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75" r:id="rId1"/>
  </p:sldMasterIdLst>
  <p:notesMasterIdLst>
    <p:notesMasterId r:id="rId16"/>
  </p:notesMasterIdLst>
  <p:handoutMasterIdLst>
    <p:handoutMasterId r:id="rId17"/>
  </p:handoutMasterIdLst>
  <p:sldIdLst>
    <p:sldId id="257" r:id="rId2"/>
    <p:sldId id="333" r:id="rId3"/>
    <p:sldId id="351" r:id="rId4"/>
    <p:sldId id="352" r:id="rId5"/>
    <p:sldId id="280" r:id="rId6"/>
    <p:sldId id="321" r:id="rId7"/>
    <p:sldId id="320" r:id="rId8"/>
    <p:sldId id="286" r:id="rId9"/>
    <p:sldId id="348" r:id="rId10"/>
    <p:sldId id="345" r:id="rId11"/>
    <p:sldId id="349" r:id="rId12"/>
    <p:sldId id="350" r:id="rId13"/>
    <p:sldId id="322" r:id="rId14"/>
    <p:sldId id="27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Divya Dar" initials="DD [7]" lastIdx="1" clrIdx="6"/>
  <p:cmAuthor id="1" name="Divya Dar" initials="DD" lastIdx="1" clrIdx="0"/>
  <p:cmAuthor id="8" name="Divya Dar" initials="DD [8]" lastIdx="1" clrIdx="7"/>
  <p:cmAuthor id="2" name="Divya Dar" initials="DD [2]" lastIdx="1" clrIdx="1"/>
  <p:cmAuthor id="9" name="Divya Dar" initials="DD [9]" lastIdx="1" clrIdx="8"/>
  <p:cmAuthor id="3" name="Divya Dar" initials="DD [3]" lastIdx="1" clrIdx="2"/>
  <p:cmAuthor id="10" name="Divya Dar" initials="DD [10]" lastIdx="1" clrIdx="9"/>
  <p:cmAuthor id="4" name="Divya Dar" initials="DD [4]" lastIdx="1" clrIdx="3"/>
  <p:cmAuthor id="11" name="Divya Dar" initials="DD [11]" lastIdx="1" clrIdx="10"/>
  <p:cmAuthor id="5" name="Divya Dar" initials="DD [5]" lastIdx="1" clrIdx="4"/>
  <p:cmAuthor id="6" name="Divya Dar" initials="DD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7F29"/>
    <a:srgbClr val="EAAA5F"/>
    <a:srgbClr val="F8AE30"/>
    <a:srgbClr val="F89344"/>
    <a:srgbClr val="CECEFF"/>
    <a:srgbClr val="8686FF"/>
    <a:srgbClr val="F84E81"/>
    <a:srgbClr val="1F2A53"/>
    <a:srgbClr val="1F2A52"/>
    <a:srgbClr val="61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94660"/>
  </p:normalViewPr>
  <p:slideViewPr>
    <p:cSldViewPr snapToGrid="0">
      <p:cViewPr varScale="1">
        <p:scale>
          <a:sx n="108" d="100"/>
          <a:sy n="108" d="100"/>
        </p:scale>
        <p:origin x="636"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153FE0-7170-4CB1-B349-0281E9C710D5}"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E14501E8-84A0-44F6-AC71-6438004C30B9}">
      <dgm:prSet phldrT="[Text]"/>
      <dgm:spPr>
        <a:solidFill>
          <a:srgbClr val="F8AE30"/>
        </a:solidFill>
      </dgm:spPr>
      <dgm:t>
        <a:bodyPr bIns="155448" anchor="b" anchorCtr="0"/>
        <a:lstStyle/>
        <a:p>
          <a:r>
            <a:rPr lang="en-US" dirty="0">
              <a:solidFill>
                <a:srgbClr val="1F2A53"/>
              </a:solidFill>
            </a:rPr>
            <a:t>Easy to configure and attach to browser</a:t>
          </a:r>
        </a:p>
      </dgm:t>
    </dgm:pt>
    <dgm:pt modelId="{55FB3A13-1D49-4154-A16F-94172CBA9EFB}" type="parTrans" cxnId="{F38677C2-4F19-449D-96D2-E4D87B3B9F0F}">
      <dgm:prSet/>
      <dgm:spPr/>
      <dgm:t>
        <a:bodyPr/>
        <a:lstStyle/>
        <a:p>
          <a:endParaRPr lang="en-US"/>
        </a:p>
      </dgm:t>
    </dgm:pt>
    <dgm:pt modelId="{E4840D83-FB93-475E-9FB6-F344E1F103C5}" type="sibTrans" cxnId="{F38677C2-4F19-449D-96D2-E4D87B3B9F0F}">
      <dgm:prSet/>
      <dgm:spPr>
        <a:ln>
          <a:solidFill>
            <a:srgbClr val="1F2A53"/>
          </a:solidFill>
        </a:ln>
      </dgm:spPr>
      <dgm:t>
        <a:bodyPr/>
        <a:lstStyle/>
        <a:p>
          <a:endParaRPr lang="en-US"/>
        </a:p>
      </dgm:t>
    </dgm:pt>
    <dgm:pt modelId="{6CD64F31-76F4-4AE5-8AD7-0260609898EF}">
      <dgm:prSet phldrT="[Text]"/>
      <dgm:spPr>
        <a:solidFill>
          <a:srgbClr val="F8AE30"/>
        </a:solidFill>
      </dgm:spPr>
      <dgm:t>
        <a:bodyPr bIns="155448" anchor="b" anchorCtr="0"/>
        <a:lstStyle/>
        <a:p>
          <a:r>
            <a:rPr lang="en-US" dirty="0">
              <a:solidFill>
                <a:srgbClr val="1F2A53"/>
              </a:solidFill>
            </a:rPr>
            <a:t>Creates automated tests on the fly</a:t>
          </a:r>
        </a:p>
      </dgm:t>
    </dgm:pt>
    <dgm:pt modelId="{2285DA3A-692C-4782-B087-AF6703FA1109}" type="parTrans" cxnId="{713AADB8-6427-44A7-8DEB-49637875BBB4}">
      <dgm:prSet/>
      <dgm:spPr/>
      <dgm:t>
        <a:bodyPr/>
        <a:lstStyle/>
        <a:p>
          <a:endParaRPr lang="en-US"/>
        </a:p>
      </dgm:t>
    </dgm:pt>
    <dgm:pt modelId="{0D4810D1-D6C1-466D-B68D-795B24140B51}" type="sibTrans" cxnId="{713AADB8-6427-44A7-8DEB-49637875BBB4}">
      <dgm:prSet/>
      <dgm:spPr/>
      <dgm:t>
        <a:bodyPr/>
        <a:lstStyle/>
        <a:p>
          <a:endParaRPr lang="en-US"/>
        </a:p>
      </dgm:t>
    </dgm:pt>
    <dgm:pt modelId="{71CB27A0-7909-4B2B-9E1E-8CBE5DA8289C}">
      <dgm:prSet phldrT="[Text]"/>
      <dgm:spPr>
        <a:solidFill>
          <a:srgbClr val="F8AE30"/>
        </a:solidFill>
      </dgm:spPr>
      <dgm:t>
        <a:bodyPr bIns="155448" anchor="b" anchorCtr="0"/>
        <a:lstStyle/>
        <a:p>
          <a:r>
            <a:rPr lang="en-US" dirty="0">
              <a:solidFill>
                <a:srgbClr val="1F2A53"/>
              </a:solidFill>
            </a:rPr>
            <a:t>Easy to configure CI/CD</a:t>
          </a:r>
        </a:p>
      </dgm:t>
    </dgm:pt>
    <dgm:pt modelId="{AE9E699F-F967-46EB-932C-5D69FA0A2F35}" type="parTrans" cxnId="{7CCDD8D3-AF65-4B1F-862D-1E7BAE798591}">
      <dgm:prSet/>
      <dgm:spPr/>
      <dgm:t>
        <a:bodyPr/>
        <a:lstStyle/>
        <a:p>
          <a:endParaRPr lang="en-US"/>
        </a:p>
      </dgm:t>
    </dgm:pt>
    <dgm:pt modelId="{EBD044CC-8A1C-4E47-A17C-28317692412B}" type="sibTrans" cxnId="{7CCDD8D3-AF65-4B1F-862D-1E7BAE798591}">
      <dgm:prSet/>
      <dgm:spPr/>
      <dgm:t>
        <a:bodyPr/>
        <a:lstStyle/>
        <a:p>
          <a:endParaRPr lang="en-US"/>
        </a:p>
      </dgm:t>
    </dgm:pt>
    <dgm:pt modelId="{A3A4718B-C8CD-4111-991E-72EC52EE3865}" type="pres">
      <dgm:prSet presAssocID="{7A153FE0-7170-4CB1-B349-0281E9C710D5}" presName="Name0" presStyleCnt="0">
        <dgm:presLayoutVars>
          <dgm:dir/>
          <dgm:resizeHandles val="exact"/>
        </dgm:presLayoutVars>
      </dgm:prSet>
      <dgm:spPr/>
    </dgm:pt>
    <dgm:pt modelId="{F593A64A-ADA4-4D6C-A7A2-58FD27389BB3}" type="pres">
      <dgm:prSet presAssocID="{7A153FE0-7170-4CB1-B349-0281E9C710D5}" presName="fgShape" presStyleLbl="fgShp" presStyleIdx="0" presStyleCnt="1"/>
      <dgm:spPr>
        <a:solidFill>
          <a:srgbClr val="1F2A53"/>
        </a:solidFill>
      </dgm:spPr>
    </dgm:pt>
    <dgm:pt modelId="{23FE38E9-62EF-4E23-919F-5FF4AD82D891}" type="pres">
      <dgm:prSet presAssocID="{7A153FE0-7170-4CB1-B349-0281E9C710D5}" presName="linComp" presStyleCnt="0"/>
      <dgm:spPr/>
    </dgm:pt>
    <dgm:pt modelId="{DCAB1275-6B3A-41B9-A5E9-22DDA038DB3F}" type="pres">
      <dgm:prSet presAssocID="{E14501E8-84A0-44F6-AC71-6438004C30B9}" presName="compNode" presStyleCnt="0"/>
      <dgm:spPr/>
    </dgm:pt>
    <dgm:pt modelId="{8D5FC266-554B-4FBD-A6B7-A56F19169D50}" type="pres">
      <dgm:prSet presAssocID="{E14501E8-84A0-44F6-AC71-6438004C30B9}" presName="bkgdShape" presStyleLbl="node1" presStyleIdx="0" presStyleCnt="3"/>
      <dgm:spPr/>
    </dgm:pt>
    <dgm:pt modelId="{9CCEF0DE-E1B2-4158-A215-3BAC4CA4F306}" type="pres">
      <dgm:prSet presAssocID="{E14501E8-84A0-44F6-AC71-6438004C30B9}" presName="nodeTx" presStyleLbl="node1" presStyleIdx="0" presStyleCnt="3">
        <dgm:presLayoutVars>
          <dgm:bulletEnabled val="1"/>
        </dgm:presLayoutVars>
      </dgm:prSet>
      <dgm:spPr/>
    </dgm:pt>
    <dgm:pt modelId="{02D4CA94-0D4B-49B5-84B1-CCCAB5E17ACB}" type="pres">
      <dgm:prSet presAssocID="{E14501E8-84A0-44F6-AC71-6438004C30B9}" presName="invisiNode" presStyleLbl="node1" presStyleIdx="0" presStyleCnt="3"/>
      <dgm:spPr/>
    </dgm:pt>
    <dgm:pt modelId="{8CD72C52-EE38-46D7-8EC4-BA1F3052F207}" type="pres">
      <dgm:prSet presAssocID="{E14501E8-84A0-44F6-AC71-6438004C30B9}" presName="imagNode" presStyleLbl="fgImgPlace1" presStyleIdx="0" presStyleCnt="3"/>
      <dgm:spPr>
        <a:solidFill>
          <a:srgbClr val="1F2A53"/>
        </a:solidFill>
      </dgm:spPr>
    </dgm:pt>
    <dgm:pt modelId="{9B6E450F-F8C0-4595-8859-B550D7C9A5CC}" type="pres">
      <dgm:prSet presAssocID="{E4840D83-FB93-475E-9FB6-F344E1F103C5}" presName="sibTrans" presStyleLbl="sibTrans2D1" presStyleIdx="0" presStyleCnt="0"/>
      <dgm:spPr/>
    </dgm:pt>
    <dgm:pt modelId="{9C2058EA-C153-4C74-B0A5-B1FECD4DFE99}" type="pres">
      <dgm:prSet presAssocID="{6CD64F31-76F4-4AE5-8AD7-0260609898EF}" presName="compNode" presStyleCnt="0"/>
      <dgm:spPr/>
    </dgm:pt>
    <dgm:pt modelId="{653AA736-1236-4A31-876F-4C93C0B33520}" type="pres">
      <dgm:prSet presAssocID="{6CD64F31-76F4-4AE5-8AD7-0260609898EF}" presName="bkgdShape" presStyleLbl="node1" presStyleIdx="1" presStyleCnt="3"/>
      <dgm:spPr/>
    </dgm:pt>
    <dgm:pt modelId="{3CDBE2F5-70A1-4541-916B-A174DF4453E4}" type="pres">
      <dgm:prSet presAssocID="{6CD64F31-76F4-4AE5-8AD7-0260609898EF}" presName="nodeTx" presStyleLbl="node1" presStyleIdx="1" presStyleCnt="3">
        <dgm:presLayoutVars>
          <dgm:bulletEnabled val="1"/>
        </dgm:presLayoutVars>
      </dgm:prSet>
      <dgm:spPr/>
    </dgm:pt>
    <dgm:pt modelId="{FB1EF4E2-D322-49E0-9AD4-2E26315A1537}" type="pres">
      <dgm:prSet presAssocID="{6CD64F31-76F4-4AE5-8AD7-0260609898EF}" presName="invisiNode" presStyleLbl="node1" presStyleIdx="1" presStyleCnt="3"/>
      <dgm:spPr/>
    </dgm:pt>
    <dgm:pt modelId="{C0583670-CCB1-469B-8976-44789E3A9A68}" type="pres">
      <dgm:prSet presAssocID="{6CD64F31-76F4-4AE5-8AD7-0260609898EF}" presName="imagNode" presStyleLbl="fgImgPlace1" presStyleIdx="1" presStyleCnt="3"/>
      <dgm:spPr>
        <a:solidFill>
          <a:srgbClr val="1F2A53"/>
        </a:solidFill>
      </dgm:spPr>
    </dgm:pt>
    <dgm:pt modelId="{49E1196D-FD69-47D8-BEFF-00A3968390F0}" type="pres">
      <dgm:prSet presAssocID="{0D4810D1-D6C1-466D-B68D-795B24140B51}" presName="sibTrans" presStyleLbl="sibTrans2D1" presStyleIdx="0" presStyleCnt="0"/>
      <dgm:spPr/>
    </dgm:pt>
    <dgm:pt modelId="{B63CD300-2AD0-4E80-AEFD-4F04B4825939}" type="pres">
      <dgm:prSet presAssocID="{71CB27A0-7909-4B2B-9E1E-8CBE5DA8289C}" presName="compNode" presStyleCnt="0"/>
      <dgm:spPr/>
    </dgm:pt>
    <dgm:pt modelId="{407FAA7F-8439-4668-9807-B04E254A489A}" type="pres">
      <dgm:prSet presAssocID="{71CB27A0-7909-4B2B-9E1E-8CBE5DA8289C}" presName="bkgdShape" presStyleLbl="node1" presStyleIdx="2" presStyleCnt="3" custLinFactNeighborX="5471" custLinFactNeighborY="41000"/>
      <dgm:spPr/>
    </dgm:pt>
    <dgm:pt modelId="{6CF55202-5740-41D0-9933-00811FA17A0C}" type="pres">
      <dgm:prSet presAssocID="{71CB27A0-7909-4B2B-9E1E-8CBE5DA8289C}" presName="nodeTx" presStyleLbl="node1" presStyleIdx="2" presStyleCnt="3">
        <dgm:presLayoutVars>
          <dgm:bulletEnabled val="1"/>
        </dgm:presLayoutVars>
      </dgm:prSet>
      <dgm:spPr/>
    </dgm:pt>
    <dgm:pt modelId="{82647DA6-0EA4-4451-8B39-74C49EE2F046}" type="pres">
      <dgm:prSet presAssocID="{71CB27A0-7909-4B2B-9E1E-8CBE5DA8289C}" presName="invisiNode" presStyleLbl="node1" presStyleIdx="2" presStyleCnt="3"/>
      <dgm:spPr/>
    </dgm:pt>
    <dgm:pt modelId="{B8017F6F-7D56-4494-B206-BA992DE99250}" type="pres">
      <dgm:prSet presAssocID="{71CB27A0-7909-4B2B-9E1E-8CBE5DA8289C}" presName="imagNode" presStyleLbl="fgImgPlace1" presStyleIdx="2" presStyleCnt="3"/>
      <dgm:spPr>
        <a:solidFill>
          <a:srgbClr val="1F2A53"/>
        </a:solidFill>
      </dgm:spPr>
    </dgm:pt>
  </dgm:ptLst>
  <dgm:cxnLst>
    <dgm:cxn modelId="{2DEA5406-66C3-4C33-9F56-9F63E40549F5}" type="presOf" srcId="{71CB27A0-7909-4B2B-9E1E-8CBE5DA8289C}" destId="{407FAA7F-8439-4668-9807-B04E254A489A}" srcOrd="0" destOrd="0" presId="urn:microsoft.com/office/officeart/2005/8/layout/hList7"/>
    <dgm:cxn modelId="{F2682915-DD48-4CFE-9AAB-D66DD883B4BE}" type="presOf" srcId="{E14501E8-84A0-44F6-AC71-6438004C30B9}" destId="{8D5FC266-554B-4FBD-A6B7-A56F19169D50}" srcOrd="0" destOrd="0" presId="urn:microsoft.com/office/officeart/2005/8/layout/hList7"/>
    <dgm:cxn modelId="{C2D28C63-3BB8-4F34-BD26-71FF2FFFB323}" type="presOf" srcId="{6CD64F31-76F4-4AE5-8AD7-0260609898EF}" destId="{3CDBE2F5-70A1-4541-916B-A174DF4453E4}" srcOrd="1" destOrd="0" presId="urn:microsoft.com/office/officeart/2005/8/layout/hList7"/>
    <dgm:cxn modelId="{5122DC6B-F58C-447D-AAB6-7D84E7A16A0D}" type="presOf" srcId="{6CD64F31-76F4-4AE5-8AD7-0260609898EF}" destId="{653AA736-1236-4A31-876F-4C93C0B33520}" srcOrd="0" destOrd="0" presId="urn:microsoft.com/office/officeart/2005/8/layout/hList7"/>
    <dgm:cxn modelId="{B8879273-332A-4736-986C-8A1B4DB4D1E5}" type="presOf" srcId="{71CB27A0-7909-4B2B-9E1E-8CBE5DA8289C}" destId="{6CF55202-5740-41D0-9933-00811FA17A0C}" srcOrd="1" destOrd="0" presId="urn:microsoft.com/office/officeart/2005/8/layout/hList7"/>
    <dgm:cxn modelId="{EC4C2957-8854-4113-8992-E1FD9A151C5E}" type="presOf" srcId="{7A153FE0-7170-4CB1-B349-0281E9C710D5}" destId="{A3A4718B-C8CD-4111-991E-72EC52EE3865}" srcOrd="0" destOrd="0" presId="urn:microsoft.com/office/officeart/2005/8/layout/hList7"/>
    <dgm:cxn modelId="{713AADB8-6427-44A7-8DEB-49637875BBB4}" srcId="{7A153FE0-7170-4CB1-B349-0281E9C710D5}" destId="{6CD64F31-76F4-4AE5-8AD7-0260609898EF}" srcOrd="1" destOrd="0" parTransId="{2285DA3A-692C-4782-B087-AF6703FA1109}" sibTransId="{0D4810D1-D6C1-466D-B68D-795B24140B51}"/>
    <dgm:cxn modelId="{F38677C2-4F19-449D-96D2-E4D87B3B9F0F}" srcId="{7A153FE0-7170-4CB1-B349-0281E9C710D5}" destId="{E14501E8-84A0-44F6-AC71-6438004C30B9}" srcOrd="0" destOrd="0" parTransId="{55FB3A13-1D49-4154-A16F-94172CBA9EFB}" sibTransId="{E4840D83-FB93-475E-9FB6-F344E1F103C5}"/>
    <dgm:cxn modelId="{7CCDD8D3-AF65-4B1F-862D-1E7BAE798591}" srcId="{7A153FE0-7170-4CB1-B349-0281E9C710D5}" destId="{71CB27A0-7909-4B2B-9E1E-8CBE5DA8289C}" srcOrd="2" destOrd="0" parTransId="{AE9E699F-F967-46EB-932C-5D69FA0A2F35}" sibTransId="{EBD044CC-8A1C-4E47-A17C-28317692412B}"/>
    <dgm:cxn modelId="{547EBDD4-5778-4568-A2C5-B0BD0ABDB2DB}" type="presOf" srcId="{E14501E8-84A0-44F6-AC71-6438004C30B9}" destId="{9CCEF0DE-E1B2-4158-A215-3BAC4CA4F306}" srcOrd="1" destOrd="0" presId="urn:microsoft.com/office/officeart/2005/8/layout/hList7"/>
    <dgm:cxn modelId="{EF761ADD-FDA6-45BC-A032-A3EB7D4298EA}" type="presOf" srcId="{E4840D83-FB93-475E-9FB6-F344E1F103C5}" destId="{9B6E450F-F8C0-4595-8859-B550D7C9A5CC}" srcOrd="0" destOrd="0" presId="urn:microsoft.com/office/officeart/2005/8/layout/hList7"/>
    <dgm:cxn modelId="{C0E224E2-D078-4E5C-A61F-2902310B0ECC}" type="presOf" srcId="{0D4810D1-D6C1-466D-B68D-795B24140B51}" destId="{49E1196D-FD69-47D8-BEFF-00A3968390F0}" srcOrd="0" destOrd="0" presId="urn:microsoft.com/office/officeart/2005/8/layout/hList7"/>
    <dgm:cxn modelId="{3E6A0368-1F18-4A43-AC4B-D418026E4D5E}" type="presParOf" srcId="{A3A4718B-C8CD-4111-991E-72EC52EE3865}" destId="{F593A64A-ADA4-4D6C-A7A2-58FD27389BB3}" srcOrd="0" destOrd="0" presId="urn:microsoft.com/office/officeart/2005/8/layout/hList7"/>
    <dgm:cxn modelId="{E06D3A29-7D6B-415B-A56E-0191A6FF5705}" type="presParOf" srcId="{A3A4718B-C8CD-4111-991E-72EC52EE3865}" destId="{23FE38E9-62EF-4E23-919F-5FF4AD82D891}" srcOrd="1" destOrd="0" presId="urn:microsoft.com/office/officeart/2005/8/layout/hList7"/>
    <dgm:cxn modelId="{3CCE54F1-6173-4797-9574-A371E9E6C469}" type="presParOf" srcId="{23FE38E9-62EF-4E23-919F-5FF4AD82D891}" destId="{DCAB1275-6B3A-41B9-A5E9-22DDA038DB3F}" srcOrd="0" destOrd="0" presId="urn:microsoft.com/office/officeart/2005/8/layout/hList7"/>
    <dgm:cxn modelId="{4953CF86-137F-430F-85D2-DA4040284742}" type="presParOf" srcId="{DCAB1275-6B3A-41B9-A5E9-22DDA038DB3F}" destId="{8D5FC266-554B-4FBD-A6B7-A56F19169D50}" srcOrd="0" destOrd="0" presId="urn:microsoft.com/office/officeart/2005/8/layout/hList7"/>
    <dgm:cxn modelId="{2FB8A903-5624-4F95-A6C4-0CC5A7BFB376}" type="presParOf" srcId="{DCAB1275-6B3A-41B9-A5E9-22DDA038DB3F}" destId="{9CCEF0DE-E1B2-4158-A215-3BAC4CA4F306}" srcOrd="1" destOrd="0" presId="urn:microsoft.com/office/officeart/2005/8/layout/hList7"/>
    <dgm:cxn modelId="{18F2D0EE-0916-41DC-B683-6EF1A7A0889E}" type="presParOf" srcId="{DCAB1275-6B3A-41B9-A5E9-22DDA038DB3F}" destId="{02D4CA94-0D4B-49B5-84B1-CCCAB5E17ACB}" srcOrd="2" destOrd="0" presId="urn:microsoft.com/office/officeart/2005/8/layout/hList7"/>
    <dgm:cxn modelId="{D71A6A47-D4C8-4073-A670-1EA0B5E2DCDE}" type="presParOf" srcId="{DCAB1275-6B3A-41B9-A5E9-22DDA038DB3F}" destId="{8CD72C52-EE38-46D7-8EC4-BA1F3052F207}" srcOrd="3" destOrd="0" presId="urn:microsoft.com/office/officeart/2005/8/layout/hList7"/>
    <dgm:cxn modelId="{6EE64942-A5F9-403F-A136-C1F11A15250E}" type="presParOf" srcId="{23FE38E9-62EF-4E23-919F-5FF4AD82D891}" destId="{9B6E450F-F8C0-4595-8859-B550D7C9A5CC}" srcOrd="1" destOrd="0" presId="urn:microsoft.com/office/officeart/2005/8/layout/hList7"/>
    <dgm:cxn modelId="{A73861E7-5524-47E5-9AF0-7A78854EF04E}" type="presParOf" srcId="{23FE38E9-62EF-4E23-919F-5FF4AD82D891}" destId="{9C2058EA-C153-4C74-B0A5-B1FECD4DFE99}" srcOrd="2" destOrd="0" presId="urn:microsoft.com/office/officeart/2005/8/layout/hList7"/>
    <dgm:cxn modelId="{69388177-7513-458D-8154-15A7199AD435}" type="presParOf" srcId="{9C2058EA-C153-4C74-B0A5-B1FECD4DFE99}" destId="{653AA736-1236-4A31-876F-4C93C0B33520}" srcOrd="0" destOrd="0" presId="urn:microsoft.com/office/officeart/2005/8/layout/hList7"/>
    <dgm:cxn modelId="{126588E4-D5C4-4C70-A8CE-C2EBCB4B3827}" type="presParOf" srcId="{9C2058EA-C153-4C74-B0A5-B1FECD4DFE99}" destId="{3CDBE2F5-70A1-4541-916B-A174DF4453E4}" srcOrd="1" destOrd="0" presId="urn:microsoft.com/office/officeart/2005/8/layout/hList7"/>
    <dgm:cxn modelId="{FE6AA83D-2FEF-471B-87E5-B23D1BB5A0DA}" type="presParOf" srcId="{9C2058EA-C153-4C74-B0A5-B1FECD4DFE99}" destId="{FB1EF4E2-D322-49E0-9AD4-2E26315A1537}" srcOrd="2" destOrd="0" presId="urn:microsoft.com/office/officeart/2005/8/layout/hList7"/>
    <dgm:cxn modelId="{A29CFAC7-9639-4593-A947-81F865931C83}" type="presParOf" srcId="{9C2058EA-C153-4C74-B0A5-B1FECD4DFE99}" destId="{C0583670-CCB1-469B-8976-44789E3A9A68}" srcOrd="3" destOrd="0" presId="urn:microsoft.com/office/officeart/2005/8/layout/hList7"/>
    <dgm:cxn modelId="{304DFCEC-B79B-464D-96B8-59C4E0E7D0C4}" type="presParOf" srcId="{23FE38E9-62EF-4E23-919F-5FF4AD82D891}" destId="{49E1196D-FD69-47D8-BEFF-00A3968390F0}" srcOrd="3" destOrd="0" presId="urn:microsoft.com/office/officeart/2005/8/layout/hList7"/>
    <dgm:cxn modelId="{FE61B7AC-8B04-46C6-87F8-670608C72892}" type="presParOf" srcId="{23FE38E9-62EF-4E23-919F-5FF4AD82D891}" destId="{B63CD300-2AD0-4E80-AEFD-4F04B4825939}" srcOrd="4" destOrd="0" presId="urn:microsoft.com/office/officeart/2005/8/layout/hList7"/>
    <dgm:cxn modelId="{6EBC6478-466D-4931-945B-B6AD382D8F33}" type="presParOf" srcId="{B63CD300-2AD0-4E80-AEFD-4F04B4825939}" destId="{407FAA7F-8439-4668-9807-B04E254A489A}" srcOrd="0" destOrd="0" presId="urn:microsoft.com/office/officeart/2005/8/layout/hList7"/>
    <dgm:cxn modelId="{79CA9765-1E1F-4061-A387-1E4E3B47D424}" type="presParOf" srcId="{B63CD300-2AD0-4E80-AEFD-4F04B4825939}" destId="{6CF55202-5740-41D0-9933-00811FA17A0C}" srcOrd="1" destOrd="0" presId="urn:microsoft.com/office/officeart/2005/8/layout/hList7"/>
    <dgm:cxn modelId="{062C0BEC-67C0-4B7D-94BF-F7427CC0669E}" type="presParOf" srcId="{B63CD300-2AD0-4E80-AEFD-4F04B4825939}" destId="{82647DA6-0EA4-4451-8B39-74C49EE2F046}" srcOrd="2" destOrd="0" presId="urn:microsoft.com/office/officeart/2005/8/layout/hList7"/>
    <dgm:cxn modelId="{7E177AE1-933F-4B5A-9991-21024C928AE2}" type="presParOf" srcId="{B63CD300-2AD0-4E80-AEFD-4F04B4825939}" destId="{B8017F6F-7D56-4494-B206-BA992DE99250}"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D5B331-AFD1-4DA2-98D1-34C68533266F}" type="doc">
      <dgm:prSet loTypeId="urn:microsoft.com/office/officeart/2005/8/layout/chart3" loCatId="cycle" qsTypeId="urn:microsoft.com/office/officeart/2005/8/quickstyle/simple1" qsCatId="simple" csTypeId="urn:microsoft.com/office/officeart/2005/8/colors/accent4_4" csCatId="accent4" phldr="1"/>
      <dgm:spPr/>
      <dgm:t>
        <a:bodyPr/>
        <a:lstStyle/>
        <a:p>
          <a:endParaRPr lang="en-US"/>
        </a:p>
      </dgm:t>
    </dgm:pt>
    <dgm:pt modelId="{C1290174-14B1-41BB-96E8-1F1EC54D8478}" type="pres">
      <dgm:prSet presAssocID="{46D5B331-AFD1-4DA2-98D1-34C68533266F}" presName="compositeShape" presStyleCnt="0">
        <dgm:presLayoutVars>
          <dgm:chMax val="7"/>
          <dgm:dir/>
          <dgm:resizeHandles val="exact"/>
        </dgm:presLayoutVars>
      </dgm:prSet>
      <dgm:spPr/>
    </dgm:pt>
  </dgm:ptLst>
  <dgm:cxnLst>
    <dgm:cxn modelId="{C241B256-2B79-47B9-A780-F32778640A53}" type="presOf" srcId="{46D5B331-AFD1-4DA2-98D1-34C68533266F}" destId="{C1290174-14B1-41BB-96E8-1F1EC54D8478}" srcOrd="0"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FC266-554B-4FBD-A6B7-A56F19169D50}">
      <dsp:nvSpPr>
        <dsp:cNvPr id="0" name=""/>
        <dsp:cNvSpPr/>
      </dsp:nvSpPr>
      <dsp:spPr>
        <a:xfrm>
          <a:off x="1009" y="0"/>
          <a:ext cx="1570487" cy="3401686"/>
        </a:xfrm>
        <a:prstGeom prst="roundRect">
          <a:avLst>
            <a:gd name="adj" fmla="val 10000"/>
          </a:avLst>
        </a:prstGeom>
        <a:solidFill>
          <a:srgbClr val="F8A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55448" numCol="1" spcCol="1270" anchor="b" anchorCtr="0">
          <a:noAutofit/>
        </a:bodyPr>
        <a:lstStyle/>
        <a:p>
          <a:pPr marL="0" lvl="0" indent="0" algn="ctr" defTabSz="844550">
            <a:lnSpc>
              <a:spcPct val="90000"/>
            </a:lnSpc>
            <a:spcBef>
              <a:spcPct val="0"/>
            </a:spcBef>
            <a:spcAft>
              <a:spcPct val="35000"/>
            </a:spcAft>
            <a:buNone/>
          </a:pPr>
          <a:r>
            <a:rPr lang="en-US" sz="1900" kern="1200" dirty="0">
              <a:solidFill>
                <a:srgbClr val="1F2A53"/>
              </a:solidFill>
            </a:rPr>
            <a:t>Easy to configure and attach to browser</a:t>
          </a:r>
        </a:p>
      </dsp:txBody>
      <dsp:txXfrm>
        <a:off x="1009" y="1360674"/>
        <a:ext cx="1570487" cy="1360674"/>
      </dsp:txXfrm>
    </dsp:sp>
    <dsp:sp modelId="{8CD72C52-EE38-46D7-8EC4-BA1F3052F207}">
      <dsp:nvSpPr>
        <dsp:cNvPr id="0" name=""/>
        <dsp:cNvSpPr/>
      </dsp:nvSpPr>
      <dsp:spPr>
        <a:xfrm>
          <a:off x="219872" y="204101"/>
          <a:ext cx="1132761" cy="1132761"/>
        </a:xfrm>
        <a:prstGeom prst="ellipse">
          <a:avLst/>
        </a:prstGeom>
        <a:solidFill>
          <a:srgbClr val="1F2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3AA736-1236-4A31-876F-4C93C0B33520}">
      <dsp:nvSpPr>
        <dsp:cNvPr id="0" name=""/>
        <dsp:cNvSpPr/>
      </dsp:nvSpPr>
      <dsp:spPr>
        <a:xfrm>
          <a:off x="1618612" y="0"/>
          <a:ext cx="1570487" cy="3401686"/>
        </a:xfrm>
        <a:prstGeom prst="roundRect">
          <a:avLst>
            <a:gd name="adj" fmla="val 10000"/>
          </a:avLst>
        </a:prstGeom>
        <a:solidFill>
          <a:srgbClr val="F8A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55448" numCol="1" spcCol="1270" anchor="b" anchorCtr="0">
          <a:noAutofit/>
        </a:bodyPr>
        <a:lstStyle/>
        <a:p>
          <a:pPr marL="0" lvl="0" indent="0" algn="ctr" defTabSz="844550">
            <a:lnSpc>
              <a:spcPct val="90000"/>
            </a:lnSpc>
            <a:spcBef>
              <a:spcPct val="0"/>
            </a:spcBef>
            <a:spcAft>
              <a:spcPct val="35000"/>
            </a:spcAft>
            <a:buNone/>
          </a:pPr>
          <a:r>
            <a:rPr lang="en-US" sz="1900" kern="1200" dirty="0">
              <a:solidFill>
                <a:srgbClr val="1F2A53"/>
              </a:solidFill>
            </a:rPr>
            <a:t>Creates automated tests on the fly</a:t>
          </a:r>
        </a:p>
      </dsp:txBody>
      <dsp:txXfrm>
        <a:off x="1618612" y="1360674"/>
        <a:ext cx="1570487" cy="1360674"/>
      </dsp:txXfrm>
    </dsp:sp>
    <dsp:sp modelId="{C0583670-CCB1-469B-8976-44789E3A9A68}">
      <dsp:nvSpPr>
        <dsp:cNvPr id="0" name=""/>
        <dsp:cNvSpPr/>
      </dsp:nvSpPr>
      <dsp:spPr>
        <a:xfrm>
          <a:off x="1837475" y="204101"/>
          <a:ext cx="1132761" cy="1132761"/>
        </a:xfrm>
        <a:prstGeom prst="ellipse">
          <a:avLst/>
        </a:prstGeom>
        <a:solidFill>
          <a:srgbClr val="1F2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07FAA7F-8439-4668-9807-B04E254A489A}">
      <dsp:nvSpPr>
        <dsp:cNvPr id="0" name=""/>
        <dsp:cNvSpPr/>
      </dsp:nvSpPr>
      <dsp:spPr>
        <a:xfrm>
          <a:off x="3237224" y="0"/>
          <a:ext cx="1570487" cy="3401686"/>
        </a:xfrm>
        <a:prstGeom prst="roundRect">
          <a:avLst>
            <a:gd name="adj" fmla="val 10000"/>
          </a:avLst>
        </a:prstGeom>
        <a:solidFill>
          <a:srgbClr val="F8AE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55448" numCol="1" spcCol="1270" anchor="b" anchorCtr="0">
          <a:noAutofit/>
        </a:bodyPr>
        <a:lstStyle/>
        <a:p>
          <a:pPr marL="0" lvl="0" indent="0" algn="ctr" defTabSz="844550">
            <a:lnSpc>
              <a:spcPct val="90000"/>
            </a:lnSpc>
            <a:spcBef>
              <a:spcPct val="0"/>
            </a:spcBef>
            <a:spcAft>
              <a:spcPct val="35000"/>
            </a:spcAft>
            <a:buNone/>
          </a:pPr>
          <a:r>
            <a:rPr lang="en-US" sz="1900" kern="1200" dirty="0">
              <a:solidFill>
                <a:srgbClr val="1F2A53"/>
              </a:solidFill>
            </a:rPr>
            <a:t>Easy to configure CI/CD</a:t>
          </a:r>
        </a:p>
      </dsp:txBody>
      <dsp:txXfrm>
        <a:off x="3237224" y="1360674"/>
        <a:ext cx="1570487" cy="1360674"/>
      </dsp:txXfrm>
    </dsp:sp>
    <dsp:sp modelId="{B8017F6F-7D56-4494-B206-BA992DE99250}">
      <dsp:nvSpPr>
        <dsp:cNvPr id="0" name=""/>
        <dsp:cNvSpPr/>
      </dsp:nvSpPr>
      <dsp:spPr>
        <a:xfrm>
          <a:off x="3455077" y="204101"/>
          <a:ext cx="1132761" cy="1132761"/>
        </a:xfrm>
        <a:prstGeom prst="ellipse">
          <a:avLst/>
        </a:prstGeom>
        <a:solidFill>
          <a:srgbClr val="1F2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93A64A-ADA4-4D6C-A7A2-58FD27389BB3}">
      <dsp:nvSpPr>
        <dsp:cNvPr id="0" name=""/>
        <dsp:cNvSpPr/>
      </dsp:nvSpPr>
      <dsp:spPr>
        <a:xfrm>
          <a:off x="192308" y="2721348"/>
          <a:ext cx="4423095" cy="510252"/>
        </a:xfrm>
        <a:prstGeom prst="leftRightArrow">
          <a:avLst/>
        </a:prstGeom>
        <a:solidFill>
          <a:srgbClr val="1F2A5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17D9BB-12EA-4606-9189-E96B56E2EA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A41AD1-D062-48F1-886E-1200527617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F5E8D-4B30-4D20-9CD8-179AAD43F429}" type="datetimeFigureOut">
              <a:rPr lang="en-US" smtClean="0"/>
              <a:t>9/28/2019</a:t>
            </a:fld>
            <a:endParaRPr lang="en-US"/>
          </a:p>
        </p:txBody>
      </p:sp>
      <p:sp>
        <p:nvSpPr>
          <p:cNvPr id="4" name="Footer Placeholder 3">
            <a:extLst>
              <a:ext uri="{FF2B5EF4-FFF2-40B4-BE49-F238E27FC236}">
                <a16:creationId xmlns:a16="http://schemas.microsoft.com/office/drawing/2014/main" id="{0F45095A-BB13-473C-83A4-A1A58A7144E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A706841-8E6A-4089-BBE8-7591CD45EE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54B1EC-5F61-4033-A02C-A73B1B4E285B}" type="slidenum">
              <a:rPr lang="en-US" smtClean="0"/>
              <a:t>‹#›</a:t>
            </a:fld>
            <a:endParaRPr lang="en-US"/>
          </a:p>
        </p:txBody>
      </p:sp>
    </p:spTree>
    <p:extLst>
      <p:ext uri="{BB962C8B-B14F-4D97-AF65-F5344CB8AC3E}">
        <p14:creationId xmlns:p14="http://schemas.microsoft.com/office/powerpoint/2010/main" val="10345419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61C6-A677-49F4-95A7-D6E33A9BF31D}" type="datetimeFigureOut">
              <a:rPr lang="en-US" smtClean="0"/>
              <a:t>9/28/2019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E93C0-1334-4E8C-AF67-F33F310C6717}" type="slidenum">
              <a:rPr lang="en-US" smtClean="0"/>
              <a:t>‹#›</a:t>
            </a:fld>
            <a:endParaRPr lang="en-US"/>
          </a:p>
        </p:txBody>
      </p:sp>
    </p:spTree>
    <p:extLst>
      <p:ext uri="{BB962C8B-B14F-4D97-AF65-F5344CB8AC3E}">
        <p14:creationId xmlns:p14="http://schemas.microsoft.com/office/powerpoint/2010/main" val="1834827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pace.dlh.de/pages/viewpage.action?pageId=129823626&amp;preview=/129823626/163172318/NetLine_Ops_Quality_Assurance.pptx"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pace.dlh.de/pages/viewpage.action?pageId=129823626&amp;preview=/129823626/163172318/NetLine_Ops_Quality_Assurance.pptx"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pace.dlh.de/pages/viewpage.action?pageId=129823626&amp;preview=/129823626/163172318/NetLine_Ops_Quality_Assurance.ppt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6E93C0-1334-4E8C-AF67-F33F310C6717}" type="slidenum">
              <a:rPr lang="en-US" smtClean="0"/>
              <a:t>8</a:t>
            </a:fld>
            <a:endParaRPr lang="en-US"/>
          </a:p>
        </p:txBody>
      </p:sp>
    </p:spTree>
    <p:extLst>
      <p:ext uri="{BB962C8B-B14F-4D97-AF65-F5344CB8AC3E}">
        <p14:creationId xmlns:p14="http://schemas.microsoft.com/office/powerpoint/2010/main" val="191926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https://docspace.dlh.de/pages/viewpage.action?pageId=129823626&amp;preview=%2F129823626%2F163172318%2FNetLine_Ops_Quality_Assurance.pptx</a:t>
            </a:r>
            <a:endParaRPr lang="en-US"/>
          </a:p>
        </p:txBody>
      </p:sp>
      <p:sp>
        <p:nvSpPr>
          <p:cNvPr id="4" name="Slide Number Placeholder 3"/>
          <p:cNvSpPr>
            <a:spLocks noGrp="1"/>
          </p:cNvSpPr>
          <p:nvPr>
            <p:ph type="sldNum" sz="quarter" idx="10"/>
          </p:nvPr>
        </p:nvSpPr>
        <p:spPr/>
        <p:txBody>
          <a:bodyPr/>
          <a:lstStyle/>
          <a:p>
            <a:fld id="{3A6E93C0-1334-4E8C-AF67-F33F310C6717}" type="slidenum">
              <a:rPr lang="en-US" smtClean="0"/>
              <a:t>10</a:t>
            </a:fld>
            <a:endParaRPr lang="en-US"/>
          </a:p>
        </p:txBody>
      </p:sp>
    </p:spTree>
    <p:extLst>
      <p:ext uri="{BB962C8B-B14F-4D97-AF65-F5344CB8AC3E}">
        <p14:creationId xmlns:p14="http://schemas.microsoft.com/office/powerpoint/2010/main" val="127469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https://docspace.dlh.de/pages/viewpage.action?pageId=129823626&amp;preview=%2F129823626%2F163172318%2FNetLine_Ops_Quality_Assurance.pptx</a:t>
            </a:r>
            <a:endParaRPr lang="en-US"/>
          </a:p>
        </p:txBody>
      </p:sp>
      <p:sp>
        <p:nvSpPr>
          <p:cNvPr id="4" name="Slide Number Placeholder 3"/>
          <p:cNvSpPr>
            <a:spLocks noGrp="1"/>
          </p:cNvSpPr>
          <p:nvPr>
            <p:ph type="sldNum" sz="quarter" idx="10"/>
          </p:nvPr>
        </p:nvSpPr>
        <p:spPr/>
        <p:txBody>
          <a:bodyPr/>
          <a:lstStyle/>
          <a:p>
            <a:fld id="{3A6E93C0-1334-4E8C-AF67-F33F310C6717}" type="slidenum">
              <a:rPr lang="en-US" smtClean="0"/>
              <a:t>11</a:t>
            </a:fld>
            <a:endParaRPr lang="en-US"/>
          </a:p>
        </p:txBody>
      </p:sp>
    </p:spTree>
    <p:extLst>
      <p:ext uri="{BB962C8B-B14F-4D97-AF65-F5344CB8AC3E}">
        <p14:creationId xmlns:p14="http://schemas.microsoft.com/office/powerpoint/2010/main" val="2962958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https://docspace.dlh.de/pages/viewpage.action?pageId=129823626&amp;preview=%2F129823626%2F163172318%2FNetLine_Ops_Quality_Assurance.pptx</a:t>
            </a:r>
            <a:endParaRPr lang="en-US"/>
          </a:p>
        </p:txBody>
      </p:sp>
      <p:sp>
        <p:nvSpPr>
          <p:cNvPr id="4" name="Slide Number Placeholder 3"/>
          <p:cNvSpPr>
            <a:spLocks noGrp="1"/>
          </p:cNvSpPr>
          <p:nvPr>
            <p:ph type="sldNum" sz="quarter" idx="10"/>
          </p:nvPr>
        </p:nvSpPr>
        <p:spPr/>
        <p:txBody>
          <a:bodyPr/>
          <a:lstStyle/>
          <a:p>
            <a:fld id="{3A6E93C0-1334-4E8C-AF67-F33F310C6717}" type="slidenum">
              <a:rPr lang="en-US" smtClean="0"/>
              <a:t>12</a:t>
            </a:fld>
            <a:endParaRPr lang="en-US"/>
          </a:p>
        </p:txBody>
      </p:sp>
    </p:spTree>
    <p:extLst>
      <p:ext uri="{BB962C8B-B14F-4D97-AF65-F5344CB8AC3E}">
        <p14:creationId xmlns:p14="http://schemas.microsoft.com/office/powerpoint/2010/main" val="256500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mo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B2C6CD-9571-4B9C-8036-BB0F14D8738A}"/>
              </a:ext>
            </a:extLst>
          </p:cNvPr>
          <p:cNvSpPr/>
          <p:nvPr userDrawn="1"/>
        </p:nvSpPr>
        <p:spPr>
          <a:xfrm>
            <a:off x="-100584" y="-91440"/>
            <a:ext cx="12292584" cy="6953381"/>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 name="Picture 6">
            <a:extLst>
              <a:ext uri="{FF2B5EF4-FFF2-40B4-BE49-F238E27FC236}">
                <a16:creationId xmlns:a16="http://schemas.microsoft.com/office/drawing/2014/main" id="{ED47BD5E-4630-4771-A701-780D611E0578}"/>
              </a:ext>
            </a:extLst>
          </p:cNvPr>
          <p:cNvPicPr>
            <a:picLocks noChangeAspect="1"/>
          </p:cNvPicPr>
          <p:nvPr userDrawn="1"/>
        </p:nvPicPr>
        <p:blipFill>
          <a:blip r:embed="rId2"/>
          <a:stretch>
            <a:fillRect/>
          </a:stretch>
        </p:blipFill>
        <p:spPr>
          <a:xfrm>
            <a:off x="564108" y="-91440"/>
            <a:ext cx="3157795" cy="6957986"/>
          </a:xfrm>
          <a:prstGeom prst="rect">
            <a:avLst/>
          </a:prstGeom>
        </p:spPr>
      </p:pic>
      <p:sp>
        <p:nvSpPr>
          <p:cNvPr id="9" name="Title 1">
            <a:extLst>
              <a:ext uri="{FF2B5EF4-FFF2-40B4-BE49-F238E27FC236}">
                <a16:creationId xmlns:a16="http://schemas.microsoft.com/office/drawing/2014/main" id="{0B4D8F89-9CBE-48B1-9F89-6AD2F9E0DE0C}"/>
              </a:ext>
            </a:extLst>
          </p:cNvPr>
          <p:cNvSpPr txBox="1">
            <a:spLocks/>
          </p:cNvSpPr>
          <p:nvPr userDrawn="1"/>
        </p:nvSpPr>
        <p:spPr>
          <a:xfrm>
            <a:off x="8032803" y="3381663"/>
            <a:ext cx="3567542" cy="830997"/>
          </a:xfrm>
          <a:prstGeom prst="rect">
            <a:avLst/>
          </a:prstGeom>
          <a:ln w="12700">
            <a:miter lim="400000"/>
          </a:ln>
          <a:extLst>
            <a:ext uri="{C572A759-6A51-4108-AA02-DFA0A04FC94B}">
              <ma14:wrappingTextBoxFlag xmlns:ma14="http://schemas.microsoft.com/office/mac/drawingml/2011/main" xmlns="" val="1"/>
            </a:ext>
          </a:extLst>
        </p:spPr>
        <p:txBody>
          <a:bodyPr wrap="square" lIns="91440" rIns="91440" anchor="ctr">
            <a:spAutoFit/>
          </a:bodyPr>
          <a:lstStyle>
            <a:lvl1pPr marL="0" marR="0" indent="0" algn="l" defTabSz="914400" rtl="0" latinLnBrk="0">
              <a:lnSpc>
                <a:spcPts val="3600"/>
              </a:lnSpc>
              <a:spcBef>
                <a:spcPts val="0"/>
              </a:spcBef>
              <a:spcAft>
                <a:spcPts val="0"/>
              </a:spcAft>
              <a:buClrTx/>
              <a:buSzTx/>
              <a:buFontTx/>
              <a:buNone/>
              <a:tabLst/>
              <a:defRPr sz="4000" b="0" i="0" u="none" strike="noStrike" cap="none" spc="0" baseline="0">
                <a:ln>
                  <a:noFill/>
                </a:ln>
                <a:solidFill>
                  <a:schemeClr val="accent2"/>
                </a:solidFill>
                <a:uFillTx/>
                <a:latin typeface="+mj-lt"/>
                <a:ea typeface="Calibri Light"/>
                <a:cs typeface="Arial" panose="020B0604020202020204" pitchFamily="34" charset="0"/>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a:lstStyle>
          <a:p>
            <a:pPr hangingPunct="1">
              <a:lnSpc>
                <a:spcPct val="100000"/>
              </a:lnSpc>
            </a:pPr>
            <a:r>
              <a:rPr lang="en-US" sz="2400">
                <a:solidFill>
                  <a:schemeClr val="bg1"/>
                </a:solidFill>
              </a:rPr>
              <a:t>THINKING</a:t>
            </a:r>
            <a:br>
              <a:rPr lang="en-US" sz="2400">
                <a:solidFill>
                  <a:schemeClr val="bg1"/>
                </a:solidFill>
              </a:rPr>
            </a:br>
            <a:r>
              <a:rPr lang="en-US" sz="2400">
                <a:solidFill>
                  <a:schemeClr val="bg1"/>
                </a:solidFill>
              </a:rPr>
              <a:t>BREAKTHROUGHS</a:t>
            </a:r>
          </a:p>
        </p:txBody>
      </p:sp>
      <p:pic>
        <p:nvPicPr>
          <p:cNvPr id="10" name="Picture 9">
            <a:extLst>
              <a:ext uri="{FF2B5EF4-FFF2-40B4-BE49-F238E27FC236}">
                <a16:creationId xmlns:a16="http://schemas.microsoft.com/office/drawing/2014/main" id="{EAF155FD-52B4-4B5D-A5C6-C1E203150771}"/>
              </a:ext>
            </a:extLst>
          </p:cNvPr>
          <p:cNvPicPr>
            <a:picLocks noChangeAspect="1"/>
          </p:cNvPicPr>
          <p:nvPr userDrawn="1"/>
        </p:nvPicPr>
        <p:blipFill>
          <a:blip r:embed="rId3"/>
          <a:stretch>
            <a:fillRect/>
          </a:stretch>
        </p:blipFill>
        <p:spPr>
          <a:xfrm>
            <a:off x="8114319" y="2672863"/>
            <a:ext cx="2392489" cy="550564"/>
          </a:xfrm>
          <a:prstGeom prst="rect">
            <a:avLst/>
          </a:prstGeom>
        </p:spPr>
      </p:pic>
      <p:sp>
        <p:nvSpPr>
          <p:cNvPr id="8" name="Rectangle 17">
            <a:extLst>
              <a:ext uri="{FF2B5EF4-FFF2-40B4-BE49-F238E27FC236}">
                <a16:creationId xmlns:a16="http://schemas.microsoft.com/office/drawing/2014/main" id="{CAED7E94-CAC7-4889-B14A-3D16F974D5C1}"/>
              </a:ext>
            </a:extLst>
          </p:cNvPr>
          <p:cNvSpPr/>
          <p:nvPr userDrawn="1"/>
        </p:nvSpPr>
        <p:spPr>
          <a:xfrm>
            <a:off x="8120726"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22165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307A09AD-C3ED-4AB8-B48F-146E72E9C0F7}"/>
              </a:ext>
            </a:extLst>
          </p:cNvPr>
          <p:cNvSpPr>
            <a:spLocks noGrp="1"/>
          </p:cNvSpPr>
          <p:nvPr>
            <p:ph sz="quarter" idx="30"/>
          </p:nvPr>
        </p:nvSpPr>
        <p:spPr>
          <a:xfrm>
            <a:off x="1065684"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2" name="Title 1">
            <a:extLst>
              <a:ext uri="{FF2B5EF4-FFF2-40B4-BE49-F238E27FC236}">
                <a16:creationId xmlns:a16="http://schemas.microsoft.com/office/drawing/2014/main" id="{20CA0459-0F1A-4D11-B235-35B7A7FA9D0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6" name="Text Placeholder 6">
            <a:extLst>
              <a:ext uri="{FF2B5EF4-FFF2-40B4-BE49-F238E27FC236}">
                <a16:creationId xmlns:a16="http://schemas.microsoft.com/office/drawing/2014/main" id="{3594C469-8CD9-470E-BD4D-8E2F49DC3F19}"/>
              </a:ext>
            </a:extLst>
          </p:cNvPr>
          <p:cNvSpPr>
            <a:spLocks noGrp="1"/>
          </p:cNvSpPr>
          <p:nvPr>
            <p:ph type="body" sz="quarter" idx="15" hasCustomPrompt="1"/>
          </p:nvPr>
        </p:nvSpPr>
        <p:spPr>
          <a:xfrm>
            <a:off x="1064196"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28" name="Textfeld 27">
            <a:extLst>
              <a:ext uri="{FF2B5EF4-FFF2-40B4-BE49-F238E27FC236}">
                <a16:creationId xmlns:a16="http://schemas.microsoft.com/office/drawing/2014/main" id="{4F0FC2AD-54EE-4361-B58A-28224A40E8B9}"/>
              </a:ext>
            </a:extLst>
          </p:cNvPr>
          <p:cNvSpPr txBox="1"/>
          <p:nvPr userDrawn="1"/>
        </p:nvSpPr>
        <p:spPr>
          <a:xfrm rot="18890381">
            <a:off x="3506159"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5" name="Content Placeholder 14">
            <a:extLst>
              <a:ext uri="{FF2B5EF4-FFF2-40B4-BE49-F238E27FC236}">
                <a16:creationId xmlns:a16="http://schemas.microsoft.com/office/drawing/2014/main" id="{DF0E84C6-1963-4A53-B57E-F63FEA17CB1C}"/>
              </a:ext>
            </a:extLst>
          </p:cNvPr>
          <p:cNvSpPr>
            <a:spLocks noGrp="1"/>
          </p:cNvSpPr>
          <p:nvPr>
            <p:ph sz="quarter" idx="31"/>
          </p:nvPr>
        </p:nvSpPr>
        <p:spPr>
          <a:xfrm>
            <a:off x="4359218"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6" name="Text Placeholder 6">
            <a:extLst>
              <a:ext uri="{FF2B5EF4-FFF2-40B4-BE49-F238E27FC236}">
                <a16:creationId xmlns:a16="http://schemas.microsoft.com/office/drawing/2014/main" id="{D48288C6-475A-4A3E-AEC2-453E55163528}"/>
              </a:ext>
            </a:extLst>
          </p:cNvPr>
          <p:cNvSpPr>
            <a:spLocks noGrp="1"/>
          </p:cNvSpPr>
          <p:nvPr>
            <p:ph type="body" sz="quarter" idx="32" hasCustomPrompt="1"/>
          </p:nvPr>
        </p:nvSpPr>
        <p:spPr>
          <a:xfrm>
            <a:off x="4357730"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37" name="Textfeld 36">
            <a:extLst>
              <a:ext uri="{FF2B5EF4-FFF2-40B4-BE49-F238E27FC236}">
                <a16:creationId xmlns:a16="http://schemas.microsoft.com/office/drawing/2014/main" id="{0BEF0F22-E44B-464C-9181-CB4402FFFCE1}"/>
              </a:ext>
            </a:extLst>
          </p:cNvPr>
          <p:cNvSpPr txBox="1"/>
          <p:nvPr userDrawn="1"/>
        </p:nvSpPr>
        <p:spPr>
          <a:xfrm rot="18890381">
            <a:off x="6799693"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
        <p:nvSpPr>
          <p:cNvPr id="38" name="Content Placeholder 14">
            <a:extLst>
              <a:ext uri="{FF2B5EF4-FFF2-40B4-BE49-F238E27FC236}">
                <a16:creationId xmlns:a16="http://schemas.microsoft.com/office/drawing/2014/main" id="{FDFC454E-34F4-4E78-98A1-34EE74FA58FC}"/>
              </a:ext>
            </a:extLst>
          </p:cNvPr>
          <p:cNvSpPr>
            <a:spLocks noGrp="1"/>
          </p:cNvSpPr>
          <p:nvPr>
            <p:ph sz="quarter" idx="33"/>
          </p:nvPr>
        </p:nvSpPr>
        <p:spPr>
          <a:xfrm>
            <a:off x="7618746" y="2142544"/>
            <a:ext cx="2700000" cy="3395309"/>
          </a:xfrm>
          <a:custGeom>
            <a:avLst/>
            <a:gdLst>
              <a:gd name="connsiteX0" fmla="*/ 0 w 2674385"/>
              <a:gd name="connsiteY0" fmla="*/ 0 h 3395309"/>
              <a:gd name="connsiteX1" fmla="*/ 2674385 w 2674385"/>
              <a:gd name="connsiteY1" fmla="*/ 0 h 3395309"/>
              <a:gd name="connsiteX2" fmla="*/ 2674385 w 2674385"/>
              <a:gd name="connsiteY2" fmla="*/ 3164055 h 3395309"/>
              <a:gd name="connsiteX3" fmla="*/ 2443131 w 2674385"/>
              <a:gd name="connsiteY3" fmla="*/ 3395309 h 3395309"/>
              <a:gd name="connsiteX4" fmla="*/ 219968 w 2674385"/>
              <a:gd name="connsiteY4" fmla="*/ 3395309 h 3395309"/>
              <a:gd name="connsiteX5" fmla="*/ 0 w 2674385"/>
              <a:gd name="connsiteY5" fmla="*/ 3175341 h 3395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4385" h="3395309">
                <a:moveTo>
                  <a:pt x="0" y="0"/>
                </a:moveTo>
                <a:lnTo>
                  <a:pt x="2674385" y="0"/>
                </a:lnTo>
                <a:lnTo>
                  <a:pt x="2674385" y="3164055"/>
                </a:lnTo>
                <a:lnTo>
                  <a:pt x="2443131" y="3395309"/>
                </a:lnTo>
                <a:lnTo>
                  <a:pt x="219968" y="3395309"/>
                </a:lnTo>
                <a:cubicBezTo>
                  <a:pt x="98483" y="3395309"/>
                  <a:pt x="0" y="3296826"/>
                  <a:pt x="0" y="3175341"/>
                </a:cubicBezTo>
                <a:close/>
              </a:path>
            </a:pathLst>
          </a:custGeom>
          <a:solidFill>
            <a:schemeClr val="bg1"/>
          </a:solidFill>
          <a:ln>
            <a:solidFill>
              <a:schemeClr val="bg1">
                <a:lumMod val="85000"/>
              </a:schemeClr>
            </a:solidFill>
          </a:ln>
        </p:spPr>
        <p:txBody>
          <a:bodyPr wrap="square">
            <a:noAutofit/>
          </a:bodyPr>
          <a:lstStyle>
            <a:lvl1pPr marL="0" indent="0">
              <a:buNone/>
              <a:defRPr sz="1600">
                <a:solidFill>
                  <a:srgbClr val="616161"/>
                </a:solidFill>
              </a:defRPr>
            </a:lvl1pPr>
          </a:lstStyle>
          <a:p>
            <a:pPr lvl="0"/>
            <a:endParaRPr lang="en-US"/>
          </a:p>
        </p:txBody>
      </p:sp>
      <p:sp>
        <p:nvSpPr>
          <p:cNvPr id="39" name="Text Placeholder 6">
            <a:extLst>
              <a:ext uri="{FF2B5EF4-FFF2-40B4-BE49-F238E27FC236}">
                <a16:creationId xmlns:a16="http://schemas.microsoft.com/office/drawing/2014/main" id="{754D76FB-D0FD-4B31-BAB0-B781956739AD}"/>
              </a:ext>
            </a:extLst>
          </p:cNvPr>
          <p:cNvSpPr>
            <a:spLocks noGrp="1"/>
          </p:cNvSpPr>
          <p:nvPr>
            <p:ph type="body" sz="quarter" idx="34" hasCustomPrompt="1"/>
          </p:nvPr>
        </p:nvSpPr>
        <p:spPr>
          <a:xfrm>
            <a:off x="7617258" y="1678469"/>
            <a:ext cx="2700000" cy="435200"/>
          </a:xfrm>
          <a:prstGeom prst="rect">
            <a:avLst/>
          </a:prstGeom>
        </p:spPr>
        <p:txBody>
          <a:bodyPr/>
          <a:lstStyle>
            <a:lvl1pPr marL="0" indent="0" algn="l">
              <a:spcBef>
                <a:spcPts val="0"/>
              </a:spcBef>
              <a:buNone/>
              <a:defRPr sz="2000" b="1">
                <a:solidFill>
                  <a:srgbClr val="616161"/>
                </a:solidFill>
                <a:latin typeface="+mn-lt"/>
              </a:defRPr>
            </a:lvl1pPr>
          </a:lstStyle>
          <a:p>
            <a:pPr lvl="0"/>
            <a:r>
              <a:rPr lang="en-US"/>
              <a:t>Header</a:t>
            </a:r>
          </a:p>
        </p:txBody>
      </p:sp>
      <p:sp>
        <p:nvSpPr>
          <p:cNvPr id="40" name="Textfeld 39">
            <a:extLst>
              <a:ext uri="{FF2B5EF4-FFF2-40B4-BE49-F238E27FC236}">
                <a16:creationId xmlns:a16="http://schemas.microsoft.com/office/drawing/2014/main" id="{ADEFE772-37AE-4715-A3F9-8A6FAAF9EDC0}"/>
              </a:ext>
            </a:extLst>
          </p:cNvPr>
          <p:cNvSpPr txBox="1"/>
          <p:nvPr userDrawn="1"/>
        </p:nvSpPr>
        <p:spPr>
          <a:xfrm rot="18890381">
            <a:off x="10059221" y="5415334"/>
            <a:ext cx="324000" cy="48796"/>
          </a:xfrm>
          <a:prstGeom prst="rect">
            <a:avLst/>
          </a:prstGeom>
          <a:solidFill>
            <a:schemeClr val="bg2"/>
          </a:solidFill>
        </p:spPr>
        <p:txBody>
          <a:bodyPr wrap="square" lIns="0" tIns="0" rIns="0" bIns="0" rtlCol="0">
            <a:spAutoFit/>
          </a:bodyPr>
          <a:lstStyle/>
          <a:p>
            <a:pPr>
              <a:lnSpc>
                <a:spcPts val="100"/>
              </a:lnSpc>
            </a:pPr>
            <a:endParaRPr lang="de-DE" sz="400"/>
          </a:p>
          <a:p>
            <a:pPr>
              <a:lnSpc>
                <a:spcPts val="100"/>
              </a:lnSpc>
            </a:pPr>
            <a:endParaRPr lang="de-DE" sz="400"/>
          </a:p>
          <a:p>
            <a:pPr>
              <a:lnSpc>
                <a:spcPts val="100"/>
              </a:lnSpc>
            </a:pPr>
            <a:endParaRPr lang="de-DE" sz="400"/>
          </a:p>
        </p:txBody>
      </p:sp>
    </p:spTree>
    <p:extLst>
      <p:ext uri="{BB962C8B-B14F-4D97-AF65-F5344CB8AC3E}">
        <p14:creationId xmlns:p14="http://schemas.microsoft.com/office/powerpoint/2010/main" val="80551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s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420277" y="3978654"/>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420276" y="4415070"/>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pic>
        <p:nvPicPr>
          <p:cNvPr id="21" name="Picture 12">
            <a:extLst>
              <a:ext uri="{FF2B5EF4-FFF2-40B4-BE49-F238E27FC236}">
                <a16:creationId xmlns:a16="http://schemas.microsoft.com/office/drawing/2014/main" id="{7AB98978-58A8-4BD5-83AB-31173878DE2B}"/>
              </a:ext>
            </a:extLst>
          </p:cNvPr>
          <p:cNvPicPr>
            <a:picLocks noChangeAspect="1"/>
          </p:cNvPicPr>
          <p:nvPr userDrawn="1"/>
        </p:nvPicPr>
        <p:blipFill>
          <a:blip r:embed="rId2"/>
          <a:stretch>
            <a:fillRect/>
          </a:stretch>
        </p:blipFill>
        <p:spPr>
          <a:xfrm>
            <a:off x="1035381" y="2247904"/>
            <a:ext cx="929291" cy="1447671"/>
          </a:xfrm>
          <a:prstGeom prst="rect">
            <a:avLst/>
          </a:prstGeom>
        </p:spPr>
      </p:pic>
      <p:pic>
        <p:nvPicPr>
          <p:cNvPr id="22" name="Picture 15">
            <a:extLst>
              <a:ext uri="{FF2B5EF4-FFF2-40B4-BE49-F238E27FC236}">
                <a16:creationId xmlns:a16="http://schemas.microsoft.com/office/drawing/2014/main" id="{44042C43-DB0E-41BD-9265-FB12A3B22958}"/>
              </a:ext>
            </a:extLst>
          </p:cNvPr>
          <p:cNvPicPr>
            <a:picLocks noChangeAspect="1"/>
          </p:cNvPicPr>
          <p:nvPr userDrawn="1"/>
        </p:nvPicPr>
        <p:blipFill>
          <a:blip r:embed="rId3"/>
          <a:stretch>
            <a:fillRect/>
          </a:stretch>
        </p:blipFill>
        <p:spPr>
          <a:xfrm>
            <a:off x="3049755" y="2347427"/>
            <a:ext cx="1108654" cy="1203233"/>
          </a:xfrm>
          <a:prstGeom prst="rect">
            <a:avLst/>
          </a:prstGeom>
        </p:spPr>
      </p:pic>
      <p:pic>
        <p:nvPicPr>
          <p:cNvPr id="23" name="Picture 18">
            <a:extLst>
              <a:ext uri="{FF2B5EF4-FFF2-40B4-BE49-F238E27FC236}">
                <a16:creationId xmlns:a16="http://schemas.microsoft.com/office/drawing/2014/main" id="{70188A4B-B2C0-4DF4-AAE7-15CBD040B306}"/>
              </a:ext>
            </a:extLst>
          </p:cNvPr>
          <p:cNvPicPr>
            <a:picLocks noChangeAspect="1"/>
          </p:cNvPicPr>
          <p:nvPr userDrawn="1"/>
        </p:nvPicPr>
        <p:blipFill>
          <a:blip r:embed="rId4"/>
          <a:stretch>
            <a:fillRect/>
          </a:stretch>
        </p:blipFill>
        <p:spPr>
          <a:xfrm>
            <a:off x="5234720" y="2161405"/>
            <a:ext cx="1156060" cy="1473840"/>
          </a:xfrm>
          <a:prstGeom prst="rect">
            <a:avLst/>
          </a:prstGeom>
        </p:spPr>
      </p:pic>
      <p:pic>
        <p:nvPicPr>
          <p:cNvPr id="24" name="Picture 21">
            <a:extLst>
              <a:ext uri="{FF2B5EF4-FFF2-40B4-BE49-F238E27FC236}">
                <a16:creationId xmlns:a16="http://schemas.microsoft.com/office/drawing/2014/main" id="{4C220B4D-D17F-422E-9577-61422D180D0A}"/>
              </a:ext>
            </a:extLst>
          </p:cNvPr>
          <p:cNvPicPr>
            <a:picLocks noChangeAspect="1"/>
          </p:cNvPicPr>
          <p:nvPr userDrawn="1"/>
        </p:nvPicPr>
        <p:blipFill>
          <a:blip r:embed="rId5"/>
          <a:stretch>
            <a:fillRect/>
          </a:stretch>
        </p:blipFill>
        <p:spPr>
          <a:xfrm>
            <a:off x="7400218" y="2347427"/>
            <a:ext cx="1328243" cy="1203233"/>
          </a:xfrm>
          <a:prstGeom prst="rect">
            <a:avLst/>
          </a:prstGeom>
        </p:spPr>
      </p:pic>
      <p:pic>
        <p:nvPicPr>
          <p:cNvPr id="25" name="Picture 22">
            <a:extLst>
              <a:ext uri="{FF2B5EF4-FFF2-40B4-BE49-F238E27FC236}">
                <a16:creationId xmlns:a16="http://schemas.microsoft.com/office/drawing/2014/main" id="{890358E4-489E-44BA-B9D6-F878FCC43B19}"/>
              </a:ext>
            </a:extLst>
          </p:cNvPr>
          <p:cNvPicPr>
            <a:picLocks noChangeAspect="1"/>
          </p:cNvPicPr>
          <p:nvPr userDrawn="1"/>
        </p:nvPicPr>
        <p:blipFill>
          <a:blip r:embed="rId6"/>
          <a:stretch>
            <a:fillRect/>
          </a:stretch>
        </p:blipFill>
        <p:spPr>
          <a:xfrm>
            <a:off x="9391729" y="2367241"/>
            <a:ext cx="1431298" cy="1183419"/>
          </a:xfrm>
          <a:prstGeom prst="rect">
            <a:avLst/>
          </a:prstGeom>
        </p:spPr>
      </p:pic>
      <p:sp>
        <p:nvSpPr>
          <p:cNvPr id="32" name="Text Placeholder 6">
            <a:extLst>
              <a:ext uri="{FF2B5EF4-FFF2-40B4-BE49-F238E27FC236}">
                <a16:creationId xmlns:a16="http://schemas.microsoft.com/office/drawing/2014/main" id="{1D12B9E5-4737-407E-A6FA-703D710326CD}"/>
              </a:ext>
            </a:extLst>
          </p:cNvPr>
          <p:cNvSpPr>
            <a:spLocks noGrp="1"/>
          </p:cNvSpPr>
          <p:nvPr>
            <p:ph type="body" sz="quarter" idx="20" hasCustomPrompt="1"/>
          </p:nvPr>
        </p:nvSpPr>
        <p:spPr>
          <a:xfrm>
            <a:off x="2612832" y="397987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3" name="Text Placeholder 6">
            <a:extLst>
              <a:ext uri="{FF2B5EF4-FFF2-40B4-BE49-F238E27FC236}">
                <a16:creationId xmlns:a16="http://schemas.microsoft.com/office/drawing/2014/main" id="{71BBD592-CF69-4F13-A38D-2BBB68EC263A}"/>
              </a:ext>
            </a:extLst>
          </p:cNvPr>
          <p:cNvSpPr>
            <a:spLocks noGrp="1"/>
          </p:cNvSpPr>
          <p:nvPr>
            <p:ph type="body" sz="quarter" idx="21" hasCustomPrompt="1"/>
          </p:nvPr>
        </p:nvSpPr>
        <p:spPr>
          <a:xfrm>
            <a:off x="2612831" y="441628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4" name="Text Placeholder 6">
            <a:extLst>
              <a:ext uri="{FF2B5EF4-FFF2-40B4-BE49-F238E27FC236}">
                <a16:creationId xmlns:a16="http://schemas.microsoft.com/office/drawing/2014/main" id="{7E94872B-E8A2-419F-8452-7A94F8A94C72}"/>
              </a:ext>
            </a:extLst>
          </p:cNvPr>
          <p:cNvSpPr>
            <a:spLocks noGrp="1"/>
          </p:cNvSpPr>
          <p:nvPr>
            <p:ph type="body" sz="quarter" idx="22" hasCustomPrompt="1"/>
          </p:nvPr>
        </p:nvSpPr>
        <p:spPr>
          <a:xfrm>
            <a:off x="4803742"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5" name="Text Placeholder 6">
            <a:extLst>
              <a:ext uri="{FF2B5EF4-FFF2-40B4-BE49-F238E27FC236}">
                <a16:creationId xmlns:a16="http://schemas.microsoft.com/office/drawing/2014/main" id="{87CD05E4-1960-4E8F-B25A-11ACFA8BD0E5}"/>
              </a:ext>
            </a:extLst>
          </p:cNvPr>
          <p:cNvSpPr>
            <a:spLocks noGrp="1"/>
          </p:cNvSpPr>
          <p:nvPr>
            <p:ph type="body" sz="quarter" idx="23" hasCustomPrompt="1"/>
          </p:nvPr>
        </p:nvSpPr>
        <p:spPr>
          <a:xfrm>
            <a:off x="4803741"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38" name="Text Placeholder 6">
            <a:extLst>
              <a:ext uri="{FF2B5EF4-FFF2-40B4-BE49-F238E27FC236}">
                <a16:creationId xmlns:a16="http://schemas.microsoft.com/office/drawing/2014/main" id="{B652E298-5FEE-4A0A-BCC1-8CE391B8DC8D}"/>
              </a:ext>
            </a:extLst>
          </p:cNvPr>
          <p:cNvSpPr>
            <a:spLocks noGrp="1"/>
          </p:cNvSpPr>
          <p:nvPr>
            <p:ph type="body" sz="quarter" idx="26" hasCustomPrompt="1"/>
          </p:nvPr>
        </p:nvSpPr>
        <p:spPr>
          <a:xfrm>
            <a:off x="9176325" y="3982036"/>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39" name="Text Placeholder 6">
            <a:extLst>
              <a:ext uri="{FF2B5EF4-FFF2-40B4-BE49-F238E27FC236}">
                <a16:creationId xmlns:a16="http://schemas.microsoft.com/office/drawing/2014/main" id="{90FB9BDB-25E5-4358-B35F-61B6FEA85625}"/>
              </a:ext>
            </a:extLst>
          </p:cNvPr>
          <p:cNvSpPr>
            <a:spLocks noGrp="1"/>
          </p:cNvSpPr>
          <p:nvPr>
            <p:ph type="body" sz="quarter" idx="27" hasCustomPrompt="1"/>
          </p:nvPr>
        </p:nvSpPr>
        <p:spPr>
          <a:xfrm>
            <a:off x="9176324" y="4418452"/>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40" name="Text Placeholder 6">
            <a:extLst>
              <a:ext uri="{FF2B5EF4-FFF2-40B4-BE49-F238E27FC236}">
                <a16:creationId xmlns:a16="http://schemas.microsoft.com/office/drawing/2014/main" id="{8E0BEC67-C26D-4FA4-A30A-4F9CA055186D}"/>
              </a:ext>
            </a:extLst>
          </p:cNvPr>
          <p:cNvSpPr>
            <a:spLocks noGrp="1"/>
          </p:cNvSpPr>
          <p:nvPr>
            <p:ph type="body" sz="quarter" idx="28" hasCustomPrompt="1"/>
          </p:nvPr>
        </p:nvSpPr>
        <p:spPr>
          <a:xfrm>
            <a:off x="7016455" y="3976780"/>
            <a:ext cx="1980000"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41" name="Text Placeholder 6">
            <a:extLst>
              <a:ext uri="{FF2B5EF4-FFF2-40B4-BE49-F238E27FC236}">
                <a16:creationId xmlns:a16="http://schemas.microsoft.com/office/drawing/2014/main" id="{DB0E40A4-09CA-41EB-94C7-F87BAF7B3001}"/>
              </a:ext>
            </a:extLst>
          </p:cNvPr>
          <p:cNvSpPr>
            <a:spLocks noGrp="1"/>
          </p:cNvSpPr>
          <p:nvPr>
            <p:ph type="body" sz="quarter" idx="29" hasCustomPrompt="1"/>
          </p:nvPr>
        </p:nvSpPr>
        <p:spPr>
          <a:xfrm>
            <a:off x="7016454" y="4413196"/>
            <a:ext cx="1980000"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Tree>
    <p:extLst>
      <p:ext uri="{BB962C8B-B14F-4D97-AF65-F5344CB8AC3E}">
        <p14:creationId xmlns:p14="http://schemas.microsoft.com/office/powerpoint/2010/main" val="23899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gramm &amp;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46E8-BD81-47C6-AAC0-E1C6A8EDB71D}"/>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0" name="Chart Placeholder 9">
            <a:extLst>
              <a:ext uri="{FF2B5EF4-FFF2-40B4-BE49-F238E27FC236}">
                <a16:creationId xmlns:a16="http://schemas.microsoft.com/office/drawing/2014/main" id="{E8A15848-8DAF-440D-98E8-47674D946EE7}"/>
              </a:ext>
            </a:extLst>
          </p:cNvPr>
          <p:cNvSpPr>
            <a:spLocks noGrp="1"/>
          </p:cNvSpPr>
          <p:nvPr>
            <p:ph type="chart" sz="quarter" idx="14"/>
          </p:nvPr>
        </p:nvSpPr>
        <p:spPr>
          <a:xfrm>
            <a:off x="761999" y="1485900"/>
            <a:ext cx="10291549" cy="2532063"/>
          </a:xfrm>
          <a:prstGeom prst="rect">
            <a:avLst/>
          </a:prstGeom>
        </p:spPr>
        <p:txBody>
          <a:bodyPr anchor="ctr">
            <a:noAutofit/>
          </a:bodyPr>
          <a:lstStyle>
            <a:lvl1pPr algn="ctr">
              <a:defRPr lang="en-US" b="1"/>
            </a:lvl1pPr>
          </a:lstStyle>
          <a:p>
            <a:pPr marL="0" lvl="0" indent="0">
              <a:buNone/>
            </a:pPr>
            <a:endParaRPr lang="en-US"/>
          </a:p>
        </p:txBody>
      </p:sp>
      <p:sp>
        <p:nvSpPr>
          <p:cNvPr id="12" name="Text Placeholder 6">
            <a:extLst>
              <a:ext uri="{FF2B5EF4-FFF2-40B4-BE49-F238E27FC236}">
                <a16:creationId xmlns:a16="http://schemas.microsoft.com/office/drawing/2014/main" id="{01AED970-4809-4707-87E6-4D99275EF836}"/>
              </a:ext>
            </a:extLst>
          </p:cNvPr>
          <p:cNvSpPr>
            <a:spLocks noGrp="1"/>
          </p:cNvSpPr>
          <p:nvPr>
            <p:ph type="body" sz="quarter" idx="15" hasCustomPrompt="1"/>
          </p:nvPr>
        </p:nvSpPr>
        <p:spPr>
          <a:xfrm>
            <a:off x="796293"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3" name="Text Placeholder 6">
            <a:extLst>
              <a:ext uri="{FF2B5EF4-FFF2-40B4-BE49-F238E27FC236}">
                <a16:creationId xmlns:a16="http://schemas.microsoft.com/office/drawing/2014/main" id="{B031C88C-2B8A-44D7-8470-61F6D2946A36}"/>
              </a:ext>
            </a:extLst>
          </p:cNvPr>
          <p:cNvSpPr>
            <a:spLocks noGrp="1"/>
          </p:cNvSpPr>
          <p:nvPr>
            <p:ph type="body" sz="quarter" idx="19" hasCustomPrompt="1"/>
          </p:nvPr>
        </p:nvSpPr>
        <p:spPr>
          <a:xfrm>
            <a:off x="796292"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4" name="Text Placeholder 6">
            <a:extLst>
              <a:ext uri="{FF2B5EF4-FFF2-40B4-BE49-F238E27FC236}">
                <a16:creationId xmlns:a16="http://schemas.microsoft.com/office/drawing/2014/main" id="{BB5B8EF0-8840-45B6-A894-E4E63072AF44}"/>
              </a:ext>
            </a:extLst>
          </p:cNvPr>
          <p:cNvSpPr>
            <a:spLocks noGrp="1"/>
          </p:cNvSpPr>
          <p:nvPr>
            <p:ph type="body" sz="quarter" idx="24" hasCustomPrompt="1"/>
          </p:nvPr>
        </p:nvSpPr>
        <p:spPr>
          <a:xfrm>
            <a:off x="8494541"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5" name="Text Placeholder 6">
            <a:extLst>
              <a:ext uri="{FF2B5EF4-FFF2-40B4-BE49-F238E27FC236}">
                <a16:creationId xmlns:a16="http://schemas.microsoft.com/office/drawing/2014/main" id="{5ACB3023-2E8F-44EE-8513-E422CDBCD6BA}"/>
              </a:ext>
            </a:extLst>
          </p:cNvPr>
          <p:cNvSpPr>
            <a:spLocks noGrp="1"/>
          </p:cNvSpPr>
          <p:nvPr>
            <p:ph type="body" sz="quarter" idx="25" hasCustomPrompt="1"/>
          </p:nvPr>
        </p:nvSpPr>
        <p:spPr>
          <a:xfrm>
            <a:off x="8494540"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6" name="Text Placeholder 6">
            <a:extLst>
              <a:ext uri="{FF2B5EF4-FFF2-40B4-BE49-F238E27FC236}">
                <a16:creationId xmlns:a16="http://schemas.microsoft.com/office/drawing/2014/main" id="{A30DDC44-9B65-4B59-B703-C09AA9B01634}"/>
              </a:ext>
            </a:extLst>
          </p:cNvPr>
          <p:cNvSpPr>
            <a:spLocks noGrp="1"/>
          </p:cNvSpPr>
          <p:nvPr>
            <p:ph type="body" sz="quarter" idx="28" hasCustomPrompt="1"/>
          </p:nvPr>
        </p:nvSpPr>
        <p:spPr>
          <a:xfrm>
            <a:off x="4702208" y="4884513"/>
            <a:ext cx="2431259" cy="435200"/>
          </a:xfrm>
          <a:prstGeom prst="rect">
            <a:avLst/>
          </a:prstGeom>
        </p:spPr>
        <p:txBody>
          <a:bodyPr/>
          <a:lstStyle>
            <a:lvl1pPr marL="0" indent="0" algn="ctr">
              <a:spcBef>
                <a:spcPts val="0"/>
              </a:spcBef>
              <a:buNone/>
              <a:defRPr sz="2000" b="1">
                <a:solidFill>
                  <a:srgbClr val="616161"/>
                </a:solidFill>
                <a:latin typeface="+mn-lt"/>
              </a:defRPr>
            </a:lvl1pPr>
          </a:lstStyle>
          <a:p>
            <a:pPr lvl="0"/>
            <a:r>
              <a:rPr lang="en-US"/>
              <a:t>Header</a:t>
            </a:r>
          </a:p>
        </p:txBody>
      </p:sp>
      <p:sp>
        <p:nvSpPr>
          <p:cNvPr id="17" name="Text Placeholder 6">
            <a:extLst>
              <a:ext uri="{FF2B5EF4-FFF2-40B4-BE49-F238E27FC236}">
                <a16:creationId xmlns:a16="http://schemas.microsoft.com/office/drawing/2014/main" id="{7CF67AF1-EB65-4921-B11C-B56EDD72D520}"/>
              </a:ext>
            </a:extLst>
          </p:cNvPr>
          <p:cNvSpPr>
            <a:spLocks noGrp="1"/>
          </p:cNvSpPr>
          <p:nvPr>
            <p:ph type="body" sz="quarter" idx="29" hasCustomPrompt="1"/>
          </p:nvPr>
        </p:nvSpPr>
        <p:spPr>
          <a:xfrm>
            <a:off x="4702207" y="5338021"/>
            <a:ext cx="2431259" cy="435200"/>
          </a:xfrm>
          <a:prstGeom prst="rect">
            <a:avLst/>
          </a:prstGeom>
        </p:spPr>
        <p:txBody>
          <a:bodyPr/>
          <a:lstStyle>
            <a:lvl1pPr marL="0" indent="0" algn="ctr">
              <a:spcBef>
                <a:spcPts val="0"/>
              </a:spcBef>
              <a:buNone/>
              <a:defRPr sz="1600" b="0">
                <a:solidFill>
                  <a:srgbClr val="616161"/>
                </a:solidFill>
                <a:latin typeface="+mj-lt"/>
              </a:defRPr>
            </a:lvl1pPr>
          </a:lstStyle>
          <a:p>
            <a:pPr lvl="0"/>
            <a:r>
              <a:rPr lang="en-US" err="1"/>
              <a:t>Subheader</a:t>
            </a:r>
            <a:endParaRPr lang="en-US"/>
          </a:p>
        </p:txBody>
      </p:sp>
      <p:sp>
        <p:nvSpPr>
          <p:cNvPr id="18" name="TextBox 17">
            <a:extLst>
              <a:ext uri="{FF2B5EF4-FFF2-40B4-BE49-F238E27FC236}">
                <a16:creationId xmlns:a16="http://schemas.microsoft.com/office/drawing/2014/main" id="{6071F964-E9D7-493D-A8E6-708C696EBAC1}"/>
              </a:ext>
            </a:extLst>
          </p:cNvPr>
          <p:cNvSpPr txBox="1"/>
          <p:nvPr userDrawn="1"/>
        </p:nvSpPr>
        <p:spPr>
          <a:xfrm>
            <a:off x="1685549" y="4224340"/>
            <a:ext cx="652743" cy="646331"/>
          </a:xfrm>
          <a:prstGeom prst="rect">
            <a:avLst/>
          </a:prstGeom>
          <a:noFill/>
        </p:spPr>
        <p:txBody>
          <a:bodyPr wrap="none" rtlCol="0">
            <a:spAutoFit/>
          </a:bodyPr>
          <a:lstStyle/>
          <a:p>
            <a:pPr algn="ctr"/>
            <a:r>
              <a:rPr lang="en-US" sz="3600" b="1">
                <a:solidFill>
                  <a:schemeClr val="bg2"/>
                </a:solidFill>
              </a:rPr>
              <a:t>01</a:t>
            </a:r>
          </a:p>
        </p:txBody>
      </p:sp>
      <p:sp>
        <p:nvSpPr>
          <p:cNvPr id="19" name="TextBox 18">
            <a:extLst>
              <a:ext uri="{FF2B5EF4-FFF2-40B4-BE49-F238E27FC236}">
                <a16:creationId xmlns:a16="http://schemas.microsoft.com/office/drawing/2014/main" id="{07DD4720-D711-4869-BC99-CE4954F65482}"/>
              </a:ext>
            </a:extLst>
          </p:cNvPr>
          <p:cNvSpPr txBox="1"/>
          <p:nvPr userDrawn="1"/>
        </p:nvSpPr>
        <p:spPr>
          <a:xfrm>
            <a:off x="5591464" y="4224340"/>
            <a:ext cx="652743" cy="646331"/>
          </a:xfrm>
          <a:prstGeom prst="rect">
            <a:avLst/>
          </a:prstGeom>
          <a:noFill/>
        </p:spPr>
        <p:txBody>
          <a:bodyPr wrap="none" rtlCol="0">
            <a:spAutoFit/>
          </a:bodyPr>
          <a:lstStyle/>
          <a:p>
            <a:pPr algn="ctr"/>
            <a:r>
              <a:rPr lang="en-US" sz="3600" b="1">
                <a:solidFill>
                  <a:schemeClr val="bg2"/>
                </a:solidFill>
              </a:rPr>
              <a:t>02</a:t>
            </a:r>
          </a:p>
        </p:txBody>
      </p:sp>
      <p:sp>
        <p:nvSpPr>
          <p:cNvPr id="20" name="TextBox 19">
            <a:extLst>
              <a:ext uri="{FF2B5EF4-FFF2-40B4-BE49-F238E27FC236}">
                <a16:creationId xmlns:a16="http://schemas.microsoft.com/office/drawing/2014/main" id="{6257B13F-D582-421C-AEE3-A7724D054489}"/>
              </a:ext>
            </a:extLst>
          </p:cNvPr>
          <p:cNvSpPr txBox="1"/>
          <p:nvPr userDrawn="1"/>
        </p:nvSpPr>
        <p:spPr>
          <a:xfrm>
            <a:off x="9383797" y="4224340"/>
            <a:ext cx="652743" cy="646331"/>
          </a:xfrm>
          <a:prstGeom prst="rect">
            <a:avLst/>
          </a:prstGeom>
          <a:noFill/>
        </p:spPr>
        <p:txBody>
          <a:bodyPr wrap="none" rtlCol="0">
            <a:spAutoFit/>
          </a:bodyPr>
          <a:lstStyle/>
          <a:p>
            <a:pPr algn="ctr"/>
            <a:r>
              <a:rPr lang="en-US" sz="3600" b="1">
                <a:solidFill>
                  <a:schemeClr val="bg2"/>
                </a:solidFill>
              </a:rPr>
              <a:t>03</a:t>
            </a:r>
          </a:p>
        </p:txBody>
      </p:sp>
    </p:spTree>
    <p:extLst>
      <p:ext uri="{BB962C8B-B14F-4D97-AF65-F5344CB8AC3E}">
        <p14:creationId xmlns:p14="http://schemas.microsoft.com/office/powerpoint/2010/main" val="1984908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1D1B-078A-46A4-B9F9-8196AD388FF6}"/>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8" name="Table Placeholder 7">
            <a:extLst>
              <a:ext uri="{FF2B5EF4-FFF2-40B4-BE49-F238E27FC236}">
                <a16:creationId xmlns:a16="http://schemas.microsoft.com/office/drawing/2014/main" id="{353BD251-7226-4BBD-82F1-1D2DD9603D2A}"/>
              </a:ext>
            </a:extLst>
          </p:cNvPr>
          <p:cNvSpPr>
            <a:spLocks noGrp="1"/>
          </p:cNvSpPr>
          <p:nvPr>
            <p:ph type="tbl" sz="quarter" idx="13"/>
          </p:nvPr>
        </p:nvSpPr>
        <p:spPr>
          <a:xfrm>
            <a:off x="552450" y="1485900"/>
            <a:ext cx="10501313" cy="4600575"/>
          </a:xfrm>
          <a:prstGeom prst="rect">
            <a:avLst/>
          </a:prstGeom>
        </p:spPr>
        <p:txBody>
          <a:bodyPr/>
          <a:lstStyle/>
          <a:p>
            <a:endParaRPr lang="en-US"/>
          </a:p>
        </p:txBody>
      </p:sp>
    </p:spTree>
    <p:extLst>
      <p:ext uri="{BB962C8B-B14F-4D97-AF65-F5344CB8AC3E}">
        <p14:creationId xmlns:p14="http://schemas.microsoft.com/office/powerpoint/2010/main" val="3461508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ics overview">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044857-B2DD-4A2B-A5CD-4DC5507EB241}"/>
              </a:ext>
            </a:extLst>
          </p:cNvPr>
          <p:cNvSpPr>
            <a:spLocks noGrp="1"/>
          </p:cNvSpPr>
          <p:nvPr>
            <p:ph type="title"/>
          </p:nvPr>
        </p:nvSpPr>
        <p:spPr/>
        <p:txBody>
          <a:bodyPr/>
          <a:lstStyle>
            <a:lvl1pPr>
              <a:defRPr>
                <a:solidFill>
                  <a:schemeClr val="tx1"/>
                </a:solidFill>
              </a:defRPr>
            </a:lvl1pPr>
          </a:lstStyle>
          <a:p>
            <a:r>
              <a:rPr lang="de-DE"/>
              <a:t>Mastertitelformat bearbeiten</a:t>
            </a:r>
          </a:p>
        </p:txBody>
      </p:sp>
      <p:grpSp>
        <p:nvGrpSpPr>
          <p:cNvPr id="5" name="Gruppieren 4">
            <a:extLst>
              <a:ext uri="{FF2B5EF4-FFF2-40B4-BE49-F238E27FC236}">
                <a16:creationId xmlns:a16="http://schemas.microsoft.com/office/drawing/2014/main" id="{586CC298-11C2-40D1-90BB-C1E7738E0FD4}"/>
              </a:ext>
            </a:extLst>
          </p:cNvPr>
          <p:cNvGrpSpPr/>
          <p:nvPr userDrawn="1"/>
        </p:nvGrpSpPr>
        <p:grpSpPr>
          <a:xfrm>
            <a:off x="0" y="0"/>
            <a:ext cx="12192000" cy="6858000"/>
            <a:chOff x="0" y="0"/>
            <a:chExt cx="12192000" cy="6858000"/>
          </a:xfrm>
        </p:grpSpPr>
        <p:sp>
          <p:nvSpPr>
            <p:cNvPr id="3" name="Rechteck 2">
              <a:extLst>
                <a:ext uri="{FF2B5EF4-FFF2-40B4-BE49-F238E27FC236}">
                  <a16:creationId xmlns:a16="http://schemas.microsoft.com/office/drawing/2014/main" id="{A6543BB7-4C92-4198-ACAB-1BE643EBF0EF}"/>
                </a:ext>
              </a:extLst>
            </p:cNvPr>
            <p:cNvSpPr/>
            <p:nvPr userDrawn="1"/>
          </p:nvSpPr>
          <p:spPr>
            <a:xfrm>
              <a:off x="11403724" y="0"/>
              <a:ext cx="788276"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6911FDE7-3A12-4510-9055-6EF69EA5514F}"/>
                </a:ext>
              </a:extLst>
            </p:cNvPr>
            <p:cNvSpPr/>
            <p:nvPr userDrawn="1"/>
          </p:nvSpPr>
          <p:spPr>
            <a:xfrm rot="16200000">
              <a:off x="5481145" y="588579"/>
              <a:ext cx="788276" cy="117505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 name="Picture Placeholder 8">
            <a:extLst>
              <a:ext uri="{FF2B5EF4-FFF2-40B4-BE49-F238E27FC236}">
                <a16:creationId xmlns:a16="http://schemas.microsoft.com/office/drawing/2014/main" id="{44A2520C-5EAB-4715-9BE9-6EFFFA7EDE8A}"/>
              </a:ext>
            </a:extLst>
          </p:cNvPr>
          <p:cNvSpPr>
            <a:spLocks noGrp="1"/>
          </p:cNvSpPr>
          <p:nvPr>
            <p:ph type="pic" sz="quarter" idx="13"/>
          </p:nvPr>
        </p:nvSpPr>
        <p:spPr>
          <a:xfrm>
            <a:off x="-1" y="1628962"/>
            <a:ext cx="4067176" cy="2609850"/>
          </a:xfrm>
          <a:prstGeom prst="rect">
            <a:avLst/>
          </a:prstGeom>
        </p:spPr>
        <p:txBody>
          <a:bodyPr/>
          <a:lstStyle/>
          <a:p>
            <a:endParaRPr lang="en-US"/>
          </a:p>
        </p:txBody>
      </p:sp>
      <p:sp>
        <p:nvSpPr>
          <p:cNvPr id="7" name="Picture Placeholder 8">
            <a:extLst>
              <a:ext uri="{FF2B5EF4-FFF2-40B4-BE49-F238E27FC236}">
                <a16:creationId xmlns:a16="http://schemas.microsoft.com/office/drawing/2014/main" id="{F8008FA3-50B4-47CE-85E5-1BDE0D9DFB46}"/>
              </a:ext>
            </a:extLst>
          </p:cNvPr>
          <p:cNvSpPr>
            <a:spLocks noGrp="1"/>
          </p:cNvSpPr>
          <p:nvPr>
            <p:ph type="pic" sz="quarter" idx="14"/>
          </p:nvPr>
        </p:nvSpPr>
        <p:spPr>
          <a:xfrm>
            <a:off x="8132389" y="1628961"/>
            <a:ext cx="4080858" cy="2624815"/>
          </a:xfrm>
          <a:prstGeom prst="rect">
            <a:avLst/>
          </a:prstGeom>
        </p:spPr>
        <p:txBody>
          <a:bodyPr/>
          <a:lstStyle/>
          <a:p>
            <a:endParaRPr lang="en-US"/>
          </a:p>
        </p:txBody>
      </p:sp>
      <p:sp>
        <p:nvSpPr>
          <p:cNvPr id="8" name="Picture Placeholder 8">
            <a:extLst>
              <a:ext uri="{FF2B5EF4-FFF2-40B4-BE49-F238E27FC236}">
                <a16:creationId xmlns:a16="http://schemas.microsoft.com/office/drawing/2014/main" id="{F3937DAA-92A6-44AD-8714-600B9050504D}"/>
              </a:ext>
            </a:extLst>
          </p:cNvPr>
          <p:cNvSpPr>
            <a:spLocks noGrp="1"/>
          </p:cNvSpPr>
          <p:nvPr>
            <p:ph type="pic" sz="quarter" idx="15"/>
          </p:nvPr>
        </p:nvSpPr>
        <p:spPr>
          <a:xfrm>
            <a:off x="4067175" y="4253777"/>
            <a:ext cx="4067776" cy="2609850"/>
          </a:xfrm>
          <a:prstGeom prst="rect">
            <a:avLst/>
          </a:prstGeom>
        </p:spPr>
        <p:txBody>
          <a:bodyPr/>
          <a:lstStyle/>
          <a:p>
            <a:endParaRPr lang="en-US"/>
          </a:p>
        </p:txBody>
      </p:sp>
      <p:cxnSp>
        <p:nvCxnSpPr>
          <p:cNvPr id="9" name="Straight Connector 14">
            <a:extLst>
              <a:ext uri="{FF2B5EF4-FFF2-40B4-BE49-F238E27FC236}">
                <a16:creationId xmlns:a16="http://schemas.microsoft.com/office/drawing/2014/main" id="{15E5CF4D-F7C4-4F79-937B-C7CFB975842F}"/>
              </a:ext>
            </a:extLst>
          </p:cNvPr>
          <p:cNvCxnSpPr/>
          <p:nvPr userDrawn="1"/>
        </p:nvCxnSpPr>
        <p:spPr>
          <a:xfrm>
            <a:off x="2604162" y="1595016"/>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cxnSp>
        <p:nvCxnSpPr>
          <p:cNvPr id="10" name="Straight Connector 43">
            <a:extLst>
              <a:ext uri="{FF2B5EF4-FFF2-40B4-BE49-F238E27FC236}">
                <a16:creationId xmlns:a16="http://schemas.microsoft.com/office/drawing/2014/main" id="{BDF15A0C-7F46-43D8-80C8-7BCAC09FBE93}"/>
              </a:ext>
            </a:extLst>
          </p:cNvPr>
          <p:cNvCxnSpPr/>
          <p:nvPr userDrawn="1"/>
        </p:nvCxnSpPr>
        <p:spPr>
          <a:xfrm>
            <a:off x="10744200" y="1595016"/>
            <a:ext cx="1460500" cy="0"/>
          </a:xfrm>
          <a:prstGeom prst="line">
            <a:avLst/>
          </a:prstGeom>
          <a:ln w="76200">
            <a:solidFill>
              <a:srgbClr val="F84E81"/>
            </a:solidFill>
          </a:ln>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B5A4867C-6721-4A8C-A2BC-86956A30DD0B}"/>
              </a:ext>
            </a:extLst>
          </p:cNvPr>
          <p:cNvSpPr>
            <a:spLocks noGrp="1"/>
          </p:cNvSpPr>
          <p:nvPr>
            <p:ph type="body" sz="quarter" idx="16" hasCustomPrompt="1"/>
          </p:nvPr>
        </p:nvSpPr>
        <p:spPr>
          <a:xfrm>
            <a:off x="4262641" y="2590379"/>
            <a:ext cx="3618615" cy="1286101"/>
          </a:xfrm>
          <a:prstGeom prst="rect">
            <a:avLst/>
          </a:prstGeom>
        </p:spPr>
        <p:txBody>
          <a:bodyPr/>
          <a:lstStyle>
            <a:lvl1pPr>
              <a:buClr>
                <a:schemeClr val="tx2"/>
              </a:buClr>
              <a:defRPr sz="1400">
                <a:solidFill>
                  <a:srgbClr val="616161"/>
                </a:solidFill>
              </a:defRPr>
            </a:lvl1pPr>
            <a:lvl2pPr>
              <a:defRPr sz="1400">
                <a:solidFill>
                  <a:srgbClr val="616161"/>
                </a:solidFill>
              </a:defRPr>
            </a:lvl2pPr>
            <a:lvl3pPr>
              <a:defRPr sz="1400">
                <a:solidFill>
                  <a:srgbClr val="616161"/>
                </a:solidFill>
              </a:defRPr>
            </a:lvl3pPr>
          </a:lstStyle>
          <a:p>
            <a:pPr lvl="0"/>
            <a:r>
              <a:rPr lang="en-US"/>
              <a:t>Edit Master text styles</a:t>
            </a:r>
          </a:p>
        </p:txBody>
      </p:sp>
      <p:cxnSp>
        <p:nvCxnSpPr>
          <p:cNvPr id="13" name="Straight Connector 44">
            <a:extLst>
              <a:ext uri="{FF2B5EF4-FFF2-40B4-BE49-F238E27FC236}">
                <a16:creationId xmlns:a16="http://schemas.microsoft.com/office/drawing/2014/main" id="{30888A12-482C-442A-84FC-58E98A049FED}"/>
              </a:ext>
            </a:extLst>
          </p:cNvPr>
          <p:cNvCxnSpPr/>
          <p:nvPr userDrawn="1"/>
        </p:nvCxnSpPr>
        <p:spPr>
          <a:xfrm>
            <a:off x="6674995" y="4212741"/>
            <a:ext cx="1460500" cy="0"/>
          </a:xfrm>
          <a:prstGeom prst="line">
            <a:avLst/>
          </a:prstGeom>
          <a:ln w="762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Text Placeholder 16">
            <a:extLst>
              <a:ext uri="{FF2B5EF4-FFF2-40B4-BE49-F238E27FC236}">
                <a16:creationId xmlns:a16="http://schemas.microsoft.com/office/drawing/2014/main" id="{8C889CE3-0CBA-4979-92FD-BC56BEBAA56D}"/>
              </a:ext>
            </a:extLst>
          </p:cNvPr>
          <p:cNvSpPr>
            <a:spLocks noGrp="1"/>
          </p:cNvSpPr>
          <p:nvPr>
            <p:ph type="body" sz="quarter" idx="17" hasCustomPrompt="1"/>
          </p:nvPr>
        </p:nvSpPr>
        <p:spPr>
          <a:xfrm>
            <a:off x="285727" y="5301970"/>
            <a:ext cx="3618615" cy="1286101"/>
          </a:xfrm>
          <a:prstGeom prst="rect">
            <a:avLst/>
          </a:prstGeom>
        </p:spPr>
        <p:txBody>
          <a:bodyPr/>
          <a:lstStyle>
            <a:lvl1pPr>
              <a:buClr>
                <a:schemeClr val="bg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5" name="Text Placeholder 16">
            <a:extLst>
              <a:ext uri="{FF2B5EF4-FFF2-40B4-BE49-F238E27FC236}">
                <a16:creationId xmlns:a16="http://schemas.microsoft.com/office/drawing/2014/main" id="{7EF8C6DD-CD91-41E7-8AB9-F9B2ED42243B}"/>
              </a:ext>
            </a:extLst>
          </p:cNvPr>
          <p:cNvSpPr>
            <a:spLocks noGrp="1"/>
          </p:cNvSpPr>
          <p:nvPr>
            <p:ph type="body" sz="quarter" idx="18" hasCustomPrompt="1"/>
          </p:nvPr>
        </p:nvSpPr>
        <p:spPr>
          <a:xfrm>
            <a:off x="8355670" y="5301970"/>
            <a:ext cx="3618615" cy="1286101"/>
          </a:xfrm>
          <a:prstGeom prst="rect">
            <a:avLst/>
          </a:prstGeom>
        </p:spPr>
        <p:txBody>
          <a:bodyPr/>
          <a:lstStyle>
            <a:lvl1pPr>
              <a:buClr>
                <a:schemeClr val="accent2"/>
              </a:buClr>
              <a:defRPr sz="1400">
                <a:solidFill>
                  <a:srgbClr val="616161"/>
                </a:solidFill>
              </a:defRPr>
            </a:lvl1pPr>
            <a:lvl2pPr>
              <a:defRPr sz="1400">
                <a:solidFill>
                  <a:schemeClr val="tx1">
                    <a:lumMod val="75000"/>
                    <a:lumOff val="25000"/>
                  </a:schemeClr>
                </a:solidFill>
              </a:defRPr>
            </a:lvl2pPr>
            <a:lvl3pPr>
              <a:defRPr sz="1400">
                <a:solidFill>
                  <a:schemeClr val="tx1">
                    <a:lumMod val="75000"/>
                    <a:lumOff val="25000"/>
                  </a:schemeClr>
                </a:solidFill>
              </a:defRPr>
            </a:lvl3pPr>
          </a:lstStyle>
          <a:p>
            <a:pPr lvl="0"/>
            <a:r>
              <a:rPr lang="en-US"/>
              <a:t>Edit Master text styles</a:t>
            </a:r>
          </a:p>
        </p:txBody>
      </p:sp>
      <p:sp>
        <p:nvSpPr>
          <p:cNvPr id="16" name="Text Placeholder 18">
            <a:extLst>
              <a:ext uri="{FF2B5EF4-FFF2-40B4-BE49-F238E27FC236}">
                <a16:creationId xmlns:a16="http://schemas.microsoft.com/office/drawing/2014/main" id="{C53E1AB8-E536-4DB2-81A5-5F058C71501A}"/>
              </a:ext>
            </a:extLst>
          </p:cNvPr>
          <p:cNvSpPr>
            <a:spLocks noGrp="1"/>
          </p:cNvSpPr>
          <p:nvPr>
            <p:ph type="body" sz="quarter" idx="19" hasCustomPrompt="1"/>
          </p:nvPr>
        </p:nvSpPr>
        <p:spPr>
          <a:xfrm>
            <a:off x="285726"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AE30"/>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7" name="Text Placeholder 18">
            <a:extLst>
              <a:ext uri="{FF2B5EF4-FFF2-40B4-BE49-F238E27FC236}">
                <a16:creationId xmlns:a16="http://schemas.microsoft.com/office/drawing/2014/main" id="{27498DD5-4974-4E2D-902A-71844495F222}"/>
              </a:ext>
            </a:extLst>
          </p:cNvPr>
          <p:cNvSpPr>
            <a:spLocks noGrp="1"/>
          </p:cNvSpPr>
          <p:nvPr>
            <p:ph type="body" sz="quarter" idx="20" hasCustomPrompt="1"/>
          </p:nvPr>
        </p:nvSpPr>
        <p:spPr>
          <a:xfrm>
            <a:off x="8334813" y="4521821"/>
            <a:ext cx="3618615" cy="757130"/>
          </a:xfrm>
          <a:prstGeom prst="rect">
            <a:avLst/>
          </a:prstGeom>
        </p:spPr>
        <p:txBody>
          <a:bodyPr vert="horz" wrap="square" lIns="91440" tIns="45720" rIns="91440" bIns="45720" rtlCol="0" anchor="t" anchorCtr="0">
            <a:spAutoFit/>
          </a:bodyPr>
          <a:lstStyle>
            <a:lvl1pPr>
              <a:defRPr lang="en-US" sz="2400" b="1" smtClean="0">
                <a:solidFill>
                  <a:srgbClr val="F84E81"/>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
        <p:nvSpPr>
          <p:cNvPr id="18" name="Text Placeholder 18">
            <a:extLst>
              <a:ext uri="{FF2B5EF4-FFF2-40B4-BE49-F238E27FC236}">
                <a16:creationId xmlns:a16="http://schemas.microsoft.com/office/drawing/2014/main" id="{29895D96-E019-4660-9B46-7B60BD4CFE40}"/>
              </a:ext>
            </a:extLst>
          </p:cNvPr>
          <p:cNvSpPr>
            <a:spLocks noGrp="1"/>
          </p:cNvSpPr>
          <p:nvPr>
            <p:ph type="body" sz="quarter" idx="21" hasCustomPrompt="1"/>
          </p:nvPr>
        </p:nvSpPr>
        <p:spPr>
          <a:xfrm>
            <a:off x="4268991" y="1833249"/>
            <a:ext cx="3618615" cy="757130"/>
          </a:xfrm>
          <a:prstGeom prst="rect">
            <a:avLst/>
          </a:prstGeom>
        </p:spPr>
        <p:txBody>
          <a:bodyPr vert="horz" wrap="square" lIns="91440" tIns="45720" rIns="91440" bIns="45720" rtlCol="0" anchor="t" anchorCtr="0">
            <a:spAutoFit/>
          </a:bodyPr>
          <a:lstStyle>
            <a:lvl1pPr>
              <a:defRPr lang="en-US" sz="2400" b="1" smtClean="0">
                <a:solidFill>
                  <a:schemeClr val="tx2"/>
                </a:solidFill>
                <a:latin typeface="+mn-lt"/>
                <a:ea typeface="+mj-ea"/>
                <a:cs typeface="+mj-cs"/>
              </a:defRPr>
            </a:lvl1pPr>
            <a:lvl2pPr>
              <a:defRPr lang="en-US" sz="1800" smtClean="0">
                <a:solidFill>
                  <a:schemeClr val="tx1"/>
                </a:solidFill>
                <a:latin typeface="+mn-lt"/>
              </a:defRPr>
            </a:lvl2pPr>
            <a:lvl3pPr>
              <a:defRPr lang="en-US" sz="1800" smtClean="0">
                <a:solidFill>
                  <a:schemeClr val="tx1"/>
                </a:solidFill>
                <a:latin typeface="+mn-lt"/>
              </a:defRPr>
            </a:lvl3pPr>
            <a:lvl4pPr>
              <a:defRPr lang="en-US" smtClean="0"/>
            </a:lvl4pPr>
            <a:lvl5pPr>
              <a:defRPr lang="en-US"/>
            </a:lvl5pPr>
          </a:lstStyle>
          <a:p>
            <a:pPr marL="0" lvl="0">
              <a:lnSpc>
                <a:spcPct val="90000"/>
              </a:lnSpc>
              <a:spcBef>
                <a:spcPct val="0"/>
              </a:spcBef>
              <a:buNone/>
            </a:pPr>
            <a:r>
              <a:rPr lang="en-US"/>
              <a:t>Click to Edit Master text style over here</a:t>
            </a:r>
          </a:p>
        </p:txBody>
      </p:sp>
    </p:spTree>
    <p:extLst>
      <p:ext uri="{BB962C8B-B14F-4D97-AF65-F5344CB8AC3E}">
        <p14:creationId xmlns:p14="http://schemas.microsoft.com/office/powerpoint/2010/main" val="1309237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4199D-2F5F-4EB2-9CE9-13D5964B5D8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14">
            <a:extLst>
              <a:ext uri="{FF2B5EF4-FFF2-40B4-BE49-F238E27FC236}">
                <a16:creationId xmlns:a16="http://schemas.microsoft.com/office/drawing/2014/main" id="{5605657D-496B-4ADA-B788-71B37202F3B1}"/>
              </a:ext>
            </a:extLst>
          </p:cNvPr>
          <p:cNvSpPr>
            <a:spLocks noGrp="1"/>
          </p:cNvSpPr>
          <p:nvPr>
            <p:ph type="pic" sz="quarter" idx="12"/>
          </p:nvPr>
        </p:nvSpPr>
        <p:spPr>
          <a:xfrm>
            <a:off x="0" y="0"/>
            <a:ext cx="12192000" cy="6858000"/>
          </a:xfrm>
          <a:prstGeom prst="rect">
            <a:avLst/>
          </a:prstGeom>
          <a:noFill/>
        </p:spPr>
        <p:txBody>
          <a:bodyPr anchor="ctr"/>
          <a:lstStyle>
            <a:lvl1pPr marL="0" indent="0" algn="ctr">
              <a:buNone/>
              <a:defRPr/>
            </a:lvl1pPr>
          </a:lstStyle>
          <a:p>
            <a:endParaRPr lang="en-US"/>
          </a:p>
        </p:txBody>
      </p:sp>
      <p:sp>
        <p:nvSpPr>
          <p:cNvPr id="4" name="Title 1">
            <a:extLst>
              <a:ext uri="{FF2B5EF4-FFF2-40B4-BE49-F238E27FC236}">
                <a16:creationId xmlns:a16="http://schemas.microsoft.com/office/drawing/2014/main" id="{2400F4E6-1576-48AA-9D27-81625226F3E1}"/>
              </a:ext>
            </a:extLst>
          </p:cNvPr>
          <p:cNvSpPr>
            <a:spLocks noGrp="1"/>
          </p:cNvSpPr>
          <p:nvPr>
            <p:ph type="title" hasCustomPrompt="1"/>
          </p:nvPr>
        </p:nvSpPr>
        <p:spPr>
          <a:xfrm>
            <a:off x="668545" y="1658832"/>
            <a:ext cx="4992027" cy="2086725"/>
          </a:xfrm>
        </p:spPr>
        <p:txBody>
          <a:bodyPr/>
          <a:lstStyle>
            <a:lvl1pPr>
              <a:defRPr sz="4800">
                <a:solidFill>
                  <a:srgbClr val="616161"/>
                </a:solidFill>
              </a:defRPr>
            </a:lvl1pPr>
          </a:lstStyle>
          <a:p>
            <a:r>
              <a:rPr lang="en-US"/>
              <a:t>CLICK TO EDIT MASTER TITLE STYLE</a:t>
            </a:r>
          </a:p>
        </p:txBody>
      </p:sp>
      <p:sp>
        <p:nvSpPr>
          <p:cNvPr id="13" name="Content Placeholder 12">
            <a:extLst>
              <a:ext uri="{FF2B5EF4-FFF2-40B4-BE49-F238E27FC236}">
                <a16:creationId xmlns:a16="http://schemas.microsoft.com/office/drawing/2014/main" id="{7B79F792-C6D9-4ADF-8788-D59F8AF7FEEA}"/>
              </a:ext>
            </a:extLst>
          </p:cNvPr>
          <p:cNvSpPr>
            <a:spLocks noGrp="1"/>
          </p:cNvSpPr>
          <p:nvPr>
            <p:ph sz="quarter" idx="11"/>
          </p:nvPr>
        </p:nvSpPr>
        <p:spPr>
          <a:xfrm>
            <a:off x="581467" y="1642647"/>
            <a:ext cx="76857" cy="742950"/>
          </a:xfrm>
          <a:prstGeom prst="rect">
            <a:avLst/>
          </a:prstGeom>
          <a:solidFill>
            <a:schemeClr val="tx2"/>
          </a:solidFill>
          <a:ln>
            <a:noFill/>
          </a:ln>
        </p:spPr>
        <p:txBody>
          <a:bodyPr/>
          <a:lstStyle>
            <a:lvl1pPr marL="0" indent="0" algn="ctr">
              <a:buNone/>
              <a:defRPr sz="100"/>
            </a:lvl1pPr>
          </a:lstStyle>
          <a:p>
            <a:pPr lvl="0"/>
            <a:endParaRPr lang="en-US"/>
          </a:p>
        </p:txBody>
      </p:sp>
    </p:spTree>
    <p:extLst>
      <p:ext uri="{BB962C8B-B14F-4D97-AF65-F5344CB8AC3E}">
        <p14:creationId xmlns:p14="http://schemas.microsoft.com/office/powerpoint/2010/main" val="4228661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 coll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1D011-55F2-424C-878C-B7FCCA8B896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29" name="Rectangle 28">
            <a:extLst>
              <a:ext uri="{FF2B5EF4-FFF2-40B4-BE49-F238E27FC236}">
                <a16:creationId xmlns:a16="http://schemas.microsoft.com/office/drawing/2014/main" id="{6F089302-F57A-4794-BBF3-1AFDBC2D520E}"/>
              </a:ext>
            </a:extLst>
          </p:cNvPr>
          <p:cNvSpPr/>
          <p:nvPr userDrawn="1"/>
        </p:nvSpPr>
        <p:spPr>
          <a:xfrm>
            <a:off x="11433783" y="0"/>
            <a:ext cx="766763" cy="629940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7">
            <a:extLst>
              <a:ext uri="{FF2B5EF4-FFF2-40B4-BE49-F238E27FC236}">
                <a16:creationId xmlns:a16="http://schemas.microsoft.com/office/drawing/2014/main" id="{E5DC8247-5D18-4F50-9E78-C558622DD99C}"/>
              </a:ext>
            </a:extLst>
          </p:cNvPr>
          <p:cNvSpPr>
            <a:spLocks noGrp="1"/>
          </p:cNvSpPr>
          <p:nvPr>
            <p:ph type="pic" sz="quarter" idx="13" hasCustomPrompt="1"/>
          </p:nvPr>
        </p:nvSpPr>
        <p:spPr>
          <a:xfrm>
            <a:off x="762000" y="1809065"/>
            <a:ext cx="1188720" cy="646331"/>
          </a:xfrm>
          <a:prstGeom prst="rect">
            <a:avLst/>
          </a:prstGeom>
        </p:spPr>
        <p:txBody>
          <a:bodyPr>
            <a:noAutofit/>
          </a:bodyPr>
          <a:lstStyle>
            <a:lvl1pPr marL="0" indent="0" algn="ctr">
              <a:buNone/>
              <a:defRPr/>
            </a:lvl1pPr>
          </a:lstStyle>
          <a:p>
            <a:r>
              <a:rPr lang="en-US"/>
              <a:t>Logo</a:t>
            </a:r>
          </a:p>
        </p:txBody>
      </p:sp>
      <p:sp>
        <p:nvSpPr>
          <p:cNvPr id="7" name="Picture Placeholder 7">
            <a:extLst>
              <a:ext uri="{FF2B5EF4-FFF2-40B4-BE49-F238E27FC236}">
                <a16:creationId xmlns:a16="http://schemas.microsoft.com/office/drawing/2014/main" id="{AB986798-C298-4AFE-B4FF-1E7A59EFAA66}"/>
              </a:ext>
            </a:extLst>
          </p:cNvPr>
          <p:cNvSpPr>
            <a:spLocks noGrp="1"/>
          </p:cNvSpPr>
          <p:nvPr>
            <p:ph type="pic" sz="quarter" idx="14" hasCustomPrompt="1"/>
          </p:nvPr>
        </p:nvSpPr>
        <p:spPr>
          <a:xfrm>
            <a:off x="2341880" y="1809065"/>
            <a:ext cx="1188720" cy="646331"/>
          </a:xfrm>
          <a:prstGeom prst="rect">
            <a:avLst/>
          </a:prstGeom>
        </p:spPr>
        <p:txBody>
          <a:bodyPr>
            <a:noAutofit/>
          </a:bodyPr>
          <a:lstStyle>
            <a:lvl1pPr marL="0" indent="0" algn="ctr">
              <a:buNone/>
              <a:defRPr/>
            </a:lvl1pPr>
          </a:lstStyle>
          <a:p>
            <a:r>
              <a:rPr lang="en-US"/>
              <a:t>Logo</a:t>
            </a:r>
          </a:p>
        </p:txBody>
      </p:sp>
      <p:sp>
        <p:nvSpPr>
          <p:cNvPr id="8" name="Picture Placeholder 7">
            <a:extLst>
              <a:ext uri="{FF2B5EF4-FFF2-40B4-BE49-F238E27FC236}">
                <a16:creationId xmlns:a16="http://schemas.microsoft.com/office/drawing/2014/main" id="{D8A62CBE-052C-4EAB-B64A-B78B26A6E984}"/>
              </a:ext>
            </a:extLst>
          </p:cNvPr>
          <p:cNvSpPr>
            <a:spLocks noGrp="1"/>
          </p:cNvSpPr>
          <p:nvPr>
            <p:ph type="pic" sz="quarter" idx="15" hasCustomPrompt="1"/>
          </p:nvPr>
        </p:nvSpPr>
        <p:spPr>
          <a:xfrm>
            <a:off x="3921760" y="1809065"/>
            <a:ext cx="1188720" cy="646331"/>
          </a:xfrm>
          <a:prstGeom prst="rect">
            <a:avLst/>
          </a:prstGeom>
        </p:spPr>
        <p:txBody>
          <a:bodyPr>
            <a:noAutofit/>
          </a:bodyPr>
          <a:lstStyle>
            <a:lvl1pPr marL="0" indent="0" algn="ctr">
              <a:buNone/>
              <a:defRPr/>
            </a:lvl1pPr>
          </a:lstStyle>
          <a:p>
            <a:r>
              <a:rPr lang="en-US"/>
              <a:t>Logo</a:t>
            </a:r>
          </a:p>
        </p:txBody>
      </p:sp>
      <p:sp>
        <p:nvSpPr>
          <p:cNvPr id="9" name="Picture Placeholder 7">
            <a:extLst>
              <a:ext uri="{FF2B5EF4-FFF2-40B4-BE49-F238E27FC236}">
                <a16:creationId xmlns:a16="http://schemas.microsoft.com/office/drawing/2014/main" id="{F865656C-94C0-4314-8A55-1C657AD9B6B1}"/>
              </a:ext>
            </a:extLst>
          </p:cNvPr>
          <p:cNvSpPr>
            <a:spLocks noGrp="1"/>
          </p:cNvSpPr>
          <p:nvPr>
            <p:ph type="pic" sz="quarter" idx="16" hasCustomPrompt="1"/>
          </p:nvPr>
        </p:nvSpPr>
        <p:spPr>
          <a:xfrm>
            <a:off x="5501640" y="1809065"/>
            <a:ext cx="1188720" cy="646331"/>
          </a:xfrm>
          <a:prstGeom prst="rect">
            <a:avLst/>
          </a:prstGeom>
        </p:spPr>
        <p:txBody>
          <a:bodyPr>
            <a:noAutofit/>
          </a:bodyPr>
          <a:lstStyle>
            <a:lvl1pPr marL="0" indent="0" algn="ctr">
              <a:buNone/>
              <a:defRPr/>
            </a:lvl1pPr>
          </a:lstStyle>
          <a:p>
            <a:r>
              <a:rPr lang="en-US"/>
              <a:t>Logo</a:t>
            </a:r>
          </a:p>
        </p:txBody>
      </p:sp>
      <p:sp>
        <p:nvSpPr>
          <p:cNvPr id="10" name="Picture Placeholder 7">
            <a:extLst>
              <a:ext uri="{FF2B5EF4-FFF2-40B4-BE49-F238E27FC236}">
                <a16:creationId xmlns:a16="http://schemas.microsoft.com/office/drawing/2014/main" id="{CA739005-5E8E-44FC-956A-B1511DBC3DA0}"/>
              </a:ext>
            </a:extLst>
          </p:cNvPr>
          <p:cNvSpPr>
            <a:spLocks noGrp="1"/>
          </p:cNvSpPr>
          <p:nvPr>
            <p:ph type="pic" sz="quarter" idx="17" hasCustomPrompt="1"/>
          </p:nvPr>
        </p:nvSpPr>
        <p:spPr>
          <a:xfrm>
            <a:off x="7081520" y="1809065"/>
            <a:ext cx="1188720" cy="646331"/>
          </a:xfrm>
          <a:prstGeom prst="rect">
            <a:avLst/>
          </a:prstGeom>
        </p:spPr>
        <p:txBody>
          <a:bodyPr>
            <a:noAutofit/>
          </a:bodyPr>
          <a:lstStyle>
            <a:lvl1pPr marL="0" indent="0" algn="ctr">
              <a:buNone/>
              <a:defRPr/>
            </a:lvl1pPr>
          </a:lstStyle>
          <a:p>
            <a:r>
              <a:rPr lang="en-US"/>
              <a:t>Logo</a:t>
            </a:r>
          </a:p>
        </p:txBody>
      </p:sp>
      <p:sp>
        <p:nvSpPr>
          <p:cNvPr id="11" name="Picture Placeholder 7">
            <a:extLst>
              <a:ext uri="{FF2B5EF4-FFF2-40B4-BE49-F238E27FC236}">
                <a16:creationId xmlns:a16="http://schemas.microsoft.com/office/drawing/2014/main" id="{9169F24B-D255-4456-AB14-51A7940FA03B}"/>
              </a:ext>
            </a:extLst>
          </p:cNvPr>
          <p:cNvSpPr>
            <a:spLocks noGrp="1"/>
          </p:cNvSpPr>
          <p:nvPr>
            <p:ph type="pic" sz="quarter" idx="18" hasCustomPrompt="1"/>
          </p:nvPr>
        </p:nvSpPr>
        <p:spPr>
          <a:xfrm>
            <a:off x="8661400" y="1809065"/>
            <a:ext cx="1188720" cy="646331"/>
          </a:xfrm>
          <a:prstGeom prst="rect">
            <a:avLst/>
          </a:prstGeom>
        </p:spPr>
        <p:txBody>
          <a:bodyPr>
            <a:noAutofit/>
          </a:bodyPr>
          <a:lstStyle>
            <a:lvl1pPr marL="0" indent="0" algn="ctr">
              <a:buNone/>
              <a:defRPr/>
            </a:lvl1pPr>
          </a:lstStyle>
          <a:p>
            <a:r>
              <a:rPr lang="en-US"/>
              <a:t>Logo</a:t>
            </a:r>
          </a:p>
        </p:txBody>
      </p:sp>
      <p:sp>
        <p:nvSpPr>
          <p:cNvPr id="12" name="Picture Placeholder 7">
            <a:extLst>
              <a:ext uri="{FF2B5EF4-FFF2-40B4-BE49-F238E27FC236}">
                <a16:creationId xmlns:a16="http://schemas.microsoft.com/office/drawing/2014/main" id="{DE4C733C-DE0D-48A6-B7D5-A0CD9D45C39F}"/>
              </a:ext>
            </a:extLst>
          </p:cNvPr>
          <p:cNvSpPr>
            <a:spLocks noGrp="1"/>
          </p:cNvSpPr>
          <p:nvPr>
            <p:ph type="pic" sz="quarter" idx="19" hasCustomPrompt="1"/>
          </p:nvPr>
        </p:nvSpPr>
        <p:spPr>
          <a:xfrm>
            <a:off x="10241280" y="1807696"/>
            <a:ext cx="1188720" cy="646331"/>
          </a:xfrm>
          <a:prstGeom prst="rect">
            <a:avLst/>
          </a:prstGeom>
        </p:spPr>
        <p:txBody>
          <a:bodyPr>
            <a:noAutofit/>
          </a:bodyPr>
          <a:lstStyle>
            <a:lvl1pPr marL="0" indent="0" algn="ctr">
              <a:buNone/>
              <a:defRPr/>
            </a:lvl1pPr>
          </a:lstStyle>
          <a:p>
            <a:r>
              <a:rPr lang="en-US"/>
              <a:t>Logo</a:t>
            </a:r>
          </a:p>
        </p:txBody>
      </p:sp>
      <p:sp>
        <p:nvSpPr>
          <p:cNvPr id="13" name="Picture Placeholder 7">
            <a:extLst>
              <a:ext uri="{FF2B5EF4-FFF2-40B4-BE49-F238E27FC236}">
                <a16:creationId xmlns:a16="http://schemas.microsoft.com/office/drawing/2014/main" id="{BE720332-C6EF-4AAD-83E3-8EDD05B61754}"/>
              </a:ext>
            </a:extLst>
          </p:cNvPr>
          <p:cNvSpPr>
            <a:spLocks noGrp="1"/>
          </p:cNvSpPr>
          <p:nvPr>
            <p:ph type="pic" sz="quarter" idx="20" hasCustomPrompt="1"/>
          </p:nvPr>
        </p:nvSpPr>
        <p:spPr>
          <a:xfrm>
            <a:off x="762000" y="3233817"/>
            <a:ext cx="1188720" cy="646331"/>
          </a:xfrm>
          <a:prstGeom prst="rect">
            <a:avLst/>
          </a:prstGeom>
        </p:spPr>
        <p:txBody>
          <a:bodyPr>
            <a:noAutofit/>
          </a:bodyPr>
          <a:lstStyle>
            <a:lvl1pPr marL="0" indent="0" algn="ctr">
              <a:buNone/>
              <a:defRPr/>
            </a:lvl1pPr>
          </a:lstStyle>
          <a:p>
            <a:r>
              <a:rPr lang="en-US"/>
              <a:t>Logo</a:t>
            </a:r>
          </a:p>
        </p:txBody>
      </p:sp>
      <p:sp>
        <p:nvSpPr>
          <p:cNvPr id="14" name="Picture Placeholder 7">
            <a:extLst>
              <a:ext uri="{FF2B5EF4-FFF2-40B4-BE49-F238E27FC236}">
                <a16:creationId xmlns:a16="http://schemas.microsoft.com/office/drawing/2014/main" id="{0D2FAA46-8724-4B66-9A21-6CAE60777458}"/>
              </a:ext>
            </a:extLst>
          </p:cNvPr>
          <p:cNvSpPr>
            <a:spLocks noGrp="1"/>
          </p:cNvSpPr>
          <p:nvPr>
            <p:ph type="pic" sz="quarter" idx="21" hasCustomPrompt="1"/>
          </p:nvPr>
        </p:nvSpPr>
        <p:spPr>
          <a:xfrm>
            <a:off x="2341880" y="3233817"/>
            <a:ext cx="1188720" cy="646331"/>
          </a:xfrm>
          <a:prstGeom prst="rect">
            <a:avLst/>
          </a:prstGeom>
        </p:spPr>
        <p:txBody>
          <a:bodyPr>
            <a:noAutofit/>
          </a:bodyPr>
          <a:lstStyle>
            <a:lvl1pPr marL="0" indent="0" algn="ctr">
              <a:buNone/>
              <a:defRPr/>
            </a:lvl1pPr>
          </a:lstStyle>
          <a:p>
            <a:r>
              <a:rPr lang="en-US"/>
              <a:t>Logo</a:t>
            </a:r>
          </a:p>
        </p:txBody>
      </p:sp>
      <p:sp>
        <p:nvSpPr>
          <p:cNvPr id="15" name="Picture Placeholder 7">
            <a:extLst>
              <a:ext uri="{FF2B5EF4-FFF2-40B4-BE49-F238E27FC236}">
                <a16:creationId xmlns:a16="http://schemas.microsoft.com/office/drawing/2014/main" id="{F3369BB0-069D-4204-9579-DB6474087780}"/>
              </a:ext>
            </a:extLst>
          </p:cNvPr>
          <p:cNvSpPr>
            <a:spLocks noGrp="1"/>
          </p:cNvSpPr>
          <p:nvPr>
            <p:ph type="pic" sz="quarter" idx="22" hasCustomPrompt="1"/>
          </p:nvPr>
        </p:nvSpPr>
        <p:spPr>
          <a:xfrm>
            <a:off x="3921760" y="3233817"/>
            <a:ext cx="1188720" cy="646331"/>
          </a:xfrm>
          <a:prstGeom prst="rect">
            <a:avLst/>
          </a:prstGeom>
        </p:spPr>
        <p:txBody>
          <a:bodyPr>
            <a:noAutofit/>
          </a:bodyPr>
          <a:lstStyle>
            <a:lvl1pPr marL="0" indent="0" algn="ctr">
              <a:buNone/>
              <a:defRPr/>
            </a:lvl1pPr>
          </a:lstStyle>
          <a:p>
            <a:r>
              <a:rPr lang="en-US"/>
              <a:t>Logo</a:t>
            </a:r>
          </a:p>
        </p:txBody>
      </p:sp>
      <p:sp>
        <p:nvSpPr>
          <p:cNvPr id="16" name="Picture Placeholder 7">
            <a:extLst>
              <a:ext uri="{FF2B5EF4-FFF2-40B4-BE49-F238E27FC236}">
                <a16:creationId xmlns:a16="http://schemas.microsoft.com/office/drawing/2014/main" id="{F94A31C3-FDFF-4360-999E-601E14E194E0}"/>
              </a:ext>
            </a:extLst>
          </p:cNvPr>
          <p:cNvSpPr>
            <a:spLocks noGrp="1"/>
          </p:cNvSpPr>
          <p:nvPr>
            <p:ph type="pic" sz="quarter" idx="23" hasCustomPrompt="1"/>
          </p:nvPr>
        </p:nvSpPr>
        <p:spPr>
          <a:xfrm>
            <a:off x="5501640" y="3233817"/>
            <a:ext cx="1188720" cy="646331"/>
          </a:xfrm>
          <a:prstGeom prst="rect">
            <a:avLst/>
          </a:prstGeom>
        </p:spPr>
        <p:txBody>
          <a:bodyPr>
            <a:noAutofit/>
          </a:bodyPr>
          <a:lstStyle>
            <a:lvl1pPr marL="0" indent="0" algn="ctr">
              <a:buNone/>
              <a:defRPr/>
            </a:lvl1pPr>
          </a:lstStyle>
          <a:p>
            <a:r>
              <a:rPr lang="en-US"/>
              <a:t>Logo</a:t>
            </a:r>
          </a:p>
        </p:txBody>
      </p:sp>
      <p:sp>
        <p:nvSpPr>
          <p:cNvPr id="17" name="Picture Placeholder 7">
            <a:extLst>
              <a:ext uri="{FF2B5EF4-FFF2-40B4-BE49-F238E27FC236}">
                <a16:creationId xmlns:a16="http://schemas.microsoft.com/office/drawing/2014/main" id="{CE08EA28-EF07-49D1-81DE-44E4A0817DC9}"/>
              </a:ext>
            </a:extLst>
          </p:cNvPr>
          <p:cNvSpPr>
            <a:spLocks noGrp="1"/>
          </p:cNvSpPr>
          <p:nvPr>
            <p:ph type="pic" sz="quarter" idx="24" hasCustomPrompt="1"/>
          </p:nvPr>
        </p:nvSpPr>
        <p:spPr>
          <a:xfrm>
            <a:off x="7081520" y="3233817"/>
            <a:ext cx="1188720" cy="646331"/>
          </a:xfrm>
          <a:prstGeom prst="rect">
            <a:avLst/>
          </a:prstGeom>
        </p:spPr>
        <p:txBody>
          <a:bodyPr>
            <a:noAutofit/>
          </a:bodyPr>
          <a:lstStyle>
            <a:lvl1pPr marL="0" indent="0" algn="ctr">
              <a:buNone/>
              <a:defRPr/>
            </a:lvl1pPr>
          </a:lstStyle>
          <a:p>
            <a:r>
              <a:rPr lang="en-US"/>
              <a:t>Logo</a:t>
            </a:r>
          </a:p>
        </p:txBody>
      </p:sp>
      <p:sp>
        <p:nvSpPr>
          <p:cNvPr id="18" name="Picture Placeholder 7">
            <a:extLst>
              <a:ext uri="{FF2B5EF4-FFF2-40B4-BE49-F238E27FC236}">
                <a16:creationId xmlns:a16="http://schemas.microsoft.com/office/drawing/2014/main" id="{86F30C67-BBDA-4C9C-B63E-1E3E7899C624}"/>
              </a:ext>
            </a:extLst>
          </p:cNvPr>
          <p:cNvSpPr>
            <a:spLocks noGrp="1"/>
          </p:cNvSpPr>
          <p:nvPr>
            <p:ph type="pic" sz="quarter" idx="25" hasCustomPrompt="1"/>
          </p:nvPr>
        </p:nvSpPr>
        <p:spPr>
          <a:xfrm>
            <a:off x="8661400" y="3233817"/>
            <a:ext cx="1188720" cy="646331"/>
          </a:xfrm>
          <a:prstGeom prst="rect">
            <a:avLst/>
          </a:prstGeom>
        </p:spPr>
        <p:txBody>
          <a:bodyPr>
            <a:noAutofit/>
          </a:bodyPr>
          <a:lstStyle>
            <a:lvl1pPr marL="0" indent="0" algn="ctr">
              <a:buNone/>
              <a:defRPr/>
            </a:lvl1pPr>
          </a:lstStyle>
          <a:p>
            <a:r>
              <a:rPr lang="en-US"/>
              <a:t>Logo</a:t>
            </a:r>
          </a:p>
        </p:txBody>
      </p:sp>
      <p:sp>
        <p:nvSpPr>
          <p:cNvPr id="19" name="Picture Placeholder 7">
            <a:extLst>
              <a:ext uri="{FF2B5EF4-FFF2-40B4-BE49-F238E27FC236}">
                <a16:creationId xmlns:a16="http://schemas.microsoft.com/office/drawing/2014/main" id="{67064733-EC7D-4D7E-981C-7F64EFDF7A90}"/>
              </a:ext>
            </a:extLst>
          </p:cNvPr>
          <p:cNvSpPr>
            <a:spLocks noGrp="1"/>
          </p:cNvSpPr>
          <p:nvPr>
            <p:ph type="pic" sz="quarter" idx="26" hasCustomPrompt="1"/>
          </p:nvPr>
        </p:nvSpPr>
        <p:spPr>
          <a:xfrm>
            <a:off x="10241280" y="3232448"/>
            <a:ext cx="1188720" cy="646331"/>
          </a:xfrm>
          <a:prstGeom prst="rect">
            <a:avLst/>
          </a:prstGeom>
        </p:spPr>
        <p:txBody>
          <a:bodyPr>
            <a:noAutofit/>
          </a:bodyPr>
          <a:lstStyle>
            <a:lvl1pPr marL="0" indent="0" algn="ctr">
              <a:buNone/>
              <a:defRPr/>
            </a:lvl1pPr>
          </a:lstStyle>
          <a:p>
            <a:r>
              <a:rPr lang="en-US"/>
              <a:t>Logo</a:t>
            </a:r>
          </a:p>
        </p:txBody>
      </p:sp>
      <p:sp>
        <p:nvSpPr>
          <p:cNvPr id="20" name="Picture Placeholder 7">
            <a:extLst>
              <a:ext uri="{FF2B5EF4-FFF2-40B4-BE49-F238E27FC236}">
                <a16:creationId xmlns:a16="http://schemas.microsoft.com/office/drawing/2014/main" id="{583D6856-A081-4C6D-89C1-F7BC0E37ED00}"/>
              </a:ext>
            </a:extLst>
          </p:cNvPr>
          <p:cNvSpPr>
            <a:spLocks noGrp="1"/>
          </p:cNvSpPr>
          <p:nvPr>
            <p:ph type="pic" sz="quarter" idx="27" hasCustomPrompt="1"/>
          </p:nvPr>
        </p:nvSpPr>
        <p:spPr>
          <a:xfrm>
            <a:off x="762000" y="4657200"/>
            <a:ext cx="1188720" cy="646331"/>
          </a:xfrm>
          <a:prstGeom prst="rect">
            <a:avLst/>
          </a:prstGeom>
        </p:spPr>
        <p:txBody>
          <a:bodyPr>
            <a:noAutofit/>
          </a:bodyPr>
          <a:lstStyle>
            <a:lvl1pPr marL="0" indent="0" algn="ctr">
              <a:buNone/>
              <a:defRPr/>
            </a:lvl1pPr>
          </a:lstStyle>
          <a:p>
            <a:r>
              <a:rPr lang="en-US"/>
              <a:t>Logo</a:t>
            </a:r>
          </a:p>
        </p:txBody>
      </p:sp>
      <p:sp>
        <p:nvSpPr>
          <p:cNvPr id="21" name="Picture Placeholder 7">
            <a:extLst>
              <a:ext uri="{FF2B5EF4-FFF2-40B4-BE49-F238E27FC236}">
                <a16:creationId xmlns:a16="http://schemas.microsoft.com/office/drawing/2014/main" id="{47C2125E-C8E8-4917-AC98-9DF886D018F2}"/>
              </a:ext>
            </a:extLst>
          </p:cNvPr>
          <p:cNvSpPr>
            <a:spLocks noGrp="1"/>
          </p:cNvSpPr>
          <p:nvPr>
            <p:ph type="pic" sz="quarter" idx="28" hasCustomPrompt="1"/>
          </p:nvPr>
        </p:nvSpPr>
        <p:spPr>
          <a:xfrm>
            <a:off x="2341880" y="4657200"/>
            <a:ext cx="1188720" cy="646331"/>
          </a:xfrm>
          <a:prstGeom prst="rect">
            <a:avLst/>
          </a:prstGeom>
        </p:spPr>
        <p:txBody>
          <a:bodyPr>
            <a:noAutofit/>
          </a:bodyPr>
          <a:lstStyle>
            <a:lvl1pPr marL="0" indent="0" algn="ctr">
              <a:buNone/>
              <a:defRPr/>
            </a:lvl1pPr>
          </a:lstStyle>
          <a:p>
            <a:r>
              <a:rPr lang="en-US"/>
              <a:t>Logo</a:t>
            </a:r>
          </a:p>
        </p:txBody>
      </p:sp>
      <p:sp>
        <p:nvSpPr>
          <p:cNvPr id="22" name="Picture Placeholder 7">
            <a:extLst>
              <a:ext uri="{FF2B5EF4-FFF2-40B4-BE49-F238E27FC236}">
                <a16:creationId xmlns:a16="http://schemas.microsoft.com/office/drawing/2014/main" id="{175FBB1E-0420-4428-B8A3-DB0BA7FC30D6}"/>
              </a:ext>
            </a:extLst>
          </p:cNvPr>
          <p:cNvSpPr>
            <a:spLocks noGrp="1"/>
          </p:cNvSpPr>
          <p:nvPr>
            <p:ph type="pic" sz="quarter" idx="29" hasCustomPrompt="1"/>
          </p:nvPr>
        </p:nvSpPr>
        <p:spPr>
          <a:xfrm>
            <a:off x="3921760" y="4657200"/>
            <a:ext cx="1188720" cy="646331"/>
          </a:xfrm>
          <a:prstGeom prst="rect">
            <a:avLst/>
          </a:prstGeom>
        </p:spPr>
        <p:txBody>
          <a:bodyPr>
            <a:noAutofit/>
          </a:bodyPr>
          <a:lstStyle>
            <a:lvl1pPr marL="0" indent="0" algn="ctr">
              <a:buNone/>
              <a:defRPr/>
            </a:lvl1pPr>
          </a:lstStyle>
          <a:p>
            <a:r>
              <a:rPr lang="en-US"/>
              <a:t>Logo</a:t>
            </a:r>
          </a:p>
        </p:txBody>
      </p:sp>
      <p:sp>
        <p:nvSpPr>
          <p:cNvPr id="23" name="Picture Placeholder 7">
            <a:extLst>
              <a:ext uri="{FF2B5EF4-FFF2-40B4-BE49-F238E27FC236}">
                <a16:creationId xmlns:a16="http://schemas.microsoft.com/office/drawing/2014/main" id="{4A31B9DA-8E08-4799-9752-016046AB626E}"/>
              </a:ext>
            </a:extLst>
          </p:cNvPr>
          <p:cNvSpPr>
            <a:spLocks noGrp="1"/>
          </p:cNvSpPr>
          <p:nvPr>
            <p:ph type="pic" sz="quarter" idx="30" hasCustomPrompt="1"/>
          </p:nvPr>
        </p:nvSpPr>
        <p:spPr>
          <a:xfrm>
            <a:off x="5501640" y="4657200"/>
            <a:ext cx="1188720" cy="646331"/>
          </a:xfrm>
          <a:prstGeom prst="rect">
            <a:avLst/>
          </a:prstGeom>
        </p:spPr>
        <p:txBody>
          <a:bodyPr>
            <a:noAutofit/>
          </a:bodyPr>
          <a:lstStyle>
            <a:lvl1pPr marL="0" indent="0" algn="ctr">
              <a:buNone/>
              <a:defRPr/>
            </a:lvl1pPr>
          </a:lstStyle>
          <a:p>
            <a:r>
              <a:rPr lang="en-US"/>
              <a:t>Logo</a:t>
            </a:r>
          </a:p>
        </p:txBody>
      </p:sp>
      <p:sp>
        <p:nvSpPr>
          <p:cNvPr id="24" name="Picture Placeholder 7">
            <a:extLst>
              <a:ext uri="{FF2B5EF4-FFF2-40B4-BE49-F238E27FC236}">
                <a16:creationId xmlns:a16="http://schemas.microsoft.com/office/drawing/2014/main" id="{1E4CF3EE-1C20-4DC4-9CDC-3D1DF48CA5C2}"/>
              </a:ext>
            </a:extLst>
          </p:cNvPr>
          <p:cNvSpPr>
            <a:spLocks noGrp="1"/>
          </p:cNvSpPr>
          <p:nvPr>
            <p:ph type="pic" sz="quarter" idx="31" hasCustomPrompt="1"/>
          </p:nvPr>
        </p:nvSpPr>
        <p:spPr>
          <a:xfrm>
            <a:off x="7081520" y="4657200"/>
            <a:ext cx="1188720" cy="646331"/>
          </a:xfrm>
          <a:prstGeom prst="rect">
            <a:avLst/>
          </a:prstGeom>
        </p:spPr>
        <p:txBody>
          <a:bodyPr>
            <a:noAutofit/>
          </a:bodyPr>
          <a:lstStyle>
            <a:lvl1pPr marL="0" indent="0" algn="ctr">
              <a:buNone/>
              <a:defRPr/>
            </a:lvl1pPr>
          </a:lstStyle>
          <a:p>
            <a:r>
              <a:rPr lang="en-US"/>
              <a:t>Logo</a:t>
            </a:r>
          </a:p>
        </p:txBody>
      </p:sp>
      <p:sp>
        <p:nvSpPr>
          <p:cNvPr id="25" name="Picture Placeholder 7">
            <a:extLst>
              <a:ext uri="{FF2B5EF4-FFF2-40B4-BE49-F238E27FC236}">
                <a16:creationId xmlns:a16="http://schemas.microsoft.com/office/drawing/2014/main" id="{DCA5BEAD-B4C2-4462-AD15-EF7DA66B4F96}"/>
              </a:ext>
            </a:extLst>
          </p:cNvPr>
          <p:cNvSpPr>
            <a:spLocks noGrp="1"/>
          </p:cNvSpPr>
          <p:nvPr>
            <p:ph type="pic" sz="quarter" idx="32" hasCustomPrompt="1"/>
          </p:nvPr>
        </p:nvSpPr>
        <p:spPr>
          <a:xfrm>
            <a:off x="8661400" y="4657200"/>
            <a:ext cx="1188720" cy="646331"/>
          </a:xfrm>
          <a:prstGeom prst="rect">
            <a:avLst/>
          </a:prstGeom>
        </p:spPr>
        <p:txBody>
          <a:bodyPr>
            <a:noAutofit/>
          </a:bodyPr>
          <a:lstStyle>
            <a:lvl1pPr marL="0" indent="0" algn="ctr">
              <a:buNone/>
              <a:defRPr/>
            </a:lvl1pPr>
          </a:lstStyle>
          <a:p>
            <a:r>
              <a:rPr lang="en-US"/>
              <a:t>Logo</a:t>
            </a:r>
          </a:p>
        </p:txBody>
      </p:sp>
      <p:sp>
        <p:nvSpPr>
          <p:cNvPr id="26" name="Picture Placeholder 7">
            <a:extLst>
              <a:ext uri="{FF2B5EF4-FFF2-40B4-BE49-F238E27FC236}">
                <a16:creationId xmlns:a16="http://schemas.microsoft.com/office/drawing/2014/main" id="{52DF80FA-4B1D-48AC-AB88-0184DBAB8264}"/>
              </a:ext>
            </a:extLst>
          </p:cNvPr>
          <p:cNvSpPr>
            <a:spLocks noGrp="1"/>
          </p:cNvSpPr>
          <p:nvPr>
            <p:ph type="pic" sz="quarter" idx="33" hasCustomPrompt="1"/>
          </p:nvPr>
        </p:nvSpPr>
        <p:spPr>
          <a:xfrm>
            <a:off x="10241280" y="4655831"/>
            <a:ext cx="1188720" cy="646331"/>
          </a:xfrm>
          <a:prstGeom prst="rect">
            <a:avLst/>
          </a:prstGeom>
        </p:spPr>
        <p:txBody>
          <a:bodyPr>
            <a:noAutofit/>
          </a:bodyPr>
          <a:lstStyle>
            <a:lvl1pPr marL="0" indent="0" algn="ctr">
              <a:buNone/>
              <a:defRPr/>
            </a:lvl1pPr>
          </a:lstStyle>
          <a:p>
            <a:r>
              <a:rPr lang="en-US"/>
              <a:t>Logo</a:t>
            </a:r>
          </a:p>
        </p:txBody>
      </p:sp>
    </p:spTree>
    <p:extLst>
      <p:ext uri="{BB962C8B-B14F-4D97-AF65-F5344CB8AC3E}">
        <p14:creationId xmlns:p14="http://schemas.microsoft.com/office/powerpoint/2010/main" val="167281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40B9-FDED-4DEE-B218-A5F5912D4F17}"/>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4" name="Text Placeholder 13">
            <a:extLst>
              <a:ext uri="{FF2B5EF4-FFF2-40B4-BE49-F238E27FC236}">
                <a16:creationId xmlns:a16="http://schemas.microsoft.com/office/drawing/2014/main" id="{C95A1A09-7F9A-40EF-9B37-1B4F2F7FE1CF}"/>
              </a:ext>
            </a:extLst>
          </p:cNvPr>
          <p:cNvSpPr>
            <a:spLocks noGrp="1"/>
          </p:cNvSpPr>
          <p:nvPr>
            <p:ph type="body" sz="quarter" idx="15" hasCustomPrompt="1"/>
          </p:nvPr>
        </p:nvSpPr>
        <p:spPr>
          <a:xfrm>
            <a:off x="817196" y="3291650"/>
            <a:ext cx="1849726" cy="327025"/>
          </a:xfrm>
          <a:prstGeom prst="rect">
            <a:avLst/>
          </a:prstGeom>
        </p:spPr>
        <p:txBody>
          <a:bodyPr/>
          <a:lstStyle>
            <a:lvl1pPr marL="0" indent="0" algn="l">
              <a:buNone/>
              <a:defRPr sz="1400" b="1">
                <a:solidFill>
                  <a:srgbClr val="F84E81"/>
                </a:solidFill>
                <a:latin typeface="+mn-lt"/>
              </a:defRPr>
            </a:lvl1pPr>
          </a:lstStyle>
          <a:p>
            <a:pPr lvl="0"/>
            <a:r>
              <a:rPr lang="en-US"/>
              <a:t>NAME OF PERSON</a:t>
            </a:r>
          </a:p>
        </p:txBody>
      </p:sp>
      <p:sp>
        <p:nvSpPr>
          <p:cNvPr id="15" name="Text Placeholder 13">
            <a:extLst>
              <a:ext uri="{FF2B5EF4-FFF2-40B4-BE49-F238E27FC236}">
                <a16:creationId xmlns:a16="http://schemas.microsoft.com/office/drawing/2014/main" id="{B9DC0FBD-CF5B-47CD-B773-4AD52FB95C59}"/>
              </a:ext>
            </a:extLst>
          </p:cNvPr>
          <p:cNvSpPr>
            <a:spLocks noGrp="1"/>
          </p:cNvSpPr>
          <p:nvPr>
            <p:ph type="body" sz="quarter" idx="16" hasCustomPrompt="1"/>
          </p:nvPr>
        </p:nvSpPr>
        <p:spPr>
          <a:xfrm>
            <a:off x="817196"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16" name="Text Placeholder 13">
            <a:extLst>
              <a:ext uri="{FF2B5EF4-FFF2-40B4-BE49-F238E27FC236}">
                <a16:creationId xmlns:a16="http://schemas.microsoft.com/office/drawing/2014/main" id="{F306F567-98AE-4AE8-B1B7-4EFE1277D24E}"/>
              </a:ext>
            </a:extLst>
          </p:cNvPr>
          <p:cNvSpPr>
            <a:spLocks noGrp="1"/>
          </p:cNvSpPr>
          <p:nvPr>
            <p:ph type="body" sz="quarter" idx="17" hasCustomPrompt="1"/>
          </p:nvPr>
        </p:nvSpPr>
        <p:spPr>
          <a:xfrm>
            <a:off x="817196"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28" name="Text Placeholder 13">
            <a:extLst>
              <a:ext uri="{FF2B5EF4-FFF2-40B4-BE49-F238E27FC236}">
                <a16:creationId xmlns:a16="http://schemas.microsoft.com/office/drawing/2014/main" id="{7C2002AC-45A6-46BC-8EEE-3B066AFAE0B7}"/>
              </a:ext>
            </a:extLst>
          </p:cNvPr>
          <p:cNvSpPr>
            <a:spLocks noGrp="1"/>
          </p:cNvSpPr>
          <p:nvPr>
            <p:ph type="body" sz="quarter" idx="22" hasCustomPrompt="1"/>
          </p:nvPr>
        </p:nvSpPr>
        <p:spPr>
          <a:xfrm>
            <a:off x="2900137" y="3291650"/>
            <a:ext cx="1849726" cy="327025"/>
          </a:xfrm>
          <a:prstGeom prst="rect">
            <a:avLst/>
          </a:prstGeom>
        </p:spPr>
        <p:txBody>
          <a:bodyPr/>
          <a:lstStyle>
            <a:lvl1pPr marL="0" indent="0" algn="l">
              <a:buNone/>
              <a:defRPr sz="1400" b="1">
                <a:solidFill>
                  <a:schemeClr val="tx2"/>
                </a:solidFill>
                <a:latin typeface="+mn-lt"/>
              </a:defRPr>
            </a:lvl1pPr>
          </a:lstStyle>
          <a:p>
            <a:pPr lvl="0"/>
            <a:r>
              <a:rPr lang="en-US"/>
              <a:t>NAME OF PERSON</a:t>
            </a:r>
          </a:p>
        </p:txBody>
      </p:sp>
      <p:sp>
        <p:nvSpPr>
          <p:cNvPr id="29" name="Text Placeholder 13">
            <a:extLst>
              <a:ext uri="{FF2B5EF4-FFF2-40B4-BE49-F238E27FC236}">
                <a16:creationId xmlns:a16="http://schemas.microsoft.com/office/drawing/2014/main" id="{8C3663C2-6270-4610-BF82-B1501FD97DD5}"/>
              </a:ext>
            </a:extLst>
          </p:cNvPr>
          <p:cNvSpPr>
            <a:spLocks noGrp="1"/>
          </p:cNvSpPr>
          <p:nvPr>
            <p:ph type="body" sz="quarter" idx="23" hasCustomPrompt="1"/>
          </p:nvPr>
        </p:nvSpPr>
        <p:spPr>
          <a:xfrm>
            <a:off x="290013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0" name="Text Placeholder 13">
            <a:extLst>
              <a:ext uri="{FF2B5EF4-FFF2-40B4-BE49-F238E27FC236}">
                <a16:creationId xmlns:a16="http://schemas.microsoft.com/office/drawing/2014/main" id="{7F5F7F7A-3B49-4D6C-A803-A22A7DF8847D}"/>
              </a:ext>
            </a:extLst>
          </p:cNvPr>
          <p:cNvSpPr>
            <a:spLocks noGrp="1"/>
          </p:cNvSpPr>
          <p:nvPr>
            <p:ph type="body" sz="quarter" idx="24" hasCustomPrompt="1"/>
          </p:nvPr>
        </p:nvSpPr>
        <p:spPr>
          <a:xfrm>
            <a:off x="290013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35" name="Text Placeholder 13">
            <a:extLst>
              <a:ext uri="{FF2B5EF4-FFF2-40B4-BE49-F238E27FC236}">
                <a16:creationId xmlns:a16="http://schemas.microsoft.com/office/drawing/2014/main" id="{10D15B5C-D962-4F8E-B98E-3B1B13E7F99A}"/>
              </a:ext>
            </a:extLst>
          </p:cNvPr>
          <p:cNvSpPr>
            <a:spLocks noGrp="1"/>
          </p:cNvSpPr>
          <p:nvPr>
            <p:ph type="body" sz="quarter" idx="29" hasCustomPrompt="1"/>
          </p:nvPr>
        </p:nvSpPr>
        <p:spPr>
          <a:xfrm>
            <a:off x="4973934" y="3291650"/>
            <a:ext cx="1849726" cy="327025"/>
          </a:xfrm>
          <a:prstGeom prst="rect">
            <a:avLst/>
          </a:prstGeom>
        </p:spPr>
        <p:txBody>
          <a:bodyPr/>
          <a:lstStyle>
            <a:lvl1pPr marL="0" indent="0" algn="l">
              <a:buNone/>
              <a:defRPr sz="1400" b="1">
                <a:solidFill>
                  <a:srgbClr val="F8AE30"/>
                </a:solidFill>
                <a:latin typeface="+mn-lt"/>
              </a:defRPr>
            </a:lvl1pPr>
          </a:lstStyle>
          <a:p>
            <a:pPr lvl="0"/>
            <a:r>
              <a:rPr lang="en-US"/>
              <a:t>NAME OF PERSON</a:t>
            </a:r>
          </a:p>
        </p:txBody>
      </p:sp>
      <p:sp>
        <p:nvSpPr>
          <p:cNvPr id="36" name="Text Placeholder 13">
            <a:extLst>
              <a:ext uri="{FF2B5EF4-FFF2-40B4-BE49-F238E27FC236}">
                <a16:creationId xmlns:a16="http://schemas.microsoft.com/office/drawing/2014/main" id="{EC750982-D0D5-477B-A8C3-E65EF93A5577}"/>
              </a:ext>
            </a:extLst>
          </p:cNvPr>
          <p:cNvSpPr>
            <a:spLocks noGrp="1"/>
          </p:cNvSpPr>
          <p:nvPr>
            <p:ph type="body" sz="quarter" idx="30" hasCustomPrompt="1"/>
          </p:nvPr>
        </p:nvSpPr>
        <p:spPr>
          <a:xfrm>
            <a:off x="4973934"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37" name="Text Placeholder 13">
            <a:extLst>
              <a:ext uri="{FF2B5EF4-FFF2-40B4-BE49-F238E27FC236}">
                <a16:creationId xmlns:a16="http://schemas.microsoft.com/office/drawing/2014/main" id="{6ABC4DC0-E41D-4957-A1F4-BB458358E1AE}"/>
              </a:ext>
            </a:extLst>
          </p:cNvPr>
          <p:cNvSpPr>
            <a:spLocks noGrp="1"/>
          </p:cNvSpPr>
          <p:nvPr>
            <p:ph type="body" sz="quarter" idx="31" hasCustomPrompt="1"/>
          </p:nvPr>
        </p:nvSpPr>
        <p:spPr>
          <a:xfrm>
            <a:off x="4973934"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2" name="Text Placeholder 13">
            <a:extLst>
              <a:ext uri="{FF2B5EF4-FFF2-40B4-BE49-F238E27FC236}">
                <a16:creationId xmlns:a16="http://schemas.microsoft.com/office/drawing/2014/main" id="{D302257E-44E1-4EF5-A54B-7834F0179513}"/>
              </a:ext>
            </a:extLst>
          </p:cNvPr>
          <p:cNvSpPr>
            <a:spLocks noGrp="1"/>
          </p:cNvSpPr>
          <p:nvPr>
            <p:ph type="body" sz="quarter" idx="36" hasCustomPrompt="1"/>
          </p:nvPr>
        </p:nvSpPr>
        <p:spPr>
          <a:xfrm>
            <a:off x="7040697" y="3291650"/>
            <a:ext cx="1849726" cy="327025"/>
          </a:xfrm>
          <a:prstGeom prst="rect">
            <a:avLst/>
          </a:prstGeom>
        </p:spPr>
        <p:txBody>
          <a:bodyPr/>
          <a:lstStyle>
            <a:lvl1pPr marL="0" indent="0" algn="l">
              <a:buNone/>
              <a:defRPr sz="1400" b="1">
                <a:solidFill>
                  <a:schemeClr val="accent3"/>
                </a:solidFill>
                <a:latin typeface="+mn-lt"/>
              </a:defRPr>
            </a:lvl1pPr>
          </a:lstStyle>
          <a:p>
            <a:pPr lvl="0"/>
            <a:r>
              <a:rPr lang="en-US"/>
              <a:t>NAME OF PERSON</a:t>
            </a:r>
          </a:p>
        </p:txBody>
      </p:sp>
      <p:sp>
        <p:nvSpPr>
          <p:cNvPr id="43" name="Text Placeholder 13">
            <a:extLst>
              <a:ext uri="{FF2B5EF4-FFF2-40B4-BE49-F238E27FC236}">
                <a16:creationId xmlns:a16="http://schemas.microsoft.com/office/drawing/2014/main" id="{FA0E1EA7-0330-4F99-8101-3592D169DE74}"/>
              </a:ext>
            </a:extLst>
          </p:cNvPr>
          <p:cNvSpPr>
            <a:spLocks noGrp="1"/>
          </p:cNvSpPr>
          <p:nvPr>
            <p:ph type="body" sz="quarter" idx="37" hasCustomPrompt="1"/>
          </p:nvPr>
        </p:nvSpPr>
        <p:spPr>
          <a:xfrm>
            <a:off x="7040697"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44" name="Text Placeholder 13">
            <a:extLst>
              <a:ext uri="{FF2B5EF4-FFF2-40B4-BE49-F238E27FC236}">
                <a16:creationId xmlns:a16="http://schemas.microsoft.com/office/drawing/2014/main" id="{E02C3A7F-5882-4ABC-9E50-45EA0D55315F}"/>
              </a:ext>
            </a:extLst>
          </p:cNvPr>
          <p:cNvSpPr>
            <a:spLocks noGrp="1"/>
          </p:cNvSpPr>
          <p:nvPr>
            <p:ph type="body" sz="quarter" idx="38" hasCustomPrompt="1"/>
          </p:nvPr>
        </p:nvSpPr>
        <p:spPr>
          <a:xfrm>
            <a:off x="7038587"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49" name="Text Placeholder 13">
            <a:extLst>
              <a:ext uri="{FF2B5EF4-FFF2-40B4-BE49-F238E27FC236}">
                <a16:creationId xmlns:a16="http://schemas.microsoft.com/office/drawing/2014/main" id="{A69EA69D-F829-4BCF-B5CE-3588788AA495}"/>
              </a:ext>
            </a:extLst>
          </p:cNvPr>
          <p:cNvSpPr>
            <a:spLocks noGrp="1"/>
          </p:cNvSpPr>
          <p:nvPr>
            <p:ph type="body" sz="quarter" idx="43" hasCustomPrompt="1"/>
          </p:nvPr>
        </p:nvSpPr>
        <p:spPr>
          <a:xfrm>
            <a:off x="9130671" y="3291650"/>
            <a:ext cx="1849726" cy="327025"/>
          </a:xfrm>
          <a:prstGeom prst="rect">
            <a:avLst/>
          </a:prstGeom>
        </p:spPr>
        <p:txBody>
          <a:bodyPr/>
          <a:lstStyle>
            <a:lvl1pPr marL="0" indent="0" algn="l">
              <a:buNone/>
              <a:defRPr sz="1400" b="1">
                <a:solidFill>
                  <a:schemeClr val="accent1"/>
                </a:solidFill>
                <a:latin typeface="+mn-lt"/>
              </a:defRPr>
            </a:lvl1pPr>
          </a:lstStyle>
          <a:p>
            <a:pPr lvl="0"/>
            <a:r>
              <a:rPr lang="en-US"/>
              <a:t>NAME OF PERSON</a:t>
            </a:r>
          </a:p>
        </p:txBody>
      </p:sp>
      <p:sp>
        <p:nvSpPr>
          <p:cNvPr id="50" name="Text Placeholder 13">
            <a:extLst>
              <a:ext uri="{FF2B5EF4-FFF2-40B4-BE49-F238E27FC236}">
                <a16:creationId xmlns:a16="http://schemas.microsoft.com/office/drawing/2014/main" id="{FA0CB553-7E8F-40E1-BAF9-42F168616CF2}"/>
              </a:ext>
            </a:extLst>
          </p:cNvPr>
          <p:cNvSpPr>
            <a:spLocks noGrp="1"/>
          </p:cNvSpPr>
          <p:nvPr>
            <p:ph type="body" sz="quarter" idx="44" hasCustomPrompt="1"/>
          </p:nvPr>
        </p:nvSpPr>
        <p:spPr>
          <a:xfrm>
            <a:off x="9130671" y="3511106"/>
            <a:ext cx="1849726" cy="327025"/>
          </a:xfrm>
          <a:prstGeom prst="rect">
            <a:avLst/>
          </a:prstGeom>
        </p:spPr>
        <p:txBody>
          <a:bodyPr/>
          <a:lstStyle>
            <a:lvl1pPr marL="0" indent="0" algn="l">
              <a:buNone/>
              <a:defRPr sz="1400" b="1">
                <a:solidFill>
                  <a:srgbClr val="616161"/>
                </a:solidFill>
                <a:latin typeface="+mn-lt"/>
              </a:defRPr>
            </a:lvl1pPr>
          </a:lstStyle>
          <a:p>
            <a:pPr lvl="0"/>
            <a:r>
              <a:rPr lang="en-US"/>
              <a:t>Designation</a:t>
            </a:r>
          </a:p>
        </p:txBody>
      </p:sp>
      <p:sp>
        <p:nvSpPr>
          <p:cNvPr id="51" name="Text Placeholder 13">
            <a:extLst>
              <a:ext uri="{FF2B5EF4-FFF2-40B4-BE49-F238E27FC236}">
                <a16:creationId xmlns:a16="http://schemas.microsoft.com/office/drawing/2014/main" id="{DF2FF92A-59ED-4599-B2C9-3C56580E331E}"/>
              </a:ext>
            </a:extLst>
          </p:cNvPr>
          <p:cNvSpPr>
            <a:spLocks noGrp="1"/>
          </p:cNvSpPr>
          <p:nvPr>
            <p:ph type="body" sz="quarter" idx="45" hasCustomPrompt="1"/>
          </p:nvPr>
        </p:nvSpPr>
        <p:spPr>
          <a:xfrm>
            <a:off x="9130671" y="3794570"/>
            <a:ext cx="1849726" cy="1938718"/>
          </a:xfrm>
          <a:prstGeom prst="rect">
            <a:avLst/>
          </a:prstGeom>
        </p:spPr>
        <p:txBody>
          <a:bodyPr/>
          <a:lstStyle>
            <a:lvl1pPr marL="0" indent="0" algn="l">
              <a:buNone/>
              <a:defRPr sz="1200" b="0" i="0">
                <a:solidFill>
                  <a:srgbClr val="616161"/>
                </a:solidFill>
                <a:latin typeface="+mj-lt"/>
              </a:defRPr>
            </a:lvl1pPr>
          </a:lstStyle>
          <a:p>
            <a:pPr lvl="0"/>
            <a:r>
              <a:rPr lang="en-US"/>
              <a:t>Here write brief description about the person.</a:t>
            </a:r>
          </a:p>
        </p:txBody>
      </p:sp>
      <p:sp>
        <p:nvSpPr>
          <p:cNvPr id="52" name="Picture Placeholder 9">
            <a:extLst>
              <a:ext uri="{FF2B5EF4-FFF2-40B4-BE49-F238E27FC236}">
                <a16:creationId xmlns:a16="http://schemas.microsoft.com/office/drawing/2014/main" id="{AB95DC0B-E973-411B-ADB4-4066EDD4E9C4}"/>
              </a:ext>
            </a:extLst>
          </p:cNvPr>
          <p:cNvSpPr>
            <a:spLocks noGrp="1"/>
          </p:cNvSpPr>
          <p:nvPr>
            <p:ph type="pic" sz="quarter" idx="19"/>
          </p:nvPr>
        </p:nvSpPr>
        <p:spPr>
          <a:xfrm>
            <a:off x="2973432" y="1855755"/>
            <a:ext cx="1260000" cy="1260000"/>
          </a:xfrm>
          <a:prstGeom prst="ellipse">
            <a:avLst/>
          </a:prstGeom>
          <a:solidFill>
            <a:schemeClr val="bg1"/>
          </a:solidFill>
          <a:ln w="57150">
            <a:solidFill>
              <a:schemeClr val="tx2"/>
            </a:solidFill>
          </a:ln>
        </p:spPr>
        <p:txBody>
          <a:bodyPr anchor="ctr"/>
          <a:lstStyle>
            <a:lvl1pPr marL="0" indent="0" algn="ctr">
              <a:buNone/>
              <a:defRPr/>
            </a:lvl1pPr>
          </a:lstStyle>
          <a:p>
            <a:endParaRPr lang="en-US"/>
          </a:p>
        </p:txBody>
      </p:sp>
      <p:sp>
        <p:nvSpPr>
          <p:cNvPr id="53" name="Picture Placeholder 9">
            <a:extLst>
              <a:ext uri="{FF2B5EF4-FFF2-40B4-BE49-F238E27FC236}">
                <a16:creationId xmlns:a16="http://schemas.microsoft.com/office/drawing/2014/main" id="{772F46C3-34A5-4FE3-BDCB-5876C08F1490}"/>
              </a:ext>
            </a:extLst>
          </p:cNvPr>
          <p:cNvSpPr>
            <a:spLocks noGrp="1"/>
          </p:cNvSpPr>
          <p:nvPr>
            <p:ph type="pic" sz="quarter" idx="46"/>
          </p:nvPr>
        </p:nvSpPr>
        <p:spPr>
          <a:xfrm>
            <a:off x="9160359" y="1855755"/>
            <a:ext cx="1260000" cy="1260000"/>
          </a:xfrm>
          <a:prstGeom prst="ellipse">
            <a:avLst/>
          </a:prstGeom>
          <a:solidFill>
            <a:schemeClr val="bg1"/>
          </a:solidFill>
          <a:ln w="57150">
            <a:solidFill>
              <a:schemeClr val="accent1"/>
            </a:solidFill>
          </a:ln>
        </p:spPr>
        <p:txBody>
          <a:bodyPr anchor="ctr"/>
          <a:lstStyle>
            <a:lvl1pPr marL="0" indent="0" algn="ctr">
              <a:buNone/>
              <a:defRPr/>
            </a:lvl1pPr>
          </a:lstStyle>
          <a:p>
            <a:endParaRPr lang="en-US"/>
          </a:p>
        </p:txBody>
      </p:sp>
      <p:sp>
        <p:nvSpPr>
          <p:cNvPr id="54" name="Picture Placeholder 9">
            <a:extLst>
              <a:ext uri="{FF2B5EF4-FFF2-40B4-BE49-F238E27FC236}">
                <a16:creationId xmlns:a16="http://schemas.microsoft.com/office/drawing/2014/main" id="{94CC75C1-AD8C-4AFD-987A-E3AAEB348D6B}"/>
              </a:ext>
            </a:extLst>
          </p:cNvPr>
          <p:cNvSpPr>
            <a:spLocks noGrp="1"/>
          </p:cNvSpPr>
          <p:nvPr>
            <p:ph type="pic" sz="quarter" idx="47"/>
          </p:nvPr>
        </p:nvSpPr>
        <p:spPr>
          <a:xfrm>
            <a:off x="7104850" y="1855755"/>
            <a:ext cx="1260000" cy="1260000"/>
          </a:xfrm>
          <a:prstGeom prst="ellipse">
            <a:avLst/>
          </a:prstGeom>
          <a:solidFill>
            <a:schemeClr val="bg1"/>
          </a:solidFill>
          <a:ln w="57150">
            <a:solidFill>
              <a:schemeClr val="accent3"/>
            </a:solidFill>
          </a:ln>
        </p:spPr>
        <p:txBody>
          <a:bodyPr anchor="ctr"/>
          <a:lstStyle>
            <a:lvl1pPr marL="0" indent="0" algn="ctr">
              <a:buNone/>
              <a:defRPr/>
            </a:lvl1pPr>
          </a:lstStyle>
          <a:p>
            <a:endParaRPr lang="en-US"/>
          </a:p>
        </p:txBody>
      </p:sp>
      <p:sp>
        <p:nvSpPr>
          <p:cNvPr id="55" name="Picture Placeholder 9">
            <a:extLst>
              <a:ext uri="{FF2B5EF4-FFF2-40B4-BE49-F238E27FC236}">
                <a16:creationId xmlns:a16="http://schemas.microsoft.com/office/drawing/2014/main" id="{58FCF651-F12B-4388-9AED-7AD3C166ABB9}"/>
              </a:ext>
            </a:extLst>
          </p:cNvPr>
          <p:cNvSpPr>
            <a:spLocks noGrp="1"/>
          </p:cNvSpPr>
          <p:nvPr>
            <p:ph type="pic" sz="quarter" idx="48"/>
          </p:nvPr>
        </p:nvSpPr>
        <p:spPr>
          <a:xfrm>
            <a:off x="5040197" y="1855755"/>
            <a:ext cx="1260000" cy="1260000"/>
          </a:xfrm>
          <a:prstGeom prst="ellipse">
            <a:avLst/>
          </a:prstGeom>
          <a:solidFill>
            <a:schemeClr val="bg1"/>
          </a:solidFill>
          <a:ln w="57150">
            <a:solidFill>
              <a:schemeClr val="bg2"/>
            </a:solidFill>
          </a:ln>
        </p:spPr>
        <p:txBody>
          <a:bodyPr anchor="ctr"/>
          <a:lstStyle>
            <a:lvl1pPr marL="0" indent="0" algn="ctr">
              <a:buNone/>
              <a:defRPr/>
            </a:lvl1pPr>
          </a:lstStyle>
          <a:p>
            <a:endParaRPr lang="en-US"/>
          </a:p>
        </p:txBody>
      </p:sp>
      <p:sp>
        <p:nvSpPr>
          <p:cNvPr id="56" name="Picture Placeholder 9">
            <a:extLst>
              <a:ext uri="{FF2B5EF4-FFF2-40B4-BE49-F238E27FC236}">
                <a16:creationId xmlns:a16="http://schemas.microsoft.com/office/drawing/2014/main" id="{562F7855-5D5E-41D0-AA54-3407E847CCB2}"/>
              </a:ext>
            </a:extLst>
          </p:cNvPr>
          <p:cNvSpPr>
            <a:spLocks noGrp="1"/>
          </p:cNvSpPr>
          <p:nvPr>
            <p:ph type="pic" sz="quarter" idx="49"/>
          </p:nvPr>
        </p:nvSpPr>
        <p:spPr>
          <a:xfrm>
            <a:off x="929179" y="1855755"/>
            <a:ext cx="1260000" cy="1260000"/>
          </a:xfrm>
          <a:prstGeom prst="ellipse">
            <a:avLst/>
          </a:prstGeom>
          <a:solidFill>
            <a:schemeClr val="bg1"/>
          </a:solidFill>
          <a:ln w="57150">
            <a:solidFill>
              <a:schemeClr val="accent2"/>
            </a:solidFill>
          </a:ln>
        </p:spPr>
        <p:txBody>
          <a:bodyPr anchor="ctr"/>
          <a:lstStyle>
            <a:lvl1pPr marL="0" indent="0" algn="ctr">
              <a:buNone/>
              <a:defRPr/>
            </a:lvl1pPr>
          </a:lstStyle>
          <a:p>
            <a:endParaRPr lang="en-US"/>
          </a:p>
        </p:txBody>
      </p:sp>
    </p:spTree>
    <p:extLst>
      <p:ext uri="{BB962C8B-B14F-4D97-AF65-F5344CB8AC3E}">
        <p14:creationId xmlns:p14="http://schemas.microsoft.com/office/powerpoint/2010/main" val="37985219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nd &amp; autho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649473-38BE-45F1-865D-D687EB37F54C}"/>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29E821CF-B291-4765-9A04-19488E95D652}"/>
              </a:ext>
            </a:extLst>
          </p:cNvPr>
          <p:cNvSpPr>
            <a:spLocks noGrp="1"/>
          </p:cNvSpPr>
          <p:nvPr>
            <p:ph type="title" hasCustomPrompt="1"/>
          </p:nvPr>
        </p:nvSpPr>
        <p:spPr>
          <a:xfrm>
            <a:off x="4855541" y="2181802"/>
            <a:ext cx="5532683" cy="707886"/>
          </a:xfrm>
        </p:spPr>
        <p:txBody>
          <a:bodyPr/>
          <a:lstStyle>
            <a:lvl1pPr>
              <a:lnSpc>
                <a:spcPct val="100000"/>
              </a:lnSpc>
              <a:spcBef>
                <a:spcPts val="0"/>
              </a:spcBef>
              <a:defRPr sz="4000">
                <a:solidFill>
                  <a:schemeClr val="bg1"/>
                </a:solidFill>
              </a:defRPr>
            </a:lvl1pPr>
          </a:lstStyle>
          <a:p>
            <a:r>
              <a:rPr lang="en-US"/>
              <a:t>Name of presenter</a:t>
            </a:r>
          </a:p>
        </p:txBody>
      </p:sp>
      <p:sp>
        <p:nvSpPr>
          <p:cNvPr id="9" name="Text Placeholder 8">
            <a:extLst>
              <a:ext uri="{FF2B5EF4-FFF2-40B4-BE49-F238E27FC236}">
                <a16:creationId xmlns:a16="http://schemas.microsoft.com/office/drawing/2014/main" id="{C7685EEC-500A-4147-9002-FF08B0D7A2C8}"/>
              </a:ext>
            </a:extLst>
          </p:cNvPr>
          <p:cNvSpPr>
            <a:spLocks noGrp="1"/>
          </p:cNvSpPr>
          <p:nvPr>
            <p:ph type="body" sz="quarter" idx="12" hasCustomPrompt="1"/>
          </p:nvPr>
        </p:nvSpPr>
        <p:spPr>
          <a:xfrm>
            <a:off x="4855333" y="2845935"/>
            <a:ext cx="5532891" cy="70167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Designation of the person</a:t>
            </a:r>
          </a:p>
        </p:txBody>
      </p:sp>
      <p:sp>
        <p:nvSpPr>
          <p:cNvPr id="11" name="Picture Placeholder 10">
            <a:extLst>
              <a:ext uri="{FF2B5EF4-FFF2-40B4-BE49-F238E27FC236}">
                <a16:creationId xmlns:a16="http://schemas.microsoft.com/office/drawing/2014/main" id="{C399B84D-81E6-49F4-B0E2-36E09D740285}"/>
              </a:ext>
            </a:extLst>
          </p:cNvPr>
          <p:cNvSpPr>
            <a:spLocks noGrp="1"/>
          </p:cNvSpPr>
          <p:nvPr>
            <p:ph type="pic" sz="quarter" idx="13"/>
          </p:nvPr>
        </p:nvSpPr>
        <p:spPr>
          <a:xfrm>
            <a:off x="4828346" y="3786163"/>
            <a:ext cx="654050" cy="654050"/>
          </a:xfrm>
          <a:prstGeom prst="rect">
            <a:avLst/>
          </a:prstGeom>
        </p:spPr>
        <p:txBody>
          <a:bodyPr/>
          <a:lstStyle>
            <a:lvl1pPr marL="0" indent="0" algn="ctr">
              <a:buNone/>
              <a:defRPr sz="800"/>
            </a:lvl1pPr>
          </a:lstStyle>
          <a:p>
            <a:endParaRPr lang="en-US"/>
          </a:p>
        </p:txBody>
      </p:sp>
      <p:sp>
        <p:nvSpPr>
          <p:cNvPr id="12" name="Text Placeholder 8">
            <a:extLst>
              <a:ext uri="{FF2B5EF4-FFF2-40B4-BE49-F238E27FC236}">
                <a16:creationId xmlns:a16="http://schemas.microsoft.com/office/drawing/2014/main" id="{C51777AA-76AF-4028-ADAB-4EB9A5090ED8}"/>
              </a:ext>
            </a:extLst>
          </p:cNvPr>
          <p:cNvSpPr>
            <a:spLocks noGrp="1"/>
          </p:cNvSpPr>
          <p:nvPr>
            <p:ph type="body" sz="quarter" idx="14" hasCustomPrompt="1"/>
          </p:nvPr>
        </p:nvSpPr>
        <p:spPr>
          <a:xfrm>
            <a:off x="5586963" y="3904170"/>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Mail</a:t>
            </a:r>
          </a:p>
        </p:txBody>
      </p:sp>
      <p:sp>
        <p:nvSpPr>
          <p:cNvPr id="13" name="Picture Placeholder 10">
            <a:extLst>
              <a:ext uri="{FF2B5EF4-FFF2-40B4-BE49-F238E27FC236}">
                <a16:creationId xmlns:a16="http://schemas.microsoft.com/office/drawing/2014/main" id="{34E87000-7ACA-433A-A4B0-62273FE61D30}"/>
              </a:ext>
            </a:extLst>
          </p:cNvPr>
          <p:cNvSpPr>
            <a:spLocks noGrp="1"/>
          </p:cNvSpPr>
          <p:nvPr>
            <p:ph type="pic" sz="quarter" idx="15"/>
          </p:nvPr>
        </p:nvSpPr>
        <p:spPr>
          <a:xfrm>
            <a:off x="4828346" y="4552000"/>
            <a:ext cx="654050" cy="654050"/>
          </a:xfrm>
          <a:prstGeom prst="rect">
            <a:avLst/>
          </a:prstGeom>
        </p:spPr>
        <p:txBody>
          <a:bodyPr/>
          <a:lstStyle>
            <a:lvl1pPr marL="0" indent="0" algn="ctr">
              <a:buNone/>
              <a:defRPr sz="800"/>
            </a:lvl1pPr>
          </a:lstStyle>
          <a:p>
            <a:endParaRPr lang="en-US"/>
          </a:p>
        </p:txBody>
      </p:sp>
      <p:sp>
        <p:nvSpPr>
          <p:cNvPr id="14" name="Text Placeholder 8">
            <a:extLst>
              <a:ext uri="{FF2B5EF4-FFF2-40B4-BE49-F238E27FC236}">
                <a16:creationId xmlns:a16="http://schemas.microsoft.com/office/drawing/2014/main" id="{51C3AF6D-CEF5-4708-949D-B8C48E54424C}"/>
              </a:ext>
            </a:extLst>
          </p:cNvPr>
          <p:cNvSpPr>
            <a:spLocks noGrp="1"/>
          </p:cNvSpPr>
          <p:nvPr>
            <p:ph type="body" sz="quarter" idx="16" hasCustomPrompt="1"/>
          </p:nvPr>
        </p:nvSpPr>
        <p:spPr>
          <a:xfrm>
            <a:off x="5586963" y="4670007"/>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err="1"/>
              <a:t>Linkedin</a:t>
            </a:r>
            <a:endParaRPr lang="en-US"/>
          </a:p>
        </p:txBody>
      </p:sp>
      <p:sp>
        <p:nvSpPr>
          <p:cNvPr id="15" name="Picture Placeholder 10">
            <a:extLst>
              <a:ext uri="{FF2B5EF4-FFF2-40B4-BE49-F238E27FC236}">
                <a16:creationId xmlns:a16="http://schemas.microsoft.com/office/drawing/2014/main" id="{6AAD48F5-BB45-4996-A733-063E3A1F4C71}"/>
              </a:ext>
            </a:extLst>
          </p:cNvPr>
          <p:cNvSpPr>
            <a:spLocks noGrp="1"/>
          </p:cNvSpPr>
          <p:nvPr>
            <p:ph type="pic" sz="quarter" idx="17"/>
          </p:nvPr>
        </p:nvSpPr>
        <p:spPr>
          <a:xfrm>
            <a:off x="4828346" y="5317837"/>
            <a:ext cx="654050" cy="654050"/>
          </a:xfrm>
          <a:prstGeom prst="rect">
            <a:avLst/>
          </a:prstGeom>
        </p:spPr>
        <p:txBody>
          <a:bodyPr/>
          <a:lstStyle>
            <a:lvl1pPr marL="0" indent="0" algn="ctr">
              <a:buNone/>
              <a:defRPr sz="800"/>
            </a:lvl1pPr>
          </a:lstStyle>
          <a:p>
            <a:endParaRPr lang="en-US"/>
          </a:p>
        </p:txBody>
      </p:sp>
      <p:sp>
        <p:nvSpPr>
          <p:cNvPr id="16" name="Text Placeholder 8">
            <a:extLst>
              <a:ext uri="{FF2B5EF4-FFF2-40B4-BE49-F238E27FC236}">
                <a16:creationId xmlns:a16="http://schemas.microsoft.com/office/drawing/2014/main" id="{2A4FD2B1-BBE7-4D8D-A4B6-737A8C80858A}"/>
              </a:ext>
            </a:extLst>
          </p:cNvPr>
          <p:cNvSpPr>
            <a:spLocks noGrp="1"/>
          </p:cNvSpPr>
          <p:nvPr>
            <p:ph type="body" sz="quarter" idx="18" hasCustomPrompt="1"/>
          </p:nvPr>
        </p:nvSpPr>
        <p:spPr>
          <a:xfrm>
            <a:off x="5586963" y="5435844"/>
            <a:ext cx="4801261" cy="435685"/>
          </a:xfrm>
          <a:prstGeom prst="rect">
            <a:avLst/>
          </a:prstGeom>
        </p:spPr>
        <p:txBody>
          <a:bodyPr/>
          <a:lstStyle>
            <a:lvl1pPr marL="0" indent="0">
              <a:lnSpc>
                <a:spcPct val="100000"/>
              </a:lnSpc>
              <a:spcBef>
                <a:spcPts val="0"/>
              </a:spcBef>
              <a:buNone/>
              <a:defRPr sz="20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Phone</a:t>
            </a:r>
          </a:p>
        </p:txBody>
      </p:sp>
      <p:pic>
        <p:nvPicPr>
          <p:cNvPr id="17" name="Picture 16">
            <a:extLst>
              <a:ext uri="{FF2B5EF4-FFF2-40B4-BE49-F238E27FC236}">
                <a16:creationId xmlns:a16="http://schemas.microsoft.com/office/drawing/2014/main" id="{E45DBBE5-D3A0-44CE-86DF-7CE2497DAF2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9666" b="33341"/>
          <a:stretch/>
        </p:blipFill>
        <p:spPr>
          <a:xfrm rot="16200000">
            <a:off x="8782982" y="2563122"/>
            <a:ext cx="5972143" cy="845893"/>
          </a:xfrm>
          <a:prstGeom prst="rect">
            <a:avLst/>
          </a:prstGeom>
        </p:spPr>
      </p:pic>
      <p:sp>
        <p:nvSpPr>
          <p:cNvPr id="18" name="Rectangle 17">
            <a:extLst>
              <a:ext uri="{FF2B5EF4-FFF2-40B4-BE49-F238E27FC236}">
                <a16:creationId xmlns:a16="http://schemas.microsoft.com/office/drawing/2014/main" id="{45BC047A-1AD9-4D7A-A443-75CD997857CD}"/>
              </a:ext>
            </a:extLst>
          </p:cNvPr>
          <p:cNvSpPr/>
          <p:nvPr userDrawn="1"/>
        </p:nvSpPr>
        <p:spPr>
          <a:xfrm>
            <a:off x="11329171" y="5920362"/>
            <a:ext cx="864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pic>
        <p:nvPicPr>
          <p:cNvPr id="19" name="Picture 18">
            <a:extLst>
              <a:ext uri="{FF2B5EF4-FFF2-40B4-BE49-F238E27FC236}">
                <a16:creationId xmlns:a16="http://schemas.microsoft.com/office/drawing/2014/main" id="{A7F40562-559C-4271-A2B1-17D9D2ABDB77}"/>
              </a:ext>
            </a:extLst>
          </p:cNvPr>
          <p:cNvPicPr>
            <a:picLocks noChangeAspect="1"/>
          </p:cNvPicPr>
          <p:nvPr userDrawn="1"/>
        </p:nvPicPr>
        <p:blipFill>
          <a:blip r:embed="rId3"/>
          <a:stretch>
            <a:fillRect/>
          </a:stretch>
        </p:blipFill>
        <p:spPr>
          <a:xfrm>
            <a:off x="11071066" y="6493742"/>
            <a:ext cx="965516" cy="222186"/>
          </a:xfrm>
          <a:prstGeom prst="rect">
            <a:avLst/>
          </a:prstGeom>
        </p:spPr>
      </p:pic>
      <p:sp>
        <p:nvSpPr>
          <p:cNvPr id="20" name="Rectangle 19">
            <a:extLst>
              <a:ext uri="{FF2B5EF4-FFF2-40B4-BE49-F238E27FC236}">
                <a16:creationId xmlns:a16="http://schemas.microsoft.com/office/drawing/2014/main" id="{2061C943-53F5-467E-8E80-7782AE856478}"/>
              </a:ext>
            </a:extLst>
          </p:cNvPr>
          <p:cNvSpPr/>
          <p:nvPr userDrawn="1"/>
        </p:nvSpPr>
        <p:spPr>
          <a:xfrm>
            <a:off x="351674" y="6433279"/>
            <a:ext cx="3340979"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Nagarro SRL </a:t>
            </a:r>
            <a:r>
              <a:rPr lang="en-US" sz="1100">
                <a:solidFill>
                  <a:srgbClr val="F84E81"/>
                </a:solidFill>
                <a:latin typeface="Calibri Light" panose="020F0302020204030204" pitchFamily="34" charset="0"/>
                <a:cs typeface="Calibri Light" panose="020F0302020204030204" pitchFamily="34" charset="0"/>
              </a:rPr>
              <a:t>|</a:t>
            </a:r>
            <a:r>
              <a:rPr lang="en-US" sz="1100">
                <a:solidFill>
                  <a:schemeClr val="bg1"/>
                </a:solidFill>
                <a:latin typeface="Calibri Light" panose="020F0302020204030204" pitchFamily="34" charset="0"/>
                <a:cs typeface="Calibri Light" panose="020F0302020204030204" pitchFamily="34" charset="0"/>
              </a:rPr>
              <a:t> Timisoara / Romania </a:t>
            </a:r>
            <a:r>
              <a:rPr lang="en-US" sz="1100">
                <a:solidFill>
                  <a:srgbClr val="F84E81"/>
                </a:solidFill>
                <a:latin typeface="Calibri Light" panose="020F0302020204030204" pitchFamily="34" charset="0"/>
                <a:cs typeface="Calibri Light" panose="020F0302020204030204" pitchFamily="34" charset="0"/>
              </a:rPr>
              <a:t>| </a:t>
            </a:r>
            <a:r>
              <a:rPr lang="en-US" sz="1100">
                <a:solidFill>
                  <a:schemeClr val="bg1"/>
                </a:solidFill>
                <a:latin typeface="Calibri Light" panose="020F0302020204030204" pitchFamily="34" charset="0"/>
                <a:cs typeface="Calibri Light" panose="020F0302020204030204" pitchFamily="34" charset="0"/>
              </a:rPr>
              <a:t>www.nagarro.com</a:t>
            </a:r>
            <a:endParaRPr lang="en-US" sz="1100">
              <a:solidFill>
                <a:schemeClr val="bg1"/>
              </a:solidFill>
            </a:endParaRPr>
          </a:p>
        </p:txBody>
      </p:sp>
      <p:sp>
        <p:nvSpPr>
          <p:cNvPr id="21" name="Picture Placeholder 3">
            <a:extLst>
              <a:ext uri="{FF2B5EF4-FFF2-40B4-BE49-F238E27FC236}">
                <a16:creationId xmlns:a16="http://schemas.microsoft.com/office/drawing/2014/main" id="{93EC1A77-F65A-42FD-904A-6952E2E9B9C0}"/>
              </a:ext>
            </a:extLst>
          </p:cNvPr>
          <p:cNvSpPr>
            <a:spLocks noGrp="1"/>
          </p:cNvSpPr>
          <p:nvPr>
            <p:ph type="pic" sz="quarter" idx="19"/>
          </p:nvPr>
        </p:nvSpPr>
        <p:spPr>
          <a:xfrm>
            <a:off x="1019506" y="2299388"/>
            <a:ext cx="3466060" cy="3466060"/>
          </a:xfrm>
          <a:prstGeom prst="ellipse">
            <a:avLst/>
          </a:prstGeom>
        </p:spPr>
        <p:txBody>
          <a:bodyPr anchor="ctr"/>
          <a:lstStyle>
            <a:lvl1pPr marL="0" indent="0" algn="ctr">
              <a:buNone/>
              <a:defRPr/>
            </a:lvl1pPr>
          </a:lstStyle>
          <a:p>
            <a:endParaRPr lang="en-US"/>
          </a:p>
        </p:txBody>
      </p:sp>
    </p:spTree>
    <p:extLst>
      <p:ext uri="{BB962C8B-B14F-4D97-AF65-F5344CB8AC3E}">
        <p14:creationId xmlns:p14="http://schemas.microsoft.com/office/powerpoint/2010/main" val="22729914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C0B577-C21E-4745-9085-5377577A0F58}"/>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2" name="Picture 11">
            <a:extLst>
              <a:ext uri="{FF2B5EF4-FFF2-40B4-BE49-F238E27FC236}">
                <a16:creationId xmlns:a16="http://schemas.microsoft.com/office/drawing/2014/main" id="{839C8C86-F967-4537-83F5-66501D0CF109}"/>
              </a:ext>
            </a:extLst>
          </p:cNvPr>
          <p:cNvPicPr>
            <a:picLocks noChangeAspect="1"/>
          </p:cNvPicPr>
          <p:nvPr userDrawn="1"/>
        </p:nvPicPr>
        <p:blipFill>
          <a:blip r:embed="rId2"/>
          <a:stretch>
            <a:fillRect/>
          </a:stretch>
        </p:blipFill>
        <p:spPr>
          <a:xfrm flipH="1">
            <a:off x="8258937" y="-6456"/>
            <a:ext cx="3112418" cy="6858000"/>
          </a:xfrm>
          <a:prstGeom prst="rect">
            <a:avLst/>
          </a:prstGeom>
        </p:spPr>
      </p:pic>
      <p:pic>
        <p:nvPicPr>
          <p:cNvPr id="10" name="Picture 9">
            <a:extLst>
              <a:ext uri="{FF2B5EF4-FFF2-40B4-BE49-F238E27FC236}">
                <a16:creationId xmlns:a16="http://schemas.microsoft.com/office/drawing/2014/main" id="{EB3B4ED6-A6C3-4892-A166-E08527EB5A16}"/>
              </a:ext>
            </a:extLst>
          </p:cNvPr>
          <p:cNvPicPr>
            <a:picLocks noChangeAspect="1"/>
          </p:cNvPicPr>
          <p:nvPr userDrawn="1"/>
        </p:nvPicPr>
        <p:blipFill>
          <a:blip r:embed="rId3"/>
          <a:stretch>
            <a:fillRect/>
          </a:stretch>
        </p:blipFill>
        <p:spPr>
          <a:xfrm>
            <a:off x="1586496" y="2672863"/>
            <a:ext cx="2392489" cy="550564"/>
          </a:xfrm>
          <a:prstGeom prst="rect">
            <a:avLst/>
          </a:prstGeom>
        </p:spPr>
      </p:pic>
      <p:sp>
        <p:nvSpPr>
          <p:cNvPr id="11" name="Rectangle 17">
            <a:extLst>
              <a:ext uri="{FF2B5EF4-FFF2-40B4-BE49-F238E27FC236}">
                <a16:creationId xmlns:a16="http://schemas.microsoft.com/office/drawing/2014/main" id="{423CC21F-78AB-4CC0-BA1D-26A01BCA0F00}"/>
              </a:ext>
            </a:extLst>
          </p:cNvPr>
          <p:cNvSpPr/>
          <p:nvPr userDrawn="1"/>
        </p:nvSpPr>
        <p:spPr>
          <a:xfrm>
            <a:off x="1592903" y="4224092"/>
            <a:ext cx="1188000" cy="5277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7" name="Title 1">
            <a:extLst>
              <a:ext uri="{FF2B5EF4-FFF2-40B4-BE49-F238E27FC236}">
                <a16:creationId xmlns:a16="http://schemas.microsoft.com/office/drawing/2014/main" id="{4A07C5A4-ADDB-449C-AB5D-39B2DFD7F250}"/>
              </a:ext>
            </a:extLst>
          </p:cNvPr>
          <p:cNvSpPr>
            <a:spLocks noGrp="1"/>
          </p:cNvSpPr>
          <p:nvPr>
            <p:ph type="title" hasCustomPrompt="1"/>
          </p:nvPr>
        </p:nvSpPr>
        <p:spPr>
          <a:xfrm>
            <a:off x="1495057" y="3403741"/>
            <a:ext cx="4146792" cy="830997"/>
          </a:xfrm>
        </p:spPr>
        <p:txBody>
          <a:bodyPr/>
          <a:lstStyle>
            <a:lvl1pPr>
              <a:lnSpc>
                <a:spcPct val="100000"/>
              </a:lnSpc>
              <a:spcBef>
                <a:spcPts val="0"/>
              </a:spcBef>
              <a:defRPr sz="2400" cap="all" baseline="0">
                <a:solidFill>
                  <a:schemeClr val="bg1"/>
                </a:solidFill>
                <a:latin typeface="+mj-lt"/>
              </a:defRPr>
            </a:lvl1pPr>
          </a:lstStyle>
          <a:p>
            <a:r>
              <a:rPr lang="en-US"/>
              <a:t>Have a message at the end of your presentation</a:t>
            </a:r>
          </a:p>
        </p:txBody>
      </p:sp>
    </p:spTree>
    <p:extLst>
      <p:ext uri="{BB962C8B-B14F-4D97-AF65-F5344CB8AC3E}">
        <p14:creationId xmlns:p14="http://schemas.microsoft.com/office/powerpoint/2010/main" val="1838890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0"/>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5672464"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5638800" y="3041871"/>
            <a:ext cx="5414749"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HEADLINE OF PPT</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68338" y="1128415"/>
            <a:ext cx="4552950" cy="4552950"/>
          </a:xfrm>
          <a:prstGeom prst="ellipse">
            <a:avLst/>
          </a:prstGeom>
        </p:spPr>
        <p:txBody>
          <a:bodyPr anchor="ctr"/>
          <a:lstStyle>
            <a:lvl1pPr marL="0" indent="0" algn="ctr">
              <a:buNone/>
              <a:defRPr/>
            </a:lvl1pPr>
          </a:lstStyle>
          <a:p>
            <a:endParaRPr lang="en-US"/>
          </a:p>
        </p:txBody>
      </p:sp>
      <p:sp>
        <p:nvSpPr>
          <p:cNvPr id="6" name="Picture Placeholder 5">
            <a:extLst>
              <a:ext uri="{FF2B5EF4-FFF2-40B4-BE49-F238E27FC236}">
                <a16:creationId xmlns:a16="http://schemas.microsoft.com/office/drawing/2014/main" id="{BC00C1E8-168B-42FB-81E1-339A91B9338F}"/>
              </a:ext>
            </a:extLst>
          </p:cNvPr>
          <p:cNvSpPr>
            <a:spLocks noGrp="1"/>
          </p:cNvSpPr>
          <p:nvPr>
            <p:ph type="pic" sz="quarter" idx="15"/>
          </p:nvPr>
        </p:nvSpPr>
        <p:spPr>
          <a:xfrm>
            <a:off x="7734376" y="4343897"/>
            <a:ext cx="2341115" cy="1161635"/>
          </a:xfrm>
          <a:prstGeom prst="rect">
            <a:avLst/>
          </a:prstGeom>
        </p:spPr>
        <p:txBody>
          <a:body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a:t>
            </a:r>
            <a:r>
              <a:rPr lang="en-US" sz="1100">
                <a:solidFill>
                  <a:schemeClr val="bg1"/>
                </a:solidFill>
                <a:latin typeface="Calibri Light" panose="020F0302020204030204" pitchFamily="34" charset="0"/>
                <a:cs typeface="Calibri Light" panose="020F0302020204030204" pitchFamily="34" charset="0"/>
              </a:rPr>
              <a:t>9</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Tree>
    <p:extLst>
      <p:ext uri="{BB962C8B-B14F-4D97-AF65-F5344CB8AC3E}">
        <p14:creationId xmlns:p14="http://schemas.microsoft.com/office/powerpoint/2010/main" val="40603928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68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6B83B2-6AD3-4598-8515-2B4B98B3AD39}"/>
              </a:ext>
            </a:extLst>
          </p:cNvPr>
          <p:cNvSpPr/>
          <p:nvPr userDrawn="1"/>
        </p:nvSpPr>
        <p:spPr>
          <a:xfrm>
            <a:off x="0" y="1"/>
            <a:ext cx="12192000" cy="6858000"/>
          </a:xfrm>
          <a:prstGeom prst="rect">
            <a:avLst/>
          </a:prstGeom>
          <a:gradFill flip="none" rotWithShape="1">
            <a:gsLst>
              <a:gs pos="0">
                <a:srgbClr val="11182F"/>
              </a:gs>
              <a:gs pos="100000">
                <a:srgbClr val="202C5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Subtitle 2">
            <a:extLst>
              <a:ext uri="{FF2B5EF4-FFF2-40B4-BE49-F238E27FC236}">
                <a16:creationId xmlns:a16="http://schemas.microsoft.com/office/drawing/2014/main" id="{C0DAF461-EA41-4196-8A19-3932E04D5E79}"/>
              </a:ext>
            </a:extLst>
          </p:cNvPr>
          <p:cNvSpPr>
            <a:spLocks noGrp="1"/>
          </p:cNvSpPr>
          <p:nvPr>
            <p:ph type="subTitle" idx="1" hasCustomPrompt="1"/>
          </p:nvPr>
        </p:nvSpPr>
        <p:spPr>
          <a:xfrm>
            <a:off x="890273" y="3711622"/>
            <a:ext cx="3684722" cy="461665"/>
          </a:xfrm>
          <a:prstGeom prst="rect">
            <a:avLst/>
          </a:prstGeo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Subline is possible</a:t>
            </a:r>
          </a:p>
        </p:txBody>
      </p:sp>
      <p:grpSp>
        <p:nvGrpSpPr>
          <p:cNvPr id="2" name="Gruppieren 1">
            <a:extLst>
              <a:ext uri="{FF2B5EF4-FFF2-40B4-BE49-F238E27FC236}">
                <a16:creationId xmlns:a16="http://schemas.microsoft.com/office/drawing/2014/main" id="{8BEBFF16-F569-4DC4-BA1F-3CE692F59EC5}"/>
              </a:ext>
            </a:extLst>
          </p:cNvPr>
          <p:cNvGrpSpPr/>
          <p:nvPr userDrawn="1"/>
        </p:nvGrpSpPr>
        <p:grpSpPr>
          <a:xfrm>
            <a:off x="11145400" y="-2719"/>
            <a:ext cx="1046602" cy="6302240"/>
            <a:chOff x="11145400" y="-301658"/>
            <a:chExt cx="1046602" cy="6302240"/>
          </a:xfrm>
        </p:grpSpPr>
        <p:pic>
          <p:nvPicPr>
            <p:cNvPr id="13" name="Picture 12">
              <a:extLst>
                <a:ext uri="{FF2B5EF4-FFF2-40B4-BE49-F238E27FC236}">
                  <a16:creationId xmlns:a16="http://schemas.microsoft.com/office/drawing/2014/main" id="{6FDEBBB6-FC95-4C68-B21C-A6A49F5888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5608" b="18218"/>
            <a:stretch/>
          </p:blipFill>
          <p:spPr>
            <a:xfrm rot="16200000">
              <a:off x="8536198" y="2316337"/>
              <a:ext cx="6273800" cy="1037809"/>
            </a:xfrm>
            <a:prstGeom prst="rect">
              <a:avLst/>
            </a:prstGeom>
          </p:spPr>
        </p:pic>
        <p:sp>
          <p:nvSpPr>
            <p:cNvPr id="17" name="Rectangle 16">
              <a:extLst>
                <a:ext uri="{FF2B5EF4-FFF2-40B4-BE49-F238E27FC236}">
                  <a16:creationId xmlns:a16="http://schemas.microsoft.com/office/drawing/2014/main" id="{6A534C81-E21A-4BCD-8EE1-0E6D7CD5D066}"/>
                </a:ext>
              </a:extLst>
            </p:cNvPr>
            <p:cNvSpPr/>
            <p:nvPr userDrawn="1"/>
          </p:nvSpPr>
          <p:spPr>
            <a:xfrm>
              <a:off x="11145400" y="5920362"/>
              <a:ext cx="1037809" cy="80220"/>
            </a:xfrm>
            <a:prstGeom prst="rect">
              <a:avLst/>
            </a:prstGeom>
            <a:solidFill>
              <a:srgbClr val="F84E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grpSp>
      <p:sp>
        <p:nvSpPr>
          <p:cNvPr id="19" name="Text Placeholder 18">
            <a:extLst>
              <a:ext uri="{FF2B5EF4-FFF2-40B4-BE49-F238E27FC236}">
                <a16:creationId xmlns:a16="http://schemas.microsoft.com/office/drawing/2014/main" id="{96DEA7CD-F7B8-46B6-9FB3-AF905877EFA1}"/>
              </a:ext>
            </a:extLst>
          </p:cNvPr>
          <p:cNvSpPr>
            <a:spLocks noGrp="1"/>
          </p:cNvSpPr>
          <p:nvPr>
            <p:ph type="body" sz="quarter" idx="13" hasCustomPrompt="1"/>
          </p:nvPr>
        </p:nvSpPr>
        <p:spPr>
          <a:xfrm>
            <a:off x="856609" y="3041871"/>
            <a:ext cx="5008163" cy="749300"/>
          </a:xfrm>
          <a:prstGeom prst="rect">
            <a:avLst/>
          </a:prstGeom>
        </p:spPr>
        <p:txBody>
          <a:bodyPr/>
          <a:lstStyle>
            <a:lvl1pPr marL="0" indent="0">
              <a:spcBef>
                <a:spcPts val="0"/>
              </a:spcBef>
              <a:buNone/>
              <a:defRPr sz="4400" b="0">
                <a:solidFill>
                  <a:schemeClr val="bg1"/>
                </a:solidFill>
                <a:latin typeface="+mn-lt"/>
              </a:defRPr>
            </a:lvl1pPr>
          </a:lstStyle>
          <a:p>
            <a:pPr lvl="0"/>
            <a:r>
              <a:rPr lang="en-US"/>
              <a:t>CHAPTER-HEADLINE</a:t>
            </a:r>
          </a:p>
        </p:txBody>
      </p:sp>
      <p:sp>
        <p:nvSpPr>
          <p:cNvPr id="4" name="Picture Placeholder 3">
            <a:extLst>
              <a:ext uri="{FF2B5EF4-FFF2-40B4-BE49-F238E27FC236}">
                <a16:creationId xmlns:a16="http://schemas.microsoft.com/office/drawing/2014/main" id="{1ED5CA7A-7E47-4D21-AAE2-70156F1589BE}"/>
              </a:ext>
            </a:extLst>
          </p:cNvPr>
          <p:cNvSpPr>
            <a:spLocks noGrp="1"/>
          </p:cNvSpPr>
          <p:nvPr>
            <p:ph type="pic" sz="quarter" idx="14"/>
          </p:nvPr>
        </p:nvSpPr>
        <p:spPr>
          <a:xfrm>
            <a:off x="6091657" y="1128415"/>
            <a:ext cx="4552950" cy="4552950"/>
          </a:xfrm>
          <a:prstGeom prst="ellipse">
            <a:avLst/>
          </a:prstGeom>
        </p:spPr>
        <p:txBody>
          <a:bodyPr anchor="ctr"/>
          <a:lstStyle>
            <a:lvl1pPr marL="0" indent="0" algn="ctr">
              <a:buNone/>
              <a:defRPr/>
            </a:lvl1pPr>
          </a:lstStyle>
          <a:p>
            <a:endParaRPr lang="en-US"/>
          </a:p>
        </p:txBody>
      </p:sp>
      <p:pic>
        <p:nvPicPr>
          <p:cNvPr id="20" name="Picture 19">
            <a:extLst>
              <a:ext uri="{FF2B5EF4-FFF2-40B4-BE49-F238E27FC236}">
                <a16:creationId xmlns:a16="http://schemas.microsoft.com/office/drawing/2014/main" id="{AA8F487C-99BF-4AF7-A643-C52F33FD13EF}"/>
              </a:ext>
            </a:extLst>
          </p:cNvPr>
          <p:cNvPicPr>
            <a:picLocks noChangeAspect="1"/>
          </p:cNvPicPr>
          <p:nvPr userDrawn="1"/>
        </p:nvPicPr>
        <p:blipFill>
          <a:blip r:embed="rId3"/>
          <a:stretch>
            <a:fillRect/>
          </a:stretch>
        </p:blipFill>
        <p:spPr>
          <a:xfrm>
            <a:off x="393541" y="6493742"/>
            <a:ext cx="965516" cy="222186"/>
          </a:xfrm>
          <a:prstGeom prst="rect">
            <a:avLst/>
          </a:prstGeom>
        </p:spPr>
      </p:pic>
      <p:sp>
        <p:nvSpPr>
          <p:cNvPr id="21" name="Rectangle 20">
            <a:extLst>
              <a:ext uri="{FF2B5EF4-FFF2-40B4-BE49-F238E27FC236}">
                <a16:creationId xmlns:a16="http://schemas.microsoft.com/office/drawing/2014/main" id="{41FCA12E-F72C-4860-834B-28291B359ED9}"/>
              </a:ext>
            </a:extLst>
          </p:cNvPr>
          <p:cNvSpPr/>
          <p:nvPr userDrawn="1"/>
        </p:nvSpPr>
        <p:spPr>
          <a:xfrm>
            <a:off x="1456574" y="6433279"/>
            <a:ext cx="2263761" cy="261610"/>
          </a:xfrm>
          <a:prstGeom prst="rect">
            <a:avLst/>
          </a:prstGeom>
        </p:spPr>
        <p:txBody>
          <a:bodyPr wrap="none">
            <a:spAutoFit/>
          </a:bodyPr>
          <a:lstStyle/>
          <a:p>
            <a:r>
              <a:rPr lang="en-US" sz="1100">
                <a:solidFill>
                  <a:schemeClr val="bg1"/>
                </a:solidFill>
                <a:latin typeface="Calibri Light" panose="020F0302020204030204" pitchFamily="34" charset="0"/>
                <a:cs typeface="Calibri Light" panose="020F0302020204030204" pitchFamily="34" charset="0"/>
              </a:rPr>
              <a:t>©</a:t>
            </a:r>
            <a:r>
              <a:rPr lang="vi-VN" sz="1100">
                <a:solidFill>
                  <a:schemeClr val="bg1"/>
                </a:solidFill>
                <a:latin typeface="Calibri Light" panose="020F0302020204030204" pitchFamily="34" charset="0"/>
                <a:cs typeface="Calibri Light" panose="020F0302020204030204" pitchFamily="34" charset="0"/>
              </a:rPr>
              <a:t> 201</a:t>
            </a:r>
            <a:r>
              <a:rPr lang="en-US" sz="1100">
                <a:solidFill>
                  <a:schemeClr val="bg1"/>
                </a:solidFill>
                <a:latin typeface="Calibri Light" panose="020F0302020204030204" pitchFamily="34" charset="0"/>
                <a:cs typeface="Calibri Light" panose="020F0302020204030204" pitchFamily="34" charset="0"/>
              </a:rPr>
              <a:t>9</a:t>
            </a:r>
            <a:r>
              <a:rPr lang="vi-VN" sz="1100">
                <a:solidFill>
                  <a:schemeClr val="bg1"/>
                </a:solidFill>
                <a:latin typeface="Calibri Light" panose="020F0302020204030204" pitchFamily="34" charset="0"/>
                <a:cs typeface="Calibri Light" panose="020F0302020204030204" pitchFamily="34" charset="0"/>
              </a:rPr>
              <a:t> Nagarro – All rights reserved</a:t>
            </a:r>
            <a:endParaRPr lang="en-US" sz="1100">
              <a:solidFill>
                <a:schemeClr val="bg1"/>
              </a:solidFill>
            </a:endParaRPr>
          </a:p>
        </p:txBody>
      </p:sp>
      <p:sp>
        <p:nvSpPr>
          <p:cNvPr id="14" name="Text Placeholder 18">
            <a:extLst>
              <a:ext uri="{FF2B5EF4-FFF2-40B4-BE49-F238E27FC236}">
                <a16:creationId xmlns:a16="http://schemas.microsoft.com/office/drawing/2014/main" id="{24CC1D8F-B052-424F-9AFB-DB4F3C6E4EA1}"/>
              </a:ext>
            </a:extLst>
          </p:cNvPr>
          <p:cNvSpPr>
            <a:spLocks noGrp="1"/>
          </p:cNvSpPr>
          <p:nvPr>
            <p:ph type="body" sz="quarter" idx="15" hasCustomPrompt="1"/>
          </p:nvPr>
        </p:nvSpPr>
        <p:spPr>
          <a:xfrm>
            <a:off x="861866" y="2069669"/>
            <a:ext cx="5008163" cy="749300"/>
          </a:xfrm>
          <a:prstGeom prst="rect">
            <a:avLst/>
          </a:prstGeom>
        </p:spPr>
        <p:txBody>
          <a:bodyPr/>
          <a:lstStyle>
            <a:lvl1pPr marL="0" indent="0">
              <a:spcBef>
                <a:spcPts val="0"/>
              </a:spcBef>
              <a:buNone/>
              <a:defRPr sz="4400" b="1">
                <a:solidFill>
                  <a:schemeClr val="bg2"/>
                </a:solidFill>
                <a:latin typeface="+mn-lt"/>
              </a:defRPr>
            </a:lvl1pPr>
          </a:lstStyle>
          <a:p>
            <a:pPr lvl="0"/>
            <a:r>
              <a:rPr lang="en-US"/>
              <a:t>##</a:t>
            </a:r>
          </a:p>
        </p:txBody>
      </p:sp>
    </p:spTree>
    <p:extLst>
      <p:ext uri="{BB962C8B-B14F-4D97-AF65-F5344CB8AC3E}">
        <p14:creationId xmlns:p14="http://schemas.microsoft.com/office/powerpoint/2010/main" val="2188238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4798F-0E76-4182-A746-F0A6E61F1D3E}"/>
              </a:ext>
            </a:extLst>
          </p:cNvPr>
          <p:cNvSpPr>
            <a:spLocks noGrp="1"/>
          </p:cNvSpPr>
          <p:nvPr>
            <p:ph type="title"/>
          </p:nvPr>
        </p:nvSpPr>
        <p:spPr/>
        <p:txBody>
          <a:bodyPr/>
          <a:lstStyle>
            <a:lvl1pPr>
              <a:defRPr b="0">
                <a:solidFill>
                  <a:schemeClr val="tx1"/>
                </a:solidFill>
                <a:latin typeface="+mn-lt"/>
              </a:defRPr>
            </a:lvl1pPr>
          </a:lstStyle>
          <a:p>
            <a:r>
              <a:rPr lang="en-US"/>
              <a:t>Click to edit Master title style</a:t>
            </a:r>
          </a:p>
        </p:txBody>
      </p:sp>
      <p:sp>
        <p:nvSpPr>
          <p:cNvPr id="8" name="Text Placeholder 7">
            <a:extLst>
              <a:ext uri="{FF2B5EF4-FFF2-40B4-BE49-F238E27FC236}">
                <a16:creationId xmlns:a16="http://schemas.microsoft.com/office/drawing/2014/main" id="{CA32FA08-068C-478F-BCEE-178529E72374}"/>
              </a:ext>
            </a:extLst>
          </p:cNvPr>
          <p:cNvSpPr>
            <a:spLocks noGrp="1"/>
          </p:cNvSpPr>
          <p:nvPr>
            <p:ph type="body" sz="quarter" idx="13" hasCustomPrompt="1"/>
          </p:nvPr>
        </p:nvSpPr>
        <p:spPr>
          <a:xfrm>
            <a:off x="1748045"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9" name="Text Placeholder 7">
            <a:extLst>
              <a:ext uri="{FF2B5EF4-FFF2-40B4-BE49-F238E27FC236}">
                <a16:creationId xmlns:a16="http://schemas.microsoft.com/office/drawing/2014/main" id="{9E6A1F6C-D620-4124-B802-6CF496180152}"/>
              </a:ext>
            </a:extLst>
          </p:cNvPr>
          <p:cNvSpPr>
            <a:spLocks noGrp="1"/>
          </p:cNvSpPr>
          <p:nvPr>
            <p:ph type="body" sz="quarter" idx="14" hasCustomPrompt="1"/>
          </p:nvPr>
        </p:nvSpPr>
        <p:spPr>
          <a:xfrm>
            <a:off x="1748045"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29" name="Text Placeholder 7">
            <a:extLst>
              <a:ext uri="{FF2B5EF4-FFF2-40B4-BE49-F238E27FC236}">
                <a16:creationId xmlns:a16="http://schemas.microsoft.com/office/drawing/2014/main" id="{9B1CD0A7-BD46-4BFE-8A32-052003026B4A}"/>
              </a:ext>
            </a:extLst>
          </p:cNvPr>
          <p:cNvSpPr>
            <a:spLocks noGrp="1"/>
          </p:cNvSpPr>
          <p:nvPr>
            <p:ph type="body" sz="quarter" idx="19" hasCustomPrompt="1"/>
          </p:nvPr>
        </p:nvSpPr>
        <p:spPr>
          <a:xfrm>
            <a:off x="6880853" y="2297289"/>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30" name="Text Placeholder 7">
            <a:extLst>
              <a:ext uri="{FF2B5EF4-FFF2-40B4-BE49-F238E27FC236}">
                <a16:creationId xmlns:a16="http://schemas.microsoft.com/office/drawing/2014/main" id="{7DE0D52A-A476-4A70-8BD3-6A8EC92763DE}"/>
              </a:ext>
            </a:extLst>
          </p:cNvPr>
          <p:cNvSpPr>
            <a:spLocks noGrp="1"/>
          </p:cNvSpPr>
          <p:nvPr>
            <p:ph type="body" sz="quarter" idx="20" hasCustomPrompt="1"/>
          </p:nvPr>
        </p:nvSpPr>
        <p:spPr>
          <a:xfrm>
            <a:off x="6880853" y="2667547"/>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44" name="Text Placeholder 7">
            <a:extLst>
              <a:ext uri="{FF2B5EF4-FFF2-40B4-BE49-F238E27FC236}">
                <a16:creationId xmlns:a16="http://schemas.microsoft.com/office/drawing/2014/main" id="{54241FF7-52E9-4181-8F0A-58FBBC7353A1}"/>
              </a:ext>
            </a:extLst>
          </p:cNvPr>
          <p:cNvSpPr>
            <a:spLocks noGrp="1"/>
          </p:cNvSpPr>
          <p:nvPr>
            <p:ph type="body" sz="quarter" idx="24" hasCustomPrompt="1"/>
          </p:nvPr>
        </p:nvSpPr>
        <p:spPr>
          <a:xfrm>
            <a:off x="6229948" y="2303479"/>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47" name="Text Placeholder 7">
            <a:extLst>
              <a:ext uri="{FF2B5EF4-FFF2-40B4-BE49-F238E27FC236}">
                <a16:creationId xmlns:a16="http://schemas.microsoft.com/office/drawing/2014/main" id="{E65E79FE-9CD6-47E6-8C43-002A8769144D}"/>
              </a:ext>
            </a:extLst>
          </p:cNvPr>
          <p:cNvSpPr>
            <a:spLocks noGrp="1"/>
          </p:cNvSpPr>
          <p:nvPr>
            <p:ph type="body" sz="quarter" idx="27" hasCustomPrompt="1"/>
          </p:nvPr>
        </p:nvSpPr>
        <p:spPr>
          <a:xfrm>
            <a:off x="1097140" y="2297909"/>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15" name="Text Placeholder 7">
            <a:extLst>
              <a:ext uri="{FF2B5EF4-FFF2-40B4-BE49-F238E27FC236}">
                <a16:creationId xmlns:a16="http://schemas.microsoft.com/office/drawing/2014/main" id="{880E0D14-DC25-4D2A-BAB6-1C05F627BBF7}"/>
              </a:ext>
            </a:extLst>
          </p:cNvPr>
          <p:cNvSpPr>
            <a:spLocks noGrp="1"/>
          </p:cNvSpPr>
          <p:nvPr>
            <p:ph type="body" sz="quarter" idx="28" hasCustomPrompt="1"/>
          </p:nvPr>
        </p:nvSpPr>
        <p:spPr>
          <a:xfrm>
            <a:off x="1754141"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6" name="Text Placeholder 7">
            <a:extLst>
              <a:ext uri="{FF2B5EF4-FFF2-40B4-BE49-F238E27FC236}">
                <a16:creationId xmlns:a16="http://schemas.microsoft.com/office/drawing/2014/main" id="{100389D8-41D3-4EF6-A561-72345B3CACEF}"/>
              </a:ext>
            </a:extLst>
          </p:cNvPr>
          <p:cNvSpPr>
            <a:spLocks noGrp="1"/>
          </p:cNvSpPr>
          <p:nvPr>
            <p:ph type="body" sz="quarter" idx="29" hasCustomPrompt="1"/>
          </p:nvPr>
        </p:nvSpPr>
        <p:spPr>
          <a:xfrm>
            <a:off x="1754141"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7" name="Text Placeholder 7">
            <a:extLst>
              <a:ext uri="{FF2B5EF4-FFF2-40B4-BE49-F238E27FC236}">
                <a16:creationId xmlns:a16="http://schemas.microsoft.com/office/drawing/2014/main" id="{36BDDC69-B2CB-4C58-97EC-3B2D1AC03390}"/>
              </a:ext>
            </a:extLst>
          </p:cNvPr>
          <p:cNvSpPr>
            <a:spLocks noGrp="1"/>
          </p:cNvSpPr>
          <p:nvPr>
            <p:ph type="body" sz="quarter" idx="30" hasCustomPrompt="1"/>
          </p:nvPr>
        </p:nvSpPr>
        <p:spPr>
          <a:xfrm>
            <a:off x="6886949" y="3793857"/>
            <a:ext cx="2743952" cy="368300"/>
          </a:xfrm>
          <a:prstGeom prst="rect">
            <a:avLst/>
          </a:prstGeom>
        </p:spPr>
        <p:txBody>
          <a:bodyPr anchor="t"/>
          <a:lstStyle>
            <a:lvl1pPr marL="0" indent="0">
              <a:spcBef>
                <a:spcPts val="0"/>
              </a:spcBef>
              <a:buNone/>
              <a:defRPr sz="2800" b="0">
                <a:solidFill>
                  <a:srgbClr val="616161"/>
                </a:solidFill>
                <a:latin typeface="+mn-lt"/>
              </a:defRPr>
            </a:lvl1pPr>
          </a:lstStyle>
          <a:p>
            <a:pPr lvl="0"/>
            <a:r>
              <a:rPr lang="en-US"/>
              <a:t>HEADER</a:t>
            </a:r>
          </a:p>
        </p:txBody>
      </p:sp>
      <p:sp>
        <p:nvSpPr>
          <p:cNvPr id="18" name="Text Placeholder 7">
            <a:extLst>
              <a:ext uri="{FF2B5EF4-FFF2-40B4-BE49-F238E27FC236}">
                <a16:creationId xmlns:a16="http://schemas.microsoft.com/office/drawing/2014/main" id="{F156259C-3E85-4E27-A900-E5FEF32FC03F}"/>
              </a:ext>
            </a:extLst>
          </p:cNvPr>
          <p:cNvSpPr>
            <a:spLocks noGrp="1"/>
          </p:cNvSpPr>
          <p:nvPr>
            <p:ph type="body" sz="quarter" idx="31" hasCustomPrompt="1"/>
          </p:nvPr>
        </p:nvSpPr>
        <p:spPr>
          <a:xfrm>
            <a:off x="6886949" y="4164115"/>
            <a:ext cx="2743952" cy="368300"/>
          </a:xfrm>
          <a:prstGeom prst="rect">
            <a:avLst/>
          </a:prstGeom>
        </p:spPr>
        <p:txBody>
          <a:bodyPr anchor="t"/>
          <a:lstStyle>
            <a:lvl1pPr marL="0" indent="0">
              <a:spcBef>
                <a:spcPts val="0"/>
              </a:spcBef>
              <a:buNone/>
              <a:defRPr sz="1800">
                <a:solidFill>
                  <a:srgbClr val="616161"/>
                </a:solidFill>
              </a:defRPr>
            </a:lvl1pPr>
          </a:lstStyle>
          <a:p>
            <a:pPr lvl="0"/>
            <a:r>
              <a:rPr lang="en-US"/>
              <a:t>SUBHEADER</a:t>
            </a:r>
          </a:p>
        </p:txBody>
      </p:sp>
      <p:sp>
        <p:nvSpPr>
          <p:cNvPr id="19" name="Text Placeholder 7">
            <a:extLst>
              <a:ext uri="{FF2B5EF4-FFF2-40B4-BE49-F238E27FC236}">
                <a16:creationId xmlns:a16="http://schemas.microsoft.com/office/drawing/2014/main" id="{5D04F8F1-FFF5-4243-A668-5A79CE4A653B}"/>
              </a:ext>
            </a:extLst>
          </p:cNvPr>
          <p:cNvSpPr>
            <a:spLocks noGrp="1"/>
          </p:cNvSpPr>
          <p:nvPr>
            <p:ph type="body" sz="quarter" idx="32" hasCustomPrompt="1"/>
          </p:nvPr>
        </p:nvSpPr>
        <p:spPr>
          <a:xfrm>
            <a:off x="6236044" y="3800047"/>
            <a:ext cx="633813" cy="47390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
        <p:nvSpPr>
          <p:cNvPr id="20" name="Text Placeholder 7">
            <a:extLst>
              <a:ext uri="{FF2B5EF4-FFF2-40B4-BE49-F238E27FC236}">
                <a16:creationId xmlns:a16="http://schemas.microsoft.com/office/drawing/2014/main" id="{79B44392-9FED-4355-BD1A-CAD85ED07733}"/>
              </a:ext>
            </a:extLst>
          </p:cNvPr>
          <p:cNvSpPr>
            <a:spLocks noGrp="1"/>
          </p:cNvSpPr>
          <p:nvPr>
            <p:ph type="body" sz="quarter" idx="33" hasCustomPrompt="1"/>
          </p:nvPr>
        </p:nvSpPr>
        <p:spPr>
          <a:xfrm>
            <a:off x="1103236" y="3794477"/>
            <a:ext cx="633813" cy="479474"/>
          </a:xfrm>
          <a:prstGeom prst="rect">
            <a:avLst/>
          </a:prstGeom>
        </p:spPr>
        <p:txBody>
          <a:bodyPr anchor="t"/>
          <a:lstStyle>
            <a:lvl1pPr marL="0" indent="0">
              <a:spcBef>
                <a:spcPts val="0"/>
              </a:spcBef>
              <a:buNone/>
              <a:defRPr sz="2800" b="1">
                <a:solidFill>
                  <a:schemeClr val="bg2"/>
                </a:solidFill>
                <a:latin typeface="+mn-lt"/>
              </a:defRPr>
            </a:lvl1pPr>
          </a:lstStyle>
          <a:p>
            <a:pPr lvl="0"/>
            <a:r>
              <a:rPr lang="en-US" err="1"/>
              <a:t>Nr</a:t>
            </a:r>
            <a:r>
              <a:rPr lang="en-US"/>
              <a:t>.</a:t>
            </a:r>
          </a:p>
        </p:txBody>
      </p:sp>
    </p:spTree>
    <p:extLst>
      <p:ext uri="{BB962C8B-B14F-4D97-AF65-F5344CB8AC3E}">
        <p14:creationId xmlns:p14="http://schemas.microsoft.com/office/powerpoint/2010/main" val="411157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3892286"/>
            <a:ext cx="5312682" cy="2408918"/>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rgbClr val="61616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3143091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 with photo">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C539AB-3B22-432D-BC16-4931AC56140C}"/>
              </a:ext>
            </a:extLst>
          </p:cNvPr>
          <p:cNvSpPr>
            <a:spLocks noGrp="1"/>
          </p:cNvSpPr>
          <p:nvPr>
            <p:ph type="body" sz="quarter" idx="14" hasCustomPrompt="1"/>
          </p:nvPr>
        </p:nvSpPr>
        <p:spPr>
          <a:xfrm>
            <a:off x="5660572" y="2827283"/>
            <a:ext cx="5017938" cy="3305759"/>
          </a:xfrm>
          <a:prstGeom prst="rect">
            <a:avLst/>
          </a:prstGeom>
        </p:spPr>
        <p:txBody>
          <a:bodyPr/>
          <a:lstStyle>
            <a:lvl1pPr marL="0" indent="0">
              <a:buNone/>
              <a:defRPr>
                <a:solidFill>
                  <a:srgbClr val="616161"/>
                </a:solidFill>
              </a:defRPr>
            </a:lvl1pPr>
          </a:lstStyle>
          <a:p>
            <a:pPr lvl="0"/>
            <a:r>
              <a:rPr lang="en-US"/>
              <a:t>Click to edit text: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itle 1">
            <a:extLst>
              <a:ext uri="{FF2B5EF4-FFF2-40B4-BE49-F238E27FC236}">
                <a16:creationId xmlns:a16="http://schemas.microsoft.com/office/drawing/2014/main" id="{F06D5196-E070-4838-9DC2-637B69B1E39A}"/>
              </a:ext>
            </a:extLst>
          </p:cNvPr>
          <p:cNvSpPr>
            <a:spLocks noGrp="1"/>
          </p:cNvSpPr>
          <p:nvPr>
            <p:ph type="title"/>
          </p:nvPr>
        </p:nvSpPr>
        <p:spPr>
          <a:xfrm>
            <a:off x="668545" y="381575"/>
            <a:ext cx="10385004" cy="590931"/>
          </a:xfrm>
        </p:spPr>
        <p:txBody>
          <a:bodyPr/>
          <a:lstStyle>
            <a:lvl1pPr>
              <a:defRPr b="0">
                <a:solidFill>
                  <a:schemeClr val="tx1"/>
                </a:solidFill>
                <a:latin typeface="+mn-lt"/>
              </a:defRPr>
            </a:lvl1pPr>
          </a:lstStyle>
          <a:p>
            <a:r>
              <a:rPr lang="en-US"/>
              <a:t>Click to edit Master title style</a:t>
            </a:r>
          </a:p>
        </p:txBody>
      </p:sp>
      <p:sp>
        <p:nvSpPr>
          <p:cNvPr id="7" name="Text Placeholder 3">
            <a:extLst>
              <a:ext uri="{FF2B5EF4-FFF2-40B4-BE49-F238E27FC236}">
                <a16:creationId xmlns:a16="http://schemas.microsoft.com/office/drawing/2014/main" id="{24E1618E-629C-44A9-A7AF-5B066BFB2A62}"/>
              </a:ext>
            </a:extLst>
          </p:cNvPr>
          <p:cNvSpPr>
            <a:spLocks noGrp="1"/>
          </p:cNvSpPr>
          <p:nvPr>
            <p:ph type="body" sz="quarter" idx="15"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Picture Placeholder 8">
            <a:extLst>
              <a:ext uri="{FF2B5EF4-FFF2-40B4-BE49-F238E27FC236}">
                <a16:creationId xmlns:a16="http://schemas.microsoft.com/office/drawing/2014/main" id="{2EDEB566-A935-4808-8F3D-AC8264F5C837}"/>
              </a:ext>
            </a:extLst>
          </p:cNvPr>
          <p:cNvSpPr>
            <a:spLocks noGrp="1"/>
          </p:cNvSpPr>
          <p:nvPr>
            <p:ph type="pic" sz="quarter" idx="13"/>
          </p:nvPr>
        </p:nvSpPr>
        <p:spPr>
          <a:xfrm>
            <a:off x="668545" y="2827283"/>
            <a:ext cx="4544586" cy="3302143"/>
          </a:xfrm>
          <a:prstGeom prst="rect">
            <a:avLst/>
          </a:prstGeom>
        </p:spPr>
        <p:txBody>
          <a:bodyPr/>
          <a:lstStyle/>
          <a:p>
            <a:endParaRPr lang="en-US"/>
          </a:p>
        </p:txBody>
      </p:sp>
      <p:cxnSp>
        <p:nvCxnSpPr>
          <p:cNvPr id="8" name="Straight Connector 14">
            <a:extLst>
              <a:ext uri="{FF2B5EF4-FFF2-40B4-BE49-F238E27FC236}">
                <a16:creationId xmlns:a16="http://schemas.microsoft.com/office/drawing/2014/main" id="{2F6AE52C-286B-448B-929B-AACE4ABCA1F4}"/>
              </a:ext>
            </a:extLst>
          </p:cNvPr>
          <p:cNvCxnSpPr/>
          <p:nvPr userDrawn="1"/>
        </p:nvCxnSpPr>
        <p:spPr>
          <a:xfrm>
            <a:off x="3752631" y="2795753"/>
            <a:ext cx="1460500" cy="0"/>
          </a:xfrm>
          <a:prstGeom prst="line">
            <a:avLst/>
          </a:prstGeom>
          <a:ln w="76200">
            <a:solidFill>
              <a:srgbClr val="F8AE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74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fiel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6" name="Text Placeholder 5">
            <a:extLst>
              <a:ext uri="{FF2B5EF4-FFF2-40B4-BE49-F238E27FC236}">
                <a16:creationId xmlns:a16="http://schemas.microsoft.com/office/drawing/2014/main" id="{D58F7986-94D9-4F5E-80E5-9C036ED99E7B}"/>
              </a:ext>
            </a:extLst>
          </p:cNvPr>
          <p:cNvSpPr>
            <a:spLocks noGrp="1"/>
          </p:cNvSpPr>
          <p:nvPr>
            <p:ph type="body" sz="quarter" idx="15"/>
          </p:nvPr>
        </p:nvSpPr>
        <p:spPr>
          <a:xfrm>
            <a:off x="668338" y="1625599"/>
            <a:ext cx="10385425" cy="4305300"/>
          </a:xfrm>
          <a:prstGeom prst="rect">
            <a:avLst/>
          </a:prstGeom>
        </p:spPr>
        <p:txBody>
          <a:bodyPr/>
          <a:lstStyle>
            <a:lvl1pPr>
              <a:buClr>
                <a:schemeClr val="accent2"/>
              </a:buClr>
              <a:defRPr>
                <a:solidFill>
                  <a:srgbClr val="616161"/>
                </a:solidFill>
              </a:defRPr>
            </a:lvl1pPr>
            <a:lvl2pPr marL="719138" indent="-269875">
              <a:buClr>
                <a:schemeClr val="accent2"/>
              </a:buClr>
              <a:buSzPct val="65000"/>
              <a:buFont typeface="Courier New" panose="02070309020205020404" pitchFamily="49" charset="0"/>
              <a:buChar char="o"/>
              <a:defRPr>
                <a:solidFill>
                  <a:srgbClr val="616161"/>
                </a:solidFill>
              </a:defRPr>
            </a:lvl2pPr>
            <a:lvl3pPr marL="1252538" indent="-2698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26695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field sing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5E258CD5-DC86-4E81-A726-B1380AF63BA2}"/>
              </a:ext>
            </a:extLst>
          </p:cNvPr>
          <p:cNvSpPr>
            <a:spLocks noGrp="1"/>
          </p:cNvSpPr>
          <p:nvPr>
            <p:ph type="body" sz="quarter" idx="13" hasCustomPrompt="1"/>
          </p:nvPr>
        </p:nvSpPr>
        <p:spPr>
          <a:xfrm>
            <a:off x="668338" y="1625600"/>
            <a:ext cx="10385425" cy="4305300"/>
          </a:xfrm>
          <a:prstGeom prst="rect">
            <a:avLst/>
          </a:prstGeom>
        </p:spPr>
        <p:txBody>
          <a:bodyPr/>
          <a:lstStyle>
            <a:lvl1pPr marL="0" indent="0">
              <a:buNone/>
              <a:defRPr>
                <a:solidFill>
                  <a:srgbClr val="616161"/>
                </a:solidFill>
              </a:defRPr>
            </a:lvl1pPr>
          </a:lstStyle>
          <a:p>
            <a:pPr lvl="0"/>
            <a:r>
              <a:rPr lang="en-US"/>
              <a:t>Insert text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endParaRPr lang="en-US"/>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Tree>
    <p:extLst>
      <p:ext uri="{BB962C8B-B14F-4D97-AF65-F5344CB8AC3E}">
        <p14:creationId xmlns:p14="http://schemas.microsoft.com/office/powerpoint/2010/main" val="240757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field dou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A891-C182-40B9-B5AA-6B8430DD8B9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1223C2E9-D430-489F-8756-9BB09D87CFB4}"/>
              </a:ext>
            </a:extLst>
          </p:cNvPr>
          <p:cNvSpPr>
            <a:spLocks noGrp="1"/>
          </p:cNvSpPr>
          <p:nvPr>
            <p:ph type="body" sz="quarter" idx="14" hasCustomPrompt="1"/>
          </p:nvPr>
        </p:nvSpPr>
        <p:spPr>
          <a:xfrm>
            <a:off x="668338" y="879132"/>
            <a:ext cx="10385425" cy="403225"/>
          </a:xfrm>
          <a:prstGeom prst="rect">
            <a:avLst/>
          </a:prstGeom>
        </p:spPr>
        <p:txBody>
          <a:bodyPr/>
          <a:lstStyle>
            <a:lvl1pPr marL="0" indent="0">
              <a:spcBef>
                <a:spcPts val="0"/>
              </a:spcBef>
              <a:buNone/>
              <a:defRPr sz="2000">
                <a:solidFill>
                  <a:srgbClr val="616161"/>
                </a:solidFill>
              </a:defRPr>
            </a:lvl1pPr>
          </a:lstStyle>
          <a:p>
            <a:pPr lvl="0"/>
            <a:r>
              <a:rPr lang="en-US"/>
              <a:t>Click to edit </a:t>
            </a:r>
            <a:r>
              <a:rPr lang="en-US" err="1"/>
              <a:t>subheadline</a:t>
            </a:r>
            <a:endParaRPr lang="en-US"/>
          </a:p>
        </p:txBody>
      </p:sp>
      <p:sp>
        <p:nvSpPr>
          <p:cNvPr id="7" name="Text Placeholder 5">
            <a:extLst>
              <a:ext uri="{FF2B5EF4-FFF2-40B4-BE49-F238E27FC236}">
                <a16:creationId xmlns:a16="http://schemas.microsoft.com/office/drawing/2014/main" id="{92715397-AFBE-4E04-A77C-B8A6359BCF91}"/>
              </a:ext>
            </a:extLst>
          </p:cNvPr>
          <p:cNvSpPr>
            <a:spLocks noGrp="1"/>
          </p:cNvSpPr>
          <p:nvPr>
            <p:ph type="body" sz="quarter" idx="16"/>
          </p:nvPr>
        </p:nvSpPr>
        <p:spPr>
          <a:xfrm>
            <a:off x="1890589"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74625">
              <a:buClr>
                <a:schemeClr val="accent2"/>
              </a:buClr>
              <a:buSzPct val="65000"/>
              <a:buFont typeface="Courier New" panose="02070309020205020404" pitchFamily="49" charset="0"/>
              <a:buChar char="o"/>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8" name="Text Placeholder 5">
            <a:extLst>
              <a:ext uri="{FF2B5EF4-FFF2-40B4-BE49-F238E27FC236}">
                <a16:creationId xmlns:a16="http://schemas.microsoft.com/office/drawing/2014/main" id="{E9307932-E750-4F4A-83E5-DF921E397C80}"/>
              </a:ext>
            </a:extLst>
          </p:cNvPr>
          <p:cNvSpPr>
            <a:spLocks noGrp="1"/>
          </p:cNvSpPr>
          <p:nvPr>
            <p:ph type="body" sz="quarter" idx="17" hasCustomPrompt="1"/>
          </p:nvPr>
        </p:nvSpPr>
        <p:spPr>
          <a:xfrm>
            <a:off x="6025896" y="1625599"/>
            <a:ext cx="3705541" cy="4305300"/>
          </a:xfrm>
          <a:prstGeom prst="rect">
            <a:avLst/>
          </a:prstGeom>
          <a:ln w="9525">
            <a:solidFill>
              <a:schemeClr val="bg1">
                <a:lumMod val="85000"/>
              </a:schemeClr>
            </a:solidFill>
          </a:ln>
        </p:spPr>
        <p:txBody>
          <a:bodyPr/>
          <a:lstStyle>
            <a:lvl1pPr>
              <a:buClr>
                <a:schemeClr val="accent2"/>
              </a:buClr>
              <a:defRPr>
                <a:solidFill>
                  <a:srgbClr val="616161"/>
                </a:solidFill>
              </a:defRPr>
            </a:lvl1pPr>
            <a:lvl2pPr marL="357188" indent="-157163">
              <a:buClr>
                <a:schemeClr val="accent2"/>
              </a:buClr>
              <a:buSzPct val="65000"/>
              <a:buFont typeface="Courier New" panose="02070309020205020404" pitchFamily="49" charset="0"/>
              <a:buChar char="o"/>
              <a:tabLst>
                <a:tab pos="357188" algn="l"/>
              </a:tabLst>
              <a:defRPr>
                <a:solidFill>
                  <a:srgbClr val="616161"/>
                </a:solidFill>
              </a:defRPr>
            </a:lvl2pPr>
            <a:lvl3pPr marL="574675" indent="-168275">
              <a:buClr>
                <a:schemeClr val="accent2"/>
              </a:buClr>
              <a:buSzPct val="65000"/>
              <a:buFont typeface="Courier New" panose="02070309020205020404" pitchFamily="49" charset="0"/>
              <a:buChar char="o"/>
              <a:defRPr>
                <a:solidFill>
                  <a:srgbClr val="616161"/>
                </a:solidFill>
              </a:defRPr>
            </a:lvl3pPr>
          </a:lstStyle>
          <a:p>
            <a:pPr lvl="0"/>
            <a:r>
              <a:rPr lang="en-US"/>
              <a:t>Edit Master text styles</a:t>
            </a:r>
          </a:p>
          <a:p>
            <a:pPr lvl="1"/>
            <a:r>
              <a:rPr lang="en-US"/>
              <a:t>Second level</a:t>
            </a:r>
          </a:p>
          <a:p>
            <a:pPr lvl="2"/>
            <a:r>
              <a:rPr lang="en-US"/>
              <a:t>Third level</a:t>
            </a:r>
          </a:p>
        </p:txBody>
      </p:sp>
      <p:sp>
        <p:nvSpPr>
          <p:cNvPr id="10" name="Text Placeholder 5">
            <a:extLst>
              <a:ext uri="{FF2B5EF4-FFF2-40B4-BE49-F238E27FC236}">
                <a16:creationId xmlns:a16="http://schemas.microsoft.com/office/drawing/2014/main" id="{A61291A9-0445-455D-ADBD-A5AFD8777390}"/>
              </a:ext>
            </a:extLst>
          </p:cNvPr>
          <p:cNvSpPr>
            <a:spLocks noGrp="1"/>
          </p:cNvSpPr>
          <p:nvPr>
            <p:ph type="body" sz="quarter" idx="18" hasCustomPrompt="1"/>
          </p:nvPr>
        </p:nvSpPr>
        <p:spPr>
          <a:xfrm>
            <a:off x="530913" y="146460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
        <p:nvSpPr>
          <p:cNvPr id="11" name="Text Placeholder 5">
            <a:extLst>
              <a:ext uri="{FF2B5EF4-FFF2-40B4-BE49-F238E27FC236}">
                <a16:creationId xmlns:a16="http://schemas.microsoft.com/office/drawing/2014/main" id="{2CAF4FAA-5333-496C-B5D9-B07D7F9F928B}"/>
              </a:ext>
            </a:extLst>
          </p:cNvPr>
          <p:cNvSpPr>
            <a:spLocks noGrp="1"/>
          </p:cNvSpPr>
          <p:nvPr>
            <p:ph type="body" sz="quarter" idx="19" hasCustomPrompt="1"/>
          </p:nvPr>
        </p:nvSpPr>
        <p:spPr>
          <a:xfrm>
            <a:off x="9959400" y="5247896"/>
            <a:ext cx="1266356" cy="709952"/>
          </a:xfrm>
          <a:prstGeom prst="rect">
            <a:avLst/>
          </a:prstGeom>
          <a:ln w="9525">
            <a:noFill/>
          </a:ln>
        </p:spPr>
        <p:txBody>
          <a:bodyPr/>
          <a:lstStyle>
            <a:lvl1pPr marL="0" indent="0">
              <a:buNone/>
              <a:defRPr sz="5400" b="1">
                <a:solidFill>
                  <a:schemeClr val="bg2"/>
                </a:solidFill>
                <a:latin typeface="+mn-lt"/>
              </a:defRPr>
            </a:lvl1pPr>
          </a:lstStyle>
          <a:p>
            <a:pPr lvl="0"/>
            <a:r>
              <a:rPr lang="en-US"/>
              <a:t>No.</a:t>
            </a:r>
          </a:p>
        </p:txBody>
      </p:sp>
    </p:spTree>
    <p:extLst>
      <p:ext uri="{BB962C8B-B14F-4D97-AF65-F5344CB8AC3E}">
        <p14:creationId xmlns:p14="http://schemas.microsoft.com/office/powerpoint/2010/main" val="121353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01DFC53-998A-4925-8623-54995EFD6F3A}"/>
              </a:ext>
            </a:extLst>
          </p:cNvPr>
          <p:cNvPicPr>
            <a:picLocks noChangeAspect="1"/>
          </p:cNvPicPr>
          <p:nvPr userDrawn="1"/>
        </p:nvPicPr>
        <p:blipFill>
          <a:blip r:embed="rId22"/>
          <a:stretch>
            <a:fillRect/>
          </a:stretch>
        </p:blipFill>
        <p:spPr>
          <a:xfrm>
            <a:off x="390503" y="6493742"/>
            <a:ext cx="971593" cy="222186"/>
          </a:xfrm>
          <a:prstGeom prst="rect">
            <a:avLst/>
          </a:prstGeom>
        </p:spPr>
      </p:pic>
      <p:sp>
        <p:nvSpPr>
          <p:cNvPr id="35" name="Title Placeholder 1">
            <a:extLst>
              <a:ext uri="{FF2B5EF4-FFF2-40B4-BE49-F238E27FC236}">
                <a16:creationId xmlns:a16="http://schemas.microsoft.com/office/drawing/2014/main" id="{06E0AE3B-9B62-4465-88CB-B7B7833F5860}"/>
              </a:ext>
            </a:extLst>
          </p:cNvPr>
          <p:cNvSpPr>
            <a:spLocks noGrp="1"/>
          </p:cNvSpPr>
          <p:nvPr>
            <p:ph type="title"/>
          </p:nvPr>
        </p:nvSpPr>
        <p:spPr>
          <a:xfrm>
            <a:off x="668545" y="381575"/>
            <a:ext cx="10385004" cy="590931"/>
          </a:xfrm>
          <a:prstGeom prst="rect">
            <a:avLst/>
          </a:prstGeom>
        </p:spPr>
        <p:txBody>
          <a:bodyPr vert="horz" wrap="square" lIns="91440" tIns="45720" rIns="91440" bIns="45720" rtlCol="0" anchor="t" anchorCtr="0">
            <a:spAutoFit/>
          </a:bodyPr>
          <a:lstStyle/>
          <a:p>
            <a:r>
              <a:rPr lang="en-US"/>
              <a:t>CLICK TO EDIT MASTER TITLE STYLE</a:t>
            </a:r>
          </a:p>
        </p:txBody>
      </p:sp>
      <p:pic>
        <p:nvPicPr>
          <p:cNvPr id="37" name="Picture 36">
            <a:extLst>
              <a:ext uri="{FF2B5EF4-FFF2-40B4-BE49-F238E27FC236}">
                <a16:creationId xmlns:a16="http://schemas.microsoft.com/office/drawing/2014/main" id="{89047AB5-CF7E-495F-AEA9-28F5B2B5E7F9}"/>
              </a:ext>
            </a:extLst>
          </p:cNvPr>
          <p:cNvPicPr>
            <a:picLocks noChangeAspect="1"/>
          </p:cNvPicPr>
          <p:nvPr userDrawn="1"/>
        </p:nvPicPr>
        <p:blipFill rotWithShape="1">
          <a:blip r:embed="rId23" cstate="screen">
            <a:extLst>
              <a:ext uri="{28A0092B-C50C-407E-A947-70E740481C1C}">
                <a14:useLocalDpi xmlns:a14="http://schemas.microsoft.com/office/drawing/2010/main"/>
              </a:ext>
            </a:extLst>
          </a:blip>
          <a:srcRect r="15608" b="42770"/>
          <a:stretch/>
        </p:blipFill>
        <p:spPr>
          <a:xfrm rot="16200000">
            <a:off x="8691977" y="2771226"/>
            <a:ext cx="6273800" cy="726251"/>
          </a:xfrm>
          <a:prstGeom prst="rect">
            <a:avLst/>
          </a:prstGeom>
        </p:spPr>
      </p:pic>
      <p:sp>
        <p:nvSpPr>
          <p:cNvPr id="38" name="Rectangle 37">
            <a:extLst>
              <a:ext uri="{FF2B5EF4-FFF2-40B4-BE49-F238E27FC236}">
                <a16:creationId xmlns:a16="http://schemas.microsoft.com/office/drawing/2014/main" id="{78129196-D3FD-43BB-874B-2E0285FB48F6}"/>
              </a:ext>
            </a:extLst>
          </p:cNvPr>
          <p:cNvSpPr/>
          <p:nvPr userDrawn="1"/>
        </p:nvSpPr>
        <p:spPr>
          <a:xfrm>
            <a:off x="11439132" y="6219472"/>
            <a:ext cx="756000" cy="802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4" name="Rectangle 3">
            <a:extLst>
              <a:ext uri="{FF2B5EF4-FFF2-40B4-BE49-F238E27FC236}">
                <a16:creationId xmlns:a16="http://schemas.microsoft.com/office/drawing/2014/main" id="{588072A5-439F-4750-8D43-6184C6396837}"/>
              </a:ext>
            </a:extLst>
          </p:cNvPr>
          <p:cNvSpPr/>
          <p:nvPr userDrawn="1"/>
        </p:nvSpPr>
        <p:spPr>
          <a:xfrm>
            <a:off x="1456574" y="6433279"/>
            <a:ext cx="2263761" cy="261610"/>
          </a:xfrm>
          <a:prstGeom prst="rect">
            <a:avLst/>
          </a:prstGeom>
        </p:spPr>
        <p:txBody>
          <a:bodyPr wrap="none">
            <a:spAutoFit/>
          </a:bodyPr>
          <a:lstStyle/>
          <a:p>
            <a:r>
              <a:rPr lang="en-US" sz="1100">
                <a:solidFill>
                  <a:schemeClr val="tx1">
                    <a:lumMod val="50000"/>
                    <a:lumOff val="50000"/>
                  </a:schemeClr>
                </a:solidFill>
                <a:latin typeface="Calibri Light" panose="020F0302020204030204" pitchFamily="34" charset="0"/>
                <a:cs typeface="Calibri Light" panose="020F0302020204030204" pitchFamily="34" charset="0"/>
              </a:rPr>
              <a:t>©</a:t>
            </a:r>
            <a:r>
              <a:rPr lang="vi-VN" sz="1100">
                <a:solidFill>
                  <a:schemeClr val="tx1">
                    <a:lumMod val="50000"/>
                    <a:lumOff val="50000"/>
                  </a:schemeClr>
                </a:solidFill>
                <a:latin typeface="Calibri Light" panose="020F0302020204030204" pitchFamily="34" charset="0"/>
                <a:cs typeface="Calibri Light" panose="020F0302020204030204" pitchFamily="34" charset="0"/>
              </a:rPr>
              <a:t> 201</a:t>
            </a:r>
            <a:r>
              <a:rPr lang="en-US" sz="1100">
                <a:solidFill>
                  <a:schemeClr val="tx1">
                    <a:lumMod val="50000"/>
                    <a:lumOff val="50000"/>
                  </a:schemeClr>
                </a:solidFill>
                <a:latin typeface="Calibri Light" panose="020F0302020204030204" pitchFamily="34" charset="0"/>
                <a:cs typeface="Calibri Light" panose="020F0302020204030204" pitchFamily="34" charset="0"/>
              </a:rPr>
              <a:t>9</a:t>
            </a:r>
            <a:r>
              <a:rPr lang="vi-VN" sz="1100">
                <a:solidFill>
                  <a:schemeClr val="tx1">
                    <a:lumMod val="50000"/>
                    <a:lumOff val="50000"/>
                  </a:schemeClr>
                </a:solidFill>
                <a:latin typeface="Calibri Light" panose="020F0302020204030204" pitchFamily="34" charset="0"/>
                <a:cs typeface="Calibri Light" panose="020F0302020204030204" pitchFamily="34" charset="0"/>
              </a:rPr>
              <a:t> Nagarro – All rights reserved</a:t>
            </a:r>
            <a:endParaRPr lang="en-US" sz="1100">
              <a:solidFill>
                <a:schemeClr val="tx1">
                  <a:lumMod val="50000"/>
                  <a:lumOff val="50000"/>
                </a:schemeClr>
              </a:solidFill>
            </a:endParaRPr>
          </a:p>
        </p:txBody>
      </p:sp>
      <p:cxnSp>
        <p:nvCxnSpPr>
          <p:cNvPr id="6" name="Straight Connector 5">
            <a:extLst>
              <a:ext uri="{FF2B5EF4-FFF2-40B4-BE49-F238E27FC236}">
                <a16:creationId xmlns:a16="http://schemas.microsoft.com/office/drawing/2014/main" id="{691A1FD9-4F63-4F16-9818-0E1200200581}"/>
              </a:ext>
            </a:extLst>
          </p:cNvPr>
          <p:cNvCxnSpPr/>
          <p:nvPr userDrawn="1"/>
        </p:nvCxnSpPr>
        <p:spPr>
          <a:xfrm>
            <a:off x="547933" y="305565"/>
            <a:ext cx="0" cy="742950"/>
          </a:xfrm>
          <a:prstGeom prst="line">
            <a:avLst/>
          </a:prstGeom>
          <a:ln w="76200">
            <a:solidFill>
              <a:srgbClr val="202C56"/>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F52749F-635B-438A-8A3F-D59A9B61A932}"/>
              </a:ext>
            </a:extLst>
          </p:cNvPr>
          <p:cNvSpPr txBox="1"/>
          <p:nvPr userDrawn="1"/>
        </p:nvSpPr>
        <p:spPr>
          <a:xfrm>
            <a:off x="11449793" y="6433279"/>
            <a:ext cx="606751" cy="261610"/>
          </a:xfrm>
          <a:prstGeom prst="rect">
            <a:avLst/>
          </a:prstGeom>
          <a:noFill/>
        </p:spPr>
        <p:txBody>
          <a:bodyPr wrap="square" rtlCol="0">
            <a:spAutoFit/>
          </a:bodyPr>
          <a:lstStyle/>
          <a:p>
            <a:pPr algn="ctr"/>
            <a:fld id="{FFDA368B-8013-4167-8E8A-010BA22EA922}" type="slidenum">
              <a:rPr lang="en-US" sz="1100" smtClean="0">
                <a:solidFill>
                  <a:schemeClr val="tx1">
                    <a:lumMod val="50000"/>
                    <a:lumOff val="50000"/>
                  </a:schemeClr>
                </a:solidFill>
                <a:latin typeface="+mj-lt"/>
              </a:rPr>
              <a:pPr algn="ctr"/>
              <a:t>‹#›</a:t>
            </a:fld>
            <a:endParaRPr lang="en-US" sz="1100">
              <a:solidFill>
                <a:schemeClr val="tx1">
                  <a:lumMod val="50000"/>
                  <a:lumOff val="50000"/>
                </a:schemeClr>
              </a:solidFill>
              <a:latin typeface="+mj-lt"/>
            </a:endParaRPr>
          </a:p>
        </p:txBody>
      </p:sp>
    </p:spTree>
    <p:extLst>
      <p:ext uri="{BB962C8B-B14F-4D97-AF65-F5344CB8AC3E}">
        <p14:creationId xmlns:p14="http://schemas.microsoft.com/office/powerpoint/2010/main" val="2167971415"/>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2" r:id="rId3"/>
    <p:sldLayoutId id="2147483678" r:id="rId4"/>
    <p:sldLayoutId id="2147483680" r:id="rId5"/>
    <p:sldLayoutId id="2147483703" r:id="rId6"/>
    <p:sldLayoutId id="2147483695" r:id="rId7"/>
    <p:sldLayoutId id="2147483690" r:id="rId8"/>
    <p:sldLayoutId id="2147483696" r:id="rId9"/>
    <p:sldLayoutId id="2147483685" r:id="rId10"/>
    <p:sldLayoutId id="2147483699" r:id="rId11"/>
    <p:sldLayoutId id="2147483684" r:id="rId12"/>
    <p:sldLayoutId id="2147483681" r:id="rId13"/>
    <p:sldLayoutId id="2147483700" r:id="rId14"/>
    <p:sldLayoutId id="2147483698" r:id="rId15"/>
    <p:sldLayoutId id="2147483688" r:id="rId16"/>
    <p:sldLayoutId id="2147483704" r:id="rId17"/>
    <p:sldLayoutId id="2147483694" r:id="rId18"/>
    <p:sldLayoutId id="2147483691" r:id="rId19"/>
    <p:sldLayoutId id="2147483697" r:id="rId20"/>
  </p:sldLayoutIdLst>
  <p:txStyles>
    <p:titleStyle>
      <a:lvl1pPr algn="l" defTabSz="914400" rtl="0" eaLnBrk="1" latinLnBrk="0" hangingPunct="1">
        <a:lnSpc>
          <a:spcPct val="90000"/>
        </a:lnSpc>
        <a:spcBef>
          <a:spcPct val="0"/>
        </a:spcBef>
        <a:buNone/>
        <a:defRPr sz="3600" b="0" kern="1200">
          <a:solidFill>
            <a:schemeClr val="tx1"/>
          </a:solidFill>
          <a:latin typeface="+mn-lt"/>
          <a:ea typeface="+mj-ea"/>
          <a:cs typeface="+mj-cs"/>
        </a:defRPr>
      </a:lvl1pPr>
    </p:titleStyle>
    <p:bodyStyle>
      <a:lvl1pPr marL="169863" indent="-169863" algn="l" defTabSz="914400" rtl="0" eaLnBrk="1" latinLnBrk="0" hangingPunct="1">
        <a:lnSpc>
          <a:spcPct val="100000"/>
        </a:lnSpc>
        <a:spcBef>
          <a:spcPts val="1000"/>
        </a:spcBef>
        <a:spcAft>
          <a:spcPts val="0"/>
        </a:spcAft>
        <a:buFont typeface="Arial" panose="020B0604020202020204" pitchFamily="34" charset="0"/>
        <a:buChar char="•"/>
        <a:defRPr sz="1600" kern="1200">
          <a:solidFill>
            <a:schemeClr val="tx1">
              <a:lumMod val="50000"/>
              <a:lumOff val="50000"/>
            </a:schemeClr>
          </a:solidFill>
          <a:latin typeface="+mj-lt"/>
          <a:ea typeface="+mn-ea"/>
          <a:cs typeface="+mn-cs"/>
        </a:defRPr>
      </a:lvl1pPr>
      <a:lvl2pPr marL="339725" indent="-171450" algn="l" defTabSz="914400" rtl="0" eaLnBrk="1" latinLnBrk="0" hangingPunct="1">
        <a:lnSpc>
          <a:spcPct val="100000"/>
        </a:lnSpc>
        <a:spcBef>
          <a:spcPts val="500"/>
        </a:spcBef>
        <a:spcAft>
          <a:spcPts val="0"/>
        </a:spcAft>
        <a:buFont typeface="Calibri Light" panose="020F0302020204030204" pitchFamily="34" charset="0"/>
        <a:buChar char="₋"/>
        <a:tabLst>
          <a:tab pos="282575" algn="l"/>
        </a:tabLst>
        <a:defRPr sz="1600" kern="1200">
          <a:solidFill>
            <a:schemeClr val="tx1">
              <a:lumMod val="50000"/>
              <a:lumOff val="50000"/>
            </a:schemeClr>
          </a:solidFill>
          <a:latin typeface="+mj-lt"/>
          <a:ea typeface="+mn-ea"/>
          <a:cs typeface="+mn-cs"/>
        </a:defRPr>
      </a:lvl2pPr>
      <a:lvl3pPr marL="574675" indent="-168275" algn="l" defTabSz="914400" rtl="0" eaLnBrk="1" latinLnBrk="0" hangingPunct="1">
        <a:lnSpc>
          <a:spcPct val="100000"/>
        </a:lnSpc>
        <a:spcBef>
          <a:spcPts val="500"/>
        </a:spcBef>
        <a:spcAft>
          <a:spcPts val="0"/>
        </a:spcAft>
        <a:buFont typeface="Calibri Light" panose="020F0302020204030204" pitchFamily="34" charset="0"/>
        <a:buChar char="&gt;"/>
        <a:defRPr sz="1600" kern="1200">
          <a:solidFill>
            <a:schemeClr val="tx1">
              <a:lumMod val="50000"/>
              <a:lumOff val="50000"/>
            </a:schemeClr>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doc.froglogic.com/squish/latest/ao-hudson.html" TargetMode="External"/><Relationship Id="rId2" Type="http://schemas.openxmlformats.org/officeDocument/2006/relationships/hyperlink" Target="https://doc.froglogic.com/squish/latest/tutorials-web.html" TargetMode="External"/><Relationship Id="rId1" Type="http://schemas.openxmlformats.org/officeDocument/2006/relationships/slideLayout" Target="../slideLayouts/slideLayout7.xml"/><Relationship Id="rId6" Type="http://schemas.openxmlformats.org/officeDocument/2006/relationships/hyperlink" Target="https://github.com/gerzse/CTC-TeaM" TargetMode="External"/><Relationship Id="rId5" Type="http://schemas.openxmlformats.org/officeDocument/2006/relationships/hyperlink" Target="https://www.screenpresso.com/" TargetMode="External"/><Relationship Id="rId4" Type="http://schemas.openxmlformats.org/officeDocument/2006/relationships/hyperlink" Target="https://www.getpostman.com/automated-testin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www.froglogic.com/squish/editions/automated-web-gui-testing/" TargetMode="Externa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download.froglogic.com/resources/squish-jenkins-plugin_latest.zip"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ucumber.io/docs" TargetMode="External"/><Relationship Id="rId2" Type="http://schemas.openxmlformats.org/officeDocument/2006/relationships/hyperlink" Target="https://www.testfairy.com/" TargetMode="External"/><Relationship Id="rId1" Type="http://schemas.openxmlformats.org/officeDocument/2006/relationships/slideLayout" Target="../slideLayouts/slideLayout7.xml"/><Relationship Id="rId5" Type="http://schemas.openxmlformats.org/officeDocument/2006/relationships/hyperlink" Target="http://appium.io/" TargetMode="External"/><Relationship Id="rId4" Type="http://schemas.openxmlformats.org/officeDocument/2006/relationships/hyperlink" Target="https://www.querysurg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2A53"/>
        </a:solidFill>
        <a:effectLst/>
      </p:bgPr>
    </p:bg>
    <p:spTree>
      <p:nvGrpSpPr>
        <p:cNvPr id="1" name=""/>
        <p:cNvGrpSpPr/>
        <p:nvPr/>
      </p:nvGrpSpPr>
      <p:grpSpPr>
        <a:xfrm>
          <a:off x="0" y="0"/>
          <a:ext cx="0" cy="0"/>
          <a:chOff x="0" y="0"/>
          <a:chExt cx="0" cy="0"/>
        </a:xfrm>
      </p:grpSpPr>
      <p:sp>
        <p:nvSpPr>
          <p:cNvPr id="2" name="Untertitel 1">
            <a:extLst>
              <a:ext uri="{FF2B5EF4-FFF2-40B4-BE49-F238E27FC236}">
                <a16:creationId xmlns:a16="http://schemas.microsoft.com/office/drawing/2014/main" id="{6E1C7718-3E7D-42E8-8F36-639653C1CDD9}"/>
              </a:ext>
            </a:extLst>
          </p:cNvPr>
          <p:cNvSpPr>
            <a:spLocks noGrp="1"/>
          </p:cNvSpPr>
          <p:nvPr>
            <p:ph type="subTitle" idx="1"/>
          </p:nvPr>
        </p:nvSpPr>
        <p:spPr/>
        <p:txBody>
          <a:bodyPr/>
          <a:lstStyle/>
          <a:p>
            <a:r>
              <a:rPr lang="de-DE" dirty="0"/>
              <a:t>CTC TeaM Timisoara</a:t>
            </a:r>
          </a:p>
        </p:txBody>
      </p:sp>
      <p:sp>
        <p:nvSpPr>
          <p:cNvPr id="3" name="Textplatzhalter 2">
            <a:extLst>
              <a:ext uri="{FF2B5EF4-FFF2-40B4-BE49-F238E27FC236}">
                <a16:creationId xmlns:a16="http://schemas.microsoft.com/office/drawing/2014/main" id="{13729D3B-65FA-40CD-93C4-83C684AB46F9}"/>
              </a:ext>
            </a:extLst>
          </p:cNvPr>
          <p:cNvSpPr>
            <a:spLocks noGrp="1"/>
          </p:cNvSpPr>
          <p:nvPr>
            <p:ph type="body" sz="quarter" idx="13"/>
          </p:nvPr>
        </p:nvSpPr>
        <p:spPr/>
        <p:txBody>
          <a:bodyPr/>
          <a:lstStyle/>
          <a:p>
            <a:r>
              <a:rPr lang="de-DE" dirty="0"/>
              <a:t>Autothon 2019</a:t>
            </a:r>
          </a:p>
        </p:txBody>
      </p:sp>
      <p:pic>
        <p:nvPicPr>
          <p:cNvPr id="12" name="Picture Placeholder 11"/>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7300" r="17300"/>
          <a:stretch>
            <a:fillRect/>
          </a:stretch>
        </p:blipFill>
        <p:spPr/>
      </p:pic>
    </p:spTree>
    <p:extLst>
      <p:ext uri="{BB962C8B-B14F-4D97-AF65-F5344CB8AC3E}">
        <p14:creationId xmlns:p14="http://schemas.microsoft.com/office/powerpoint/2010/main" val="1488456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45" y="381575"/>
            <a:ext cx="10385004" cy="590931"/>
          </a:xfrm>
        </p:spPr>
        <p:txBody>
          <a:bodyPr/>
          <a:lstStyle/>
          <a:p>
            <a:r>
              <a:rPr lang="en-US" dirty="0"/>
              <a:t>Movie Rental Service Architecture</a:t>
            </a:r>
          </a:p>
        </p:txBody>
      </p:sp>
      <p:sp>
        <p:nvSpPr>
          <p:cNvPr id="3" name="Text Placeholder 2"/>
          <p:cNvSpPr>
            <a:spLocks noGrp="1"/>
          </p:cNvSpPr>
          <p:nvPr>
            <p:ph type="body" sz="quarter" idx="14"/>
          </p:nvPr>
        </p:nvSpPr>
        <p:spPr/>
        <p:txBody>
          <a:bodyPr anchor="t"/>
          <a:lstStyle/>
          <a:p>
            <a:r>
              <a:rPr lang="en-US" dirty="0">
                <a:cs typeface="Calibri Light"/>
              </a:rPr>
              <a:t>DWH testing solution </a:t>
            </a:r>
            <a:endParaRPr lang="ro-RO" dirty="0"/>
          </a:p>
        </p:txBody>
      </p:sp>
      <p:pic>
        <p:nvPicPr>
          <p:cNvPr id="6" name="Picture 5">
            <a:extLst>
              <a:ext uri="{FF2B5EF4-FFF2-40B4-BE49-F238E27FC236}">
                <a16:creationId xmlns:a16="http://schemas.microsoft.com/office/drawing/2014/main" id="{023F94BA-228D-4834-955D-882678751F96}"/>
              </a:ext>
            </a:extLst>
          </p:cNvPr>
          <p:cNvPicPr>
            <a:picLocks noChangeAspect="1"/>
          </p:cNvPicPr>
          <p:nvPr/>
        </p:nvPicPr>
        <p:blipFill>
          <a:blip r:embed="rId3"/>
          <a:stretch>
            <a:fillRect/>
          </a:stretch>
        </p:blipFill>
        <p:spPr>
          <a:xfrm>
            <a:off x="1006765" y="1282357"/>
            <a:ext cx="9863190" cy="5200640"/>
          </a:xfrm>
          <a:prstGeom prst="rect">
            <a:avLst/>
          </a:prstGeom>
        </p:spPr>
      </p:pic>
    </p:spTree>
    <p:extLst>
      <p:ext uri="{BB962C8B-B14F-4D97-AF65-F5344CB8AC3E}">
        <p14:creationId xmlns:p14="http://schemas.microsoft.com/office/powerpoint/2010/main" val="407680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45" y="381575"/>
            <a:ext cx="10385004" cy="590931"/>
          </a:xfrm>
        </p:spPr>
        <p:txBody>
          <a:bodyPr/>
          <a:lstStyle/>
          <a:p>
            <a:r>
              <a:rPr lang="en-US" dirty="0"/>
              <a:t>Movie Rental Service Architecture</a:t>
            </a:r>
          </a:p>
        </p:txBody>
      </p:sp>
      <p:sp>
        <p:nvSpPr>
          <p:cNvPr id="3" name="Text Placeholder 2"/>
          <p:cNvSpPr>
            <a:spLocks noGrp="1"/>
          </p:cNvSpPr>
          <p:nvPr>
            <p:ph type="body" sz="quarter" idx="14"/>
          </p:nvPr>
        </p:nvSpPr>
        <p:spPr>
          <a:xfrm>
            <a:off x="668124" y="879132"/>
            <a:ext cx="10385425" cy="403225"/>
          </a:xfrm>
        </p:spPr>
        <p:txBody>
          <a:bodyPr anchor="t"/>
          <a:lstStyle/>
          <a:p>
            <a:r>
              <a:rPr lang="en-US" dirty="0">
                <a:cs typeface="Calibri Light"/>
              </a:rPr>
              <a:t>Testing streaming with testfairy.com</a:t>
            </a:r>
            <a:endParaRPr lang="ro-RO" dirty="0"/>
          </a:p>
        </p:txBody>
      </p:sp>
      <p:pic>
        <p:nvPicPr>
          <p:cNvPr id="4" name="Picture 3">
            <a:extLst>
              <a:ext uri="{FF2B5EF4-FFF2-40B4-BE49-F238E27FC236}">
                <a16:creationId xmlns:a16="http://schemas.microsoft.com/office/drawing/2014/main" id="{2DFB996B-7E08-4EED-BB50-8850CA6DF0F3}"/>
              </a:ext>
            </a:extLst>
          </p:cNvPr>
          <p:cNvPicPr>
            <a:picLocks noChangeAspect="1"/>
          </p:cNvPicPr>
          <p:nvPr/>
        </p:nvPicPr>
        <p:blipFill>
          <a:blip r:embed="rId3"/>
          <a:stretch>
            <a:fillRect/>
          </a:stretch>
        </p:blipFill>
        <p:spPr>
          <a:xfrm>
            <a:off x="1594624" y="1372360"/>
            <a:ext cx="7654933" cy="4606508"/>
          </a:xfrm>
          <a:prstGeom prst="rect">
            <a:avLst/>
          </a:prstGeom>
        </p:spPr>
      </p:pic>
    </p:spTree>
    <p:extLst>
      <p:ext uri="{BB962C8B-B14F-4D97-AF65-F5344CB8AC3E}">
        <p14:creationId xmlns:p14="http://schemas.microsoft.com/office/powerpoint/2010/main" val="48358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545" y="381575"/>
            <a:ext cx="10385004" cy="590931"/>
          </a:xfrm>
        </p:spPr>
        <p:txBody>
          <a:bodyPr/>
          <a:lstStyle/>
          <a:p>
            <a:r>
              <a:rPr lang="en-US" dirty="0"/>
              <a:t>Movie Rental Service Architecture</a:t>
            </a:r>
          </a:p>
        </p:txBody>
      </p:sp>
      <p:sp>
        <p:nvSpPr>
          <p:cNvPr id="3" name="Text Placeholder 2"/>
          <p:cNvSpPr>
            <a:spLocks noGrp="1"/>
          </p:cNvSpPr>
          <p:nvPr>
            <p:ph type="body" sz="quarter" idx="14"/>
          </p:nvPr>
        </p:nvSpPr>
        <p:spPr>
          <a:xfrm>
            <a:off x="668124" y="879132"/>
            <a:ext cx="10385425" cy="403225"/>
          </a:xfrm>
        </p:spPr>
        <p:txBody>
          <a:bodyPr anchor="t"/>
          <a:lstStyle/>
          <a:p>
            <a:r>
              <a:rPr lang="en-US" dirty="0">
                <a:cs typeface="Calibri Light"/>
              </a:rPr>
              <a:t>Payment testing</a:t>
            </a:r>
            <a:endParaRPr lang="ro-RO" dirty="0"/>
          </a:p>
        </p:txBody>
      </p:sp>
      <p:pic>
        <p:nvPicPr>
          <p:cNvPr id="6" name="Picture 5">
            <a:extLst>
              <a:ext uri="{FF2B5EF4-FFF2-40B4-BE49-F238E27FC236}">
                <a16:creationId xmlns:a16="http://schemas.microsoft.com/office/drawing/2014/main" id="{5FA30248-3F7D-4E08-BCEF-28187E9F770E}"/>
              </a:ext>
            </a:extLst>
          </p:cNvPr>
          <p:cNvPicPr>
            <a:picLocks noChangeAspect="1"/>
          </p:cNvPicPr>
          <p:nvPr/>
        </p:nvPicPr>
        <p:blipFill>
          <a:blip r:embed="rId3"/>
          <a:stretch>
            <a:fillRect/>
          </a:stretch>
        </p:blipFill>
        <p:spPr>
          <a:xfrm>
            <a:off x="1203595" y="1552873"/>
            <a:ext cx="7204424" cy="4346122"/>
          </a:xfrm>
          <a:prstGeom prst="rect">
            <a:avLst/>
          </a:prstGeom>
        </p:spPr>
      </p:pic>
    </p:spTree>
    <p:extLst>
      <p:ext uri="{BB962C8B-B14F-4D97-AF65-F5344CB8AC3E}">
        <p14:creationId xmlns:p14="http://schemas.microsoft.com/office/powerpoint/2010/main" val="500520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CTC Team</a:t>
            </a:r>
          </a:p>
        </p:txBody>
      </p:sp>
      <p:sp>
        <p:nvSpPr>
          <p:cNvPr id="3" name="Text Placeholder 2"/>
          <p:cNvSpPr>
            <a:spLocks noGrp="1"/>
          </p:cNvSpPr>
          <p:nvPr>
            <p:ph type="body" sz="quarter" idx="14"/>
          </p:nvPr>
        </p:nvSpPr>
        <p:spPr/>
        <p:txBody>
          <a:bodyPr/>
          <a:lstStyle/>
          <a:p>
            <a:r>
              <a:rPr lang="en-US" dirty="0"/>
              <a:t>The software we used</a:t>
            </a:r>
          </a:p>
        </p:txBody>
      </p:sp>
      <p:sp>
        <p:nvSpPr>
          <p:cNvPr id="4" name="Text Placeholder 3"/>
          <p:cNvSpPr>
            <a:spLocks noGrp="1"/>
          </p:cNvSpPr>
          <p:nvPr>
            <p:ph type="body" sz="quarter" idx="15"/>
          </p:nvPr>
        </p:nvSpPr>
        <p:spPr/>
        <p:txBody>
          <a:bodyPr/>
          <a:lstStyle/>
          <a:p>
            <a:pPr lvl="1"/>
            <a:r>
              <a:rPr lang="en-US" dirty="0">
                <a:hlinkClick r:id="rId2"/>
              </a:rPr>
              <a:t>https://doc.froglogic.com/squish/latest/tutorials-web.html</a:t>
            </a:r>
            <a:endParaRPr lang="en-US" dirty="0"/>
          </a:p>
          <a:p>
            <a:pPr lvl="1"/>
            <a:r>
              <a:rPr lang="en-US" dirty="0">
                <a:hlinkClick r:id="rId3"/>
              </a:rPr>
              <a:t>https://doc.froglogic.com/squish/latest/ao-hudson.html</a:t>
            </a:r>
            <a:endParaRPr lang="en-US" dirty="0"/>
          </a:p>
          <a:p>
            <a:pPr lvl="1"/>
            <a:r>
              <a:rPr lang="en-US" dirty="0">
                <a:hlinkClick r:id="rId4"/>
              </a:rPr>
              <a:t>https://www.getpostman.com/automated-testing</a:t>
            </a:r>
            <a:endParaRPr lang="en-US" dirty="0"/>
          </a:p>
          <a:p>
            <a:pPr lvl="1"/>
            <a:r>
              <a:rPr lang="en-US" dirty="0">
                <a:hlinkClick r:id="rId5"/>
              </a:rPr>
              <a:t>https://www.screenpresso.com</a:t>
            </a:r>
            <a:endParaRPr lang="en-US" dirty="0"/>
          </a:p>
          <a:p>
            <a:pPr lvl="1"/>
            <a:r>
              <a:rPr lang="en-US" dirty="0">
                <a:hlinkClick r:id="rId6"/>
              </a:rPr>
              <a:t>https://github.com/gerzse/CTC-TeaM</a:t>
            </a:r>
            <a:endParaRPr lang="en-US" dirty="0"/>
          </a:p>
          <a:p>
            <a:pPr lvl="1"/>
            <a:endParaRPr lang="en-US" dirty="0"/>
          </a:p>
        </p:txBody>
      </p:sp>
    </p:spTree>
    <p:extLst>
      <p:ext uri="{BB962C8B-B14F-4D97-AF65-F5344CB8AC3E}">
        <p14:creationId xmlns:p14="http://schemas.microsoft.com/office/powerpoint/2010/main" val="1563358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9CCD82-3A6B-409A-96DE-6D90EDA2F7DA}"/>
              </a:ext>
            </a:extLst>
          </p:cNvPr>
          <p:cNvSpPr>
            <a:spLocks noGrp="1"/>
          </p:cNvSpPr>
          <p:nvPr>
            <p:ph type="title"/>
          </p:nvPr>
        </p:nvSpPr>
        <p:spPr>
          <a:xfrm>
            <a:off x="1255359" y="3776603"/>
            <a:ext cx="5576304" cy="461665"/>
          </a:xfrm>
        </p:spPr>
        <p:txBody>
          <a:bodyPr/>
          <a:lstStyle/>
          <a:p>
            <a:r>
              <a:rPr lang="en-US" dirty="0"/>
              <a:t>Quality </a:t>
            </a:r>
            <a:r>
              <a:rPr lang="en-US" dirty="0" err="1"/>
              <a:t>favours</a:t>
            </a:r>
            <a:r>
              <a:rPr lang="en-US" dirty="0"/>
              <a:t> the brave</a:t>
            </a:r>
            <a:endParaRPr lang="de-DE" dirty="0"/>
          </a:p>
        </p:txBody>
      </p:sp>
    </p:spTree>
    <p:extLst>
      <p:ext uri="{BB962C8B-B14F-4D97-AF65-F5344CB8AC3E}">
        <p14:creationId xmlns:p14="http://schemas.microsoft.com/office/powerpoint/2010/main" val="146888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CTC Team</a:t>
            </a:r>
          </a:p>
        </p:txBody>
      </p:sp>
      <p:sp>
        <p:nvSpPr>
          <p:cNvPr id="3" name="Text Placeholder 2"/>
          <p:cNvSpPr>
            <a:spLocks noGrp="1"/>
          </p:cNvSpPr>
          <p:nvPr>
            <p:ph type="body" sz="quarter" idx="14"/>
          </p:nvPr>
        </p:nvSpPr>
        <p:spPr/>
        <p:txBody>
          <a:bodyPr/>
          <a:lstStyle/>
          <a:p>
            <a:r>
              <a:rPr lang="en-US" dirty="0" err="1"/>
              <a:t>Authoton</a:t>
            </a:r>
            <a:endParaRPr lang="en-US" dirty="0"/>
          </a:p>
        </p:txBody>
      </p:sp>
      <p:graphicFrame>
        <p:nvGraphicFramePr>
          <p:cNvPr id="5" name="Diagram 4"/>
          <p:cNvGraphicFramePr/>
          <p:nvPr>
            <p:extLst>
              <p:ext uri="{D42A27DB-BD31-4B8C-83A1-F6EECF244321}">
                <p14:modId xmlns:p14="http://schemas.microsoft.com/office/powerpoint/2010/main" val="3800730027"/>
              </p:ext>
            </p:extLst>
          </p:nvPr>
        </p:nvGraphicFramePr>
        <p:xfrm>
          <a:off x="852424" y="1779915"/>
          <a:ext cx="4807712" cy="3401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101013" y="2377546"/>
            <a:ext cx="1091682" cy="707886"/>
          </a:xfrm>
          <a:prstGeom prst="rect">
            <a:avLst/>
          </a:prstGeom>
          <a:noFill/>
        </p:spPr>
        <p:txBody>
          <a:bodyPr wrap="square">
            <a:spAutoFit/>
          </a:bodyPr>
          <a:lstStyle/>
          <a:p>
            <a:pPr lvl="0" algn="ctr"/>
            <a:r>
              <a:rPr lang="en-US" sz="4000" dirty="0">
                <a:solidFill>
                  <a:schemeClr val="bg1"/>
                </a:solidFill>
              </a:rPr>
              <a:t>1</a:t>
            </a:r>
          </a:p>
        </p:txBody>
      </p:sp>
      <p:sp>
        <p:nvSpPr>
          <p:cNvPr id="8" name="Rectangle 7"/>
          <p:cNvSpPr/>
          <p:nvPr/>
        </p:nvSpPr>
        <p:spPr>
          <a:xfrm>
            <a:off x="2710439" y="2377546"/>
            <a:ext cx="1091682" cy="707886"/>
          </a:xfrm>
          <a:prstGeom prst="rect">
            <a:avLst/>
          </a:prstGeom>
          <a:noFill/>
        </p:spPr>
        <p:txBody>
          <a:bodyPr wrap="square">
            <a:spAutoFit/>
          </a:bodyPr>
          <a:lstStyle/>
          <a:p>
            <a:pPr lvl="0" algn="ctr"/>
            <a:r>
              <a:rPr lang="en-US" sz="4000" dirty="0">
                <a:solidFill>
                  <a:schemeClr val="bg1"/>
                </a:solidFill>
              </a:rPr>
              <a:t>2</a:t>
            </a:r>
          </a:p>
        </p:txBody>
      </p:sp>
      <p:sp>
        <p:nvSpPr>
          <p:cNvPr id="9" name="Rectangle 8"/>
          <p:cNvSpPr/>
          <p:nvPr/>
        </p:nvSpPr>
        <p:spPr>
          <a:xfrm>
            <a:off x="4319865" y="2377546"/>
            <a:ext cx="1091682" cy="707886"/>
          </a:xfrm>
          <a:prstGeom prst="rect">
            <a:avLst/>
          </a:prstGeom>
          <a:noFill/>
        </p:spPr>
        <p:txBody>
          <a:bodyPr wrap="square">
            <a:spAutoFit/>
          </a:bodyPr>
          <a:lstStyle/>
          <a:p>
            <a:pPr lvl="0" algn="ctr"/>
            <a:r>
              <a:rPr lang="en-US" sz="4000" dirty="0">
                <a:solidFill>
                  <a:schemeClr val="bg1"/>
                </a:solidFill>
              </a:rPr>
              <a:t>3</a:t>
            </a:r>
          </a:p>
        </p:txBody>
      </p:sp>
      <p:grpSp>
        <p:nvGrpSpPr>
          <p:cNvPr id="15" name="Group 14"/>
          <p:cNvGrpSpPr/>
          <p:nvPr/>
        </p:nvGrpSpPr>
        <p:grpSpPr>
          <a:xfrm>
            <a:off x="6929467" y="1779914"/>
            <a:ext cx="3593624" cy="3996495"/>
            <a:chOff x="7459925" y="1779913"/>
            <a:chExt cx="3593624" cy="3996495"/>
          </a:xfrm>
        </p:grpSpPr>
        <p:sp>
          <p:nvSpPr>
            <p:cNvPr id="10" name="Rounded Rectangle 9"/>
            <p:cNvSpPr/>
            <p:nvPr/>
          </p:nvSpPr>
          <p:spPr>
            <a:xfrm>
              <a:off x="7459925" y="1779913"/>
              <a:ext cx="3593624" cy="3996495"/>
            </a:xfrm>
            <a:prstGeom prst="roundRect">
              <a:avLst/>
            </a:prstGeom>
            <a:solidFill>
              <a:srgbClr val="F8AE30"/>
            </a:solidFill>
            <a:ln>
              <a:noFill/>
            </a:ln>
          </p:spPr>
          <p:style>
            <a:lnRef idx="2">
              <a:schemeClr val="accent1">
                <a:shade val="50000"/>
              </a:schemeClr>
            </a:lnRef>
            <a:fillRef idx="1">
              <a:schemeClr val="accent1"/>
            </a:fillRef>
            <a:effectRef idx="0">
              <a:schemeClr val="accent1"/>
            </a:effectRef>
            <a:fontRef idx="minor">
              <a:schemeClr val="lt1"/>
            </a:fontRef>
          </p:style>
          <p:txBody>
            <a:bodyPr tIns="155448" rtlCol="0" anchor="t" anchorCtr="0"/>
            <a:lstStyle/>
            <a:p>
              <a:pPr lvl="0" algn="ctr"/>
              <a:r>
                <a:rPr lang="en-US" sz="2400" dirty="0">
                  <a:solidFill>
                    <a:srgbClr val="1F2A53"/>
                  </a:solidFill>
                </a:rPr>
                <a:t>Squish for Web Automation Framework</a:t>
              </a:r>
            </a:p>
          </p:txBody>
        </p:sp>
        <p:sp>
          <p:nvSpPr>
            <p:cNvPr id="14" name="Oval 13"/>
            <p:cNvSpPr/>
            <p:nvPr/>
          </p:nvSpPr>
          <p:spPr>
            <a:xfrm>
              <a:off x="8250897" y="3519454"/>
              <a:ext cx="2011680" cy="2011680"/>
            </a:xfrm>
            <a:prstGeom prst="ellipse">
              <a:avLst/>
            </a:prstGeom>
            <a:solidFill>
              <a:srgbClr val="1F2A5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solidFill>
                    <a:schemeClr val="bg1"/>
                  </a:solidFill>
                </a:rPr>
                <a:t>A less known but strong framework </a:t>
              </a:r>
            </a:p>
          </p:txBody>
        </p:sp>
      </p:grpSp>
    </p:spTree>
    <p:extLst>
      <p:ext uri="{BB962C8B-B14F-4D97-AF65-F5344CB8AC3E}">
        <p14:creationId xmlns:p14="http://schemas.microsoft.com/office/powerpoint/2010/main" val="2352138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46436-FC22-4975-BDEF-D3EDCE4CD6CD}"/>
              </a:ext>
            </a:extLst>
          </p:cNvPr>
          <p:cNvSpPr>
            <a:spLocks noGrp="1"/>
          </p:cNvSpPr>
          <p:nvPr>
            <p:ph type="title"/>
          </p:nvPr>
        </p:nvSpPr>
        <p:spPr>
          <a:xfrm>
            <a:off x="668545" y="381575"/>
            <a:ext cx="10385004" cy="1089529"/>
          </a:xfrm>
        </p:spPr>
        <p:txBody>
          <a:bodyPr/>
          <a:lstStyle/>
          <a:p>
            <a:r>
              <a:rPr lang="en-US" dirty="0"/>
              <a:t>Squish performs automatically cross-platform tests</a:t>
            </a:r>
            <a:br>
              <a:rPr lang="en-US" dirty="0"/>
            </a:br>
            <a:endParaRPr lang="en-US" dirty="0"/>
          </a:p>
        </p:txBody>
      </p:sp>
      <p:sp>
        <p:nvSpPr>
          <p:cNvPr id="3" name="Text Placeholder 2">
            <a:extLst>
              <a:ext uri="{FF2B5EF4-FFF2-40B4-BE49-F238E27FC236}">
                <a16:creationId xmlns:a16="http://schemas.microsoft.com/office/drawing/2014/main" id="{E4CC4E36-EE56-49F2-BEA9-07EE6F371F5D}"/>
              </a:ext>
            </a:extLst>
          </p:cNvPr>
          <p:cNvSpPr>
            <a:spLocks noGrp="1"/>
          </p:cNvSpPr>
          <p:nvPr>
            <p:ph type="body" sz="quarter" idx="14"/>
          </p:nvPr>
        </p:nvSpPr>
        <p:spPr/>
        <p:txBody>
          <a:bodyPr/>
          <a:lstStyle/>
          <a:p>
            <a:endParaRPr lang="en-US" dirty="0"/>
          </a:p>
        </p:txBody>
      </p:sp>
      <p:sp>
        <p:nvSpPr>
          <p:cNvPr id="4" name="Text Placeholder 3">
            <a:extLst>
              <a:ext uri="{FF2B5EF4-FFF2-40B4-BE49-F238E27FC236}">
                <a16:creationId xmlns:a16="http://schemas.microsoft.com/office/drawing/2014/main" id="{4B4A2F94-603C-4FF2-8E87-D8321ADD7AEC}"/>
              </a:ext>
            </a:extLst>
          </p:cNvPr>
          <p:cNvSpPr>
            <a:spLocks noGrp="1"/>
          </p:cNvSpPr>
          <p:nvPr>
            <p:ph type="body" sz="quarter" idx="15"/>
          </p:nvPr>
        </p:nvSpPr>
        <p:spPr/>
        <p:txBody>
          <a:bodyPr/>
          <a:lstStyle/>
          <a:p>
            <a:pPr fontAlgn="base"/>
            <a:r>
              <a:rPr lang="en-US" dirty="0"/>
              <a:t>Creates and executes </a:t>
            </a:r>
            <a:r>
              <a:rPr lang="en-US" dirty="0">
                <a:hlinkClick r:id="rId2"/>
              </a:rPr>
              <a:t>Web</a:t>
            </a:r>
            <a:r>
              <a:rPr lang="en-US" dirty="0"/>
              <a:t> application tests across any of the following OS and Browser combinations*:</a:t>
            </a:r>
          </a:p>
          <a:p>
            <a:pPr lvl="2" fontAlgn="base"/>
            <a:r>
              <a:rPr lang="en-US" dirty="0"/>
              <a:t>Linux, Unix, Mac and Windows</a:t>
            </a:r>
          </a:p>
          <a:p>
            <a:pPr lvl="2" fontAlgn="base"/>
            <a:r>
              <a:rPr lang="en-US" dirty="0"/>
              <a:t>Firefox, Google Chrome, Safari, Internet Explorer, Mozilla, Opera and Mobile device</a:t>
            </a:r>
          </a:p>
        </p:txBody>
      </p:sp>
      <p:pic>
        <p:nvPicPr>
          <p:cNvPr id="1026" name="Picture 2" descr="Squish - Server Settings - Browser">
            <a:extLst>
              <a:ext uri="{FF2B5EF4-FFF2-40B4-BE49-F238E27FC236}">
                <a16:creationId xmlns:a16="http://schemas.microsoft.com/office/drawing/2014/main" id="{D44E26CC-0ADF-4884-97F0-5CE3EACD1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683" y="2618912"/>
            <a:ext cx="3034268" cy="274381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60DEB6B-E620-4F18-99D6-A6EC0D2C3273}"/>
              </a:ext>
            </a:extLst>
          </p:cNvPr>
          <p:cNvSpPr/>
          <p:nvPr/>
        </p:nvSpPr>
        <p:spPr>
          <a:xfrm>
            <a:off x="960683" y="5330734"/>
            <a:ext cx="10092866"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2B362B"/>
                </a:solidFill>
                <a:latin typeface="Sebino-Regular"/>
              </a:rPr>
              <a:t>Note: </a:t>
            </a:r>
            <a:r>
              <a:rPr lang="en-US" altLang="en-US" dirty="0">
                <a:solidFill>
                  <a:srgbClr val="2B362B"/>
                </a:solidFill>
                <a:latin typeface="Sebino-Italic"/>
              </a:rPr>
              <a:t>If the Browser entry is not shown, please check which Squish package you are using as this entry is only visible in Squish for Web packages and combo packages including Squish for Web.</a:t>
            </a:r>
            <a:endParaRPr lang="en-US" altLang="en-US" sz="1200" dirty="0">
              <a:solidFill>
                <a:srgbClr val="2B362B"/>
              </a:solidFill>
              <a:latin typeface="Sebino-Bold"/>
            </a:endParaRPr>
          </a:p>
        </p:txBody>
      </p:sp>
      <p:pic>
        <p:nvPicPr>
          <p:cNvPr id="1029" name="Picture 5" descr="Browser Support in Squish for Web">
            <a:extLst>
              <a:ext uri="{FF2B5EF4-FFF2-40B4-BE49-F238E27FC236}">
                <a16:creationId xmlns:a16="http://schemas.microsoft.com/office/drawing/2014/main" id="{2638FF9D-AA1C-4C61-BD88-13D73F2217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1521" y="2618912"/>
            <a:ext cx="447675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25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C2A65-031C-4924-8357-E47C8B0186FB}"/>
              </a:ext>
            </a:extLst>
          </p:cNvPr>
          <p:cNvSpPr>
            <a:spLocks noGrp="1"/>
          </p:cNvSpPr>
          <p:nvPr>
            <p:ph type="title"/>
          </p:nvPr>
        </p:nvSpPr>
        <p:spPr>
          <a:xfrm>
            <a:off x="668545" y="381575"/>
            <a:ext cx="10385004" cy="590931"/>
          </a:xfrm>
        </p:spPr>
        <p:txBody>
          <a:bodyPr/>
          <a:lstStyle/>
          <a:p>
            <a:r>
              <a:rPr lang="en-US" dirty="0"/>
              <a:t>Squish integrates Jenkins</a:t>
            </a:r>
          </a:p>
        </p:txBody>
      </p:sp>
      <p:sp>
        <p:nvSpPr>
          <p:cNvPr id="3" name="Text Placeholder 2">
            <a:extLst>
              <a:ext uri="{FF2B5EF4-FFF2-40B4-BE49-F238E27FC236}">
                <a16:creationId xmlns:a16="http://schemas.microsoft.com/office/drawing/2014/main" id="{77B08459-D598-4B5E-9735-2880FA3499CD}"/>
              </a:ext>
            </a:extLst>
          </p:cNvPr>
          <p:cNvSpPr>
            <a:spLocks noGrp="1"/>
          </p:cNvSpPr>
          <p:nvPr>
            <p:ph type="body" sz="quarter" idx="14"/>
          </p:nvPr>
        </p:nvSpPr>
        <p:spPr/>
        <p:txBody>
          <a:bodyPr/>
          <a:lstStyle/>
          <a:p>
            <a:r>
              <a:rPr lang="en-US" dirty="0"/>
              <a:t>Continuous Integration (CI) tool.</a:t>
            </a:r>
          </a:p>
        </p:txBody>
      </p:sp>
      <p:sp>
        <p:nvSpPr>
          <p:cNvPr id="4" name="Text Placeholder 3">
            <a:extLst>
              <a:ext uri="{FF2B5EF4-FFF2-40B4-BE49-F238E27FC236}">
                <a16:creationId xmlns:a16="http://schemas.microsoft.com/office/drawing/2014/main" id="{1135C8E1-CDF0-44E7-83FD-48AE9810CF94}"/>
              </a:ext>
            </a:extLst>
          </p:cNvPr>
          <p:cNvSpPr>
            <a:spLocks noGrp="1"/>
          </p:cNvSpPr>
          <p:nvPr>
            <p:ph type="body" sz="quarter" idx="15"/>
          </p:nvPr>
        </p:nvSpPr>
        <p:spPr/>
        <p:txBody>
          <a:bodyPr/>
          <a:lstStyle/>
          <a:p>
            <a:r>
              <a:rPr lang="en-US" dirty="0"/>
              <a:t>Squish Plugin can be downloaded using the following URL: </a:t>
            </a:r>
            <a:r>
              <a:rPr lang="en-US" dirty="0">
                <a:hlinkClick r:id="rId2"/>
              </a:rPr>
              <a:t>download.froglogic.com/resources/squish-jenkins-plugin_latest.zip.</a:t>
            </a:r>
            <a:r>
              <a:rPr lang="en-US" dirty="0"/>
              <a:t> The minimum required Jenkins version for this plugin is Jenkins 2.60.3.</a:t>
            </a:r>
          </a:p>
          <a:p>
            <a:r>
              <a:rPr lang="en-US" dirty="0"/>
              <a:t>The </a:t>
            </a:r>
            <a:r>
              <a:rPr lang="en-US" i="1" dirty="0"/>
              <a:t>Squish</a:t>
            </a:r>
            <a:r>
              <a:rPr lang="en-US" dirty="0"/>
              <a:t> test results appear in Jenkins:</a:t>
            </a:r>
          </a:p>
          <a:p>
            <a:endParaRPr lang="en-US" dirty="0"/>
          </a:p>
          <a:p>
            <a:endParaRPr lang="en-US" dirty="0"/>
          </a:p>
        </p:txBody>
      </p:sp>
      <p:pic>
        <p:nvPicPr>
          <p:cNvPr id="2050" name="Picture 2">
            <a:extLst>
              <a:ext uri="{FF2B5EF4-FFF2-40B4-BE49-F238E27FC236}">
                <a16:creationId xmlns:a16="http://schemas.microsoft.com/office/drawing/2014/main" id="{31020684-CCEC-4B2C-8567-AC010F2442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765" y="2582992"/>
            <a:ext cx="5282861" cy="3228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76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a:t>Squish bugs not scenarios</a:t>
            </a:r>
          </a:p>
        </p:txBody>
      </p:sp>
      <p:sp>
        <p:nvSpPr>
          <p:cNvPr id="3" name="Text Placeholder 2"/>
          <p:cNvSpPr>
            <a:spLocks noGrp="1"/>
          </p:cNvSpPr>
          <p:nvPr>
            <p:ph type="body" sz="quarter" idx="13"/>
          </p:nvPr>
        </p:nvSpPr>
        <p:spPr>
          <a:xfrm>
            <a:off x="890273" y="2679700"/>
            <a:ext cx="5008163" cy="749300"/>
          </a:xfrm>
        </p:spPr>
        <p:txBody>
          <a:bodyPr/>
          <a:lstStyle/>
          <a:p>
            <a:r>
              <a:rPr lang="en-US" dirty="0"/>
              <a:t>Test strategy</a:t>
            </a:r>
          </a:p>
        </p:txBody>
      </p:sp>
      <p:sp>
        <p:nvSpPr>
          <p:cNvPr id="5" name="Text Placeholder 4"/>
          <p:cNvSpPr>
            <a:spLocks noGrp="1"/>
          </p:cNvSpPr>
          <p:nvPr>
            <p:ph type="body" sz="quarter" idx="15"/>
          </p:nvPr>
        </p:nvSpPr>
        <p:spPr/>
        <p:txBody>
          <a:bodyPr/>
          <a:lstStyle/>
          <a:p>
            <a:r>
              <a:rPr lang="en-US" dirty="0"/>
              <a:t>2</a:t>
            </a:r>
          </a:p>
        </p:txBody>
      </p:sp>
      <p:pic>
        <p:nvPicPr>
          <p:cNvPr id="6" name="Picture Placeholder 5"/>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l="16676" r="16676"/>
          <a:stretch>
            <a:fillRect/>
          </a:stretch>
        </p:blipFill>
        <p:spPr/>
      </p:pic>
    </p:spTree>
    <p:extLst>
      <p:ext uri="{BB962C8B-B14F-4D97-AF65-F5344CB8AC3E}">
        <p14:creationId xmlns:p14="http://schemas.microsoft.com/office/powerpoint/2010/main" val="1144690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strategy solution</a:t>
            </a:r>
          </a:p>
        </p:txBody>
      </p:sp>
      <p:sp>
        <p:nvSpPr>
          <p:cNvPr id="3" name="Text Placeholder 2"/>
          <p:cNvSpPr>
            <a:spLocks noGrp="1"/>
          </p:cNvSpPr>
          <p:nvPr>
            <p:ph type="body" sz="quarter" idx="14"/>
          </p:nvPr>
        </p:nvSpPr>
        <p:spPr/>
        <p:txBody>
          <a:bodyPr/>
          <a:lstStyle/>
          <a:p>
            <a:r>
              <a:rPr lang="en-US" dirty="0"/>
              <a:t>CTC </a:t>
            </a:r>
            <a:r>
              <a:rPr lang="en-US" dirty="0" err="1"/>
              <a:t>TeaM</a:t>
            </a:r>
            <a:endParaRPr lang="en-US" dirty="0"/>
          </a:p>
        </p:txBody>
      </p:sp>
      <p:sp>
        <p:nvSpPr>
          <p:cNvPr id="4" name="Text Placeholder 3"/>
          <p:cNvSpPr>
            <a:spLocks noGrp="1"/>
          </p:cNvSpPr>
          <p:nvPr>
            <p:ph type="body" sz="quarter" idx="15"/>
          </p:nvPr>
        </p:nvSpPr>
        <p:spPr>
          <a:xfrm>
            <a:off x="668339" y="1646379"/>
            <a:ext cx="8835880" cy="4284519"/>
          </a:xfrm>
        </p:spPr>
        <p:txBody>
          <a:bodyPr/>
          <a:lstStyle/>
          <a:p>
            <a:endParaRPr lang="en-US" dirty="0"/>
          </a:p>
        </p:txBody>
      </p:sp>
      <p:pic>
        <p:nvPicPr>
          <p:cNvPr id="5" name="Picture 4">
            <a:extLst>
              <a:ext uri="{FF2B5EF4-FFF2-40B4-BE49-F238E27FC236}">
                <a16:creationId xmlns:a16="http://schemas.microsoft.com/office/drawing/2014/main" id="{AB1DAA50-9006-4854-BB58-6C961FA00608}"/>
              </a:ext>
            </a:extLst>
          </p:cNvPr>
          <p:cNvPicPr>
            <a:picLocks noChangeAspect="1"/>
          </p:cNvPicPr>
          <p:nvPr/>
        </p:nvPicPr>
        <p:blipFill>
          <a:blip r:embed="rId2"/>
          <a:stretch>
            <a:fillRect/>
          </a:stretch>
        </p:blipFill>
        <p:spPr>
          <a:xfrm>
            <a:off x="668337" y="1646379"/>
            <a:ext cx="8835879" cy="4284518"/>
          </a:xfrm>
          <a:prstGeom prst="rect">
            <a:avLst/>
          </a:prstGeom>
        </p:spPr>
      </p:pic>
    </p:spTree>
    <p:extLst>
      <p:ext uri="{BB962C8B-B14F-4D97-AF65-F5344CB8AC3E}">
        <p14:creationId xmlns:p14="http://schemas.microsoft.com/office/powerpoint/2010/main" val="155647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CTC </a:t>
            </a:r>
            <a:r>
              <a:rPr lang="en-US" dirty="0" err="1"/>
              <a:t>TeaM</a:t>
            </a:r>
            <a:endParaRPr lang="en-US" dirty="0"/>
          </a:p>
        </p:txBody>
      </p:sp>
      <p:sp>
        <p:nvSpPr>
          <p:cNvPr id="3" name="Text Placeholder 2"/>
          <p:cNvSpPr>
            <a:spLocks noGrp="1"/>
          </p:cNvSpPr>
          <p:nvPr>
            <p:ph type="body" sz="quarter" idx="14"/>
          </p:nvPr>
        </p:nvSpPr>
        <p:spPr/>
        <p:txBody>
          <a:bodyPr/>
          <a:lstStyle/>
          <a:p>
            <a:r>
              <a:rPr lang="en-US" dirty="0"/>
              <a:t>Streaming infrastructure example</a:t>
            </a:r>
          </a:p>
        </p:txBody>
      </p:sp>
      <p:sp>
        <p:nvSpPr>
          <p:cNvPr id="4" name="Text Placeholder 3"/>
          <p:cNvSpPr>
            <a:spLocks noGrp="1"/>
          </p:cNvSpPr>
          <p:nvPr>
            <p:ph type="body" sz="quarter" idx="15"/>
          </p:nvPr>
        </p:nvSpPr>
        <p:spPr>
          <a:xfrm>
            <a:off x="8386617" y="677040"/>
            <a:ext cx="2811371" cy="3815666"/>
          </a:xfrm>
        </p:spPr>
        <p:txBody>
          <a:bodyPr/>
          <a:lstStyle/>
          <a:p>
            <a:r>
              <a:rPr lang="en-US" dirty="0"/>
              <a:t>The data platform, shown here, is a complex but elegant system built on events and operational data fed into Amazon S3. Data is then sent, depending on end use, into Amazon Redshift or a series of NoSQL data processors that are then aggregated into Tableau Data Extracts.</a:t>
            </a:r>
          </a:p>
          <a:p>
            <a:pPr marL="0" indent="0">
              <a:buNone/>
            </a:pPr>
            <a:endParaRPr lang="en-US" dirty="0"/>
          </a:p>
          <a:p>
            <a:r>
              <a:rPr lang="en-US" dirty="0"/>
              <a:t>This data lake/data warehouse strategy allows Netflix to collect and store massive amounts of data, but also provide a high level view of the data to analyze and explore. Of course, all of the data connections and extracts end up on Tableau Server, hosted on EC2.</a:t>
            </a:r>
          </a:p>
          <a:p>
            <a:pPr marL="0" indent="0">
              <a:buNone/>
            </a:pPr>
            <a:endParaRPr lang="en-US" dirty="0"/>
          </a:p>
        </p:txBody>
      </p:sp>
      <p:pic>
        <p:nvPicPr>
          <p:cNvPr id="9" name="Picture 8" descr="A screenshot of a cell phone&#10;&#10;Description automatically generated">
            <a:extLst>
              <a:ext uri="{FF2B5EF4-FFF2-40B4-BE49-F238E27FC236}">
                <a16:creationId xmlns:a16="http://schemas.microsoft.com/office/drawing/2014/main" id="{24DCFA9D-DC4A-44E4-8920-FF9D7794585A}"/>
              </a:ext>
            </a:extLst>
          </p:cNvPr>
          <p:cNvPicPr>
            <a:picLocks noChangeAspect="1"/>
          </p:cNvPicPr>
          <p:nvPr/>
        </p:nvPicPr>
        <p:blipFill>
          <a:blip r:embed="rId2"/>
          <a:stretch>
            <a:fillRect/>
          </a:stretch>
        </p:blipFill>
        <p:spPr>
          <a:xfrm>
            <a:off x="244648" y="2115233"/>
            <a:ext cx="6706776" cy="2933746"/>
          </a:xfrm>
          <a:prstGeom prst="rect">
            <a:avLst/>
          </a:prstGeom>
        </p:spPr>
      </p:pic>
    </p:spTree>
    <p:extLst>
      <p:ext uri="{BB962C8B-B14F-4D97-AF65-F5344CB8AC3E}">
        <p14:creationId xmlns:p14="http://schemas.microsoft.com/office/powerpoint/2010/main" val="37622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CTC </a:t>
            </a:r>
            <a:r>
              <a:rPr lang="en-US" dirty="0" err="1"/>
              <a:t>TeaM</a:t>
            </a:r>
            <a:endParaRPr lang="en-US" dirty="0"/>
          </a:p>
        </p:txBody>
      </p:sp>
      <p:sp>
        <p:nvSpPr>
          <p:cNvPr id="3" name="Text Placeholder 2"/>
          <p:cNvSpPr>
            <a:spLocks noGrp="1"/>
          </p:cNvSpPr>
          <p:nvPr>
            <p:ph type="body" sz="quarter" idx="14"/>
          </p:nvPr>
        </p:nvSpPr>
        <p:spPr/>
        <p:txBody>
          <a:bodyPr/>
          <a:lstStyle/>
          <a:p>
            <a:r>
              <a:rPr lang="en-US" dirty="0"/>
              <a:t>Movie Rental Service Architecture</a:t>
            </a:r>
          </a:p>
        </p:txBody>
      </p:sp>
      <p:graphicFrame>
        <p:nvGraphicFramePr>
          <p:cNvPr id="7" name="Diagram 6" descr="https://github.com/microsoft/spring-cloud-azure/blob/master/README.md&#10;&#10;https://dzone.com/articles/pcf-spring-boot-applications-using-azure-sql-part"/>
          <p:cNvGraphicFramePr/>
          <p:nvPr>
            <p:extLst>
              <p:ext uri="{D42A27DB-BD31-4B8C-83A1-F6EECF244321}">
                <p14:modId xmlns:p14="http://schemas.microsoft.com/office/powerpoint/2010/main" val="199054157"/>
              </p:ext>
            </p:extLst>
          </p:nvPr>
        </p:nvGraphicFramePr>
        <p:xfrm>
          <a:off x="1617045" y="736578"/>
          <a:ext cx="9307630" cy="601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6B114089-13D5-46DF-8B14-3925555D57E6}"/>
              </a:ext>
            </a:extLst>
          </p:cNvPr>
          <p:cNvPicPr>
            <a:picLocks noChangeAspect="1"/>
          </p:cNvPicPr>
          <p:nvPr/>
        </p:nvPicPr>
        <p:blipFill>
          <a:blip r:embed="rId8"/>
          <a:stretch>
            <a:fillRect/>
          </a:stretch>
        </p:blipFill>
        <p:spPr>
          <a:xfrm>
            <a:off x="1841815" y="1637360"/>
            <a:ext cx="7206508" cy="3858407"/>
          </a:xfrm>
          <a:prstGeom prst="rect">
            <a:avLst/>
          </a:prstGeom>
        </p:spPr>
      </p:pic>
    </p:spTree>
    <p:extLst>
      <p:ext uri="{BB962C8B-B14F-4D97-AF65-F5344CB8AC3E}">
        <p14:creationId xmlns:p14="http://schemas.microsoft.com/office/powerpoint/2010/main" val="3863163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CTC Team</a:t>
            </a:r>
          </a:p>
        </p:txBody>
      </p:sp>
      <p:sp>
        <p:nvSpPr>
          <p:cNvPr id="3" name="Text Placeholder 2"/>
          <p:cNvSpPr>
            <a:spLocks noGrp="1"/>
          </p:cNvSpPr>
          <p:nvPr>
            <p:ph type="body" sz="quarter" idx="14"/>
          </p:nvPr>
        </p:nvSpPr>
        <p:spPr/>
        <p:txBody>
          <a:bodyPr/>
          <a:lstStyle/>
          <a:p>
            <a:r>
              <a:rPr lang="en-US" dirty="0"/>
              <a:t>Test strategy</a:t>
            </a:r>
          </a:p>
        </p:txBody>
      </p:sp>
      <p:sp>
        <p:nvSpPr>
          <p:cNvPr id="4" name="Text Placeholder 3"/>
          <p:cNvSpPr>
            <a:spLocks noGrp="1"/>
          </p:cNvSpPr>
          <p:nvPr>
            <p:ph type="body" sz="quarter" idx="15"/>
          </p:nvPr>
        </p:nvSpPr>
        <p:spPr/>
        <p:txBody>
          <a:bodyPr/>
          <a:lstStyle/>
          <a:p>
            <a:pPr lvl="1"/>
            <a:r>
              <a:rPr lang="en-US" dirty="0"/>
              <a:t>Payment tests: </a:t>
            </a:r>
            <a:r>
              <a:rPr lang="en-US" dirty="0">
                <a:hlinkClick r:id="rId2"/>
              </a:rPr>
              <a:t>https://www.testfairy.com</a:t>
            </a:r>
            <a:r>
              <a:rPr lang="en-US" dirty="0"/>
              <a:t>  </a:t>
            </a:r>
            <a:r>
              <a:rPr lang="en-US" dirty="0">
                <a:hlinkClick r:id="rId3"/>
              </a:rPr>
              <a:t>https://cucumber.io/docs</a:t>
            </a:r>
            <a:endParaRPr lang="en-US" dirty="0"/>
          </a:p>
          <a:p>
            <a:pPr lvl="1"/>
            <a:r>
              <a:rPr lang="en-US" dirty="0"/>
              <a:t>DWH test: </a:t>
            </a:r>
            <a:r>
              <a:rPr lang="en-US" dirty="0">
                <a:hlinkClick r:id="rId4"/>
              </a:rPr>
              <a:t>https://www.querysurge.com</a:t>
            </a:r>
            <a:endParaRPr lang="en-US" dirty="0"/>
          </a:p>
          <a:p>
            <a:pPr lvl="1"/>
            <a:r>
              <a:rPr lang="en-US" dirty="0"/>
              <a:t>Streaming test: https://www.seleniumhq.org/projects/webdriver/</a:t>
            </a:r>
          </a:p>
          <a:p>
            <a:pPr lvl="1"/>
            <a:r>
              <a:rPr lang="en-US" dirty="0"/>
              <a:t>Mobile tests: </a:t>
            </a:r>
            <a:r>
              <a:rPr lang="en-US" dirty="0">
                <a:hlinkClick r:id="rId3"/>
              </a:rPr>
              <a:t>https://cucumber.io/docs</a:t>
            </a:r>
            <a:r>
              <a:rPr lang="en-US" dirty="0"/>
              <a:t>      </a:t>
            </a:r>
            <a:r>
              <a:rPr lang="en-US" dirty="0">
                <a:hlinkClick r:id="rId5"/>
              </a:rPr>
              <a:t>http://appium.io/</a:t>
            </a:r>
            <a:endParaRPr lang="en-US" dirty="0"/>
          </a:p>
          <a:p>
            <a:pPr lvl="1"/>
            <a:endParaRPr lang="en-US" dirty="0"/>
          </a:p>
        </p:txBody>
      </p:sp>
    </p:spTree>
    <p:extLst>
      <p:ext uri="{BB962C8B-B14F-4D97-AF65-F5344CB8AC3E}">
        <p14:creationId xmlns:p14="http://schemas.microsoft.com/office/powerpoint/2010/main" val="1544107202"/>
      </p:ext>
    </p:extLst>
  </p:cSld>
  <p:clrMapOvr>
    <a:masterClrMapping/>
  </p:clrMapOvr>
</p:sld>
</file>

<file path=ppt/theme/theme1.xml><?xml version="1.0" encoding="utf-8"?>
<a:theme xmlns:a="http://schemas.openxmlformats.org/drawingml/2006/main" name="Custom Design">
  <a:themeElements>
    <a:clrScheme name="Benutzerdefiniert 5">
      <a:dk1>
        <a:srgbClr val="616161"/>
      </a:dk1>
      <a:lt1>
        <a:sysClr val="window" lastClr="FFFFFF"/>
      </a:lt1>
      <a:dk2>
        <a:srgbClr val="212C56"/>
      </a:dk2>
      <a:lt2>
        <a:srgbClr val="F8AE3C"/>
      </a:lt2>
      <a:accent1>
        <a:srgbClr val="8686FF"/>
      </a:accent1>
      <a:accent2>
        <a:srgbClr val="F84E81"/>
      </a:accent2>
      <a:accent3>
        <a:srgbClr val="80A031"/>
      </a:accent3>
      <a:accent4>
        <a:srgbClr val="F8AE3C"/>
      </a:accent4>
      <a:accent5>
        <a:srgbClr val="212C56"/>
      </a:accent5>
      <a:accent6>
        <a:srgbClr val="000000"/>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TotalTime>
  <Words>439</Words>
  <Application>Microsoft Office PowerPoint</Application>
  <PresentationFormat>Widescreen</PresentationFormat>
  <Paragraphs>60</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Courier New</vt:lpstr>
      <vt:lpstr>Sebino-Bold</vt:lpstr>
      <vt:lpstr>Sebino-Italic</vt:lpstr>
      <vt:lpstr>Sebino-Regular</vt:lpstr>
      <vt:lpstr>Custom Design</vt:lpstr>
      <vt:lpstr>PowerPoint Presentation</vt:lpstr>
      <vt:lpstr>CTC Team</vt:lpstr>
      <vt:lpstr>Squish performs automatically cross-platform tests </vt:lpstr>
      <vt:lpstr>Squish integrates Jenkins</vt:lpstr>
      <vt:lpstr>PowerPoint Presentation</vt:lpstr>
      <vt:lpstr>Test strategy solution</vt:lpstr>
      <vt:lpstr>CTC TeaM</vt:lpstr>
      <vt:lpstr>CTC TeaM</vt:lpstr>
      <vt:lpstr>CTC Team</vt:lpstr>
      <vt:lpstr>Movie Rental Service Architecture</vt:lpstr>
      <vt:lpstr>Movie Rental Service Architecture</vt:lpstr>
      <vt:lpstr>Movie Rental Service Architecture</vt:lpstr>
      <vt:lpstr>CTC Team</vt:lpstr>
      <vt:lpstr>Quality favours the brave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Valentin Vizuroiu</cp:lastModifiedBy>
  <cp:revision>96</cp:revision>
  <dcterms:created xsi:type="dcterms:W3CDTF">2018-07-23T09:16:21Z</dcterms:created>
  <dcterms:modified xsi:type="dcterms:W3CDTF">2019-09-28T11:17:01Z</dcterms:modified>
</cp:coreProperties>
</file>