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4"/>
  </p:sldMasterIdLst>
  <p:notesMasterIdLst>
    <p:notesMasterId r:id="rId17"/>
  </p:notesMasterIdLst>
  <p:handoutMasterIdLst>
    <p:handoutMasterId r:id="rId18"/>
  </p:handoutMasterIdLst>
  <p:sldIdLst>
    <p:sldId id="474" r:id="rId5"/>
    <p:sldId id="1100" r:id="rId6"/>
    <p:sldId id="1099" r:id="rId7"/>
    <p:sldId id="1094" r:id="rId8"/>
    <p:sldId id="1101" r:id="rId9"/>
    <p:sldId id="1103" r:id="rId10"/>
    <p:sldId id="1107" r:id="rId11"/>
    <p:sldId id="1102" r:id="rId12"/>
    <p:sldId id="1105" r:id="rId13"/>
    <p:sldId id="1106" r:id="rId14"/>
    <p:sldId id="1108" r:id="rId15"/>
    <p:sldId id="109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vya Dar" initials="DD" lastIdx="1" clrIdx="0"/>
  <p:cmAuthor id="2" name="Divya Dar" initials="DD [2]" lastIdx="1" clrIdx="1"/>
  <p:cmAuthor id="3" name="Divya Dar" initials="DD [3]" lastIdx="1" clrIdx="2"/>
  <p:cmAuthor id="4" name="Divya Dar" initials="DD [4]" lastIdx="1" clrIdx="3"/>
  <p:cmAuthor id="5" name="Divya Dar" initials="DD [5]" lastIdx="1" clrIdx="4"/>
  <p:cmAuthor id="6" name="Divya Dar" initials="DD [6]" lastIdx="1" clrIdx="5"/>
  <p:cmAuthor id="7" name="Divya Dar" initials="DD [7]" lastIdx="1" clrIdx="6"/>
  <p:cmAuthor id="8" name="Divya Dar" initials="DD [8]" lastIdx="1" clrIdx="7"/>
  <p:cmAuthor id="9" name="Divya Dar" initials="DD [9]" lastIdx="1" clrIdx="8"/>
  <p:cmAuthor id="10" name="Divya Dar" initials="DD [10]" lastIdx="1" clrIdx="9"/>
  <p:cmAuthor id="11" name="Divya Dar" initials="DD [11]" lastIdx="1" clrIdx="10"/>
  <p:cmAuthor id="12" name="Rajesh Popli" initials="RP" lastIdx="1" clrIdx="11"/>
  <p:cmAuthor id="13" name="Thomas Steirer" initials="TS" lastIdx="10" clrIdx="1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5C82"/>
    <a:srgbClr val="EEAF53"/>
    <a:srgbClr val="222C54"/>
    <a:srgbClr val="586CB9"/>
    <a:srgbClr val="F84E81"/>
    <a:srgbClr val="1B2647"/>
    <a:srgbClr val="F8AE30"/>
    <a:srgbClr val="222C53"/>
    <a:srgbClr val="1A2549"/>
    <a:srgbClr val="DD5A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59172F-21B0-4F97-81FE-7BA967496419}" v="315" dt="2019-05-23T18:59:54.0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51" autoAdjust="0"/>
    <p:restoredTop sz="93657" autoAdjust="0"/>
  </p:normalViewPr>
  <p:slideViewPr>
    <p:cSldViewPr snapToGrid="0" snapToObjects="1">
      <p:cViewPr>
        <p:scale>
          <a:sx n="71" d="100"/>
          <a:sy n="71" d="100"/>
        </p:scale>
        <p:origin x="204" y="36"/>
      </p:cViewPr>
      <p:guideLst>
        <p:guide orient="horz" pos="2160"/>
        <p:guide pos="3840"/>
      </p:guideLst>
    </p:cSldViewPr>
  </p:slideViewPr>
  <p:notesTextViewPr>
    <p:cViewPr>
      <p:scale>
        <a:sx n="1" d="1"/>
        <a:sy n="1" d="1"/>
      </p:scale>
      <p:origin x="0" y="0"/>
    </p:cViewPr>
  </p:notesTextViewPr>
  <p:sorterViewPr>
    <p:cViewPr>
      <p:scale>
        <a:sx n="100" d="100"/>
        <a:sy n="100" d="100"/>
      </p:scale>
      <p:origin x="0" y="-1834"/>
    </p:cViewPr>
  </p:sorterViewPr>
  <p:notesViewPr>
    <p:cSldViewPr snapToGrid="0" snapToObjects="1" showGuides="1">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17D9BB-12EA-4606-9189-E96B56E2EA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AA41AD1-D062-48F1-886E-1200527617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F5E8D-4B30-4D20-9CD8-179AAD43F429}" type="datetimeFigureOut">
              <a:rPr lang="en-US" smtClean="0"/>
              <a:t>9/28/2019</a:t>
            </a:fld>
            <a:endParaRPr lang="en-US" dirty="0"/>
          </a:p>
        </p:txBody>
      </p:sp>
      <p:sp>
        <p:nvSpPr>
          <p:cNvPr id="4" name="Footer Placeholder 3">
            <a:extLst>
              <a:ext uri="{FF2B5EF4-FFF2-40B4-BE49-F238E27FC236}">
                <a16:creationId xmlns:a16="http://schemas.microsoft.com/office/drawing/2014/main" id="{0F45095A-BB13-473C-83A4-A1A58A7144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706841-8E6A-4089-BBE8-7591CD45EE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54B1EC-5F61-4033-A02C-A73B1B4E285B}" type="slidenum">
              <a:rPr lang="en-US" smtClean="0"/>
              <a:t>‹#›</a:t>
            </a:fld>
            <a:endParaRPr lang="en-US" dirty="0"/>
          </a:p>
        </p:txBody>
      </p:sp>
    </p:spTree>
    <p:extLst>
      <p:ext uri="{BB962C8B-B14F-4D97-AF65-F5344CB8AC3E}">
        <p14:creationId xmlns:p14="http://schemas.microsoft.com/office/powerpoint/2010/main" val="10345419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661C6-A677-49F4-95A7-D6E33A9BF31D}" type="datetimeFigureOut">
              <a:rPr lang="en-US" smtClean="0"/>
              <a:t>9/28/2019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6E93C0-1334-4E8C-AF67-F33F310C6717}" type="slidenum">
              <a:rPr lang="en-US" smtClean="0"/>
              <a:t>‹#›</a:t>
            </a:fld>
            <a:endParaRPr lang="en-US" dirty="0"/>
          </a:p>
        </p:txBody>
      </p:sp>
    </p:spTree>
    <p:extLst>
      <p:ext uri="{BB962C8B-B14F-4D97-AF65-F5344CB8AC3E}">
        <p14:creationId xmlns:p14="http://schemas.microsoft.com/office/powerpoint/2010/main" val="1834827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pPr>
              <a:defRPr/>
            </a:pPr>
            <a:fld id="{28331700-AE3D-4F99-BF59-4FD525AC6EC2}" type="slidenum">
              <a:rPr lang="en-US" smtClean="0"/>
              <a:pPr>
                <a:defRPr/>
              </a:pPr>
              <a:t>1</a:t>
            </a:fld>
            <a:endParaRPr lang="en-US" dirty="0"/>
          </a:p>
        </p:txBody>
      </p:sp>
    </p:spTree>
    <p:extLst>
      <p:ext uri="{BB962C8B-B14F-4D97-AF65-F5344CB8AC3E}">
        <p14:creationId xmlns:p14="http://schemas.microsoft.com/office/powerpoint/2010/main" val="3467313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pPr>
              <a:defRPr/>
            </a:pPr>
            <a:fld id="{28331700-AE3D-4F99-BF59-4FD525AC6EC2}" type="slidenum">
              <a:rPr lang="en-US" smtClean="0"/>
              <a:pPr>
                <a:defRPr/>
              </a:pPr>
              <a:t>3</a:t>
            </a:fld>
            <a:endParaRPr lang="en-US" dirty="0"/>
          </a:p>
        </p:txBody>
      </p:sp>
    </p:spTree>
    <p:extLst>
      <p:ext uri="{BB962C8B-B14F-4D97-AF65-F5344CB8AC3E}">
        <p14:creationId xmlns:p14="http://schemas.microsoft.com/office/powerpoint/2010/main" val="3744830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mo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AB2C6CD-9571-4B9C-8036-BB0F14D8738A}"/>
              </a:ext>
            </a:extLst>
          </p:cNvPr>
          <p:cNvSpPr/>
          <p:nvPr userDrawn="1"/>
        </p:nvSpPr>
        <p:spPr>
          <a:xfrm>
            <a:off x="-100584" y="-91440"/>
            <a:ext cx="12292584" cy="6953381"/>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pic>
        <p:nvPicPr>
          <p:cNvPr id="7" name="Picture 6">
            <a:extLst>
              <a:ext uri="{FF2B5EF4-FFF2-40B4-BE49-F238E27FC236}">
                <a16:creationId xmlns:a16="http://schemas.microsoft.com/office/drawing/2014/main" id="{ED47BD5E-4630-4771-A701-780D611E057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64108" y="-91440"/>
            <a:ext cx="3157795" cy="6957986"/>
          </a:xfrm>
          <a:prstGeom prst="rect">
            <a:avLst/>
          </a:prstGeom>
        </p:spPr>
      </p:pic>
      <p:sp>
        <p:nvSpPr>
          <p:cNvPr id="9" name="Title 1">
            <a:extLst>
              <a:ext uri="{FF2B5EF4-FFF2-40B4-BE49-F238E27FC236}">
                <a16:creationId xmlns:a16="http://schemas.microsoft.com/office/drawing/2014/main" id="{0B4D8F89-9CBE-48B1-9F89-6AD2F9E0DE0C}"/>
              </a:ext>
            </a:extLst>
          </p:cNvPr>
          <p:cNvSpPr txBox="1">
            <a:spLocks/>
          </p:cNvSpPr>
          <p:nvPr userDrawn="1"/>
        </p:nvSpPr>
        <p:spPr>
          <a:xfrm>
            <a:off x="8032803" y="3381663"/>
            <a:ext cx="3567542" cy="830997"/>
          </a:xfrm>
          <a:prstGeom prst="rect">
            <a:avLst/>
          </a:prstGeom>
          <a:ln w="12700">
            <a:miter lim="400000"/>
          </a:ln>
          <a:extLst>
            <a:ext uri="{C572A759-6A51-4108-AA02-DFA0A04FC94B}">
              <ma14:wrappingTextBoxFlag xmlns="" xmlns:ma14="http://schemas.microsoft.com/office/mac/drawingml/2011/main" val="1"/>
            </a:ext>
          </a:extLst>
        </p:spPr>
        <p:txBody>
          <a:bodyPr wrap="square" lIns="91440" rIns="91440" anchor="ctr">
            <a:spAutoFit/>
          </a:bodyPr>
          <a:lstStyle>
            <a:lvl1pPr marL="0" marR="0" indent="0" algn="l" defTabSz="914400" rtl="0" latinLnBrk="0">
              <a:lnSpc>
                <a:spcPts val="3600"/>
              </a:lnSpc>
              <a:spcBef>
                <a:spcPts val="0"/>
              </a:spcBef>
              <a:spcAft>
                <a:spcPts val="0"/>
              </a:spcAft>
              <a:buClrTx/>
              <a:buSzTx/>
              <a:buFontTx/>
              <a:buNone/>
              <a:tabLst/>
              <a:defRPr sz="4000" b="0" i="0" u="none" strike="noStrike" cap="none" spc="0" baseline="0">
                <a:ln>
                  <a:noFill/>
                </a:ln>
                <a:solidFill>
                  <a:schemeClr val="accent2"/>
                </a:solidFill>
                <a:uFillTx/>
                <a:latin typeface="+mj-lt"/>
                <a:ea typeface="Calibri Light"/>
                <a:cs typeface="Arial" panose="020B0604020202020204" pitchFamily="34" charset="0"/>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a:lstStyle>
          <a:p>
            <a:pPr hangingPunct="1">
              <a:lnSpc>
                <a:spcPct val="100000"/>
              </a:lnSpc>
            </a:pPr>
            <a:r>
              <a:rPr lang="en-US" sz="2400" dirty="0">
                <a:solidFill>
                  <a:schemeClr val="bg1"/>
                </a:solidFill>
              </a:rPr>
              <a:t>THINKING</a:t>
            </a:r>
            <a:br>
              <a:rPr lang="en-US" sz="2400" dirty="0">
                <a:solidFill>
                  <a:schemeClr val="bg1"/>
                </a:solidFill>
              </a:rPr>
            </a:br>
            <a:r>
              <a:rPr lang="en-US" sz="2400" dirty="0">
                <a:solidFill>
                  <a:schemeClr val="bg1"/>
                </a:solidFill>
              </a:rPr>
              <a:t>BREAKTHROUGHS</a:t>
            </a:r>
          </a:p>
        </p:txBody>
      </p:sp>
      <p:pic>
        <p:nvPicPr>
          <p:cNvPr id="10" name="Picture 9">
            <a:extLst>
              <a:ext uri="{FF2B5EF4-FFF2-40B4-BE49-F238E27FC236}">
                <a16:creationId xmlns:a16="http://schemas.microsoft.com/office/drawing/2014/main" id="{EAF155FD-52B4-4B5D-A5C6-C1E20315077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114319" y="2672863"/>
            <a:ext cx="2392489" cy="550564"/>
          </a:xfrm>
          <a:prstGeom prst="rect">
            <a:avLst/>
          </a:prstGeom>
        </p:spPr>
      </p:pic>
      <p:sp>
        <p:nvSpPr>
          <p:cNvPr id="8" name="Rectangle 17">
            <a:extLst>
              <a:ext uri="{FF2B5EF4-FFF2-40B4-BE49-F238E27FC236}">
                <a16:creationId xmlns:a16="http://schemas.microsoft.com/office/drawing/2014/main" id="{CAED7E94-CAC7-4889-B14A-3D16F974D5C1}"/>
              </a:ext>
            </a:extLst>
          </p:cNvPr>
          <p:cNvSpPr/>
          <p:nvPr userDrawn="1"/>
        </p:nvSpPr>
        <p:spPr>
          <a:xfrm>
            <a:off x="8120726" y="4224092"/>
            <a:ext cx="1188000" cy="527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Tree>
    <p:extLst>
      <p:ext uri="{BB962C8B-B14F-4D97-AF65-F5344CB8AC3E}">
        <p14:creationId xmlns:p14="http://schemas.microsoft.com/office/powerpoint/2010/main" val="2221654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307A09AD-C3ED-4AB8-B48F-146E72E9C0F7}"/>
              </a:ext>
            </a:extLst>
          </p:cNvPr>
          <p:cNvSpPr>
            <a:spLocks noGrp="1"/>
          </p:cNvSpPr>
          <p:nvPr>
            <p:ph sz="quarter" idx="30"/>
          </p:nvPr>
        </p:nvSpPr>
        <p:spPr>
          <a:xfrm>
            <a:off x="1065684" y="2142544"/>
            <a:ext cx="2700000" cy="3395309"/>
          </a:xfrm>
          <a:custGeom>
            <a:avLst/>
            <a:gdLst>
              <a:gd name="connsiteX0" fmla="*/ 0 w 2674385"/>
              <a:gd name="connsiteY0" fmla="*/ 0 h 3395309"/>
              <a:gd name="connsiteX1" fmla="*/ 2674385 w 2674385"/>
              <a:gd name="connsiteY1" fmla="*/ 0 h 3395309"/>
              <a:gd name="connsiteX2" fmla="*/ 2674385 w 2674385"/>
              <a:gd name="connsiteY2" fmla="*/ 3164055 h 3395309"/>
              <a:gd name="connsiteX3" fmla="*/ 2443131 w 2674385"/>
              <a:gd name="connsiteY3" fmla="*/ 3395309 h 3395309"/>
              <a:gd name="connsiteX4" fmla="*/ 219968 w 2674385"/>
              <a:gd name="connsiteY4" fmla="*/ 3395309 h 3395309"/>
              <a:gd name="connsiteX5" fmla="*/ 0 w 2674385"/>
              <a:gd name="connsiteY5" fmla="*/ 3175341 h 339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4385" h="3395309">
                <a:moveTo>
                  <a:pt x="0" y="0"/>
                </a:moveTo>
                <a:lnTo>
                  <a:pt x="2674385" y="0"/>
                </a:lnTo>
                <a:lnTo>
                  <a:pt x="2674385" y="3164055"/>
                </a:lnTo>
                <a:lnTo>
                  <a:pt x="2443131" y="3395309"/>
                </a:lnTo>
                <a:lnTo>
                  <a:pt x="219968" y="3395309"/>
                </a:lnTo>
                <a:cubicBezTo>
                  <a:pt x="98483" y="3395309"/>
                  <a:pt x="0" y="3296826"/>
                  <a:pt x="0" y="3175341"/>
                </a:cubicBezTo>
                <a:close/>
              </a:path>
            </a:pathLst>
          </a:custGeom>
          <a:solidFill>
            <a:schemeClr val="bg1"/>
          </a:solidFill>
          <a:ln>
            <a:solidFill>
              <a:schemeClr val="bg1">
                <a:lumMod val="85000"/>
              </a:schemeClr>
            </a:solidFill>
          </a:ln>
        </p:spPr>
        <p:txBody>
          <a:bodyPr wrap="square">
            <a:noAutofit/>
          </a:bodyPr>
          <a:lstStyle>
            <a:lvl1pPr marL="0" indent="0">
              <a:buNone/>
              <a:defRPr sz="1600">
                <a:solidFill>
                  <a:srgbClr val="616161"/>
                </a:solidFill>
              </a:defRPr>
            </a:lvl1pPr>
          </a:lstStyle>
          <a:p>
            <a:pPr lvl="0"/>
            <a:endParaRPr lang="en-US" dirty="0"/>
          </a:p>
        </p:txBody>
      </p:sp>
      <p:sp>
        <p:nvSpPr>
          <p:cNvPr id="2" name="Title 1">
            <a:extLst>
              <a:ext uri="{FF2B5EF4-FFF2-40B4-BE49-F238E27FC236}">
                <a16:creationId xmlns:a16="http://schemas.microsoft.com/office/drawing/2014/main" id="{20CA0459-0F1A-4D11-B235-35B7A7FA9D0D}"/>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6" name="Text Placeholder 6">
            <a:extLst>
              <a:ext uri="{FF2B5EF4-FFF2-40B4-BE49-F238E27FC236}">
                <a16:creationId xmlns:a16="http://schemas.microsoft.com/office/drawing/2014/main" id="{3594C469-8CD9-470E-BD4D-8E2F49DC3F19}"/>
              </a:ext>
            </a:extLst>
          </p:cNvPr>
          <p:cNvSpPr>
            <a:spLocks noGrp="1"/>
          </p:cNvSpPr>
          <p:nvPr>
            <p:ph type="body" sz="quarter" idx="15" hasCustomPrompt="1"/>
          </p:nvPr>
        </p:nvSpPr>
        <p:spPr>
          <a:xfrm>
            <a:off x="1064196" y="1678469"/>
            <a:ext cx="2700000" cy="435200"/>
          </a:xfrm>
          <a:prstGeom prst="rect">
            <a:avLst/>
          </a:prstGeom>
        </p:spPr>
        <p:txBody>
          <a:bodyPr/>
          <a:lstStyle>
            <a:lvl1pPr marL="0" indent="0" algn="l">
              <a:spcBef>
                <a:spcPts val="0"/>
              </a:spcBef>
              <a:buNone/>
              <a:defRPr sz="2000" b="1">
                <a:solidFill>
                  <a:srgbClr val="616161"/>
                </a:solidFill>
                <a:latin typeface="+mn-lt"/>
              </a:defRPr>
            </a:lvl1pPr>
          </a:lstStyle>
          <a:p>
            <a:pPr lvl="0"/>
            <a:r>
              <a:rPr lang="en-US" dirty="0"/>
              <a:t>Header</a:t>
            </a:r>
          </a:p>
        </p:txBody>
      </p:sp>
      <p:sp>
        <p:nvSpPr>
          <p:cNvPr id="28" name="Textfeld 27">
            <a:extLst>
              <a:ext uri="{FF2B5EF4-FFF2-40B4-BE49-F238E27FC236}">
                <a16:creationId xmlns:a16="http://schemas.microsoft.com/office/drawing/2014/main" id="{4F0FC2AD-54EE-4361-B58A-28224A40E8B9}"/>
              </a:ext>
            </a:extLst>
          </p:cNvPr>
          <p:cNvSpPr txBox="1"/>
          <p:nvPr userDrawn="1"/>
        </p:nvSpPr>
        <p:spPr>
          <a:xfrm rot="18890381">
            <a:off x="3506159" y="5415334"/>
            <a:ext cx="324000" cy="48796"/>
          </a:xfrm>
          <a:prstGeom prst="rect">
            <a:avLst/>
          </a:prstGeom>
          <a:solidFill>
            <a:schemeClr val="bg2"/>
          </a:solidFill>
        </p:spPr>
        <p:txBody>
          <a:bodyPr wrap="square" lIns="0" tIns="0" rIns="0" bIns="0" rtlCol="0">
            <a:spAutoFit/>
          </a:bodyPr>
          <a:lstStyle/>
          <a:p>
            <a:pPr>
              <a:lnSpc>
                <a:spcPts val="100"/>
              </a:lnSpc>
            </a:pPr>
            <a:endParaRPr lang="de-DE" sz="400" dirty="0"/>
          </a:p>
          <a:p>
            <a:pPr>
              <a:lnSpc>
                <a:spcPts val="100"/>
              </a:lnSpc>
            </a:pPr>
            <a:endParaRPr lang="de-DE" sz="400" dirty="0"/>
          </a:p>
          <a:p>
            <a:pPr>
              <a:lnSpc>
                <a:spcPts val="100"/>
              </a:lnSpc>
            </a:pPr>
            <a:endParaRPr lang="de-DE" sz="400" dirty="0"/>
          </a:p>
        </p:txBody>
      </p:sp>
      <p:sp>
        <p:nvSpPr>
          <p:cNvPr id="35" name="Content Placeholder 14">
            <a:extLst>
              <a:ext uri="{FF2B5EF4-FFF2-40B4-BE49-F238E27FC236}">
                <a16:creationId xmlns:a16="http://schemas.microsoft.com/office/drawing/2014/main" id="{DF0E84C6-1963-4A53-B57E-F63FEA17CB1C}"/>
              </a:ext>
            </a:extLst>
          </p:cNvPr>
          <p:cNvSpPr>
            <a:spLocks noGrp="1"/>
          </p:cNvSpPr>
          <p:nvPr>
            <p:ph sz="quarter" idx="31"/>
          </p:nvPr>
        </p:nvSpPr>
        <p:spPr>
          <a:xfrm>
            <a:off x="4359218" y="2142544"/>
            <a:ext cx="2700000" cy="3395309"/>
          </a:xfrm>
          <a:custGeom>
            <a:avLst/>
            <a:gdLst>
              <a:gd name="connsiteX0" fmla="*/ 0 w 2674385"/>
              <a:gd name="connsiteY0" fmla="*/ 0 h 3395309"/>
              <a:gd name="connsiteX1" fmla="*/ 2674385 w 2674385"/>
              <a:gd name="connsiteY1" fmla="*/ 0 h 3395309"/>
              <a:gd name="connsiteX2" fmla="*/ 2674385 w 2674385"/>
              <a:gd name="connsiteY2" fmla="*/ 3164055 h 3395309"/>
              <a:gd name="connsiteX3" fmla="*/ 2443131 w 2674385"/>
              <a:gd name="connsiteY3" fmla="*/ 3395309 h 3395309"/>
              <a:gd name="connsiteX4" fmla="*/ 219968 w 2674385"/>
              <a:gd name="connsiteY4" fmla="*/ 3395309 h 3395309"/>
              <a:gd name="connsiteX5" fmla="*/ 0 w 2674385"/>
              <a:gd name="connsiteY5" fmla="*/ 3175341 h 339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4385" h="3395309">
                <a:moveTo>
                  <a:pt x="0" y="0"/>
                </a:moveTo>
                <a:lnTo>
                  <a:pt x="2674385" y="0"/>
                </a:lnTo>
                <a:lnTo>
                  <a:pt x="2674385" y="3164055"/>
                </a:lnTo>
                <a:lnTo>
                  <a:pt x="2443131" y="3395309"/>
                </a:lnTo>
                <a:lnTo>
                  <a:pt x="219968" y="3395309"/>
                </a:lnTo>
                <a:cubicBezTo>
                  <a:pt x="98483" y="3395309"/>
                  <a:pt x="0" y="3296826"/>
                  <a:pt x="0" y="3175341"/>
                </a:cubicBezTo>
                <a:close/>
              </a:path>
            </a:pathLst>
          </a:custGeom>
          <a:solidFill>
            <a:schemeClr val="bg1"/>
          </a:solidFill>
          <a:ln>
            <a:solidFill>
              <a:schemeClr val="bg1">
                <a:lumMod val="85000"/>
              </a:schemeClr>
            </a:solidFill>
          </a:ln>
        </p:spPr>
        <p:txBody>
          <a:bodyPr wrap="square">
            <a:noAutofit/>
          </a:bodyPr>
          <a:lstStyle>
            <a:lvl1pPr marL="0" indent="0">
              <a:buNone/>
              <a:defRPr sz="1600">
                <a:solidFill>
                  <a:srgbClr val="616161"/>
                </a:solidFill>
              </a:defRPr>
            </a:lvl1pPr>
          </a:lstStyle>
          <a:p>
            <a:pPr lvl="0"/>
            <a:endParaRPr lang="en-US" dirty="0"/>
          </a:p>
        </p:txBody>
      </p:sp>
      <p:sp>
        <p:nvSpPr>
          <p:cNvPr id="36" name="Text Placeholder 6">
            <a:extLst>
              <a:ext uri="{FF2B5EF4-FFF2-40B4-BE49-F238E27FC236}">
                <a16:creationId xmlns:a16="http://schemas.microsoft.com/office/drawing/2014/main" id="{D48288C6-475A-4A3E-AEC2-453E55163528}"/>
              </a:ext>
            </a:extLst>
          </p:cNvPr>
          <p:cNvSpPr>
            <a:spLocks noGrp="1"/>
          </p:cNvSpPr>
          <p:nvPr>
            <p:ph type="body" sz="quarter" idx="32" hasCustomPrompt="1"/>
          </p:nvPr>
        </p:nvSpPr>
        <p:spPr>
          <a:xfrm>
            <a:off x="4357730" y="1678469"/>
            <a:ext cx="2700000" cy="435200"/>
          </a:xfrm>
          <a:prstGeom prst="rect">
            <a:avLst/>
          </a:prstGeom>
        </p:spPr>
        <p:txBody>
          <a:bodyPr/>
          <a:lstStyle>
            <a:lvl1pPr marL="0" indent="0" algn="l">
              <a:spcBef>
                <a:spcPts val="0"/>
              </a:spcBef>
              <a:buNone/>
              <a:defRPr sz="2000" b="1">
                <a:solidFill>
                  <a:srgbClr val="616161"/>
                </a:solidFill>
                <a:latin typeface="+mn-lt"/>
              </a:defRPr>
            </a:lvl1pPr>
          </a:lstStyle>
          <a:p>
            <a:pPr lvl="0"/>
            <a:r>
              <a:rPr lang="en-US" dirty="0"/>
              <a:t>Header</a:t>
            </a:r>
          </a:p>
        </p:txBody>
      </p:sp>
      <p:sp>
        <p:nvSpPr>
          <p:cNvPr id="37" name="Textfeld 36">
            <a:extLst>
              <a:ext uri="{FF2B5EF4-FFF2-40B4-BE49-F238E27FC236}">
                <a16:creationId xmlns:a16="http://schemas.microsoft.com/office/drawing/2014/main" id="{0BEF0F22-E44B-464C-9181-CB4402FFFCE1}"/>
              </a:ext>
            </a:extLst>
          </p:cNvPr>
          <p:cNvSpPr txBox="1"/>
          <p:nvPr userDrawn="1"/>
        </p:nvSpPr>
        <p:spPr>
          <a:xfrm rot="18890381">
            <a:off x="6799693" y="5415334"/>
            <a:ext cx="324000" cy="48796"/>
          </a:xfrm>
          <a:prstGeom prst="rect">
            <a:avLst/>
          </a:prstGeom>
          <a:solidFill>
            <a:schemeClr val="bg2"/>
          </a:solidFill>
        </p:spPr>
        <p:txBody>
          <a:bodyPr wrap="square" lIns="0" tIns="0" rIns="0" bIns="0" rtlCol="0">
            <a:spAutoFit/>
          </a:bodyPr>
          <a:lstStyle/>
          <a:p>
            <a:pPr>
              <a:lnSpc>
                <a:spcPts val="100"/>
              </a:lnSpc>
            </a:pPr>
            <a:endParaRPr lang="de-DE" sz="400" dirty="0"/>
          </a:p>
          <a:p>
            <a:pPr>
              <a:lnSpc>
                <a:spcPts val="100"/>
              </a:lnSpc>
            </a:pPr>
            <a:endParaRPr lang="de-DE" sz="400" dirty="0"/>
          </a:p>
          <a:p>
            <a:pPr>
              <a:lnSpc>
                <a:spcPts val="100"/>
              </a:lnSpc>
            </a:pPr>
            <a:endParaRPr lang="de-DE" sz="400" dirty="0"/>
          </a:p>
        </p:txBody>
      </p:sp>
      <p:sp>
        <p:nvSpPr>
          <p:cNvPr id="38" name="Content Placeholder 14">
            <a:extLst>
              <a:ext uri="{FF2B5EF4-FFF2-40B4-BE49-F238E27FC236}">
                <a16:creationId xmlns:a16="http://schemas.microsoft.com/office/drawing/2014/main" id="{FDFC454E-34F4-4E78-98A1-34EE74FA58FC}"/>
              </a:ext>
            </a:extLst>
          </p:cNvPr>
          <p:cNvSpPr>
            <a:spLocks noGrp="1"/>
          </p:cNvSpPr>
          <p:nvPr>
            <p:ph sz="quarter" idx="33"/>
          </p:nvPr>
        </p:nvSpPr>
        <p:spPr>
          <a:xfrm>
            <a:off x="7618746" y="2142544"/>
            <a:ext cx="2700000" cy="3395309"/>
          </a:xfrm>
          <a:custGeom>
            <a:avLst/>
            <a:gdLst>
              <a:gd name="connsiteX0" fmla="*/ 0 w 2674385"/>
              <a:gd name="connsiteY0" fmla="*/ 0 h 3395309"/>
              <a:gd name="connsiteX1" fmla="*/ 2674385 w 2674385"/>
              <a:gd name="connsiteY1" fmla="*/ 0 h 3395309"/>
              <a:gd name="connsiteX2" fmla="*/ 2674385 w 2674385"/>
              <a:gd name="connsiteY2" fmla="*/ 3164055 h 3395309"/>
              <a:gd name="connsiteX3" fmla="*/ 2443131 w 2674385"/>
              <a:gd name="connsiteY3" fmla="*/ 3395309 h 3395309"/>
              <a:gd name="connsiteX4" fmla="*/ 219968 w 2674385"/>
              <a:gd name="connsiteY4" fmla="*/ 3395309 h 3395309"/>
              <a:gd name="connsiteX5" fmla="*/ 0 w 2674385"/>
              <a:gd name="connsiteY5" fmla="*/ 3175341 h 339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4385" h="3395309">
                <a:moveTo>
                  <a:pt x="0" y="0"/>
                </a:moveTo>
                <a:lnTo>
                  <a:pt x="2674385" y="0"/>
                </a:lnTo>
                <a:lnTo>
                  <a:pt x="2674385" y="3164055"/>
                </a:lnTo>
                <a:lnTo>
                  <a:pt x="2443131" y="3395309"/>
                </a:lnTo>
                <a:lnTo>
                  <a:pt x="219968" y="3395309"/>
                </a:lnTo>
                <a:cubicBezTo>
                  <a:pt x="98483" y="3395309"/>
                  <a:pt x="0" y="3296826"/>
                  <a:pt x="0" y="3175341"/>
                </a:cubicBezTo>
                <a:close/>
              </a:path>
            </a:pathLst>
          </a:custGeom>
          <a:solidFill>
            <a:schemeClr val="bg1"/>
          </a:solidFill>
          <a:ln>
            <a:solidFill>
              <a:schemeClr val="bg1">
                <a:lumMod val="85000"/>
              </a:schemeClr>
            </a:solidFill>
          </a:ln>
        </p:spPr>
        <p:txBody>
          <a:bodyPr wrap="square">
            <a:noAutofit/>
          </a:bodyPr>
          <a:lstStyle>
            <a:lvl1pPr marL="0" indent="0">
              <a:buNone/>
              <a:defRPr sz="1600">
                <a:solidFill>
                  <a:srgbClr val="616161"/>
                </a:solidFill>
              </a:defRPr>
            </a:lvl1pPr>
          </a:lstStyle>
          <a:p>
            <a:pPr lvl="0"/>
            <a:endParaRPr lang="en-US" dirty="0"/>
          </a:p>
        </p:txBody>
      </p:sp>
      <p:sp>
        <p:nvSpPr>
          <p:cNvPr id="39" name="Text Placeholder 6">
            <a:extLst>
              <a:ext uri="{FF2B5EF4-FFF2-40B4-BE49-F238E27FC236}">
                <a16:creationId xmlns:a16="http://schemas.microsoft.com/office/drawing/2014/main" id="{754D76FB-D0FD-4B31-BAB0-B781956739AD}"/>
              </a:ext>
            </a:extLst>
          </p:cNvPr>
          <p:cNvSpPr>
            <a:spLocks noGrp="1"/>
          </p:cNvSpPr>
          <p:nvPr>
            <p:ph type="body" sz="quarter" idx="34" hasCustomPrompt="1"/>
          </p:nvPr>
        </p:nvSpPr>
        <p:spPr>
          <a:xfrm>
            <a:off x="7617258" y="1678469"/>
            <a:ext cx="2700000" cy="435200"/>
          </a:xfrm>
          <a:prstGeom prst="rect">
            <a:avLst/>
          </a:prstGeom>
        </p:spPr>
        <p:txBody>
          <a:bodyPr/>
          <a:lstStyle>
            <a:lvl1pPr marL="0" indent="0" algn="l">
              <a:spcBef>
                <a:spcPts val="0"/>
              </a:spcBef>
              <a:buNone/>
              <a:defRPr sz="2000" b="1">
                <a:solidFill>
                  <a:srgbClr val="616161"/>
                </a:solidFill>
                <a:latin typeface="+mn-lt"/>
              </a:defRPr>
            </a:lvl1pPr>
          </a:lstStyle>
          <a:p>
            <a:pPr lvl="0"/>
            <a:r>
              <a:rPr lang="en-US" dirty="0"/>
              <a:t>Header</a:t>
            </a:r>
          </a:p>
        </p:txBody>
      </p:sp>
      <p:sp>
        <p:nvSpPr>
          <p:cNvPr id="40" name="Textfeld 39">
            <a:extLst>
              <a:ext uri="{FF2B5EF4-FFF2-40B4-BE49-F238E27FC236}">
                <a16:creationId xmlns:a16="http://schemas.microsoft.com/office/drawing/2014/main" id="{ADEFE772-37AE-4715-A3F9-8A6FAAF9EDC0}"/>
              </a:ext>
            </a:extLst>
          </p:cNvPr>
          <p:cNvSpPr txBox="1"/>
          <p:nvPr userDrawn="1"/>
        </p:nvSpPr>
        <p:spPr>
          <a:xfrm rot="18890381">
            <a:off x="10059221" y="5415334"/>
            <a:ext cx="324000" cy="48796"/>
          </a:xfrm>
          <a:prstGeom prst="rect">
            <a:avLst/>
          </a:prstGeom>
          <a:solidFill>
            <a:schemeClr val="bg2"/>
          </a:solidFill>
        </p:spPr>
        <p:txBody>
          <a:bodyPr wrap="square" lIns="0" tIns="0" rIns="0" bIns="0" rtlCol="0">
            <a:spAutoFit/>
          </a:bodyPr>
          <a:lstStyle/>
          <a:p>
            <a:pPr>
              <a:lnSpc>
                <a:spcPts val="100"/>
              </a:lnSpc>
            </a:pPr>
            <a:endParaRPr lang="de-DE" sz="400" dirty="0"/>
          </a:p>
          <a:p>
            <a:pPr>
              <a:lnSpc>
                <a:spcPts val="100"/>
              </a:lnSpc>
            </a:pPr>
            <a:endParaRPr lang="de-DE" sz="400" dirty="0"/>
          </a:p>
          <a:p>
            <a:pPr>
              <a:lnSpc>
                <a:spcPts val="100"/>
              </a:lnSpc>
            </a:pPr>
            <a:endParaRPr lang="de-DE" sz="400" dirty="0"/>
          </a:p>
        </p:txBody>
      </p:sp>
    </p:spTree>
    <p:extLst>
      <p:ext uri="{BB962C8B-B14F-4D97-AF65-F5344CB8AC3E}">
        <p14:creationId xmlns:p14="http://schemas.microsoft.com/office/powerpoint/2010/main" val="805512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cons &amp;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46E8-BD81-47C6-AAC0-E1C6A8EDB71D}"/>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12" name="Text Placeholder 6">
            <a:extLst>
              <a:ext uri="{FF2B5EF4-FFF2-40B4-BE49-F238E27FC236}">
                <a16:creationId xmlns:a16="http://schemas.microsoft.com/office/drawing/2014/main" id="{01AED970-4809-4707-87E6-4D99275EF836}"/>
              </a:ext>
            </a:extLst>
          </p:cNvPr>
          <p:cNvSpPr>
            <a:spLocks noGrp="1"/>
          </p:cNvSpPr>
          <p:nvPr>
            <p:ph type="body" sz="quarter" idx="15" hasCustomPrompt="1"/>
          </p:nvPr>
        </p:nvSpPr>
        <p:spPr>
          <a:xfrm>
            <a:off x="420277" y="3978654"/>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dirty="0"/>
              <a:t>Header</a:t>
            </a:r>
          </a:p>
        </p:txBody>
      </p:sp>
      <p:sp>
        <p:nvSpPr>
          <p:cNvPr id="13" name="Text Placeholder 6">
            <a:extLst>
              <a:ext uri="{FF2B5EF4-FFF2-40B4-BE49-F238E27FC236}">
                <a16:creationId xmlns:a16="http://schemas.microsoft.com/office/drawing/2014/main" id="{B031C88C-2B8A-44D7-8470-61F6D2946A36}"/>
              </a:ext>
            </a:extLst>
          </p:cNvPr>
          <p:cNvSpPr>
            <a:spLocks noGrp="1"/>
          </p:cNvSpPr>
          <p:nvPr>
            <p:ph type="body" sz="quarter" idx="19" hasCustomPrompt="1"/>
          </p:nvPr>
        </p:nvSpPr>
        <p:spPr>
          <a:xfrm>
            <a:off x="420276" y="4415070"/>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dirty="0" err="1"/>
              <a:t>Subheader</a:t>
            </a:r>
            <a:endParaRPr lang="en-US" dirty="0"/>
          </a:p>
        </p:txBody>
      </p:sp>
      <p:pic>
        <p:nvPicPr>
          <p:cNvPr id="21" name="Picture 12">
            <a:extLst>
              <a:ext uri="{FF2B5EF4-FFF2-40B4-BE49-F238E27FC236}">
                <a16:creationId xmlns:a16="http://schemas.microsoft.com/office/drawing/2014/main" id="{7AB98978-58A8-4BD5-83AB-31173878DE2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5381" y="2247904"/>
            <a:ext cx="929291" cy="1447671"/>
          </a:xfrm>
          <a:prstGeom prst="rect">
            <a:avLst/>
          </a:prstGeom>
        </p:spPr>
      </p:pic>
      <p:pic>
        <p:nvPicPr>
          <p:cNvPr id="22" name="Picture 15">
            <a:extLst>
              <a:ext uri="{FF2B5EF4-FFF2-40B4-BE49-F238E27FC236}">
                <a16:creationId xmlns:a16="http://schemas.microsoft.com/office/drawing/2014/main" id="{44042C43-DB0E-41BD-9265-FB12A3B2295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049755" y="2347427"/>
            <a:ext cx="1108654" cy="1203233"/>
          </a:xfrm>
          <a:prstGeom prst="rect">
            <a:avLst/>
          </a:prstGeom>
        </p:spPr>
      </p:pic>
      <p:pic>
        <p:nvPicPr>
          <p:cNvPr id="23" name="Picture 18">
            <a:extLst>
              <a:ext uri="{FF2B5EF4-FFF2-40B4-BE49-F238E27FC236}">
                <a16:creationId xmlns:a16="http://schemas.microsoft.com/office/drawing/2014/main" id="{70188A4B-B2C0-4DF4-AAE7-15CBD040B306}"/>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234720" y="2161405"/>
            <a:ext cx="1156060" cy="1473840"/>
          </a:xfrm>
          <a:prstGeom prst="rect">
            <a:avLst/>
          </a:prstGeom>
        </p:spPr>
      </p:pic>
      <p:pic>
        <p:nvPicPr>
          <p:cNvPr id="24" name="Picture 21">
            <a:extLst>
              <a:ext uri="{FF2B5EF4-FFF2-40B4-BE49-F238E27FC236}">
                <a16:creationId xmlns:a16="http://schemas.microsoft.com/office/drawing/2014/main" id="{4C220B4D-D17F-422E-9577-61422D180D0A}"/>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400218" y="2347427"/>
            <a:ext cx="1328243" cy="1203233"/>
          </a:xfrm>
          <a:prstGeom prst="rect">
            <a:avLst/>
          </a:prstGeom>
        </p:spPr>
      </p:pic>
      <p:pic>
        <p:nvPicPr>
          <p:cNvPr id="25" name="Picture 22">
            <a:extLst>
              <a:ext uri="{FF2B5EF4-FFF2-40B4-BE49-F238E27FC236}">
                <a16:creationId xmlns:a16="http://schemas.microsoft.com/office/drawing/2014/main" id="{890358E4-489E-44BA-B9D6-F878FCC43B19}"/>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9391729" y="2367241"/>
            <a:ext cx="1431298" cy="1183419"/>
          </a:xfrm>
          <a:prstGeom prst="rect">
            <a:avLst/>
          </a:prstGeom>
        </p:spPr>
      </p:pic>
      <p:sp>
        <p:nvSpPr>
          <p:cNvPr id="32" name="Text Placeholder 6">
            <a:extLst>
              <a:ext uri="{FF2B5EF4-FFF2-40B4-BE49-F238E27FC236}">
                <a16:creationId xmlns:a16="http://schemas.microsoft.com/office/drawing/2014/main" id="{1D12B9E5-4737-407E-A6FA-703D710326CD}"/>
              </a:ext>
            </a:extLst>
          </p:cNvPr>
          <p:cNvSpPr>
            <a:spLocks noGrp="1"/>
          </p:cNvSpPr>
          <p:nvPr>
            <p:ph type="body" sz="quarter" idx="20" hasCustomPrompt="1"/>
          </p:nvPr>
        </p:nvSpPr>
        <p:spPr>
          <a:xfrm>
            <a:off x="2612832" y="3979870"/>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dirty="0"/>
              <a:t>Header</a:t>
            </a:r>
          </a:p>
        </p:txBody>
      </p:sp>
      <p:sp>
        <p:nvSpPr>
          <p:cNvPr id="33" name="Text Placeholder 6">
            <a:extLst>
              <a:ext uri="{FF2B5EF4-FFF2-40B4-BE49-F238E27FC236}">
                <a16:creationId xmlns:a16="http://schemas.microsoft.com/office/drawing/2014/main" id="{71BBD592-CF69-4F13-A38D-2BBB68EC263A}"/>
              </a:ext>
            </a:extLst>
          </p:cNvPr>
          <p:cNvSpPr>
            <a:spLocks noGrp="1"/>
          </p:cNvSpPr>
          <p:nvPr>
            <p:ph type="body" sz="quarter" idx="21" hasCustomPrompt="1"/>
          </p:nvPr>
        </p:nvSpPr>
        <p:spPr>
          <a:xfrm>
            <a:off x="2612831" y="4416286"/>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dirty="0" err="1"/>
              <a:t>Subheader</a:t>
            </a:r>
            <a:endParaRPr lang="en-US" dirty="0"/>
          </a:p>
        </p:txBody>
      </p:sp>
      <p:sp>
        <p:nvSpPr>
          <p:cNvPr id="34" name="Text Placeholder 6">
            <a:extLst>
              <a:ext uri="{FF2B5EF4-FFF2-40B4-BE49-F238E27FC236}">
                <a16:creationId xmlns:a16="http://schemas.microsoft.com/office/drawing/2014/main" id="{7E94872B-E8A2-419F-8452-7A94F8A94C72}"/>
              </a:ext>
            </a:extLst>
          </p:cNvPr>
          <p:cNvSpPr>
            <a:spLocks noGrp="1"/>
          </p:cNvSpPr>
          <p:nvPr>
            <p:ph type="body" sz="quarter" idx="22" hasCustomPrompt="1"/>
          </p:nvPr>
        </p:nvSpPr>
        <p:spPr>
          <a:xfrm>
            <a:off x="4803742" y="3982036"/>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dirty="0"/>
              <a:t>Header</a:t>
            </a:r>
          </a:p>
        </p:txBody>
      </p:sp>
      <p:sp>
        <p:nvSpPr>
          <p:cNvPr id="35" name="Text Placeholder 6">
            <a:extLst>
              <a:ext uri="{FF2B5EF4-FFF2-40B4-BE49-F238E27FC236}">
                <a16:creationId xmlns:a16="http://schemas.microsoft.com/office/drawing/2014/main" id="{87CD05E4-1960-4E8F-B25A-11ACFA8BD0E5}"/>
              </a:ext>
            </a:extLst>
          </p:cNvPr>
          <p:cNvSpPr>
            <a:spLocks noGrp="1"/>
          </p:cNvSpPr>
          <p:nvPr>
            <p:ph type="body" sz="quarter" idx="23" hasCustomPrompt="1"/>
          </p:nvPr>
        </p:nvSpPr>
        <p:spPr>
          <a:xfrm>
            <a:off x="4803741" y="4418452"/>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dirty="0" err="1"/>
              <a:t>Subheader</a:t>
            </a:r>
            <a:endParaRPr lang="en-US" dirty="0"/>
          </a:p>
        </p:txBody>
      </p:sp>
      <p:sp>
        <p:nvSpPr>
          <p:cNvPr id="38" name="Text Placeholder 6">
            <a:extLst>
              <a:ext uri="{FF2B5EF4-FFF2-40B4-BE49-F238E27FC236}">
                <a16:creationId xmlns:a16="http://schemas.microsoft.com/office/drawing/2014/main" id="{B652E298-5FEE-4A0A-BCC1-8CE391B8DC8D}"/>
              </a:ext>
            </a:extLst>
          </p:cNvPr>
          <p:cNvSpPr>
            <a:spLocks noGrp="1"/>
          </p:cNvSpPr>
          <p:nvPr>
            <p:ph type="body" sz="quarter" idx="26" hasCustomPrompt="1"/>
          </p:nvPr>
        </p:nvSpPr>
        <p:spPr>
          <a:xfrm>
            <a:off x="9176325" y="3982036"/>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dirty="0"/>
              <a:t>Header</a:t>
            </a:r>
          </a:p>
        </p:txBody>
      </p:sp>
      <p:sp>
        <p:nvSpPr>
          <p:cNvPr id="39" name="Text Placeholder 6">
            <a:extLst>
              <a:ext uri="{FF2B5EF4-FFF2-40B4-BE49-F238E27FC236}">
                <a16:creationId xmlns:a16="http://schemas.microsoft.com/office/drawing/2014/main" id="{90FB9BDB-25E5-4358-B35F-61B6FEA85625}"/>
              </a:ext>
            </a:extLst>
          </p:cNvPr>
          <p:cNvSpPr>
            <a:spLocks noGrp="1"/>
          </p:cNvSpPr>
          <p:nvPr>
            <p:ph type="body" sz="quarter" idx="27" hasCustomPrompt="1"/>
          </p:nvPr>
        </p:nvSpPr>
        <p:spPr>
          <a:xfrm>
            <a:off x="9176324" y="4418452"/>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dirty="0" err="1"/>
              <a:t>Subheader</a:t>
            </a:r>
            <a:endParaRPr lang="en-US" dirty="0"/>
          </a:p>
        </p:txBody>
      </p:sp>
      <p:sp>
        <p:nvSpPr>
          <p:cNvPr id="40" name="Text Placeholder 6">
            <a:extLst>
              <a:ext uri="{FF2B5EF4-FFF2-40B4-BE49-F238E27FC236}">
                <a16:creationId xmlns:a16="http://schemas.microsoft.com/office/drawing/2014/main" id="{8E0BEC67-C26D-4FA4-A30A-4F9CA055186D}"/>
              </a:ext>
            </a:extLst>
          </p:cNvPr>
          <p:cNvSpPr>
            <a:spLocks noGrp="1"/>
          </p:cNvSpPr>
          <p:nvPr>
            <p:ph type="body" sz="quarter" idx="28" hasCustomPrompt="1"/>
          </p:nvPr>
        </p:nvSpPr>
        <p:spPr>
          <a:xfrm>
            <a:off x="7016455" y="3976780"/>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dirty="0"/>
              <a:t>Header</a:t>
            </a:r>
          </a:p>
        </p:txBody>
      </p:sp>
      <p:sp>
        <p:nvSpPr>
          <p:cNvPr id="41" name="Text Placeholder 6">
            <a:extLst>
              <a:ext uri="{FF2B5EF4-FFF2-40B4-BE49-F238E27FC236}">
                <a16:creationId xmlns:a16="http://schemas.microsoft.com/office/drawing/2014/main" id="{DB0E40A4-09CA-41EB-94C7-F87BAF7B3001}"/>
              </a:ext>
            </a:extLst>
          </p:cNvPr>
          <p:cNvSpPr>
            <a:spLocks noGrp="1"/>
          </p:cNvSpPr>
          <p:nvPr>
            <p:ph type="body" sz="quarter" idx="29" hasCustomPrompt="1"/>
          </p:nvPr>
        </p:nvSpPr>
        <p:spPr>
          <a:xfrm>
            <a:off x="7016454" y="4413196"/>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dirty="0" err="1"/>
              <a:t>Subheader</a:t>
            </a:r>
            <a:endParaRPr lang="en-US" dirty="0"/>
          </a:p>
        </p:txBody>
      </p:sp>
    </p:spTree>
    <p:extLst>
      <p:ext uri="{BB962C8B-B14F-4D97-AF65-F5344CB8AC3E}">
        <p14:creationId xmlns:p14="http://schemas.microsoft.com/office/powerpoint/2010/main" val="238991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gramm &amp;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46E8-BD81-47C6-AAC0-E1C6A8EDB71D}"/>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10" name="Chart Placeholder 9">
            <a:extLst>
              <a:ext uri="{FF2B5EF4-FFF2-40B4-BE49-F238E27FC236}">
                <a16:creationId xmlns:a16="http://schemas.microsoft.com/office/drawing/2014/main" id="{E8A15848-8DAF-440D-98E8-47674D946EE7}"/>
              </a:ext>
            </a:extLst>
          </p:cNvPr>
          <p:cNvSpPr>
            <a:spLocks noGrp="1"/>
          </p:cNvSpPr>
          <p:nvPr>
            <p:ph type="chart" sz="quarter" idx="14"/>
          </p:nvPr>
        </p:nvSpPr>
        <p:spPr>
          <a:xfrm>
            <a:off x="761999" y="1485900"/>
            <a:ext cx="10291549" cy="2532063"/>
          </a:xfrm>
          <a:prstGeom prst="rect">
            <a:avLst/>
          </a:prstGeom>
        </p:spPr>
        <p:txBody>
          <a:bodyPr anchor="ctr">
            <a:noAutofit/>
          </a:bodyPr>
          <a:lstStyle>
            <a:lvl1pPr algn="ctr">
              <a:defRPr lang="en-US" b="1"/>
            </a:lvl1pPr>
          </a:lstStyle>
          <a:p>
            <a:pPr marL="0" lvl="0" indent="0">
              <a:buNone/>
            </a:pPr>
            <a:endParaRPr lang="en-US" dirty="0"/>
          </a:p>
        </p:txBody>
      </p:sp>
      <p:sp>
        <p:nvSpPr>
          <p:cNvPr id="12" name="Text Placeholder 6">
            <a:extLst>
              <a:ext uri="{FF2B5EF4-FFF2-40B4-BE49-F238E27FC236}">
                <a16:creationId xmlns:a16="http://schemas.microsoft.com/office/drawing/2014/main" id="{01AED970-4809-4707-87E6-4D99275EF836}"/>
              </a:ext>
            </a:extLst>
          </p:cNvPr>
          <p:cNvSpPr>
            <a:spLocks noGrp="1"/>
          </p:cNvSpPr>
          <p:nvPr>
            <p:ph type="body" sz="quarter" idx="15" hasCustomPrompt="1"/>
          </p:nvPr>
        </p:nvSpPr>
        <p:spPr>
          <a:xfrm>
            <a:off x="796293" y="4884513"/>
            <a:ext cx="2431259"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dirty="0"/>
              <a:t>Header</a:t>
            </a:r>
          </a:p>
        </p:txBody>
      </p:sp>
      <p:sp>
        <p:nvSpPr>
          <p:cNvPr id="13" name="Text Placeholder 6">
            <a:extLst>
              <a:ext uri="{FF2B5EF4-FFF2-40B4-BE49-F238E27FC236}">
                <a16:creationId xmlns:a16="http://schemas.microsoft.com/office/drawing/2014/main" id="{B031C88C-2B8A-44D7-8470-61F6D2946A36}"/>
              </a:ext>
            </a:extLst>
          </p:cNvPr>
          <p:cNvSpPr>
            <a:spLocks noGrp="1"/>
          </p:cNvSpPr>
          <p:nvPr>
            <p:ph type="body" sz="quarter" idx="19" hasCustomPrompt="1"/>
          </p:nvPr>
        </p:nvSpPr>
        <p:spPr>
          <a:xfrm>
            <a:off x="796292" y="5338021"/>
            <a:ext cx="2431259"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dirty="0" err="1"/>
              <a:t>Subheader</a:t>
            </a:r>
            <a:endParaRPr lang="en-US" dirty="0"/>
          </a:p>
        </p:txBody>
      </p:sp>
      <p:sp>
        <p:nvSpPr>
          <p:cNvPr id="14" name="Text Placeholder 6">
            <a:extLst>
              <a:ext uri="{FF2B5EF4-FFF2-40B4-BE49-F238E27FC236}">
                <a16:creationId xmlns:a16="http://schemas.microsoft.com/office/drawing/2014/main" id="{BB5B8EF0-8840-45B6-A894-E4E63072AF44}"/>
              </a:ext>
            </a:extLst>
          </p:cNvPr>
          <p:cNvSpPr>
            <a:spLocks noGrp="1"/>
          </p:cNvSpPr>
          <p:nvPr>
            <p:ph type="body" sz="quarter" idx="24" hasCustomPrompt="1"/>
          </p:nvPr>
        </p:nvSpPr>
        <p:spPr>
          <a:xfrm>
            <a:off x="8494541" y="4884513"/>
            <a:ext cx="2431259"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dirty="0"/>
              <a:t>Header</a:t>
            </a:r>
          </a:p>
        </p:txBody>
      </p:sp>
      <p:sp>
        <p:nvSpPr>
          <p:cNvPr id="15" name="Text Placeholder 6">
            <a:extLst>
              <a:ext uri="{FF2B5EF4-FFF2-40B4-BE49-F238E27FC236}">
                <a16:creationId xmlns:a16="http://schemas.microsoft.com/office/drawing/2014/main" id="{5ACB3023-2E8F-44EE-8513-E422CDBCD6BA}"/>
              </a:ext>
            </a:extLst>
          </p:cNvPr>
          <p:cNvSpPr>
            <a:spLocks noGrp="1"/>
          </p:cNvSpPr>
          <p:nvPr>
            <p:ph type="body" sz="quarter" idx="25" hasCustomPrompt="1"/>
          </p:nvPr>
        </p:nvSpPr>
        <p:spPr>
          <a:xfrm>
            <a:off x="8494540" y="5338021"/>
            <a:ext cx="2431259"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dirty="0" err="1"/>
              <a:t>Subheader</a:t>
            </a:r>
            <a:endParaRPr lang="en-US" dirty="0"/>
          </a:p>
        </p:txBody>
      </p:sp>
      <p:sp>
        <p:nvSpPr>
          <p:cNvPr id="16" name="Text Placeholder 6">
            <a:extLst>
              <a:ext uri="{FF2B5EF4-FFF2-40B4-BE49-F238E27FC236}">
                <a16:creationId xmlns:a16="http://schemas.microsoft.com/office/drawing/2014/main" id="{A30DDC44-9B65-4B59-B703-C09AA9B01634}"/>
              </a:ext>
            </a:extLst>
          </p:cNvPr>
          <p:cNvSpPr>
            <a:spLocks noGrp="1"/>
          </p:cNvSpPr>
          <p:nvPr>
            <p:ph type="body" sz="quarter" idx="28" hasCustomPrompt="1"/>
          </p:nvPr>
        </p:nvSpPr>
        <p:spPr>
          <a:xfrm>
            <a:off x="4702208" y="4884513"/>
            <a:ext cx="2431259"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dirty="0"/>
              <a:t>Header</a:t>
            </a:r>
          </a:p>
        </p:txBody>
      </p:sp>
      <p:sp>
        <p:nvSpPr>
          <p:cNvPr id="17" name="Text Placeholder 6">
            <a:extLst>
              <a:ext uri="{FF2B5EF4-FFF2-40B4-BE49-F238E27FC236}">
                <a16:creationId xmlns:a16="http://schemas.microsoft.com/office/drawing/2014/main" id="{7CF67AF1-EB65-4921-B11C-B56EDD72D520}"/>
              </a:ext>
            </a:extLst>
          </p:cNvPr>
          <p:cNvSpPr>
            <a:spLocks noGrp="1"/>
          </p:cNvSpPr>
          <p:nvPr>
            <p:ph type="body" sz="quarter" idx="29" hasCustomPrompt="1"/>
          </p:nvPr>
        </p:nvSpPr>
        <p:spPr>
          <a:xfrm>
            <a:off x="4702207" y="5338021"/>
            <a:ext cx="2431259"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dirty="0" err="1"/>
              <a:t>Subheader</a:t>
            </a:r>
            <a:endParaRPr lang="en-US" dirty="0"/>
          </a:p>
        </p:txBody>
      </p:sp>
      <p:sp>
        <p:nvSpPr>
          <p:cNvPr id="18" name="TextBox 17">
            <a:extLst>
              <a:ext uri="{FF2B5EF4-FFF2-40B4-BE49-F238E27FC236}">
                <a16:creationId xmlns:a16="http://schemas.microsoft.com/office/drawing/2014/main" id="{6071F964-E9D7-493D-A8E6-708C696EBAC1}"/>
              </a:ext>
            </a:extLst>
          </p:cNvPr>
          <p:cNvSpPr txBox="1"/>
          <p:nvPr userDrawn="1"/>
        </p:nvSpPr>
        <p:spPr>
          <a:xfrm>
            <a:off x="1685549" y="4224340"/>
            <a:ext cx="652743" cy="646331"/>
          </a:xfrm>
          <a:prstGeom prst="rect">
            <a:avLst/>
          </a:prstGeom>
          <a:noFill/>
        </p:spPr>
        <p:txBody>
          <a:bodyPr wrap="none" rtlCol="0">
            <a:spAutoFit/>
          </a:bodyPr>
          <a:lstStyle/>
          <a:p>
            <a:pPr algn="ctr"/>
            <a:r>
              <a:rPr lang="en-US" sz="3600" b="1" dirty="0">
                <a:solidFill>
                  <a:schemeClr val="bg2"/>
                </a:solidFill>
              </a:rPr>
              <a:t>01</a:t>
            </a:r>
          </a:p>
        </p:txBody>
      </p:sp>
      <p:sp>
        <p:nvSpPr>
          <p:cNvPr id="19" name="TextBox 18">
            <a:extLst>
              <a:ext uri="{FF2B5EF4-FFF2-40B4-BE49-F238E27FC236}">
                <a16:creationId xmlns:a16="http://schemas.microsoft.com/office/drawing/2014/main" id="{07DD4720-D711-4869-BC99-CE4954F65482}"/>
              </a:ext>
            </a:extLst>
          </p:cNvPr>
          <p:cNvSpPr txBox="1"/>
          <p:nvPr userDrawn="1"/>
        </p:nvSpPr>
        <p:spPr>
          <a:xfrm>
            <a:off x="5591464" y="4224340"/>
            <a:ext cx="652743" cy="646331"/>
          </a:xfrm>
          <a:prstGeom prst="rect">
            <a:avLst/>
          </a:prstGeom>
          <a:noFill/>
        </p:spPr>
        <p:txBody>
          <a:bodyPr wrap="none" rtlCol="0">
            <a:spAutoFit/>
          </a:bodyPr>
          <a:lstStyle/>
          <a:p>
            <a:pPr algn="ctr"/>
            <a:r>
              <a:rPr lang="en-US" sz="3600" b="1" dirty="0">
                <a:solidFill>
                  <a:schemeClr val="bg2"/>
                </a:solidFill>
              </a:rPr>
              <a:t>02</a:t>
            </a:r>
          </a:p>
        </p:txBody>
      </p:sp>
      <p:sp>
        <p:nvSpPr>
          <p:cNvPr id="20" name="TextBox 19">
            <a:extLst>
              <a:ext uri="{FF2B5EF4-FFF2-40B4-BE49-F238E27FC236}">
                <a16:creationId xmlns:a16="http://schemas.microsoft.com/office/drawing/2014/main" id="{6257B13F-D582-421C-AEE3-A7724D054489}"/>
              </a:ext>
            </a:extLst>
          </p:cNvPr>
          <p:cNvSpPr txBox="1"/>
          <p:nvPr userDrawn="1"/>
        </p:nvSpPr>
        <p:spPr>
          <a:xfrm>
            <a:off x="9383797" y="4224340"/>
            <a:ext cx="652743" cy="646331"/>
          </a:xfrm>
          <a:prstGeom prst="rect">
            <a:avLst/>
          </a:prstGeom>
          <a:noFill/>
        </p:spPr>
        <p:txBody>
          <a:bodyPr wrap="none" rtlCol="0">
            <a:spAutoFit/>
          </a:bodyPr>
          <a:lstStyle/>
          <a:p>
            <a:pPr algn="ctr"/>
            <a:r>
              <a:rPr lang="en-US" sz="3600" b="1" dirty="0">
                <a:solidFill>
                  <a:schemeClr val="bg2"/>
                </a:solidFill>
              </a:rPr>
              <a:t>03</a:t>
            </a:r>
          </a:p>
        </p:txBody>
      </p:sp>
    </p:spTree>
    <p:extLst>
      <p:ext uri="{BB962C8B-B14F-4D97-AF65-F5344CB8AC3E}">
        <p14:creationId xmlns:p14="http://schemas.microsoft.com/office/powerpoint/2010/main" val="1984908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1D1B-078A-46A4-B9F9-8196AD388FF6}"/>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8" name="Table Placeholder 7">
            <a:extLst>
              <a:ext uri="{FF2B5EF4-FFF2-40B4-BE49-F238E27FC236}">
                <a16:creationId xmlns:a16="http://schemas.microsoft.com/office/drawing/2014/main" id="{353BD251-7226-4BBD-82F1-1D2DD9603D2A}"/>
              </a:ext>
            </a:extLst>
          </p:cNvPr>
          <p:cNvSpPr>
            <a:spLocks noGrp="1"/>
          </p:cNvSpPr>
          <p:nvPr>
            <p:ph type="tbl" sz="quarter" idx="13"/>
          </p:nvPr>
        </p:nvSpPr>
        <p:spPr>
          <a:xfrm>
            <a:off x="552450" y="1485900"/>
            <a:ext cx="10501313" cy="4600575"/>
          </a:xfrm>
          <a:prstGeom prst="rect">
            <a:avLst/>
          </a:prstGeom>
        </p:spPr>
        <p:txBody>
          <a:bodyPr/>
          <a:lstStyle/>
          <a:p>
            <a:endParaRPr lang="en-US" dirty="0"/>
          </a:p>
        </p:txBody>
      </p:sp>
    </p:spTree>
    <p:extLst>
      <p:ext uri="{BB962C8B-B14F-4D97-AF65-F5344CB8AC3E}">
        <p14:creationId xmlns:p14="http://schemas.microsoft.com/office/powerpoint/2010/main" val="3461508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pics overview">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044857-B2DD-4A2B-A5CD-4DC5507EB241}"/>
              </a:ext>
            </a:extLst>
          </p:cNvPr>
          <p:cNvSpPr>
            <a:spLocks noGrp="1"/>
          </p:cNvSpPr>
          <p:nvPr>
            <p:ph type="title"/>
          </p:nvPr>
        </p:nvSpPr>
        <p:spPr/>
        <p:txBody>
          <a:bodyPr/>
          <a:lstStyle>
            <a:lvl1pPr>
              <a:defRPr>
                <a:solidFill>
                  <a:schemeClr val="tx1"/>
                </a:solidFill>
              </a:defRPr>
            </a:lvl1pPr>
          </a:lstStyle>
          <a:p>
            <a:r>
              <a:rPr lang="de-DE" dirty="0"/>
              <a:t>Mastertitelformat bearbeiten</a:t>
            </a:r>
          </a:p>
        </p:txBody>
      </p:sp>
      <p:grpSp>
        <p:nvGrpSpPr>
          <p:cNvPr id="5" name="Gruppieren 4">
            <a:extLst>
              <a:ext uri="{FF2B5EF4-FFF2-40B4-BE49-F238E27FC236}">
                <a16:creationId xmlns:a16="http://schemas.microsoft.com/office/drawing/2014/main" id="{586CC298-11C2-40D1-90BB-C1E7738E0FD4}"/>
              </a:ext>
            </a:extLst>
          </p:cNvPr>
          <p:cNvGrpSpPr/>
          <p:nvPr userDrawn="1"/>
        </p:nvGrpSpPr>
        <p:grpSpPr>
          <a:xfrm>
            <a:off x="0" y="0"/>
            <a:ext cx="12192000" cy="6858000"/>
            <a:chOff x="0" y="0"/>
            <a:chExt cx="12192000" cy="6858000"/>
          </a:xfrm>
        </p:grpSpPr>
        <p:sp>
          <p:nvSpPr>
            <p:cNvPr id="3" name="Rechteck 2">
              <a:extLst>
                <a:ext uri="{FF2B5EF4-FFF2-40B4-BE49-F238E27FC236}">
                  <a16:creationId xmlns:a16="http://schemas.microsoft.com/office/drawing/2014/main" id="{A6543BB7-4C92-4198-ACAB-1BE643EBF0EF}"/>
                </a:ext>
              </a:extLst>
            </p:cNvPr>
            <p:cNvSpPr/>
            <p:nvPr userDrawn="1"/>
          </p:nvSpPr>
          <p:spPr>
            <a:xfrm>
              <a:off x="11403724" y="0"/>
              <a:ext cx="788276"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Rechteck 3">
              <a:extLst>
                <a:ext uri="{FF2B5EF4-FFF2-40B4-BE49-F238E27FC236}">
                  <a16:creationId xmlns:a16="http://schemas.microsoft.com/office/drawing/2014/main" id="{6911FDE7-3A12-4510-9055-6EF69EA5514F}"/>
                </a:ext>
              </a:extLst>
            </p:cNvPr>
            <p:cNvSpPr/>
            <p:nvPr userDrawn="1"/>
          </p:nvSpPr>
          <p:spPr>
            <a:xfrm rot="16200000">
              <a:off x="5481145" y="588579"/>
              <a:ext cx="788276" cy="117505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6" name="Picture Placeholder 8">
            <a:extLst>
              <a:ext uri="{FF2B5EF4-FFF2-40B4-BE49-F238E27FC236}">
                <a16:creationId xmlns:a16="http://schemas.microsoft.com/office/drawing/2014/main" id="{44A2520C-5EAB-4715-9BE9-6EFFFA7EDE8A}"/>
              </a:ext>
            </a:extLst>
          </p:cNvPr>
          <p:cNvSpPr>
            <a:spLocks noGrp="1"/>
          </p:cNvSpPr>
          <p:nvPr>
            <p:ph type="pic" sz="quarter" idx="13"/>
          </p:nvPr>
        </p:nvSpPr>
        <p:spPr>
          <a:xfrm>
            <a:off x="-1" y="1628962"/>
            <a:ext cx="4067176" cy="2609850"/>
          </a:xfrm>
          <a:prstGeom prst="rect">
            <a:avLst/>
          </a:prstGeom>
        </p:spPr>
        <p:txBody>
          <a:bodyPr/>
          <a:lstStyle/>
          <a:p>
            <a:endParaRPr lang="en-US" dirty="0"/>
          </a:p>
        </p:txBody>
      </p:sp>
      <p:sp>
        <p:nvSpPr>
          <p:cNvPr id="7" name="Picture Placeholder 8">
            <a:extLst>
              <a:ext uri="{FF2B5EF4-FFF2-40B4-BE49-F238E27FC236}">
                <a16:creationId xmlns:a16="http://schemas.microsoft.com/office/drawing/2014/main" id="{F8008FA3-50B4-47CE-85E5-1BDE0D9DFB46}"/>
              </a:ext>
            </a:extLst>
          </p:cNvPr>
          <p:cNvSpPr>
            <a:spLocks noGrp="1"/>
          </p:cNvSpPr>
          <p:nvPr>
            <p:ph type="pic" sz="quarter" idx="14"/>
          </p:nvPr>
        </p:nvSpPr>
        <p:spPr>
          <a:xfrm>
            <a:off x="8132389" y="1628961"/>
            <a:ext cx="4080858" cy="2624815"/>
          </a:xfrm>
          <a:prstGeom prst="rect">
            <a:avLst/>
          </a:prstGeom>
        </p:spPr>
        <p:txBody>
          <a:bodyPr/>
          <a:lstStyle/>
          <a:p>
            <a:endParaRPr lang="en-US" dirty="0"/>
          </a:p>
        </p:txBody>
      </p:sp>
      <p:sp>
        <p:nvSpPr>
          <p:cNvPr id="8" name="Picture Placeholder 8">
            <a:extLst>
              <a:ext uri="{FF2B5EF4-FFF2-40B4-BE49-F238E27FC236}">
                <a16:creationId xmlns:a16="http://schemas.microsoft.com/office/drawing/2014/main" id="{F3937DAA-92A6-44AD-8714-600B9050504D}"/>
              </a:ext>
            </a:extLst>
          </p:cNvPr>
          <p:cNvSpPr>
            <a:spLocks noGrp="1"/>
          </p:cNvSpPr>
          <p:nvPr>
            <p:ph type="pic" sz="quarter" idx="15"/>
          </p:nvPr>
        </p:nvSpPr>
        <p:spPr>
          <a:xfrm>
            <a:off x="4067175" y="4253777"/>
            <a:ext cx="4067776" cy="2609850"/>
          </a:xfrm>
          <a:prstGeom prst="rect">
            <a:avLst/>
          </a:prstGeom>
        </p:spPr>
        <p:txBody>
          <a:bodyPr/>
          <a:lstStyle/>
          <a:p>
            <a:endParaRPr lang="en-US" dirty="0"/>
          </a:p>
        </p:txBody>
      </p:sp>
      <p:cxnSp>
        <p:nvCxnSpPr>
          <p:cNvPr id="9" name="Straight Connector 14">
            <a:extLst>
              <a:ext uri="{FF2B5EF4-FFF2-40B4-BE49-F238E27FC236}">
                <a16:creationId xmlns:a16="http://schemas.microsoft.com/office/drawing/2014/main" id="{15E5CF4D-F7C4-4F79-937B-C7CFB975842F}"/>
              </a:ext>
            </a:extLst>
          </p:cNvPr>
          <p:cNvCxnSpPr/>
          <p:nvPr userDrawn="1"/>
        </p:nvCxnSpPr>
        <p:spPr>
          <a:xfrm>
            <a:off x="2604162" y="1595016"/>
            <a:ext cx="1460500" cy="0"/>
          </a:xfrm>
          <a:prstGeom prst="line">
            <a:avLst/>
          </a:prstGeom>
          <a:ln w="76200">
            <a:solidFill>
              <a:srgbClr val="F8AE30"/>
            </a:solidFill>
          </a:ln>
        </p:spPr>
        <p:style>
          <a:lnRef idx="1">
            <a:schemeClr val="accent1"/>
          </a:lnRef>
          <a:fillRef idx="0">
            <a:schemeClr val="accent1"/>
          </a:fillRef>
          <a:effectRef idx="0">
            <a:schemeClr val="accent1"/>
          </a:effectRef>
          <a:fontRef idx="minor">
            <a:schemeClr val="tx1"/>
          </a:fontRef>
        </p:style>
      </p:cxnSp>
      <p:cxnSp>
        <p:nvCxnSpPr>
          <p:cNvPr id="10" name="Straight Connector 43">
            <a:extLst>
              <a:ext uri="{FF2B5EF4-FFF2-40B4-BE49-F238E27FC236}">
                <a16:creationId xmlns:a16="http://schemas.microsoft.com/office/drawing/2014/main" id="{BDF15A0C-7F46-43D8-80C8-7BCAC09FBE93}"/>
              </a:ext>
            </a:extLst>
          </p:cNvPr>
          <p:cNvCxnSpPr/>
          <p:nvPr userDrawn="1"/>
        </p:nvCxnSpPr>
        <p:spPr>
          <a:xfrm>
            <a:off x="10744200" y="1595016"/>
            <a:ext cx="1460500" cy="0"/>
          </a:xfrm>
          <a:prstGeom prst="line">
            <a:avLst/>
          </a:prstGeom>
          <a:ln w="76200">
            <a:solidFill>
              <a:srgbClr val="F84E81"/>
            </a:solidFill>
          </a:ln>
        </p:spPr>
        <p:style>
          <a:lnRef idx="1">
            <a:schemeClr val="accent1"/>
          </a:lnRef>
          <a:fillRef idx="0">
            <a:schemeClr val="accent1"/>
          </a:fillRef>
          <a:effectRef idx="0">
            <a:schemeClr val="accent1"/>
          </a:effectRef>
          <a:fontRef idx="minor">
            <a:schemeClr val="tx1"/>
          </a:fontRef>
        </p:style>
      </p:cxnSp>
      <p:sp>
        <p:nvSpPr>
          <p:cNvPr id="12" name="Text Placeholder 16">
            <a:extLst>
              <a:ext uri="{FF2B5EF4-FFF2-40B4-BE49-F238E27FC236}">
                <a16:creationId xmlns:a16="http://schemas.microsoft.com/office/drawing/2014/main" id="{B5A4867C-6721-4A8C-A2BC-86956A30DD0B}"/>
              </a:ext>
            </a:extLst>
          </p:cNvPr>
          <p:cNvSpPr>
            <a:spLocks noGrp="1"/>
          </p:cNvSpPr>
          <p:nvPr>
            <p:ph type="body" sz="quarter" idx="16" hasCustomPrompt="1"/>
          </p:nvPr>
        </p:nvSpPr>
        <p:spPr>
          <a:xfrm>
            <a:off x="4262641" y="2590379"/>
            <a:ext cx="3618615" cy="1286101"/>
          </a:xfrm>
          <a:prstGeom prst="rect">
            <a:avLst/>
          </a:prstGeom>
        </p:spPr>
        <p:txBody>
          <a:bodyPr/>
          <a:lstStyle>
            <a:lvl1pPr>
              <a:buClr>
                <a:schemeClr val="tx2"/>
              </a:buClr>
              <a:defRPr sz="1400">
                <a:solidFill>
                  <a:srgbClr val="616161"/>
                </a:solidFill>
              </a:defRPr>
            </a:lvl1pPr>
            <a:lvl2pPr>
              <a:defRPr sz="1400">
                <a:solidFill>
                  <a:srgbClr val="616161"/>
                </a:solidFill>
              </a:defRPr>
            </a:lvl2pPr>
            <a:lvl3pPr>
              <a:defRPr sz="1400">
                <a:solidFill>
                  <a:srgbClr val="616161"/>
                </a:solidFill>
              </a:defRPr>
            </a:lvl3pPr>
          </a:lstStyle>
          <a:p>
            <a:pPr lvl="0"/>
            <a:r>
              <a:rPr lang="en-US" dirty="0"/>
              <a:t>Edit Master text styles</a:t>
            </a:r>
          </a:p>
        </p:txBody>
      </p:sp>
      <p:cxnSp>
        <p:nvCxnSpPr>
          <p:cNvPr id="13" name="Straight Connector 44">
            <a:extLst>
              <a:ext uri="{FF2B5EF4-FFF2-40B4-BE49-F238E27FC236}">
                <a16:creationId xmlns:a16="http://schemas.microsoft.com/office/drawing/2014/main" id="{30888A12-482C-442A-84FC-58E98A049FED}"/>
              </a:ext>
            </a:extLst>
          </p:cNvPr>
          <p:cNvCxnSpPr/>
          <p:nvPr userDrawn="1"/>
        </p:nvCxnSpPr>
        <p:spPr>
          <a:xfrm>
            <a:off x="6674995" y="4212741"/>
            <a:ext cx="14605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Text Placeholder 16">
            <a:extLst>
              <a:ext uri="{FF2B5EF4-FFF2-40B4-BE49-F238E27FC236}">
                <a16:creationId xmlns:a16="http://schemas.microsoft.com/office/drawing/2014/main" id="{8C889CE3-0CBA-4979-92FD-BC56BEBAA56D}"/>
              </a:ext>
            </a:extLst>
          </p:cNvPr>
          <p:cNvSpPr>
            <a:spLocks noGrp="1"/>
          </p:cNvSpPr>
          <p:nvPr>
            <p:ph type="body" sz="quarter" idx="17" hasCustomPrompt="1"/>
          </p:nvPr>
        </p:nvSpPr>
        <p:spPr>
          <a:xfrm>
            <a:off x="285727" y="5301970"/>
            <a:ext cx="3618615" cy="1286101"/>
          </a:xfrm>
          <a:prstGeom prst="rect">
            <a:avLst/>
          </a:prstGeom>
        </p:spPr>
        <p:txBody>
          <a:bodyPr/>
          <a:lstStyle>
            <a:lvl1pPr>
              <a:buClr>
                <a:schemeClr val="bg2"/>
              </a:buClr>
              <a:defRPr sz="1400">
                <a:solidFill>
                  <a:srgbClr val="616161"/>
                </a:solidFill>
              </a:defRPr>
            </a:lvl1pPr>
            <a:lvl2pPr>
              <a:defRPr sz="1400">
                <a:solidFill>
                  <a:schemeClr val="tx1">
                    <a:lumMod val="75000"/>
                    <a:lumOff val="25000"/>
                  </a:schemeClr>
                </a:solidFill>
              </a:defRPr>
            </a:lvl2pPr>
            <a:lvl3pPr>
              <a:defRPr sz="1400">
                <a:solidFill>
                  <a:schemeClr val="tx1">
                    <a:lumMod val="75000"/>
                    <a:lumOff val="25000"/>
                  </a:schemeClr>
                </a:solidFill>
              </a:defRPr>
            </a:lvl3pPr>
          </a:lstStyle>
          <a:p>
            <a:pPr lvl="0"/>
            <a:r>
              <a:rPr lang="en-US" dirty="0"/>
              <a:t>Edit Master text styles</a:t>
            </a:r>
          </a:p>
        </p:txBody>
      </p:sp>
      <p:sp>
        <p:nvSpPr>
          <p:cNvPr id="15" name="Text Placeholder 16">
            <a:extLst>
              <a:ext uri="{FF2B5EF4-FFF2-40B4-BE49-F238E27FC236}">
                <a16:creationId xmlns:a16="http://schemas.microsoft.com/office/drawing/2014/main" id="{7EF8C6DD-CD91-41E7-8AB9-F9B2ED42243B}"/>
              </a:ext>
            </a:extLst>
          </p:cNvPr>
          <p:cNvSpPr>
            <a:spLocks noGrp="1"/>
          </p:cNvSpPr>
          <p:nvPr>
            <p:ph type="body" sz="quarter" idx="18" hasCustomPrompt="1"/>
          </p:nvPr>
        </p:nvSpPr>
        <p:spPr>
          <a:xfrm>
            <a:off x="8355670" y="5301970"/>
            <a:ext cx="3618615" cy="1286101"/>
          </a:xfrm>
          <a:prstGeom prst="rect">
            <a:avLst/>
          </a:prstGeom>
        </p:spPr>
        <p:txBody>
          <a:bodyPr/>
          <a:lstStyle>
            <a:lvl1pPr>
              <a:buClr>
                <a:schemeClr val="accent2"/>
              </a:buClr>
              <a:defRPr sz="1400">
                <a:solidFill>
                  <a:srgbClr val="616161"/>
                </a:solidFill>
              </a:defRPr>
            </a:lvl1pPr>
            <a:lvl2pPr>
              <a:defRPr sz="1400">
                <a:solidFill>
                  <a:schemeClr val="tx1">
                    <a:lumMod val="75000"/>
                    <a:lumOff val="25000"/>
                  </a:schemeClr>
                </a:solidFill>
              </a:defRPr>
            </a:lvl2pPr>
            <a:lvl3pPr>
              <a:defRPr sz="1400">
                <a:solidFill>
                  <a:schemeClr val="tx1">
                    <a:lumMod val="75000"/>
                    <a:lumOff val="25000"/>
                  </a:schemeClr>
                </a:solidFill>
              </a:defRPr>
            </a:lvl3pPr>
          </a:lstStyle>
          <a:p>
            <a:pPr lvl="0"/>
            <a:r>
              <a:rPr lang="en-US" dirty="0"/>
              <a:t>Edit Master text styles</a:t>
            </a:r>
          </a:p>
        </p:txBody>
      </p:sp>
      <p:sp>
        <p:nvSpPr>
          <p:cNvPr id="16" name="Text Placeholder 18">
            <a:extLst>
              <a:ext uri="{FF2B5EF4-FFF2-40B4-BE49-F238E27FC236}">
                <a16:creationId xmlns:a16="http://schemas.microsoft.com/office/drawing/2014/main" id="{C53E1AB8-E536-4DB2-81A5-5F058C71501A}"/>
              </a:ext>
            </a:extLst>
          </p:cNvPr>
          <p:cNvSpPr>
            <a:spLocks noGrp="1"/>
          </p:cNvSpPr>
          <p:nvPr>
            <p:ph type="body" sz="quarter" idx="19" hasCustomPrompt="1"/>
          </p:nvPr>
        </p:nvSpPr>
        <p:spPr>
          <a:xfrm>
            <a:off x="285726" y="4521821"/>
            <a:ext cx="3618615" cy="757130"/>
          </a:xfrm>
          <a:prstGeom prst="rect">
            <a:avLst/>
          </a:prstGeom>
        </p:spPr>
        <p:txBody>
          <a:bodyPr vert="horz" wrap="square" lIns="91440" tIns="45720" rIns="91440" bIns="45720" rtlCol="0" anchor="t" anchorCtr="0">
            <a:spAutoFit/>
          </a:bodyPr>
          <a:lstStyle>
            <a:lvl1pPr>
              <a:defRPr lang="en-US" sz="2400" b="1" smtClean="0">
                <a:solidFill>
                  <a:srgbClr val="F8AE30"/>
                </a:solidFill>
                <a:latin typeface="+mn-lt"/>
                <a:ea typeface="+mj-ea"/>
                <a:cs typeface="+mj-cs"/>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lvl4pPr>
            <a:lvl5pPr>
              <a:defRPr lang="en-US"/>
            </a:lvl5pPr>
          </a:lstStyle>
          <a:p>
            <a:pPr marL="0" lvl="0">
              <a:lnSpc>
                <a:spcPct val="90000"/>
              </a:lnSpc>
              <a:spcBef>
                <a:spcPct val="0"/>
              </a:spcBef>
              <a:buNone/>
            </a:pPr>
            <a:r>
              <a:rPr lang="en-US" dirty="0"/>
              <a:t>Click to Edit Master text style over here</a:t>
            </a:r>
          </a:p>
        </p:txBody>
      </p:sp>
      <p:sp>
        <p:nvSpPr>
          <p:cNvPr id="17" name="Text Placeholder 18">
            <a:extLst>
              <a:ext uri="{FF2B5EF4-FFF2-40B4-BE49-F238E27FC236}">
                <a16:creationId xmlns:a16="http://schemas.microsoft.com/office/drawing/2014/main" id="{27498DD5-4974-4E2D-902A-71844495F222}"/>
              </a:ext>
            </a:extLst>
          </p:cNvPr>
          <p:cNvSpPr>
            <a:spLocks noGrp="1"/>
          </p:cNvSpPr>
          <p:nvPr>
            <p:ph type="body" sz="quarter" idx="20" hasCustomPrompt="1"/>
          </p:nvPr>
        </p:nvSpPr>
        <p:spPr>
          <a:xfrm>
            <a:off x="8334813" y="4521821"/>
            <a:ext cx="3618615" cy="757130"/>
          </a:xfrm>
          <a:prstGeom prst="rect">
            <a:avLst/>
          </a:prstGeom>
        </p:spPr>
        <p:txBody>
          <a:bodyPr vert="horz" wrap="square" lIns="91440" tIns="45720" rIns="91440" bIns="45720" rtlCol="0" anchor="t" anchorCtr="0">
            <a:spAutoFit/>
          </a:bodyPr>
          <a:lstStyle>
            <a:lvl1pPr>
              <a:defRPr lang="en-US" sz="2400" b="1" smtClean="0">
                <a:solidFill>
                  <a:srgbClr val="F84E81"/>
                </a:solidFill>
                <a:latin typeface="+mn-lt"/>
                <a:ea typeface="+mj-ea"/>
                <a:cs typeface="+mj-cs"/>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lvl4pPr>
            <a:lvl5pPr>
              <a:defRPr lang="en-US"/>
            </a:lvl5pPr>
          </a:lstStyle>
          <a:p>
            <a:pPr marL="0" lvl="0">
              <a:lnSpc>
                <a:spcPct val="90000"/>
              </a:lnSpc>
              <a:spcBef>
                <a:spcPct val="0"/>
              </a:spcBef>
              <a:buNone/>
            </a:pPr>
            <a:r>
              <a:rPr lang="en-US" dirty="0"/>
              <a:t>Click to Edit Master text style over here</a:t>
            </a:r>
          </a:p>
        </p:txBody>
      </p:sp>
      <p:sp>
        <p:nvSpPr>
          <p:cNvPr id="18" name="Text Placeholder 18">
            <a:extLst>
              <a:ext uri="{FF2B5EF4-FFF2-40B4-BE49-F238E27FC236}">
                <a16:creationId xmlns:a16="http://schemas.microsoft.com/office/drawing/2014/main" id="{29895D96-E019-4660-9B46-7B60BD4CFE40}"/>
              </a:ext>
            </a:extLst>
          </p:cNvPr>
          <p:cNvSpPr>
            <a:spLocks noGrp="1"/>
          </p:cNvSpPr>
          <p:nvPr>
            <p:ph type="body" sz="quarter" idx="21" hasCustomPrompt="1"/>
          </p:nvPr>
        </p:nvSpPr>
        <p:spPr>
          <a:xfrm>
            <a:off x="4268991" y="1833249"/>
            <a:ext cx="3618615" cy="757130"/>
          </a:xfrm>
          <a:prstGeom prst="rect">
            <a:avLst/>
          </a:prstGeom>
        </p:spPr>
        <p:txBody>
          <a:bodyPr vert="horz" wrap="square" lIns="91440" tIns="45720" rIns="91440" bIns="45720" rtlCol="0" anchor="t" anchorCtr="0">
            <a:spAutoFit/>
          </a:bodyPr>
          <a:lstStyle>
            <a:lvl1pPr>
              <a:defRPr lang="en-US" sz="2400" b="1" smtClean="0">
                <a:solidFill>
                  <a:schemeClr val="tx2"/>
                </a:solidFill>
                <a:latin typeface="+mn-lt"/>
                <a:ea typeface="+mj-ea"/>
                <a:cs typeface="+mj-cs"/>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lvl4pPr>
            <a:lvl5pPr>
              <a:defRPr lang="en-US"/>
            </a:lvl5pPr>
          </a:lstStyle>
          <a:p>
            <a:pPr marL="0" lvl="0">
              <a:lnSpc>
                <a:spcPct val="90000"/>
              </a:lnSpc>
              <a:spcBef>
                <a:spcPct val="0"/>
              </a:spcBef>
              <a:buNone/>
            </a:pPr>
            <a:r>
              <a:rPr lang="en-US" dirty="0"/>
              <a:t>Click to Edit Master text style over here</a:t>
            </a:r>
          </a:p>
        </p:txBody>
      </p:sp>
    </p:spTree>
    <p:extLst>
      <p:ext uri="{BB962C8B-B14F-4D97-AF65-F5344CB8AC3E}">
        <p14:creationId xmlns:p14="http://schemas.microsoft.com/office/powerpoint/2010/main" val="1309237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BB4199D-2F5F-4EB2-9CE9-13D5964B5D8C}"/>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Picture Placeholder 14">
            <a:extLst>
              <a:ext uri="{FF2B5EF4-FFF2-40B4-BE49-F238E27FC236}">
                <a16:creationId xmlns:a16="http://schemas.microsoft.com/office/drawing/2014/main" id="{5605657D-496B-4ADA-B788-71B37202F3B1}"/>
              </a:ext>
            </a:extLst>
          </p:cNvPr>
          <p:cNvSpPr>
            <a:spLocks noGrp="1"/>
          </p:cNvSpPr>
          <p:nvPr>
            <p:ph type="pic" sz="quarter" idx="12"/>
          </p:nvPr>
        </p:nvSpPr>
        <p:spPr>
          <a:xfrm>
            <a:off x="0" y="0"/>
            <a:ext cx="12192000" cy="6858000"/>
          </a:xfrm>
          <a:prstGeom prst="rect">
            <a:avLst/>
          </a:prstGeom>
          <a:noFill/>
        </p:spPr>
        <p:txBody>
          <a:bodyPr anchor="ctr"/>
          <a:lstStyle>
            <a:lvl1pPr marL="0" indent="0" algn="ctr">
              <a:buNone/>
              <a:defRPr/>
            </a:lvl1pPr>
          </a:lstStyle>
          <a:p>
            <a:endParaRPr lang="en-US" dirty="0"/>
          </a:p>
        </p:txBody>
      </p:sp>
      <p:sp>
        <p:nvSpPr>
          <p:cNvPr id="4" name="Title 1">
            <a:extLst>
              <a:ext uri="{FF2B5EF4-FFF2-40B4-BE49-F238E27FC236}">
                <a16:creationId xmlns:a16="http://schemas.microsoft.com/office/drawing/2014/main" id="{2400F4E6-1576-48AA-9D27-81625226F3E1}"/>
              </a:ext>
            </a:extLst>
          </p:cNvPr>
          <p:cNvSpPr>
            <a:spLocks noGrp="1"/>
          </p:cNvSpPr>
          <p:nvPr>
            <p:ph type="title" hasCustomPrompt="1"/>
          </p:nvPr>
        </p:nvSpPr>
        <p:spPr>
          <a:xfrm>
            <a:off x="668545" y="1658832"/>
            <a:ext cx="4992027" cy="2086725"/>
          </a:xfrm>
        </p:spPr>
        <p:txBody>
          <a:bodyPr/>
          <a:lstStyle>
            <a:lvl1pPr>
              <a:defRPr sz="4800">
                <a:solidFill>
                  <a:srgbClr val="616161"/>
                </a:solidFill>
              </a:defRPr>
            </a:lvl1pPr>
          </a:lstStyle>
          <a:p>
            <a:r>
              <a:rPr lang="en-US" dirty="0"/>
              <a:t>CLICK TO EDIT MASTER TITLE STYLE</a:t>
            </a:r>
          </a:p>
        </p:txBody>
      </p:sp>
      <p:sp>
        <p:nvSpPr>
          <p:cNvPr id="13" name="Content Placeholder 12">
            <a:extLst>
              <a:ext uri="{FF2B5EF4-FFF2-40B4-BE49-F238E27FC236}">
                <a16:creationId xmlns:a16="http://schemas.microsoft.com/office/drawing/2014/main" id="{7B79F792-C6D9-4ADF-8788-D59F8AF7FEEA}"/>
              </a:ext>
            </a:extLst>
          </p:cNvPr>
          <p:cNvSpPr>
            <a:spLocks noGrp="1"/>
          </p:cNvSpPr>
          <p:nvPr>
            <p:ph sz="quarter" idx="11"/>
          </p:nvPr>
        </p:nvSpPr>
        <p:spPr>
          <a:xfrm>
            <a:off x="581467" y="1642647"/>
            <a:ext cx="76857" cy="742950"/>
          </a:xfrm>
          <a:prstGeom prst="rect">
            <a:avLst/>
          </a:prstGeom>
          <a:solidFill>
            <a:schemeClr val="tx2"/>
          </a:solidFill>
          <a:ln>
            <a:noFill/>
          </a:ln>
        </p:spPr>
        <p:txBody>
          <a:bodyPr/>
          <a:lstStyle>
            <a:lvl1pPr marL="0" indent="0" algn="ctr">
              <a:buNone/>
              <a:defRPr sz="100"/>
            </a:lvl1pPr>
          </a:lstStyle>
          <a:p>
            <a:pPr lvl="0"/>
            <a:endParaRPr lang="en-US" dirty="0"/>
          </a:p>
        </p:txBody>
      </p:sp>
    </p:spTree>
    <p:extLst>
      <p:ext uri="{BB962C8B-B14F-4D97-AF65-F5344CB8AC3E}">
        <p14:creationId xmlns:p14="http://schemas.microsoft.com/office/powerpoint/2010/main" val="4228661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ogo coll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1D011-55F2-424C-878C-B7FCCA8B8960}"/>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29" name="Rectangle 28">
            <a:extLst>
              <a:ext uri="{FF2B5EF4-FFF2-40B4-BE49-F238E27FC236}">
                <a16:creationId xmlns:a16="http://schemas.microsoft.com/office/drawing/2014/main" id="{6F089302-F57A-4794-BBF3-1AFDBC2D520E}"/>
              </a:ext>
            </a:extLst>
          </p:cNvPr>
          <p:cNvSpPr/>
          <p:nvPr userDrawn="1"/>
        </p:nvSpPr>
        <p:spPr>
          <a:xfrm>
            <a:off x="11433783" y="0"/>
            <a:ext cx="766763" cy="62994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7">
            <a:extLst>
              <a:ext uri="{FF2B5EF4-FFF2-40B4-BE49-F238E27FC236}">
                <a16:creationId xmlns:a16="http://schemas.microsoft.com/office/drawing/2014/main" id="{E5DC8247-5D18-4F50-9E78-C558622DD99C}"/>
              </a:ext>
            </a:extLst>
          </p:cNvPr>
          <p:cNvSpPr>
            <a:spLocks noGrp="1"/>
          </p:cNvSpPr>
          <p:nvPr>
            <p:ph type="pic" sz="quarter" idx="13" hasCustomPrompt="1"/>
          </p:nvPr>
        </p:nvSpPr>
        <p:spPr>
          <a:xfrm>
            <a:off x="762000" y="1809065"/>
            <a:ext cx="1188720" cy="646331"/>
          </a:xfrm>
          <a:prstGeom prst="rect">
            <a:avLst/>
          </a:prstGeom>
        </p:spPr>
        <p:txBody>
          <a:bodyPr>
            <a:noAutofit/>
          </a:bodyPr>
          <a:lstStyle>
            <a:lvl1pPr marL="0" indent="0" algn="ctr">
              <a:buNone/>
              <a:defRPr/>
            </a:lvl1pPr>
          </a:lstStyle>
          <a:p>
            <a:r>
              <a:rPr lang="en-US" dirty="0"/>
              <a:t>Logo</a:t>
            </a:r>
          </a:p>
        </p:txBody>
      </p:sp>
      <p:sp>
        <p:nvSpPr>
          <p:cNvPr id="7" name="Picture Placeholder 7">
            <a:extLst>
              <a:ext uri="{FF2B5EF4-FFF2-40B4-BE49-F238E27FC236}">
                <a16:creationId xmlns:a16="http://schemas.microsoft.com/office/drawing/2014/main" id="{AB986798-C298-4AFE-B4FF-1E7A59EFAA66}"/>
              </a:ext>
            </a:extLst>
          </p:cNvPr>
          <p:cNvSpPr>
            <a:spLocks noGrp="1"/>
          </p:cNvSpPr>
          <p:nvPr>
            <p:ph type="pic" sz="quarter" idx="14" hasCustomPrompt="1"/>
          </p:nvPr>
        </p:nvSpPr>
        <p:spPr>
          <a:xfrm>
            <a:off x="2341880" y="1809065"/>
            <a:ext cx="1188720" cy="646331"/>
          </a:xfrm>
          <a:prstGeom prst="rect">
            <a:avLst/>
          </a:prstGeom>
        </p:spPr>
        <p:txBody>
          <a:bodyPr>
            <a:noAutofit/>
          </a:bodyPr>
          <a:lstStyle>
            <a:lvl1pPr marL="0" indent="0" algn="ctr">
              <a:buNone/>
              <a:defRPr/>
            </a:lvl1pPr>
          </a:lstStyle>
          <a:p>
            <a:r>
              <a:rPr lang="en-US" dirty="0"/>
              <a:t>Logo</a:t>
            </a:r>
          </a:p>
        </p:txBody>
      </p:sp>
      <p:sp>
        <p:nvSpPr>
          <p:cNvPr id="8" name="Picture Placeholder 7">
            <a:extLst>
              <a:ext uri="{FF2B5EF4-FFF2-40B4-BE49-F238E27FC236}">
                <a16:creationId xmlns:a16="http://schemas.microsoft.com/office/drawing/2014/main" id="{D8A62CBE-052C-4EAB-B64A-B78B26A6E984}"/>
              </a:ext>
            </a:extLst>
          </p:cNvPr>
          <p:cNvSpPr>
            <a:spLocks noGrp="1"/>
          </p:cNvSpPr>
          <p:nvPr>
            <p:ph type="pic" sz="quarter" idx="15" hasCustomPrompt="1"/>
          </p:nvPr>
        </p:nvSpPr>
        <p:spPr>
          <a:xfrm>
            <a:off x="3921760" y="1809065"/>
            <a:ext cx="1188720" cy="646331"/>
          </a:xfrm>
          <a:prstGeom prst="rect">
            <a:avLst/>
          </a:prstGeom>
        </p:spPr>
        <p:txBody>
          <a:bodyPr>
            <a:noAutofit/>
          </a:bodyPr>
          <a:lstStyle>
            <a:lvl1pPr marL="0" indent="0" algn="ctr">
              <a:buNone/>
              <a:defRPr/>
            </a:lvl1pPr>
          </a:lstStyle>
          <a:p>
            <a:r>
              <a:rPr lang="en-US" dirty="0"/>
              <a:t>Logo</a:t>
            </a:r>
          </a:p>
        </p:txBody>
      </p:sp>
      <p:sp>
        <p:nvSpPr>
          <p:cNvPr id="9" name="Picture Placeholder 7">
            <a:extLst>
              <a:ext uri="{FF2B5EF4-FFF2-40B4-BE49-F238E27FC236}">
                <a16:creationId xmlns:a16="http://schemas.microsoft.com/office/drawing/2014/main" id="{F865656C-94C0-4314-8A55-1C657AD9B6B1}"/>
              </a:ext>
            </a:extLst>
          </p:cNvPr>
          <p:cNvSpPr>
            <a:spLocks noGrp="1"/>
          </p:cNvSpPr>
          <p:nvPr>
            <p:ph type="pic" sz="quarter" idx="16" hasCustomPrompt="1"/>
          </p:nvPr>
        </p:nvSpPr>
        <p:spPr>
          <a:xfrm>
            <a:off x="5501640" y="1809065"/>
            <a:ext cx="1188720" cy="646331"/>
          </a:xfrm>
          <a:prstGeom prst="rect">
            <a:avLst/>
          </a:prstGeom>
        </p:spPr>
        <p:txBody>
          <a:bodyPr>
            <a:noAutofit/>
          </a:bodyPr>
          <a:lstStyle>
            <a:lvl1pPr marL="0" indent="0" algn="ctr">
              <a:buNone/>
              <a:defRPr/>
            </a:lvl1pPr>
          </a:lstStyle>
          <a:p>
            <a:r>
              <a:rPr lang="en-US" dirty="0"/>
              <a:t>Logo</a:t>
            </a:r>
          </a:p>
        </p:txBody>
      </p:sp>
      <p:sp>
        <p:nvSpPr>
          <p:cNvPr id="10" name="Picture Placeholder 7">
            <a:extLst>
              <a:ext uri="{FF2B5EF4-FFF2-40B4-BE49-F238E27FC236}">
                <a16:creationId xmlns:a16="http://schemas.microsoft.com/office/drawing/2014/main" id="{CA739005-5E8E-44FC-956A-B1511DBC3DA0}"/>
              </a:ext>
            </a:extLst>
          </p:cNvPr>
          <p:cNvSpPr>
            <a:spLocks noGrp="1"/>
          </p:cNvSpPr>
          <p:nvPr>
            <p:ph type="pic" sz="quarter" idx="17" hasCustomPrompt="1"/>
          </p:nvPr>
        </p:nvSpPr>
        <p:spPr>
          <a:xfrm>
            <a:off x="7081520" y="1809065"/>
            <a:ext cx="1188720" cy="646331"/>
          </a:xfrm>
          <a:prstGeom prst="rect">
            <a:avLst/>
          </a:prstGeom>
        </p:spPr>
        <p:txBody>
          <a:bodyPr>
            <a:noAutofit/>
          </a:bodyPr>
          <a:lstStyle>
            <a:lvl1pPr marL="0" indent="0" algn="ctr">
              <a:buNone/>
              <a:defRPr/>
            </a:lvl1pPr>
          </a:lstStyle>
          <a:p>
            <a:r>
              <a:rPr lang="en-US" dirty="0"/>
              <a:t>Logo</a:t>
            </a:r>
          </a:p>
        </p:txBody>
      </p:sp>
      <p:sp>
        <p:nvSpPr>
          <p:cNvPr id="11" name="Picture Placeholder 7">
            <a:extLst>
              <a:ext uri="{FF2B5EF4-FFF2-40B4-BE49-F238E27FC236}">
                <a16:creationId xmlns:a16="http://schemas.microsoft.com/office/drawing/2014/main" id="{9169F24B-D255-4456-AB14-51A7940FA03B}"/>
              </a:ext>
            </a:extLst>
          </p:cNvPr>
          <p:cNvSpPr>
            <a:spLocks noGrp="1"/>
          </p:cNvSpPr>
          <p:nvPr>
            <p:ph type="pic" sz="quarter" idx="18" hasCustomPrompt="1"/>
          </p:nvPr>
        </p:nvSpPr>
        <p:spPr>
          <a:xfrm>
            <a:off x="8661400" y="1809065"/>
            <a:ext cx="1188720" cy="646331"/>
          </a:xfrm>
          <a:prstGeom prst="rect">
            <a:avLst/>
          </a:prstGeom>
        </p:spPr>
        <p:txBody>
          <a:bodyPr>
            <a:noAutofit/>
          </a:bodyPr>
          <a:lstStyle>
            <a:lvl1pPr marL="0" indent="0" algn="ctr">
              <a:buNone/>
              <a:defRPr/>
            </a:lvl1pPr>
          </a:lstStyle>
          <a:p>
            <a:r>
              <a:rPr lang="en-US" dirty="0"/>
              <a:t>Logo</a:t>
            </a:r>
          </a:p>
        </p:txBody>
      </p:sp>
      <p:sp>
        <p:nvSpPr>
          <p:cNvPr id="12" name="Picture Placeholder 7">
            <a:extLst>
              <a:ext uri="{FF2B5EF4-FFF2-40B4-BE49-F238E27FC236}">
                <a16:creationId xmlns:a16="http://schemas.microsoft.com/office/drawing/2014/main" id="{DE4C733C-DE0D-48A6-B7D5-A0CD9D45C39F}"/>
              </a:ext>
            </a:extLst>
          </p:cNvPr>
          <p:cNvSpPr>
            <a:spLocks noGrp="1"/>
          </p:cNvSpPr>
          <p:nvPr>
            <p:ph type="pic" sz="quarter" idx="19" hasCustomPrompt="1"/>
          </p:nvPr>
        </p:nvSpPr>
        <p:spPr>
          <a:xfrm>
            <a:off x="10241280" y="1807696"/>
            <a:ext cx="1188720" cy="646331"/>
          </a:xfrm>
          <a:prstGeom prst="rect">
            <a:avLst/>
          </a:prstGeom>
        </p:spPr>
        <p:txBody>
          <a:bodyPr>
            <a:noAutofit/>
          </a:bodyPr>
          <a:lstStyle>
            <a:lvl1pPr marL="0" indent="0" algn="ctr">
              <a:buNone/>
              <a:defRPr/>
            </a:lvl1pPr>
          </a:lstStyle>
          <a:p>
            <a:r>
              <a:rPr lang="en-US" dirty="0"/>
              <a:t>Logo</a:t>
            </a:r>
          </a:p>
        </p:txBody>
      </p:sp>
      <p:sp>
        <p:nvSpPr>
          <p:cNvPr id="13" name="Picture Placeholder 7">
            <a:extLst>
              <a:ext uri="{FF2B5EF4-FFF2-40B4-BE49-F238E27FC236}">
                <a16:creationId xmlns:a16="http://schemas.microsoft.com/office/drawing/2014/main" id="{BE720332-C6EF-4AAD-83E3-8EDD05B61754}"/>
              </a:ext>
            </a:extLst>
          </p:cNvPr>
          <p:cNvSpPr>
            <a:spLocks noGrp="1"/>
          </p:cNvSpPr>
          <p:nvPr>
            <p:ph type="pic" sz="quarter" idx="20" hasCustomPrompt="1"/>
          </p:nvPr>
        </p:nvSpPr>
        <p:spPr>
          <a:xfrm>
            <a:off x="762000" y="3233817"/>
            <a:ext cx="1188720" cy="646331"/>
          </a:xfrm>
          <a:prstGeom prst="rect">
            <a:avLst/>
          </a:prstGeom>
        </p:spPr>
        <p:txBody>
          <a:bodyPr>
            <a:noAutofit/>
          </a:bodyPr>
          <a:lstStyle>
            <a:lvl1pPr marL="0" indent="0" algn="ctr">
              <a:buNone/>
              <a:defRPr/>
            </a:lvl1pPr>
          </a:lstStyle>
          <a:p>
            <a:r>
              <a:rPr lang="en-US" dirty="0"/>
              <a:t>Logo</a:t>
            </a:r>
          </a:p>
        </p:txBody>
      </p:sp>
      <p:sp>
        <p:nvSpPr>
          <p:cNvPr id="14" name="Picture Placeholder 7">
            <a:extLst>
              <a:ext uri="{FF2B5EF4-FFF2-40B4-BE49-F238E27FC236}">
                <a16:creationId xmlns:a16="http://schemas.microsoft.com/office/drawing/2014/main" id="{0D2FAA46-8724-4B66-9A21-6CAE60777458}"/>
              </a:ext>
            </a:extLst>
          </p:cNvPr>
          <p:cNvSpPr>
            <a:spLocks noGrp="1"/>
          </p:cNvSpPr>
          <p:nvPr>
            <p:ph type="pic" sz="quarter" idx="21" hasCustomPrompt="1"/>
          </p:nvPr>
        </p:nvSpPr>
        <p:spPr>
          <a:xfrm>
            <a:off x="2341880" y="3233817"/>
            <a:ext cx="1188720" cy="646331"/>
          </a:xfrm>
          <a:prstGeom prst="rect">
            <a:avLst/>
          </a:prstGeom>
        </p:spPr>
        <p:txBody>
          <a:bodyPr>
            <a:noAutofit/>
          </a:bodyPr>
          <a:lstStyle>
            <a:lvl1pPr marL="0" indent="0" algn="ctr">
              <a:buNone/>
              <a:defRPr/>
            </a:lvl1pPr>
          </a:lstStyle>
          <a:p>
            <a:r>
              <a:rPr lang="en-US" dirty="0"/>
              <a:t>Logo</a:t>
            </a:r>
          </a:p>
        </p:txBody>
      </p:sp>
      <p:sp>
        <p:nvSpPr>
          <p:cNvPr id="15" name="Picture Placeholder 7">
            <a:extLst>
              <a:ext uri="{FF2B5EF4-FFF2-40B4-BE49-F238E27FC236}">
                <a16:creationId xmlns:a16="http://schemas.microsoft.com/office/drawing/2014/main" id="{F3369BB0-069D-4204-9579-DB6474087780}"/>
              </a:ext>
            </a:extLst>
          </p:cNvPr>
          <p:cNvSpPr>
            <a:spLocks noGrp="1"/>
          </p:cNvSpPr>
          <p:nvPr>
            <p:ph type="pic" sz="quarter" idx="22" hasCustomPrompt="1"/>
          </p:nvPr>
        </p:nvSpPr>
        <p:spPr>
          <a:xfrm>
            <a:off x="3921760" y="3233817"/>
            <a:ext cx="1188720" cy="646331"/>
          </a:xfrm>
          <a:prstGeom prst="rect">
            <a:avLst/>
          </a:prstGeom>
        </p:spPr>
        <p:txBody>
          <a:bodyPr>
            <a:noAutofit/>
          </a:bodyPr>
          <a:lstStyle>
            <a:lvl1pPr marL="0" indent="0" algn="ctr">
              <a:buNone/>
              <a:defRPr/>
            </a:lvl1pPr>
          </a:lstStyle>
          <a:p>
            <a:r>
              <a:rPr lang="en-US" dirty="0"/>
              <a:t>Logo</a:t>
            </a:r>
          </a:p>
        </p:txBody>
      </p:sp>
      <p:sp>
        <p:nvSpPr>
          <p:cNvPr id="16" name="Picture Placeholder 7">
            <a:extLst>
              <a:ext uri="{FF2B5EF4-FFF2-40B4-BE49-F238E27FC236}">
                <a16:creationId xmlns:a16="http://schemas.microsoft.com/office/drawing/2014/main" id="{F94A31C3-FDFF-4360-999E-601E14E194E0}"/>
              </a:ext>
            </a:extLst>
          </p:cNvPr>
          <p:cNvSpPr>
            <a:spLocks noGrp="1"/>
          </p:cNvSpPr>
          <p:nvPr>
            <p:ph type="pic" sz="quarter" idx="23" hasCustomPrompt="1"/>
          </p:nvPr>
        </p:nvSpPr>
        <p:spPr>
          <a:xfrm>
            <a:off x="5501640" y="3233817"/>
            <a:ext cx="1188720" cy="646331"/>
          </a:xfrm>
          <a:prstGeom prst="rect">
            <a:avLst/>
          </a:prstGeom>
        </p:spPr>
        <p:txBody>
          <a:bodyPr>
            <a:noAutofit/>
          </a:bodyPr>
          <a:lstStyle>
            <a:lvl1pPr marL="0" indent="0" algn="ctr">
              <a:buNone/>
              <a:defRPr/>
            </a:lvl1pPr>
          </a:lstStyle>
          <a:p>
            <a:r>
              <a:rPr lang="en-US" dirty="0"/>
              <a:t>Logo</a:t>
            </a:r>
          </a:p>
        </p:txBody>
      </p:sp>
      <p:sp>
        <p:nvSpPr>
          <p:cNvPr id="17" name="Picture Placeholder 7">
            <a:extLst>
              <a:ext uri="{FF2B5EF4-FFF2-40B4-BE49-F238E27FC236}">
                <a16:creationId xmlns:a16="http://schemas.microsoft.com/office/drawing/2014/main" id="{CE08EA28-EF07-49D1-81DE-44E4A0817DC9}"/>
              </a:ext>
            </a:extLst>
          </p:cNvPr>
          <p:cNvSpPr>
            <a:spLocks noGrp="1"/>
          </p:cNvSpPr>
          <p:nvPr>
            <p:ph type="pic" sz="quarter" idx="24" hasCustomPrompt="1"/>
          </p:nvPr>
        </p:nvSpPr>
        <p:spPr>
          <a:xfrm>
            <a:off x="7081520" y="3233817"/>
            <a:ext cx="1188720" cy="646331"/>
          </a:xfrm>
          <a:prstGeom prst="rect">
            <a:avLst/>
          </a:prstGeom>
        </p:spPr>
        <p:txBody>
          <a:bodyPr>
            <a:noAutofit/>
          </a:bodyPr>
          <a:lstStyle>
            <a:lvl1pPr marL="0" indent="0" algn="ctr">
              <a:buNone/>
              <a:defRPr/>
            </a:lvl1pPr>
          </a:lstStyle>
          <a:p>
            <a:r>
              <a:rPr lang="en-US" dirty="0"/>
              <a:t>Logo</a:t>
            </a:r>
          </a:p>
        </p:txBody>
      </p:sp>
      <p:sp>
        <p:nvSpPr>
          <p:cNvPr id="18" name="Picture Placeholder 7">
            <a:extLst>
              <a:ext uri="{FF2B5EF4-FFF2-40B4-BE49-F238E27FC236}">
                <a16:creationId xmlns:a16="http://schemas.microsoft.com/office/drawing/2014/main" id="{86F30C67-BBDA-4C9C-B63E-1E3E7899C624}"/>
              </a:ext>
            </a:extLst>
          </p:cNvPr>
          <p:cNvSpPr>
            <a:spLocks noGrp="1"/>
          </p:cNvSpPr>
          <p:nvPr>
            <p:ph type="pic" sz="quarter" idx="25" hasCustomPrompt="1"/>
          </p:nvPr>
        </p:nvSpPr>
        <p:spPr>
          <a:xfrm>
            <a:off x="8661400" y="3233817"/>
            <a:ext cx="1188720" cy="646331"/>
          </a:xfrm>
          <a:prstGeom prst="rect">
            <a:avLst/>
          </a:prstGeom>
        </p:spPr>
        <p:txBody>
          <a:bodyPr>
            <a:noAutofit/>
          </a:bodyPr>
          <a:lstStyle>
            <a:lvl1pPr marL="0" indent="0" algn="ctr">
              <a:buNone/>
              <a:defRPr/>
            </a:lvl1pPr>
          </a:lstStyle>
          <a:p>
            <a:r>
              <a:rPr lang="en-US" dirty="0"/>
              <a:t>Logo</a:t>
            </a:r>
          </a:p>
        </p:txBody>
      </p:sp>
      <p:sp>
        <p:nvSpPr>
          <p:cNvPr id="19" name="Picture Placeholder 7">
            <a:extLst>
              <a:ext uri="{FF2B5EF4-FFF2-40B4-BE49-F238E27FC236}">
                <a16:creationId xmlns:a16="http://schemas.microsoft.com/office/drawing/2014/main" id="{67064733-EC7D-4D7E-981C-7F64EFDF7A90}"/>
              </a:ext>
            </a:extLst>
          </p:cNvPr>
          <p:cNvSpPr>
            <a:spLocks noGrp="1"/>
          </p:cNvSpPr>
          <p:nvPr>
            <p:ph type="pic" sz="quarter" idx="26" hasCustomPrompt="1"/>
          </p:nvPr>
        </p:nvSpPr>
        <p:spPr>
          <a:xfrm>
            <a:off x="10241280" y="3232448"/>
            <a:ext cx="1188720" cy="646331"/>
          </a:xfrm>
          <a:prstGeom prst="rect">
            <a:avLst/>
          </a:prstGeom>
        </p:spPr>
        <p:txBody>
          <a:bodyPr>
            <a:noAutofit/>
          </a:bodyPr>
          <a:lstStyle>
            <a:lvl1pPr marL="0" indent="0" algn="ctr">
              <a:buNone/>
              <a:defRPr/>
            </a:lvl1pPr>
          </a:lstStyle>
          <a:p>
            <a:r>
              <a:rPr lang="en-US" dirty="0"/>
              <a:t>Logo</a:t>
            </a:r>
          </a:p>
        </p:txBody>
      </p:sp>
      <p:sp>
        <p:nvSpPr>
          <p:cNvPr id="20" name="Picture Placeholder 7">
            <a:extLst>
              <a:ext uri="{FF2B5EF4-FFF2-40B4-BE49-F238E27FC236}">
                <a16:creationId xmlns:a16="http://schemas.microsoft.com/office/drawing/2014/main" id="{583D6856-A081-4C6D-89C1-F7BC0E37ED00}"/>
              </a:ext>
            </a:extLst>
          </p:cNvPr>
          <p:cNvSpPr>
            <a:spLocks noGrp="1"/>
          </p:cNvSpPr>
          <p:nvPr>
            <p:ph type="pic" sz="quarter" idx="27" hasCustomPrompt="1"/>
          </p:nvPr>
        </p:nvSpPr>
        <p:spPr>
          <a:xfrm>
            <a:off x="762000" y="4657200"/>
            <a:ext cx="1188720" cy="646331"/>
          </a:xfrm>
          <a:prstGeom prst="rect">
            <a:avLst/>
          </a:prstGeom>
        </p:spPr>
        <p:txBody>
          <a:bodyPr>
            <a:noAutofit/>
          </a:bodyPr>
          <a:lstStyle>
            <a:lvl1pPr marL="0" indent="0" algn="ctr">
              <a:buNone/>
              <a:defRPr/>
            </a:lvl1pPr>
          </a:lstStyle>
          <a:p>
            <a:r>
              <a:rPr lang="en-US" dirty="0"/>
              <a:t>Logo</a:t>
            </a:r>
          </a:p>
        </p:txBody>
      </p:sp>
      <p:sp>
        <p:nvSpPr>
          <p:cNvPr id="21" name="Picture Placeholder 7">
            <a:extLst>
              <a:ext uri="{FF2B5EF4-FFF2-40B4-BE49-F238E27FC236}">
                <a16:creationId xmlns:a16="http://schemas.microsoft.com/office/drawing/2014/main" id="{47C2125E-C8E8-4917-AC98-9DF886D018F2}"/>
              </a:ext>
            </a:extLst>
          </p:cNvPr>
          <p:cNvSpPr>
            <a:spLocks noGrp="1"/>
          </p:cNvSpPr>
          <p:nvPr>
            <p:ph type="pic" sz="quarter" idx="28" hasCustomPrompt="1"/>
          </p:nvPr>
        </p:nvSpPr>
        <p:spPr>
          <a:xfrm>
            <a:off x="2341880" y="4657200"/>
            <a:ext cx="1188720" cy="646331"/>
          </a:xfrm>
          <a:prstGeom prst="rect">
            <a:avLst/>
          </a:prstGeom>
        </p:spPr>
        <p:txBody>
          <a:bodyPr>
            <a:noAutofit/>
          </a:bodyPr>
          <a:lstStyle>
            <a:lvl1pPr marL="0" indent="0" algn="ctr">
              <a:buNone/>
              <a:defRPr/>
            </a:lvl1pPr>
          </a:lstStyle>
          <a:p>
            <a:r>
              <a:rPr lang="en-US" dirty="0"/>
              <a:t>Logo</a:t>
            </a:r>
          </a:p>
        </p:txBody>
      </p:sp>
      <p:sp>
        <p:nvSpPr>
          <p:cNvPr id="22" name="Picture Placeholder 7">
            <a:extLst>
              <a:ext uri="{FF2B5EF4-FFF2-40B4-BE49-F238E27FC236}">
                <a16:creationId xmlns:a16="http://schemas.microsoft.com/office/drawing/2014/main" id="{175FBB1E-0420-4428-B8A3-DB0BA7FC30D6}"/>
              </a:ext>
            </a:extLst>
          </p:cNvPr>
          <p:cNvSpPr>
            <a:spLocks noGrp="1"/>
          </p:cNvSpPr>
          <p:nvPr>
            <p:ph type="pic" sz="quarter" idx="29" hasCustomPrompt="1"/>
          </p:nvPr>
        </p:nvSpPr>
        <p:spPr>
          <a:xfrm>
            <a:off x="3921760" y="4657200"/>
            <a:ext cx="1188720" cy="646331"/>
          </a:xfrm>
          <a:prstGeom prst="rect">
            <a:avLst/>
          </a:prstGeom>
        </p:spPr>
        <p:txBody>
          <a:bodyPr>
            <a:noAutofit/>
          </a:bodyPr>
          <a:lstStyle>
            <a:lvl1pPr marL="0" indent="0" algn="ctr">
              <a:buNone/>
              <a:defRPr/>
            </a:lvl1pPr>
          </a:lstStyle>
          <a:p>
            <a:r>
              <a:rPr lang="en-US" dirty="0"/>
              <a:t>Logo</a:t>
            </a:r>
          </a:p>
        </p:txBody>
      </p:sp>
      <p:sp>
        <p:nvSpPr>
          <p:cNvPr id="23" name="Picture Placeholder 7">
            <a:extLst>
              <a:ext uri="{FF2B5EF4-FFF2-40B4-BE49-F238E27FC236}">
                <a16:creationId xmlns:a16="http://schemas.microsoft.com/office/drawing/2014/main" id="{4A31B9DA-8E08-4799-9752-016046AB626E}"/>
              </a:ext>
            </a:extLst>
          </p:cNvPr>
          <p:cNvSpPr>
            <a:spLocks noGrp="1"/>
          </p:cNvSpPr>
          <p:nvPr>
            <p:ph type="pic" sz="quarter" idx="30" hasCustomPrompt="1"/>
          </p:nvPr>
        </p:nvSpPr>
        <p:spPr>
          <a:xfrm>
            <a:off x="5501640" y="4657200"/>
            <a:ext cx="1188720" cy="646331"/>
          </a:xfrm>
          <a:prstGeom prst="rect">
            <a:avLst/>
          </a:prstGeom>
        </p:spPr>
        <p:txBody>
          <a:bodyPr>
            <a:noAutofit/>
          </a:bodyPr>
          <a:lstStyle>
            <a:lvl1pPr marL="0" indent="0" algn="ctr">
              <a:buNone/>
              <a:defRPr/>
            </a:lvl1pPr>
          </a:lstStyle>
          <a:p>
            <a:r>
              <a:rPr lang="en-US" dirty="0"/>
              <a:t>Logo</a:t>
            </a:r>
          </a:p>
        </p:txBody>
      </p:sp>
      <p:sp>
        <p:nvSpPr>
          <p:cNvPr id="24" name="Picture Placeholder 7">
            <a:extLst>
              <a:ext uri="{FF2B5EF4-FFF2-40B4-BE49-F238E27FC236}">
                <a16:creationId xmlns:a16="http://schemas.microsoft.com/office/drawing/2014/main" id="{1E4CF3EE-1C20-4DC4-9CDC-3D1DF48CA5C2}"/>
              </a:ext>
            </a:extLst>
          </p:cNvPr>
          <p:cNvSpPr>
            <a:spLocks noGrp="1"/>
          </p:cNvSpPr>
          <p:nvPr>
            <p:ph type="pic" sz="quarter" idx="31" hasCustomPrompt="1"/>
          </p:nvPr>
        </p:nvSpPr>
        <p:spPr>
          <a:xfrm>
            <a:off x="7081520" y="4657200"/>
            <a:ext cx="1188720" cy="646331"/>
          </a:xfrm>
          <a:prstGeom prst="rect">
            <a:avLst/>
          </a:prstGeom>
        </p:spPr>
        <p:txBody>
          <a:bodyPr>
            <a:noAutofit/>
          </a:bodyPr>
          <a:lstStyle>
            <a:lvl1pPr marL="0" indent="0" algn="ctr">
              <a:buNone/>
              <a:defRPr/>
            </a:lvl1pPr>
          </a:lstStyle>
          <a:p>
            <a:r>
              <a:rPr lang="en-US" dirty="0"/>
              <a:t>Logo</a:t>
            </a:r>
          </a:p>
        </p:txBody>
      </p:sp>
      <p:sp>
        <p:nvSpPr>
          <p:cNvPr id="25" name="Picture Placeholder 7">
            <a:extLst>
              <a:ext uri="{FF2B5EF4-FFF2-40B4-BE49-F238E27FC236}">
                <a16:creationId xmlns:a16="http://schemas.microsoft.com/office/drawing/2014/main" id="{DCA5BEAD-B4C2-4462-AD15-EF7DA66B4F96}"/>
              </a:ext>
            </a:extLst>
          </p:cNvPr>
          <p:cNvSpPr>
            <a:spLocks noGrp="1"/>
          </p:cNvSpPr>
          <p:nvPr>
            <p:ph type="pic" sz="quarter" idx="32" hasCustomPrompt="1"/>
          </p:nvPr>
        </p:nvSpPr>
        <p:spPr>
          <a:xfrm>
            <a:off x="8661400" y="4657200"/>
            <a:ext cx="1188720" cy="646331"/>
          </a:xfrm>
          <a:prstGeom prst="rect">
            <a:avLst/>
          </a:prstGeom>
        </p:spPr>
        <p:txBody>
          <a:bodyPr>
            <a:noAutofit/>
          </a:bodyPr>
          <a:lstStyle>
            <a:lvl1pPr marL="0" indent="0" algn="ctr">
              <a:buNone/>
              <a:defRPr/>
            </a:lvl1pPr>
          </a:lstStyle>
          <a:p>
            <a:r>
              <a:rPr lang="en-US" dirty="0"/>
              <a:t>Logo</a:t>
            </a:r>
          </a:p>
        </p:txBody>
      </p:sp>
      <p:sp>
        <p:nvSpPr>
          <p:cNvPr id="26" name="Picture Placeholder 7">
            <a:extLst>
              <a:ext uri="{FF2B5EF4-FFF2-40B4-BE49-F238E27FC236}">
                <a16:creationId xmlns:a16="http://schemas.microsoft.com/office/drawing/2014/main" id="{52DF80FA-4B1D-48AC-AB88-0184DBAB8264}"/>
              </a:ext>
            </a:extLst>
          </p:cNvPr>
          <p:cNvSpPr>
            <a:spLocks noGrp="1"/>
          </p:cNvSpPr>
          <p:nvPr>
            <p:ph type="pic" sz="quarter" idx="33" hasCustomPrompt="1"/>
          </p:nvPr>
        </p:nvSpPr>
        <p:spPr>
          <a:xfrm>
            <a:off x="10241280" y="4655831"/>
            <a:ext cx="1188720" cy="646331"/>
          </a:xfrm>
          <a:prstGeom prst="rect">
            <a:avLst/>
          </a:prstGeom>
        </p:spPr>
        <p:txBody>
          <a:bodyPr>
            <a:noAutofit/>
          </a:bodyPr>
          <a:lstStyle>
            <a:lvl1pPr marL="0" indent="0" algn="ctr">
              <a:buNone/>
              <a:defRPr/>
            </a:lvl1pPr>
          </a:lstStyle>
          <a:p>
            <a:r>
              <a:rPr lang="en-US" dirty="0"/>
              <a:t>Logo</a:t>
            </a:r>
          </a:p>
        </p:txBody>
      </p:sp>
    </p:spTree>
    <p:extLst>
      <p:ext uri="{BB962C8B-B14F-4D97-AF65-F5344CB8AC3E}">
        <p14:creationId xmlns:p14="http://schemas.microsoft.com/office/powerpoint/2010/main" val="16728183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440B9-FDED-4DEE-B218-A5F5912D4F17}"/>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14" name="Text Placeholder 13">
            <a:extLst>
              <a:ext uri="{FF2B5EF4-FFF2-40B4-BE49-F238E27FC236}">
                <a16:creationId xmlns:a16="http://schemas.microsoft.com/office/drawing/2014/main" id="{C95A1A09-7F9A-40EF-9B37-1B4F2F7FE1CF}"/>
              </a:ext>
            </a:extLst>
          </p:cNvPr>
          <p:cNvSpPr>
            <a:spLocks noGrp="1"/>
          </p:cNvSpPr>
          <p:nvPr>
            <p:ph type="body" sz="quarter" idx="15" hasCustomPrompt="1"/>
          </p:nvPr>
        </p:nvSpPr>
        <p:spPr>
          <a:xfrm>
            <a:off x="817196" y="3291650"/>
            <a:ext cx="1849726" cy="327025"/>
          </a:xfrm>
          <a:prstGeom prst="rect">
            <a:avLst/>
          </a:prstGeom>
        </p:spPr>
        <p:txBody>
          <a:bodyPr/>
          <a:lstStyle>
            <a:lvl1pPr marL="0" indent="0" algn="l">
              <a:buNone/>
              <a:defRPr sz="1400" b="1">
                <a:solidFill>
                  <a:srgbClr val="F84E81"/>
                </a:solidFill>
                <a:latin typeface="+mn-lt"/>
              </a:defRPr>
            </a:lvl1pPr>
          </a:lstStyle>
          <a:p>
            <a:pPr lvl="0"/>
            <a:r>
              <a:rPr lang="en-US" dirty="0"/>
              <a:t>NAME OF PERSON</a:t>
            </a:r>
          </a:p>
        </p:txBody>
      </p:sp>
      <p:sp>
        <p:nvSpPr>
          <p:cNvPr id="15" name="Text Placeholder 13">
            <a:extLst>
              <a:ext uri="{FF2B5EF4-FFF2-40B4-BE49-F238E27FC236}">
                <a16:creationId xmlns:a16="http://schemas.microsoft.com/office/drawing/2014/main" id="{B9DC0FBD-CF5B-47CD-B773-4AD52FB95C59}"/>
              </a:ext>
            </a:extLst>
          </p:cNvPr>
          <p:cNvSpPr>
            <a:spLocks noGrp="1"/>
          </p:cNvSpPr>
          <p:nvPr>
            <p:ph type="body" sz="quarter" idx="16" hasCustomPrompt="1"/>
          </p:nvPr>
        </p:nvSpPr>
        <p:spPr>
          <a:xfrm>
            <a:off x="817196"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dirty="0"/>
              <a:t>Designation</a:t>
            </a:r>
          </a:p>
        </p:txBody>
      </p:sp>
      <p:sp>
        <p:nvSpPr>
          <p:cNvPr id="16" name="Text Placeholder 13">
            <a:extLst>
              <a:ext uri="{FF2B5EF4-FFF2-40B4-BE49-F238E27FC236}">
                <a16:creationId xmlns:a16="http://schemas.microsoft.com/office/drawing/2014/main" id="{F306F567-98AE-4AE8-B1B7-4EFE1277D24E}"/>
              </a:ext>
            </a:extLst>
          </p:cNvPr>
          <p:cNvSpPr>
            <a:spLocks noGrp="1"/>
          </p:cNvSpPr>
          <p:nvPr>
            <p:ph type="body" sz="quarter" idx="17" hasCustomPrompt="1"/>
          </p:nvPr>
        </p:nvSpPr>
        <p:spPr>
          <a:xfrm>
            <a:off x="817196"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dirty="0"/>
              <a:t>Here write brief description about the person.</a:t>
            </a:r>
          </a:p>
        </p:txBody>
      </p:sp>
      <p:sp>
        <p:nvSpPr>
          <p:cNvPr id="28" name="Text Placeholder 13">
            <a:extLst>
              <a:ext uri="{FF2B5EF4-FFF2-40B4-BE49-F238E27FC236}">
                <a16:creationId xmlns:a16="http://schemas.microsoft.com/office/drawing/2014/main" id="{7C2002AC-45A6-46BC-8EEE-3B066AFAE0B7}"/>
              </a:ext>
            </a:extLst>
          </p:cNvPr>
          <p:cNvSpPr>
            <a:spLocks noGrp="1"/>
          </p:cNvSpPr>
          <p:nvPr>
            <p:ph type="body" sz="quarter" idx="22" hasCustomPrompt="1"/>
          </p:nvPr>
        </p:nvSpPr>
        <p:spPr>
          <a:xfrm>
            <a:off x="2900137" y="3291650"/>
            <a:ext cx="1849726" cy="327025"/>
          </a:xfrm>
          <a:prstGeom prst="rect">
            <a:avLst/>
          </a:prstGeom>
        </p:spPr>
        <p:txBody>
          <a:bodyPr/>
          <a:lstStyle>
            <a:lvl1pPr marL="0" indent="0" algn="l">
              <a:buNone/>
              <a:defRPr sz="1400" b="1">
                <a:solidFill>
                  <a:schemeClr val="tx2"/>
                </a:solidFill>
                <a:latin typeface="+mn-lt"/>
              </a:defRPr>
            </a:lvl1pPr>
          </a:lstStyle>
          <a:p>
            <a:pPr lvl="0"/>
            <a:r>
              <a:rPr lang="en-US" dirty="0"/>
              <a:t>NAME OF PERSON</a:t>
            </a:r>
          </a:p>
        </p:txBody>
      </p:sp>
      <p:sp>
        <p:nvSpPr>
          <p:cNvPr id="29" name="Text Placeholder 13">
            <a:extLst>
              <a:ext uri="{FF2B5EF4-FFF2-40B4-BE49-F238E27FC236}">
                <a16:creationId xmlns:a16="http://schemas.microsoft.com/office/drawing/2014/main" id="{8C3663C2-6270-4610-BF82-B1501FD97DD5}"/>
              </a:ext>
            </a:extLst>
          </p:cNvPr>
          <p:cNvSpPr>
            <a:spLocks noGrp="1"/>
          </p:cNvSpPr>
          <p:nvPr>
            <p:ph type="body" sz="quarter" idx="23" hasCustomPrompt="1"/>
          </p:nvPr>
        </p:nvSpPr>
        <p:spPr>
          <a:xfrm>
            <a:off x="2900137"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dirty="0"/>
              <a:t>Designation</a:t>
            </a:r>
          </a:p>
        </p:txBody>
      </p:sp>
      <p:sp>
        <p:nvSpPr>
          <p:cNvPr id="30" name="Text Placeholder 13">
            <a:extLst>
              <a:ext uri="{FF2B5EF4-FFF2-40B4-BE49-F238E27FC236}">
                <a16:creationId xmlns:a16="http://schemas.microsoft.com/office/drawing/2014/main" id="{7F5F7F7A-3B49-4D6C-A803-A22A7DF8847D}"/>
              </a:ext>
            </a:extLst>
          </p:cNvPr>
          <p:cNvSpPr>
            <a:spLocks noGrp="1"/>
          </p:cNvSpPr>
          <p:nvPr>
            <p:ph type="body" sz="quarter" idx="24" hasCustomPrompt="1"/>
          </p:nvPr>
        </p:nvSpPr>
        <p:spPr>
          <a:xfrm>
            <a:off x="2900137"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dirty="0"/>
              <a:t>Here write brief description about the person.</a:t>
            </a:r>
          </a:p>
        </p:txBody>
      </p:sp>
      <p:sp>
        <p:nvSpPr>
          <p:cNvPr id="35" name="Text Placeholder 13">
            <a:extLst>
              <a:ext uri="{FF2B5EF4-FFF2-40B4-BE49-F238E27FC236}">
                <a16:creationId xmlns:a16="http://schemas.microsoft.com/office/drawing/2014/main" id="{10D15B5C-D962-4F8E-B98E-3B1B13E7F99A}"/>
              </a:ext>
            </a:extLst>
          </p:cNvPr>
          <p:cNvSpPr>
            <a:spLocks noGrp="1"/>
          </p:cNvSpPr>
          <p:nvPr>
            <p:ph type="body" sz="quarter" idx="29" hasCustomPrompt="1"/>
          </p:nvPr>
        </p:nvSpPr>
        <p:spPr>
          <a:xfrm>
            <a:off x="4973934" y="3291650"/>
            <a:ext cx="1849726" cy="327025"/>
          </a:xfrm>
          <a:prstGeom prst="rect">
            <a:avLst/>
          </a:prstGeom>
        </p:spPr>
        <p:txBody>
          <a:bodyPr/>
          <a:lstStyle>
            <a:lvl1pPr marL="0" indent="0" algn="l">
              <a:buNone/>
              <a:defRPr sz="1400" b="1">
                <a:solidFill>
                  <a:srgbClr val="F8AE30"/>
                </a:solidFill>
                <a:latin typeface="+mn-lt"/>
              </a:defRPr>
            </a:lvl1pPr>
          </a:lstStyle>
          <a:p>
            <a:pPr lvl="0"/>
            <a:r>
              <a:rPr lang="en-US"/>
              <a:t>NAME OF PERSON</a:t>
            </a:r>
          </a:p>
        </p:txBody>
      </p:sp>
      <p:sp>
        <p:nvSpPr>
          <p:cNvPr id="36" name="Text Placeholder 13">
            <a:extLst>
              <a:ext uri="{FF2B5EF4-FFF2-40B4-BE49-F238E27FC236}">
                <a16:creationId xmlns:a16="http://schemas.microsoft.com/office/drawing/2014/main" id="{EC750982-D0D5-477B-A8C3-E65EF93A5577}"/>
              </a:ext>
            </a:extLst>
          </p:cNvPr>
          <p:cNvSpPr>
            <a:spLocks noGrp="1"/>
          </p:cNvSpPr>
          <p:nvPr>
            <p:ph type="body" sz="quarter" idx="30" hasCustomPrompt="1"/>
          </p:nvPr>
        </p:nvSpPr>
        <p:spPr>
          <a:xfrm>
            <a:off x="4973934"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dirty="0"/>
              <a:t>Designation</a:t>
            </a:r>
          </a:p>
        </p:txBody>
      </p:sp>
      <p:sp>
        <p:nvSpPr>
          <p:cNvPr id="37" name="Text Placeholder 13">
            <a:extLst>
              <a:ext uri="{FF2B5EF4-FFF2-40B4-BE49-F238E27FC236}">
                <a16:creationId xmlns:a16="http://schemas.microsoft.com/office/drawing/2014/main" id="{6ABC4DC0-E41D-4957-A1F4-BB458358E1AE}"/>
              </a:ext>
            </a:extLst>
          </p:cNvPr>
          <p:cNvSpPr>
            <a:spLocks noGrp="1"/>
          </p:cNvSpPr>
          <p:nvPr>
            <p:ph type="body" sz="quarter" idx="31" hasCustomPrompt="1"/>
          </p:nvPr>
        </p:nvSpPr>
        <p:spPr>
          <a:xfrm>
            <a:off x="4973934"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dirty="0"/>
              <a:t>Here write brief description about the person.</a:t>
            </a:r>
          </a:p>
        </p:txBody>
      </p:sp>
      <p:sp>
        <p:nvSpPr>
          <p:cNvPr id="42" name="Text Placeholder 13">
            <a:extLst>
              <a:ext uri="{FF2B5EF4-FFF2-40B4-BE49-F238E27FC236}">
                <a16:creationId xmlns:a16="http://schemas.microsoft.com/office/drawing/2014/main" id="{D302257E-44E1-4EF5-A54B-7834F0179513}"/>
              </a:ext>
            </a:extLst>
          </p:cNvPr>
          <p:cNvSpPr>
            <a:spLocks noGrp="1"/>
          </p:cNvSpPr>
          <p:nvPr>
            <p:ph type="body" sz="quarter" idx="36" hasCustomPrompt="1"/>
          </p:nvPr>
        </p:nvSpPr>
        <p:spPr>
          <a:xfrm>
            <a:off x="7040697" y="3291650"/>
            <a:ext cx="1849726" cy="327025"/>
          </a:xfrm>
          <a:prstGeom prst="rect">
            <a:avLst/>
          </a:prstGeom>
        </p:spPr>
        <p:txBody>
          <a:bodyPr/>
          <a:lstStyle>
            <a:lvl1pPr marL="0" indent="0" algn="l">
              <a:buNone/>
              <a:defRPr sz="1400" b="1">
                <a:solidFill>
                  <a:schemeClr val="accent3"/>
                </a:solidFill>
                <a:latin typeface="+mn-lt"/>
              </a:defRPr>
            </a:lvl1pPr>
          </a:lstStyle>
          <a:p>
            <a:pPr lvl="0"/>
            <a:r>
              <a:rPr lang="en-US" dirty="0"/>
              <a:t>NAME OF PERSON</a:t>
            </a:r>
          </a:p>
        </p:txBody>
      </p:sp>
      <p:sp>
        <p:nvSpPr>
          <p:cNvPr id="43" name="Text Placeholder 13">
            <a:extLst>
              <a:ext uri="{FF2B5EF4-FFF2-40B4-BE49-F238E27FC236}">
                <a16:creationId xmlns:a16="http://schemas.microsoft.com/office/drawing/2014/main" id="{FA0E1EA7-0330-4F99-8101-3592D169DE74}"/>
              </a:ext>
            </a:extLst>
          </p:cNvPr>
          <p:cNvSpPr>
            <a:spLocks noGrp="1"/>
          </p:cNvSpPr>
          <p:nvPr>
            <p:ph type="body" sz="quarter" idx="37" hasCustomPrompt="1"/>
          </p:nvPr>
        </p:nvSpPr>
        <p:spPr>
          <a:xfrm>
            <a:off x="7040697"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dirty="0"/>
              <a:t>Designation</a:t>
            </a:r>
          </a:p>
        </p:txBody>
      </p:sp>
      <p:sp>
        <p:nvSpPr>
          <p:cNvPr id="44" name="Text Placeholder 13">
            <a:extLst>
              <a:ext uri="{FF2B5EF4-FFF2-40B4-BE49-F238E27FC236}">
                <a16:creationId xmlns:a16="http://schemas.microsoft.com/office/drawing/2014/main" id="{E02C3A7F-5882-4ABC-9E50-45EA0D55315F}"/>
              </a:ext>
            </a:extLst>
          </p:cNvPr>
          <p:cNvSpPr>
            <a:spLocks noGrp="1"/>
          </p:cNvSpPr>
          <p:nvPr>
            <p:ph type="body" sz="quarter" idx="38" hasCustomPrompt="1"/>
          </p:nvPr>
        </p:nvSpPr>
        <p:spPr>
          <a:xfrm>
            <a:off x="7038587"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dirty="0"/>
              <a:t>Here write brief description about the person.</a:t>
            </a:r>
          </a:p>
        </p:txBody>
      </p:sp>
      <p:sp>
        <p:nvSpPr>
          <p:cNvPr id="49" name="Text Placeholder 13">
            <a:extLst>
              <a:ext uri="{FF2B5EF4-FFF2-40B4-BE49-F238E27FC236}">
                <a16:creationId xmlns:a16="http://schemas.microsoft.com/office/drawing/2014/main" id="{A69EA69D-F829-4BCF-B5CE-3588788AA495}"/>
              </a:ext>
            </a:extLst>
          </p:cNvPr>
          <p:cNvSpPr>
            <a:spLocks noGrp="1"/>
          </p:cNvSpPr>
          <p:nvPr>
            <p:ph type="body" sz="quarter" idx="43" hasCustomPrompt="1"/>
          </p:nvPr>
        </p:nvSpPr>
        <p:spPr>
          <a:xfrm>
            <a:off x="9130671" y="3291650"/>
            <a:ext cx="1849726" cy="327025"/>
          </a:xfrm>
          <a:prstGeom prst="rect">
            <a:avLst/>
          </a:prstGeom>
        </p:spPr>
        <p:txBody>
          <a:bodyPr/>
          <a:lstStyle>
            <a:lvl1pPr marL="0" indent="0" algn="l">
              <a:buNone/>
              <a:defRPr sz="1400" b="1">
                <a:solidFill>
                  <a:schemeClr val="accent1"/>
                </a:solidFill>
                <a:latin typeface="+mn-lt"/>
              </a:defRPr>
            </a:lvl1pPr>
          </a:lstStyle>
          <a:p>
            <a:pPr lvl="0"/>
            <a:r>
              <a:rPr lang="en-US" dirty="0"/>
              <a:t>NAME OF PERSON</a:t>
            </a:r>
          </a:p>
        </p:txBody>
      </p:sp>
      <p:sp>
        <p:nvSpPr>
          <p:cNvPr id="50" name="Text Placeholder 13">
            <a:extLst>
              <a:ext uri="{FF2B5EF4-FFF2-40B4-BE49-F238E27FC236}">
                <a16:creationId xmlns:a16="http://schemas.microsoft.com/office/drawing/2014/main" id="{FA0CB553-7E8F-40E1-BAF9-42F168616CF2}"/>
              </a:ext>
            </a:extLst>
          </p:cNvPr>
          <p:cNvSpPr>
            <a:spLocks noGrp="1"/>
          </p:cNvSpPr>
          <p:nvPr>
            <p:ph type="body" sz="quarter" idx="44" hasCustomPrompt="1"/>
          </p:nvPr>
        </p:nvSpPr>
        <p:spPr>
          <a:xfrm>
            <a:off x="9130671"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dirty="0"/>
              <a:t>Designation</a:t>
            </a:r>
          </a:p>
        </p:txBody>
      </p:sp>
      <p:sp>
        <p:nvSpPr>
          <p:cNvPr id="51" name="Text Placeholder 13">
            <a:extLst>
              <a:ext uri="{FF2B5EF4-FFF2-40B4-BE49-F238E27FC236}">
                <a16:creationId xmlns:a16="http://schemas.microsoft.com/office/drawing/2014/main" id="{DF2FF92A-59ED-4599-B2C9-3C56580E331E}"/>
              </a:ext>
            </a:extLst>
          </p:cNvPr>
          <p:cNvSpPr>
            <a:spLocks noGrp="1"/>
          </p:cNvSpPr>
          <p:nvPr>
            <p:ph type="body" sz="quarter" idx="45" hasCustomPrompt="1"/>
          </p:nvPr>
        </p:nvSpPr>
        <p:spPr>
          <a:xfrm>
            <a:off x="9130671"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dirty="0"/>
              <a:t>Here write brief description about the person.</a:t>
            </a:r>
          </a:p>
        </p:txBody>
      </p:sp>
      <p:sp>
        <p:nvSpPr>
          <p:cNvPr id="52" name="Picture Placeholder 9">
            <a:extLst>
              <a:ext uri="{FF2B5EF4-FFF2-40B4-BE49-F238E27FC236}">
                <a16:creationId xmlns:a16="http://schemas.microsoft.com/office/drawing/2014/main" id="{AB95DC0B-E973-411B-ADB4-4066EDD4E9C4}"/>
              </a:ext>
            </a:extLst>
          </p:cNvPr>
          <p:cNvSpPr>
            <a:spLocks noGrp="1"/>
          </p:cNvSpPr>
          <p:nvPr>
            <p:ph type="pic" sz="quarter" idx="19"/>
          </p:nvPr>
        </p:nvSpPr>
        <p:spPr>
          <a:xfrm>
            <a:off x="2973432" y="1855755"/>
            <a:ext cx="1260000" cy="1260000"/>
          </a:xfrm>
          <a:prstGeom prst="ellipse">
            <a:avLst/>
          </a:prstGeom>
          <a:solidFill>
            <a:schemeClr val="bg1"/>
          </a:solidFill>
          <a:ln w="57150">
            <a:solidFill>
              <a:schemeClr val="tx2"/>
            </a:solidFill>
          </a:ln>
        </p:spPr>
        <p:txBody>
          <a:bodyPr anchor="ctr"/>
          <a:lstStyle>
            <a:lvl1pPr marL="0" indent="0" algn="ctr">
              <a:buNone/>
              <a:defRPr/>
            </a:lvl1pPr>
          </a:lstStyle>
          <a:p>
            <a:endParaRPr lang="en-US" dirty="0"/>
          </a:p>
        </p:txBody>
      </p:sp>
      <p:sp>
        <p:nvSpPr>
          <p:cNvPr id="53" name="Picture Placeholder 9">
            <a:extLst>
              <a:ext uri="{FF2B5EF4-FFF2-40B4-BE49-F238E27FC236}">
                <a16:creationId xmlns:a16="http://schemas.microsoft.com/office/drawing/2014/main" id="{772F46C3-34A5-4FE3-BDCB-5876C08F1490}"/>
              </a:ext>
            </a:extLst>
          </p:cNvPr>
          <p:cNvSpPr>
            <a:spLocks noGrp="1"/>
          </p:cNvSpPr>
          <p:nvPr>
            <p:ph type="pic" sz="quarter" idx="46"/>
          </p:nvPr>
        </p:nvSpPr>
        <p:spPr>
          <a:xfrm>
            <a:off x="9160359" y="1855755"/>
            <a:ext cx="1260000" cy="1260000"/>
          </a:xfrm>
          <a:prstGeom prst="ellipse">
            <a:avLst/>
          </a:prstGeom>
          <a:solidFill>
            <a:schemeClr val="bg1"/>
          </a:solidFill>
          <a:ln w="57150">
            <a:solidFill>
              <a:schemeClr val="accent1"/>
            </a:solidFill>
          </a:ln>
        </p:spPr>
        <p:txBody>
          <a:bodyPr anchor="ctr"/>
          <a:lstStyle>
            <a:lvl1pPr marL="0" indent="0" algn="ctr">
              <a:buNone/>
              <a:defRPr/>
            </a:lvl1pPr>
          </a:lstStyle>
          <a:p>
            <a:endParaRPr lang="en-US" dirty="0"/>
          </a:p>
        </p:txBody>
      </p:sp>
      <p:sp>
        <p:nvSpPr>
          <p:cNvPr id="54" name="Picture Placeholder 9">
            <a:extLst>
              <a:ext uri="{FF2B5EF4-FFF2-40B4-BE49-F238E27FC236}">
                <a16:creationId xmlns:a16="http://schemas.microsoft.com/office/drawing/2014/main" id="{94CC75C1-AD8C-4AFD-987A-E3AAEB348D6B}"/>
              </a:ext>
            </a:extLst>
          </p:cNvPr>
          <p:cNvSpPr>
            <a:spLocks noGrp="1"/>
          </p:cNvSpPr>
          <p:nvPr>
            <p:ph type="pic" sz="quarter" idx="47"/>
          </p:nvPr>
        </p:nvSpPr>
        <p:spPr>
          <a:xfrm>
            <a:off x="7104850" y="1855755"/>
            <a:ext cx="1260000" cy="1260000"/>
          </a:xfrm>
          <a:prstGeom prst="ellipse">
            <a:avLst/>
          </a:prstGeom>
          <a:solidFill>
            <a:schemeClr val="bg1"/>
          </a:solidFill>
          <a:ln w="57150">
            <a:solidFill>
              <a:schemeClr val="accent3"/>
            </a:solidFill>
          </a:ln>
        </p:spPr>
        <p:txBody>
          <a:bodyPr anchor="ctr"/>
          <a:lstStyle>
            <a:lvl1pPr marL="0" indent="0" algn="ctr">
              <a:buNone/>
              <a:defRPr/>
            </a:lvl1pPr>
          </a:lstStyle>
          <a:p>
            <a:endParaRPr lang="en-US" dirty="0"/>
          </a:p>
        </p:txBody>
      </p:sp>
      <p:sp>
        <p:nvSpPr>
          <p:cNvPr id="55" name="Picture Placeholder 9">
            <a:extLst>
              <a:ext uri="{FF2B5EF4-FFF2-40B4-BE49-F238E27FC236}">
                <a16:creationId xmlns:a16="http://schemas.microsoft.com/office/drawing/2014/main" id="{58FCF651-F12B-4388-9AED-7AD3C166ABB9}"/>
              </a:ext>
            </a:extLst>
          </p:cNvPr>
          <p:cNvSpPr>
            <a:spLocks noGrp="1"/>
          </p:cNvSpPr>
          <p:nvPr>
            <p:ph type="pic" sz="quarter" idx="48"/>
          </p:nvPr>
        </p:nvSpPr>
        <p:spPr>
          <a:xfrm>
            <a:off x="5040197" y="1855755"/>
            <a:ext cx="1260000" cy="1260000"/>
          </a:xfrm>
          <a:prstGeom prst="ellipse">
            <a:avLst/>
          </a:prstGeom>
          <a:solidFill>
            <a:schemeClr val="bg1"/>
          </a:solidFill>
          <a:ln w="57150">
            <a:solidFill>
              <a:schemeClr val="bg2"/>
            </a:solidFill>
          </a:ln>
        </p:spPr>
        <p:txBody>
          <a:bodyPr anchor="ctr"/>
          <a:lstStyle>
            <a:lvl1pPr marL="0" indent="0" algn="ctr">
              <a:buNone/>
              <a:defRPr/>
            </a:lvl1pPr>
          </a:lstStyle>
          <a:p>
            <a:endParaRPr lang="en-US" dirty="0"/>
          </a:p>
        </p:txBody>
      </p:sp>
      <p:sp>
        <p:nvSpPr>
          <p:cNvPr id="56" name="Picture Placeholder 9">
            <a:extLst>
              <a:ext uri="{FF2B5EF4-FFF2-40B4-BE49-F238E27FC236}">
                <a16:creationId xmlns:a16="http://schemas.microsoft.com/office/drawing/2014/main" id="{562F7855-5D5E-41D0-AA54-3407E847CCB2}"/>
              </a:ext>
            </a:extLst>
          </p:cNvPr>
          <p:cNvSpPr>
            <a:spLocks noGrp="1"/>
          </p:cNvSpPr>
          <p:nvPr>
            <p:ph type="pic" sz="quarter" idx="49"/>
          </p:nvPr>
        </p:nvSpPr>
        <p:spPr>
          <a:xfrm>
            <a:off x="929179" y="1855755"/>
            <a:ext cx="1260000" cy="1260000"/>
          </a:xfrm>
          <a:prstGeom prst="ellipse">
            <a:avLst/>
          </a:prstGeom>
          <a:solidFill>
            <a:schemeClr val="bg1"/>
          </a:solidFill>
          <a:ln w="57150">
            <a:solidFill>
              <a:schemeClr val="accent2"/>
            </a:solidFill>
          </a:ln>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2573683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amp; autho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649473-38BE-45F1-865D-D687EB37F54C}"/>
              </a:ext>
            </a:extLst>
          </p:cNvPr>
          <p:cNvSpPr/>
          <p:nvPr userDrawn="1"/>
        </p:nvSpPr>
        <p:spPr>
          <a:xfrm>
            <a:off x="0" y="0"/>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29E821CF-B291-4765-9A04-19488E95D652}"/>
              </a:ext>
            </a:extLst>
          </p:cNvPr>
          <p:cNvSpPr>
            <a:spLocks noGrp="1"/>
          </p:cNvSpPr>
          <p:nvPr>
            <p:ph type="title" hasCustomPrompt="1"/>
          </p:nvPr>
        </p:nvSpPr>
        <p:spPr>
          <a:xfrm>
            <a:off x="4855541" y="2181802"/>
            <a:ext cx="5532683" cy="707886"/>
          </a:xfrm>
        </p:spPr>
        <p:txBody>
          <a:bodyPr/>
          <a:lstStyle>
            <a:lvl1pPr>
              <a:lnSpc>
                <a:spcPct val="100000"/>
              </a:lnSpc>
              <a:spcBef>
                <a:spcPts val="0"/>
              </a:spcBef>
              <a:defRPr sz="4000">
                <a:solidFill>
                  <a:schemeClr val="bg1"/>
                </a:solidFill>
              </a:defRPr>
            </a:lvl1pPr>
          </a:lstStyle>
          <a:p>
            <a:r>
              <a:rPr lang="en-US" dirty="0"/>
              <a:t>Name of presenter</a:t>
            </a:r>
          </a:p>
        </p:txBody>
      </p:sp>
      <p:sp>
        <p:nvSpPr>
          <p:cNvPr id="9" name="Text Placeholder 8">
            <a:extLst>
              <a:ext uri="{FF2B5EF4-FFF2-40B4-BE49-F238E27FC236}">
                <a16:creationId xmlns:a16="http://schemas.microsoft.com/office/drawing/2014/main" id="{C7685EEC-500A-4147-9002-FF08B0D7A2C8}"/>
              </a:ext>
            </a:extLst>
          </p:cNvPr>
          <p:cNvSpPr>
            <a:spLocks noGrp="1"/>
          </p:cNvSpPr>
          <p:nvPr>
            <p:ph type="body" sz="quarter" idx="12" hasCustomPrompt="1"/>
          </p:nvPr>
        </p:nvSpPr>
        <p:spPr>
          <a:xfrm>
            <a:off x="4855333" y="2845935"/>
            <a:ext cx="5532891" cy="70167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Designation of the person</a:t>
            </a:r>
          </a:p>
        </p:txBody>
      </p:sp>
      <p:sp>
        <p:nvSpPr>
          <p:cNvPr id="11" name="Picture Placeholder 10">
            <a:extLst>
              <a:ext uri="{FF2B5EF4-FFF2-40B4-BE49-F238E27FC236}">
                <a16:creationId xmlns:a16="http://schemas.microsoft.com/office/drawing/2014/main" id="{C399B84D-81E6-49F4-B0E2-36E09D740285}"/>
              </a:ext>
            </a:extLst>
          </p:cNvPr>
          <p:cNvSpPr>
            <a:spLocks noGrp="1"/>
          </p:cNvSpPr>
          <p:nvPr>
            <p:ph type="pic" sz="quarter" idx="13"/>
          </p:nvPr>
        </p:nvSpPr>
        <p:spPr>
          <a:xfrm>
            <a:off x="4828346" y="3786163"/>
            <a:ext cx="654050" cy="654050"/>
          </a:xfrm>
          <a:prstGeom prst="rect">
            <a:avLst/>
          </a:prstGeom>
        </p:spPr>
        <p:txBody>
          <a:bodyPr/>
          <a:lstStyle>
            <a:lvl1pPr marL="0" indent="0" algn="ctr">
              <a:buNone/>
              <a:defRPr sz="800"/>
            </a:lvl1pPr>
          </a:lstStyle>
          <a:p>
            <a:endParaRPr lang="en-US" dirty="0"/>
          </a:p>
        </p:txBody>
      </p:sp>
      <p:sp>
        <p:nvSpPr>
          <p:cNvPr id="12" name="Text Placeholder 8">
            <a:extLst>
              <a:ext uri="{FF2B5EF4-FFF2-40B4-BE49-F238E27FC236}">
                <a16:creationId xmlns:a16="http://schemas.microsoft.com/office/drawing/2014/main" id="{C51777AA-76AF-4028-ADAB-4EB9A5090ED8}"/>
              </a:ext>
            </a:extLst>
          </p:cNvPr>
          <p:cNvSpPr>
            <a:spLocks noGrp="1"/>
          </p:cNvSpPr>
          <p:nvPr>
            <p:ph type="body" sz="quarter" idx="14" hasCustomPrompt="1"/>
          </p:nvPr>
        </p:nvSpPr>
        <p:spPr>
          <a:xfrm>
            <a:off x="5586963" y="3904170"/>
            <a:ext cx="4801261" cy="43568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Mail</a:t>
            </a:r>
          </a:p>
        </p:txBody>
      </p:sp>
      <p:sp>
        <p:nvSpPr>
          <p:cNvPr id="13" name="Picture Placeholder 10">
            <a:extLst>
              <a:ext uri="{FF2B5EF4-FFF2-40B4-BE49-F238E27FC236}">
                <a16:creationId xmlns:a16="http://schemas.microsoft.com/office/drawing/2014/main" id="{34E87000-7ACA-433A-A4B0-62273FE61D30}"/>
              </a:ext>
            </a:extLst>
          </p:cNvPr>
          <p:cNvSpPr>
            <a:spLocks noGrp="1"/>
          </p:cNvSpPr>
          <p:nvPr>
            <p:ph type="pic" sz="quarter" idx="15"/>
          </p:nvPr>
        </p:nvSpPr>
        <p:spPr>
          <a:xfrm>
            <a:off x="4828346" y="4552000"/>
            <a:ext cx="654050" cy="654050"/>
          </a:xfrm>
          <a:prstGeom prst="rect">
            <a:avLst/>
          </a:prstGeom>
        </p:spPr>
        <p:txBody>
          <a:bodyPr/>
          <a:lstStyle>
            <a:lvl1pPr marL="0" indent="0" algn="ctr">
              <a:buNone/>
              <a:defRPr sz="800"/>
            </a:lvl1pPr>
          </a:lstStyle>
          <a:p>
            <a:endParaRPr lang="en-US" dirty="0"/>
          </a:p>
        </p:txBody>
      </p:sp>
      <p:sp>
        <p:nvSpPr>
          <p:cNvPr id="14" name="Text Placeholder 8">
            <a:extLst>
              <a:ext uri="{FF2B5EF4-FFF2-40B4-BE49-F238E27FC236}">
                <a16:creationId xmlns:a16="http://schemas.microsoft.com/office/drawing/2014/main" id="{51C3AF6D-CEF5-4708-949D-B8C48E54424C}"/>
              </a:ext>
            </a:extLst>
          </p:cNvPr>
          <p:cNvSpPr>
            <a:spLocks noGrp="1"/>
          </p:cNvSpPr>
          <p:nvPr>
            <p:ph type="body" sz="quarter" idx="16" hasCustomPrompt="1"/>
          </p:nvPr>
        </p:nvSpPr>
        <p:spPr>
          <a:xfrm>
            <a:off x="5586963" y="4670007"/>
            <a:ext cx="4801261" cy="43568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Linkedin</a:t>
            </a:r>
            <a:endParaRPr lang="en-US" dirty="0"/>
          </a:p>
        </p:txBody>
      </p:sp>
      <p:sp>
        <p:nvSpPr>
          <p:cNvPr id="15" name="Picture Placeholder 10">
            <a:extLst>
              <a:ext uri="{FF2B5EF4-FFF2-40B4-BE49-F238E27FC236}">
                <a16:creationId xmlns:a16="http://schemas.microsoft.com/office/drawing/2014/main" id="{6AAD48F5-BB45-4996-A733-063E3A1F4C71}"/>
              </a:ext>
            </a:extLst>
          </p:cNvPr>
          <p:cNvSpPr>
            <a:spLocks noGrp="1"/>
          </p:cNvSpPr>
          <p:nvPr>
            <p:ph type="pic" sz="quarter" idx="17"/>
          </p:nvPr>
        </p:nvSpPr>
        <p:spPr>
          <a:xfrm>
            <a:off x="4828346" y="5317837"/>
            <a:ext cx="654050" cy="654050"/>
          </a:xfrm>
          <a:prstGeom prst="rect">
            <a:avLst/>
          </a:prstGeom>
        </p:spPr>
        <p:txBody>
          <a:bodyPr/>
          <a:lstStyle>
            <a:lvl1pPr marL="0" indent="0" algn="ctr">
              <a:buNone/>
              <a:defRPr sz="800"/>
            </a:lvl1pPr>
          </a:lstStyle>
          <a:p>
            <a:endParaRPr lang="en-US" dirty="0"/>
          </a:p>
        </p:txBody>
      </p:sp>
      <p:sp>
        <p:nvSpPr>
          <p:cNvPr id="16" name="Text Placeholder 8">
            <a:extLst>
              <a:ext uri="{FF2B5EF4-FFF2-40B4-BE49-F238E27FC236}">
                <a16:creationId xmlns:a16="http://schemas.microsoft.com/office/drawing/2014/main" id="{2A4FD2B1-BBE7-4D8D-A4B6-737A8C80858A}"/>
              </a:ext>
            </a:extLst>
          </p:cNvPr>
          <p:cNvSpPr>
            <a:spLocks noGrp="1"/>
          </p:cNvSpPr>
          <p:nvPr>
            <p:ph type="body" sz="quarter" idx="18" hasCustomPrompt="1"/>
          </p:nvPr>
        </p:nvSpPr>
        <p:spPr>
          <a:xfrm>
            <a:off x="5586963" y="5435844"/>
            <a:ext cx="4801261" cy="43568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Phone</a:t>
            </a:r>
          </a:p>
        </p:txBody>
      </p:sp>
      <p:pic>
        <p:nvPicPr>
          <p:cNvPr id="17" name="Picture 16">
            <a:extLst>
              <a:ext uri="{FF2B5EF4-FFF2-40B4-BE49-F238E27FC236}">
                <a16:creationId xmlns:a16="http://schemas.microsoft.com/office/drawing/2014/main" id="{E45DBBE5-D3A0-44CE-86DF-7CE2497DAF2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19666" b="33341"/>
          <a:stretch/>
        </p:blipFill>
        <p:spPr>
          <a:xfrm rot="16200000">
            <a:off x="8782982" y="2563122"/>
            <a:ext cx="5972143" cy="845893"/>
          </a:xfrm>
          <a:prstGeom prst="rect">
            <a:avLst/>
          </a:prstGeom>
        </p:spPr>
      </p:pic>
      <p:sp>
        <p:nvSpPr>
          <p:cNvPr id="18" name="Rectangle 17">
            <a:extLst>
              <a:ext uri="{FF2B5EF4-FFF2-40B4-BE49-F238E27FC236}">
                <a16:creationId xmlns:a16="http://schemas.microsoft.com/office/drawing/2014/main" id="{45BC047A-1AD9-4D7A-A443-75CD997857CD}"/>
              </a:ext>
            </a:extLst>
          </p:cNvPr>
          <p:cNvSpPr/>
          <p:nvPr userDrawn="1"/>
        </p:nvSpPr>
        <p:spPr>
          <a:xfrm>
            <a:off x="11329171" y="5920362"/>
            <a:ext cx="864000" cy="80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pic>
        <p:nvPicPr>
          <p:cNvPr id="19" name="Picture 18">
            <a:extLst>
              <a:ext uri="{FF2B5EF4-FFF2-40B4-BE49-F238E27FC236}">
                <a16:creationId xmlns:a16="http://schemas.microsoft.com/office/drawing/2014/main" id="{A7F40562-559C-4271-A2B1-17D9D2ABDB7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071066" y="6493742"/>
            <a:ext cx="965516" cy="222186"/>
          </a:xfrm>
          <a:prstGeom prst="rect">
            <a:avLst/>
          </a:prstGeom>
        </p:spPr>
      </p:pic>
      <p:sp>
        <p:nvSpPr>
          <p:cNvPr id="20" name="Rectangle 19">
            <a:extLst>
              <a:ext uri="{FF2B5EF4-FFF2-40B4-BE49-F238E27FC236}">
                <a16:creationId xmlns:a16="http://schemas.microsoft.com/office/drawing/2014/main" id="{2061C943-53F5-467E-8E80-7782AE856478}"/>
              </a:ext>
            </a:extLst>
          </p:cNvPr>
          <p:cNvSpPr/>
          <p:nvPr userDrawn="1"/>
        </p:nvSpPr>
        <p:spPr>
          <a:xfrm>
            <a:off x="351674" y="6433279"/>
            <a:ext cx="4410182" cy="261610"/>
          </a:xfrm>
          <a:prstGeom prst="rect">
            <a:avLst/>
          </a:prstGeom>
        </p:spPr>
        <p:txBody>
          <a:bodyPr wrap="none">
            <a:spAutoFit/>
          </a:bodyPr>
          <a:lstStyle/>
          <a:p>
            <a:r>
              <a:rPr lang="en-US" sz="1100" dirty="0">
                <a:solidFill>
                  <a:schemeClr val="bg1"/>
                </a:solidFill>
                <a:latin typeface="Calibri Light" panose="020F0302020204030204" pitchFamily="34" charset="0"/>
                <a:cs typeface="Calibri Light" panose="020F0302020204030204" pitchFamily="34" charset="0"/>
              </a:rPr>
              <a:t>Nagarro GmbH </a:t>
            </a:r>
            <a:r>
              <a:rPr lang="en-US" sz="1100" dirty="0">
                <a:solidFill>
                  <a:srgbClr val="F84E81"/>
                </a:solidFill>
                <a:latin typeface="Calibri Light" panose="020F0302020204030204" pitchFamily="34" charset="0"/>
                <a:cs typeface="Calibri Light" panose="020F0302020204030204" pitchFamily="34" charset="0"/>
              </a:rPr>
              <a:t>|</a:t>
            </a:r>
            <a:r>
              <a:rPr lang="en-US" sz="1100" dirty="0">
                <a:solidFill>
                  <a:schemeClr val="bg1"/>
                </a:solidFill>
                <a:latin typeface="Calibri Light" panose="020F0302020204030204" pitchFamily="34" charset="0"/>
                <a:cs typeface="Calibri Light" panose="020F0302020204030204" pitchFamily="34" charset="0"/>
              </a:rPr>
              <a:t> Vienna / Austria </a:t>
            </a:r>
            <a:r>
              <a:rPr lang="en-US" sz="1100" dirty="0">
                <a:solidFill>
                  <a:srgbClr val="F84E81"/>
                </a:solidFill>
                <a:latin typeface="Calibri Light" panose="020F0302020204030204" pitchFamily="34" charset="0"/>
                <a:cs typeface="Calibri Light" panose="020F0302020204030204" pitchFamily="34" charset="0"/>
              </a:rPr>
              <a:t>|</a:t>
            </a:r>
            <a:r>
              <a:rPr lang="en-US" sz="1100" dirty="0">
                <a:solidFill>
                  <a:schemeClr val="bg1"/>
                </a:solidFill>
                <a:latin typeface="Calibri Light" panose="020F0302020204030204" pitchFamily="34" charset="0"/>
                <a:cs typeface="Calibri Light" panose="020F0302020204030204" pitchFamily="34" charset="0"/>
              </a:rPr>
              <a:t> +43 1 409 58 90-0</a:t>
            </a:r>
            <a:r>
              <a:rPr lang="en-US" sz="1100" dirty="0">
                <a:solidFill>
                  <a:srgbClr val="F84E81"/>
                </a:solidFill>
                <a:latin typeface="Calibri Light" panose="020F0302020204030204" pitchFamily="34" charset="0"/>
                <a:cs typeface="Calibri Light" panose="020F0302020204030204" pitchFamily="34" charset="0"/>
              </a:rPr>
              <a:t> | </a:t>
            </a:r>
            <a:r>
              <a:rPr lang="en-US" sz="1100" dirty="0">
                <a:solidFill>
                  <a:schemeClr val="bg1"/>
                </a:solidFill>
                <a:latin typeface="Calibri Light" panose="020F0302020204030204" pitchFamily="34" charset="0"/>
                <a:cs typeface="Calibri Light" panose="020F0302020204030204" pitchFamily="34" charset="0"/>
              </a:rPr>
              <a:t>www.nagarro.com</a:t>
            </a:r>
            <a:endParaRPr lang="en-US" sz="1100" dirty="0">
              <a:solidFill>
                <a:schemeClr val="bg1"/>
              </a:solidFill>
            </a:endParaRPr>
          </a:p>
        </p:txBody>
      </p:sp>
      <p:sp>
        <p:nvSpPr>
          <p:cNvPr id="21" name="Picture Placeholder 3">
            <a:extLst>
              <a:ext uri="{FF2B5EF4-FFF2-40B4-BE49-F238E27FC236}">
                <a16:creationId xmlns:a16="http://schemas.microsoft.com/office/drawing/2014/main" id="{93EC1A77-F65A-42FD-904A-6952E2E9B9C0}"/>
              </a:ext>
            </a:extLst>
          </p:cNvPr>
          <p:cNvSpPr>
            <a:spLocks noGrp="1"/>
          </p:cNvSpPr>
          <p:nvPr>
            <p:ph type="pic" sz="quarter" idx="19"/>
          </p:nvPr>
        </p:nvSpPr>
        <p:spPr>
          <a:xfrm>
            <a:off x="1019506" y="2299388"/>
            <a:ext cx="3466060" cy="3466060"/>
          </a:xfrm>
          <a:prstGeom prst="ellipse">
            <a:avLst/>
          </a:prstGeom>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22729914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DC0B577-C21E-4745-9085-5377577A0F58}"/>
              </a:ext>
            </a:extLst>
          </p:cNvPr>
          <p:cNvSpPr/>
          <p:nvPr userDrawn="1"/>
        </p:nvSpPr>
        <p:spPr>
          <a:xfrm>
            <a:off x="0" y="0"/>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pic>
        <p:nvPicPr>
          <p:cNvPr id="12" name="Picture 11">
            <a:extLst>
              <a:ext uri="{FF2B5EF4-FFF2-40B4-BE49-F238E27FC236}">
                <a16:creationId xmlns:a16="http://schemas.microsoft.com/office/drawing/2014/main" id="{839C8C86-F967-4537-83F5-66501D0CF10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8258937" y="-6456"/>
            <a:ext cx="3112418" cy="6858000"/>
          </a:xfrm>
          <a:prstGeom prst="rect">
            <a:avLst/>
          </a:prstGeom>
        </p:spPr>
      </p:pic>
      <p:pic>
        <p:nvPicPr>
          <p:cNvPr id="10" name="Picture 9">
            <a:extLst>
              <a:ext uri="{FF2B5EF4-FFF2-40B4-BE49-F238E27FC236}">
                <a16:creationId xmlns:a16="http://schemas.microsoft.com/office/drawing/2014/main" id="{EB3B4ED6-A6C3-4892-A166-E08527EB5A1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586496" y="2672863"/>
            <a:ext cx="2392489" cy="550564"/>
          </a:xfrm>
          <a:prstGeom prst="rect">
            <a:avLst/>
          </a:prstGeom>
        </p:spPr>
      </p:pic>
      <p:sp>
        <p:nvSpPr>
          <p:cNvPr id="11" name="Rectangle 17">
            <a:extLst>
              <a:ext uri="{FF2B5EF4-FFF2-40B4-BE49-F238E27FC236}">
                <a16:creationId xmlns:a16="http://schemas.microsoft.com/office/drawing/2014/main" id="{423CC21F-78AB-4CC0-BA1D-26A01BCA0F00}"/>
              </a:ext>
            </a:extLst>
          </p:cNvPr>
          <p:cNvSpPr/>
          <p:nvPr userDrawn="1"/>
        </p:nvSpPr>
        <p:spPr>
          <a:xfrm>
            <a:off x="1592903" y="4224092"/>
            <a:ext cx="1188000" cy="527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7" name="Title 1">
            <a:extLst>
              <a:ext uri="{FF2B5EF4-FFF2-40B4-BE49-F238E27FC236}">
                <a16:creationId xmlns:a16="http://schemas.microsoft.com/office/drawing/2014/main" id="{4A07C5A4-ADDB-449C-AB5D-39B2DFD7F250}"/>
              </a:ext>
            </a:extLst>
          </p:cNvPr>
          <p:cNvSpPr>
            <a:spLocks noGrp="1"/>
          </p:cNvSpPr>
          <p:nvPr>
            <p:ph type="title" hasCustomPrompt="1"/>
          </p:nvPr>
        </p:nvSpPr>
        <p:spPr>
          <a:xfrm>
            <a:off x="1495057" y="3403741"/>
            <a:ext cx="4146792" cy="830997"/>
          </a:xfrm>
        </p:spPr>
        <p:txBody>
          <a:bodyPr/>
          <a:lstStyle>
            <a:lvl1pPr>
              <a:lnSpc>
                <a:spcPct val="100000"/>
              </a:lnSpc>
              <a:spcBef>
                <a:spcPts val="0"/>
              </a:spcBef>
              <a:defRPr sz="2400" cap="all" baseline="0">
                <a:solidFill>
                  <a:schemeClr val="bg1"/>
                </a:solidFill>
                <a:latin typeface="+mj-lt"/>
              </a:defRPr>
            </a:lvl1pPr>
          </a:lstStyle>
          <a:p>
            <a:r>
              <a:rPr lang="en-US" dirty="0"/>
              <a:t>Have a message at the end of your presentation</a:t>
            </a:r>
          </a:p>
        </p:txBody>
      </p:sp>
    </p:spTree>
    <p:extLst>
      <p:ext uri="{BB962C8B-B14F-4D97-AF65-F5344CB8AC3E}">
        <p14:creationId xmlns:p14="http://schemas.microsoft.com/office/powerpoint/2010/main" val="1838890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6B83B2-6AD3-4598-8515-2B4B98B3AD39}"/>
              </a:ext>
            </a:extLst>
          </p:cNvPr>
          <p:cNvSpPr/>
          <p:nvPr userDrawn="1"/>
        </p:nvSpPr>
        <p:spPr>
          <a:xfrm>
            <a:off x="0" y="0"/>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5" name="Subtitle 2">
            <a:extLst>
              <a:ext uri="{FF2B5EF4-FFF2-40B4-BE49-F238E27FC236}">
                <a16:creationId xmlns:a16="http://schemas.microsoft.com/office/drawing/2014/main" id="{C0DAF461-EA41-4196-8A19-3932E04D5E79}"/>
              </a:ext>
            </a:extLst>
          </p:cNvPr>
          <p:cNvSpPr>
            <a:spLocks noGrp="1"/>
          </p:cNvSpPr>
          <p:nvPr>
            <p:ph type="subTitle" idx="1" hasCustomPrompt="1"/>
          </p:nvPr>
        </p:nvSpPr>
        <p:spPr>
          <a:xfrm>
            <a:off x="5672464" y="3711622"/>
            <a:ext cx="3684722" cy="461665"/>
          </a:xfrm>
          <a:prstGeom prst="rect">
            <a:avLst/>
          </a:prstGeom>
        </p:spPr>
        <p:txBody>
          <a:bodyPr/>
          <a:lstStyle>
            <a:lvl1pPr marL="0" indent="0" algn="l">
              <a:buNone/>
              <a:defRPr sz="2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Subline is possible</a:t>
            </a:r>
          </a:p>
        </p:txBody>
      </p:sp>
      <p:grpSp>
        <p:nvGrpSpPr>
          <p:cNvPr id="2" name="Gruppieren 1">
            <a:extLst>
              <a:ext uri="{FF2B5EF4-FFF2-40B4-BE49-F238E27FC236}">
                <a16:creationId xmlns:a16="http://schemas.microsoft.com/office/drawing/2014/main" id="{8BEBFF16-F569-4DC4-BA1F-3CE692F59EC5}"/>
              </a:ext>
            </a:extLst>
          </p:cNvPr>
          <p:cNvGrpSpPr/>
          <p:nvPr userDrawn="1"/>
        </p:nvGrpSpPr>
        <p:grpSpPr>
          <a:xfrm>
            <a:off x="11145400" y="-2719"/>
            <a:ext cx="1046602" cy="6302240"/>
            <a:chOff x="11145400" y="-301658"/>
            <a:chExt cx="1046602" cy="6302240"/>
          </a:xfrm>
        </p:grpSpPr>
        <p:pic>
          <p:nvPicPr>
            <p:cNvPr id="13" name="Picture 12">
              <a:extLst>
                <a:ext uri="{FF2B5EF4-FFF2-40B4-BE49-F238E27FC236}">
                  <a16:creationId xmlns:a16="http://schemas.microsoft.com/office/drawing/2014/main" id="{6FDEBBB6-FC95-4C68-B21C-A6A49F58881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15608" b="18218"/>
            <a:stretch/>
          </p:blipFill>
          <p:spPr>
            <a:xfrm rot="16200000">
              <a:off x="8536198" y="2316337"/>
              <a:ext cx="6273800" cy="1037809"/>
            </a:xfrm>
            <a:prstGeom prst="rect">
              <a:avLst/>
            </a:prstGeom>
          </p:spPr>
        </p:pic>
        <p:sp>
          <p:nvSpPr>
            <p:cNvPr id="17" name="Rectangle 16">
              <a:extLst>
                <a:ext uri="{FF2B5EF4-FFF2-40B4-BE49-F238E27FC236}">
                  <a16:creationId xmlns:a16="http://schemas.microsoft.com/office/drawing/2014/main" id="{6A534C81-E21A-4BCD-8EE1-0E6D7CD5D066}"/>
                </a:ext>
              </a:extLst>
            </p:cNvPr>
            <p:cNvSpPr/>
            <p:nvPr userDrawn="1"/>
          </p:nvSpPr>
          <p:spPr>
            <a:xfrm>
              <a:off x="11145400" y="5920362"/>
              <a:ext cx="1037809" cy="80220"/>
            </a:xfrm>
            <a:prstGeom prst="rect">
              <a:avLst/>
            </a:prstGeom>
            <a:solidFill>
              <a:srgbClr val="F84E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19" name="Text Placeholder 18">
            <a:extLst>
              <a:ext uri="{FF2B5EF4-FFF2-40B4-BE49-F238E27FC236}">
                <a16:creationId xmlns:a16="http://schemas.microsoft.com/office/drawing/2014/main" id="{96DEA7CD-F7B8-46B6-9FB3-AF905877EFA1}"/>
              </a:ext>
            </a:extLst>
          </p:cNvPr>
          <p:cNvSpPr>
            <a:spLocks noGrp="1"/>
          </p:cNvSpPr>
          <p:nvPr>
            <p:ph type="body" sz="quarter" idx="13" hasCustomPrompt="1"/>
          </p:nvPr>
        </p:nvSpPr>
        <p:spPr>
          <a:xfrm>
            <a:off x="5638800" y="3041871"/>
            <a:ext cx="5414749" cy="749300"/>
          </a:xfrm>
          <a:prstGeom prst="rect">
            <a:avLst/>
          </a:prstGeom>
        </p:spPr>
        <p:txBody>
          <a:bodyPr/>
          <a:lstStyle>
            <a:lvl1pPr marL="0" indent="0">
              <a:spcBef>
                <a:spcPts val="0"/>
              </a:spcBef>
              <a:buNone/>
              <a:defRPr sz="4400" b="0">
                <a:solidFill>
                  <a:schemeClr val="bg1"/>
                </a:solidFill>
                <a:latin typeface="+mn-lt"/>
              </a:defRPr>
            </a:lvl1pPr>
          </a:lstStyle>
          <a:p>
            <a:pPr lvl="0"/>
            <a:r>
              <a:rPr lang="en-US" dirty="0"/>
              <a:t>HEADLINE OF PPT</a:t>
            </a:r>
          </a:p>
        </p:txBody>
      </p:sp>
      <p:sp>
        <p:nvSpPr>
          <p:cNvPr id="4" name="Picture Placeholder 3">
            <a:extLst>
              <a:ext uri="{FF2B5EF4-FFF2-40B4-BE49-F238E27FC236}">
                <a16:creationId xmlns:a16="http://schemas.microsoft.com/office/drawing/2014/main" id="{1ED5CA7A-7E47-4D21-AAE2-70156F1589BE}"/>
              </a:ext>
            </a:extLst>
          </p:cNvPr>
          <p:cNvSpPr>
            <a:spLocks noGrp="1"/>
          </p:cNvSpPr>
          <p:nvPr>
            <p:ph type="pic" sz="quarter" idx="14"/>
          </p:nvPr>
        </p:nvSpPr>
        <p:spPr>
          <a:xfrm>
            <a:off x="668338" y="1128415"/>
            <a:ext cx="4552950" cy="4552950"/>
          </a:xfrm>
          <a:prstGeom prst="ellipse">
            <a:avLst/>
          </a:prstGeom>
        </p:spPr>
        <p:txBody>
          <a:bodyPr anchor="ctr"/>
          <a:lstStyle>
            <a:lvl1pPr marL="0" indent="0" algn="ctr">
              <a:buNone/>
              <a:defRPr/>
            </a:lvl1pPr>
          </a:lstStyle>
          <a:p>
            <a:endParaRPr lang="en-US" dirty="0"/>
          </a:p>
        </p:txBody>
      </p:sp>
      <p:sp>
        <p:nvSpPr>
          <p:cNvPr id="6" name="Picture Placeholder 5">
            <a:extLst>
              <a:ext uri="{FF2B5EF4-FFF2-40B4-BE49-F238E27FC236}">
                <a16:creationId xmlns:a16="http://schemas.microsoft.com/office/drawing/2014/main" id="{BC00C1E8-168B-42FB-81E1-339A91B9338F}"/>
              </a:ext>
            </a:extLst>
          </p:cNvPr>
          <p:cNvSpPr>
            <a:spLocks noGrp="1"/>
          </p:cNvSpPr>
          <p:nvPr>
            <p:ph type="pic" sz="quarter" idx="15"/>
          </p:nvPr>
        </p:nvSpPr>
        <p:spPr>
          <a:xfrm>
            <a:off x="7734376" y="4343897"/>
            <a:ext cx="2341115" cy="1161635"/>
          </a:xfrm>
          <a:prstGeom prst="rect">
            <a:avLst/>
          </a:prstGeom>
        </p:spPr>
        <p:txBody>
          <a:bodyPr/>
          <a:lstStyle/>
          <a:p>
            <a:endParaRPr lang="en-US" dirty="0"/>
          </a:p>
        </p:txBody>
      </p:sp>
      <p:pic>
        <p:nvPicPr>
          <p:cNvPr id="20" name="Picture 19">
            <a:extLst>
              <a:ext uri="{FF2B5EF4-FFF2-40B4-BE49-F238E27FC236}">
                <a16:creationId xmlns:a16="http://schemas.microsoft.com/office/drawing/2014/main" id="{AA8F487C-99BF-4AF7-A643-C52F33FD13E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93541" y="6493742"/>
            <a:ext cx="965516" cy="222186"/>
          </a:xfrm>
          <a:prstGeom prst="rect">
            <a:avLst/>
          </a:prstGeom>
        </p:spPr>
      </p:pic>
      <p:sp>
        <p:nvSpPr>
          <p:cNvPr id="21" name="Rectangle 20">
            <a:extLst>
              <a:ext uri="{FF2B5EF4-FFF2-40B4-BE49-F238E27FC236}">
                <a16:creationId xmlns:a16="http://schemas.microsoft.com/office/drawing/2014/main" id="{41FCA12E-F72C-4860-834B-28291B359ED9}"/>
              </a:ext>
            </a:extLst>
          </p:cNvPr>
          <p:cNvSpPr/>
          <p:nvPr userDrawn="1"/>
        </p:nvSpPr>
        <p:spPr>
          <a:xfrm>
            <a:off x="1456574" y="6433279"/>
            <a:ext cx="2263761" cy="261610"/>
          </a:xfrm>
          <a:prstGeom prst="rect">
            <a:avLst/>
          </a:prstGeom>
        </p:spPr>
        <p:txBody>
          <a:bodyPr wrap="none">
            <a:spAutoFit/>
          </a:bodyPr>
          <a:lstStyle/>
          <a:p>
            <a:r>
              <a:rPr lang="en-US" sz="1100" dirty="0">
                <a:solidFill>
                  <a:schemeClr val="bg1"/>
                </a:solidFill>
                <a:latin typeface="Calibri Light" panose="020F0302020204030204" pitchFamily="34" charset="0"/>
                <a:cs typeface="Calibri Light" panose="020F0302020204030204" pitchFamily="34" charset="0"/>
              </a:rPr>
              <a:t>©</a:t>
            </a:r>
            <a:r>
              <a:rPr lang="vi-VN" sz="1100">
                <a:solidFill>
                  <a:schemeClr val="bg1"/>
                </a:solidFill>
                <a:latin typeface="Calibri Light" panose="020F0302020204030204" pitchFamily="34" charset="0"/>
                <a:cs typeface="Calibri Light" panose="020F0302020204030204" pitchFamily="34" charset="0"/>
              </a:rPr>
              <a:t> 2018 Nagarro – All rights reserved</a:t>
            </a:r>
            <a:endParaRPr lang="en-US" sz="1100" dirty="0">
              <a:solidFill>
                <a:schemeClr val="bg1"/>
              </a:solidFill>
            </a:endParaRPr>
          </a:p>
        </p:txBody>
      </p:sp>
    </p:spTree>
    <p:extLst>
      <p:ext uri="{BB962C8B-B14F-4D97-AF65-F5344CB8AC3E}">
        <p14:creationId xmlns:p14="http://schemas.microsoft.com/office/powerpoint/2010/main" val="40603928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088880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F33C9-FCDC-3A4A-808B-EB634B83C8CA}"/>
              </a:ext>
            </a:extLst>
          </p:cNvPr>
          <p:cNvSpPr>
            <a:spLocks noGrp="1"/>
          </p:cNvSpPr>
          <p:nvPr>
            <p:ph type="ctrTitle"/>
          </p:nvPr>
        </p:nvSpPr>
        <p:spPr>
          <a:xfrm>
            <a:off x="1524000" y="1755637"/>
            <a:ext cx="9144000" cy="1754326"/>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53838D-CC75-6848-9234-E6753D267696}"/>
              </a:ext>
            </a:extLst>
          </p:cNvPr>
          <p:cNvSpPr>
            <a:spLocks noGrp="1"/>
          </p:cNvSpPr>
          <p:nvPr>
            <p:ph type="subTitle" idx="1"/>
          </p:nvPr>
        </p:nvSpPr>
        <p:spPr>
          <a:xfrm>
            <a:off x="1524000" y="3602038"/>
            <a:ext cx="9144000" cy="1655762"/>
          </a:xfrm>
        </p:spPr>
        <p:txBody>
          <a:bodyPr/>
          <a:lstStyle>
            <a:lvl1pPr marL="0" indent="0" algn="ctr">
              <a:buNone/>
              <a:defRPr sz="2400"/>
            </a:lvl1pPr>
            <a:lvl2pPr marL="457182" indent="0" algn="ctr">
              <a:buNone/>
              <a:defRPr sz="2000"/>
            </a:lvl2pPr>
            <a:lvl3pPr marL="914363" indent="0" algn="ctr">
              <a:buNone/>
              <a:defRPr sz="1800"/>
            </a:lvl3pPr>
            <a:lvl4pPr marL="1371545" indent="0" algn="ctr">
              <a:buNone/>
              <a:defRPr sz="1600"/>
            </a:lvl4pPr>
            <a:lvl5pPr marL="1828727" indent="0" algn="ctr">
              <a:buNone/>
              <a:defRPr sz="1600"/>
            </a:lvl5pPr>
            <a:lvl6pPr marL="2285909" indent="0" algn="ctr">
              <a:buNone/>
              <a:defRPr sz="1600"/>
            </a:lvl6pPr>
            <a:lvl7pPr marL="2743090" indent="0" algn="ctr">
              <a:buNone/>
              <a:defRPr sz="1600"/>
            </a:lvl7pPr>
            <a:lvl8pPr marL="3200272" indent="0" algn="ctr">
              <a:buNone/>
              <a:defRPr sz="1600"/>
            </a:lvl8pPr>
            <a:lvl9pPr marL="3657454"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F17A1C-CC28-2C47-95E3-D6474D3733F2}"/>
              </a:ext>
            </a:extLst>
          </p:cNvPr>
          <p:cNvSpPr>
            <a:spLocks noGrp="1"/>
          </p:cNvSpPr>
          <p:nvPr>
            <p:ph type="dt" sz="half" idx="10"/>
          </p:nvPr>
        </p:nvSpPr>
        <p:spPr/>
        <p:txBody>
          <a:bodyPr/>
          <a:lstStyle/>
          <a:p>
            <a:fld id="{286D5F0A-E936-474F-AEE7-535CDCC8B1C3}" type="datetimeFigureOut">
              <a:rPr lang="en-US" smtClean="0"/>
              <a:t>9/28/2019</a:t>
            </a:fld>
            <a:endParaRPr lang="en-US" dirty="0"/>
          </a:p>
        </p:txBody>
      </p:sp>
      <p:sp>
        <p:nvSpPr>
          <p:cNvPr id="5" name="Footer Placeholder 4">
            <a:extLst>
              <a:ext uri="{FF2B5EF4-FFF2-40B4-BE49-F238E27FC236}">
                <a16:creationId xmlns:a16="http://schemas.microsoft.com/office/drawing/2014/main" id="{033B7066-888B-6F40-B190-1FA5B86C661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DE636C2-018F-1044-87BD-20639910ACC7}"/>
              </a:ext>
            </a:extLst>
          </p:cNvPr>
          <p:cNvSpPr>
            <a:spLocks noGrp="1"/>
          </p:cNvSpPr>
          <p:nvPr>
            <p:ph type="sldNum" sz="quarter" idx="12"/>
          </p:nvPr>
        </p:nvSpPr>
        <p:spPr/>
        <p:txBody>
          <a:bodyPr/>
          <a:lstStyle/>
          <a:p>
            <a:fld id="{29E54925-B6EB-874D-898D-36914E8DBD6A}" type="slidenum">
              <a:rPr lang="en-US" smtClean="0"/>
              <a:t>‹#›</a:t>
            </a:fld>
            <a:endParaRPr lang="en-US" dirty="0"/>
          </a:p>
        </p:txBody>
      </p:sp>
    </p:spTree>
    <p:extLst>
      <p:ext uri="{BB962C8B-B14F-4D97-AF65-F5344CB8AC3E}">
        <p14:creationId xmlns:p14="http://schemas.microsoft.com/office/powerpoint/2010/main" val="2422681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6B83B2-6AD3-4598-8515-2B4B98B3AD39}"/>
              </a:ext>
            </a:extLst>
          </p:cNvPr>
          <p:cNvSpPr/>
          <p:nvPr userDrawn="1"/>
        </p:nvSpPr>
        <p:spPr>
          <a:xfrm>
            <a:off x="0" y="1"/>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5" name="Subtitle 2">
            <a:extLst>
              <a:ext uri="{FF2B5EF4-FFF2-40B4-BE49-F238E27FC236}">
                <a16:creationId xmlns:a16="http://schemas.microsoft.com/office/drawing/2014/main" id="{C0DAF461-EA41-4196-8A19-3932E04D5E79}"/>
              </a:ext>
            </a:extLst>
          </p:cNvPr>
          <p:cNvSpPr>
            <a:spLocks noGrp="1"/>
          </p:cNvSpPr>
          <p:nvPr>
            <p:ph type="subTitle" idx="1" hasCustomPrompt="1"/>
          </p:nvPr>
        </p:nvSpPr>
        <p:spPr>
          <a:xfrm>
            <a:off x="890273" y="3711622"/>
            <a:ext cx="3684722" cy="461665"/>
          </a:xfrm>
          <a:prstGeom prst="rect">
            <a:avLst/>
          </a:prstGeom>
        </p:spPr>
        <p:txBody>
          <a:bodyPr/>
          <a:lstStyle>
            <a:lvl1pPr marL="0" indent="0" algn="l">
              <a:buNone/>
              <a:defRPr sz="2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Subline is possible</a:t>
            </a:r>
          </a:p>
        </p:txBody>
      </p:sp>
      <p:grpSp>
        <p:nvGrpSpPr>
          <p:cNvPr id="2" name="Gruppieren 1">
            <a:extLst>
              <a:ext uri="{FF2B5EF4-FFF2-40B4-BE49-F238E27FC236}">
                <a16:creationId xmlns:a16="http://schemas.microsoft.com/office/drawing/2014/main" id="{8BEBFF16-F569-4DC4-BA1F-3CE692F59EC5}"/>
              </a:ext>
            </a:extLst>
          </p:cNvPr>
          <p:cNvGrpSpPr/>
          <p:nvPr userDrawn="1"/>
        </p:nvGrpSpPr>
        <p:grpSpPr>
          <a:xfrm>
            <a:off x="11145400" y="-2719"/>
            <a:ext cx="1046602" cy="6302240"/>
            <a:chOff x="11145400" y="-301658"/>
            <a:chExt cx="1046602" cy="6302240"/>
          </a:xfrm>
        </p:grpSpPr>
        <p:pic>
          <p:nvPicPr>
            <p:cNvPr id="13" name="Picture 12">
              <a:extLst>
                <a:ext uri="{FF2B5EF4-FFF2-40B4-BE49-F238E27FC236}">
                  <a16:creationId xmlns:a16="http://schemas.microsoft.com/office/drawing/2014/main" id="{6FDEBBB6-FC95-4C68-B21C-A6A49F58881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15608" b="18218"/>
            <a:stretch/>
          </p:blipFill>
          <p:spPr>
            <a:xfrm rot="16200000">
              <a:off x="8536198" y="2316337"/>
              <a:ext cx="6273800" cy="1037809"/>
            </a:xfrm>
            <a:prstGeom prst="rect">
              <a:avLst/>
            </a:prstGeom>
          </p:spPr>
        </p:pic>
        <p:sp>
          <p:nvSpPr>
            <p:cNvPr id="17" name="Rectangle 16">
              <a:extLst>
                <a:ext uri="{FF2B5EF4-FFF2-40B4-BE49-F238E27FC236}">
                  <a16:creationId xmlns:a16="http://schemas.microsoft.com/office/drawing/2014/main" id="{6A534C81-E21A-4BCD-8EE1-0E6D7CD5D066}"/>
                </a:ext>
              </a:extLst>
            </p:cNvPr>
            <p:cNvSpPr/>
            <p:nvPr userDrawn="1"/>
          </p:nvSpPr>
          <p:spPr>
            <a:xfrm>
              <a:off x="11145400" y="5920362"/>
              <a:ext cx="1037809" cy="80220"/>
            </a:xfrm>
            <a:prstGeom prst="rect">
              <a:avLst/>
            </a:prstGeom>
            <a:solidFill>
              <a:srgbClr val="F84E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19" name="Text Placeholder 18">
            <a:extLst>
              <a:ext uri="{FF2B5EF4-FFF2-40B4-BE49-F238E27FC236}">
                <a16:creationId xmlns:a16="http://schemas.microsoft.com/office/drawing/2014/main" id="{96DEA7CD-F7B8-46B6-9FB3-AF905877EFA1}"/>
              </a:ext>
            </a:extLst>
          </p:cNvPr>
          <p:cNvSpPr>
            <a:spLocks noGrp="1"/>
          </p:cNvSpPr>
          <p:nvPr>
            <p:ph type="body" sz="quarter" idx="13" hasCustomPrompt="1"/>
          </p:nvPr>
        </p:nvSpPr>
        <p:spPr>
          <a:xfrm>
            <a:off x="856609" y="3041871"/>
            <a:ext cx="5008163" cy="749300"/>
          </a:xfrm>
          <a:prstGeom prst="rect">
            <a:avLst/>
          </a:prstGeom>
        </p:spPr>
        <p:txBody>
          <a:bodyPr/>
          <a:lstStyle>
            <a:lvl1pPr marL="0" indent="0">
              <a:spcBef>
                <a:spcPts val="0"/>
              </a:spcBef>
              <a:buNone/>
              <a:defRPr sz="4400" b="0">
                <a:solidFill>
                  <a:schemeClr val="bg1"/>
                </a:solidFill>
                <a:latin typeface="+mn-lt"/>
              </a:defRPr>
            </a:lvl1pPr>
          </a:lstStyle>
          <a:p>
            <a:pPr lvl="0"/>
            <a:r>
              <a:rPr lang="en-US" dirty="0"/>
              <a:t>CHAPTER-HEADLINE</a:t>
            </a:r>
          </a:p>
        </p:txBody>
      </p:sp>
      <p:sp>
        <p:nvSpPr>
          <p:cNvPr id="4" name="Picture Placeholder 3">
            <a:extLst>
              <a:ext uri="{FF2B5EF4-FFF2-40B4-BE49-F238E27FC236}">
                <a16:creationId xmlns:a16="http://schemas.microsoft.com/office/drawing/2014/main" id="{1ED5CA7A-7E47-4D21-AAE2-70156F1589BE}"/>
              </a:ext>
            </a:extLst>
          </p:cNvPr>
          <p:cNvSpPr>
            <a:spLocks noGrp="1"/>
          </p:cNvSpPr>
          <p:nvPr>
            <p:ph type="pic" sz="quarter" idx="14"/>
          </p:nvPr>
        </p:nvSpPr>
        <p:spPr>
          <a:xfrm>
            <a:off x="6091657" y="1128415"/>
            <a:ext cx="4552950" cy="4552950"/>
          </a:xfrm>
          <a:prstGeom prst="ellipse">
            <a:avLst/>
          </a:prstGeom>
        </p:spPr>
        <p:txBody>
          <a:bodyPr anchor="ctr"/>
          <a:lstStyle>
            <a:lvl1pPr marL="0" indent="0" algn="ctr">
              <a:buNone/>
              <a:defRPr/>
            </a:lvl1pPr>
          </a:lstStyle>
          <a:p>
            <a:endParaRPr lang="en-US" dirty="0"/>
          </a:p>
        </p:txBody>
      </p:sp>
      <p:pic>
        <p:nvPicPr>
          <p:cNvPr id="20" name="Picture 19">
            <a:extLst>
              <a:ext uri="{FF2B5EF4-FFF2-40B4-BE49-F238E27FC236}">
                <a16:creationId xmlns:a16="http://schemas.microsoft.com/office/drawing/2014/main" id="{AA8F487C-99BF-4AF7-A643-C52F33FD13E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93541" y="6493742"/>
            <a:ext cx="965516" cy="222186"/>
          </a:xfrm>
          <a:prstGeom prst="rect">
            <a:avLst/>
          </a:prstGeom>
        </p:spPr>
      </p:pic>
      <p:sp>
        <p:nvSpPr>
          <p:cNvPr id="21" name="Rectangle 20">
            <a:extLst>
              <a:ext uri="{FF2B5EF4-FFF2-40B4-BE49-F238E27FC236}">
                <a16:creationId xmlns:a16="http://schemas.microsoft.com/office/drawing/2014/main" id="{41FCA12E-F72C-4860-834B-28291B359ED9}"/>
              </a:ext>
            </a:extLst>
          </p:cNvPr>
          <p:cNvSpPr/>
          <p:nvPr userDrawn="1"/>
        </p:nvSpPr>
        <p:spPr>
          <a:xfrm>
            <a:off x="1456574" y="6433279"/>
            <a:ext cx="2263761" cy="261610"/>
          </a:xfrm>
          <a:prstGeom prst="rect">
            <a:avLst/>
          </a:prstGeom>
        </p:spPr>
        <p:txBody>
          <a:bodyPr wrap="none">
            <a:spAutoFit/>
          </a:bodyPr>
          <a:lstStyle/>
          <a:p>
            <a:r>
              <a:rPr lang="en-US" sz="1100" dirty="0">
                <a:solidFill>
                  <a:schemeClr val="bg1"/>
                </a:solidFill>
                <a:latin typeface="Calibri Light" panose="020F0302020204030204" pitchFamily="34" charset="0"/>
                <a:cs typeface="Calibri Light" panose="020F0302020204030204" pitchFamily="34" charset="0"/>
              </a:rPr>
              <a:t>©</a:t>
            </a:r>
            <a:r>
              <a:rPr lang="vi-VN" sz="1100">
                <a:solidFill>
                  <a:schemeClr val="bg1"/>
                </a:solidFill>
                <a:latin typeface="Calibri Light" panose="020F0302020204030204" pitchFamily="34" charset="0"/>
                <a:cs typeface="Calibri Light" panose="020F0302020204030204" pitchFamily="34" charset="0"/>
              </a:rPr>
              <a:t> 2018 Nagarro – All rights reserved</a:t>
            </a:r>
            <a:endParaRPr lang="en-US" sz="1100" dirty="0">
              <a:solidFill>
                <a:schemeClr val="bg1"/>
              </a:solidFill>
            </a:endParaRPr>
          </a:p>
        </p:txBody>
      </p:sp>
      <p:sp>
        <p:nvSpPr>
          <p:cNvPr id="14" name="Text Placeholder 18">
            <a:extLst>
              <a:ext uri="{FF2B5EF4-FFF2-40B4-BE49-F238E27FC236}">
                <a16:creationId xmlns:a16="http://schemas.microsoft.com/office/drawing/2014/main" id="{24CC1D8F-B052-424F-9AFB-DB4F3C6E4EA1}"/>
              </a:ext>
            </a:extLst>
          </p:cNvPr>
          <p:cNvSpPr>
            <a:spLocks noGrp="1"/>
          </p:cNvSpPr>
          <p:nvPr>
            <p:ph type="body" sz="quarter" idx="15" hasCustomPrompt="1"/>
          </p:nvPr>
        </p:nvSpPr>
        <p:spPr>
          <a:xfrm>
            <a:off x="861866" y="2069669"/>
            <a:ext cx="5008163" cy="749300"/>
          </a:xfrm>
          <a:prstGeom prst="rect">
            <a:avLst/>
          </a:prstGeom>
        </p:spPr>
        <p:txBody>
          <a:bodyPr/>
          <a:lstStyle>
            <a:lvl1pPr marL="0" indent="0">
              <a:spcBef>
                <a:spcPts val="0"/>
              </a:spcBef>
              <a:buNone/>
              <a:defRPr sz="4400" b="1">
                <a:solidFill>
                  <a:schemeClr val="bg2"/>
                </a:solidFill>
                <a:latin typeface="+mn-lt"/>
              </a:defRPr>
            </a:lvl1pPr>
          </a:lstStyle>
          <a:p>
            <a:pPr lvl="0"/>
            <a:r>
              <a:rPr lang="en-US" dirty="0"/>
              <a:t>##</a:t>
            </a:r>
          </a:p>
        </p:txBody>
      </p:sp>
    </p:spTree>
    <p:extLst>
      <p:ext uri="{BB962C8B-B14F-4D97-AF65-F5344CB8AC3E}">
        <p14:creationId xmlns:p14="http://schemas.microsoft.com/office/powerpoint/2010/main" val="2188238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4798F-0E76-4182-A746-F0A6E61F1D3E}"/>
              </a:ext>
            </a:extLst>
          </p:cNvPr>
          <p:cNvSpPr>
            <a:spLocks noGrp="1"/>
          </p:cNvSpPr>
          <p:nvPr>
            <p:ph type="title"/>
          </p:nvPr>
        </p:nvSpPr>
        <p:spPr/>
        <p:txBody>
          <a:bodyPr/>
          <a:lstStyle>
            <a:lvl1pPr>
              <a:defRPr b="0">
                <a:solidFill>
                  <a:schemeClr val="tx1"/>
                </a:solidFill>
                <a:latin typeface="+mn-lt"/>
              </a:defRPr>
            </a:lvl1pPr>
          </a:lstStyle>
          <a:p>
            <a:r>
              <a:rPr lang="en-US" dirty="0"/>
              <a:t>Click to edit Master title style</a:t>
            </a:r>
          </a:p>
        </p:txBody>
      </p:sp>
      <p:sp>
        <p:nvSpPr>
          <p:cNvPr id="8" name="Text Placeholder 7">
            <a:extLst>
              <a:ext uri="{FF2B5EF4-FFF2-40B4-BE49-F238E27FC236}">
                <a16:creationId xmlns:a16="http://schemas.microsoft.com/office/drawing/2014/main" id="{CA32FA08-068C-478F-BCEE-178529E72374}"/>
              </a:ext>
            </a:extLst>
          </p:cNvPr>
          <p:cNvSpPr>
            <a:spLocks noGrp="1"/>
          </p:cNvSpPr>
          <p:nvPr>
            <p:ph type="body" sz="quarter" idx="13" hasCustomPrompt="1"/>
          </p:nvPr>
        </p:nvSpPr>
        <p:spPr>
          <a:xfrm>
            <a:off x="1748045" y="2297289"/>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dirty="0"/>
              <a:t>HEADER</a:t>
            </a:r>
          </a:p>
        </p:txBody>
      </p:sp>
      <p:sp>
        <p:nvSpPr>
          <p:cNvPr id="9" name="Text Placeholder 7">
            <a:extLst>
              <a:ext uri="{FF2B5EF4-FFF2-40B4-BE49-F238E27FC236}">
                <a16:creationId xmlns:a16="http://schemas.microsoft.com/office/drawing/2014/main" id="{9E6A1F6C-D620-4124-B802-6CF496180152}"/>
              </a:ext>
            </a:extLst>
          </p:cNvPr>
          <p:cNvSpPr>
            <a:spLocks noGrp="1"/>
          </p:cNvSpPr>
          <p:nvPr>
            <p:ph type="body" sz="quarter" idx="14" hasCustomPrompt="1"/>
          </p:nvPr>
        </p:nvSpPr>
        <p:spPr>
          <a:xfrm>
            <a:off x="1748045" y="2667547"/>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dirty="0"/>
              <a:t>SUBHEADER</a:t>
            </a:r>
          </a:p>
        </p:txBody>
      </p:sp>
      <p:sp>
        <p:nvSpPr>
          <p:cNvPr id="29" name="Text Placeholder 7">
            <a:extLst>
              <a:ext uri="{FF2B5EF4-FFF2-40B4-BE49-F238E27FC236}">
                <a16:creationId xmlns:a16="http://schemas.microsoft.com/office/drawing/2014/main" id="{9B1CD0A7-BD46-4BFE-8A32-052003026B4A}"/>
              </a:ext>
            </a:extLst>
          </p:cNvPr>
          <p:cNvSpPr>
            <a:spLocks noGrp="1"/>
          </p:cNvSpPr>
          <p:nvPr>
            <p:ph type="body" sz="quarter" idx="19" hasCustomPrompt="1"/>
          </p:nvPr>
        </p:nvSpPr>
        <p:spPr>
          <a:xfrm>
            <a:off x="6880853" y="2297289"/>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dirty="0"/>
              <a:t>HEADER</a:t>
            </a:r>
          </a:p>
        </p:txBody>
      </p:sp>
      <p:sp>
        <p:nvSpPr>
          <p:cNvPr id="30" name="Text Placeholder 7">
            <a:extLst>
              <a:ext uri="{FF2B5EF4-FFF2-40B4-BE49-F238E27FC236}">
                <a16:creationId xmlns:a16="http://schemas.microsoft.com/office/drawing/2014/main" id="{7DE0D52A-A476-4A70-8BD3-6A8EC92763DE}"/>
              </a:ext>
            </a:extLst>
          </p:cNvPr>
          <p:cNvSpPr>
            <a:spLocks noGrp="1"/>
          </p:cNvSpPr>
          <p:nvPr>
            <p:ph type="body" sz="quarter" idx="20" hasCustomPrompt="1"/>
          </p:nvPr>
        </p:nvSpPr>
        <p:spPr>
          <a:xfrm>
            <a:off x="6880853" y="2667547"/>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dirty="0"/>
              <a:t>SUBHEADER</a:t>
            </a:r>
          </a:p>
        </p:txBody>
      </p:sp>
      <p:sp>
        <p:nvSpPr>
          <p:cNvPr id="44" name="Text Placeholder 7">
            <a:extLst>
              <a:ext uri="{FF2B5EF4-FFF2-40B4-BE49-F238E27FC236}">
                <a16:creationId xmlns:a16="http://schemas.microsoft.com/office/drawing/2014/main" id="{54241FF7-52E9-4181-8F0A-58FBBC7353A1}"/>
              </a:ext>
            </a:extLst>
          </p:cNvPr>
          <p:cNvSpPr>
            <a:spLocks noGrp="1"/>
          </p:cNvSpPr>
          <p:nvPr>
            <p:ph type="body" sz="quarter" idx="24" hasCustomPrompt="1"/>
          </p:nvPr>
        </p:nvSpPr>
        <p:spPr>
          <a:xfrm>
            <a:off x="6229948" y="2303479"/>
            <a:ext cx="633813" cy="473904"/>
          </a:xfrm>
          <a:prstGeom prst="rect">
            <a:avLst/>
          </a:prstGeom>
        </p:spPr>
        <p:txBody>
          <a:bodyPr anchor="t"/>
          <a:lstStyle>
            <a:lvl1pPr marL="0" indent="0">
              <a:spcBef>
                <a:spcPts val="0"/>
              </a:spcBef>
              <a:buNone/>
              <a:defRPr sz="2800" b="1">
                <a:solidFill>
                  <a:schemeClr val="bg2"/>
                </a:solidFill>
                <a:latin typeface="+mn-lt"/>
              </a:defRPr>
            </a:lvl1pPr>
          </a:lstStyle>
          <a:p>
            <a:pPr lvl="0"/>
            <a:r>
              <a:rPr lang="en-US" dirty="0" err="1"/>
              <a:t>Nr</a:t>
            </a:r>
            <a:r>
              <a:rPr lang="en-US" dirty="0"/>
              <a:t>.</a:t>
            </a:r>
          </a:p>
        </p:txBody>
      </p:sp>
      <p:sp>
        <p:nvSpPr>
          <p:cNvPr id="47" name="Text Placeholder 7">
            <a:extLst>
              <a:ext uri="{FF2B5EF4-FFF2-40B4-BE49-F238E27FC236}">
                <a16:creationId xmlns:a16="http://schemas.microsoft.com/office/drawing/2014/main" id="{E65E79FE-9CD6-47E6-8C43-002A8769144D}"/>
              </a:ext>
            </a:extLst>
          </p:cNvPr>
          <p:cNvSpPr>
            <a:spLocks noGrp="1"/>
          </p:cNvSpPr>
          <p:nvPr>
            <p:ph type="body" sz="quarter" idx="27" hasCustomPrompt="1"/>
          </p:nvPr>
        </p:nvSpPr>
        <p:spPr>
          <a:xfrm>
            <a:off x="1097140" y="2297909"/>
            <a:ext cx="633813" cy="479474"/>
          </a:xfrm>
          <a:prstGeom prst="rect">
            <a:avLst/>
          </a:prstGeom>
        </p:spPr>
        <p:txBody>
          <a:bodyPr anchor="t"/>
          <a:lstStyle>
            <a:lvl1pPr marL="0" indent="0">
              <a:spcBef>
                <a:spcPts val="0"/>
              </a:spcBef>
              <a:buNone/>
              <a:defRPr sz="2800" b="1">
                <a:solidFill>
                  <a:schemeClr val="bg2"/>
                </a:solidFill>
                <a:latin typeface="+mn-lt"/>
              </a:defRPr>
            </a:lvl1pPr>
          </a:lstStyle>
          <a:p>
            <a:pPr lvl="0"/>
            <a:r>
              <a:rPr lang="en-US" dirty="0" err="1"/>
              <a:t>Nr</a:t>
            </a:r>
            <a:r>
              <a:rPr lang="en-US" dirty="0"/>
              <a:t>.</a:t>
            </a:r>
          </a:p>
        </p:txBody>
      </p:sp>
      <p:sp>
        <p:nvSpPr>
          <p:cNvPr id="15" name="Text Placeholder 7">
            <a:extLst>
              <a:ext uri="{FF2B5EF4-FFF2-40B4-BE49-F238E27FC236}">
                <a16:creationId xmlns:a16="http://schemas.microsoft.com/office/drawing/2014/main" id="{880E0D14-DC25-4D2A-BAB6-1C05F627BBF7}"/>
              </a:ext>
            </a:extLst>
          </p:cNvPr>
          <p:cNvSpPr>
            <a:spLocks noGrp="1"/>
          </p:cNvSpPr>
          <p:nvPr>
            <p:ph type="body" sz="quarter" idx="28" hasCustomPrompt="1"/>
          </p:nvPr>
        </p:nvSpPr>
        <p:spPr>
          <a:xfrm>
            <a:off x="1754141" y="3793857"/>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dirty="0"/>
              <a:t>HEADER</a:t>
            </a:r>
          </a:p>
        </p:txBody>
      </p:sp>
      <p:sp>
        <p:nvSpPr>
          <p:cNvPr id="16" name="Text Placeholder 7">
            <a:extLst>
              <a:ext uri="{FF2B5EF4-FFF2-40B4-BE49-F238E27FC236}">
                <a16:creationId xmlns:a16="http://schemas.microsoft.com/office/drawing/2014/main" id="{100389D8-41D3-4EF6-A561-72345B3CACEF}"/>
              </a:ext>
            </a:extLst>
          </p:cNvPr>
          <p:cNvSpPr>
            <a:spLocks noGrp="1"/>
          </p:cNvSpPr>
          <p:nvPr>
            <p:ph type="body" sz="quarter" idx="29" hasCustomPrompt="1"/>
          </p:nvPr>
        </p:nvSpPr>
        <p:spPr>
          <a:xfrm>
            <a:off x="1754141" y="4164115"/>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dirty="0"/>
              <a:t>SUBHEADER</a:t>
            </a:r>
          </a:p>
        </p:txBody>
      </p:sp>
      <p:sp>
        <p:nvSpPr>
          <p:cNvPr id="17" name="Text Placeholder 7">
            <a:extLst>
              <a:ext uri="{FF2B5EF4-FFF2-40B4-BE49-F238E27FC236}">
                <a16:creationId xmlns:a16="http://schemas.microsoft.com/office/drawing/2014/main" id="{36BDDC69-B2CB-4C58-97EC-3B2D1AC03390}"/>
              </a:ext>
            </a:extLst>
          </p:cNvPr>
          <p:cNvSpPr>
            <a:spLocks noGrp="1"/>
          </p:cNvSpPr>
          <p:nvPr>
            <p:ph type="body" sz="quarter" idx="30" hasCustomPrompt="1"/>
          </p:nvPr>
        </p:nvSpPr>
        <p:spPr>
          <a:xfrm>
            <a:off x="6886949" y="3793857"/>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dirty="0"/>
              <a:t>HEADER</a:t>
            </a:r>
          </a:p>
        </p:txBody>
      </p:sp>
      <p:sp>
        <p:nvSpPr>
          <p:cNvPr id="18" name="Text Placeholder 7">
            <a:extLst>
              <a:ext uri="{FF2B5EF4-FFF2-40B4-BE49-F238E27FC236}">
                <a16:creationId xmlns:a16="http://schemas.microsoft.com/office/drawing/2014/main" id="{F156259C-3E85-4E27-A900-E5FEF32FC03F}"/>
              </a:ext>
            </a:extLst>
          </p:cNvPr>
          <p:cNvSpPr>
            <a:spLocks noGrp="1"/>
          </p:cNvSpPr>
          <p:nvPr>
            <p:ph type="body" sz="quarter" idx="31" hasCustomPrompt="1"/>
          </p:nvPr>
        </p:nvSpPr>
        <p:spPr>
          <a:xfrm>
            <a:off x="6886949" y="4164115"/>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dirty="0"/>
              <a:t>SUBHEADER</a:t>
            </a:r>
          </a:p>
        </p:txBody>
      </p:sp>
      <p:sp>
        <p:nvSpPr>
          <p:cNvPr id="19" name="Text Placeholder 7">
            <a:extLst>
              <a:ext uri="{FF2B5EF4-FFF2-40B4-BE49-F238E27FC236}">
                <a16:creationId xmlns:a16="http://schemas.microsoft.com/office/drawing/2014/main" id="{5D04F8F1-FFF5-4243-A668-5A79CE4A653B}"/>
              </a:ext>
            </a:extLst>
          </p:cNvPr>
          <p:cNvSpPr>
            <a:spLocks noGrp="1"/>
          </p:cNvSpPr>
          <p:nvPr>
            <p:ph type="body" sz="quarter" idx="32" hasCustomPrompt="1"/>
          </p:nvPr>
        </p:nvSpPr>
        <p:spPr>
          <a:xfrm>
            <a:off x="6236044" y="3800047"/>
            <a:ext cx="633813" cy="473904"/>
          </a:xfrm>
          <a:prstGeom prst="rect">
            <a:avLst/>
          </a:prstGeom>
        </p:spPr>
        <p:txBody>
          <a:bodyPr anchor="t"/>
          <a:lstStyle>
            <a:lvl1pPr marL="0" indent="0">
              <a:spcBef>
                <a:spcPts val="0"/>
              </a:spcBef>
              <a:buNone/>
              <a:defRPr sz="2800" b="1">
                <a:solidFill>
                  <a:schemeClr val="bg2"/>
                </a:solidFill>
                <a:latin typeface="+mn-lt"/>
              </a:defRPr>
            </a:lvl1pPr>
          </a:lstStyle>
          <a:p>
            <a:pPr lvl="0"/>
            <a:r>
              <a:rPr lang="en-US" dirty="0" err="1"/>
              <a:t>Nr</a:t>
            </a:r>
            <a:r>
              <a:rPr lang="en-US" dirty="0"/>
              <a:t>.</a:t>
            </a:r>
          </a:p>
        </p:txBody>
      </p:sp>
      <p:sp>
        <p:nvSpPr>
          <p:cNvPr id="20" name="Text Placeholder 7">
            <a:extLst>
              <a:ext uri="{FF2B5EF4-FFF2-40B4-BE49-F238E27FC236}">
                <a16:creationId xmlns:a16="http://schemas.microsoft.com/office/drawing/2014/main" id="{79B44392-9FED-4355-BD1A-CAD85ED07733}"/>
              </a:ext>
            </a:extLst>
          </p:cNvPr>
          <p:cNvSpPr>
            <a:spLocks noGrp="1"/>
          </p:cNvSpPr>
          <p:nvPr>
            <p:ph type="body" sz="quarter" idx="33" hasCustomPrompt="1"/>
          </p:nvPr>
        </p:nvSpPr>
        <p:spPr>
          <a:xfrm>
            <a:off x="1103236" y="3794477"/>
            <a:ext cx="633813" cy="479474"/>
          </a:xfrm>
          <a:prstGeom prst="rect">
            <a:avLst/>
          </a:prstGeom>
        </p:spPr>
        <p:txBody>
          <a:bodyPr anchor="t"/>
          <a:lstStyle>
            <a:lvl1pPr marL="0" indent="0">
              <a:spcBef>
                <a:spcPts val="0"/>
              </a:spcBef>
              <a:buNone/>
              <a:defRPr sz="2800" b="1">
                <a:solidFill>
                  <a:schemeClr val="bg2"/>
                </a:solidFill>
                <a:latin typeface="+mn-lt"/>
              </a:defRPr>
            </a:lvl1pPr>
          </a:lstStyle>
          <a:p>
            <a:pPr lvl="0"/>
            <a:r>
              <a:rPr lang="en-US" dirty="0" err="1"/>
              <a:t>Nr</a:t>
            </a:r>
            <a:r>
              <a:rPr lang="en-US" dirty="0"/>
              <a:t>.</a:t>
            </a:r>
          </a:p>
        </p:txBody>
      </p:sp>
    </p:spTree>
    <p:extLst>
      <p:ext uri="{BB962C8B-B14F-4D97-AF65-F5344CB8AC3E}">
        <p14:creationId xmlns:p14="http://schemas.microsoft.com/office/powerpoint/2010/main" val="4111576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2C539AB-3B22-432D-BC16-4931AC56140C}"/>
              </a:ext>
            </a:extLst>
          </p:cNvPr>
          <p:cNvSpPr>
            <a:spLocks noGrp="1"/>
          </p:cNvSpPr>
          <p:nvPr>
            <p:ph type="body" sz="quarter" idx="14" hasCustomPrompt="1"/>
          </p:nvPr>
        </p:nvSpPr>
        <p:spPr>
          <a:xfrm>
            <a:off x="5660572" y="3892286"/>
            <a:ext cx="5312682" cy="2408918"/>
          </a:xfrm>
          <a:prstGeom prst="rect">
            <a:avLst/>
          </a:prstGeom>
        </p:spPr>
        <p:txBody>
          <a:bodyPr/>
          <a:lstStyle>
            <a:lvl1pPr marL="0" indent="0">
              <a:buNone/>
              <a:defRPr>
                <a:solidFill>
                  <a:srgbClr val="616161"/>
                </a:solidFill>
              </a:defRPr>
            </a:lvl1pPr>
          </a:lstStyle>
          <a:p>
            <a:pPr lvl="0"/>
            <a:r>
              <a:rPr lang="en-US" dirty="0"/>
              <a:t>Click to edit text: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p:txBody>
      </p:sp>
      <p:sp>
        <p:nvSpPr>
          <p:cNvPr id="5" name="Title 1">
            <a:extLst>
              <a:ext uri="{FF2B5EF4-FFF2-40B4-BE49-F238E27FC236}">
                <a16:creationId xmlns:a16="http://schemas.microsoft.com/office/drawing/2014/main" id="{F06D5196-E070-4838-9DC2-637B69B1E39A}"/>
              </a:ext>
            </a:extLst>
          </p:cNvPr>
          <p:cNvSpPr>
            <a:spLocks noGrp="1"/>
          </p:cNvSpPr>
          <p:nvPr>
            <p:ph type="title"/>
          </p:nvPr>
        </p:nvSpPr>
        <p:spPr>
          <a:xfrm>
            <a:off x="668545" y="381575"/>
            <a:ext cx="10385004" cy="590931"/>
          </a:xfrm>
        </p:spPr>
        <p:txBody>
          <a:bodyPr/>
          <a:lstStyle>
            <a:lvl1pPr>
              <a:defRPr b="0">
                <a:solidFill>
                  <a:srgbClr val="616161"/>
                </a:solidFill>
                <a:latin typeface="+mn-lt"/>
              </a:defRPr>
            </a:lvl1pPr>
          </a:lstStyle>
          <a:p>
            <a:r>
              <a:rPr lang="en-US" dirty="0"/>
              <a:t>Click to edit Master title style</a:t>
            </a:r>
          </a:p>
        </p:txBody>
      </p:sp>
      <p:sp>
        <p:nvSpPr>
          <p:cNvPr id="7" name="Text Placeholder 3">
            <a:extLst>
              <a:ext uri="{FF2B5EF4-FFF2-40B4-BE49-F238E27FC236}">
                <a16:creationId xmlns:a16="http://schemas.microsoft.com/office/drawing/2014/main" id="{24E1618E-629C-44A9-A7AF-5B066BFB2A62}"/>
              </a:ext>
            </a:extLst>
          </p:cNvPr>
          <p:cNvSpPr>
            <a:spLocks noGrp="1"/>
          </p:cNvSpPr>
          <p:nvPr>
            <p:ph type="body" sz="quarter" idx="15"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dirty="0"/>
              <a:t>Click to edit </a:t>
            </a:r>
            <a:r>
              <a:rPr lang="en-US" dirty="0" err="1"/>
              <a:t>subheadline</a:t>
            </a:r>
            <a:endParaRPr lang="en-US" dirty="0"/>
          </a:p>
        </p:txBody>
      </p:sp>
    </p:spTree>
    <p:extLst>
      <p:ext uri="{BB962C8B-B14F-4D97-AF65-F5344CB8AC3E}">
        <p14:creationId xmlns:p14="http://schemas.microsoft.com/office/powerpoint/2010/main" val="3143091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ro with photo">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2C539AB-3B22-432D-BC16-4931AC56140C}"/>
              </a:ext>
            </a:extLst>
          </p:cNvPr>
          <p:cNvSpPr>
            <a:spLocks noGrp="1"/>
          </p:cNvSpPr>
          <p:nvPr>
            <p:ph type="body" sz="quarter" idx="14" hasCustomPrompt="1"/>
          </p:nvPr>
        </p:nvSpPr>
        <p:spPr>
          <a:xfrm>
            <a:off x="5660572" y="2827283"/>
            <a:ext cx="5017938" cy="3305759"/>
          </a:xfrm>
          <a:prstGeom prst="rect">
            <a:avLst/>
          </a:prstGeom>
        </p:spPr>
        <p:txBody>
          <a:bodyPr/>
          <a:lstStyle>
            <a:lvl1pPr marL="0" indent="0">
              <a:buNone/>
              <a:defRPr>
                <a:solidFill>
                  <a:schemeClr val="tx1"/>
                </a:solidFill>
              </a:defRPr>
            </a:lvl1pPr>
          </a:lstStyle>
          <a:p>
            <a:pPr lvl="0"/>
            <a:r>
              <a:rPr lang="en-US" dirty="0"/>
              <a:t>Click to edit text: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p:txBody>
      </p:sp>
      <p:sp>
        <p:nvSpPr>
          <p:cNvPr id="5" name="Title 1">
            <a:extLst>
              <a:ext uri="{FF2B5EF4-FFF2-40B4-BE49-F238E27FC236}">
                <a16:creationId xmlns:a16="http://schemas.microsoft.com/office/drawing/2014/main" id="{F06D5196-E070-4838-9DC2-637B69B1E39A}"/>
              </a:ext>
            </a:extLst>
          </p:cNvPr>
          <p:cNvSpPr>
            <a:spLocks noGrp="1"/>
          </p:cNvSpPr>
          <p:nvPr>
            <p:ph type="title"/>
          </p:nvPr>
        </p:nvSpPr>
        <p:spPr>
          <a:xfrm>
            <a:off x="668545" y="381575"/>
            <a:ext cx="10385004" cy="590931"/>
          </a:xfrm>
        </p:spPr>
        <p:txBody>
          <a:bodyPr/>
          <a:lstStyle>
            <a:lvl1pPr>
              <a:defRPr b="0">
                <a:solidFill>
                  <a:schemeClr val="tx1"/>
                </a:solidFill>
                <a:latin typeface="+mn-lt"/>
              </a:defRPr>
            </a:lvl1pPr>
          </a:lstStyle>
          <a:p>
            <a:r>
              <a:rPr lang="en-US" dirty="0"/>
              <a:t>Click to edit Master title style</a:t>
            </a:r>
          </a:p>
        </p:txBody>
      </p:sp>
      <p:sp>
        <p:nvSpPr>
          <p:cNvPr id="7" name="Text Placeholder 3">
            <a:extLst>
              <a:ext uri="{FF2B5EF4-FFF2-40B4-BE49-F238E27FC236}">
                <a16:creationId xmlns:a16="http://schemas.microsoft.com/office/drawing/2014/main" id="{24E1618E-629C-44A9-A7AF-5B066BFB2A62}"/>
              </a:ext>
            </a:extLst>
          </p:cNvPr>
          <p:cNvSpPr>
            <a:spLocks noGrp="1"/>
          </p:cNvSpPr>
          <p:nvPr>
            <p:ph type="body" sz="quarter" idx="15" hasCustomPrompt="1"/>
          </p:nvPr>
        </p:nvSpPr>
        <p:spPr>
          <a:xfrm>
            <a:off x="668338" y="879132"/>
            <a:ext cx="10385425" cy="403225"/>
          </a:xfrm>
          <a:prstGeom prst="rect">
            <a:avLst/>
          </a:prstGeom>
        </p:spPr>
        <p:txBody>
          <a:bodyPr/>
          <a:lstStyle>
            <a:lvl1pPr marL="0" indent="0">
              <a:spcBef>
                <a:spcPts val="0"/>
              </a:spcBef>
              <a:buNone/>
              <a:defRPr sz="2000">
                <a:solidFill>
                  <a:schemeClr val="tx1"/>
                </a:solidFill>
              </a:defRPr>
            </a:lvl1pPr>
          </a:lstStyle>
          <a:p>
            <a:pPr lvl="0"/>
            <a:r>
              <a:rPr lang="en-US" dirty="0"/>
              <a:t>Click to edit </a:t>
            </a:r>
            <a:r>
              <a:rPr lang="en-US" dirty="0" err="1"/>
              <a:t>subheadline</a:t>
            </a:r>
            <a:endParaRPr lang="en-US" dirty="0"/>
          </a:p>
        </p:txBody>
      </p:sp>
      <p:sp>
        <p:nvSpPr>
          <p:cNvPr id="6" name="Picture Placeholder 8">
            <a:extLst>
              <a:ext uri="{FF2B5EF4-FFF2-40B4-BE49-F238E27FC236}">
                <a16:creationId xmlns:a16="http://schemas.microsoft.com/office/drawing/2014/main" id="{2EDEB566-A935-4808-8F3D-AC8264F5C837}"/>
              </a:ext>
            </a:extLst>
          </p:cNvPr>
          <p:cNvSpPr>
            <a:spLocks noGrp="1"/>
          </p:cNvSpPr>
          <p:nvPr>
            <p:ph type="pic" sz="quarter" idx="13"/>
          </p:nvPr>
        </p:nvSpPr>
        <p:spPr>
          <a:xfrm>
            <a:off x="668545" y="2827283"/>
            <a:ext cx="4544586" cy="3302143"/>
          </a:xfrm>
          <a:prstGeom prst="rect">
            <a:avLst/>
          </a:prstGeom>
        </p:spPr>
        <p:txBody>
          <a:bodyPr/>
          <a:lstStyle/>
          <a:p>
            <a:endParaRPr lang="en-US" dirty="0"/>
          </a:p>
        </p:txBody>
      </p:sp>
      <p:cxnSp>
        <p:nvCxnSpPr>
          <p:cNvPr id="8" name="Straight Connector 14">
            <a:extLst>
              <a:ext uri="{FF2B5EF4-FFF2-40B4-BE49-F238E27FC236}">
                <a16:creationId xmlns:a16="http://schemas.microsoft.com/office/drawing/2014/main" id="{2F6AE52C-286B-448B-929B-AACE4ABCA1F4}"/>
              </a:ext>
            </a:extLst>
          </p:cNvPr>
          <p:cNvCxnSpPr/>
          <p:nvPr userDrawn="1"/>
        </p:nvCxnSpPr>
        <p:spPr>
          <a:xfrm>
            <a:off x="3752631" y="2795753"/>
            <a:ext cx="1460500" cy="0"/>
          </a:xfrm>
          <a:prstGeom prst="line">
            <a:avLst/>
          </a:prstGeom>
          <a:ln w="76200">
            <a:solidFill>
              <a:srgbClr val="F8AE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0742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field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A891-C182-40B9-B5AA-6B8430DD8B9C}"/>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1223C2E9-D430-489F-8756-9BB09D87CFB4}"/>
              </a:ext>
            </a:extLst>
          </p:cNvPr>
          <p:cNvSpPr>
            <a:spLocks noGrp="1"/>
          </p:cNvSpPr>
          <p:nvPr>
            <p:ph type="body" sz="quarter" idx="14"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dirty="0"/>
              <a:t>Click to edit </a:t>
            </a:r>
            <a:r>
              <a:rPr lang="en-US" dirty="0" err="1"/>
              <a:t>subheadline</a:t>
            </a:r>
            <a:endParaRPr lang="en-US" dirty="0"/>
          </a:p>
        </p:txBody>
      </p:sp>
      <p:sp>
        <p:nvSpPr>
          <p:cNvPr id="6" name="Text Placeholder 5">
            <a:extLst>
              <a:ext uri="{FF2B5EF4-FFF2-40B4-BE49-F238E27FC236}">
                <a16:creationId xmlns:a16="http://schemas.microsoft.com/office/drawing/2014/main" id="{D58F7986-94D9-4F5E-80E5-9C036ED99E7B}"/>
              </a:ext>
            </a:extLst>
          </p:cNvPr>
          <p:cNvSpPr>
            <a:spLocks noGrp="1"/>
          </p:cNvSpPr>
          <p:nvPr>
            <p:ph type="body" sz="quarter" idx="15"/>
          </p:nvPr>
        </p:nvSpPr>
        <p:spPr>
          <a:xfrm>
            <a:off x="668338" y="1625599"/>
            <a:ext cx="10385425" cy="4305300"/>
          </a:xfrm>
          <a:prstGeom prst="rect">
            <a:avLst/>
          </a:prstGeom>
        </p:spPr>
        <p:txBody>
          <a:bodyPr/>
          <a:lstStyle>
            <a:lvl1pPr>
              <a:buClr>
                <a:schemeClr val="accent2"/>
              </a:buClr>
              <a:defRPr>
                <a:solidFill>
                  <a:srgbClr val="616161"/>
                </a:solidFill>
              </a:defRPr>
            </a:lvl1pPr>
            <a:lvl2pPr marL="719138" indent="-269875">
              <a:buClr>
                <a:schemeClr val="accent2"/>
              </a:buClr>
              <a:buSzPct val="65000"/>
              <a:buFont typeface="Courier New" panose="02070309020205020404" pitchFamily="49" charset="0"/>
              <a:buChar char="o"/>
              <a:defRPr>
                <a:solidFill>
                  <a:srgbClr val="616161"/>
                </a:solidFill>
              </a:defRPr>
            </a:lvl2pPr>
            <a:lvl3pPr marL="1252538" indent="-269875">
              <a:buClr>
                <a:schemeClr val="accent2"/>
              </a:buClr>
              <a:buSzPct val="65000"/>
              <a:buFont typeface="Courier New" panose="02070309020205020404" pitchFamily="49" charset="0"/>
              <a:buChar char="o"/>
              <a:defRPr>
                <a:solidFill>
                  <a:srgbClr val="616161"/>
                </a:solidFill>
              </a:defRPr>
            </a:lvl3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26695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field sing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A891-C182-40B9-B5AA-6B8430DD8B9C}"/>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5E258CD5-DC86-4E81-A726-B1380AF63BA2}"/>
              </a:ext>
            </a:extLst>
          </p:cNvPr>
          <p:cNvSpPr>
            <a:spLocks noGrp="1"/>
          </p:cNvSpPr>
          <p:nvPr>
            <p:ph type="body" sz="quarter" idx="13" hasCustomPrompt="1"/>
          </p:nvPr>
        </p:nvSpPr>
        <p:spPr>
          <a:xfrm>
            <a:off x="668338" y="1625600"/>
            <a:ext cx="10385425" cy="4305300"/>
          </a:xfrm>
          <a:prstGeom prst="rect">
            <a:avLst/>
          </a:prstGeom>
        </p:spPr>
        <p:txBody>
          <a:bodyPr/>
          <a:lstStyle>
            <a:lvl1pPr marL="0" indent="0">
              <a:buNone/>
              <a:defRPr>
                <a:solidFill>
                  <a:srgbClr val="616161"/>
                </a:solidFill>
              </a:defRPr>
            </a:lvl1pPr>
          </a:lstStyle>
          <a:p>
            <a:pPr lvl="0"/>
            <a:r>
              <a:rPr lang="en-US" dirty="0"/>
              <a:t>Insert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endParaRPr lang="en-US" dirty="0"/>
          </a:p>
        </p:txBody>
      </p:sp>
      <p:sp>
        <p:nvSpPr>
          <p:cNvPr id="4" name="Text Placeholder 3">
            <a:extLst>
              <a:ext uri="{FF2B5EF4-FFF2-40B4-BE49-F238E27FC236}">
                <a16:creationId xmlns:a16="http://schemas.microsoft.com/office/drawing/2014/main" id="{1223C2E9-D430-489F-8756-9BB09D87CFB4}"/>
              </a:ext>
            </a:extLst>
          </p:cNvPr>
          <p:cNvSpPr>
            <a:spLocks noGrp="1"/>
          </p:cNvSpPr>
          <p:nvPr>
            <p:ph type="body" sz="quarter" idx="14"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dirty="0"/>
              <a:t>Click to edit </a:t>
            </a:r>
            <a:r>
              <a:rPr lang="en-US" dirty="0" err="1"/>
              <a:t>subheadline</a:t>
            </a:r>
            <a:endParaRPr lang="en-US" dirty="0"/>
          </a:p>
        </p:txBody>
      </p:sp>
    </p:spTree>
    <p:extLst>
      <p:ext uri="{BB962C8B-B14F-4D97-AF65-F5344CB8AC3E}">
        <p14:creationId xmlns:p14="http://schemas.microsoft.com/office/powerpoint/2010/main" val="2407572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field dou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A891-C182-40B9-B5AA-6B8430DD8B9C}"/>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1223C2E9-D430-489F-8756-9BB09D87CFB4}"/>
              </a:ext>
            </a:extLst>
          </p:cNvPr>
          <p:cNvSpPr>
            <a:spLocks noGrp="1"/>
          </p:cNvSpPr>
          <p:nvPr>
            <p:ph type="body" sz="quarter" idx="14"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dirty="0"/>
              <a:t>Click to edit </a:t>
            </a:r>
            <a:r>
              <a:rPr lang="en-US" dirty="0" err="1"/>
              <a:t>subheadline</a:t>
            </a:r>
            <a:endParaRPr lang="en-US" dirty="0"/>
          </a:p>
        </p:txBody>
      </p:sp>
      <p:sp>
        <p:nvSpPr>
          <p:cNvPr id="7" name="Text Placeholder 5">
            <a:extLst>
              <a:ext uri="{FF2B5EF4-FFF2-40B4-BE49-F238E27FC236}">
                <a16:creationId xmlns:a16="http://schemas.microsoft.com/office/drawing/2014/main" id="{92715397-AFBE-4E04-A77C-B8A6359BCF91}"/>
              </a:ext>
            </a:extLst>
          </p:cNvPr>
          <p:cNvSpPr>
            <a:spLocks noGrp="1"/>
          </p:cNvSpPr>
          <p:nvPr>
            <p:ph type="body" sz="quarter" idx="16"/>
          </p:nvPr>
        </p:nvSpPr>
        <p:spPr>
          <a:xfrm>
            <a:off x="1890589" y="1625599"/>
            <a:ext cx="3705541" cy="4305300"/>
          </a:xfrm>
          <a:prstGeom prst="rect">
            <a:avLst/>
          </a:prstGeom>
          <a:ln w="9525">
            <a:solidFill>
              <a:schemeClr val="bg1">
                <a:lumMod val="85000"/>
              </a:schemeClr>
            </a:solidFill>
          </a:ln>
        </p:spPr>
        <p:txBody>
          <a:bodyPr/>
          <a:lstStyle>
            <a:lvl1pPr>
              <a:buClr>
                <a:schemeClr val="accent2"/>
              </a:buClr>
              <a:defRPr>
                <a:solidFill>
                  <a:srgbClr val="616161"/>
                </a:solidFill>
              </a:defRPr>
            </a:lvl1pPr>
            <a:lvl2pPr marL="339725" indent="-171450">
              <a:buClr>
                <a:schemeClr val="accent2"/>
              </a:buClr>
              <a:buSzPct val="65000"/>
              <a:buFont typeface="Courier New" panose="02070309020205020404" pitchFamily="49" charset="0"/>
              <a:buChar char="o"/>
              <a:defRPr>
                <a:solidFill>
                  <a:srgbClr val="616161"/>
                </a:solidFill>
              </a:defRPr>
            </a:lvl2pPr>
            <a:lvl3pPr marL="574675" indent="-168275">
              <a:buClr>
                <a:schemeClr val="accent2"/>
              </a:buClr>
              <a:buSzPct val="65000"/>
              <a:buFont typeface="Courier New" panose="02070309020205020404" pitchFamily="49" charset="0"/>
              <a:buChar char="o"/>
              <a:defRPr>
                <a:solidFill>
                  <a:srgbClr val="616161"/>
                </a:solidFill>
              </a:defRPr>
            </a:lvl3pPr>
          </a:lstStyle>
          <a:p>
            <a:pPr lvl="0"/>
            <a:r>
              <a:rPr lang="en-US" dirty="0"/>
              <a:t>Edit Master text styles</a:t>
            </a:r>
          </a:p>
          <a:p>
            <a:pPr lvl="1"/>
            <a:r>
              <a:rPr lang="en-US" dirty="0"/>
              <a:t>Second level</a:t>
            </a:r>
          </a:p>
          <a:p>
            <a:pPr lvl="2"/>
            <a:r>
              <a:rPr lang="en-US" dirty="0"/>
              <a:t>Third level</a:t>
            </a:r>
          </a:p>
        </p:txBody>
      </p:sp>
      <p:sp>
        <p:nvSpPr>
          <p:cNvPr id="8" name="Text Placeholder 5">
            <a:extLst>
              <a:ext uri="{FF2B5EF4-FFF2-40B4-BE49-F238E27FC236}">
                <a16:creationId xmlns:a16="http://schemas.microsoft.com/office/drawing/2014/main" id="{E9307932-E750-4F4A-83E5-DF921E397C80}"/>
              </a:ext>
            </a:extLst>
          </p:cNvPr>
          <p:cNvSpPr>
            <a:spLocks noGrp="1"/>
          </p:cNvSpPr>
          <p:nvPr>
            <p:ph type="body" sz="quarter" idx="17" hasCustomPrompt="1"/>
          </p:nvPr>
        </p:nvSpPr>
        <p:spPr>
          <a:xfrm>
            <a:off x="6025896" y="1625599"/>
            <a:ext cx="3705541" cy="4305300"/>
          </a:xfrm>
          <a:prstGeom prst="rect">
            <a:avLst/>
          </a:prstGeom>
          <a:ln w="9525">
            <a:solidFill>
              <a:schemeClr val="bg1">
                <a:lumMod val="85000"/>
              </a:schemeClr>
            </a:solidFill>
          </a:ln>
        </p:spPr>
        <p:txBody>
          <a:bodyPr/>
          <a:lstStyle>
            <a:lvl1pPr>
              <a:buClr>
                <a:schemeClr val="accent2"/>
              </a:buClr>
              <a:defRPr>
                <a:solidFill>
                  <a:srgbClr val="616161"/>
                </a:solidFill>
              </a:defRPr>
            </a:lvl1pPr>
            <a:lvl2pPr marL="339725" indent="-171450">
              <a:buClr>
                <a:schemeClr val="accent2"/>
              </a:buClr>
              <a:buSzPct val="65000"/>
              <a:buFont typeface="Courier New" panose="02070309020205020404" pitchFamily="49" charset="0"/>
              <a:buChar char="o"/>
              <a:defRPr>
                <a:solidFill>
                  <a:srgbClr val="616161"/>
                </a:solidFill>
              </a:defRPr>
            </a:lvl2pPr>
            <a:lvl3pPr marL="574675" indent="-168275">
              <a:buClr>
                <a:schemeClr val="accent2"/>
              </a:buClr>
              <a:buSzPct val="65000"/>
              <a:buFont typeface="Courier New" panose="02070309020205020404" pitchFamily="49" charset="0"/>
              <a:buChar char="o"/>
              <a:defRPr>
                <a:solidFill>
                  <a:srgbClr val="616161"/>
                </a:solidFill>
              </a:defRPr>
            </a:lvl3pPr>
          </a:lstStyle>
          <a:p>
            <a:pPr lvl="0"/>
            <a:r>
              <a:rPr lang="en-US" dirty="0"/>
              <a:t>Edit Master text styles</a:t>
            </a:r>
          </a:p>
          <a:p>
            <a:pPr lvl="1"/>
            <a:r>
              <a:rPr lang="en-US" dirty="0"/>
              <a:t>Second level</a:t>
            </a:r>
          </a:p>
          <a:p>
            <a:pPr lvl="2"/>
            <a:r>
              <a:rPr lang="en-US" dirty="0"/>
              <a:t>Third level</a:t>
            </a:r>
          </a:p>
        </p:txBody>
      </p:sp>
      <p:sp>
        <p:nvSpPr>
          <p:cNvPr id="10" name="Text Placeholder 5">
            <a:extLst>
              <a:ext uri="{FF2B5EF4-FFF2-40B4-BE49-F238E27FC236}">
                <a16:creationId xmlns:a16="http://schemas.microsoft.com/office/drawing/2014/main" id="{A61291A9-0445-455D-ADBD-A5AFD8777390}"/>
              </a:ext>
            </a:extLst>
          </p:cNvPr>
          <p:cNvSpPr>
            <a:spLocks noGrp="1"/>
          </p:cNvSpPr>
          <p:nvPr>
            <p:ph type="body" sz="quarter" idx="18" hasCustomPrompt="1"/>
          </p:nvPr>
        </p:nvSpPr>
        <p:spPr>
          <a:xfrm>
            <a:off x="530913" y="1464606"/>
            <a:ext cx="1266356" cy="709952"/>
          </a:xfrm>
          <a:prstGeom prst="rect">
            <a:avLst/>
          </a:prstGeom>
          <a:ln w="9525">
            <a:noFill/>
          </a:ln>
        </p:spPr>
        <p:txBody>
          <a:bodyPr/>
          <a:lstStyle>
            <a:lvl1pPr marL="0" indent="0">
              <a:buNone/>
              <a:defRPr sz="5400" b="1">
                <a:solidFill>
                  <a:schemeClr val="bg2"/>
                </a:solidFill>
                <a:latin typeface="+mn-lt"/>
              </a:defRPr>
            </a:lvl1pPr>
          </a:lstStyle>
          <a:p>
            <a:pPr lvl="0"/>
            <a:r>
              <a:rPr lang="en-US" dirty="0"/>
              <a:t>No.</a:t>
            </a:r>
          </a:p>
        </p:txBody>
      </p:sp>
      <p:sp>
        <p:nvSpPr>
          <p:cNvPr id="11" name="Text Placeholder 5">
            <a:extLst>
              <a:ext uri="{FF2B5EF4-FFF2-40B4-BE49-F238E27FC236}">
                <a16:creationId xmlns:a16="http://schemas.microsoft.com/office/drawing/2014/main" id="{2CAF4FAA-5333-496C-B5D9-B07D7F9F928B}"/>
              </a:ext>
            </a:extLst>
          </p:cNvPr>
          <p:cNvSpPr>
            <a:spLocks noGrp="1"/>
          </p:cNvSpPr>
          <p:nvPr>
            <p:ph type="body" sz="quarter" idx="19" hasCustomPrompt="1"/>
          </p:nvPr>
        </p:nvSpPr>
        <p:spPr>
          <a:xfrm>
            <a:off x="9959400" y="5247896"/>
            <a:ext cx="1266356" cy="709952"/>
          </a:xfrm>
          <a:prstGeom prst="rect">
            <a:avLst/>
          </a:prstGeom>
          <a:ln w="9525">
            <a:noFill/>
          </a:ln>
        </p:spPr>
        <p:txBody>
          <a:bodyPr/>
          <a:lstStyle>
            <a:lvl1pPr marL="0" indent="0">
              <a:buNone/>
              <a:defRPr sz="5400" b="1">
                <a:solidFill>
                  <a:schemeClr val="bg2"/>
                </a:solidFill>
                <a:latin typeface="+mn-lt"/>
              </a:defRPr>
            </a:lvl1pPr>
          </a:lstStyle>
          <a:p>
            <a:pPr lvl="0"/>
            <a:r>
              <a:rPr lang="en-US" dirty="0"/>
              <a:t>No.</a:t>
            </a:r>
          </a:p>
        </p:txBody>
      </p:sp>
    </p:spTree>
    <p:extLst>
      <p:ext uri="{BB962C8B-B14F-4D97-AF65-F5344CB8AC3E}">
        <p14:creationId xmlns:p14="http://schemas.microsoft.com/office/powerpoint/2010/main" val="1213533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01DFC53-998A-4925-8623-54995EFD6F3A}"/>
              </a:ext>
            </a:extLst>
          </p:cNvPr>
          <p:cNvPicPr>
            <a:picLocks noChangeAspect="1"/>
          </p:cNvPicPr>
          <p:nvPr userDrawn="1"/>
        </p:nvPicPr>
        <p:blipFill>
          <a:blip r:embed="rId23" cstate="screen">
            <a:extLst>
              <a:ext uri="{28A0092B-C50C-407E-A947-70E740481C1C}">
                <a14:useLocalDpi xmlns:a14="http://schemas.microsoft.com/office/drawing/2010/main"/>
              </a:ext>
            </a:extLst>
          </a:blip>
          <a:stretch>
            <a:fillRect/>
          </a:stretch>
        </p:blipFill>
        <p:spPr>
          <a:xfrm>
            <a:off x="390503" y="6493742"/>
            <a:ext cx="971593" cy="222186"/>
          </a:xfrm>
          <a:prstGeom prst="rect">
            <a:avLst/>
          </a:prstGeom>
        </p:spPr>
      </p:pic>
      <p:sp>
        <p:nvSpPr>
          <p:cNvPr id="35" name="Title Placeholder 1">
            <a:extLst>
              <a:ext uri="{FF2B5EF4-FFF2-40B4-BE49-F238E27FC236}">
                <a16:creationId xmlns:a16="http://schemas.microsoft.com/office/drawing/2014/main" id="{06E0AE3B-9B62-4465-88CB-B7B7833F5860}"/>
              </a:ext>
            </a:extLst>
          </p:cNvPr>
          <p:cNvSpPr>
            <a:spLocks noGrp="1"/>
          </p:cNvSpPr>
          <p:nvPr>
            <p:ph type="title"/>
          </p:nvPr>
        </p:nvSpPr>
        <p:spPr>
          <a:xfrm>
            <a:off x="668545" y="381575"/>
            <a:ext cx="10385004" cy="590931"/>
          </a:xfrm>
          <a:prstGeom prst="rect">
            <a:avLst/>
          </a:prstGeom>
        </p:spPr>
        <p:txBody>
          <a:bodyPr vert="horz" wrap="square" lIns="91440" tIns="45720" rIns="91440" bIns="45720" rtlCol="0" anchor="t" anchorCtr="0">
            <a:spAutoFit/>
          </a:bodyPr>
          <a:lstStyle/>
          <a:p>
            <a:r>
              <a:rPr lang="en-US" dirty="0"/>
              <a:t>CLICK TO EDIT MASTER TITLE STYLE</a:t>
            </a:r>
          </a:p>
        </p:txBody>
      </p:sp>
      <p:pic>
        <p:nvPicPr>
          <p:cNvPr id="37" name="Picture 36">
            <a:extLst>
              <a:ext uri="{FF2B5EF4-FFF2-40B4-BE49-F238E27FC236}">
                <a16:creationId xmlns:a16="http://schemas.microsoft.com/office/drawing/2014/main" id="{89047AB5-CF7E-495F-AEA9-28F5B2B5E7F9}"/>
              </a:ext>
            </a:extLst>
          </p:cNvPr>
          <p:cNvPicPr>
            <a:picLocks noChangeAspect="1"/>
          </p:cNvPicPr>
          <p:nvPr userDrawn="1"/>
        </p:nvPicPr>
        <p:blipFill rotWithShape="1">
          <a:blip r:embed="rId24" cstate="screen">
            <a:extLst>
              <a:ext uri="{28A0092B-C50C-407E-A947-70E740481C1C}">
                <a14:useLocalDpi xmlns:a14="http://schemas.microsoft.com/office/drawing/2010/main"/>
              </a:ext>
            </a:extLst>
          </a:blip>
          <a:srcRect r="15608" b="42770"/>
          <a:stretch/>
        </p:blipFill>
        <p:spPr>
          <a:xfrm rot="16200000">
            <a:off x="8691977" y="2771226"/>
            <a:ext cx="6273800" cy="726251"/>
          </a:xfrm>
          <a:prstGeom prst="rect">
            <a:avLst/>
          </a:prstGeom>
        </p:spPr>
      </p:pic>
      <p:sp>
        <p:nvSpPr>
          <p:cNvPr id="38" name="Rectangle 37">
            <a:extLst>
              <a:ext uri="{FF2B5EF4-FFF2-40B4-BE49-F238E27FC236}">
                <a16:creationId xmlns:a16="http://schemas.microsoft.com/office/drawing/2014/main" id="{78129196-D3FD-43BB-874B-2E0285FB48F6}"/>
              </a:ext>
            </a:extLst>
          </p:cNvPr>
          <p:cNvSpPr/>
          <p:nvPr userDrawn="1"/>
        </p:nvSpPr>
        <p:spPr>
          <a:xfrm>
            <a:off x="11439132" y="6219472"/>
            <a:ext cx="756000" cy="80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4" name="Rectangle 3">
            <a:extLst>
              <a:ext uri="{FF2B5EF4-FFF2-40B4-BE49-F238E27FC236}">
                <a16:creationId xmlns:a16="http://schemas.microsoft.com/office/drawing/2014/main" id="{588072A5-439F-4750-8D43-6184C6396837}"/>
              </a:ext>
            </a:extLst>
          </p:cNvPr>
          <p:cNvSpPr/>
          <p:nvPr userDrawn="1"/>
        </p:nvSpPr>
        <p:spPr>
          <a:xfrm>
            <a:off x="1456574" y="6433279"/>
            <a:ext cx="2263761" cy="261610"/>
          </a:xfrm>
          <a:prstGeom prst="rect">
            <a:avLst/>
          </a:prstGeom>
        </p:spPr>
        <p:txBody>
          <a:bodyPr wrap="none">
            <a:spAutoFit/>
          </a:bodyPr>
          <a:lstStyle/>
          <a:p>
            <a:r>
              <a:rPr lang="en-US" sz="1100" dirty="0">
                <a:solidFill>
                  <a:schemeClr val="tx1">
                    <a:lumMod val="50000"/>
                    <a:lumOff val="50000"/>
                  </a:schemeClr>
                </a:solidFill>
                <a:latin typeface="Calibri Light" panose="020F0302020204030204" pitchFamily="34" charset="0"/>
                <a:cs typeface="Calibri Light" panose="020F0302020204030204" pitchFamily="34" charset="0"/>
              </a:rPr>
              <a:t>©</a:t>
            </a:r>
            <a:r>
              <a:rPr lang="vi-VN" sz="1100" dirty="0">
                <a:solidFill>
                  <a:schemeClr val="tx1">
                    <a:lumMod val="50000"/>
                    <a:lumOff val="50000"/>
                  </a:schemeClr>
                </a:solidFill>
                <a:latin typeface="Calibri Light" panose="020F0302020204030204" pitchFamily="34" charset="0"/>
                <a:cs typeface="Calibri Light" panose="020F0302020204030204" pitchFamily="34" charset="0"/>
              </a:rPr>
              <a:t> 2018 Nagarro – All rights reserved</a:t>
            </a:r>
            <a:endParaRPr lang="en-US" sz="1100" dirty="0">
              <a:solidFill>
                <a:schemeClr val="tx1">
                  <a:lumMod val="50000"/>
                  <a:lumOff val="50000"/>
                </a:schemeClr>
              </a:solidFill>
            </a:endParaRPr>
          </a:p>
        </p:txBody>
      </p:sp>
      <p:cxnSp>
        <p:nvCxnSpPr>
          <p:cNvPr id="6" name="Straight Connector 5">
            <a:extLst>
              <a:ext uri="{FF2B5EF4-FFF2-40B4-BE49-F238E27FC236}">
                <a16:creationId xmlns:a16="http://schemas.microsoft.com/office/drawing/2014/main" id="{691A1FD9-4F63-4F16-9818-0E1200200581}"/>
              </a:ext>
            </a:extLst>
          </p:cNvPr>
          <p:cNvCxnSpPr/>
          <p:nvPr userDrawn="1"/>
        </p:nvCxnSpPr>
        <p:spPr>
          <a:xfrm>
            <a:off x="547933" y="305565"/>
            <a:ext cx="0" cy="742950"/>
          </a:xfrm>
          <a:prstGeom prst="line">
            <a:avLst/>
          </a:prstGeom>
          <a:ln w="76200">
            <a:solidFill>
              <a:srgbClr val="202C56"/>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F52749F-635B-438A-8A3F-D59A9B61A932}"/>
              </a:ext>
            </a:extLst>
          </p:cNvPr>
          <p:cNvSpPr txBox="1"/>
          <p:nvPr userDrawn="1"/>
        </p:nvSpPr>
        <p:spPr>
          <a:xfrm>
            <a:off x="11449793" y="6433279"/>
            <a:ext cx="606751" cy="261610"/>
          </a:xfrm>
          <a:prstGeom prst="rect">
            <a:avLst/>
          </a:prstGeom>
          <a:noFill/>
        </p:spPr>
        <p:txBody>
          <a:bodyPr wrap="square" rtlCol="0">
            <a:spAutoFit/>
          </a:bodyPr>
          <a:lstStyle/>
          <a:p>
            <a:pPr algn="ctr"/>
            <a:fld id="{FFDA368B-8013-4167-8E8A-010BA22EA922}" type="slidenum">
              <a:rPr lang="en-US" sz="1100" smtClean="0">
                <a:solidFill>
                  <a:schemeClr val="tx1">
                    <a:lumMod val="50000"/>
                    <a:lumOff val="50000"/>
                  </a:schemeClr>
                </a:solidFill>
                <a:latin typeface="+mj-lt"/>
              </a:rPr>
              <a:pPr algn="ctr"/>
              <a:t>‹#›</a:t>
            </a:fld>
            <a:endParaRPr lang="en-US" sz="1100" dirty="0">
              <a:solidFill>
                <a:schemeClr val="tx1">
                  <a:lumMod val="50000"/>
                  <a:lumOff val="50000"/>
                </a:schemeClr>
              </a:solidFill>
              <a:latin typeface="+mj-lt"/>
            </a:endParaRPr>
          </a:p>
        </p:txBody>
      </p:sp>
    </p:spTree>
    <p:extLst>
      <p:ext uri="{BB962C8B-B14F-4D97-AF65-F5344CB8AC3E}">
        <p14:creationId xmlns:p14="http://schemas.microsoft.com/office/powerpoint/2010/main" val="216797141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702" r:id="rId3"/>
    <p:sldLayoutId id="2147483678" r:id="rId4"/>
    <p:sldLayoutId id="2147483680" r:id="rId5"/>
    <p:sldLayoutId id="2147483703" r:id="rId6"/>
    <p:sldLayoutId id="2147483695" r:id="rId7"/>
    <p:sldLayoutId id="2147483690" r:id="rId8"/>
    <p:sldLayoutId id="2147483696" r:id="rId9"/>
    <p:sldLayoutId id="2147483685" r:id="rId10"/>
    <p:sldLayoutId id="2147483699" r:id="rId11"/>
    <p:sldLayoutId id="2147483684" r:id="rId12"/>
    <p:sldLayoutId id="2147483681" r:id="rId13"/>
    <p:sldLayoutId id="2147483700" r:id="rId14"/>
    <p:sldLayoutId id="2147483698" r:id="rId15"/>
    <p:sldLayoutId id="2147483688" r:id="rId16"/>
    <p:sldLayoutId id="2147483697" r:id="rId17"/>
    <p:sldLayoutId id="2147483694" r:id="rId18"/>
    <p:sldLayoutId id="2147483691" r:id="rId19"/>
    <p:sldLayoutId id="2147483704" r:id="rId20"/>
    <p:sldLayoutId id="2147483705" r:id="rId21"/>
  </p:sldLayoutIdLst>
  <p:txStyles>
    <p:titleStyle>
      <a:lvl1pPr algn="l" defTabSz="914400" rtl="0" eaLnBrk="1" latinLnBrk="0" hangingPunct="1">
        <a:lnSpc>
          <a:spcPct val="90000"/>
        </a:lnSpc>
        <a:spcBef>
          <a:spcPct val="0"/>
        </a:spcBef>
        <a:buNone/>
        <a:defRPr sz="3600" b="0" kern="1200">
          <a:solidFill>
            <a:schemeClr val="tx1">
              <a:lumMod val="65000"/>
              <a:lumOff val="35000"/>
            </a:schemeClr>
          </a:solidFill>
          <a:latin typeface="+mn-lt"/>
          <a:ea typeface="+mj-ea"/>
          <a:cs typeface="+mj-cs"/>
        </a:defRPr>
      </a:lvl1pPr>
    </p:titleStyle>
    <p:bodyStyle>
      <a:lvl1pPr marL="169863" indent="-169863" algn="l" defTabSz="914400" rtl="0" eaLnBrk="1" latinLnBrk="0" hangingPunct="1">
        <a:lnSpc>
          <a:spcPct val="100000"/>
        </a:lnSpc>
        <a:spcBef>
          <a:spcPts val="1000"/>
        </a:spcBef>
        <a:spcAft>
          <a:spcPts val="0"/>
        </a:spcAft>
        <a:buFont typeface="Arial" panose="020B0604020202020204" pitchFamily="34" charset="0"/>
        <a:buChar char="•"/>
        <a:defRPr sz="1600" kern="1200">
          <a:solidFill>
            <a:schemeClr val="tx1">
              <a:lumMod val="50000"/>
              <a:lumOff val="50000"/>
            </a:schemeClr>
          </a:solidFill>
          <a:latin typeface="+mj-lt"/>
          <a:ea typeface="+mn-ea"/>
          <a:cs typeface="+mn-cs"/>
        </a:defRPr>
      </a:lvl1pPr>
      <a:lvl2pPr marL="339725" indent="-171450" algn="l" defTabSz="914400" rtl="0" eaLnBrk="1" latinLnBrk="0" hangingPunct="1">
        <a:lnSpc>
          <a:spcPct val="100000"/>
        </a:lnSpc>
        <a:spcBef>
          <a:spcPts val="500"/>
        </a:spcBef>
        <a:spcAft>
          <a:spcPts val="0"/>
        </a:spcAft>
        <a:buFont typeface="Calibri Light" panose="020F0302020204030204" pitchFamily="34" charset="0"/>
        <a:buChar char="₋"/>
        <a:tabLst>
          <a:tab pos="282575" algn="l"/>
        </a:tabLst>
        <a:defRPr sz="1600" kern="1200">
          <a:solidFill>
            <a:schemeClr val="tx1">
              <a:lumMod val="50000"/>
              <a:lumOff val="50000"/>
            </a:schemeClr>
          </a:solidFill>
          <a:latin typeface="+mj-lt"/>
          <a:ea typeface="+mn-ea"/>
          <a:cs typeface="+mn-cs"/>
        </a:defRPr>
      </a:lvl2pPr>
      <a:lvl3pPr marL="574675" indent="-168275" algn="l" defTabSz="914400" rtl="0" eaLnBrk="1" latinLnBrk="0" hangingPunct="1">
        <a:lnSpc>
          <a:spcPct val="100000"/>
        </a:lnSpc>
        <a:spcBef>
          <a:spcPts val="500"/>
        </a:spcBef>
        <a:spcAft>
          <a:spcPts val="0"/>
        </a:spcAft>
        <a:buFont typeface="Calibri Light" panose="020F0302020204030204" pitchFamily="34" charset="0"/>
        <a:buChar char="&gt;"/>
        <a:defRPr sz="1600" kern="1200">
          <a:solidFill>
            <a:schemeClr val="tx1">
              <a:lumMod val="50000"/>
              <a:lumOff val="50000"/>
            </a:schemeClr>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20.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0.xml"/><Relationship Id="rId1" Type="http://schemas.openxmlformats.org/officeDocument/2006/relationships/vmlDrawing" Target="../drawings/vmlDrawing1.vml"/><Relationship Id="rId6" Type="http://schemas.openxmlformats.org/officeDocument/2006/relationships/image" Target="../media/image14.png"/><Relationship Id="rId5" Type="http://schemas.openxmlformats.org/officeDocument/2006/relationships/oleObject" Target="../embeddings/oleObject2.bin"/><Relationship Id="rId4" Type="http://schemas.openxmlformats.org/officeDocument/2006/relationships/image" Target="../media/image13.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01F28BB7-AF78-F84A-A7E3-EDC1C2141ECB}"/>
              </a:ext>
            </a:extLst>
          </p:cNvPr>
          <p:cNvPicPr>
            <a:picLocks noChangeAspect="1"/>
          </p:cNvPicPr>
          <p:nvPr/>
        </p:nvPicPr>
        <p:blipFill rotWithShape="1">
          <a:blip r:embed="rId3">
            <a:extLst>
              <a:ext uri="{28A0092B-C50C-407E-A947-70E740481C1C}">
                <a14:useLocalDpi xmlns:a14="http://schemas.microsoft.com/office/drawing/2010/main" val="0"/>
              </a:ext>
            </a:extLst>
          </a:blip>
          <a:srcRect t="7563" b="7565"/>
          <a:stretch/>
        </p:blipFill>
        <p:spPr>
          <a:xfrm>
            <a:off x="1589" y="-1"/>
            <a:ext cx="12188825" cy="6858002"/>
          </a:xfrm>
          <a:prstGeom prst="rect">
            <a:avLst/>
          </a:prstGeom>
        </p:spPr>
      </p:pic>
      <p:sp>
        <p:nvSpPr>
          <p:cNvPr id="15" name="Rectangle 14">
            <a:extLst>
              <a:ext uri="{FF2B5EF4-FFF2-40B4-BE49-F238E27FC236}">
                <a16:creationId xmlns:a16="http://schemas.microsoft.com/office/drawing/2014/main" id="{0D5FA684-7E56-4646-8D7E-DAEAF6FEEB4E}"/>
              </a:ext>
            </a:extLst>
          </p:cNvPr>
          <p:cNvSpPr/>
          <p:nvPr/>
        </p:nvSpPr>
        <p:spPr>
          <a:xfrm>
            <a:off x="-1589" y="-47691"/>
            <a:ext cx="12192000" cy="6953381"/>
          </a:xfrm>
          <a:prstGeom prst="rect">
            <a:avLst/>
          </a:prstGeom>
          <a:gradFill flip="none" rotWithShape="1">
            <a:gsLst>
              <a:gs pos="0">
                <a:srgbClr val="11182F">
                  <a:alpha val="80000"/>
                </a:srgbClr>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pic>
        <p:nvPicPr>
          <p:cNvPr id="17" name="Picture 16">
            <a:extLst>
              <a:ext uri="{FF2B5EF4-FFF2-40B4-BE49-F238E27FC236}">
                <a16:creationId xmlns:a16="http://schemas.microsoft.com/office/drawing/2014/main" id="{BF783083-8C8B-FE4D-A413-176BD035EC2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64108" y="-91440"/>
            <a:ext cx="3157795" cy="6957986"/>
          </a:xfrm>
          <a:prstGeom prst="rect">
            <a:avLst/>
          </a:prstGeom>
        </p:spPr>
      </p:pic>
      <p:sp>
        <p:nvSpPr>
          <p:cNvPr id="20" name="Rectangle 17">
            <a:extLst>
              <a:ext uri="{FF2B5EF4-FFF2-40B4-BE49-F238E27FC236}">
                <a16:creationId xmlns:a16="http://schemas.microsoft.com/office/drawing/2014/main" id="{E2276B81-DEEC-4447-9221-7D1D32933A8B}"/>
              </a:ext>
            </a:extLst>
          </p:cNvPr>
          <p:cNvSpPr/>
          <p:nvPr/>
        </p:nvSpPr>
        <p:spPr>
          <a:xfrm>
            <a:off x="9551644" y="4479659"/>
            <a:ext cx="1737360" cy="527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7" name="TextBox 6"/>
          <p:cNvSpPr txBox="1"/>
          <p:nvPr/>
        </p:nvSpPr>
        <p:spPr>
          <a:xfrm>
            <a:off x="3180080" y="3609107"/>
            <a:ext cx="8850081" cy="830997"/>
          </a:xfrm>
          <a:prstGeom prst="rect">
            <a:avLst/>
          </a:prstGeom>
          <a:noFill/>
        </p:spPr>
        <p:txBody>
          <a:bodyPr wrap="square" rtlCol="0">
            <a:spAutoFit/>
          </a:bodyPr>
          <a:lstStyle/>
          <a:p>
            <a:pPr algn="r">
              <a:defRPr/>
            </a:pPr>
            <a:r>
              <a:rPr lang="en-US" sz="4800" b="1" dirty="0">
                <a:solidFill>
                  <a:schemeClr val="bg1"/>
                </a:solidFill>
              </a:rPr>
              <a:t>Movie Rental Test Automation </a:t>
            </a:r>
            <a:endParaRPr lang="en-US" sz="4800" dirty="0">
              <a:solidFill>
                <a:schemeClr val="bg1"/>
              </a:solidFill>
              <a:latin typeface="+mj-lt"/>
              <a:ea typeface="SF UI Display Light" charset="0"/>
              <a:cs typeface="SF UI Display Light" charset="0"/>
            </a:endParaRPr>
          </a:p>
        </p:txBody>
      </p:sp>
    </p:spTree>
    <p:extLst>
      <p:ext uri="{BB962C8B-B14F-4D97-AF65-F5344CB8AC3E}">
        <p14:creationId xmlns:p14="http://schemas.microsoft.com/office/powerpoint/2010/main" val="839263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47A3-688B-4F37-AF67-8C46C062519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FACC7BF5-C542-4E4E-B819-9CE3C2280A68}"/>
              </a:ext>
            </a:extLst>
          </p:cNvPr>
          <p:cNvSpPr>
            <a:spLocks noGrp="1"/>
          </p:cNvSpPr>
          <p:nvPr>
            <p:ph type="subTitle" idx="1"/>
          </p:nvPr>
        </p:nvSpPr>
        <p:spPr/>
        <p:txBody>
          <a:bodyPr/>
          <a:lstStyle/>
          <a:p>
            <a:endParaRPr lang="en-IN"/>
          </a:p>
        </p:txBody>
      </p:sp>
      <p:pic>
        <p:nvPicPr>
          <p:cNvPr id="5" name="Picture 4" descr="A screenshot of a computer&#10;&#10;Description automatically generated">
            <a:extLst>
              <a:ext uri="{FF2B5EF4-FFF2-40B4-BE49-F238E27FC236}">
                <a16:creationId xmlns:a16="http://schemas.microsoft.com/office/drawing/2014/main" id="{5757CEB5-1C42-4B92-A180-CDE1D765A568}"/>
              </a:ext>
            </a:extLst>
          </p:cNvPr>
          <p:cNvPicPr>
            <a:picLocks noChangeAspect="1"/>
          </p:cNvPicPr>
          <p:nvPr/>
        </p:nvPicPr>
        <p:blipFill>
          <a:blip r:embed="rId2"/>
          <a:stretch>
            <a:fillRect/>
          </a:stretch>
        </p:blipFill>
        <p:spPr>
          <a:xfrm>
            <a:off x="0" y="1246094"/>
            <a:ext cx="12192000" cy="5611906"/>
          </a:xfrm>
          <a:prstGeom prst="rect">
            <a:avLst/>
          </a:prstGeom>
        </p:spPr>
      </p:pic>
    </p:spTree>
    <p:extLst>
      <p:ext uri="{BB962C8B-B14F-4D97-AF65-F5344CB8AC3E}">
        <p14:creationId xmlns:p14="http://schemas.microsoft.com/office/powerpoint/2010/main" val="863427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C3C69-799D-4C06-B2E8-C4D1745FD1B6}"/>
              </a:ext>
            </a:extLst>
          </p:cNvPr>
          <p:cNvSpPr>
            <a:spLocks noGrp="1"/>
          </p:cNvSpPr>
          <p:nvPr>
            <p:ph type="ctrTitle"/>
          </p:nvPr>
        </p:nvSpPr>
        <p:spPr>
          <a:xfrm>
            <a:off x="924560" y="233083"/>
            <a:ext cx="8246334" cy="1972235"/>
          </a:xfrm>
        </p:spPr>
        <p:txBody>
          <a:bodyPr/>
          <a:lstStyle/>
          <a:p>
            <a:r>
              <a:rPr lang="en-US" dirty="0">
                <a:solidFill>
                  <a:schemeClr val="accent6"/>
                </a:solidFill>
              </a:rPr>
              <a:t>Data Warehouse support</a:t>
            </a:r>
            <a:br>
              <a:rPr lang="en-US" dirty="0">
                <a:solidFill>
                  <a:schemeClr val="accent6"/>
                </a:solidFill>
              </a:rPr>
            </a:br>
            <a:endParaRPr lang="en-IN" dirty="0"/>
          </a:p>
        </p:txBody>
      </p:sp>
      <p:sp>
        <p:nvSpPr>
          <p:cNvPr id="3" name="Subtitle 2">
            <a:extLst>
              <a:ext uri="{FF2B5EF4-FFF2-40B4-BE49-F238E27FC236}">
                <a16:creationId xmlns:a16="http://schemas.microsoft.com/office/drawing/2014/main" id="{54A14EF3-C63D-4704-846A-ACDA710C4223}"/>
              </a:ext>
            </a:extLst>
          </p:cNvPr>
          <p:cNvSpPr>
            <a:spLocks noGrp="1"/>
          </p:cNvSpPr>
          <p:nvPr>
            <p:ph type="subTitle" idx="1"/>
          </p:nvPr>
        </p:nvSpPr>
        <p:spPr>
          <a:xfrm>
            <a:off x="654424" y="1488141"/>
            <a:ext cx="10613016" cy="6812579"/>
          </a:xfrm>
        </p:spPr>
        <p:txBody>
          <a:bodyPr/>
          <a:lstStyle/>
          <a:p>
            <a:pPr marL="742950" lvl="1" indent="-285750" algn="just">
              <a:buFont typeface="Arial" panose="020B0604020202020204" pitchFamily="34" charset="0"/>
              <a:buChar char="•"/>
            </a:pPr>
            <a:r>
              <a:rPr lang="en-IN" b="1" dirty="0">
                <a:solidFill>
                  <a:schemeClr val="accent6"/>
                </a:solidFill>
              </a:rPr>
              <a:t>Identifying data sources and requirements - </a:t>
            </a:r>
            <a:r>
              <a:rPr lang="en-IN" dirty="0">
                <a:solidFill>
                  <a:schemeClr val="accent6"/>
                </a:solidFill>
              </a:rPr>
              <a:t>At this Stage, validation of data, data sources, data quality, acceptance criteria and transformation rules is done.</a:t>
            </a:r>
          </a:p>
          <a:p>
            <a:pPr marL="742950" lvl="1" indent="-285750" algn="just">
              <a:buFont typeface="Arial" panose="020B0604020202020204" pitchFamily="34" charset="0"/>
              <a:buChar char="•"/>
            </a:pPr>
            <a:r>
              <a:rPr lang="en-IN" b="1" dirty="0">
                <a:solidFill>
                  <a:schemeClr val="accent6"/>
                </a:solidFill>
              </a:rPr>
              <a:t>Data acquisition - </a:t>
            </a:r>
            <a:r>
              <a:rPr lang="en-IN" dirty="0">
                <a:solidFill>
                  <a:schemeClr val="accent6"/>
                </a:solidFill>
              </a:rPr>
              <a:t>At this stage, validation of ETL/DW Architecture, source to target mapping, indexing, portioning will be done.</a:t>
            </a:r>
          </a:p>
          <a:p>
            <a:pPr marL="742950" lvl="1" indent="-285750" algn="just">
              <a:buFont typeface="Arial" panose="020B0604020202020204" pitchFamily="34" charset="0"/>
              <a:buChar char="•"/>
            </a:pPr>
            <a:r>
              <a:rPr lang="en-IN" b="1" dirty="0">
                <a:solidFill>
                  <a:schemeClr val="accent6"/>
                </a:solidFill>
              </a:rPr>
              <a:t>Implement business logics and dimensional Modelling - </a:t>
            </a:r>
            <a:r>
              <a:rPr lang="en-IN" dirty="0">
                <a:solidFill>
                  <a:schemeClr val="accent6"/>
                </a:solidFill>
              </a:rPr>
              <a:t>At this stage, validation of data archival and data purge strategy, error logging, exception handling and recoverability will be done.</a:t>
            </a:r>
          </a:p>
          <a:p>
            <a:pPr marL="742950" lvl="1" indent="-285750" algn="just">
              <a:buFont typeface="Arial" panose="020B0604020202020204" pitchFamily="34" charset="0"/>
              <a:buChar char="•"/>
            </a:pPr>
            <a:r>
              <a:rPr lang="en-IN" b="1" dirty="0">
                <a:solidFill>
                  <a:schemeClr val="accent6"/>
                </a:solidFill>
              </a:rPr>
              <a:t>Build and populate data </a:t>
            </a:r>
            <a:r>
              <a:rPr lang="en-IN" dirty="0">
                <a:solidFill>
                  <a:schemeClr val="accent6"/>
                </a:solidFill>
              </a:rPr>
              <a:t>- At this stage, ETL pull logic i.e. full/Incremental pull and parallel execution &amp; precedence is validated.</a:t>
            </a:r>
          </a:p>
          <a:p>
            <a:pPr marL="742950" lvl="1" indent="-285750" algn="just">
              <a:buFont typeface="Arial" panose="020B0604020202020204" pitchFamily="34" charset="0"/>
              <a:buChar char="•"/>
            </a:pPr>
            <a:r>
              <a:rPr lang="en-IN" b="1" dirty="0">
                <a:solidFill>
                  <a:schemeClr val="accent6"/>
                </a:solidFill>
              </a:rPr>
              <a:t>Build Reports - </a:t>
            </a:r>
            <a:r>
              <a:rPr lang="en-IN" dirty="0">
                <a:solidFill>
                  <a:schemeClr val="accent6"/>
                </a:solidFill>
              </a:rPr>
              <a:t>At this stage, QA prepares the test data and ETL testing is done for all end to end scenarios. OLAP, CUBE and report testing is also done at this stage.</a:t>
            </a:r>
          </a:p>
          <a:p>
            <a:pPr algn="just"/>
            <a:endParaRPr lang="en-IN" dirty="0">
              <a:solidFill>
                <a:schemeClr val="accent6"/>
              </a:solidFill>
            </a:endParaRPr>
          </a:p>
        </p:txBody>
      </p:sp>
    </p:spTree>
    <p:extLst>
      <p:ext uri="{BB962C8B-B14F-4D97-AF65-F5344CB8AC3E}">
        <p14:creationId xmlns:p14="http://schemas.microsoft.com/office/powerpoint/2010/main" val="2740073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133A1911-E779-4C9F-B49B-556C8E312ABF}"/>
              </a:ext>
            </a:extLst>
          </p:cNvPr>
          <p:cNvSpPr txBox="1">
            <a:spLocks/>
          </p:cNvSpPr>
          <p:nvPr/>
        </p:nvSpPr>
        <p:spPr>
          <a:xfrm>
            <a:off x="-513708" y="295869"/>
            <a:ext cx="4770637" cy="535531"/>
          </a:xfrm>
          <a:prstGeom prst="rect">
            <a:avLst/>
          </a:prstGeom>
        </p:spPr>
        <p:txBody>
          <a:bodyPr vert="horz" wrap="square" lIns="91440" tIns="45720" rIns="91440" bIns="45720" rtlCol="0" anchor="b" anchorCtr="0">
            <a:spAutoFit/>
          </a:bodyPr>
          <a:lstStyle>
            <a:lvl1pPr algn="ctr" defTabSz="914400" rtl="0" eaLnBrk="1" latinLnBrk="0" hangingPunct="1">
              <a:lnSpc>
                <a:spcPct val="90000"/>
              </a:lnSpc>
              <a:spcBef>
                <a:spcPct val="0"/>
              </a:spcBef>
              <a:buNone/>
              <a:defRPr sz="6000" b="0" kern="1200">
                <a:solidFill>
                  <a:schemeClr val="tx1">
                    <a:lumMod val="65000"/>
                    <a:lumOff val="35000"/>
                  </a:schemeClr>
                </a:solidFill>
                <a:latin typeface="+mn-lt"/>
                <a:ea typeface="+mj-ea"/>
                <a:cs typeface="+mj-cs"/>
              </a:defRPr>
            </a:lvl1pPr>
          </a:lstStyle>
          <a:p>
            <a:r>
              <a:rPr lang="en-US" sz="3200" dirty="0">
                <a:solidFill>
                  <a:schemeClr val="accent1">
                    <a:lumMod val="75000"/>
                  </a:schemeClr>
                </a:solidFill>
                <a:latin typeface="Calibri" charset="0"/>
                <a:ea typeface="+mn-ea"/>
                <a:cs typeface="+mn-cs"/>
              </a:rPr>
              <a:t>Test Strategy</a:t>
            </a:r>
            <a:endParaRPr lang="de-DE" sz="3000" dirty="0">
              <a:solidFill>
                <a:schemeClr val="accent1">
                  <a:lumMod val="75000"/>
                </a:schemeClr>
              </a:solidFill>
              <a:latin typeface="Calibri" charset="0"/>
              <a:ea typeface="+mn-ea"/>
              <a:cs typeface="+mn-cs"/>
            </a:endParaRPr>
          </a:p>
        </p:txBody>
      </p:sp>
      <p:sp>
        <p:nvSpPr>
          <p:cNvPr id="4" name="Rectangle 3">
            <a:extLst>
              <a:ext uri="{FF2B5EF4-FFF2-40B4-BE49-F238E27FC236}">
                <a16:creationId xmlns:a16="http://schemas.microsoft.com/office/drawing/2014/main" id="{5338E230-62F7-4783-A763-B6749E5CDBC6}"/>
              </a:ext>
            </a:extLst>
          </p:cNvPr>
          <p:cNvSpPr/>
          <p:nvPr/>
        </p:nvSpPr>
        <p:spPr>
          <a:xfrm>
            <a:off x="71919" y="1289190"/>
            <a:ext cx="10048125" cy="7140416"/>
          </a:xfrm>
          <a:prstGeom prst="rect">
            <a:avLst/>
          </a:prstGeom>
        </p:spPr>
        <p:txBody>
          <a:bodyPr wrap="square">
            <a:spAutoFit/>
          </a:bodyPr>
          <a:lstStyle/>
          <a:p>
            <a:pPr lvl="1"/>
            <a:r>
              <a:rPr lang="en-US" sz="2000" b="1" dirty="0">
                <a:solidFill>
                  <a:schemeClr val="accent6"/>
                </a:solidFill>
              </a:rPr>
              <a:t>Baseline- </a:t>
            </a:r>
            <a:r>
              <a:rPr lang="en-US" sz="2000" dirty="0">
                <a:solidFill>
                  <a:schemeClr val="accent6"/>
                </a:solidFill>
                <a:latin typeface="+mj-lt"/>
              </a:rPr>
              <a:t>We will follow baseline analysis to compare various version of reports. We will compare the new reports with our baseline reports. To compare our reports, we choose the first report every month to set as the baseline version.</a:t>
            </a:r>
          </a:p>
          <a:p>
            <a:pPr lvl="1"/>
            <a:endParaRPr lang="en-US" sz="2000" dirty="0"/>
          </a:p>
          <a:p>
            <a:pPr lvl="1"/>
            <a:r>
              <a:rPr lang="en-US" sz="2000" dirty="0">
                <a:solidFill>
                  <a:schemeClr val="accent6"/>
                </a:solidFill>
                <a:latin typeface="+mj-lt"/>
              </a:rPr>
              <a:t>We use the baseline version to compare all subsequent analysis reports.</a:t>
            </a:r>
          </a:p>
          <a:p>
            <a:pPr lvl="1"/>
            <a:endParaRPr lang="en-US" sz="2000" b="1" dirty="0">
              <a:solidFill>
                <a:schemeClr val="accent6"/>
              </a:solidFill>
              <a:latin typeface="+mj-lt"/>
            </a:endParaRPr>
          </a:p>
          <a:p>
            <a:pPr lvl="1"/>
            <a:endParaRPr lang="en-US" sz="2000" b="1" dirty="0">
              <a:solidFill>
                <a:schemeClr val="accent6"/>
              </a:solidFill>
              <a:latin typeface="+mj-lt"/>
            </a:endParaRPr>
          </a:p>
          <a:p>
            <a:pPr lvl="1"/>
            <a:r>
              <a:rPr lang="en-US" sz="2000" b="1" dirty="0">
                <a:solidFill>
                  <a:schemeClr val="accent6"/>
                </a:solidFill>
                <a:latin typeface="+mj-lt"/>
              </a:rPr>
              <a:t>Type of Reports-</a:t>
            </a:r>
          </a:p>
          <a:p>
            <a:pPr lvl="1"/>
            <a:endParaRPr lang="en-US" sz="2000" b="1" dirty="0">
              <a:solidFill>
                <a:schemeClr val="accent6"/>
              </a:solidFill>
              <a:latin typeface="+mj-lt"/>
            </a:endParaRPr>
          </a:p>
          <a:p>
            <a:pPr lvl="1"/>
            <a:r>
              <a:rPr lang="en-US" sz="2000" dirty="0">
                <a:solidFill>
                  <a:schemeClr val="accent6"/>
                </a:solidFill>
                <a:latin typeface="+mj-lt"/>
              </a:rPr>
              <a:t>These are some reports which we will support but new type of reports can also be added.</a:t>
            </a:r>
          </a:p>
          <a:p>
            <a:pPr marL="800100" lvl="1" indent="-342900">
              <a:buFont typeface="+mj-lt"/>
              <a:buAutoNum type="arabicPeriod"/>
            </a:pPr>
            <a:r>
              <a:rPr lang="en-US" sz="2000" dirty="0">
                <a:solidFill>
                  <a:schemeClr val="accent6"/>
                </a:solidFill>
                <a:latin typeface="+mj-lt"/>
              </a:rPr>
              <a:t>Power BI</a:t>
            </a:r>
          </a:p>
          <a:p>
            <a:pPr marL="800100" lvl="1" indent="-342900">
              <a:buFont typeface="+mj-lt"/>
              <a:buAutoNum type="arabicPeriod"/>
            </a:pPr>
            <a:r>
              <a:rPr lang="en-US" sz="2000" dirty="0">
                <a:solidFill>
                  <a:schemeClr val="accent6"/>
                </a:solidFill>
                <a:latin typeface="+mj-lt"/>
              </a:rPr>
              <a:t>Tableau</a:t>
            </a:r>
          </a:p>
          <a:p>
            <a:pPr marL="800100" lvl="1" indent="-342900">
              <a:buFont typeface="+mj-lt"/>
              <a:buAutoNum type="arabicPeriod"/>
            </a:pPr>
            <a:r>
              <a:rPr lang="en-US" sz="2000" dirty="0">
                <a:solidFill>
                  <a:schemeClr val="accent6"/>
                </a:solidFill>
                <a:latin typeface="+mj-lt"/>
              </a:rPr>
              <a:t>Excel</a:t>
            </a:r>
          </a:p>
          <a:p>
            <a:pPr lvl="1"/>
            <a:endParaRPr lang="en-US" b="1" dirty="0">
              <a:solidFill>
                <a:schemeClr val="accent6"/>
              </a:solidFill>
            </a:endParaRPr>
          </a:p>
          <a:p>
            <a:pPr marL="800100" lvl="1" indent="-342900">
              <a:buFont typeface="+mj-lt"/>
              <a:buAutoNum type="arabicPeriod"/>
            </a:pPr>
            <a:endParaRPr lang="en-US" b="1" dirty="0">
              <a:solidFill>
                <a:schemeClr val="accent6"/>
              </a:solidFill>
            </a:endParaRPr>
          </a:p>
          <a:p>
            <a:pPr lvl="1"/>
            <a:endParaRPr lang="en-US" dirty="0">
              <a:solidFill>
                <a:schemeClr val="accent6"/>
              </a:solidFill>
              <a:latin typeface="+mj-lt"/>
            </a:endParaRPr>
          </a:p>
          <a:p>
            <a:pPr lvl="1"/>
            <a:endParaRPr lang="en-US" dirty="0">
              <a:solidFill>
                <a:schemeClr val="accent6"/>
              </a:solidFill>
              <a:latin typeface="+mj-lt"/>
            </a:endParaRPr>
          </a:p>
          <a:p>
            <a:pPr lvl="1"/>
            <a:endParaRPr lang="en-US" dirty="0">
              <a:solidFill>
                <a:schemeClr val="accent6"/>
              </a:solidFill>
              <a:latin typeface="+mj-lt"/>
            </a:endParaRPr>
          </a:p>
          <a:p>
            <a:pPr lvl="1"/>
            <a:endParaRPr lang="en-US" dirty="0">
              <a:solidFill>
                <a:schemeClr val="accent6"/>
              </a:solidFill>
              <a:latin typeface="+mj-lt"/>
            </a:endParaRPr>
          </a:p>
          <a:p>
            <a:pPr lvl="1"/>
            <a:endParaRPr lang="en-US" dirty="0">
              <a:solidFill>
                <a:schemeClr val="accent6"/>
              </a:solidFill>
              <a:latin typeface="+mj-lt"/>
            </a:endParaRPr>
          </a:p>
          <a:p>
            <a:pPr lvl="1"/>
            <a:endParaRPr lang="en-US" dirty="0">
              <a:solidFill>
                <a:schemeClr val="accent6"/>
              </a:solidFill>
              <a:latin typeface="+mj-lt"/>
            </a:endParaRPr>
          </a:p>
          <a:p>
            <a:pPr lvl="1"/>
            <a:endParaRPr lang="en-US" dirty="0">
              <a:solidFill>
                <a:schemeClr val="accent6"/>
              </a:solidFill>
              <a:latin typeface="+mj-lt"/>
            </a:endParaRPr>
          </a:p>
          <a:p>
            <a:pPr lvl="1"/>
            <a:endParaRPr lang="en-US" dirty="0">
              <a:solidFill>
                <a:schemeClr val="accent6"/>
              </a:solidFill>
              <a:latin typeface="+mj-lt"/>
            </a:endParaRPr>
          </a:p>
          <a:p>
            <a:pPr lvl="1"/>
            <a:endParaRPr lang="en-US" dirty="0">
              <a:solidFill>
                <a:schemeClr val="accent6"/>
              </a:solidFill>
              <a:latin typeface="+mj-lt"/>
            </a:endParaRPr>
          </a:p>
        </p:txBody>
      </p:sp>
    </p:spTree>
    <p:extLst>
      <p:ext uri="{BB962C8B-B14F-4D97-AF65-F5344CB8AC3E}">
        <p14:creationId xmlns:p14="http://schemas.microsoft.com/office/powerpoint/2010/main" val="1036578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675899-F3E3-4AAB-8C2E-93B774A1AB33}"/>
              </a:ext>
            </a:extLst>
          </p:cNvPr>
          <p:cNvSpPr>
            <a:spLocks noGrp="1" noChangeArrowheads="1"/>
          </p:cNvSpPr>
          <p:nvPr/>
        </p:nvSpPr>
        <p:spPr bwMode="auto">
          <a:xfrm>
            <a:off x="973665" y="423333"/>
            <a:ext cx="8712201"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Verdana" panose="020B0604030504040204" pitchFamily="34" charset="0"/>
              </a:defRPr>
            </a:lvl2pPr>
            <a:lvl3pPr algn="l" rtl="0" fontAlgn="base">
              <a:spcBef>
                <a:spcPct val="0"/>
              </a:spcBef>
              <a:spcAft>
                <a:spcPct val="0"/>
              </a:spcAft>
              <a:defRPr sz="3600">
                <a:solidFill>
                  <a:schemeClr val="tx1"/>
                </a:solidFill>
                <a:latin typeface="Verdana" panose="020B0604030504040204" pitchFamily="34" charset="0"/>
              </a:defRPr>
            </a:lvl3pPr>
            <a:lvl4pPr algn="l" rtl="0" fontAlgn="base">
              <a:spcBef>
                <a:spcPct val="0"/>
              </a:spcBef>
              <a:spcAft>
                <a:spcPct val="0"/>
              </a:spcAft>
              <a:defRPr sz="3600">
                <a:solidFill>
                  <a:schemeClr val="tx1"/>
                </a:solidFill>
                <a:latin typeface="Verdana" panose="020B0604030504040204" pitchFamily="34" charset="0"/>
              </a:defRPr>
            </a:lvl4pPr>
            <a:lvl5pPr algn="l" rtl="0" fontAlgn="base">
              <a:spcBef>
                <a:spcPct val="0"/>
              </a:spcBef>
              <a:spcAft>
                <a:spcPct val="0"/>
              </a:spcAft>
              <a:defRPr sz="3600">
                <a:solidFill>
                  <a:schemeClr val="tx1"/>
                </a:solidFill>
                <a:latin typeface="Verdana" panose="020B0604030504040204" pitchFamily="34" charset="0"/>
              </a:defRPr>
            </a:lvl5pPr>
            <a:lvl6pPr marL="457200" algn="l" rtl="0" fontAlgn="base">
              <a:spcBef>
                <a:spcPct val="0"/>
              </a:spcBef>
              <a:spcAft>
                <a:spcPct val="0"/>
              </a:spcAft>
              <a:defRPr sz="3600">
                <a:solidFill>
                  <a:schemeClr val="tx1"/>
                </a:solidFill>
                <a:latin typeface="Verdana" panose="020B0604030504040204" pitchFamily="34" charset="0"/>
              </a:defRPr>
            </a:lvl6pPr>
            <a:lvl7pPr marL="914400" algn="l" rtl="0" fontAlgn="base">
              <a:spcBef>
                <a:spcPct val="0"/>
              </a:spcBef>
              <a:spcAft>
                <a:spcPct val="0"/>
              </a:spcAft>
              <a:defRPr sz="3600">
                <a:solidFill>
                  <a:schemeClr val="tx1"/>
                </a:solidFill>
                <a:latin typeface="Verdana" panose="020B0604030504040204" pitchFamily="34" charset="0"/>
              </a:defRPr>
            </a:lvl7pPr>
            <a:lvl8pPr marL="1371600" algn="l" rtl="0" fontAlgn="base">
              <a:spcBef>
                <a:spcPct val="0"/>
              </a:spcBef>
              <a:spcAft>
                <a:spcPct val="0"/>
              </a:spcAft>
              <a:defRPr sz="3600">
                <a:solidFill>
                  <a:schemeClr val="tx1"/>
                </a:solidFill>
                <a:latin typeface="Verdana" panose="020B0604030504040204" pitchFamily="34" charset="0"/>
              </a:defRPr>
            </a:lvl8pPr>
            <a:lvl9pPr marL="1828800" algn="l" rtl="0" fontAlgn="base">
              <a:spcBef>
                <a:spcPct val="0"/>
              </a:spcBef>
              <a:spcAft>
                <a:spcPct val="0"/>
              </a:spcAft>
              <a:defRPr sz="3600">
                <a:solidFill>
                  <a:schemeClr val="tx1"/>
                </a:solidFill>
                <a:latin typeface="Verdana" panose="020B0604030504040204" pitchFamily="34" charset="0"/>
              </a:defRPr>
            </a:lvl9pPr>
          </a:lstStyle>
          <a:p>
            <a:pPr>
              <a:lnSpc>
                <a:spcPct val="90000"/>
              </a:lnSpc>
            </a:pPr>
            <a:r>
              <a:rPr lang="en-US" sz="2000" b="1" dirty="0">
                <a:solidFill>
                  <a:schemeClr val="accent1">
                    <a:lumMod val="75000"/>
                  </a:schemeClr>
                </a:solidFill>
              </a:rPr>
              <a:t>Architecture</a:t>
            </a:r>
            <a:endParaRPr lang="de-AT" sz="1600" dirty="0">
              <a:solidFill>
                <a:schemeClr val="accent1">
                  <a:lumMod val="75000"/>
                </a:schemeClr>
              </a:solidFill>
            </a:endParaRPr>
          </a:p>
        </p:txBody>
      </p:sp>
      <p:sp>
        <p:nvSpPr>
          <p:cNvPr id="3" name="AutoShape 4">
            <a:extLst>
              <a:ext uri="{FF2B5EF4-FFF2-40B4-BE49-F238E27FC236}">
                <a16:creationId xmlns:a16="http://schemas.microsoft.com/office/drawing/2014/main" id="{65F9F4F3-E629-4C9C-96F9-0C1B8CCF5840}"/>
              </a:ext>
            </a:extLst>
          </p:cNvPr>
          <p:cNvSpPr>
            <a:spLocks noChangeArrowheads="1"/>
          </p:cNvSpPr>
          <p:nvPr/>
        </p:nvSpPr>
        <p:spPr bwMode="auto">
          <a:xfrm>
            <a:off x="2286000" y="1450975"/>
            <a:ext cx="5181600" cy="3806825"/>
          </a:xfrm>
          <a:prstGeom prst="roundRect">
            <a:avLst>
              <a:gd name="adj" fmla="val 16667"/>
            </a:avLst>
          </a:prstGeom>
          <a:solidFill>
            <a:srgbClr val="6666FF">
              <a:alpha val="19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5" name="AutoShape 9">
            <a:extLst>
              <a:ext uri="{FF2B5EF4-FFF2-40B4-BE49-F238E27FC236}">
                <a16:creationId xmlns:a16="http://schemas.microsoft.com/office/drawing/2014/main" id="{D5220253-A261-4A1D-9D72-19BBD2BC6665}"/>
              </a:ext>
            </a:extLst>
          </p:cNvPr>
          <p:cNvSpPr>
            <a:spLocks noChangeArrowheads="1"/>
          </p:cNvSpPr>
          <p:nvPr/>
        </p:nvSpPr>
        <p:spPr bwMode="auto">
          <a:xfrm>
            <a:off x="4267200" y="1871663"/>
            <a:ext cx="857250" cy="782637"/>
          </a:xfrm>
          <a:prstGeom prst="flowChartMultidocument">
            <a:avLst/>
          </a:prstGeom>
          <a:solidFill>
            <a:srgbClr val="99CC00">
              <a:alpha val="60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lang="en-US" altLang="en-US" sz="1100" b="0" dirty="0">
                <a:latin typeface="Arial" panose="020B0604020202020204" pitchFamily="34" charset="0"/>
              </a:rPr>
              <a:t>Test Case</a:t>
            </a:r>
          </a:p>
          <a:p>
            <a:pPr algn="ctr">
              <a:lnSpc>
                <a:spcPct val="100000"/>
              </a:lnSpc>
              <a:spcBef>
                <a:spcPct val="0"/>
              </a:spcBef>
              <a:buClrTx/>
              <a:buFontTx/>
              <a:buNone/>
            </a:pPr>
            <a:r>
              <a:rPr lang="en-US" altLang="en-US" sz="1100" b="0" dirty="0">
                <a:latin typeface="Arial" panose="020B0604020202020204" pitchFamily="34" charset="0"/>
              </a:rPr>
              <a:t>Engine</a:t>
            </a:r>
          </a:p>
        </p:txBody>
      </p:sp>
      <p:sp>
        <p:nvSpPr>
          <p:cNvPr id="6" name="AutoShape 4">
            <a:extLst>
              <a:ext uri="{FF2B5EF4-FFF2-40B4-BE49-F238E27FC236}">
                <a16:creationId xmlns:a16="http://schemas.microsoft.com/office/drawing/2014/main" id="{E96762E5-7C0E-4A35-B1A7-300040E4B07B}"/>
              </a:ext>
            </a:extLst>
          </p:cNvPr>
          <p:cNvSpPr>
            <a:spLocks noChangeArrowheads="1"/>
          </p:cNvSpPr>
          <p:nvPr/>
        </p:nvSpPr>
        <p:spPr bwMode="auto">
          <a:xfrm>
            <a:off x="2286000" y="1450974"/>
            <a:ext cx="5181600" cy="3806825"/>
          </a:xfrm>
          <a:prstGeom prst="roundRect">
            <a:avLst>
              <a:gd name="adj" fmla="val 16667"/>
            </a:avLst>
          </a:prstGeom>
          <a:solidFill>
            <a:srgbClr val="6666FF">
              <a:alpha val="19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 name="AutoShape 5">
            <a:extLst>
              <a:ext uri="{FF2B5EF4-FFF2-40B4-BE49-F238E27FC236}">
                <a16:creationId xmlns:a16="http://schemas.microsoft.com/office/drawing/2014/main" id="{8D53D68A-377C-4596-9E91-B3CD72A95C93}"/>
              </a:ext>
            </a:extLst>
          </p:cNvPr>
          <p:cNvSpPr>
            <a:spLocks noChangeArrowheads="1"/>
          </p:cNvSpPr>
          <p:nvPr/>
        </p:nvSpPr>
        <p:spPr bwMode="auto">
          <a:xfrm>
            <a:off x="6042025" y="1905000"/>
            <a:ext cx="358775" cy="573088"/>
          </a:xfrm>
          <a:prstGeom prst="can">
            <a:avLst>
              <a:gd name="adj" fmla="val 39934"/>
            </a:avLst>
          </a:prstGeom>
          <a:gradFill rotWithShape="1">
            <a:gsLst>
              <a:gs pos="0">
                <a:srgbClr val="808000">
                  <a:alpha val="60001"/>
                </a:srgbClr>
              </a:gs>
              <a:gs pos="100000">
                <a:srgbClr val="808000">
                  <a:gamma/>
                  <a:tint val="42353"/>
                  <a:invGamma/>
                  <a:alpha val="80000"/>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endParaRPr lang="en-US" altLang="en-US" sz="1100" b="0">
              <a:latin typeface="Arial" panose="020B0604020202020204" pitchFamily="34" charset="0"/>
            </a:endParaRPr>
          </a:p>
          <a:p>
            <a:pPr algn="ctr">
              <a:lnSpc>
                <a:spcPct val="100000"/>
              </a:lnSpc>
              <a:spcBef>
                <a:spcPct val="0"/>
              </a:spcBef>
              <a:buClrTx/>
              <a:buFontTx/>
              <a:buNone/>
            </a:pPr>
            <a:endParaRPr lang="en-US" altLang="en-US" sz="1100" b="0">
              <a:latin typeface="Arial" panose="020B0604020202020204" pitchFamily="34" charset="0"/>
            </a:endParaRPr>
          </a:p>
          <a:p>
            <a:pPr algn="ctr">
              <a:lnSpc>
                <a:spcPct val="100000"/>
              </a:lnSpc>
              <a:spcBef>
                <a:spcPct val="0"/>
              </a:spcBef>
              <a:buClrTx/>
              <a:buFontTx/>
              <a:buNone/>
            </a:pPr>
            <a:endParaRPr lang="en-US" altLang="en-US" sz="1100" b="0">
              <a:latin typeface="Arial" panose="020B0604020202020204" pitchFamily="34" charset="0"/>
            </a:endParaRPr>
          </a:p>
        </p:txBody>
      </p:sp>
      <p:sp>
        <p:nvSpPr>
          <p:cNvPr id="8" name="Line 6">
            <a:extLst>
              <a:ext uri="{FF2B5EF4-FFF2-40B4-BE49-F238E27FC236}">
                <a16:creationId xmlns:a16="http://schemas.microsoft.com/office/drawing/2014/main" id="{18A5CC01-5657-4D44-8CE0-37BEA305130A}"/>
              </a:ext>
            </a:extLst>
          </p:cNvPr>
          <p:cNvSpPr>
            <a:spLocks noChangeShapeType="1"/>
          </p:cNvSpPr>
          <p:nvPr/>
        </p:nvSpPr>
        <p:spPr bwMode="auto">
          <a:xfrm flipH="1">
            <a:off x="6807200" y="3408363"/>
            <a:ext cx="1104900" cy="1587"/>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 name="AutoShape 7">
            <a:extLst>
              <a:ext uri="{FF2B5EF4-FFF2-40B4-BE49-F238E27FC236}">
                <a16:creationId xmlns:a16="http://schemas.microsoft.com/office/drawing/2014/main" id="{8A1B4F88-8DEE-4E14-9149-2E91B17EF647}"/>
              </a:ext>
            </a:extLst>
          </p:cNvPr>
          <p:cNvSpPr>
            <a:spLocks noChangeArrowheads="1"/>
          </p:cNvSpPr>
          <p:nvPr/>
        </p:nvSpPr>
        <p:spPr bwMode="auto">
          <a:xfrm>
            <a:off x="4259263" y="3173413"/>
            <a:ext cx="2582862" cy="569912"/>
          </a:xfrm>
          <a:prstGeom prst="roundRect">
            <a:avLst>
              <a:gd name="adj" fmla="val 16667"/>
            </a:avLst>
          </a:prstGeom>
          <a:solidFill>
            <a:srgbClr val="0033CC">
              <a:alpha val="39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lang="en-US" altLang="en-US" sz="1800" b="0" dirty="0">
                <a:latin typeface="Arial" panose="020B0604020202020204" pitchFamily="34" charset="0"/>
              </a:rPr>
              <a:t>Script</a:t>
            </a:r>
          </a:p>
        </p:txBody>
      </p:sp>
      <p:sp>
        <p:nvSpPr>
          <p:cNvPr id="10" name="Line 8">
            <a:extLst>
              <a:ext uri="{FF2B5EF4-FFF2-40B4-BE49-F238E27FC236}">
                <a16:creationId xmlns:a16="http://schemas.microsoft.com/office/drawing/2014/main" id="{C3E76AB5-6EFF-46E0-A8B9-4DAD9D10140B}"/>
              </a:ext>
            </a:extLst>
          </p:cNvPr>
          <p:cNvSpPr>
            <a:spLocks noChangeShapeType="1"/>
          </p:cNvSpPr>
          <p:nvPr/>
        </p:nvSpPr>
        <p:spPr bwMode="auto">
          <a:xfrm flipH="1">
            <a:off x="3370263" y="3438525"/>
            <a:ext cx="855662"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AutoShape 9">
            <a:extLst>
              <a:ext uri="{FF2B5EF4-FFF2-40B4-BE49-F238E27FC236}">
                <a16:creationId xmlns:a16="http://schemas.microsoft.com/office/drawing/2014/main" id="{77AF55F6-18AF-41B7-9063-F936635F287E}"/>
              </a:ext>
            </a:extLst>
          </p:cNvPr>
          <p:cNvSpPr>
            <a:spLocks noChangeArrowheads="1"/>
          </p:cNvSpPr>
          <p:nvPr/>
        </p:nvSpPr>
        <p:spPr bwMode="auto">
          <a:xfrm>
            <a:off x="4267200" y="1871663"/>
            <a:ext cx="857250" cy="782637"/>
          </a:xfrm>
          <a:prstGeom prst="flowChartMultidocument">
            <a:avLst/>
          </a:prstGeom>
          <a:solidFill>
            <a:srgbClr val="99CC00">
              <a:alpha val="60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lang="en-US" altLang="en-US" sz="1100" b="0" dirty="0">
                <a:latin typeface="Arial" panose="020B0604020202020204" pitchFamily="34" charset="0"/>
              </a:rPr>
              <a:t>Test Case</a:t>
            </a:r>
          </a:p>
          <a:p>
            <a:pPr algn="ctr">
              <a:lnSpc>
                <a:spcPct val="100000"/>
              </a:lnSpc>
              <a:spcBef>
                <a:spcPct val="0"/>
              </a:spcBef>
              <a:buClrTx/>
              <a:buFontTx/>
              <a:buNone/>
            </a:pPr>
            <a:r>
              <a:rPr lang="en-US" altLang="en-US" sz="1100" b="0" dirty="0">
                <a:latin typeface="Arial" panose="020B0604020202020204" pitchFamily="34" charset="0"/>
              </a:rPr>
              <a:t>Engine</a:t>
            </a:r>
          </a:p>
        </p:txBody>
      </p:sp>
      <p:sp>
        <p:nvSpPr>
          <p:cNvPr id="12" name="Line 10">
            <a:extLst>
              <a:ext uri="{FF2B5EF4-FFF2-40B4-BE49-F238E27FC236}">
                <a16:creationId xmlns:a16="http://schemas.microsoft.com/office/drawing/2014/main" id="{26310C22-DF69-47A9-BAE3-1CC619992E73}"/>
              </a:ext>
            </a:extLst>
          </p:cNvPr>
          <p:cNvSpPr>
            <a:spLocks noChangeShapeType="1"/>
          </p:cNvSpPr>
          <p:nvPr/>
        </p:nvSpPr>
        <p:spPr bwMode="auto">
          <a:xfrm>
            <a:off x="4591050" y="2654300"/>
            <a:ext cx="0" cy="50165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 name="Text Box 11">
            <a:extLst>
              <a:ext uri="{FF2B5EF4-FFF2-40B4-BE49-F238E27FC236}">
                <a16:creationId xmlns:a16="http://schemas.microsoft.com/office/drawing/2014/main" id="{E85923E3-E786-44FF-8BEA-104A7168A861}"/>
              </a:ext>
            </a:extLst>
          </p:cNvPr>
          <p:cNvSpPr txBox="1">
            <a:spLocks noChangeArrowheads="1"/>
          </p:cNvSpPr>
          <p:nvPr/>
        </p:nvSpPr>
        <p:spPr bwMode="auto">
          <a:xfrm>
            <a:off x="6235700" y="1657350"/>
            <a:ext cx="8572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buClrTx/>
              <a:buFontTx/>
              <a:buNone/>
            </a:pPr>
            <a:r>
              <a:rPr lang="en-US" altLang="en-US" sz="1100" b="0">
                <a:latin typeface="Arial" panose="020B0604020202020204" pitchFamily="34" charset="0"/>
              </a:rPr>
              <a:t>Test Data</a:t>
            </a:r>
          </a:p>
        </p:txBody>
      </p:sp>
      <p:sp>
        <p:nvSpPr>
          <p:cNvPr id="14" name="Line 12">
            <a:extLst>
              <a:ext uri="{FF2B5EF4-FFF2-40B4-BE49-F238E27FC236}">
                <a16:creationId xmlns:a16="http://schemas.microsoft.com/office/drawing/2014/main" id="{B84349B6-088A-4B35-B770-27534131B03A}"/>
              </a:ext>
            </a:extLst>
          </p:cNvPr>
          <p:cNvSpPr>
            <a:spLocks noChangeShapeType="1"/>
          </p:cNvSpPr>
          <p:nvPr/>
        </p:nvSpPr>
        <p:spPr bwMode="auto">
          <a:xfrm flipH="1" flipV="1">
            <a:off x="5105400" y="2133600"/>
            <a:ext cx="917575" cy="2222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 name="AutoShape 13">
            <a:extLst>
              <a:ext uri="{FF2B5EF4-FFF2-40B4-BE49-F238E27FC236}">
                <a16:creationId xmlns:a16="http://schemas.microsoft.com/office/drawing/2014/main" id="{6CBCFC43-1DA1-4B0E-BB1B-6B594B9C360E}"/>
              </a:ext>
            </a:extLst>
          </p:cNvPr>
          <p:cNvSpPr>
            <a:spLocks noChangeArrowheads="1"/>
          </p:cNvSpPr>
          <p:nvPr/>
        </p:nvSpPr>
        <p:spPr bwMode="auto">
          <a:xfrm>
            <a:off x="4560888" y="4435475"/>
            <a:ext cx="927100" cy="498475"/>
          </a:xfrm>
          <a:prstGeom prst="roundRect">
            <a:avLst>
              <a:gd name="adj" fmla="val 16667"/>
            </a:avLst>
          </a:prstGeom>
          <a:solidFill>
            <a:srgbClr val="0033CC">
              <a:alpha val="39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lang="en-US" altLang="en-US" sz="1100" b="0" dirty="0">
                <a:latin typeface="Arial" panose="020B0604020202020204" pitchFamily="34" charset="0"/>
              </a:rPr>
              <a:t>Utility Scripts </a:t>
            </a:r>
          </a:p>
          <a:p>
            <a:pPr algn="ctr">
              <a:lnSpc>
                <a:spcPct val="100000"/>
              </a:lnSpc>
              <a:spcBef>
                <a:spcPct val="0"/>
              </a:spcBef>
              <a:buClrTx/>
              <a:buFontTx/>
              <a:buNone/>
            </a:pPr>
            <a:r>
              <a:rPr lang="en-US" altLang="en-US" sz="1100" b="0" dirty="0">
                <a:latin typeface="Arial" panose="020B0604020202020204" pitchFamily="34" charset="0"/>
              </a:rPr>
              <a:t>(Application)</a:t>
            </a:r>
          </a:p>
        </p:txBody>
      </p:sp>
      <p:sp>
        <p:nvSpPr>
          <p:cNvPr id="16" name="AutoShape 14">
            <a:extLst>
              <a:ext uri="{FF2B5EF4-FFF2-40B4-BE49-F238E27FC236}">
                <a16:creationId xmlns:a16="http://schemas.microsoft.com/office/drawing/2014/main" id="{A4FB35C3-D4F2-436D-A405-A5305EAF9805}"/>
              </a:ext>
            </a:extLst>
          </p:cNvPr>
          <p:cNvSpPr>
            <a:spLocks noChangeArrowheads="1"/>
          </p:cNvSpPr>
          <p:nvPr/>
        </p:nvSpPr>
        <p:spPr bwMode="auto">
          <a:xfrm>
            <a:off x="5700713" y="4435475"/>
            <a:ext cx="928687" cy="498475"/>
          </a:xfrm>
          <a:prstGeom prst="roundRect">
            <a:avLst>
              <a:gd name="adj" fmla="val 16667"/>
            </a:avLst>
          </a:prstGeom>
          <a:solidFill>
            <a:srgbClr val="0033CC">
              <a:alpha val="39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lang="en-US" altLang="en-US" sz="1100" b="0">
                <a:latin typeface="Arial" panose="020B0604020202020204" pitchFamily="34" charset="0"/>
              </a:rPr>
              <a:t>Utility Scripts </a:t>
            </a:r>
          </a:p>
          <a:p>
            <a:pPr algn="ctr">
              <a:lnSpc>
                <a:spcPct val="100000"/>
              </a:lnSpc>
              <a:spcBef>
                <a:spcPct val="0"/>
              </a:spcBef>
              <a:buClrTx/>
              <a:buFontTx/>
              <a:buNone/>
            </a:pPr>
            <a:r>
              <a:rPr lang="en-US" altLang="en-US" sz="1100" b="0">
                <a:latin typeface="Arial" panose="020B0604020202020204" pitchFamily="34" charset="0"/>
              </a:rPr>
              <a:t>(Common)</a:t>
            </a:r>
          </a:p>
        </p:txBody>
      </p:sp>
      <p:sp>
        <p:nvSpPr>
          <p:cNvPr id="17" name="Line 15">
            <a:extLst>
              <a:ext uri="{FF2B5EF4-FFF2-40B4-BE49-F238E27FC236}">
                <a16:creationId xmlns:a16="http://schemas.microsoft.com/office/drawing/2014/main" id="{0D9C4B05-ADBB-49BE-8246-1A452F113062}"/>
              </a:ext>
            </a:extLst>
          </p:cNvPr>
          <p:cNvSpPr>
            <a:spLocks noChangeShapeType="1"/>
          </p:cNvSpPr>
          <p:nvPr/>
        </p:nvSpPr>
        <p:spPr bwMode="auto">
          <a:xfrm>
            <a:off x="5111750" y="3754438"/>
            <a:ext cx="0" cy="64611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Line 16">
            <a:extLst>
              <a:ext uri="{FF2B5EF4-FFF2-40B4-BE49-F238E27FC236}">
                <a16:creationId xmlns:a16="http://schemas.microsoft.com/office/drawing/2014/main" id="{0100AF22-B0FD-482F-A9C5-F603EB48A234}"/>
              </a:ext>
            </a:extLst>
          </p:cNvPr>
          <p:cNvSpPr>
            <a:spLocks noChangeShapeType="1"/>
          </p:cNvSpPr>
          <p:nvPr/>
        </p:nvSpPr>
        <p:spPr bwMode="auto">
          <a:xfrm>
            <a:off x="6588125" y="2654300"/>
            <a:ext cx="0" cy="498475"/>
          </a:xfrm>
          <a:prstGeom prst="line">
            <a:avLst/>
          </a:prstGeom>
          <a:noFill/>
          <a:ln w="12700">
            <a:solidFill>
              <a:schemeClr val="tx1"/>
            </a:solidFill>
            <a:prstDash val="dash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 name="Line 62">
            <a:extLst>
              <a:ext uri="{FF2B5EF4-FFF2-40B4-BE49-F238E27FC236}">
                <a16:creationId xmlns:a16="http://schemas.microsoft.com/office/drawing/2014/main" id="{18EE74C6-DC60-46D2-BBDF-B088F3BDEC5F}"/>
              </a:ext>
            </a:extLst>
          </p:cNvPr>
          <p:cNvSpPr>
            <a:spLocks noChangeShapeType="1"/>
          </p:cNvSpPr>
          <p:nvPr/>
        </p:nvSpPr>
        <p:spPr bwMode="auto">
          <a:xfrm>
            <a:off x="6127750" y="3754438"/>
            <a:ext cx="0" cy="64611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AutoShape 67">
            <a:extLst>
              <a:ext uri="{FF2B5EF4-FFF2-40B4-BE49-F238E27FC236}">
                <a16:creationId xmlns:a16="http://schemas.microsoft.com/office/drawing/2014/main" id="{970F9341-8AB0-4740-91D5-3C9AC7D510B5}"/>
              </a:ext>
            </a:extLst>
          </p:cNvPr>
          <p:cNvSpPr>
            <a:spLocks noChangeArrowheads="1"/>
          </p:cNvSpPr>
          <p:nvPr/>
        </p:nvSpPr>
        <p:spPr bwMode="auto">
          <a:xfrm>
            <a:off x="6477000" y="1905000"/>
            <a:ext cx="762000" cy="533400"/>
          </a:xfrm>
          <a:prstGeom prst="flowChartMultidocument">
            <a:avLst/>
          </a:prstGeom>
          <a:solidFill>
            <a:srgbClr val="99CC00">
              <a:alpha val="60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lang="en-US" altLang="en-US" sz="1100" b="0">
                <a:latin typeface="Arial" panose="020B0604020202020204" pitchFamily="34" charset="0"/>
              </a:rPr>
              <a:t>Test Data</a:t>
            </a:r>
          </a:p>
        </p:txBody>
      </p:sp>
      <p:sp>
        <p:nvSpPr>
          <p:cNvPr id="21" name="AutoShape 72">
            <a:extLst>
              <a:ext uri="{FF2B5EF4-FFF2-40B4-BE49-F238E27FC236}">
                <a16:creationId xmlns:a16="http://schemas.microsoft.com/office/drawing/2014/main" id="{309CFE98-0CAD-4730-B487-1483D6C9F910}"/>
              </a:ext>
            </a:extLst>
          </p:cNvPr>
          <p:cNvSpPr>
            <a:spLocks noChangeArrowheads="1"/>
          </p:cNvSpPr>
          <p:nvPr/>
        </p:nvSpPr>
        <p:spPr bwMode="auto">
          <a:xfrm>
            <a:off x="2438400" y="3124200"/>
            <a:ext cx="838200" cy="569913"/>
          </a:xfrm>
          <a:prstGeom prst="roundRect">
            <a:avLst>
              <a:gd name="adj" fmla="val 16667"/>
            </a:avLst>
          </a:prstGeom>
          <a:solidFill>
            <a:srgbClr val="0033CC">
              <a:alpha val="39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lang="en-US" altLang="en-US" sz="1100" b="0" dirty="0"/>
              <a:t>Initial Script</a:t>
            </a:r>
          </a:p>
        </p:txBody>
      </p:sp>
      <p:graphicFrame>
        <p:nvGraphicFramePr>
          <p:cNvPr id="22" name="Object 61">
            <a:extLst>
              <a:ext uri="{FF2B5EF4-FFF2-40B4-BE49-F238E27FC236}">
                <a16:creationId xmlns:a16="http://schemas.microsoft.com/office/drawing/2014/main" id="{58724D56-DB86-42A7-B000-51C29B196516}"/>
              </a:ext>
            </a:extLst>
          </p:cNvPr>
          <p:cNvGraphicFramePr>
            <a:graphicFrameLocks noChangeAspect="1"/>
          </p:cNvGraphicFramePr>
          <p:nvPr>
            <p:extLst>
              <p:ext uri="{D42A27DB-BD31-4B8C-83A1-F6EECF244321}">
                <p14:modId xmlns:p14="http://schemas.microsoft.com/office/powerpoint/2010/main" val="3958585647"/>
              </p:ext>
            </p:extLst>
          </p:nvPr>
        </p:nvGraphicFramePr>
        <p:xfrm>
          <a:off x="7930621" y="2654300"/>
          <a:ext cx="1284288" cy="1303341"/>
        </p:xfrm>
        <a:graphic>
          <a:graphicData uri="http://schemas.openxmlformats.org/presentationml/2006/ole">
            <mc:AlternateContent xmlns:mc="http://schemas.openxmlformats.org/markup-compatibility/2006">
              <mc:Choice xmlns:v="urn:schemas-microsoft-com:vml" Requires="v">
                <p:oleObj spid="_x0000_s1042" name="Bitmap Image" r:id="rId3" imgW="507960" imgH="641520" progId="Paint.Picture">
                  <p:embed/>
                </p:oleObj>
              </mc:Choice>
              <mc:Fallback>
                <p:oleObj name="Bitmap Image" r:id="rId3" imgW="507960" imgH="641520" progId="Paint.Picture">
                  <p:embed/>
                  <p:pic>
                    <p:nvPicPr>
                      <p:cNvPr id="420925" name="Object 61">
                        <a:extLst>
                          <a:ext uri="{FF2B5EF4-FFF2-40B4-BE49-F238E27FC236}">
                            <a16:creationId xmlns:a16="http://schemas.microsoft.com/office/drawing/2014/main" id="{0676AC38-47EC-4ED9-A75F-C8C8A23741DC}"/>
                          </a:ext>
                        </a:extLst>
                      </p:cNvPr>
                      <p:cNvPicPr>
                        <a:picLocks noChangeAspect="1" noChangeArrowheads="1"/>
                      </p:cNvPicPr>
                      <p:nvPr/>
                    </p:nvPicPr>
                    <p:blipFill>
                      <a:blip r:embed="rId4"/>
                      <a:srcRect/>
                      <a:stretch>
                        <a:fillRect/>
                      </a:stretch>
                    </p:blipFill>
                    <p:spPr bwMode="auto">
                      <a:xfrm>
                        <a:off x="7930621" y="2654300"/>
                        <a:ext cx="1284288" cy="1303341"/>
                      </a:xfrm>
                      <a:prstGeom prst="rect">
                        <a:avLst/>
                      </a:prstGeom>
                      <a:noFill/>
                      <a:ln>
                        <a:noFill/>
                      </a:ln>
                      <a:effectLst/>
                    </p:spPr>
                  </p:pic>
                </p:oleObj>
              </mc:Fallback>
            </mc:AlternateContent>
          </a:graphicData>
        </a:graphic>
      </p:graphicFrame>
      <p:graphicFrame>
        <p:nvGraphicFramePr>
          <p:cNvPr id="23" name="Object 31">
            <a:extLst>
              <a:ext uri="{FF2B5EF4-FFF2-40B4-BE49-F238E27FC236}">
                <a16:creationId xmlns:a16="http://schemas.microsoft.com/office/drawing/2014/main" id="{7A536B6B-44BB-4484-B1EB-457BB62056D2}"/>
              </a:ext>
            </a:extLst>
          </p:cNvPr>
          <p:cNvGraphicFramePr>
            <a:graphicFrameLocks noChangeAspect="1"/>
          </p:cNvGraphicFramePr>
          <p:nvPr/>
        </p:nvGraphicFramePr>
        <p:xfrm>
          <a:off x="647700" y="3800475"/>
          <a:ext cx="914400" cy="676275"/>
        </p:xfrm>
        <a:graphic>
          <a:graphicData uri="http://schemas.openxmlformats.org/presentationml/2006/ole">
            <mc:AlternateContent xmlns:mc="http://schemas.openxmlformats.org/markup-compatibility/2006">
              <mc:Choice xmlns:v="urn:schemas-microsoft-com:vml" Requires="v">
                <p:oleObj spid="_x0000_s1043" name="Photo Editor Photo" r:id="rId5" imgW="1362265" imgH="600159" progId="MSPhotoEd.3">
                  <p:embed/>
                </p:oleObj>
              </mc:Choice>
              <mc:Fallback>
                <p:oleObj name="Photo Editor Photo" r:id="rId5" imgW="1362265" imgH="600159" progId="MSPhotoEd.3">
                  <p:embed/>
                  <p:pic>
                    <p:nvPicPr>
                      <p:cNvPr id="420895" name="Object 31">
                        <a:extLst>
                          <a:ext uri="{FF2B5EF4-FFF2-40B4-BE49-F238E27FC236}">
                            <a16:creationId xmlns:a16="http://schemas.microsoft.com/office/drawing/2014/main" id="{C275B2AB-6F67-4A82-A98C-6C2EF51266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 y="3800475"/>
                        <a:ext cx="9144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Line 27">
            <a:extLst>
              <a:ext uri="{FF2B5EF4-FFF2-40B4-BE49-F238E27FC236}">
                <a16:creationId xmlns:a16="http://schemas.microsoft.com/office/drawing/2014/main" id="{7A711FEE-6484-4FD9-975F-1BD92C7325FD}"/>
              </a:ext>
            </a:extLst>
          </p:cNvPr>
          <p:cNvSpPr>
            <a:spLocks noChangeShapeType="1"/>
          </p:cNvSpPr>
          <p:nvPr/>
        </p:nvSpPr>
        <p:spPr bwMode="auto">
          <a:xfrm flipH="1">
            <a:off x="1553898" y="3921124"/>
            <a:ext cx="685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 name="AutoShape 13">
            <a:extLst>
              <a:ext uri="{FF2B5EF4-FFF2-40B4-BE49-F238E27FC236}">
                <a16:creationId xmlns:a16="http://schemas.microsoft.com/office/drawing/2014/main" id="{2A80F2FA-1DA2-4DBB-8D0D-25EC3085025B}"/>
              </a:ext>
            </a:extLst>
          </p:cNvPr>
          <p:cNvSpPr>
            <a:spLocks noChangeArrowheads="1"/>
          </p:cNvSpPr>
          <p:nvPr/>
        </p:nvSpPr>
        <p:spPr bwMode="auto">
          <a:xfrm>
            <a:off x="664633" y="4476750"/>
            <a:ext cx="933450" cy="304800"/>
          </a:xfrm>
          <a:prstGeom prst="roundRect">
            <a:avLst>
              <a:gd name="adj" fmla="val 16667"/>
            </a:avLst>
          </a:prstGeom>
          <a:solidFill>
            <a:schemeClr val="accent4">
              <a:alpha val="39999"/>
            </a:schemeClr>
          </a:solidFill>
          <a:ln w="9525">
            <a:solidFill>
              <a:schemeClr val="tx1"/>
            </a:solidFill>
            <a:round/>
            <a:headEnd/>
            <a:tailEnd/>
          </a:ln>
          <a:effectLst/>
        </p:spPr>
        <p:txBody>
          <a:bodyPr wrap="none" anchor="ctr"/>
          <a:lstStyle/>
          <a:p>
            <a:pPr algn="ctr">
              <a:lnSpc>
                <a:spcPct val="100000"/>
              </a:lnSpc>
              <a:spcBef>
                <a:spcPct val="0"/>
              </a:spcBef>
              <a:buClrTx/>
              <a:buFontTx/>
              <a:buNone/>
            </a:pPr>
            <a:r>
              <a:rPr lang="en-US" altLang="en-US" sz="1100" b="0" dirty="0">
                <a:latin typeface="Arial" panose="020B0604020202020204" pitchFamily="34" charset="0"/>
              </a:rPr>
              <a:t>Reports</a:t>
            </a:r>
          </a:p>
        </p:txBody>
      </p:sp>
      <p:grpSp>
        <p:nvGrpSpPr>
          <p:cNvPr id="31" name="Group 35">
            <a:extLst>
              <a:ext uri="{FF2B5EF4-FFF2-40B4-BE49-F238E27FC236}">
                <a16:creationId xmlns:a16="http://schemas.microsoft.com/office/drawing/2014/main" id="{27976C81-1FA4-4E71-8619-0C71E05486ED}"/>
              </a:ext>
            </a:extLst>
          </p:cNvPr>
          <p:cNvGrpSpPr>
            <a:grpSpLocks/>
          </p:cNvGrpSpPr>
          <p:nvPr/>
        </p:nvGrpSpPr>
        <p:grpSpPr bwMode="auto">
          <a:xfrm>
            <a:off x="842150" y="2076141"/>
            <a:ext cx="360971" cy="704310"/>
            <a:chOff x="1483" y="2353"/>
            <a:chExt cx="216" cy="280"/>
          </a:xfrm>
        </p:grpSpPr>
        <p:sp>
          <p:nvSpPr>
            <p:cNvPr id="35" name="Freeform 41">
              <a:extLst>
                <a:ext uri="{FF2B5EF4-FFF2-40B4-BE49-F238E27FC236}">
                  <a16:creationId xmlns:a16="http://schemas.microsoft.com/office/drawing/2014/main" id="{4A84F3ED-0401-4890-9376-969416300BA8}"/>
                </a:ext>
              </a:extLst>
            </p:cNvPr>
            <p:cNvSpPr>
              <a:spLocks noEditPoints="1"/>
            </p:cNvSpPr>
            <p:nvPr/>
          </p:nvSpPr>
          <p:spPr bwMode="auto">
            <a:xfrm>
              <a:off x="1595" y="2353"/>
              <a:ext cx="104" cy="280"/>
            </a:xfrm>
            <a:custGeom>
              <a:avLst/>
              <a:gdLst>
                <a:gd name="T0" fmla="*/ 140 w 257"/>
                <a:gd name="T1" fmla="*/ 347 h 364"/>
                <a:gd name="T2" fmla="*/ 161 w 257"/>
                <a:gd name="T3" fmla="*/ 364 h 364"/>
                <a:gd name="T4" fmla="*/ 182 w 257"/>
                <a:gd name="T5" fmla="*/ 364 h 364"/>
                <a:gd name="T6" fmla="*/ 194 w 257"/>
                <a:gd name="T7" fmla="*/ 354 h 364"/>
                <a:gd name="T8" fmla="*/ 204 w 257"/>
                <a:gd name="T9" fmla="*/ 347 h 364"/>
                <a:gd name="T10" fmla="*/ 204 w 257"/>
                <a:gd name="T11" fmla="*/ 107 h 364"/>
                <a:gd name="T12" fmla="*/ 213 w 257"/>
                <a:gd name="T13" fmla="*/ 205 h 364"/>
                <a:gd name="T14" fmla="*/ 225 w 257"/>
                <a:gd name="T15" fmla="*/ 213 h 364"/>
                <a:gd name="T16" fmla="*/ 236 w 257"/>
                <a:gd name="T17" fmla="*/ 220 h 364"/>
                <a:gd name="T18" fmla="*/ 248 w 257"/>
                <a:gd name="T19" fmla="*/ 213 h 364"/>
                <a:gd name="T20" fmla="*/ 257 w 257"/>
                <a:gd name="T21" fmla="*/ 205 h 364"/>
                <a:gd name="T22" fmla="*/ 257 w 257"/>
                <a:gd name="T23" fmla="*/ 84 h 364"/>
                <a:gd name="T24" fmla="*/ 248 w 257"/>
                <a:gd name="T25" fmla="*/ 77 h 364"/>
                <a:gd name="T26" fmla="*/ 21 w 257"/>
                <a:gd name="T27" fmla="*/ 77 h 364"/>
                <a:gd name="T28" fmla="*/ 12 w 257"/>
                <a:gd name="T29" fmla="*/ 84 h 364"/>
                <a:gd name="T30" fmla="*/ 0 w 257"/>
                <a:gd name="T31" fmla="*/ 92 h 364"/>
                <a:gd name="T32" fmla="*/ 0 w 257"/>
                <a:gd name="T33" fmla="*/ 213 h 364"/>
                <a:gd name="T34" fmla="*/ 12 w 257"/>
                <a:gd name="T35" fmla="*/ 220 h 364"/>
                <a:gd name="T36" fmla="*/ 31 w 257"/>
                <a:gd name="T37" fmla="*/ 213 h 364"/>
                <a:gd name="T38" fmla="*/ 42 w 257"/>
                <a:gd name="T39" fmla="*/ 107 h 364"/>
                <a:gd name="T40" fmla="*/ 54 w 257"/>
                <a:gd name="T41" fmla="*/ 341 h 364"/>
                <a:gd name="T42" fmla="*/ 54 w 257"/>
                <a:gd name="T43" fmla="*/ 354 h 364"/>
                <a:gd name="T44" fmla="*/ 65 w 257"/>
                <a:gd name="T45" fmla="*/ 364 h 364"/>
                <a:gd name="T46" fmla="*/ 87 w 257"/>
                <a:gd name="T47" fmla="*/ 364 h 364"/>
                <a:gd name="T48" fmla="*/ 108 w 257"/>
                <a:gd name="T49" fmla="*/ 354 h 364"/>
                <a:gd name="T50" fmla="*/ 117 w 257"/>
                <a:gd name="T51" fmla="*/ 341 h 364"/>
                <a:gd name="T52" fmla="*/ 117 w 257"/>
                <a:gd name="T53" fmla="*/ 213 h 364"/>
                <a:gd name="T54" fmla="*/ 140 w 257"/>
                <a:gd name="T55" fmla="*/ 213 h 364"/>
                <a:gd name="T56" fmla="*/ 140 w 257"/>
                <a:gd name="T57" fmla="*/ 341 h 364"/>
                <a:gd name="T58" fmla="*/ 75 w 257"/>
                <a:gd name="T59" fmla="*/ 31 h 364"/>
                <a:gd name="T60" fmla="*/ 75 w 257"/>
                <a:gd name="T61" fmla="*/ 17 h 364"/>
                <a:gd name="T62" fmla="*/ 87 w 257"/>
                <a:gd name="T63" fmla="*/ 10 h 364"/>
                <a:gd name="T64" fmla="*/ 108 w 257"/>
                <a:gd name="T65" fmla="*/ 0 h 364"/>
                <a:gd name="T66" fmla="*/ 129 w 257"/>
                <a:gd name="T67" fmla="*/ 0 h 364"/>
                <a:gd name="T68" fmla="*/ 150 w 257"/>
                <a:gd name="T69" fmla="*/ 0 h 364"/>
                <a:gd name="T70" fmla="*/ 171 w 257"/>
                <a:gd name="T71" fmla="*/ 10 h 364"/>
                <a:gd name="T72" fmla="*/ 182 w 257"/>
                <a:gd name="T73" fmla="*/ 17 h 364"/>
                <a:gd name="T74" fmla="*/ 182 w 257"/>
                <a:gd name="T75" fmla="*/ 31 h 364"/>
                <a:gd name="T76" fmla="*/ 182 w 257"/>
                <a:gd name="T77" fmla="*/ 46 h 364"/>
                <a:gd name="T78" fmla="*/ 171 w 257"/>
                <a:gd name="T79" fmla="*/ 54 h 364"/>
                <a:gd name="T80" fmla="*/ 161 w 257"/>
                <a:gd name="T81" fmla="*/ 61 h 364"/>
                <a:gd name="T82" fmla="*/ 150 w 257"/>
                <a:gd name="T83" fmla="*/ 69 h 364"/>
                <a:gd name="T84" fmla="*/ 129 w 257"/>
                <a:gd name="T85" fmla="*/ 69 h 364"/>
                <a:gd name="T86" fmla="*/ 108 w 257"/>
                <a:gd name="T87" fmla="*/ 69 h 364"/>
                <a:gd name="T88" fmla="*/ 96 w 257"/>
                <a:gd name="T89" fmla="*/ 61 h 364"/>
                <a:gd name="T90" fmla="*/ 87 w 257"/>
                <a:gd name="T91" fmla="*/ 54 h 364"/>
                <a:gd name="T92" fmla="*/ 75 w 257"/>
                <a:gd name="T93" fmla="*/ 46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7" h="364">
                  <a:moveTo>
                    <a:pt x="140" y="341"/>
                  </a:moveTo>
                  <a:lnTo>
                    <a:pt x="140" y="347"/>
                  </a:lnTo>
                  <a:lnTo>
                    <a:pt x="150" y="354"/>
                  </a:lnTo>
                  <a:lnTo>
                    <a:pt x="161" y="364"/>
                  </a:lnTo>
                  <a:lnTo>
                    <a:pt x="171" y="364"/>
                  </a:lnTo>
                  <a:lnTo>
                    <a:pt x="182" y="364"/>
                  </a:lnTo>
                  <a:lnTo>
                    <a:pt x="194" y="364"/>
                  </a:lnTo>
                  <a:lnTo>
                    <a:pt x="194" y="354"/>
                  </a:lnTo>
                  <a:lnTo>
                    <a:pt x="204" y="354"/>
                  </a:lnTo>
                  <a:lnTo>
                    <a:pt x="204" y="347"/>
                  </a:lnTo>
                  <a:lnTo>
                    <a:pt x="204" y="341"/>
                  </a:lnTo>
                  <a:lnTo>
                    <a:pt x="204" y="107"/>
                  </a:lnTo>
                  <a:lnTo>
                    <a:pt x="213" y="107"/>
                  </a:lnTo>
                  <a:lnTo>
                    <a:pt x="213" y="205"/>
                  </a:lnTo>
                  <a:lnTo>
                    <a:pt x="225" y="205"/>
                  </a:lnTo>
                  <a:lnTo>
                    <a:pt x="225" y="213"/>
                  </a:lnTo>
                  <a:lnTo>
                    <a:pt x="236" y="213"/>
                  </a:lnTo>
                  <a:lnTo>
                    <a:pt x="236" y="220"/>
                  </a:lnTo>
                  <a:lnTo>
                    <a:pt x="248" y="220"/>
                  </a:lnTo>
                  <a:lnTo>
                    <a:pt x="248" y="213"/>
                  </a:lnTo>
                  <a:lnTo>
                    <a:pt x="257" y="213"/>
                  </a:lnTo>
                  <a:lnTo>
                    <a:pt x="257" y="205"/>
                  </a:lnTo>
                  <a:lnTo>
                    <a:pt x="257" y="92"/>
                  </a:lnTo>
                  <a:lnTo>
                    <a:pt x="257" y="84"/>
                  </a:lnTo>
                  <a:lnTo>
                    <a:pt x="248" y="84"/>
                  </a:lnTo>
                  <a:lnTo>
                    <a:pt x="248" y="77"/>
                  </a:lnTo>
                  <a:lnTo>
                    <a:pt x="236" y="77"/>
                  </a:lnTo>
                  <a:lnTo>
                    <a:pt x="21" y="77"/>
                  </a:lnTo>
                  <a:lnTo>
                    <a:pt x="12" y="77"/>
                  </a:lnTo>
                  <a:lnTo>
                    <a:pt x="12" y="84"/>
                  </a:lnTo>
                  <a:lnTo>
                    <a:pt x="0" y="84"/>
                  </a:lnTo>
                  <a:lnTo>
                    <a:pt x="0" y="92"/>
                  </a:lnTo>
                  <a:lnTo>
                    <a:pt x="0" y="205"/>
                  </a:lnTo>
                  <a:lnTo>
                    <a:pt x="0" y="213"/>
                  </a:lnTo>
                  <a:lnTo>
                    <a:pt x="12" y="213"/>
                  </a:lnTo>
                  <a:lnTo>
                    <a:pt x="12" y="220"/>
                  </a:lnTo>
                  <a:lnTo>
                    <a:pt x="21" y="220"/>
                  </a:lnTo>
                  <a:lnTo>
                    <a:pt x="31" y="213"/>
                  </a:lnTo>
                  <a:lnTo>
                    <a:pt x="42" y="205"/>
                  </a:lnTo>
                  <a:lnTo>
                    <a:pt x="42" y="107"/>
                  </a:lnTo>
                  <a:lnTo>
                    <a:pt x="54" y="107"/>
                  </a:lnTo>
                  <a:lnTo>
                    <a:pt x="54" y="341"/>
                  </a:lnTo>
                  <a:lnTo>
                    <a:pt x="54" y="347"/>
                  </a:lnTo>
                  <a:lnTo>
                    <a:pt x="54" y="354"/>
                  </a:lnTo>
                  <a:lnTo>
                    <a:pt x="65" y="354"/>
                  </a:lnTo>
                  <a:lnTo>
                    <a:pt x="65" y="364"/>
                  </a:lnTo>
                  <a:lnTo>
                    <a:pt x="75" y="364"/>
                  </a:lnTo>
                  <a:lnTo>
                    <a:pt x="87" y="364"/>
                  </a:lnTo>
                  <a:lnTo>
                    <a:pt x="96" y="364"/>
                  </a:lnTo>
                  <a:lnTo>
                    <a:pt x="108" y="354"/>
                  </a:lnTo>
                  <a:lnTo>
                    <a:pt x="117" y="347"/>
                  </a:lnTo>
                  <a:lnTo>
                    <a:pt x="117" y="341"/>
                  </a:lnTo>
                  <a:lnTo>
                    <a:pt x="117" y="220"/>
                  </a:lnTo>
                  <a:lnTo>
                    <a:pt x="117" y="213"/>
                  </a:lnTo>
                  <a:lnTo>
                    <a:pt x="129" y="213"/>
                  </a:lnTo>
                  <a:lnTo>
                    <a:pt x="140" y="213"/>
                  </a:lnTo>
                  <a:lnTo>
                    <a:pt x="140" y="220"/>
                  </a:lnTo>
                  <a:lnTo>
                    <a:pt x="140" y="341"/>
                  </a:lnTo>
                  <a:close/>
                  <a:moveTo>
                    <a:pt x="75" y="38"/>
                  </a:moveTo>
                  <a:lnTo>
                    <a:pt x="75" y="31"/>
                  </a:lnTo>
                  <a:lnTo>
                    <a:pt x="75" y="23"/>
                  </a:lnTo>
                  <a:lnTo>
                    <a:pt x="75" y="17"/>
                  </a:lnTo>
                  <a:lnTo>
                    <a:pt x="87" y="17"/>
                  </a:lnTo>
                  <a:lnTo>
                    <a:pt x="87" y="10"/>
                  </a:lnTo>
                  <a:lnTo>
                    <a:pt x="96" y="10"/>
                  </a:lnTo>
                  <a:lnTo>
                    <a:pt x="108" y="0"/>
                  </a:lnTo>
                  <a:lnTo>
                    <a:pt x="117" y="0"/>
                  </a:lnTo>
                  <a:lnTo>
                    <a:pt x="129" y="0"/>
                  </a:lnTo>
                  <a:lnTo>
                    <a:pt x="140" y="0"/>
                  </a:lnTo>
                  <a:lnTo>
                    <a:pt x="150" y="0"/>
                  </a:lnTo>
                  <a:lnTo>
                    <a:pt x="161" y="10"/>
                  </a:lnTo>
                  <a:lnTo>
                    <a:pt x="171" y="10"/>
                  </a:lnTo>
                  <a:lnTo>
                    <a:pt x="171" y="17"/>
                  </a:lnTo>
                  <a:lnTo>
                    <a:pt x="182" y="17"/>
                  </a:lnTo>
                  <a:lnTo>
                    <a:pt x="182" y="23"/>
                  </a:lnTo>
                  <a:lnTo>
                    <a:pt x="182" y="31"/>
                  </a:lnTo>
                  <a:lnTo>
                    <a:pt x="182" y="38"/>
                  </a:lnTo>
                  <a:lnTo>
                    <a:pt x="182" y="46"/>
                  </a:lnTo>
                  <a:lnTo>
                    <a:pt x="182" y="54"/>
                  </a:lnTo>
                  <a:lnTo>
                    <a:pt x="171" y="54"/>
                  </a:lnTo>
                  <a:lnTo>
                    <a:pt x="171" y="61"/>
                  </a:lnTo>
                  <a:lnTo>
                    <a:pt x="161" y="61"/>
                  </a:lnTo>
                  <a:lnTo>
                    <a:pt x="161" y="69"/>
                  </a:lnTo>
                  <a:lnTo>
                    <a:pt x="150" y="69"/>
                  </a:lnTo>
                  <a:lnTo>
                    <a:pt x="140" y="69"/>
                  </a:lnTo>
                  <a:lnTo>
                    <a:pt x="129" y="69"/>
                  </a:lnTo>
                  <a:lnTo>
                    <a:pt x="117" y="69"/>
                  </a:lnTo>
                  <a:lnTo>
                    <a:pt x="108" y="69"/>
                  </a:lnTo>
                  <a:lnTo>
                    <a:pt x="96" y="69"/>
                  </a:lnTo>
                  <a:lnTo>
                    <a:pt x="96" y="61"/>
                  </a:lnTo>
                  <a:lnTo>
                    <a:pt x="87" y="61"/>
                  </a:lnTo>
                  <a:lnTo>
                    <a:pt x="87" y="54"/>
                  </a:lnTo>
                  <a:lnTo>
                    <a:pt x="75" y="54"/>
                  </a:lnTo>
                  <a:lnTo>
                    <a:pt x="75" y="46"/>
                  </a:lnTo>
                  <a:lnTo>
                    <a:pt x="75" y="38"/>
                  </a:lnTo>
                  <a:close/>
                </a:path>
              </a:pathLst>
            </a:custGeom>
            <a:gradFill rotWithShape="1">
              <a:gsLst>
                <a:gs pos="0">
                  <a:srgbClr val="99CCFF"/>
                </a:gs>
                <a:gs pos="100000">
                  <a:schemeClr val="accent2"/>
                </a:gs>
              </a:gsLst>
              <a:lin ang="2700000" scaled="1"/>
            </a:gradFill>
            <a:ln>
              <a:noFill/>
            </a:ln>
            <a:effectLst/>
            <a:scene3d>
              <a:camera prst="legacyPerspectiveTopLeft"/>
              <a:lightRig rig="legacyFlat3" dir="t"/>
            </a:scene3d>
            <a:sp3d extrusionH="100000" prstMaterial="legacyMatte">
              <a:bevelT w="13500" h="13500" prst="angle"/>
              <a:bevelB w="13500" h="13500" prst="angle"/>
              <a:extrusionClr>
                <a:schemeClr val="accent2"/>
              </a:extrusionClr>
              <a:contourClr>
                <a:srgbClr val="99CCFF"/>
              </a:contourClr>
            </a:sp3d>
            <a:extLst>
              <a:ext uri="{91240B29-F687-4F45-9708-019B960494DF}">
                <a14:hiddenLine xmlns:a14="http://schemas.microsoft.com/office/drawing/2010/main" w="9525" cap="flat" cmpd="sng">
                  <a:no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flatTx/>
            </a:bodyPr>
            <a:lstStyle/>
            <a:p>
              <a:endParaRPr lang="en-IN"/>
            </a:p>
          </p:txBody>
        </p:sp>
        <p:sp>
          <p:nvSpPr>
            <p:cNvPr id="43" name="Freeform 54">
              <a:extLst>
                <a:ext uri="{FF2B5EF4-FFF2-40B4-BE49-F238E27FC236}">
                  <a16:creationId xmlns:a16="http://schemas.microsoft.com/office/drawing/2014/main" id="{6E75230D-6533-4255-96CD-DA2AA877FF60}"/>
                </a:ext>
              </a:extLst>
            </p:cNvPr>
            <p:cNvSpPr>
              <a:spLocks/>
            </p:cNvSpPr>
            <p:nvPr/>
          </p:nvSpPr>
          <p:spPr bwMode="auto">
            <a:xfrm>
              <a:off x="1483" y="2530"/>
              <a:ext cx="159" cy="25"/>
            </a:xfrm>
            <a:custGeom>
              <a:avLst/>
              <a:gdLst>
                <a:gd name="T0" fmla="*/ 14 w 448"/>
                <a:gd name="T1" fmla="*/ 69 h 69"/>
                <a:gd name="T2" fmla="*/ 448 w 448"/>
                <a:gd name="T3" fmla="*/ 7 h 69"/>
                <a:gd name="T4" fmla="*/ 423 w 448"/>
                <a:gd name="T5" fmla="*/ 0 h 69"/>
                <a:gd name="T6" fmla="*/ 0 w 448"/>
                <a:gd name="T7" fmla="*/ 62 h 69"/>
                <a:gd name="T8" fmla="*/ 14 w 448"/>
                <a:gd name="T9" fmla="*/ 69 h 69"/>
              </a:gdLst>
              <a:ahLst/>
              <a:cxnLst>
                <a:cxn ang="0">
                  <a:pos x="T0" y="T1"/>
                </a:cxn>
                <a:cxn ang="0">
                  <a:pos x="T2" y="T3"/>
                </a:cxn>
                <a:cxn ang="0">
                  <a:pos x="T4" y="T5"/>
                </a:cxn>
                <a:cxn ang="0">
                  <a:pos x="T6" y="T7"/>
                </a:cxn>
                <a:cxn ang="0">
                  <a:pos x="T8" y="T9"/>
                </a:cxn>
              </a:cxnLst>
              <a:rect l="0" t="0" r="r" b="b"/>
              <a:pathLst>
                <a:path w="448" h="69">
                  <a:moveTo>
                    <a:pt x="14" y="69"/>
                  </a:moveTo>
                  <a:lnTo>
                    <a:pt x="448" y="7"/>
                  </a:lnTo>
                  <a:lnTo>
                    <a:pt x="423" y="0"/>
                  </a:lnTo>
                  <a:lnTo>
                    <a:pt x="0" y="62"/>
                  </a:lnTo>
                  <a:lnTo>
                    <a:pt x="14" y="69"/>
                  </a:lnTo>
                  <a:close/>
                </a:path>
              </a:pathLst>
            </a:custGeom>
            <a:gradFill rotWithShape="1">
              <a:gsLst>
                <a:gs pos="0">
                  <a:srgbClr val="DDDDDD"/>
                </a:gs>
                <a:gs pos="100000">
                  <a:schemeClr val="bg2"/>
                </a:gs>
              </a:gsLst>
              <a:lin ang="0" scaled="1"/>
            </a:gradFill>
            <a:ln>
              <a:noFill/>
            </a:ln>
            <a:effectLst/>
            <a:extLst>
              <a:ext uri="{91240B29-F687-4F45-9708-019B960494DF}">
                <a14:hiddenLine xmlns:a14="http://schemas.microsoft.com/office/drawing/2010/main" w="9525" cap="flat" cmpd="sng">
                  <a:solidFill>
                    <a:srgbClr val="5579A9"/>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lstStyle/>
            <a:p>
              <a:endParaRPr lang="en-IN"/>
            </a:p>
          </p:txBody>
        </p:sp>
      </p:grpSp>
      <p:sp>
        <p:nvSpPr>
          <p:cNvPr id="52" name="Line 55">
            <a:extLst>
              <a:ext uri="{FF2B5EF4-FFF2-40B4-BE49-F238E27FC236}">
                <a16:creationId xmlns:a16="http://schemas.microsoft.com/office/drawing/2014/main" id="{E8C3299B-D647-4F1C-A7EA-7976BDF132A2}"/>
              </a:ext>
            </a:extLst>
          </p:cNvPr>
          <p:cNvSpPr>
            <a:spLocks noChangeShapeType="1"/>
          </p:cNvSpPr>
          <p:nvPr/>
        </p:nvSpPr>
        <p:spPr bwMode="auto">
          <a:xfrm>
            <a:off x="1203121" y="2438400"/>
            <a:ext cx="1114629" cy="8350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944377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object 7">
            <a:extLst>
              <a:ext uri="{FF2B5EF4-FFF2-40B4-BE49-F238E27FC236}">
                <a16:creationId xmlns:a16="http://schemas.microsoft.com/office/drawing/2014/main" id="{CC20C8F7-6107-D14A-8479-0E24BCCDACFF}"/>
              </a:ext>
            </a:extLst>
          </p:cNvPr>
          <p:cNvSpPr txBox="1">
            <a:spLocks noChangeArrowheads="1"/>
          </p:cNvSpPr>
          <p:nvPr/>
        </p:nvSpPr>
        <p:spPr bwMode="auto">
          <a:xfrm>
            <a:off x="944880" y="471089"/>
            <a:ext cx="9207477" cy="4431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marL="12700">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a:lnSpc>
                <a:spcPct val="90000"/>
              </a:lnSpc>
              <a:spcBef>
                <a:spcPct val="0"/>
              </a:spcBef>
            </a:pPr>
            <a:r>
              <a:rPr lang="en-US" sz="3200" b="1" dirty="0">
                <a:solidFill>
                  <a:schemeClr val="accent1">
                    <a:lumMod val="75000"/>
                  </a:schemeClr>
                </a:solidFill>
              </a:rPr>
              <a:t>Application </a:t>
            </a:r>
            <a:endParaRPr lang="de-AT" sz="2400" dirty="0">
              <a:solidFill>
                <a:schemeClr val="accent1">
                  <a:lumMod val="75000"/>
                </a:schemeClr>
              </a:solidFill>
            </a:endParaRPr>
          </a:p>
        </p:txBody>
      </p:sp>
      <p:sp>
        <p:nvSpPr>
          <p:cNvPr id="2" name="Rectangle 1">
            <a:extLst>
              <a:ext uri="{FF2B5EF4-FFF2-40B4-BE49-F238E27FC236}">
                <a16:creationId xmlns:a16="http://schemas.microsoft.com/office/drawing/2014/main" id="{11FC8018-73BA-44D6-8DB5-F4291616BBC0}"/>
              </a:ext>
            </a:extLst>
          </p:cNvPr>
          <p:cNvSpPr/>
          <p:nvPr/>
        </p:nvSpPr>
        <p:spPr>
          <a:xfrm>
            <a:off x="944880" y="2336800"/>
            <a:ext cx="2387600" cy="233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arenR"/>
            </a:pPr>
            <a:r>
              <a:rPr lang="en-US" dirty="0">
                <a:latin typeface="Arial" panose="020B0604020202020204" pitchFamily="34" charset="0"/>
              </a:rPr>
              <a:t>Java</a:t>
            </a:r>
          </a:p>
          <a:p>
            <a:pPr marL="342900" indent="-342900">
              <a:buAutoNum type="arabicParenR"/>
            </a:pPr>
            <a:r>
              <a:rPr lang="en-US" dirty="0">
                <a:latin typeface="Arial" panose="020B0604020202020204" pitchFamily="34" charset="0"/>
              </a:rPr>
              <a:t>TestNG</a:t>
            </a:r>
          </a:p>
          <a:p>
            <a:pPr marL="342900" indent="-342900">
              <a:buAutoNum type="arabicParenR"/>
            </a:pPr>
            <a:r>
              <a:rPr lang="en-US" dirty="0">
                <a:latin typeface="Arial" panose="020B0604020202020204" pitchFamily="34" charset="0"/>
              </a:rPr>
              <a:t>Maven</a:t>
            </a:r>
          </a:p>
          <a:p>
            <a:pPr marL="342900" indent="-342900">
              <a:buAutoNum type="arabicParenR"/>
            </a:pPr>
            <a:r>
              <a:rPr lang="en-US" dirty="0" err="1">
                <a:latin typeface="Arial" panose="020B0604020202020204" pitchFamily="34" charset="0"/>
              </a:rPr>
              <a:t>BrowserStack</a:t>
            </a:r>
            <a:endParaRPr lang="en-IN" dirty="0">
              <a:latin typeface="Arial" panose="020B0604020202020204" pitchFamily="34" charset="0"/>
            </a:endParaRPr>
          </a:p>
        </p:txBody>
      </p:sp>
      <p:sp>
        <p:nvSpPr>
          <p:cNvPr id="3" name="Rectangle 2">
            <a:extLst>
              <a:ext uri="{FF2B5EF4-FFF2-40B4-BE49-F238E27FC236}">
                <a16:creationId xmlns:a16="http://schemas.microsoft.com/office/drawing/2014/main" id="{077F0C2D-F8C1-4D3E-A7B5-92C13232042E}"/>
              </a:ext>
            </a:extLst>
          </p:cNvPr>
          <p:cNvSpPr/>
          <p:nvPr/>
        </p:nvSpPr>
        <p:spPr>
          <a:xfrm>
            <a:off x="4627880" y="2372360"/>
            <a:ext cx="2682240" cy="233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arenR"/>
            </a:pPr>
            <a:r>
              <a:rPr lang="en-US" dirty="0"/>
              <a:t>GitHub</a:t>
            </a:r>
          </a:p>
          <a:p>
            <a:pPr marL="342900" indent="-342900" algn="ctr">
              <a:buAutoNum type="arabicParenR"/>
            </a:pPr>
            <a:r>
              <a:rPr lang="en-US" dirty="0"/>
              <a:t>Jenkins</a:t>
            </a:r>
          </a:p>
          <a:p>
            <a:pPr algn="ctr"/>
            <a:endParaRPr lang="en-IN" dirty="0"/>
          </a:p>
        </p:txBody>
      </p:sp>
      <p:sp>
        <p:nvSpPr>
          <p:cNvPr id="4" name="Rectangle 3">
            <a:extLst>
              <a:ext uri="{FF2B5EF4-FFF2-40B4-BE49-F238E27FC236}">
                <a16:creationId xmlns:a16="http://schemas.microsoft.com/office/drawing/2014/main" id="{2166658C-685C-45D9-8778-20602122C4D1}"/>
              </a:ext>
            </a:extLst>
          </p:cNvPr>
          <p:cNvSpPr/>
          <p:nvPr/>
        </p:nvSpPr>
        <p:spPr>
          <a:xfrm>
            <a:off x="8464697" y="2389555"/>
            <a:ext cx="2682240" cy="233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arenR"/>
            </a:pPr>
            <a:r>
              <a:rPr lang="en-US" dirty="0"/>
              <a:t>Extend Reporting</a:t>
            </a:r>
          </a:p>
          <a:p>
            <a:r>
              <a:rPr lang="en-US" dirty="0"/>
              <a:t>     2)   Admins</a:t>
            </a:r>
          </a:p>
          <a:p>
            <a:pPr algn="ctr"/>
            <a:endParaRPr lang="en-US" dirty="0"/>
          </a:p>
          <a:p>
            <a:pPr algn="ctr"/>
            <a:endParaRPr lang="en-IN" dirty="0"/>
          </a:p>
        </p:txBody>
      </p:sp>
      <p:sp>
        <p:nvSpPr>
          <p:cNvPr id="5" name="Rectangle 4">
            <a:extLst>
              <a:ext uri="{FF2B5EF4-FFF2-40B4-BE49-F238E27FC236}">
                <a16:creationId xmlns:a16="http://schemas.microsoft.com/office/drawing/2014/main" id="{AC29A630-F69E-4412-AAD3-7917A959E663}"/>
              </a:ext>
            </a:extLst>
          </p:cNvPr>
          <p:cNvSpPr/>
          <p:nvPr/>
        </p:nvSpPr>
        <p:spPr>
          <a:xfrm>
            <a:off x="870776" y="1830710"/>
            <a:ext cx="3365944" cy="369332"/>
          </a:xfrm>
          <a:prstGeom prst="rect">
            <a:avLst/>
          </a:prstGeom>
        </p:spPr>
        <p:txBody>
          <a:bodyPr wrap="square">
            <a:spAutoFit/>
          </a:bodyPr>
          <a:lstStyle/>
          <a:p>
            <a:r>
              <a:rPr lang="en-IN" dirty="0">
                <a:latin typeface="Arial" panose="020B0604020202020204" pitchFamily="34" charset="0"/>
              </a:rPr>
              <a:t>Technology stack &amp; interfaces</a:t>
            </a:r>
            <a:endParaRPr lang="en-IN" dirty="0"/>
          </a:p>
        </p:txBody>
      </p:sp>
      <p:sp>
        <p:nvSpPr>
          <p:cNvPr id="6" name="Rectangle 5">
            <a:extLst>
              <a:ext uri="{FF2B5EF4-FFF2-40B4-BE49-F238E27FC236}">
                <a16:creationId xmlns:a16="http://schemas.microsoft.com/office/drawing/2014/main" id="{E8DF573A-6262-459E-A826-9B3DCF67BBAB}"/>
              </a:ext>
            </a:extLst>
          </p:cNvPr>
          <p:cNvSpPr/>
          <p:nvPr/>
        </p:nvSpPr>
        <p:spPr>
          <a:xfrm>
            <a:off x="4542986" y="1838652"/>
            <a:ext cx="4428293" cy="369332"/>
          </a:xfrm>
          <a:prstGeom prst="rect">
            <a:avLst/>
          </a:prstGeom>
        </p:spPr>
        <p:txBody>
          <a:bodyPr wrap="square">
            <a:spAutoFit/>
          </a:bodyPr>
          <a:lstStyle/>
          <a:p>
            <a:r>
              <a:rPr lang="en-IN" dirty="0">
                <a:latin typeface="Arial" panose="020B0604020202020204" pitchFamily="34" charset="0"/>
              </a:rPr>
              <a:t>Test Automation infrastructure</a:t>
            </a:r>
            <a:endParaRPr lang="en-IN" dirty="0"/>
          </a:p>
        </p:txBody>
      </p:sp>
      <p:sp>
        <p:nvSpPr>
          <p:cNvPr id="7" name="Rectangle 6">
            <a:extLst>
              <a:ext uri="{FF2B5EF4-FFF2-40B4-BE49-F238E27FC236}">
                <a16:creationId xmlns:a16="http://schemas.microsoft.com/office/drawing/2014/main" id="{234F7EDA-A317-4D62-9698-E81C9381FA63}"/>
              </a:ext>
            </a:extLst>
          </p:cNvPr>
          <p:cNvSpPr/>
          <p:nvPr/>
        </p:nvSpPr>
        <p:spPr>
          <a:xfrm>
            <a:off x="8375621" y="1743224"/>
            <a:ext cx="6096000" cy="646331"/>
          </a:xfrm>
          <a:prstGeom prst="rect">
            <a:avLst/>
          </a:prstGeom>
        </p:spPr>
        <p:txBody>
          <a:bodyPr>
            <a:spAutoFit/>
          </a:bodyPr>
          <a:lstStyle/>
          <a:p>
            <a:r>
              <a:rPr lang="en-IN" dirty="0">
                <a:latin typeface="Arial" panose="020B0604020202020204" pitchFamily="34" charset="0"/>
              </a:rPr>
              <a:t>Automation process and </a:t>
            </a:r>
          </a:p>
          <a:p>
            <a:r>
              <a:rPr lang="en-IN" dirty="0">
                <a:latin typeface="Arial" panose="020B0604020202020204" pitchFamily="34" charset="0"/>
              </a:rPr>
              <a:t>reporting</a:t>
            </a:r>
            <a:endParaRPr lang="en-IN" b="0" i="0" dirty="0">
              <a:effectLst/>
              <a:latin typeface="Arial" panose="020B0604020202020204" pitchFamily="34" charset="0"/>
            </a:endParaRPr>
          </a:p>
        </p:txBody>
      </p:sp>
    </p:spTree>
    <p:extLst>
      <p:ext uri="{BB962C8B-B14F-4D97-AF65-F5344CB8AC3E}">
        <p14:creationId xmlns:p14="http://schemas.microsoft.com/office/powerpoint/2010/main" val="2067092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133A1911-E779-4C9F-B49B-556C8E312ABF}"/>
              </a:ext>
            </a:extLst>
          </p:cNvPr>
          <p:cNvSpPr txBox="1">
            <a:spLocks/>
          </p:cNvSpPr>
          <p:nvPr/>
        </p:nvSpPr>
        <p:spPr>
          <a:xfrm>
            <a:off x="-513708" y="295869"/>
            <a:ext cx="4770637" cy="535531"/>
          </a:xfrm>
          <a:prstGeom prst="rect">
            <a:avLst/>
          </a:prstGeom>
        </p:spPr>
        <p:txBody>
          <a:bodyPr vert="horz" wrap="square" lIns="91440" tIns="45720" rIns="91440" bIns="45720" rtlCol="0" anchor="b" anchorCtr="0">
            <a:spAutoFit/>
          </a:bodyPr>
          <a:lstStyle>
            <a:lvl1pPr algn="ctr" defTabSz="914400" rtl="0" eaLnBrk="1" latinLnBrk="0" hangingPunct="1">
              <a:lnSpc>
                <a:spcPct val="90000"/>
              </a:lnSpc>
              <a:spcBef>
                <a:spcPct val="0"/>
              </a:spcBef>
              <a:buNone/>
              <a:defRPr sz="6000" b="0" kern="1200">
                <a:solidFill>
                  <a:schemeClr val="tx1">
                    <a:lumMod val="65000"/>
                    <a:lumOff val="35000"/>
                  </a:schemeClr>
                </a:solidFill>
                <a:latin typeface="+mn-lt"/>
                <a:ea typeface="+mj-ea"/>
                <a:cs typeface="+mj-cs"/>
              </a:defRPr>
            </a:lvl1pPr>
          </a:lstStyle>
          <a:p>
            <a:r>
              <a:rPr lang="en-US" sz="3200" dirty="0">
                <a:solidFill>
                  <a:schemeClr val="accent1">
                    <a:lumMod val="75000"/>
                  </a:schemeClr>
                </a:solidFill>
                <a:latin typeface="Calibri" charset="0"/>
                <a:ea typeface="+mn-ea"/>
                <a:cs typeface="+mn-cs"/>
              </a:rPr>
              <a:t>Test Strategy</a:t>
            </a:r>
            <a:endParaRPr lang="de-DE" sz="3000" dirty="0">
              <a:solidFill>
                <a:schemeClr val="accent1">
                  <a:lumMod val="75000"/>
                </a:schemeClr>
              </a:solidFill>
              <a:latin typeface="Calibri" charset="0"/>
              <a:ea typeface="+mn-ea"/>
              <a:cs typeface="+mn-cs"/>
            </a:endParaRPr>
          </a:p>
        </p:txBody>
      </p:sp>
      <p:sp>
        <p:nvSpPr>
          <p:cNvPr id="66" name="Rectangle 65">
            <a:extLst>
              <a:ext uri="{FF2B5EF4-FFF2-40B4-BE49-F238E27FC236}">
                <a16:creationId xmlns:a16="http://schemas.microsoft.com/office/drawing/2014/main" id="{464EE7CD-69C0-42A4-82A5-E6C6E64C90A2}"/>
              </a:ext>
            </a:extLst>
          </p:cNvPr>
          <p:cNvSpPr/>
          <p:nvPr/>
        </p:nvSpPr>
        <p:spPr>
          <a:xfrm>
            <a:off x="195208" y="1166842"/>
            <a:ext cx="10482951" cy="4955203"/>
          </a:xfrm>
          <a:prstGeom prst="rect">
            <a:avLst/>
          </a:prstGeom>
        </p:spPr>
        <p:txBody>
          <a:bodyPr wrap="square">
            <a:spAutoFit/>
          </a:bodyPr>
          <a:lstStyle/>
          <a:p>
            <a:pPr lvl="1"/>
            <a:r>
              <a:rPr lang="en-US" sz="2000" b="1" dirty="0">
                <a:solidFill>
                  <a:schemeClr val="accent6"/>
                </a:solidFill>
              </a:rPr>
              <a:t>Assumptions- </a:t>
            </a:r>
          </a:p>
          <a:p>
            <a:pPr marL="1257300" lvl="2" indent="-342900">
              <a:buFont typeface="Arial" panose="020B0604020202020204" pitchFamily="34" charset="0"/>
              <a:buChar char="•"/>
            </a:pPr>
            <a:r>
              <a:rPr lang="en-US" sz="2000" dirty="0">
                <a:solidFill>
                  <a:schemeClr val="accent6"/>
                </a:solidFill>
                <a:latin typeface="+mj-lt"/>
              </a:rPr>
              <a:t>Application under test is stable application</a:t>
            </a:r>
          </a:p>
          <a:p>
            <a:pPr lvl="0"/>
            <a:endParaRPr lang="en-IN" dirty="0"/>
          </a:p>
          <a:p>
            <a:pPr lvl="0"/>
            <a:endParaRPr lang="en-IN" dirty="0"/>
          </a:p>
          <a:p>
            <a:pPr lvl="2"/>
            <a:r>
              <a:rPr lang="en-US" sz="2000" b="1" dirty="0">
                <a:solidFill>
                  <a:schemeClr val="accent6"/>
                </a:solidFill>
                <a:latin typeface="+mj-lt"/>
              </a:rPr>
              <a:t>Login-&gt;</a:t>
            </a:r>
          </a:p>
          <a:p>
            <a:pPr marL="1371600" lvl="2" indent="-457200">
              <a:buFont typeface="+mj-lt"/>
              <a:buAutoNum type="arabicPeriod"/>
            </a:pPr>
            <a:r>
              <a:rPr lang="en-US" sz="2000" dirty="0">
                <a:solidFill>
                  <a:schemeClr val="accent6"/>
                </a:solidFill>
                <a:latin typeface="+mj-lt"/>
              </a:rPr>
              <a:t>Data is stored in excel also using </a:t>
            </a:r>
            <a:r>
              <a:rPr lang="en-US" sz="2000" i="1" dirty="0">
                <a:solidFill>
                  <a:schemeClr val="accent6"/>
                </a:solidFill>
                <a:latin typeface="+mj-lt"/>
              </a:rPr>
              <a:t>Data driven framework</a:t>
            </a:r>
            <a:r>
              <a:rPr lang="en-US" sz="2000" dirty="0">
                <a:solidFill>
                  <a:schemeClr val="accent6"/>
                </a:solidFill>
                <a:latin typeface="+mj-lt"/>
              </a:rPr>
              <a:t>.</a:t>
            </a:r>
          </a:p>
          <a:p>
            <a:pPr marL="1371600" lvl="2" indent="-457200">
              <a:buFont typeface="+mj-lt"/>
              <a:buAutoNum type="arabicPeriod"/>
            </a:pPr>
            <a:r>
              <a:rPr lang="en-US" sz="2000" dirty="0">
                <a:solidFill>
                  <a:schemeClr val="accent6"/>
                </a:solidFill>
                <a:latin typeface="+mj-lt"/>
              </a:rPr>
              <a:t>Login data is also store in the property file.</a:t>
            </a:r>
          </a:p>
          <a:p>
            <a:pPr marL="1371600" lvl="2" indent="-457200">
              <a:buFont typeface="+mj-lt"/>
              <a:buAutoNum type="arabicPeriod"/>
            </a:pPr>
            <a:endParaRPr lang="en-US" sz="2000" b="1" dirty="0">
              <a:solidFill>
                <a:schemeClr val="accent6"/>
              </a:solidFill>
              <a:latin typeface="+mj-lt"/>
            </a:endParaRPr>
          </a:p>
          <a:p>
            <a:pPr lvl="2"/>
            <a:r>
              <a:rPr lang="en-US" sz="2000" b="1" dirty="0">
                <a:solidFill>
                  <a:schemeClr val="accent6"/>
                </a:solidFill>
                <a:latin typeface="+mj-lt"/>
              </a:rPr>
              <a:t>Action -&gt;</a:t>
            </a:r>
          </a:p>
          <a:p>
            <a:pPr marL="1371600" lvl="2" indent="-457200">
              <a:buFont typeface="+mj-lt"/>
              <a:buAutoNum type="arabicPeriod"/>
            </a:pPr>
            <a:r>
              <a:rPr lang="en-US" sz="2000" dirty="0">
                <a:solidFill>
                  <a:schemeClr val="accent6"/>
                </a:solidFill>
                <a:latin typeface="+mj-lt"/>
              </a:rPr>
              <a:t>We are storing data in the </a:t>
            </a:r>
            <a:r>
              <a:rPr lang="en-US" sz="2000" i="1" dirty="0">
                <a:solidFill>
                  <a:schemeClr val="accent6"/>
                </a:solidFill>
                <a:latin typeface="+mj-lt"/>
              </a:rPr>
              <a:t>map </a:t>
            </a:r>
            <a:r>
              <a:rPr lang="en-US" sz="2000" dirty="0">
                <a:solidFill>
                  <a:schemeClr val="accent6"/>
                </a:solidFill>
                <a:latin typeface="+mj-lt"/>
              </a:rPr>
              <a:t>and sent to </a:t>
            </a:r>
            <a:r>
              <a:rPr lang="en-US" sz="2000" i="1" dirty="0">
                <a:solidFill>
                  <a:schemeClr val="accent6"/>
                </a:solidFill>
                <a:latin typeface="+mj-lt"/>
              </a:rPr>
              <a:t>UI .</a:t>
            </a:r>
          </a:p>
          <a:p>
            <a:pPr marL="1371600" lvl="2" indent="-457200">
              <a:buFont typeface="+mj-lt"/>
              <a:buAutoNum type="arabicPeriod"/>
            </a:pPr>
            <a:r>
              <a:rPr lang="en-US" sz="2000" dirty="0">
                <a:solidFill>
                  <a:schemeClr val="accent6"/>
                </a:solidFill>
                <a:latin typeface="+mj-lt"/>
              </a:rPr>
              <a:t>We will perform task on UI.</a:t>
            </a:r>
          </a:p>
          <a:p>
            <a:pPr lvl="2"/>
            <a:endParaRPr lang="en-US" sz="2000" b="1" dirty="0">
              <a:solidFill>
                <a:schemeClr val="accent6"/>
              </a:solidFill>
              <a:latin typeface="+mj-lt"/>
            </a:endParaRPr>
          </a:p>
          <a:p>
            <a:pPr lvl="2"/>
            <a:r>
              <a:rPr lang="en-US" sz="2000" b="1" dirty="0">
                <a:solidFill>
                  <a:schemeClr val="accent6"/>
                </a:solidFill>
                <a:latin typeface="+mj-lt"/>
              </a:rPr>
              <a:t>Reporting-&gt;</a:t>
            </a:r>
          </a:p>
          <a:p>
            <a:pPr marL="1371600" lvl="2" indent="-457200">
              <a:buFont typeface="+mj-lt"/>
              <a:buAutoNum type="arabicPeriod"/>
            </a:pPr>
            <a:r>
              <a:rPr lang="en-US" sz="2000" dirty="0">
                <a:solidFill>
                  <a:schemeClr val="accent6"/>
                </a:solidFill>
                <a:latin typeface="+mj-lt"/>
              </a:rPr>
              <a:t>We are using extent reporting.</a:t>
            </a:r>
          </a:p>
          <a:p>
            <a:pPr marL="1371600" lvl="2" indent="-457200">
              <a:buFont typeface="+mj-lt"/>
              <a:buAutoNum type="arabicPeriod"/>
            </a:pPr>
            <a:r>
              <a:rPr lang="en-US" sz="2000" dirty="0">
                <a:solidFill>
                  <a:schemeClr val="accent6"/>
                </a:solidFill>
                <a:latin typeface="+mj-lt"/>
              </a:rPr>
              <a:t>All the logs will be saved.</a:t>
            </a:r>
          </a:p>
          <a:p>
            <a:pPr marL="1371600" lvl="2" indent="-457200">
              <a:buFont typeface="+mj-lt"/>
              <a:buAutoNum type="arabicPeriod"/>
            </a:pPr>
            <a:r>
              <a:rPr lang="en-US" sz="2000" dirty="0">
                <a:solidFill>
                  <a:schemeClr val="accent6"/>
                </a:solidFill>
                <a:latin typeface="+mj-lt"/>
              </a:rPr>
              <a:t>In case of failures, report will save with screenshots.</a:t>
            </a:r>
            <a:r>
              <a:rPr lang="en-US" sz="2000" b="1" dirty="0">
                <a:solidFill>
                  <a:schemeClr val="accent6"/>
                </a:solidFill>
                <a:latin typeface="+mj-lt"/>
              </a:rPr>
              <a:t> 			</a:t>
            </a:r>
          </a:p>
        </p:txBody>
      </p:sp>
    </p:spTree>
    <p:extLst>
      <p:ext uri="{BB962C8B-B14F-4D97-AF65-F5344CB8AC3E}">
        <p14:creationId xmlns:p14="http://schemas.microsoft.com/office/powerpoint/2010/main" val="3773052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AEA2B-0065-49AA-8C9C-64F23C5C0159}"/>
              </a:ext>
            </a:extLst>
          </p:cNvPr>
          <p:cNvSpPr>
            <a:spLocks noGrp="1"/>
          </p:cNvSpPr>
          <p:nvPr>
            <p:ph type="ctrTitle"/>
          </p:nvPr>
        </p:nvSpPr>
        <p:spPr>
          <a:xfrm>
            <a:off x="474133" y="1079467"/>
            <a:ext cx="11134098" cy="5693866"/>
          </a:xfrm>
        </p:spPr>
        <p:txBody>
          <a:bodyPr/>
          <a:lstStyle/>
          <a:p>
            <a:pPr lvl="2"/>
            <a:r>
              <a:rPr lang="en-US" b="1" dirty="0">
                <a:solidFill>
                  <a:schemeClr val="accent6"/>
                </a:solidFill>
              </a:rPr>
              <a:t>BasePage.java-&gt;</a:t>
            </a:r>
            <a:br>
              <a:rPr lang="en-US" b="1" dirty="0">
                <a:solidFill>
                  <a:schemeClr val="accent6"/>
                </a:solidFill>
              </a:rPr>
            </a:br>
            <a:r>
              <a:rPr lang="en-US" dirty="0">
                <a:solidFill>
                  <a:schemeClr val="accent6"/>
                </a:solidFill>
              </a:rPr>
              <a:t>All the reusable methods and functions are stored in the BasePage.java.</a:t>
            </a:r>
            <a:br>
              <a:rPr lang="en-US" dirty="0">
                <a:solidFill>
                  <a:schemeClr val="accent6"/>
                </a:solidFill>
              </a:rPr>
            </a:br>
            <a:br>
              <a:rPr lang="en-US" b="1" dirty="0">
                <a:solidFill>
                  <a:schemeClr val="accent6"/>
                </a:solidFill>
              </a:rPr>
            </a:br>
            <a:r>
              <a:rPr lang="en-US" b="1" dirty="0">
                <a:solidFill>
                  <a:schemeClr val="accent6"/>
                </a:solidFill>
              </a:rPr>
              <a:t>BaseTest.java -&gt;</a:t>
            </a:r>
            <a:br>
              <a:rPr lang="en-US" b="1" dirty="0">
                <a:solidFill>
                  <a:schemeClr val="accent6"/>
                </a:solidFill>
              </a:rPr>
            </a:br>
            <a:r>
              <a:rPr lang="en-US" dirty="0">
                <a:solidFill>
                  <a:schemeClr val="accent6"/>
                </a:solidFill>
              </a:rPr>
              <a:t>We have stored all the test cases in this file.</a:t>
            </a:r>
            <a:br>
              <a:rPr lang="en-US" dirty="0">
                <a:solidFill>
                  <a:schemeClr val="accent6"/>
                </a:solidFill>
              </a:rPr>
            </a:br>
            <a:br>
              <a:rPr lang="en-US" b="1" dirty="0">
                <a:solidFill>
                  <a:schemeClr val="accent6"/>
                </a:solidFill>
              </a:rPr>
            </a:br>
            <a:r>
              <a:rPr lang="en-US" b="1" dirty="0">
                <a:solidFill>
                  <a:schemeClr val="accent6"/>
                </a:solidFill>
              </a:rPr>
              <a:t>DriverSuite.java-&gt;</a:t>
            </a:r>
            <a:br>
              <a:rPr lang="en-US" b="1" dirty="0">
                <a:solidFill>
                  <a:schemeClr val="accent6"/>
                </a:solidFill>
              </a:rPr>
            </a:br>
            <a:r>
              <a:rPr lang="en-US" dirty="0">
                <a:solidFill>
                  <a:schemeClr val="accent6"/>
                </a:solidFill>
              </a:rPr>
              <a:t>All the driver compatibility has been stored in the DriverSuite.java file.</a:t>
            </a:r>
            <a:br>
              <a:rPr lang="en-US" dirty="0">
                <a:solidFill>
                  <a:schemeClr val="accent6"/>
                </a:solidFill>
              </a:rPr>
            </a:br>
            <a:br>
              <a:rPr lang="en-US" dirty="0">
                <a:solidFill>
                  <a:schemeClr val="accent6"/>
                </a:solidFill>
              </a:rPr>
            </a:br>
            <a:r>
              <a:rPr lang="en-US" b="1" dirty="0" err="1">
                <a:solidFill>
                  <a:schemeClr val="accent6"/>
                </a:solidFill>
              </a:rPr>
              <a:t>BrowserStackTestNGTest.Java</a:t>
            </a:r>
            <a:r>
              <a:rPr lang="en-US" dirty="0">
                <a:solidFill>
                  <a:schemeClr val="accent6"/>
                </a:solidFill>
              </a:rPr>
              <a:t>-&gt;</a:t>
            </a:r>
            <a:br>
              <a:rPr lang="en-US" dirty="0">
                <a:solidFill>
                  <a:schemeClr val="accent6"/>
                </a:solidFill>
              </a:rPr>
            </a:br>
            <a:r>
              <a:rPr lang="en-US" dirty="0">
                <a:solidFill>
                  <a:schemeClr val="accent6"/>
                </a:solidFill>
              </a:rPr>
              <a:t>In case of multiple device coverage, we have included the </a:t>
            </a:r>
            <a:r>
              <a:rPr lang="en-US" dirty="0" err="1">
                <a:solidFill>
                  <a:schemeClr val="accent6"/>
                </a:solidFill>
              </a:rPr>
              <a:t>browserstack</a:t>
            </a:r>
            <a:r>
              <a:rPr lang="en-US" dirty="0">
                <a:solidFill>
                  <a:schemeClr val="accent6"/>
                </a:solidFill>
              </a:rPr>
              <a:t> compatibility. </a:t>
            </a:r>
            <a:br>
              <a:rPr lang="en-US" dirty="0">
                <a:solidFill>
                  <a:schemeClr val="accent6"/>
                </a:solidFill>
              </a:rPr>
            </a:br>
            <a:br>
              <a:rPr lang="en-US" dirty="0">
                <a:solidFill>
                  <a:schemeClr val="accent6"/>
                </a:solidFill>
              </a:rPr>
            </a:br>
            <a:r>
              <a:rPr lang="en-US" b="1" dirty="0" err="1">
                <a:solidFill>
                  <a:schemeClr val="accent6"/>
                </a:solidFill>
              </a:rPr>
              <a:t>Utils</a:t>
            </a:r>
            <a:r>
              <a:rPr lang="en-US" b="1" dirty="0">
                <a:solidFill>
                  <a:schemeClr val="accent6"/>
                </a:solidFill>
              </a:rPr>
              <a:t> folder-&gt;</a:t>
            </a:r>
            <a:br>
              <a:rPr lang="en-US" b="1" dirty="0">
                <a:solidFill>
                  <a:schemeClr val="accent6"/>
                </a:solidFill>
              </a:rPr>
            </a:br>
            <a:r>
              <a:rPr lang="en-US" dirty="0">
                <a:solidFill>
                  <a:schemeClr val="accent6"/>
                </a:solidFill>
              </a:rPr>
              <a:t>We have created multiple xml files for execution in multiple scenarios.</a:t>
            </a:r>
            <a:br>
              <a:rPr lang="en-US" dirty="0">
                <a:solidFill>
                  <a:schemeClr val="accent6"/>
                </a:solidFill>
              </a:rPr>
            </a:br>
            <a:br>
              <a:rPr lang="en-US" dirty="0">
                <a:solidFill>
                  <a:schemeClr val="accent6"/>
                </a:solidFill>
              </a:rPr>
            </a:br>
            <a:r>
              <a:rPr lang="en-US" dirty="0">
                <a:solidFill>
                  <a:schemeClr val="accent6"/>
                </a:solidFill>
              </a:rPr>
              <a:t>1) browserStack.xml -&gt; Execute tests in </a:t>
            </a:r>
            <a:r>
              <a:rPr lang="en-US" dirty="0" err="1">
                <a:solidFill>
                  <a:schemeClr val="accent6"/>
                </a:solidFill>
              </a:rPr>
              <a:t>browserstack</a:t>
            </a:r>
            <a:r>
              <a:rPr lang="en-US" dirty="0">
                <a:solidFill>
                  <a:schemeClr val="accent6"/>
                </a:solidFill>
              </a:rPr>
              <a:t> </a:t>
            </a:r>
            <a:br>
              <a:rPr lang="en-US" dirty="0">
                <a:solidFill>
                  <a:schemeClr val="accent6"/>
                </a:solidFill>
              </a:rPr>
            </a:br>
            <a:r>
              <a:rPr lang="en-US" dirty="0">
                <a:solidFill>
                  <a:schemeClr val="accent6"/>
                </a:solidFill>
              </a:rPr>
              <a:t>2) browserstackParallel.xml-&gt; Execute tests parallelly </a:t>
            </a:r>
            <a:br>
              <a:rPr lang="en-US" dirty="0">
                <a:solidFill>
                  <a:schemeClr val="accent6"/>
                </a:solidFill>
              </a:rPr>
            </a:br>
            <a:r>
              <a:rPr lang="en-US" dirty="0">
                <a:solidFill>
                  <a:schemeClr val="accent6"/>
                </a:solidFill>
              </a:rPr>
              <a:t>3) testng.xml -&gt; Execute tests locally	</a:t>
            </a:r>
            <a:br>
              <a:rPr lang="en-US" sz="2000" dirty="0">
                <a:solidFill>
                  <a:schemeClr val="accent6"/>
                </a:solidFill>
              </a:rPr>
            </a:br>
            <a:br>
              <a:rPr lang="en-US" sz="2000" dirty="0">
                <a:solidFill>
                  <a:schemeClr val="accent6"/>
                </a:solidFill>
              </a:rPr>
            </a:br>
            <a:endParaRPr lang="en-IN" dirty="0"/>
          </a:p>
        </p:txBody>
      </p:sp>
      <p:sp>
        <p:nvSpPr>
          <p:cNvPr id="4" name="Titel 1">
            <a:extLst>
              <a:ext uri="{FF2B5EF4-FFF2-40B4-BE49-F238E27FC236}">
                <a16:creationId xmlns:a16="http://schemas.microsoft.com/office/drawing/2014/main" id="{9DCBF044-11D1-4E6D-8B60-9A6084266770}"/>
              </a:ext>
            </a:extLst>
          </p:cNvPr>
          <p:cNvSpPr txBox="1">
            <a:spLocks/>
          </p:cNvSpPr>
          <p:nvPr/>
        </p:nvSpPr>
        <p:spPr>
          <a:xfrm>
            <a:off x="155159" y="312338"/>
            <a:ext cx="4770637" cy="535531"/>
          </a:xfrm>
          <a:prstGeom prst="rect">
            <a:avLst/>
          </a:prstGeom>
        </p:spPr>
        <p:txBody>
          <a:bodyPr vert="horz" wrap="square" lIns="91440" tIns="45720" rIns="91440" bIns="45720" rtlCol="0" anchor="b" anchorCtr="0">
            <a:spAutoFit/>
          </a:bodyPr>
          <a:lstStyle>
            <a:lvl1pPr algn="ctr" defTabSz="914400" rtl="0" eaLnBrk="1" latinLnBrk="0" hangingPunct="1">
              <a:lnSpc>
                <a:spcPct val="90000"/>
              </a:lnSpc>
              <a:spcBef>
                <a:spcPct val="0"/>
              </a:spcBef>
              <a:buNone/>
              <a:defRPr sz="6000" b="0" kern="1200">
                <a:solidFill>
                  <a:schemeClr val="tx1">
                    <a:lumMod val="65000"/>
                    <a:lumOff val="35000"/>
                  </a:schemeClr>
                </a:solidFill>
                <a:latin typeface="+mn-lt"/>
                <a:ea typeface="+mj-ea"/>
                <a:cs typeface="+mj-cs"/>
              </a:defRPr>
            </a:lvl1pPr>
          </a:lstStyle>
          <a:p>
            <a:r>
              <a:rPr lang="en-US" sz="3200" dirty="0">
                <a:solidFill>
                  <a:schemeClr val="accent1">
                    <a:lumMod val="75000"/>
                  </a:schemeClr>
                </a:solidFill>
                <a:latin typeface="Calibri" charset="0"/>
                <a:ea typeface="+mn-ea"/>
                <a:cs typeface="+mn-cs"/>
              </a:rPr>
              <a:t>Framework Structure</a:t>
            </a:r>
            <a:endParaRPr lang="de-DE" sz="3000" dirty="0">
              <a:solidFill>
                <a:schemeClr val="accent1">
                  <a:lumMod val="75000"/>
                </a:schemeClr>
              </a:solidFill>
              <a:latin typeface="Calibri" charset="0"/>
              <a:ea typeface="+mn-ea"/>
              <a:cs typeface="+mn-cs"/>
            </a:endParaRPr>
          </a:p>
        </p:txBody>
      </p:sp>
    </p:spTree>
    <p:extLst>
      <p:ext uri="{BB962C8B-B14F-4D97-AF65-F5344CB8AC3E}">
        <p14:creationId xmlns:p14="http://schemas.microsoft.com/office/powerpoint/2010/main" val="3190628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AEA2B-0065-49AA-8C9C-64F23C5C0159}"/>
              </a:ext>
            </a:extLst>
          </p:cNvPr>
          <p:cNvSpPr>
            <a:spLocks noGrp="1"/>
          </p:cNvSpPr>
          <p:nvPr>
            <p:ph type="ctrTitle"/>
          </p:nvPr>
        </p:nvSpPr>
        <p:spPr>
          <a:xfrm>
            <a:off x="474133" y="1004362"/>
            <a:ext cx="11134098" cy="3077766"/>
          </a:xfrm>
        </p:spPr>
        <p:txBody>
          <a:bodyPr/>
          <a:lstStyle/>
          <a:p>
            <a:pPr lvl="2"/>
            <a:r>
              <a:rPr lang="en-US" b="1" dirty="0">
                <a:solidFill>
                  <a:schemeClr val="accent6"/>
                </a:solidFill>
              </a:rPr>
              <a:t>API Testing-&gt;</a:t>
            </a:r>
            <a:br>
              <a:rPr lang="en-US" b="1" dirty="0">
                <a:solidFill>
                  <a:schemeClr val="accent6"/>
                </a:solidFill>
              </a:rPr>
            </a:br>
            <a:br>
              <a:rPr lang="en-US" b="1" dirty="0">
                <a:solidFill>
                  <a:schemeClr val="accent6"/>
                </a:solidFill>
              </a:rPr>
            </a:br>
            <a:r>
              <a:rPr lang="en-US" b="1" dirty="0">
                <a:solidFill>
                  <a:schemeClr val="accent6"/>
                </a:solidFill>
              </a:rPr>
              <a:t> </a:t>
            </a:r>
            <a:r>
              <a:rPr lang="en-US" dirty="0">
                <a:solidFill>
                  <a:schemeClr val="accent6"/>
                </a:solidFill>
              </a:rPr>
              <a:t>	</a:t>
            </a:r>
            <a:br>
              <a:rPr lang="en-US" sz="2000" dirty="0">
                <a:solidFill>
                  <a:schemeClr val="accent6"/>
                </a:solidFill>
              </a:rPr>
            </a:br>
            <a:r>
              <a:rPr lang="en-US" sz="2000" dirty="0">
                <a:solidFill>
                  <a:schemeClr val="accent6"/>
                </a:solidFill>
              </a:rPr>
              <a:t>We inherited rest assured framework.</a:t>
            </a:r>
            <a:br>
              <a:rPr lang="en-US" sz="2000" dirty="0">
                <a:solidFill>
                  <a:schemeClr val="accent6"/>
                </a:solidFill>
              </a:rPr>
            </a:br>
            <a:br>
              <a:rPr lang="en-US" sz="2000" dirty="0">
                <a:solidFill>
                  <a:schemeClr val="accent6"/>
                </a:solidFill>
              </a:rPr>
            </a:br>
            <a:r>
              <a:rPr lang="en-US" sz="2000" dirty="0">
                <a:solidFill>
                  <a:schemeClr val="accent6"/>
                </a:solidFill>
              </a:rPr>
              <a:t>1) All the GET and POST has also been verified with response code and data.</a:t>
            </a:r>
            <a:br>
              <a:rPr lang="en-US" sz="2000" dirty="0">
                <a:solidFill>
                  <a:schemeClr val="accent6"/>
                </a:solidFill>
              </a:rPr>
            </a:br>
            <a:br>
              <a:rPr lang="en-US" sz="2000" dirty="0">
                <a:solidFill>
                  <a:schemeClr val="accent6"/>
                </a:solidFill>
              </a:rPr>
            </a:br>
            <a:r>
              <a:rPr lang="en-US" sz="2000" dirty="0">
                <a:solidFill>
                  <a:schemeClr val="accent6"/>
                </a:solidFill>
              </a:rPr>
              <a:t>2) We have verified data on the bases of existing Payloads</a:t>
            </a:r>
            <a:br>
              <a:rPr lang="en-US" sz="2000" dirty="0">
                <a:solidFill>
                  <a:schemeClr val="accent6"/>
                </a:solidFill>
              </a:rPr>
            </a:br>
            <a:br>
              <a:rPr lang="en-US" sz="2000" dirty="0">
                <a:solidFill>
                  <a:schemeClr val="accent6"/>
                </a:solidFill>
              </a:rPr>
            </a:br>
            <a:endParaRPr lang="en-IN" dirty="0"/>
          </a:p>
        </p:txBody>
      </p:sp>
      <p:sp>
        <p:nvSpPr>
          <p:cNvPr id="4" name="Titel 1">
            <a:extLst>
              <a:ext uri="{FF2B5EF4-FFF2-40B4-BE49-F238E27FC236}">
                <a16:creationId xmlns:a16="http://schemas.microsoft.com/office/drawing/2014/main" id="{9DCBF044-11D1-4E6D-8B60-9A6084266770}"/>
              </a:ext>
            </a:extLst>
          </p:cNvPr>
          <p:cNvSpPr txBox="1">
            <a:spLocks/>
          </p:cNvSpPr>
          <p:nvPr/>
        </p:nvSpPr>
        <p:spPr>
          <a:xfrm>
            <a:off x="155159" y="312338"/>
            <a:ext cx="4770637" cy="535531"/>
          </a:xfrm>
          <a:prstGeom prst="rect">
            <a:avLst/>
          </a:prstGeom>
        </p:spPr>
        <p:txBody>
          <a:bodyPr vert="horz" wrap="square" lIns="91440" tIns="45720" rIns="91440" bIns="45720" rtlCol="0" anchor="b" anchorCtr="0">
            <a:spAutoFit/>
          </a:bodyPr>
          <a:lstStyle>
            <a:lvl1pPr algn="ctr" defTabSz="914400" rtl="0" eaLnBrk="1" latinLnBrk="0" hangingPunct="1">
              <a:lnSpc>
                <a:spcPct val="90000"/>
              </a:lnSpc>
              <a:spcBef>
                <a:spcPct val="0"/>
              </a:spcBef>
              <a:buNone/>
              <a:defRPr sz="6000" b="0" kern="1200">
                <a:solidFill>
                  <a:schemeClr val="tx1">
                    <a:lumMod val="65000"/>
                    <a:lumOff val="35000"/>
                  </a:schemeClr>
                </a:solidFill>
                <a:latin typeface="+mn-lt"/>
                <a:ea typeface="+mj-ea"/>
                <a:cs typeface="+mj-cs"/>
              </a:defRPr>
            </a:lvl1pPr>
          </a:lstStyle>
          <a:p>
            <a:r>
              <a:rPr lang="en-US" sz="3200" dirty="0">
                <a:solidFill>
                  <a:schemeClr val="accent1">
                    <a:lumMod val="75000"/>
                  </a:schemeClr>
                </a:solidFill>
                <a:latin typeface="Calibri" charset="0"/>
                <a:ea typeface="+mn-ea"/>
                <a:cs typeface="+mn-cs"/>
              </a:rPr>
              <a:t>Framework Structure</a:t>
            </a:r>
            <a:endParaRPr lang="de-DE" sz="3000" dirty="0">
              <a:solidFill>
                <a:schemeClr val="accent1">
                  <a:lumMod val="75000"/>
                </a:schemeClr>
              </a:solidFill>
              <a:latin typeface="Calibri" charset="0"/>
              <a:ea typeface="+mn-ea"/>
              <a:cs typeface="+mn-cs"/>
            </a:endParaRPr>
          </a:p>
        </p:txBody>
      </p:sp>
    </p:spTree>
    <p:extLst>
      <p:ext uri="{BB962C8B-B14F-4D97-AF65-F5344CB8AC3E}">
        <p14:creationId xmlns:p14="http://schemas.microsoft.com/office/powerpoint/2010/main" val="1110285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2C57F-EF56-404E-A3A7-B9D9157C8AD9}"/>
              </a:ext>
            </a:extLst>
          </p:cNvPr>
          <p:cNvSpPr>
            <a:spLocks noGrp="1"/>
          </p:cNvSpPr>
          <p:nvPr>
            <p:ph type="ctrTitle"/>
          </p:nvPr>
        </p:nvSpPr>
        <p:spPr>
          <a:xfrm>
            <a:off x="-1783977" y="228600"/>
            <a:ext cx="9144000" cy="923330"/>
          </a:xfrm>
        </p:spPr>
        <p:txBody>
          <a:bodyPr/>
          <a:lstStyle/>
          <a:p>
            <a:r>
              <a:rPr lang="en-US" b="1" dirty="0">
                <a:latin typeface="Algerian" panose="04020705040A02060702" pitchFamily="82" charset="0"/>
              </a:rPr>
              <a:t>Reporting</a:t>
            </a:r>
            <a:endParaRPr lang="en-IN" b="1" dirty="0">
              <a:latin typeface="Algerian" panose="04020705040A02060702" pitchFamily="82" charset="0"/>
            </a:endParaRPr>
          </a:p>
        </p:txBody>
      </p:sp>
      <p:sp>
        <p:nvSpPr>
          <p:cNvPr id="3" name="Subtitle 2">
            <a:extLst>
              <a:ext uri="{FF2B5EF4-FFF2-40B4-BE49-F238E27FC236}">
                <a16:creationId xmlns:a16="http://schemas.microsoft.com/office/drawing/2014/main" id="{7E2F36ED-9C95-41D0-82F7-E5FF76B5C7C3}"/>
              </a:ext>
            </a:extLst>
          </p:cNvPr>
          <p:cNvSpPr>
            <a:spLocks noGrp="1"/>
          </p:cNvSpPr>
          <p:nvPr>
            <p:ph type="subTitle" idx="1"/>
          </p:nvPr>
        </p:nvSpPr>
        <p:spPr/>
        <p:txBody>
          <a:bodyPr/>
          <a:lstStyle/>
          <a:p>
            <a:endParaRPr lang="en-IN"/>
          </a:p>
        </p:txBody>
      </p:sp>
      <p:pic>
        <p:nvPicPr>
          <p:cNvPr id="5" name="Picture 4" descr="A screenshot of a computer&#10;&#10;Description automatically generated">
            <a:extLst>
              <a:ext uri="{FF2B5EF4-FFF2-40B4-BE49-F238E27FC236}">
                <a16:creationId xmlns:a16="http://schemas.microsoft.com/office/drawing/2014/main" id="{CC280D43-0BC9-48E1-9E38-2AA5C71797F4}"/>
              </a:ext>
            </a:extLst>
          </p:cNvPr>
          <p:cNvPicPr>
            <a:picLocks noChangeAspect="1"/>
          </p:cNvPicPr>
          <p:nvPr/>
        </p:nvPicPr>
        <p:blipFill>
          <a:blip r:embed="rId2"/>
          <a:stretch>
            <a:fillRect/>
          </a:stretch>
        </p:blipFill>
        <p:spPr>
          <a:xfrm>
            <a:off x="0" y="1828800"/>
            <a:ext cx="12192000" cy="5029200"/>
          </a:xfrm>
          <a:prstGeom prst="rect">
            <a:avLst/>
          </a:prstGeom>
        </p:spPr>
      </p:pic>
    </p:spTree>
    <p:extLst>
      <p:ext uri="{BB962C8B-B14F-4D97-AF65-F5344CB8AC3E}">
        <p14:creationId xmlns:p14="http://schemas.microsoft.com/office/powerpoint/2010/main" val="3946345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C3C69-799D-4C06-B2E8-C4D1745FD1B6}"/>
              </a:ext>
            </a:extLst>
          </p:cNvPr>
          <p:cNvSpPr>
            <a:spLocks noGrp="1"/>
          </p:cNvSpPr>
          <p:nvPr>
            <p:ph type="ctrTitle"/>
          </p:nvPr>
        </p:nvSpPr>
        <p:spPr>
          <a:xfrm>
            <a:off x="1076960" y="487681"/>
            <a:ext cx="4175760" cy="1706879"/>
          </a:xfrm>
        </p:spPr>
        <p:txBody>
          <a:bodyPr/>
          <a:lstStyle/>
          <a:p>
            <a:r>
              <a:rPr lang="en-US" dirty="0">
                <a:solidFill>
                  <a:schemeClr val="accent6"/>
                </a:solidFill>
              </a:rPr>
              <a:t>Mobile Apps</a:t>
            </a:r>
            <a:br>
              <a:rPr lang="en-US" dirty="0">
                <a:solidFill>
                  <a:schemeClr val="accent6"/>
                </a:solidFill>
              </a:rPr>
            </a:br>
            <a:endParaRPr lang="en-IN" dirty="0"/>
          </a:p>
        </p:txBody>
      </p:sp>
      <p:sp>
        <p:nvSpPr>
          <p:cNvPr id="3" name="Subtitle 2">
            <a:extLst>
              <a:ext uri="{FF2B5EF4-FFF2-40B4-BE49-F238E27FC236}">
                <a16:creationId xmlns:a16="http://schemas.microsoft.com/office/drawing/2014/main" id="{54A14EF3-C63D-4704-846A-ACDA710C4223}"/>
              </a:ext>
            </a:extLst>
          </p:cNvPr>
          <p:cNvSpPr>
            <a:spLocks noGrp="1"/>
          </p:cNvSpPr>
          <p:nvPr>
            <p:ph type="subTitle" idx="1"/>
          </p:nvPr>
        </p:nvSpPr>
        <p:spPr>
          <a:xfrm>
            <a:off x="396240" y="1584960"/>
            <a:ext cx="10871200" cy="6715760"/>
          </a:xfrm>
        </p:spPr>
        <p:txBody>
          <a:bodyPr/>
          <a:lstStyle/>
          <a:p>
            <a:pPr algn="just"/>
            <a:r>
              <a:rPr lang="en-US" dirty="0">
                <a:solidFill>
                  <a:schemeClr val="accent6"/>
                </a:solidFill>
              </a:rPr>
              <a:t>A mobile app will be released. It will be a React Native app, with the same features as the web app and a couple of extra features (see below). </a:t>
            </a:r>
          </a:p>
          <a:p>
            <a:pPr algn="just"/>
            <a:r>
              <a:rPr lang="en-US" dirty="0">
                <a:solidFill>
                  <a:schemeClr val="accent6"/>
                </a:solidFill>
              </a:rPr>
              <a:t>It will be released for the last three major releases of both iOS and Android. Tablets and mobile phones will be both be targeted.</a:t>
            </a:r>
          </a:p>
          <a:p>
            <a:pPr algn="just"/>
            <a:endParaRPr lang="en-US" dirty="0">
              <a:solidFill>
                <a:schemeClr val="accent6"/>
              </a:solidFill>
            </a:endParaRPr>
          </a:p>
          <a:p>
            <a:pPr algn="just"/>
            <a:r>
              <a:rPr lang="en-US" b="1" dirty="0">
                <a:solidFill>
                  <a:schemeClr val="accent6"/>
                </a:solidFill>
              </a:rPr>
              <a:t>Test Strategy-&gt;</a:t>
            </a:r>
          </a:p>
          <a:p>
            <a:pPr marL="457200" indent="-457200" algn="just">
              <a:buFont typeface="+mj-lt"/>
              <a:buAutoNum type="arabicPeriod"/>
            </a:pPr>
            <a:r>
              <a:rPr lang="en-IN" dirty="0">
                <a:solidFill>
                  <a:schemeClr val="accent6"/>
                </a:solidFill>
              </a:rPr>
              <a:t>We have added compatibility for </a:t>
            </a:r>
            <a:r>
              <a:rPr lang="en-IN" dirty="0" err="1">
                <a:solidFill>
                  <a:schemeClr val="accent6"/>
                </a:solidFill>
              </a:rPr>
              <a:t>BrowserStack</a:t>
            </a:r>
            <a:r>
              <a:rPr lang="en-IN" dirty="0">
                <a:solidFill>
                  <a:schemeClr val="accent6"/>
                </a:solidFill>
              </a:rPr>
              <a:t> in our framework.</a:t>
            </a:r>
          </a:p>
          <a:p>
            <a:pPr marL="457200" indent="-457200" algn="just">
              <a:buFont typeface="+mj-lt"/>
              <a:buAutoNum type="arabicPeriod"/>
            </a:pPr>
            <a:r>
              <a:rPr lang="en-IN" dirty="0">
                <a:solidFill>
                  <a:schemeClr val="accent6"/>
                </a:solidFill>
              </a:rPr>
              <a:t>All the last 3 versions will be added to </a:t>
            </a:r>
            <a:r>
              <a:rPr lang="en-IN" dirty="0" err="1">
                <a:solidFill>
                  <a:schemeClr val="accent6"/>
                </a:solidFill>
              </a:rPr>
              <a:t>local.config.json</a:t>
            </a:r>
            <a:endParaRPr lang="en-IN" dirty="0">
              <a:solidFill>
                <a:schemeClr val="accent6"/>
              </a:solidFill>
            </a:endParaRPr>
          </a:p>
          <a:p>
            <a:pPr marL="457200" indent="-457200" algn="just">
              <a:buFont typeface="+mj-lt"/>
              <a:buAutoNum type="arabicPeriod"/>
            </a:pPr>
            <a:r>
              <a:rPr lang="en-IN" dirty="0">
                <a:solidFill>
                  <a:schemeClr val="accent6"/>
                </a:solidFill>
              </a:rPr>
              <a:t>All the iOS and </a:t>
            </a:r>
            <a:r>
              <a:rPr lang="en-IN" dirty="0" err="1">
                <a:solidFill>
                  <a:schemeClr val="accent6"/>
                </a:solidFill>
              </a:rPr>
              <a:t>Andriod</a:t>
            </a:r>
            <a:r>
              <a:rPr lang="en-IN" dirty="0">
                <a:solidFill>
                  <a:schemeClr val="accent6"/>
                </a:solidFill>
              </a:rPr>
              <a:t> version will be cover in the testing scope.</a:t>
            </a:r>
          </a:p>
        </p:txBody>
      </p:sp>
    </p:spTree>
    <p:extLst>
      <p:ext uri="{BB962C8B-B14F-4D97-AF65-F5344CB8AC3E}">
        <p14:creationId xmlns:p14="http://schemas.microsoft.com/office/powerpoint/2010/main" val="3436922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C3C69-799D-4C06-B2E8-C4D1745FD1B6}"/>
              </a:ext>
            </a:extLst>
          </p:cNvPr>
          <p:cNvSpPr>
            <a:spLocks noGrp="1"/>
          </p:cNvSpPr>
          <p:nvPr>
            <p:ph type="ctrTitle"/>
          </p:nvPr>
        </p:nvSpPr>
        <p:spPr>
          <a:xfrm>
            <a:off x="1076960" y="487681"/>
            <a:ext cx="4175760" cy="1706879"/>
          </a:xfrm>
        </p:spPr>
        <p:txBody>
          <a:bodyPr/>
          <a:lstStyle/>
          <a:p>
            <a:r>
              <a:rPr lang="en-US" dirty="0">
                <a:solidFill>
                  <a:schemeClr val="accent6"/>
                </a:solidFill>
              </a:rPr>
              <a:t>Mobile Apps</a:t>
            </a:r>
            <a:br>
              <a:rPr lang="en-US" dirty="0">
                <a:solidFill>
                  <a:schemeClr val="accent6"/>
                </a:solidFill>
              </a:rPr>
            </a:br>
            <a:endParaRPr lang="en-IN" dirty="0"/>
          </a:p>
        </p:txBody>
      </p:sp>
      <p:sp>
        <p:nvSpPr>
          <p:cNvPr id="3" name="Subtitle 2">
            <a:extLst>
              <a:ext uri="{FF2B5EF4-FFF2-40B4-BE49-F238E27FC236}">
                <a16:creationId xmlns:a16="http://schemas.microsoft.com/office/drawing/2014/main" id="{54A14EF3-C63D-4704-846A-ACDA710C4223}"/>
              </a:ext>
            </a:extLst>
          </p:cNvPr>
          <p:cNvSpPr>
            <a:spLocks noGrp="1"/>
          </p:cNvSpPr>
          <p:nvPr>
            <p:ph type="subTitle" idx="1"/>
          </p:nvPr>
        </p:nvSpPr>
        <p:spPr>
          <a:xfrm>
            <a:off x="396240" y="1584960"/>
            <a:ext cx="10871200" cy="6715760"/>
          </a:xfrm>
        </p:spPr>
        <p:txBody>
          <a:bodyPr/>
          <a:lstStyle/>
          <a:p>
            <a:pPr algn="just"/>
            <a:r>
              <a:rPr lang="en-US" dirty="0">
                <a:solidFill>
                  <a:schemeClr val="accent6"/>
                </a:solidFill>
              </a:rPr>
              <a:t>A mobile app will be released. It will be a React Native app, with the same features as the web app and a couple of extra features (see below). </a:t>
            </a:r>
          </a:p>
          <a:p>
            <a:pPr algn="just"/>
            <a:r>
              <a:rPr lang="en-US" dirty="0">
                <a:solidFill>
                  <a:schemeClr val="accent6"/>
                </a:solidFill>
              </a:rPr>
              <a:t>It will be released for the last three major releases of both iOS and Android. Tablets and mobile phones will be both be targeted.</a:t>
            </a:r>
          </a:p>
          <a:p>
            <a:pPr algn="just"/>
            <a:endParaRPr lang="en-US" dirty="0">
              <a:solidFill>
                <a:schemeClr val="accent6"/>
              </a:solidFill>
            </a:endParaRPr>
          </a:p>
          <a:p>
            <a:pPr algn="just"/>
            <a:r>
              <a:rPr lang="en-US" b="1" dirty="0">
                <a:solidFill>
                  <a:schemeClr val="accent6"/>
                </a:solidFill>
              </a:rPr>
              <a:t>Test Strategy-&gt;</a:t>
            </a:r>
          </a:p>
          <a:p>
            <a:pPr marL="457200" indent="-457200" algn="just">
              <a:buFont typeface="+mj-lt"/>
              <a:buAutoNum type="arabicPeriod"/>
            </a:pPr>
            <a:r>
              <a:rPr lang="en-IN" dirty="0">
                <a:solidFill>
                  <a:schemeClr val="accent6"/>
                </a:solidFill>
              </a:rPr>
              <a:t>We have added compatibility for </a:t>
            </a:r>
            <a:r>
              <a:rPr lang="en-IN" dirty="0" err="1">
                <a:solidFill>
                  <a:schemeClr val="accent6"/>
                </a:solidFill>
              </a:rPr>
              <a:t>BrowserStack</a:t>
            </a:r>
            <a:r>
              <a:rPr lang="en-IN" dirty="0">
                <a:solidFill>
                  <a:schemeClr val="accent6"/>
                </a:solidFill>
              </a:rPr>
              <a:t> in our framework.</a:t>
            </a:r>
          </a:p>
          <a:p>
            <a:pPr marL="457200" indent="-457200" algn="just">
              <a:buFont typeface="+mj-lt"/>
              <a:buAutoNum type="arabicPeriod"/>
            </a:pPr>
            <a:r>
              <a:rPr lang="en-IN" dirty="0">
                <a:solidFill>
                  <a:schemeClr val="accent6"/>
                </a:solidFill>
              </a:rPr>
              <a:t>All the last 3 versions will be added to </a:t>
            </a:r>
            <a:r>
              <a:rPr lang="en-IN" dirty="0" err="1">
                <a:solidFill>
                  <a:schemeClr val="accent6"/>
                </a:solidFill>
              </a:rPr>
              <a:t>local.config.json</a:t>
            </a:r>
            <a:endParaRPr lang="en-IN" dirty="0">
              <a:solidFill>
                <a:schemeClr val="accent6"/>
              </a:solidFill>
            </a:endParaRPr>
          </a:p>
          <a:p>
            <a:pPr marL="457200" indent="-457200" algn="just">
              <a:buFont typeface="+mj-lt"/>
              <a:buAutoNum type="arabicPeriod"/>
            </a:pPr>
            <a:r>
              <a:rPr lang="en-IN" dirty="0">
                <a:solidFill>
                  <a:schemeClr val="accent6"/>
                </a:solidFill>
              </a:rPr>
              <a:t>All the iOS and </a:t>
            </a:r>
            <a:r>
              <a:rPr lang="en-IN" dirty="0" err="1">
                <a:solidFill>
                  <a:schemeClr val="accent6"/>
                </a:solidFill>
              </a:rPr>
              <a:t>Andriod</a:t>
            </a:r>
            <a:r>
              <a:rPr lang="en-IN" dirty="0">
                <a:solidFill>
                  <a:schemeClr val="accent6"/>
                </a:solidFill>
              </a:rPr>
              <a:t> version will be cover in the testing scope.</a:t>
            </a:r>
          </a:p>
        </p:txBody>
      </p:sp>
    </p:spTree>
    <p:extLst>
      <p:ext uri="{BB962C8B-B14F-4D97-AF65-F5344CB8AC3E}">
        <p14:creationId xmlns:p14="http://schemas.microsoft.com/office/powerpoint/2010/main" val="615885096"/>
      </p:ext>
    </p:extLst>
  </p:cSld>
  <p:clrMapOvr>
    <a:masterClrMapping/>
  </p:clrMapOvr>
</p:sld>
</file>

<file path=ppt/theme/theme1.xml><?xml version="1.0" encoding="utf-8"?>
<a:theme xmlns:a="http://schemas.openxmlformats.org/drawingml/2006/main" name="Custom Design">
  <a:themeElements>
    <a:clrScheme name="Benutzerdefiniert 6">
      <a:dk1>
        <a:srgbClr val="616161"/>
      </a:dk1>
      <a:lt1>
        <a:sysClr val="window" lastClr="FFFFFF"/>
      </a:lt1>
      <a:dk2>
        <a:srgbClr val="212C56"/>
      </a:dk2>
      <a:lt2>
        <a:srgbClr val="F8AE3C"/>
      </a:lt2>
      <a:accent1>
        <a:srgbClr val="8686FF"/>
      </a:accent1>
      <a:accent2>
        <a:srgbClr val="F84E81"/>
      </a:accent2>
      <a:accent3>
        <a:srgbClr val="80A031"/>
      </a:accent3>
      <a:accent4>
        <a:srgbClr val="F8AE3C"/>
      </a:accent4>
      <a:accent5>
        <a:srgbClr val="212C56"/>
      </a:accent5>
      <a:accent6>
        <a:srgbClr val="0C0C0C"/>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BF0EC96CA55A40B8791428CBED2A0C" ma:contentTypeVersion="7" ma:contentTypeDescription="Create a new document." ma:contentTypeScope="" ma:versionID="ee937a8f326e21495ea7573f0b1df587">
  <xsd:schema xmlns:xsd="http://www.w3.org/2001/XMLSchema" xmlns:xs="http://www.w3.org/2001/XMLSchema" xmlns:p="http://schemas.microsoft.com/office/2006/metadata/properties" xmlns:ns2="a9127b7b-67ae-4d17-a3f4-35eee303af95" targetNamespace="http://schemas.microsoft.com/office/2006/metadata/properties" ma:root="true" ma:fieldsID="e81763834650db39743b53acb2457417" ns2:_="">
    <xsd:import namespace="a9127b7b-67ae-4d17-a3f4-35eee303af9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EventHashCode" minOccurs="0"/>
                <xsd:element ref="ns2:MediaServiceGenerationTim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127b7b-67ae-4d17-a3f4-35eee303af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2698167-14AB-4390-A55A-3B96111104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127b7b-67ae-4d17-a3f4-35eee303af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598DA5-2F27-4EF6-8EBA-64C77EB92778}">
  <ds:schemaRefs>
    <ds:schemaRef ds:uri="http://schemas.microsoft.com/sharepoint/v3/contenttype/forms"/>
  </ds:schemaRefs>
</ds:datastoreItem>
</file>

<file path=customXml/itemProps3.xml><?xml version="1.0" encoding="utf-8"?>
<ds:datastoreItem xmlns:ds="http://schemas.openxmlformats.org/officeDocument/2006/customXml" ds:itemID="{FEC2C737-EB2A-4C0B-9DA7-1754469BBD33}">
  <ds:schemaRefs>
    <ds:schemaRef ds:uri="http://schemas.microsoft.com/office/2006/metadata/properties"/>
    <ds:schemaRef ds:uri="http://schemas.microsoft.com/office/2006/documentManagement/types"/>
    <ds:schemaRef ds:uri="http://purl.org/dc/terms/"/>
    <ds:schemaRef ds:uri="a9127b7b-67ae-4d17-a3f4-35eee303af95"/>
    <ds:schemaRef ds:uri="http://purl.org/dc/dcmitype/"/>
    <ds:schemaRef ds:uri="http://schemas.microsoft.com/office/infopath/2007/PartnerControls"/>
    <ds:schemaRef ds:uri="http://purl.org/dc/elements/1.1/"/>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81</TotalTime>
  <Words>585</Words>
  <Application>Microsoft Office PowerPoint</Application>
  <PresentationFormat>Widescreen</PresentationFormat>
  <Paragraphs>96</Paragraphs>
  <Slides>12</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12</vt:i4>
      </vt:variant>
    </vt:vector>
  </HeadingPairs>
  <TitlesOfParts>
    <vt:vector size="20" baseType="lpstr">
      <vt:lpstr>Algerian</vt:lpstr>
      <vt:lpstr>Arial</vt:lpstr>
      <vt:lpstr>Calibri</vt:lpstr>
      <vt:lpstr>Calibri Light</vt:lpstr>
      <vt:lpstr>Courier New</vt:lpstr>
      <vt:lpstr>Custom Design</vt:lpstr>
      <vt:lpstr>Bitmap Image</vt:lpstr>
      <vt:lpstr>Photo Editor Photo</vt:lpstr>
      <vt:lpstr>PowerPoint Presentation</vt:lpstr>
      <vt:lpstr>PowerPoint Presentation</vt:lpstr>
      <vt:lpstr>PowerPoint Presentation</vt:lpstr>
      <vt:lpstr>PowerPoint Presentation</vt:lpstr>
      <vt:lpstr>BasePage.java-&gt; All the reusable methods and functions are stored in the BasePage.java.  BaseTest.java -&gt; We have stored all the test cases in this file.  DriverSuite.java-&gt; All the driver compatibility has been stored in the DriverSuite.java file.  BrowserStackTestNGTest.Java-&gt; In case of multiple device coverage, we have included the browserstack compatibility.   Utils folder-&gt; We have created multiple xml files for execution in multiple scenarios.  1) browserStack.xml -&gt; Execute tests in browserstack  2) browserstackParallel.xml-&gt; Execute tests parallelly  3) testng.xml -&gt; Execute tests locally   </vt:lpstr>
      <vt:lpstr>API Testing-&gt;     We inherited rest assured framework.  1) All the GET and POST has also been verified with response code and data.  2) We have verified data on the bases of existing Payloads  </vt:lpstr>
      <vt:lpstr>Reporting</vt:lpstr>
      <vt:lpstr>Mobile Apps </vt:lpstr>
      <vt:lpstr>Mobile Apps </vt:lpstr>
      <vt:lpstr>PowerPoint Presentation</vt:lpstr>
      <vt:lpstr>Data Warehouse support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Atul Singh</cp:lastModifiedBy>
  <cp:revision>424</cp:revision>
  <dcterms:created xsi:type="dcterms:W3CDTF">2018-07-23T09:16:21Z</dcterms:created>
  <dcterms:modified xsi:type="dcterms:W3CDTF">2019-09-28T11:24:40Z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0x010100D2BF0EC96CA55A40B8791428CBED2A0C</vt:lpwstr>
  </property>
</Properties>
</file>