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10"/>
  </p:notesMasterIdLst>
  <p:handoutMasterIdLst>
    <p:handoutMasterId r:id="rId11"/>
  </p:handoutMasterIdLst>
  <p:sldIdLst>
    <p:sldId id="474" r:id="rId5"/>
    <p:sldId id="1100" r:id="rId6"/>
    <p:sldId id="1099" r:id="rId7"/>
    <p:sldId id="1094" r:id="rId8"/>
    <p:sldId id="11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 Dar" initials="DD" lastIdx="1" clrIdx="0"/>
  <p:cmAuthor id="2" name="Divya Dar" initials="DD [2]" lastIdx="1" clrIdx="1"/>
  <p:cmAuthor id="3" name="Divya Dar" initials="DD [3]" lastIdx="1" clrIdx="2"/>
  <p:cmAuthor id="4" name="Divya Dar" initials="DD [4]" lastIdx="1" clrIdx="3"/>
  <p:cmAuthor id="5" name="Divya Dar" initials="DD [5]" lastIdx="1" clrIdx="4"/>
  <p:cmAuthor id="6" name="Divya Dar" initials="DD [6]" lastIdx="1" clrIdx="5"/>
  <p:cmAuthor id="7" name="Divya Dar" initials="DD [7]" lastIdx="1" clrIdx="6"/>
  <p:cmAuthor id="8" name="Divya Dar" initials="DD [8]" lastIdx="1" clrIdx="7"/>
  <p:cmAuthor id="9" name="Divya Dar" initials="DD [9]" lastIdx="1" clrIdx="8"/>
  <p:cmAuthor id="10" name="Divya Dar" initials="DD [10]" lastIdx="1" clrIdx="9"/>
  <p:cmAuthor id="11" name="Divya Dar" initials="DD [11]" lastIdx="1" clrIdx="10"/>
  <p:cmAuthor id="12" name="Rajesh Popli" initials="RP" lastIdx="1" clrIdx="11"/>
  <p:cmAuthor id="13" name="Thomas Steirer" initials="TS" lastIdx="10" clrIdx="1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C82"/>
    <a:srgbClr val="EEAF53"/>
    <a:srgbClr val="222C54"/>
    <a:srgbClr val="586CB9"/>
    <a:srgbClr val="F84E81"/>
    <a:srgbClr val="1B2647"/>
    <a:srgbClr val="F8AE30"/>
    <a:srgbClr val="222C53"/>
    <a:srgbClr val="1A2549"/>
    <a:srgbClr val="DD5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9172F-21B0-4F97-81FE-7BA967496419}" v="315" dt="2019-05-23T18:59:54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93657" autoAdjust="0"/>
  </p:normalViewPr>
  <p:slideViewPr>
    <p:cSldViewPr snapToGrid="0" snapToObjects="1">
      <p:cViewPr varScale="1">
        <p:scale>
          <a:sx n="63" d="100"/>
          <a:sy n="63" d="100"/>
        </p:scale>
        <p:origin x="4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17D9BB-12EA-4606-9189-E96B56E2EA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41AD1-D062-48F1-886E-120052761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F5E8D-4B30-4D20-9CD8-179AAD43F429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5095A-BB13-473C-83A4-A1A58A7144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06841-8E6A-4089-BBE8-7591CD45EE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B1EC-5F61-4033-A02C-A73B1B4E28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4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661C6-A677-49F4-95A7-D6E33A9BF31D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E93C0-1334-4E8C-AF67-F33F310C67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2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331700-AE3D-4F99-BF59-4FD525AC6EC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1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331700-AE3D-4F99-BF59-4FD525AC6EC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m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B2C6CD-9571-4B9C-8036-BB0F14D8738A}"/>
              </a:ext>
            </a:extLst>
          </p:cNvPr>
          <p:cNvSpPr/>
          <p:nvPr userDrawn="1"/>
        </p:nvSpPr>
        <p:spPr>
          <a:xfrm>
            <a:off x="-100584" y="-91440"/>
            <a:ext cx="12292584" cy="6953381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7BD5E-4630-4771-A701-780D611E05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08" y="-91440"/>
            <a:ext cx="3157795" cy="69579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B4D8F89-9CBE-48B1-9F89-6AD2F9E0DE0C}"/>
              </a:ext>
            </a:extLst>
          </p:cNvPr>
          <p:cNvSpPr txBox="1">
            <a:spLocks/>
          </p:cNvSpPr>
          <p:nvPr userDrawn="1"/>
        </p:nvSpPr>
        <p:spPr>
          <a:xfrm>
            <a:off x="8032803" y="3381663"/>
            <a:ext cx="35675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40" rIns="91440" anchor="ctr">
            <a:spAutoFit/>
          </a:bodyPr>
          <a:lstStyle>
            <a:lvl1pPr marL="0" marR="0" indent="0" algn="l" defTabSz="914400" rtl="0" latinLnBrk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Calibri Light"/>
                <a:cs typeface="Arial" panose="020B0604020202020204" pitchFamily="34" charset="0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</a:rPr>
              <a:t>THINKING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BREAKTHROUGHS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F155FD-52B4-4B5D-A5C6-C1E2031507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4319" y="2672863"/>
            <a:ext cx="2392489" cy="550564"/>
          </a:xfrm>
          <a:prstGeom prst="rect">
            <a:avLst/>
          </a:prstGeom>
        </p:spPr>
      </p:pic>
      <p:sp>
        <p:nvSpPr>
          <p:cNvPr id="8" name="Rectangle 17">
            <a:extLst>
              <a:ext uri="{FF2B5EF4-FFF2-40B4-BE49-F238E27FC236}">
                <a16:creationId xmlns:a16="http://schemas.microsoft.com/office/drawing/2014/main" id="{CAED7E94-CAC7-4889-B14A-3D16F974D5C1}"/>
              </a:ext>
            </a:extLst>
          </p:cNvPr>
          <p:cNvSpPr/>
          <p:nvPr userDrawn="1"/>
        </p:nvSpPr>
        <p:spPr>
          <a:xfrm>
            <a:off x="8120726" y="4224092"/>
            <a:ext cx="1188000" cy="52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5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07A09AD-C3ED-4AB8-B48F-146E72E9C0F7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1065684" y="2142544"/>
            <a:ext cx="2700000" cy="3395309"/>
          </a:xfrm>
          <a:custGeom>
            <a:avLst/>
            <a:gdLst>
              <a:gd name="connsiteX0" fmla="*/ 0 w 2674385"/>
              <a:gd name="connsiteY0" fmla="*/ 0 h 3395309"/>
              <a:gd name="connsiteX1" fmla="*/ 2674385 w 2674385"/>
              <a:gd name="connsiteY1" fmla="*/ 0 h 3395309"/>
              <a:gd name="connsiteX2" fmla="*/ 2674385 w 2674385"/>
              <a:gd name="connsiteY2" fmla="*/ 3164055 h 3395309"/>
              <a:gd name="connsiteX3" fmla="*/ 2443131 w 2674385"/>
              <a:gd name="connsiteY3" fmla="*/ 3395309 h 3395309"/>
              <a:gd name="connsiteX4" fmla="*/ 219968 w 2674385"/>
              <a:gd name="connsiteY4" fmla="*/ 3395309 h 3395309"/>
              <a:gd name="connsiteX5" fmla="*/ 0 w 2674385"/>
              <a:gd name="connsiteY5" fmla="*/ 3175341 h 3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385" h="3395309">
                <a:moveTo>
                  <a:pt x="0" y="0"/>
                </a:moveTo>
                <a:lnTo>
                  <a:pt x="2674385" y="0"/>
                </a:lnTo>
                <a:lnTo>
                  <a:pt x="2674385" y="3164055"/>
                </a:lnTo>
                <a:lnTo>
                  <a:pt x="2443131" y="3395309"/>
                </a:lnTo>
                <a:lnTo>
                  <a:pt x="219968" y="3395309"/>
                </a:lnTo>
                <a:cubicBezTo>
                  <a:pt x="98483" y="3395309"/>
                  <a:pt x="0" y="3296826"/>
                  <a:pt x="0" y="31753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rgbClr val="61616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A0459-0F1A-4D11-B235-35B7A7FA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594C469-8CD9-470E-BD4D-8E2F49DC3F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4196" y="1678469"/>
            <a:ext cx="2700000" cy="435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F0FC2AD-54EE-4361-B58A-28224A40E8B9}"/>
              </a:ext>
            </a:extLst>
          </p:cNvPr>
          <p:cNvSpPr txBox="1"/>
          <p:nvPr userDrawn="1"/>
        </p:nvSpPr>
        <p:spPr>
          <a:xfrm rot="18890381">
            <a:off x="3506159" y="5415334"/>
            <a:ext cx="324000" cy="4879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</p:txBody>
      </p:sp>
      <p:sp>
        <p:nvSpPr>
          <p:cNvPr id="35" name="Content Placeholder 14">
            <a:extLst>
              <a:ext uri="{FF2B5EF4-FFF2-40B4-BE49-F238E27FC236}">
                <a16:creationId xmlns:a16="http://schemas.microsoft.com/office/drawing/2014/main" id="{DF0E84C6-1963-4A53-B57E-F63FEA17CB1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359218" y="2142544"/>
            <a:ext cx="2700000" cy="3395309"/>
          </a:xfrm>
          <a:custGeom>
            <a:avLst/>
            <a:gdLst>
              <a:gd name="connsiteX0" fmla="*/ 0 w 2674385"/>
              <a:gd name="connsiteY0" fmla="*/ 0 h 3395309"/>
              <a:gd name="connsiteX1" fmla="*/ 2674385 w 2674385"/>
              <a:gd name="connsiteY1" fmla="*/ 0 h 3395309"/>
              <a:gd name="connsiteX2" fmla="*/ 2674385 w 2674385"/>
              <a:gd name="connsiteY2" fmla="*/ 3164055 h 3395309"/>
              <a:gd name="connsiteX3" fmla="*/ 2443131 w 2674385"/>
              <a:gd name="connsiteY3" fmla="*/ 3395309 h 3395309"/>
              <a:gd name="connsiteX4" fmla="*/ 219968 w 2674385"/>
              <a:gd name="connsiteY4" fmla="*/ 3395309 h 3395309"/>
              <a:gd name="connsiteX5" fmla="*/ 0 w 2674385"/>
              <a:gd name="connsiteY5" fmla="*/ 3175341 h 3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385" h="3395309">
                <a:moveTo>
                  <a:pt x="0" y="0"/>
                </a:moveTo>
                <a:lnTo>
                  <a:pt x="2674385" y="0"/>
                </a:lnTo>
                <a:lnTo>
                  <a:pt x="2674385" y="3164055"/>
                </a:lnTo>
                <a:lnTo>
                  <a:pt x="2443131" y="3395309"/>
                </a:lnTo>
                <a:lnTo>
                  <a:pt x="219968" y="3395309"/>
                </a:lnTo>
                <a:cubicBezTo>
                  <a:pt x="98483" y="3395309"/>
                  <a:pt x="0" y="3296826"/>
                  <a:pt x="0" y="31753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rgbClr val="61616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D48288C6-475A-4A3E-AEC2-453E551635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7730" y="1678469"/>
            <a:ext cx="2700000" cy="435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BEF0F22-E44B-464C-9181-CB4402FFFCE1}"/>
              </a:ext>
            </a:extLst>
          </p:cNvPr>
          <p:cNvSpPr txBox="1"/>
          <p:nvPr userDrawn="1"/>
        </p:nvSpPr>
        <p:spPr>
          <a:xfrm rot="18890381">
            <a:off x="6799693" y="5415334"/>
            <a:ext cx="324000" cy="4879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FDFC454E-34F4-4E78-98A1-34EE74FA58FC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618746" y="2142544"/>
            <a:ext cx="2700000" cy="3395309"/>
          </a:xfrm>
          <a:custGeom>
            <a:avLst/>
            <a:gdLst>
              <a:gd name="connsiteX0" fmla="*/ 0 w 2674385"/>
              <a:gd name="connsiteY0" fmla="*/ 0 h 3395309"/>
              <a:gd name="connsiteX1" fmla="*/ 2674385 w 2674385"/>
              <a:gd name="connsiteY1" fmla="*/ 0 h 3395309"/>
              <a:gd name="connsiteX2" fmla="*/ 2674385 w 2674385"/>
              <a:gd name="connsiteY2" fmla="*/ 3164055 h 3395309"/>
              <a:gd name="connsiteX3" fmla="*/ 2443131 w 2674385"/>
              <a:gd name="connsiteY3" fmla="*/ 3395309 h 3395309"/>
              <a:gd name="connsiteX4" fmla="*/ 219968 w 2674385"/>
              <a:gd name="connsiteY4" fmla="*/ 3395309 h 3395309"/>
              <a:gd name="connsiteX5" fmla="*/ 0 w 2674385"/>
              <a:gd name="connsiteY5" fmla="*/ 3175341 h 3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385" h="3395309">
                <a:moveTo>
                  <a:pt x="0" y="0"/>
                </a:moveTo>
                <a:lnTo>
                  <a:pt x="2674385" y="0"/>
                </a:lnTo>
                <a:lnTo>
                  <a:pt x="2674385" y="3164055"/>
                </a:lnTo>
                <a:lnTo>
                  <a:pt x="2443131" y="3395309"/>
                </a:lnTo>
                <a:lnTo>
                  <a:pt x="219968" y="3395309"/>
                </a:lnTo>
                <a:cubicBezTo>
                  <a:pt x="98483" y="3395309"/>
                  <a:pt x="0" y="3296826"/>
                  <a:pt x="0" y="31753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rgbClr val="61616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54D76FB-D0FD-4B31-BAB0-B781956739A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17258" y="1678469"/>
            <a:ext cx="2700000" cy="435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DEFE772-37AE-4715-A3F9-8A6FAAF9EDC0}"/>
              </a:ext>
            </a:extLst>
          </p:cNvPr>
          <p:cNvSpPr txBox="1"/>
          <p:nvPr userDrawn="1"/>
        </p:nvSpPr>
        <p:spPr>
          <a:xfrm rot="18890381">
            <a:off x="10059221" y="5415334"/>
            <a:ext cx="324000" cy="4879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</p:txBody>
      </p:sp>
    </p:spTree>
    <p:extLst>
      <p:ext uri="{BB962C8B-B14F-4D97-AF65-F5344CB8AC3E}">
        <p14:creationId xmlns:p14="http://schemas.microsoft.com/office/powerpoint/2010/main" val="80551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46E8-BD81-47C6-AAC0-E1C6A8ED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1AED970-4809-4707-87E6-4D99275EF8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277" y="3978654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031C88C-2B8A-44D7-8470-61F6D2946A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0276" y="4415070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7AB98978-58A8-4BD5-83AB-31173878DE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381" y="2247904"/>
            <a:ext cx="929291" cy="1447671"/>
          </a:xfrm>
          <a:prstGeom prst="rect">
            <a:avLst/>
          </a:prstGeom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44042C43-DB0E-41BD-9265-FB12A3B229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9755" y="2347427"/>
            <a:ext cx="1108654" cy="1203233"/>
          </a:xfrm>
          <a:prstGeom prst="rect">
            <a:avLst/>
          </a:prstGeom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70188A4B-B2C0-4DF4-AAE7-15CBD040B3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720" y="2161405"/>
            <a:ext cx="1156060" cy="147384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4C220B4D-D17F-422E-9577-61422D180D0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218" y="2347427"/>
            <a:ext cx="1328243" cy="1203233"/>
          </a:xfrm>
          <a:prstGeom prst="rect">
            <a:avLst/>
          </a:prstGeom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890358E4-489E-44BA-B9D6-F878FCC43B1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1729" y="2367241"/>
            <a:ext cx="1431298" cy="1183419"/>
          </a:xfrm>
          <a:prstGeom prst="rect">
            <a:avLst/>
          </a:prstGeom>
        </p:spPr>
      </p:pic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D12B9E5-4737-407E-A6FA-703D710326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12832" y="3979870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1BBD592-CF69-4F13-A38D-2BBB68EC26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12831" y="441628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7E94872B-E8A2-419F-8452-7A94F8A94C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03742" y="398203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87CD05E4-1960-4E8F-B25A-11ACFA8BD0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3741" y="4418452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B652E298-5FEE-4A0A-BCC1-8CE391B8D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76325" y="398203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0FB9BDB-25E5-4358-B35F-61B6FEA856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76324" y="4418452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8E0BEC67-C26D-4FA4-A30A-4F9CA055186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16455" y="3976780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DB0E40A4-09CA-41EB-94C7-F87BAF7B30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16454" y="441319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&amp;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46E8-BD81-47C6-AAC0-E1C6A8ED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E8A15848-8DAF-440D-98E8-47674D946EE7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61999" y="1485900"/>
            <a:ext cx="10291549" cy="25320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en-US" b="1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1AED970-4809-4707-87E6-4D99275EF8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6293" y="4884513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031C88C-2B8A-44D7-8470-61F6D2946A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292" y="5338021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B5B8EF0-8840-45B6-A894-E4E63072AF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94541" y="4884513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ACB3023-2E8F-44EE-8513-E422CDBCD6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94540" y="5338021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30DDC44-9B65-4B59-B703-C09AA9B016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02208" y="4884513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CF67AF1-EB65-4921-B11C-B56EDD72D5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2207" y="5338021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1F964-E9D7-493D-A8E6-708C696EBAC1}"/>
              </a:ext>
            </a:extLst>
          </p:cNvPr>
          <p:cNvSpPr txBox="1"/>
          <p:nvPr userDrawn="1"/>
        </p:nvSpPr>
        <p:spPr>
          <a:xfrm>
            <a:off x="1685549" y="42243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DD4720-D711-4869-BC99-CE4954F65482}"/>
              </a:ext>
            </a:extLst>
          </p:cNvPr>
          <p:cNvSpPr txBox="1"/>
          <p:nvPr userDrawn="1"/>
        </p:nvSpPr>
        <p:spPr>
          <a:xfrm>
            <a:off x="5591464" y="42243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7B13F-D582-421C-AEE3-A7724D054489}"/>
              </a:ext>
            </a:extLst>
          </p:cNvPr>
          <p:cNvSpPr txBox="1"/>
          <p:nvPr userDrawn="1"/>
        </p:nvSpPr>
        <p:spPr>
          <a:xfrm>
            <a:off x="9383797" y="42243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84908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1D1B-078A-46A4-B9F9-8196AD38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353BD251-7226-4BBD-82F1-1D2DD9603D2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2450" y="1485900"/>
            <a:ext cx="10501313" cy="46005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0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44857-B2DD-4A2B-A5CD-4DC5507E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86CC298-11C2-40D1-90BB-C1E7738E0FD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543BB7-4C92-4198-ACAB-1BE643EBF0EF}"/>
                </a:ext>
              </a:extLst>
            </p:cNvPr>
            <p:cNvSpPr/>
            <p:nvPr userDrawn="1"/>
          </p:nvSpPr>
          <p:spPr>
            <a:xfrm>
              <a:off x="11403724" y="0"/>
              <a:ext cx="788276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911FDE7-3A12-4510-9055-6EF69EA5514F}"/>
                </a:ext>
              </a:extLst>
            </p:cNvPr>
            <p:cNvSpPr/>
            <p:nvPr userDrawn="1"/>
          </p:nvSpPr>
          <p:spPr>
            <a:xfrm rot="16200000">
              <a:off x="5481145" y="588579"/>
              <a:ext cx="788276" cy="11750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4A2520C-5EAB-4715-9BE9-6EFFFA7EDE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628962"/>
            <a:ext cx="4067176" cy="26098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08FA3-50B4-47CE-85E5-1BDE0D9DFB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32389" y="1628961"/>
            <a:ext cx="4080858" cy="26248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3937DAA-92A6-44AD-8714-600B905050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7175" y="4253777"/>
            <a:ext cx="4067776" cy="26098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15E5CF4D-F7C4-4F79-937B-C7CFB975842F}"/>
              </a:ext>
            </a:extLst>
          </p:cNvPr>
          <p:cNvCxnSpPr/>
          <p:nvPr userDrawn="1"/>
        </p:nvCxnSpPr>
        <p:spPr>
          <a:xfrm>
            <a:off x="2604162" y="1595016"/>
            <a:ext cx="1460500" cy="0"/>
          </a:xfrm>
          <a:prstGeom prst="line">
            <a:avLst/>
          </a:prstGeom>
          <a:ln w="76200">
            <a:solidFill>
              <a:srgbClr val="F8A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43">
            <a:extLst>
              <a:ext uri="{FF2B5EF4-FFF2-40B4-BE49-F238E27FC236}">
                <a16:creationId xmlns:a16="http://schemas.microsoft.com/office/drawing/2014/main" id="{BDF15A0C-7F46-43D8-80C8-7BCAC09FBE93}"/>
              </a:ext>
            </a:extLst>
          </p:cNvPr>
          <p:cNvCxnSpPr/>
          <p:nvPr userDrawn="1"/>
        </p:nvCxnSpPr>
        <p:spPr>
          <a:xfrm>
            <a:off x="10744200" y="1595016"/>
            <a:ext cx="1460500" cy="0"/>
          </a:xfrm>
          <a:prstGeom prst="line">
            <a:avLst/>
          </a:prstGeom>
          <a:ln w="76200">
            <a:solidFill>
              <a:srgbClr val="F84E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B5A4867C-6721-4A8C-A2BC-86956A30DD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2641" y="2590379"/>
            <a:ext cx="3618615" cy="1286101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1400">
                <a:solidFill>
                  <a:srgbClr val="616161"/>
                </a:solidFill>
              </a:defRPr>
            </a:lvl1pPr>
            <a:lvl2pPr>
              <a:defRPr sz="1400">
                <a:solidFill>
                  <a:srgbClr val="616161"/>
                </a:solidFill>
              </a:defRPr>
            </a:lvl2pPr>
            <a:lvl3pPr>
              <a:defRPr sz="1400"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3" name="Straight Connector 44">
            <a:extLst>
              <a:ext uri="{FF2B5EF4-FFF2-40B4-BE49-F238E27FC236}">
                <a16:creationId xmlns:a16="http://schemas.microsoft.com/office/drawing/2014/main" id="{30888A12-482C-442A-84FC-58E98A049FED}"/>
              </a:ext>
            </a:extLst>
          </p:cNvPr>
          <p:cNvCxnSpPr/>
          <p:nvPr userDrawn="1"/>
        </p:nvCxnSpPr>
        <p:spPr>
          <a:xfrm>
            <a:off x="6674995" y="4212741"/>
            <a:ext cx="14605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C889CE3-0CBA-4979-92FD-BC56BEBAA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727" y="5301970"/>
            <a:ext cx="3618615" cy="1286101"/>
          </a:xfrm>
          <a:prstGeom prst="rect">
            <a:avLst/>
          </a:prstGeo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rgbClr val="616161"/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7EF8C6DD-CD91-41E7-8AB9-F9B2ED4224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55670" y="5301970"/>
            <a:ext cx="3618615" cy="128610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400">
                <a:solidFill>
                  <a:srgbClr val="616161"/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53E1AB8-E536-4DB2-81A5-5F058C7150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726" y="4521821"/>
            <a:ext cx="361861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2400" b="1" smtClean="0">
                <a:solidFill>
                  <a:srgbClr val="F8AE30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text style over here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27498DD5-4974-4E2D-902A-71844495F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34813" y="4521821"/>
            <a:ext cx="361861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2400" b="1" smtClean="0">
                <a:solidFill>
                  <a:srgbClr val="F84E8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text style over here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9895D96-E019-4660-9B46-7B60BD4CFE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68991" y="1833249"/>
            <a:ext cx="361861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2400" b="1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text style over here</a:t>
            </a:r>
          </a:p>
        </p:txBody>
      </p:sp>
    </p:spTree>
    <p:extLst>
      <p:ext uri="{BB962C8B-B14F-4D97-AF65-F5344CB8AC3E}">
        <p14:creationId xmlns:p14="http://schemas.microsoft.com/office/powerpoint/2010/main" val="1309237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B4199D-2F5F-4EB2-9CE9-13D5964B5D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605657D-496B-4ADA-B788-71B37202F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00F4E6-1576-48AA-9D27-81625226F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5" y="1658832"/>
            <a:ext cx="4992027" cy="2086725"/>
          </a:xfrm>
        </p:spPr>
        <p:txBody>
          <a:bodyPr/>
          <a:lstStyle>
            <a:lvl1pPr>
              <a:defRPr sz="4800">
                <a:solidFill>
                  <a:srgbClr val="61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B79F792-C6D9-4ADF-8788-D59F8AF7FE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1467" y="1642647"/>
            <a:ext cx="76857" cy="742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61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ol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D011-55F2-424C-878C-B7FCCA8B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89302-F57A-4794-BBF3-1AFDBC2D520E}"/>
              </a:ext>
            </a:extLst>
          </p:cNvPr>
          <p:cNvSpPr/>
          <p:nvPr userDrawn="1"/>
        </p:nvSpPr>
        <p:spPr>
          <a:xfrm>
            <a:off x="11433783" y="0"/>
            <a:ext cx="766763" cy="6299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E5DC8247-5D18-4F50-9E78-C558622DD9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B986798-C298-4AFE-B4FF-1E7A59EFA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4188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A62CBE-052C-4EAB-B64A-B78B26A6E98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2176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865656C-94C0-4314-8A55-1C657AD9B6B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0164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CA739005-5E8E-44FC-956A-B1511DBC3DA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8152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169F24B-D255-4456-AB14-51A7940FA03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66140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DE4C733C-DE0D-48A6-B7D5-A0CD9D45C3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241280" y="1807696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E720332-C6EF-4AAD-83E3-8EDD05B617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6200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D2FAA46-8724-4B66-9A21-6CAE6077745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34188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F3369BB0-069D-4204-9579-DB647408778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92176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94A31C3-FDFF-4360-999E-601E14E194E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50164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E08EA28-EF07-49D1-81DE-44E4A0817DC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08152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86F30C67-BBDA-4C9C-B63E-1E3E7899C62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66140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7064733-EC7D-4D7E-981C-7F64EFDF7A9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241280" y="3232448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583D6856-A081-4C6D-89C1-F7BC0E37ED0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7C2125E-C8E8-4917-AC98-9DF886D018F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34188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175FBB1E-0420-4428-B8A3-DB0BA7FC30D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92176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4A31B9DA-8E08-4799-9752-016046AB626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50164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1E4CF3EE-1C20-4DC4-9CDC-3D1DF48CA5C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08152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DCA5BEAD-B4C2-4462-AD15-EF7DA66B4F9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140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52DF80FA-4B1D-48AC-AB88-0184DBAB826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0241280" y="4655831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67281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40B9-FDED-4DEE-B218-A5F5912D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5A1A09-7F9A-40EF-9B37-1B4F2F7FE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96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F84E8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B9DC0FBD-CF5B-47CD-B773-4AD52FB95C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196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306F567-98AE-4AE8-B1B7-4EFE1277D2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196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7C2002AC-45A6-46BC-8EEE-3B066AFAE0B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137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8C3663C2-6270-4610-BF82-B1501FD97D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0137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7F5F7F7A-3B49-4D6C-A803-A22A7DF884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0137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10D15B5C-D962-4F8E-B98E-3B1B13E7F9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3934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F8AE30"/>
                </a:solidFill>
                <a:latin typeface="+mn-lt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EC750982-D0D5-477B-A8C3-E65EF93A557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934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6ABC4DC0-E41D-4957-A1F4-BB458358E1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934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D302257E-44E1-4EF5-A54B-7834F01795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40697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FA0E1EA7-0330-4F99-8101-3592D169DE7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40697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E02C3A7F-5882-4ABC-9E50-45EA0D5531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587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A69EA69D-F829-4BCF-B5CE-3588788AA4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130671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FA0CB553-7E8F-40E1-BAF9-42F168616CF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130671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1" name="Text Placeholder 13">
            <a:extLst>
              <a:ext uri="{FF2B5EF4-FFF2-40B4-BE49-F238E27FC236}">
                <a16:creationId xmlns:a16="http://schemas.microsoft.com/office/drawing/2014/main" id="{DF2FF92A-59ED-4599-B2C9-3C56580E331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30671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B95DC0B-E973-411B-ADB4-4066EDD4E9C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973432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3" name="Picture Placeholder 9">
            <a:extLst>
              <a:ext uri="{FF2B5EF4-FFF2-40B4-BE49-F238E27FC236}">
                <a16:creationId xmlns:a16="http://schemas.microsoft.com/office/drawing/2014/main" id="{772F46C3-34A5-4FE3-BDCB-5876C08F149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60359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94CC75C1-AD8C-4AFD-987A-E3AAEB348D6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104850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5" name="Picture Placeholder 9">
            <a:extLst>
              <a:ext uri="{FF2B5EF4-FFF2-40B4-BE49-F238E27FC236}">
                <a16:creationId xmlns:a16="http://schemas.microsoft.com/office/drawing/2014/main" id="{58FCF651-F12B-4388-9AED-7AD3C166ABB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040197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562F7855-5D5E-41D0-AA54-3407E847CCB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29179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83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&amp;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649473-38BE-45F1-865D-D687EB37F5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821CF-B291-4765-9A04-19488E95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541" y="2181802"/>
            <a:ext cx="5532683" cy="70788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presenter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685EEC-500A-4147-9002-FF08B0D7A2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5333" y="2845935"/>
            <a:ext cx="5532891" cy="7016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Designation of the person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399B84D-81E6-49F4-B0E2-36E09D7402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28346" y="3786163"/>
            <a:ext cx="654050" cy="654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51777AA-76AF-4028-ADAB-4EB9A5090E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86963" y="3904170"/>
            <a:ext cx="4801261" cy="435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4E87000-7ACA-433A-A4B0-62273FE61D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28346" y="4552000"/>
            <a:ext cx="654050" cy="654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51C3AF6D-CEF5-4708-949D-B8C48E5442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86963" y="4670007"/>
            <a:ext cx="4801261" cy="435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Linkedin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6AAD48F5-BB45-4996-A733-063E3A1F4C7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28346" y="5317837"/>
            <a:ext cx="654050" cy="654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2A4FD2B1-BBE7-4D8D-A4B6-737A8C8085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86963" y="5435844"/>
            <a:ext cx="4801261" cy="435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5DBBE5-D3A0-44CE-86DF-7CE2497DAF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9666" b="33341"/>
          <a:stretch/>
        </p:blipFill>
        <p:spPr>
          <a:xfrm rot="16200000">
            <a:off x="8782982" y="2563122"/>
            <a:ext cx="5972143" cy="8458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BC047A-1AD9-4D7A-A443-75CD997857CD}"/>
              </a:ext>
            </a:extLst>
          </p:cNvPr>
          <p:cNvSpPr/>
          <p:nvPr userDrawn="1"/>
        </p:nvSpPr>
        <p:spPr>
          <a:xfrm>
            <a:off x="11329171" y="5920362"/>
            <a:ext cx="864000" cy="8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F40562-559C-4271-A2B1-17D9D2ABDB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1066" y="6493742"/>
            <a:ext cx="965516" cy="2221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61C943-53F5-467E-8E80-7782AE856478}"/>
              </a:ext>
            </a:extLst>
          </p:cNvPr>
          <p:cNvSpPr/>
          <p:nvPr userDrawn="1"/>
        </p:nvSpPr>
        <p:spPr>
          <a:xfrm>
            <a:off x="351674" y="6433279"/>
            <a:ext cx="44101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Nagarro GmbH </a:t>
            </a:r>
            <a:r>
              <a:rPr lang="en-US" sz="1100" dirty="0">
                <a:solidFill>
                  <a:srgbClr val="F84E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|</a:t>
            </a:r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Vienna / Austria </a:t>
            </a:r>
            <a:r>
              <a:rPr lang="en-US" sz="1100" dirty="0">
                <a:solidFill>
                  <a:srgbClr val="F84E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|</a:t>
            </a:r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+43 1 409 58 90-0</a:t>
            </a:r>
            <a:r>
              <a:rPr lang="en-US" sz="1100" dirty="0">
                <a:solidFill>
                  <a:srgbClr val="F84E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</a:t>
            </a:r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www.nagarro.com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93EC1A77-F65A-42FD-904A-6952E2E9B9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19506" y="2299388"/>
            <a:ext cx="3466060" cy="34660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9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C0B577-C21E-4745-9085-5377577A0F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C8C86-F967-4537-83F5-66501D0CF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258937" y="-6456"/>
            <a:ext cx="311241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B4ED6-A6C3-4892-A166-E08527EB5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496" y="2672863"/>
            <a:ext cx="2392489" cy="550564"/>
          </a:xfrm>
          <a:prstGeom prst="rect">
            <a:avLst/>
          </a:prstGeom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423CC21F-78AB-4CC0-BA1D-26A01BCA0F00}"/>
              </a:ext>
            </a:extLst>
          </p:cNvPr>
          <p:cNvSpPr/>
          <p:nvPr userDrawn="1"/>
        </p:nvSpPr>
        <p:spPr>
          <a:xfrm>
            <a:off x="1592903" y="4224092"/>
            <a:ext cx="1188000" cy="52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07C5A4-ADDB-449C-AB5D-39B2DFD7F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5057" y="3403741"/>
            <a:ext cx="4146792" cy="83099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Have a message at the end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3889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6B83B2-6AD3-4598-8515-2B4B98B3AD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0DAF461-EA41-4196-8A19-3932E04D5E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72464" y="3711622"/>
            <a:ext cx="3684722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Subline is possible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EBFF16-F569-4DC4-BA1F-3CE692F59EC5}"/>
              </a:ext>
            </a:extLst>
          </p:cNvPr>
          <p:cNvGrpSpPr/>
          <p:nvPr userDrawn="1"/>
        </p:nvGrpSpPr>
        <p:grpSpPr>
          <a:xfrm>
            <a:off x="11145400" y="-2719"/>
            <a:ext cx="1046602" cy="6302240"/>
            <a:chOff x="11145400" y="-301658"/>
            <a:chExt cx="1046602" cy="63022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DEBBB6-FC95-4C68-B21C-A6A49F5888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08" b="18218"/>
            <a:stretch/>
          </p:blipFill>
          <p:spPr>
            <a:xfrm rot="16200000">
              <a:off x="8536198" y="2316337"/>
              <a:ext cx="6273800" cy="103780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534C81-E21A-4BCD-8EE1-0E6D7CD5D066}"/>
                </a:ext>
              </a:extLst>
            </p:cNvPr>
            <p:cNvSpPr/>
            <p:nvPr userDrawn="1"/>
          </p:nvSpPr>
          <p:spPr>
            <a:xfrm>
              <a:off x="11145400" y="5920362"/>
              <a:ext cx="1037809" cy="80220"/>
            </a:xfrm>
            <a:prstGeom prst="rect">
              <a:avLst/>
            </a:prstGeom>
            <a:solidFill>
              <a:srgbClr val="F84E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6DEA7CD-F7B8-46B6-9FB3-AF905877E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800" y="3041871"/>
            <a:ext cx="5414749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HEADLINE OF PPT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5CA7A-7E47-4D21-AAE2-70156F158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338" y="1128415"/>
            <a:ext cx="4552950" cy="45529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00C1E8-168B-42FB-81E1-339A91B933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34376" y="4343897"/>
            <a:ext cx="2341115" cy="1161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F487C-99BF-4AF7-A643-C52F33FD13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41" y="6493742"/>
            <a:ext cx="965516" cy="2221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FCA12E-F72C-4860-834B-28291B359ED9}"/>
              </a:ext>
            </a:extLst>
          </p:cNvPr>
          <p:cNvSpPr/>
          <p:nvPr userDrawn="1"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92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888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33C9-FCDC-3A4A-808B-EB634B83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3838D-CC75-6848-9234-E6753D267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7A1C-CC28-2C47-95E3-D6474D37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5F0A-E936-474F-AEE7-535CDCC8B1C3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7066-888B-6F40-B190-1FA5B86C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636C2-018F-1044-87BD-2063991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4925-B6EB-874D-898D-36914E8DBD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8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6B83B2-6AD3-4598-8515-2B4B98B3AD3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0DAF461-EA41-4196-8A19-3932E04D5E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0273" y="3711622"/>
            <a:ext cx="3684722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Subline is possible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EBFF16-F569-4DC4-BA1F-3CE692F59EC5}"/>
              </a:ext>
            </a:extLst>
          </p:cNvPr>
          <p:cNvGrpSpPr/>
          <p:nvPr userDrawn="1"/>
        </p:nvGrpSpPr>
        <p:grpSpPr>
          <a:xfrm>
            <a:off x="11145400" y="-2719"/>
            <a:ext cx="1046602" cy="6302240"/>
            <a:chOff x="11145400" y="-301658"/>
            <a:chExt cx="1046602" cy="63022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DEBBB6-FC95-4C68-B21C-A6A49F5888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08" b="18218"/>
            <a:stretch/>
          </p:blipFill>
          <p:spPr>
            <a:xfrm rot="16200000">
              <a:off x="8536198" y="2316337"/>
              <a:ext cx="6273800" cy="103780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534C81-E21A-4BCD-8EE1-0E6D7CD5D066}"/>
                </a:ext>
              </a:extLst>
            </p:cNvPr>
            <p:cNvSpPr/>
            <p:nvPr userDrawn="1"/>
          </p:nvSpPr>
          <p:spPr>
            <a:xfrm>
              <a:off x="11145400" y="5920362"/>
              <a:ext cx="1037809" cy="80220"/>
            </a:xfrm>
            <a:prstGeom prst="rect">
              <a:avLst/>
            </a:prstGeom>
            <a:solidFill>
              <a:srgbClr val="F84E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6DEA7CD-F7B8-46B6-9FB3-AF905877E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609" y="3041871"/>
            <a:ext cx="5008163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CHAPTER-HEADLINE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5CA7A-7E47-4D21-AAE2-70156F158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1657" y="1128415"/>
            <a:ext cx="4552950" cy="45529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F487C-99BF-4AF7-A643-C52F33FD13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41" y="6493742"/>
            <a:ext cx="965516" cy="2221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FCA12E-F72C-4860-834B-28291B359ED9}"/>
              </a:ext>
            </a:extLst>
          </p:cNvPr>
          <p:cNvSpPr/>
          <p:nvPr userDrawn="1"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24CC1D8F-B052-424F-9AFB-DB4F3C6E4E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1866" y="2069669"/>
            <a:ext cx="5008163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218823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798F-0E76-4182-A746-F0A6E61F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32FA08-068C-478F-BCEE-178529E723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48045" y="2297289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E6A1F6C-D620-4124-B802-6CF4961801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48045" y="266754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9B1CD0A7-BD46-4BFE-8A32-052003026B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80853" y="2297289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7DE0D52A-A476-4A70-8BD3-6A8EC92763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0853" y="266754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54241FF7-52E9-4181-8F0A-58FBBC7353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9948" y="2303479"/>
            <a:ext cx="633813" cy="47390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E65E79FE-9CD6-47E6-8C43-002A8769144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97140" y="2297909"/>
            <a:ext cx="633813" cy="47947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80E0D14-DC25-4D2A-BAB6-1C05F627BBF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754141" y="379385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00389D8-41D3-4EF6-A561-72345B3CAC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54141" y="4164115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BDDC69-B2CB-4C58-97EC-3B2D1AC0339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86949" y="379385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156259C-3E85-4E27-A900-E5FEF32FC0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86949" y="4164115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5D04F8F1-FFF5-4243-A668-5A79CE4A653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6044" y="3800047"/>
            <a:ext cx="633813" cy="47390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9B44392-9FED-4355-BD1A-CAD85ED0773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03236" y="3794477"/>
            <a:ext cx="633813" cy="47947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57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C539AB-3B22-432D-BC16-4931AC5614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0572" y="3892286"/>
            <a:ext cx="5312682" cy="2408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text: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D5196-E070-4838-9DC2-637B69B1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</p:spPr>
        <p:txBody>
          <a:bodyPr/>
          <a:lstStyle>
            <a:lvl1pPr>
              <a:defRPr b="0">
                <a:solidFill>
                  <a:srgbClr val="61616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E1618E-629C-44A9-A7AF-5B066BFB2A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9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C539AB-3B22-432D-BC16-4931AC5614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0572" y="2827283"/>
            <a:ext cx="5017938" cy="3305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text: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D5196-E070-4838-9DC2-637B69B1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E1618E-629C-44A9-A7AF-5B066BFB2A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EDEB566-A935-4808-8F3D-AC8264F5C8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545" y="2827283"/>
            <a:ext cx="4544586" cy="3302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2F6AE52C-286B-448B-929B-AACE4ABCA1F4}"/>
              </a:ext>
            </a:extLst>
          </p:cNvPr>
          <p:cNvCxnSpPr/>
          <p:nvPr userDrawn="1"/>
        </p:nvCxnSpPr>
        <p:spPr>
          <a:xfrm>
            <a:off x="3752631" y="2795753"/>
            <a:ext cx="1460500" cy="0"/>
          </a:xfrm>
          <a:prstGeom prst="line">
            <a:avLst/>
          </a:prstGeom>
          <a:ln w="76200">
            <a:solidFill>
              <a:srgbClr val="F8A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4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iel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891-C182-40B9-B5AA-6B8430D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C2E9-D430-489F-8756-9BB09D87C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8F7986-94D9-4F5E-80E5-9C036ED99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8338" y="1625599"/>
            <a:ext cx="10385425" cy="43053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616161"/>
                </a:solidFill>
              </a:defRPr>
            </a:lvl1pPr>
            <a:lvl2pPr marL="719138" indent="-2698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2pPr>
            <a:lvl3pPr marL="1252538" indent="-2698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69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ield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891-C182-40B9-B5AA-6B8430D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258CD5-DC86-4E81-A726-B1380AF63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338" y="1625600"/>
            <a:ext cx="10385425" cy="430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Insert text here: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C2E9-D430-489F-8756-9BB09D87C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7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ield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891-C182-40B9-B5AA-6B8430D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C2E9-D430-489F-8756-9BB09D87C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2715397-AFBE-4E04-A77C-B8A6359BC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90589" y="1625599"/>
            <a:ext cx="3705541" cy="430530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616161"/>
                </a:solidFill>
              </a:defRPr>
            </a:lvl1pPr>
            <a:lvl2pPr marL="339725" indent="-171450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2pPr>
            <a:lvl3pPr marL="574675" indent="-1682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9307932-E750-4F4A-83E5-DF921E397C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1625599"/>
            <a:ext cx="3705541" cy="430530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616161"/>
                </a:solidFill>
              </a:defRPr>
            </a:lvl1pPr>
            <a:lvl2pPr marL="339725" indent="-171450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2pPr>
            <a:lvl3pPr marL="574675" indent="-1682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1291A9-0445-455D-ADBD-A5AFD87773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913" y="1464606"/>
            <a:ext cx="1266356" cy="709952"/>
          </a:xfrm>
          <a:prstGeom prst="rect">
            <a:avLst/>
          </a:prstGeom>
          <a:ln w="9525">
            <a:noFill/>
          </a:ln>
        </p:spPr>
        <p:txBody>
          <a:bodyPr/>
          <a:lstStyle>
            <a:lvl1pPr marL="0" indent="0">
              <a:buNone/>
              <a:defRPr sz="5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CAF4FAA-5333-496C-B5D9-B07D7F9F92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9400" y="5247896"/>
            <a:ext cx="1266356" cy="709952"/>
          </a:xfrm>
          <a:prstGeom prst="rect">
            <a:avLst/>
          </a:prstGeom>
          <a:ln w="9525">
            <a:noFill/>
          </a:ln>
        </p:spPr>
        <p:txBody>
          <a:bodyPr/>
          <a:lstStyle>
            <a:lvl1pPr marL="0" indent="0">
              <a:buNone/>
              <a:defRPr sz="5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121353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01DFC53-998A-4925-8623-54995EFD6F3A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503" y="6493742"/>
            <a:ext cx="971593" cy="222186"/>
          </a:xfrm>
          <a:prstGeom prst="rect">
            <a:avLst/>
          </a:prstGeom>
        </p:spPr>
      </p:pic>
      <p:sp>
        <p:nvSpPr>
          <p:cNvPr id="35" name="Title Placeholder 1">
            <a:extLst>
              <a:ext uri="{FF2B5EF4-FFF2-40B4-BE49-F238E27FC236}">
                <a16:creationId xmlns:a16="http://schemas.microsoft.com/office/drawing/2014/main" id="{06E0AE3B-9B62-4465-88CB-B7B7833F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047AB5-CF7E-495F-AEA9-28F5B2B5E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608" b="42770"/>
          <a:stretch/>
        </p:blipFill>
        <p:spPr>
          <a:xfrm rot="16200000">
            <a:off x="8691977" y="2771226"/>
            <a:ext cx="6273800" cy="72625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129196-D3FD-43BB-874B-2E0285FB48F6}"/>
              </a:ext>
            </a:extLst>
          </p:cNvPr>
          <p:cNvSpPr/>
          <p:nvPr userDrawn="1"/>
        </p:nvSpPr>
        <p:spPr>
          <a:xfrm>
            <a:off x="11439132" y="6219472"/>
            <a:ext cx="756000" cy="8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8072A5-439F-4750-8D43-6184C6396837}"/>
              </a:ext>
            </a:extLst>
          </p:cNvPr>
          <p:cNvSpPr/>
          <p:nvPr userDrawn="1"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1A1FD9-4F63-4F16-9818-0E1200200581}"/>
              </a:ext>
            </a:extLst>
          </p:cNvPr>
          <p:cNvCxnSpPr/>
          <p:nvPr userDrawn="1"/>
        </p:nvCxnSpPr>
        <p:spPr>
          <a:xfrm>
            <a:off x="547933" y="305565"/>
            <a:ext cx="0" cy="742950"/>
          </a:xfrm>
          <a:prstGeom prst="line">
            <a:avLst/>
          </a:prstGeom>
          <a:ln w="76200">
            <a:solidFill>
              <a:srgbClr val="202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2749F-635B-438A-8A3F-D59A9B61A932}"/>
              </a:ext>
            </a:extLst>
          </p:cNvPr>
          <p:cNvSpPr txBox="1"/>
          <p:nvPr userDrawn="1"/>
        </p:nvSpPr>
        <p:spPr>
          <a:xfrm>
            <a:off x="11449793" y="6433279"/>
            <a:ext cx="606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DA368B-8013-4167-8E8A-010BA22EA922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ct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97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702" r:id="rId3"/>
    <p:sldLayoutId id="2147483678" r:id="rId4"/>
    <p:sldLayoutId id="2147483680" r:id="rId5"/>
    <p:sldLayoutId id="2147483703" r:id="rId6"/>
    <p:sldLayoutId id="2147483695" r:id="rId7"/>
    <p:sldLayoutId id="2147483690" r:id="rId8"/>
    <p:sldLayoutId id="2147483696" r:id="rId9"/>
    <p:sldLayoutId id="2147483685" r:id="rId10"/>
    <p:sldLayoutId id="2147483699" r:id="rId11"/>
    <p:sldLayoutId id="2147483684" r:id="rId12"/>
    <p:sldLayoutId id="2147483681" r:id="rId13"/>
    <p:sldLayoutId id="2147483700" r:id="rId14"/>
    <p:sldLayoutId id="2147483698" r:id="rId15"/>
    <p:sldLayoutId id="2147483688" r:id="rId16"/>
    <p:sldLayoutId id="2147483697" r:id="rId17"/>
    <p:sldLayoutId id="2147483694" r:id="rId18"/>
    <p:sldLayoutId id="2147483691" r:id="rId19"/>
    <p:sldLayoutId id="2147483704" r:id="rId20"/>
    <p:sldLayoutId id="214748370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>
              <a:lumMod val="65000"/>
              <a:lumOff val="35000"/>
            </a:schemeClr>
          </a:solidFill>
          <a:latin typeface="+mn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39725" indent="-1714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Calibri Light" panose="020F0302020204030204" pitchFamily="34" charset="0"/>
        <a:buChar char="₋"/>
        <a:tabLst>
          <a:tab pos="282575" algn="l"/>
        </a:tabLst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74675" indent="-168275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Calibri Light" panose="020F0302020204030204" pitchFamily="34" charset="0"/>
        <a:buChar char="&gt;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1F28BB7-AF78-F84A-A7E3-EDC1C2141E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7565"/>
          <a:stretch/>
        </p:blipFill>
        <p:spPr>
          <a:xfrm>
            <a:off x="1589" y="-1"/>
            <a:ext cx="12188825" cy="68580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5FA684-7E56-4646-8D7E-DAEAF6FEEB4E}"/>
              </a:ext>
            </a:extLst>
          </p:cNvPr>
          <p:cNvSpPr/>
          <p:nvPr/>
        </p:nvSpPr>
        <p:spPr>
          <a:xfrm>
            <a:off x="-1589" y="-47691"/>
            <a:ext cx="12192000" cy="6953381"/>
          </a:xfrm>
          <a:prstGeom prst="rect">
            <a:avLst/>
          </a:prstGeom>
          <a:gradFill flip="none" rotWithShape="1">
            <a:gsLst>
              <a:gs pos="0">
                <a:srgbClr val="11182F">
                  <a:alpha val="80000"/>
                </a:srgbClr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783083-8C8B-FE4D-A413-176BD035EC2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08" y="-91440"/>
            <a:ext cx="3157795" cy="6957986"/>
          </a:xfrm>
          <a:prstGeom prst="rect">
            <a:avLst/>
          </a:prstGeom>
        </p:spPr>
      </p:pic>
      <p:sp>
        <p:nvSpPr>
          <p:cNvPr id="20" name="Rectangle 17">
            <a:extLst>
              <a:ext uri="{FF2B5EF4-FFF2-40B4-BE49-F238E27FC236}">
                <a16:creationId xmlns:a16="http://schemas.microsoft.com/office/drawing/2014/main" id="{E2276B81-DEEC-4447-9221-7D1D32933A8B}"/>
              </a:ext>
            </a:extLst>
          </p:cNvPr>
          <p:cNvSpPr/>
          <p:nvPr/>
        </p:nvSpPr>
        <p:spPr>
          <a:xfrm>
            <a:off x="9551644" y="4479659"/>
            <a:ext cx="1737360" cy="52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0080" y="3609107"/>
            <a:ext cx="8850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4800" b="1" dirty="0">
                <a:solidFill>
                  <a:schemeClr val="bg1"/>
                </a:solidFill>
              </a:rPr>
              <a:t>Movie Rental Test Automation </a:t>
            </a:r>
            <a:endParaRPr lang="en-US" sz="4800" dirty="0">
              <a:solidFill>
                <a:schemeClr val="bg1"/>
              </a:solidFill>
              <a:latin typeface="+mj-lt"/>
              <a:ea typeface="SF UI Display Light" charset="0"/>
              <a:cs typeface="SF UI Displa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6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675899-F3E3-4AAB-8C2E-93B774A1AB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73665" y="423333"/>
            <a:ext cx="871220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de-AT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65F9F4F3-E629-4C9C-96F9-0C1B8CCF5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450975"/>
            <a:ext cx="5181600" cy="3806825"/>
          </a:xfrm>
          <a:prstGeom prst="roundRect">
            <a:avLst>
              <a:gd name="adj" fmla="val 16667"/>
            </a:avLst>
          </a:prstGeom>
          <a:solidFill>
            <a:srgbClr val="6666FF">
              <a:alpha val="1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D5220253-A261-4A1D-9D72-19BBD2BC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71663"/>
            <a:ext cx="857250" cy="782637"/>
          </a:xfrm>
          <a:prstGeom prst="flowChartMultidocument">
            <a:avLst/>
          </a:prstGeom>
          <a:solidFill>
            <a:srgbClr val="99CC00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 b="0" dirty="0">
                <a:latin typeface="Arial" panose="020B0604020202020204" pitchFamily="34" charset="0"/>
              </a:rPr>
              <a:t>Test Case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 b="0" dirty="0">
                <a:latin typeface="Arial" panose="020B0604020202020204" pitchFamily="34" charset="0"/>
              </a:rPr>
              <a:t>Engine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96762E5-7C0E-4A35-B1A7-300040E4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450974"/>
            <a:ext cx="5181600" cy="3806825"/>
          </a:xfrm>
          <a:prstGeom prst="roundRect">
            <a:avLst>
              <a:gd name="adj" fmla="val 16667"/>
            </a:avLst>
          </a:prstGeom>
          <a:solidFill>
            <a:srgbClr val="6666FF">
              <a:alpha val="1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8D53D68A-377C-4596-9E91-B3CD72A9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1905000"/>
            <a:ext cx="358775" cy="573088"/>
          </a:xfrm>
          <a:prstGeom prst="can">
            <a:avLst>
              <a:gd name="adj" fmla="val 39934"/>
            </a:avLst>
          </a:prstGeom>
          <a:gradFill rotWithShape="1">
            <a:gsLst>
              <a:gs pos="0">
                <a:srgbClr val="808000">
                  <a:alpha val="60001"/>
                </a:srgbClr>
              </a:gs>
              <a:gs pos="100000">
                <a:srgbClr val="808000">
                  <a:gamma/>
                  <a:tint val="42353"/>
                  <a:invGamma/>
                  <a:alpha val="8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100" b="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100" b="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100" b="0">
              <a:latin typeface="Arial" panose="020B0604020202020204" pitchFamily="34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18A5CC01-5657-4D44-8CE0-37BEA30513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7200" y="3408363"/>
            <a:ext cx="11049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A1B4F88-8DEE-4E14-9149-2E91B17EF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3173413"/>
            <a:ext cx="2582862" cy="569912"/>
          </a:xfrm>
          <a:prstGeom prst="roundRect">
            <a:avLst>
              <a:gd name="adj" fmla="val 16667"/>
            </a:avLst>
          </a:prstGeom>
          <a:solidFill>
            <a:srgbClr val="0033CC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0" dirty="0">
                <a:latin typeface="Arial" panose="020B0604020202020204" pitchFamily="34" charset="0"/>
              </a:rPr>
              <a:t>Script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C3E76AB5-6EFF-46E0-A8B9-4DAD9D1014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0263" y="3438525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77AF55F6-18AF-41B7-9063-F936635F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71663"/>
            <a:ext cx="857250" cy="782637"/>
          </a:xfrm>
          <a:prstGeom prst="flowChartMultidocument">
            <a:avLst/>
          </a:prstGeom>
          <a:solidFill>
            <a:srgbClr val="99CC00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 b="0" dirty="0">
                <a:latin typeface="Arial" panose="020B0604020202020204" pitchFamily="34" charset="0"/>
              </a:rPr>
              <a:t>Test Case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 b="0" dirty="0">
                <a:latin typeface="Arial" panose="020B0604020202020204" pitchFamily="34" charset="0"/>
              </a:rPr>
              <a:t>Engine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26310C22-DF69-47A9-BAE3-1CC619992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2654300"/>
            <a:ext cx="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E85923E3-E786-44FF-8BEA-104A7168A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1657350"/>
            <a:ext cx="857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100" b="0">
                <a:latin typeface="Arial" panose="020B0604020202020204" pitchFamily="34" charset="0"/>
              </a:rPr>
              <a:t>Test Data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B84349B6-088A-4B35-B770-27534131B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2133600"/>
            <a:ext cx="917575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6CBCFC43-1DA1-4B0E-BB1B-6B594B9C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8" y="4435475"/>
            <a:ext cx="927100" cy="498475"/>
          </a:xfrm>
          <a:prstGeom prst="roundRect">
            <a:avLst>
              <a:gd name="adj" fmla="val 16667"/>
            </a:avLst>
          </a:prstGeom>
          <a:solidFill>
            <a:srgbClr val="0033CC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 b="0" dirty="0">
                <a:latin typeface="Arial" panose="020B0604020202020204" pitchFamily="34" charset="0"/>
              </a:rPr>
              <a:t>Utility Scripts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 b="0" dirty="0">
                <a:latin typeface="Arial" panose="020B0604020202020204" pitchFamily="34" charset="0"/>
              </a:rPr>
              <a:t>(Application)</a:t>
            </a:r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A4FB35C3-D4F2-436D-A405-A5305EAF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4435475"/>
            <a:ext cx="928687" cy="498475"/>
          </a:xfrm>
          <a:prstGeom prst="roundRect">
            <a:avLst>
              <a:gd name="adj" fmla="val 16667"/>
            </a:avLst>
          </a:prstGeom>
          <a:solidFill>
            <a:srgbClr val="0033CC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 b="0">
                <a:latin typeface="Arial" panose="020B0604020202020204" pitchFamily="34" charset="0"/>
              </a:rPr>
              <a:t>Utility Scripts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 b="0">
                <a:latin typeface="Arial" panose="020B0604020202020204" pitchFamily="34" charset="0"/>
              </a:rPr>
              <a:t>(Common)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0D9C4B05-ADBB-49BE-8246-1A452F113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750" y="3754438"/>
            <a:ext cx="0" cy="64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100AF22-B0FD-482F-A9C5-F603EB48A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654300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62">
            <a:extLst>
              <a:ext uri="{FF2B5EF4-FFF2-40B4-BE49-F238E27FC236}">
                <a16:creationId xmlns:a16="http://schemas.microsoft.com/office/drawing/2014/main" id="{18EE74C6-DC60-46D2-BBDF-B088F3BDE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3754438"/>
            <a:ext cx="0" cy="64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AutoShape 67">
            <a:extLst>
              <a:ext uri="{FF2B5EF4-FFF2-40B4-BE49-F238E27FC236}">
                <a16:creationId xmlns:a16="http://schemas.microsoft.com/office/drawing/2014/main" id="{970F9341-8AB0-4740-91D5-3C9AC7D51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05000"/>
            <a:ext cx="762000" cy="533400"/>
          </a:xfrm>
          <a:prstGeom prst="flowChartMultidocument">
            <a:avLst/>
          </a:prstGeom>
          <a:solidFill>
            <a:srgbClr val="99CC00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 b="0">
                <a:latin typeface="Arial" panose="020B0604020202020204" pitchFamily="34" charset="0"/>
              </a:rPr>
              <a:t>Test Data</a:t>
            </a:r>
          </a:p>
        </p:txBody>
      </p:sp>
      <p:sp>
        <p:nvSpPr>
          <p:cNvPr id="21" name="AutoShape 72">
            <a:extLst>
              <a:ext uri="{FF2B5EF4-FFF2-40B4-BE49-F238E27FC236}">
                <a16:creationId xmlns:a16="http://schemas.microsoft.com/office/drawing/2014/main" id="{309CFE98-0CAD-4730-B487-1483D6C9F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838200" cy="569913"/>
          </a:xfrm>
          <a:prstGeom prst="roundRect">
            <a:avLst>
              <a:gd name="adj" fmla="val 16667"/>
            </a:avLst>
          </a:prstGeom>
          <a:solidFill>
            <a:srgbClr val="0033CC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 b="0" dirty="0"/>
              <a:t>Initial Script</a:t>
            </a:r>
          </a:p>
        </p:txBody>
      </p:sp>
      <p:graphicFrame>
        <p:nvGraphicFramePr>
          <p:cNvPr id="22" name="Object 61">
            <a:extLst>
              <a:ext uri="{FF2B5EF4-FFF2-40B4-BE49-F238E27FC236}">
                <a16:creationId xmlns:a16="http://schemas.microsoft.com/office/drawing/2014/main" id="{58724D56-DB86-42A7-B000-51C29B1965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585647"/>
              </p:ext>
            </p:extLst>
          </p:nvPr>
        </p:nvGraphicFramePr>
        <p:xfrm>
          <a:off x="7930621" y="2654300"/>
          <a:ext cx="1284288" cy="130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3" imgW="507960" imgH="641520" progId="Paint.Picture">
                  <p:embed/>
                </p:oleObj>
              </mc:Choice>
              <mc:Fallback>
                <p:oleObj name="Bitmap Image" r:id="rId3" imgW="507960" imgH="641520" progId="Paint.Picture">
                  <p:embed/>
                  <p:pic>
                    <p:nvPicPr>
                      <p:cNvPr id="420925" name="Object 61">
                        <a:extLst>
                          <a:ext uri="{FF2B5EF4-FFF2-40B4-BE49-F238E27FC236}">
                            <a16:creationId xmlns:a16="http://schemas.microsoft.com/office/drawing/2014/main" id="{0676AC38-47EC-4ED9-A75F-C8C8A23741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0621" y="2654300"/>
                        <a:ext cx="1284288" cy="1303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1">
            <a:extLst>
              <a:ext uri="{FF2B5EF4-FFF2-40B4-BE49-F238E27FC236}">
                <a16:creationId xmlns:a16="http://schemas.microsoft.com/office/drawing/2014/main" id="{7A536B6B-44BB-4484-B1EB-457BB6205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3800475"/>
          <a:ext cx="9144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hoto Editor Photo" r:id="rId5" imgW="1362265" imgH="600159" progId="MSPhotoEd.3">
                  <p:embed/>
                </p:oleObj>
              </mc:Choice>
              <mc:Fallback>
                <p:oleObj name="Photo Editor Photo" r:id="rId5" imgW="1362265" imgH="600159" progId="MSPhotoEd.3">
                  <p:embed/>
                  <p:pic>
                    <p:nvPicPr>
                      <p:cNvPr id="420895" name="Object 31">
                        <a:extLst>
                          <a:ext uri="{FF2B5EF4-FFF2-40B4-BE49-F238E27FC236}">
                            <a16:creationId xmlns:a16="http://schemas.microsoft.com/office/drawing/2014/main" id="{C275B2AB-6F67-4A82-A98C-6C2EF51266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800475"/>
                        <a:ext cx="9144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7">
            <a:extLst>
              <a:ext uri="{FF2B5EF4-FFF2-40B4-BE49-F238E27FC236}">
                <a16:creationId xmlns:a16="http://schemas.microsoft.com/office/drawing/2014/main" id="{7A711FEE-6484-4FD9-975F-1BD92C7325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3898" y="3921124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2A80F2FA-1DA2-4DBB-8D0D-25EC3085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33" y="4476750"/>
            <a:ext cx="933450" cy="304800"/>
          </a:xfrm>
          <a:prstGeom prst="roundRect">
            <a:avLst>
              <a:gd name="adj" fmla="val 16667"/>
            </a:avLst>
          </a:prstGeom>
          <a:solidFill>
            <a:schemeClr val="accent4">
              <a:alpha val="39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 b="0" dirty="0">
                <a:latin typeface="Arial" panose="020B0604020202020204" pitchFamily="34" charset="0"/>
              </a:rPr>
              <a:t>Reports</a:t>
            </a:r>
          </a:p>
        </p:txBody>
      </p:sp>
      <p:grpSp>
        <p:nvGrpSpPr>
          <p:cNvPr id="31" name="Group 35">
            <a:extLst>
              <a:ext uri="{FF2B5EF4-FFF2-40B4-BE49-F238E27FC236}">
                <a16:creationId xmlns:a16="http://schemas.microsoft.com/office/drawing/2014/main" id="{27976C81-1FA4-4E71-8619-0C71E05486ED}"/>
              </a:ext>
            </a:extLst>
          </p:cNvPr>
          <p:cNvGrpSpPr>
            <a:grpSpLocks/>
          </p:cNvGrpSpPr>
          <p:nvPr/>
        </p:nvGrpSpPr>
        <p:grpSpPr bwMode="auto">
          <a:xfrm>
            <a:off x="842150" y="2076141"/>
            <a:ext cx="360971" cy="704310"/>
            <a:chOff x="1483" y="2353"/>
            <a:chExt cx="216" cy="280"/>
          </a:xfrm>
        </p:grpSpPr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4A84F3ED-0401-4890-9376-969416300B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" y="2353"/>
              <a:ext cx="104" cy="280"/>
            </a:xfrm>
            <a:custGeom>
              <a:avLst/>
              <a:gdLst>
                <a:gd name="T0" fmla="*/ 140 w 257"/>
                <a:gd name="T1" fmla="*/ 347 h 364"/>
                <a:gd name="T2" fmla="*/ 161 w 257"/>
                <a:gd name="T3" fmla="*/ 364 h 364"/>
                <a:gd name="T4" fmla="*/ 182 w 257"/>
                <a:gd name="T5" fmla="*/ 364 h 364"/>
                <a:gd name="T6" fmla="*/ 194 w 257"/>
                <a:gd name="T7" fmla="*/ 354 h 364"/>
                <a:gd name="T8" fmla="*/ 204 w 257"/>
                <a:gd name="T9" fmla="*/ 347 h 364"/>
                <a:gd name="T10" fmla="*/ 204 w 257"/>
                <a:gd name="T11" fmla="*/ 107 h 364"/>
                <a:gd name="T12" fmla="*/ 213 w 257"/>
                <a:gd name="T13" fmla="*/ 205 h 364"/>
                <a:gd name="T14" fmla="*/ 225 w 257"/>
                <a:gd name="T15" fmla="*/ 213 h 364"/>
                <a:gd name="T16" fmla="*/ 236 w 257"/>
                <a:gd name="T17" fmla="*/ 220 h 364"/>
                <a:gd name="T18" fmla="*/ 248 w 257"/>
                <a:gd name="T19" fmla="*/ 213 h 364"/>
                <a:gd name="T20" fmla="*/ 257 w 257"/>
                <a:gd name="T21" fmla="*/ 205 h 364"/>
                <a:gd name="T22" fmla="*/ 257 w 257"/>
                <a:gd name="T23" fmla="*/ 84 h 364"/>
                <a:gd name="T24" fmla="*/ 248 w 257"/>
                <a:gd name="T25" fmla="*/ 77 h 364"/>
                <a:gd name="T26" fmla="*/ 21 w 257"/>
                <a:gd name="T27" fmla="*/ 77 h 364"/>
                <a:gd name="T28" fmla="*/ 12 w 257"/>
                <a:gd name="T29" fmla="*/ 84 h 364"/>
                <a:gd name="T30" fmla="*/ 0 w 257"/>
                <a:gd name="T31" fmla="*/ 92 h 364"/>
                <a:gd name="T32" fmla="*/ 0 w 257"/>
                <a:gd name="T33" fmla="*/ 213 h 364"/>
                <a:gd name="T34" fmla="*/ 12 w 257"/>
                <a:gd name="T35" fmla="*/ 220 h 364"/>
                <a:gd name="T36" fmla="*/ 31 w 257"/>
                <a:gd name="T37" fmla="*/ 213 h 364"/>
                <a:gd name="T38" fmla="*/ 42 w 257"/>
                <a:gd name="T39" fmla="*/ 107 h 364"/>
                <a:gd name="T40" fmla="*/ 54 w 257"/>
                <a:gd name="T41" fmla="*/ 341 h 364"/>
                <a:gd name="T42" fmla="*/ 54 w 257"/>
                <a:gd name="T43" fmla="*/ 354 h 364"/>
                <a:gd name="T44" fmla="*/ 65 w 257"/>
                <a:gd name="T45" fmla="*/ 364 h 364"/>
                <a:gd name="T46" fmla="*/ 87 w 257"/>
                <a:gd name="T47" fmla="*/ 364 h 364"/>
                <a:gd name="T48" fmla="*/ 108 w 257"/>
                <a:gd name="T49" fmla="*/ 354 h 364"/>
                <a:gd name="T50" fmla="*/ 117 w 257"/>
                <a:gd name="T51" fmla="*/ 341 h 364"/>
                <a:gd name="T52" fmla="*/ 117 w 257"/>
                <a:gd name="T53" fmla="*/ 213 h 364"/>
                <a:gd name="T54" fmla="*/ 140 w 257"/>
                <a:gd name="T55" fmla="*/ 213 h 364"/>
                <a:gd name="T56" fmla="*/ 140 w 257"/>
                <a:gd name="T57" fmla="*/ 341 h 364"/>
                <a:gd name="T58" fmla="*/ 75 w 257"/>
                <a:gd name="T59" fmla="*/ 31 h 364"/>
                <a:gd name="T60" fmla="*/ 75 w 257"/>
                <a:gd name="T61" fmla="*/ 17 h 364"/>
                <a:gd name="T62" fmla="*/ 87 w 257"/>
                <a:gd name="T63" fmla="*/ 10 h 364"/>
                <a:gd name="T64" fmla="*/ 108 w 257"/>
                <a:gd name="T65" fmla="*/ 0 h 364"/>
                <a:gd name="T66" fmla="*/ 129 w 257"/>
                <a:gd name="T67" fmla="*/ 0 h 364"/>
                <a:gd name="T68" fmla="*/ 150 w 257"/>
                <a:gd name="T69" fmla="*/ 0 h 364"/>
                <a:gd name="T70" fmla="*/ 171 w 257"/>
                <a:gd name="T71" fmla="*/ 10 h 364"/>
                <a:gd name="T72" fmla="*/ 182 w 257"/>
                <a:gd name="T73" fmla="*/ 17 h 364"/>
                <a:gd name="T74" fmla="*/ 182 w 257"/>
                <a:gd name="T75" fmla="*/ 31 h 364"/>
                <a:gd name="T76" fmla="*/ 182 w 257"/>
                <a:gd name="T77" fmla="*/ 46 h 364"/>
                <a:gd name="T78" fmla="*/ 171 w 257"/>
                <a:gd name="T79" fmla="*/ 54 h 364"/>
                <a:gd name="T80" fmla="*/ 161 w 257"/>
                <a:gd name="T81" fmla="*/ 61 h 364"/>
                <a:gd name="T82" fmla="*/ 150 w 257"/>
                <a:gd name="T83" fmla="*/ 69 h 364"/>
                <a:gd name="T84" fmla="*/ 129 w 257"/>
                <a:gd name="T85" fmla="*/ 69 h 364"/>
                <a:gd name="T86" fmla="*/ 108 w 257"/>
                <a:gd name="T87" fmla="*/ 69 h 364"/>
                <a:gd name="T88" fmla="*/ 96 w 257"/>
                <a:gd name="T89" fmla="*/ 61 h 364"/>
                <a:gd name="T90" fmla="*/ 87 w 257"/>
                <a:gd name="T91" fmla="*/ 54 h 364"/>
                <a:gd name="T92" fmla="*/ 75 w 257"/>
                <a:gd name="T93" fmla="*/ 46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scene3d>
              <a:camera prst="legacyPerspectiveTopLeft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rgbClr val="99CCFF"/>
              </a:contourClr>
            </a:sp3d>
            <a:extLst>
              <a:ext uri="{91240B29-F687-4F45-9708-019B960494DF}">
                <a14:hiddenLine xmlns:a14="http://schemas.microsoft.com/office/drawing/2010/main" w="9525" cap="flat" cmpd="sng">
                  <a:noFill/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flatTx/>
            </a:bodyPr>
            <a:lstStyle/>
            <a:p>
              <a:endParaRPr lang="en-IN"/>
            </a:p>
          </p:txBody>
        </p:sp>
        <p:sp>
          <p:nvSpPr>
            <p:cNvPr id="43" name="Freeform 54">
              <a:extLst>
                <a:ext uri="{FF2B5EF4-FFF2-40B4-BE49-F238E27FC236}">
                  <a16:creationId xmlns:a16="http://schemas.microsoft.com/office/drawing/2014/main" id="{6E75230D-6533-4255-96CD-DA2AA877F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2530"/>
              <a:ext cx="159" cy="25"/>
            </a:xfrm>
            <a:custGeom>
              <a:avLst/>
              <a:gdLst>
                <a:gd name="T0" fmla="*/ 14 w 448"/>
                <a:gd name="T1" fmla="*/ 69 h 69"/>
                <a:gd name="T2" fmla="*/ 448 w 448"/>
                <a:gd name="T3" fmla="*/ 7 h 69"/>
                <a:gd name="T4" fmla="*/ 423 w 448"/>
                <a:gd name="T5" fmla="*/ 0 h 69"/>
                <a:gd name="T6" fmla="*/ 0 w 448"/>
                <a:gd name="T7" fmla="*/ 62 h 69"/>
                <a:gd name="T8" fmla="*/ 14 w 448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69">
                  <a:moveTo>
                    <a:pt x="14" y="69"/>
                  </a:moveTo>
                  <a:lnTo>
                    <a:pt x="448" y="7"/>
                  </a:lnTo>
                  <a:lnTo>
                    <a:pt x="423" y="0"/>
                  </a:lnTo>
                  <a:lnTo>
                    <a:pt x="0" y="62"/>
                  </a:lnTo>
                  <a:lnTo>
                    <a:pt x="14" y="69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5579A9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</p:grpSp>
      <p:sp>
        <p:nvSpPr>
          <p:cNvPr id="52" name="Line 55">
            <a:extLst>
              <a:ext uri="{FF2B5EF4-FFF2-40B4-BE49-F238E27FC236}">
                <a16:creationId xmlns:a16="http://schemas.microsoft.com/office/drawing/2014/main" id="{E8C3299B-D647-4F1C-A7EA-7976BDF13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121" y="2438400"/>
            <a:ext cx="1114629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7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">
            <a:extLst>
              <a:ext uri="{FF2B5EF4-FFF2-40B4-BE49-F238E27FC236}">
                <a16:creationId xmlns:a16="http://schemas.microsoft.com/office/drawing/2014/main" id="{CC20C8F7-6107-D14A-8479-0E24BCCDA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" y="471089"/>
            <a:ext cx="9207477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Application </a:t>
            </a:r>
            <a:endParaRPr lang="de-AT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FC8018-73BA-44D6-8DB5-F4291616BBC0}"/>
              </a:ext>
            </a:extLst>
          </p:cNvPr>
          <p:cNvSpPr/>
          <p:nvPr/>
        </p:nvSpPr>
        <p:spPr>
          <a:xfrm>
            <a:off x="944880" y="2336800"/>
            <a:ext cx="2387600" cy="233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>
                <a:latin typeface="Arial" panose="020B0604020202020204" pitchFamily="34" charset="0"/>
              </a:rPr>
              <a:t>Java</a:t>
            </a:r>
          </a:p>
          <a:p>
            <a:pPr marL="342900" indent="-342900">
              <a:buAutoNum type="arabicParenR"/>
            </a:pPr>
            <a:r>
              <a:rPr lang="en-US" dirty="0">
                <a:latin typeface="Arial" panose="020B0604020202020204" pitchFamily="34" charset="0"/>
              </a:rPr>
              <a:t>TestNG</a:t>
            </a:r>
          </a:p>
          <a:p>
            <a:pPr marL="342900" indent="-342900">
              <a:buAutoNum type="arabicParenR"/>
            </a:pPr>
            <a:r>
              <a:rPr lang="en-US" dirty="0">
                <a:latin typeface="Arial" panose="020B0604020202020204" pitchFamily="34" charset="0"/>
              </a:rPr>
              <a:t>Maven</a:t>
            </a:r>
          </a:p>
          <a:p>
            <a:pPr marL="342900" indent="-342900">
              <a:buAutoNum type="arabicParenR"/>
            </a:pPr>
            <a:r>
              <a:rPr lang="en-US" dirty="0" err="1">
                <a:latin typeface="Arial" panose="020B0604020202020204" pitchFamily="34" charset="0"/>
              </a:rPr>
              <a:t>BrowserStack</a:t>
            </a:r>
            <a:endParaRPr lang="en-IN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F0C2D-F8C1-4D3E-A7B5-92C13232042E}"/>
              </a:ext>
            </a:extLst>
          </p:cNvPr>
          <p:cNvSpPr/>
          <p:nvPr/>
        </p:nvSpPr>
        <p:spPr>
          <a:xfrm>
            <a:off x="4627880" y="2372360"/>
            <a:ext cx="2682240" cy="233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US" dirty="0"/>
              <a:t>GitHub</a:t>
            </a:r>
          </a:p>
          <a:p>
            <a:pPr marL="342900" indent="-342900" algn="ctr">
              <a:buAutoNum type="arabicParenR"/>
            </a:pPr>
            <a:r>
              <a:rPr lang="en-US" dirty="0"/>
              <a:t>Jenkins</a:t>
            </a:r>
          </a:p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66658C-685C-45D9-8778-20602122C4D1}"/>
              </a:ext>
            </a:extLst>
          </p:cNvPr>
          <p:cNvSpPr/>
          <p:nvPr/>
        </p:nvSpPr>
        <p:spPr>
          <a:xfrm>
            <a:off x="8464697" y="2389555"/>
            <a:ext cx="2682240" cy="233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US" dirty="0"/>
              <a:t>Extend Reporting</a:t>
            </a:r>
          </a:p>
          <a:p>
            <a:r>
              <a:rPr lang="en-US" dirty="0"/>
              <a:t>     2)   Admins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9A630-F69E-4412-AAD3-7917A959E663}"/>
              </a:ext>
            </a:extLst>
          </p:cNvPr>
          <p:cNvSpPr/>
          <p:nvPr/>
        </p:nvSpPr>
        <p:spPr>
          <a:xfrm>
            <a:off x="870776" y="1830710"/>
            <a:ext cx="3365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Technology stack &amp; interfaces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F573A-6262-459E-A826-9B3DCF67BBAB}"/>
              </a:ext>
            </a:extLst>
          </p:cNvPr>
          <p:cNvSpPr/>
          <p:nvPr/>
        </p:nvSpPr>
        <p:spPr>
          <a:xfrm>
            <a:off x="4542986" y="1838652"/>
            <a:ext cx="4428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Test Automation infrastructure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F7EDA-A317-4D62-9698-E81C9381FA63}"/>
              </a:ext>
            </a:extLst>
          </p:cNvPr>
          <p:cNvSpPr/>
          <p:nvPr/>
        </p:nvSpPr>
        <p:spPr>
          <a:xfrm>
            <a:off x="8375621" y="17432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Automation process and </a:t>
            </a:r>
          </a:p>
          <a:p>
            <a:r>
              <a:rPr lang="en-IN" dirty="0">
                <a:latin typeface="Arial" panose="020B0604020202020204" pitchFamily="34" charset="0"/>
              </a:rPr>
              <a:t>reporting</a:t>
            </a:r>
            <a:endParaRPr lang="en-IN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9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133A1911-E779-4C9F-B49B-556C8E312ABF}"/>
              </a:ext>
            </a:extLst>
          </p:cNvPr>
          <p:cNvSpPr txBox="1">
            <a:spLocks/>
          </p:cNvSpPr>
          <p:nvPr/>
        </p:nvSpPr>
        <p:spPr>
          <a:xfrm>
            <a:off x="-513708" y="295869"/>
            <a:ext cx="4770637" cy="5355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+mn-ea"/>
                <a:cs typeface="+mn-cs"/>
              </a:rPr>
              <a:t>Test Strategy</a:t>
            </a:r>
            <a:endParaRPr lang="de-DE" sz="3000" dirty="0">
              <a:solidFill>
                <a:schemeClr val="accent1">
                  <a:lumMod val="75000"/>
                </a:schemeClr>
              </a:solidFill>
              <a:latin typeface="Calibri" charset="0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4EE7CD-69C0-42A4-82A5-E6C6E64C90A2}"/>
              </a:ext>
            </a:extLst>
          </p:cNvPr>
          <p:cNvSpPr/>
          <p:nvPr/>
        </p:nvSpPr>
        <p:spPr>
          <a:xfrm>
            <a:off x="195208" y="1166842"/>
            <a:ext cx="1048295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accent6"/>
                </a:solidFill>
              </a:rPr>
              <a:t>Assumptions-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+mj-lt"/>
              </a:rPr>
              <a:t>Application under test is stable application</a:t>
            </a:r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lvl="2"/>
            <a:r>
              <a:rPr lang="en-US" sz="2000" b="1" dirty="0">
                <a:solidFill>
                  <a:schemeClr val="accent6"/>
                </a:solidFill>
                <a:latin typeface="+mj-lt"/>
              </a:rPr>
              <a:t>Login-&gt;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+mj-lt"/>
              </a:rPr>
              <a:t>Data is stored in excel also using </a:t>
            </a:r>
            <a:r>
              <a:rPr lang="en-US" sz="2000" i="1" dirty="0">
                <a:solidFill>
                  <a:schemeClr val="accent6"/>
                </a:solidFill>
                <a:latin typeface="+mj-lt"/>
              </a:rPr>
              <a:t>Data driven framework</a:t>
            </a:r>
            <a:r>
              <a:rPr lang="en-US" sz="2000" dirty="0">
                <a:solidFill>
                  <a:schemeClr val="accent6"/>
                </a:solidFill>
                <a:latin typeface="+mj-lt"/>
              </a:rPr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+mj-lt"/>
              </a:rPr>
              <a:t>Login data is also store in the property file.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b="1" dirty="0">
              <a:solidFill>
                <a:schemeClr val="accent6"/>
              </a:solidFill>
              <a:latin typeface="+mj-lt"/>
            </a:endParaRPr>
          </a:p>
          <a:p>
            <a:pPr lvl="2"/>
            <a:r>
              <a:rPr lang="en-US" sz="2000" b="1" dirty="0">
                <a:solidFill>
                  <a:schemeClr val="accent6"/>
                </a:solidFill>
                <a:latin typeface="+mj-lt"/>
              </a:rPr>
              <a:t>Action -&gt;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+mj-lt"/>
              </a:rPr>
              <a:t>We are storing data in the </a:t>
            </a:r>
            <a:r>
              <a:rPr lang="en-US" sz="2000" i="1" dirty="0">
                <a:solidFill>
                  <a:schemeClr val="accent6"/>
                </a:solidFill>
                <a:latin typeface="+mj-lt"/>
              </a:rPr>
              <a:t>map </a:t>
            </a:r>
            <a:r>
              <a:rPr lang="en-US" sz="2000" dirty="0">
                <a:solidFill>
                  <a:schemeClr val="accent6"/>
                </a:solidFill>
                <a:latin typeface="+mj-lt"/>
              </a:rPr>
              <a:t>and sent to </a:t>
            </a:r>
            <a:r>
              <a:rPr lang="en-US" sz="2000" i="1" dirty="0">
                <a:solidFill>
                  <a:schemeClr val="accent6"/>
                </a:solidFill>
                <a:latin typeface="+mj-lt"/>
              </a:rPr>
              <a:t>UI 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+mj-lt"/>
              </a:rPr>
              <a:t>We will perform task on UI.</a:t>
            </a:r>
          </a:p>
          <a:p>
            <a:pPr lvl="2"/>
            <a:endParaRPr lang="en-US" sz="2000" b="1" dirty="0">
              <a:solidFill>
                <a:schemeClr val="accent6"/>
              </a:solidFill>
              <a:latin typeface="+mj-lt"/>
            </a:endParaRPr>
          </a:p>
          <a:p>
            <a:pPr lvl="2"/>
            <a:r>
              <a:rPr lang="en-US" sz="2000" b="1" dirty="0">
                <a:solidFill>
                  <a:schemeClr val="accent6"/>
                </a:solidFill>
                <a:latin typeface="+mj-lt"/>
              </a:rPr>
              <a:t>Reporting-&gt;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+mj-lt"/>
              </a:rPr>
              <a:t>We are using extent reporting.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+mj-lt"/>
              </a:rPr>
              <a:t>All the logs will be saved.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+mj-lt"/>
              </a:rPr>
              <a:t>In case of failures, report will save with screenshots.</a:t>
            </a:r>
            <a:r>
              <a:rPr lang="en-US" sz="2000" b="1" dirty="0">
                <a:solidFill>
                  <a:schemeClr val="accent6"/>
                </a:solidFill>
                <a:latin typeface="+mj-lt"/>
              </a:rPr>
              <a:t> 			</a:t>
            </a:r>
          </a:p>
        </p:txBody>
      </p:sp>
    </p:spTree>
    <p:extLst>
      <p:ext uri="{BB962C8B-B14F-4D97-AF65-F5344CB8AC3E}">
        <p14:creationId xmlns:p14="http://schemas.microsoft.com/office/powerpoint/2010/main" val="377305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EA2B-0065-49AA-8C9C-64F23C5C0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133" y="1079467"/>
            <a:ext cx="11134098" cy="5693866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6"/>
                </a:solidFill>
              </a:rPr>
              <a:t>BasePage.java-&gt;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All the reusable methods and functions are stored in the BasePage.java.</a:t>
            </a:r>
            <a:br>
              <a:rPr lang="en-US" dirty="0">
                <a:solidFill>
                  <a:schemeClr val="accent6"/>
                </a:solidFill>
              </a:rPr>
            </a:b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BaseTest.java -&gt;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We have stored all the test cases in this file.</a:t>
            </a:r>
            <a:br>
              <a:rPr lang="en-US" dirty="0">
                <a:solidFill>
                  <a:schemeClr val="accent6"/>
                </a:solidFill>
              </a:rPr>
            </a:b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DriverSuite.java-&gt;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All the driver compatibility has been stored in the DriverSuite.java file.</a:t>
            </a: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r>
              <a:rPr lang="en-US" b="1" dirty="0" err="1">
                <a:solidFill>
                  <a:schemeClr val="accent6"/>
                </a:solidFill>
              </a:rPr>
              <a:t>BrowserStackTestNGTest.Java</a:t>
            </a:r>
            <a:r>
              <a:rPr lang="en-US" dirty="0">
                <a:solidFill>
                  <a:schemeClr val="accent6"/>
                </a:solidFill>
              </a:rPr>
              <a:t>-&gt;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In case of multiple device coverage, we have included the </a:t>
            </a:r>
            <a:r>
              <a:rPr lang="en-US" dirty="0" err="1">
                <a:solidFill>
                  <a:schemeClr val="accent6"/>
                </a:solidFill>
              </a:rPr>
              <a:t>browserstack</a:t>
            </a:r>
            <a:r>
              <a:rPr lang="en-US" dirty="0">
                <a:solidFill>
                  <a:schemeClr val="accent6"/>
                </a:solidFill>
              </a:rPr>
              <a:t> compatibility. </a:t>
            </a: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r>
              <a:rPr lang="en-US" b="1" dirty="0" err="1">
                <a:solidFill>
                  <a:schemeClr val="accent6"/>
                </a:solidFill>
              </a:rPr>
              <a:t>Utils</a:t>
            </a:r>
            <a:r>
              <a:rPr lang="en-US" b="1" dirty="0">
                <a:solidFill>
                  <a:schemeClr val="accent6"/>
                </a:solidFill>
              </a:rPr>
              <a:t> folder-&gt;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We have created </a:t>
            </a:r>
            <a:r>
              <a:rPr lang="en-US">
                <a:solidFill>
                  <a:schemeClr val="accent6"/>
                </a:solidFill>
              </a:rPr>
              <a:t>multiple xml files </a:t>
            </a:r>
            <a:r>
              <a:rPr lang="en-US" dirty="0">
                <a:solidFill>
                  <a:schemeClr val="accent6"/>
                </a:solidFill>
              </a:rPr>
              <a:t>for execution in multiple scenarios.</a:t>
            </a: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1) browserStack.xml -&gt; Execute tests in </a:t>
            </a:r>
            <a:r>
              <a:rPr lang="en-US" dirty="0" err="1">
                <a:solidFill>
                  <a:schemeClr val="accent6"/>
                </a:solidFill>
              </a:rPr>
              <a:t>browserstack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2) browserstackParallel.xml-&gt; Execute tests parallelly 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3) testng.xml -&gt; Execute tests locally	</a:t>
            </a:r>
            <a:br>
              <a:rPr lang="en-US" sz="2000" dirty="0">
                <a:solidFill>
                  <a:schemeClr val="accent6"/>
                </a:solidFill>
              </a:rPr>
            </a:br>
            <a:br>
              <a:rPr lang="en-US" sz="2000" dirty="0">
                <a:solidFill>
                  <a:schemeClr val="accent6"/>
                </a:solidFill>
              </a:rPr>
            </a:br>
            <a:endParaRPr lang="en-IN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DCBF044-11D1-4E6D-8B60-9A6084266770}"/>
              </a:ext>
            </a:extLst>
          </p:cNvPr>
          <p:cNvSpPr txBox="1">
            <a:spLocks/>
          </p:cNvSpPr>
          <p:nvPr/>
        </p:nvSpPr>
        <p:spPr>
          <a:xfrm>
            <a:off x="155159" y="312338"/>
            <a:ext cx="4770637" cy="5355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+mn-ea"/>
                <a:cs typeface="+mn-cs"/>
              </a:rPr>
              <a:t>Framework Structure</a:t>
            </a:r>
            <a:endParaRPr lang="de-DE" sz="3000" dirty="0">
              <a:solidFill>
                <a:schemeClr val="accent1">
                  <a:lumMod val="75000"/>
                </a:schemeClr>
              </a:solidFill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6288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Benutzerdefiniert 6">
      <a:dk1>
        <a:srgbClr val="616161"/>
      </a:dk1>
      <a:lt1>
        <a:sysClr val="window" lastClr="FFFFFF"/>
      </a:lt1>
      <a:dk2>
        <a:srgbClr val="212C56"/>
      </a:dk2>
      <a:lt2>
        <a:srgbClr val="F8AE3C"/>
      </a:lt2>
      <a:accent1>
        <a:srgbClr val="8686FF"/>
      </a:accent1>
      <a:accent2>
        <a:srgbClr val="F84E81"/>
      </a:accent2>
      <a:accent3>
        <a:srgbClr val="80A031"/>
      </a:accent3>
      <a:accent4>
        <a:srgbClr val="F8AE3C"/>
      </a:accent4>
      <a:accent5>
        <a:srgbClr val="212C56"/>
      </a:accent5>
      <a:accent6>
        <a:srgbClr val="0C0C0C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F0EC96CA55A40B8791428CBED2A0C" ma:contentTypeVersion="7" ma:contentTypeDescription="Create a new document." ma:contentTypeScope="" ma:versionID="ee937a8f326e21495ea7573f0b1df587">
  <xsd:schema xmlns:xsd="http://www.w3.org/2001/XMLSchema" xmlns:xs="http://www.w3.org/2001/XMLSchema" xmlns:p="http://schemas.microsoft.com/office/2006/metadata/properties" xmlns:ns2="a9127b7b-67ae-4d17-a3f4-35eee303af95" targetNamespace="http://schemas.microsoft.com/office/2006/metadata/properties" ma:root="true" ma:fieldsID="e81763834650db39743b53acb2457417" ns2:_="">
    <xsd:import namespace="a9127b7b-67ae-4d17-a3f4-35eee303af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27b7b-67ae-4d17-a3f4-35eee303a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C2C737-EB2A-4C0B-9DA7-1754469BBD3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a9127b7b-67ae-4d17-a3f4-35eee303af95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5598DA5-2F27-4EF6-8EBA-64C77EB927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698167-14AB-4390-A55A-3B96111104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127b7b-67ae-4d17-a3f4-35eee303af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140</Words>
  <Application>Microsoft Office PowerPoint</Application>
  <PresentationFormat>Widescreen</PresentationFormat>
  <Paragraphs>50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Custom Design</vt:lpstr>
      <vt:lpstr>Bitmap Image</vt:lpstr>
      <vt:lpstr>Photo Editor Photo</vt:lpstr>
      <vt:lpstr>PowerPoint Presentation</vt:lpstr>
      <vt:lpstr>PowerPoint Presentation</vt:lpstr>
      <vt:lpstr>PowerPoint Presentation</vt:lpstr>
      <vt:lpstr>PowerPoint Presentation</vt:lpstr>
      <vt:lpstr>BasePage.java-&gt; All the reusable methods and functions are stored in the BasePage.java.  BaseTest.java -&gt; We have stored all the test cases in this file.  DriverSuite.java-&gt; All the driver compatibility has been stored in the DriverSuite.java file.  BrowserStackTestNGTest.Java-&gt; In case of multiple device coverage, we have included the browserstack compatibility.   Utils folder-&gt; We have created multiple xml files for execution in multiple scenarios.  1) browserStack.xml -&gt; Execute tests in browserstack  2) browserstackParallel.xml-&gt; Execute tests parallelly  3) testng.xml -&gt; Execute tests locally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Atul Singh</cp:lastModifiedBy>
  <cp:revision>420</cp:revision>
  <dcterms:created xsi:type="dcterms:W3CDTF">2018-07-23T09:16:21Z</dcterms:created>
  <dcterms:modified xsi:type="dcterms:W3CDTF">2019-09-28T11:01:47Z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0x010100D2BF0EC96CA55A40B8791428CBED2A0C</vt:lpwstr>
  </property>
</Properties>
</file>