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handoutMasterIdLst>
    <p:handoutMasterId r:id="rId8"/>
  </p:handoutMasterIdLst>
  <p:sldIdLst>
    <p:sldId id="256" r:id="rId2"/>
    <p:sldId id="466" r:id="rId3"/>
    <p:sldId id="467" r:id="rId4"/>
    <p:sldId id="468" r:id="rId5"/>
    <p:sldId id="469" r:id="rId6"/>
  </p:sldIdLst>
  <p:sldSz cx="12188825" cy="6858000"/>
  <p:notesSz cx="6669088" cy="9775825"/>
  <p:defaultTextStyle>
    <a:defPPr>
      <a:defRPr lang="en-US"/>
    </a:defPPr>
    <a:lvl1pPr marL="0" algn="l" defTabSz="457181" rtl="0" eaLnBrk="1" latinLnBrk="0" hangingPunct="1">
      <a:defRPr sz="1900" kern="1200">
        <a:solidFill>
          <a:schemeClr val="tx1"/>
        </a:solidFill>
        <a:latin typeface="+mn-lt"/>
        <a:ea typeface="+mn-ea"/>
        <a:cs typeface="+mn-cs"/>
      </a:defRPr>
    </a:lvl1pPr>
    <a:lvl2pPr marL="457181" algn="l" defTabSz="457181" rtl="0" eaLnBrk="1" latinLnBrk="0" hangingPunct="1">
      <a:defRPr sz="1900" kern="1200">
        <a:solidFill>
          <a:schemeClr val="tx1"/>
        </a:solidFill>
        <a:latin typeface="+mn-lt"/>
        <a:ea typeface="+mn-ea"/>
        <a:cs typeface="+mn-cs"/>
      </a:defRPr>
    </a:lvl2pPr>
    <a:lvl3pPr marL="914361" algn="l" defTabSz="457181" rtl="0" eaLnBrk="1" latinLnBrk="0" hangingPunct="1">
      <a:defRPr sz="1900" kern="1200">
        <a:solidFill>
          <a:schemeClr val="tx1"/>
        </a:solidFill>
        <a:latin typeface="+mn-lt"/>
        <a:ea typeface="+mn-ea"/>
        <a:cs typeface="+mn-cs"/>
      </a:defRPr>
    </a:lvl3pPr>
    <a:lvl4pPr marL="1371543" algn="l" defTabSz="457181" rtl="0" eaLnBrk="1" latinLnBrk="0" hangingPunct="1">
      <a:defRPr sz="1900" kern="1200">
        <a:solidFill>
          <a:schemeClr val="tx1"/>
        </a:solidFill>
        <a:latin typeface="+mn-lt"/>
        <a:ea typeface="+mn-ea"/>
        <a:cs typeface="+mn-cs"/>
      </a:defRPr>
    </a:lvl4pPr>
    <a:lvl5pPr marL="1828724" algn="l" defTabSz="457181" rtl="0" eaLnBrk="1" latinLnBrk="0" hangingPunct="1">
      <a:defRPr sz="1900" kern="1200">
        <a:solidFill>
          <a:schemeClr val="tx1"/>
        </a:solidFill>
        <a:latin typeface="+mn-lt"/>
        <a:ea typeface="+mn-ea"/>
        <a:cs typeface="+mn-cs"/>
      </a:defRPr>
    </a:lvl5pPr>
    <a:lvl6pPr marL="2285905" algn="l" defTabSz="457181" rtl="0" eaLnBrk="1" latinLnBrk="0" hangingPunct="1">
      <a:defRPr sz="1900" kern="1200">
        <a:solidFill>
          <a:schemeClr val="tx1"/>
        </a:solidFill>
        <a:latin typeface="+mn-lt"/>
        <a:ea typeface="+mn-ea"/>
        <a:cs typeface="+mn-cs"/>
      </a:defRPr>
    </a:lvl6pPr>
    <a:lvl7pPr marL="2743085" algn="l" defTabSz="457181" rtl="0" eaLnBrk="1" latinLnBrk="0" hangingPunct="1">
      <a:defRPr sz="1900" kern="1200">
        <a:solidFill>
          <a:schemeClr val="tx1"/>
        </a:solidFill>
        <a:latin typeface="+mn-lt"/>
        <a:ea typeface="+mn-ea"/>
        <a:cs typeface="+mn-cs"/>
      </a:defRPr>
    </a:lvl7pPr>
    <a:lvl8pPr marL="3200267" algn="l" defTabSz="457181" rtl="0" eaLnBrk="1" latinLnBrk="0" hangingPunct="1">
      <a:defRPr sz="1900" kern="1200">
        <a:solidFill>
          <a:schemeClr val="tx1"/>
        </a:solidFill>
        <a:latin typeface="+mn-lt"/>
        <a:ea typeface="+mn-ea"/>
        <a:cs typeface="+mn-cs"/>
      </a:defRPr>
    </a:lvl8pPr>
    <a:lvl9pPr marL="3657448" algn="l" defTabSz="45718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nit Singh" initials="MS" lastIdx="7" clrIdx="0">
    <p:extLst>
      <p:ext uri="{19B8F6BF-5375-455C-9EA6-DF929625EA0E}">
        <p15:presenceInfo xmlns:p15="http://schemas.microsoft.com/office/powerpoint/2012/main" userId="S-1-5-21-1571273922-3424798544-508537592-6486" providerId="AD"/>
      </p:ext>
    </p:extLst>
  </p:cmAuthor>
  <p:cmAuthor id="2" name="Vibha Dhiman" initials="VD" lastIdx="1" clrIdx="1">
    <p:extLst>
      <p:ext uri="{19B8F6BF-5375-455C-9EA6-DF929625EA0E}">
        <p15:presenceInfo xmlns:p15="http://schemas.microsoft.com/office/powerpoint/2012/main" userId="S-1-5-21-1571273922-3424798544-508537592-191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DEEF7"/>
    <a:srgbClr val="FFFFFF"/>
    <a:srgbClr val="3E3D40"/>
    <a:srgbClr val="707173"/>
    <a:srgbClr val="9C9E9F"/>
    <a:srgbClr val="F8AE3C"/>
    <a:srgbClr val="F8C778"/>
    <a:srgbClr val="F7BD5F"/>
    <a:srgbClr val="F5AE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82" autoAdjust="0"/>
    <p:restoredTop sz="97856" autoAdjust="0"/>
  </p:normalViewPr>
  <p:slideViewPr>
    <p:cSldViewPr snapToGrid="0" snapToObjects="1">
      <p:cViewPr varScale="1">
        <p:scale>
          <a:sx n="114" d="100"/>
          <a:sy n="114" d="100"/>
        </p:scale>
        <p:origin x="342" y="96"/>
      </p:cViewPr>
      <p:guideLst>
        <p:guide orient="horz" pos="2160"/>
        <p:guide pos="3839"/>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snapToObjects="1">
      <p:cViewPr varScale="1">
        <p:scale>
          <a:sx n="65" d="100"/>
          <a:sy n="65" d="100"/>
        </p:scale>
        <p:origin x="308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0489"/>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777607" y="0"/>
            <a:ext cx="2889938" cy="490489"/>
          </a:xfrm>
          <a:prstGeom prst="rect">
            <a:avLst/>
          </a:prstGeom>
        </p:spPr>
        <p:txBody>
          <a:bodyPr vert="horz" lIns="91440" tIns="45720" rIns="91440" bIns="45720" rtlCol="0"/>
          <a:lstStyle>
            <a:lvl1pPr algn="r">
              <a:defRPr sz="1200"/>
            </a:lvl1pPr>
          </a:lstStyle>
          <a:p>
            <a:fld id="{4A262888-8E4A-49B3-ABC4-F650AA4B4912}" type="datetimeFigureOut">
              <a:rPr lang="en-IN" smtClean="0"/>
              <a:t>28-09-2019</a:t>
            </a:fld>
            <a:endParaRPr lang="en-IN"/>
          </a:p>
        </p:txBody>
      </p:sp>
      <p:sp>
        <p:nvSpPr>
          <p:cNvPr id="4" name="Footer Placeholder 3"/>
          <p:cNvSpPr>
            <a:spLocks noGrp="1"/>
          </p:cNvSpPr>
          <p:nvPr>
            <p:ph type="ftr" sz="quarter" idx="2"/>
          </p:nvPr>
        </p:nvSpPr>
        <p:spPr>
          <a:xfrm>
            <a:off x="0" y="9285338"/>
            <a:ext cx="2889938" cy="490488"/>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777607" y="9285338"/>
            <a:ext cx="2889938" cy="490488"/>
          </a:xfrm>
          <a:prstGeom prst="rect">
            <a:avLst/>
          </a:prstGeom>
        </p:spPr>
        <p:txBody>
          <a:bodyPr vert="horz" lIns="91440" tIns="45720" rIns="91440" bIns="45720" rtlCol="0" anchor="b"/>
          <a:lstStyle>
            <a:lvl1pPr algn="r">
              <a:defRPr sz="1200"/>
            </a:lvl1pPr>
          </a:lstStyle>
          <a:p>
            <a:fld id="{5E5C5D62-2CB3-4786-B685-5CD1F8F391C2}" type="slidenum">
              <a:rPr lang="en-IN" smtClean="0"/>
              <a:t>‹#›</a:t>
            </a:fld>
            <a:endParaRPr lang="en-IN"/>
          </a:p>
        </p:txBody>
      </p:sp>
    </p:spTree>
    <p:extLst>
      <p:ext uri="{BB962C8B-B14F-4D97-AF65-F5344CB8AC3E}">
        <p14:creationId xmlns:p14="http://schemas.microsoft.com/office/powerpoint/2010/main" val="3838228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048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0489"/>
          </a:xfrm>
          <a:prstGeom prst="rect">
            <a:avLst/>
          </a:prstGeom>
        </p:spPr>
        <p:txBody>
          <a:bodyPr vert="horz" lIns="91440" tIns="45720" rIns="91440" bIns="45720" rtlCol="0"/>
          <a:lstStyle>
            <a:lvl1pPr algn="r">
              <a:defRPr sz="1200"/>
            </a:lvl1pPr>
          </a:lstStyle>
          <a:p>
            <a:fld id="{13D2AD2E-E40E-484B-A802-26CD71D4A4FC}" type="datetimeFigureOut">
              <a:rPr lang="en-GB" smtClean="0"/>
              <a:t>28/09/2019</a:t>
            </a:fld>
            <a:endParaRPr lang="en-GB"/>
          </a:p>
        </p:txBody>
      </p:sp>
      <p:sp>
        <p:nvSpPr>
          <p:cNvPr id="4" name="Slide Image Placeholder 3"/>
          <p:cNvSpPr>
            <a:spLocks noGrp="1" noRot="1" noChangeAspect="1"/>
          </p:cNvSpPr>
          <p:nvPr>
            <p:ph type="sldImg" idx="2"/>
          </p:nvPr>
        </p:nvSpPr>
        <p:spPr>
          <a:xfrm>
            <a:off x="403225" y="1222375"/>
            <a:ext cx="5862638" cy="32988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704616"/>
            <a:ext cx="5335270" cy="38492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285338"/>
            <a:ext cx="2889938" cy="4904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285338"/>
            <a:ext cx="2889938" cy="490488"/>
          </a:xfrm>
          <a:prstGeom prst="rect">
            <a:avLst/>
          </a:prstGeom>
        </p:spPr>
        <p:txBody>
          <a:bodyPr vert="horz" lIns="91440" tIns="45720" rIns="91440" bIns="45720" rtlCol="0" anchor="b"/>
          <a:lstStyle>
            <a:lvl1pPr algn="r">
              <a:defRPr sz="1200"/>
            </a:lvl1pPr>
          </a:lstStyle>
          <a:p>
            <a:fld id="{3CC4181E-0338-4F93-9F78-2E46271C061D}" type="slidenum">
              <a:rPr lang="en-GB" smtClean="0"/>
              <a:t>‹#›</a:t>
            </a:fld>
            <a:endParaRPr lang="en-GB"/>
          </a:p>
        </p:txBody>
      </p:sp>
    </p:spTree>
    <p:extLst>
      <p:ext uri="{BB962C8B-B14F-4D97-AF65-F5344CB8AC3E}">
        <p14:creationId xmlns:p14="http://schemas.microsoft.com/office/powerpoint/2010/main" val="1079704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userDrawn="1"/>
        </p:nvGrpSpPr>
        <p:grpSpPr>
          <a:xfrm>
            <a:off x="-20321" y="1"/>
            <a:ext cx="8132973" cy="6865744"/>
            <a:chOff x="-20321" y="1"/>
            <a:chExt cx="8132973" cy="6865744"/>
          </a:xfrm>
        </p:grpSpPr>
        <p:sp>
          <p:nvSpPr>
            <p:cNvPr id="2" name="Trapezoid 1"/>
            <p:cNvSpPr/>
            <p:nvPr userDrawn="1"/>
          </p:nvSpPr>
          <p:spPr>
            <a:xfrm rot="10800000">
              <a:off x="-20321" y="1"/>
              <a:ext cx="8132973" cy="6850778"/>
            </a:xfrm>
            <a:prstGeom prst="trapezoid">
              <a:avLst>
                <a:gd name="adj" fmla="val 5935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18854" y="4569"/>
              <a:ext cx="4059173" cy="686117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IN" dirty="0"/>
            </a:p>
          </p:txBody>
        </p:sp>
      </p:grpSp>
      <p:pic>
        <p:nvPicPr>
          <p:cNvPr id="11" name="Picture 10" descr="nagarro_logo_default.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138" y="240322"/>
            <a:ext cx="1555881" cy="603753"/>
          </a:xfrm>
          <a:prstGeom prst="rect">
            <a:avLst/>
          </a:prstGeom>
        </p:spPr>
      </p:pic>
      <p:sp>
        <p:nvSpPr>
          <p:cNvPr id="4" name="Trapezoid 3"/>
          <p:cNvSpPr/>
          <p:nvPr userDrawn="1"/>
        </p:nvSpPr>
        <p:spPr>
          <a:xfrm>
            <a:off x="4038851" y="5129663"/>
            <a:ext cx="2054095" cy="1730259"/>
          </a:xfrm>
          <a:prstGeom prst="trapezoid">
            <a:avLst>
              <a:gd name="adj" fmla="val 59358"/>
            </a:avLst>
          </a:pr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rapezoid 2"/>
          <p:cNvSpPr/>
          <p:nvPr userDrawn="1"/>
        </p:nvSpPr>
        <p:spPr>
          <a:xfrm rot="10800000">
            <a:off x="4867185" y="-1"/>
            <a:ext cx="3245467" cy="2733806"/>
          </a:xfrm>
          <a:prstGeom prst="trapezoid">
            <a:avLst>
              <a:gd name="adj" fmla="val 59358"/>
            </a:avLst>
          </a:pr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Text Placeholder 24"/>
          <p:cNvSpPr>
            <a:spLocks noGrp="1"/>
          </p:cNvSpPr>
          <p:nvPr userDrawn="1">
            <p:ph type="body" sz="quarter" idx="11" hasCustomPrompt="1"/>
          </p:nvPr>
        </p:nvSpPr>
        <p:spPr>
          <a:xfrm>
            <a:off x="282575" y="3573921"/>
            <a:ext cx="5203825" cy="857771"/>
          </a:xfrm>
          <a:prstGeom prst="rect">
            <a:avLst/>
          </a:prstGeom>
        </p:spPr>
        <p:txBody>
          <a:bodyPr/>
          <a:lstStyle>
            <a:lvl1pPr marL="0" indent="0">
              <a:buNone/>
              <a:defRPr sz="2400" baseline="0">
                <a:solidFill>
                  <a:schemeClr val="accent1"/>
                </a:solidFill>
                <a:latin typeface="Calibri Light" panose="020F0302020204030204" pitchFamily="34" charset="0"/>
              </a:defRPr>
            </a:lvl1pPr>
            <a:lvl2pPr marL="457181" indent="0">
              <a:buNone/>
              <a:defRPr sz="2400">
                <a:solidFill>
                  <a:srgbClr val="707173"/>
                </a:solidFill>
                <a:latin typeface="Calibri Light" panose="020F0302020204030204" pitchFamily="34" charset="0"/>
              </a:defRPr>
            </a:lvl2pPr>
            <a:lvl3pPr marL="914361" indent="0">
              <a:buNone/>
              <a:defRPr sz="2400">
                <a:solidFill>
                  <a:srgbClr val="707173"/>
                </a:solidFill>
                <a:latin typeface="Calibri Light" panose="020F0302020204030204" pitchFamily="34" charset="0"/>
              </a:defRPr>
            </a:lvl3pPr>
            <a:lvl4pPr marL="1371542" indent="0">
              <a:buNone/>
              <a:defRPr sz="2400">
                <a:solidFill>
                  <a:srgbClr val="707173"/>
                </a:solidFill>
                <a:latin typeface="Calibri Light" panose="020F0302020204030204" pitchFamily="34" charset="0"/>
              </a:defRPr>
            </a:lvl4pPr>
            <a:lvl5pPr marL="1828724" indent="0">
              <a:buNone/>
              <a:defRPr sz="2400">
                <a:solidFill>
                  <a:srgbClr val="707173"/>
                </a:solidFill>
                <a:latin typeface="Calibri Light" panose="020F0302020204030204" pitchFamily="34" charset="0"/>
              </a:defRPr>
            </a:lvl5pPr>
          </a:lstStyle>
          <a:p>
            <a:pPr lvl="0"/>
            <a:r>
              <a:rPr lang="en-US" dirty="0"/>
              <a:t>Click to add sub-title</a:t>
            </a:r>
          </a:p>
        </p:txBody>
      </p:sp>
      <p:sp>
        <p:nvSpPr>
          <p:cNvPr id="19" name="Text Placeholder 11"/>
          <p:cNvSpPr>
            <a:spLocks noGrp="1"/>
          </p:cNvSpPr>
          <p:nvPr>
            <p:ph type="body" sz="quarter" idx="13" hasCustomPrompt="1"/>
          </p:nvPr>
        </p:nvSpPr>
        <p:spPr>
          <a:xfrm>
            <a:off x="271463" y="2192338"/>
            <a:ext cx="5483225" cy="1142533"/>
          </a:xfrm>
          <a:prstGeom prst="rect">
            <a:avLst/>
          </a:prstGeom>
        </p:spPr>
        <p:txBody>
          <a:bodyPr/>
          <a:lstStyle>
            <a:lvl1pPr marL="0" marR="0" indent="0" algn="l" defTabSz="457181" rtl="0" eaLnBrk="1" fontAlgn="auto" latinLnBrk="0" hangingPunct="1">
              <a:lnSpc>
                <a:spcPct val="100000"/>
              </a:lnSpc>
              <a:spcBef>
                <a:spcPct val="20000"/>
              </a:spcBef>
              <a:spcAft>
                <a:spcPts val="0"/>
              </a:spcAft>
              <a:buClrTx/>
              <a:buSzTx/>
              <a:buFontTx/>
              <a:buNone/>
              <a:tabLst/>
              <a:defRPr lang="en-IN" sz="3600" kern="1200" baseline="0" dirty="0" smtClean="0">
                <a:solidFill>
                  <a:srgbClr val="387BBA"/>
                </a:solidFill>
                <a:latin typeface="Calibri Light" panose="020F0302020204030204" pitchFamily="34" charset="0"/>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 typeface="Arial"/>
              <a:buNone/>
              <a:tabLst/>
              <a:defRPr/>
            </a:pPr>
            <a:r>
              <a:rPr lang="en-US" dirty="0"/>
              <a:t>Click to add title</a:t>
            </a:r>
            <a:endParaRPr lang="en-IN" dirty="0"/>
          </a:p>
        </p:txBody>
      </p:sp>
      <p:sp>
        <p:nvSpPr>
          <p:cNvPr id="14" name="Text Placeholder 24"/>
          <p:cNvSpPr>
            <a:spLocks noGrp="1"/>
          </p:cNvSpPr>
          <p:nvPr>
            <p:ph type="body" sz="quarter" idx="14" hasCustomPrompt="1"/>
          </p:nvPr>
        </p:nvSpPr>
        <p:spPr>
          <a:xfrm>
            <a:off x="271463" y="1023672"/>
            <a:ext cx="4408113" cy="857771"/>
          </a:xfrm>
          <a:prstGeom prst="rect">
            <a:avLst/>
          </a:prstGeom>
        </p:spPr>
        <p:txBody>
          <a:bodyPr/>
          <a:lstStyle>
            <a:lvl1pPr marL="0" indent="0">
              <a:lnSpc>
                <a:spcPct val="90000"/>
              </a:lnSpc>
              <a:buFont typeface="Arial" panose="020B0604020202020204" pitchFamily="34" charset="0"/>
              <a:buNone/>
              <a:defRPr lang="en-US" sz="1400" kern="1200" dirty="0" smtClean="0">
                <a:solidFill>
                  <a:srgbClr val="3E3D40"/>
                </a:solidFill>
                <a:cs typeface="Calibri Light"/>
              </a:defRPr>
            </a:lvl1pPr>
            <a:lvl2pPr marL="457181" indent="0">
              <a:buNone/>
              <a:defRPr sz="2400">
                <a:solidFill>
                  <a:srgbClr val="707173"/>
                </a:solidFill>
                <a:latin typeface="Calibri Light" panose="020F0302020204030204" pitchFamily="34" charset="0"/>
              </a:defRPr>
            </a:lvl2pPr>
            <a:lvl3pPr marL="914361" indent="0">
              <a:buNone/>
              <a:defRPr sz="2400">
                <a:solidFill>
                  <a:srgbClr val="707173"/>
                </a:solidFill>
                <a:latin typeface="Calibri Light" panose="020F0302020204030204" pitchFamily="34" charset="0"/>
              </a:defRPr>
            </a:lvl3pPr>
            <a:lvl4pPr marL="1371542" indent="0">
              <a:buNone/>
              <a:defRPr sz="2400">
                <a:solidFill>
                  <a:srgbClr val="707173"/>
                </a:solidFill>
                <a:latin typeface="Calibri Light" panose="020F0302020204030204" pitchFamily="34" charset="0"/>
              </a:defRPr>
            </a:lvl4pPr>
            <a:lvl5pPr marL="1828724" indent="0">
              <a:buNone/>
              <a:defRPr sz="2400">
                <a:solidFill>
                  <a:srgbClr val="707173"/>
                </a:solidFill>
                <a:latin typeface="Calibri Light" panose="020F0302020204030204" pitchFamily="34" charset="0"/>
              </a:defRPr>
            </a:lvl5pPr>
          </a:lstStyle>
          <a:p>
            <a:pPr marL="0" indent="0">
              <a:lnSpc>
                <a:spcPct val="90000"/>
              </a:lnSpc>
              <a:buFont typeface="Arial" panose="020B0604020202020204" pitchFamily="34" charset="0"/>
              <a:buNone/>
            </a:pPr>
            <a:r>
              <a:rPr lang="en-US" sz="1600" kern="1200" dirty="0">
                <a:solidFill>
                  <a:schemeClr val="tx1"/>
                </a:solidFill>
                <a:latin typeface="+mj-lt"/>
                <a:ea typeface="+mn-ea"/>
                <a:cs typeface="Calibri Light"/>
              </a:rPr>
              <a:t>Please</a:t>
            </a:r>
            <a:r>
              <a:rPr lang="en-US" sz="1600" kern="1200" baseline="0" dirty="0">
                <a:solidFill>
                  <a:schemeClr val="tx1"/>
                </a:solidFill>
                <a:latin typeface="+mj-lt"/>
                <a:ea typeface="+mn-ea"/>
                <a:cs typeface="Calibri Light"/>
              </a:rPr>
              <a:t> remember to follow the presentation making guidelines given in the last two layouts, and delete this note</a:t>
            </a:r>
            <a:endParaRPr lang="en-US" sz="1600" kern="1200" dirty="0">
              <a:solidFill>
                <a:schemeClr val="tx1"/>
              </a:solidFill>
              <a:latin typeface="+mj-lt"/>
              <a:ea typeface="+mn-ea"/>
              <a:cs typeface="Calibri Light"/>
            </a:endParaRPr>
          </a:p>
        </p:txBody>
      </p:sp>
      <p:sp>
        <p:nvSpPr>
          <p:cNvPr id="12" name="Text Placeholder 24"/>
          <p:cNvSpPr>
            <a:spLocks noGrp="1"/>
          </p:cNvSpPr>
          <p:nvPr>
            <p:ph type="body" sz="quarter" idx="15" hasCustomPrompt="1"/>
          </p:nvPr>
        </p:nvSpPr>
        <p:spPr>
          <a:xfrm>
            <a:off x="295123" y="5469060"/>
            <a:ext cx="4158543" cy="479919"/>
          </a:xfrm>
          <a:prstGeom prst="rect">
            <a:avLst/>
          </a:prstGeom>
        </p:spPr>
        <p:txBody>
          <a:bodyPr/>
          <a:lstStyle>
            <a:lvl1pPr marL="0" indent="0">
              <a:buNone/>
              <a:defRPr sz="1800" baseline="0">
                <a:solidFill>
                  <a:srgbClr val="3E3D40"/>
                </a:solidFill>
                <a:latin typeface="Calibri Light" panose="020F0302020204030204" pitchFamily="34" charset="0"/>
              </a:defRPr>
            </a:lvl1pPr>
            <a:lvl2pPr marL="457181" indent="0">
              <a:buNone/>
              <a:defRPr sz="2400">
                <a:solidFill>
                  <a:srgbClr val="707173"/>
                </a:solidFill>
                <a:latin typeface="Calibri Light" panose="020F0302020204030204" pitchFamily="34" charset="0"/>
              </a:defRPr>
            </a:lvl2pPr>
            <a:lvl3pPr marL="914361" indent="0">
              <a:buNone/>
              <a:defRPr sz="2400">
                <a:solidFill>
                  <a:srgbClr val="707173"/>
                </a:solidFill>
                <a:latin typeface="Calibri Light" panose="020F0302020204030204" pitchFamily="34" charset="0"/>
              </a:defRPr>
            </a:lvl3pPr>
            <a:lvl4pPr marL="1371542" indent="0">
              <a:buNone/>
              <a:defRPr sz="2400">
                <a:solidFill>
                  <a:srgbClr val="707173"/>
                </a:solidFill>
                <a:latin typeface="Calibri Light" panose="020F0302020204030204" pitchFamily="34" charset="0"/>
              </a:defRPr>
            </a:lvl4pPr>
            <a:lvl5pPr marL="1828724" indent="0">
              <a:buNone/>
              <a:defRPr sz="2400">
                <a:solidFill>
                  <a:srgbClr val="707173"/>
                </a:solidFill>
                <a:latin typeface="Calibri Light" panose="020F0302020204030204" pitchFamily="34" charset="0"/>
              </a:defRPr>
            </a:lvl5pPr>
          </a:lstStyle>
          <a:p>
            <a:pPr lvl="0"/>
            <a:r>
              <a:rPr lang="en-US" dirty="0"/>
              <a:t>Click to add text</a:t>
            </a:r>
          </a:p>
        </p:txBody>
      </p:sp>
    </p:spTree>
    <p:extLst>
      <p:ext uri="{BB962C8B-B14F-4D97-AF65-F5344CB8AC3E}">
        <p14:creationId xmlns:p14="http://schemas.microsoft.com/office/powerpoint/2010/main" val="80626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only 1">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Content Placeholder 6"/>
          <p:cNvSpPr>
            <a:spLocks noGrp="1"/>
          </p:cNvSpPr>
          <p:nvPr>
            <p:ph sz="quarter" idx="16" hasCustomPrompt="1"/>
          </p:nvPr>
        </p:nvSpPr>
        <p:spPr>
          <a:xfrm>
            <a:off x="666974" y="1791608"/>
            <a:ext cx="11000232" cy="4572000"/>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Manually place the orange and blue wedges outside the top left and bottom right corners of the picture respectively</a:t>
            </a:r>
          </a:p>
        </p:txBody>
      </p:sp>
      <p:sp>
        <p:nvSpPr>
          <p:cNvPr id="8"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9"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 name="Straight Connector 5"/>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504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only 2">
    <p:spTree>
      <p:nvGrpSpPr>
        <p:cNvPr id="1" name=""/>
        <p:cNvGrpSpPr/>
        <p:nvPr/>
      </p:nvGrpSpPr>
      <p:grpSpPr>
        <a:xfrm>
          <a:off x="0" y="0"/>
          <a:ext cx="0" cy="0"/>
          <a:chOff x="0" y="0"/>
          <a:chExt cx="0" cy="0"/>
        </a:xfrm>
      </p:grpSpPr>
      <p:sp>
        <p:nvSpPr>
          <p:cNvPr id="10" name="Rectangle 9"/>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Content Placeholder 6"/>
          <p:cNvSpPr>
            <a:spLocks noGrp="1"/>
          </p:cNvSpPr>
          <p:nvPr>
            <p:ph sz="quarter" idx="16" hasCustomPrompt="1"/>
          </p:nvPr>
        </p:nvSpPr>
        <p:spPr>
          <a:xfrm>
            <a:off x="215154" y="193639"/>
            <a:ext cx="11750040" cy="6476102"/>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Manually place the orange and blue wedges outside the top left and bottom right corners of the picture respectively</a:t>
            </a:r>
          </a:p>
        </p:txBody>
      </p:sp>
    </p:spTree>
    <p:extLst>
      <p:ext uri="{BB962C8B-B14F-4D97-AF65-F5344CB8AC3E}">
        <p14:creationId xmlns:p14="http://schemas.microsoft.com/office/powerpoint/2010/main" val="276293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Content Placeholder 6"/>
          <p:cNvSpPr>
            <a:spLocks noGrp="1"/>
          </p:cNvSpPr>
          <p:nvPr>
            <p:ph sz="quarter" idx="16" hasCustomPrompt="1"/>
          </p:nvPr>
        </p:nvSpPr>
        <p:spPr>
          <a:xfrm>
            <a:off x="32541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6495803" y="1791607"/>
            <a:ext cx="5138928" cy="4590288"/>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If you want to highlight the picture, place the wedges outside the top left and bottom right corners of the picture. Else place the wedges at the slide corners</a:t>
            </a:r>
          </a:p>
        </p:txBody>
      </p:sp>
      <p:cxnSp>
        <p:nvCxnSpPr>
          <p:cNvPr id="8" name="Straight Connector 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2"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52291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Content Placeholder 6"/>
          <p:cNvSpPr>
            <a:spLocks noGrp="1"/>
          </p:cNvSpPr>
          <p:nvPr>
            <p:ph sz="quarter" idx="16" hasCustomPrompt="1"/>
          </p:nvPr>
        </p:nvSpPr>
        <p:spPr>
          <a:xfrm>
            <a:off x="665014" y="1791608"/>
            <a:ext cx="5020056" cy="4590288"/>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If you want to highlight the picture, place the wedges outside the top left and bottom right corners of the picture. Else place the wedges at the slide corners</a:t>
            </a:r>
          </a:p>
        </p:txBody>
      </p:sp>
      <p:sp>
        <p:nvSpPr>
          <p:cNvPr id="9" name="Content Placeholder 6"/>
          <p:cNvSpPr>
            <a:spLocks noGrp="1"/>
          </p:cNvSpPr>
          <p:nvPr>
            <p:ph sz="quarter" idx="17" hasCustomPrompt="1"/>
          </p:nvPr>
        </p:nvSpPr>
        <p:spPr>
          <a:xfrm>
            <a:off x="628557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8" name="Straight Connector 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2"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63175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3">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9" name="Content Placeholder 6"/>
          <p:cNvSpPr>
            <a:spLocks noGrp="1"/>
          </p:cNvSpPr>
          <p:nvPr>
            <p:ph sz="quarter" idx="17" hasCustomPrompt="1"/>
          </p:nvPr>
        </p:nvSpPr>
        <p:spPr>
          <a:xfrm>
            <a:off x="628557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or text here</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16" name="Freeform 15"/>
          <p:cNvSpPr/>
          <p:nvPr userDrawn="1"/>
        </p:nvSpPr>
        <p:spPr>
          <a:xfrm>
            <a:off x="0"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Freeform 16"/>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 name="Straight Connector 13"/>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 Placeholder 6"/>
          <p:cNvSpPr>
            <a:spLocks noGrp="1"/>
          </p:cNvSpPr>
          <p:nvPr>
            <p:ph type="body" sz="quarter" idx="21"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9" name="Text Placeholder 9"/>
          <p:cNvSpPr>
            <a:spLocks noGrp="1"/>
          </p:cNvSpPr>
          <p:nvPr>
            <p:ph type="body" sz="quarter" idx="22"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 Placeholder 3"/>
          <p:cNvSpPr>
            <a:spLocks noGrp="1"/>
          </p:cNvSpPr>
          <p:nvPr>
            <p:ph type="body" sz="quarter" idx="25" hasCustomPrompt="1"/>
          </p:nvPr>
        </p:nvSpPr>
        <p:spPr>
          <a:xfrm>
            <a:off x="322263" y="1574800"/>
            <a:ext cx="2741612" cy="2419350"/>
          </a:xfrm>
          <a:prstGeom prst="rect">
            <a:avLst/>
          </a:prstGeom>
          <a:solidFill>
            <a:srgbClr val="FFEFD7"/>
          </a:solidFill>
          <a:ln>
            <a:noFill/>
          </a:ln>
        </p:spPr>
        <p:txBody>
          <a:bodyPr vert="horz" lIns="228600" tIns="45720" rIns="230400" bIns="45720" rtlCol="0" anchor="ctr" anchorCtr="0">
            <a:noAutofit/>
          </a:bodyPr>
          <a:lstStyle>
            <a:lvl1pPr>
              <a:defRPr lang="en-US" sz="2000" baseline="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2" name="Text Placeholder 3"/>
          <p:cNvSpPr>
            <a:spLocks noGrp="1"/>
          </p:cNvSpPr>
          <p:nvPr>
            <p:ph type="body" sz="quarter" idx="26" hasCustomPrompt="1"/>
          </p:nvPr>
        </p:nvSpPr>
        <p:spPr>
          <a:xfrm>
            <a:off x="3227977" y="4162425"/>
            <a:ext cx="2741612" cy="2419350"/>
          </a:xfrm>
          <a:prstGeom prst="rect">
            <a:avLst/>
          </a:prstGeom>
          <a:solidFill>
            <a:srgbClr val="FFEFD7"/>
          </a:solidFill>
          <a:ln>
            <a:noFill/>
          </a:ln>
        </p:spPr>
        <p:txBody>
          <a:bodyPr vert="horz" lIns="228600" tIns="45720" rIns="230400" bIns="45720" rtlCol="0" anchor="ctr" anchorCtr="0">
            <a:noAutofit/>
          </a:bodyPr>
          <a:lstStyle>
            <a:lvl1pPr>
              <a:defRPr lang="en-US" sz="2000" baseline="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3" name="Text Placeholder 3"/>
          <p:cNvSpPr>
            <a:spLocks noGrp="1"/>
          </p:cNvSpPr>
          <p:nvPr>
            <p:ph type="body" sz="quarter" idx="27" hasCustomPrompt="1"/>
          </p:nvPr>
        </p:nvSpPr>
        <p:spPr>
          <a:xfrm>
            <a:off x="325438" y="4152900"/>
            <a:ext cx="2741612" cy="2419350"/>
          </a:xfrm>
          <a:prstGeom prst="rect">
            <a:avLst/>
          </a:prstGeom>
          <a:solidFill>
            <a:srgbClr val="D9EFFF"/>
          </a:solidFill>
          <a:ln>
            <a:noFill/>
          </a:ln>
        </p:spPr>
        <p:txBody>
          <a:bodyPr vert="horz" lIns="228600" tIns="45720" rIns="230400" bIns="45720" rtlCol="0" anchor="ctr" anchorCtr="0">
            <a:noAutofit/>
          </a:bodyPr>
          <a:lstStyle>
            <a:lvl1pPr>
              <a:defRPr lang="en-US" sz="200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4" name="Text Placeholder 3"/>
          <p:cNvSpPr>
            <a:spLocks noGrp="1"/>
          </p:cNvSpPr>
          <p:nvPr>
            <p:ph type="body" sz="quarter" idx="28" hasCustomPrompt="1"/>
          </p:nvPr>
        </p:nvSpPr>
        <p:spPr>
          <a:xfrm>
            <a:off x="3227977" y="1590675"/>
            <a:ext cx="2741612" cy="2419350"/>
          </a:xfrm>
          <a:prstGeom prst="rect">
            <a:avLst/>
          </a:prstGeom>
          <a:solidFill>
            <a:srgbClr val="D9EFFF"/>
          </a:solidFill>
          <a:ln>
            <a:noFill/>
          </a:ln>
        </p:spPr>
        <p:txBody>
          <a:bodyPr vert="horz" lIns="228600" tIns="45720" rIns="230400" bIns="45720" rtlCol="0" anchor="ctr" anchorCtr="0">
            <a:noAutofit/>
          </a:bodyPr>
          <a:lstStyle>
            <a:lvl1pPr>
              <a:defRPr lang="en-US" sz="200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Tree>
    <p:extLst>
      <p:ext uri="{BB962C8B-B14F-4D97-AF65-F5344CB8AC3E}">
        <p14:creationId xmlns:p14="http://schemas.microsoft.com/office/powerpoint/2010/main" val="354241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ultiple pictures 1">
    <p:spTree>
      <p:nvGrpSpPr>
        <p:cNvPr id="1" name=""/>
        <p:cNvGrpSpPr/>
        <p:nvPr/>
      </p:nvGrpSpPr>
      <p:grpSpPr>
        <a:xfrm>
          <a:off x="0" y="0"/>
          <a:ext cx="0" cy="0"/>
          <a:chOff x="0" y="0"/>
          <a:chExt cx="0" cy="0"/>
        </a:xfrm>
      </p:grpSpPr>
      <p:sp>
        <p:nvSpPr>
          <p:cNvPr id="3" name="Rectangle 2"/>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1" name="Rectangle 10"/>
          <p:cNvSpPr/>
          <p:nvPr userDrawn="1"/>
        </p:nvSpPr>
        <p:spPr>
          <a:xfrm>
            <a:off x="5094493" y="2310262"/>
            <a:ext cx="2744310" cy="2075865"/>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p:cNvSpPr/>
          <p:nvPr userDrawn="1"/>
        </p:nvSpPr>
        <p:spPr>
          <a:xfrm>
            <a:off x="7264380" y="1650678"/>
            <a:ext cx="574423" cy="553707"/>
          </a:xfrm>
          <a:prstGeom prst="rect">
            <a:avLst/>
          </a:prstGeom>
          <a:solidFill>
            <a:srgbClr val="F59F2E"/>
          </a:solidFill>
          <a:ln>
            <a:solidFill>
              <a:srgbClr val="F59F2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10502635" y="4491345"/>
            <a:ext cx="1360777" cy="1248379"/>
          </a:xfrm>
          <a:prstGeom prst="rect">
            <a:avLst/>
          </a:prstGeom>
          <a:solidFill>
            <a:srgbClr val="2045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6"/>
          <p:cNvSpPr>
            <a:spLocks noGrp="1"/>
          </p:cNvSpPr>
          <p:nvPr>
            <p:ph sz="quarter" idx="18" hasCustomPrompt="1"/>
          </p:nvPr>
        </p:nvSpPr>
        <p:spPr>
          <a:xfrm>
            <a:off x="325451" y="1661435"/>
            <a:ext cx="4652262" cy="4078289"/>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sp>
        <p:nvSpPr>
          <p:cNvPr id="17" name="Content Placeholder 6"/>
          <p:cNvSpPr>
            <a:spLocks noGrp="1"/>
          </p:cNvSpPr>
          <p:nvPr>
            <p:ph sz="quarter" idx="19" hasCustomPrompt="1"/>
          </p:nvPr>
        </p:nvSpPr>
        <p:spPr>
          <a:xfrm>
            <a:off x="7944825" y="1650678"/>
            <a:ext cx="3918587" cy="2735449"/>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cxnSp>
        <p:nvCxnSpPr>
          <p:cNvPr id="18" name="Straight Connector 1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9" name="Text Placeholder 6"/>
          <p:cNvSpPr>
            <a:spLocks noGrp="1"/>
          </p:cNvSpPr>
          <p:nvPr>
            <p:ph type="body" sz="quarter" idx="20"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20" name="Text Placeholder 9"/>
          <p:cNvSpPr>
            <a:spLocks noGrp="1"/>
          </p:cNvSpPr>
          <p:nvPr>
            <p:ph type="body" sz="quarter" idx="21"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12467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ultiple pictures 2">
    <p:spTree>
      <p:nvGrpSpPr>
        <p:cNvPr id="1" name=""/>
        <p:cNvGrpSpPr/>
        <p:nvPr/>
      </p:nvGrpSpPr>
      <p:grpSpPr>
        <a:xfrm>
          <a:off x="0" y="0"/>
          <a:ext cx="0" cy="0"/>
          <a:chOff x="0" y="0"/>
          <a:chExt cx="0" cy="0"/>
        </a:xfrm>
      </p:grpSpPr>
      <p:sp>
        <p:nvSpPr>
          <p:cNvPr id="14" name="Rectangle 13"/>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2" name="Rectangle 21"/>
          <p:cNvSpPr/>
          <p:nvPr userDrawn="1"/>
        </p:nvSpPr>
        <p:spPr>
          <a:xfrm>
            <a:off x="2895618" y="1840837"/>
            <a:ext cx="1126686" cy="1117803"/>
          </a:xfrm>
          <a:prstGeom prst="rect">
            <a:avLst/>
          </a:prstGeom>
          <a:solidFill>
            <a:srgbClr val="F59F2E"/>
          </a:solidFill>
          <a:ln>
            <a:solidFill>
              <a:srgbClr val="F59F2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8664271" y="4247272"/>
            <a:ext cx="639543" cy="634501"/>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Content Placeholder 6"/>
          <p:cNvSpPr>
            <a:spLocks noGrp="1"/>
          </p:cNvSpPr>
          <p:nvPr>
            <p:ph sz="quarter" idx="19" hasCustomPrompt="1"/>
          </p:nvPr>
        </p:nvSpPr>
        <p:spPr>
          <a:xfrm>
            <a:off x="325451" y="3027294"/>
            <a:ext cx="3696853" cy="2530122"/>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sp>
        <p:nvSpPr>
          <p:cNvPr id="27" name="Content Placeholder 6"/>
          <p:cNvSpPr>
            <a:spLocks noGrp="1"/>
          </p:cNvSpPr>
          <p:nvPr>
            <p:ph sz="quarter" idx="20" hasCustomPrompt="1"/>
          </p:nvPr>
        </p:nvSpPr>
        <p:spPr>
          <a:xfrm>
            <a:off x="4106046" y="1841420"/>
            <a:ext cx="4485239" cy="371599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sp>
        <p:nvSpPr>
          <p:cNvPr id="28" name="Content Placeholder 6"/>
          <p:cNvSpPr>
            <a:spLocks noGrp="1"/>
          </p:cNvSpPr>
          <p:nvPr>
            <p:ph sz="quarter" idx="21" hasCustomPrompt="1"/>
          </p:nvPr>
        </p:nvSpPr>
        <p:spPr>
          <a:xfrm>
            <a:off x="8675028" y="1840836"/>
            <a:ext cx="3188384" cy="2323600"/>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cxnSp>
        <p:nvCxnSpPr>
          <p:cNvPr id="11" name="Straight Connector 10"/>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6"/>
          <p:cNvSpPr>
            <a:spLocks noGrp="1"/>
          </p:cNvSpPr>
          <p:nvPr>
            <p:ph type="body" sz="quarter" idx="22"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5" name="Text Placeholder 9"/>
          <p:cNvSpPr>
            <a:spLocks noGrp="1"/>
          </p:cNvSpPr>
          <p:nvPr>
            <p:ph type="body" sz="quarter" idx="23"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50383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ighlights 1">
    <p:spTree>
      <p:nvGrpSpPr>
        <p:cNvPr id="1" name=""/>
        <p:cNvGrpSpPr/>
        <p:nvPr/>
      </p:nvGrpSpPr>
      <p:grpSpPr>
        <a:xfrm>
          <a:off x="0" y="0"/>
          <a:ext cx="0" cy="0"/>
          <a:chOff x="0" y="0"/>
          <a:chExt cx="0" cy="0"/>
        </a:xfrm>
      </p:grpSpPr>
      <p:sp>
        <p:nvSpPr>
          <p:cNvPr id="19" name="Text Placeholder 4"/>
          <p:cNvSpPr>
            <a:spLocks noGrp="1"/>
          </p:cNvSpPr>
          <p:nvPr>
            <p:ph type="body" sz="quarter" idx="17" hasCustomPrompt="1"/>
          </p:nvPr>
        </p:nvSpPr>
        <p:spPr>
          <a:xfrm>
            <a:off x="1640052" y="2016753"/>
            <a:ext cx="2741612" cy="2419350"/>
          </a:xfrm>
          <a:prstGeom prst="rect">
            <a:avLst/>
          </a:prstGeom>
          <a:solidFill>
            <a:srgbClr val="FFEFD7"/>
          </a:solidFill>
          <a:ln>
            <a:noFill/>
          </a:ln>
        </p:spPr>
        <p:txBody>
          <a:bodyPr vert="horz" lIns="228600" tIns="45720" rIns="230400" bIns="45720" rtlCol="0" anchor="ctr" anchorCtr="0">
            <a:noAutofit/>
          </a:bodyPr>
          <a:lstStyle>
            <a:lvl1pPr>
              <a:defRPr lang="en-IN" sz="2000" dirty="0">
                <a:solidFill>
                  <a:srgbClr val="3E3D40"/>
                </a:solidFill>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0" name="Text Placeholder 4"/>
          <p:cNvSpPr>
            <a:spLocks noGrp="1"/>
          </p:cNvSpPr>
          <p:nvPr>
            <p:ph type="body" sz="quarter" idx="18" hasCustomPrompt="1"/>
          </p:nvPr>
        </p:nvSpPr>
        <p:spPr>
          <a:xfrm>
            <a:off x="4749132" y="2016753"/>
            <a:ext cx="2741612" cy="2419350"/>
          </a:xfrm>
          <a:prstGeom prst="rect">
            <a:avLst/>
          </a:prstGeom>
          <a:solidFill>
            <a:srgbClr val="D9EFFF"/>
          </a:solidFill>
          <a:ln>
            <a:noFill/>
          </a:ln>
        </p:spPr>
        <p:txBody>
          <a:bodyPr vert="horz" lIns="228600" tIns="45720" rIns="230400" bIns="45720" rtlCol="0" anchor="ctr" anchorCtr="0">
            <a:noAutofit/>
          </a:bodyPr>
          <a:lstStyle>
            <a:lvl1pPr>
              <a:defRPr lang="en-IN" sz="2000" dirty="0">
                <a:solidFill>
                  <a:srgbClr val="3E3D40"/>
                </a:solidFill>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1" name="Text Placeholder 4"/>
          <p:cNvSpPr>
            <a:spLocks noGrp="1"/>
          </p:cNvSpPr>
          <p:nvPr>
            <p:ph type="body" sz="quarter" idx="19" hasCustomPrompt="1"/>
          </p:nvPr>
        </p:nvSpPr>
        <p:spPr>
          <a:xfrm>
            <a:off x="7830512" y="2016753"/>
            <a:ext cx="2741612" cy="2419350"/>
          </a:xfrm>
          <a:prstGeom prst="rect">
            <a:avLst/>
          </a:prstGeom>
          <a:solidFill>
            <a:srgbClr val="FFEFD7"/>
          </a:solidFill>
          <a:ln>
            <a:noFill/>
          </a:ln>
        </p:spPr>
        <p:txBody>
          <a:bodyPr vert="horz" lIns="228600" tIns="45720" rIns="230400" bIns="45720" rtlCol="0" anchor="ctr" anchorCtr="0">
            <a:noAutofit/>
          </a:bodyPr>
          <a:lstStyle>
            <a:lvl1pPr>
              <a:defRPr lang="en-IN" sz="2000" dirty="0">
                <a:solidFill>
                  <a:srgbClr val="3E3D40"/>
                </a:solidFill>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4" name="Freeform 23"/>
          <p:cNvSpPr/>
          <p:nvPr userDrawn="1"/>
        </p:nvSpPr>
        <p:spPr>
          <a:xfrm>
            <a:off x="1417224" y="1816478"/>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Freeform 24"/>
          <p:cNvSpPr/>
          <p:nvPr userDrawn="1"/>
        </p:nvSpPr>
        <p:spPr>
          <a:xfrm rot="10800000">
            <a:off x="10052234" y="389641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636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ighlights 2">
    <p:spTree>
      <p:nvGrpSpPr>
        <p:cNvPr id="1" name=""/>
        <p:cNvGrpSpPr/>
        <p:nvPr/>
      </p:nvGrpSpPr>
      <p:grpSpPr>
        <a:xfrm>
          <a:off x="0" y="0"/>
          <a:ext cx="0" cy="0"/>
          <a:chOff x="0" y="0"/>
          <a:chExt cx="0" cy="0"/>
        </a:xfrm>
      </p:grpSpPr>
      <p:sp>
        <p:nvSpPr>
          <p:cNvPr id="12" name="Rectangle 11"/>
          <p:cNvSpPr/>
          <p:nvPr userDrawn="1"/>
        </p:nvSpPr>
        <p:spPr>
          <a:xfrm>
            <a:off x="3284739" y="2406650"/>
            <a:ext cx="8362766" cy="2044700"/>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2"/>
          <p:cNvSpPr>
            <a:spLocks noGrp="1"/>
          </p:cNvSpPr>
          <p:nvPr>
            <p:ph type="body" sz="quarter" idx="10" hasCustomPrompt="1"/>
          </p:nvPr>
        </p:nvSpPr>
        <p:spPr>
          <a:xfrm>
            <a:off x="3284738" y="2406650"/>
            <a:ext cx="8362766" cy="2044700"/>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lang="en-US" sz="2400" kern="1200" dirty="0" smtClean="0">
                <a:solidFill>
                  <a:srgbClr val="3E3D40"/>
                </a:solidFill>
                <a:latin typeface="Calibri Light" panose="020F0302020204030204"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lang="en-US" sz="2000" kern="1200" dirty="0" smtClean="0">
                <a:solidFill>
                  <a:schemeClr val="accent3"/>
                </a:solidFill>
                <a:latin typeface="Calibri Light" panose="020F0302020204030204"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lang="en-US" sz="1600" kern="1200" dirty="0" smtClean="0">
                <a:solidFill>
                  <a:schemeClr val="tx1"/>
                </a:solidFill>
                <a:latin typeface="Calibri Light" panose="020F0302020204030204" pitchFamily="34" charset="0"/>
                <a:ea typeface="+mn-ea"/>
                <a:cs typeface="Segoe UI Semilight" panose="020B0402040204020203" pitchFamily="34" charset="0"/>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p:txBody>
      </p:sp>
      <p:sp>
        <p:nvSpPr>
          <p:cNvPr id="22" name="Text Placeholder 4"/>
          <p:cNvSpPr>
            <a:spLocks noGrp="1"/>
          </p:cNvSpPr>
          <p:nvPr>
            <p:ph type="body" sz="quarter" idx="11" hasCustomPrompt="1"/>
          </p:nvPr>
        </p:nvSpPr>
        <p:spPr>
          <a:xfrm>
            <a:off x="0" y="2406650"/>
            <a:ext cx="2741613" cy="2044700"/>
          </a:xfrm>
          <a:prstGeom prst="rect">
            <a:avLst/>
          </a:prstGeom>
          <a:solidFill>
            <a:srgbClr val="387BBA"/>
          </a:solidFill>
          <a:ln>
            <a:noFill/>
          </a:ln>
        </p:spPr>
        <p:txBody>
          <a:bodyPr vert="horz" lIns="228600" tIns="45720" rIns="45720" bIns="45720" rtlCol="0" anchor="ctr" anchorCtr="0">
            <a:noAutofit/>
          </a:bodyPr>
          <a:lstStyle>
            <a:lvl1pPr>
              <a:defRPr lang="en-US" sz="2800" smtClean="0">
                <a:solidFill>
                  <a:schemeClr val="bg1"/>
                </a:solidFill>
                <a:latin typeface="Calibri Light" panose="020F0302020204030204" pitchFamily="34" charset="0"/>
                <a:cs typeface="Segoe UI Semilight" panose="020B0402040204020203" pitchFamily="34" charset="0"/>
              </a:defRPr>
            </a:lvl1pPr>
            <a:lvl2pPr>
              <a:defRPr lang="en-US" sz="2000" smtClean="0">
                <a:solidFill>
                  <a:srgbClr val="707173"/>
                </a:solidFill>
                <a:latin typeface="Calibri Light" panose="020F0302020204030204" pitchFamily="34" charset="0"/>
                <a:cs typeface="Segoe UI Semilight" panose="020B0402040204020203" pitchFamily="34" charset="0"/>
              </a:defRPr>
            </a:lvl2pPr>
            <a:lvl3pPr>
              <a:defRPr lang="en-US" sz="1600" smtClean="0">
                <a:solidFill>
                  <a:srgbClr val="3E3D40"/>
                </a:solidFill>
                <a:latin typeface="Calibri Light" panose="020F0302020204030204" pitchFamily="34" charset="0"/>
                <a:cs typeface="Segoe UI Semilight" panose="020B0402040204020203" pitchFamily="34" charset="0"/>
              </a:defRPr>
            </a:lvl3pPr>
            <a:lvl4pPr>
              <a:defRPr lang="en-US" sz="1800" smtClean="0">
                <a:solidFill>
                  <a:srgbClr val="3E3D40"/>
                </a:solidFill>
              </a:defRPr>
            </a:lvl4pPr>
            <a:lvl5pPr>
              <a:defRPr lang="en-IN" sz="1800">
                <a:solidFill>
                  <a:srgbClr val="3E3D40"/>
                </a:solidFill>
              </a:defRPr>
            </a:lvl5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Tree>
    <p:extLst>
      <p:ext uri="{BB962C8B-B14F-4D97-AF65-F5344CB8AC3E}">
        <p14:creationId xmlns:p14="http://schemas.microsoft.com/office/powerpoint/2010/main" val="156232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gnature 1">
    <p:spTree>
      <p:nvGrpSpPr>
        <p:cNvPr id="1" name=""/>
        <p:cNvGrpSpPr/>
        <p:nvPr/>
      </p:nvGrpSpPr>
      <p:grpSpPr>
        <a:xfrm>
          <a:off x="0" y="0"/>
          <a:ext cx="0" cy="0"/>
          <a:chOff x="0" y="0"/>
          <a:chExt cx="0" cy="0"/>
        </a:xfrm>
      </p:grpSpPr>
      <p:sp>
        <p:nvSpPr>
          <p:cNvPr id="12" name="Rectangle 11"/>
          <p:cNvSpPr/>
          <p:nvPr userDrawn="1"/>
        </p:nvSpPr>
        <p:spPr>
          <a:xfrm>
            <a:off x="847740" y="3298679"/>
            <a:ext cx="4281490" cy="277827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26650" y="3576204"/>
            <a:ext cx="1387476" cy="315985"/>
          </a:xfrm>
          <a:prstGeom prst="rect">
            <a:avLst/>
          </a:prstGeom>
        </p:spPr>
      </p:pic>
      <p:sp>
        <p:nvSpPr>
          <p:cNvPr id="17" name="TextBox 16"/>
          <p:cNvSpPr txBox="1"/>
          <p:nvPr userDrawn="1"/>
        </p:nvSpPr>
        <p:spPr>
          <a:xfrm>
            <a:off x="1034276" y="5482063"/>
            <a:ext cx="2057400" cy="284693"/>
          </a:xfrm>
          <a:prstGeom prst="rect">
            <a:avLst/>
          </a:prstGeom>
        </p:spPr>
        <p:txBody>
          <a:bodyPr vert="horz" lIns="91440" tIns="91440" rIns="91440" bIns="91440" rtlCol="0">
            <a:noAutofit/>
          </a:bodyPr>
          <a:lstStyle>
            <a:lvl1pPr lvl="0" indent="0">
              <a:lnSpc>
                <a:spcPts val="1500"/>
              </a:lnSpc>
              <a:spcBef>
                <a:spcPts val="0"/>
              </a:spcBef>
              <a:buFont typeface="Arial" panose="020B0604020202020204" pitchFamily="34" charset="0"/>
              <a:buNone/>
              <a:defRPr sz="1350" spc="-80" baseline="0">
                <a:solidFill>
                  <a:schemeClr val="bg1">
                    <a:lumMod val="50000"/>
                  </a:schemeClr>
                </a:solidFill>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spc="30" baseline="0">
                <a:latin typeface="Segoe UI Light" panose="020B0502040204020203" pitchFamily="34" charset="0"/>
                <a:cs typeface="Segoe UI Light" panose="020B0502040204020203" pitchFamily="34" charset="0"/>
              </a:defRPr>
            </a:lvl2pPr>
            <a:lvl3pPr marL="1143000" indent="-228600">
              <a:lnSpc>
                <a:spcPct val="90000"/>
              </a:lnSpc>
              <a:spcBef>
                <a:spcPts val="500"/>
              </a:spcBef>
              <a:buFont typeface="Arial" panose="020B0604020202020204" pitchFamily="34" charset="0"/>
              <a:buChar char="•"/>
              <a:defRPr sz="2000" spc="30" baseline="0">
                <a:latin typeface="Segoe UI Light" panose="020B0502040204020203" pitchFamily="34" charset="0"/>
                <a:cs typeface="Segoe UI Light" panose="020B0502040204020203" pitchFamily="34" charset="0"/>
              </a:defRPr>
            </a:lvl3pPr>
            <a:lvl4pPr marL="16002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4pPr>
            <a:lvl5pPr marL="20574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1400" dirty="0">
                <a:solidFill>
                  <a:schemeClr val="bg2"/>
                </a:solidFill>
              </a:rPr>
              <a:t>www.nagarro.com</a:t>
            </a:r>
          </a:p>
        </p:txBody>
      </p:sp>
      <p:cxnSp>
        <p:nvCxnSpPr>
          <p:cNvPr id="18" name="Straight Connector 17"/>
          <p:cNvCxnSpPr/>
          <p:nvPr userDrawn="1"/>
        </p:nvCxnSpPr>
        <p:spPr>
          <a:xfrm>
            <a:off x="847740" y="5887905"/>
            <a:ext cx="4281490" cy="0"/>
          </a:xfrm>
          <a:prstGeom prst="line">
            <a:avLst/>
          </a:prstGeom>
          <a:ln>
            <a:solidFill>
              <a:schemeClr val="accent3">
                <a:lumMod val="40000"/>
                <a:lumOff val="60000"/>
              </a:schemeClr>
            </a:solidFill>
          </a:ln>
          <a:effectLst/>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3667364" y="5770031"/>
            <a:ext cx="1361062" cy="275169"/>
          </a:xfrm>
          <a:prstGeom prst="rect">
            <a:avLst/>
          </a:prstGeom>
        </p:spPr>
        <p:txBody>
          <a:bodyPr vert="horz" lIns="91440" tIns="91440" rIns="91440" bIns="91440" rtlCol="0">
            <a:noAutofit/>
          </a:bodyPr>
          <a:lstStyle>
            <a:lvl1pPr lvl="0" indent="0">
              <a:lnSpc>
                <a:spcPts val="1500"/>
              </a:lnSpc>
              <a:spcBef>
                <a:spcPts val="0"/>
              </a:spcBef>
              <a:buFont typeface="Arial" panose="020B0604020202020204" pitchFamily="34" charset="0"/>
              <a:buNone/>
              <a:defRPr sz="1350" spc="-80" baseline="0">
                <a:solidFill>
                  <a:schemeClr val="bg1">
                    <a:lumMod val="50000"/>
                  </a:schemeClr>
                </a:solidFill>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spc="30" baseline="0">
                <a:latin typeface="Segoe UI Light" panose="020B0502040204020203" pitchFamily="34" charset="0"/>
                <a:cs typeface="Segoe UI Light" panose="020B0502040204020203" pitchFamily="34" charset="0"/>
              </a:defRPr>
            </a:lvl2pPr>
            <a:lvl3pPr marL="1143000" indent="-228600">
              <a:lnSpc>
                <a:spcPct val="90000"/>
              </a:lnSpc>
              <a:spcBef>
                <a:spcPts val="500"/>
              </a:spcBef>
              <a:buFont typeface="Arial" panose="020B0604020202020204" pitchFamily="34" charset="0"/>
              <a:buChar char="•"/>
              <a:defRPr sz="2000" spc="30" baseline="0">
                <a:latin typeface="Segoe UI Light" panose="020B0502040204020203" pitchFamily="34" charset="0"/>
                <a:cs typeface="Segoe UI Light" panose="020B0502040204020203" pitchFamily="34" charset="0"/>
              </a:defRPr>
            </a:lvl3pPr>
            <a:lvl4pPr marL="16002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4pPr>
            <a:lvl5pPr marL="20574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950" spc="-70" baseline="0" dirty="0">
                <a:solidFill>
                  <a:schemeClr val="accent3"/>
                </a:solidFill>
              </a:rPr>
              <a:t>AN ALLGEIER DIVISION</a:t>
            </a:r>
          </a:p>
        </p:txBody>
      </p:sp>
      <p:sp>
        <p:nvSpPr>
          <p:cNvPr id="25" name="Content Placeholder 4"/>
          <p:cNvSpPr>
            <a:spLocks noGrp="1"/>
          </p:cNvSpPr>
          <p:nvPr>
            <p:ph sz="quarter" idx="11" hasCustomPrompt="1"/>
          </p:nvPr>
        </p:nvSpPr>
        <p:spPr>
          <a:xfrm>
            <a:off x="1035050" y="4379913"/>
            <a:ext cx="2057400" cy="238125"/>
          </a:xfrm>
          <a:prstGeom prst="rect">
            <a:avLst/>
          </a:prstGeom>
        </p:spPr>
        <p:txBody>
          <a:bodyPr/>
          <a:lstStyle>
            <a:lvl1pPr marL="0" indent="0">
              <a:buFontTx/>
              <a:buNone/>
              <a:defRPr sz="1600">
                <a:solidFill>
                  <a:schemeClr val="accent3"/>
                </a:solidFill>
              </a:defRPr>
            </a:lvl1pPr>
          </a:lstStyle>
          <a:p>
            <a:pPr lvl="0"/>
            <a:r>
              <a:rPr lang="en-US" dirty="0"/>
              <a:t>Enter title</a:t>
            </a:r>
            <a:endParaRPr lang="en-IN" dirty="0"/>
          </a:p>
        </p:txBody>
      </p:sp>
      <p:sp>
        <p:nvSpPr>
          <p:cNvPr id="29" name="Text Placeholder 27"/>
          <p:cNvSpPr>
            <a:spLocks noGrp="1"/>
          </p:cNvSpPr>
          <p:nvPr>
            <p:ph type="body" sz="quarter" idx="13" hasCustomPrompt="1"/>
          </p:nvPr>
        </p:nvSpPr>
        <p:spPr>
          <a:xfrm>
            <a:off x="1020763" y="4886325"/>
            <a:ext cx="2836862" cy="642938"/>
          </a:xfrm>
          <a:prstGeom prst="rect">
            <a:avLst/>
          </a:prstGeom>
        </p:spPr>
        <p:txBody>
          <a:bodyPr/>
          <a:lstStyle>
            <a:lvl1pPr marL="0" indent="0" algn="l" defTabSz="457181" rtl="0" eaLnBrk="1" latinLnBrk="0" hangingPunct="1">
              <a:lnSpc>
                <a:spcPts val="1500"/>
              </a:lnSpc>
              <a:spcBef>
                <a:spcPts val="0"/>
              </a:spcBef>
              <a:buFont typeface="Arial"/>
              <a:buNone/>
              <a:defRPr lang="en-US" sz="1350" kern="1200" spc="-80" baseline="0" dirty="0" smtClean="0">
                <a:solidFill>
                  <a:schemeClr val="accent3"/>
                </a:solidFill>
                <a:latin typeface="+mn-lt"/>
                <a:ea typeface="+mn-ea"/>
                <a:cs typeface="+mn-cs"/>
              </a:defRPr>
            </a:lvl1pPr>
          </a:lstStyle>
          <a:p>
            <a:r>
              <a:rPr lang="en-US" dirty="0"/>
              <a:t>Enter company name, address line 1 and line 2  - one line per entry</a:t>
            </a:r>
          </a:p>
        </p:txBody>
      </p:sp>
      <p:sp>
        <p:nvSpPr>
          <p:cNvPr id="37" name="Content Placeholder 35"/>
          <p:cNvSpPr>
            <a:spLocks noGrp="1"/>
          </p:cNvSpPr>
          <p:nvPr>
            <p:ph sz="quarter" idx="14" hasCustomPrompt="1"/>
          </p:nvPr>
        </p:nvSpPr>
        <p:spPr>
          <a:xfrm>
            <a:off x="1035050" y="4144963"/>
            <a:ext cx="2071687" cy="304800"/>
          </a:xfrm>
          <a:prstGeom prst="rect">
            <a:avLst/>
          </a:prstGeom>
        </p:spPr>
        <p:txBody>
          <a:bodyPr/>
          <a:lstStyle>
            <a:lvl1pPr marL="0" indent="0">
              <a:buFontTx/>
              <a:buNone/>
              <a:defRPr lang="en-IN" sz="1900" kern="1200" spc="-80" baseline="0" dirty="0" smtClean="0">
                <a:solidFill>
                  <a:schemeClr val="accent2"/>
                </a:solidFill>
                <a:latin typeface="+mn-lt"/>
                <a:ea typeface="+mn-ea"/>
                <a:cs typeface="+mn-cs"/>
              </a:defRPr>
            </a:lvl1pPr>
            <a:lvl2pPr marL="457181" indent="0">
              <a:buFontTx/>
              <a:buNone/>
              <a:defRPr/>
            </a:lvl2pPr>
            <a:lvl3pPr marL="914361" indent="0">
              <a:buFontTx/>
              <a:buNone/>
              <a:defRPr/>
            </a:lvl3pPr>
            <a:lvl4pPr marL="1371542" indent="0">
              <a:buFontTx/>
              <a:buNone/>
              <a:defRPr/>
            </a:lvl4pPr>
            <a:lvl5pPr marL="1828724" indent="0">
              <a:buFontTx/>
              <a:buNone/>
              <a:defRPr/>
            </a:lvl5pPr>
          </a:lstStyle>
          <a:p>
            <a:pPr marL="0" lvl="0" indent="0">
              <a:buNone/>
            </a:pPr>
            <a:r>
              <a:rPr lang="en-US" dirty="0"/>
              <a:t>Enter name</a:t>
            </a:r>
            <a:endParaRPr lang="en-IN" dirty="0"/>
          </a:p>
        </p:txBody>
      </p:sp>
      <p:sp>
        <p:nvSpPr>
          <p:cNvPr id="39" name="Freeform 38"/>
          <p:cNvSpPr/>
          <p:nvPr userDrawn="1"/>
        </p:nvSpPr>
        <p:spPr>
          <a:xfrm rot="10800000">
            <a:off x="4610203" y="5543337"/>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Freeform 13"/>
          <p:cNvSpPr/>
          <p:nvPr userDrawn="1"/>
        </p:nvSpPr>
        <p:spPr>
          <a:xfrm>
            <a:off x="634199" y="310615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3253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Agenda">
    <p:spTree>
      <p:nvGrpSpPr>
        <p:cNvPr id="1" name=""/>
        <p:cNvGrpSpPr/>
        <p:nvPr/>
      </p:nvGrpSpPr>
      <p:grpSpPr>
        <a:xfrm>
          <a:off x="0" y="0"/>
          <a:ext cx="0" cy="0"/>
          <a:chOff x="0" y="0"/>
          <a:chExt cx="0" cy="0"/>
        </a:xfrm>
      </p:grpSpPr>
      <p:sp>
        <p:nvSpPr>
          <p:cNvPr id="6" name="TextBox 5"/>
          <p:cNvSpPr txBox="1"/>
          <p:nvPr userDrawn="1"/>
        </p:nvSpPr>
        <p:spPr>
          <a:xfrm>
            <a:off x="374138" y="6349384"/>
            <a:ext cx="3808621" cy="355482"/>
          </a:xfrm>
          <a:prstGeom prst="rect">
            <a:avLst/>
          </a:prstGeom>
          <a:noFill/>
        </p:spPr>
        <p:txBody>
          <a:bodyPr wrap="square" rtlCol="0">
            <a:spAutoFit/>
          </a:bodyPr>
          <a:lstStyle/>
          <a:p>
            <a:pPr>
              <a:lnSpc>
                <a:spcPct val="90000"/>
              </a:lnSpc>
            </a:pPr>
            <a:r>
              <a:rPr lang="en-US" dirty="0"/>
              <a:t>Version control 2.0</a:t>
            </a:r>
          </a:p>
        </p:txBody>
      </p:sp>
      <p:sp>
        <p:nvSpPr>
          <p:cNvPr id="12" name="Freeform 11"/>
          <p:cNvSpPr/>
          <p:nvPr userDrawn="1"/>
        </p:nvSpPr>
        <p:spPr>
          <a:xfrm>
            <a:off x="-10758" y="-25302"/>
            <a:ext cx="10633472" cy="6911582"/>
          </a:xfrm>
          <a:custGeom>
            <a:avLst/>
            <a:gdLst>
              <a:gd name="connsiteX0" fmla="*/ 0 w 10621067"/>
              <a:gd name="connsiteY0" fmla="*/ 0 h 6873875"/>
              <a:gd name="connsiteX1" fmla="*/ 10621067 w 10621067"/>
              <a:gd name="connsiteY1" fmla="*/ 31750 h 6873875"/>
              <a:gd name="connsiteX2" fmla="*/ 6572678 w 10621067"/>
              <a:gd name="connsiteY2" fmla="*/ 6873875 h 6873875"/>
              <a:gd name="connsiteX3" fmla="*/ 15876 w 10621067"/>
              <a:gd name="connsiteY3" fmla="*/ 6873875 h 6873875"/>
              <a:gd name="connsiteX4" fmla="*/ 0 w 10621067"/>
              <a:gd name="connsiteY4" fmla="*/ 0 h 6873875"/>
              <a:gd name="connsiteX0" fmla="*/ 0 w 10649347"/>
              <a:gd name="connsiteY0" fmla="*/ 0 h 6873875"/>
              <a:gd name="connsiteX1" fmla="*/ 10649347 w 10649347"/>
              <a:gd name="connsiteY1" fmla="*/ 3470 h 6873875"/>
              <a:gd name="connsiteX2" fmla="*/ 6572678 w 10649347"/>
              <a:gd name="connsiteY2" fmla="*/ 6873875 h 6873875"/>
              <a:gd name="connsiteX3" fmla="*/ 15876 w 10649347"/>
              <a:gd name="connsiteY3" fmla="*/ 6873875 h 6873875"/>
              <a:gd name="connsiteX4" fmla="*/ 0 w 10649347"/>
              <a:gd name="connsiteY4" fmla="*/ 0 h 6873875"/>
              <a:gd name="connsiteX0" fmla="*/ 12404 w 10661751"/>
              <a:gd name="connsiteY0" fmla="*/ 0 h 6873875"/>
              <a:gd name="connsiteX1" fmla="*/ 10661751 w 10661751"/>
              <a:gd name="connsiteY1" fmla="*/ 3470 h 6873875"/>
              <a:gd name="connsiteX2" fmla="*/ 6585082 w 10661751"/>
              <a:gd name="connsiteY2" fmla="*/ 6873875 h 6873875"/>
              <a:gd name="connsiteX3" fmla="*/ 0 w 10661751"/>
              <a:gd name="connsiteY3" fmla="*/ 6873875 h 6873875"/>
              <a:gd name="connsiteX4" fmla="*/ 12404 w 10661751"/>
              <a:gd name="connsiteY4" fmla="*/ 0 h 6873875"/>
              <a:gd name="connsiteX0" fmla="*/ 280 w 10696761"/>
              <a:gd name="connsiteY0" fmla="*/ 0 h 6883302"/>
              <a:gd name="connsiteX1" fmla="*/ 10696761 w 10696761"/>
              <a:gd name="connsiteY1" fmla="*/ 12897 h 6883302"/>
              <a:gd name="connsiteX2" fmla="*/ 6620092 w 10696761"/>
              <a:gd name="connsiteY2" fmla="*/ 6883302 h 6883302"/>
              <a:gd name="connsiteX3" fmla="*/ 35010 w 10696761"/>
              <a:gd name="connsiteY3" fmla="*/ 6883302 h 6883302"/>
              <a:gd name="connsiteX4" fmla="*/ 280 w 10696761"/>
              <a:gd name="connsiteY4" fmla="*/ 0 h 688330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7221" h="6911582">
                <a:moveTo>
                  <a:pt x="740" y="0"/>
                </a:moveTo>
                <a:lnTo>
                  <a:pt x="10697221" y="12897"/>
                </a:lnTo>
                <a:lnTo>
                  <a:pt x="6620552" y="6883302"/>
                </a:lnTo>
                <a:lnTo>
                  <a:pt x="7190" y="6911582"/>
                </a:lnTo>
                <a:cubicBezTo>
                  <a:pt x="11325" y="4620290"/>
                  <a:pt x="-3395" y="2291292"/>
                  <a:pt x="740" y="0"/>
                </a:cubicBezTo>
                <a:close/>
              </a:path>
            </a:pathLst>
          </a:custGeom>
          <a:solidFill>
            <a:srgbClr val="FFFFFF">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rapezoid 12"/>
          <p:cNvSpPr/>
          <p:nvPr userDrawn="1"/>
        </p:nvSpPr>
        <p:spPr>
          <a:xfrm rot="10800000">
            <a:off x="7381025" y="-6731"/>
            <a:ext cx="3245467" cy="2733806"/>
          </a:xfrm>
          <a:prstGeom prst="trapezoid">
            <a:avLst>
              <a:gd name="adj" fmla="val 59358"/>
            </a:avLst>
          </a:pr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rapezoid 13"/>
          <p:cNvSpPr/>
          <p:nvPr userDrawn="1"/>
        </p:nvSpPr>
        <p:spPr>
          <a:xfrm>
            <a:off x="6561110" y="5137363"/>
            <a:ext cx="2054095" cy="1730259"/>
          </a:xfrm>
          <a:prstGeom prst="trapezoid">
            <a:avLst>
              <a:gd name="adj" fmla="val 59358"/>
            </a:avLst>
          </a:pr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3"/>
          <p:cNvSpPr>
            <a:spLocks noGrp="1"/>
          </p:cNvSpPr>
          <p:nvPr>
            <p:ph type="body" sz="quarter" idx="12" hasCustomPrompt="1"/>
          </p:nvPr>
        </p:nvSpPr>
        <p:spPr>
          <a:xfrm>
            <a:off x="272361" y="2444750"/>
            <a:ext cx="7083425" cy="2425700"/>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lang="en-US" sz="2400" kern="1200" dirty="0" smtClean="0">
                <a:solidFill>
                  <a:srgbClr val="3E3D40"/>
                </a:solidFill>
                <a:latin typeface="Calibri Light" panose="020F0302020204030204"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lang="en-US" sz="2000" kern="1200" dirty="0" smtClean="0">
                <a:solidFill>
                  <a:srgbClr val="707173"/>
                </a:solidFill>
                <a:latin typeface="Calibri Light" panose="020F0302020204030204"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lang="en-US" sz="1600" kern="1200" dirty="0" smtClean="0">
                <a:solidFill>
                  <a:schemeClr val="tx1"/>
                </a:solidFill>
                <a:latin typeface="Calibri Light" panose="020F0302020204030204" pitchFamily="34" charset="0"/>
                <a:ea typeface="+mn-ea"/>
                <a:cs typeface="Segoe UI Semilight" panose="020B0402040204020203" pitchFamily="34" charset="0"/>
              </a:defRPr>
            </a:lvl3pPr>
            <a:lvl4pPr marL="1714433" indent="-228600" algn="l" defTabSz="914400" rtl="0" eaLnBrk="1" latinLnBrk="0" hangingPunct="1">
              <a:lnSpc>
                <a:spcPct val="90000"/>
              </a:lnSpc>
              <a:buSzPct val="80000"/>
              <a:buFont typeface="Wingdings" panose="05000000000000000000" pitchFamily="2" charset="2"/>
              <a:buChar char="§"/>
              <a:defRPr lang="en-US" sz="2400" kern="1200" dirty="0" smtClean="0">
                <a:solidFill>
                  <a:srgbClr val="3E3D40"/>
                </a:solidFill>
                <a:latin typeface="Calibri Light" panose="020F0302020204030204" pitchFamily="34" charset="0"/>
                <a:ea typeface="+mn-ea"/>
                <a:cs typeface="Segoe UI Semilight" panose="020B0402040204020203" pitchFamily="34" charset="0"/>
              </a:defRPr>
            </a:lvl4pPr>
            <a:lvl5pPr marL="2171615" indent="-228600" algn="l" defTabSz="914400" rtl="0" eaLnBrk="1" latinLnBrk="0" hangingPunct="1">
              <a:lnSpc>
                <a:spcPct val="90000"/>
              </a:lnSpc>
              <a:buSzPct val="80000"/>
              <a:buFont typeface="Wingdings" panose="05000000000000000000" pitchFamily="2" charset="2"/>
              <a:buChar char="§"/>
              <a:defRPr lang="en-IN" sz="2400" kern="1200" dirty="0" smtClean="0">
                <a:solidFill>
                  <a:srgbClr val="3E3D40"/>
                </a:solidFill>
                <a:latin typeface="Calibri Light" panose="020F0302020204030204" pitchFamily="34" charset="0"/>
                <a:ea typeface="+mn-ea"/>
                <a:cs typeface="Segoe UI Semilight" panose="020B0402040204020203" pitchFamily="34" charset="0"/>
              </a:defRPr>
            </a:lvl5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p:txBody>
      </p:sp>
      <p:sp>
        <p:nvSpPr>
          <p:cNvPr id="19" name="Text Placeholder 6"/>
          <p:cNvSpPr>
            <a:spLocks noGrp="1"/>
          </p:cNvSpPr>
          <p:nvPr>
            <p:ph type="body" sz="quarter" idx="14" hasCustomPrompt="1"/>
          </p:nvPr>
        </p:nvSpPr>
        <p:spPr>
          <a:xfrm>
            <a:off x="272361" y="1192213"/>
            <a:ext cx="7083425" cy="1071123"/>
          </a:xfrm>
          <a:prstGeom prst="rect">
            <a:avLst/>
          </a:prstGeom>
        </p:spPr>
        <p:txBody>
          <a:bodyPr anchor="b"/>
          <a:lstStyle>
            <a:lvl1pPr marL="0" indent="0">
              <a:buFontTx/>
              <a:buNone/>
              <a:defRPr sz="3600">
                <a:solidFill>
                  <a:srgbClr val="387BBA"/>
                </a:solidFill>
                <a:latin typeface="+mj-lt"/>
              </a:defRPr>
            </a:lvl1pPr>
          </a:lstStyle>
          <a:p>
            <a:pPr lvl="0"/>
            <a:r>
              <a:rPr lang="en-US" dirty="0"/>
              <a:t>‘Agenda’ if presented in-person; ‘Contents’ if emailed</a:t>
            </a:r>
            <a:endParaRPr lang="en-IN" dirty="0"/>
          </a:p>
        </p:txBody>
      </p:sp>
    </p:spTree>
    <p:extLst>
      <p:ext uri="{BB962C8B-B14F-4D97-AF65-F5344CB8AC3E}">
        <p14:creationId xmlns:p14="http://schemas.microsoft.com/office/powerpoint/2010/main" val="56583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gnature 2">
    <p:spTree>
      <p:nvGrpSpPr>
        <p:cNvPr id="1" name=""/>
        <p:cNvGrpSpPr/>
        <p:nvPr/>
      </p:nvGrpSpPr>
      <p:grpSpPr>
        <a:xfrm>
          <a:off x="0" y="0"/>
          <a:ext cx="0" cy="0"/>
          <a:chOff x="0" y="0"/>
          <a:chExt cx="0" cy="0"/>
        </a:xfrm>
      </p:grpSpPr>
      <p:sp>
        <p:nvSpPr>
          <p:cNvPr id="12" name="Rectangle 11"/>
          <p:cNvSpPr/>
          <p:nvPr userDrawn="1"/>
        </p:nvSpPr>
        <p:spPr>
          <a:xfrm>
            <a:off x="847740" y="3298679"/>
            <a:ext cx="4281490" cy="277827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26650" y="3576204"/>
            <a:ext cx="1387476" cy="315985"/>
          </a:xfrm>
          <a:prstGeom prst="rect">
            <a:avLst/>
          </a:prstGeom>
        </p:spPr>
      </p:pic>
      <p:cxnSp>
        <p:nvCxnSpPr>
          <p:cNvPr id="18" name="Straight Connector 17"/>
          <p:cNvCxnSpPr/>
          <p:nvPr userDrawn="1"/>
        </p:nvCxnSpPr>
        <p:spPr>
          <a:xfrm>
            <a:off x="847740" y="5887905"/>
            <a:ext cx="4281490" cy="0"/>
          </a:xfrm>
          <a:prstGeom prst="line">
            <a:avLst/>
          </a:prstGeom>
          <a:ln>
            <a:solidFill>
              <a:schemeClr val="accent3">
                <a:lumMod val="40000"/>
                <a:lumOff val="60000"/>
              </a:schemeClr>
            </a:solidFill>
          </a:ln>
          <a:effectLst/>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3667364" y="5770031"/>
            <a:ext cx="1361062" cy="275169"/>
          </a:xfrm>
          <a:prstGeom prst="rect">
            <a:avLst/>
          </a:prstGeom>
        </p:spPr>
        <p:txBody>
          <a:bodyPr vert="horz" lIns="91440" tIns="91440" rIns="91440" bIns="91440" rtlCol="0">
            <a:noAutofit/>
          </a:bodyPr>
          <a:lstStyle>
            <a:lvl1pPr lvl="0" indent="0">
              <a:lnSpc>
                <a:spcPts val="1500"/>
              </a:lnSpc>
              <a:spcBef>
                <a:spcPts val="0"/>
              </a:spcBef>
              <a:buFont typeface="Arial" panose="020B0604020202020204" pitchFamily="34" charset="0"/>
              <a:buNone/>
              <a:defRPr sz="1350" spc="-80" baseline="0">
                <a:solidFill>
                  <a:schemeClr val="bg1">
                    <a:lumMod val="50000"/>
                  </a:schemeClr>
                </a:solidFill>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spc="30" baseline="0">
                <a:latin typeface="Segoe UI Light" panose="020B0502040204020203" pitchFamily="34" charset="0"/>
                <a:cs typeface="Segoe UI Light" panose="020B0502040204020203" pitchFamily="34" charset="0"/>
              </a:defRPr>
            </a:lvl2pPr>
            <a:lvl3pPr marL="1143000" indent="-228600">
              <a:lnSpc>
                <a:spcPct val="90000"/>
              </a:lnSpc>
              <a:spcBef>
                <a:spcPts val="500"/>
              </a:spcBef>
              <a:buFont typeface="Arial" panose="020B0604020202020204" pitchFamily="34" charset="0"/>
              <a:buChar char="•"/>
              <a:defRPr sz="2000" spc="30" baseline="0">
                <a:latin typeface="Segoe UI Light" panose="020B0502040204020203" pitchFamily="34" charset="0"/>
                <a:cs typeface="Segoe UI Light" panose="020B0502040204020203" pitchFamily="34" charset="0"/>
              </a:defRPr>
            </a:lvl3pPr>
            <a:lvl4pPr marL="16002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4pPr>
            <a:lvl5pPr marL="20574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950" spc="-70" baseline="0" dirty="0">
                <a:solidFill>
                  <a:schemeClr val="accent3"/>
                </a:solidFill>
              </a:rPr>
              <a:t>AN ALLGEIER DIVISION</a:t>
            </a:r>
          </a:p>
        </p:txBody>
      </p:sp>
      <p:sp>
        <p:nvSpPr>
          <p:cNvPr id="28" name="Content Placeholder 4"/>
          <p:cNvSpPr>
            <a:spLocks noGrp="1"/>
          </p:cNvSpPr>
          <p:nvPr>
            <p:ph sz="quarter" idx="11" hasCustomPrompt="1"/>
          </p:nvPr>
        </p:nvSpPr>
        <p:spPr>
          <a:xfrm>
            <a:off x="1046889" y="4317767"/>
            <a:ext cx="2057400" cy="238125"/>
          </a:xfrm>
          <a:prstGeom prst="rect">
            <a:avLst/>
          </a:prstGeom>
        </p:spPr>
        <p:txBody>
          <a:bodyPr/>
          <a:lstStyle>
            <a:lvl1pPr marL="0" indent="0" algn="l" defTabSz="457181" rtl="0" eaLnBrk="1" latinLnBrk="0" hangingPunct="1">
              <a:spcBef>
                <a:spcPct val="20000"/>
              </a:spcBef>
              <a:buFont typeface="Arial"/>
              <a:buNone/>
              <a:defRPr lang="en-IN" sz="1600" kern="1200" spc="-80" baseline="0" dirty="0">
                <a:solidFill>
                  <a:schemeClr val="accent3"/>
                </a:solidFill>
                <a:latin typeface="+mn-lt"/>
                <a:ea typeface="+mn-ea"/>
                <a:cs typeface="+mn-cs"/>
              </a:defRPr>
            </a:lvl1pPr>
          </a:lstStyle>
          <a:p>
            <a:pPr lvl="0"/>
            <a:r>
              <a:rPr lang="en-US" dirty="0"/>
              <a:t>Enter title</a:t>
            </a:r>
            <a:endParaRPr lang="en-IN" dirty="0"/>
          </a:p>
        </p:txBody>
      </p:sp>
      <p:sp>
        <p:nvSpPr>
          <p:cNvPr id="30" name="Content Placeholder 35"/>
          <p:cNvSpPr>
            <a:spLocks noGrp="1"/>
          </p:cNvSpPr>
          <p:nvPr>
            <p:ph sz="quarter" idx="14" hasCustomPrompt="1"/>
          </p:nvPr>
        </p:nvSpPr>
        <p:spPr>
          <a:xfrm>
            <a:off x="1046889" y="4082817"/>
            <a:ext cx="2071687" cy="304800"/>
          </a:xfrm>
          <a:prstGeom prst="rect">
            <a:avLst/>
          </a:prstGeom>
        </p:spPr>
        <p:txBody>
          <a:bodyPr/>
          <a:lstStyle>
            <a:lvl1pPr marL="0" indent="0" algn="l" defTabSz="457181" rtl="0" eaLnBrk="1" latinLnBrk="0" hangingPunct="1">
              <a:spcBef>
                <a:spcPct val="20000"/>
              </a:spcBef>
              <a:buFont typeface="Arial"/>
              <a:buNone/>
              <a:defRPr lang="en-IN" sz="1900" kern="1200" spc="-80" baseline="0" dirty="0">
                <a:solidFill>
                  <a:schemeClr val="accent2"/>
                </a:solidFill>
                <a:latin typeface="+mn-lt"/>
                <a:ea typeface="+mn-ea"/>
                <a:cs typeface="+mn-cs"/>
              </a:defRPr>
            </a:lvl1pPr>
            <a:lvl2pPr marL="457181" indent="0">
              <a:buFontTx/>
              <a:buNone/>
              <a:defRPr/>
            </a:lvl2pPr>
            <a:lvl3pPr marL="914361" indent="0">
              <a:buFontTx/>
              <a:buNone/>
              <a:defRPr/>
            </a:lvl3pPr>
            <a:lvl4pPr marL="1371542" indent="0">
              <a:buFontTx/>
              <a:buNone/>
              <a:defRPr/>
            </a:lvl4pPr>
            <a:lvl5pPr marL="1828724" indent="0">
              <a:buFontTx/>
              <a:buNone/>
              <a:defRPr/>
            </a:lvl5pPr>
          </a:lstStyle>
          <a:p>
            <a:pPr marL="0" lvl="0" indent="0">
              <a:buNone/>
            </a:pPr>
            <a:r>
              <a:rPr lang="en-US" dirty="0"/>
              <a:t>Enter name</a:t>
            </a:r>
            <a:endParaRPr lang="en-IN" dirty="0"/>
          </a:p>
        </p:txBody>
      </p:sp>
      <p:sp>
        <p:nvSpPr>
          <p:cNvPr id="33" name="Content Placeholder 4"/>
          <p:cNvSpPr>
            <a:spLocks noGrp="1"/>
          </p:cNvSpPr>
          <p:nvPr>
            <p:ph sz="quarter" idx="15" hasCustomPrompt="1"/>
          </p:nvPr>
        </p:nvSpPr>
        <p:spPr>
          <a:xfrm>
            <a:off x="1046889" y="4887418"/>
            <a:ext cx="2057400" cy="238125"/>
          </a:xfrm>
          <a:prstGeom prst="rect">
            <a:avLst/>
          </a:prstGeom>
        </p:spPr>
        <p:txBody>
          <a:bodyPr/>
          <a:lstStyle>
            <a:lvl1pPr marL="0" indent="0" algn="l" defTabSz="457181" rtl="0" eaLnBrk="1" latinLnBrk="0" hangingPunct="1">
              <a:spcBef>
                <a:spcPct val="20000"/>
              </a:spcBef>
              <a:buFont typeface="Arial"/>
              <a:buNone/>
              <a:defRPr lang="en-IN" sz="1600" kern="1200" spc="-80" baseline="0" dirty="0">
                <a:solidFill>
                  <a:schemeClr val="accent3"/>
                </a:solidFill>
                <a:latin typeface="+mn-lt"/>
                <a:ea typeface="+mn-ea"/>
                <a:cs typeface="+mn-cs"/>
              </a:defRPr>
            </a:lvl1pPr>
          </a:lstStyle>
          <a:p>
            <a:pPr lvl="0"/>
            <a:r>
              <a:rPr lang="en-US" dirty="0"/>
              <a:t>Enter title</a:t>
            </a:r>
            <a:endParaRPr lang="en-IN" dirty="0"/>
          </a:p>
        </p:txBody>
      </p:sp>
      <p:sp>
        <p:nvSpPr>
          <p:cNvPr id="34" name="Content Placeholder 35"/>
          <p:cNvSpPr>
            <a:spLocks noGrp="1"/>
          </p:cNvSpPr>
          <p:nvPr>
            <p:ph sz="quarter" idx="16" hasCustomPrompt="1"/>
          </p:nvPr>
        </p:nvSpPr>
        <p:spPr>
          <a:xfrm>
            <a:off x="1046889" y="4652468"/>
            <a:ext cx="2071687" cy="304800"/>
          </a:xfrm>
          <a:prstGeom prst="rect">
            <a:avLst/>
          </a:prstGeom>
        </p:spPr>
        <p:txBody>
          <a:bodyPr/>
          <a:lstStyle>
            <a:lvl1pPr marL="0" indent="0">
              <a:buFontTx/>
              <a:buNone/>
              <a:defRPr lang="en-IN" sz="1900" kern="1200" spc="-80" baseline="0" dirty="0" smtClean="0">
                <a:solidFill>
                  <a:schemeClr val="accent2"/>
                </a:solidFill>
                <a:latin typeface="+mn-lt"/>
                <a:ea typeface="+mn-ea"/>
                <a:cs typeface="+mn-cs"/>
              </a:defRPr>
            </a:lvl1pPr>
            <a:lvl2pPr marL="457181" indent="0">
              <a:buFontTx/>
              <a:buNone/>
              <a:defRPr/>
            </a:lvl2pPr>
            <a:lvl3pPr marL="914361" indent="0">
              <a:buFontTx/>
              <a:buNone/>
              <a:defRPr/>
            </a:lvl3pPr>
            <a:lvl4pPr marL="1371542" indent="0">
              <a:buFontTx/>
              <a:buNone/>
              <a:defRPr/>
            </a:lvl4pPr>
            <a:lvl5pPr marL="1828724" indent="0">
              <a:buFontTx/>
              <a:buNone/>
              <a:defRPr/>
            </a:lvl5pPr>
          </a:lstStyle>
          <a:p>
            <a:pPr marL="0" lvl="0" indent="0">
              <a:buNone/>
            </a:pPr>
            <a:r>
              <a:rPr lang="en-US" dirty="0"/>
              <a:t>Enter name</a:t>
            </a:r>
            <a:endParaRPr lang="en-IN" dirty="0"/>
          </a:p>
        </p:txBody>
      </p:sp>
      <p:sp>
        <p:nvSpPr>
          <p:cNvPr id="38" name="Content Placeholder 4"/>
          <p:cNvSpPr>
            <a:spLocks noGrp="1"/>
          </p:cNvSpPr>
          <p:nvPr>
            <p:ph sz="quarter" idx="17" hasCustomPrompt="1"/>
          </p:nvPr>
        </p:nvSpPr>
        <p:spPr>
          <a:xfrm>
            <a:off x="1046889" y="5421555"/>
            <a:ext cx="2057400" cy="238125"/>
          </a:xfrm>
          <a:prstGeom prst="rect">
            <a:avLst/>
          </a:prstGeom>
        </p:spPr>
        <p:txBody>
          <a:bodyPr/>
          <a:lstStyle>
            <a:lvl1pPr marL="0" indent="0" algn="l" defTabSz="457181" rtl="0" eaLnBrk="1" latinLnBrk="0" hangingPunct="1">
              <a:spcBef>
                <a:spcPct val="20000"/>
              </a:spcBef>
              <a:buFont typeface="Arial"/>
              <a:buNone/>
              <a:defRPr lang="en-IN" sz="1600" kern="1200" spc="-80" baseline="0" dirty="0">
                <a:solidFill>
                  <a:schemeClr val="accent3"/>
                </a:solidFill>
                <a:latin typeface="+mn-lt"/>
                <a:ea typeface="+mn-ea"/>
                <a:cs typeface="+mn-cs"/>
              </a:defRPr>
            </a:lvl1pPr>
          </a:lstStyle>
          <a:p>
            <a:pPr lvl="0"/>
            <a:r>
              <a:rPr lang="en-US" dirty="0"/>
              <a:t>Enter title</a:t>
            </a:r>
            <a:endParaRPr lang="en-IN" dirty="0"/>
          </a:p>
        </p:txBody>
      </p:sp>
      <p:sp>
        <p:nvSpPr>
          <p:cNvPr id="39" name="Content Placeholder 35"/>
          <p:cNvSpPr>
            <a:spLocks noGrp="1"/>
          </p:cNvSpPr>
          <p:nvPr>
            <p:ph sz="quarter" idx="18" hasCustomPrompt="1"/>
          </p:nvPr>
        </p:nvSpPr>
        <p:spPr>
          <a:xfrm>
            <a:off x="1046889" y="5186605"/>
            <a:ext cx="2071687" cy="304800"/>
          </a:xfrm>
          <a:prstGeom prst="rect">
            <a:avLst/>
          </a:prstGeom>
        </p:spPr>
        <p:txBody>
          <a:bodyPr/>
          <a:lstStyle>
            <a:lvl1pPr marL="0" indent="0">
              <a:buFontTx/>
              <a:buNone/>
              <a:defRPr lang="en-IN" sz="1900" kern="1200" spc="-80" baseline="0" dirty="0" smtClean="0">
                <a:solidFill>
                  <a:schemeClr val="accent2"/>
                </a:solidFill>
                <a:latin typeface="+mn-lt"/>
                <a:ea typeface="+mn-ea"/>
                <a:cs typeface="+mn-cs"/>
              </a:defRPr>
            </a:lvl1pPr>
            <a:lvl2pPr marL="457181" indent="0">
              <a:buFontTx/>
              <a:buNone/>
              <a:defRPr/>
            </a:lvl2pPr>
            <a:lvl3pPr marL="914361" indent="0">
              <a:buFontTx/>
              <a:buNone/>
              <a:defRPr/>
            </a:lvl3pPr>
            <a:lvl4pPr marL="1371542" indent="0">
              <a:buFontTx/>
              <a:buNone/>
              <a:defRPr/>
            </a:lvl4pPr>
            <a:lvl5pPr marL="1828724" indent="0">
              <a:buFontTx/>
              <a:buNone/>
              <a:defRPr/>
            </a:lvl5pPr>
          </a:lstStyle>
          <a:p>
            <a:pPr marL="0" lvl="0" indent="0">
              <a:buNone/>
            </a:pPr>
            <a:r>
              <a:rPr lang="en-US" dirty="0"/>
              <a:t>Enter name</a:t>
            </a:r>
            <a:endParaRPr lang="en-IN" dirty="0"/>
          </a:p>
        </p:txBody>
      </p:sp>
      <p:sp>
        <p:nvSpPr>
          <p:cNvPr id="40" name="Freeform 39"/>
          <p:cNvSpPr/>
          <p:nvPr userDrawn="1"/>
        </p:nvSpPr>
        <p:spPr>
          <a:xfrm>
            <a:off x="634199" y="310615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Freeform 15"/>
          <p:cNvSpPr/>
          <p:nvPr userDrawn="1"/>
        </p:nvSpPr>
        <p:spPr>
          <a:xfrm rot="10800000">
            <a:off x="4610203" y="5543337"/>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7266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Guidelines">
    <p:spTree>
      <p:nvGrpSpPr>
        <p:cNvPr id="1" name=""/>
        <p:cNvGrpSpPr/>
        <p:nvPr/>
      </p:nvGrpSpPr>
      <p:grpSpPr>
        <a:xfrm>
          <a:off x="0" y="0"/>
          <a:ext cx="0" cy="0"/>
          <a:chOff x="0" y="0"/>
          <a:chExt cx="0" cy="0"/>
        </a:xfrm>
      </p:grpSpPr>
      <p:sp>
        <p:nvSpPr>
          <p:cNvPr id="10" name="Rectangle 9"/>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 name="TextBox 1"/>
          <p:cNvSpPr txBox="1"/>
          <p:nvPr userDrawn="1"/>
        </p:nvSpPr>
        <p:spPr>
          <a:xfrm>
            <a:off x="325412" y="1430773"/>
            <a:ext cx="11538000" cy="4524315"/>
          </a:xfrm>
          <a:prstGeom prst="rect">
            <a:avLst/>
          </a:prstGeom>
          <a:noFill/>
        </p:spPr>
        <p:txBody>
          <a:bodyPr wrap="square" rtlCol="0">
            <a:spAutoFit/>
          </a:bodyPr>
          <a:lstStyle/>
          <a:p>
            <a:pPr marL="342900" marR="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n-lt"/>
                <a:ea typeface="+mn-ea"/>
                <a:cs typeface="Calibri Light"/>
              </a:rPr>
              <a:t>Make this .</a:t>
            </a:r>
            <a:r>
              <a:rPr lang="en-US" sz="1600" kern="1200" dirty="0" err="1">
                <a:solidFill>
                  <a:schemeClr val="tx1"/>
                </a:solidFill>
                <a:latin typeface="+mn-lt"/>
                <a:ea typeface="+mn-ea"/>
                <a:cs typeface="Calibri Light"/>
              </a:rPr>
              <a:t>potx</a:t>
            </a:r>
            <a:r>
              <a:rPr lang="en-US" sz="1600" kern="1200" dirty="0">
                <a:solidFill>
                  <a:schemeClr val="tx1"/>
                </a:solidFill>
                <a:latin typeface="+mn-lt"/>
                <a:ea typeface="+mn-ea"/>
                <a:cs typeface="Calibri Light"/>
              </a:rPr>
              <a:t> as the default template whenever you create a new blank presentation </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1"/>
                </a:solidFill>
                <a:latin typeface="+mj-lt"/>
                <a:cs typeface="Calibri Light"/>
              </a:rPr>
              <a:t>For Windows</a:t>
            </a:r>
            <a:r>
              <a:rPr lang="en-US" sz="1600" baseline="0" dirty="0">
                <a:solidFill>
                  <a:schemeClr val="tx1"/>
                </a:solidFill>
                <a:latin typeface="+mj-lt"/>
                <a:cs typeface="Calibri Light"/>
              </a:rPr>
              <a:t> 7, s</a:t>
            </a:r>
            <a:r>
              <a:rPr lang="en-US" sz="1600" dirty="0">
                <a:solidFill>
                  <a:schemeClr val="tx1"/>
                </a:solidFill>
                <a:latin typeface="+mj-lt"/>
                <a:cs typeface="Calibri Light"/>
              </a:rPr>
              <a:t>ave the .</a:t>
            </a:r>
            <a:r>
              <a:rPr lang="en-US" sz="1600" dirty="0" err="1">
                <a:solidFill>
                  <a:schemeClr val="tx1"/>
                </a:solidFill>
                <a:latin typeface="+mj-lt"/>
                <a:cs typeface="Calibri Light"/>
              </a:rPr>
              <a:t>potx</a:t>
            </a:r>
            <a:r>
              <a:rPr lang="en-US" sz="1600" dirty="0">
                <a:solidFill>
                  <a:schemeClr val="tx1"/>
                </a:solidFill>
                <a:latin typeface="+mj-lt"/>
                <a:cs typeface="Calibri Light"/>
              </a:rPr>
              <a:t> file as ‘Blank.potx’ in your local machine in the folder at this path – C:\Users\&lt;UserName&gt;\AppData\Roaming\Microsoft\Templates</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1"/>
                </a:solidFill>
                <a:latin typeface="+mj-lt"/>
                <a:cs typeface="Calibri Light"/>
              </a:rPr>
              <a:t>For Mac, save as .</a:t>
            </a:r>
            <a:r>
              <a:rPr lang="en-US" sz="1600" dirty="0" err="1">
                <a:solidFill>
                  <a:schemeClr val="tx1"/>
                </a:solidFill>
                <a:latin typeface="+mj-lt"/>
                <a:cs typeface="Calibri Light"/>
              </a:rPr>
              <a:t>potx</a:t>
            </a:r>
            <a:r>
              <a:rPr lang="en-US" sz="1600" dirty="0">
                <a:solidFill>
                  <a:schemeClr val="tx1"/>
                </a:solidFill>
                <a:latin typeface="+mj-lt"/>
                <a:cs typeface="Calibri Light"/>
              </a:rPr>
              <a:t> format in the default</a:t>
            </a:r>
            <a:r>
              <a:rPr lang="en-US" sz="1600" baseline="0" dirty="0">
                <a:solidFill>
                  <a:schemeClr val="tx1"/>
                </a:solidFill>
                <a:latin typeface="+mj-lt"/>
                <a:cs typeface="Calibri Light"/>
              </a:rPr>
              <a:t> ‘my templates’ folder. While opening a new presentation, from the PowerPoint Presentation gallery, choose the saved template from the ‘Templates’ tab</a:t>
            </a:r>
            <a:endParaRPr lang="en-US" sz="1600" dirty="0">
              <a:solidFill>
                <a:schemeClr val="tx1"/>
              </a:solidFill>
              <a:latin typeface="+mj-lt"/>
              <a:cs typeface="Calibri Light"/>
            </a:endParaRPr>
          </a:p>
          <a:p>
            <a:pPr marL="342900"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In the slide</a:t>
            </a:r>
            <a:r>
              <a:rPr lang="en-US" sz="1600" kern="1200" baseline="0" dirty="0">
                <a:solidFill>
                  <a:schemeClr val="tx1"/>
                </a:solidFill>
                <a:latin typeface="+mj-lt"/>
                <a:ea typeface="+mn-ea"/>
                <a:cs typeface="Calibri Light"/>
              </a:rPr>
              <a:t> master, please replace the default background picture with the picture you wish to use with this deck</a:t>
            </a:r>
            <a:endParaRPr lang="en-US" sz="1600" kern="1200" dirty="0">
              <a:solidFill>
                <a:schemeClr val="tx1"/>
              </a:solidFill>
              <a:latin typeface="+mj-lt"/>
              <a:ea typeface="+mn-ea"/>
              <a:cs typeface="Calibri Light"/>
            </a:endParaRPr>
          </a:p>
          <a:p>
            <a:pPr marL="342900"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Fonts and colors:</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The font sizes are included in the standard template. Please try to stick to these font sizes in normal circumstances. In cases where a slide is content heavy, you have flexibility to vary and reduce the font sizes of each text level correspondingly. However, please ensure that the smallest font size is not less than 14 in any slide</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j-lt"/>
                <a:ea typeface="+mn-ea"/>
                <a:cs typeface="Calibri Light"/>
              </a:rPr>
              <a:t>Font type everywhere across the deck should be Calibri Light - in headings, in slide text, in diagrams, images, tables, flowcharts, smart arts, etc.</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j-lt"/>
                <a:ea typeface="+mn-ea"/>
                <a:cs typeface="Calibri Light"/>
              </a:rPr>
              <a:t>The default font colors for the three level of texts are included in the standard template. Other background and font colors could be chosen from the Nagarro standard color palette, which is embedded as theme colors in the presentation template</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j-lt"/>
                <a:ea typeface="+mn-ea"/>
                <a:cs typeface="Calibri Light"/>
              </a:rPr>
              <a:t>Title of each slide should start from exactly the same location (as measured from top and left ruler), should have the same font type, font size and styling</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n-lt"/>
                <a:ea typeface="+mn-ea"/>
                <a:cs typeface="Calibri Light"/>
              </a:rPr>
              <a:t>The standard template contains maximum three levels of text in a slide. Fourth level of text is not recommended and may only be added in exceptional cases</a:t>
            </a:r>
          </a:p>
        </p:txBody>
      </p:sp>
      <p:sp>
        <p:nvSpPr>
          <p:cNvPr id="6" name="Freeform 5"/>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 Placeholder 6"/>
          <p:cNvSpPr>
            <a:spLocks noGrp="1"/>
          </p:cNvSpPr>
          <p:nvPr>
            <p:ph type="body" sz="quarter" idx="15" hasCustomPrompt="1"/>
          </p:nvPr>
        </p:nvSpPr>
        <p:spPr>
          <a:xfrm>
            <a:off x="325451" y="301214"/>
            <a:ext cx="11537961" cy="778266"/>
          </a:xfrm>
          <a:prstGeom prst="rect">
            <a:avLst/>
          </a:prstGeom>
        </p:spPr>
        <p:txBody>
          <a:bodyPr anchor="ctr"/>
          <a:lstStyle>
            <a:lvl1pPr marL="0" indent="0" algn="l">
              <a:lnSpc>
                <a:spcPct val="70000"/>
              </a:lnSpc>
              <a:spcBef>
                <a:spcPts val="0"/>
              </a:spcBef>
              <a:spcAft>
                <a:spcPts val="0"/>
              </a:spcAft>
              <a:buFontTx/>
              <a:buNone/>
              <a:defRPr sz="3200" baseline="0">
                <a:solidFill>
                  <a:srgbClr val="387BBA"/>
                </a:solidFill>
                <a:latin typeface="+mj-lt"/>
              </a:defRPr>
            </a:lvl1pPr>
          </a:lstStyle>
          <a:p>
            <a:pPr lvl="0"/>
            <a:r>
              <a:rPr lang="en-US" dirty="0"/>
              <a:t>Presentation making guidelines (1/2)</a:t>
            </a:r>
          </a:p>
        </p:txBody>
      </p:sp>
      <p:cxnSp>
        <p:nvCxnSpPr>
          <p:cNvPr id="8" name="Straight Connector 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937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10" name="Rectangle 9"/>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 name="TextBox 1"/>
          <p:cNvSpPr txBox="1"/>
          <p:nvPr userDrawn="1"/>
        </p:nvSpPr>
        <p:spPr>
          <a:xfrm>
            <a:off x="325411" y="1430773"/>
            <a:ext cx="11538001" cy="4524315"/>
          </a:xfrm>
          <a:prstGeom prst="rect">
            <a:avLst/>
          </a:prstGeom>
          <a:noFill/>
        </p:spPr>
        <p:txBody>
          <a:bodyPr wrap="square" rtlCol="0">
            <a:spAutoFit/>
          </a:bodyPr>
          <a:lstStyle/>
          <a:p>
            <a:pPr marL="342900"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You still have the creative freedom to use logos</a:t>
            </a:r>
            <a:r>
              <a:rPr lang="en-US" sz="1600" kern="1200" baseline="0" dirty="0">
                <a:solidFill>
                  <a:schemeClr val="tx1"/>
                </a:solidFill>
                <a:latin typeface="+mn-lt"/>
                <a:ea typeface="+mn-ea"/>
                <a:cs typeface="Calibri Light"/>
              </a:rPr>
              <a:t> and</a:t>
            </a:r>
            <a:r>
              <a:rPr lang="en-US" sz="1600" kern="1200" dirty="0">
                <a:solidFill>
                  <a:schemeClr val="tx1"/>
                </a:solidFill>
                <a:latin typeface="+mn-lt"/>
                <a:ea typeface="+mn-ea"/>
                <a:cs typeface="Calibri Light"/>
              </a:rPr>
              <a:t> info graphics in the deck. In info graphics, the font size should not be less than 14</a:t>
            </a:r>
          </a:p>
          <a:p>
            <a:pPr marL="342900" marR="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n-lt"/>
                <a:ea typeface="+mn-ea"/>
                <a:cs typeface="Calibri Light"/>
              </a:rPr>
              <a:t>Use only high resolution images and graphics, without changing the original aspect ratio</a:t>
            </a:r>
          </a:p>
          <a:p>
            <a:pPr marL="342900"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Maintain consistency in capitalizing the first letter of a heading/sentence. If you start a slide’s heading with a small letter, ensure that similar headings in all slides start with small letters, and so on</a:t>
            </a:r>
          </a:p>
          <a:p>
            <a:pPr marL="342900"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Ensure consistent formatting, sentence formation and complete absence of grammatical errors</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Avoid excessive or inconsistent capitalization</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Consider replacing ‘would’ with ‘will’ across the deck</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Avoid use of present continuous tense (E.g. Use ‘Nagarro looks forward to…’ rather than ‘Nagarro is looking forward to…’)</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Avoid use of informal and spoken English words (e.g. ‘&amp;’, ‘h/w’, ‘s/w’, ‘state of art’ instead of ‘state-of-the-art’, etc.)</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After finalizing the deck, scan for typos, visual inconsistencies, etc.</a:t>
            </a:r>
          </a:p>
          <a:p>
            <a:pPr marL="342900"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Other formatting guidelines</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Remain consistent in use of bullets or numbering, and the format of bullets</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Any text, images and tables should not go beyond the visible area in 'slide show' mode</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Figures to be right aligned in a table</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All tables to be of same color, font, look and feel</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Currency should be with appropriate commas and decimal marks, if applicable (for European proposals, put a comma instead of decimal mark, and vice versa)</a:t>
            </a:r>
          </a:p>
          <a:p>
            <a:pPr marL="342900"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For slide transition, ‘fade’ option to be used</a:t>
            </a:r>
          </a:p>
        </p:txBody>
      </p:sp>
      <p:sp>
        <p:nvSpPr>
          <p:cNvPr id="11" name="Freeform 10"/>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6"/>
          <p:cNvSpPr>
            <a:spLocks noGrp="1"/>
          </p:cNvSpPr>
          <p:nvPr>
            <p:ph type="body" sz="quarter" idx="15" hasCustomPrompt="1"/>
          </p:nvPr>
        </p:nvSpPr>
        <p:spPr>
          <a:xfrm>
            <a:off x="325451" y="301214"/>
            <a:ext cx="11537961" cy="778266"/>
          </a:xfrm>
          <a:prstGeom prst="rect">
            <a:avLst/>
          </a:prstGeom>
        </p:spPr>
        <p:txBody>
          <a:bodyPr anchor="ctr"/>
          <a:lstStyle>
            <a:lvl1pPr marL="0" indent="0" algn="l">
              <a:lnSpc>
                <a:spcPct val="70000"/>
              </a:lnSpc>
              <a:spcBef>
                <a:spcPts val="0"/>
              </a:spcBef>
              <a:spcAft>
                <a:spcPts val="0"/>
              </a:spcAft>
              <a:buFontTx/>
              <a:buNone/>
              <a:defRPr sz="3200">
                <a:solidFill>
                  <a:srgbClr val="387BBA"/>
                </a:solidFill>
                <a:latin typeface="+mj-lt"/>
              </a:defRPr>
            </a:lvl1pPr>
          </a:lstStyle>
          <a:p>
            <a:pPr lvl="0"/>
            <a:r>
              <a:rPr lang="en-US" dirty="0"/>
              <a:t>Presentation making guidelines (2/2)</a:t>
            </a:r>
          </a:p>
        </p:txBody>
      </p:sp>
      <p:cxnSp>
        <p:nvCxnSpPr>
          <p:cNvPr id="8" name="Straight Connector 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681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3" name="Straight Connector 2"/>
          <p:cNvCxnSpPr/>
          <p:nvPr userDrawn="1"/>
        </p:nvCxnSpPr>
        <p:spPr>
          <a:xfrm flipV="1">
            <a:off x="325412" y="1244175"/>
            <a:ext cx="11538000"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12"/>
          <p:cNvSpPr>
            <a:spLocks noGrp="1"/>
          </p:cNvSpPr>
          <p:nvPr>
            <p:ph type="body" sz="quarter" idx="14" hasCustomPrompt="1"/>
          </p:nvPr>
        </p:nvSpPr>
        <p:spPr>
          <a:xfrm>
            <a:off x="733425" y="646113"/>
            <a:ext cx="10736263" cy="498475"/>
          </a:xfrm>
          <a:prstGeom prst="rect">
            <a:avLst/>
          </a:prstGeom>
        </p:spPr>
        <p:txBody>
          <a:bodyPr/>
          <a:lstStyle>
            <a:lvl1pPr marL="0" indent="0" algn="ctr">
              <a:buFontTx/>
              <a:buNone/>
              <a:defRPr sz="2000">
                <a:solidFill>
                  <a:srgbClr val="F8AE3C"/>
                </a:solidFill>
                <a:latin typeface="+mj-lt"/>
              </a:defRPr>
            </a:lvl1pPr>
            <a:lvl2pPr marL="457181" indent="0" algn="ctr">
              <a:buFontTx/>
              <a:buNone/>
              <a:defRPr sz="2000">
                <a:solidFill>
                  <a:srgbClr val="F59F2E"/>
                </a:solidFill>
              </a:defRPr>
            </a:lvl2pPr>
            <a:lvl3pPr marL="914361" indent="0" algn="ctr">
              <a:buFontTx/>
              <a:buNone/>
              <a:defRPr sz="2000">
                <a:solidFill>
                  <a:srgbClr val="F59F2E"/>
                </a:solidFill>
              </a:defRPr>
            </a:lvl3pPr>
            <a:lvl4pPr marL="1371542" indent="0" algn="ctr">
              <a:buFontTx/>
              <a:buNone/>
              <a:defRPr sz="2000">
                <a:solidFill>
                  <a:srgbClr val="F59F2E"/>
                </a:solidFill>
              </a:defRPr>
            </a:lvl4pPr>
            <a:lvl5pPr marL="1828724" indent="0" algn="ctr">
              <a:buFontTx/>
              <a:buNone/>
              <a:defRPr sz="2000">
                <a:solidFill>
                  <a:srgbClr val="F59F2E"/>
                </a:solidFill>
              </a:defRPr>
            </a:lvl5pPr>
          </a:lstStyle>
          <a:p>
            <a:pPr lvl="0"/>
            <a:r>
              <a:rPr lang="en-US" dirty="0"/>
              <a:t>Click to add sub-heading</a:t>
            </a:r>
            <a:endParaRPr lang="en-IN" dirty="0"/>
          </a:p>
        </p:txBody>
      </p:sp>
      <p:sp>
        <p:nvSpPr>
          <p:cNvPr id="13" name="Text Placeholder 6"/>
          <p:cNvSpPr>
            <a:spLocks noGrp="1"/>
          </p:cNvSpPr>
          <p:nvPr>
            <p:ph type="body" sz="quarter" idx="15" hasCustomPrompt="1"/>
          </p:nvPr>
        </p:nvSpPr>
        <p:spPr>
          <a:xfrm>
            <a:off x="733425" y="65088"/>
            <a:ext cx="10736263" cy="1079500"/>
          </a:xfrm>
          <a:prstGeom prst="rect">
            <a:avLst/>
          </a:prstGeom>
        </p:spPr>
        <p:txBody>
          <a:bodyPr/>
          <a:lstStyle>
            <a:lvl1pPr marL="0" indent="0" algn="ctr">
              <a:buFontTx/>
              <a:buNone/>
              <a:defRPr sz="3200">
                <a:solidFill>
                  <a:srgbClr val="387BBA"/>
                </a:solidFill>
                <a:latin typeface="+mj-lt"/>
              </a:defRPr>
            </a:lvl1pPr>
          </a:lstStyle>
          <a:p>
            <a:pPr lvl="0"/>
            <a:r>
              <a:rPr lang="en-US" dirty="0"/>
              <a:t>Click to add title</a:t>
            </a:r>
          </a:p>
        </p:txBody>
      </p:sp>
      <p:sp>
        <p:nvSpPr>
          <p:cNvPr id="14" name="Content Placeholder 6"/>
          <p:cNvSpPr>
            <a:spLocks noGrp="1"/>
          </p:cNvSpPr>
          <p:nvPr>
            <p:ph sz="quarter" idx="16" hasCustomPrompt="1"/>
          </p:nvPr>
        </p:nvSpPr>
        <p:spPr>
          <a:xfrm>
            <a:off x="325438" y="1590675"/>
            <a:ext cx="11533187"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chemeClr val="tx1"/>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chemeClr val="tx1"/>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Tree>
    <p:extLst>
      <p:ext uri="{BB962C8B-B14F-4D97-AF65-F5344CB8AC3E}">
        <p14:creationId xmlns:p14="http://schemas.microsoft.com/office/powerpoint/2010/main" val="247250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with heading">
    <p:spTree>
      <p:nvGrpSpPr>
        <p:cNvPr id="1" name=""/>
        <p:cNvGrpSpPr/>
        <p:nvPr/>
      </p:nvGrpSpPr>
      <p:grpSpPr>
        <a:xfrm>
          <a:off x="0" y="0"/>
          <a:ext cx="0" cy="0"/>
          <a:chOff x="0" y="0"/>
          <a:chExt cx="0" cy="0"/>
        </a:xfrm>
      </p:grpSpPr>
      <p:sp>
        <p:nvSpPr>
          <p:cNvPr id="10" name="Rectangle 9"/>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4" name="Text Placeholder 12"/>
          <p:cNvSpPr>
            <a:spLocks noGrp="1"/>
          </p:cNvSpPr>
          <p:nvPr>
            <p:ph type="body" sz="quarter" idx="14" hasCustomPrompt="1"/>
          </p:nvPr>
        </p:nvSpPr>
        <p:spPr>
          <a:xfrm>
            <a:off x="733425" y="646113"/>
            <a:ext cx="10736263" cy="498475"/>
          </a:xfrm>
          <a:prstGeom prst="rect">
            <a:avLst/>
          </a:prstGeom>
        </p:spPr>
        <p:txBody>
          <a:bodyPr/>
          <a:lstStyle>
            <a:lvl1pPr marL="0" indent="0" algn="ctr">
              <a:buFontTx/>
              <a:buNone/>
              <a:defRPr sz="2000">
                <a:solidFill>
                  <a:srgbClr val="F8AE3C"/>
                </a:solidFill>
                <a:latin typeface="+mj-lt"/>
              </a:defRPr>
            </a:lvl1pPr>
            <a:lvl2pPr marL="457181" indent="0" algn="ctr">
              <a:buFontTx/>
              <a:buNone/>
              <a:defRPr sz="2000">
                <a:solidFill>
                  <a:srgbClr val="F59F2E"/>
                </a:solidFill>
              </a:defRPr>
            </a:lvl2pPr>
            <a:lvl3pPr marL="914361" indent="0" algn="ctr">
              <a:buFontTx/>
              <a:buNone/>
              <a:defRPr sz="2000">
                <a:solidFill>
                  <a:srgbClr val="F59F2E"/>
                </a:solidFill>
              </a:defRPr>
            </a:lvl3pPr>
            <a:lvl4pPr marL="1371542" indent="0" algn="ctr">
              <a:buFontTx/>
              <a:buNone/>
              <a:defRPr sz="2000">
                <a:solidFill>
                  <a:srgbClr val="F59F2E"/>
                </a:solidFill>
              </a:defRPr>
            </a:lvl4pPr>
            <a:lvl5pPr marL="1828724" indent="0" algn="ctr">
              <a:buFontTx/>
              <a:buNone/>
              <a:defRPr sz="2000">
                <a:solidFill>
                  <a:srgbClr val="F59F2E"/>
                </a:solidFill>
              </a:defRPr>
            </a:lvl5pPr>
          </a:lstStyle>
          <a:p>
            <a:pPr lvl="0"/>
            <a:r>
              <a:rPr lang="en-US" dirty="0"/>
              <a:t>Click to add sub-heading</a:t>
            </a:r>
            <a:endParaRPr lang="en-IN" dirty="0"/>
          </a:p>
        </p:txBody>
      </p:sp>
      <p:sp>
        <p:nvSpPr>
          <p:cNvPr id="16" name="Text Placeholder 6"/>
          <p:cNvSpPr>
            <a:spLocks noGrp="1"/>
          </p:cNvSpPr>
          <p:nvPr>
            <p:ph type="body" sz="quarter" idx="15" hasCustomPrompt="1"/>
          </p:nvPr>
        </p:nvSpPr>
        <p:spPr>
          <a:xfrm>
            <a:off x="733425" y="65088"/>
            <a:ext cx="10736263" cy="1079500"/>
          </a:xfrm>
          <a:prstGeom prst="rect">
            <a:avLst/>
          </a:prstGeom>
        </p:spPr>
        <p:txBody>
          <a:bodyPr/>
          <a:lstStyle>
            <a:lvl1pPr marL="0" indent="0" algn="ctr">
              <a:buFontTx/>
              <a:buNone/>
              <a:defRPr sz="3200">
                <a:solidFill>
                  <a:srgbClr val="387BBA"/>
                </a:solidFill>
                <a:latin typeface="+mj-lt"/>
              </a:defRPr>
            </a:lvl1pPr>
          </a:lstStyle>
          <a:p>
            <a:pPr lvl="0"/>
            <a:r>
              <a:rPr lang="en-US" dirty="0"/>
              <a:t>Click to add title</a:t>
            </a:r>
          </a:p>
        </p:txBody>
      </p:sp>
      <p:sp>
        <p:nvSpPr>
          <p:cNvPr id="17" name="Picture Placeholder 4"/>
          <p:cNvSpPr>
            <a:spLocks noGrp="1"/>
          </p:cNvSpPr>
          <p:nvPr>
            <p:ph type="pic" sz="quarter" idx="16" hasCustomPrompt="1"/>
          </p:nvPr>
        </p:nvSpPr>
        <p:spPr>
          <a:xfrm>
            <a:off x="322263" y="1590675"/>
            <a:ext cx="11536362" cy="4981575"/>
          </a:xfrm>
          <a:prstGeom prst="rect">
            <a:avLst/>
          </a:prstGeom>
          <a:ln>
            <a:solidFill>
              <a:schemeClr val="accent3">
                <a:lumMod val="40000"/>
                <a:lumOff val="60000"/>
              </a:schemeClr>
            </a:solidFill>
          </a:ln>
        </p:spPr>
        <p:txBody>
          <a:bodyPr/>
          <a:lstStyle>
            <a:lvl1pPr marL="342900" indent="-342900">
              <a:buFont typeface="Arial" panose="020B0604020202020204" pitchFamily="34" charset="0"/>
              <a:buChar char="•"/>
              <a:defRPr sz="2400" baseline="0"/>
            </a:lvl1pPr>
          </a:lstStyle>
          <a:p>
            <a:r>
              <a:rPr lang="en-US" dirty="0"/>
              <a:t>Click icon to add picture. Manually place the orange and blue wedges outside the top left and bottom right corners of the picture respectively</a:t>
            </a:r>
          </a:p>
        </p:txBody>
      </p:sp>
      <p:cxnSp>
        <p:nvCxnSpPr>
          <p:cNvPr id="12" name="Straight Connector 11"/>
          <p:cNvCxnSpPr/>
          <p:nvPr userDrawn="1"/>
        </p:nvCxnSpPr>
        <p:spPr>
          <a:xfrm flipV="1">
            <a:off x="325412" y="1244175"/>
            <a:ext cx="11538000"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25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ase Study - 1">
    <p:spTree>
      <p:nvGrpSpPr>
        <p:cNvPr id="1" name=""/>
        <p:cNvGrpSpPr/>
        <p:nvPr/>
      </p:nvGrpSpPr>
      <p:grpSpPr>
        <a:xfrm>
          <a:off x="0" y="0"/>
          <a:ext cx="0" cy="0"/>
          <a:chOff x="0" y="0"/>
          <a:chExt cx="0" cy="0"/>
        </a:xfrm>
      </p:grpSpPr>
      <p:sp>
        <p:nvSpPr>
          <p:cNvPr id="3" name="Snip Single Corner Rectangle 2"/>
          <p:cNvSpPr/>
          <p:nvPr userDrawn="1"/>
        </p:nvSpPr>
        <p:spPr>
          <a:xfrm rot="10800000">
            <a:off x="685621" y="-174175"/>
            <a:ext cx="11677330" cy="6346365"/>
          </a:xfrm>
          <a:prstGeom prst="snip1Rect">
            <a:avLst>
              <a:gd name="adj" fmla="val 10514"/>
            </a:avLst>
          </a:prstGeom>
          <a:solidFill>
            <a:schemeClr val="bg1"/>
          </a:solidFill>
          <a:ln>
            <a:noFill/>
          </a:ln>
          <a:effectLst>
            <a:outerShdw dist="228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99">
              <a:solidFill>
                <a:prstClr val="white"/>
              </a:solidFill>
            </a:endParaRPr>
          </a:p>
        </p:txBody>
      </p:sp>
      <p:sp>
        <p:nvSpPr>
          <p:cNvPr id="8" name="Snip Single Corner Rectangle 7"/>
          <p:cNvSpPr/>
          <p:nvPr userDrawn="1"/>
        </p:nvSpPr>
        <p:spPr>
          <a:xfrm rot="10800000">
            <a:off x="1066522" y="1371600"/>
            <a:ext cx="5027890" cy="4571998"/>
          </a:xfrm>
          <a:prstGeom prst="snip1Rect">
            <a:avLst>
              <a:gd name="adj" fmla="val 8611"/>
            </a:avLst>
          </a:prstGeom>
          <a:solidFill>
            <a:srgbClr val="F8AE3C">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a:solidFill>
                <a:prstClr val="white"/>
              </a:solidFill>
            </a:endParaRPr>
          </a:p>
        </p:txBody>
      </p:sp>
      <p:sp>
        <p:nvSpPr>
          <p:cNvPr id="4" name="Title 3"/>
          <p:cNvSpPr>
            <a:spLocks noGrp="1"/>
          </p:cNvSpPr>
          <p:nvPr>
            <p:ph type="title"/>
          </p:nvPr>
        </p:nvSpPr>
        <p:spPr>
          <a:xfrm>
            <a:off x="964949" y="228600"/>
            <a:ext cx="10614435" cy="914400"/>
          </a:xfrm>
          <a:prstGeom prst="rect">
            <a:avLst/>
          </a:prstGeom>
        </p:spPr>
        <p:txBody>
          <a:bodyPr>
            <a:normAutofit/>
          </a:bodyPr>
          <a:lstStyle>
            <a:lvl1pPr>
              <a:defRPr sz="3999"/>
            </a:lvl1pPr>
          </a:lstStyle>
          <a:p>
            <a:r>
              <a:rPr lang="en-US"/>
              <a:t>Click to edit Master title style</a:t>
            </a:r>
            <a:endParaRPr lang="en-US" dirty="0"/>
          </a:p>
        </p:txBody>
      </p:sp>
      <p:sp>
        <p:nvSpPr>
          <p:cNvPr id="10" name="Content Placeholder 9"/>
          <p:cNvSpPr>
            <a:spLocks noGrp="1"/>
          </p:cNvSpPr>
          <p:nvPr>
            <p:ph sz="quarter" idx="10"/>
          </p:nvPr>
        </p:nvSpPr>
        <p:spPr>
          <a:xfrm>
            <a:off x="1069311" y="1371604"/>
            <a:ext cx="5027890" cy="4571995"/>
          </a:xfrm>
          <a:prstGeom prst="rect">
            <a:avLst/>
          </a:prstGeom>
        </p:spPr>
        <p:txBody>
          <a:bodyPr/>
          <a:lstStyle>
            <a:lvl1pPr>
              <a:lnSpc>
                <a:spcPct val="90000"/>
              </a:lnSpc>
              <a:spcBef>
                <a:spcPts val="500"/>
              </a:spcBef>
              <a:defRPr>
                <a:latin typeface="+mj-lt"/>
              </a:defRPr>
            </a:lvl1pPr>
            <a:lvl2pPr>
              <a:lnSpc>
                <a:spcPct val="90000"/>
              </a:lnSpc>
              <a:spcBef>
                <a:spcPts val="500"/>
              </a:spcBef>
              <a:defRPr>
                <a:solidFill>
                  <a:srgbClr val="707173"/>
                </a:solidFill>
                <a:latin typeface="+mj-lt"/>
              </a:defRPr>
            </a:lvl2pPr>
            <a:lvl3pPr>
              <a:lnSpc>
                <a:spcPct val="90000"/>
              </a:lnSpc>
              <a:spcBef>
                <a:spcPts val="500"/>
              </a:spcBef>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p:txBody>
      </p:sp>
      <p:cxnSp>
        <p:nvCxnSpPr>
          <p:cNvPr id="11" name="Straight Connector 10"/>
          <p:cNvCxnSpPr/>
          <p:nvPr userDrawn="1"/>
        </p:nvCxnSpPr>
        <p:spPr>
          <a:xfrm>
            <a:off x="685622" y="1259116"/>
            <a:ext cx="11503205" cy="0"/>
          </a:xfrm>
          <a:prstGeom prst="line">
            <a:avLst/>
          </a:prstGeom>
          <a:ln w="3175" cap="flat"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7" name="Content Placeholder 6"/>
          <p:cNvSpPr>
            <a:spLocks noGrp="1"/>
          </p:cNvSpPr>
          <p:nvPr>
            <p:ph sz="quarter" idx="11" hasCustomPrompt="1"/>
          </p:nvPr>
        </p:nvSpPr>
        <p:spPr>
          <a:xfrm>
            <a:off x="6322953" y="1371600"/>
            <a:ext cx="5256431" cy="4571999"/>
          </a:xfrm>
          <a:prstGeom prst="rect">
            <a:avLst/>
          </a:prstGeom>
        </p:spPr>
        <p:txBody>
          <a:bodyPr/>
          <a:lstStyle>
            <a:lvl1pPr>
              <a:lnSpc>
                <a:spcPct val="100000"/>
              </a:lnSpc>
              <a:spcBef>
                <a:spcPts val="1200"/>
              </a:spcBef>
              <a:defRPr baseline="0">
                <a:latin typeface="+mj-lt"/>
              </a:defRPr>
            </a:lvl1pPr>
            <a:lvl2pPr>
              <a:defRPr baseline="0"/>
            </a:lvl2pPr>
          </a:lstStyle>
          <a:p>
            <a:pPr lvl="0"/>
            <a:r>
              <a:rPr lang="en-US" dirty="0"/>
              <a:t>Add picture here – resize to fit this area</a:t>
            </a:r>
          </a:p>
        </p:txBody>
      </p:sp>
      <p:sp>
        <p:nvSpPr>
          <p:cNvPr id="9" name="Text Placeholder 4"/>
          <p:cNvSpPr>
            <a:spLocks noGrp="1"/>
          </p:cNvSpPr>
          <p:nvPr>
            <p:ph type="body" sz="quarter" idx="12"/>
          </p:nvPr>
        </p:nvSpPr>
        <p:spPr>
          <a:xfrm>
            <a:off x="976006" y="915169"/>
            <a:ext cx="10603378" cy="359983"/>
          </a:xfrm>
          <a:prstGeom prst="rect">
            <a:avLst/>
          </a:prstGeom>
        </p:spPr>
        <p:txBody>
          <a:bodyPr anchor="ctr">
            <a:noAutofit/>
          </a:bodyPr>
          <a:lstStyle>
            <a:lvl1pPr marL="0" indent="0">
              <a:buNone/>
              <a:defRPr sz="2799">
                <a:solidFill>
                  <a:srgbClr val="F8AE3C"/>
                </a:solidFill>
                <a:latin typeface="+mj-lt"/>
              </a:defRPr>
            </a:lvl1pPr>
          </a:lstStyle>
          <a:p>
            <a:pPr lvl="0"/>
            <a:r>
              <a:rPr lang="en-US"/>
              <a:t>Click to edit Master text styles</a:t>
            </a:r>
          </a:p>
        </p:txBody>
      </p:sp>
    </p:spTree>
    <p:extLst>
      <p:ext uri="{BB962C8B-B14F-4D97-AF65-F5344CB8AC3E}">
        <p14:creationId xmlns:p14="http://schemas.microsoft.com/office/powerpoint/2010/main" val="421116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32">
          <p15:clr>
            <a:srgbClr val="FBAE40"/>
          </p15:clr>
        </p15:guide>
        <p15:guide id="2" orient="horz" pos="3888">
          <p15:clr>
            <a:srgbClr val="FBAE40"/>
          </p15:clr>
        </p15:guide>
        <p15:guide id="3" pos="672">
          <p15:clr>
            <a:srgbClr val="FBAE40"/>
          </p15:clr>
        </p15:guide>
        <p15:guide id="4" orient="horz" pos="144">
          <p15:clr>
            <a:srgbClr val="FBAE40"/>
          </p15:clr>
        </p15:guide>
        <p15:guide id="5" orient="horz" pos="720">
          <p15:clr>
            <a:srgbClr val="FBAE40"/>
          </p15:clr>
        </p15:guide>
        <p15:guide id="6" pos="7296">
          <p15:clr>
            <a:srgbClr val="FBAE40"/>
          </p15:clr>
        </p15:guide>
        <p15:guide id="7" orient="horz" pos="864">
          <p15:clr>
            <a:srgbClr val="FBAE40"/>
          </p15:clr>
        </p15:guide>
        <p15:guide id="8" orient="horz" pos="3744">
          <p15:clr>
            <a:srgbClr val="FBAE40"/>
          </p15:clr>
        </p15:guide>
        <p15:guide id="9" pos="3840">
          <p15:clr>
            <a:srgbClr val="FBAE40"/>
          </p15:clr>
        </p15:guide>
        <p15:guide id="10" pos="398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a:prstGeom prst="rect">
            <a:avLst/>
          </a:prstGeo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a:prstGeom prst="rect">
            <a:avLst/>
          </a:prstGeo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7982" y="6356351"/>
            <a:ext cx="2742486" cy="365125"/>
          </a:xfrm>
          <a:prstGeom prst="rect">
            <a:avLst/>
          </a:prstGeom>
        </p:spPr>
        <p:txBody>
          <a:bodyPr/>
          <a:lstStyle/>
          <a:p>
            <a:endParaRPr lang="en-US"/>
          </a:p>
        </p:txBody>
      </p:sp>
      <p:sp>
        <p:nvSpPr>
          <p:cNvPr id="5" name="Footer Placeholder 4"/>
          <p:cNvSpPr>
            <a:spLocks noGrp="1"/>
          </p:cNvSpPr>
          <p:nvPr>
            <p:ph type="ftr" sz="quarter" idx="11"/>
          </p:nvPr>
        </p:nvSpPr>
        <p:spPr>
          <a:xfrm>
            <a:off x="4037549" y="6356351"/>
            <a:ext cx="4113728"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08357" y="6356351"/>
            <a:ext cx="2742486" cy="365125"/>
          </a:xfrm>
          <a:prstGeom prst="rect">
            <a:avLst/>
          </a:prstGeom>
        </p:spPr>
        <p:txBody>
          <a:bodyPr/>
          <a:lstStyle/>
          <a:p>
            <a:fld id="{F698EC74-E9FD-4868-A124-BEDA664D3652}" type="slidenum">
              <a:rPr lang="en-US" smtClean="0"/>
              <a:t>‹#›</a:t>
            </a:fld>
            <a:endParaRPr lang="en-US"/>
          </a:p>
        </p:txBody>
      </p:sp>
    </p:spTree>
    <p:extLst>
      <p:ext uri="{BB962C8B-B14F-4D97-AF65-F5344CB8AC3E}">
        <p14:creationId xmlns:p14="http://schemas.microsoft.com/office/powerpoint/2010/main" val="14292402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 3">
    <p:spTree>
      <p:nvGrpSpPr>
        <p:cNvPr id="1" name=""/>
        <p:cNvGrpSpPr/>
        <p:nvPr/>
      </p:nvGrpSpPr>
      <p:grpSpPr>
        <a:xfrm>
          <a:off x="0" y="0"/>
          <a:ext cx="0" cy="0"/>
          <a:chOff x="0" y="0"/>
          <a:chExt cx="0" cy="0"/>
        </a:xfrm>
      </p:grpSpPr>
      <p:sp>
        <p:nvSpPr>
          <p:cNvPr id="3" name="Snip Single Corner Rectangle 2"/>
          <p:cNvSpPr/>
          <p:nvPr userDrawn="1"/>
        </p:nvSpPr>
        <p:spPr>
          <a:xfrm rot="10800000">
            <a:off x="685621" y="-174175"/>
            <a:ext cx="11677330" cy="6346365"/>
          </a:xfrm>
          <a:prstGeom prst="snip1Rect">
            <a:avLst>
              <a:gd name="adj" fmla="val 10514"/>
            </a:avLst>
          </a:prstGeom>
          <a:solidFill>
            <a:schemeClr val="bg1"/>
          </a:solidFill>
          <a:ln>
            <a:noFill/>
          </a:ln>
          <a:effectLst>
            <a:outerShdw dist="228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99">
              <a:solidFill>
                <a:prstClr val="white"/>
              </a:solidFill>
            </a:endParaRPr>
          </a:p>
        </p:txBody>
      </p:sp>
      <p:sp>
        <p:nvSpPr>
          <p:cNvPr id="4" name="Title 3"/>
          <p:cNvSpPr>
            <a:spLocks noGrp="1"/>
          </p:cNvSpPr>
          <p:nvPr>
            <p:ph type="title"/>
          </p:nvPr>
        </p:nvSpPr>
        <p:spPr>
          <a:xfrm>
            <a:off x="964949" y="228600"/>
            <a:ext cx="10614435" cy="914400"/>
          </a:xfrm>
          <a:prstGeom prst="rect">
            <a:avLst/>
          </a:prstGeom>
        </p:spPr>
        <p:txBody>
          <a:bodyPr>
            <a:normAutofit/>
          </a:bodyPr>
          <a:lstStyle>
            <a:lvl1pPr>
              <a:defRPr sz="3999"/>
            </a:lvl1pPr>
          </a:lstStyle>
          <a:p>
            <a:r>
              <a:rPr lang="en-US"/>
              <a:t>Click to edit Master title style</a:t>
            </a:r>
            <a:endParaRPr lang="en-US" dirty="0"/>
          </a:p>
        </p:txBody>
      </p:sp>
      <p:sp>
        <p:nvSpPr>
          <p:cNvPr id="10" name="Content Placeholder 9"/>
          <p:cNvSpPr>
            <a:spLocks noGrp="1"/>
          </p:cNvSpPr>
          <p:nvPr>
            <p:ph sz="quarter" idx="10"/>
          </p:nvPr>
        </p:nvSpPr>
        <p:spPr>
          <a:xfrm>
            <a:off x="1066522" y="1375234"/>
            <a:ext cx="5027890" cy="4568366"/>
          </a:xfrm>
          <a:prstGeom prst="rect">
            <a:avLst/>
          </a:prstGeom>
        </p:spPr>
        <p:txBody>
          <a:bodyPr/>
          <a:lstStyle>
            <a:lvl1pPr>
              <a:lnSpc>
                <a:spcPct val="90000"/>
              </a:lnSpc>
              <a:spcBef>
                <a:spcPts val="500"/>
              </a:spcBef>
              <a:defRPr>
                <a:latin typeface="+mj-lt"/>
              </a:defRPr>
            </a:lvl1pPr>
            <a:lvl2pPr>
              <a:lnSpc>
                <a:spcPct val="90000"/>
              </a:lnSpc>
              <a:spcBef>
                <a:spcPts val="500"/>
              </a:spcBef>
              <a:defRPr>
                <a:solidFill>
                  <a:srgbClr val="707173"/>
                </a:solidFill>
                <a:latin typeface="+mj-lt"/>
              </a:defRPr>
            </a:lvl2pPr>
            <a:lvl3pPr>
              <a:lnSpc>
                <a:spcPct val="90000"/>
              </a:lnSpc>
              <a:spcBef>
                <a:spcPts val="500"/>
              </a:spcBef>
              <a:defRPr>
                <a:latin typeface="+mj-lt"/>
              </a:defRPr>
            </a:lvl3pPr>
          </a:lstStyle>
          <a:p>
            <a:pPr lvl="0"/>
            <a:r>
              <a:rPr lang="en-US"/>
              <a:t>Click to edit Master text styles</a:t>
            </a:r>
          </a:p>
          <a:p>
            <a:pPr lvl="1"/>
            <a:r>
              <a:rPr lang="en-US"/>
              <a:t>Second level</a:t>
            </a:r>
          </a:p>
          <a:p>
            <a:pPr lvl="2"/>
            <a:r>
              <a:rPr lang="en-US"/>
              <a:t>Third level</a:t>
            </a:r>
          </a:p>
        </p:txBody>
      </p:sp>
      <p:cxnSp>
        <p:nvCxnSpPr>
          <p:cNvPr id="11" name="Straight Connector 10"/>
          <p:cNvCxnSpPr/>
          <p:nvPr userDrawn="1"/>
        </p:nvCxnSpPr>
        <p:spPr>
          <a:xfrm>
            <a:off x="685622" y="1259116"/>
            <a:ext cx="11503205" cy="0"/>
          </a:xfrm>
          <a:prstGeom prst="line">
            <a:avLst/>
          </a:prstGeom>
          <a:ln w="3175" cap="flat"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9" name="Content Placeholder 9"/>
          <p:cNvSpPr>
            <a:spLocks noGrp="1"/>
          </p:cNvSpPr>
          <p:nvPr>
            <p:ph sz="quarter" idx="11"/>
          </p:nvPr>
        </p:nvSpPr>
        <p:spPr>
          <a:xfrm>
            <a:off x="6549792" y="1380169"/>
            <a:ext cx="5027890" cy="4571995"/>
          </a:xfrm>
          <a:prstGeom prst="rect">
            <a:avLst/>
          </a:prstGeom>
        </p:spPr>
        <p:txBody>
          <a:bodyPr/>
          <a:lstStyle>
            <a:lvl1pPr>
              <a:lnSpc>
                <a:spcPct val="90000"/>
              </a:lnSpc>
              <a:spcBef>
                <a:spcPts val="500"/>
              </a:spcBef>
              <a:defRPr>
                <a:latin typeface="+mj-lt"/>
              </a:defRPr>
            </a:lvl1pPr>
            <a:lvl2pPr>
              <a:lnSpc>
                <a:spcPct val="90000"/>
              </a:lnSpc>
              <a:spcBef>
                <a:spcPts val="500"/>
              </a:spcBef>
              <a:defRPr>
                <a:solidFill>
                  <a:srgbClr val="707173"/>
                </a:solidFill>
                <a:latin typeface="+mj-lt"/>
              </a:defRPr>
            </a:lvl2pPr>
            <a:lvl3pPr>
              <a:lnSpc>
                <a:spcPct val="90000"/>
              </a:lnSpc>
              <a:spcBef>
                <a:spcPts val="500"/>
              </a:spcBef>
              <a:defRPr>
                <a:latin typeface="+mj-lt"/>
              </a:defRPr>
            </a:lvl3pPr>
          </a:lstStyle>
          <a:p>
            <a:pPr lvl="0"/>
            <a:r>
              <a:rPr lang="en-US"/>
              <a:t>Click to edit Master text styles</a:t>
            </a:r>
          </a:p>
          <a:p>
            <a:pPr lvl="1"/>
            <a:r>
              <a:rPr lang="en-US"/>
              <a:t>Second level</a:t>
            </a:r>
          </a:p>
          <a:p>
            <a:pPr lvl="2"/>
            <a:r>
              <a:rPr lang="en-US"/>
              <a:t>Third level</a:t>
            </a:r>
          </a:p>
        </p:txBody>
      </p:sp>
      <p:sp>
        <p:nvSpPr>
          <p:cNvPr id="12" name="Text Placeholder 4"/>
          <p:cNvSpPr>
            <a:spLocks noGrp="1"/>
          </p:cNvSpPr>
          <p:nvPr>
            <p:ph type="body" sz="quarter" idx="12"/>
          </p:nvPr>
        </p:nvSpPr>
        <p:spPr>
          <a:xfrm>
            <a:off x="976006" y="915169"/>
            <a:ext cx="10603378" cy="359983"/>
          </a:xfrm>
          <a:prstGeom prst="rect">
            <a:avLst/>
          </a:prstGeom>
        </p:spPr>
        <p:txBody>
          <a:bodyPr anchor="ctr">
            <a:noAutofit/>
          </a:bodyPr>
          <a:lstStyle>
            <a:lvl1pPr marL="0" indent="0">
              <a:buNone/>
              <a:defRPr sz="2799">
                <a:solidFill>
                  <a:srgbClr val="F8AE3C"/>
                </a:solidFill>
                <a:latin typeface="+mj-lt"/>
              </a:defRPr>
            </a:lvl1pPr>
          </a:lstStyle>
          <a:p>
            <a:pPr lvl="0"/>
            <a:r>
              <a:rPr lang="en-US"/>
              <a:t>Click to edit Master text styles</a:t>
            </a:r>
          </a:p>
        </p:txBody>
      </p:sp>
    </p:spTree>
    <p:extLst>
      <p:ext uri="{BB962C8B-B14F-4D97-AF65-F5344CB8AC3E}">
        <p14:creationId xmlns:p14="http://schemas.microsoft.com/office/powerpoint/2010/main" val="30500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32">
          <p15:clr>
            <a:srgbClr val="FBAE40"/>
          </p15:clr>
        </p15:guide>
        <p15:guide id="2" orient="horz" pos="3888">
          <p15:clr>
            <a:srgbClr val="FBAE40"/>
          </p15:clr>
        </p15:guide>
        <p15:guide id="3" pos="672">
          <p15:clr>
            <a:srgbClr val="FBAE40"/>
          </p15:clr>
        </p15:guide>
        <p15:guide id="4" orient="horz" pos="144">
          <p15:clr>
            <a:srgbClr val="FBAE40"/>
          </p15:clr>
        </p15:guide>
        <p15:guide id="5" orient="horz" pos="720">
          <p15:clr>
            <a:srgbClr val="FBAE40"/>
          </p15:clr>
        </p15:guide>
        <p15:guide id="6" pos="7296">
          <p15:clr>
            <a:srgbClr val="FBAE40"/>
          </p15:clr>
        </p15:guide>
        <p15:guide id="7" orient="horz" pos="864">
          <p15:clr>
            <a:srgbClr val="FBAE40"/>
          </p15:clr>
        </p15:guide>
        <p15:guide id="8" orient="horz" pos="3744">
          <p15:clr>
            <a:srgbClr val="FBAE40"/>
          </p15:clr>
        </p15:guide>
        <p15:guide id="9" pos="3840">
          <p15:clr>
            <a:srgbClr val="FBAE40"/>
          </p15:clr>
        </p15:guide>
        <p15:guide id="10" pos="398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12185778" cy="870857"/>
          </a:xfrm>
          <a:prstGeom prst="rect">
            <a:avLst/>
          </a:prstGeom>
        </p:spPr>
        <p:txBody>
          <a:bodyPr/>
          <a:lstStyle/>
          <a:p>
            <a:r>
              <a:rPr lang="en-US"/>
              <a:t>Click to edit Master title style</a:t>
            </a:r>
            <a:endParaRPr lang="en-US" dirty="0"/>
          </a:p>
        </p:txBody>
      </p:sp>
      <p:sp>
        <p:nvSpPr>
          <p:cNvPr id="4" name="Footer Placeholder 3"/>
          <p:cNvSpPr>
            <a:spLocks noGrp="1"/>
          </p:cNvSpPr>
          <p:nvPr>
            <p:ph type="ftr" sz="quarter" idx="11"/>
          </p:nvPr>
        </p:nvSpPr>
        <p:spPr>
          <a:xfrm>
            <a:off x="3428107" y="6629400"/>
            <a:ext cx="5329564" cy="228600"/>
          </a:xfrm>
          <a:prstGeom prst="rect">
            <a:avLst/>
          </a:prstGeom>
        </p:spPr>
        <p:txBody>
          <a:bodyPr/>
          <a:lstStyle/>
          <a:p>
            <a:endParaRPr lang="en-US"/>
          </a:p>
        </p:txBody>
      </p:sp>
      <p:sp>
        <p:nvSpPr>
          <p:cNvPr id="5" name="Slide Number Placeholder 4"/>
          <p:cNvSpPr>
            <a:spLocks noGrp="1"/>
          </p:cNvSpPr>
          <p:nvPr>
            <p:ph type="sldNum" sz="quarter" idx="12"/>
          </p:nvPr>
        </p:nvSpPr>
        <p:spPr>
          <a:xfrm>
            <a:off x="11427023" y="6629400"/>
            <a:ext cx="457081" cy="228600"/>
          </a:xfrm>
          <a:prstGeom prst="rect">
            <a:avLst/>
          </a:prstGeom>
        </p:spPr>
        <p:txBody>
          <a:bodyPr/>
          <a:lstStyle/>
          <a:p>
            <a:fld id="{2A2D5482-9FBC-4E28-B32E-39682F9F91A9}" type="slidenum">
              <a:rPr lang="en-US" smtClean="0"/>
              <a:t>‹#›</a:t>
            </a:fld>
            <a:endParaRPr lang="en-US"/>
          </a:p>
        </p:txBody>
      </p:sp>
      <p:cxnSp>
        <p:nvCxnSpPr>
          <p:cNvPr id="6" name="Straight Connector 5"/>
          <p:cNvCxnSpPr/>
          <p:nvPr userDrawn="1"/>
        </p:nvCxnSpPr>
        <p:spPr>
          <a:xfrm>
            <a:off x="0" y="881747"/>
            <a:ext cx="12185778" cy="0"/>
          </a:xfrm>
          <a:prstGeom prst="line">
            <a:avLst/>
          </a:prstGeom>
          <a:ln w="3175" cap="flat"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03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7982" y="6356351"/>
            <a:ext cx="2742486" cy="365125"/>
          </a:xfrm>
          <a:prstGeom prst="rect">
            <a:avLst/>
          </a:prstGeom>
        </p:spPr>
        <p:txBody>
          <a:bodyPr/>
          <a:lstStyle/>
          <a:p>
            <a:endParaRPr lang="en-GB"/>
          </a:p>
        </p:txBody>
      </p:sp>
      <p:sp>
        <p:nvSpPr>
          <p:cNvPr id="3" name="Footer Placeholder 2"/>
          <p:cNvSpPr>
            <a:spLocks noGrp="1"/>
          </p:cNvSpPr>
          <p:nvPr>
            <p:ph type="ftr" sz="quarter" idx="11"/>
          </p:nvPr>
        </p:nvSpPr>
        <p:spPr>
          <a:xfrm>
            <a:off x="4037549" y="6356351"/>
            <a:ext cx="4113728"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08357" y="6356351"/>
            <a:ext cx="2742486" cy="365125"/>
          </a:xfrm>
          <a:prstGeom prst="rect">
            <a:avLst/>
          </a:prstGeom>
        </p:spPr>
        <p:txBody>
          <a:bodyPr/>
          <a:lstStyle/>
          <a:p>
            <a:fld id="{FA8CA2F8-7764-4C8E-8EA3-28AD386D87DF}" type="slidenum">
              <a:rPr lang="en-GB" smtClean="0"/>
              <a:t>‹#›</a:t>
            </a:fld>
            <a:endParaRPr lang="en-GB"/>
          </a:p>
        </p:txBody>
      </p:sp>
    </p:spTree>
    <p:extLst>
      <p:ext uri="{BB962C8B-B14F-4D97-AF65-F5344CB8AC3E}">
        <p14:creationId xmlns:p14="http://schemas.microsoft.com/office/powerpoint/2010/main" val="403358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ub-section/Agenda">
    <p:spTree>
      <p:nvGrpSpPr>
        <p:cNvPr id="1" name=""/>
        <p:cNvGrpSpPr/>
        <p:nvPr/>
      </p:nvGrpSpPr>
      <p:grpSpPr>
        <a:xfrm>
          <a:off x="0" y="0"/>
          <a:ext cx="0" cy="0"/>
          <a:chOff x="0" y="0"/>
          <a:chExt cx="0" cy="0"/>
        </a:xfrm>
      </p:grpSpPr>
      <p:sp>
        <p:nvSpPr>
          <p:cNvPr id="6" name="TextBox 5"/>
          <p:cNvSpPr txBox="1"/>
          <p:nvPr userDrawn="1"/>
        </p:nvSpPr>
        <p:spPr>
          <a:xfrm>
            <a:off x="374138" y="6349384"/>
            <a:ext cx="3808621" cy="355482"/>
          </a:xfrm>
          <a:prstGeom prst="rect">
            <a:avLst/>
          </a:prstGeom>
          <a:noFill/>
        </p:spPr>
        <p:txBody>
          <a:bodyPr wrap="square" rtlCol="0">
            <a:spAutoFit/>
          </a:bodyPr>
          <a:lstStyle/>
          <a:p>
            <a:pPr>
              <a:lnSpc>
                <a:spcPct val="90000"/>
              </a:lnSpc>
            </a:pPr>
            <a:r>
              <a:rPr lang="en-US" dirty="0"/>
              <a:t>Version control 2.0</a:t>
            </a:r>
          </a:p>
        </p:txBody>
      </p:sp>
      <p:sp>
        <p:nvSpPr>
          <p:cNvPr id="12" name="Freeform 11"/>
          <p:cNvSpPr/>
          <p:nvPr userDrawn="1"/>
        </p:nvSpPr>
        <p:spPr>
          <a:xfrm>
            <a:off x="-10758" y="-25302"/>
            <a:ext cx="10633472" cy="6911582"/>
          </a:xfrm>
          <a:custGeom>
            <a:avLst/>
            <a:gdLst>
              <a:gd name="connsiteX0" fmla="*/ 0 w 10621067"/>
              <a:gd name="connsiteY0" fmla="*/ 0 h 6873875"/>
              <a:gd name="connsiteX1" fmla="*/ 10621067 w 10621067"/>
              <a:gd name="connsiteY1" fmla="*/ 31750 h 6873875"/>
              <a:gd name="connsiteX2" fmla="*/ 6572678 w 10621067"/>
              <a:gd name="connsiteY2" fmla="*/ 6873875 h 6873875"/>
              <a:gd name="connsiteX3" fmla="*/ 15876 w 10621067"/>
              <a:gd name="connsiteY3" fmla="*/ 6873875 h 6873875"/>
              <a:gd name="connsiteX4" fmla="*/ 0 w 10621067"/>
              <a:gd name="connsiteY4" fmla="*/ 0 h 6873875"/>
              <a:gd name="connsiteX0" fmla="*/ 0 w 10649347"/>
              <a:gd name="connsiteY0" fmla="*/ 0 h 6873875"/>
              <a:gd name="connsiteX1" fmla="*/ 10649347 w 10649347"/>
              <a:gd name="connsiteY1" fmla="*/ 3470 h 6873875"/>
              <a:gd name="connsiteX2" fmla="*/ 6572678 w 10649347"/>
              <a:gd name="connsiteY2" fmla="*/ 6873875 h 6873875"/>
              <a:gd name="connsiteX3" fmla="*/ 15876 w 10649347"/>
              <a:gd name="connsiteY3" fmla="*/ 6873875 h 6873875"/>
              <a:gd name="connsiteX4" fmla="*/ 0 w 10649347"/>
              <a:gd name="connsiteY4" fmla="*/ 0 h 6873875"/>
              <a:gd name="connsiteX0" fmla="*/ 12404 w 10661751"/>
              <a:gd name="connsiteY0" fmla="*/ 0 h 6873875"/>
              <a:gd name="connsiteX1" fmla="*/ 10661751 w 10661751"/>
              <a:gd name="connsiteY1" fmla="*/ 3470 h 6873875"/>
              <a:gd name="connsiteX2" fmla="*/ 6585082 w 10661751"/>
              <a:gd name="connsiteY2" fmla="*/ 6873875 h 6873875"/>
              <a:gd name="connsiteX3" fmla="*/ 0 w 10661751"/>
              <a:gd name="connsiteY3" fmla="*/ 6873875 h 6873875"/>
              <a:gd name="connsiteX4" fmla="*/ 12404 w 10661751"/>
              <a:gd name="connsiteY4" fmla="*/ 0 h 6873875"/>
              <a:gd name="connsiteX0" fmla="*/ 280 w 10696761"/>
              <a:gd name="connsiteY0" fmla="*/ 0 h 6883302"/>
              <a:gd name="connsiteX1" fmla="*/ 10696761 w 10696761"/>
              <a:gd name="connsiteY1" fmla="*/ 12897 h 6883302"/>
              <a:gd name="connsiteX2" fmla="*/ 6620092 w 10696761"/>
              <a:gd name="connsiteY2" fmla="*/ 6883302 h 6883302"/>
              <a:gd name="connsiteX3" fmla="*/ 35010 w 10696761"/>
              <a:gd name="connsiteY3" fmla="*/ 6883302 h 6883302"/>
              <a:gd name="connsiteX4" fmla="*/ 280 w 10696761"/>
              <a:gd name="connsiteY4" fmla="*/ 0 h 688330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7221" h="6911582">
                <a:moveTo>
                  <a:pt x="740" y="0"/>
                </a:moveTo>
                <a:lnTo>
                  <a:pt x="10697221" y="12897"/>
                </a:lnTo>
                <a:lnTo>
                  <a:pt x="6620552" y="6883302"/>
                </a:lnTo>
                <a:lnTo>
                  <a:pt x="7190" y="6911582"/>
                </a:lnTo>
                <a:cubicBezTo>
                  <a:pt x="11325" y="4620290"/>
                  <a:pt x="-3395" y="2291292"/>
                  <a:pt x="740" y="0"/>
                </a:cubicBezTo>
                <a:close/>
              </a:path>
            </a:pathLst>
          </a:custGeom>
          <a:solidFill>
            <a:srgbClr val="FFFFFF">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rapezoid 12"/>
          <p:cNvSpPr/>
          <p:nvPr userDrawn="1"/>
        </p:nvSpPr>
        <p:spPr>
          <a:xfrm rot="10800000">
            <a:off x="7381025" y="-6731"/>
            <a:ext cx="3245467" cy="2733806"/>
          </a:xfrm>
          <a:prstGeom prst="trapezoid">
            <a:avLst>
              <a:gd name="adj" fmla="val 59358"/>
            </a:avLst>
          </a:pr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rapezoid 13"/>
          <p:cNvSpPr/>
          <p:nvPr userDrawn="1"/>
        </p:nvSpPr>
        <p:spPr>
          <a:xfrm>
            <a:off x="6561110" y="5137363"/>
            <a:ext cx="2054095" cy="1730259"/>
          </a:xfrm>
          <a:prstGeom prst="trapezoid">
            <a:avLst>
              <a:gd name="adj" fmla="val 59358"/>
            </a:avLst>
          </a:pr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 Placeholder 6"/>
          <p:cNvSpPr>
            <a:spLocks noGrp="1"/>
          </p:cNvSpPr>
          <p:nvPr>
            <p:ph type="body" sz="quarter" idx="14" hasCustomPrompt="1"/>
          </p:nvPr>
        </p:nvSpPr>
        <p:spPr>
          <a:xfrm>
            <a:off x="272361" y="2450864"/>
            <a:ext cx="7083425" cy="690369"/>
          </a:xfrm>
          <a:prstGeom prst="rect">
            <a:avLst/>
          </a:prstGeom>
        </p:spPr>
        <p:txBody>
          <a:bodyPr/>
          <a:lstStyle>
            <a:lvl1pPr marL="0" indent="0">
              <a:buFontTx/>
              <a:buNone/>
              <a:defRPr sz="3600" baseline="0">
                <a:solidFill>
                  <a:srgbClr val="387BBA"/>
                </a:solidFill>
                <a:latin typeface="+mj-lt"/>
              </a:defRPr>
            </a:lvl1pPr>
          </a:lstStyle>
          <a:p>
            <a:pPr lvl="0"/>
            <a:r>
              <a:rPr lang="en-US" dirty="0"/>
              <a:t>Click to add section header</a:t>
            </a:r>
            <a:endParaRPr lang="en-IN" dirty="0"/>
          </a:p>
        </p:txBody>
      </p:sp>
    </p:spTree>
    <p:extLst>
      <p:ext uri="{BB962C8B-B14F-4D97-AF65-F5344CB8AC3E}">
        <p14:creationId xmlns:p14="http://schemas.microsoft.com/office/powerpoint/2010/main" val="69089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10" name="Rectangle 9"/>
          <p:cNvSpPr/>
          <p:nvPr userDrawn="1"/>
        </p:nvSpPr>
        <p:spPr>
          <a:xfrm>
            <a:off x="588743" y="531563"/>
            <a:ext cx="11027869" cy="5785261"/>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Freeform 10"/>
          <p:cNvSpPr/>
          <p:nvPr userDrawn="1"/>
        </p:nvSpPr>
        <p:spPr>
          <a:xfrm>
            <a:off x="375050" y="340584"/>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14"/>
          <p:cNvSpPr/>
          <p:nvPr userDrawn="1"/>
        </p:nvSpPr>
        <p:spPr>
          <a:xfrm rot="10800000">
            <a:off x="11102071" y="5777503"/>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Placeholder 6"/>
          <p:cNvSpPr>
            <a:spLocks noGrp="1"/>
          </p:cNvSpPr>
          <p:nvPr>
            <p:ph type="body" sz="quarter" idx="14" hasCustomPrompt="1"/>
          </p:nvPr>
        </p:nvSpPr>
        <p:spPr>
          <a:xfrm>
            <a:off x="1041548" y="3020321"/>
            <a:ext cx="10091589" cy="817359"/>
          </a:xfrm>
          <a:prstGeom prst="rect">
            <a:avLst/>
          </a:prstGeom>
        </p:spPr>
        <p:txBody>
          <a:bodyPr/>
          <a:lstStyle>
            <a:lvl1pPr marL="0" indent="0" algn="ctr">
              <a:buFontTx/>
              <a:buNone/>
              <a:defRPr sz="3600">
                <a:solidFill>
                  <a:srgbClr val="387BBA"/>
                </a:solidFill>
                <a:latin typeface="+mj-lt"/>
              </a:defRPr>
            </a:lvl1pPr>
          </a:lstStyle>
          <a:p>
            <a:pPr lvl="0"/>
            <a:r>
              <a:rPr lang="en-US" dirty="0"/>
              <a:t>Click to add section header</a:t>
            </a:r>
            <a:endParaRPr lang="en-IN" dirty="0"/>
          </a:p>
        </p:txBody>
      </p:sp>
    </p:spTree>
    <p:extLst>
      <p:ext uri="{BB962C8B-B14F-4D97-AF65-F5344CB8AC3E}">
        <p14:creationId xmlns:p14="http://schemas.microsoft.com/office/powerpoint/2010/main" val="324097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with subtitle">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cxnSp>
        <p:nvCxnSpPr>
          <p:cNvPr id="3" name="Straight Connector 2"/>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2" y="1590675"/>
            <a:ext cx="11533214"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7" name="Text Placeholder 6"/>
          <p:cNvSpPr>
            <a:spLocks noGrp="1"/>
          </p:cNvSpPr>
          <p:nvPr>
            <p:ph type="body" sz="quarter" idx="17"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0" name="Text Placeholder 9"/>
          <p:cNvSpPr>
            <a:spLocks noGrp="1"/>
          </p:cNvSpPr>
          <p:nvPr>
            <p:ph type="body" sz="quarter" idx="18"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 name="TextBox 5"/>
          <p:cNvSpPr txBox="1"/>
          <p:nvPr userDrawn="1"/>
        </p:nvSpPr>
        <p:spPr>
          <a:xfrm>
            <a:off x="10910485" y="6571527"/>
            <a:ext cx="423081" cy="286232"/>
          </a:xfrm>
          <a:prstGeom prst="rect">
            <a:avLst/>
          </a:prstGeom>
          <a:noFill/>
        </p:spPr>
        <p:txBody>
          <a:bodyPr wrap="square" rtlCol="0">
            <a:spAutoFit/>
          </a:bodyPr>
          <a:lstStyle/>
          <a:p>
            <a:pPr>
              <a:lnSpc>
                <a:spcPct val="90000"/>
              </a:lnSpc>
            </a:pPr>
            <a:fld id="{2BB58B55-6E00-47A5-A839-B9959B03CC4D}" type="slidenum">
              <a:rPr lang="en-IN" sz="1400" smtClean="0">
                <a:solidFill>
                  <a:schemeClr val="tx1">
                    <a:lumMod val="50000"/>
                    <a:lumOff val="50000"/>
                  </a:schemeClr>
                </a:solidFill>
                <a:latin typeface="Calibri Light"/>
                <a:cs typeface="Calibri Light"/>
              </a:rPr>
              <a:t>‹#›</a:t>
            </a:fld>
            <a:endParaRPr lang="en-IN" sz="1400" dirty="0">
              <a:solidFill>
                <a:schemeClr val="tx1">
                  <a:lumMod val="50000"/>
                  <a:lumOff val="50000"/>
                </a:schemeClr>
              </a:solidFill>
              <a:latin typeface="Calibri Light"/>
              <a:cs typeface="Calibri Light"/>
            </a:endParaRPr>
          </a:p>
        </p:txBody>
      </p:sp>
    </p:spTree>
    <p:extLst>
      <p:ext uri="{BB962C8B-B14F-4D97-AF65-F5344CB8AC3E}">
        <p14:creationId xmlns:p14="http://schemas.microsoft.com/office/powerpoint/2010/main" val="316551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1 without subtitle">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cxnSp>
        <p:nvCxnSpPr>
          <p:cNvPr id="3" name="Straight Connector 2"/>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2" y="1590675"/>
            <a:ext cx="11533214"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7" name="Text Placeholder 6"/>
          <p:cNvSpPr>
            <a:spLocks noGrp="1"/>
          </p:cNvSpPr>
          <p:nvPr>
            <p:ph type="body" sz="quarter" idx="17" hasCustomPrompt="1"/>
          </p:nvPr>
        </p:nvSpPr>
        <p:spPr>
          <a:xfrm>
            <a:off x="325438" y="301625"/>
            <a:ext cx="11537950" cy="777875"/>
          </a:xfrm>
          <a:prstGeom prst="rect">
            <a:avLst/>
          </a:prstGeom>
        </p:spPr>
        <p:txBody>
          <a:bodyPr anchor="ctr"/>
          <a:lstStyle>
            <a:lvl1pPr marL="0" indent="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8" name="TextBox 7"/>
          <p:cNvSpPr txBox="1"/>
          <p:nvPr userDrawn="1"/>
        </p:nvSpPr>
        <p:spPr>
          <a:xfrm>
            <a:off x="10910485" y="6571527"/>
            <a:ext cx="423081" cy="286232"/>
          </a:xfrm>
          <a:prstGeom prst="rect">
            <a:avLst/>
          </a:prstGeom>
          <a:noFill/>
        </p:spPr>
        <p:txBody>
          <a:bodyPr wrap="square" rtlCol="0">
            <a:spAutoFit/>
          </a:bodyPr>
          <a:lstStyle/>
          <a:p>
            <a:pPr>
              <a:lnSpc>
                <a:spcPct val="90000"/>
              </a:lnSpc>
            </a:pPr>
            <a:fld id="{2BB58B55-6E00-47A5-A839-B9959B03CC4D}" type="slidenum">
              <a:rPr lang="en-IN" sz="1400" smtClean="0">
                <a:solidFill>
                  <a:schemeClr val="tx1">
                    <a:lumMod val="50000"/>
                    <a:lumOff val="50000"/>
                  </a:schemeClr>
                </a:solidFill>
                <a:latin typeface="Calibri Light"/>
                <a:cs typeface="Calibri Light"/>
              </a:rPr>
              <a:t>‹#›</a:t>
            </a:fld>
            <a:endParaRPr lang="en-IN" sz="1400" dirty="0">
              <a:solidFill>
                <a:schemeClr val="tx1">
                  <a:lumMod val="50000"/>
                  <a:lumOff val="50000"/>
                </a:schemeClr>
              </a:solidFill>
              <a:latin typeface="Calibri Light"/>
              <a:cs typeface="Calibri Light"/>
            </a:endParaRPr>
          </a:p>
        </p:txBody>
      </p:sp>
    </p:spTree>
    <p:extLst>
      <p:ext uri="{BB962C8B-B14F-4D97-AF65-F5344CB8AC3E}">
        <p14:creationId xmlns:p14="http://schemas.microsoft.com/office/powerpoint/2010/main" val="51610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628557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10" name="Straight Connector 9"/>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6"/>
          <p:cNvSpPr>
            <a:spLocks noGrp="1"/>
          </p:cNvSpPr>
          <p:nvPr>
            <p:ph type="body" sz="quarter" idx="17"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5" name="Text Placeholder 9"/>
          <p:cNvSpPr>
            <a:spLocks noGrp="1"/>
          </p:cNvSpPr>
          <p:nvPr>
            <p:ph type="body" sz="quarter" idx="18"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TextBox 10"/>
          <p:cNvSpPr txBox="1"/>
          <p:nvPr userDrawn="1"/>
        </p:nvSpPr>
        <p:spPr>
          <a:xfrm>
            <a:off x="10910485" y="6571527"/>
            <a:ext cx="423081" cy="286232"/>
          </a:xfrm>
          <a:prstGeom prst="rect">
            <a:avLst/>
          </a:prstGeom>
          <a:noFill/>
        </p:spPr>
        <p:txBody>
          <a:bodyPr wrap="square" rtlCol="0">
            <a:spAutoFit/>
          </a:bodyPr>
          <a:lstStyle/>
          <a:p>
            <a:pPr>
              <a:lnSpc>
                <a:spcPct val="90000"/>
              </a:lnSpc>
            </a:pPr>
            <a:fld id="{2BB58B55-6E00-47A5-A839-B9959B03CC4D}" type="slidenum">
              <a:rPr lang="en-IN" sz="1400" smtClean="0">
                <a:solidFill>
                  <a:schemeClr val="tx1">
                    <a:lumMod val="50000"/>
                    <a:lumOff val="50000"/>
                  </a:schemeClr>
                </a:solidFill>
                <a:latin typeface="Calibri Light"/>
                <a:cs typeface="Calibri Light"/>
              </a:rPr>
              <a:t>‹#›</a:t>
            </a:fld>
            <a:endParaRPr lang="en-IN" sz="1400" dirty="0">
              <a:solidFill>
                <a:schemeClr val="tx1">
                  <a:lumMod val="50000"/>
                  <a:lumOff val="50000"/>
                </a:schemeClr>
              </a:solidFill>
              <a:latin typeface="Calibri Light"/>
              <a:cs typeface="Calibri Light"/>
            </a:endParaRPr>
          </a:p>
        </p:txBody>
      </p:sp>
    </p:spTree>
    <p:extLst>
      <p:ext uri="{BB962C8B-B14F-4D97-AF65-F5344CB8AC3E}">
        <p14:creationId xmlns:p14="http://schemas.microsoft.com/office/powerpoint/2010/main" val="131572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345" y="2108499"/>
            <a:ext cx="5577840" cy="4463751"/>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6285572" y="2108499"/>
            <a:ext cx="5577840" cy="4463751"/>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15" name="Straight Connector 14"/>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8"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 name="Text Placeholder 5"/>
          <p:cNvSpPr>
            <a:spLocks noGrp="1"/>
          </p:cNvSpPr>
          <p:nvPr>
            <p:ph type="body" sz="quarter" idx="21" hasCustomPrompt="1"/>
          </p:nvPr>
        </p:nvSpPr>
        <p:spPr>
          <a:xfrm>
            <a:off x="325345" y="1581150"/>
            <a:ext cx="5577840" cy="527050"/>
          </a:xfrm>
          <a:prstGeom prst="rect">
            <a:avLst/>
          </a:prstGeom>
          <a:solidFill>
            <a:srgbClr val="F8AE3C">
              <a:alpha val="50196"/>
            </a:srgbClr>
          </a:solidFill>
          <a:ln>
            <a:solidFill>
              <a:schemeClr val="bg1">
                <a:lumMod val="85000"/>
              </a:schemeClr>
            </a:solidFill>
          </a:ln>
        </p:spPr>
        <p:txBody>
          <a:bodyPr tIns="45720" rIns="45720" bIns="45720" anchor="ctr">
            <a:normAutofit/>
          </a:bodyPr>
          <a:lstStyle>
            <a:lvl1pPr>
              <a:defRPr lang="en-US" sz="2800" b="0" dirty="0" smtClean="0">
                <a:solidFill>
                  <a:srgbClr val="3E3D40"/>
                </a:solidFill>
                <a:latin typeface="+mj-lt"/>
              </a:defRPr>
            </a:lvl1pPr>
          </a:lstStyle>
          <a:p>
            <a:pPr marL="0" lvl="0" indent="0">
              <a:buNone/>
            </a:pPr>
            <a:r>
              <a:rPr lang="en-US" dirty="0"/>
              <a:t>Click to add column heading</a:t>
            </a:r>
          </a:p>
        </p:txBody>
      </p:sp>
      <p:sp>
        <p:nvSpPr>
          <p:cNvPr id="19" name="Text Placeholder 5"/>
          <p:cNvSpPr>
            <a:spLocks noGrp="1"/>
          </p:cNvSpPr>
          <p:nvPr>
            <p:ph type="body" sz="quarter" idx="22" hasCustomPrompt="1"/>
          </p:nvPr>
        </p:nvSpPr>
        <p:spPr>
          <a:xfrm>
            <a:off x="6285572" y="1562862"/>
            <a:ext cx="5577840" cy="527050"/>
          </a:xfrm>
          <a:prstGeom prst="rect">
            <a:avLst/>
          </a:prstGeom>
          <a:solidFill>
            <a:srgbClr val="F8AE3C">
              <a:alpha val="50196"/>
            </a:srgbClr>
          </a:solidFill>
          <a:ln>
            <a:solidFill>
              <a:schemeClr val="bg1">
                <a:lumMod val="85000"/>
              </a:schemeClr>
            </a:solidFill>
          </a:ln>
        </p:spPr>
        <p:txBody>
          <a:bodyPr tIns="45720" rIns="45720" bIns="45720" anchor="ctr">
            <a:normAutofit/>
          </a:bodyPr>
          <a:lstStyle>
            <a:lvl1pPr>
              <a:defRPr lang="en-US" sz="2800" b="0" dirty="0" smtClean="0">
                <a:solidFill>
                  <a:srgbClr val="3E3D40"/>
                </a:solidFill>
                <a:latin typeface="+mj-lt"/>
              </a:defRPr>
            </a:lvl1pPr>
          </a:lstStyle>
          <a:p>
            <a:pPr marL="0" lvl="0" indent="0">
              <a:buNone/>
            </a:pPr>
            <a:r>
              <a:rPr lang="en-US" dirty="0"/>
              <a:t>Click to add column heading</a:t>
            </a:r>
          </a:p>
        </p:txBody>
      </p:sp>
      <p:sp>
        <p:nvSpPr>
          <p:cNvPr id="12" name="TextBox 11"/>
          <p:cNvSpPr txBox="1"/>
          <p:nvPr userDrawn="1"/>
        </p:nvSpPr>
        <p:spPr>
          <a:xfrm>
            <a:off x="10910485" y="6571527"/>
            <a:ext cx="423081" cy="286232"/>
          </a:xfrm>
          <a:prstGeom prst="rect">
            <a:avLst/>
          </a:prstGeom>
          <a:noFill/>
        </p:spPr>
        <p:txBody>
          <a:bodyPr wrap="square" rtlCol="0">
            <a:spAutoFit/>
          </a:bodyPr>
          <a:lstStyle/>
          <a:p>
            <a:pPr>
              <a:lnSpc>
                <a:spcPct val="90000"/>
              </a:lnSpc>
            </a:pPr>
            <a:fld id="{2BB58B55-6E00-47A5-A839-B9959B03CC4D}" type="slidenum">
              <a:rPr lang="en-IN" sz="1400" smtClean="0">
                <a:solidFill>
                  <a:schemeClr val="tx1">
                    <a:lumMod val="50000"/>
                    <a:lumOff val="50000"/>
                  </a:schemeClr>
                </a:solidFill>
                <a:latin typeface="Calibri Light"/>
                <a:cs typeface="Calibri Light"/>
              </a:rPr>
              <a:t>‹#›</a:t>
            </a:fld>
            <a:endParaRPr lang="en-IN" sz="1400" dirty="0">
              <a:solidFill>
                <a:schemeClr val="tx1">
                  <a:lumMod val="50000"/>
                  <a:lumOff val="50000"/>
                </a:schemeClr>
              </a:solidFill>
              <a:latin typeface="Calibri Light"/>
              <a:cs typeface="Calibri Light"/>
            </a:endParaRPr>
          </a:p>
        </p:txBody>
      </p:sp>
    </p:spTree>
    <p:extLst>
      <p:ext uri="{BB962C8B-B14F-4D97-AF65-F5344CB8AC3E}">
        <p14:creationId xmlns:p14="http://schemas.microsoft.com/office/powerpoint/2010/main" val="375821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Freeform 3"/>
          <p:cNvSpPr/>
          <p:nvPr userDrawn="1"/>
        </p:nvSpPr>
        <p:spPr>
          <a:xfrm>
            <a:off x="0"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1" y="1590675"/>
            <a:ext cx="8181204"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8832028" y="2108499"/>
            <a:ext cx="3031384" cy="4463751"/>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12" name="Straight Connector 11"/>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6"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7" name="Text Placeholder 5"/>
          <p:cNvSpPr>
            <a:spLocks noGrp="1"/>
          </p:cNvSpPr>
          <p:nvPr>
            <p:ph type="body" sz="quarter" idx="21" hasCustomPrompt="1"/>
          </p:nvPr>
        </p:nvSpPr>
        <p:spPr>
          <a:xfrm>
            <a:off x="8832028" y="1581150"/>
            <a:ext cx="3031384" cy="527050"/>
          </a:xfrm>
          <a:prstGeom prst="rect">
            <a:avLst/>
          </a:prstGeom>
          <a:solidFill>
            <a:srgbClr val="F8AE3C">
              <a:alpha val="50196"/>
            </a:srgbClr>
          </a:solidFill>
          <a:ln>
            <a:solidFill>
              <a:schemeClr val="bg1">
                <a:lumMod val="85000"/>
              </a:schemeClr>
            </a:solidFill>
          </a:ln>
        </p:spPr>
        <p:txBody>
          <a:bodyPr tIns="45720" rIns="45720" bIns="45720" anchor="ctr">
            <a:normAutofit/>
          </a:bodyPr>
          <a:lstStyle>
            <a:lvl1pPr>
              <a:defRPr lang="en-US" sz="2800" b="0" dirty="0" smtClean="0">
                <a:solidFill>
                  <a:srgbClr val="3E3D40"/>
                </a:solidFill>
                <a:latin typeface="+mj-lt"/>
              </a:defRPr>
            </a:lvl1pPr>
          </a:lstStyle>
          <a:p>
            <a:pPr marL="0" lvl="0" indent="0">
              <a:buNone/>
            </a:pPr>
            <a:r>
              <a:rPr lang="en-US" dirty="0"/>
              <a:t>Column heading</a:t>
            </a:r>
          </a:p>
        </p:txBody>
      </p:sp>
      <p:sp>
        <p:nvSpPr>
          <p:cNvPr id="11" name="TextBox 10"/>
          <p:cNvSpPr txBox="1"/>
          <p:nvPr userDrawn="1"/>
        </p:nvSpPr>
        <p:spPr>
          <a:xfrm>
            <a:off x="10910485" y="6571527"/>
            <a:ext cx="423081" cy="286232"/>
          </a:xfrm>
          <a:prstGeom prst="rect">
            <a:avLst/>
          </a:prstGeom>
          <a:noFill/>
        </p:spPr>
        <p:txBody>
          <a:bodyPr wrap="square" rtlCol="0">
            <a:spAutoFit/>
          </a:bodyPr>
          <a:lstStyle/>
          <a:p>
            <a:pPr>
              <a:lnSpc>
                <a:spcPct val="90000"/>
              </a:lnSpc>
            </a:pPr>
            <a:fld id="{2BB58B55-6E00-47A5-A839-B9959B03CC4D}" type="slidenum">
              <a:rPr lang="en-IN" sz="1400" smtClean="0">
                <a:solidFill>
                  <a:schemeClr val="tx1">
                    <a:lumMod val="50000"/>
                    <a:lumOff val="50000"/>
                  </a:schemeClr>
                </a:solidFill>
                <a:latin typeface="Calibri Light"/>
                <a:cs typeface="Calibri Light"/>
              </a:rPr>
              <a:t>‹#›</a:t>
            </a:fld>
            <a:endParaRPr lang="en-IN" sz="1400" dirty="0">
              <a:solidFill>
                <a:schemeClr val="tx1">
                  <a:lumMod val="50000"/>
                  <a:lumOff val="50000"/>
                </a:schemeClr>
              </a:solidFill>
              <a:latin typeface="Calibri Light"/>
              <a:cs typeface="Calibri Light"/>
            </a:endParaRPr>
          </a:p>
        </p:txBody>
      </p:sp>
    </p:spTree>
    <p:extLst>
      <p:ext uri="{BB962C8B-B14F-4D97-AF65-F5344CB8AC3E}">
        <p14:creationId xmlns:p14="http://schemas.microsoft.com/office/powerpoint/2010/main" val="130479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433577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90" r:id="rId3"/>
    <p:sldLayoutId id="2147483661" r:id="rId4"/>
    <p:sldLayoutId id="2147483692" r:id="rId5"/>
    <p:sldLayoutId id="2147483693" r:id="rId6"/>
    <p:sldLayoutId id="2147483682" r:id="rId7"/>
    <p:sldLayoutId id="2147483683" r:id="rId8"/>
    <p:sldLayoutId id="2147483684" r:id="rId9"/>
    <p:sldLayoutId id="2147483685" r:id="rId10"/>
    <p:sldLayoutId id="2147483676" r:id="rId11"/>
    <p:sldLayoutId id="2147483686" r:id="rId12"/>
    <p:sldLayoutId id="2147483687" r:id="rId13"/>
    <p:sldLayoutId id="2147483689" r:id="rId14"/>
    <p:sldLayoutId id="2147483679" r:id="rId15"/>
    <p:sldLayoutId id="2147483680" r:id="rId16"/>
    <p:sldLayoutId id="2147483670" r:id="rId17"/>
    <p:sldLayoutId id="2147483671" r:id="rId18"/>
    <p:sldLayoutId id="2147483672" r:id="rId19"/>
    <p:sldLayoutId id="2147483673" r:id="rId20"/>
    <p:sldLayoutId id="2147483678" r:id="rId21"/>
    <p:sldLayoutId id="2147483677" r:id="rId22"/>
    <p:sldLayoutId id="2147483694" r:id="rId23"/>
    <p:sldLayoutId id="2147483695" r:id="rId24"/>
    <p:sldLayoutId id="2147483700" r:id="rId25"/>
    <p:sldLayoutId id="2147483702" r:id="rId26"/>
    <p:sldLayoutId id="2147483704" r:id="rId27"/>
    <p:sldLayoutId id="2147483705" r:id="rId28"/>
    <p:sldLayoutId id="2147483706"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457181" rtl="0" eaLnBrk="1" latinLnBrk="0" hangingPunct="1">
        <a:spcBef>
          <a:spcPct val="0"/>
        </a:spcBef>
        <a:buNone/>
        <a:defRPr sz="4400" kern="1200">
          <a:solidFill>
            <a:schemeClr val="tx1"/>
          </a:solidFill>
          <a:latin typeface="+mj-lt"/>
          <a:ea typeface="+mj-ea"/>
          <a:cs typeface="+mj-cs"/>
        </a:defRPr>
      </a:lvl1pPr>
    </p:titleStyle>
    <p:bodyStyle>
      <a:lvl1pPr marL="342885" indent="-342885" algn="l" defTabSz="457181" rtl="0" eaLnBrk="1" latinLnBrk="0" hangingPunct="1">
        <a:spcBef>
          <a:spcPct val="20000"/>
        </a:spcBef>
        <a:buFont typeface="Arial"/>
        <a:buChar char="•"/>
        <a:defRPr sz="3200" kern="1200">
          <a:solidFill>
            <a:schemeClr val="tx1"/>
          </a:solidFill>
          <a:latin typeface="+mn-lt"/>
          <a:ea typeface="+mn-ea"/>
          <a:cs typeface="+mn-cs"/>
        </a:defRPr>
      </a:lvl1pPr>
      <a:lvl2pPr marL="742919" indent="-285738" algn="l" defTabSz="457181" rtl="0" eaLnBrk="1" latinLnBrk="0" hangingPunct="1">
        <a:spcBef>
          <a:spcPct val="20000"/>
        </a:spcBef>
        <a:buFont typeface="Arial"/>
        <a:buChar char="–"/>
        <a:defRPr sz="2800" kern="1200">
          <a:solidFill>
            <a:schemeClr val="tx1"/>
          </a:solidFill>
          <a:latin typeface="+mn-lt"/>
          <a:ea typeface="+mn-ea"/>
          <a:cs typeface="+mn-cs"/>
        </a:defRPr>
      </a:lvl2pPr>
      <a:lvl3pPr marL="1142952" indent="-228591" algn="l" defTabSz="457181" rtl="0" eaLnBrk="1" latinLnBrk="0" hangingPunct="1">
        <a:spcBef>
          <a:spcPct val="20000"/>
        </a:spcBef>
        <a:buFont typeface="Arial"/>
        <a:buChar char="•"/>
        <a:defRPr sz="2400" kern="1200">
          <a:solidFill>
            <a:schemeClr val="tx1"/>
          </a:solidFill>
          <a:latin typeface="+mn-lt"/>
          <a:ea typeface="+mn-ea"/>
          <a:cs typeface="+mn-cs"/>
        </a:defRPr>
      </a:lvl3pPr>
      <a:lvl4pPr marL="1600133" indent="-228591" algn="l" defTabSz="457181" rtl="0" eaLnBrk="1" latinLnBrk="0" hangingPunct="1">
        <a:spcBef>
          <a:spcPct val="20000"/>
        </a:spcBef>
        <a:buFont typeface="Arial"/>
        <a:buChar char="–"/>
        <a:defRPr sz="2000" kern="1200">
          <a:solidFill>
            <a:schemeClr val="tx1"/>
          </a:solidFill>
          <a:latin typeface="+mn-lt"/>
          <a:ea typeface="+mn-ea"/>
          <a:cs typeface="+mn-cs"/>
        </a:defRPr>
      </a:lvl4pPr>
      <a:lvl5pPr marL="2057315" indent="-228591" algn="l" defTabSz="457181" rtl="0" eaLnBrk="1" latinLnBrk="0" hangingPunct="1">
        <a:spcBef>
          <a:spcPct val="20000"/>
        </a:spcBef>
        <a:buFont typeface="Arial"/>
        <a:buChar char="»"/>
        <a:defRPr sz="2000" kern="1200">
          <a:solidFill>
            <a:schemeClr val="tx1"/>
          </a:solidFill>
          <a:latin typeface="+mn-lt"/>
          <a:ea typeface="+mn-ea"/>
          <a:cs typeface="+mn-cs"/>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1" rtl="0" eaLnBrk="1" latinLnBrk="0" hangingPunct="1">
        <a:defRPr sz="1900" kern="1200">
          <a:solidFill>
            <a:schemeClr val="tx1"/>
          </a:solidFill>
          <a:latin typeface="+mn-lt"/>
          <a:ea typeface="+mn-ea"/>
          <a:cs typeface="+mn-cs"/>
        </a:defRPr>
      </a:lvl1pPr>
      <a:lvl2pPr marL="457181" algn="l" defTabSz="457181" rtl="0" eaLnBrk="1" latinLnBrk="0" hangingPunct="1">
        <a:defRPr sz="1900" kern="1200">
          <a:solidFill>
            <a:schemeClr val="tx1"/>
          </a:solidFill>
          <a:latin typeface="+mn-lt"/>
          <a:ea typeface="+mn-ea"/>
          <a:cs typeface="+mn-cs"/>
        </a:defRPr>
      </a:lvl2pPr>
      <a:lvl3pPr marL="914361" algn="l" defTabSz="457181" rtl="0" eaLnBrk="1" latinLnBrk="0" hangingPunct="1">
        <a:defRPr sz="1900" kern="1200">
          <a:solidFill>
            <a:schemeClr val="tx1"/>
          </a:solidFill>
          <a:latin typeface="+mn-lt"/>
          <a:ea typeface="+mn-ea"/>
          <a:cs typeface="+mn-cs"/>
        </a:defRPr>
      </a:lvl3pPr>
      <a:lvl4pPr marL="1371543" algn="l" defTabSz="457181" rtl="0" eaLnBrk="1" latinLnBrk="0" hangingPunct="1">
        <a:defRPr sz="1900" kern="1200">
          <a:solidFill>
            <a:schemeClr val="tx1"/>
          </a:solidFill>
          <a:latin typeface="+mn-lt"/>
          <a:ea typeface="+mn-ea"/>
          <a:cs typeface="+mn-cs"/>
        </a:defRPr>
      </a:lvl4pPr>
      <a:lvl5pPr marL="1828724" algn="l" defTabSz="457181" rtl="0" eaLnBrk="1" latinLnBrk="0" hangingPunct="1">
        <a:defRPr sz="1900" kern="1200">
          <a:solidFill>
            <a:schemeClr val="tx1"/>
          </a:solidFill>
          <a:latin typeface="+mn-lt"/>
          <a:ea typeface="+mn-ea"/>
          <a:cs typeface="+mn-cs"/>
        </a:defRPr>
      </a:lvl5pPr>
      <a:lvl6pPr marL="2285905" algn="l" defTabSz="457181" rtl="0" eaLnBrk="1" latinLnBrk="0" hangingPunct="1">
        <a:defRPr sz="1900" kern="1200">
          <a:solidFill>
            <a:schemeClr val="tx1"/>
          </a:solidFill>
          <a:latin typeface="+mn-lt"/>
          <a:ea typeface="+mn-ea"/>
          <a:cs typeface="+mn-cs"/>
        </a:defRPr>
      </a:lvl6pPr>
      <a:lvl7pPr marL="2743085" algn="l" defTabSz="457181" rtl="0" eaLnBrk="1" latinLnBrk="0" hangingPunct="1">
        <a:defRPr sz="1900" kern="1200">
          <a:solidFill>
            <a:schemeClr val="tx1"/>
          </a:solidFill>
          <a:latin typeface="+mn-lt"/>
          <a:ea typeface="+mn-ea"/>
          <a:cs typeface="+mn-cs"/>
        </a:defRPr>
      </a:lvl7pPr>
      <a:lvl8pPr marL="3200267" algn="l" defTabSz="457181" rtl="0" eaLnBrk="1" latinLnBrk="0" hangingPunct="1">
        <a:defRPr sz="1900" kern="1200">
          <a:solidFill>
            <a:schemeClr val="tx1"/>
          </a:solidFill>
          <a:latin typeface="+mn-lt"/>
          <a:ea typeface="+mn-ea"/>
          <a:cs typeface="+mn-cs"/>
        </a:defRPr>
      </a:lvl8pPr>
      <a:lvl9pPr marL="3657448" algn="l" defTabSz="457181"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71461" y="2269103"/>
            <a:ext cx="5483225" cy="1065767"/>
          </a:xfrm>
        </p:spPr>
        <p:txBody>
          <a:bodyPr/>
          <a:lstStyle/>
          <a:p>
            <a:r>
              <a:rPr lang="en-US" sz="2400" dirty="0"/>
              <a:t>Team : IMP-ACTTT</a:t>
            </a:r>
          </a:p>
        </p:txBody>
      </p:sp>
      <p:sp>
        <p:nvSpPr>
          <p:cNvPr id="5" name="Text Placeholder 4"/>
          <p:cNvSpPr>
            <a:spLocks noGrp="1"/>
          </p:cNvSpPr>
          <p:nvPr>
            <p:ph type="body" sz="quarter" idx="14"/>
          </p:nvPr>
        </p:nvSpPr>
        <p:spPr>
          <a:xfrm>
            <a:off x="312071" y="4977891"/>
            <a:ext cx="5483225" cy="399397"/>
          </a:xfrm>
        </p:spPr>
        <p:txBody>
          <a:bodyPr/>
          <a:lstStyle/>
          <a:p>
            <a:r>
              <a:rPr lang="en-US" sz="2000" dirty="0"/>
              <a:t>Prepared for AUTOTHON 2019 </a:t>
            </a:r>
          </a:p>
        </p:txBody>
      </p:sp>
    </p:spTree>
    <p:extLst>
      <p:ext uri="{BB962C8B-B14F-4D97-AF65-F5344CB8AC3E}">
        <p14:creationId xmlns:p14="http://schemas.microsoft.com/office/powerpoint/2010/main" val="314757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041991" y="4008474"/>
            <a:ext cx="3923414" cy="1711842"/>
          </a:xfrm>
          <a:prstGeom prst="rect">
            <a:avLst/>
          </a:prstGeom>
        </p:spPr>
        <p:txBody>
          <a:bodyPr/>
          <a:lstStyle>
            <a:lvl1pPr marL="0" indent="0" algn="l" defTabSz="457181" rtl="0" eaLnBrk="1" latinLnBrk="0" hangingPunct="1">
              <a:spcBef>
                <a:spcPct val="20000"/>
              </a:spcBef>
              <a:buFontTx/>
              <a:buNone/>
              <a:defRPr lang="en-IN" sz="1900" kern="1200" spc="-80" baseline="0" dirty="0" smtClean="0">
                <a:solidFill>
                  <a:schemeClr val="accent2"/>
                </a:solidFill>
                <a:latin typeface="+mn-lt"/>
                <a:ea typeface="+mn-ea"/>
                <a:cs typeface="+mn-cs"/>
              </a:defRPr>
            </a:lvl1pPr>
            <a:lvl2pPr marL="457181" indent="0" algn="l" defTabSz="457181" rtl="0" eaLnBrk="1" latinLnBrk="0" hangingPunct="1">
              <a:spcBef>
                <a:spcPct val="20000"/>
              </a:spcBef>
              <a:buFontTx/>
              <a:buNone/>
              <a:defRPr sz="2800" kern="1200">
                <a:solidFill>
                  <a:schemeClr val="tx1"/>
                </a:solidFill>
                <a:latin typeface="+mn-lt"/>
                <a:ea typeface="+mn-ea"/>
                <a:cs typeface="+mn-cs"/>
              </a:defRPr>
            </a:lvl2pPr>
            <a:lvl3pPr marL="914361" indent="0" algn="l" defTabSz="457181" rtl="0" eaLnBrk="1" latinLnBrk="0" hangingPunct="1">
              <a:spcBef>
                <a:spcPct val="20000"/>
              </a:spcBef>
              <a:buFontTx/>
              <a:buNone/>
              <a:defRPr sz="2400" kern="1200">
                <a:solidFill>
                  <a:schemeClr val="tx1"/>
                </a:solidFill>
                <a:latin typeface="+mn-lt"/>
                <a:ea typeface="+mn-ea"/>
                <a:cs typeface="+mn-cs"/>
              </a:defRPr>
            </a:lvl3pPr>
            <a:lvl4pPr marL="1371542" indent="0" algn="l" defTabSz="457181" rtl="0" eaLnBrk="1" latinLnBrk="0" hangingPunct="1">
              <a:spcBef>
                <a:spcPct val="20000"/>
              </a:spcBef>
              <a:buFontTx/>
              <a:buNone/>
              <a:defRPr sz="2000" kern="1200">
                <a:solidFill>
                  <a:schemeClr val="tx1"/>
                </a:solidFill>
                <a:latin typeface="+mn-lt"/>
                <a:ea typeface="+mn-ea"/>
                <a:cs typeface="+mn-cs"/>
              </a:defRPr>
            </a:lvl4pPr>
            <a:lvl5pPr marL="1828724" indent="0" algn="l" defTabSz="457181" rtl="0" eaLnBrk="1" latinLnBrk="0" hangingPunct="1">
              <a:spcBef>
                <a:spcPct val="20000"/>
              </a:spcBef>
              <a:buFontTx/>
              <a:buNone/>
              <a:defRPr sz="2000" kern="1200">
                <a:solidFill>
                  <a:schemeClr val="tx1"/>
                </a:solidFill>
                <a:latin typeface="+mn-lt"/>
                <a:ea typeface="+mn-ea"/>
                <a:cs typeface="+mn-cs"/>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2" name="Text Placeholder 1">
            <a:extLst>
              <a:ext uri="{FF2B5EF4-FFF2-40B4-BE49-F238E27FC236}">
                <a16:creationId xmlns:a16="http://schemas.microsoft.com/office/drawing/2014/main" id="{EA722472-78F5-4830-B5E0-88A4CBE79AD7}"/>
              </a:ext>
            </a:extLst>
          </p:cNvPr>
          <p:cNvSpPr>
            <a:spLocks noGrp="1"/>
          </p:cNvSpPr>
          <p:nvPr>
            <p:ph type="body" sz="quarter" idx="12"/>
          </p:nvPr>
        </p:nvSpPr>
        <p:spPr>
          <a:xfrm>
            <a:off x="272361" y="1582774"/>
            <a:ext cx="7083425" cy="2425700"/>
          </a:xfrm>
        </p:spPr>
        <p:txBody>
          <a:bodyPr/>
          <a:lstStyle/>
          <a:p>
            <a:r>
              <a:rPr lang="en-IN" dirty="0"/>
              <a:t>Approach</a:t>
            </a:r>
          </a:p>
          <a:p>
            <a:r>
              <a:rPr lang="en-IN" dirty="0"/>
              <a:t>Model</a:t>
            </a:r>
          </a:p>
          <a:p>
            <a:r>
              <a:rPr lang="en-IN" dirty="0"/>
              <a:t>CI/CD perspective</a:t>
            </a:r>
          </a:p>
        </p:txBody>
      </p:sp>
      <p:sp>
        <p:nvSpPr>
          <p:cNvPr id="3" name="Text Placeholder 2">
            <a:extLst>
              <a:ext uri="{FF2B5EF4-FFF2-40B4-BE49-F238E27FC236}">
                <a16:creationId xmlns:a16="http://schemas.microsoft.com/office/drawing/2014/main" id="{02591676-AECD-4E57-A6D2-51AAE24847BC}"/>
              </a:ext>
            </a:extLst>
          </p:cNvPr>
          <p:cNvSpPr>
            <a:spLocks noGrp="1"/>
          </p:cNvSpPr>
          <p:nvPr>
            <p:ph type="body" sz="quarter" idx="14"/>
          </p:nvPr>
        </p:nvSpPr>
        <p:spPr>
          <a:xfrm>
            <a:off x="272361" y="336536"/>
            <a:ext cx="7083425" cy="1071123"/>
          </a:xfrm>
        </p:spPr>
        <p:txBody>
          <a:bodyPr/>
          <a:lstStyle/>
          <a:p>
            <a:r>
              <a:rPr lang="en-IN" dirty="0"/>
              <a:t>Agenda</a:t>
            </a:r>
          </a:p>
        </p:txBody>
      </p:sp>
    </p:spTree>
    <p:extLst>
      <p:ext uri="{BB962C8B-B14F-4D97-AF65-F5344CB8AC3E}">
        <p14:creationId xmlns:p14="http://schemas.microsoft.com/office/powerpoint/2010/main" val="296332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394973" y="4449763"/>
            <a:ext cx="2071687" cy="304800"/>
          </a:xfrm>
          <a:prstGeom prst="rect">
            <a:avLst/>
          </a:prstGeom>
        </p:spPr>
        <p:txBody>
          <a:bodyPr/>
          <a:lstStyle>
            <a:lvl1pPr marL="0" indent="0" algn="l" defTabSz="457181" rtl="0" eaLnBrk="1" latinLnBrk="0" hangingPunct="1">
              <a:spcBef>
                <a:spcPct val="20000"/>
              </a:spcBef>
              <a:buFontTx/>
              <a:buNone/>
              <a:defRPr lang="en-IN" sz="1900" kern="1200" spc="-80" baseline="0" dirty="0" smtClean="0">
                <a:solidFill>
                  <a:schemeClr val="accent2"/>
                </a:solidFill>
                <a:latin typeface="+mn-lt"/>
                <a:ea typeface="+mn-ea"/>
                <a:cs typeface="+mn-cs"/>
              </a:defRPr>
            </a:lvl1pPr>
            <a:lvl2pPr marL="457181" indent="0" algn="l" defTabSz="457181" rtl="0" eaLnBrk="1" latinLnBrk="0" hangingPunct="1">
              <a:spcBef>
                <a:spcPct val="20000"/>
              </a:spcBef>
              <a:buFontTx/>
              <a:buNone/>
              <a:defRPr sz="2800" kern="1200">
                <a:solidFill>
                  <a:schemeClr val="tx1"/>
                </a:solidFill>
                <a:latin typeface="+mn-lt"/>
                <a:ea typeface="+mn-ea"/>
                <a:cs typeface="+mn-cs"/>
              </a:defRPr>
            </a:lvl2pPr>
            <a:lvl3pPr marL="914361" indent="0" algn="l" defTabSz="457181" rtl="0" eaLnBrk="1" latinLnBrk="0" hangingPunct="1">
              <a:spcBef>
                <a:spcPct val="20000"/>
              </a:spcBef>
              <a:buFontTx/>
              <a:buNone/>
              <a:defRPr sz="2400" kern="1200">
                <a:solidFill>
                  <a:schemeClr val="tx1"/>
                </a:solidFill>
                <a:latin typeface="+mn-lt"/>
                <a:ea typeface="+mn-ea"/>
                <a:cs typeface="+mn-cs"/>
              </a:defRPr>
            </a:lvl3pPr>
            <a:lvl4pPr marL="1371542" indent="0" algn="l" defTabSz="457181" rtl="0" eaLnBrk="1" latinLnBrk="0" hangingPunct="1">
              <a:spcBef>
                <a:spcPct val="20000"/>
              </a:spcBef>
              <a:buFontTx/>
              <a:buNone/>
              <a:defRPr sz="2000" kern="1200">
                <a:solidFill>
                  <a:schemeClr val="tx1"/>
                </a:solidFill>
                <a:latin typeface="+mn-lt"/>
                <a:ea typeface="+mn-ea"/>
                <a:cs typeface="+mn-cs"/>
              </a:defRPr>
            </a:lvl4pPr>
            <a:lvl5pPr marL="1828724" indent="0" algn="l" defTabSz="457181" rtl="0" eaLnBrk="1" latinLnBrk="0" hangingPunct="1">
              <a:spcBef>
                <a:spcPct val="20000"/>
              </a:spcBef>
              <a:buFontTx/>
              <a:buNone/>
              <a:defRPr sz="2000" kern="1200">
                <a:solidFill>
                  <a:schemeClr val="tx1"/>
                </a:solidFill>
                <a:latin typeface="+mn-lt"/>
                <a:ea typeface="+mn-ea"/>
                <a:cs typeface="+mn-cs"/>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2" name="Text Placeholder 1">
            <a:extLst>
              <a:ext uri="{FF2B5EF4-FFF2-40B4-BE49-F238E27FC236}">
                <a16:creationId xmlns:a16="http://schemas.microsoft.com/office/drawing/2014/main" id="{A68C4962-6C67-4977-8E57-CFDFF60A12DE}"/>
              </a:ext>
            </a:extLst>
          </p:cNvPr>
          <p:cNvSpPr>
            <a:spLocks noGrp="1"/>
          </p:cNvSpPr>
          <p:nvPr>
            <p:ph type="body" sz="quarter" idx="12"/>
          </p:nvPr>
        </p:nvSpPr>
        <p:spPr>
          <a:xfrm>
            <a:off x="272359" y="1442243"/>
            <a:ext cx="7083425" cy="2425700"/>
          </a:xfrm>
        </p:spPr>
        <p:txBody>
          <a:bodyPr/>
          <a:lstStyle/>
          <a:p>
            <a:pPr marL="0" indent="0">
              <a:buNone/>
            </a:pPr>
            <a:r>
              <a:rPr lang="en-IN" dirty="0"/>
              <a:t>Our test automation methodology and framework is well integrated with agile principles and DevOps strategies. Our test automation framework is built for long term utilization and provides great benefits,</a:t>
            </a:r>
          </a:p>
          <a:p>
            <a:r>
              <a:rPr lang="en-IN" dirty="0"/>
              <a:t>Lower maintenance</a:t>
            </a:r>
          </a:p>
          <a:p>
            <a:r>
              <a:rPr lang="en-IN" dirty="0"/>
              <a:t>Loose coupling of tests and data</a:t>
            </a:r>
          </a:p>
          <a:p>
            <a:r>
              <a:rPr lang="en-IN" dirty="0"/>
              <a:t>Utilization of open source tools</a:t>
            </a:r>
          </a:p>
          <a:p>
            <a:r>
              <a:rPr lang="en-IN" dirty="0"/>
              <a:t>Supports execution of multiple regression tests during each sprint</a:t>
            </a:r>
          </a:p>
          <a:p>
            <a:endParaRPr lang="en-IN" dirty="0"/>
          </a:p>
          <a:p>
            <a:pPr marL="0" indent="0">
              <a:buNone/>
            </a:pPr>
            <a:endParaRPr lang="en-IN" dirty="0"/>
          </a:p>
        </p:txBody>
      </p:sp>
      <p:sp>
        <p:nvSpPr>
          <p:cNvPr id="3" name="Text Placeholder 2">
            <a:extLst>
              <a:ext uri="{FF2B5EF4-FFF2-40B4-BE49-F238E27FC236}">
                <a16:creationId xmlns:a16="http://schemas.microsoft.com/office/drawing/2014/main" id="{830D8A8E-A44E-437B-B128-44DF1F2B1268}"/>
              </a:ext>
            </a:extLst>
          </p:cNvPr>
          <p:cNvSpPr>
            <a:spLocks noGrp="1"/>
          </p:cNvSpPr>
          <p:nvPr>
            <p:ph type="body" sz="quarter" idx="14"/>
          </p:nvPr>
        </p:nvSpPr>
        <p:spPr>
          <a:xfrm>
            <a:off x="272360" y="371120"/>
            <a:ext cx="7083425" cy="1071123"/>
          </a:xfrm>
        </p:spPr>
        <p:txBody>
          <a:bodyPr/>
          <a:lstStyle/>
          <a:p>
            <a:r>
              <a:rPr lang="en-IN" dirty="0"/>
              <a:t>Approach	</a:t>
            </a:r>
          </a:p>
        </p:txBody>
      </p:sp>
    </p:spTree>
    <p:extLst>
      <p:ext uri="{BB962C8B-B14F-4D97-AF65-F5344CB8AC3E}">
        <p14:creationId xmlns:p14="http://schemas.microsoft.com/office/powerpoint/2010/main" val="336834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3DBA8B-A513-4007-B708-AD4B5AAC8809}"/>
              </a:ext>
            </a:extLst>
          </p:cNvPr>
          <p:cNvSpPr>
            <a:spLocks noGrp="1"/>
          </p:cNvSpPr>
          <p:nvPr>
            <p:ph type="body" sz="quarter" idx="12"/>
          </p:nvPr>
        </p:nvSpPr>
        <p:spPr>
          <a:xfrm>
            <a:off x="272361" y="2444749"/>
            <a:ext cx="7083425" cy="2915815"/>
          </a:xfrm>
        </p:spPr>
        <p:txBody>
          <a:bodyPr/>
          <a:lstStyle/>
          <a:p>
            <a:r>
              <a:rPr lang="en-IN" dirty="0"/>
              <a:t>UI:</a:t>
            </a:r>
          </a:p>
          <a:p>
            <a:pPr lvl="1"/>
            <a:r>
              <a:rPr lang="en-IN" dirty="0"/>
              <a:t>Used POM (Page Object Model) using page factory to capture the page objects and run the scripts with using testing</a:t>
            </a:r>
          </a:p>
          <a:p>
            <a:pPr lvl="1"/>
            <a:r>
              <a:rPr lang="en-IN" dirty="0"/>
              <a:t>Used Maven for building libraries</a:t>
            </a:r>
          </a:p>
          <a:p>
            <a:r>
              <a:rPr lang="en-IN" dirty="0"/>
              <a:t>API:</a:t>
            </a:r>
          </a:p>
          <a:p>
            <a:pPr lvl="1"/>
            <a:r>
              <a:rPr lang="en-IN" dirty="0"/>
              <a:t>Used Data driven framework with groovy scripting</a:t>
            </a:r>
          </a:p>
          <a:p>
            <a:endParaRPr lang="en-IN" dirty="0"/>
          </a:p>
        </p:txBody>
      </p:sp>
      <p:sp>
        <p:nvSpPr>
          <p:cNvPr id="3" name="Text Placeholder 2">
            <a:extLst>
              <a:ext uri="{FF2B5EF4-FFF2-40B4-BE49-F238E27FC236}">
                <a16:creationId xmlns:a16="http://schemas.microsoft.com/office/drawing/2014/main" id="{CF9533DB-A110-45B6-914E-9B81C1DC9253}"/>
              </a:ext>
            </a:extLst>
          </p:cNvPr>
          <p:cNvSpPr>
            <a:spLocks noGrp="1"/>
          </p:cNvSpPr>
          <p:nvPr>
            <p:ph type="body" sz="quarter" idx="14"/>
          </p:nvPr>
        </p:nvSpPr>
        <p:spPr/>
        <p:txBody>
          <a:bodyPr/>
          <a:lstStyle/>
          <a:p>
            <a:r>
              <a:rPr lang="en-IN" dirty="0"/>
              <a:t>Model</a:t>
            </a:r>
          </a:p>
        </p:txBody>
      </p:sp>
    </p:spTree>
    <p:extLst>
      <p:ext uri="{BB962C8B-B14F-4D97-AF65-F5344CB8AC3E}">
        <p14:creationId xmlns:p14="http://schemas.microsoft.com/office/powerpoint/2010/main" val="192053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B77006-5BB7-401C-B89F-651C436EDC19}"/>
              </a:ext>
            </a:extLst>
          </p:cNvPr>
          <p:cNvSpPr>
            <a:spLocks noGrp="1"/>
          </p:cNvSpPr>
          <p:nvPr>
            <p:ph type="body" sz="quarter" idx="12"/>
          </p:nvPr>
        </p:nvSpPr>
        <p:spPr/>
        <p:txBody>
          <a:bodyPr/>
          <a:lstStyle/>
          <a:p>
            <a:r>
              <a:rPr lang="en-IN" dirty="0"/>
              <a:t>Used CI/CD for our minimum changes in code whenever we have changes in functionality wise object identification</a:t>
            </a:r>
          </a:p>
          <a:p>
            <a:r>
              <a:rPr lang="en-IN" dirty="0"/>
              <a:t>Used for auto trigger whenever we </a:t>
            </a:r>
            <a:r>
              <a:rPr lang="en-IN"/>
              <a:t>have check-in </a:t>
            </a:r>
            <a:r>
              <a:rPr lang="en-IN" dirty="0"/>
              <a:t>master/main branch</a:t>
            </a:r>
          </a:p>
        </p:txBody>
      </p:sp>
      <p:sp>
        <p:nvSpPr>
          <p:cNvPr id="3" name="Text Placeholder 2">
            <a:extLst>
              <a:ext uri="{FF2B5EF4-FFF2-40B4-BE49-F238E27FC236}">
                <a16:creationId xmlns:a16="http://schemas.microsoft.com/office/drawing/2014/main" id="{7FEDBED1-8615-42C3-973E-09FA6FBB12BF}"/>
              </a:ext>
            </a:extLst>
          </p:cNvPr>
          <p:cNvSpPr>
            <a:spLocks noGrp="1"/>
          </p:cNvSpPr>
          <p:nvPr>
            <p:ph type="body" sz="quarter" idx="14"/>
          </p:nvPr>
        </p:nvSpPr>
        <p:spPr/>
        <p:txBody>
          <a:bodyPr/>
          <a:lstStyle/>
          <a:p>
            <a:r>
              <a:rPr lang="en-IN" dirty="0"/>
              <a:t>CI/CD perspective</a:t>
            </a:r>
          </a:p>
        </p:txBody>
      </p:sp>
    </p:spTree>
    <p:extLst>
      <p:ext uri="{BB962C8B-B14F-4D97-AF65-F5344CB8AC3E}">
        <p14:creationId xmlns:p14="http://schemas.microsoft.com/office/powerpoint/2010/main" val="76342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Nagarro Branding color">
      <a:dk1>
        <a:sysClr val="windowText" lastClr="000000"/>
      </a:dk1>
      <a:lt1>
        <a:sysClr val="window" lastClr="FFFFFF"/>
      </a:lt1>
      <a:dk2>
        <a:srgbClr val="000000"/>
      </a:dk2>
      <a:lt2>
        <a:srgbClr val="FFFFFF"/>
      </a:lt2>
      <a:accent1>
        <a:srgbClr val="F8AE3C"/>
      </a:accent1>
      <a:accent2>
        <a:srgbClr val="387BBA"/>
      </a:accent2>
      <a:accent3>
        <a:srgbClr val="707173"/>
      </a:accent3>
      <a:accent4>
        <a:srgbClr val="C6C931"/>
      </a:accent4>
      <a:accent5>
        <a:srgbClr val="9B2721"/>
      </a:accent5>
      <a:accent6>
        <a:srgbClr val="F8AE3C"/>
      </a:accent6>
      <a:hlink>
        <a:srgbClr val="0563C1"/>
      </a:hlink>
      <a:folHlink>
        <a:srgbClr val="954F72"/>
      </a:folHlink>
    </a:clrScheme>
    <a:fontScheme name="Ngarro Branding">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90000"/>
          </a:lnSpc>
          <a:defRPr sz="2400" dirty="0" smtClean="0">
            <a:solidFill>
              <a:schemeClr val="tx1">
                <a:lumMod val="50000"/>
                <a:lumOff val="50000"/>
              </a:schemeClr>
            </a:solidFill>
            <a:latin typeface="Calibri Light"/>
            <a:cs typeface="Calibri Light"/>
          </a:defRPr>
        </a:defPPr>
      </a:lstStyle>
    </a:txDef>
  </a:objectDefaults>
  <a:extraClrSchemeLst/>
  <a:extLst>
    <a:ext uri="{05A4C25C-085E-4340-85A3-A5531E510DB2}">
      <thm15:themeFamily xmlns:thm15="http://schemas.microsoft.com/office/thememl/2012/main" name="Presentation1" id="{ED50C6C4-A4C7-4AB2-ACEB-9CEA3B2596F4}" vid="{804B71E4-CBF0-4B40-9AEC-D1D6EADDB0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21404</TotalTime>
  <Words>142</Words>
  <Application>Microsoft Office PowerPoint</Application>
  <PresentationFormat>Custom</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vector>
  </TitlesOfParts>
  <Company>nagarro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puneeta.mishra@nagarro.com</dc:creator>
  <cp:lastModifiedBy>Rahul Saxena</cp:lastModifiedBy>
  <cp:revision>834</cp:revision>
  <cp:lastPrinted>2016-05-30T06:42:10Z</cp:lastPrinted>
  <dcterms:created xsi:type="dcterms:W3CDTF">2015-10-09T09:44:40Z</dcterms:created>
  <dcterms:modified xsi:type="dcterms:W3CDTF">2019-09-28T11:16:38Z</dcterms:modified>
</cp:coreProperties>
</file>