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F794-6A41-4DBE-B6C3-3196FCA8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46564-1CD3-4B98-BC10-08904D193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A8D1-3759-4E5D-9E44-589643C9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FFEE7-BFD7-498D-9732-F0D33818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23D9-A4F3-45B0-A2F2-A2538AE2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893-B912-440E-BAF0-AFC5551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E5FB-E9BE-40BC-A638-C2D1F7902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4228-2471-4FA7-B825-4B5317A5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77B1-5798-44A5-9552-9D56B747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10B0-FE5F-46B9-97D5-8C7BA76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BB0A7-E1A8-4D8A-A055-77F0E63CF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ADC51-D534-4386-9A54-22C99C020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3000-0E92-46FF-BDF5-3CAAD07F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C408-A51E-4D01-A789-75888BD4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9EB2-07B9-4F37-A004-12C8BE5A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BC35-5E71-4D2A-A0E7-8F14E21F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1C0B-8908-4163-AF78-D4D6FA14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E4C7-2949-46CE-B000-51265FA7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B86C-1D67-48AB-B882-BD8E6DDA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1C76-BB10-4B8F-9F68-4B843E77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168F-B3FF-4F28-B84F-6ED74437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D7E56-0526-41A3-B0F8-FB8A53AE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618A-709C-4FF9-B015-6FEC545B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2CD8-1F98-4089-B4F6-48FA1AB6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C5BE-10B5-4697-85EF-4D30833C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3138-3CD3-4FA7-8ACA-E59D041B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1F5-0392-41F0-8FAA-0B01C057C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03068-97FB-4C34-82DB-7645623C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54E7-43EE-4397-B9C0-5F8BFFC1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1B1BF-2C03-427A-B21E-EBBF32D1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000F6-8E27-4C2D-96BB-ACA8C8C6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8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90F1-7D02-4414-801F-E07C231B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7237D-2CD0-44C0-8A2D-BD9F5423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EB952-A733-4413-9C98-7E26054C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BFD306-C5EE-4C45-BFEB-6BD9E648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5A32E-CCA2-407F-8162-E65C13EA8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3BFCE-0A86-443A-B925-CB670E3E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B9912-7B26-4A65-8633-30D201FA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E53F1-9A4D-4243-9714-A5BB41AA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0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B40B-17EC-4B83-B36F-8754D31C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62D38-25D9-45D7-8DC6-14C952DA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5E163-FF91-48F2-A224-6C42E844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80451-F697-4048-BF1A-B51FC5FC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0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7283E-3404-444A-9EE3-5686D1CC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3DAA7-061A-4771-A37E-E02D37A3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41DEF-E125-48E0-B5EE-79DD499A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38C6-BBF9-4FC5-88AF-C3223720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492E-1E2B-4FA4-839A-14BFFAB0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AA897-0329-4B59-81EE-400016800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7D1B2-0425-4667-9C0C-0F9BA8C9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60424-974E-4E01-B910-3A512DEA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63B7E-689E-41FC-9B8B-98CDECCE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0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2A9D-DADE-49EE-89CF-4EA59F7F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3D08-B6BF-458C-B6BF-0A8D683E3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34A7E-53D9-47B1-8A35-C41C4898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B7C3-5902-4F50-8C24-E4B90572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B0A29-6DC1-4894-94F7-4C1416A5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322EE-4E34-4089-9E23-7D5A6896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A7449-E10D-4659-8723-5192ECB1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610C4-171E-4243-865E-6E2DD1BE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9FFA7-BE54-4470-AC32-056872EAA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78AA-493B-4EA6-A255-744247F5000F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3C00B-AE65-4548-8FF7-5D926491F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36F29-98B8-4C3E-BF3B-13BA4F3F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A9ACC-9DC1-48BE-98BD-F7F0D278F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BF7A-3B43-4541-992B-BDE3C73BA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Automation strategy-v1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96A42-41DE-4B57-B612-C22DC3152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2720"/>
            <a:ext cx="9144000" cy="2545080"/>
          </a:xfrm>
        </p:spPr>
        <p:txBody>
          <a:bodyPr/>
          <a:lstStyle/>
          <a:p>
            <a:r>
              <a:rPr lang="en-US" dirty="0"/>
              <a:t>Team Lava</a:t>
            </a:r>
          </a:p>
        </p:txBody>
      </p:sp>
    </p:spTree>
    <p:extLst>
      <p:ext uri="{BB962C8B-B14F-4D97-AF65-F5344CB8AC3E}">
        <p14:creationId xmlns:p14="http://schemas.microsoft.com/office/powerpoint/2010/main" val="269018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9BD5-9D45-4EE3-BE04-A637B43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3DBD-6734-49B5-A5C2-B4BEBCBE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</a:p>
          <a:p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r>
              <a:rPr lang="en-US" dirty="0"/>
              <a:t>Specflow(For BDD)</a:t>
            </a:r>
          </a:p>
          <a:p>
            <a:r>
              <a:rPr lang="en-US" dirty="0" err="1"/>
              <a:t>Restsharp</a:t>
            </a:r>
            <a:r>
              <a:rPr lang="en-US" dirty="0"/>
              <a:t>(API Wrapper)</a:t>
            </a:r>
          </a:p>
          <a:p>
            <a:r>
              <a:rPr lang="en-US" dirty="0"/>
              <a:t>Nunit3 (unit testing framework)</a:t>
            </a:r>
          </a:p>
          <a:p>
            <a:r>
              <a:rPr lang="en-US" dirty="0"/>
              <a:t>Elastic and </a:t>
            </a:r>
            <a:r>
              <a:rPr lang="en-US" dirty="0" err="1"/>
              <a:t>kibana</a:t>
            </a:r>
            <a:r>
              <a:rPr lang="en-US" dirty="0"/>
              <a:t> for Dashboard </a:t>
            </a:r>
            <a:r>
              <a:rPr lang="en-US" dirty="0" err="1"/>
              <a:t>Vieweing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5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EC6B-E588-4C23-B3B0-F0C07D67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4D254-1615-46D4-BD55-5CDEEE76F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Environment for Web/API testing</a:t>
            </a:r>
          </a:p>
          <a:p>
            <a:pPr lvl="2"/>
            <a:r>
              <a:rPr lang="en-US" dirty="0"/>
              <a:t>The automation framework is capable of handing different environments.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Configuration</a:t>
            </a:r>
          </a:p>
          <a:p>
            <a:pPr lvl="2"/>
            <a:r>
              <a:rPr lang="en-US" dirty="0"/>
              <a:t>The Automation Framework can be run from Command prompt with the below customizable options.</a:t>
            </a:r>
          </a:p>
          <a:p>
            <a:pPr lvl="2"/>
            <a:r>
              <a:rPr lang="en-US" dirty="0"/>
              <a:t>Example :</a:t>
            </a:r>
          </a:p>
          <a:p>
            <a:pPr marL="914400" lvl="2" indent="0">
              <a:buNone/>
            </a:pPr>
            <a:r>
              <a:rPr lang="en-US" dirty="0"/>
              <a:t>--</a:t>
            </a:r>
            <a:r>
              <a:rPr lang="en-US" dirty="0" err="1"/>
              <a:t>testCategoryToRun</a:t>
            </a:r>
            <a:r>
              <a:rPr lang="en-US" dirty="0"/>
              <a:t>="API" --environment="local" --</a:t>
            </a:r>
            <a:r>
              <a:rPr lang="en-US" dirty="0" err="1"/>
              <a:t>SpecflowTagToRun</a:t>
            </a:r>
            <a:r>
              <a:rPr lang="en-US" dirty="0"/>
              <a:t>="cat=Login“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8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CFB0-2DF4-4169-B6A1-AA0AA38E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662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E0DF-37AF-41A8-B4A6-F4E9BFB9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8" y="599013"/>
            <a:ext cx="1619863" cy="20118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73E0A-860F-4A86-AF05-7D0B56A4C9E3}"/>
              </a:ext>
            </a:extLst>
          </p:cNvPr>
          <p:cNvSpPr/>
          <p:nvPr/>
        </p:nvSpPr>
        <p:spPr>
          <a:xfrm>
            <a:off x="1514475" y="2124075"/>
            <a:ext cx="2466975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Regression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0BEF5-7803-49F2-94E8-D48D77B0F3B6}"/>
              </a:ext>
            </a:extLst>
          </p:cNvPr>
          <p:cNvSpPr/>
          <p:nvPr/>
        </p:nvSpPr>
        <p:spPr>
          <a:xfrm>
            <a:off x="5200650" y="771525"/>
            <a:ext cx="2466975" cy="80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Jenkins CI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BBBD2-9D78-44B2-ABE4-93D5140C335B}"/>
              </a:ext>
            </a:extLst>
          </p:cNvPr>
          <p:cNvSpPr/>
          <p:nvPr/>
        </p:nvSpPr>
        <p:spPr>
          <a:xfrm>
            <a:off x="5200649" y="2105025"/>
            <a:ext cx="2466975" cy="800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C122D-9FE0-4D7B-8B63-720CFA558936}"/>
              </a:ext>
            </a:extLst>
          </p:cNvPr>
          <p:cNvSpPr/>
          <p:nvPr/>
        </p:nvSpPr>
        <p:spPr>
          <a:xfrm>
            <a:off x="8324850" y="2124075"/>
            <a:ext cx="2466975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Tests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E11F7-367F-4F86-93EE-3D73AC086227}"/>
              </a:ext>
            </a:extLst>
          </p:cNvPr>
          <p:cNvSpPr/>
          <p:nvPr/>
        </p:nvSpPr>
        <p:spPr>
          <a:xfrm>
            <a:off x="5200648" y="2105025"/>
            <a:ext cx="2466975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UI Tests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5946E3-A998-4FFB-98BE-884E3F46E69D}"/>
              </a:ext>
            </a:extLst>
          </p:cNvPr>
          <p:cNvGrpSpPr/>
          <p:nvPr/>
        </p:nvGrpSpPr>
        <p:grpSpPr>
          <a:xfrm>
            <a:off x="2105026" y="1077624"/>
            <a:ext cx="3095623" cy="1027401"/>
            <a:chOff x="2105026" y="1077624"/>
            <a:chExt cx="3095623" cy="102740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8664C2-F498-4719-A81D-839781EC0DCA}"/>
                </a:ext>
              </a:extLst>
            </p:cNvPr>
            <p:cNvCxnSpPr>
              <a:cxnSpLocks/>
            </p:cNvCxnSpPr>
            <p:nvPr/>
          </p:nvCxnSpPr>
          <p:spPr>
            <a:xfrm>
              <a:off x="2105026" y="1104900"/>
              <a:ext cx="0" cy="100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A4A0C0-12F7-4395-B764-431881211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5026" y="1077624"/>
              <a:ext cx="3095623" cy="25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56308-F7E6-4DB1-AD14-7E6D7FCC1380}"/>
              </a:ext>
            </a:extLst>
          </p:cNvPr>
          <p:cNvCxnSpPr>
            <a:cxnSpLocks/>
          </p:cNvCxnSpPr>
          <p:nvPr/>
        </p:nvCxnSpPr>
        <p:spPr>
          <a:xfrm>
            <a:off x="6276976" y="1604962"/>
            <a:ext cx="0" cy="5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5E658D-54EA-4233-87CD-56EA29E2E226}"/>
              </a:ext>
            </a:extLst>
          </p:cNvPr>
          <p:cNvGrpSpPr/>
          <p:nvPr/>
        </p:nvGrpSpPr>
        <p:grpSpPr>
          <a:xfrm>
            <a:off x="7696203" y="1072357"/>
            <a:ext cx="1781173" cy="1032668"/>
            <a:chOff x="7696203" y="1072357"/>
            <a:chExt cx="1781173" cy="103266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0DE38B-8E04-45B3-BAF7-802C99F98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203" y="1072357"/>
              <a:ext cx="1781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38A08D1-9C87-4710-BFA4-36791D770B60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1104900"/>
              <a:ext cx="0" cy="10001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2FD48C2-D401-48F7-95A4-F62CE338C74B}"/>
              </a:ext>
            </a:extLst>
          </p:cNvPr>
          <p:cNvSpPr/>
          <p:nvPr/>
        </p:nvSpPr>
        <p:spPr>
          <a:xfrm>
            <a:off x="5191124" y="4351339"/>
            <a:ext cx="2466975" cy="80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Management Software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Elastic Search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237CA2-B529-4916-AD52-422EC6CBDE0B}"/>
              </a:ext>
            </a:extLst>
          </p:cNvPr>
          <p:cNvGrpSpPr/>
          <p:nvPr/>
        </p:nvGrpSpPr>
        <p:grpSpPr>
          <a:xfrm>
            <a:off x="2105026" y="2924175"/>
            <a:ext cx="3086098" cy="1714500"/>
            <a:chOff x="2105026" y="2924175"/>
            <a:chExt cx="3086098" cy="17145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B4DBA0-E7C8-4344-A0EE-242174D9C08B}"/>
                </a:ext>
              </a:extLst>
            </p:cNvPr>
            <p:cNvCxnSpPr>
              <a:cxnSpLocks/>
            </p:cNvCxnSpPr>
            <p:nvPr/>
          </p:nvCxnSpPr>
          <p:spPr>
            <a:xfrm>
              <a:off x="2105026" y="2924175"/>
              <a:ext cx="0" cy="171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324795-3713-405E-8558-3AFA2E4382CB}"/>
                </a:ext>
              </a:extLst>
            </p:cNvPr>
            <p:cNvCxnSpPr/>
            <p:nvPr/>
          </p:nvCxnSpPr>
          <p:spPr>
            <a:xfrm>
              <a:off x="2105026" y="4619625"/>
              <a:ext cx="3086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1D7954-B818-4380-9AD3-44CED091BCA2}"/>
              </a:ext>
            </a:extLst>
          </p:cNvPr>
          <p:cNvCxnSpPr>
            <a:cxnSpLocks/>
          </p:cNvCxnSpPr>
          <p:nvPr/>
        </p:nvCxnSpPr>
        <p:spPr>
          <a:xfrm>
            <a:off x="6276977" y="2909887"/>
            <a:ext cx="0" cy="144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9BE774-38E4-402F-AA22-9C5A46066624}"/>
              </a:ext>
            </a:extLst>
          </p:cNvPr>
          <p:cNvGrpSpPr/>
          <p:nvPr/>
        </p:nvGrpSpPr>
        <p:grpSpPr>
          <a:xfrm>
            <a:off x="7791450" y="2905125"/>
            <a:ext cx="1766888" cy="1733550"/>
            <a:chOff x="7791450" y="2905125"/>
            <a:chExt cx="1766888" cy="173355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8152BD9-F950-47AB-92EC-5006974D7236}"/>
                </a:ext>
              </a:extLst>
            </p:cNvPr>
            <p:cNvCxnSpPr>
              <a:cxnSpLocks/>
            </p:cNvCxnSpPr>
            <p:nvPr/>
          </p:nvCxnSpPr>
          <p:spPr>
            <a:xfrm>
              <a:off x="9558337" y="2905125"/>
              <a:ext cx="0" cy="1714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3279BB1-29BD-4219-94C6-1F24A414B1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1450" y="4629150"/>
              <a:ext cx="1766888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8EA7F63-E889-4F39-810A-81A4487137D4}"/>
              </a:ext>
            </a:extLst>
          </p:cNvPr>
          <p:cNvSpPr txBox="1"/>
          <p:nvPr/>
        </p:nvSpPr>
        <p:spPr>
          <a:xfrm>
            <a:off x="1602658" y="1455174"/>
            <a:ext cx="11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Job_1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E64C05-5847-4A3B-A612-54D54DE6E539}"/>
              </a:ext>
            </a:extLst>
          </p:cNvPr>
          <p:cNvSpPr txBox="1"/>
          <p:nvPr/>
        </p:nvSpPr>
        <p:spPr>
          <a:xfrm>
            <a:off x="8921398" y="1496220"/>
            <a:ext cx="11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Job_3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36B29C-5371-471B-9AD6-3725B84C63C8}"/>
              </a:ext>
            </a:extLst>
          </p:cNvPr>
          <p:cNvSpPr txBox="1"/>
          <p:nvPr/>
        </p:nvSpPr>
        <p:spPr>
          <a:xfrm>
            <a:off x="6087074" y="1670328"/>
            <a:ext cx="11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Job_2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5A410E-FE24-4A57-B0EB-66B41D934E6B}"/>
              </a:ext>
            </a:extLst>
          </p:cNvPr>
          <p:cNvSpPr txBox="1"/>
          <p:nvPr/>
        </p:nvSpPr>
        <p:spPr>
          <a:xfrm>
            <a:off x="1675178" y="3200381"/>
            <a:ext cx="11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30CDB77-5EDA-40FD-A4A0-57A9A77EF1E4}"/>
              </a:ext>
            </a:extLst>
          </p:cNvPr>
          <p:cNvSpPr txBox="1"/>
          <p:nvPr/>
        </p:nvSpPr>
        <p:spPr>
          <a:xfrm>
            <a:off x="5915024" y="3394315"/>
            <a:ext cx="11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C1A910-5555-46E8-8858-55E8EAA30A47}"/>
              </a:ext>
            </a:extLst>
          </p:cNvPr>
          <p:cNvSpPr txBox="1"/>
          <p:nvPr/>
        </p:nvSpPr>
        <p:spPr>
          <a:xfrm>
            <a:off x="9042917" y="3414397"/>
            <a:ext cx="111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AF51F1-D72F-473D-8ED8-B02070CB1CF1}"/>
              </a:ext>
            </a:extLst>
          </p:cNvPr>
          <p:cNvCxnSpPr>
            <a:cxnSpLocks/>
          </p:cNvCxnSpPr>
          <p:nvPr/>
        </p:nvCxnSpPr>
        <p:spPr>
          <a:xfrm>
            <a:off x="6141243" y="5187672"/>
            <a:ext cx="0" cy="90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5ADDC2F-8BF5-4E94-8C27-D2B6A0379D58}"/>
              </a:ext>
            </a:extLst>
          </p:cNvPr>
          <p:cNvSpPr txBox="1"/>
          <p:nvPr/>
        </p:nvSpPr>
        <p:spPr>
          <a:xfrm>
            <a:off x="5915023" y="5443593"/>
            <a:ext cx="111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Result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BB308B-D89B-4272-A728-2F5E0BEB88E8}"/>
              </a:ext>
            </a:extLst>
          </p:cNvPr>
          <p:cNvSpPr/>
          <p:nvPr/>
        </p:nvSpPr>
        <p:spPr>
          <a:xfrm>
            <a:off x="5253109" y="6126935"/>
            <a:ext cx="2404987" cy="731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Kibana</a:t>
            </a:r>
          </a:p>
        </p:txBody>
      </p:sp>
    </p:spTree>
    <p:extLst>
      <p:ext uri="{BB962C8B-B14F-4D97-AF65-F5344CB8AC3E}">
        <p14:creationId xmlns:p14="http://schemas.microsoft.com/office/powerpoint/2010/main" val="14156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04AC-7DD7-429D-A0C4-CD70896B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0269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4316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Automation strategy-v1</vt:lpstr>
      <vt:lpstr>Technology stack</vt:lpstr>
      <vt:lpstr>Test Automation Infrastructure</vt:lpstr>
      <vt:lpstr>Proposed Solution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strategy-v1</dc:title>
  <dc:creator>Om Mishra</dc:creator>
  <cp:lastModifiedBy>Om Mishra</cp:lastModifiedBy>
  <cp:revision>3</cp:revision>
  <dcterms:created xsi:type="dcterms:W3CDTF">2019-09-28T10:14:39Z</dcterms:created>
  <dcterms:modified xsi:type="dcterms:W3CDTF">2019-09-28T10:41:58Z</dcterms:modified>
</cp:coreProperties>
</file>