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2A16-2F4A-41F4-9E6E-EDF8D123D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5BE83-28FB-4A24-9D4C-457A40859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BA4B9-0D9F-4241-A2E4-CEB4EA09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0E24-D0A4-4EA7-8B77-4723B38626C0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6E828-9B08-4B69-88E4-81FCB421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1ADEE-72B6-4305-B795-E168221E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F999-EAD5-4391-B288-77839A6A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1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F080-6264-4716-8124-C924D133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123B3-C077-4785-ADAF-B60C67F4E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5FB3A-CB81-457E-960F-BEE9C83E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0E24-D0A4-4EA7-8B77-4723B38626C0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5BABE-2D67-4088-837A-9BAB29349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C795-63B5-436D-BA14-F91417FE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F999-EAD5-4391-B288-77839A6A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0356D-6EEA-470A-B59C-F5B2FEBD3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AC26A-74BF-41FA-8A2C-F57795238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8B309-3684-42FC-B2C9-7219A54A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0E24-D0A4-4EA7-8B77-4723B38626C0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56BDD-7BDA-446A-B265-FFFBEAD8D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18A9B-53D7-411D-8B0F-16C99C18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F999-EAD5-4391-B288-77839A6A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2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9FD55-9D1D-4C5A-B2CB-9A5B254F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4A4CF-297F-4118-8095-A8891AA97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3918C-1ADB-4C72-A363-FBA08F7A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0E24-D0A4-4EA7-8B77-4723B38626C0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6570B-74DE-4B54-AA60-8FCCF0DE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8357D-5E5A-479F-AC79-774A0A5D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F999-EAD5-4391-B288-77839A6A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1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F7A84-9034-4FDF-B6AA-7C94F1BA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FF482-4012-4386-8F5E-A6BC41AB0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EF251-9FA9-4106-8BED-34503A6C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0E24-D0A4-4EA7-8B77-4723B38626C0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D46A8-26D5-4194-AFF5-CA57288DB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A8603-219C-4E49-B1A0-3A93DCD6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F999-EAD5-4391-B288-77839A6A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3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CDFA-5951-4B53-A9F9-8B8087E7E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DE55F-0E01-4C74-BA03-F2770DB82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9BDE1-D413-4969-868C-7CE8E9A2D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E1412-0E15-4EA0-BADD-5FC978206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0E24-D0A4-4EA7-8B77-4723B38626C0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B8DAA-7673-41C8-9D59-9ED52D11C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B35AF-2EC3-4D98-B85F-035DA417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F999-EAD5-4391-B288-77839A6A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4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7C0B-0512-4F7B-B47C-FF58A7357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DC6DD-B437-4E77-8DB0-9B742041B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6770D-D599-4C9C-9C22-911070F70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75FC6-0CB9-449C-AC05-CEAECEE91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66904D-8ED8-4FFE-95A9-CF61CB7EE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F926F2-C032-43BB-A31C-71575E88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0E24-D0A4-4EA7-8B77-4723B38626C0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1EE523-50E6-4D5E-BAE7-D2B8F3C42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08054D-BCEC-4E6E-8BD5-EDBF1C0E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F999-EAD5-4391-B288-77839A6A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0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6BD1-A709-4CDE-9905-388F38349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53D68-F60A-4B67-A9D3-282C0EE40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0E24-D0A4-4EA7-8B77-4723B38626C0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224E5-FB70-4C99-996A-32A891B2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7BBCA-8D9F-48DB-8BA9-0A3A52156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F999-EAD5-4391-B288-77839A6A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7B685-F3E9-4B7D-878F-8D873D04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0E24-D0A4-4EA7-8B77-4723B38626C0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386FEF-DB04-41A7-8212-D1CF97C6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D4729-EB2C-416A-8436-1F09A841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F999-EAD5-4391-B288-77839A6A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2986-3F22-4027-8569-FE84F0A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8DE32-6FB8-4B89-8446-18E3DE08E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A75E4-68CC-44EA-9C3A-AB6764F34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9BEB3-439D-4323-9A12-BF215DEF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0E24-D0A4-4EA7-8B77-4723B38626C0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6886F-7428-49DC-A456-41B28D5A4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06372-56D4-45E8-83A0-3FC4FFF7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F999-EAD5-4391-B288-77839A6A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0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C166-4670-4FA9-95B2-F8122E22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CE0A0C-0BAE-49B8-9C5D-009B668DF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AD7EC-7121-461D-8F0A-165743E09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2BCB2-AAE1-42B4-BD73-63FE3153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0E24-D0A4-4EA7-8B77-4723B38626C0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154F7-76B2-4441-ACDC-0180E380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30DA3-AF49-4B2B-BEDE-64178D53A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F999-EAD5-4391-B288-77839A6A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0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20AA3-C7FB-47F0-AD53-E2990606C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86735-8FEE-4938-8872-A46F97E9B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3EC38-F24D-48C1-8EEA-2671D4610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30E24-D0A4-4EA7-8B77-4723B38626C0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B76AC-C584-4B9C-9DC2-9E3FA1514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E23F7-3B7C-45A1-BEA1-ACFCC4D3E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1F999-EAD5-4391-B288-77839A6A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3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D861F-8838-4D8A-8B23-2E0AE9D077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Automation strategy-v2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8B8F9-B361-4669-A96B-2BDBFDB6B8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Lava</a:t>
            </a:r>
          </a:p>
        </p:txBody>
      </p:sp>
    </p:spTree>
    <p:extLst>
      <p:ext uri="{BB962C8B-B14F-4D97-AF65-F5344CB8AC3E}">
        <p14:creationId xmlns:p14="http://schemas.microsoft.com/office/powerpoint/2010/main" val="263982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3596-D408-4BCE-93B8-7E84A4FE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Approach for new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9BB0F-B316-4C83-81ED-4BEBA4DC5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DataWare</a:t>
            </a:r>
            <a:r>
              <a:rPr lang="en-US" dirty="0"/>
              <a:t> house Testing</a:t>
            </a:r>
          </a:p>
          <a:p>
            <a:pPr lvl="5"/>
            <a:r>
              <a:rPr lang="en-US" dirty="0"/>
              <a:t>Use and Existing ELT solution for example : </a:t>
            </a:r>
            <a:r>
              <a:rPr lang="en-US" dirty="0" err="1"/>
              <a:t>QuerySurge</a:t>
            </a:r>
            <a:r>
              <a:rPr lang="en-US" dirty="0"/>
              <a:t>/Informatica to test the </a:t>
            </a:r>
            <a:r>
              <a:rPr lang="en-US" dirty="0" err="1"/>
              <a:t>datawarehouse</a:t>
            </a:r>
            <a:r>
              <a:rPr lang="en-US" dirty="0"/>
              <a:t> Functionality. The tools has built in compatibilities to test the interfacing (upstream/down stream).We need to create custom queries to fetch the data from Rental Applications/Payment Application and then we can do the respective testing.</a:t>
            </a:r>
          </a:p>
          <a:p>
            <a:pPr marL="2286000" lvl="5" indent="0">
              <a:buNone/>
            </a:pPr>
            <a:r>
              <a:rPr lang="en-US" dirty="0"/>
              <a:t>    Reports can be pulled out based on condition and then can be tested against the set     </a:t>
            </a:r>
          </a:p>
          <a:p>
            <a:pPr marL="2286000" lvl="5" indent="0">
              <a:buNone/>
            </a:pPr>
            <a:r>
              <a:rPr lang="en-US" dirty="0"/>
              <a:t>    of rule.</a:t>
            </a:r>
          </a:p>
          <a:p>
            <a:pPr lvl="5"/>
            <a:r>
              <a:rPr lang="en-US" dirty="0"/>
              <a:t>Another Approach is to write the SQL queries in the existing automation framework and then validate the different functional aspects of the </a:t>
            </a:r>
            <a:r>
              <a:rPr lang="en-US" dirty="0" err="1"/>
              <a:t>Dataware</a:t>
            </a:r>
            <a:r>
              <a:rPr lang="en-US" dirty="0"/>
              <a:t> house thru your selenium code.</a:t>
            </a:r>
          </a:p>
          <a:p>
            <a:pPr lvl="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3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3E2C2-50E8-4940-85AA-7C3F9E24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6C916-9585-44D6-B539-1D9ABF2E1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test the streaming of audio/video and other aspects </a:t>
            </a:r>
          </a:p>
          <a:p>
            <a:r>
              <a:rPr lang="en-US" dirty="0"/>
              <a:t>We can test the video/Audio streaming aspect using </a:t>
            </a:r>
            <a:r>
              <a:rPr lang="en-US" dirty="0" err="1"/>
              <a:t>Jmeter</a:t>
            </a:r>
            <a:endParaRPr lang="en-US" dirty="0"/>
          </a:p>
          <a:p>
            <a:r>
              <a:rPr lang="en-US" dirty="0"/>
              <a:t>The various aspects to test would be </a:t>
            </a:r>
          </a:p>
          <a:p>
            <a:pPr lvl="3"/>
            <a:r>
              <a:rPr lang="en-US" b="1" dirty="0"/>
              <a:t>Buffering Time</a:t>
            </a:r>
          </a:p>
          <a:p>
            <a:pPr lvl="3"/>
            <a:r>
              <a:rPr lang="en-US" b="1" dirty="0"/>
              <a:t>Bit Rate</a:t>
            </a:r>
          </a:p>
          <a:p>
            <a:pPr lvl="3"/>
            <a:r>
              <a:rPr lang="en-US" b="1" dirty="0"/>
              <a:t>Lagging Time</a:t>
            </a:r>
            <a:r>
              <a:rPr lang="en-US" dirty="0"/>
              <a:t> </a:t>
            </a:r>
          </a:p>
          <a:p>
            <a:pPr lvl="3"/>
            <a:r>
              <a:rPr lang="en-US" b="1" dirty="0"/>
              <a:t>Data Consumed</a:t>
            </a:r>
          </a:p>
          <a:p>
            <a:pPr lvl="3"/>
            <a:r>
              <a:rPr lang="en-US" b="1" dirty="0"/>
              <a:t>Platform Compatibility</a:t>
            </a:r>
          </a:p>
          <a:p>
            <a:pPr lvl="3"/>
            <a:r>
              <a:rPr lang="en-US" b="1" dirty="0"/>
              <a:t>Subtitles Synchronization and On/Off</a:t>
            </a:r>
          </a:p>
          <a:p>
            <a:pPr lvl="3"/>
            <a:r>
              <a:rPr lang="en-US" b="1" dirty="0"/>
              <a:t>Cross-Browser Compatibility Testing of a Streaming Application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2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D1A6-10F3-4CFE-9782-734F164F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Payments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16921-2849-4871-85F4-368973FE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Payment test can be easily integration with the existing automation solution provided.</a:t>
            </a:r>
          </a:p>
          <a:p>
            <a:r>
              <a:rPr lang="en-US" dirty="0"/>
              <a:t>To test ,we can think Payment Test as API tests with authorization and authentication at a particular stage</a:t>
            </a:r>
          </a:p>
          <a:p>
            <a:r>
              <a:rPr lang="en-US" dirty="0"/>
              <a:t>The same can be included in the API automation tests in the existing Framework</a:t>
            </a:r>
          </a:p>
        </p:txBody>
      </p:sp>
    </p:spTree>
    <p:extLst>
      <p:ext uri="{BB962C8B-B14F-4D97-AF65-F5344CB8AC3E}">
        <p14:creationId xmlns:p14="http://schemas.microsoft.com/office/powerpoint/2010/main" val="338849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84D9-134B-4DD9-B042-640AB4CC6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International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79470-4DEF-43A9-AAD2-D5887C72F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Set of Functional cases that need help</a:t>
            </a:r>
          </a:p>
          <a:p>
            <a:r>
              <a:rPr lang="en-US" dirty="0"/>
              <a:t>Create the Set of queries that need help.</a:t>
            </a:r>
          </a:p>
          <a:p>
            <a:r>
              <a:rPr lang="en-US" dirty="0"/>
              <a:t>Create a documentation in confluence and post your queries and ask them to update in there.</a:t>
            </a:r>
          </a:p>
          <a:p>
            <a:r>
              <a:rPr lang="en-US" dirty="0"/>
              <a:t>Create tests cases to cover all the aspects and here you go.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8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8D5D-436D-4D80-AEB2-C81EF9FD0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Thanks</a:t>
            </a:r>
          </a:p>
        </p:txBody>
      </p:sp>
    </p:spTree>
    <p:extLst>
      <p:ext uri="{BB962C8B-B14F-4D97-AF65-F5344CB8AC3E}">
        <p14:creationId xmlns:p14="http://schemas.microsoft.com/office/powerpoint/2010/main" val="224979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255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Automation strategy-v2</vt:lpstr>
      <vt:lpstr>Automation Approach for new components</vt:lpstr>
      <vt:lpstr>Streaming  testing</vt:lpstr>
      <vt:lpstr>Payments Tests</vt:lpstr>
      <vt:lpstr>International Help</vt:lpstr>
      <vt:lpstr> 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 Mishra</dc:creator>
  <cp:lastModifiedBy>Om Mishra</cp:lastModifiedBy>
  <cp:revision>7</cp:revision>
  <dcterms:created xsi:type="dcterms:W3CDTF">2019-09-28T10:43:22Z</dcterms:created>
  <dcterms:modified xsi:type="dcterms:W3CDTF">2019-09-28T11:19:57Z</dcterms:modified>
</cp:coreProperties>
</file>