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497-A1A3-4028-B48C-8DFB2C9BAB9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66E0271-C9A3-4785-992B-15F2533D9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2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497-A1A3-4028-B48C-8DFB2C9BAB9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0271-C9A3-4785-992B-15F2533D9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6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497-A1A3-4028-B48C-8DFB2C9BAB9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0271-C9A3-4785-992B-15F2533D9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55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497-A1A3-4028-B48C-8DFB2C9BAB9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0271-C9A3-4785-992B-15F2533D9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0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497-A1A3-4028-B48C-8DFB2C9BAB9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0271-C9A3-4785-992B-15F2533D9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6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497-A1A3-4028-B48C-8DFB2C9BAB9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0271-C9A3-4785-992B-15F2533D9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497-A1A3-4028-B48C-8DFB2C9BAB9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0271-C9A3-4785-992B-15F2533D9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36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497-A1A3-4028-B48C-8DFB2C9BAB9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0271-C9A3-4785-992B-15F2533D9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0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497-A1A3-4028-B48C-8DFB2C9BAB9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0271-C9A3-4785-992B-15F2533D9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6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497-A1A3-4028-B48C-8DFB2C9BAB9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0271-C9A3-4785-992B-15F2533D9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893497-A1A3-4028-B48C-8DFB2C9BAB9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0271-C9A3-4785-992B-15F2533D9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95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3497-A1A3-4028-B48C-8DFB2C9BAB9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6E0271-C9A3-4785-992B-15F2533D9AE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58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DD11-1DFA-4164-84B0-3BFEB363D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Test Strategy Document</a:t>
            </a:r>
            <a:br>
              <a:rPr lang="en-IN" dirty="0"/>
            </a:br>
            <a:r>
              <a:rPr lang="en-IN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489DF-1F01-48B8-80CA-FD10BA319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6"/>
                </a:solidFill>
              </a:rPr>
              <a:t>By Quality Boosters</a:t>
            </a:r>
          </a:p>
        </p:txBody>
      </p:sp>
    </p:spTree>
    <p:extLst>
      <p:ext uri="{BB962C8B-B14F-4D97-AF65-F5344CB8AC3E}">
        <p14:creationId xmlns:p14="http://schemas.microsoft.com/office/powerpoint/2010/main" val="367070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7E21-568F-47D7-B457-874493304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"/>
            <a:ext cx="9144000" cy="2514601"/>
          </a:xfrm>
        </p:spPr>
        <p:txBody>
          <a:bodyPr>
            <a:noAutofit/>
          </a:bodyPr>
          <a:lstStyle/>
          <a:p>
            <a:r>
              <a:rPr lang="en-IN" sz="4800" u="sng" dirty="0">
                <a:solidFill>
                  <a:srgbClr val="FF0000"/>
                </a:solidFill>
              </a:rPr>
              <a:t>Technology Stack Used</a:t>
            </a:r>
            <a:br>
              <a:rPr lang="en-IN" sz="4800" dirty="0"/>
            </a:br>
            <a:br>
              <a:rPr lang="en-IN" sz="4800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9769-4B8B-4A1E-9872-556BFB2AA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9121"/>
            <a:ext cx="10109200" cy="2514601"/>
          </a:xfrm>
        </p:spPr>
        <p:txBody>
          <a:bodyPr>
            <a:normAutofit/>
          </a:bodyPr>
          <a:lstStyle/>
          <a:p>
            <a:r>
              <a:rPr lang="en-IN" dirty="0"/>
              <a:t>-Hybrid Framework Used</a:t>
            </a:r>
          </a:p>
          <a:p>
            <a:r>
              <a:rPr lang="en-IN" dirty="0"/>
              <a:t>- Selenium with Java</a:t>
            </a:r>
          </a:p>
          <a:p>
            <a:r>
              <a:rPr lang="en-IN" dirty="0"/>
              <a:t>- Page Object Model Approach</a:t>
            </a:r>
          </a:p>
          <a:p>
            <a:r>
              <a:rPr lang="en-IN" dirty="0"/>
              <a:t>- </a:t>
            </a:r>
            <a:r>
              <a:rPr lang="en-IN" dirty="0" err="1"/>
              <a:t>TestNg</a:t>
            </a:r>
            <a:r>
              <a:rPr lang="en-IN" dirty="0"/>
              <a:t> for Reporting</a:t>
            </a:r>
          </a:p>
          <a:p>
            <a:r>
              <a:rPr lang="en-IN" dirty="0"/>
              <a:t>- Maven as Build Tool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85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8EE3-EB23-4726-B484-092C446A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/>
              <a:t>Automation Application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321B-6BBF-4CE2-82EE-C214BD6F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Developed test scripts for automating following scenarios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- Login Page as Admin</a:t>
            </a:r>
          </a:p>
          <a:p>
            <a:pPr>
              <a:buFontTx/>
              <a:buChar char="-"/>
            </a:pPr>
            <a:r>
              <a:rPr lang="en-IN" dirty="0"/>
              <a:t>Add Movie Section </a:t>
            </a:r>
          </a:p>
          <a:p>
            <a:pPr>
              <a:buFontTx/>
              <a:buChar char="-"/>
            </a:pPr>
            <a:r>
              <a:rPr lang="en-IN" dirty="0"/>
              <a:t>Parallel Execution</a:t>
            </a:r>
          </a:p>
          <a:p>
            <a:pPr>
              <a:buFontTx/>
              <a:buChar char="-"/>
            </a:pPr>
            <a:r>
              <a:rPr lang="en-IN"/>
              <a:t>Code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43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20D6-7808-469E-8FD6-D0D0179BA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B36C4-DD99-4BAB-9EA4-BD66708DA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774424" y="4701695"/>
            <a:ext cx="8637072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2185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55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Rockwell</vt:lpstr>
      <vt:lpstr>Gallery</vt:lpstr>
      <vt:lpstr>Test Strategy Document  </vt:lpstr>
      <vt:lpstr>Technology Stack Used  </vt:lpstr>
      <vt:lpstr>Automation Application flow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Strategy Document Movie Rental Project</dc:title>
  <dc:creator>Rohit Chawla</dc:creator>
  <cp:lastModifiedBy>Gautam Sachdeva</cp:lastModifiedBy>
  <cp:revision>10</cp:revision>
  <dcterms:created xsi:type="dcterms:W3CDTF">2019-09-28T07:25:50Z</dcterms:created>
  <dcterms:modified xsi:type="dcterms:W3CDTF">2019-09-28T11:18:53Z</dcterms:modified>
</cp:coreProperties>
</file>