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4"/>
  </p:notesMasterIdLst>
  <p:sldIdLst>
    <p:sldId id="256" r:id="rId3"/>
    <p:sldId id="258" r:id="rId4"/>
    <p:sldId id="264" r:id="rId5"/>
    <p:sldId id="266" r:id="rId6"/>
    <p:sldId id="1075" r:id="rId7"/>
    <p:sldId id="1068" r:id="rId8"/>
    <p:sldId id="432" r:id="rId9"/>
    <p:sldId id="262" r:id="rId10"/>
    <p:sldId id="261" r:id="rId11"/>
    <p:sldId id="263" r:id="rId12"/>
    <p:sldId id="10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BEC874-9419-45E5-B4B7-5773D24D73A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BA6B5DF1-22AA-44C2-B410-BD2EC59A0A85}">
      <dgm:prSet phldrT="[Text]"/>
      <dgm:spPr/>
      <dgm:t>
        <a:bodyPr/>
        <a:lstStyle/>
        <a:p>
          <a:r>
            <a:rPr lang="en-US" dirty="0"/>
            <a:t>An</a:t>
          </a:r>
          <a:r>
            <a:rPr lang="en-US" baseline="0" dirty="0"/>
            <a:t> unstable application with different versions.	 </a:t>
          </a:r>
          <a:endParaRPr lang="en-IN" dirty="0"/>
        </a:p>
      </dgm:t>
    </dgm:pt>
    <dgm:pt modelId="{95729BAE-A38C-4352-9705-390470A9CE99}" type="parTrans" cxnId="{75CC288D-14A1-4290-879C-14130845B1E3}">
      <dgm:prSet/>
      <dgm:spPr/>
      <dgm:t>
        <a:bodyPr/>
        <a:lstStyle/>
        <a:p>
          <a:endParaRPr lang="en-IN"/>
        </a:p>
      </dgm:t>
    </dgm:pt>
    <dgm:pt modelId="{CA9E72EB-C540-4594-992B-1498B1DBF386}" type="sibTrans" cxnId="{75CC288D-14A1-4290-879C-14130845B1E3}">
      <dgm:prSet/>
      <dgm:spPr/>
      <dgm:t>
        <a:bodyPr/>
        <a:lstStyle/>
        <a:p>
          <a:endParaRPr lang="en-IN"/>
        </a:p>
      </dgm:t>
    </dgm:pt>
    <dgm:pt modelId="{B27F7659-311B-4F5B-88FB-92BD004669A0}">
      <dgm:prSet/>
      <dgm:spPr/>
      <dgm:t>
        <a:bodyPr/>
        <a:lstStyle/>
        <a:p>
          <a:r>
            <a:rPr lang="en-US" dirty="0"/>
            <a:t>Testcases to test Web Application</a:t>
          </a:r>
          <a:endParaRPr lang="en-IN" dirty="0"/>
        </a:p>
      </dgm:t>
    </dgm:pt>
    <dgm:pt modelId="{F1D0B9BD-4B58-4BE2-B060-376926AE58B9}" type="parTrans" cxnId="{42D39C41-57C4-4FD5-AA79-A9EAF9C03C7B}">
      <dgm:prSet/>
      <dgm:spPr/>
      <dgm:t>
        <a:bodyPr/>
        <a:lstStyle/>
        <a:p>
          <a:endParaRPr lang="en-IN"/>
        </a:p>
      </dgm:t>
    </dgm:pt>
    <dgm:pt modelId="{3A4915C7-9A93-4093-A517-389CCF056F80}" type="sibTrans" cxnId="{42D39C41-57C4-4FD5-AA79-A9EAF9C03C7B}">
      <dgm:prSet/>
      <dgm:spPr/>
      <dgm:t>
        <a:bodyPr/>
        <a:lstStyle/>
        <a:p>
          <a:endParaRPr lang="en-IN"/>
        </a:p>
      </dgm:t>
    </dgm:pt>
    <dgm:pt modelId="{1B577969-7769-4A90-AC72-E8793EE51104}">
      <dgm:prSet/>
      <dgm:spPr/>
      <dgm:t>
        <a:bodyPr/>
        <a:lstStyle/>
        <a:p>
          <a:r>
            <a:rPr lang="en-US" dirty="0"/>
            <a:t>Testcase to same feature using APIs.</a:t>
          </a:r>
          <a:endParaRPr lang="en-IN" dirty="0"/>
        </a:p>
      </dgm:t>
    </dgm:pt>
    <dgm:pt modelId="{7BEAF757-2578-4A35-8820-8D3F6CC90F84}" type="parTrans" cxnId="{EBD824A9-C718-4805-9B72-8331ED7441F1}">
      <dgm:prSet/>
      <dgm:spPr/>
      <dgm:t>
        <a:bodyPr/>
        <a:lstStyle/>
        <a:p>
          <a:endParaRPr lang="en-IN"/>
        </a:p>
      </dgm:t>
    </dgm:pt>
    <dgm:pt modelId="{EB609C9C-DA37-405A-934A-8976FB503CF8}" type="sibTrans" cxnId="{EBD824A9-C718-4805-9B72-8331ED7441F1}">
      <dgm:prSet/>
      <dgm:spPr/>
      <dgm:t>
        <a:bodyPr/>
        <a:lstStyle/>
        <a:p>
          <a:endParaRPr lang="en-IN"/>
        </a:p>
      </dgm:t>
    </dgm:pt>
    <dgm:pt modelId="{AD629B79-D300-4E84-96C2-15C53FD83D5C}">
      <dgm:prSet/>
      <dgm:spPr/>
      <dgm:t>
        <a:bodyPr/>
        <a:lstStyle/>
        <a:p>
          <a:r>
            <a:rPr lang="en-US" dirty="0"/>
            <a:t>Framework should be capable to include changes required for Mobile application. </a:t>
          </a:r>
          <a:endParaRPr lang="en-IN" dirty="0"/>
        </a:p>
      </dgm:t>
    </dgm:pt>
    <dgm:pt modelId="{D4AD8A04-AEFA-4201-90CA-B9B5635574A3}" type="parTrans" cxnId="{6CE98160-9887-446B-A01A-EC914D9E511B}">
      <dgm:prSet/>
      <dgm:spPr/>
      <dgm:t>
        <a:bodyPr/>
        <a:lstStyle/>
        <a:p>
          <a:endParaRPr lang="en-IN"/>
        </a:p>
      </dgm:t>
    </dgm:pt>
    <dgm:pt modelId="{C49E87F2-4966-4012-8C52-A43CD6440D2F}" type="sibTrans" cxnId="{6CE98160-9887-446B-A01A-EC914D9E511B}">
      <dgm:prSet/>
      <dgm:spPr/>
      <dgm:t>
        <a:bodyPr/>
        <a:lstStyle/>
        <a:p>
          <a:endParaRPr lang="en-IN"/>
        </a:p>
      </dgm:t>
    </dgm:pt>
    <dgm:pt modelId="{D258D7F4-4C58-4EE3-8B14-2033C627AACD}">
      <dgm:prSet/>
      <dgm:spPr/>
      <dgm:t>
        <a:bodyPr/>
        <a:lstStyle/>
        <a:p>
          <a:r>
            <a:rPr lang="en-US" dirty="0"/>
            <a:t>Framework</a:t>
          </a:r>
          <a:r>
            <a:rPr lang="en-US" baseline="0" dirty="0"/>
            <a:t> should be capable enough to handle any changes.</a:t>
          </a:r>
          <a:endParaRPr lang="en-IN" dirty="0"/>
        </a:p>
      </dgm:t>
    </dgm:pt>
    <dgm:pt modelId="{5815DCA8-3ABE-4430-A153-2876993C0210}" type="parTrans" cxnId="{6C54A608-C6BC-4E2F-BE30-A33F0331A7E4}">
      <dgm:prSet/>
      <dgm:spPr/>
      <dgm:t>
        <a:bodyPr/>
        <a:lstStyle/>
        <a:p>
          <a:endParaRPr lang="en-IN"/>
        </a:p>
      </dgm:t>
    </dgm:pt>
    <dgm:pt modelId="{C53928A8-509F-4FAE-9880-9D17F5AF8BA9}" type="sibTrans" cxnId="{6C54A608-C6BC-4E2F-BE30-A33F0331A7E4}">
      <dgm:prSet/>
      <dgm:spPr/>
      <dgm:t>
        <a:bodyPr/>
        <a:lstStyle/>
        <a:p>
          <a:endParaRPr lang="en-IN"/>
        </a:p>
      </dgm:t>
    </dgm:pt>
    <dgm:pt modelId="{173B31E3-1555-4DB7-A013-C960E36301B9}" type="pres">
      <dgm:prSet presAssocID="{85BEC874-9419-45E5-B4B7-5773D24D73A2}" presName="Name0" presStyleCnt="0">
        <dgm:presLayoutVars>
          <dgm:chMax val="7"/>
          <dgm:chPref val="7"/>
          <dgm:dir/>
        </dgm:presLayoutVars>
      </dgm:prSet>
      <dgm:spPr/>
    </dgm:pt>
    <dgm:pt modelId="{02FA1BD1-8ED6-40F3-BB8E-A0AB62E67307}" type="pres">
      <dgm:prSet presAssocID="{85BEC874-9419-45E5-B4B7-5773D24D73A2}" presName="Name1" presStyleCnt="0"/>
      <dgm:spPr/>
    </dgm:pt>
    <dgm:pt modelId="{778E27BC-BC06-4FF9-9626-4A86E24F42B5}" type="pres">
      <dgm:prSet presAssocID="{85BEC874-9419-45E5-B4B7-5773D24D73A2}" presName="cycle" presStyleCnt="0"/>
      <dgm:spPr/>
    </dgm:pt>
    <dgm:pt modelId="{93D8FE1A-274E-42A1-ACA5-B03CB5B84B27}" type="pres">
      <dgm:prSet presAssocID="{85BEC874-9419-45E5-B4B7-5773D24D73A2}" presName="srcNode" presStyleLbl="node1" presStyleIdx="0" presStyleCnt="5"/>
      <dgm:spPr/>
    </dgm:pt>
    <dgm:pt modelId="{D60CD711-0CB6-4002-8380-702A2930A232}" type="pres">
      <dgm:prSet presAssocID="{85BEC874-9419-45E5-B4B7-5773D24D73A2}" presName="conn" presStyleLbl="parChTrans1D2" presStyleIdx="0" presStyleCnt="1"/>
      <dgm:spPr/>
    </dgm:pt>
    <dgm:pt modelId="{0B6C5C45-A092-4B98-8E49-467A393CE4BA}" type="pres">
      <dgm:prSet presAssocID="{85BEC874-9419-45E5-B4B7-5773D24D73A2}" presName="extraNode" presStyleLbl="node1" presStyleIdx="0" presStyleCnt="5"/>
      <dgm:spPr/>
    </dgm:pt>
    <dgm:pt modelId="{323CCFF7-3141-424E-A995-8AA1B73F714C}" type="pres">
      <dgm:prSet presAssocID="{85BEC874-9419-45E5-B4B7-5773D24D73A2}" presName="dstNode" presStyleLbl="node1" presStyleIdx="0" presStyleCnt="5"/>
      <dgm:spPr/>
    </dgm:pt>
    <dgm:pt modelId="{6CFA3468-61A1-4238-80D0-130A30A42DF6}" type="pres">
      <dgm:prSet presAssocID="{BA6B5DF1-22AA-44C2-B410-BD2EC59A0A85}" presName="text_1" presStyleLbl="node1" presStyleIdx="0" presStyleCnt="5">
        <dgm:presLayoutVars>
          <dgm:bulletEnabled val="1"/>
        </dgm:presLayoutVars>
      </dgm:prSet>
      <dgm:spPr/>
    </dgm:pt>
    <dgm:pt modelId="{51C26057-C396-471C-A113-4EA99B03AF75}" type="pres">
      <dgm:prSet presAssocID="{BA6B5DF1-22AA-44C2-B410-BD2EC59A0A85}" presName="accent_1" presStyleCnt="0"/>
      <dgm:spPr/>
    </dgm:pt>
    <dgm:pt modelId="{DA752B70-B4F9-4D3F-8E48-435432191C2B}" type="pres">
      <dgm:prSet presAssocID="{BA6B5DF1-22AA-44C2-B410-BD2EC59A0A85}" presName="accentRepeatNode" presStyleLbl="solidFgAcc1" presStyleIdx="0" presStyleCnt="5"/>
      <dgm:spPr/>
    </dgm:pt>
    <dgm:pt modelId="{65975C96-6230-46B9-A0AD-57398444B1B1}" type="pres">
      <dgm:prSet presAssocID="{B27F7659-311B-4F5B-88FB-92BD004669A0}" presName="text_2" presStyleLbl="node1" presStyleIdx="1" presStyleCnt="5">
        <dgm:presLayoutVars>
          <dgm:bulletEnabled val="1"/>
        </dgm:presLayoutVars>
      </dgm:prSet>
      <dgm:spPr/>
    </dgm:pt>
    <dgm:pt modelId="{4389576D-D28A-4CE4-BB3F-84ECA15FB8BC}" type="pres">
      <dgm:prSet presAssocID="{B27F7659-311B-4F5B-88FB-92BD004669A0}" presName="accent_2" presStyleCnt="0"/>
      <dgm:spPr/>
    </dgm:pt>
    <dgm:pt modelId="{D3B336B2-C66D-4DC2-AA52-2801A3886669}" type="pres">
      <dgm:prSet presAssocID="{B27F7659-311B-4F5B-88FB-92BD004669A0}" presName="accentRepeatNode" presStyleLbl="solidFgAcc1" presStyleIdx="1" presStyleCnt="5"/>
      <dgm:spPr/>
    </dgm:pt>
    <dgm:pt modelId="{71709A5E-6B4A-4BCA-9BDE-A9F4ABE517B5}" type="pres">
      <dgm:prSet presAssocID="{1B577969-7769-4A90-AC72-E8793EE51104}" presName="text_3" presStyleLbl="node1" presStyleIdx="2" presStyleCnt="5">
        <dgm:presLayoutVars>
          <dgm:bulletEnabled val="1"/>
        </dgm:presLayoutVars>
      </dgm:prSet>
      <dgm:spPr/>
    </dgm:pt>
    <dgm:pt modelId="{A3A2ACE0-AEC5-47A5-8093-8B6D214D7733}" type="pres">
      <dgm:prSet presAssocID="{1B577969-7769-4A90-AC72-E8793EE51104}" presName="accent_3" presStyleCnt="0"/>
      <dgm:spPr/>
    </dgm:pt>
    <dgm:pt modelId="{7DFD9BF2-620E-457D-97B4-B7B47F4E0C0B}" type="pres">
      <dgm:prSet presAssocID="{1B577969-7769-4A90-AC72-E8793EE51104}" presName="accentRepeatNode" presStyleLbl="solidFgAcc1" presStyleIdx="2" presStyleCnt="5"/>
      <dgm:spPr/>
    </dgm:pt>
    <dgm:pt modelId="{6B6DBCD8-0F2F-4D29-94F1-9B0BE8306833}" type="pres">
      <dgm:prSet presAssocID="{D258D7F4-4C58-4EE3-8B14-2033C627AACD}" presName="text_4" presStyleLbl="node1" presStyleIdx="3" presStyleCnt="5">
        <dgm:presLayoutVars>
          <dgm:bulletEnabled val="1"/>
        </dgm:presLayoutVars>
      </dgm:prSet>
      <dgm:spPr/>
    </dgm:pt>
    <dgm:pt modelId="{8FE90F15-F57A-4324-BE62-D95D07C8E635}" type="pres">
      <dgm:prSet presAssocID="{D258D7F4-4C58-4EE3-8B14-2033C627AACD}" presName="accent_4" presStyleCnt="0"/>
      <dgm:spPr/>
    </dgm:pt>
    <dgm:pt modelId="{E5206791-3414-48E9-944A-39F9BAA2DD2B}" type="pres">
      <dgm:prSet presAssocID="{D258D7F4-4C58-4EE3-8B14-2033C627AACD}" presName="accentRepeatNode" presStyleLbl="solidFgAcc1" presStyleIdx="3" presStyleCnt="5"/>
      <dgm:spPr/>
    </dgm:pt>
    <dgm:pt modelId="{11EBD1C3-D7D3-457B-A495-4208C4E65535}" type="pres">
      <dgm:prSet presAssocID="{AD629B79-D300-4E84-96C2-15C53FD83D5C}" presName="text_5" presStyleLbl="node1" presStyleIdx="4" presStyleCnt="5">
        <dgm:presLayoutVars>
          <dgm:bulletEnabled val="1"/>
        </dgm:presLayoutVars>
      </dgm:prSet>
      <dgm:spPr/>
    </dgm:pt>
    <dgm:pt modelId="{1248909C-96CC-461C-A665-04E2D134BF57}" type="pres">
      <dgm:prSet presAssocID="{AD629B79-D300-4E84-96C2-15C53FD83D5C}" presName="accent_5" presStyleCnt="0"/>
      <dgm:spPr/>
    </dgm:pt>
    <dgm:pt modelId="{4A09B29B-06B9-4433-8B69-FFC026B31F14}" type="pres">
      <dgm:prSet presAssocID="{AD629B79-D300-4E84-96C2-15C53FD83D5C}" presName="accentRepeatNode" presStyleLbl="solidFgAcc1" presStyleIdx="4" presStyleCnt="5"/>
      <dgm:spPr/>
    </dgm:pt>
  </dgm:ptLst>
  <dgm:cxnLst>
    <dgm:cxn modelId="{6C54A608-C6BC-4E2F-BE30-A33F0331A7E4}" srcId="{85BEC874-9419-45E5-B4B7-5773D24D73A2}" destId="{D258D7F4-4C58-4EE3-8B14-2033C627AACD}" srcOrd="3" destOrd="0" parTransId="{5815DCA8-3ABE-4430-A153-2876993C0210}" sibTransId="{C53928A8-509F-4FAE-9880-9D17F5AF8BA9}"/>
    <dgm:cxn modelId="{9C100126-3DCD-42B9-AF78-DF8ADBAFF87C}" type="presOf" srcId="{CA9E72EB-C540-4594-992B-1498B1DBF386}" destId="{D60CD711-0CB6-4002-8380-702A2930A232}" srcOrd="0" destOrd="0" presId="urn:microsoft.com/office/officeart/2008/layout/VerticalCurvedList"/>
    <dgm:cxn modelId="{C383743A-C7B4-488D-AFD3-46A4F8D34994}" type="presOf" srcId="{B27F7659-311B-4F5B-88FB-92BD004669A0}" destId="{65975C96-6230-46B9-A0AD-57398444B1B1}" srcOrd="0" destOrd="0" presId="urn:microsoft.com/office/officeart/2008/layout/VerticalCurvedList"/>
    <dgm:cxn modelId="{6CE98160-9887-446B-A01A-EC914D9E511B}" srcId="{85BEC874-9419-45E5-B4B7-5773D24D73A2}" destId="{AD629B79-D300-4E84-96C2-15C53FD83D5C}" srcOrd="4" destOrd="0" parTransId="{D4AD8A04-AEFA-4201-90CA-B9B5635574A3}" sibTransId="{C49E87F2-4966-4012-8C52-A43CD6440D2F}"/>
    <dgm:cxn modelId="{42D39C41-57C4-4FD5-AA79-A9EAF9C03C7B}" srcId="{85BEC874-9419-45E5-B4B7-5773D24D73A2}" destId="{B27F7659-311B-4F5B-88FB-92BD004669A0}" srcOrd="1" destOrd="0" parTransId="{F1D0B9BD-4B58-4BE2-B060-376926AE58B9}" sibTransId="{3A4915C7-9A93-4093-A517-389CCF056F80}"/>
    <dgm:cxn modelId="{B5A41551-D2A5-4E44-A46D-768EE958AEFC}" type="presOf" srcId="{BA6B5DF1-22AA-44C2-B410-BD2EC59A0A85}" destId="{6CFA3468-61A1-4238-80D0-130A30A42DF6}" srcOrd="0" destOrd="0" presId="urn:microsoft.com/office/officeart/2008/layout/VerticalCurvedList"/>
    <dgm:cxn modelId="{CDE00D7D-96FF-45C5-881E-16B05FEABB02}" type="presOf" srcId="{AD629B79-D300-4E84-96C2-15C53FD83D5C}" destId="{11EBD1C3-D7D3-457B-A495-4208C4E65535}" srcOrd="0" destOrd="0" presId="urn:microsoft.com/office/officeart/2008/layout/VerticalCurvedList"/>
    <dgm:cxn modelId="{75CC288D-14A1-4290-879C-14130845B1E3}" srcId="{85BEC874-9419-45E5-B4B7-5773D24D73A2}" destId="{BA6B5DF1-22AA-44C2-B410-BD2EC59A0A85}" srcOrd="0" destOrd="0" parTransId="{95729BAE-A38C-4352-9705-390470A9CE99}" sibTransId="{CA9E72EB-C540-4594-992B-1498B1DBF386}"/>
    <dgm:cxn modelId="{59E9EBA2-90EE-4F39-AA72-B575C9B914EE}" type="presOf" srcId="{85BEC874-9419-45E5-B4B7-5773D24D73A2}" destId="{173B31E3-1555-4DB7-A013-C960E36301B9}" srcOrd="0" destOrd="0" presId="urn:microsoft.com/office/officeart/2008/layout/VerticalCurvedList"/>
    <dgm:cxn modelId="{EBD824A9-C718-4805-9B72-8331ED7441F1}" srcId="{85BEC874-9419-45E5-B4B7-5773D24D73A2}" destId="{1B577969-7769-4A90-AC72-E8793EE51104}" srcOrd="2" destOrd="0" parTransId="{7BEAF757-2578-4A35-8820-8D3F6CC90F84}" sibTransId="{EB609C9C-DA37-405A-934A-8976FB503CF8}"/>
    <dgm:cxn modelId="{634E4BD2-0808-4045-817A-6B02F34A148D}" type="presOf" srcId="{D258D7F4-4C58-4EE3-8B14-2033C627AACD}" destId="{6B6DBCD8-0F2F-4D29-94F1-9B0BE8306833}" srcOrd="0" destOrd="0" presId="urn:microsoft.com/office/officeart/2008/layout/VerticalCurvedList"/>
    <dgm:cxn modelId="{38B99DD7-4A95-4661-84A6-3D0885546E3C}" type="presOf" srcId="{1B577969-7769-4A90-AC72-E8793EE51104}" destId="{71709A5E-6B4A-4BCA-9BDE-A9F4ABE517B5}" srcOrd="0" destOrd="0" presId="urn:microsoft.com/office/officeart/2008/layout/VerticalCurvedList"/>
    <dgm:cxn modelId="{BA479F6A-2D18-49F6-AF40-67F13428114F}" type="presParOf" srcId="{173B31E3-1555-4DB7-A013-C960E36301B9}" destId="{02FA1BD1-8ED6-40F3-BB8E-A0AB62E67307}" srcOrd="0" destOrd="0" presId="urn:microsoft.com/office/officeart/2008/layout/VerticalCurvedList"/>
    <dgm:cxn modelId="{FD27DF48-1FAD-4F41-8D0B-F070087F27BF}" type="presParOf" srcId="{02FA1BD1-8ED6-40F3-BB8E-A0AB62E67307}" destId="{778E27BC-BC06-4FF9-9626-4A86E24F42B5}" srcOrd="0" destOrd="0" presId="urn:microsoft.com/office/officeart/2008/layout/VerticalCurvedList"/>
    <dgm:cxn modelId="{39815A68-5FB8-47DF-AF50-09F6B24649CC}" type="presParOf" srcId="{778E27BC-BC06-4FF9-9626-4A86E24F42B5}" destId="{93D8FE1A-274E-42A1-ACA5-B03CB5B84B27}" srcOrd="0" destOrd="0" presId="urn:microsoft.com/office/officeart/2008/layout/VerticalCurvedList"/>
    <dgm:cxn modelId="{CAC7BFB1-96F5-4103-A919-57FFEFBDFFF7}" type="presParOf" srcId="{778E27BC-BC06-4FF9-9626-4A86E24F42B5}" destId="{D60CD711-0CB6-4002-8380-702A2930A232}" srcOrd="1" destOrd="0" presId="urn:microsoft.com/office/officeart/2008/layout/VerticalCurvedList"/>
    <dgm:cxn modelId="{62A4AA01-847C-4D8E-8963-292740CE7764}" type="presParOf" srcId="{778E27BC-BC06-4FF9-9626-4A86E24F42B5}" destId="{0B6C5C45-A092-4B98-8E49-467A393CE4BA}" srcOrd="2" destOrd="0" presId="urn:microsoft.com/office/officeart/2008/layout/VerticalCurvedList"/>
    <dgm:cxn modelId="{805C8E25-3B6A-4136-ABB0-04BAE6BB5FA5}" type="presParOf" srcId="{778E27BC-BC06-4FF9-9626-4A86E24F42B5}" destId="{323CCFF7-3141-424E-A995-8AA1B73F714C}" srcOrd="3" destOrd="0" presId="urn:microsoft.com/office/officeart/2008/layout/VerticalCurvedList"/>
    <dgm:cxn modelId="{6820E0B4-340A-4876-B5C4-C8826294976E}" type="presParOf" srcId="{02FA1BD1-8ED6-40F3-BB8E-A0AB62E67307}" destId="{6CFA3468-61A1-4238-80D0-130A30A42DF6}" srcOrd="1" destOrd="0" presId="urn:microsoft.com/office/officeart/2008/layout/VerticalCurvedList"/>
    <dgm:cxn modelId="{F0F6BCE3-95F5-47AD-B33A-42B6EBC61897}" type="presParOf" srcId="{02FA1BD1-8ED6-40F3-BB8E-A0AB62E67307}" destId="{51C26057-C396-471C-A113-4EA99B03AF75}" srcOrd="2" destOrd="0" presId="urn:microsoft.com/office/officeart/2008/layout/VerticalCurvedList"/>
    <dgm:cxn modelId="{3EDB2C0E-FA2B-469F-94DB-388F2B2E5BB9}" type="presParOf" srcId="{51C26057-C396-471C-A113-4EA99B03AF75}" destId="{DA752B70-B4F9-4D3F-8E48-435432191C2B}" srcOrd="0" destOrd="0" presId="urn:microsoft.com/office/officeart/2008/layout/VerticalCurvedList"/>
    <dgm:cxn modelId="{FBFB6409-458F-42BA-8D8B-49557EE74D9C}" type="presParOf" srcId="{02FA1BD1-8ED6-40F3-BB8E-A0AB62E67307}" destId="{65975C96-6230-46B9-A0AD-57398444B1B1}" srcOrd="3" destOrd="0" presId="urn:microsoft.com/office/officeart/2008/layout/VerticalCurvedList"/>
    <dgm:cxn modelId="{DBB8555F-41E6-42DF-A75B-49D6928F97F3}" type="presParOf" srcId="{02FA1BD1-8ED6-40F3-BB8E-A0AB62E67307}" destId="{4389576D-D28A-4CE4-BB3F-84ECA15FB8BC}" srcOrd="4" destOrd="0" presId="urn:microsoft.com/office/officeart/2008/layout/VerticalCurvedList"/>
    <dgm:cxn modelId="{08FAD441-C649-4900-BBEA-85AC4D98904E}" type="presParOf" srcId="{4389576D-D28A-4CE4-BB3F-84ECA15FB8BC}" destId="{D3B336B2-C66D-4DC2-AA52-2801A3886669}" srcOrd="0" destOrd="0" presId="urn:microsoft.com/office/officeart/2008/layout/VerticalCurvedList"/>
    <dgm:cxn modelId="{7E189D82-28E9-442A-90C6-A7A80232D6A8}" type="presParOf" srcId="{02FA1BD1-8ED6-40F3-BB8E-A0AB62E67307}" destId="{71709A5E-6B4A-4BCA-9BDE-A9F4ABE517B5}" srcOrd="5" destOrd="0" presId="urn:microsoft.com/office/officeart/2008/layout/VerticalCurvedList"/>
    <dgm:cxn modelId="{44804394-E70B-4D00-96CD-903F889F74DE}" type="presParOf" srcId="{02FA1BD1-8ED6-40F3-BB8E-A0AB62E67307}" destId="{A3A2ACE0-AEC5-47A5-8093-8B6D214D7733}" srcOrd="6" destOrd="0" presId="urn:microsoft.com/office/officeart/2008/layout/VerticalCurvedList"/>
    <dgm:cxn modelId="{B7319CEE-A14D-44FC-A3E8-2789C41B4CB8}" type="presParOf" srcId="{A3A2ACE0-AEC5-47A5-8093-8B6D214D7733}" destId="{7DFD9BF2-620E-457D-97B4-B7B47F4E0C0B}" srcOrd="0" destOrd="0" presId="urn:microsoft.com/office/officeart/2008/layout/VerticalCurvedList"/>
    <dgm:cxn modelId="{A0BB0A9C-7570-4044-A734-247D1BB0976D}" type="presParOf" srcId="{02FA1BD1-8ED6-40F3-BB8E-A0AB62E67307}" destId="{6B6DBCD8-0F2F-4D29-94F1-9B0BE8306833}" srcOrd="7" destOrd="0" presId="urn:microsoft.com/office/officeart/2008/layout/VerticalCurvedList"/>
    <dgm:cxn modelId="{6CC0D8A5-063E-4334-9F2F-AF57504906F6}" type="presParOf" srcId="{02FA1BD1-8ED6-40F3-BB8E-A0AB62E67307}" destId="{8FE90F15-F57A-4324-BE62-D95D07C8E635}" srcOrd="8" destOrd="0" presId="urn:microsoft.com/office/officeart/2008/layout/VerticalCurvedList"/>
    <dgm:cxn modelId="{6E0C10AA-7117-40F9-B542-14FBBD45BE88}" type="presParOf" srcId="{8FE90F15-F57A-4324-BE62-D95D07C8E635}" destId="{E5206791-3414-48E9-944A-39F9BAA2DD2B}" srcOrd="0" destOrd="0" presId="urn:microsoft.com/office/officeart/2008/layout/VerticalCurvedList"/>
    <dgm:cxn modelId="{3D9CC61A-23E6-4F33-8926-9B0495F6E92E}" type="presParOf" srcId="{02FA1BD1-8ED6-40F3-BB8E-A0AB62E67307}" destId="{11EBD1C3-D7D3-457B-A495-4208C4E65535}" srcOrd="9" destOrd="0" presId="urn:microsoft.com/office/officeart/2008/layout/VerticalCurvedList"/>
    <dgm:cxn modelId="{FFA5A0DB-61DB-4A6C-ABB1-22D74B9ADE74}" type="presParOf" srcId="{02FA1BD1-8ED6-40F3-BB8E-A0AB62E67307}" destId="{1248909C-96CC-461C-A665-04E2D134BF57}" srcOrd="10" destOrd="0" presId="urn:microsoft.com/office/officeart/2008/layout/VerticalCurvedList"/>
    <dgm:cxn modelId="{C095C976-EBA8-425A-B2F4-D78F1A62C914}" type="presParOf" srcId="{1248909C-96CC-461C-A665-04E2D134BF57}" destId="{4A09B29B-06B9-4433-8B69-FFC026B31F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8ADA02-8571-4690-99C4-686E0B262554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0C3437B-0A6A-46F8-AC60-A49B5373D4C3}">
      <dgm:prSet phldrT="[Text]" custT="1"/>
      <dgm:spPr/>
      <dgm:t>
        <a:bodyPr/>
        <a:lstStyle/>
        <a:p>
          <a:r>
            <a:rPr lang="en-US" sz="2000" dirty="0"/>
            <a:t>Run the Schedule</a:t>
          </a:r>
          <a:endParaRPr lang="en-IN" sz="2000" dirty="0"/>
        </a:p>
      </dgm:t>
    </dgm:pt>
    <dgm:pt modelId="{471BF201-753E-4754-9748-33A6DAA1900A}" type="parTrans" cxnId="{08E6CC63-566F-4F49-A602-574C899F5FFB}">
      <dgm:prSet/>
      <dgm:spPr/>
      <dgm:t>
        <a:bodyPr/>
        <a:lstStyle/>
        <a:p>
          <a:endParaRPr lang="en-IN"/>
        </a:p>
      </dgm:t>
    </dgm:pt>
    <dgm:pt modelId="{3E7A4E76-2B97-40A5-AB69-44F835E8BBA2}" type="sibTrans" cxnId="{08E6CC63-566F-4F49-A602-574C899F5FFB}">
      <dgm:prSet/>
      <dgm:spPr/>
      <dgm:t>
        <a:bodyPr/>
        <a:lstStyle/>
        <a:p>
          <a:endParaRPr lang="en-IN"/>
        </a:p>
      </dgm:t>
    </dgm:pt>
    <dgm:pt modelId="{06676D2F-4D40-4FCE-AE96-3D4C9CEB16DE}">
      <dgm:prSet phldrT="[Text]" custT="1"/>
      <dgm:spPr/>
      <dgm:t>
        <a:bodyPr spcFirstLastPara="0" vert="horz" wrap="square" lIns="12700" tIns="12700" rIns="12700" bIns="12700" numCol="1" spcCol="1270" anchor="ctr" anchorCtr="0"/>
        <a:lstStyle/>
        <a:p>
          <a:r>
            <a:rPr lang="en-US" sz="2000" kern="1200" dirty="0"/>
            <a:t>Send Email to Gmail account provided.</a:t>
          </a:r>
          <a:endParaRPr lang="en-IN" sz="2000" kern="1200" dirty="0"/>
        </a:p>
      </dgm:t>
    </dgm:pt>
    <dgm:pt modelId="{82439E4C-C454-45B7-840C-38EEFF3FB572}" type="parTrans" cxnId="{5D09BD53-6694-49A2-9846-8D7BA22C21D2}">
      <dgm:prSet/>
      <dgm:spPr/>
      <dgm:t>
        <a:bodyPr/>
        <a:lstStyle/>
        <a:p>
          <a:endParaRPr lang="en-IN"/>
        </a:p>
      </dgm:t>
    </dgm:pt>
    <dgm:pt modelId="{83190865-247D-4B98-BB02-987BFCFE3AD8}" type="sibTrans" cxnId="{5D09BD53-6694-49A2-9846-8D7BA22C21D2}">
      <dgm:prSet/>
      <dgm:spPr/>
      <dgm:t>
        <a:bodyPr/>
        <a:lstStyle/>
        <a:p>
          <a:endParaRPr lang="en-IN"/>
        </a:p>
      </dgm:t>
    </dgm:pt>
    <dgm:pt modelId="{4FE69F41-823D-424A-942C-BD9948A9A5F3}">
      <dgm:prSet phldrT="[Text]" custT="1"/>
      <dgm:spPr/>
      <dgm:t>
        <a:bodyPr/>
        <a:lstStyle/>
        <a:p>
          <a:r>
            <a:rPr lang="en-US" sz="2000" dirty="0"/>
            <a:t>Execution</a:t>
          </a:r>
          <a:r>
            <a:rPr lang="en-US" sz="2000" baseline="0" dirty="0"/>
            <a:t> of test suite</a:t>
          </a:r>
          <a:endParaRPr lang="en-IN" sz="2000" dirty="0"/>
        </a:p>
      </dgm:t>
    </dgm:pt>
    <dgm:pt modelId="{B05D93E0-D684-4593-8975-401C0BE4E88C}" type="parTrans" cxnId="{6C78A3F0-C993-40B3-919C-6EA31BA6FDA2}">
      <dgm:prSet/>
      <dgm:spPr/>
      <dgm:t>
        <a:bodyPr/>
        <a:lstStyle/>
        <a:p>
          <a:endParaRPr lang="en-IN"/>
        </a:p>
      </dgm:t>
    </dgm:pt>
    <dgm:pt modelId="{5F016310-6A1A-4DF6-968D-288F3FB6F763}" type="sibTrans" cxnId="{6C78A3F0-C993-40B3-919C-6EA31BA6FDA2}">
      <dgm:prSet/>
      <dgm:spPr/>
      <dgm:t>
        <a:bodyPr/>
        <a:lstStyle/>
        <a:p>
          <a:endParaRPr lang="en-IN"/>
        </a:p>
      </dgm:t>
    </dgm:pt>
    <dgm:pt modelId="{00864EB4-5435-4487-AC8B-AC6661353974}" type="pres">
      <dgm:prSet presAssocID="{A08ADA02-8571-4690-99C4-686E0B26255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4280147-9B0A-4857-BAFB-C0E410EFC394}" type="pres">
      <dgm:prSet presAssocID="{E0C3437B-0A6A-46F8-AC60-A49B5373D4C3}" presName="Accent1" presStyleCnt="0"/>
      <dgm:spPr/>
    </dgm:pt>
    <dgm:pt modelId="{0AEC2AA1-3042-467E-B606-A59D583B2E33}" type="pres">
      <dgm:prSet presAssocID="{E0C3437B-0A6A-46F8-AC60-A49B5373D4C3}" presName="Accent" presStyleLbl="node1" presStyleIdx="0" presStyleCnt="3"/>
      <dgm:spPr/>
    </dgm:pt>
    <dgm:pt modelId="{2324980A-D1E2-47CA-B743-D3B83BEDEDF3}" type="pres">
      <dgm:prSet presAssocID="{E0C3437B-0A6A-46F8-AC60-A49B5373D4C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47F1D994-F14B-499A-9087-F43FFA52A4BD}" type="pres">
      <dgm:prSet presAssocID="{06676D2F-4D40-4FCE-AE96-3D4C9CEB16DE}" presName="Accent2" presStyleCnt="0"/>
      <dgm:spPr/>
    </dgm:pt>
    <dgm:pt modelId="{2A6210AA-D241-41FE-B1A3-9A0CD38B155A}" type="pres">
      <dgm:prSet presAssocID="{06676D2F-4D40-4FCE-AE96-3D4C9CEB16DE}" presName="Accent" presStyleLbl="node1" presStyleIdx="1" presStyleCnt="3"/>
      <dgm:spPr/>
    </dgm:pt>
    <dgm:pt modelId="{84BCE65E-C74A-48ED-82D9-1DDB5F68AEEA}" type="pres">
      <dgm:prSet presAssocID="{06676D2F-4D40-4FCE-AE96-3D4C9CEB16DE}" presName="Parent2" presStyleLbl="revTx" presStyleIdx="1" presStyleCnt="3" custScaleX="119373" custLinFactNeighborX="3778" custLinFactNeighborY="6236">
        <dgm:presLayoutVars>
          <dgm:chMax val="1"/>
          <dgm:chPref val="1"/>
          <dgm:bulletEnabled val="1"/>
        </dgm:presLayoutVars>
      </dgm:prSet>
      <dgm:spPr>
        <a:xfrm>
          <a:off x="3353560" y="2442155"/>
          <a:ext cx="1445107" cy="722380"/>
        </a:xfrm>
        <a:prstGeom prst="rect">
          <a:avLst/>
        </a:prstGeom>
      </dgm:spPr>
    </dgm:pt>
    <dgm:pt modelId="{3EFBF309-3E46-4EF2-AAB6-DD1983982335}" type="pres">
      <dgm:prSet presAssocID="{4FE69F41-823D-424A-942C-BD9948A9A5F3}" presName="Accent3" presStyleCnt="0"/>
      <dgm:spPr/>
    </dgm:pt>
    <dgm:pt modelId="{73488055-132A-4AC6-AEF6-CC913E4BE9B2}" type="pres">
      <dgm:prSet presAssocID="{4FE69F41-823D-424A-942C-BD9948A9A5F3}" presName="Accent" presStyleLbl="node1" presStyleIdx="2" presStyleCnt="3"/>
      <dgm:spPr/>
    </dgm:pt>
    <dgm:pt modelId="{84F78BDF-E4A6-44B5-865A-7A3CF637E872}" type="pres">
      <dgm:prSet presAssocID="{4FE69F41-823D-424A-942C-BD9948A9A5F3}" presName="Parent3" presStyleLbl="revTx" presStyleIdx="2" presStyleCnt="3" custScaleX="107374">
        <dgm:presLayoutVars>
          <dgm:chMax val="1"/>
          <dgm:chPref val="1"/>
          <dgm:bulletEnabled val="1"/>
        </dgm:presLayoutVars>
      </dgm:prSet>
      <dgm:spPr/>
    </dgm:pt>
  </dgm:ptLst>
  <dgm:cxnLst>
    <dgm:cxn modelId="{29D5D71F-DB50-4999-A901-4D0EF52B4C4A}" type="presOf" srcId="{06676D2F-4D40-4FCE-AE96-3D4C9CEB16DE}" destId="{84BCE65E-C74A-48ED-82D9-1DDB5F68AEEA}" srcOrd="0" destOrd="0" presId="urn:microsoft.com/office/officeart/2009/layout/CircleArrowProcess"/>
    <dgm:cxn modelId="{08E6CC63-566F-4F49-A602-574C899F5FFB}" srcId="{A08ADA02-8571-4690-99C4-686E0B262554}" destId="{E0C3437B-0A6A-46F8-AC60-A49B5373D4C3}" srcOrd="0" destOrd="0" parTransId="{471BF201-753E-4754-9748-33A6DAA1900A}" sibTransId="{3E7A4E76-2B97-40A5-AB69-44F835E8BBA2}"/>
    <dgm:cxn modelId="{5D09BD53-6694-49A2-9846-8D7BA22C21D2}" srcId="{A08ADA02-8571-4690-99C4-686E0B262554}" destId="{06676D2F-4D40-4FCE-AE96-3D4C9CEB16DE}" srcOrd="1" destOrd="0" parTransId="{82439E4C-C454-45B7-840C-38EEFF3FB572}" sibTransId="{83190865-247D-4B98-BB02-987BFCFE3AD8}"/>
    <dgm:cxn modelId="{BC69E797-B195-429C-9D06-9AEA66666D99}" type="presOf" srcId="{E0C3437B-0A6A-46F8-AC60-A49B5373D4C3}" destId="{2324980A-D1E2-47CA-B743-D3B83BEDEDF3}" srcOrd="0" destOrd="0" presId="urn:microsoft.com/office/officeart/2009/layout/CircleArrowProcess"/>
    <dgm:cxn modelId="{697AC1B3-754C-4E0E-919C-885351422342}" type="presOf" srcId="{4FE69F41-823D-424A-942C-BD9948A9A5F3}" destId="{84F78BDF-E4A6-44B5-865A-7A3CF637E872}" srcOrd="0" destOrd="0" presId="urn:microsoft.com/office/officeart/2009/layout/CircleArrowProcess"/>
    <dgm:cxn modelId="{933B4CCC-CE94-4196-82A1-5A1A41432514}" type="presOf" srcId="{A08ADA02-8571-4690-99C4-686E0B262554}" destId="{00864EB4-5435-4487-AC8B-AC6661353974}" srcOrd="0" destOrd="0" presId="urn:microsoft.com/office/officeart/2009/layout/CircleArrowProcess"/>
    <dgm:cxn modelId="{6C78A3F0-C993-40B3-919C-6EA31BA6FDA2}" srcId="{A08ADA02-8571-4690-99C4-686E0B262554}" destId="{4FE69F41-823D-424A-942C-BD9948A9A5F3}" srcOrd="2" destOrd="0" parTransId="{B05D93E0-D684-4593-8975-401C0BE4E88C}" sibTransId="{5F016310-6A1A-4DF6-968D-288F3FB6F763}"/>
    <dgm:cxn modelId="{EC6F87A5-907D-4F70-8BAF-2D5BCE928867}" type="presParOf" srcId="{00864EB4-5435-4487-AC8B-AC6661353974}" destId="{34280147-9B0A-4857-BAFB-C0E410EFC394}" srcOrd="0" destOrd="0" presId="urn:microsoft.com/office/officeart/2009/layout/CircleArrowProcess"/>
    <dgm:cxn modelId="{CCA7ED17-877E-48F2-83AF-D3271D46699C}" type="presParOf" srcId="{34280147-9B0A-4857-BAFB-C0E410EFC394}" destId="{0AEC2AA1-3042-467E-B606-A59D583B2E33}" srcOrd="0" destOrd="0" presId="urn:microsoft.com/office/officeart/2009/layout/CircleArrowProcess"/>
    <dgm:cxn modelId="{D8DA22E9-1CF4-4CF4-AD9D-B7FC6320BFBD}" type="presParOf" srcId="{00864EB4-5435-4487-AC8B-AC6661353974}" destId="{2324980A-D1E2-47CA-B743-D3B83BEDEDF3}" srcOrd="1" destOrd="0" presId="urn:microsoft.com/office/officeart/2009/layout/CircleArrowProcess"/>
    <dgm:cxn modelId="{23AABE08-4B31-4485-AC1C-4616766C0231}" type="presParOf" srcId="{00864EB4-5435-4487-AC8B-AC6661353974}" destId="{47F1D994-F14B-499A-9087-F43FFA52A4BD}" srcOrd="2" destOrd="0" presId="urn:microsoft.com/office/officeart/2009/layout/CircleArrowProcess"/>
    <dgm:cxn modelId="{6979C8A6-B653-49C2-B9D5-183260AA4199}" type="presParOf" srcId="{47F1D994-F14B-499A-9087-F43FFA52A4BD}" destId="{2A6210AA-D241-41FE-B1A3-9A0CD38B155A}" srcOrd="0" destOrd="0" presId="urn:microsoft.com/office/officeart/2009/layout/CircleArrowProcess"/>
    <dgm:cxn modelId="{63A817EB-C66D-4CD8-9991-C65B8E951A20}" type="presParOf" srcId="{00864EB4-5435-4487-AC8B-AC6661353974}" destId="{84BCE65E-C74A-48ED-82D9-1DDB5F68AEEA}" srcOrd="3" destOrd="0" presId="urn:microsoft.com/office/officeart/2009/layout/CircleArrowProcess"/>
    <dgm:cxn modelId="{79B9CE18-9F98-4868-988B-28667C830FFC}" type="presParOf" srcId="{00864EB4-5435-4487-AC8B-AC6661353974}" destId="{3EFBF309-3E46-4EF2-AAB6-DD1983982335}" srcOrd="4" destOrd="0" presId="urn:microsoft.com/office/officeart/2009/layout/CircleArrowProcess"/>
    <dgm:cxn modelId="{65B45945-418B-4000-B475-208BFC60A821}" type="presParOf" srcId="{3EFBF309-3E46-4EF2-AAB6-DD1983982335}" destId="{73488055-132A-4AC6-AEF6-CC913E4BE9B2}" srcOrd="0" destOrd="0" presId="urn:microsoft.com/office/officeart/2009/layout/CircleArrowProcess"/>
    <dgm:cxn modelId="{A82A79A3-AE7D-4C32-B6EB-0EB56735EE72}" type="presParOf" srcId="{00864EB4-5435-4487-AC8B-AC6661353974}" destId="{84F78BDF-E4A6-44B5-865A-7A3CF637E87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CD711-0CB6-4002-8380-702A2930A232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A3468-61A1-4238-80D0-130A30A42DF6}">
      <dsp:nvSpPr>
        <dsp:cNvPr id="0" name=""/>
        <dsp:cNvSpPr/>
      </dsp:nvSpPr>
      <dsp:spPr>
        <a:xfrm>
          <a:off x="509717" y="338558"/>
          <a:ext cx="7771404" cy="6775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</a:t>
          </a:r>
          <a:r>
            <a:rPr lang="en-US" sz="2000" kern="1200" baseline="0" dirty="0"/>
            <a:t> unstable application with different versions.	 </a:t>
          </a:r>
          <a:endParaRPr lang="en-IN" sz="2000" kern="1200" dirty="0"/>
        </a:p>
      </dsp:txBody>
      <dsp:txXfrm>
        <a:off x="509717" y="338558"/>
        <a:ext cx="7771404" cy="677550"/>
      </dsp:txXfrm>
    </dsp:sp>
    <dsp:sp modelId="{DA752B70-B4F9-4D3F-8E48-435432191C2B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75C96-6230-46B9-A0AD-57398444B1B1}">
      <dsp:nvSpPr>
        <dsp:cNvPr id="0" name=""/>
        <dsp:cNvSpPr/>
      </dsp:nvSpPr>
      <dsp:spPr>
        <a:xfrm>
          <a:off x="995230" y="1354558"/>
          <a:ext cx="7285891" cy="677550"/>
        </a:xfrm>
        <a:prstGeom prst="rect">
          <a:avLst/>
        </a:prstGeom>
        <a:solidFill>
          <a:schemeClr val="accent3">
            <a:hueOff val="-613710"/>
            <a:satOff val="9990"/>
            <a:lumOff val="48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Testcases to test Web Application</a:t>
          </a:r>
          <a:endParaRPr lang="en-IN" sz="2000" kern="1200" dirty="0"/>
        </a:p>
      </dsp:txBody>
      <dsp:txXfrm>
        <a:off x="995230" y="1354558"/>
        <a:ext cx="7285891" cy="677550"/>
      </dsp:txXfrm>
    </dsp:sp>
    <dsp:sp modelId="{D3B336B2-C66D-4DC2-AA52-2801A3886669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613710"/>
              <a:satOff val="9990"/>
              <a:lumOff val="48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9A5E-6B4A-4BCA-9BDE-A9F4ABE517B5}">
      <dsp:nvSpPr>
        <dsp:cNvPr id="0" name=""/>
        <dsp:cNvSpPr/>
      </dsp:nvSpPr>
      <dsp:spPr>
        <a:xfrm>
          <a:off x="1144243" y="2370558"/>
          <a:ext cx="7136878" cy="677550"/>
        </a:xfrm>
        <a:prstGeom prst="rect">
          <a:avLst/>
        </a:prstGeom>
        <a:solidFill>
          <a:schemeClr val="accent3">
            <a:hueOff val="-1227420"/>
            <a:satOff val="19979"/>
            <a:lumOff val="9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Testcase to same feature using APIs.</a:t>
          </a:r>
          <a:endParaRPr lang="en-IN" sz="2000" kern="1200" dirty="0"/>
        </a:p>
      </dsp:txBody>
      <dsp:txXfrm>
        <a:off x="1144243" y="2370558"/>
        <a:ext cx="7136878" cy="677550"/>
      </dsp:txXfrm>
    </dsp:sp>
    <dsp:sp modelId="{7DFD9BF2-620E-457D-97B4-B7B47F4E0C0B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227420"/>
              <a:satOff val="19979"/>
              <a:lumOff val="9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DBCD8-0F2F-4D29-94F1-9B0BE8306833}">
      <dsp:nvSpPr>
        <dsp:cNvPr id="0" name=""/>
        <dsp:cNvSpPr/>
      </dsp:nvSpPr>
      <dsp:spPr>
        <a:xfrm>
          <a:off x="995230" y="3386558"/>
          <a:ext cx="7285891" cy="677550"/>
        </a:xfrm>
        <a:prstGeom prst="rect">
          <a:avLst/>
        </a:prstGeom>
        <a:solidFill>
          <a:schemeClr val="accent3">
            <a:hueOff val="-1841130"/>
            <a:satOff val="29969"/>
            <a:lumOff val="14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Framework</a:t>
          </a:r>
          <a:r>
            <a:rPr lang="en-US" sz="2000" kern="1200" baseline="0" dirty="0"/>
            <a:t> should be capable enough to handle any changes.</a:t>
          </a:r>
          <a:endParaRPr lang="en-IN" sz="2000" kern="1200" dirty="0"/>
        </a:p>
      </dsp:txBody>
      <dsp:txXfrm>
        <a:off x="995230" y="3386558"/>
        <a:ext cx="7285891" cy="677550"/>
      </dsp:txXfrm>
    </dsp:sp>
    <dsp:sp modelId="{E5206791-3414-48E9-944A-39F9BAA2DD2B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841130"/>
              <a:satOff val="29969"/>
              <a:lumOff val="14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BD1C3-D7D3-457B-A495-4208C4E65535}">
      <dsp:nvSpPr>
        <dsp:cNvPr id="0" name=""/>
        <dsp:cNvSpPr/>
      </dsp:nvSpPr>
      <dsp:spPr>
        <a:xfrm>
          <a:off x="509717" y="4402558"/>
          <a:ext cx="7771404" cy="677550"/>
        </a:xfrm>
        <a:prstGeom prst="rect">
          <a:avLst/>
        </a:prstGeom>
        <a:solidFill>
          <a:schemeClr val="accent3">
            <a:hueOff val="-2454840"/>
            <a:satOff val="39958"/>
            <a:lumOff val="19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Framework should be capable to include changes required for Mobile application. </a:t>
          </a:r>
          <a:endParaRPr lang="en-IN" sz="2000" kern="1200" dirty="0"/>
        </a:p>
      </dsp:txBody>
      <dsp:txXfrm>
        <a:off x="509717" y="4402558"/>
        <a:ext cx="7771404" cy="677550"/>
      </dsp:txXfrm>
    </dsp:sp>
    <dsp:sp modelId="{4A09B29B-06B9-4433-8B69-FFC026B31F14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454840"/>
              <a:satOff val="39958"/>
              <a:lumOff val="194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C2AA1-3042-467E-B606-A59D583B2E33}">
      <dsp:nvSpPr>
        <dsp:cNvPr id="0" name=""/>
        <dsp:cNvSpPr/>
      </dsp:nvSpPr>
      <dsp:spPr>
        <a:xfrm>
          <a:off x="3498120" y="0"/>
          <a:ext cx="2600607" cy="260100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4980A-D1E2-47CA-B743-D3B83BEDEDF3}">
      <dsp:nvSpPr>
        <dsp:cNvPr id="0" name=""/>
        <dsp:cNvSpPr/>
      </dsp:nvSpPr>
      <dsp:spPr>
        <a:xfrm>
          <a:off x="4072940" y="939041"/>
          <a:ext cx="1445107" cy="722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Run the Schedule</a:t>
          </a:r>
          <a:endParaRPr lang="en-IN" sz="2000" kern="1200" dirty="0"/>
        </a:p>
      </dsp:txBody>
      <dsp:txXfrm>
        <a:off x="4072940" y="939041"/>
        <a:ext cx="1445107" cy="722380"/>
      </dsp:txXfrm>
    </dsp:sp>
    <dsp:sp modelId="{2A6210AA-D241-41FE-B1A3-9A0CD38B155A}">
      <dsp:nvSpPr>
        <dsp:cNvPr id="0" name=""/>
        <dsp:cNvSpPr/>
      </dsp:nvSpPr>
      <dsp:spPr>
        <a:xfrm>
          <a:off x="2775810" y="1494469"/>
          <a:ext cx="2600607" cy="26010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CE65E-C74A-48ED-82D9-1DDB5F68AEEA}">
      <dsp:nvSpPr>
        <dsp:cNvPr id="0" name=""/>
        <dsp:cNvSpPr/>
      </dsp:nvSpPr>
      <dsp:spPr>
        <a:xfrm>
          <a:off x="3268176" y="2487203"/>
          <a:ext cx="1725068" cy="722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Email to Gmail account provided.</a:t>
          </a:r>
          <a:endParaRPr lang="en-IN" sz="2000" kern="1200" dirty="0"/>
        </a:p>
      </dsp:txBody>
      <dsp:txXfrm>
        <a:off x="3268176" y="2487203"/>
        <a:ext cx="1725068" cy="722380"/>
      </dsp:txXfrm>
    </dsp:sp>
    <dsp:sp modelId="{73488055-132A-4AC6-AEF6-CC913E4BE9B2}">
      <dsp:nvSpPr>
        <dsp:cNvPr id="0" name=""/>
        <dsp:cNvSpPr/>
      </dsp:nvSpPr>
      <dsp:spPr>
        <a:xfrm>
          <a:off x="3683215" y="3167778"/>
          <a:ext cx="2234325" cy="223522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78BDF-E4A6-44B5-865A-7A3CF637E872}">
      <dsp:nvSpPr>
        <dsp:cNvPr id="0" name=""/>
        <dsp:cNvSpPr/>
      </dsp:nvSpPr>
      <dsp:spPr>
        <a:xfrm>
          <a:off x="4023077" y="3947431"/>
          <a:ext cx="1551670" cy="722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Execution</a:t>
          </a:r>
          <a:r>
            <a:rPr lang="en-US" sz="2000" kern="1200" baseline="0" dirty="0"/>
            <a:t> of test suite</a:t>
          </a:r>
          <a:endParaRPr lang="en-IN" sz="2000" kern="1200" dirty="0"/>
        </a:p>
      </dsp:txBody>
      <dsp:txXfrm>
        <a:off x="4023077" y="3947431"/>
        <a:ext cx="1551670" cy="722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F3E7D-BCBD-4767-B323-C226E1F3F773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4382-4367-42F7-811C-9973825D3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11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m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B2C6CD-9571-4B9C-8036-BB0F14D8738A}"/>
              </a:ext>
            </a:extLst>
          </p:cNvPr>
          <p:cNvSpPr/>
          <p:nvPr/>
        </p:nvSpPr>
        <p:spPr>
          <a:xfrm>
            <a:off x="-100584" y="-91440"/>
            <a:ext cx="12292584" cy="6953381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7BD5E-4630-4771-A701-780D611E057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108" y="-91440"/>
            <a:ext cx="3157795" cy="69579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B4D8F89-9CBE-48B1-9F89-6AD2F9E0DE0C}"/>
              </a:ext>
            </a:extLst>
          </p:cNvPr>
          <p:cNvSpPr txBox="1">
            <a:spLocks/>
          </p:cNvSpPr>
          <p:nvPr/>
        </p:nvSpPr>
        <p:spPr>
          <a:xfrm>
            <a:off x="8032803" y="3381663"/>
            <a:ext cx="35675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40" rIns="91440" anchor="ctr">
            <a:spAutoFit/>
          </a:bodyPr>
          <a:lstStyle>
            <a:lvl1pPr marL="0" marR="0" indent="0" algn="l" defTabSz="914400" rtl="0" latinLnBrk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Calibri Light"/>
                <a:cs typeface="Arial" panose="020B0604020202020204" pitchFamily="34" charset="0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</a:rPr>
              <a:t>THINKING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BREAKTHROUGHS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F155FD-52B4-4B5D-A5C6-C1E2031507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4319" y="2672863"/>
            <a:ext cx="2392489" cy="550564"/>
          </a:xfrm>
          <a:prstGeom prst="rect">
            <a:avLst/>
          </a:prstGeom>
        </p:spPr>
      </p:pic>
      <p:sp>
        <p:nvSpPr>
          <p:cNvPr id="8" name="Rectangle 17">
            <a:extLst>
              <a:ext uri="{FF2B5EF4-FFF2-40B4-BE49-F238E27FC236}">
                <a16:creationId xmlns:a16="http://schemas.microsoft.com/office/drawing/2014/main" id="{CAED7E94-CAC7-4889-B14A-3D16F974D5C1}"/>
              </a:ext>
            </a:extLst>
          </p:cNvPr>
          <p:cNvSpPr/>
          <p:nvPr/>
        </p:nvSpPr>
        <p:spPr>
          <a:xfrm>
            <a:off x="8120726" y="4224092"/>
            <a:ext cx="1188000" cy="52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07A09AD-C3ED-4AB8-B48F-146E72E9C0F7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1065684" y="2142544"/>
            <a:ext cx="2700000" cy="3395309"/>
          </a:xfrm>
          <a:custGeom>
            <a:avLst/>
            <a:gdLst>
              <a:gd name="connsiteX0" fmla="*/ 0 w 2674385"/>
              <a:gd name="connsiteY0" fmla="*/ 0 h 3395309"/>
              <a:gd name="connsiteX1" fmla="*/ 2674385 w 2674385"/>
              <a:gd name="connsiteY1" fmla="*/ 0 h 3395309"/>
              <a:gd name="connsiteX2" fmla="*/ 2674385 w 2674385"/>
              <a:gd name="connsiteY2" fmla="*/ 3164055 h 3395309"/>
              <a:gd name="connsiteX3" fmla="*/ 2443131 w 2674385"/>
              <a:gd name="connsiteY3" fmla="*/ 3395309 h 3395309"/>
              <a:gd name="connsiteX4" fmla="*/ 219968 w 2674385"/>
              <a:gd name="connsiteY4" fmla="*/ 3395309 h 3395309"/>
              <a:gd name="connsiteX5" fmla="*/ 0 w 2674385"/>
              <a:gd name="connsiteY5" fmla="*/ 3175341 h 33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385" h="3395309">
                <a:moveTo>
                  <a:pt x="0" y="0"/>
                </a:moveTo>
                <a:lnTo>
                  <a:pt x="2674385" y="0"/>
                </a:lnTo>
                <a:lnTo>
                  <a:pt x="2674385" y="3164055"/>
                </a:lnTo>
                <a:lnTo>
                  <a:pt x="2443131" y="3395309"/>
                </a:lnTo>
                <a:lnTo>
                  <a:pt x="219968" y="3395309"/>
                </a:lnTo>
                <a:cubicBezTo>
                  <a:pt x="98483" y="3395309"/>
                  <a:pt x="0" y="3296826"/>
                  <a:pt x="0" y="31753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A0459-0F1A-4D11-B235-35B7A7FA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594C469-8CD9-470E-BD4D-8E2F49DC3F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4196" y="1678469"/>
            <a:ext cx="2700000" cy="4352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F0FC2AD-54EE-4361-B58A-28224A40E8B9}"/>
              </a:ext>
            </a:extLst>
          </p:cNvPr>
          <p:cNvSpPr txBox="1"/>
          <p:nvPr/>
        </p:nvSpPr>
        <p:spPr>
          <a:xfrm rot="18890381">
            <a:off x="3506159" y="5415334"/>
            <a:ext cx="324000" cy="4879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</p:txBody>
      </p:sp>
      <p:sp>
        <p:nvSpPr>
          <p:cNvPr id="35" name="Content Placeholder 14">
            <a:extLst>
              <a:ext uri="{FF2B5EF4-FFF2-40B4-BE49-F238E27FC236}">
                <a16:creationId xmlns:a16="http://schemas.microsoft.com/office/drawing/2014/main" id="{DF0E84C6-1963-4A53-B57E-F63FEA17CB1C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359218" y="2142544"/>
            <a:ext cx="2700000" cy="3395309"/>
          </a:xfrm>
          <a:custGeom>
            <a:avLst/>
            <a:gdLst>
              <a:gd name="connsiteX0" fmla="*/ 0 w 2674385"/>
              <a:gd name="connsiteY0" fmla="*/ 0 h 3395309"/>
              <a:gd name="connsiteX1" fmla="*/ 2674385 w 2674385"/>
              <a:gd name="connsiteY1" fmla="*/ 0 h 3395309"/>
              <a:gd name="connsiteX2" fmla="*/ 2674385 w 2674385"/>
              <a:gd name="connsiteY2" fmla="*/ 3164055 h 3395309"/>
              <a:gd name="connsiteX3" fmla="*/ 2443131 w 2674385"/>
              <a:gd name="connsiteY3" fmla="*/ 3395309 h 3395309"/>
              <a:gd name="connsiteX4" fmla="*/ 219968 w 2674385"/>
              <a:gd name="connsiteY4" fmla="*/ 3395309 h 3395309"/>
              <a:gd name="connsiteX5" fmla="*/ 0 w 2674385"/>
              <a:gd name="connsiteY5" fmla="*/ 3175341 h 33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385" h="3395309">
                <a:moveTo>
                  <a:pt x="0" y="0"/>
                </a:moveTo>
                <a:lnTo>
                  <a:pt x="2674385" y="0"/>
                </a:lnTo>
                <a:lnTo>
                  <a:pt x="2674385" y="3164055"/>
                </a:lnTo>
                <a:lnTo>
                  <a:pt x="2443131" y="3395309"/>
                </a:lnTo>
                <a:lnTo>
                  <a:pt x="219968" y="3395309"/>
                </a:lnTo>
                <a:cubicBezTo>
                  <a:pt x="98483" y="3395309"/>
                  <a:pt x="0" y="3296826"/>
                  <a:pt x="0" y="31753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D48288C6-475A-4A3E-AEC2-453E551635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57730" y="1678469"/>
            <a:ext cx="2700000" cy="4352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BEF0F22-E44B-464C-9181-CB4402FFFCE1}"/>
              </a:ext>
            </a:extLst>
          </p:cNvPr>
          <p:cNvSpPr txBox="1"/>
          <p:nvPr/>
        </p:nvSpPr>
        <p:spPr>
          <a:xfrm rot="18890381">
            <a:off x="6799693" y="5415334"/>
            <a:ext cx="324000" cy="4879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FDFC454E-34F4-4E78-98A1-34EE74FA58FC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618746" y="2142544"/>
            <a:ext cx="2700000" cy="3395309"/>
          </a:xfrm>
          <a:custGeom>
            <a:avLst/>
            <a:gdLst>
              <a:gd name="connsiteX0" fmla="*/ 0 w 2674385"/>
              <a:gd name="connsiteY0" fmla="*/ 0 h 3395309"/>
              <a:gd name="connsiteX1" fmla="*/ 2674385 w 2674385"/>
              <a:gd name="connsiteY1" fmla="*/ 0 h 3395309"/>
              <a:gd name="connsiteX2" fmla="*/ 2674385 w 2674385"/>
              <a:gd name="connsiteY2" fmla="*/ 3164055 h 3395309"/>
              <a:gd name="connsiteX3" fmla="*/ 2443131 w 2674385"/>
              <a:gd name="connsiteY3" fmla="*/ 3395309 h 3395309"/>
              <a:gd name="connsiteX4" fmla="*/ 219968 w 2674385"/>
              <a:gd name="connsiteY4" fmla="*/ 3395309 h 3395309"/>
              <a:gd name="connsiteX5" fmla="*/ 0 w 2674385"/>
              <a:gd name="connsiteY5" fmla="*/ 3175341 h 33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385" h="3395309">
                <a:moveTo>
                  <a:pt x="0" y="0"/>
                </a:moveTo>
                <a:lnTo>
                  <a:pt x="2674385" y="0"/>
                </a:lnTo>
                <a:lnTo>
                  <a:pt x="2674385" y="3164055"/>
                </a:lnTo>
                <a:lnTo>
                  <a:pt x="2443131" y="3395309"/>
                </a:lnTo>
                <a:lnTo>
                  <a:pt x="219968" y="3395309"/>
                </a:lnTo>
                <a:cubicBezTo>
                  <a:pt x="98483" y="3395309"/>
                  <a:pt x="0" y="3296826"/>
                  <a:pt x="0" y="31753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54D76FB-D0FD-4B31-BAB0-B781956739A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17258" y="1678469"/>
            <a:ext cx="2700000" cy="4352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DEFE772-37AE-4715-A3F9-8A6FAAF9EDC0}"/>
              </a:ext>
            </a:extLst>
          </p:cNvPr>
          <p:cNvSpPr txBox="1"/>
          <p:nvPr/>
        </p:nvSpPr>
        <p:spPr>
          <a:xfrm rot="18890381">
            <a:off x="10059221" y="5415334"/>
            <a:ext cx="324000" cy="4879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</p:txBody>
      </p:sp>
    </p:spTree>
    <p:extLst>
      <p:ext uri="{BB962C8B-B14F-4D97-AF65-F5344CB8AC3E}">
        <p14:creationId xmlns:p14="http://schemas.microsoft.com/office/powerpoint/2010/main" val="355244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&amp;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46E8-BD81-47C6-AAC0-E1C6A8ED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1AED970-4809-4707-87E6-4D99275EF8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277" y="3978654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031C88C-2B8A-44D7-8470-61F6D2946A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0276" y="4415070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7AB98978-58A8-4BD5-83AB-31173878DE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381" y="2247904"/>
            <a:ext cx="929291" cy="1447671"/>
          </a:xfrm>
          <a:prstGeom prst="rect">
            <a:avLst/>
          </a:prstGeom>
        </p:spPr>
      </p:pic>
      <p:pic>
        <p:nvPicPr>
          <p:cNvPr id="22" name="Picture 15">
            <a:extLst>
              <a:ext uri="{FF2B5EF4-FFF2-40B4-BE49-F238E27FC236}">
                <a16:creationId xmlns:a16="http://schemas.microsoft.com/office/drawing/2014/main" id="{44042C43-DB0E-41BD-9265-FB12A3B2295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9755" y="2347427"/>
            <a:ext cx="1108654" cy="1203233"/>
          </a:xfrm>
          <a:prstGeom prst="rect">
            <a:avLst/>
          </a:prstGeom>
        </p:spPr>
      </p:pic>
      <p:pic>
        <p:nvPicPr>
          <p:cNvPr id="23" name="Picture 18">
            <a:extLst>
              <a:ext uri="{FF2B5EF4-FFF2-40B4-BE49-F238E27FC236}">
                <a16:creationId xmlns:a16="http://schemas.microsoft.com/office/drawing/2014/main" id="{70188A4B-B2C0-4DF4-AAE7-15CBD040B30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720" y="2161405"/>
            <a:ext cx="1156060" cy="1473840"/>
          </a:xfrm>
          <a:prstGeom prst="rect">
            <a:avLst/>
          </a:prstGeom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4C220B4D-D17F-422E-9577-61422D180D0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218" y="2347427"/>
            <a:ext cx="1328243" cy="1203233"/>
          </a:xfrm>
          <a:prstGeom prst="rect">
            <a:avLst/>
          </a:prstGeom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890358E4-489E-44BA-B9D6-F878FCC43B1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1729" y="2367241"/>
            <a:ext cx="1431298" cy="1183419"/>
          </a:xfrm>
          <a:prstGeom prst="rect">
            <a:avLst/>
          </a:prstGeom>
        </p:spPr>
      </p:pic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D12B9E5-4737-407E-A6FA-703D710326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12832" y="3979870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71BBD592-CF69-4F13-A38D-2BBB68EC26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12831" y="4416286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7E94872B-E8A2-419F-8452-7A94F8A94C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03742" y="3982036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87CD05E4-1960-4E8F-B25A-11ACFA8BD0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03741" y="4418452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B652E298-5FEE-4A0A-BCC1-8CE391B8DC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76325" y="3982036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0FB9BDB-25E5-4358-B35F-61B6FEA856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76324" y="4418452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8E0BEC67-C26D-4FA4-A30A-4F9CA055186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16455" y="3976780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DB0E40A4-09CA-41EB-94C7-F87BAF7B30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16454" y="4413196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46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&amp;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46E8-BD81-47C6-AAC0-E1C6A8ED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E8A15848-8DAF-440D-98E8-47674D946EE7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61999" y="1485900"/>
            <a:ext cx="10291549" cy="25320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en-US" b="1"/>
            </a:lvl1pPr>
          </a:lstStyle>
          <a:p>
            <a:pPr marL="0" lvl="0" indent="0">
              <a:buNone/>
            </a:pPr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1AED970-4809-4707-87E6-4D99275EF8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6293" y="4884513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031C88C-2B8A-44D7-8470-61F6D2946A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292" y="5338021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B5B8EF0-8840-45B6-A894-E4E63072AF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94541" y="4884513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ACB3023-2E8F-44EE-8513-E422CDBCD6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94540" y="5338021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30DDC44-9B65-4B59-B703-C09AA9B016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02208" y="4884513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7CF67AF1-EB65-4921-B11C-B56EDD72D5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02207" y="5338021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1F964-E9D7-493D-A8E6-708C696EBAC1}"/>
              </a:ext>
            </a:extLst>
          </p:cNvPr>
          <p:cNvSpPr txBox="1"/>
          <p:nvPr/>
        </p:nvSpPr>
        <p:spPr>
          <a:xfrm>
            <a:off x="1685549" y="42243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DD4720-D711-4869-BC99-CE4954F65482}"/>
              </a:ext>
            </a:extLst>
          </p:cNvPr>
          <p:cNvSpPr txBox="1"/>
          <p:nvPr/>
        </p:nvSpPr>
        <p:spPr>
          <a:xfrm>
            <a:off x="5591464" y="42243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7B13F-D582-421C-AEE3-A7724D054489}"/>
              </a:ext>
            </a:extLst>
          </p:cNvPr>
          <p:cNvSpPr txBox="1"/>
          <p:nvPr/>
        </p:nvSpPr>
        <p:spPr>
          <a:xfrm>
            <a:off x="9383797" y="42243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93701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1D1B-078A-46A4-B9F9-8196AD38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353BD251-7226-4BBD-82F1-1D2DD9603D2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52450" y="1485900"/>
            <a:ext cx="10501313" cy="4600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61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s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44857-B2DD-4A2B-A5CD-4DC5507E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86CC298-11C2-40D1-90BB-C1E7738E0FD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6543BB7-4C92-4198-ACAB-1BE643EBF0EF}"/>
                </a:ext>
              </a:extLst>
            </p:cNvPr>
            <p:cNvSpPr/>
            <p:nvPr/>
          </p:nvSpPr>
          <p:spPr>
            <a:xfrm>
              <a:off x="11403724" y="0"/>
              <a:ext cx="788276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911FDE7-3A12-4510-9055-6EF69EA5514F}"/>
                </a:ext>
              </a:extLst>
            </p:cNvPr>
            <p:cNvSpPr/>
            <p:nvPr/>
          </p:nvSpPr>
          <p:spPr>
            <a:xfrm rot="16200000">
              <a:off x="5481145" y="588579"/>
              <a:ext cx="788276" cy="11750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4A2520C-5EAB-4715-9BE9-6EFFFA7EDE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628962"/>
            <a:ext cx="4067176" cy="2609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08FA3-50B4-47CE-85E5-1BDE0D9DFB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32389" y="1628961"/>
            <a:ext cx="4080858" cy="262481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3937DAA-92A6-44AD-8714-600B905050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7175" y="4253777"/>
            <a:ext cx="4067776" cy="2609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14">
            <a:extLst>
              <a:ext uri="{FF2B5EF4-FFF2-40B4-BE49-F238E27FC236}">
                <a16:creationId xmlns:a16="http://schemas.microsoft.com/office/drawing/2014/main" id="{15E5CF4D-F7C4-4F79-937B-C7CFB975842F}"/>
              </a:ext>
            </a:extLst>
          </p:cNvPr>
          <p:cNvCxnSpPr/>
          <p:nvPr/>
        </p:nvCxnSpPr>
        <p:spPr>
          <a:xfrm>
            <a:off x="2604162" y="1595016"/>
            <a:ext cx="1460500" cy="0"/>
          </a:xfrm>
          <a:prstGeom prst="line">
            <a:avLst/>
          </a:prstGeom>
          <a:ln w="76200">
            <a:solidFill>
              <a:srgbClr val="F8A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43">
            <a:extLst>
              <a:ext uri="{FF2B5EF4-FFF2-40B4-BE49-F238E27FC236}">
                <a16:creationId xmlns:a16="http://schemas.microsoft.com/office/drawing/2014/main" id="{BDF15A0C-7F46-43D8-80C8-7BCAC09FBE93}"/>
              </a:ext>
            </a:extLst>
          </p:cNvPr>
          <p:cNvCxnSpPr/>
          <p:nvPr/>
        </p:nvCxnSpPr>
        <p:spPr>
          <a:xfrm>
            <a:off x="10744200" y="1595016"/>
            <a:ext cx="1460500" cy="0"/>
          </a:xfrm>
          <a:prstGeom prst="line">
            <a:avLst/>
          </a:prstGeom>
          <a:ln w="76200">
            <a:solidFill>
              <a:srgbClr val="F84E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B5A4867C-6721-4A8C-A2BC-86956A30DD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2641" y="2590379"/>
            <a:ext cx="3618615" cy="1286101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1400">
                <a:solidFill>
                  <a:srgbClr val="616161"/>
                </a:solidFill>
              </a:defRPr>
            </a:lvl1pPr>
            <a:lvl2pPr>
              <a:defRPr sz="1400">
                <a:solidFill>
                  <a:srgbClr val="616161"/>
                </a:solidFill>
              </a:defRPr>
            </a:lvl2pPr>
            <a:lvl3pPr>
              <a:defRPr sz="1400">
                <a:solidFill>
                  <a:srgbClr val="61616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3" name="Straight Connector 44">
            <a:extLst>
              <a:ext uri="{FF2B5EF4-FFF2-40B4-BE49-F238E27FC236}">
                <a16:creationId xmlns:a16="http://schemas.microsoft.com/office/drawing/2014/main" id="{30888A12-482C-442A-84FC-58E98A049FED}"/>
              </a:ext>
            </a:extLst>
          </p:cNvPr>
          <p:cNvCxnSpPr/>
          <p:nvPr/>
        </p:nvCxnSpPr>
        <p:spPr>
          <a:xfrm>
            <a:off x="6674995" y="4212741"/>
            <a:ext cx="14605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C889CE3-0CBA-4979-92FD-BC56BEBAA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5727" y="5301970"/>
            <a:ext cx="3618615" cy="1286101"/>
          </a:xfrm>
          <a:prstGeom prst="rect">
            <a:avLst/>
          </a:prstGeo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rgbClr val="616161"/>
                </a:solidFill>
              </a:defRPr>
            </a:lvl1pPr>
            <a:lvl2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7EF8C6DD-CD91-41E7-8AB9-F9B2ED4224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55670" y="5301970"/>
            <a:ext cx="3618615" cy="128610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1400">
                <a:solidFill>
                  <a:srgbClr val="616161"/>
                </a:solidFill>
              </a:defRPr>
            </a:lvl1pPr>
            <a:lvl2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C53E1AB8-E536-4DB2-81A5-5F058C7150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726" y="4521821"/>
            <a:ext cx="361861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2400" b="1" smtClean="0">
                <a:solidFill>
                  <a:srgbClr val="F8AE30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800" smtClean="0">
                <a:solidFill>
                  <a:schemeClr val="tx1"/>
                </a:solidFill>
                <a:latin typeface="+mn-lt"/>
              </a:defRPr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text style over here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27498DD5-4974-4E2D-902A-71844495F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34813" y="4521821"/>
            <a:ext cx="361861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2400" b="1" smtClean="0">
                <a:solidFill>
                  <a:srgbClr val="F84E81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800" smtClean="0">
                <a:solidFill>
                  <a:schemeClr val="tx1"/>
                </a:solidFill>
                <a:latin typeface="+mn-lt"/>
              </a:defRPr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text style over here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9895D96-E019-4660-9B46-7B60BD4CFE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68991" y="1833249"/>
            <a:ext cx="361861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2400" b="1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800" smtClean="0">
                <a:solidFill>
                  <a:schemeClr val="tx1"/>
                </a:solidFill>
                <a:latin typeface="+mn-lt"/>
              </a:defRPr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text style over here</a:t>
            </a:r>
          </a:p>
        </p:txBody>
      </p:sp>
    </p:spTree>
    <p:extLst>
      <p:ext uri="{BB962C8B-B14F-4D97-AF65-F5344CB8AC3E}">
        <p14:creationId xmlns:p14="http://schemas.microsoft.com/office/powerpoint/2010/main" val="306041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B4199D-2F5F-4EB2-9CE9-13D5964B5D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605657D-496B-4ADA-B788-71B37202F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00F4E6-1576-48AA-9D27-81625226F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5" y="1658832"/>
            <a:ext cx="4992027" cy="2086725"/>
          </a:xfrm>
        </p:spPr>
        <p:txBody>
          <a:bodyPr/>
          <a:lstStyle>
            <a:lvl1pPr>
              <a:defRPr sz="4800">
                <a:solidFill>
                  <a:srgbClr val="6161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B79F792-C6D9-4ADF-8788-D59F8AF7FE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1467" y="1642647"/>
            <a:ext cx="76857" cy="742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9861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col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D011-55F2-424C-878C-B7FCCA8B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89302-F57A-4794-BBF3-1AFDBC2D520E}"/>
              </a:ext>
            </a:extLst>
          </p:cNvPr>
          <p:cNvSpPr/>
          <p:nvPr/>
        </p:nvSpPr>
        <p:spPr>
          <a:xfrm>
            <a:off x="11433783" y="0"/>
            <a:ext cx="766763" cy="6299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E5DC8247-5D18-4F50-9E78-C558622DD9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B986798-C298-4AFE-B4FF-1E7A59EFA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4188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8A62CBE-052C-4EAB-B64A-B78B26A6E98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2176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865656C-94C0-4314-8A55-1C657AD9B6B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0164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CA739005-5E8E-44FC-956A-B1511DBC3DA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8152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169F24B-D255-4456-AB14-51A7940FA03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66140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DE4C733C-DE0D-48A6-B7D5-A0CD9D45C3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241280" y="1807696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E720332-C6EF-4AAD-83E3-8EDD05B617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6200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D2FAA46-8724-4B66-9A21-6CAE6077745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34188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F3369BB0-069D-4204-9579-DB647408778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92176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94A31C3-FDFF-4360-999E-601E14E194E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50164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E08EA28-EF07-49D1-81DE-44E4A0817DC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08152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86F30C67-BBDA-4C9C-B63E-1E3E7899C62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66140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7064733-EC7D-4D7E-981C-7F64EFDF7A9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241280" y="3232448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583D6856-A081-4C6D-89C1-F7BC0E37ED0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7C2125E-C8E8-4917-AC98-9DF886D018F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34188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175FBB1E-0420-4428-B8A3-DB0BA7FC30D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92176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4A31B9DA-8E08-4799-9752-016046AB626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50164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1E4CF3EE-1C20-4DC4-9CDC-3D1DF48CA5C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708152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DCA5BEAD-B4C2-4462-AD15-EF7DA66B4F9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66140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52DF80FA-4B1D-48AC-AB88-0184DBAB826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0241280" y="4655831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7407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40B9-FDED-4DEE-B218-A5F5912D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5A1A09-7F9A-40EF-9B37-1B4F2F7FE1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96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F84E8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B9DC0FBD-CF5B-47CD-B773-4AD52FB95C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7196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F306F567-98AE-4AE8-B1B7-4EFE1277D2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196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7C2002AC-45A6-46BC-8EEE-3B066AFAE0B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00137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8C3663C2-6270-4610-BF82-B1501FD97D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00137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7F5F7F7A-3B49-4D6C-A803-A22A7DF884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00137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10D15B5C-D962-4F8E-B98E-3B1B13E7F9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3934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F8AE30"/>
                </a:solidFill>
                <a:latin typeface="+mn-lt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EC750982-D0D5-477B-A8C3-E65EF93A557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934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6ABC4DC0-E41D-4957-A1F4-BB458358E1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934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D302257E-44E1-4EF5-A54B-7834F01795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40697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FA0E1EA7-0330-4F99-8101-3592D169DE7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40697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E02C3A7F-5882-4ABC-9E50-45EA0D5531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38587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A69EA69D-F829-4BCF-B5CE-3588788AA4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130671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FA0CB553-7E8F-40E1-BAF9-42F168616CF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130671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51" name="Text Placeholder 13">
            <a:extLst>
              <a:ext uri="{FF2B5EF4-FFF2-40B4-BE49-F238E27FC236}">
                <a16:creationId xmlns:a16="http://schemas.microsoft.com/office/drawing/2014/main" id="{DF2FF92A-59ED-4599-B2C9-3C56580E331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30671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B95DC0B-E973-411B-ADB4-4066EDD4E9C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973432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9">
            <a:extLst>
              <a:ext uri="{FF2B5EF4-FFF2-40B4-BE49-F238E27FC236}">
                <a16:creationId xmlns:a16="http://schemas.microsoft.com/office/drawing/2014/main" id="{772F46C3-34A5-4FE3-BDCB-5876C08F149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60359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94CC75C1-AD8C-4AFD-987A-E3AAEB348D6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104850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9">
            <a:extLst>
              <a:ext uri="{FF2B5EF4-FFF2-40B4-BE49-F238E27FC236}">
                <a16:creationId xmlns:a16="http://schemas.microsoft.com/office/drawing/2014/main" id="{58FCF651-F12B-4388-9AED-7AD3C166ABB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040197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562F7855-5D5E-41D0-AA54-3407E847CCB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29179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83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&amp;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649473-38BE-45F1-865D-D687EB37F5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821CF-B291-4765-9A04-19488E95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541" y="2181802"/>
            <a:ext cx="5532683" cy="70788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presenter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685EEC-500A-4147-9002-FF08B0D7A2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55333" y="2845935"/>
            <a:ext cx="5532891" cy="7016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Designation of the person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399B84D-81E6-49F4-B0E2-36E09D7402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28346" y="3786163"/>
            <a:ext cx="654050" cy="654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51777AA-76AF-4028-ADAB-4EB9A5090E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86963" y="3904170"/>
            <a:ext cx="4801261" cy="4356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4E87000-7ACA-433A-A4B0-62273FE61D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28346" y="4552000"/>
            <a:ext cx="654050" cy="654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51C3AF6D-CEF5-4708-949D-B8C48E5442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86963" y="4670007"/>
            <a:ext cx="4801261" cy="4356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Linkedin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6AAD48F5-BB45-4996-A733-063E3A1F4C7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28346" y="5317837"/>
            <a:ext cx="654050" cy="654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2A4FD2B1-BBE7-4D8D-A4B6-737A8C8085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86963" y="5435844"/>
            <a:ext cx="4801261" cy="4356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5DBBE5-D3A0-44CE-86DF-7CE2497DAF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9666" b="33341"/>
          <a:stretch/>
        </p:blipFill>
        <p:spPr>
          <a:xfrm rot="16200000">
            <a:off x="8782982" y="2563122"/>
            <a:ext cx="5972143" cy="8458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5BC047A-1AD9-4D7A-A443-75CD997857CD}"/>
              </a:ext>
            </a:extLst>
          </p:cNvPr>
          <p:cNvSpPr/>
          <p:nvPr/>
        </p:nvSpPr>
        <p:spPr>
          <a:xfrm>
            <a:off x="11329171" y="5920362"/>
            <a:ext cx="864000" cy="80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F40562-559C-4271-A2B1-17D9D2ABDB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1066" y="6493742"/>
            <a:ext cx="965516" cy="2221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61C943-53F5-467E-8E80-7782AE856478}"/>
              </a:ext>
            </a:extLst>
          </p:cNvPr>
          <p:cNvSpPr/>
          <p:nvPr/>
        </p:nvSpPr>
        <p:spPr>
          <a:xfrm>
            <a:off x="351674" y="6433279"/>
            <a:ext cx="44101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Nagarro GmbH </a:t>
            </a:r>
            <a:r>
              <a:rPr lang="en-US" sz="1100" dirty="0">
                <a:solidFill>
                  <a:srgbClr val="F84E8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|</a:t>
            </a:r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Vienna / Austria </a:t>
            </a:r>
            <a:r>
              <a:rPr lang="en-US" sz="1100" dirty="0">
                <a:solidFill>
                  <a:srgbClr val="F84E8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|</a:t>
            </a:r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+43 1 409 58 90-0</a:t>
            </a:r>
            <a:r>
              <a:rPr lang="en-US" sz="1100" dirty="0">
                <a:solidFill>
                  <a:srgbClr val="F84E8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</a:t>
            </a:r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www.nagarro.com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93EC1A77-F65A-42FD-904A-6952E2E9B9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19506" y="2299388"/>
            <a:ext cx="3466060" cy="34660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9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C0B577-C21E-4745-9085-5377577A0F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C8C86-F967-4537-83F5-66501D0CF10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258937" y="-6456"/>
            <a:ext cx="311241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3B4ED6-A6C3-4892-A166-E08527EB5A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6496" y="2672863"/>
            <a:ext cx="2392489" cy="550564"/>
          </a:xfrm>
          <a:prstGeom prst="rect">
            <a:avLst/>
          </a:prstGeom>
        </p:spPr>
      </p:pic>
      <p:sp>
        <p:nvSpPr>
          <p:cNvPr id="11" name="Rectangle 17">
            <a:extLst>
              <a:ext uri="{FF2B5EF4-FFF2-40B4-BE49-F238E27FC236}">
                <a16:creationId xmlns:a16="http://schemas.microsoft.com/office/drawing/2014/main" id="{423CC21F-78AB-4CC0-BA1D-26A01BCA0F00}"/>
              </a:ext>
            </a:extLst>
          </p:cNvPr>
          <p:cNvSpPr/>
          <p:nvPr/>
        </p:nvSpPr>
        <p:spPr>
          <a:xfrm>
            <a:off x="1592903" y="4224092"/>
            <a:ext cx="1188000" cy="52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07C5A4-ADDB-449C-AB5D-39B2DFD7F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5057" y="3403741"/>
            <a:ext cx="4146792" cy="83099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Have a message at the end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59849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6B83B2-6AD3-4598-8515-2B4B98B3AD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0DAF461-EA41-4196-8A19-3932E04D5E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72464" y="3711622"/>
            <a:ext cx="3684722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Subline is possible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BEBFF16-F569-4DC4-BA1F-3CE692F59EC5}"/>
              </a:ext>
            </a:extLst>
          </p:cNvPr>
          <p:cNvGrpSpPr/>
          <p:nvPr/>
        </p:nvGrpSpPr>
        <p:grpSpPr>
          <a:xfrm>
            <a:off x="11145400" y="-2719"/>
            <a:ext cx="1046602" cy="6302240"/>
            <a:chOff x="11145400" y="-301658"/>
            <a:chExt cx="1046602" cy="630224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DEBBB6-FC95-4C68-B21C-A6A49F5888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5608" b="18218"/>
            <a:stretch/>
          </p:blipFill>
          <p:spPr>
            <a:xfrm rot="16200000">
              <a:off x="8536198" y="2316337"/>
              <a:ext cx="6273800" cy="1037809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534C81-E21A-4BCD-8EE1-0E6D7CD5D066}"/>
                </a:ext>
              </a:extLst>
            </p:cNvPr>
            <p:cNvSpPr/>
            <p:nvPr/>
          </p:nvSpPr>
          <p:spPr>
            <a:xfrm>
              <a:off x="11145400" y="5920362"/>
              <a:ext cx="1037809" cy="80220"/>
            </a:xfrm>
            <a:prstGeom prst="rect">
              <a:avLst/>
            </a:prstGeom>
            <a:solidFill>
              <a:srgbClr val="F84E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6DEA7CD-F7B8-46B6-9FB3-AF905877EF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800" y="3041871"/>
            <a:ext cx="5414749" cy="749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HEADLINE OF PPT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5CA7A-7E47-4D21-AAE2-70156F158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338" y="1128415"/>
            <a:ext cx="4552950" cy="45529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00C1E8-168B-42FB-81E1-339A91B933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34376" y="4343897"/>
            <a:ext cx="2341115" cy="11616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8F487C-99BF-4AF7-A643-C52F33FD13E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41" y="6493742"/>
            <a:ext cx="965516" cy="2221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FCA12E-F72C-4860-834B-28291B359ED9}"/>
              </a:ext>
            </a:extLst>
          </p:cNvPr>
          <p:cNvSpPr/>
          <p:nvPr/>
        </p:nvSpPr>
        <p:spPr>
          <a:xfrm>
            <a:off x="1456574" y="6433279"/>
            <a:ext cx="2263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</a:t>
            </a:r>
            <a:r>
              <a:rPr lang="vi-VN" sz="11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2018 Nagarro – All rights reserved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73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05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33C9-FCDC-3A4A-808B-EB634B83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3838D-CC75-6848-9234-E6753D267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7A1C-CC28-2C47-95E3-D6474D37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565C-8F94-4C7E-86AB-C12484652FEE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7066-888B-6F40-B190-1FA5B86C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636C2-018F-1044-87BD-20639910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F2E19-5350-4465-B0B4-D94313F0C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821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107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1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176" y="0"/>
            <a:ext cx="121951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15860" y="1244175"/>
            <a:ext cx="11304928" cy="3620"/>
          </a:xfrm>
          <a:prstGeom prst="line">
            <a:avLst/>
          </a:prstGeom>
          <a:ln w="6350" cmpd="sng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-3176" y="0"/>
            <a:ext cx="736792" cy="736600"/>
          </a:xfrm>
          <a:custGeom>
            <a:avLst/>
            <a:gdLst>
              <a:gd name="connsiteX0" fmla="*/ 3175 w 736600"/>
              <a:gd name="connsiteY0" fmla="*/ 0 h 736600"/>
              <a:gd name="connsiteX1" fmla="*/ 736600 w 736600"/>
              <a:gd name="connsiteY1" fmla="*/ 0 h 736600"/>
              <a:gd name="connsiteX2" fmla="*/ 549275 w 736600"/>
              <a:gd name="connsiteY2" fmla="*/ 193675 h 736600"/>
              <a:gd name="connsiteX3" fmla="*/ 219075 w 736600"/>
              <a:gd name="connsiteY3" fmla="*/ 193675 h 736600"/>
              <a:gd name="connsiteX4" fmla="*/ 219075 w 736600"/>
              <a:gd name="connsiteY4" fmla="*/ 517525 h 736600"/>
              <a:gd name="connsiteX5" fmla="*/ 0 w 736600"/>
              <a:gd name="connsiteY5" fmla="*/ 736600 h 736600"/>
              <a:gd name="connsiteX6" fmla="*/ 3175 w 736600"/>
              <a:gd name="connsiteY6" fmla="*/ 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6600" h="736600">
                <a:moveTo>
                  <a:pt x="3175" y="0"/>
                </a:moveTo>
                <a:lnTo>
                  <a:pt x="736600" y="0"/>
                </a:lnTo>
                <a:lnTo>
                  <a:pt x="549275" y="193675"/>
                </a:lnTo>
                <a:lnTo>
                  <a:pt x="219075" y="193675"/>
                </a:lnTo>
                <a:lnTo>
                  <a:pt x="219075" y="517525"/>
                </a:lnTo>
                <a:lnTo>
                  <a:pt x="0" y="736600"/>
                </a:lnTo>
                <a:cubicBezTo>
                  <a:pt x="1058" y="491067"/>
                  <a:pt x="2117" y="245533"/>
                  <a:pt x="3175" y="0"/>
                </a:cubicBezTo>
                <a:close/>
              </a:path>
            </a:pathLst>
          </a:custGeom>
          <a:solidFill>
            <a:srgbClr val="F8AE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5" name="Freeform 4"/>
          <p:cNvSpPr/>
          <p:nvPr/>
        </p:nvSpPr>
        <p:spPr>
          <a:xfrm rot="10800000">
            <a:off x="11455208" y="6121400"/>
            <a:ext cx="736792" cy="736600"/>
          </a:xfrm>
          <a:custGeom>
            <a:avLst/>
            <a:gdLst>
              <a:gd name="connsiteX0" fmla="*/ 3175 w 736600"/>
              <a:gd name="connsiteY0" fmla="*/ 0 h 736600"/>
              <a:gd name="connsiteX1" fmla="*/ 736600 w 736600"/>
              <a:gd name="connsiteY1" fmla="*/ 0 h 736600"/>
              <a:gd name="connsiteX2" fmla="*/ 549275 w 736600"/>
              <a:gd name="connsiteY2" fmla="*/ 193675 h 736600"/>
              <a:gd name="connsiteX3" fmla="*/ 219075 w 736600"/>
              <a:gd name="connsiteY3" fmla="*/ 193675 h 736600"/>
              <a:gd name="connsiteX4" fmla="*/ 219075 w 736600"/>
              <a:gd name="connsiteY4" fmla="*/ 517525 h 736600"/>
              <a:gd name="connsiteX5" fmla="*/ 0 w 736600"/>
              <a:gd name="connsiteY5" fmla="*/ 736600 h 736600"/>
              <a:gd name="connsiteX6" fmla="*/ 3175 w 736600"/>
              <a:gd name="connsiteY6" fmla="*/ 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6600" h="736600">
                <a:moveTo>
                  <a:pt x="3175" y="0"/>
                </a:moveTo>
                <a:lnTo>
                  <a:pt x="736600" y="0"/>
                </a:lnTo>
                <a:lnTo>
                  <a:pt x="549275" y="193675"/>
                </a:lnTo>
                <a:lnTo>
                  <a:pt x="219075" y="193675"/>
                </a:lnTo>
                <a:lnTo>
                  <a:pt x="219075" y="517525"/>
                </a:lnTo>
                <a:lnTo>
                  <a:pt x="0" y="736600"/>
                </a:lnTo>
                <a:cubicBezTo>
                  <a:pt x="1058" y="491067"/>
                  <a:pt x="2117" y="245533"/>
                  <a:pt x="3175" y="0"/>
                </a:cubicBezTo>
                <a:close/>
              </a:path>
            </a:pathLst>
          </a:custGeom>
          <a:solidFill>
            <a:srgbClr val="387B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325497" y="1590676"/>
            <a:ext cx="11536218" cy="4981575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2400"/>
              </a:spcBef>
              <a:buClr>
                <a:srgbClr val="3E3D40"/>
              </a:buClr>
              <a:buSzPct val="80000"/>
              <a:buFont typeface="Wingdings" panose="05000000000000000000" pitchFamily="2" charset="2"/>
              <a:buChar char="§"/>
              <a:defRPr sz="2400" baseline="0">
                <a:solidFill>
                  <a:srgbClr val="3E3D40"/>
                </a:solidFill>
                <a:latin typeface="+mj-lt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7173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accent3"/>
                </a:solidFill>
                <a:latin typeface="+mj-lt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E3D40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9C9E9F"/>
                </a:solidFill>
                <a:latin typeface="+mj-lt"/>
              </a:defRPr>
            </a:lvl3pPr>
          </a:lstStyle>
          <a:p>
            <a:pPr marL="228591" lvl="0" indent="-228591" algn="l" defTabSz="914363" rtl="0" eaLnBrk="1" latinLnBrk="0" hangingPunct="1">
              <a:lnSpc>
                <a:spcPct val="90000"/>
              </a:lnSpc>
              <a:spcBef>
                <a:spcPts val="2400"/>
              </a:spcBef>
              <a:buClr>
                <a:srgbClr val="3E3D4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/>
              <a:t>Click to add text</a:t>
            </a:r>
          </a:p>
          <a:p>
            <a:pPr marL="685773" lvl="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7173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142954" lvl="2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E3D4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5523" y="301626"/>
            <a:ext cx="11540956" cy="7778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70000"/>
              </a:lnSpc>
              <a:buNone/>
              <a:defRPr lang="en-US" sz="3200" kern="1200" dirty="0" smtClean="0">
                <a:solidFill>
                  <a:srgbClr val="387BBA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457163" rtl="0" eaLnBrk="1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7700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m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B2C6CD-9571-4B9C-8036-BB0F14D8738A}"/>
              </a:ext>
            </a:extLst>
          </p:cNvPr>
          <p:cNvSpPr/>
          <p:nvPr userDrawn="1"/>
        </p:nvSpPr>
        <p:spPr>
          <a:xfrm>
            <a:off x="-100584" y="-91440"/>
            <a:ext cx="12292584" cy="6953381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7BD5E-4630-4771-A701-780D611E05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108" y="-91440"/>
            <a:ext cx="3157795" cy="69579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B4D8F89-9CBE-48B1-9F89-6AD2F9E0DE0C}"/>
              </a:ext>
            </a:extLst>
          </p:cNvPr>
          <p:cNvSpPr txBox="1">
            <a:spLocks/>
          </p:cNvSpPr>
          <p:nvPr userDrawn="1"/>
        </p:nvSpPr>
        <p:spPr>
          <a:xfrm>
            <a:off x="8032803" y="3381663"/>
            <a:ext cx="35675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40" rIns="91440" anchor="ctr">
            <a:spAutoFit/>
          </a:bodyPr>
          <a:lstStyle>
            <a:lvl1pPr marL="0" marR="0" indent="0" algn="l" defTabSz="914400" rtl="0" latinLnBrk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+mj-lt"/>
                <a:ea typeface="Calibri Light"/>
                <a:cs typeface="Arial" panose="020B0604020202020204" pitchFamily="34" charset="0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</a:rPr>
              <a:t>THINKING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BREAKTHROUGHS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F155FD-52B4-4B5D-A5C6-C1E2031507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4319" y="2672863"/>
            <a:ext cx="2392489" cy="550564"/>
          </a:xfrm>
          <a:prstGeom prst="rect">
            <a:avLst/>
          </a:prstGeom>
        </p:spPr>
      </p:pic>
      <p:sp>
        <p:nvSpPr>
          <p:cNvPr id="8" name="Rectangle 17">
            <a:extLst>
              <a:ext uri="{FF2B5EF4-FFF2-40B4-BE49-F238E27FC236}">
                <a16:creationId xmlns:a16="http://schemas.microsoft.com/office/drawing/2014/main" id="{CAED7E94-CAC7-4889-B14A-3D16F974D5C1}"/>
              </a:ext>
            </a:extLst>
          </p:cNvPr>
          <p:cNvSpPr/>
          <p:nvPr userDrawn="1"/>
        </p:nvSpPr>
        <p:spPr>
          <a:xfrm>
            <a:off x="8120726" y="4224092"/>
            <a:ext cx="1188000" cy="52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05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6B83B2-6AD3-4598-8515-2B4B98B3AD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0DAF461-EA41-4196-8A19-3932E04D5E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72464" y="3711622"/>
            <a:ext cx="3684722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Subline is possible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BEBFF16-F569-4DC4-BA1F-3CE692F59EC5}"/>
              </a:ext>
            </a:extLst>
          </p:cNvPr>
          <p:cNvGrpSpPr/>
          <p:nvPr userDrawn="1"/>
        </p:nvGrpSpPr>
        <p:grpSpPr>
          <a:xfrm>
            <a:off x="11145400" y="-2719"/>
            <a:ext cx="1046602" cy="6302240"/>
            <a:chOff x="11145400" y="-301658"/>
            <a:chExt cx="1046602" cy="630224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DEBBB6-FC95-4C68-B21C-A6A49F5888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5608" b="18218"/>
            <a:stretch/>
          </p:blipFill>
          <p:spPr>
            <a:xfrm rot="16200000">
              <a:off x="8536198" y="2316337"/>
              <a:ext cx="6273800" cy="1037809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534C81-E21A-4BCD-8EE1-0E6D7CD5D066}"/>
                </a:ext>
              </a:extLst>
            </p:cNvPr>
            <p:cNvSpPr/>
            <p:nvPr userDrawn="1"/>
          </p:nvSpPr>
          <p:spPr>
            <a:xfrm>
              <a:off x="11145400" y="5920362"/>
              <a:ext cx="1037809" cy="80220"/>
            </a:xfrm>
            <a:prstGeom prst="rect">
              <a:avLst/>
            </a:prstGeom>
            <a:solidFill>
              <a:srgbClr val="F84E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6DEA7CD-F7B8-46B6-9FB3-AF905877EF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800" y="3041871"/>
            <a:ext cx="5414749" cy="749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HEADLINE OF PPT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5CA7A-7E47-4D21-AAE2-70156F158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338" y="1128415"/>
            <a:ext cx="4552950" cy="45529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00C1E8-168B-42FB-81E1-339A91B933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34376" y="4343897"/>
            <a:ext cx="2341115" cy="1161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8F487C-99BF-4AF7-A643-C52F33FD13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41" y="6493742"/>
            <a:ext cx="965516" cy="2221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FCA12E-F72C-4860-834B-28291B359ED9}"/>
              </a:ext>
            </a:extLst>
          </p:cNvPr>
          <p:cNvSpPr/>
          <p:nvPr userDrawn="1"/>
        </p:nvSpPr>
        <p:spPr>
          <a:xfrm>
            <a:off x="1456574" y="6433279"/>
            <a:ext cx="2263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</a:t>
            </a:r>
            <a:r>
              <a:rPr lang="vi-VN" sz="11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2018 Nagarro – All rights reserved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63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6B83B2-6AD3-4598-8515-2B4B98B3AD39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0DAF461-EA41-4196-8A19-3932E04D5E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0273" y="3711622"/>
            <a:ext cx="3684722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Subline is possible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BEBFF16-F569-4DC4-BA1F-3CE692F59EC5}"/>
              </a:ext>
            </a:extLst>
          </p:cNvPr>
          <p:cNvGrpSpPr/>
          <p:nvPr userDrawn="1"/>
        </p:nvGrpSpPr>
        <p:grpSpPr>
          <a:xfrm>
            <a:off x="11145400" y="-2719"/>
            <a:ext cx="1046602" cy="6302240"/>
            <a:chOff x="11145400" y="-301658"/>
            <a:chExt cx="1046602" cy="630224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DEBBB6-FC95-4C68-B21C-A6A49F5888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5608" b="18218"/>
            <a:stretch/>
          </p:blipFill>
          <p:spPr>
            <a:xfrm rot="16200000">
              <a:off x="8536198" y="2316337"/>
              <a:ext cx="6273800" cy="1037809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534C81-E21A-4BCD-8EE1-0E6D7CD5D066}"/>
                </a:ext>
              </a:extLst>
            </p:cNvPr>
            <p:cNvSpPr/>
            <p:nvPr userDrawn="1"/>
          </p:nvSpPr>
          <p:spPr>
            <a:xfrm>
              <a:off x="11145400" y="5920362"/>
              <a:ext cx="1037809" cy="80220"/>
            </a:xfrm>
            <a:prstGeom prst="rect">
              <a:avLst/>
            </a:prstGeom>
            <a:solidFill>
              <a:srgbClr val="F84E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6DEA7CD-F7B8-46B6-9FB3-AF905877EF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6609" y="3041871"/>
            <a:ext cx="5008163" cy="749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CHAPTER-HEADLINE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5CA7A-7E47-4D21-AAE2-70156F158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1657" y="1128415"/>
            <a:ext cx="4552950" cy="45529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8F487C-99BF-4AF7-A643-C52F33FD13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41" y="6493742"/>
            <a:ext cx="965516" cy="2221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FCA12E-F72C-4860-834B-28291B359ED9}"/>
              </a:ext>
            </a:extLst>
          </p:cNvPr>
          <p:cNvSpPr/>
          <p:nvPr userDrawn="1"/>
        </p:nvSpPr>
        <p:spPr>
          <a:xfrm>
            <a:off x="1456574" y="6433279"/>
            <a:ext cx="2263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</a:t>
            </a:r>
            <a:r>
              <a:rPr lang="vi-VN" sz="11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2018 Nagarro – All rights reserved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24CC1D8F-B052-424F-9AFB-DB4F3C6E4E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1866" y="2069669"/>
            <a:ext cx="5008163" cy="749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29844250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798F-0E76-4182-A746-F0A6E61F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32FA08-068C-478F-BCEE-178529E723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48045" y="2297289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0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E6A1F6C-D620-4124-B802-6CF4961801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48045" y="2667547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9B1CD0A7-BD46-4BFE-8A32-052003026B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80853" y="2297289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0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7DE0D52A-A476-4A70-8BD3-6A8EC92763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0853" y="2667547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54241FF7-52E9-4181-8F0A-58FBBC7353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9948" y="2303479"/>
            <a:ext cx="633813" cy="47390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E65E79FE-9CD6-47E6-8C43-002A8769144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97140" y="2297909"/>
            <a:ext cx="633813" cy="47947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80E0D14-DC25-4D2A-BAB6-1C05F627BBF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754141" y="3793857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0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00389D8-41D3-4EF6-A561-72345B3CAC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54141" y="4164115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6BDDC69-B2CB-4C58-97EC-3B2D1AC0339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86949" y="3793857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0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156259C-3E85-4E27-A900-E5FEF32FC0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86949" y="4164115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5D04F8F1-FFF5-4243-A668-5A79CE4A653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36044" y="3800047"/>
            <a:ext cx="633813" cy="47390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9B44392-9FED-4355-BD1A-CAD85ED0773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03236" y="3794477"/>
            <a:ext cx="633813" cy="47947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8752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C539AB-3B22-432D-BC16-4931AC5614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0572" y="3892286"/>
            <a:ext cx="5312682" cy="2408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text: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6D5196-E070-4838-9DC2-637B69B1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5" y="381575"/>
            <a:ext cx="10385004" cy="590931"/>
          </a:xfrm>
        </p:spPr>
        <p:txBody>
          <a:bodyPr/>
          <a:lstStyle>
            <a:lvl1pPr>
              <a:defRPr b="0">
                <a:solidFill>
                  <a:srgbClr val="61616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E1618E-629C-44A9-A7AF-5B066BFB2A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472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C539AB-3B22-432D-BC16-4931AC5614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0572" y="2827283"/>
            <a:ext cx="5017938" cy="3305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text: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6D5196-E070-4838-9DC2-637B69B1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5" y="381575"/>
            <a:ext cx="10385004" cy="59093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E1618E-629C-44A9-A7AF-5B066BFB2A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EDEB566-A935-4808-8F3D-AC8264F5C8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545" y="2827283"/>
            <a:ext cx="4544586" cy="33021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2F6AE52C-286B-448B-929B-AACE4ABCA1F4}"/>
              </a:ext>
            </a:extLst>
          </p:cNvPr>
          <p:cNvCxnSpPr/>
          <p:nvPr userDrawn="1"/>
        </p:nvCxnSpPr>
        <p:spPr>
          <a:xfrm>
            <a:off x="3752631" y="2795753"/>
            <a:ext cx="1460500" cy="0"/>
          </a:xfrm>
          <a:prstGeom prst="line">
            <a:avLst/>
          </a:prstGeom>
          <a:ln w="76200">
            <a:solidFill>
              <a:srgbClr val="F8A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3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6B83B2-6AD3-4598-8515-2B4B98B3AD3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0DAF461-EA41-4196-8A19-3932E04D5E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0273" y="3711622"/>
            <a:ext cx="3684722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Subline is possible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BEBFF16-F569-4DC4-BA1F-3CE692F59EC5}"/>
              </a:ext>
            </a:extLst>
          </p:cNvPr>
          <p:cNvGrpSpPr/>
          <p:nvPr/>
        </p:nvGrpSpPr>
        <p:grpSpPr>
          <a:xfrm>
            <a:off x="11145400" y="-2719"/>
            <a:ext cx="1046602" cy="6302240"/>
            <a:chOff x="11145400" y="-301658"/>
            <a:chExt cx="1046602" cy="630224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DEBBB6-FC95-4C68-B21C-A6A49F5888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5608" b="18218"/>
            <a:stretch/>
          </p:blipFill>
          <p:spPr>
            <a:xfrm rot="16200000">
              <a:off x="8536198" y="2316337"/>
              <a:ext cx="6273800" cy="1037809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534C81-E21A-4BCD-8EE1-0E6D7CD5D066}"/>
                </a:ext>
              </a:extLst>
            </p:cNvPr>
            <p:cNvSpPr/>
            <p:nvPr/>
          </p:nvSpPr>
          <p:spPr>
            <a:xfrm>
              <a:off x="11145400" y="5920362"/>
              <a:ext cx="1037809" cy="80220"/>
            </a:xfrm>
            <a:prstGeom prst="rect">
              <a:avLst/>
            </a:prstGeom>
            <a:solidFill>
              <a:srgbClr val="F84E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6DEA7CD-F7B8-46B6-9FB3-AF905877EF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6609" y="3041871"/>
            <a:ext cx="5008163" cy="749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CHAPTER-HEADLINE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5CA7A-7E47-4D21-AAE2-70156F158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1657" y="1128415"/>
            <a:ext cx="4552950" cy="455295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8F487C-99BF-4AF7-A643-C52F33FD13E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41" y="6493742"/>
            <a:ext cx="965516" cy="2221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FCA12E-F72C-4860-834B-28291B359ED9}"/>
              </a:ext>
            </a:extLst>
          </p:cNvPr>
          <p:cNvSpPr/>
          <p:nvPr/>
        </p:nvSpPr>
        <p:spPr>
          <a:xfrm>
            <a:off x="1456574" y="6433279"/>
            <a:ext cx="2263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</a:t>
            </a:r>
            <a:r>
              <a:rPr lang="vi-VN" sz="11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2018 Nagarro – All rights reserved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24CC1D8F-B052-424F-9AFB-DB4F3C6E4E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1866" y="2069669"/>
            <a:ext cx="5008163" cy="7493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5737972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iel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A891-C182-40B9-B5AA-6B8430D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C2E9-D430-489F-8756-9BB09D87CF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8F7986-94D9-4F5E-80E5-9C036ED99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8338" y="1625599"/>
            <a:ext cx="10385425" cy="43053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616161"/>
                </a:solidFill>
              </a:defRPr>
            </a:lvl1pPr>
            <a:lvl2pPr marL="719138" indent="-269875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2pPr>
            <a:lvl3pPr marL="1252538" indent="-269875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26703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ield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A891-C182-40B9-B5AA-6B8430D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258CD5-DC86-4E81-A726-B1380AF63B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338" y="1625600"/>
            <a:ext cx="10385425" cy="430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Insert text here: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C2E9-D430-489F-8756-9BB09D87CF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558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ield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A891-C182-40B9-B5AA-6B8430D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C2E9-D430-489F-8756-9BB09D87CF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2715397-AFBE-4E04-A77C-B8A6359BCF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90589" y="1625599"/>
            <a:ext cx="3705541" cy="430530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616161"/>
                </a:solidFill>
              </a:defRPr>
            </a:lvl1pPr>
            <a:lvl2pPr marL="339725" indent="-171450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2pPr>
            <a:lvl3pPr marL="574675" indent="-168275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9307932-E750-4F4A-83E5-DF921E397C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1625599"/>
            <a:ext cx="3705541" cy="430530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616161"/>
                </a:solidFill>
              </a:defRPr>
            </a:lvl1pPr>
            <a:lvl2pPr marL="339725" indent="-171450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2pPr>
            <a:lvl3pPr marL="574675" indent="-168275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61291A9-0445-455D-ADBD-A5AFD87773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913" y="1464606"/>
            <a:ext cx="1266356" cy="709952"/>
          </a:xfrm>
          <a:prstGeom prst="rect">
            <a:avLst/>
          </a:prstGeom>
          <a:ln w="9525">
            <a:noFill/>
          </a:ln>
        </p:spPr>
        <p:txBody>
          <a:bodyPr/>
          <a:lstStyle>
            <a:lvl1pPr marL="0" indent="0">
              <a:buNone/>
              <a:defRPr sz="54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CAF4FAA-5333-496C-B5D9-B07D7F9F92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9400" y="5247896"/>
            <a:ext cx="1266356" cy="709952"/>
          </a:xfrm>
          <a:prstGeom prst="rect">
            <a:avLst/>
          </a:prstGeom>
          <a:ln w="9525">
            <a:noFill/>
          </a:ln>
        </p:spPr>
        <p:txBody>
          <a:bodyPr/>
          <a:lstStyle>
            <a:lvl1pPr marL="0" indent="0">
              <a:buNone/>
              <a:defRPr sz="54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3753057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07A09AD-C3ED-4AB8-B48F-146E72E9C0F7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1065684" y="2142544"/>
            <a:ext cx="2700000" cy="3395309"/>
          </a:xfrm>
          <a:custGeom>
            <a:avLst/>
            <a:gdLst>
              <a:gd name="connsiteX0" fmla="*/ 0 w 2674385"/>
              <a:gd name="connsiteY0" fmla="*/ 0 h 3395309"/>
              <a:gd name="connsiteX1" fmla="*/ 2674385 w 2674385"/>
              <a:gd name="connsiteY1" fmla="*/ 0 h 3395309"/>
              <a:gd name="connsiteX2" fmla="*/ 2674385 w 2674385"/>
              <a:gd name="connsiteY2" fmla="*/ 3164055 h 3395309"/>
              <a:gd name="connsiteX3" fmla="*/ 2443131 w 2674385"/>
              <a:gd name="connsiteY3" fmla="*/ 3395309 h 3395309"/>
              <a:gd name="connsiteX4" fmla="*/ 219968 w 2674385"/>
              <a:gd name="connsiteY4" fmla="*/ 3395309 h 3395309"/>
              <a:gd name="connsiteX5" fmla="*/ 0 w 2674385"/>
              <a:gd name="connsiteY5" fmla="*/ 3175341 h 33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385" h="3395309">
                <a:moveTo>
                  <a:pt x="0" y="0"/>
                </a:moveTo>
                <a:lnTo>
                  <a:pt x="2674385" y="0"/>
                </a:lnTo>
                <a:lnTo>
                  <a:pt x="2674385" y="3164055"/>
                </a:lnTo>
                <a:lnTo>
                  <a:pt x="2443131" y="3395309"/>
                </a:lnTo>
                <a:lnTo>
                  <a:pt x="219968" y="3395309"/>
                </a:lnTo>
                <a:cubicBezTo>
                  <a:pt x="98483" y="3395309"/>
                  <a:pt x="0" y="3296826"/>
                  <a:pt x="0" y="31753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rgbClr val="61616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A0459-0F1A-4D11-B235-35B7A7FA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594C469-8CD9-470E-BD4D-8E2F49DC3F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4196" y="1678469"/>
            <a:ext cx="2700000" cy="4352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F0FC2AD-54EE-4361-B58A-28224A40E8B9}"/>
              </a:ext>
            </a:extLst>
          </p:cNvPr>
          <p:cNvSpPr txBox="1"/>
          <p:nvPr userDrawn="1"/>
        </p:nvSpPr>
        <p:spPr>
          <a:xfrm rot="18890381">
            <a:off x="3506159" y="5415334"/>
            <a:ext cx="324000" cy="4879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</p:txBody>
      </p:sp>
      <p:sp>
        <p:nvSpPr>
          <p:cNvPr id="35" name="Content Placeholder 14">
            <a:extLst>
              <a:ext uri="{FF2B5EF4-FFF2-40B4-BE49-F238E27FC236}">
                <a16:creationId xmlns:a16="http://schemas.microsoft.com/office/drawing/2014/main" id="{DF0E84C6-1963-4A53-B57E-F63FEA17CB1C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359218" y="2142544"/>
            <a:ext cx="2700000" cy="3395309"/>
          </a:xfrm>
          <a:custGeom>
            <a:avLst/>
            <a:gdLst>
              <a:gd name="connsiteX0" fmla="*/ 0 w 2674385"/>
              <a:gd name="connsiteY0" fmla="*/ 0 h 3395309"/>
              <a:gd name="connsiteX1" fmla="*/ 2674385 w 2674385"/>
              <a:gd name="connsiteY1" fmla="*/ 0 h 3395309"/>
              <a:gd name="connsiteX2" fmla="*/ 2674385 w 2674385"/>
              <a:gd name="connsiteY2" fmla="*/ 3164055 h 3395309"/>
              <a:gd name="connsiteX3" fmla="*/ 2443131 w 2674385"/>
              <a:gd name="connsiteY3" fmla="*/ 3395309 h 3395309"/>
              <a:gd name="connsiteX4" fmla="*/ 219968 w 2674385"/>
              <a:gd name="connsiteY4" fmla="*/ 3395309 h 3395309"/>
              <a:gd name="connsiteX5" fmla="*/ 0 w 2674385"/>
              <a:gd name="connsiteY5" fmla="*/ 3175341 h 33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385" h="3395309">
                <a:moveTo>
                  <a:pt x="0" y="0"/>
                </a:moveTo>
                <a:lnTo>
                  <a:pt x="2674385" y="0"/>
                </a:lnTo>
                <a:lnTo>
                  <a:pt x="2674385" y="3164055"/>
                </a:lnTo>
                <a:lnTo>
                  <a:pt x="2443131" y="3395309"/>
                </a:lnTo>
                <a:lnTo>
                  <a:pt x="219968" y="3395309"/>
                </a:lnTo>
                <a:cubicBezTo>
                  <a:pt x="98483" y="3395309"/>
                  <a:pt x="0" y="3296826"/>
                  <a:pt x="0" y="31753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rgbClr val="61616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D48288C6-475A-4A3E-AEC2-453E551635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57730" y="1678469"/>
            <a:ext cx="2700000" cy="4352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BEF0F22-E44B-464C-9181-CB4402FFFCE1}"/>
              </a:ext>
            </a:extLst>
          </p:cNvPr>
          <p:cNvSpPr txBox="1"/>
          <p:nvPr userDrawn="1"/>
        </p:nvSpPr>
        <p:spPr>
          <a:xfrm rot="18890381">
            <a:off x="6799693" y="5415334"/>
            <a:ext cx="324000" cy="4879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FDFC454E-34F4-4E78-98A1-34EE74FA58FC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618746" y="2142544"/>
            <a:ext cx="2700000" cy="3395309"/>
          </a:xfrm>
          <a:custGeom>
            <a:avLst/>
            <a:gdLst>
              <a:gd name="connsiteX0" fmla="*/ 0 w 2674385"/>
              <a:gd name="connsiteY0" fmla="*/ 0 h 3395309"/>
              <a:gd name="connsiteX1" fmla="*/ 2674385 w 2674385"/>
              <a:gd name="connsiteY1" fmla="*/ 0 h 3395309"/>
              <a:gd name="connsiteX2" fmla="*/ 2674385 w 2674385"/>
              <a:gd name="connsiteY2" fmla="*/ 3164055 h 3395309"/>
              <a:gd name="connsiteX3" fmla="*/ 2443131 w 2674385"/>
              <a:gd name="connsiteY3" fmla="*/ 3395309 h 3395309"/>
              <a:gd name="connsiteX4" fmla="*/ 219968 w 2674385"/>
              <a:gd name="connsiteY4" fmla="*/ 3395309 h 3395309"/>
              <a:gd name="connsiteX5" fmla="*/ 0 w 2674385"/>
              <a:gd name="connsiteY5" fmla="*/ 3175341 h 33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4385" h="3395309">
                <a:moveTo>
                  <a:pt x="0" y="0"/>
                </a:moveTo>
                <a:lnTo>
                  <a:pt x="2674385" y="0"/>
                </a:lnTo>
                <a:lnTo>
                  <a:pt x="2674385" y="3164055"/>
                </a:lnTo>
                <a:lnTo>
                  <a:pt x="2443131" y="3395309"/>
                </a:lnTo>
                <a:lnTo>
                  <a:pt x="219968" y="3395309"/>
                </a:lnTo>
                <a:cubicBezTo>
                  <a:pt x="98483" y="3395309"/>
                  <a:pt x="0" y="3296826"/>
                  <a:pt x="0" y="31753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rgbClr val="61616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54D76FB-D0FD-4B31-BAB0-B781956739A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17258" y="1678469"/>
            <a:ext cx="2700000" cy="4352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DEFE772-37AE-4715-A3F9-8A6FAAF9EDC0}"/>
              </a:ext>
            </a:extLst>
          </p:cNvPr>
          <p:cNvSpPr txBox="1"/>
          <p:nvPr userDrawn="1"/>
        </p:nvSpPr>
        <p:spPr>
          <a:xfrm rot="18890381">
            <a:off x="10059221" y="5415334"/>
            <a:ext cx="324000" cy="4879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  <a:p>
            <a:pPr>
              <a:lnSpc>
                <a:spcPts val="100"/>
              </a:lnSpc>
            </a:pPr>
            <a:endParaRPr lang="de-DE" sz="400" dirty="0"/>
          </a:p>
        </p:txBody>
      </p:sp>
    </p:spTree>
    <p:extLst>
      <p:ext uri="{BB962C8B-B14F-4D97-AF65-F5344CB8AC3E}">
        <p14:creationId xmlns:p14="http://schemas.microsoft.com/office/powerpoint/2010/main" val="3873300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46E8-BD81-47C6-AAC0-E1C6A8ED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1AED970-4809-4707-87E6-4D99275EF8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277" y="3978654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031C88C-2B8A-44D7-8470-61F6D2946A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0276" y="4415070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7AB98978-58A8-4BD5-83AB-31173878DE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381" y="2247904"/>
            <a:ext cx="929291" cy="1447671"/>
          </a:xfrm>
          <a:prstGeom prst="rect">
            <a:avLst/>
          </a:prstGeom>
        </p:spPr>
      </p:pic>
      <p:pic>
        <p:nvPicPr>
          <p:cNvPr id="22" name="Picture 15">
            <a:extLst>
              <a:ext uri="{FF2B5EF4-FFF2-40B4-BE49-F238E27FC236}">
                <a16:creationId xmlns:a16="http://schemas.microsoft.com/office/drawing/2014/main" id="{44042C43-DB0E-41BD-9265-FB12A3B229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9755" y="2347427"/>
            <a:ext cx="1108654" cy="1203233"/>
          </a:xfrm>
          <a:prstGeom prst="rect">
            <a:avLst/>
          </a:prstGeom>
        </p:spPr>
      </p:pic>
      <p:pic>
        <p:nvPicPr>
          <p:cNvPr id="23" name="Picture 18">
            <a:extLst>
              <a:ext uri="{FF2B5EF4-FFF2-40B4-BE49-F238E27FC236}">
                <a16:creationId xmlns:a16="http://schemas.microsoft.com/office/drawing/2014/main" id="{70188A4B-B2C0-4DF4-AAE7-15CBD040B3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720" y="2161405"/>
            <a:ext cx="1156060" cy="1473840"/>
          </a:xfrm>
          <a:prstGeom prst="rect">
            <a:avLst/>
          </a:prstGeom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4C220B4D-D17F-422E-9577-61422D180D0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218" y="2347427"/>
            <a:ext cx="1328243" cy="1203233"/>
          </a:xfrm>
          <a:prstGeom prst="rect">
            <a:avLst/>
          </a:prstGeom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890358E4-489E-44BA-B9D6-F878FCC43B1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1729" y="2367241"/>
            <a:ext cx="1431298" cy="1183419"/>
          </a:xfrm>
          <a:prstGeom prst="rect">
            <a:avLst/>
          </a:prstGeom>
        </p:spPr>
      </p:pic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D12B9E5-4737-407E-A6FA-703D710326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12832" y="3979870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71BBD592-CF69-4F13-A38D-2BBB68EC26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12831" y="4416286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7E94872B-E8A2-419F-8452-7A94F8A94C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03742" y="3982036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87CD05E4-1960-4E8F-B25A-11ACFA8BD0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03741" y="4418452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B652E298-5FEE-4A0A-BCC1-8CE391B8DC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76325" y="3982036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0FB9BDB-25E5-4358-B35F-61B6FEA856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76324" y="4418452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8E0BEC67-C26D-4FA4-A30A-4F9CA055186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16455" y="3976780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DB0E40A4-09CA-41EB-94C7-F87BAF7B30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16454" y="4413196"/>
            <a:ext cx="1980000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256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&amp;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46E8-BD81-47C6-AAC0-E1C6A8ED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E8A15848-8DAF-440D-98E8-47674D946EE7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61999" y="1485900"/>
            <a:ext cx="10291549" cy="25320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en-US" b="1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1AED970-4809-4707-87E6-4D99275EF8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6293" y="4884513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031C88C-2B8A-44D7-8470-61F6D2946A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292" y="5338021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B5B8EF0-8840-45B6-A894-E4E63072AF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94541" y="4884513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ACB3023-2E8F-44EE-8513-E422CDBCD6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94540" y="5338021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30DDC44-9B65-4B59-B703-C09AA9B016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02208" y="4884513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7CF67AF1-EB65-4921-B11C-B56EDD72D5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02207" y="5338021"/>
            <a:ext cx="2431259" cy="435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1F964-E9D7-493D-A8E6-708C696EBAC1}"/>
              </a:ext>
            </a:extLst>
          </p:cNvPr>
          <p:cNvSpPr txBox="1"/>
          <p:nvPr userDrawn="1"/>
        </p:nvSpPr>
        <p:spPr>
          <a:xfrm>
            <a:off x="1685549" y="42243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DD4720-D711-4869-BC99-CE4954F65482}"/>
              </a:ext>
            </a:extLst>
          </p:cNvPr>
          <p:cNvSpPr txBox="1"/>
          <p:nvPr userDrawn="1"/>
        </p:nvSpPr>
        <p:spPr>
          <a:xfrm>
            <a:off x="5591464" y="42243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7B13F-D582-421C-AEE3-A7724D054489}"/>
              </a:ext>
            </a:extLst>
          </p:cNvPr>
          <p:cNvSpPr txBox="1"/>
          <p:nvPr userDrawn="1"/>
        </p:nvSpPr>
        <p:spPr>
          <a:xfrm>
            <a:off x="9383797" y="42243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374374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1D1B-078A-46A4-B9F9-8196AD38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353BD251-7226-4BBD-82F1-1D2DD9603D2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52450" y="1485900"/>
            <a:ext cx="10501313" cy="46005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938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s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44857-B2DD-4A2B-A5CD-4DC5507E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86CC298-11C2-40D1-90BB-C1E7738E0FD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6543BB7-4C92-4198-ACAB-1BE643EBF0EF}"/>
                </a:ext>
              </a:extLst>
            </p:cNvPr>
            <p:cNvSpPr/>
            <p:nvPr userDrawn="1"/>
          </p:nvSpPr>
          <p:spPr>
            <a:xfrm>
              <a:off x="11403724" y="0"/>
              <a:ext cx="788276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911FDE7-3A12-4510-9055-6EF69EA5514F}"/>
                </a:ext>
              </a:extLst>
            </p:cNvPr>
            <p:cNvSpPr/>
            <p:nvPr userDrawn="1"/>
          </p:nvSpPr>
          <p:spPr>
            <a:xfrm rot="16200000">
              <a:off x="5481145" y="588579"/>
              <a:ext cx="788276" cy="11750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4A2520C-5EAB-4715-9BE9-6EFFFA7EDE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628962"/>
            <a:ext cx="4067176" cy="26098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08FA3-50B4-47CE-85E5-1BDE0D9DFB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32389" y="1628961"/>
            <a:ext cx="4080858" cy="26248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3937DAA-92A6-44AD-8714-600B905050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7175" y="4253777"/>
            <a:ext cx="4067776" cy="26098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9" name="Straight Connector 14">
            <a:extLst>
              <a:ext uri="{FF2B5EF4-FFF2-40B4-BE49-F238E27FC236}">
                <a16:creationId xmlns:a16="http://schemas.microsoft.com/office/drawing/2014/main" id="{15E5CF4D-F7C4-4F79-937B-C7CFB975842F}"/>
              </a:ext>
            </a:extLst>
          </p:cNvPr>
          <p:cNvCxnSpPr/>
          <p:nvPr userDrawn="1"/>
        </p:nvCxnSpPr>
        <p:spPr>
          <a:xfrm>
            <a:off x="2604162" y="1595016"/>
            <a:ext cx="1460500" cy="0"/>
          </a:xfrm>
          <a:prstGeom prst="line">
            <a:avLst/>
          </a:prstGeom>
          <a:ln w="76200">
            <a:solidFill>
              <a:srgbClr val="F8A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43">
            <a:extLst>
              <a:ext uri="{FF2B5EF4-FFF2-40B4-BE49-F238E27FC236}">
                <a16:creationId xmlns:a16="http://schemas.microsoft.com/office/drawing/2014/main" id="{BDF15A0C-7F46-43D8-80C8-7BCAC09FBE93}"/>
              </a:ext>
            </a:extLst>
          </p:cNvPr>
          <p:cNvCxnSpPr/>
          <p:nvPr userDrawn="1"/>
        </p:nvCxnSpPr>
        <p:spPr>
          <a:xfrm>
            <a:off x="10744200" y="1595016"/>
            <a:ext cx="1460500" cy="0"/>
          </a:xfrm>
          <a:prstGeom prst="line">
            <a:avLst/>
          </a:prstGeom>
          <a:ln w="76200">
            <a:solidFill>
              <a:srgbClr val="F84E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B5A4867C-6721-4A8C-A2BC-86956A30DD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2641" y="2590379"/>
            <a:ext cx="3618615" cy="1286101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1400">
                <a:solidFill>
                  <a:srgbClr val="616161"/>
                </a:solidFill>
              </a:defRPr>
            </a:lvl1pPr>
            <a:lvl2pPr>
              <a:defRPr sz="1400">
                <a:solidFill>
                  <a:srgbClr val="616161"/>
                </a:solidFill>
              </a:defRPr>
            </a:lvl2pPr>
            <a:lvl3pPr>
              <a:defRPr sz="1400">
                <a:solidFill>
                  <a:srgbClr val="61616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3" name="Straight Connector 44">
            <a:extLst>
              <a:ext uri="{FF2B5EF4-FFF2-40B4-BE49-F238E27FC236}">
                <a16:creationId xmlns:a16="http://schemas.microsoft.com/office/drawing/2014/main" id="{30888A12-482C-442A-84FC-58E98A049FED}"/>
              </a:ext>
            </a:extLst>
          </p:cNvPr>
          <p:cNvCxnSpPr/>
          <p:nvPr userDrawn="1"/>
        </p:nvCxnSpPr>
        <p:spPr>
          <a:xfrm>
            <a:off x="6674995" y="4212741"/>
            <a:ext cx="14605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C889CE3-0CBA-4979-92FD-BC56BEBAA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5727" y="5301970"/>
            <a:ext cx="3618615" cy="1286101"/>
          </a:xfrm>
          <a:prstGeom prst="rect">
            <a:avLst/>
          </a:prstGeom>
        </p:spPr>
        <p:txBody>
          <a:bodyPr/>
          <a:lstStyle>
            <a:lvl1pPr>
              <a:buClr>
                <a:schemeClr val="bg2"/>
              </a:buClr>
              <a:defRPr sz="1400">
                <a:solidFill>
                  <a:srgbClr val="616161"/>
                </a:solidFill>
              </a:defRPr>
            </a:lvl1pPr>
            <a:lvl2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7EF8C6DD-CD91-41E7-8AB9-F9B2ED4224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55670" y="5301970"/>
            <a:ext cx="3618615" cy="128610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1400">
                <a:solidFill>
                  <a:srgbClr val="616161"/>
                </a:solidFill>
              </a:defRPr>
            </a:lvl1pPr>
            <a:lvl2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C53E1AB8-E536-4DB2-81A5-5F058C7150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726" y="4521821"/>
            <a:ext cx="361861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2400" b="1" smtClean="0">
                <a:solidFill>
                  <a:srgbClr val="F8AE30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800" smtClean="0">
                <a:solidFill>
                  <a:schemeClr val="tx1"/>
                </a:solidFill>
                <a:latin typeface="+mn-lt"/>
              </a:defRPr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text style over here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27498DD5-4974-4E2D-902A-71844495F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34813" y="4521821"/>
            <a:ext cx="361861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2400" b="1" smtClean="0">
                <a:solidFill>
                  <a:srgbClr val="F84E81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800" smtClean="0">
                <a:solidFill>
                  <a:schemeClr val="tx1"/>
                </a:solidFill>
                <a:latin typeface="+mn-lt"/>
              </a:defRPr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text style over here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9895D96-E019-4660-9B46-7B60BD4CFE4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68991" y="1833249"/>
            <a:ext cx="3618615" cy="7571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2400" b="1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800" smtClean="0">
                <a:solidFill>
                  <a:schemeClr val="tx1"/>
                </a:solidFill>
                <a:latin typeface="+mn-lt"/>
              </a:defRPr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Edit Master text style over here</a:t>
            </a:r>
          </a:p>
        </p:txBody>
      </p:sp>
    </p:spTree>
    <p:extLst>
      <p:ext uri="{BB962C8B-B14F-4D97-AF65-F5344CB8AC3E}">
        <p14:creationId xmlns:p14="http://schemas.microsoft.com/office/powerpoint/2010/main" val="3169308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B4199D-2F5F-4EB2-9CE9-13D5964B5D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605657D-496B-4ADA-B788-71B37202F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00F4E6-1576-48AA-9D27-81625226F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5" y="1658832"/>
            <a:ext cx="4992027" cy="2086725"/>
          </a:xfrm>
        </p:spPr>
        <p:txBody>
          <a:bodyPr/>
          <a:lstStyle>
            <a:lvl1pPr>
              <a:defRPr sz="4800">
                <a:solidFill>
                  <a:srgbClr val="6161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B79F792-C6D9-4ADF-8788-D59F8AF7FE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1467" y="1642647"/>
            <a:ext cx="76857" cy="742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484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ol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D011-55F2-424C-878C-B7FCCA8B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89302-F57A-4794-BBF3-1AFDBC2D520E}"/>
              </a:ext>
            </a:extLst>
          </p:cNvPr>
          <p:cNvSpPr/>
          <p:nvPr userDrawn="1"/>
        </p:nvSpPr>
        <p:spPr>
          <a:xfrm>
            <a:off x="11433783" y="0"/>
            <a:ext cx="766763" cy="6299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E5DC8247-5D18-4F50-9E78-C558622DD9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B986798-C298-4AFE-B4FF-1E7A59EFAA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4188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8A62CBE-052C-4EAB-B64A-B78B26A6E98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2176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865656C-94C0-4314-8A55-1C657AD9B6B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0164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CA739005-5E8E-44FC-956A-B1511DBC3DA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8152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169F24B-D255-4456-AB14-51A7940FA03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661400" y="1809065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DE4C733C-DE0D-48A6-B7D5-A0CD9D45C3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241280" y="1807696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E720332-C6EF-4AAD-83E3-8EDD05B617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6200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D2FAA46-8724-4B66-9A21-6CAE6077745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34188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F3369BB0-069D-4204-9579-DB647408778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92176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94A31C3-FDFF-4360-999E-601E14E194E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50164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E08EA28-EF07-49D1-81DE-44E4A0817DC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08152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86F30C67-BBDA-4C9C-B63E-1E3E7899C62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661400" y="3233817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7064733-EC7D-4D7E-981C-7F64EFDF7A9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241280" y="3232448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583D6856-A081-4C6D-89C1-F7BC0E37ED0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7C2125E-C8E8-4917-AC98-9DF886D018F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34188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175FBB1E-0420-4428-B8A3-DB0BA7FC30D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92176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4A31B9DA-8E08-4799-9752-016046AB626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50164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1E4CF3EE-1C20-4DC4-9CDC-3D1DF48CA5C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708152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DCA5BEAD-B4C2-4462-AD15-EF7DA66B4F9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661400" y="4657200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52DF80FA-4B1D-48AC-AB88-0184DBAB826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0241280" y="4655831"/>
            <a:ext cx="118872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53188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798F-0E76-4182-A746-F0A6E61F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32FA08-068C-478F-BCEE-178529E723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48045" y="2297289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0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E6A1F6C-D620-4124-B802-6CF4961801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48045" y="2667547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9B1CD0A7-BD46-4BFE-8A32-052003026B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80853" y="2297289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0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7DE0D52A-A476-4A70-8BD3-6A8EC92763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0853" y="2667547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54241FF7-52E9-4181-8F0A-58FBBC7353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9948" y="2303479"/>
            <a:ext cx="633813" cy="47390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E65E79FE-9CD6-47E6-8C43-002A8769144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97140" y="2297909"/>
            <a:ext cx="633813" cy="47947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80E0D14-DC25-4D2A-BAB6-1C05F627BBF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754141" y="3793857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0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00389D8-41D3-4EF6-A561-72345B3CAC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54141" y="4164115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6BDDC69-B2CB-4C58-97EC-3B2D1AC0339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86949" y="3793857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0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156259C-3E85-4E27-A900-E5FEF32FC0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86949" y="4164115"/>
            <a:ext cx="2743952" cy="368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SUBHEADER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5D04F8F1-FFF5-4243-A668-5A79CE4A653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36044" y="3800047"/>
            <a:ext cx="633813" cy="47390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9B44392-9FED-4355-BD1A-CAD85ED0773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03236" y="3794477"/>
            <a:ext cx="633813" cy="47947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Nr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90432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40B9-FDED-4DEE-B218-A5F5912D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5A1A09-7F9A-40EF-9B37-1B4F2F7FE1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96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F84E8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B9DC0FBD-CF5B-47CD-B773-4AD52FB95C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7196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F306F567-98AE-4AE8-B1B7-4EFE1277D2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196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7C2002AC-45A6-46BC-8EEE-3B066AFAE0B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00137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8C3663C2-6270-4610-BF82-B1501FD97D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00137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7F5F7F7A-3B49-4D6C-A803-A22A7DF884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00137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10D15B5C-D962-4F8E-B98E-3B1B13E7F9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3934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F8AE30"/>
                </a:solidFill>
                <a:latin typeface="+mn-lt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EC750982-D0D5-477B-A8C3-E65EF93A557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934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6ABC4DC0-E41D-4957-A1F4-BB458358E1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934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D302257E-44E1-4EF5-A54B-7834F01795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40697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FA0E1EA7-0330-4F99-8101-3592D169DE7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40697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E02C3A7F-5882-4ABC-9E50-45EA0D5531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38587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A69EA69D-F829-4BCF-B5CE-3588788AA4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130671" y="3291650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FA0CB553-7E8F-40E1-BAF9-42F168616CF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130671" y="3511106"/>
            <a:ext cx="1849726" cy="3270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61616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51" name="Text Placeholder 13">
            <a:extLst>
              <a:ext uri="{FF2B5EF4-FFF2-40B4-BE49-F238E27FC236}">
                <a16:creationId xmlns:a16="http://schemas.microsoft.com/office/drawing/2014/main" id="{DF2FF92A-59ED-4599-B2C9-3C56580E331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30671" y="3794570"/>
            <a:ext cx="1849726" cy="19387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61616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Here write brief description about the person.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B95DC0B-E973-411B-ADB4-4066EDD4E9C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973432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3" name="Picture Placeholder 9">
            <a:extLst>
              <a:ext uri="{FF2B5EF4-FFF2-40B4-BE49-F238E27FC236}">
                <a16:creationId xmlns:a16="http://schemas.microsoft.com/office/drawing/2014/main" id="{772F46C3-34A5-4FE3-BDCB-5876C08F149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60359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94CC75C1-AD8C-4AFD-987A-E3AAEB348D6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104850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5" name="Picture Placeholder 9">
            <a:extLst>
              <a:ext uri="{FF2B5EF4-FFF2-40B4-BE49-F238E27FC236}">
                <a16:creationId xmlns:a16="http://schemas.microsoft.com/office/drawing/2014/main" id="{58FCF651-F12B-4388-9AED-7AD3C166ABB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040197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562F7855-5D5E-41D0-AA54-3407E847CCB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29179" y="1855755"/>
            <a:ext cx="1260000" cy="126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287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&amp;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649473-38BE-45F1-865D-D687EB37F54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821CF-B291-4765-9A04-19488E95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5541" y="2181802"/>
            <a:ext cx="5532683" cy="70788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presenter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685EEC-500A-4147-9002-FF08B0D7A2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55333" y="2845935"/>
            <a:ext cx="5532891" cy="7016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Designation of the person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399B84D-81E6-49F4-B0E2-36E09D7402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28346" y="3786163"/>
            <a:ext cx="654050" cy="654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51777AA-76AF-4028-ADAB-4EB9A5090E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86963" y="3904170"/>
            <a:ext cx="4801261" cy="4356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Mail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4E87000-7ACA-433A-A4B0-62273FE61D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28346" y="4552000"/>
            <a:ext cx="654050" cy="654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51C3AF6D-CEF5-4708-949D-B8C48E5442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86963" y="4670007"/>
            <a:ext cx="4801261" cy="4356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Linkedin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6AAD48F5-BB45-4996-A733-063E3A1F4C7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28346" y="5317837"/>
            <a:ext cx="654050" cy="654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2A4FD2B1-BBE7-4D8D-A4B6-737A8C8085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86963" y="5435844"/>
            <a:ext cx="4801261" cy="4356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5DBBE5-D3A0-44CE-86DF-7CE2497DAF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9666" b="33341"/>
          <a:stretch/>
        </p:blipFill>
        <p:spPr>
          <a:xfrm rot="16200000">
            <a:off x="8782982" y="2563122"/>
            <a:ext cx="5972143" cy="8458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5BC047A-1AD9-4D7A-A443-75CD997857CD}"/>
              </a:ext>
            </a:extLst>
          </p:cNvPr>
          <p:cNvSpPr/>
          <p:nvPr userDrawn="1"/>
        </p:nvSpPr>
        <p:spPr>
          <a:xfrm>
            <a:off x="11329171" y="5920362"/>
            <a:ext cx="864000" cy="80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F40562-559C-4271-A2B1-17D9D2ABDB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1066" y="6493742"/>
            <a:ext cx="965516" cy="2221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61C943-53F5-467E-8E80-7782AE856478}"/>
              </a:ext>
            </a:extLst>
          </p:cNvPr>
          <p:cNvSpPr/>
          <p:nvPr userDrawn="1"/>
        </p:nvSpPr>
        <p:spPr>
          <a:xfrm>
            <a:off x="351674" y="6433279"/>
            <a:ext cx="44101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Nagarro GmbH </a:t>
            </a:r>
            <a:r>
              <a:rPr lang="en-US" sz="1100" dirty="0">
                <a:solidFill>
                  <a:srgbClr val="F84E8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|</a:t>
            </a:r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Vienna / Austria </a:t>
            </a:r>
            <a:r>
              <a:rPr lang="en-US" sz="1100" dirty="0">
                <a:solidFill>
                  <a:srgbClr val="F84E8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|</a:t>
            </a:r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+43 1 409 58 90-0</a:t>
            </a:r>
            <a:r>
              <a:rPr lang="en-US" sz="1100" dirty="0">
                <a:solidFill>
                  <a:srgbClr val="F84E8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</a:t>
            </a:r>
            <a:r>
              <a:rPr lang="en-US" sz="1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www.nagarro.com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93EC1A77-F65A-42FD-904A-6952E2E9B9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19506" y="2299388"/>
            <a:ext cx="3466060" cy="34660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05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C0B577-C21E-4745-9085-5377577A0F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1182F"/>
              </a:gs>
              <a:gs pos="100000">
                <a:srgbClr val="202C5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C8C86-F967-4537-83F5-66501D0CF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258937" y="-6456"/>
            <a:ext cx="311241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3B4ED6-A6C3-4892-A166-E08527EB5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6496" y="2672863"/>
            <a:ext cx="2392489" cy="550564"/>
          </a:xfrm>
          <a:prstGeom prst="rect">
            <a:avLst/>
          </a:prstGeom>
        </p:spPr>
      </p:pic>
      <p:sp>
        <p:nvSpPr>
          <p:cNvPr id="11" name="Rectangle 17">
            <a:extLst>
              <a:ext uri="{FF2B5EF4-FFF2-40B4-BE49-F238E27FC236}">
                <a16:creationId xmlns:a16="http://schemas.microsoft.com/office/drawing/2014/main" id="{423CC21F-78AB-4CC0-BA1D-26A01BCA0F00}"/>
              </a:ext>
            </a:extLst>
          </p:cNvPr>
          <p:cNvSpPr/>
          <p:nvPr userDrawn="1"/>
        </p:nvSpPr>
        <p:spPr>
          <a:xfrm>
            <a:off x="1592903" y="4224092"/>
            <a:ext cx="1188000" cy="52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07C5A4-ADDB-449C-AB5D-39B2DFD7F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5057" y="3403741"/>
            <a:ext cx="4146792" cy="83099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Have a message at the end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077533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7745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33C9-FCDC-3A4A-808B-EB634B83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3838D-CC75-6848-9234-E6753D267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7A1C-CC28-2C47-95E3-D6474D37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5F0A-E936-474F-AEE7-535CDCC8B1C3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7066-888B-6F40-B190-1FA5B86C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636C2-018F-1044-87BD-20639910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4925-B6EB-874D-898D-36914E8DBD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697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3176" y="0"/>
            <a:ext cx="121951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415860" y="1244175"/>
            <a:ext cx="11304928" cy="3620"/>
          </a:xfrm>
          <a:prstGeom prst="line">
            <a:avLst/>
          </a:prstGeom>
          <a:ln w="6350" cmpd="sng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 userDrawn="1"/>
        </p:nvSpPr>
        <p:spPr>
          <a:xfrm>
            <a:off x="-3176" y="0"/>
            <a:ext cx="736792" cy="736600"/>
          </a:xfrm>
          <a:custGeom>
            <a:avLst/>
            <a:gdLst>
              <a:gd name="connsiteX0" fmla="*/ 3175 w 736600"/>
              <a:gd name="connsiteY0" fmla="*/ 0 h 736600"/>
              <a:gd name="connsiteX1" fmla="*/ 736600 w 736600"/>
              <a:gd name="connsiteY1" fmla="*/ 0 h 736600"/>
              <a:gd name="connsiteX2" fmla="*/ 549275 w 736600"/>
              <a:gd name="connsiteY2" fmla="*/ 193675 h 736600"/>
              <a:gd name="connsiteX3" fmla="*/ 219075 w 736600"/>
              <a:gd name="connsiteY3" fmla="*/ 193675 h 736600"/>
              <a:gd name="connsiteX4" fmla="*/ 219075 w 736600"/>
              <a:gd name="connsiteY4" fmla="*/ 517525 h 736600"/>
              <a:gd name="connsiteX5" fmla="*/ 0 w 736600"/>
              <a:gd name="connsiteY5" fmla="*/ 736600 h 736600"/>
              <a:gd name="connsiteX6" fmla="*/ 3175 w 736600"/>
              <a:gd name="connsiteY6" fmla="*/ 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6600" h="736600">
                <a:moveTo>
                  <a:pt x="3175" y="0"/>
                </a:moveTo>
                <a:lnTo>
                  <a:pt x="736600" y="0"/>
                </a:lnTo>
                <a:lnTo>
                  <a:pt x="549275" y="193675"/>
                </a:lnTo>
                <a:lnTo>
                  <a:pt x="219075" y="193675"/>
                </a:lnTo>
                <a:lnTo>
                  <a:pt x="219075" y="517525"/>
                </a:lnTo>
                <a:lnTo>
                  <a:pt x="0" y="736600"/>
                </a:lnTo>
                <a:cubicBezTo>
                  <a:pt x="1058" y="491067"/>
                  <a:pt x="2117" y="245533"/>
                  <a:pt x="3175" y="0"/>
                </a:cubicBezTo>
                <a:close/>
              </a:path>
            </a:pathLst>
          </a:custGeom>
          <a:solidFill>
            <a:srgbClr val="F8AE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11455208" y="6121400"/>
            <a:ext cx="736792" cy="736600"/>
          </a:xfrm>
          <a:custGeom>
            <a:avLst/>
            <a:gdLst>
              <a:gd name="connsiteX0" fmla="*/ 3175 w 736600"/>
              <a:gd name="connsiteY0" fmla="*/ 0 h 736600"/>
              <a:gd name="connsiteX1" fmla="*/ 736600 w 736600"/>
              <a:gd name="connsiteY1" fmla="*/ 0 h 736600"/>
              <a:gd name="connsiteX2" fmla="*/ 549275 w 736600"/>
              <a:gd name="connsiteY2" fmla="*/ 193675 h 736600"/>
              <a:gd name="connsiteX3" fmla="*/ 219075 w 736600"/>
              <a:gd name="connsiteY3" fmla="*/ 193675 h 736600"/>
              <a:gd name="connsiteX4" fmla="*/ 219075 w 736600"/>
              <a:gd name="connsiteY4" fmla="*/ 517525 h 736600"/>
              <a:gd name="connsiteX5" fmla="*/ 0 w 736600"/>
              <a:gd name="connsiteY5" fmla="*/ 736600 h 736600"/>
              <a:gd name="connsiteX6" fmla="*/ 3175 w 736600"/>
              <a:gd name="connsiteY6" fmla="*/ 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6600" h="736600">
                <a:moveTo>
                  <a:pt x="3175" y="0"/>
                </a:moveTo>
                <a:lnTo>
                  <a:pt x="736600" y="0"/>
                </a:lnTo>
                <a:lnTo>
                  <a:pt x="549275" y="193675"/>
                </a:lnTo>
                <a:lnTo>
                  <a:pt x="219075" y="193675"/>
                </a:lnTo>
                <a:lnTo>
                  <a:pt x="219075" y="517525"/>
                </a:lnTo>
                <a:lnTo>
                  <a:pt x="0" y="736600"/>
                </a:lnTo>
                <a:cubicBezTo>
                  <a:pt x="1058" y="491067"/>
                  <a:pt x="2117" y="245533"/>
                  <a:pt x="3175" y="0"/>
                </a:cubicBezTo>
                <a:close/>
              </a:path>
            </a:pathLst>
          </a:custGeom>
          <a:solidFill>
            <a:srgbClr val="387BB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325497" y="1590676"/>
            <a:ext cx="11536218" cy="4981575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2400"/>
              </a:spcBef>
              <a:buClr>
                <a:srgbClr val="3E3D40"/>
              </a:buClr>
              <a:buSzPct val="80000"/>
              <a:buFont typeface="Wingdings" panose="05000000000000000000" pitchFamily="2" charset="2"/>
              <a:buChar char="§"/>
              <a:defRPr sz="2400" baseline="0">
                <a:solidFill>
                  <a:srgbClr val="3E3D40"/>
                </a:solidFill>
                <a:latin typeface="+mj-lt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7173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accent3"/>
                </a:solidFill>
                <a:latin typeface="+mj-lt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E3D40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rgbClr val="9C9E9F"/>
                </a:solidFill>
                <a:latin typeface="+mj-lt"/>
              </a:defRPr>
            </a:lvl3pPr>
          </a:lstStyle>
          <a:p>
            <a:pPr marL="228591" lvl="0" indent="-228591" algn="l" defTabSz="914363" rtl="0" eaLnBrk="1" latinLnBrk="0" hangingPunct="1">
              <a:lnSpc>
                <a:spcPct val="90000"/>
              </a:lnSpc>
              <a:spcBef>
                <a:spcPts val="2400"/>
              </a:spcBef>
              <a:buClr>
                <a:srgbClr val="3E3D4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/>
              <a:t>Click to add text</a:t>
            </a:r>
          </a:p>
          <a:p>
            <a:pPr marL="685773" lvl="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7173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142954" lvl="2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E3D4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5523" y="301626"/>
            <a:ext cx="11540956" cy="77787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70000"/>
              </a:lnSpc>
              <a:buNone/>
              <a:defRPr lang="en-US" sz="3200" kern="1200" dirty="0" smtClean="0">
                <a:solidFill>
                  <a:srgbClr val="387BBA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457163" rtl="0" eaLnBrk="1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7521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C539AB-3B22-432D-BC16-4931AC5614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0572" y="3892286"/>
            <a:ext cx="5312682" cy="2408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text: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6D5196-E070-4838-9DC2-637B69B1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5" y="381575"/>
            <a:ext cx="10385004" cy="590931"/>
          </a:xfrm>
        </p:spPr>
        <p:txBody>
          <a:bodyPr/>
          <a:lstStyle>
            <a:lvl1pPr>
              <a:defRPr b="0">
                <a:solidFill>
                  <a:srgbClr val="61616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E1618E-629C-44A9-A7AF-5B066BFB2A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0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C539AB-3B22-432D-BC16-4931AC5614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0572" y="2827283"/>
            <a:ext cx="5017938" cy="3305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text: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6D5196-E070-4838-9DC2-637B69B1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5" y="381575"/>
            <a:ext cx="10385004" cy="59093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E1618E-629C-44A9-A7AF-5B066BFB2A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EDEB566-A935-4808-8F3D-AC8264F5C8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545" y="2827283"/>
            <a:ext cx="4544586" cy="33021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2F6AE52C-286B-448B-929B-AACE4ABCA1F4}"/>
              </a:ext>
            </a:extLst>
          </p:cNvPr>
          <p:cNvCxnSpPr/>
          <p:nvPr/>
        </p:nvCxnSpPr>
        <p:spPr>
          <a:xfrm>
            <a:off x="3752631" y="2795753"/>
            <a:ext cx="1460500" cy="0"/>
          </a:xfrm>
          <a:prstGeom prst="line">
            <a:avLst/>
          </a:prstGeom>
          <a:ln w="76200">
            <a:solidFill>
              <a:srgbClr val="F8A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6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fiel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A891-C182-40B9-B5AA-6B8430D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C2E9-D430-489F-8756-9BB09D87CF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8F7986-94D9-4F5E-80E5-9C036ED99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8338" y="1625599"/>
            <a:ext cx="10385425" cy="43053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616161"/>
                </a:solidFill>
              </a:defRPr>
            </a:lvl1pPr>
            <a:lvl2pPr marL="719138" indent="-269875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2pPr>
            <a:lvl3pPr marL="1252538" indent="-269875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9746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field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A891-C182-40B9-B5AA-6B8430D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258CD5-DC86-4E81-A726-B1380AF63B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338" y="1625600"/>
            <a:ext cx="10385425" cy="430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Insert text here: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C2E9-D430-489F-8756-9BB09D87CF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field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A891-C182-40B9-B5AA-6B8430DD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C2E9-D430-489F-8756-9BB09D87CF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338" y="879132"/>
            <a:ext cx="10385425" cy="40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616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2715397-AFBE-4E04-A77C-B8A6359BCF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90589" y="1625599"/>
            <a:ext cx="3705541" cy="430530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616161"/>
                </a:solidFill>
              </a:defRPr>
            </a:lvl1pPr>
            <a:lvl2pPr marL="339725" indent="-171450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2pPr>
            <a:lvl3pPr marL="574675" indent="-168275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9307932-E750-4F4A-83E5-DF921E397C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1625599"/>
            <a:ext cx="3705541" cy="430530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616161"/>
                </a:solidFill>
              </a:defRPr>
            </a:lvl1pPr>
            <a:lvl2pPr marL="339725" indent="-171450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2pPr>
            <a:lvl3pPr marL="574675" indent="-168275">
              <a:buClr>
                <a:schemeClr val="accent2"/>
              </a:buClr>
              <a:buSzPct val="65000"/>
              <a:buFont typeface="Courier New" panose="02070309020205020404" pitchFamily="49" charset="0"/>
              <a:buChar char="o"/>
              <a:defRPr>
                <a:solidFill>
                  <a:srgbClr val="61616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61291A9-0445-455D-ADBD-A5AFD87773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913" y="1464606"/>
            <a:ext cx="1266356" cy="709952"/>
          </a:xfrm>
          <a:prstGeom prst="rect">
            <a:avLst/>
          </a:prstGeom>
          <a:ln w="9525">
            <a:noFill/>
          </a:ln>
        </p:spPr>
        <p:txBody>
          <a:bodyPr/>
          <a:lstStyle>
            <a:lvl1pPr marL="0" indent="0">
              <a:buNone/>
              <a:defRPr sz="54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CAF4FAA-5333-496C-B5D9-B07D7F9F92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59400" y="5247896"/>
            <a:ext cx="1266356" cy="709952"/>
          </a:xfrm>
          <a:prstGeom prst="rect">
            <a:avLst/>
          </a:prstGeom>
          <a:ln w="9525">
            <a:noFill/>
          </a:ln>
        </p:spPr>
        <p:txBody>
          <a:bodyPr/>
          <a:lstStyle>
            <a:lvl1pPr marL="0" indent="0">
              <a:buNone/>
              <a:defRPr sz="54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310664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01DFC53-998A-4925-8623-54995EFD6F3A}"/>
              </a:ext>
            </a:extLst>
          </p:cNvPr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503" y="6493742"/>
            <a:ext cx="971593" cy="222186"/>
          </a:xfrm>
          <a:prstGeom prst="rect">
            <a:avLst/>
          </a:prstGeom>
        </p:spPr>
      </p:pic>
      <p:sp>
        <p:nvSpPr>
          <p:cNvPr id="35" name="Title Placeholder 1">
            <a:extLst>
              <a:ext uri="{FF2B5EF4-FFF2-40B4-BE49-F238E27FC236}">
                <a16:creationId xmlns:a16="http://schemas.microsoft.com/office/drawing/2014/main" id="{06E0AE3B-9B62-4465-88CB-B7B7833F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5" y="381575"/>
            <a:ext cx="10385004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047AB5-CF7E-495F-AEA9-28F5B2B5E7F9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608" b="42770"/>
          <a:stretch/>
        </p:blipFill>
        <p:spPr>
          <a:xfrm rot="16200000">
            <a:off x="8691977" y="2771226"/>
            <a:ext cx="6273800" cy="72625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8129196-D3FD-43BB-874B-2E0285FB48F6}"/>
              </a:ext>
            </a:extLst>
          </p:cNvPr>
          <p:cNvSpPr/>
          <p:nvPr/>
        </p:nvSpPr>
        <p:spPr>
          <a:xfrm>
            <a:off x="11439132" y="6219472"/>
            <a:ext cx="756000" cy="80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8072A5-439F-4750-8D43-6184C6396837}"/>
              </a:ext>
            </a:extLst>
          </p:cNvPr>
          <p:cNvSpPr/>
          <p:nvPr/>
        </p:nvSpPr>
        <p:spPr>
          <a:xfrm>
            <a:off x="1456574" y="6433279"/>
            <a:ext cx="2263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</a:t>
            </a:r>
            <a:r>
              <a:rPr lang="vi-V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2018 Nagarro – All rights reserved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1A1FD9-4F63-4F16-9818-0E1200200581}"/>
              </a:ext>
            </a:extLst>
          </p:cNvPr>
          <p:cNvCxnSpPr/>
          <p:nvPr/>
        </p:nvCxnSpPr>
        <p:spPr>
          <a:xfrm>
            <a:off x="547933" y="305565"/>
            <a:ext cx="0" cy="742950"/>
          </a:xfrm>
          <a:prstGeom prst="line">
            <a:avLst/>
          </a:prstGeom>
          <a:ln w="76200">
            <a:solidFill>
              <a:srgbClr val="202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2749F-635B-438A-8A3F-D59A9B61A932}"/>
              </a:ext>
            </a:extLst>
          </p:cNvPr>
          <p:cNvSpPr txBox="1"/>
          <p:nvPr/>
        </p:nvSpPr>
        <p:spPr>
          <a:xfrm>
            <a:off x="11449793" y="6433279"/>
            <a:ext cx="606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DA368B-8013-4167-8E8A-010BA22EA922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ct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235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>
              <a:lumMod val="65000"/>
              <a:lumOff val="35000"/>
            </a:schemeClr>
          </a:solidFill>
          <a:latin typeface="+mn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39725" indent="-1714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Calibri Light" panose="020F0302020204030204" pitchFamily="34" charset="0"/>
        <a:buChar char="₋"/>
        <a:tabLst>
          <a:tab pos="282575" algn="l"/>
        </a:tabLst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574675" indent="-168275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Calibri Light" panose="020F0302020204030204" pitchFamily="34" charset="0"/>
        <a:buChar char="&gt;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01DFC53-998A-4925-8623-54995EFD6F3A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503" y="6493742"/>
            <a:ext cx="971593" cy="222186"/>
          </a:xfrm>
          <a:prstGeom prst="rect">
            <a:avLst/>
          </a:prstGeom>
        </p:spPr>
      </p:pic>
      <p:sp>
        <p:nvSpPr>
          <p:cNvPr id="35" name="Title Placeholder 1">
            <a:extLst>
              <a:ext uri="{FF2B5EF4-FFF2-40B4-BE49-F238E27FC236}">
                <a16:creationId xmlns:a16="http://schemas.microsoft.com/office/drawing/2014/main" id="{06E0AE3B-9B62-4465-88CB-B7B7833F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5" y="381575"/>
            <a:ext cx="10385004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047AB5-CF7E-495F-AEA9-28F5B2B5E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608" b="42770"/>
          <a:stretch/>
        </p:blipFill>
        <p:spPr>
          <a:xfrm rot="16200000">
            <a:off x="8691977" y="2771226"/>
            <a:ext cx="6273800" cy="72625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8129196-D3FD-43BB-874B-2E0285FB48F6}"/>
              </a:ext>
            </a:extLst>
          </p:cNvPr>
          <p:cNvSpPr/>
          <p:nvPr userDrawn="1"/>
        </p:nvSpPr>
        <p:spPr>
          <a:xfrm>
            <a:off x="11439132" y="6219472"/>
            <a:ext cx="756000" cy="80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8072A5-439F-4750-8D43-6184C6396837}"/>
              </a:ext>
            </a:extLst>
          </p:cNvPr>
          <p:cNvSpPr/>
          <p:nvPr userDrawn="1"/>
        </p:nvSpPr>
        <p:spPr>
          <a:xfrm>
            <a:off x="1456574" y="6433279"/>
            <a:ext cx="2263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</a:t>
            </a:r>
            <a:r>
              <a:rPr lang="vi-V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2018 Nagarro – All rights reserved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1A1FD9-4F63-4F16-9818-0E1200200581}"/>
              </a:ext>
            </a:extLst>
          </p:cNvPr>
          <p:cNvCxnSpPr/>
          <p:nvPr userDrawn="1"/>
        </p:nvCxnSpPr>
        <p:spPr>
          <a:xfrm>
            <a:off x="547933" y="305565"/>
            <a:ext cx="0" cy="742950"/>
          </a:xfrm>
          <a:prstGeom prst="line">
            <a:avLst/>
          </a:prstGeom>
          <a:ln w="76200">
            <a:solidFill>
              <a:srgbClr val="202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2749F-635B-438A-8A3F-D59A9B61A932}"/>
              </a:ext>
            </a:extLst>
          </p:cNvPr>
          <p:cNvSpPr txBox="1"/>
          <p:nvPr userDrawn="1"/>
        </p:nvSpPr>
        <p:spPr>
          <a:xfrm>
            <a:off x="11449793" y="6433279"/>
            <a:ext cx="606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DA368B-8013-4167-8E8A-010BA22EA922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ct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57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7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>
              <a:lumMod val="65000"/>
              <a:lumOff val="35000"/>
            </a:schemeClr>
          </a:solidFill>
          <a:latin typeface="+mn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39725" indent="-1714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Calibri Light" panose="020F0302020204030204" pitchFamily="34" charset="0"/>
        <a:buChar char="₋"/>
        <a:tabLst>
          <a:tab pos="282575" algn="l"/>
        </a:tabLst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574675" indent="-168275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Calibri Light" panose="020F0302020204030204" pitchFamily="34" charset="0"/>
        <a:buChar char="&gt;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52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26A7-0EEA-4358-BE4E-3DA26819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Model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DA26F-5309-48D2-81FA-6DC807C183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8338" y="1495425"/>
            <a:ext cx="10385425" cy="44354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Agile - Scrum model is always recommended for implementing a project where frequent releases are planned, and instant feedback is demanded.</a:t>
            </a:r>
          </a:p>
          <a:p>
            <a:pPr marL="0" indent="0">
              <a:buNone/>
            </a:pPr>
            <a:r>
              <a:rPr lang="en-US" dirty="0"/>
              <a:t>We would recommend the same model for Test Automation Project which would help team in different ways:</a:t>
            </a:r>
          </a:p>
          <a:p>
            <a:r>
              <a:rPr lang="en-US" dirty="0"/>
              <a:t>Effective Utilization of the time.</a:t>
            </a:r>
          </a:p>
          <a:p>
            <a:r>
              <a:rPr lang="en-US" dirty="0"/>
              <a:t>Ceremony encourages open communication among team members, and clients.</a:t>
            </a:r>
          </a:p>
          <a:p>
            <a:r>
              <a:rPr lang="en-US" dirty="0"/>
              <a:t>Earlier delivery of automation test cases with 1- or 2-Week Sprint Cycle.</a:t>
            </a:r>
          </a:p>
          <a:p>
            <a:r>
              <a:rPr lang="en-US" dirty="0"/>
              <a:t>Scrum team become productive from the 1</a:t>
            </a:r>
            <a:r>
              <a:rPr lang="en-US" baseline="30000" dirty="0"/>
              <a:t>st</a:t>
            </a:r>
            <a:r>
              <a:rPr lang="en-US" dirty="0"/>
              <a:t> Sprint of the Test Automation Project.</a:t>
            </a:r>
          </a:p>
          <a:p>
            <a:r>
              <a:rPr lang="en-US" dirty="0"/>
              <a:t>Improve the quality gradually.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99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629C43-19A6-440A-9BDE-CE7C86EB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4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84ABE6E-4497-4E92-BDBF-56D78CFC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A83F42F-01BD-42B1-A5FB-1A52D63EB73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86370" y="972506"/>
            <a:ext cx="5734274" cy="509533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Problem Statement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3-Steps Approach to Execute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Why Test Automation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USP : Email Schedular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Our Capabilities with Framework</a:t>
            </a:r>
          </a:p>
          <a:p>
            <a:pPr marL="854075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CICD Guidelines</a:t>
            </a:r>
          </a:p>
          <a:p>
            <a:pPr marL="854075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Build Scheduler</a:t>
            </a:r>
          </a:p>
          <a:p>
            <a:pPr marL="854075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Modular Approach for reusability</a:t>
            </a:r>
          </a:p>
          <a:p>
            <a:pPr marL="854075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WebDriver Manager for Updated Drivers</a:t>
            </a:r>
          </a:p>
          <a:p>
            <a:pPr marL="854075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Excel Data provider to test data from Excel. </a:t>
            </a:r>
          </a:p>
          <a:p>
            <a:pPr marL="854075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Web testing for Parallel execution on multiple browser.</a:t>
            </a:r>
          </a:p>
          <a:p>
            <a:pPr marL="854075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Web and API test Automation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About Us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1277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6705-FD9C-4860-87D8-0ED584B0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79A9EE-68A6-4141-AE85-EA0407A73D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649161"/>
              </p:ext>
            </p:extLst>
          </p:nvPr>
        </p:nvGraphicFramePr>
        <p:xfrm>
          <a:off x="2032000" y="972506"/>
          <a:ext cx="83577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64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3601-F9DF-4B24-ACBC-05F75136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3-Steps Approach for Execution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E0EF8D-048C-467C-B332-C37114A869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490752"/>
              </p:ext>
            </p:extLst>
          </p:nvPr>
        </p:nvGraphicFramePr>
        <p:xfrm>
          <a:off x="799547" y="972506"/>
          <a:ext cx="8874539" cy="540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6EDE02B-80FD-4B5E-97AB-7ED7AF8A5A3F}"/>
              </a:ext>
            </a:extLst>
          </p:cNvPr>
          <p:cNvSpPr/>
          <p:nvPr/>
        </p:nvSpPr>
        <p:spPr>
          <a:xfrm>
            <a:off x="7023653" y="1417983"/>
            <a:ext cx="4029896" cy="114446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6"/>
                </a:solidFill>
              </a:rPr>
              <a:t>Update </a:t>
            </a:r>
            <a:r>
              <a:rPr lang="en-US" sz="1400" dirty="0" err="1">
                <a:solidFill>
                  <a:schemeClr val="accent6"/>
                </a:solidFill>
              </a:rPr>
              <a:t>gmail</a:t>
            </a:r>
            <a:r>
              <a:rPr lang="en-US" sz="1400" dirty="0">
                <a:solidFill>
                  <a:schemeClr val="accent6"/>
                </a:solidFill>
              </a:rPr>
              <a:t> account in properties file.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Run the Scheduler project via Jenkin or task schedular.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C9D39A-D28A-4455-9696-5CBB7B855917}"/>
              </a:ext>
            </a:extLst>
          </p:cNvPr>
          <p:cNvSpPr/>
          <p:nvPr/>
        </p:nvSpPr>
        <p:spPr>
          <a:xfrm>
            <a:off x="284923" y="3095147"/>
            <a:ext cx="3213651" cy="114446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6"/>
                </a:solidFill>
              </a:rPr>
              <a:t>Send Email with Subject “</a:t>
            </a:r>
            <a:r>
              <a:rPr lang="en-IN" dirty="0">
                <a:solidFill>
                  <a:schemeClr val="accent6"/>
                </a:solidFill>
              </a:rPr>
              <a:t>Execute </a:t>
            </a:r>
            <a:r>
              <a:rPr lang="en-IN" dirty="0" err="1">
                <a:solidFill>
                  <a:schemeClr val="accent6"/>
                </a:solidFill>
              </a:rPr>
              <a:t>Autothon</a:t>
            </a:r>
            <a:r>
              <a:rPr lang="en-IN" dirty="0">
                <a:solidFill>
                  <a:schemeClr val="accent6"/>
                </a:solidFill>
              </a:rPr>
              <a:t> Test : testSuite.xml</a:t>
            </a:r>
            <a:r>
              <a:rPr lang="en-US" sz="1400" dirty="0">
                <a:solidFill>
                  <a:schemeClr val="accent6"/>
                </a:solidFill>
              </a:rPr>
              <a:t>”</a:t>
            </a:r>
            <a:endParaRPr lang="en-IN" sz="1400" dirty="0">
              <a:solidFill>
                <a:schemeClr val="accent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E5478B-57BB-4191-A40C-36A9BC47DE0D}"/>
              </a:ext>
            </a:extLst>
          </p:cNvPr>
          <p:cNvSpPr/>
          <p:nvPr/>
        </p:nvSpPr>
        <p:spPr>
          <a:xfrm>
            <a:off x="7023653" y="4867785"/>
            <a:ext cx="4029896" cy="114446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6"/>
                </a:solidFill>
              </a:rPr>
              <a:t>Scheduler will check for the email with subject and start execution.</a:t>
            </a:r>
            <a:endParaRPr lang="en-IN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95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5ED1A-547C-4326-B6FE-B23760D6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5" y="381575"/>
            <a:ext cx="10385004" cy="590931"/>
          </a:xfrm>
        </p:spPr>
        <p:txBody>
          <a:bodyPr/>
          <a:lstStyle/>
          <a:p>
            <a:r>
              <a:rPr lang="de-AT" dirty="0">
                <a:solidFill>
                  <a:schemeClr val="tx1">
                    <a:lumMod val="75000"/>
                  </a:schemeClr>
                </a:solidFill>
              </a:rPr>
              <a:t>Our Capabilities in Test Automation</a:t>
            </a:r>
            <a:endParaRPr lang="de-DE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C99BC1-EA49-1247-B900-572C34804154}"/>
              </a:ext>
            </a:extLst>
          </p:cNvPr>
          <p:cNvGrpSpPr/>
          <p:nvPr/>
        </p:nvGrpSpPr>
        <p:grpSpPr>
          <a:xfrm>
            <a:off x="1732904" y="1440097"/>
            <a:ext cx="3662477" cy="740503"/>
            <a:chOff x="2185626" y="1440547"/>
            <a:chExt cx="4123916" cy="83379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AA45C4-8730-A842-ABB5-E621A891D31D}"/>
                </a:ext>
              </a:extLst>
            </p:cNvPr>
            <p:cNvSpPr txBox="1"/>
            <p:nvPr/>
          </p:nvSpPr>
          <p:spPr>
            <a:xfrm>
              <a:off x="2185626" y="1440547"/>
              <a:ext cx="1377982" cy="322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rgbClr val="222C54"/>
                  </a:solidFill>
                  <a:latin typeface="Calibri Light"/>
                  <a:cs typeface="Calibri Light"/>
                </a:rPr>
                <a:t>Task Schedular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2C54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83FAE4-463F-1740-B378-BBD0BF6DF437}"/>
                </a:ext>
              </a:extLst>
            </p:cNvPr>
            <p:cNvSpPr txBox="1"/>
            <p:nvPr/>
          </p:nvSpPr>
          <p:spPr>
            <a:xfrm>
              <a:off x="2185626" y="1733723"/>
              <a:ext cx="4123916" cy="540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400" dirty="0">
                  <a:solidFill>
                    <a:srgbClr val="3E3D40"/>
                  </a:solidFill>
                  <a:latin typeface="Calibri Light" charset="0"/>
                  <a:cs typeface="Calibri Light" charset="0"/>
                </a:rPr>
                <a:t>Run after every 15 min and check for the emails.</a:t>
              </a:r>
            </a:p>
            <a:p>
              <a:pPr marR="0" lvl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400" dirty="0">
                  <a:solidFill>
                    <a:srgbClr val="3E3D40"/>
                  </a:solidFill>
                  <a:latin typeface="Calibri Light" charset="0"/>
                  <a:cs typeface="Calibri Light" charset="0"/>
                </a:rPr>
                <a:t>Test pick from email to execute suite.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E3D40"/>
                </a:solidFill>
                <a:effectLst/>
                <a:uLnTx/>
                <a:uFillTx/>
                <a:latin typeface="Calibri Light" charset="0"/>
                <a:ea typeface="+mn-ea"/>
                <a:cs typeface="Calibri Light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1A0BD8-16D7-2144-8CF1-E15ED4D51D93}"/>
              </a:ext>
            </a:extLst>
          </p:cNvPr>
          <p:cNvGrpSpPr/>
          <p:nvPr/>
        </p:nvGrpSpPr>
        <p:grpSpPr>
          <a:xfrm>
            <a:off x="1723338" y="3007485"/>
            <a:ext cx="2767557" cy="1191592"/>
            <a:chOff x="543541" y="1697569"/>
            <a:chExt cx="3116241" cy="134172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ACF113-E972-C548-B43B-E1BCC0C2F3A5}"/>
                </a:ext>
              </a:extLst>
            </p:cNvPr>
            <p:cNvSpPr txBox="1"/>
            <p:nvPr/>
          </p:nvSpPr>
          <p:spPr>
            <a:xfrm>
              <a:off x="543541" y="1697569"/>
              <a:ext cx="989121" cy="322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84E8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Approach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BEF64E-AE74-7043-95FB-FC19664797FC}"/>
                </a:ext>
              </a:extLst>
            </p:cNvPr>
            <p:cNvSpPr txBox="1"/>
            <p:nvPr/>
          </p:nvSpPr>
          <p:spPr>
            <a:xfrm>
              <a:off x="543541" y="2062009"/>
              <a:ext cx="3116241" cy="977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05682" marR="0" lvl="0" indent="-205682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lang="en-US" sz="1400" dirty="0">
                  <a:solidFill>
                    <a:srgbClr val="3E3D40"/>
                  </a:solidFill>
                  <a:latin typeface="Calibri Light" charset="0"/>
                  <a:cs typeface="Calibri Light" charset="0"/>
                </a:rPr>
                <a:t>Excel Data provider</a:t>
              </a:r>
            </a:p>
            <a:p>
              <a:pPr marL="205682" marR="0" lvl="0" indent="-205682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E3D40"/>
                  </a:solidFill>
                  <a:effectLst/>
                  <a:uLnTx/>
                  <a:uFillTx/>
                  <a:latin typeface="Calibri Light" charset="0"/>
                  <a:ea typeface="+mn-ea"/>
                  <a:cs typeface="Calibri Light" charset="0"/>
                </a:rPr>
                <a:t>Maven project</a:t>
              </a:r>
            </a:p>
            <a:p>
              <a:pPr marL="205682" marR="0" lvl="0" indent="-205682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lang="en-US" sz="1400" dirty="0">
                  <a:solidFill>
                    <a:srgbClr val="3E3D40"/>
                  </a:solidFill>
                  <a:latin typeface="Calibri Light" charset="0"/>
                  <a:cs typeface="Calibri Light" charset="0"/>
                </a:rPr>
                <a:t>Modular Structure</a:t>
              </a:r>
            </a:p>
            <a:p>
              <a:pPr marL="205682" marR="0" lvl="0" indent="-205682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E3D40"/>
                  </a:solidFill>
                  <a:effectLst/>
                  <a:uLnTx/>
                  <a:uFillTx/>
                  <a:latin typeface="Calibri Light" charset="0"/>
                  <a:ea typeface="+mn-ea"/>
                  <a:cs typeface="Calibri Light" charset="0"/>
                </a:rPr>
                <a:t>Web driver man</a:t>
              </a:r>
              <a:r>
                <a:rPr lang="en-US" sz="1400" dirty="0">
                  <a:solidFill>
                    <a:srgbClr val="3E3D40"/>
                  </a:solidFill>
                  <a:latin typeface="Calibri Light" charset="0"/>
                  <a:cs typeface="Calibri Light" charset="0"/>
                </a:rPr>
                <a:t>ager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E3D40"/>
                </a:solidFill>
                <a:effectLst/>
                <a:uLnTx/>
                <a:uFillTx/>
                <a:latin typeface="Calibri Light" charset="0"/>
                <a:ea typeface="+mn-ea"/>
                <a:cs typeface="Calibri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20F495-9509-3541-9AF3-B564C8ABCAEA}"/>
              </a:ext>
            </a:extLst>
          </p:cNvPr>
          <p:cNvGrpSpPr/>
          <p:nvPr/>
        </p:nvGrpSpPr>
        <p:grpSpPr>
          <a:xfrm>
            <a:off x="1732904" y="4552131"/>
            <a:ext cx="3199443" cy="1386631"/>
            <a:chOff x="-7762167" y="2053529"/>
            <a:chExt cx="3602540" cy="15613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67D03C-DF45-3C42-8ECD-AEA494DDF72C}"/>
                </a:ext>
              </a:extLst>
            </p:cNvPr>
            <p:cNvSpPr txBox="1"/>
            <p:nvPr/>
          </p:nvSpPr>
          <p:spPr>
            <a:xfrm>
              <a:off x="-7762167" y="2053529"/>
              <a:ext cx="672458" cy="322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86CB9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Focus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EABEF2-774C-4943-BE4A-5417668CC5EF}"/>
                </a:ext>
              </a:extLst>
            </p:cNvPr>
            <p:cNvSpPr txBox="1"/>
            <p:nvPr/>
          </p:nvSpPr>
          <p:spPr>
            <a:xfrm>
              <a:off x="-7762167" y="2419254"/>
              <a:ext cx="3602540" cy="1195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05682" lvl="0" indent="-205682">
                <a:lnSpc>
                  <a:spcPct val="90000"/>
                </a:lnSpc>
                <a:buFont typeface="Arial" charset="0"/>
                <a:buChar char="•"/>
                <a:defRPr/>
              </a:pPr>
              <a:r>
                <a:rPr lang="en-US" sz="1400" dirty="0"/>
                <a:t>Web testing for Parallel execution on multiple browser</a:t>
              </a:r>
            </a:p>
            <a:p>
              <a:pPr marL="205682" indent="-205682">
                <a:lnSpc>
                  <a:spcPct val="90000"/>
                </a:lnSpc>
                <a:buFont typeface="Arial" charset="0"/>
                <a:buChar char="•"/>
                <a:defRPr/>
              </a:pPr>
              <a:r>
                <a:rPr lang="en-US" sz="1400" dirty="0"/>
                <a:t>Web and API test Automation</a:t>
              </a:r>
            </a:p>
            <a:p>
              <a:pPr marL="205682" lvl="0" indent="-205682">
                <a:lnSpc>
                  <a:spcPct val="90000"/>
                </a:lnSpc>
                <a:buFont typeface="Arial" charset="0"/>
                <a:buChar char="•"/>
                <a:defRPr/>
              </a:pPr>
              <a:endParaRPr lang="en-US" sz="1400" dirty="0"/>
            </a:p>
            <a:p>
              <a:pPr marL="205682" lvl="0" indent="-205682">
                <a:lnSpc>
                  <a:spcPct val="90000"/>
                </a:lnSpc>
                <a:buFont typeface="Arial" charset="0"/>
                <a:buChar char="•"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E3D40"/>
                </a:solidFill>
                <a:effectLst/>
                <a:uLnTx/>
                <a:uFillTx/>
                <a:latin typeface="Calibri Light"/>
                <a:ea typeface="+mn-ea"/>
                <a:cs typeface="Calibri Light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05082059-E6D5-FF49-B7E2-C116F271EF54}"/>
              </a:ext>
            </a:extLst>
          </p:cNvPr>
          <p:cNvSpPr/>
          <p:nvPr/>
        </p:nvSpPr>
        <p:spPr>
          <a:xfrm>
            <a:off x="776716" y="1480693"/>
            <a:ext cx="788171" cy="788171"/>
          </a:xfrm>
          <a:prstGeom prst="ellipse">
            <a:avLst/>
          </a:prstGeom>
          <a:solidFill>
            <a:srgbClr val="22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F823E33-1504-D54B-A9FA-67B8EF03FC97}"/>
              </a:ext>
            </a:extLst>
          </p:cNvPr>
          <p:cNvSpPr/>
          <p:nvPr/>
        </p:nvSpPr>
        <p:spPr>
          <a:xfrm>
            <a:off x="767151" y="3060801"/>
            <a:ext cx="788171" cy="7881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BBE740-B410-4C46-AB3D-7B3FBE902768}"/>
              </a:ext>
            </a:extLst>
          </p:cNvPr>
          <p:cNvSpPr/>
          <p:nvPr/>
        </p:nvSpPr>
        <p:spPr>
          <a:xfrm>
            <a:off x="767151" y="4667301"/>
            <a:ext cx="788171" cy="788171"/>
          </a:xfrm>
          <a:prstGeom prst="ellipse">
            <a:avLst/>
          </a:prstGeom>
          <a:solidFill>
            <a:srgbClr val="586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563C4E3-5AC8-8445-93FA-D339F757F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643" y="1665254"/>
            <a:ext cx="419047" cy="41904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7A2524B-CA22-DD4E-9223-A4ACD9513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00" y="4835708"/>
            <a:ext cx="468509" cy="46850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AA56486-9C2E-E045-8D2C-5E613A5DB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07" y="3181384"/>
            <a:ext cx="451300" cy="56555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B471F4-06A7-5A40-94A2-21C49CFA3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46" y="1641068"/>
            <a:ext cx="434213" cy="42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2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CF745815-1B43-5C40-A596-78F3299C9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41" y="2831902"/>
            <a:ext cx="4711148" cy="160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Futura Medium" charset="0"/>
                <a:cs typeface="Calibri" panose="020F0502020204030204" pitchFamily="34" charset="0"/>
              </a:rPr>
              <a:t>Experience.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Futura Medium" charset="0"/>
                <a:cs typeface="Calibri" panose="020F0502020204030204" pitchFamily="34" charset="0"/>
              </a:rPr>
              <a:t>Technical Assets.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ea typeface="Futura Medium" charset="0"/>
                <a:cs typeface="Calibri" panose="020F0502020204030204" pitchFamily="34" charset="0"/>
              </a:rPr>
              <a:t>Advanced Automation Approach.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8E68B4A5-572F-374C-8DE1-27259B98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41" y="1257673"/>
            <a:ext cx="5591321" cy="7296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indent="0" defTabSz="548618" eaLnBrk="1" latinLnBrk="0" hangingPunct="1">
              <a:spcBef>
                <a:spcPct val="20000"/>
              </a:spcBef>
              <a:buFont typeface="Arial"/>
              <a:buNone/>
              <a:defRPr sz="3200">
                <a:solidFill>
                  <a:schemeClr val="bg1"/>
                </a:solidFill>
                <a:latin typeface="+mn-lt"/>
                <a:ea typeface="SF UI Display Semibold" charset="0"/>
                <a:cs typeface="SF UI Display Semibold" charset="0"/>
              </a:defRPr>
            </a:lvl1pPr>
            <a:lvl2pPr marL="891502" indent="-342886" defTabSz="548618" eaLnBrk="1" latinLnBrk="0" hangingPunct="1">
              <a:spcBef>
                <a:spcPct val="20000"/>
              </a:spcBef>
              <a:buFont typeface="Arial"/>
              <a:buChar char="–"/>
              <a:defRPr sz="3360">
                <a:latin typeface="+mn-lt"/>
              </a:defRPr>
            </a:lvl2pPr>
            <a:lvl3pPr marL="1371542" indent="-274309" defTabSz="548618" eaLnBrk="1" latinLnBrk="0" hangingPunct="1">
              <a:spcBef>
                <a:spcPct val="20000"/>
              </a:spcBef>
              <a:buFont typeface="Arial"/>
              <a:buChar char="•"/>
              <a:defRPr sz="2880">
                <a:latin typeface="+mn-lt"/>
              </a:defRPr>
            </a:lvl3pPr>
            <a:lvl4pPr marL="1920160" indent="-274309" defTabSz="548618" eaLnBrk="1" latinLnBrk="0" hangingPunct="1">
              <a:spcBef>
                <a:spcPct val="20000"/>
              </a:spcBef>
              <a:buFont typeface="Arial"/>
              <a:buChar char="–"/>
              <a:defRPr sz="2400">
                <a:latin typeface="+mn-lt"/>
              </a:defRPr>
            </a:lvl4pPr>
            <a:lvl5pPr marL="2468778" indent="-274309" defTabSz="548618" eaLnBrk="1" latinLnBrk="0" hangingPunct="1">
              <a:spcBef>
                <a:spcPct val="20000"/>
              </a:spcBef>
              <a:buFont typeface="Arial"/>
              <a:buChar char="»"/>
              <a:defRPr sz="2400">
                <a:latin typeface="+mn-lt"/>
              </a:defRPr>
            </a:lvl5pPr>
            <a:lvl6pPr marL="3017394" indent="-274309" defTabSz="548618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6pPr>
            <a:lvl7pPr marL="3566011" indent="-274309" defTabSz="548618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7pPr>
            <a:lvl8pPr marL="4114629" indent="-274309" defTabSz="548618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8pPr>
            <a:lvl9pPr marL="4663246" indent="-274309" defTabSz="548618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9pPr>
          </a:lstStyle>
          <a:p>
            <a:r>
              <a:rPr lang="de-DE" sz="3600" kern="0" dirty="0">
                <a:solidFill>
                  <a:srgbClr val="F8AE30"/>
                </a:solidFill>
                <a:latin typeface="+mj-lt"/>
                <a:cs typeface="Calibri" panose="020F0502020204030204" pitchFamily="34" charset="0"/>
              </a:rPr>
              <a:t>We help our clients </a:t>
            </a:r>
            <a:br>
              <a:rPr lang="de-DE" sz="3600" kern="0" dirty="0">
                <a:solidFill>
                  <a:srgbClr val="F8AE30"/>
                </a:solidFill>
                <a:latin typeface="+mj-lt"/>
                <a:cs typeface="Calibri" panose="020F0502020204030204" pitchFamily="34" charset="0"/>
              </a:rPr>
            </a:br>
            <a:r>
              <a:rPr lang="de-DE" sz="3600" kern="0" dirty="0">
                <a:solidFill>
                  <a:srgbClr val="F8AE30"/>
                </a:solidFill>
                <a:latin typeface="+mj-lt"/>
                <a:cs typeface="Calibri" panose="020F0502020204030204" pitchFamily="34" charset="0"/>
              </a:rPr>
              <a:t>sleep tight!</a:t>
            </a:r>
            <a:endParaRPr lang="de-AT" sz="3600" kern="0" dirty="0">
              <a:solidFill>
                <a:srgbClr val="F8AE30"/>
              </a:solidFill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7" name="Picture Placeholder 6" descr="A person lying on a bed&#10;&#10;Description automatically generated">
            <a:extLst>
              <a:ext uri="{FF2B5EF4-FFF2-40B4-BE49-F238E27FC236}">
                <a16:creationId xmlns:a16="http://schemas.microsoft.com/office/drawing/2014/main" id="{DDD5373E-D18E-6C4C-B70C-AFB5DBC7B5E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4871" r="24871"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0AD00F-16F7-864D-85D4-E1D9F9C99F9C}"/>
              </a:ext>
            </a:extLst>
          </p:cNvPr>
          <p:cNvSpPr/>
          <p:nvPr/>
        </p:nvSpPr>
        <p:spPr>
          <a:xfrm>
            <a:off x="5932341" y="5281255"/>
            <a:ext cx="1837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kern="0" dirty="0">
                <a:solidFill>
                  <a:srgbClr val="F8AE30"/>
                </a:solidFill>
                <a:latin typeface="+mj-lt"/>
                <a:cs typeface="Calibri" panose="020F0502020204030204" pitchFamily="34" charset="0"/>
              </a:rPr>
              <a:t>Relax. We care.</a:t>
            </a:r>
            <a:endParaRPr lang="de-AT" sz="2000" kern="0" dirty="0">
              <a:solidFill>
                <a:srgbClr val="F8AE30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3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-825"/>
            <a:ext cx="12192000" cy="6854429"/>
          </a:xfrm>
          <a:prstGeom prst="rect">
            <a:avLst/>
          </a:prstGeom>
          <a:solidFill>
            <a:srgbClr val="F9FAFC"/>
          </a:solidFill>
          <a:ln>
            <a:noFill/>
          </a:ln>
        </p:spPr>
        <p:txBody>
          <a:bodyPr lIns="0" tIns="0" rIns="0" bIns="0"/>
          <a:lstStyle/>
          <a:p>
            <a:pPr defTabSz="457163">
              <a:defRPr/>
            </a:pPr>
            <a:endParaRPr lang="en-US" sz="1584" dirty="0">
              <a:solidFill>
                <a:prstClr val="black"/>
              </a:solidFill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54CDAEBA-0941-4A97-BE01-A508749BB31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2794000"/>
          </a:xfrm>
          <a:custGeom>
            <a:avLst/>
            <a:gdLst>
              <a:gd name="T0" fmla="*/ 35363300 w 13690600"/>
              <a:gd name="T1" fmla="*/ 20380429 h 9753600"/>
              <a:gd name="T2" fmla="*/ 0 w 13690600"/>
              <a:gd name="T3" fmla="*/ 20380429 h 9753600"/>
              <a:gd name="T4" fmla="*/ 0 w 13690600"/>
              <a:gd name="T5" fmla="*/ 0 h 9753600"/>
              <a:gd name="T6" fmla="*/ 35363300 w 13690600"/>
              <a:gd name="T7" fmla="*/ 0 h 9753600"/>
              <a:gd name="T8" fmla="*/ 35363300 w 13690600"/>
              <a:gd name="T9" fmla="*/ 20380429 h 975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0600" h="9753600">
                <a:moveTo>
                  <a:pt x="13690600" y="9753600"/>
                </a:moveTo>
                <a:lnTo>
                  <a:pt x="0" y="9753600"/>
                </a:lnTo>
                <a:lnTo>
                  <a:pt x="0" y="0"/>
                </a:lnTo>
                <a:lnTo>
                  <a:pt x="13690600" y="0"/>
                </a:lnTo>
                <a:lnTo>
                  <a:pt x="13690600" y="9753600"/>
                </a:lnTo>
                <a:close/>
              </a:path>
            </a:pathLst>
          </a:custGeom>
          <a:solidFill>
            <a:srgbClr val="1A2549"/>
          </a:solidFill>
          <a:ln>
            <a:noFill/>
          </a:ln>
        </p:spPr>
        <p:txBody>
          <a:bodyPr lIns="0" tIns="0" rIns="0" bIns="0"/>
          <a:lstStyle/>
          <a:p>
            <a:pPr defTabSz="457163">
              <a:defRPr/>
            </a:pPr>
            <a:endParaRPr lang="en-US" sz="4167" dirty="0">
              <a:solidFill>
                <a:prstClr val="black"/>
              </a:solidFill>
              <a:latin typeface="Calibri Light"/>
            </a:endParaRPr>
          </a:p>
        </p:txBody>
      </p:sp>
      <p:pic>
        <p:nvPicPr>
          <p:cNvPr id="44" name="Picture 43" descr="caring_iterations-pp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2" y="3399837"/>
            <a:ext cx="6540500" cy="2686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7B010C-26FF-4C66-AD12-00CCF995885D}"/>
              </a:ext>
            </a:extLst>
          </p:cNvPr>
          <p:cNvSpPr txBox="1"/>
          <p:nvPr/>
        </p:nvSpPr>
        <p:spPr>
          <a:xfrm>
            <a:off x="4762500" y="1586619"/>
            <a:ext cx="2861036" cy="4450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defRPr/>
            </a:pPr>
            <a:r>
              <a:rPr lang="en-US" sz="2292" b="1" dirty="0">
                <a:solidFill>
                  <a:schemeClr val="bg1">
                    <a:lumMod val="9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Thinking breakthroughs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1" y="905741"/>
            <a:ext cx="2995834" cy="68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BF2E-D58B-41C7-A91C-745A578F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5" y="381575"/>
            <a:ext cx="10385004" cy="1089529"/>
          </a:xfrm>
        </p:spPr>
        <p:txBody>
          <a:bodyPr/>
          <a:lstStyle/>
          <a:p>
            <a:r>
              <a:rPr lang="en-US" dirty="0"/>
              <a:t>3 steps approach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7B51B-C64C-410D-9C10-56CC91D1F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8338" y="1276350"/>
            <a:ext cx="10385425" cy="4654549"/>
          </a:xfrm>
        </p:spPr>
        <p:txBody>
          <a:bodyPr/>
          <a:lstStyle/>
          <a:p>
            <a:r>
              <a:rPr lang="en-US" dirty="0"/>
              <a:t>Import A2A DRIVEN framework, </a:t>
            </a:r>
            <a:r>
              <a:rPr lang="en-US" dirty="0">
                <a:solidFill>
                  <a:srgbClr val="3E3D40"/>
                </a:solidFill>
                <a:latin typeface="Calibri Light" charset="0"/>
                <a:cs typeface="Calibri Light" charset="0"/>
              </a:rPr>
              <a:t>Our proven accelerator for Test Automation projects.</a:t>
            </a:r>
            <a:endParaRPr lang="en-US" dirty="0"/>
          </a:p>
          <a:p>
            <a:pPr marL="449263" lvl="1" indent="0">
              <a:buNone/>
            </a:pPr>
            <a:endParaRPr lang="en-US" dirty="0"/>
          </a:p>
          <a:p>
            <a:r>
              <a:rPr lang="en-US" dirty="0"/>
              <a:t>Create test automation suite : </a:t>
            </a:r>
          </a:p>
          <a:p>
            <a:pPr lvl="1"/>
            <a:r>
              <a:rPr lang="en-US" dirty="0"/>
              <a:t>Capture the web elements from the web page [AUT].</a:t>
            </a:r>
          </a:p>
          <a:p>
            <a:pPr lvl="1"/>
            <a:r>
              <a:rPr lang="en-US" dirty="0"/>
              <a:t>Create a new test file.</a:t>
            </a:r>
          </a:p>
          <a:p>
            <a:pPr lvl="1"/>
            <a:r>
              <a:rPr lang="en-US" dirty="0"/>
              <a:t>Write automation script for test step in the testcase. All other thing would be done the framework itself e.g. </a:t>
            </a:r>
          </a:p>
          <a:p>
            <a:pPr lvl="2"/>
            <a:r>
              <a:rPr lang="en-US" dirty="0"/>
              <a:t>Cross browser test and Cross environment test execution</a:t>
            </a:r>
          </a:p>
          <a:p>
            <a:pPr lvl="2"/>
            <a:r>
              <a:rPr lang="en-US" dirty="0"/>
              <a:t>Reporting &amp; Email</a:t>
            </a:r>
          </a:p>
          <a:p>
            <a:pPr lvl="2"/>
            <a:r>
              <a:rPr lang="en-US" dirty="0"/>
              <a:t>Handling different type of Dataset</a:t>
            </a:r>
          </a:p>
          <a:p>
            <a:pPr lvl="2"/>
            <a:r>
              <a:rPr lang="en-US" dirty="0"/>
              <a:t>Exception handling.</a:t>
            </a:r>
          </a:p>
          <a:p>
            <a:pPr lvl="2"/>
            <a:r>
              <a:rPr lang="en-US" dirty="0"/>
              <a:t>Jenkins and Maven integration</a:t>
            </a:r>
          </a:p>
          <a:p>
            <a:pPr marL="185738" indent="-285750"/>
            <a:r>
              <a:rPr lang="en-US" dirty="0"/>
              <a:t>Add the test suite as a part of CICD cycle, which we call “</a:t>
            </a:r>
            <a:r>
              <a:rPr lang="en-US" dirty="0" err="1"/>
              <a:t>DevTestOps</a:t>
            </a:r>
            <a:r>
              <a:rPr lang="en-US" dirty="0"/>
              <a:t>”.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53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BF2E-D58B-41C7-A91C-745A578F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5" y="381575"/>
            <a:ext cx="10385004" cy="590931"/>
          </a:xfrm>
        </p:spPr>
        <p:txBody>
          <a:bodyPr/>
          <a:lstStyle/>
          <a:p>
            <a:r>
              <a:rPr lang="en-US" dirty="0"/>
              <a:t>Expected Goals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7B51B-C64C-410D-9C10-56CC91D1F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8338" y="1276350"/>
            <a:ext cx="10385425" cy="4654549"/>
          </a:xfrm>
        </p:spPr>
        <p:txBody>
          <a:bodyPr/>
          <a:lstStyle/>
          <a:p>
            <a:r>
              <a:rPr lang="de-DE" dirty="0"/>
              <a:t>Enlarge the Test Automation coverage to almost 100%.</a:t>
            </a:r>
          </a:p>
          <a:p>
            <a:r>
              <a:rPr lang="de-DE" dirty="0"/>
              <a:t>Increase Test Coverage per build cycle.</a:t>
            </a:r>
          </a:p>
          <a:p>
            <a:r>
              <a:rPr lang="de-DE" dirty="0"/>
              <a:t>Reduce regression time to zero man hours.</a:t>
            </a:r>
          </a:p>
          <a:p>
            <a:r>
              <a:rPr lang="de-DE" dirty="0"/>
              <a:t>Early feedback from the build release for developer, stakeholders.</a:t>
            </a:r>
            <a:endParaRPr lang="en-IN" dirty="0"/>
          </a:p>
          <a:p>
            <a:r>
              <a:rPr lang="en-IN" dirty="0"/>
              <a:t>Speed up delivery cycle.</a:t>
            </a:r>
          </a:p>
          <a:p>
            <a:endParaRPr lang="de-DE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197430"/>
      </p:ext>
    </p:extLst>
  </p:cSld>
  <p:clrMapOvr>
    <a:masterClrMapping/>
  </p:clrMapOvr>
</p:sld>
</file>

<file path=ppt/theme/theme1.xml><?xml version="1.0" encoding="utf-8"?>
<a:theme xmlns:a="http://schemas.openxmlformats.org/drawingml/2006/main" name="Test Automation-Nagarro">
  <a:themeElements>
    <a:clrScheme name="Benutzerdefiniert 6">
      <a:dk1>
        <a:srgbClr val="616161"/>
      </a:dk1>
      <a:lt1>
        <a:sysClr val="window" lastClr="FFFFFF"/>
      </a:lt1>
      <a:dk2>
        <a:srgbClr val="212C56"/>
      </a:dk2>
      <a:lt2>
        <a:srgbClr val="F8AE3C"/>
      </a:lt2>
      <a:accent1>
        <a:srgbClr val="8686FF"/>
      </a:accent1>
      <a:accent2>
        <a:srgbClr val="F84E81"/>
      </a:accent2>
      <a:accent3>
        <a:srgbClr val="80A031"/>
      </a:accent3>
      <a:accent4>
        <a:srgbClr val="F8AE3C"/>
      </a:accent4>
      <a:accent5>
        <a:srgbClr val="212C56"/>
      </a:accent5>
      <a:accent6>
        <a:srgbClr val="0C0C0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 Automation-Nagarro" id="{3A69DBB3-98DA-4C2B-A679-F8D6E25A6B40}" vid="{EF9FC4EC-BD8E-4BE3-AAC2-B698AFF5C33E}"/>
    </a:ext>
  </a:extLst>
</a:theme>
</file>

<file path=ppt/theme/theme2.xml><?xml version="1.0" encoding="utf-8"?>
<a:theme xmlns:a="http://schemas.openxmlformats.org/drawingml/2006/main" name="Custom Design">
  <a:themeElements>
    <a:clrScheme name="Benutzerdefiniert 6">
      <a:dk1>
        <a:srgbClr val="616161"/>
      </a:dk1>
      <a:lt1>
        <a:sysClr val="window" lastClr="FFFFFF"/>
      </a:lt1>
      <a:dk2>
        <a:srgbClr val="212C56"/>
      </a:dk2>
      <a:lt2>
        <a:srgbClr val="F8AE3C"/>
      </a:lt2>
      <a:accent1>
        <a:srgbClr val="8686FF"/>
      </a:accent1>
      <a:accent2>
        <a:srgbClr val="F84E81"/>
      </a:accent2>
      <a:accent3>
        <a:srgbClr val="80A031"/>
      </a:accent3>
      <a:accent4>
        <a:srgbClr val="F8AE3C"/>
      </a:accent4>
      <a:accent5>
        <a:srgbClr val="212C56"/>
      </a:accent5>
      <a:accent6>
        <a:srgbClr val="0C0C0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58BDE2B25754D896149302446BD81" ma:contentTypeVersion="0" ma:contentTypeDescription="Create a new document." ma:contentTypeScope="" ma:versionID="02d6a00002b0e9a399647f5572010b3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8B6CAE-CB42-4629-807B-360742525C24}"/>
</file>

<file path=customXml/itemProps2.xml><?xml version="1.0" encoding="utf-8"?>
<ds:datastoreItem xmlns:ds="http://schemas.openxmlformats.org/officeDocument/2006/customXml" ds:itemID="{EF2A7EC1-6DBB-4D82-BCC0-47E8ED8E30DC}"/>
</file>

<file path=customXml/itemProps3.xml><?xml version="1.0" encoding="utf-8"?>
<ds:datastoreItem xmlns:ds="http://schemas.openxmlformats.org/officeDocument/2006/customXml" ds:itemID="{64D8CAB1-BAF3-4824-BE2C-35791EF5406D}"/>
</file>

<file path=docProps/app.xml><?xml version="1.0" encoding="utf-8"?>
<Properties xmlns="http://schemas.openxmlformats.org/officeDocument/2006/extended-properties" xmlns:vt="http://schemas.openxmlformats.org/officeDocument/2006/docPropsVTypes">
  <Template>Test Automation-Nagarro</Template>
  <TotalTime>7039</TotalTime>
  <Words>465</Words>
  <Application>Microsoft Office PowerPoint</Application>
  <PresentationFormat>Widescreen</PresentationFormat>
  <Paragraphs>74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Test Automation-Nagarro</vt:lpstr>
      <vt:lpstr>Custom Design</vt:lpstr>
      <vt:lpstr>PowerPoint Presentation</vt:lpstr>
      <vt:lpstr>Agenda</vt:lpstr>
      <vt:lpstr>Problem Statement</vt:lpstr>
      <vt:lpstr>3-Steps Approach for Execution</vt:lpstr>
      <vt:lpstr>Our Capabilities in Test Automation</vt:lpstr>
      <vt:lpstr>PowerPoint Presentation</vt:lpstr>
      <vt:lpstr>PowerPoint Presentation</vt:lpstr>
      <vt:lpstr>3 steps approach </vt:lpstr>
      <vt:lpstr>Expected Goals</vt:lpstr>
      <vt:lpstr>Delivery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Dipankar Bhattacharjee</dc:creator>
  <cp:lastModifiedBy>Sachin Ahuja</cp:lastModifiedBy>
  <cp:revision>56</cp:revision>
  <dcterms:created xsi:type="dcterms:W3CDTF">2019-08-20T09:28:01Z</dcterms:created>
  <dcterms:modified xsi:type="dcterms:W3CDTF">2019-09-28T11:22:43Z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0x01010046358BDE2B25754D896149302446BD81</vt:lpwstr>
  </property>
</Properties>
</file>