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4242B4-3A50-4816-BF67-EC575A30F07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B778DA4-29F7-4D78-A5C2-2ECEE2B38092}">
      <dgm:prSet/>
      <dgm:spPr/>
      <dgm:t>
        <a:bodyPr/>
        <a:lstStyle/>
        <a:p>
          <a:r>
            <a:rPr lang="en-US"/>
            <a:t>Automation is the modern way of testing application into the test environment in such a manner that the test execution, logging, and comparison of results are done with little human effort.</a:t>
          </a:r>
        </a:p>
      </dgm:t>
    </dgm:pt>
    <dgm:pt modelId="{1E186E5E-8C6D-490F-8F93-AF65AD7C340A}" type="parTrans" cxnId="{1A5EB207-E9D1-49EB-966E-11B06F294514}">
      <dgm:prSet/>
      <dgm:spPr/>
      <dgm:t>
        <a:bodyPr/>
        <a:lstStyle/>
        <a:p>
          <a:endParaRPr lang="en-US"/>
        </a:p>
      </dgm:t>
    </dgm:pt>
    <dgm:pt modelId="{79220705-99CB-4DBE-B5FB-0A907345152A}" type="sibTrans" cxnId="{1A5EB207-E9D1-49EB-966E-11B06F294514}">
      <dgm:prSet/>
      <dgm:spPr/>
      <dgm:t>
        <a:bodyPr/>
        <a:lstStyle/>
        <a:p>
          <a:endParaRPr lang="en-US"/>
        </a:p>
      </dgm:t>
    </dgm:pt>
    <dgm:pt modelId="{570EF567-F90A-44E9-AB26-6FCC5FFFF88F}">
      <dgm:prSet/>
      <dgm:spPr/>
      <dgm:t>
        <a:bodyPr/>
        <a:lstStyle/>
        <a:p>
          <a:r>
            <a:rPr lang="en-US"/>
            <a:t>Various testing tools can be used to accomplish testing such Selenium, Cucumber etc.</a:t>
          </a:r>
        </a:p>
      </dgm:t>
    </dgm:pt>
    <dgm:pt modelId="{2B789C03-CB0A-4D04-A549-3FBEFC70E79B}" type="parTrans" cxnId="{DCD0B2DC-71E5-4356-A619-B87A62C0D8F6}">
      <dgm:prSet/>
      <dgm:spPr/>
      <dgm:t>
        <a:bodyPr/>
        <a:lstStyle/>
        <a:p>
          <a:endParaRPr lang="en-US"/>
        </a:p>
      </dgm:t>
    </dgm:pt>
    <dgm:pt modelId="{00189E5D-6267-48F6-A67C-4829501DBBFD}" type="sibTrans" cxnId="{DCD0B2DC-71E5-4356-A619-B87A62C0D8F6}">
      <dgm:prSet/>
      <dgm:spPr/>
      <dgm:t>
        <a:bodyPr/>
        <a:lstStyle/>
        <a:p>
          <a:endParaRPr lang="en-US"/>
        </a:p>
      </dgm:t>
    </dgm:pt>
    <dgm:pt modelId="{69DE60F8-5182-4407-BD84-3448926572BA}" type="pres">
      <dgm:prSet presAssocID="{0C4242B4-3A50-4816-BF67-EC575A30F075}" presName="linear" presStyleCnt="0">
        <dgm:presLayoutVars>
          <dgm:animLvl val="lvl"/>
          <dgm:resizeHandles val="exact"/>
        </dgm:presLayoutVars>
      </dgm:prSet>
      <dgm:spPr/>
    </dgm:pt>
    <dgm:pt modelId="{1341D7A8-847C-4734-937F-C107CD6FA381}" type="pres">
      <dgm:prSet presAssocID="{9B778DA4-29F7-4D78-A5C2-2ECEE2B3809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80BE47-1A2A-4AAB-B191-6645F0335177}" type="pres">
      <dgm:prSet presAssocID="{79220705-99CB-4DBE-B5FB-0A907345152A}" presName="spacer" presStyleCnt="0"/>
      <dgm:spPr/>
    </dgm:pt>
    <dgm:pt modelId="{0E5A2F0C-91BB-4480-AB70-53D44EF4A8AA}" type="pres">
      <dgm:prSet presAssocID="{570EF567-F90A-44E9-AB26-6FCC5FFFF88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A5EB207-E9D1-49EB-966E-11B06F294514}" srcId="{0C4242B4-3A50-4816-BF67-EC575A30F075}" destId="{9B778DA4-29F7-4D78-A5C2-2ECEE2B38092}" srcOrd="0" destOrd="0" parTransId="{1E186E5E-8C6D-490F-8F93-AF65AD7C340A}" sibTransId="{79220705-99CB-4DBE-B5FB-0A907345152A}"/>
    <dgm:cxn modelId="{545D4C2F-1794-4959-8138-9AB8E69AB6E0}" type="presOf" srcId="{9B778DA4-29F7-4D78-A5C2-2ECEE2B38092}" destId="{1341D7A8-847C-4734-937F-C107CD6FA381}" srcOrd="0" destOrd="0" presId="urn:microsoft.com/office/officeart/2005/8/layout/vList2"/>
    <dgm:cxn modelId="{D31F5F50-77C1-46D9-814B-86E6B780722B}" type="presOf" srcId="{570EF567-F90A-44E9-AB26-6FCC5FFFF88F}" destId="{0E5A2F0C-91BB-4480-AB70-53D44EF4A8AA}" srcOrd="0" destOrd="0" presId="urn:microsoft.com/office/officeart/2005/8/layout/vList2"/>
    <dgm:cxn modelId="{51CF0EDC-6B2F-4F6E-A227-E31AFC997E44}" type="presOf" srcId="{0C4242B4-3A50-4816-BF67-EC575A30F075}" destId="{69DE60F8-5182-4407-BD84-3448926572BA}" srcOrd="0" destOrd="0" presId="urn:microsoft.com/office/officeart/2005/8/layout/vList2"/>
    <dgm:cxn modelId="{DCD0B2DC-71E5-4356-A619-B87A62C0D8F6}" srcId="{0C4242B4-3A50-4816-BF67-EC575A30F075}" destId="{570EF567-F90A-44E9-AB26-6FCC5FFFF88F}" srcOrd="1" destOrd="0" parTransId="{2B789C03-CB0A-4D04-A549-3FBEFC70E79B}" sibTransId="{00189E5D-6267-48F6-A67C-4829501DBBFD}"/>
    <dgm:cxn modelId="{394107FB-CEFB-4C31-BB69-FE482ECA574F}" type="presParOf" srcId="{69DE60F8-5182-4407-BD84-3448926572BA}" destId="{1341D7A8-847C-4734-937F-C107CD6FA381}" srcOrd="0" destOrd="0" presId="urn:microsoft.com/office/officeart/2005/8/layout/vList2"/>
    <dgm:cxn modelId="{9A48928F-8793-4B99-B6A5-A7D1845D343A}" type="presParOf" srcId="{69DE60F8-5182-4407-BD84-3448926572BA}" destId="{9B80BE47-1A2A-4AAB-B191-6645F0335177}" srcOrd="1" destOrd="0" presId="urn:microsoft.com/office/officeart/2005/8/layout/vList2"/>
    <dgm:cxn modelId="{2F86032E-8246-42C4-9D4E-10272FFF6018}" type="presParOf" srcId="{69DE60F8-5182-4407-BD84-3448926572BA}" destId="{0E5A2F0C-91BB-4480-AB70-53D44EF4A8A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8E8CC-E6BA-4BF7-BA17-D3D49102FF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82A376-E013-4E65-AE51-93E04346DD03}">
      <dgm:prSet/>
      <dgm:spPr/>
      <dgm:t>
        <a:bodyPr/>
        <a:lstStyle/>
        <a:p>
          <a:r>
            <a:rPr lang="en-IN"/>
            <a:t>Selenium is probably the best opensource option for automated testing of Websites today. </a:t>
          </a:r>
        </a:p>
      </dgm:t>
    </dgm:pt>
    <dgm:pt modelId="{998C1E2A-69E4-4CE0-90F4-E466548BB327}" type="parTrans" cxnId="{261583F3-07ED-43A8-A3B9-87EAC60F996C}">
      <dgm:prSet/>
      <dgm:spPr/>
      <dgm:t>
        <a:bodyPr/>
        <a:lstStyle/>
        <a:p>
          <a:endParaRPr lang="en-US"/>
        </a:p>
      </dgm:t>
    </dgm:pt>
    <dgm:pt modelId="{2E60AB8D-538F-4BEA-828E-49B9B0AE91C0}" type="sibTrans" cxnId="{261583F3-07ED-43A8-A3B9-87EAC60F996C}">
      <dgm:prSet/>
      <dgm:spPr/>
      <dgm:t>
        <a:bodyPr/>
        <a:lstStyle/>
        <a:p>
          <a:endParaRPr lang="en-US"/>
        </a:p>
      </dgm:t>
    </dgm:pt>
    <dgm:pt modelId="{B30B6D19-7ED8-4A41-806B-89CB6D5C0797}">
      <dgm:prSet/>
      <dgm:spPr/>
      <dgm:t>
        <a:bodyPr/>
        <a:lstStyle/>
        <a:p>
          <a:r>
            <a:rPr lang="en-IN"/>
            <a:t>It is becoming increasingly popular and it is the first choice of automation testers as well as organizations for automating the testing of Web-based applications for both the GUI as well as the functionality. </a:t>
          </a:r>
          <a:endParaRPr lang="en-US"/>
        </a:p>
      </dgm:t>
    </dgm:pt>
    <dgm:pt modelId="{EE8FDB92-4EF8-4934-AC7F-5C3A261F7ED7}" type="parTrans" cxnId="{362C22C9-FABC-4FA3-9EF6-77DC80FDE977}">
      <dgm:prSet/>
      <dgm:spPr/>
      <dgm:t>
        <a:bodyPr/>
        <a:lstStyle/>
        <a:p>
          <a:endParaRPr lang="en-US"/>
        </a:p>
      </dgm:t>
    </dgm:pt>
    <dgm:pt modelId="{69C1649A-29E3-4564-931A-ADEFFDAF2AB4}" type="sibTrans" cxnId="{362C22C9-FABC-4FA3-9EF6-77DC80FDE977}">
      <dgm:prSet/>
      <dgm:spPr/>
      <dgm:t>
        <a:bodyPr/>
        <a:lstStyle/>
        <a:p>
          <a:endParaRPr lang="en-US"/>
        </a:p>
      </dgm:t>
    </dgm:pt>
    <dgm:pt modelId="{717ACD41-BA24-4D0A-AD45-BF4ADF9ED28F}">
      <dgm:prSet/>
      <dgm:spPr/>
      <dgm:t>
        <a:bodyPr/>
        <a:lstStyle/>
        <a:p>
          <a:r>
            <a:rPr lang="en-IN"/>
            <a:t>Selenium can also be used as a unit testing tool for  Python.</a:t>
          </a:r>
          <a:endParaRPr lang="en-US"/>
        </a:p>
      </dgm:t>
    </dgm:pt>
    <dgm:pt modelId="{4138E500-9E4F-486F-9891-614D09E79784}" type="parTrans" cxnId="{2E88EEA9-4429-41E6-9CCB-428ABD56CDCE}">
      <dgm:prSet/>
      <dgm:spPr/>
      <dgm:t>
        <a:bodyPr/>
        <a:lstStyle/>
        <a:p>
          <a:endParaRPr lang="en-US"/>
        </a:p>
      </dgm:t>
    </dgm:pt>
    <dgm:pt modelId="{F5874A50-0DE6-4C16-A83F-2A14090A8D8C}" type="sibTrans" cxnId="{2E88EEA9-4429-41E6-9CCB-428ABD56CDCE}">
      <dgm:prSet/>
      <dgm:spPr/>
      <dgm:t>
        <a:bodyPr/>
        <a:lstStyle/>
        <a:p>
          <a:endParaRPr lang="en-US"/>
        </a:p>
      </dgm:t>
    </dgm:pt>
    <dgm:pt modelId="{25BFD8FB-59B4-478E-950B-D65BAD6807BF}">
      <dgm:prSet/>
      <dgm:spPr/>
      <dgm:t>
        <a:bodyPr/>
        <a:lstStyle/>
        <a:p>
          <a:r>
            <a:rPr lang="en-US"/>
            <a:t>Selenium tool selenium IDE is a plugin to firefox to record and playback tests</a:t>
          </a:r>
        </a:p>
      </dgm:t>
    </dgm:pt>
    <dgm:pt modelId="{DC68CDA1-C90E-464D-AFE1-F2F92F533621}" type="parTrans" cxnId="{720DCD9F-E029-4A11-897B-85002D9E0E9E}">
      <dgm:prSet/>
      <dgm:spPr/>
      <dgm:t>
        <a:bodyPr/>
        <a:lstStyle/>
        <a:p>
          <a:endParaRPr lang="en-US"/>
        </a:p>
      </dgm:t>
    </dgm:pt>
    <dgm:pt modelId="{AA02FF3C-8009-462B-BB54-144DAD8C785B}" type="sibTrans" cxnId="{720DCD9F-E029-4A11-897B-85002D9E0E9E}">
      <dgm:prSet/>
      <dgm:spPr/>
      <dgm:t>
        <a:bodyPr/>
        <a:lstStyle/>
        <a:p>
          <a:endParaRPr lang="en-US"/>
        </a:p>
      </dgm:t>
    </dgm:pt>
    <dgm:pt modelId="{85A0EE14-7D62-4634-B48B-2A6A2D9F1BB4}" type="pres">
      <dgm:prSet presAssocID="{D0F8E8CC-E6BA-4BF7-BA17-D3D49102FFB8}" presName="root" presStyleCnt="0">
        <dgm:presLayoutVars>
          <dgm:dir/>
          <dgm:resizeHandles val="exact"/>
        </dgm:presLayoutVars>
      </dgm:prSet>
      <dgm:spPr/>
    </dgm:pt>
    <dgm:pt modelId="{1E1CD6CC-9F08-48A0-B65D-53C19395B0DB}" type="pres">
      <dgm:prSet presAssocID="{3A82A376-E013-4E65-AE51-93E04346DD03}" presName="compNode" presStyleCnt="0"/>
      <dgm:spPr/>
    </dgm:pt>
    <dgm:pt modelId="{66932CCC-2D93-4E71-B538-442E1347D932}" type="pres">
      <dgm:prSet presAssocID="{3A82A376-E013-4E65-AE51-93E04346DD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ACB03A2-C92A-447B-A768-BD2BE6D183C5}" type="pres">
      <dgm:prSet presAssocID="{3A82A376-E013-4E65-AE51-93E04346DD03}" presName="spaceRect" presStyleCnt="0"/>
      <dgm:spPr/>
    </dgm:pt>
    <dgm:pt modelId="{EB83E6C3-091E-45EA-9000-BE520BDD76ED}" type="pres">
      <dgm:prSet presAssocID="{3A82A376-E013-4E65-AE51-93E04346DD03}" presName="textRect" presStyleLbl="revTx" presStyleIdx="0" presStyleCnt="4">
        <dgm:presLayoutVars>
          <dgm:chMax val="1"/>
          <dgm:chPref val="1"/>
        </dgm:presLayoutVars>
      </dgm:prSet>
      <dgm:spPr/>
    </dgm:pt>
    <dgm:pt modelId="{EE214C25-5EB7-4F78-AA36-84000C6D2789}" type="pres">
      <dgm:prSet presAssocID="{2E60AB8D-538F-4BEA-828E-49B9B0AE91C0}" presName="sibTrans" presStyleCnt="0"/>
      <dgm:spPr/>
    </dgm:pt>
    <dgm:pt modelId="{969DB1E8-8F40-4057-9B1D-8166986F134D}" type="pres">
      <dgm:prSet presAssocID="{B30B6D19-7ED8-4A41-806B-89CB6D5C0797}" presName="compNode" presStyleCnt="0"/>
      <dgm:spPr/>
    </dgm:pt>
    <dgm:pt modelId="{02F48CDD-F260-401A-AACF-178F39241A2E}" type="pres">
      <dgm:prSet presAssocID="{B30B6D19-7ED8-4A41-806B-89CB6D5C07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9FBAC6C-B4BA-41BA-86FD-1099919405CD}" type="pres">
      <dgm:prSet presAssocID="{B30B6D19-7ED8-4A41-806B-89CB6D5C0797}" presName="spaceRect" presStyleCnt="0"/>
      <dgm:spPr/>
    </dgm:pt>
    <dgm:pt modelId="{8C7DF215-05D0-4D17-A1A9-0244F25792D1}" type="pres">
      <dgm:prSet presAssocID="{B30B6D19-7ED8-4A41-806B-89CB6D5C0797}" presName="textRect" presStyleLbl="revTx" presStyleIdx="1" presStyleCnt="4">
        <dgm:presLayoutVars>
          <dgm:chMax val="1"/>
          <dgm:chPref val="1"/>
        </dgm:presLayoutVars>
      </dgm:prSet>
      <dgm:spPr/>
    </dgm:pt>
    <dgm:pt modelId="{92B5DA5E-3D8F-46E1-B309-49151E018C51}" type="pres">
      <dgm:prSet presAssocID="{69C1649A-29E3-4564-931A-ADEFFDAF2AB4}" presName="sibTrans" presStyleCnt="0"/>
      <dgm:spPr/>
    </dgm:pt>
    <dgm:pt modelId="{B2F51AA1-77D3-4984-903B-BB1FA66E08A0}" type="pres">
      <dgm:prSet presAssocID="{717ACD41-BA24-4D0A-AD45-BF4ADF9ED28F}" presName="compNode" presStyleCnt="0"/>
      <dgm:spPr/>
    </dgm:pt>
    <dgm:pt modelId="{EC9C739B-F76B-402E-AA0B-B5804ADE6B0A}" type="pres">
      <dgm:prSet presAssocID="{717ACD41-BA24-4D0A-AD45-BF4ADF9ED2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B562F4F7-E746-47BD-AC02-91256AD91A5F}" type="pres">
      <dgm:prSet presAssocID="{717ACD41-BA24-4D0A-AD45-BF4ADF9ED28F}" presName="spaceRect" presStyleCnt="0"/>
      <dgm:spPr/>
    </dgm:pt>
    <dgm:pt modelId="{9996CACA-F41E-4FB2-A4C9-07F9DD8A0C24}" type="pres">
      <dgm:prSet presAssocID="{717ACD41-BA24-4D0A-AD45-BF4ADF9ED28F}" presName="textRect" presStyleLbl="revTx" presStyleIdx="2" presStyleCnt="4">
        <dgm:presLayoutVars>
          <dgm:chMax val="1"/>
          <dgm:chPref val="1"/>
        </dgm:presLayoutVars>
      </dgm:prSet>
      <dgm:spPr/>
    </dgm:pt>
    <dgm:pt modelId="{AE5BC281-B4E8-4F02-8828-F1708186CA2A}" type="pres">
      <dgm:prSet presAssocID="{F5874A50-0DE6-4C16-A83F-2A14090A8D8C}" presName="sibTrans" presStyleCnt="0"/>
      <dgm:spPr/>
    </dgm:pt>
    <dgm:pt modelId="{8F251FCB-B593-42C1-8C1A-FC04D24D40D3}" type="pres">
      <dgm:prSet presAssocID="{25BFD8FB-59B4-478E-950B-D65BAD6807BF}" presName="compNode" presStyleCnt="0"/>
      <dgm:spPr/>
    </dgm:pt>
    <dgm:pt modelId="{0A0A9A03-064A-42AA-A802-C483139D8BE7}" type="pres">
      <dgm:prSet presAssocID="{25BFD8FB-59B4-478E-950B-D65BAD6807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CE2F49A-3AC3-455C-B8E9-FD5022EFCE47}" type="pres">
      <dgm:prSet presAssocID="{25BFD8FB-59B4-478E-950B-D65BAD6807BF}" presName="spaceRect" presStyleCnt="0"/>
      <dgm:spPr/>
    </dgm:pt>
    <dgm:pt modelId="{DCDE1A3E-0BA6-43F0-8CA0-FBF558860ADA}" type="pres">
      <dgm:prSet presAssocID="{25BFD8FB-59B4-478E-950B-D65BAD6807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2F1205-0340-4174-8C50-4CC582002134}" type="presOf" srcId="{25BFD8FB-59B4-478E-950B-D65BAD6807BF}" destId="{DCDE1A3E-0BA6-43F0-8CA0-FBF558860ADA}" srcOrd="0" destOrd="0" presId="urn:microsoft.com/office/officeart/2018/2/layout/IconLabelList"/>
    <dgm:cxn modelId="{43992B0C-30BC-4654-A6EE-DCEEF97722E3}" type="presOf" srcId="{3A82A376-E013-4E65-AE51-93E04346DD03}" destId="{EB83E6C3-091E-45EA-9000-BE520BDD76ED}" srcOrd="0" destOrd="0" presId="urn:microsoft.com/office/officeart/2018/2/layout/IconLabelList"/>
    <dgm:cxn modelId="{CC57D81C-8D8B-44F2-A81E-4B6B2F8AA662}" type="presOf" srcId="{D0F8E8CC-E6BA-4BF7-BA17-D3D49102FFB8}" destId="{85A0EE14-7D62-4634-B48B-2A6A2D9F1BB4}" srcOrd="0" destOrd="0" presId="urn:microsoft.com/office/officeart/2018/2/layout/IconLabelList"/>
    <dgm:cxn modelId="{3EBCA27F-C659-402D-B9F8-F12921B96873}" type="presOf" srcId="{B30B6D19-7ED8-4A41-806B-89CB6D5C0797}" destId="{8C7DF215-05D0-4D17-A1A9-0244F25792D1}" srcOrd="0" destOrd="0" presId="urn:microsoft.com/office/officeart/2018/2/layout/IconLabelList"/>
    <dgm:cxn modelId="{720DCD9F-E029-4A11-897B-85002D9E0E9E}" srcId="{D0F8E8CC-E6BA-4BF7-BA17-D3D49102FFB8}" destId="{25BFD8FB-59B4-478E-950B-D65BAD6807BF}" srcOrd="3" destOrd="0" parTransId="{DC68CDA1-C90E-464D-AFE1-F2F92F533621}" sibTransId="{AA02FF3C-8009-462B-BB54-144DAD8C785B}"/>
    <dgm:cxn modelId="{2E88EEA9-4429-41E6-9CCB-428ABD56CDCE}" srcId="{D0F8E8CC-E6BA-4BF7-BA17-D3D49102FFB8}" destId="{717ACD41-BA24-4D0A-AD45-BF4ADF9ED28F}" srcOrd="2" destOrd="0" parTransId="{4138E500-9E4F-486F-9891-614D09E79784}" sibTransId="{F5874A50-0DE6-4C16-A83F-2A14090A8D8C}"/>
    <dgm:cxn modelId="{ED8EFFB2-A7F1-49D9-8572-E44AC74839BB}" type="presOf" srcId="{717ACD41-BA24-4D0A-AD45-BF4ADF9ED28F}" destId="{9996CACA-F41E-4FB2-A4C9-07F9DD8A0C24}" srcOrd="0" destOrd="0" presId="urn:microsoft.com/office/officeart/2018/2/layout/IconLabelList"/>
    <dgm:cxn modelId="{362C22C9-FABC-4FA3-9EF6-77DC80FDE977}" srcId="{D0F8E8CC-E6BA-4BF7-BA17-D3D49102FFB8}" destId="{B30B6D19-7ED8-4A41-806B-89CB6D5C0797}" srcOrd="1" destOrd="0" parTransId="{EE8FDB92-4EF8-4934-AC7F-5C3A261F7ED7}" sibTransId="{69C1649A-29E3-4564-931A-ADEFFDAF2AB4}"/>
    <dgm:cxn modelId="{261583F3-07ED-43A8-A3B9-87EAC60F996C}" srcId="{D0F8E8CC-E6BA-4BF7-BA17-D3D49102FFB8}" destId="{3A82A376-E013-4E65-AE51-93E04346DD03}" srcOrd="0" destOrd="0" parTransId="{998C1E2A-69E4-4CE0-90F4-E466548BB327}" sibTransId="{2E60AB8D-538F-4BEA-828E-49B9B0AE91C0}"/>
    <dgm:cxn modelId="{E3E39C25-B675-45CA-BB50-7E231BA694F3}" type="presParOf" srcId="{85A0EE14-7D62-4634-B48B-2A6A2D9F1BB4}" destId="{1E1CD6CC-9F08-48A0-B65D-53C19395B0DB}" srcOrd="0" destOrd="0" presId="urn:microsoft.com/office/officeart/2018/2/layout/IconLabelList"/>
    <dgm:cxn modelId="{87F617EC-3830-49A0-BC74-AFE3C8C36826}" type="presParOf" srcId="{1E1CD6CC-9F08-48A0-B65D-53C19395B0DB}" destId="{66932CCC-2D93-4E71-B538-442E1347D932}" srcOrd="0" destOrd="0" presId="urn:microsoft.com/office/officeart/2018/2/layout/IconLabelList"/>
    <dgm:cxn modelId="{DCA504D2-910F-4066-A695-27EBF619B47E}" type="presParOf" srcId="{1E1CD6CC-9F08-48A0-B65D-53C19395B0DB}" destId="{7ACB03A2-C92A-447B-A768-BD2BE6D183C5}" srcOrd="1" destOrd="0" presId="urn:microsoft.com/office/officeart/2018/2/layout/IconLabelList"/>
    <dgm:cxn modelId="{26A5227B-14B8-414D-B70C-CEE71EF7C134}" type="presParOf" srcId="{1E1CD6CC-9F08-48A0-B65D-53C19395B0DB}" destId="{EB83E6C3-091E-45EA-9000-BE520BDD76ED}" srcOrd="2" destOrd="0" presId="urn:microsoft.com/office/officeart/2018/2/layout/IconLabelList"/>
    <dgm:cxn modelId="{67B94F8D-C23A-4C19-B657-E6530F20DFD8}" type="presParOf" srcId="{85A0EE14-7D62-4634-B48B-2A6A2D9F1BB4}" destId="{EE214C25-5EB7-4F78-AA36-84000C6D2789}" srcOrd="1" destOrd="0" presId="urn:microsoft.com/office/officeart/2018/2/layout/IconLabelList"/>
    <dgm:cxn modelId="{71B05E95-8579-4317-B876-5F0439666274}" type="presParOf" srcId="{85A0EE14-7D62-4634-B48B-2A6A2D9F1BB4}" destId="{969DB1E8-8F40-4057-9B1D-8166986F134D}" srcOrd="2" destOrd="0" presId="urn:microsoft.com/office/officeart/2018/2/layout/IconLabelList"/>
    <dgm:cxn modelId="{15AE161B-3CF6-4DEC-9DAA-BA41E06811E4}" type="presParOf" srcId="{969DB1E8-8F40-4057-9B1D-8166986F134D}" destId="{02F48CDD-F260-401A-AACF-178F39241A2E}" srcOrd="0" destOrd="0" presId="urn:microsoft.com/office/officeart/2018/2/layout/IconLabelList"/>
    <dgm:cxn modelId="{48640039-42A1-440C-A78A-E9112BB58227}" type="presParOf" srcId="{969DB1E8-8F40-4057-9B1D-8166986F134D}" destId="{89FBAC6C-B4BA-41BA-86FD-1099919405CD}" srcOrd="1" destOrd="0" presId="urn:microsoft.com/office/officeart/2018/2/layout/IconLabelList"/>
    <dgm:cxn modelId="{2A93BF3E-32EA-44D8-9CF3-1FAEA8866D90}" type="presParOf" srcId="{969DB1E8-8F40-4057-9B1D-8166986F134D}" destId="{8C7DF215-05D0-4D17-A1A9-0244F25792D1}" srcOrd="2" destOrd="0" presId="urn:microsoft.com/office/officeart/2018/2/layout/IconLabelList"/>
    <dgm:cxn modelId="{F1CF05EC-A125-4030-AB4A-AF74F0B291DF}" type="presParOf" srcId="{85A0EE14-7D62-4634-B48B-2A6A2D9F1BB4}" destId="{92B5DA5E-3D8F-46E1-B309-49151E018C51}" srcOrd="3" destOrd="0" presId="urn:microsoft.com/office/officeart/2018/2/layout/IconLabelList"/>
    <dgm:cxn modelId="{1A15EF4C-AD84-4003-9824-CE73EBEF356B}" type="presParOf" srcId="{85A0EE14-7D62-4634-B48B-2A6A2D9F1BB4}" destId="{B2F51AA1-77D3-4984-903B-BB1FA66E08A0}" srcOrd="4" destOrd="0" presId="urn:microsoft.com/office/officeart/2018/2/layout/IconLabelList"/>
    <dgm:cxn modelId="{42F015FF-88FC-493F-8318-78F4F839604C}" type="presParOf" srcId="{B2F51AA1-77D3-4984-903B-BB1FA66E08A0}" destId="{EC9C739B-F76B-402E-AA0B-B5804ADE6B0A}" srcOrd="0" destOrd="0" presId="urn:microsoft.com/office/officeart/2018/2/layout/IconLabelList"/>
    <dgm:cxn modelId="{FAAF88A8-9FED-4C2E-934E-7ED7D08F60EE}" type="presParOf" srcId="{B2F51AA1-77D3-4984-903B-BB1FA66E08A0}" destId="{B562F4F7-E746-47BD-AC02-91256AD91A5F}" srcOrd="1" destOrd="0" presId="urn:microsoft.com/office/officeart/2018/2/layout/IconLabelList"/>
    <dgm:cxn modelId="{1A9214F2-21D0-441F-9CF4-209D39EC9E87}" type="presParOf" srcId="{B2F51AA1-77D3-4984-903B-BB1FA66E08A0}" destId="{9996CACA-F41E-4FB2-A4C9-07F9DD8A0C24}" srcOrd="2" destOrd="0" presId="urn:microsoft.com/office/officeart/2018/2/layout/IconLabelList"/>
    <dgm:cxn modelId="{E175C62A-A52F-4423-9004-87C94DFA68AA}" type="presParOf" srcId="{85A0EE14-7D62-4634-B48B-2A6A2D9F1BB4}" destId="{AE5BC281-B4E8-4F02-8828-F1708186CA2A}" srcOrd="5" destOrd="0" presId="urn:microsoft.com/office/officeart/2018/2/layout/IconLabelList"/>
    <dgm:cxn modelId="{7BCE9327-6D27-457B-8F02-6343435234DC}" type="presParOf" srcId="{85A0EE14-7D62-4634-B48B-2A6A2D9F1BB4}" destId="{8F251FCB-B593-42C1-8C1A-FC04D24D40D3}" srcOrd="6" destOrd="0" presId="urn:microsoft.com/office/officeart/2018/2/layout/IconLabelList"/>
    <dgm:cxn modelId="{29AC0F0C-9128-41B4-AD92-58BDEA1B87CB}" type="presParOf" srcId="{8F251FCB-B593-42C1-8C1A-FC04D24D40D3}" destId="{0A0A9A03-064A-42AA-A802-C483139D8BE7}" srcOrd="0" destOrd="0" presId="urn:microsoft.com/office/officeart/2018/2/layout/IconLabelList"/>
    <dgm:cxn modelId="{32628113-9B3D-40EF-84CA-B7D33A5B1911}" type="presParOf" srcId="{8F251FCB-B593-42C1-8C1A-FC04D24D40D3}" destId="{DCE2F49A-3AC3-455C-B8E9-FD5022EFCE47}" srcOrd="1" destOrd="0" presId="urn:microsoft.com/office/officeart/2018/2/layout/IconLabelList"/>
    <dgm:cxn modelId="{D77B3726-2EB7-4ECE-8ED8-78C150AC5A81}" type="presParOf" srcId="{8F251FCB-B593-42C1-8C1A-FC04D24D40D3}" destId="{DCDE1A3E-0BA6-43F0-8CA0-FBF558860A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DC00E2-D5F9-43A5-B4FC-BA42B00FF4E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A75EC4D-EAF7-4C75-BB7B-1B30F575369B}">
      <dgm:prSet/>
      <dgm:spPr/>
      <dgm:t>
        <a:bodyPr/>
        <a:lstStyle/>
        <a:p>
          <a:pPr>
            <a:defRPr cap="all"/>
          </a:pPr>
          <a:r>
            <a:rPr lang="en-US"/>
            <a:t>Define the general user routine to create automation workflow.</a:t>
          </a:r>
        </a:p>
      </dgm:t>
    </dgm:pt>
    <dgm:pt modelId="{F336AE57-956D-4A61-9895-B9EA76E4520C}" type="parTrans" cxnId="{63F5854D-9E9A-4C86-86EE-03C7754C277F}">
      <dgm:prSet/>
      <dgm:spPr/>
      <dgm:t>
        <a:bodyPr/>
        <a:lstStyle/>
        <a:p>
          <a:endParaRPr lang="en-US"/>
        </a:p>
      </dgm:t>
    </dgm:pt>
    <dgm:pt modelId="{29C34D89-55FD-46C5-8D0A-8266B3CDA22D}" type="sibTrans" cxnId="{63F5854D-9E9A-4C86-86EE-03C7754C277F}">
      <dgm:prSet/>
      <dgm:spPr/>
      <dgm:t>
        <a:bodyPr/>
        <a:lstStyle/>
        <a:p>
          <a:endParaRPr lang="en-US"/>
        </a:p>
      </dgm:t>
    </dgm:pt>
    <dgm:pt modelId="{B5D5F558-3DAA-49AB-804C-10FE383F0352}">
      <dgm:prSet/>
      <dgm:spPr/>
      <dgm:t>
        <a:bodyPr/>
        <a:lstStyle/>
        <a:p>
          <a:pPr>
            <a:defRPr cap="all"/>
          </a:pPr>
          <a:r>
            <a:rPr lang="en-US"/>
            <a:t>Element filters can be used with a locator to refine a list of candidate elements. They are currently used only in the 'name' element-locator.</a:t>
          </a:r>
        </a:p>
      </dgm:t>
    </dgm:pt>
    <dgm:pt modelId="{2FFC50D2-7F80-4442-9500-CE88C742A449}" type="parTrans" cxnId="{ACBCB5FB-CABC-4752-9F77-529A9B3F7D8A}">
      <dgm:prSet/>
      <dgm:spPr/>
      <dgm:t>
        <a:bodyPr/>
        <a:lstStyle/>
        <a:p>
          <a:endParaRPr lang="en-US"/>
        </a:p>
      </dgm:t>
    </dgm:pt>
    <dgm:pt modelId="{3EA03154-8FE9-4D8F-8ADC-2757A01072A0}" type="sibTrans" cxnId="{ACBCB5FB-CABC-4752-9F77-529A9B3F7D8A}">
      <dgm:prSet/>
      <dgm:spPr/>
      <dgm:t>
        <a:bodyPr/>
        <a:lstStyle/>
        <a:p>
          <a:endParaRPr lang="en-US"/>
        </a:p>
      </dgm:t>
    </dgm:pt>
    <dgm:pt modelId="{354A9C78-20E4-4259-A527-B912303691C6}">
      <dgm:prSet/>
      <dgm:spPr/>
      <dgm:t>
        <a:bodyPr/>
        <a:lstStyle/>
        <a:p>
          <a:pPr>
            <a:defRPr cap="all"/>
          </a:pPr>
          <a:r>
            <a:rPr lang="en-US"/>
            <a:t>Filters look much like locators, ie. filterType=argument Supported element-filters are: value=value Pattern</a:t>
          </a:r>
        </a:p>
      </dgm:t>
    </dgm:pt>
    <dgm:pt modelId="{A7D2591F-74B3-43D9-ADD8-5319AB2C0A51}" type="parTrans" cxnId="{4DA65B40-8538-4DE7-B2B8-65371287E668}">
      <dgm:prSet/>
      <dgm:spPr/>
      <dgm:t>
        <a:bodyPr/>
        <a:lstStyle/>
        <a:p>
          <a:endParaRPr lang="en-US"/>
        </a:p>
      </dgm:t>
    </dgm:pt>
    <dgm:pt modelId="{1271858E-4CB4-4182-9FF9-2BAF7521022F}" type="sibTrans" cxnId="{4DA65B40-8538-4DE7-B2B8-65371287E668}">
      <dgm:prSet/>
      <dgm:spPr/>
      <dgm:t>
        <a:bodyPr/>
        <a:lstStyle/>
        <a:p>
          <a:endParaRPr lang="en-US"/>
        </a:p>
      </dgm:t>
    </dgm:pt>
    <dgm:pt modelId="{9F731EC3-CF2F-4916-A775-A4808114CC22}">
      <dgm:prSet/>
      <dgm:spPr/>
      <dgm:t>
        <a:bodyPr/>
        <a:lstStyle/>
        <a:p>
          <a:pPr>
            <a:defRPr cap="all"/>
          </a:pPr>
          <a:r>
            <a:rPr lang="en-US"/>
            <a:t>Various Pattern syntaxes are available for matching string values. </a:t>
          </a:r>
        </a:p>
      </dgm:t>
    </dgm:pt>
    <dgm:pt modelId="{13600A1F-121C-4CE5-950F-CBDB7571EFE1}" type="parTrans" cxnId="{8217040F-402B-48F8-9235-0A394BE20516}">
      <dgm:prSet/>
      <dgm:spPr/>
      <dgm:t>
        <a:bodyPr/>
        <a:lstStyle/>
        <a:p>
          <a:endParaRPr lang="en-US"/>
        </a:p>
      </dgm:t>
    </dgm:pt>
    <dgm:pt modelId="{F4AB800E-604F-43EF-8520-7BF908B4DC78}" type="sibTrans" cxnId="{8217040F-402B-48F8-9235-0A394BE20516}">
      <dgm:prSet/>
      <dgm:spPr/>
      <dgm:t>
        <a:bodyPr/>
        <a:lstStyle/>
        <a:p>
          <a:endParaRPr lang="en-US"/>
        </a:p>
      </dgm:t>
    </dgm:pt>
    <dgm:pt modelId="{6E7BC851-AB3F-40BA-AE0E-354328395D9B}" type="pres">
      <dgm:prSet presAssocID="{ECDC00E2-D5F9-43A5-B4FC-BA42B00FF4EB}" presName="root" presStyleCnt="0">
        <dgm:presLayoutVars>
          <dgm:dir/>
          <dgm:resizeHandles val="exact"/>
        </dgm:presLayoutVars>
      </dgm:prSet>
      <dgm:spPr/>
    </dgm:pt>
    <dgm:pt modelId="{E39518F1-14EF-41E9-AA11-AFE0170F1E11}" type="pres">
      <dgm:prSet presAssocID="{5A75EC4D-EAF7-4C75-BB7B-1B30F575369B}" presName="compNode" presStyleCnt="0"/>
      <dgm:spPr/>
    </dgm:pt>
    <dgm:pt modelId="{22561671-9550-44FD-B87F-FC08A5F67D96}" type="pres">
      <dgm:prSet presAssocID="{5A75EC4D-EAF7-4C75-BB7B-1B30F575369B}" presName="iconBgRect" presStyleLbl="bgShp" presStyleIdx="0" presStyleCnt="4"/>
      <dgm:spPr/>
    </dgm:pt>
    <dgm:pt modelId="{A1580ECE-EA09-4234-806D-A5588B40BFCE}" type="pres">
      <dgm:prSet presAssocID="{5A75EC4D-EAF7-4C75-BB7B-1B30F57536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FC10094-146E-42A2-9D67-FED8AF31A805}" type="pres">
      <dgm:prSet presAssocID="{5A75EC4D-EAF7-4C75-BB7B-1B30F575369B}" presName="spaceRect" presStyleCnt="0"/>
      <dgm:spPr/>
    </dgm:pt>
    <dgm:pt modelId="{231BC710-CA98-4AA2-BC48-2F8B26AA6FBC}" type="pres">
      <dgm:prSet presAssocID="{5A75EC4D-EAF7-4C75-BB7B-1B30F575369B}" presName="textRect" presStyleLbl="revTx" presStyleIdx="0" presStyleCnt="4">
        <dgm:presLayoutVars>
          <dgm:chMax val="1"/>
          <dgm:chPref val="1"/>
        </dgm:presLayoutVars>
      </dgm:prSet>
      <dgm:spPr/>
    </dgm:pt>
    <dgm:pt modelId="{3CD99B7C-E015-4CB2-A2B3-19C25AA174A5}" type="pres">
      <dgm:prSet presAssocID="{29C34D89-55FD-46C5-8D0A-8266B3CDA22D}" presName="sibTrans" presStyleCnt="0"/>
      <dgm:spPr/>
    </dgm:pt>
    <dgm:pt modelId="{D128D1CF-405F-4491-BA18-83DD3E1AA4C5}" type="pres">
      <dgm:prSet presAssocID="{B5D5F558-3DAA-49AB-804C-10FE383F0352}" presName="compNode" presStyleCnt="0"/>
      <dgm:spPr/>
    </dgm:pt>
    <dgm:pt modelId="{B7DEAF42-7D7A-47EE-B952-DC8E8FA9F1F2}" type="pres">
      <dgm:prSet presAssocID="{B5D5F558-3DAA-49AB-804C-10FE383F0352}" presName="iconBgRect" presStyleLbl="bgShp" presStyleIdx="1" presStyleCnt="4"/>
      <dgm:spPr/>
    </dgm:pt>
    <dgm:pt modelId="{D9C109F3-F332-4F1C-B0F9-DC0B4B01E9B7}" type="pres">
      <dgm:prSet presAssocID="{B5D5F558-3DAA-49AB-804C-10FE383F03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772789D-9091-461D-A17B-56277B7C8670}" type="pres">
      <dgm:prSet presAssocID="{B5D5F558-3DAA-49AB-804C-10FE383F0352}" presName="spaceRect" presStyleCnt="0"/>
      <dgm:spPr/>
    </dgm:pt>
    <dgm:pt modelId="{04CC31F3-B333-45EE-BE07-6DA98E10DA62}" type="pres">
      <dgm:prSet presAssocID="{B5D5F558-3DAA-49AB-804C-10FE383F0352}" presName="textRect" presStyleLbl="revTx" presStyleIdx="1" presStyleCnt="4">
        <dgm:presLayoutVars>
          <dgm:chMax val="1"/>
          <dgm:chPref val="1"/>
        </dgm:presLayoutVars>
      </dgm:prSet>
      <dgm:spPr/>
    </dgm:pt>
    <dgm:pt modelId="{2A626DBA-49AB-47B0-A8AC-A5C5977EA98A}" type="pres">
      <dgm:prSet presAssocID="{3EA03154-8FE9-4D8F-8ADC-2757A01072A0}" presName="sibTrans" presStyleCnt="0"/>
      <dgm:spPr/>
    </dgm:pt>
    <dgm:pt modelId="{50E650B8-AE73-42E2-A2EB-ABFF5558BE95}" type="pres">
      <dgm:prSet presAssocID="{354A9C78-20E4-4259-A527-B912303691C6}" presName="compNode" presStyleCnt="0"/>
      <dgm:spPr/>
    </dgm:pt>
    <dgm:pt modelId="{32FF4A90-AE4F-4DCF-8BFE-EE351EDB30E6}" type="pres">
      <dgm:prSet presAssocID="{354A9C78-20E4-4259-A527-B912303691C6}" presName="iconBgRect" presStyleLbl="bgShp" presStyleIdx="2" presStyleCnt="4"/>
      <dgm:spPr/>
    </dgm:pt>
    <dgm:pt modelId="{680F5C17-4A80-461B-BE78-0EBEB1B75D6B}" type="pres">
      <dgm:prSet presAssocID="{354A9C78-20E4-4259-A527-B912303691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973A24-92F6-44C3-9DB9-9FC8BD824D7A}" type="pres">
      <dgm:prSet presAssocID="{354A9C78-20E4-4259-A527-B912303691C6}" presName="spaceRect" presStyleCnt="0"/>
      <dgm:spPr/>
    </dgm:pt>
    <dgm:pt modelId="{0A17A961-9467-480F-9D9F-2FF1E9F47347}" type="pres">
      <dgm:prSet presAssocID="{354A9C78-20E4-4259-A527-B912303691C6}" presName="textRect" presStyleLbl="revTx" presStyleIdx="2" presStyleCnt="4">
        <dgm:presLayoutVars>
          <dgm:chMax val="1"/>
          <dgm:chPref val="1"/>
        </dgm:presLayoutVars>
      </dgm:prSet>
      <dgm:spPr/>
    </dgm:pt>
    <dgm:pt modelId="{7F540E07-3E08-4AB9-8C38-1973C57FEFFF}" type="pres">
      <dgm:prSet presAssocID="{1271858E-4CB4-4182-9FF9-2BAF7521022F}" presName="sibTrans" presStyleCnt="0"/>
      <dgm:spPr/>
    </dgm:pt>
    <dgm:pt modelId="{025ECA65-217A-4AAF-ABC9-A2A1E93A661C}" type="pres">
      <dgm:prSet presAssocID="{9F731EC3-CF2F-4916-A775-A4808114CC22}" presName="compNode" presStyleCnt="0"/>
      <dgm:spPr/>
    </dgm:pt>
    <dgm:pt modelId="{4920ADC3-4BA1-412C-9A69-6145205A6C97}" type="pres">
      <dgm:prSet presAssocID="{9F731EC3-CF2F-4916-A775-A4808114CC22}" presName="iconBgRect" presStyleLbl="bgShp" presStyleIdx="3" presStyleCnt="4"/>
      <dgm:spPr/>
    </dgm:pt>
    <dgm:pt modelId="{B74E532B-01E1-45A2-BD2A-275B52749EED}" type="pres">
      <dgm:prSet presAssocID="{9F731EC3-CF2F-4916-A775-A4808114CC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in"/>
        </a:ext>
      </dgm:extLst>
    </dgm:pt>
    <dgm:pt modelId="{BDA5E0E2-DFB4-4A41-B599-84ACA5C5AA55}" type="pres">
      <dgm:prSet presAssocID="{9F731EC3-CF2F-4916-A775-A4808114CC22}" presName="spaceRect" presStyleCnt="0"/>
      <dgm:spPr/>
    </dgm:pt>
    <dgm:pt modelId="{CCE3DC2E-8AD6-4004-871E-D8D6EAB0C2A5}" type="pres">
      <dgm:prSet presAssocID="{9F731EC3-CF2F-4916-A775-A4808114CC2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17040F-402B-48F8-9235-0A394BE20516}" srcId="{ECDC00E2-D5F9-43A5-B4FC-BA42B00FF4EB}" destId="{9F731EC3-CF2F-4916-A775-A4808114CC22}" srcOrd="3" destOrd="0" parTransId="{13600A1F-121C-4CE5-950F-CBDB7571EFE1}" sibTransId="{F4AB800E-604F-43EF-8520-7BF908B4DC78}"/>
    <dgm:cxn modelId="{E4F93823-CCD9-4518-85B5-6BD475F583DD}" type="presOf" srcId="{9F731EC3-CF2F-4916-A775-A4808114CC22}" destId="{CCE3DC2E-8AD6-4004-871E-D8D6EAB0C2A5}" srcOrd="0" destOrd="0" presId="urn:microsoft.com/office/officeart/2018/5/layout/IconCircleLabelList"/>
    <dgm:cxn modelId="{CD4CE02C-0011-436F-B112-2342194E3F03}" type="presOf" srcId="{B5D5F558-3DAA-49AB-804C-10FE383F0352}" destId="{04CC31F3-B333-45EE-BE07-6DA98E10DA62}" srcOrd="0" destOrd="0" presId="urn:microsoft.com/office/officeart/2018/5/layout/IconCircleLabelList"/>
    <dgm:cxn modelId="{77BB3130-E33A-4793-922B-28353DEACA92}" type="presOf" srcId="{354A9C78-20E4-4259-A527-B912303691C6}" destId="{0A17A961-9467-480F-9D9F-2FF1E9F47347}" srcOrd="0" destOrd="0" presId="urn:microsoft.com/office/officeart/2018/5/layout/IconCircleLabelList"/>
    <dgm:cxn modelId="{4DA65B40-8538-4DE7-B2B8-65371287E668}" srcId="{ECDC00E2-D5F9-43A5-B4FC-BA42B00FF4EB}" destId="{354A9C78-20E4-4259-A527-B912303691C6}" srcOrd="2" destOrd="0" parTransId="{A7D2591F-74B3-43D9-ADD8-5319AB2C0A51}" sibTransId="{1271858E-4CB4-4182-9FF9-2BAF7521022F}"/>
    <dgm:cxn modelId="{63F5854D-9E9A-4C86-86EE-03C7754C277F}" srcId="{ECDC00E2-D5F9-43A5-B4FC-BA42B00FF4EB}" destId="{5A75EC4D-EAF7-4C75-BB7B-1B30F575369B}" srcOrd="0" destOrd="0" parTransId="{F336AE57-956D-4A61-9895-B9EA76E4520C}" sibTransId="{29C34D89-55FD-46C5-8D0A-8266B3CDA22D}"/>
    <dgm:cxn modelId="{F9CDD8C9-ADBE-448A-B72E-3939BCE1A237}" type="presOf" srcId="{ECDC00E2-D5F9-43A5-B4FC-BA42B00FF4EB}" destId="{6E7BC851-AB3F-40BA-AE0E-354328395D9B}" srcOrd="0" destOrd="0" presId="urn:microsoft.com/office/officeart/2018/5/layout/IconCircleLabelList"/>
    <dgm:cxn modelId="{714AF9DD-72C2-409A-A0E8-C07CDE48AA9A}" type="presOf" srcId="{5A75EC4D-EAF7-4C75-BB7B-1B30F575369B}" destId="{231BC710-CA98-4AA2-BC48-2F8B26AA6FBC}" srcOrd="0" destOrd="0" presId="urn:microsoft.com/office/officeart/2018/5/layout/IconCircleLabelList"/>
    <dgm:cxn modelId="{ACBCB5FB-CABC-4752-9F77-529A9B3F7D8A}" srcId="{ECDC00E2-D5F9-43A5-B4FC-BA42B00FF4EB}" destId="{B5D5F558-3DAA-49AB-804C-10FE383F0352}" srcOrd="1" destOrd="0" parTransId="{2FFC50D2-7F80-4442-9500-CE88C742A449}" sibTransId="{3EA03154-8FE9-4D8F-8ADC-2757A01072A0}"/>
    <dgm:cxn modelId="{F637DACF-56E8-455A-9007-B7F89529FB82}" type="presParOf" srcId="{6E7BC851-AB3F-40BA-AE0E-354328395D9B}" destId="{E39518F1-14EF-41E9-AA11-AFE0170F1E11}" srcOrd="0" destOrd="0" presId="urn:microsoft.com/office/officeart/2018/5/layout/IconCircleLabelList"/>
    <dgm:cxn modelId="{47D55FAB-510F-46CC-AD17-7860D585F1AF}" type="presParOf" srcId="{E39518F1-14EF-41E9-AA11-AFE0170F1E11}" destId="{22561671-9550-44FD-B87F-FC08A5F67D96}" srcOrd="0" destOrd="0" presId="urn:microsoft.com/office/officeart/2018/5/layout/IconCircleLabelList"/>
    <dgm:cxn modelId="{E94B659E-FFA6-4202-A635-EEE78E236A68}" type="presParOf" srcId="{E39518F1-14EF-41E9-AA11-AFE0170F1E11}" destId="{A1580ECE-EA09-4234-806D-A5588B40BFCE}" srcOrd="1" destOrd="0" presId="urn:microsoft.com/office/officeart/2018/5/layout/IconCircleLabelList"/>
    <dgm:cxn modelId="{1FA3E4F9-22DF-4A81-B4B1-60D3751821A9}" type="presParOf" srcId="{E39518F1-14EF-41E9-AA11-AFE0170F1E11}" destId="{AFC10094-146E-42A2-9D67-FED8AF31A805}" srcOrd="2" destOrd="0" presId="urn:microsoft.com/office/officeart/2018/5/layout/IconCircleLabelList"/>
    <dgm:cxn modelId="{A18D320B-4399-471A-B9EA-B03DFC232CDA}" type="presParOf" srcId="{E39518F1-14EF-41E9-AA11-AFE0170F1E11}" destId="{231BC710-CA98-4AA2-BC48-2F8B26AA6FBC}" srcOrd="3" destOrd="0" presId="urn:microsoft.com/office/officeart/2018/5/layout/IconCircleLabelList"/>
    <dgm:cxn modelId="{F1D8840D-DE6B-4977-AF17-888FBE385B7B}" type="presParOf" srcId="{6E7BC851-AB3F-40BA-AE0E-354328395D9B}" destId="{3CD99B7C-E015-4CB2-A2B3-19C25AA174A5}" srcOrd="1" destOrd="0" presId="urn:microsoft.com/office/officeart/2018/5/layout/IconCircleLabelList"/>
    <dgm:cxn modelId="{48A5921E-A775-444E-8E7B-8EC4E71972AD}" type="presParOf" srcId="{6E7BC851-AB3F-40BA-AE0E-354328395D9B}" destId="{D128D1CF-405F-4491-BA18-83DD3E1AA4C5}" srcOrd="2" destOrd="0" presId="urn:microsoft.com/office/officeart/2018/5/layout/IconCircleLabelList"/>
    <dgm:cxn modelId="{4682D223-CD21-43E6-8DEE-6468E50F16E1}" type="presParOf" srcId="{D128D1CF-405F-4491-BA18-83DD3E1AA4C5}" destId="{B7DEAF42-7D7A-47EE-B952-DC8E8FA9F1F2}" srcOrd="0" destOrd="0" presId="urn:microsoft.com/office/officeart/2018/5/layout/IconCircleLabelList"/>
    <dgm:cxn modelId="{E7F38C4A-5898-420E-AFCE-4195B5666567}" type="presParOf" srcId="{D128D1CF-405F-4491-BA18-83DD3E1AA4C5}" destId="{D9C109F3-F332-4F1C-B0F9-DC0B4B01E9B7}" srcOrd="1" destOrd="0" presId="urn:microsoft.com/office/officeart/2018/5/layout/IconCircleLabelList"/>
    <dgm:cxn modelId="{2D927C71-E705-4095-8D23-7FD641B1A31B}" type="presParOf" srcId="{D128D1CF-405F-4491-BA18-83DD3E1AA4C5}" destId="{9772789D-9091-461D-A17B-56277B7C8670}" srcOrd="2" destOrd="0" presId="urn:microsoft.com/office/officeart/2018/5/layout/IconCircleLabelList"/>
    <dgm:cxn modelId="{145FB426-A683-44FE-AB56-F7E76CA1CB53}" type="presParOf" srcId="{D128D1CF-405F-4491-BA18-83DD3E1AA4C5}" destId="{04CC31F3-B333-45EE-BE07-6DA98E10DA62}" srcOrd="3" destOrd="0" presId="urn:microsoft.com/office/officeart/2018/5/layout/IconCircleLabelList"/>
    <dgm:cxn modelId="{DB768370-8E66-4A06-AFE2-47D20C410843}" type="presParOf" srcId="{6E7BC851-AB3F-40BA-AE0E-354328395D9B}" destId="{2A626DBA-49AB-47B0-A8AC-A5C5977EA98A}" srcOrd="3" destOrd="0" presId="urn:microsoft.com/office/officeart/2018/5/layout/IconCircleLabelList"/>
    <dgm:cxn modelId="{105C1A38-5CD7-450D-B551-DA05C2907C12}" type="presParOf" srcId="{6E7BC851-AB3F-40BA-AE0E-354328395D9B}" destId="{50E650B8-AE73-42E2-A2EB-ABFF5558BE95}" srcOrd="4" destOrd="0" presId="urn:microsoft.com/office/officeart/2018/5/layout/IconCircleLabelList"/>
    <dgm:cxn modelId="{5CA110C9-C6A7-40D7-AD0F-0DA249090F91}" type="presParOf" srcId="{50E650B8-AE73-42E2-A2EB-ABFF5558BE95}" destId="{32FF4A90-AE4F-4DCF-8BFE-EE351EDB30E6}" srcOrd="0" destOrd="0" presId="urn:microsoft.com/office/officeart/2018/5/layout/IconCircleLabelList"/>
    <dgm:cxn modelId="{C253EB28-ED17-4CBF-83EB-B1BE07FCB27C}" type="presParOf" srcId="{50E650B8-AE73-42E2-A2EB-ABFF5558BE95}" destId="{680F5C17-4A80-461B-BE78-0EBEB1B75D6B}" srcOrd="1" destOrd="0" presId="urn:microsoft.com/office/officeart/2018/5/layout/IconCircleLabelList"/>
    <dgm:cxn modelId="{244F7380-69A5-4F45-886E-CB0721763A69}" type="presParOf" srcId="{50E650B8-AE73-42E2-A2EB-ABFF5558BE95}" destId="{E3973A24-92F6-44C3-9DB9-9FC8BD824D7A}" srcOrd="2" destOrd="0" presId="urn:microsoft.com/office/officeart/2018/5/layout/IconCircleLabelList"/>
    <dgm:cxn modelId="{7ECAB48F-07D6-4089-BA23-E96CC7FB7454}" type="presParOf" srcId="{50E650B8-AE73-42E2-A2EB-ABFF5558BE95}" destId="{0A17A961-9467-480F-9D9F-2FF1E9F47347}" srcOrd="3" destOrd="0" presId="urn:microsoft.com/office/officeart/2018/5/layout/IconCircleLabelList"/>
    <dgm:cxn modelId="{E93283C1-3EE3-44DB-A115-C06241B9D28B}" type="presParOf" srcId="{6E7BC851-AB3F-40BA-AE0E-354328395D9B}" destId="{7F540E07-3E08-4AB9-8C38-1973C57FEFFF}" srcOrd="5" destOrd="0" presId="urn:microsoft.com/office/officeart/2018/5/layout/IconCircleLabelList"/>
    <dgm:cxn modelId="{01B4C8AF-12E2-4DAD-A360-7B5718E37989}" type="presParOf" srcId="{6E7BC851-AB3F-40BA-AE0E-354328395D9B}" destId="{025ECA65-217A-4AAF-ABC9-A2A1E93A661C}" srcOrd="6" destOrd="0" presId="urn:microsoft.com/office/officeart/2018/5/layout/IconCircleLabelList"/>
    <dgm:cxn modelId="{2EDD2C37-8FBE-4F1A-B902-400EE0E1F791}" type="presParOf" srcId="{025ECA65-217A-4AAF-ABC9-A2A1E93A661C}" destId="{4920ADC3-4BA1-412C-9A69-6145205A6C97}" srcOrd="0" destOrd="0" presId="urn:microsoft.com/office/officeart/2018/5/layout/IconCircleLabelList"/>
    <dgm:cxn modelId="{49C8CD3A-5ED2-4122-9E16-58019C679964}" type="presParOf" srcId="{025ECA65-217A-4AAF-ABC9-A2A1E93A661C}" destId="{B74E532B-01E1-45A2-BD2A-275B52749EED}" srcOrd="1" destOrd="0" presId="urn:microsoft.com/office/officeart/2018/5/layout/IconCircleLabelList"/>
    <dgm:cxn modelId="{A3BD6F58-2F1B-4E13-BAB7-4B87AEBC3931}" type="presParOf" srcId="{025ECA65-217A-4AAF-ABC9-A2A1E93A661C}" destId="{BDA5E0E2-DFB4-4A41-B599-84ACA5C5AA55}" srcOrd="2" destOrd="0" presId="urn:microsoft.com/office/officeart/2018/5/layout/IconCircleLabelList"/>
    <dgm:cxn modelId="{0B934A56-29A3-465C-B006-8881399AD76E}" type="presParOf" srcId="{025ECA65-217A-4AAF-ABC9-A2A1E93A661C}" destId="{CCE3DC2E-8AD6-4004-871E-D8D6EAB0C2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64D40A-1E36-4CD6-806C-C153332156D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4EF020-5EAE-42DD-A3A6-B3FC3EC55BDE}">
      <dgm:prSet/>
      <dgm:spPr/>
      <dgm:t>
        <a:bodyPr/>
        <a:lstStyle/>
        <a:p>
          <a:r>
            <a:rPr lang="en-US"/>
            <a:t>Opensource and can test across multiple browsers </a:t>
          </a:r>
        </a:p>
      </dgm:t>
    </dgm:pt>
    <dgm:pt modelId="{4A6B2C20-37E1-4342-B23D-DE6D68C07E3F}" type="parTrans" cxnId="{271724DC-8937-4C2A-AFDD-C77A94D63C55}">
      <dgm:prSet/>
      <dgm:spPr/>
      <dgm:t>
        <a:bodyPr/>
        <a:lstStyle/>
        <a:p>
          <a:endParaRPr lang="en-US"/>
        </a:p>
      </dgm:t>
    </dgm:pt>
    <dgm:pt modelId="{1CA0FF6E-25D4-4859-8916-3E3F188E56A6}" type="sibTrans" cxnId="{271724DC-8937-4C2A-AFDD-C77A94D63C55}">
      <dgm:prSet/>
      <dgm:spPr/>
      <dgm:t>
        <a:bodyPr/>
        <a:lstStyle/>
        <a:p>
          <a:endParaRPr lang="en-US"/>
        </a:p>
      </dgm:t>
    </dgm:pt>
    <dgm:pt modelId="{4367E3DE-C18F-4B37-B64C-919F4F00E62E}">
      <dgm:prSet/>
      <dgm:spPr/>
      <dgm:t>
        <a:bodyPr/>
        <a:lstStyle/>
        <a:p>
          <a:r>
            <a:rPr lang="en-US"/>
            <a:t>Mimics actual user experience</a:t>
          </a:r>
        </a:p>
      </dgm:t>
    </dgm:pt>
    <dgm:pt modelId="{F7EF73DA-B9CE-4C1A-B5B2-A04450A88961}" type="parTrans" cxnId="{312A48C2-A80E-4303-AE72-120D916BB225}">
      <dgm:prSet/>
      <dgm:spPr/>
      <dgm:t>
        <a:bodyPr/>
        <a:lstStyle/>
        <a:p>
          <a:endParaRPr lang="en-US"/>
        </a:p>
      </dgm:t>
    </dgm:pt>
    <dgm:pt modelId="{6F007A34-2DE0-4DBE-B897-0F2808D98F55}" type="sibTrans" cxnId="{312A48C2-A80E-4303-AE72-120D916BB225}">
      <dgm:prSet/>
      <dgm:spPr/>
      <dgm:t>
        <a:bodyPr/>
        <a:lstStyle/>
        <a:p>
          <a:endParaRPr lang="en-US"/>
        </a:p>
      </dgm:t>
    </dgm:pt>
    <dgm:pt modelId="{11BB9683-4C58-4870-9DCB-A25E86DC08F8}">
      <dgm:prSet/>
      <dgm:spPr/>
      <dgm:t>
        <a:bodyPr/>
        <a:lstStyle/>
        <a:p>
          <a:r>
            <a:rPr lang="en-US"/>
            <a:t>Use language of choice</a:t>
          </a:r>
        </a:p>
      </dgm:t>
    </dgm:pt>
    <dgm:pt modelId="{C95A0260-728C-44F7-9438-E8D8EF861A05}" type="parTrans" cxnId="{D9E16D82-DBBC-4A57-B1EA-B96D53FBA6C3}">
      <dgm:prSet/>
      <dgm:spPr/>
      <dgm:t>
        <a:bodyPr/>
        <a:lstStyle/>
        <a:p>
          <a:endParaRPr lang="en-US"/>
        </a:p>
      </dgm:t>
    </dgm:pt>
    <dgm:pt modelId="{970C6F2B-D8C5-4D49-8BB4-82769BBD3BC1}" type="sibTrans" cxnId="{D9E16D82-DBBC-4A57-B1EA-B96D53FBA6C3}">
      <dgm:prSet/>
      <dgm:spPr/>
      <dgm:t>
        <a:bodyPr/>
        <a:lstStyle/>
        <a:p>
          <a:endParaRPr lang="en-US"/>
        </a:p>
      </dgm:t>
    </dgm:pt>
    <dgm:pt modelId="{48C86950-BD1F-4166-BBCF-F6FBE9015F61}">
      <dgm:prSet/>
      <dgm:spPr/>
      <dgm:t>
        <a:bodyPr/>
        <a:lstStyle/>
        <a:p>
          <a:r>
            <a:rPr lang="en-US"/>
            <a:t>Large user community</a:t>
          </a:r>
        </a:p>
      </dgm:t>
    </dgm:pt>
    <dgm:pt modelId="{7E7DFB46-4588-4A38-AF61-F72D593DAB48}" type="parTrans" cxnId="{52B2B6B2-1D06-43E7-A8C1-453514BDDB2B}">
      <dgm:prSet/>
      <dgm:spPr/>
      <dgm:t>
        <a:bodyPr/>
        <a:lstStyle/>
        <a:p>
          <a:endParaRPr lang="en-US"/>
        </a:p>
      </dgm:t>
    </dgm:pt>
    <dgm:pt modelId="{05B5F7F2-61A2-4B2F-B355-442326D54DDA}" type="sibTrans" cxnId="{52B2B6B2-1D06-43E7-A8C1-453514BDDB2B}">
      <dgm:prSet/>
      <dgm:spPr/>
      <dgm:t>
        <a:bodyPr/>
        <a:lstStyle/>
        <a:p>
          <a:endParaRPr lang="en-US"/>
        </a:p>
      </dgm:t>
    </dgm:pt>
    <dgm:pt modelId="{B602C1FB-651E-46CB-BAEF-613FF6EFA7E3}">
      <dgm:prSet/>
      <dgm:spPr/>
      <dgm:t>
        <a:bodyPr/>
        <a:lstStyle/>
        <a:p>
          <a:r>
            <a:rPr lang="en-US"/>
            <a:t>Difficult to Setup Test Environment when it compares to Vendor Tools like UFT, RFT, SilkTest etc…</a:t>
          </a:r>
        </a:p>
      </dgm:t>
    </dgm:pt>
    <dgm:pt modelId="{ABEE3FEA-015E-40D6-9CBF-C99512CEA957}" type="parTrans" cxnId="{7F0B4906-492C-4644-8B02-3751C0012643}">
      <dgm:prSet/>
      <dgm:spPr/>
      <dgm:t>
        <a:bodyPr/>
        <a:lstStyle/>
        <a:p>
          <a:endParaRPr lang="en-US"/>
        </a:p>
      </dgm:t>
    </dgm:pt>
    <dgm:pt modelId="{E32F2D47-B4DC-4E39-BC27-A6523503FE23}" type="sibTrans" cxnId="{7F0B4906-492C-4644-8B02-3751C0012643}">
      <dgm:prSet/>
      <dgm:spPr/>
      <dgm:t>
        <a:bodyPr/>
        <a:lstStyle/>
        <a:p>
          <a:endParaRPr lang="en-US"/>
        </a:p>
      </dgm:t>
    </dgm:pt>
    <dgm:pt modelId="{8135F1C3-3424-4F0E-8DBF-907388BF02F5}">
      <dgm:prSet/>
      <dgm:spPr/>
      <dgm:t>
        <a:bodyPr/>
        <a:lstStyle/>
        <a:p>
          <a:r>
            <a:rPr lang="en-US"/>
            <a:t>Difficult to use, takes more time to create Test cases.</a:t>
          </a:r>
        </a:p>
      </dgm:t>
    </dgm:pt>
    <dgm:pt modelId="{6636E654-64D9-4BC4-82C1-DD1EB45F3894}" type="parTrans" cxnId="{0152DF03-6D83-471D-9424-07993ED70CA1}">
      <dgm:prSet/>
      <dgm:spPr/>
      <dgm:t>
        <a:bodyPr/>
        <a:lstStyle/>
        <a:p>
          <a:endParaRPr lang="en-US"/>
        </a:p>
      </dgm:t>
    </dgm:pt>
    <dgm:pt modelId="{E8A66BA7-33FD-4232-ADC7-3FF0CA8D0C73}" type="sibTrans" cxnId="{0152DF03-6D83-471D-9424-07993ED70CA1}">
      <dgm:prSet/>
      <dgm:spPr/>
      <dgm:t>
        <a:bodyPr/>
        <a:lstStyle/>
        <a:p>
          <a:endParaRPr lang="en-US"/>
        </a:p>
      </dgm:t>
    </dgm:pt>
    <dgm:pt modelId="{DF3EA6C2-B418-42AD-BB98-3F701D2FF55E}" type="pres">
      <dgm:prSet presAssocID="{A964D40A-1E36-4CD6-806C-C153332156D4}" presName="linear" presStyleCnt="0">
        <dgm:presLayoutVars>
          <dgm:animLvl val="lvl"/>
          <dgm:resizeHandles val="exact"/>
        </dgm:presLayoutVars>
      </dgm:prSet>
      <dgm:spPr/>
    </dgm:pt>
    <dgm:pt modelId="{27844F6E-515B-4D1A-A3D8-EEF3043D7CD0}" type="pres">
      <dgm:prSet presAssocID="{334EF020-5EAE-42DD-A3A6-B3FC3EC55BD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69506ED-9285-4009-B420-6BB02A9F5D6C}" type="pres">
      <dgm:prSet presAssocID="{1CA0FF6E-25D4-4859-8916-3E3F188E56A6}" presName="spacer" presStyleCnt="0"/>
      <dgm:spPr/>
    </dgm:pt>
    <dgm:pt modelId="{8CF58C8C-C9D2-4007-ABB7-E18A635F5BD3}" type="pres">
      <dgm:prSet presAssocID="{4367E3DE-C18F-4B37-B64C-919F4F00E62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769214-24C7-4EE7-BFCC-7EB3E32EE219}" type="pres">
      <dgm:prSet presAssocID="{6F007A34-2DE0-4DBE-B897-0F2808D98F55}" presName="spacer" presStyleCnt="0"/>
      <dgm:spPr/>
    </dgm:pt>
    <dgm:pt modelId="{DC69BBC0-0FED-4550-8A0D-789DF240898C}" type="pres">
      <dgm:prSet presAssocID="{11BB9683-4C58-4870-9DCB-A25E86DC08F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11C7903-B854-410C-856D-EBDB08CF21BC}" type="pres">
      <dgm:prSet presAssocID="{970C6F2B-D8C5-4D49-8BB4-82769BBD3BC1}" presName="spacer" presStyleCnt="0"/>
      <dgm:spPr/>
    </dgm:pt>
    <dgm:pt modelId="{4128FB52-D583-454C-8A69-A3CD7B70E879}" type="pres">
      <dgm:prSet presAssocID="{48C86950-BD1F-4166-BBCF-F6FBE9015F6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04B78AE-6619-4AC8-A42A-C01CF43E83A9}" type="pres">
      <dgm:prSet presAssocID="{05B5F7F2-61A2-4B2F-B355-442326D54DDA}" presName="spacer" presStyleCnt="0"/>
      <dgm:spPr/>
    </dgm:pt>
    <dgm:pt modelId="{1F18DB44-97A7-49A4-9072-A413EE1BEFE8}" type="pres">
      <dgm:prSet presAssocID="{B602C1FB-651E-46CB-BAEF-613FF6EFA7E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65ED351-8559-4F8D-90AD-E1337C6003C9}" type="pres">
      <dgm:prSet presAssocID="{E32F2D47-B4DC-4E39-BC27-A6523503FE23}" presName="spacer" presStyleCnt="0"/>
      <dgm:spPr/>
    </dgm:pt>
    <dgm:pt modelId="{AF817CD7-8B19-4E53-8909-2626E30636FE}" type="pres">
      <dgm:prSet presAssocID="{8135F1C3-3424-4F0E-8DBF-907388BF02F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152DF03-6D83-471D-9424-07993ED70CA1}" srcId="{A964D40A-1E36-4CD6-806C-C153332156D4}" destId="{8135F1C3-3424-4F0E-8DBF-907388BF02F5}" srcOrd="5" destOrd="0" parTransId="{6636E654-64D9-4BC4-82C1-DD1EB45F3894}" sibTransId="{E8A66BA7-33FD-4232-ADC7-3FF0CA8D0C73}"/>
    <dgm:cxn modelId="{7F0B4906-492C-4644-8B02-3751C0012643}" srcId="{A964D40A-1E36-4CD6-806C-C153332156D4}" destId="{B602C1FB-651E-46CB-BAEF-613FF6EFA7E3}" srcOrd="4" destOrd="0" parTransId="{ABEE3FEA-015E-40D6-9CBF-C99512CEA957}" sibTransId="{E32F2D47-B4DC-4E39-BC27-A6523503FE23}"/>
    <dgm:cxn modelId="{AD36CA48-0389-441A-97FB-76E9A6272237}" type="presOf" srcId="{8135F1C3-3424-4F0E-8DBF-907388BF02F5}" destId="{AF817CD7-8B19-4E53-8909-2626E30636FE}" srcOrd="0" destOrd="0" presId="urn:microsoft.com/office/officeart/2005/8/layout/vList2"/>
    <dgm:cxn modelId="{AAC24450-5A42-4C2F-A435-BEEF9399BD1B}" type="presOf" srcId="{B602C1FB-651E-46CB-BAEF-613FF6EFA7E3}" destId="{1F18DB44-97A7-49A4-9072-A413EE1BEFE8}" srcOrd="0" destOrd="0" presId="urn:microsoft.com/office/officeart/2005/8/layout/vList2"/>
    <dgm:cxn modelId="{207A9673-197F-4DF6-8BA3-DEF61A939A7C}" type="presOf" srcId="{4367E3DE-C18F-4B37-B64C-919F4F00E62E}" destId="{8CF58C8C-C9D2-4007-ABB7-E18A635F5BD3}" srcOrd="0" destOrd="0" presId="urn:microsoft.com/office/officeart/2005/8/layout/vList2"/>
    <dgm:cxn modelId="{0A176079-F470-47DB-AADF-6924412B68F7}" type="presOf" srcId="{11BB9683-4C58-4870-9DCB-A25E86DC08F8}" destId="{DC69BBC0-0FED-4550-8A0D-789DF240898C}" srcOrd="0" destOrd="0" presId="urn:microsoft.com/office/officeart/2005/8/layout/vList2"/>
    <dgm:cxn modelId="{D9E16D82-DBBC-4A57-B1EA-B96D53FBA6C3}" srcId="{A964D40A-1E36-4CD6-806C-C153332156D4}" destId="{11BB9683-4C58-4870-9DCB-A25E86DC08F8}" srcOrd="2" destOrd="0" parTransId="{C95A0260-728C-44F7-9438-E8D8EF861A05}" sibTransId="{970C6F2B-D8C5-4D49-8BB4-82769BBD3BC1}"/>
    <dgm:cxn modelId="{A9E00286-37D0-4D2A-A333-567B34152747}" type="presOf" srcId="{48C86950-BD1F-4166-BBCF-F6FBE9015F61}" destId="{4128FB52-D583-454C-8A69-A3CD7B70E879}" srcOrd="0" destOrd="0" presId="urn:microsoft.com/office/officeart/2005/8/layout/vList2"/>
    <dgm:cxn modelId="{52B2B6B2-1D06-43E7-A8C1-453514BDDB2B}" srcId="{A964D40A-1E36-4CD6-806C-C153332156D4}" destId="{48C86950-BD1F-4166-BBCF-F6FBE9015F61}" srcOrd="3" destOrd="0" parTransId="{7E7DFB46-4588-4A38-AF61-F72D593DAB48}" sibTransId="{05B5F7F2-61A2-4B2F-B355-442326D54DDA}"/>
    <dgm:cxn modelId="{1BDD2DC0-5340-4534-B887-47BAF9490954}" type="presOf" srcId="{334EF020-5EAE-42DD-A3A6-B3FC3EC55BDE}" destId="{27844F6E-515B-4D1A-A3D8-EEF3043D7CD0}" srcOrd="0" destOrd="0" presId="urn:microsoft.com/office/officeart/2005/8/layout/vList2"/>
    <dgm:cxn modelId="{312A48C2-A80E-4303-AE72-120D916BB225}" srcId="{A964D40A-1E36-4CD6-806C-C153332156D4}" destId="{4367E3DE-C18F-4B37-B64C-919F4F00E62E}" srcOrd="1" destOrd="0" parTransId="{F7EF73DA-B9CE-4C1A-B5B2-A04450A88961}" sibTransId="{6F007A34-2DE0-4DBE-B897-0F2808D98F55}"/>
    <dgm:cxn modelId="{6B1D5ACD-9357-4856-A290-723C7059DCE7}" type="presOf" srcId="{A964D40A-1E36-4CD6-806C-C153332156D4}" destId="{DF3EA6C2-B418-42AD-BB98-3F701D2FF55E}" srcOrd="0" destOrd="0" presId="urn:microsoft.com/office/officeart/2005/8/layout/vList2"/>
    <dgm:cxn modelId="{271724DC-8937-4C2A-AFDD-C77A94D63C55}" srcId="{A964D40A-1E36-4CD6-806C-C153332156D4}" destId="{334EF020-5EAE-42DD-A3A6-B3FC3EC55BDE}" srcOrd="0" destOrd="0" parTransId="{4A6B2C20-37E1-4342-B23D-DE6D68C07E3F}" sibTransId="{1CA0FF6E-25D4-4859-8916-3E3F188E56A6}"/>
    <dgm:cxn modelId="{560DDB07-D337-44FB-B787-7F73EF5BAA7F}" type="presParOf" srcId="{DF3EA6C2-B418-42AD-BB98-3F701D2FF55E}" destId="{27844F6E-515B-4D1A-A3D8-EEF3043D7CD0}" srcOrd="0" destOrd="0" presId="urn:microsoft.com/office/officeart/2005/8/layout/vList2"/>
    <dgm:cxn modelId="{E93271FF-E9E0-4C18-958E-C32A5BC1E06D}" type="presParOf" srcId="{DF3EA6C2-B418-42AD-BB98-3F701D2FF55E}" destId="{F69506ED-9285-4009-B420-6BB02A9F5D6C}" srcOrd="1" destOrd="0" presId="urn:microsoft.com/office/officeart/2005/8/layout/vList2"/>
    <dgm:cxn modelId="{12D30A17-A2FF-4C66-8269-1352BD3C3C34}" type="presParOf" srcId="{DF3EA6C2-B418-42AD-BB98-3F701D2FF55E}" destId="{8CF58C8C-C9D2-4007-ABB7-E18A635F5BD3}" srcOrd="2" destOrd="0" presId="urn:microsoft.com/office/officeart/2005/8/layout/vList2"/>
    <dgm:cxn modelId="{CBAC568A-BDD1-40B6-97A0-30FCF792C720}" type="presParOf" srcId="{DF3EA6C2-B418-42AD-BB98-3F701D2FF55E}" destId="{95769214-24C7-4EE7-BFCC-7EB3E32EE219}" srcOrd="3" destOrd="0" presId="urn:microsoft.com/office/officeart/2005/8/layout/vList2"/>
    <dgm:cxn modelId="{F738C418-8794-4305-B92E-8BA19BE102FA}" type="presParOf" srcId="{DF3EA6C2-B418-42AD-BB98-3F701D2FF55E}" destId="{DC69BBC0-0FED-4550-8A0D-789DF240898C}" srcOrd="4" destOrd="0" presId="urn:microsoft.com/office/officeart/2005/8/layout/vList2"/>
    <dgm:cxn modelId="{4E27A987-29CC-493F-9946-94FAD42FBCCA}" type="presParOf" srcId="{DF3EA6C2-B418-42AD-BB98-3F701D2FF55E}" destId="{F11C7903-B854-410C-856D-EBDB08CF21BC}" srcOrd="5" destOrd="0" presId="urn:microsoft.com/office/officeart/2005/8/layout/vList2"/>
    <dgm:cxn modelId="{9E49079E-E3E4-4524-8381-23B67F4749FD}" type="presParOf" srcId="{DF3EA6C2-B418-42AD-BB98-3F701D2FF55E}" destId="{4128FB52-D583-454C-8A69-A3CD7B70E879}" srcOrd="6" destOrd="0" presId="urn:microsoft.com/office/officeart/2005/8/layout/vList2"/>
    <dgm:cxn modelId="{A91A44FC-D826-40EC-AB51-3941F601131F}" type="presParOf" srcId="{DF3EA6C2-B418-42AD-BB98-3F701D2FF55E}" destId="{604B78AE-6619-4AC8-A42A-C01CF43E83A9}" srcOrd="7" destOrd="0" presId="urn:microsoft.com/office/officeart/2005/8/layout/vList2"/>
    <dgm:cxn modelId="{AFD26580-B5CC-4A20-BC5F-6DC5B8DB34A1}" type="presParOf" srcId="{DF3EA6C2-B418-42AD-BB98-3F701D2FF55E}" destId="{1F18DB44-97A7-49A4-9072-A413EE1BEFE8}" srcOrd="8" destOrd="0" presId="urn:microsoft.com/office/officeart/2005/8/layout/vList2"/>
    <dgm:cxn modelId="{06483401-A51E-4FB1-AB9C-D5E11264046F}" type="presParOf" srcId="{DF3EA6C2-B418-42AD-BB98-3F701D2FF55E}" destId="{465ED351-8559-4F8D-90AD-E1337C6003C9}" srcOrd="9" destOrd="0" presId="urn:microsoft.com/office/officeart/2005/8/layout/vList2"/>
    <dgm:cxn modelId="{D7018A7A-B5F3-4208-B541-16F5FB8EC86E}" type="presParOf" srcId="{DF3EA6C2-B418-42AD-BB98-3F701D2FF55E}" destId="{AF817CD7-8B19-4E53-8909-2626E30636F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41D7A8-847C-4734-937F-C107CD6FA381}">
      <dsp:nvSpPr>
        <dsp:cNvPr id="0" name=""/>
        <dsp:cNvSpPr/>
      </dsp:nvSpPr>
      <dsp:spPr>
        <a:xfrm>
          <a:off x="0" y="72708"/>
          <a:ext cx="5115491" cy="2368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Automation is the modern way of testing application into the test environment in such a manner that the test execution, logging, and comparison of results are done with little human effort.</a:t>
          </a:r>
        </a:p>
      </dsp:txBody>
      <dsp:txXfrm>
        <a:off x="115600" y="188308"/>
        <a:ext cx="4884291" cy="2136880"/>
      </dsp:txXfrm>
    </dsp:sp>
    <dsp:sp modelId="{0E5A2F0C-91BB-4480-AB70-53D44EF4A8AA}">
      <dsp:nvSpPr>
        <dsp:cNvPr id="0" name=""/>
        <dsp:cNvSpPr/>
      </dsp:nvSpPr>
      <dsp:spPr>
        <a:xfrm>
          <a:off x="0" y="2507029"/>
          <a:ext cx="5115491" cy="2368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Various testing tools can be used to accomplish testing such Selenium, Cucumber etc.</a:t>
          </a:r>
        </a:p>
      </dsp:txBody>
      <dsp:txXfrm>
        <a:off x="115600" y="2622629"/>
        <a:ext cx="4884291" cy="2136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932CCC-2D93-4E71-B538-442E1347D932}">
      <dsp:nvSpPr>
        <dsp:cNvPr id="0" name=""/>
        <dsp:cNvSpPr/>
      </dsp:nvSpPr>
      <dsp:spPr>
        <a:xfrm>
          <a:off x="965469" y="384878"/>
          <a:ext cx="926991" cy="926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3E6C3-091E-45EA-9000-BE520BDD76ED}">
      <dsp:nvSpPr>
        <dsp:cNvPr id="0" name=""/>
        <dsp:cNvSpPr/>
      </dsp:nvSpPr>
      <dsp:spPr>
        <a:xfrm>
          <a:off x="398975" y="1666485"/>
          <a:ext cx="205998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Selenium is probably the best opensource option for automated testing of Websites today. </a:t>
          </a:r>
        </a:p>
      </dsp:txBody>
      <dsp:txXfrm>
        <a:off x="398975" y="1666485"/>
        <a:ext cx="2059980" cy="1080000"/>
      </dsp:txXfrm>
    </dsp:sp>
    <dsp:sp modelId="{02F48CDD-F260-401A-AACF-178F39241A2E}">
      <dsp:nvSpPr>
        <dsp:cNvPr id="0" name=""/>
        <dsp:cNvSpPr/>
      </dsp:nvSpPr>
      <dsp:spPr>
        <a:xfrm>
          <a:off x="3385946" y="384878"/>
          <a:ext cx="926991" cy="926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DF215-05D0-4D17-A1A9-0244F25792D1}">
      <dsp:nvSpPr>
        <dsp:cNvPr id="0" name=""/>
        <dsp:cNvSpPr/>
      </dsp:nvSpPr>
      <dsp:spPr>
        <a:xfrm>
          <a:off x="2819451" y="1666485"/>
          <a:ext cx="205998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It is becoming increasingly popular and it is the first choice of automation testers as well as organizations for automating the testing of Web-based applications for both the GUI as well as the functionality. </a:t>
          </a:r>
          <a:endParaRPr lang="en-US" sz="1100" kern="1200"/>
        </a:p>
      </dsp:txBody>
      <dsp:txXfrm>
        <a:off x="2819451" y="1666485"/>
        <a:ext cx="2059980" cy="1080000"/>
      </dsp:txXfrm>
    </dsp:sp>
    <dsp:sp modelId="{EC9C739B-F76B-402E-AA0B-B5804ADE6B0A}">
      <dsp:nvSpPr>
        <dsp:cNvPr id="0" name=""/>
        <dsp:cNvSpPr/>
      </dsp:nvSpPr>
      <dsp:spPr>
        <a:xfrm>
          <a:off x="5806422" y="384878"/>
          <a:ext cx="926991" cy="9269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6CACA-F41E-4FB2-A4C9-07F9DD8A0C24}">
      <dsp:nvSpPr>
        <dsp:cNvPr id="0" name=""/>
        <dsp:cNvSpPr/>
      </dsp:nvSpPr>
      <dsp:spPr>
        <a:xfrm>
          <a:off x="5239928" y="1666485"/>
          <a:ext cx="205998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Selenium can also be used as a unit testing tool for  Python.</a:t>
          </a:r>
          <a:endParaRPr lang="en-US" sz="1100" kern="1200"/>
        </a:p>
      </dsp:txBody>
      <dsp:txXfrm>
        <a:off x="5239928" y="1666485"/>
        <a:ext cx="2059980" cy="1080000"/>
      </dsp:txXfrm>
    </dsp:sp>
    <dsp:sp modelId="{0A0A9A03-064A-42AA-A802-C483139D8BE7}">
      <dsp:nvSpPr>
        <dsp:cNvPr id="0" name=""/>
        <dsp:cNvSpPr/>
      </dsp:nvSpPr>
      <dsp:spPr>
        <a:xfrm>
          <a:off x="8226899" y="384878"/>
          <a:ext cx="926991" cy="9269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E1A3E-0BA6-43F0-8CA0-FBF558860ADA}">
      <dsp:nvSpPr>
        <dsp:cNvPr id="0" name=""/>
        <dsp:cNvSpPr/>
      </dsp:nvSpPr>
      <dsp:spPr>
        <a:xfrm>
          <a:off x="7660404" y="1666485"/>
          <a:ext cx="205998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Selenium tool selenium IDE is a plugin to firefox to record and playback tests</a:t>
          </a:r>
        </a:p>
      </dsp:txBody>
      <dsp:txXfrm>
        <a:off x="7660404" y="1666485"/>
        <a:ext cx="2059980" cy="108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61671-9550-44FD-B87F-FC08A5F67D96}">
      <dsp:nvSpPr>
        <dsp:cNvPr id="0" name=""/>
        <dsp:cNvSpPr/>
      </dsp:nvSpPr>
      <dsp:spPr>
        <a:xfrm>
          <a:off x="800671" y="347939"/>
          <a:ext cx="1256587" cy="12565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80ECE-EA09-4234-806D-A5588B40BFCE}">
      <dsp:nvSpPr>
        <dsp:cNvPr id="0" name=""/>
        <dsp:cNvSpPr/>
      </dsp:nvSpPr>
      <dsp:spPr>
        <a:xfrm>
          <a:off x="1068468" y="615737"/>
          <a:ext cx="720993" cy="7209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BC710-CA98-4AA2-BC48-2F8B26AA6FBC}">
      <dsp:nvSpPr>
        <dsp:cNvPr id="0" name=""/>
        <dsp:cNvSpPr/>
      </dsp:nvSpPr>
      <dsp:spPr>
        <a:xfrm>
          <a:off x="398975" y="1995924"/>
          <a:ext cx="205998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Define the general user routine to create automation workflow.</a:t>
          </a:r>
        </a:p>
      </dsp:txBody>
      <dsp:txXfrm>
        <a:off x="398975" y="1995924"/>
        <a:ext cx="2059980" cy="787500"/>
      </dsp:txXfrm>
    </dsp:sp>
    <dsp:sp modelId="{B7DEAF42-7D7A-47EE-B952-DC8E8FA9F1F2}">
      <dsp:nvSpPr>
        <dsp:cNvPr id="0" name=""/>
        <dsp:cNvSpPr/>
      </dsp:nvSpPr>
      <dsp:spPr>
        <a:xfrm>
          <a:off x="3221147" y="347939"/>
          <a:ext cx="1256587" cy="12565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C109F3-F332-4F1C-B0F9-DC0B4B01E9B7}">
      <dsp:nvSpPr>
        <dsp:cNvPr id="0" name=""/>
        <dsp:cNvSpPr/>
      </dsp:nvSpPr>
      <dsp:spPr>
        <a:xfrm>
          <a:off x="3488945" y="615737"/>
          <a:ext cx="720993" cy="7209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CC31F3-B333-45EE-BE07-6DA98E10DA62}">
      <dsp:nvSpPr>
        <dsp:cNvPr id="0" name=""/>
        <dsp:cNvSpPr/>
      </dsp:nvSpPr>
      <dsp:spPr>
        <a:xfrm>
          <a:off x="2819451" y="1995924"/>
          <a:ext cx="205998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Element filters can be used with a locator to refine a list of candidate elements. They are currently used only in the 'name' element-locator.</a:t>
          </a:r>
        </a:p>
      </dsp:txBody>
      <dsp:txXfrm>
        <a:off x="2819451" y="1995924"/>
        <a:ext cx="2059980" cy="787500"/>
      </dsp:txXfrm>
    </dsp:sp>
    <dsp:sp modelId="{32FF4A90-AE4F-4DCF-8BFE-EE351EDB30E6}">
      <dsp:nvSpPr>
        <dsp:cNvPr id="0" name=""/>
        <dsp:cNvSpPr/>
      </dsp:nvSpPr>
      <dsp:spPr>
        <a:xfrm>
          <a:off x="5641624" y="347939"/>
          <a:ext cx="1256587" cy="12565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0F5C17-4A80-461B-BE78-0EBEB1B75D6B}">
      <dsp:nvSpPr>
        <dsp:cNvPr id="0" name=""/>
        <dsp:cNvSpPr/>
      </dsp:nvSpPr>
      <dsp:spPr>
        <a:xfrm>
          <a:off x="5909421" y="615737"/>
          <a:ext cx="720993" cy="7209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7A961-9467-480F-9D9F-2FF1E9F47347}">
      <dsp:nvSpPr>
        <dsp:cNvPr id="0" name=""/>
        <dsp:cNvSpPr/>
      </dsp:nvSpPr>
      <dsp:spPr>
        <a:xfrm>
          <a:off x="5239928" y="1995924"/>
          <a:ext cx="205998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Filters look much like locators, ie. filterType=argument Supported element-filters are: value=value Pattern</a:t>
          </a:r>
        </a:p>
      </dsp:txBody>
      <dsp:txXfrm>
        <a:off x="5239928" y="1995924"/>
        <a:ext cx="2059980" cy="787500"/>
      </dsp:txXfrm>
    </dsp:sp>
    <dsp:sp modelId="{4920ADC3-4BA1-412C-9A69-6145205A6C97}">
      <dsp:nvSpPr>
        <dsp:cNvPr id="0" name=""/>
        <dsp:cNvSpPr/>
      </dsp:nvSpPr>
      <dsp:spPr>
        <a:xfrm>
          <a:off x="8062100" y="347939"/>
          <a:ext cx="1256587" cy="125658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E532B-01E1-45A2-BD2A-275B52749EED}">
      <dsp:nvSpPr>
        <dsp:cNvPr id="0" name=""/>
        <dsp:cNvSpPr/>
      </dsp:nvSpPr>
      <dsp:spPr>
        <a:xfrm>
          <a:off x="8329898" y="615737"/>
          <a:ext cx="720993" cy="7209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3DC2E-8AD6-4004-871E-D8D6EAB0C2A5}">
      <dsp:nvSpPr>
        <dsp:cNvPr id="0" name=""/>
        <dsp:cNvSpPr/>
      </dsp:nvSpPr>
      <dsp:spPr>
        <a:xfrm>
          <a:off x="7660404" y="1995924"/>
          <a:ext cx="205998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Various Pattern syntaxes are available for matching string values. </a:t>
          </a:r>
        </a:p>
      </dsp:txBody>
      <dsp:txXfrm>
        <a:off x="7660404" y="1995924"/>
        <a:ext cx="2059980" cy="787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44F6E-515B-4D1A-A3D8-EEF3043D7CD0}">
      <dsp:nvSpPr>
        <dsp:cNvPr id="0" name=""/>
        <dsp:cNvSpPr/>
      </dsp:nvSpPr>
      <dsp:spPr>
        <a:xfrm>
          <a:off x="0" y="61737"/>
          <a:ext cx="10119359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Opensource and can test across multiple browsers </a:t>
          </a:r>
        </a:p>
      </dsp:txBody>
      <dsp:txXfrm>
        <a:off x="22246" y="83983"/>
        <a:ext cx="10074867" cy="411223"/>
      </dsp:txXfrm>
    </dsp:sp>
    <dsp:sp modelId="{8CF58C8C-C9D2-4007-ABB7-E18A635F5BD3}">
      <dsp:nvSpPr>
        <dsp:cNvPr id="0" name=""/>
        <dsp:cNvSpPr/>
      </dsp:nvSpPr>
      <dsp:spPr>
        <a:xfrm>
          <a:off x="0" y="572172"/>
          <a:ext cx="10119359" cy="455715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Mimics actual user experience</a:t>
          </a:r>
        </a:p>
      </dsp:txBody>
      <dsp:txXfrm>
        <a:off x="22246" y="594418"/>
        <a:ext cx="10074867" cy="411223"/>
      </dsp:txXfrm>
    </dsp:sp>
    <dsp:sp modelId="{DC69BBC0-0FED-4550-8A0D-789DF240898C}">
      <dsp:nvSpPr>
        <dsp:cNvPr id="0" name=""/>
        <dsp:cNvSpPr/>
      </dsp:nvSpPr>
      <dsp:spPr>
        <a:xfrm>
          <a:off x="0" y="1082607"/>
          <a:ext cx="10119359" cy="455715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language of choice</a:t>
          </a:r>
        </a:p>
      </dsp:txBody>
      <dsp:txXfrm>
        <a:off x="22246" y="1104853"/>
        <a:ext cx="10074867" cy="411223"/>
      </dsp:txXfrm>
    </dsp:sp>
    <dsp:sp modelId="{4128FB52-D583-454C-8A69-A3CD7B70E879}">
      <dsp:nvSpPr>
        <dsp:cNvPr id="0" name=""/>
        <dsp:cNvSpPr/>
      </dsp:nvSpPr>
      <dsp:spPr>
        <a:xfrm>
          <a:off x="0" y="1593042"/>
          <a:ext cx="10119359" cy="455715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Large user community</a:t>
          </a:r>
        </a:p>
      </dsp:txBody>
      <dsp:txXfrm>
        <a:off x="22246" y="1615288"/>
        <a:ext cx="10074867" cy="411223"/>
      </dsp:txXfrm>
    </dsp:sp>
    <dsp:sp modelId="{1F18DB44-97A7-49A4-9072-A413EE1BEFE8}">
      <dsp:nvSpPr>
        <dsp:cNvPr id="0" name=""/>
        <dsp:cNvSpPr/>
      </dsp:nvSpPr>
      <dsp:spPr>
        <a:xfrm>
          <a:off x="0" y="2103477"/>
          <a:ext cx="10119359" cy="455715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Difficult to Setup Test Environment when it compares to Vendor Tools like UFT, RFT, SilkTest etc…</a:t>
          </a:r>
        </a:p>
      </dsp:txBody>
      <dsp:txXfrm>
        <a:off x="22246" y="2125723"/>
        <a:ext cx="10074867" cy="411223"/>
      </dsp:txXfrm>
    </dsp:sp>
    <dsp:sp modelId="{AF817CD7-8B19-4E53-8909-2626E30636FE}">
      <dsp:nvSpPr>
        <dsp:cNvPr id="0" name=""/>
        <dsp:cNvSpPr/>
      </dsp:nvSpPr>
      <dsp:spPr>
        <a:xfrm>
          <a:off x="0" y="2613912"/>
          <a:ext cx="10119359" cy="4557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Difficult to use, takes more time to create Test cases.</a:t>
          </a:r>
        </a:p>
      </dsp:txBody>
      <dsp:txXfrm>
        <a:off x="22246" y="2636158"/>
        <a:ext cx="10074867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3B76-1AA7-4157-82B4-67377F738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4D0CB-9751-40C5-814B-BD7F37FA6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6750-59DA-42B2-96EB-3DEE3B00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8334-DDAC-4420-857D-FBFECEA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977E-EE8C-4CBC-9229-F29995DC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03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EFE4-64F1-4CDE-B8DF-F0B8D90D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1A5E6F-21CF-4805-AC2F-311E430C4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C514-5FC6-4440-A327-EBCB09CE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20FC-816E-4C2A-9335-2498B833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5CC8C-BA43-4DB2-A2E1-AF894CEA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9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FD827-50E2-4587-934B-56B3DC8B5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DCC8C-5833-41AC-B6CD-DEC3A7020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097E-9D1B-45F9-9621-68379EAA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14E88-D890-4111-BF8F-50DAB36E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A1D5B-83C3-4E33-B8A4-83F206A5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9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23D8-7CC3-4105-98AE-2B745982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DD7E-D6FF-4769-AB7B-F9E1D1955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3F256-A7BF-4F40-907F-E8AFDD80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7CFCF-6348-4957-B98D-B24900A5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0AF88-73DD-4EFC-BD8E-5CBEEBAD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3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6CF8-6112-4D0D-92BB-78D17480A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ED0E-92A0-44D6-939C-5C30B184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59C0-9FF7-4F3C-BA36-0E5CB4049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B1DCC-0973-49AA-ABB9-80218787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E438-CCB6-48AA-B129-FA5C7EBE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46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107D-ED07-4F34-991F-05DF033F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7A89-1E79-4CDF-9936-E4695A9AF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E93D0-344E-4D32-9A69-A63EF5CD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33D98-9B7B-40B2-A73E-FE9A1BD8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C9A3E-E980-466A-9BD2-7BFD4637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AE02-2BEE-4F68-B728-658DB9A6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30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E69A1-4657-4891-AB2A-D05B0520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16571-BD92-4A68-BA47-C538BA8A7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E2DD0-84D8-40D1-B4BE-57CA291D2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AD12D-CF20-47D3-A368-430E28E4B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A8F58-CBE7-4599-90B1-A10A13ACF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507F4-DD67-4B20-A9B0-666E3D67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C6EE8-B3CC-498E-8E02-06553EEA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355C8-2374-46C1-9D81-E4B7BD45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49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45DA-75DF-4E73-A6B5-294D697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ACAB8-F5BD-4181-8164-CCF35841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4EA01-5F56-41FB-BEBD-81E33B1A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00C78-3EFD-4F56-B3F4-06DFA3598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9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A0780C-E082-4739-BC63-52B3FD65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6B19A-D775-400D-88CF-3B0C8EFD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19B3F-9B80-47AE-A6CE-865236F9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68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70A0-4EF5-42F3-8D93-C742817C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6CA2-934F-4843-8C9C-87AEBC4D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0CCF7-D7A9-4B1B-B77A-9F8AB831B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CC9E0-8523-4031-86DD-3C4FCBC0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7AB19-0AD6-4297-B607-A93B5F9B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B5FDE-B66F-47A1-B846-DEAC3C80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18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182C-2A23-487C-B137-4054AE96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3AD095-6423-40CB-AE94-D57F93A6B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DD3E9-305F-4EF4-95F3-5750E5C03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18FD-DBD3-46B1-A796-02164AFE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5D133-E3D9-460E-80F0-F3C9B1B8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BDD4-3DEE-4FC1-9CEC-5104CF564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41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06313B-FA05-48EE-819B-464B763F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A4858-B4F1-4B63-AB9F-38D03C503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1BBA-5ED8-4069-9EFC-6752A4598B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01B64-6E56-40BC-942E-C8E2F03D94E2}" type="datetimeFigureOut">
              <a:rPr lang="en-IN" smtClean="0"/>
              <a:t>28-09-2019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E5AC3-237D-42BF-B0D5-2AC2FFE2A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716EA-4B40-4382-9BBE-7226B7DD5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FAEB-FBC6-4353-AE32-665C56436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3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utothon-nagarro-frontend-b08.azurewebsites.ne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6EB6EC-B3BA-499E-B008-1BD24D907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Automation Testing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2FC2A-89E5-4BD7-A08C-97E2176E9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Selenium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62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2F4C6B-8F91-4259-B1CF-969901D3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B15FB-E27F-4B29-915D-15E295C96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000000"/>
                </a:solidFill>
              </a:rPr>
              <a:t>Introduction</a:t>
            </a:r>
          </a:p>
          <a:p>
            <a:r>
              <a:rPr lang="en-US" sz="2400">
                <a:solidFill>
                  <a:srgbClr val="000000"/>
                </a:solidFill>
              </a:rPr>
              <a:t>Approach</a:t>
            </a:r>
          </a:p>
          <a:p>
            <a:r>
              <a:rPr lang="en-US" sz="2400">
                <a:solidFill>
                  <a:srgbClr val="000000"/>
                </a:solidFill>
              </a:rPr>
              <a:t>Process</a:t>
            </a:r>
          </a:p>
          <a:p>
            <a:r>
              <a:rPr lang="en-US" sz="2400">
                <a:solidFill>
                  <a:srgbClr val="000000"/>
                </a:solidFill>
              </a:rPr>
              <a:t>Features</a:t>
            </a:r>
          </a:p>
          <a:p>
            <a:r>
              <a:rPr lang="en-US" sz="2400">
                <a:solidFill>
                  <a:srgbClr val="000000"/>
                </a:solidFill>
              </a:rPr>
              <a:t>Pros and Cons</a:t>
            </a:r>
          </a:p>
          <a:p>
            <a:r>
              <a:rPr lang="en-US" sz="2400">
                <a:solidFill>
                  <a:srgbClr val="000000"/>
                </a:solidFill>
              </a:rPr>
              <a:t>The End</a:t>
            </a:r>
          </a:p>
          <a:p>
            <a:endParaRPr lang="en-IN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076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9AD7B-99D4-4755-8966-F7BA04269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46920" cy="6858000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06F89A-489D-4383-94C5-42F7FF2E9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0BAA1-8077-48A0-824D-9E4BD273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3912A-F1D9-44C3-B6A7-7F5F67334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790942"/>
              </p:ext>
            </p:extLst>
          </p:nvPr>
        </p:nvGraphicFramePr>
        <p:xfrm>
          <a:off x="6091238" y="955653"/>
          <a:ext cx="5115491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769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8438D7-A3C6-403E-B27C-A940D450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Approach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E220-083F-4D68-B45D-60356D3F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000000"/>
                </a:solidFill>
              </a:rPr>
              <a:t>The tool of choice here is Selenium.</a:t>
            </a:r>
          </a:p>
          <a:p>
            <a:r>
              <a:rPr lang="en-US" sz="2000">
                <a:solidFill>
                  <a:srgbClr val="000000"/>
                </a:solidFill>
              </a:rPr>
              <a:t>Create the Work Bench for Selenium.</a:t>
            </a:r>
          </a:p>
          <a:p>
            <a:r>
              <a:rPr lang="en-US" sz="2000">
                <a:solidFill>
                  <a:srgbClr val="000000"/>
                </a:solidFill>
              </a:rPr>
              <a:t>Once we have a running Test Application (‘</a:t>
            </a:r>
            <a:r>
              <a:rPr lang="en-IN" sz="2000">
                <a:solidFill>
                  <a:srgbClr val="000000"/>
                </a:solidFill>
                <a:hlinkClick r:id="rId3"/>
              </a:rPr>
              <a:t>http://autothon-nagarro-frontend-b08.azurewebsites.net/</a:t>
            </a:r>
            <a:r>
              <a:rPr lang="en-US" sz="2000">
                <a:solidFill>
                  <a:srgbClr val="000000"/>
                </a:solidFill>
              </a:rPr>
              <a:t>’), we try to create automation</a:t>
            </a:r>
            <a:r>
              <a:rPr lang="en-IN" sz="2000">
                <a:solidFill>
                  <a:srgbClr val="000000"/>
                </a:solidFill>
              </a:rPr>
              <a:t> process which tries to accomplish general user tasks without user intervention.</a:t>
            </a:r>
          </a:p>
          <a:p>
            <a:r>
              <a:rPr lang="en-IN" sz="2000">
                <a:solidFill>
                  <a:srgbClr val="000000"/>
                </a:solidFill>
              </a:rPr>
              <a:t>We define the general user tasks for separate users and create automation testing process for both.</a:t>
            </a:r>
          </a:p>
          <a:p>
            <a:endParaRPr lang="en-IN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56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2CC032-7B0D-4366-82E8-AA655D45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Why Selenium?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DE620F-24DD-4C8F-A3AF-CAC1BE4B8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184632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068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1F5E4-4C00-4C2C-BADC-DD4A9CA5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Process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8C568-FA78-4AF9-8B8E-712A9EFB0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716107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453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912C0-DF6B-427B-A1D5-AD2E051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Pros and Cons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36281C-2178-40C1-A4AB-0FD56DA115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56645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027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10A424-8E3E-4077-94F0-FF6C1D85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End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C50A-17B4-4291-ABF1-9F5B69D58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67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330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Automation Testing</vt:lpstr>
      <vt:lpstr>Content</vt:lpstr>
      <vt:lpstr>Introduction</vt:lpstr>
      <vt:lpstr>Approach</vt:lpstr>
      <vt:lpstr>Why Selenium?</vt:lpstr>
      <vt:lpstr>Process</vt:lpstr>
      <vt:lpstr>Pros and Cons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Testing</dc:title>
  <dc:creator>Vivek Singh</dc:creator>
  <cp:lastModifiedBy>Vivek Singh</cp:lastModifiedBy>
  <cp:revision>2</cp:revision>
  <dcterms:created xsi:type="dcterms:W3CDTF">2019-09-28T11:27:11Z</dcterms:created>
  <dcterms:modified xsi:type="dcterms:W3CDTF">2019-09-28T11:30:17Z</dcterms:modified>
</cp:coreProperties>
</file>