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640-ACB8-42EF-BF67-86C366A61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Autothon</a:t>
            </a:r>
            <a:r>
              <a:rPr lang="en-US" dirty="0"/>
              <a:t> 2K19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0A44-F098-473B-97C0-80BE335D0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Strikers – </a:t>
            </a:r>
            <a:r>
              <a:rPr lang="en-US" sz="1400" dirty="0"/>
              <a:t>Prashant, Siddharth, Om and Sonam</a:t>
            </a:r>
          </a:p>
        </p:txBody>
      </p:sp>
    </p:spTree>
    <p:extLst>
      <p:ext uri="{BB962C8B-B14F-4D97-AF65-F5344CB8AC3E}">
        <p14:creationId xmlns:p14="http://schemas.microsoft.com/office/powerpoint/2010/main" val="19743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9D78-79F6-4CF1-B9A2-83371758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BF1B-5754-4E99-82B3-F79C378C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web-portal which is used to add details about new movies through user dashboard</a:t>
            </a:r>
          </a:p>
          <a:p>
            <a:r>
              <a:rPr lang="en-US" dirty="0"/>
              <a:t>Automating the web-portal which is used to add details about new movies through admin dashboard</a:t>
            </a:r>
          </a:p>
          <a:p>
            <a:r>
              <a:rPr lang="en-US" dirty="0"/>
              <a:t>We have used the BDD framework with gherkin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0FD-0415-4633-AA51-3852BFF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problem statement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8DE-4439-4038-A1F8-B77B573F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Junit scripts to automate the scenario</a:t>
            </a:r>
          </a:p>
          <a:p>
            <a:r>
              <a:rPr lang="en-US" dirty="0"/>
              <a:t>We have integrated the extent report for reporting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1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6C95-056F-47E7-B0D1-AE64F6F1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Pull Request problem statement-1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3B09-E96F-4183-9A19-A20CA956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done with the coding we have merged our code to git repository</a:t>
            </a:r>
          </a:p>
          <a:p>
            <a:r>
              <a:rPr lang="en-US" dirty="0"/>
              <a:t>Created Pull Request as per the expected condition</a:t>
            </a:r>
          </a:p>
          <a:p>
            <a:r>
              <a:rPr lang="en-US" dirty="0"/>
              <a:t>Planned for the small PPT </a:t>
            </a:r>
          </a:p>
        </p:txBody>
      </p:sp>
    </p:spTree>
    <p:extLst>
      <p:ext uri="{BB962C8B-B14F-4D97-AF65-F5344CB8AC3E}">
        <p14:creationId xmlns:p14="http://schemas.microsoft.com/office/powerpoint/2010/main" val="63408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2CA8-CF8A-4D2F-A575-7B678F6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D1F5-5535-49A8-8D57-764F6EDA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has been changed based on the UI and elements are changed</a:t>
            </a:r>
          </a:p>
          <a:p>
            <a:r>
              <a:rPr lang="en-US" dirty="0"/>
              <a:t>Parallel browser session still working based on the previous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EE5F-8655-48C9-9688-E41D11A0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problem statement-2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129-9468-44D9-B9B3-653AD435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changed dynamic </a:t>
            </a:r>
            <a:r>
              <a:rPr lang="en-US" dirty="0" err="1"/>
              <a:t>xpath</a:t>
            </a:r>
            <a:r>
              <a:rPr lang="en-US" dirty="0"/>
              <a:t> and resolved the element issue which will occurred in previous application</a:t>
            </a:r>
          </a:p>
          <a:p>
            <a:r>
              <a:rPr lang="en-US" dirty="0"/>
              <a:t>Done with the stability of the code which is running on all the session</a:t>
            </a:r>
          </a:p>
        </p:txBody>
      </p:sp>
    </p:spTree>
    <p:extLst>
      <p:ext uri="{BB962C8B-B14F-4D97-AF65-F5344CB8AC3E}">
        <p14:creationId xmlns:p14="http://schemas.microsoft.com/office/powerpoint/2010/main" val="1314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220-12B0-4764-BDCC-2A2DFE5B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Pull Request problem statement-2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119-C291-48B5-85F9-C2E0EA97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automated restful API using java’s library Rest Assured using which we can easily test status code, headers etc.</a:t>
            </a:r>
          </a:p>
          <a:p>
            <a:r>
              <a:rPr lang="en-US" dirty="0"/>
              <a:t>For parsing of response we have used </a:t>
            </a:r>
            <a:r>
              <a:rPr lang="en-US" dirty="0" err="1"/>
              <a:t>JSONPath</a:t>
            </a:r>
            <a:r>
              <a:rPr lang="en-US" dirty="0"/>
              <a:t> for response node traversing and fetching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5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211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Autothon 2K19</vt:lpstr>
      <vt:lpstr>Problem Statement 1</vt:lpstr>
      <vt:lpstr>Solution of problem statement 1</vt:lpstr>
      <vt:lpstr>Coding and Pull Request problem statement-1</vt:lpstr>
      <vt:lpstr>Problem Statement 2</vt:lpstr>
      <vt:lpstr>Solution of problem statement-2</vt:lpstr>
      <vt:lpstr>Coding and Pull Request problem statement-2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Autothon 2K19</dc:title>
  <dc:creator>Om Goyal</dc:creator>
  <cp:lastModifiedBy>Om Goyal</cp:lastModifiedBy>
  <cp:revision>7</cp:revision>
  <dcterms:created xsi:type="dcterms:W3CDTF">2019-09-28T09:57:43Z</dcterms:created>
  <dcterms:modified xsi:type="dcterms:W3CDTF">2019-09-28T10:47:51Z</dcterms:modified>
</cp:coreProperties>
</file>