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97A4E-8D5A-43BE-9C0C-A605C7391B5F}" v="22" dt="2019-09-28T11:20:55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yan Zhu" userId="64792f8d-6975-4f4c-a713-646b04469e09" providerId="ADAL" clId="{8EE97A4E-8D5A-43BE-9C0C-A605C7391B5F}"/>
    <pc:docChg chg="undo custSel mod addSld delSld modSld">
      <pc:chgData name="Hongyan Zhu" userId="64792f8d-6975-4f4c-a713-646b04469e09" providerId="ADAL" clId="{8EE97A4E-8D5A-43BE-9C0C-A605C7391B5F}" dt="2019-09-28T11:22:45.847" v="682" actId="20577"/>
      <pc:docMkLst>
        <pc:docMk/>
      </pc:docMkLst>
      <pc:sldChg chg="addSp delSp modSp mod setClrOvrMap">
        <pc:chgData name="Hongyan Zhu" userId="64792f8d-6975-4f4c-a713-646b04469e09" providerId="ADAL" clId="{8EE97A4E-8D5A-43BE-9C0C-A605C7391B5F}" dt="2019-09-28T09:41:43.499" v="7" actId="26606"/>
        <pc:sldMkLst>
          <pc:docMk/>
          <pc:sldMk cId="1470002314" sldId="256"/>
        </pc:sldMkLst>
        <pc:spChg chg="mod">
          <ac:chgData name="Hongyan Zhu" userId="64792f8d-6975-4f4c-a713-646b04469e09" providerId="ADAL" clId="{8EE97A4E-8D5A-43BE-9C0C-A605C7391B5F}" dt="2019-09-28T09:41:43.499" v="7" actId="26606"/>
          <ac:spMkLst>
            <pc:docMk/>
            <pc:sldMk cId="1470002314" sldId="256"/>
            <ac:spMk id="2" creationId="{C6A2811B-2134-407E-97D3-025C777366C5}"/>
          </ac:spMkLst>
        </pc:spChg>
        <pc:spChg chg="mod">
          <ac:chgData name="Hongyan Zhu" userId="64792f8d-6975-4f4c-a713-646b04469e09" providerId="ADAL" clId="{8EE97A4E-8D5A-43BE-9C0C-A605C7391B5F}" dt="2019-09-28T09:41:43.499" v="7" actId="26606"/>
          <ac:spMkLst>
            <pc:docMk/>
            <pc:sldMk cId="1470002314" sldId="256"/>
            <ac:spMk id="3" creationId="{470751E1-8AAA-400A-895E-2BCD47E2C285}"/>
          </ac:spMkLst>
        </pc:spChg>
        <pc:spChg chg="add del">
          <ac:chgData name="Hongyan Zhu" userId="64792f8d-6975-4f4c-a713-646b04469e09" providerId="ADAL" clId="{8EE97A4E-8D5A-43BE-9C0C-A605C7391B5F}" dt="2019-09-28T09:41:00.280" v="5" actId="26606"/>
          <ac:spMkLst>
            <pc:docMk/>
            <pc:sldMk cId="1470002314" sldId="256"/>
            <ac:spMk id="9" creationId="{6482F060-A4AF-4E0B-B364-7C6BA4AE9C03}"/>
          </ac:spMkLst>
        </pc:spChg>
        <pc:spChg chg="add del">
          <ac:chgData name="Hongyan Zhu" userId="64792f8d-6975-4f4c-a713-646b04469e09" providerId="ADAL" clId="{8EE97A4E-8D5A-43BE-9C0C-A605C7391B5F}" dt="2019-09-28T09:40:48.301" v="2" actId="26606"/>
          <ac:spMkLst>
            <pc:docMk/>
            <pc:sldMk cId="1470002314" sldId="256"/>
            <ac:spMk id="16" creationId="{6482F060-A4AF-4E0B-B364-7C6BA4AE9C03}"/>
          </ac:spMkLst>
        </pc:spChg>
        <pc:spChg chg="add del">
          <ac:chgData name="Hongyan Zhu" userId="64792f8d-6975-4f4c-a713-646b04469e09" providerId="ADAL" clId="{8EE97A4E-8D5A-43BE-9C0C-A605C7391B5F}" dt="2019-09-28T09:41:00.244" v="4" actId="26606"/>
          <ac:spMkLst>
            <pc:docMk/>
            <pc:sldMk cId="1470002314" sldId="256"/>
            <ac:spMk id="20" creationId="{6482F060-A4AF-4E0B-B364-7C6BA4AE9C03}"/>
          </ac:spMkLst>
        </pc:spChg>
        <pc:spChg chg="del">
          <ac:chgData name="Hongyan Zhu" userId="64792f8d-6975-4f4c-a713-646b04469e09" providerId="ADAL" clId="{8EE97A4E-8D5A-43BE-9C0C-A605C7391B5F}" dt="2019-09-28T09:40:45.403" v="0" actId="26606"/>
          <ac:spMkLst>
            <pc:docMk/>
            <pc:sldMk cId="1470002314" sldId="256"/>
            <ac:spMk id="22" creationId="{6482F060-A4AF-4E0B-B364-7C6BA4AE9C03}"/>
          </ac:spMkLst>
        </pc:spChg>
        <pc:spChg chg="add del">
          <ac:chgData name="Hongyan Zhu" userId="64792f8d-6975-4f4c-a713-646b04469e09" providerId="ADAL" clId="{8EE97A4E-8D5A-43BE-9C0C-A605C7391B5F}" dt="2019-09-28T09:41:43.499" v="7" actId="26606"/>
          <ac:spMkLst>
            <pc:docMk/>
            <pc:sldMk cId="1470002314" sldId="256"/>
            <ac:spMk id="24" creationId="{2FDF0794-1B86-42B2-B8C7-F60123E638ED}"/>
          </ac:spMkLst>
        </pc:spChg>
        <pc:spChg chg="add del">
          <ac:chgData name="Hongyan Zhu" userId="64792f8d-6975-4f4c-a713-646b04469e09" providerId="ADAL" clId="{8EE97A4E-8D5A-43BE-9C0C-A605C7391B5F}" dt="2019-09-28T09:41:43.499" v="7" actId="26606"/>
          <ac:spMkLst>
            <pc:docMk/>
            <pc:sldMk cId="1470002314" sldId="256"/>
            <ac:spMk id="25" creationId="{C5373426-E26E-431D-959C-5DB96C0B6208}"/>
          </ac:spMkLst>
        </pc:spChg>
        <pc:spChg chg="add del">
          <ac:chgData name="Hongyan Zhu" userId="64792f8d-6975-4f4c-a713-646b04469e09" providerId="ADAL" clId="{8EE97A4E-8D5A-43BE-9C0C-A605C7391B5F}" dt="2019-09-28T09:41:43.499" v="7" actId="26606"/>
          <ac:spMkLst>
            <pc:docMk/>
            <pc:sldMk cId="1470002314" sldId="256"/>
            <ac:spMk id="27" creationId="{E239D8CC-16F4-4B2B-80F0-203C56D0D2DE}"/>
          </ac:spMkLst>
        </pc:spChg>
        <pc:spChg chg="add">
          <ac:chgData name="Hongyan Zhu" userId="64792f8d-6975-4f4c-a713-646b04469e09" providerId="ADAL" clId="{8EE97A4E-8D5A-43BE-9C0C-A605C7391B5F}" dt="2019-09-28T09:41:43.499" v="7" actId="26606"/>
          <ac:spMkLst>
            <pc:docMk/>
            <pc:sldMk cId="1470002314" sldId="256"/>
            <ac:spMk id="32" creationId="{E75F8FC7-2268-462F-AFF6-A4A975C3444E}"/>
          </ac:spMkLst>
        </pc:spChg>
        <pc:spChg chg="add">
          <ac:chgData name="Hongyan Zhu" userId="64792f8d-6975-4f4c-a713-646b04469e09" providerId="ADAL" clId="{8EE97A4E-8D5A-43BE-9C0C-A605C7391B5F}" dt="2019-09-28T09:41:43.499" v="7" actId="26606"/>
          <ac:spMkLst>
            <pc:docMk/>
            <pc:sldMk cId="1470002314" sldId="256"/>
            <ac:spMk id="36" creationId="{7EE051E9-6C07-4FBB-B4F7-EDF8DDEAA6DA}"/>
          </ac:spMkLst>
        </pc:spChg>
        <pc:picChg chg="mod ord">
          <ac:chgData name="Hongyan Zhu" userId="64792f8d-6975-4f4c-a713-646b04469e09" providerId="ADAL" clId="{8EE97A4E-8D5A-43BE-9C0C-A605C7391B5F}" dt="2019-09-28T09:41:43.499" v="7" actId="26606"/>
          <ac:picMkLst>
            <pc:docMk/>
            <pc:sldMk cId="1470002314" sldId="256"/>
            <ac:picMk id="4" creationId="{FFB3237D-E7EA-440C-AE7B-837D7381D310}"/>
          </ac:picMkLst>
        </pc:picChg>
        <pc:cxnChg chg="add del">
          <ac:chgData name="Hongyan Zhu" userId="64792f8d-6975-4f4c-a713-646b04469e09" providerId="ADAL" clId="{8EE97A4E-8D5A-43BE-9C0C-A605C7391B5F}" dt="2019-09-28T09:41:00.280" v="5" actId="26606"/>
          <ac:cxnSpMkLst>
            <pc:docMk/>
            <pc:sldMk cId="1470002314" sldId="256"/>
            <ac:cxnSpMk id="11" creationId="{B9EB6DAA-2F0C-43D5-A577-15D5D2C4E3F5}"/>
          </ac:cxnSpMkLst>
        </pc:cxnChg>
        <pc:cxnChg chg="add del">
          <ac:chgData name="Hongyan Zhu" userId="64792f8d-6975-4f4c-a713-646b04469e09" providerId="ADAL" clId="{8EE97A4E-8D5A-43BE-9C0C-A605C7391B5F}" dt="2019-09-28T09:40:48.301" v="2" actId="26606"/>
          <ac:cxnSpMkLst>
            <pc:docMk/>
            <pc:sldMk cId="1470002314" sldId="256"/>
            <ac:cxnSpMk id="18" creationId="{B9EB6DAA-2F0C-43D5-A577-15D5D2C4E3F5}"/>
          </ac:cxnSpMkLst>
        </pc:cxnChg>
        <pc:cxnChg chg="add del">
          <ac:chgData name="Hongyan Zhu" userId="64792f8d-6975-4f4c-a713-646b04469e09" providerId="ADAL" clId="{8EE97A4E-8D5A-43BE-9C0C-A605C7391B5F}" dt="2019-09-28T09:41:00.244" v="4" actId="26606"/>
          <ac:cxnSpMkLst>
            <pc:docMk/>
            <pc:sldMk cId="1470002314" sldId="256"/>
            <ac:cxnSpMk id="21" creationId="{B9EB6DAA-2F0C-43D5-A577-15D5D2C4E3F5}"/>
          </ac:cxnSpMkLst>
        </pc:cxnChg>
        <pc:cxnChg chg="del">
          <ac:chgData name="Hongyan Zhu" userId="64792f8d-6975-4f4c-a713-646b04469e09" providerId="ADAL" clId="{8EE97A4E-8D5A-43BE-9C0C-A605C7391B5F}" dt="2019-09-28T09:40:45.403" v="0" actId="26606"/>
          <ac:cxnSpMkLst>
            <pc:docMk/>
            <pc:sldMk cId="1470002314" sldId="256"/>
            <ac:cxnSpMk id="23" creationId="{B9EB6DAA-2F0C-43D5-A577-15D5D2C4E3F5}"/>
          </ac:cxnSpMkLst>
        </pc:cxnChg>
        <pc:cxnChg chg="add del">
          <ac:chgData name="Hongyan Zhu" userId="64792f8d-6975-4f4c-a713-646b04469e09" providerId="ADAL" clId="{8EE97A4E-8D5A-43BE-9C0C-A605C7391B5F}" dt="2019-09-28T09:41:43.499" v="7" actId="26606"/>
          <ac:cxnSpMkLst>
            <pc:docMk/>
            <pc:sldMk cId="1470002314" sldId="256"/>
            <ac:cxnSpMk id="26" creationId="{96D07482-83A3-4451-943C-B46961082957}"/>
          </ac:cxnSpMkLst>
        </pc:cxnChg>
        <pc:cxnChg chg="add">
          <ac:chgData name="Hongyan Zhu" userId="64792f8d-6975-4f4c-a713-646b04469e09" providerId="ADAL" clId="{8EE97A4E-8D5A-43BE-9C0C-A605C7391B5F}" dt="2019-09-28T09:41:43.499" v="7" actId="26606"/>
          <ac:cxnSpMkLst>
            <pc:docMk/>
            <pc:sldMk cId="1470002314" sldId="256"/>
            <ac:cxnSpMk id="34" creationId="{BEF45B32-FB97-49CC-B778-CA7CF87BEF7A}"/>
          </ac:cxnSpMkLst>
        </pc:cxnChg>
      </pc:sldChg>
      <pc:sldChg chg="modSp add">
        <pc:chgData name="Hongyan Zhu" userId="64792f8d-6975-4f4c-a713-646b04469e09" providerId="ADAL" clId="{8EE97A4E-8D5A-43BE-9C0C-A605C7391B5F}" dt="2019-09-28T11:01:31.940" v="391" actId="20577"/>
        <pc:sldMkLst>
          <pc:docMk/>
          <pc:sldMk cId="2529312984" sldId="257"/>
        </pc:sldMkLst>
        <pc:spChg chg="mod">
          <ac:chgData name="Hongyan Zhu" userId="64792f8d-6975-4f4c-a713-646b04469e09" providerId="ADAL" clId="{8EE97A4E-8D5A-43BE-9C0C-A605C7391B5F}" dt="2019-09-28T09:46:55.731" v="18"/>
          <ac:spMkLst>
            <pc:docMk/>
            <pc:sldMk cId="2529312984" sldId="257"/>
            <ac:spMk id="2" creationId="{156F4F6C-E920-4EBA-A8DB-B3922C35E642}"/>
          </ac:spMkLst>
        </pc:spChg>
        <pc:spChg chg="mod">
          <ac:chgData name="Hongyan Zhu" userId="64792f8d-6975-4f4c-a713-646b04469e09" providerId="ADAL" clId="{8EE97A4E-8D5A-43BE-9C0C-A605C7391B5F}" dt="2019-09-28T11:01:31.940" v="391" actId="20577"/>
          <ac:spMkLst>
            <pc:docMk/>
            <pc:sldMk cId="2529312984" sldId="257"/>
            <ac:spMk id="3" creationId="{F40ECEEA-2E5A-4542-9D37-005940008188}"/>
          </ac:spMkLst>
        </pc:spChg>
      </pc:sldChg>
      <pc:sldChg chg="modSp add">
        <pc:chgData name="Hongyan Zhu" userId="64792f8d-6975-4f4c-a713-646b04469e09" providerId="ADAL" clId="{8EE97A4E-8D5A-43BE-9C0C-A605C7391B5F}" dt="2019-09-28T11:02:11.747" v="393"/>
        <pc:sldMkLst>
          <pc:docMk/>
          <pc:sldMk cId="1915122495" sldId="258"/>
        </pc:sldMkLst>
        <pc:spChg chg="mod">
          <ac:chgData name="Hongyan Zhu" userId="64792f8d-6975-4f4c-a713-646b04469e09" providerId="ADAL" clId="{8EE97A4E-8D5A-43BE-9C0C-A605C7391B5F}" dt="2019-09-28T09:49:16.856" v="57"/>
          <ac:spMkLst>
            <pc:docMk/>
            <pc:sldMk cId="1915122495" sldId="258"/>
            <ac:spMk id="2" creationId="{9EE9AF41-645B-4E29-A14C-C069C0C6C076}"/>
          </ac:spMkLst>
        </pc:spChg>
        <pc:spChg chg="mod">
          <ac:chgData name="Hongyan Zhu" userId="64792f8d-6975-4f4c-a713-646b04469e09" providerId="ADAL" clId="{8EE97A4E-8D5A-43BE-9C0C-A605C7391B5F}" dt="2019-09-28T11:02:11.747" v="393"/>
          <ac:spMkLst>
            <pc:docMk/>
            <pc:sldMk cId="1915122495" sldId="258"/>
            <ac:spMk id="3" creationId="{8A82DBFC-99C4-4078-8038-E1B70F3663AC}"/>
          </ac:spMkLst>
        </pc:spChg>
      </pc:sldChg>
      <pc:sldChg chg="modSp add">
        <pc:chgData name="Hongyan Zhu" userId="64792f8d-6975-4f4c-a713-646b04469e09" providerId="ADAL" clId="{8EE97A4E-8D5A-43BE-9C0C-A605C7391B5F}" dt="2019-09-28T11:21:18.136" v="659" actId="20577"/>
        <pc:sldMkLst>
          <pc:docMk/>
          <pc:sldMk cId="300142706" sldId="259"/>
        </pc:sldMkLst>
        <pc:spChg chg="mod">
          <ac:chgData name="Hongyan Zhu" userId="64792f8d-6975-4f4c-a713-646b04469e09" providerId="ADAL" clId="{8EE97A4E-8D5A-43BE-9C0C-A605C7391B5F}" dt="2019-09-28T10:33:49.921" v="250" actId="20577"/>
          <ac:spMkLst>
            <pc:docMk/>
            <pc:sldMk cId="300142706" sldId="259"/>
            <ac:spMk id="2" creationId="{C6D985EF-AB79-4CFC-8D6E-B30248CC78FD}"/>
          </ac:spMkLst>
        </pc:spChg>
        <pc:spChg chg="mod">
          <ac:chgData name="Hongyan Zhu" userId="64792f8d-6975-4f4c-a713-646b04469e09" providerId="ADAL" clId="{8EE97A4E-8D5A-43BE-9C0C-A605C7391B5F}" dt="2019-09-28T11:21:18.136" v="659" actId="20577"/>
          <ac:spMkLst>
            <pc:docMk/>
            <pc:sldMk cId="300142706" sldId="259"/>
            <ac:spMk id="3" creationId="{9CE966E9-8741-4D8C-B21B-870B38A1B86B}"/>
          </ac:spMkLst>
        </pc:spChg>
      </pc:sldChg>
      <pc:sldChg chg="add del">
        <pc:chgData name="Hongyan Zhu" userId="64792f8d-6975-4f4c-a713-646b04469e09" providerId="ADAL" clId="{8EE97A4E-8D5A-43BE-9C0C-A605C7391B5F}" dt="2019-09-28T09:49:44.509" v="59" actId="2696"/>
        <pc:sldMkLst>
          <pc:docMk/>
          <pc:sldMk cId="2668742072" sldId="259"/>
        </pc:sldMkLst>
      </pc:sldChg>
      <pc:sldChg chg="add del">
        <pc:chgData name="Hongyan Zhu" userId="64792f8d-6975-4f4c-a713-646b04469e09" providerId="ADAL" clId="{8EE97A4E-8D5A-43BE-9C0C-A605C7391B5F}" dt="2019-09-28T11:16:59.721" v="567" actId="2696"/>
        <pc:sldMkLst>
          <pc:docMk/>
          <pc:sldMk cId="59272991" sldId="260"/>
        </pc:sldMkLst>
      </pc:sldChg>
      <pc:sldChg chg="add del">
        <pc:chgData name="Hongyan Zhu" userId="64792f8d-6975-4f4c-a713-646b04469e09" providerId="ADAL" clId="{8EE97A4E-8D5A-43BE-9C0C-A605C7391B5F}" dt="2019-09-28T10:29:39.173" v="244" actId="2696"/>
        <pc:sldMkLst>
          <pc:docMk/>
          <pc:sldMk cId="3306955912" sldId="260"/>
        </pc:sldMkLst>
      </pc:sldChg>
      <pc:sldChg chg="modSp add">
        <pc:chgData name="Hongyan Zhu" userId="64792f8d-6975-4f4c-a713-646b04469e09" providerId="ADAL" clId="{8EE97A4E-8D5A-43BE-9C0C-A605C7391B5F}" dt="2019-09-28T11:22:45.847" v="682" actId="20577"/>
        <pc:sldMkLst>
          <pc:docMk/>
          <pc:sldMk cId="2340689825" sldId="261"/>
        </pc:sldMkLst>
        <pc:spChg chg="mod">
          <ac:chgData name="Hongyan Zhu" userId="64792f8d-6975-4f4c-a713-646b04469e09" providerId="ADAL" clId="{8EE97A4E-8D5A-43BE-9C0C-A605C7391B5F}" dt="2019-09-28T11:19:55.853" v="606" actId="20577"/>
          <ac:spMkLst>
            <pc:docMk/>
            <pc:sldMk cId="2340689825" sldId="261"/>
            <ac:spMk id="2" creationId="{0B916669-6850-4119-A43A-787C6D2E1F98}"/>
          </ac:spMkLst>
        </pc:spChg>
        <pc:spChg chg="mod">
          <ac:chgData name="Hongyan Zhu" userId="64792f8d-6975-4f4c-a713-646b04469e09" providerId="ADAL" clId="{8EE97A4E-8D5A-43BE-9C0C-A605C7391B5F}" dt="2019-09-28T11:22:45.847" v="682" actId="20577"/>
          <ac:spMkLst>
            <pc:docMk/>
            <pc:sldMk cId="2340689825" sldId="261"/>
            <ac:spMk id="3" creationId="{D962EAB9-A3D9-4B28-980E-3302149561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5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6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6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5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8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ossbrowsertest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ossbrowsertest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A2811B-2134-407E-97D3-025C77736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013" y="639098"/>
            <a:ext cx="4813072" cy="3571186"/>
          </a:xfrm>
        </p:spPr>
        <p:txBody>
          <a:bodyPr>
            <a:normAutofit/>
          </a:bodyPr>
          <a:lstStyle/>
          <a:p>
            <a:r>
              <a:rPr lang="de-AT"/>
              <a:t>Autothon 2019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0751E1-8AAA-400A-895E-2BCD47E2C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532015"/>
            <a:ext cx="4829101" cy="1162222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tx1">
                    <a:lumMod val="85000"/>
                    <a:lumOff val="15000"/>
                  </a:schemeClr>
                </a:solidFill>
              </a:rPr>
              <a:t>TeaM:</a:t>
            </a:r>
          </a:p>
          <a:p>
            <a:r>
              <a:rPr lang="de-AT">
                <a:solidFill>
                  <a:schemeClr val="tx1">
                    <a:lumMod val="85000"/>
                    <a:lumOff val="15000"/>
                  </a:schemeClr>
                </a:solidFill>
              </a:rPr>
              <a:t>The True globals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3237D-E7EA-440C-AE7B-837D7381D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9" r="16823" b="-2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00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F4F6C-E920-4EBA-A8DB-B3922C35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Technology </a:t>
            </a:r>
            <a:r>
              <a:rPr lang="de-AT" dirty="0" err="1"/>
              <a:t>stack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ECEEA-2E5A-4542-9D37-00594000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.NET, C#</a:t>
            </a:r>
          </a:p>
          <a:p>
            <a:r>
              <a:rPr lang="de-AT" dirty="0"/>
              <a:t>UI Test: </a:t>
            </a:r>
            <a:r>
              <a:rPr lang="de-AT" dirty="0" err="1"/>
              <a:t>Selenium</a:t>
            </a:r>
            <a:endParaRPr lang="de-AT" dirty="0"/>
          </a:p>
          <a:p>
            <a:r>
              <a:rPr lang="de-AT" dirty="0"/>
              <a:t>UI Test Mobile and Tablet: </a:t>
            </a:r>
            <a:r>
              <a:rPr lang="de-AT" dirty="0">
                <a:hlinkClick r:id="rId2"/>
              </a:rPr>
              <a:t>https://crossbrowsertesting.com/</a:t>
            </a:r>
            <a:endParaRPr lang="de-AT" dirty="0"/>
          </a:p>
          <a:p>
            <a:r>
              <a:rPr lang="de-AT" dirty="0"/>
              <a:t>API Test (Rest): </a:t>
            </a:r>
            <a:r>
              <a:rPr lang="de-AT" dirty="0" err="1"/>
              <a:t>RestSharp</a:t>
            </a:r>
            <a:endParaRPr lang="de-AT" dirty="0"/>
          </a:p>
          <a:p>
            <a:r>
              <a:rPr lang="de-AT" dirty="0"/>
              <a:t>Desktop Browser: Chrome, Internet Explorer, </a:t>
            </a:r>
            <a:r>
              <a:rPr lang="de-AT" dirty="0" err="1"/>
              <a:t>FireFox</a:t>
            </a:r>
            <a:endParaRPr lang="de-AT" dirty="0"/>
          </a:p>
          <a:p>
            <a:r>
              <a:rPr lang="de-AT" dirty="0"/>
              <a:t>Mobile/Tablet Browser: Android, Chrome</a:t>
            </a:r>
          </a:p>
        </p:txBody>
      </p:sp>
    </p:spTree>
    <p:extLst>
      <p:ext uri="{BB962C8B-B14F-4D97-AF65-F5344CB8AC3E}">
        <p14:creationId xmlns:p14="http://schemas.microsoft.com/office/powerpoint/2010/main" val="252931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9AF41-645B-4E29-A14C-C069C0C6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Automation </a:t>
            </a:r>
            <a:r>
              <a:rPr lang="de-AT" dirty="0" err="1"/>
              <a:t>infrastructure</a:t>
            </a:r>
            <a:r>
              <a:rPr lang="de-AT" dirty="0"/>
              <a:t> and </a:t>
            </a:r>
            <a:r>
              <a:rPr lang="de-AT" dirty="0" err="1"/>
              <a:t>environments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2DBFC-99C4-4078-8038-E1B70F36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Visual Studio 2019</a:t>
            </a:r>
          </a:p>
          <a:p>
            <a:r>
              <a:rPr lang="de-AT" dirty="0" err="1"/>
              <a:t>MSTest</a:t>
            </a:r>
            <a:endParaRPr lang="de-AT" dirty="0"/>
          </a:p>
          <a:p>
            <a:r>
              <a:rPr lang="de-AT" dirty="0"/>
              <a:t>UI Test Mobile and Tablet: </a:t>
            </a:r>
            <a:r>
              <a:rPr lang="de-AT" dirty="0">
                <a:hlinkClick r:id="rId2"/>
              </a:rPr>
              <a:t>https://crossbrowsertesting.com/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512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985EF-AB79-4CFC-8D6E-B30248CC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Automation </a:t>
            </a:r>
            <a:r>
              <a:rPr lang="de-AT" dirty="0" err="1"/>
              <a:t>process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966E9-8741-4D8C-B21B-870B38A1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Analyse</a:t>
            </a:r>
            <a:r>
              <a:rPr lang="en-US" dirty="0"/>
              <a:t> requirement, decide type of Tests </a:t>
            </a:r>
          </a:p>
          <a:p>
            <a:r>
              <a:rPr lang="en-US" dirty="0"/>
              <a:t>- Type of Tests: regression test, UI test, API test, performance test</a:t>
            </a:r>
            <a:endParaRPr lang="de-AT" dirty="0"/>
          </a:p>
          <a:p>
            <a:r>
              <a:rPr lang="en-US" dirty="0"/>
              <a:t>- Divide Task, define roles and responsibilities of each team member.</a:t>
            </a:r>
          </a:p>
          <a:p>
            <a:r>
              <a:rPr lang="en-US" dirty="0"/>
              <a:t>- Communicate about the progress of automation after certain period (small sprints)</a:t>
            </a:r>
          </a:p>
        </p:txBody>
      </p:sp>
    </p:spTree>
    <p:extLst>
      <p:ext uri="{BB962C8B-B14F-4D97-AF65-F5344CB8AC3E}">
        <p14:creationId xmlns:p14="http://schemas.microsoft.com/office/powerpoint/2010/main" val="30014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16669-6850-4119-A43A-787C6D2E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reporting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2EAB9-A3D9-4B28-980E-33021495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Three</a:t>
            </a:r>
            <a:r>
              <a:rPr lang="de-AT" dirty="0"/>
              <a:t> </a:t>
            </a:r>
            <a:r>
              <a:rPr lang="de-AT" dirty="0" err="1"/>
              <a:t>releases</a:t>
            </a:r>
            <a:r>
              <a:rPr lang="de-AT" dirty="0"/>
              <a:t>: </a:t>
            </a:r>
          </a:p>
          <a:p>
            <a:r>
              <a:rPr lang="de-AT" dirty="0"/>
              <a:t>Locators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changed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developers</a:t>
            </a:r>
            <a:r>
              <a:rPr lang="de-AT" dirty="0"/>
              <a:t>, so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automated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fail.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0689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413B"/>
      </a:dk2>
      <a:lt2>
        <a:srgbClr val="EBEDEF"/>
      </a:lt2>
      <a:accent1>
        <a:srgbClr val="C3914D"/>
      </a:accent1>
      <a:accent2>
        <a:srgbClr val="A6A537"/>
      </a:accent2>
      <a:accent3>
        <a:srgbClr val="83AE44"/>
      </a:accent3>
      <a:accent4>
        <a:srgbClr val="50B13B"/>
      </a:accent4>
      <a:accent5>
        <a:srgbClr val="47B662"/>
      </a:accent5>
      <a:accent6>
        <a:srgbClr val="3BB189"/>
      </a:accent6>
      <a:hlink>
        <a:srgbClr val="5887C7"/>
      </a:hlink>
      <a:folHlink>
        <a:srgbClr val="878787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F82CB567FFE43B0D0525D2355AE0F" ma:contentTypeVersion="10" ma:contentTypeDescription="Create a new document." ma:contentTypeScope="" ma:versionID="46456d6da995011b8e6fe6b826d78558">
  <xsd:schema xmlns:xsd="http://www.w3.org/2001/XMLSchema" xmlns:xs="http://www.w3.org/2001/XMLSchema" xmlns:p="http://schemas.microsoft.com/office/2006/metadata/properties" xmlns:ns3="cf00e11c-00e1-4aa5-bde8-40f507bf07b3" xmlns:ns4="cbdc3586-f070-419e-9809-89a0a2b864c6" targetNamespace="http://schemas.microsoft.com/office/2006/metadata/properties" ma:root="true" ma:fieldsID="208110670297dd416f77a778bee70f80" ns3:_="" ns4:_="">
    <xsd:import namespace="cf00e11c-00e1-4aa5-bde8-40f507bf07b3"/>
    <xsd:import namespace="cbdc3586-f070-419e-9809-89a0a2b864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0e11c-00e1-4aa5-bde8-40f507bf0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c3586-f070-419e-9809-89a0a2b864c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3ADF1D-03AF-40AC-8BB9-1CDB25CC6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0e11c-00e1-4aa5-bde8-40f507bf07b3"/>
    <ds:schemaRef ds:uri="cbdc3586-f070-419e-9809-89a0a2b86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7AD77-C046-4CF5-AF3B-D4C77F91D8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4CF5AA-657B-411B-BBC4-BCD4BD8BA6F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RetrospectVTI</vt:lpstr>
      <vt:lpstr>Autothon 2019</vt:lpstr>
      <vt:lpstr>Technology stack</vt:lpstr>
      <vt:lpstr>Test Automation infrastructure and environments</vt:lpstr>
      <vt:lpstr>Automation process</vt:lpstr>
      <vt:lpstr>Automation 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Autothon 2019</dc:title>
  <dc:creator>Hongyan Zhu</dc:creator>
  <cp:lastModifiedBy>Hongyan Zhu</cp:lastModifiedBy>
  <cp:revision>1</cp:revision>
  <dcterms:created xsi:type="dcterms:W3CDTF">2019-09-28T09:41:43Z</dcterms:created>
  <dcterms:modified xsi:type="dcterms:W3CDTF">2019-09-28T11:22:47Z</dcterms:modified>
</cp:coreProperties>
</file>