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912" y="1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AA3C-91D5-1645-8D2F-97CA72F28AA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E4A8-38C0-B741-A142-BD6436E3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601" y="2658544"/>
            <a:ext cx="12590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{</a:t>
            </a:r>
            <a:r>
              <a:rPr lang="en-US" sz="2000" dirty="0" smtClean="0">
                <a:latin typeface="Courier"/>
                <a:cs typeface="Courier"/>
              </a:rPr>
              <a:t>Input</a:t>
            </a:r>
            <a:r>
              <a:rPr lang="en-US" sz="2400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6098" y="2743204"/>
            <a:ext cx="138670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Program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63800" y="2919650"/>
            <a:ext cx="7465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622800" y="2943259"/>
            <a:ext cx="6179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1479" y="2730505"/>
            <a:ext cx="112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Output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21966" y="2286599"/>
            <a:ext cx="572764" cy="5229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15616" y="3071937"/>
            <a:ext cx="572764" cy="4525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9092" y="1954228"/>
            <a:ext cx="126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Actual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4880" y="3416494"/>
            <a:ext cx="142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Expected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8202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2</cp:revision>
  <dcterms:created xsi:type="dcterms:W3CDTF">2017-10-27T03:36:23Z</dcterms:created>
  <dcterms:modified xsi:type="dcterms:W3CDTF">2017-10-27T03:48:30Z</dcterms:modified>
</cp:coreProperties>
</file>