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0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1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8810-1FF7-D140-ADDA-BBA3556B804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DCAE-B797-9048-AC78-8E1A1AFE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628" y="560654"/>
            <a:ext cx="244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{.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cp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file}</a:t>
            </a: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0640" y="560654"/>
            <a:ext cx="263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{.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prm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file}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747" y="1979452"/>
            <a:ext cx="1922042" cy="52322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GenPairs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8151" y="1979452"/>
            <a:ext cx="2387531" cy="461665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preprocessor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47" y="3635726"/>
            <a:ext cx="298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</a:t>
            </a:r>
            <a:r>
              <a:rPr lang="en-US" sz="2000" dirty="0" err="1" smtClean="0">
                <a:latin typeface="Courier"/>
                <a:cs typeface="Courier"/>
              </a:rPr>
              <a:t>estvectors.csv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2429" y="3521254"/>
            <a:ext cx="18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*</a:t>
            </a:r>
            <a:r>
              <a:rPr lang="en-US" sz="2800" dirty="0" err="1" smtClean="0">
                <a:latin typeface="Courier"/>
                <a:cs typeface="Courier"/>
              </a:rPr>
              <a:t>gen.py</a:t>
            </a:r>
            <a:endParaRPr lang="en-US" sz="28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3796" y="2724785"/>
            <a:ext cx="2771516" cy="796469"/>
          </a:xfrm>
          <a:prstGeom prst="cloud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ParmGen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4876" y="5171749"/>
            <a:ext cx="252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1"/>
                </a:solidFill>
                <a:latin typeface="Courier"/>
                <a:cs typeface="Courier"/>
              </a:rPr>
              <a:t>t</a:t>
            </a:r>
            <a:r>
              <a:rPr lang="en-US" sz="2400" dirty="0" err="1" smtClean="0">
                <a:solidFill>
                  <a:srgbClr val="0000F1"/>
                </a:solidFill>
                <a:latin typeface="Courier"/>
                <a:cs typeface="Courier"/>
              </a:rPr>
              <a:t>estdata.csv</a:t>
            </a:r>
            <a:endParaRPr lang="en-US" sz="2400" dirty="0">
              <a:solidFill>
                <a:srgbClr val="0000F1"/>
              </a:solidFill>
              <a:latin typeface="Courier"/>
              <a:cs typeface="Courie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2887" y="1144192"/>
            <a:ext cx="0" cy="6865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61883" y="1144192"/>
            <a:ext cx="11441" cy="68651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50442" y="2608757"/>
            <a:ext cx="11441" cy="9124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2887" y="2723177"/>
            <a:ext cx="0" cy="7980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00009" y="3890252"/>
            <a:ext cx="82373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50442" y="4208393"/>
            <a:ext cx="0" cy="963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hevron 38"/>
          <p:cNvSpPr/>
          <p:nvPr/>
        </p:nvSpPr>
        <p:spPr>
          <a:xfrm rot="9074246">
            <a:off x="5583057" y="3448529"/>
            <a:ext cx="532003" cy="237743"/>
          </a:xfrm>
          <a:prstGeom prst="chevron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12</cp:revision>
  <dcterms:created xsi:type="dcterms:W3CDTF">2018-05-14T22:35:28Z</dcterms:created>
  <dcterms:modified xsi:type="dcterms:W3CDTF">2018-05-14T22:55:50Z</dcterms:modified>
</cp:coreProperties>
</file>