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2E24"/>
    <a:srgbClr val="F29926"/>
    <a:srgbClr val="0329FA"/>
    <a:srgbClr val="69F4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88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18C2-3B23-6B4C-AC09-8342987D134A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0C23-0F8C-EC41-B1C0-780351BE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18C2-3B23-6B4C-AC09-8342987D134A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0C23-0F8C-EC41-B1C0-780351BE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9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18C2-3B23-6B4C-AC09-8342987D134A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0C23-0F8C-EC41-B1C0-780351BE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8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18C2-3B23-6B4C-AC09-8342987D134A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0C23-0F8C-EC41-B1C0-780351BE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8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18C2-3B23-6B4C-AC09-8342987D134A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0C23-0F8C-EC41-B1C0-780351BE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1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18C2-3B23-6B4C-AC09-8342987D134A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0C23-0F8C-EC41-B1C0-780351BE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1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18C2-3B23-6B4C-AC09-8342987D134A}" type="datetimeFigureOut">
              <a:rPr lang="en-US" smtClean="0"/>
              <a:t>5/23/18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0C23-0F8C-EC41-B1C0-780351BE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66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18C2-3B23-6B4C-AC09-8342987D134A}" type="datetimeFigureOut">
              <a:rPr lang="en-US" smtClean="0"/>
              <a:t>5/23/18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0C23-0F8C-EC41-B1C0-780351BE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96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18C2-3B23-6B4C-AC09-8342987D134A}" type="datetimeFigureOut">
              <a:rPr lang="en-US" smtClean="0"/>
              <a:t>5/23/18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0C23-0F8C-EC41-B1C0-780351BE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1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18C2-3B23-6B4C-AC09-8342987D134A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0C23-0F8C-EC41-B1C0-780351BE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3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18C2-3B23-6B4C-AC09-8342987D134A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0C23-0F8C-EC41-B1C0-780351BE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5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018C2-3B23-6B4C-AC09-8342987D134A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80C23-0F8C-EC41-B1C0-780351BE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6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usters-nob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74155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070351" y="5426075"/>
            <a:ext cx="57150" cy="63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56101" y="5483225"/>
            <a:ext cx="57150" cy="63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67226" y="5302250"/>
            <a:ext cx="57150" cy="63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67276" y="5603875"/>
            <a:ext cx="57150" cy="63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18026" y="5867400"/>
            <a:ext cx="57150" cy="63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959351" y="5800725"/>
            <a:ext cx="57150" cy="63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959226" y="6289675"/>
            <a:ext cx="57150" cy="63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68851" y="6191250"/>
            <a:ext cx="57150" cy="63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902076" y="6505575"/>
            <a:ext cx="57150" cy="63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359401" y="6099175"/>
            <a:ext cx="57150" cy="63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603876" y="5667375"/>
            <a:ext cx="57150" cy="63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543551" y="6388100"/>
            <a:ext cx="57150" cy="63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7222067" y="1490133"/>
            <a:ext cx="372533" cy="364066"/>
          </a:xfrm>
          <a:prstGeom prst="ellipse">
            <a:avLst/>
          </a:prstGeom>
          <a:solidFill>
            <a:srgbClr val="69F412"/>
          </a:solidFill>
          <a:ln>
            <a:solidFill>
              <a:srgbClr val="69F41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7222067" y="2002366"/>
            <a:ext cx="372533" cy="364066"/>
          </a:xfrm>
          <a:prstGeom prst="ellipse">
            <a:avLst/>
          </a:prstGeom>
          <a:solidFill>
            <a:srgbClr val="0329FA"/>
          </a:solidFill>
          <a:ln>
            <a:solidFill>
              <a:srgbClr val="0329F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7222067" y="2510367"/>
            <a:ext cx="372533" cy="364066"/>
          </a:xfrm>
          <a:prstGeom prst="ellipse">
            <a:avLst/>
          </a:prstGeom>
          <a:solidFill>
            <a:srgbClr val="F29926"/>
          </a:solidFill>
          <a:ln>
            <a:solidFill>
              <a:srgbClr val="F2992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7222067" y="3589866"/>
            <a:ext cx="372533" cy="364066"/>
          </a:xfrm>
          <a:prstGeom prst="ellipse">
            <a:avLst/>
          </a:prstGeom>
          <a:solidFill>
            <a:srgbClr val="FFFF00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7222067" y="3060700"/>
            <a:ext cx="372533" cy="364066"/>
          </a:xfrm>
          <a:prstGeom prst="ellipse">
            <a:avLst/>
          </a:prstGeom>
          <a:solidFill>
            <a:srgbClr val="E32E24"/>
          </a:solidFill>
          <a:ln>
            <a:solidFill>
              <a:srgbClr val="E32E2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594600" y="1490133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Cluster 1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94600" y="1992866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Cluster 2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94600" y="2505101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Cluster 3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94600" y="3055434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Cluster 4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94600" y="3583566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Cluster 5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22067" y="532368"/>
            <a:ext cx="2114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K-Means Clustering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21424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Jamie</dc:creator>
  <cp:lastModifiedBy>Jamie</cp:lastModifiedBy>
  <cp:revision>7</cp:revision>
  <dcterms:created xsi:type="dcterms:W3CDTF">2018-05-23T21:59:12Z</dcterms:created>
  <dcterms:modified xsi:type="dcterms:W3CDTF">2018-05-23T22:09:04Z</dcterms:modified>
</cp:coreProperties>
</file>