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F30"/>
    <a:srgbClr val="69F412"/>
    <a:srgbClr val="0529F8"/>
    <a:srgbClr val="FFFA2A"/>
    <a:srgbClr val="F29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31D8-EC21-EB44-B44A-7384369C3E43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7606-421D-9043-A3D2-138ECE840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5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pth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54786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1894" y="972564"/>
            <a:ext cx="354663" cy="356616"/>
          </a:xfrm>
          <a:prstGeom prst="ellipse">
            <a:avLst/>
          </a:prstGeom>
          <a:solidFill>
            <a:srgbClr val="F29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1894" y="1487450"/>
            <a:ext cx="354663" cy="356616"/>
          </a:xfrm>
          <a:prstGeom prst="ellipse">
            <a:avLst/>
          </a:prstGeom>
          <a:solidFill>
            <a:srgbClr val="FFFA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9941" y="2529403"/>
            <a:ext cx="356616" cy="356616"/>
          </a:xfrm>
          <a:prstGeom prst="ellipse">
            <a:avLst/>
          </a:prstGeom>
          <a:solidFill>
            <a:srgbClr val="0529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7161894" y="1968009"/>
            <a:ext cx="356616" cy="356616"/>
          </a:xfrm>
          <a:prstGeom prst="ellipse">
            <a:avLst/>
          </a:prstGeom>
          <a:solidFill>
            <a:srgbClr val="69F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9941" y="2979660"/>
            <a:ext cx="356616" cy="356616"/>
          </a:xfrm>
          <a:prstGeom prst="ellipse">
            <a:avLst/>
          </a:prstGeom>
          <a:solidFill>
            <a:srgbClr val="302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049" y="2986341"/>
            <a:ext cx="105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5.9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1049" y="2499101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6.0 </a:t>
            </a:r>
            <a:r>
              <a:rPr lang="mr-IN" dirty="0" smtClean="0"/>
              <a:t>–</a:t>
            </a:r>
            <a:r>
              <a:rPr lang="en-US" dirty="0" smtClean="0"/>
              <a:t> 11.9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8056" y="1968009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12.0 </a:t>
            </a:r>
            <a:r>
              <a:rPr lang="mr-IN" dirty="0" smtClean="0"/>
              <a:t>–</a:t>
            </a:r>
            <a:r>
              <a:rPr lang="en-US" dirty="0" smtClean="0"/>
              <a:t> 17.9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8080" y="1487450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18.0 </a:t>
            </a:r>
            <a:r>
              <a:rPr lang="mr-IN" dirty="0" smtClean="0"/>
              <a:t>–</a:t>
            </a:r>
            <a:r>
              <a:rPr lang="en-US" dirty="0" smtClean="0"/>
              <a:t> 23.9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96639" y="972564"/>
            <a:ext cx="143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24.0 </a:t>
            </a:r>
            <a:r>
              <a:rPr lang="mr-IN" dirty="0" smtClean="0"/>
              <a:t>–</a:t>
            </a:r>
            <a:r>
              <a:rPr lang="en-US" dirty="0" smtClean="0"/>
              <a:t> 30.0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1894" y="492003"/>
            <a:ext cx="19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Depths (in miles)</a:t>
            </a:r>
            <a:endParaRPr lang="en-US" dirty="0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730401" y="2857371"/>
            <a:ext cx="888289" cy="896112"/>
          </a:xfrm>
          <a:prstGeom prst="ellipse">
            <a:avLst/>
          </a:prstGeom>
          <a:noFill/>
          <a:ln w="38100" cmpd="sng">
            <a:solidFill>
              <a:srgbClr val="FC21A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7</cp:revision>
  <dcterms:created xsi:type="dcterms:W3CDTF">2018-05-21T23:43:41Z</dcterms:created>
  <dcterms:modified xsi:type="dcterms:W3CDTF">2018-05-22T01:03:30Z</dcterms:modified>
</cp:coreProperties>
</file>