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4741" y="3854305"/>
            <a:ext cx="12590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{</a:t>
            </a:r>
            <a:r>
              <a:rPr lang="en-US" sz="2000" dirty="0" smtClean="0">
                <a:latin typeface="Courier"/>
                <a:cs typeface="Courier"/>
              </a:rPr>
              <a:t>Input</a:t>
            </a:r>
            <a:r>
              <a:rPr lang="en-US" sz="2400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6238" y="3938965"/>
            <a:ext cx="1386702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Program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53940" y="4115411"/>
            <a:ext cx="7465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4712940" y="4139020"/>
            <a:ext cx="6179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81619" y="3926266"/>
            <a:ext cx="112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Output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12106" y="3482360"/>
            <a:ext cx="572764" cy="5229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5756" y="4267698"/>
            <a:ext cx="572764" cy="4525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19232" y="3149989"/>
            <a:ext cx="126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Actual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5020" y="4612255"/>
            <a:ext cx="142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Expected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274571" y="1453125"/>
            <a:ext cx="3386455" cy="1546700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GenSequence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1796194" y="3149989"/>
            <a:ext cx="251696" cy="60296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5</cp:revision>
  <dcterms:created xsi:type="dcterms:W3CDTF">2018-05-21T22:02:08Z</dcterms:created>
  <dcterms:modified xsi:type="dcterms:W3CDTF">2018-05-23T22:20:36Z</dcterms:modified>
</cp:coreProperties>
</file>