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2F7C-E7A1-8746-BDA6-D6810EE9591F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F520-0505-8F4E-850C-BB01FA4A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741" y="3854305"/>
            <a:ext cx="12590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{</a:t>
            </a:r>
            <a:r>
              <a:rPr lang="en-US" sz="2000" dirty="0" smtClean="0">
                <a:latin typeface="Courier"/>
                <a:cs typeface="Courier"/>
              </a:rPr>
              <a:t>Input</a:t>
            </a:r>
            <a:r>
              <a:rPr lang="en-US" sz="2400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6238" y="3938965"/>
            <a:ext cx="1386702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Program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3940" y="4115411"/>
            <a:ext cx="7465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712940" y="4139020"/>
            <a:ext cx="6179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1619" y="3926266"/>
            <a:ext cx="112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Output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12106" y="3482360"/>
            <a:ext cx="572764" cy="5229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5756" y="4267698"/>
            <a:ext cx="572764" cy="4525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9232" y="3149989"/>
            <a:ext cx="126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Actual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5020" y="4612255"/>
            <a:ext cx="142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Expected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74571" y="1453125"/>
            <a:ext cx="3386455" cy="154670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GenSequence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1796194" y="3149989"/>
            <a:ext cx="251696" cy="60296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10800000">
            <a:off x="2054244" y="4377026"/>
            <a:ext cx="2239703" cy="1793824"/>
          </a:xfrm>
          <a:prstGeom prst="bentConnector3">
            <a:avLst>
              <a:gd name="adj1" fmla="val 100571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4293946" y="5012365"/>
            <a:ext cx="2982356" cy="1158485"/>
          </a:xfrm>
          <a:prstGeom prst="bentConnector3">
            <a:avLst>
              <a:gd name="adj1" fmla="val 9948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8138" y="5767194"/>
            <a:ext cx="256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*Predicted Link*</a:t>
            </a:r>
          </a:p>
        </p:txBody>
      </p:sp>
    </p:spTree>
    <p:extLst>
      <p:ext uri="{BB962C8B-B14F-4D97-AF65-F5344CB8AC3E}">
        <p14:creationId xmlns:p14="http://schemas.microsoft.com/office/powerpoint/2010/main" val="228353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4</cp:revision>
  <dcterms:created xsi:type="dcterms:W3CDTF">2018-05-21T22:02:08Z</dcterms:created>
  <dcterms:modified xsi:type="dcterms:W3CDTF">2018-05-23T22:20:01Z</dcterms:modified>
</cp:coreProperties>
</file>