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1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8BC4-D4E0-6945-A705-226EBF9B92B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5B9E-A460-454D-9E42-E65ECFB1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9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ft-sl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9618" cy="3378141"/>
          </a:xfrm>
          <a:prstGeom prst="rect">
            <a:avLst/>
          </a:prstGeom>
        </p:spPr>
      </p:pic>
      <p:pic>
        <p:nvPicPr>
          <p:cNvPr id="6" name="Picture 5" descr="right-sl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81" y="29316"/>
            <a:ext cx="4673519" cy="3348825"/>
          </a:xfrm>
          <a:prstGeom prst="rect">
            <a:avLst/>
          </a:prstGeom>
        </p:spPr>
      </p:pic>
      <p:pic>
        <p:nvPicPr>
          <p:cNvPr id="7" name="Picture 6" descr="unifo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8141"/>
            <a:ext cx="4786990" cy="3479859"/>
          </a:xfrm>
          <a:prstGeom prst="rect">
            <a:avLst/>
          </a:prstGeom>
        </p:spPr>
      </p:pic>
      <p:pic>
        <p:nvPicPr>
          <p:cNvPr id="8" name="Picture 7" descr="cardioi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65" y="3424573"/>
            <a:ext cx="4574334" cy="34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9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2</cp:revision>
  <dcterms:created xsi:type="dcterms:W3CDTF">2018-05-24T01:38:49Z</dcterms:created>
  <dcterms:modified xsi:type="dcterms:W3CDTF">2018-05-24T01:43:34Z</dcterms:modified>
</cp:coreProperties>
</file>