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F9FB"/>
    <a:srgbClr val="2B2929"/>
    <a:srgbClr val="00116A"/>
    <a:srgbClr val="63E611"/>
    <a:srgbClr val="0329FA"/>
    <a:srgbClr val="FEF92A"/>
    <a:srgbClr val="F29926"/>
    <a:srgbClr val="E5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5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528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E52E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1990893"/>
            <a:ext cx="356616" cy="356616"/>
          </a:xfrm>
          <a:prstGeom prst="ellipse">
            <a:avLst/>
          </a:prstGeom>
          <a:solidFill>
            <a:srgbClr val="FEF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59941" y="3419564"/>
            <a:ext cx="356616" cy="356616"/>
          </a:xfrm>
          <a:prstGeom prst="ellipse">
            <a:avLst/>
          </a:prstGeom>
          <a:solidFill>
            <a:srgbClr val="032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488175"/>
            <a:ext cx="356616" cy="356616"/>
          </a:xfrm>
          <a:prstGeom prst="ellipse">
            <a:avLst/>
          </a:prstGeom>
          <a:solidFill>
            <a:srgbClr val="63E6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4398685"/>
            <a:ext cx="121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1.24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3898279"/>
            <a:ext cx="129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1.25 </a:t>
            </a:r>
            <a:r>
              <a:rPr lang="mr-IN" dirty="0" smtClean="0"/>
              <a:t>–</a:t>
            </a:r>
            <a:r>
              <a:rPr lang="en-US" dirty="0" smtClean="0"/>
              <a:t> 2.4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1049" y="341956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</a:t>
            </a:r>
            <a:r>
              <a:rPr lang="mr-IN" dirty="0" smtClean="0"/>
              <a:t>–</a:t>
            </a:r>
            <a:r>
              <a:rPr lang="en-US" dirty="0" smtClean="0"/>
              <a:t> 3.74</a:t>
            </a:r>
          </a:p>
        </p:txBody>
      </p:sp>
      <p:sp>
        <p:nvSpPr>
          <p:cNvPr id="13" name="Oval 12"/>
          <p:cNvSpPr/>
          <p:nvPr/>
        </p:nvSpPr>
        <p:spPr>
          <a:xfrm>
            <a:off x="7159941" y="3910037"/>
            <a:ext cx="356616" cy="356616"/>
          </a:xfrm>
          <a:prstGeom prst="ellipse">
            <a:avLst/>
          </a:prstGeom>
          <a:solidFill>
            <a:srgbClr val="0011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59941" y="4398685"/>
            <a:ext cx="356616" cy="356616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9941" y="2951067"/>
            <a:ext cx="356616" cy="356616"/>
          </a:xfrm>
          <a:prstGeom prst="ellipse">
            <a:avLst/>
          </a:prstGeom>
          <a:solidFill>
            <a:srgbClr val="5FF9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11049" y="2951067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3.75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4.9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1049" y="248817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5.0 </a:t>
            </a:r>
            <a:r>
              <a:rPr lang="mr-IN" dirty="0" smtClean="0"/>
              <a:t>–</a:t>
            </a:r>
            <a:r>
              <a:rPr lang="en-US" dirty="0" smtClean="0"/>
              <a:t> 6.24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1049" y="195307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6.25 </a:t>
            </a:r>
            <a:r>
              <a:rPr lang="mr-IN" dirty="0" smtClean="0"/>
              <a:t>–</a:t>
            </a:r>
            <a:r>
              <a:rPr lang="en-US" dirty="0" smtClean="0"/>
              <a:t> 7.4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1049" y="1487450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 </a:t>
            </a:r>
            <a:r>
              <a:rPr lang="mr-IN" dirty="0" smtClean="0"/>
              <a:t>–</a:t>
            </a:r>
            <a:r>
              <a:rPr lang="en-US" dirty="0" smtClean="0"/>
              <a:t> 8.74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1049" y="94554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8.75 </a:t>
            </a:r>
            <a:r>
              <a:rPr lang="mr-IN" dirty="0" smtClean="0"/>
              <a:t>–</a:t>
            </a:r>
            <a:r>
              <a:rPr lang="en-US" dirty="0" smtClean="0"/>
              <a:t> 10.0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1049" y="72750"/>
            <a:ext cx="1847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Magnitudes</a:t>
            </a:r>
            <a:endParaRPr lang="en-US" dirty="0" smtClean="0"/>
          </a:p>
          <a:p>
            <a:r>
              <a:rPr lang="en-US" sz="1400" dirty="0" smtClean="0"/>
              <a:t>(in Richter Scale measurements)</a:t>
            </a:r>
            <a:endParaRPr 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845154" y="2960831"/>
            <a:ext cx="1175889" cy="1211579"/>
          </a:xfrm>
          <a:prstGeom prst="ellipse">
            <a:avLst/>
          </a:prstGeom>
          <a:noFill/>
          <a:ln w="38100" cmpd="sng">
            <a:solidFill>
              <a:srgbClr val="FC21A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9</cp:revision>
  <dcterms:created xsi:type="dcterms:W3CDTF">2018-05-21T23:54:18Z</dcterms:created>
  <dcterms:modified xsi:type="dcterms:W3CDTF">2018-05-22T00:55:47Z</dcterms:modified>
</cp:coreProperties>
</file>