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4FA1A-0184-7D4E-9ADB-8F80D1AF37F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2955-7AAD-334D-8735-090CC83F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B2955-7AAD-334D-8735-090CC83FA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0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C980-876B-0F41-A9EF-D5CD9DE7F14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84292-D366-3A4D-B360-692FED9B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6501" y="3427305"/>
            <a:ext cx="1755648" cy="996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9673" y="1643678"/>
            <a:ext cx="136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language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500" y="3656764"/>
            <a:ext cx="175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tokenizing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90927" y="3420098"/>
            <a:ext cx="1755648" cy="996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28280" y="3668127"/>
            <a:ext cx="175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parsing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63700" y="2527300"/>
            <a:ext cx="0" cy="8165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81208" y="3898900"/>
            <a:ext cx="36679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58220" y="3410730"/>
            <a:ext cx="1755648" cy="996169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58220" y="3714234"/>
            <a:ext cx="175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printf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2174" y="1661756"/>
            <a:ext cx="175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executable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59275" y="3898900"/>
            <a:ext cx="355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190144" y="2527300"/>
            <a:ext cx="0" cy="816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14875" y="1419540"/>
            <a:ext cx="1755648" cy="996169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96500" y="1419540"/>
            <a:ext cx="1755648" cy="996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8</cp:revision>
  <dcterms:created xsi:type="dcterms:W3CDTF">2018-05-24T00:33:17Z</dcterms:created>
  <dcterms:modified xsi:type="dcterms:W3CDTF">2018-05-24T01:00:00Z</dcterms:modified>
</cp:coreProperties>
</file>