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2T02:38:49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10922 677 0,'0'-21'0,"0"-21"31,0 21-31,0 0 15,0-1-15,0 1 16,21 0-16,-21 0 16,0 0-16,0 0 15,0 42 32,-21 0-47,21 21 0,-21-21 16,21 22-16,-21-22 0</inkml:trace>
  <inkml:trace contextRef="#ctx0" brushRef="#br0" timeOffset="90.94">10774 1270 0,'0'106'31,"0"-85"-31,0 43 0,0-43 16,0 0-16,0 0 0,0 43 0,0-43 16,0 0-16</inkml:trace>
  <inkml:trace contextRef="#ctx0" brushRef="#br0" timeOffset="175.89">10837 1249 0,'0'-42'15</inkml:trace>
  <inkml:trace contextRef="#ctx0" brushRef="#br0" timeOffset="326.81">10541 656 0,'0'0'0,"0"-21"0,0 0 16,0 0 0,0 0-1</inkml:trace>
  <inkml:trace contextRef="#ctx0" brushRef="#br0" timeOffset="398.87">10562 572 0,'0'21'47</inkml:trace>
  <inkml:trace contextRef="#ctx0" brushRef="#br0" timeOffset="911.76">10922 635 0,'42'-42'31,"-21"42"-15,-21-21-16,0-1 15,0 1 1,0 42 15,-21 1-15,21-1-16,-21 21 0,21-21 15,-21 22-15,0 62 16,21-62-16,0 84 0,0-64 0,-43-20 16,22 20-16,21 1 0,0-1 0,0-21 15,0 22-15,-21-22 0,21 22 0,-21-22 16,21 0-16,0 1 0,-21-22 16,21 42-16,0-20 0,0-22 0,0 0 15,0 0-15,0 0 16,0-42 15,0 0-31,0 0 0,0 0 0,21 0 16,-21-1-16</inkml:trace>
  <inkml:trace contextRef="#ctx0" brushRef="#br0" timeOffset="2149.17">10520 635 0,'0'0'16,"-21"0"-16,-1 0 16,1 0-1,21-21-15,-21 21 16,21-21-16,0 0 0,0-1 15,0 1-15,0 0 0,0 0 16,0 0-16,0 0 0,0-22 16,21 22-16,0 0 0,43-21 15,-22 20-15,1 1 0,-1 0 16,0 0-16,1 21 0,20 0 0,-21 0 16,22 0-16,-22 0 0,22 0 15,-1 0-15,-20 21 0,20 0 16,-21 0-16,22 1 0,-22 20 15,1 0-15,-1 1 0,0-1 0,1 0 16,-22 22-16,0-22 0,0 22 0,0 20 16,0-20-16,-21 20 0,0-20 15,0 21-15,0-22 0,0 1 0,0-1 16,0 22-16,0-22 0,0 1 16,0-1-16,-21 1 0,0-1 0,21 1 15,-42-22-15,21 22 0,-1-22 16,-20 0-16,0 1 0,-1-22 0,-20 21 15,-1-21-15,1 0 0,-1 1 0,1-1 16,-1-21-16,-20 0 0,20 21 16,-20-21-16,20 0 0,1 0 15,-1 0-15,22-21 0,-1 21 0,1-21 16,0-1-16,-1 1 0,22 21 16,0-21-16,21 0 0,0 0 0,0 0 15,0-1-15,0 1 16,21 0-16,0 21 15,22-21-15,-22 0 0,0 21 0,21-21 16,1 21-16</inkml:trace>
  <inkml:trace contextRef="#ctx0" brushRef="#br0" timeOffset="2671.16">11684 1482 0,'-21'-21'0,"0"21"0,21-22 16,-22 22-16,1-21 0,0 21 16,21-21-16,0 0 0,0 0 15,0 0-15,0-1 0,21 1 16,0 21-1,1 0-15,20-21 0,-21 21 0,0 0 16,22 0-16,-22 0 0,0 0 16,21 21-16,1-21 0,-22 21 0,0 1 15,21 20-15,-21-21 0,1 21 0,20-20 16,-42 20-16,0 0 0,0 1 16,0 20-16,0-21 0,0-20 0,-21 20 15,0 0-15,-1-21 0,1 22 0,0-22 16,0-21-16,0 21 0,0-21 15,-1 0-15,22-21 16,0 0-16,0 0 16,0-1-16,0-20 0,0 21 15,0-21-15,22-1 0,-1 1 0,-21 0 16,21 20-16,0-20 0,0 0 16,-21 21-16,21-1 0,1-20 0,-1 21 15,0 0-15,0 0 16,0 21-16,0 0 0,1 0 0,-1 0 15,0 0-15,0 0 0,0 0 16,0 0-16,1 0 16,-1 21-16,0-21 0,0 0 0</inkml:trace>
  <inkml:trace contextRef="#ctx0" brushRef="#br0" timeOffset="3092.24">12594 1376 0,'0'0'0,"21"0"0,-21-21 15,-21 42 32,21 0-47,-21-21 0,0 42 0,0-20 16,-1-1-16,22 0 0,-21 0 16,0 21-16,0-20 0,21 20 0,0-21 15,0 21-15,0-20 0,0-1 16,0 21-16,0-21 0,0 0 15,21 1-15,-21-1 0,21-21 16,0 0-16,22 0 0,-22 0 16,0 0-16,0 0 0,22-21 0,-22-1 15,21 1-15,-21 0 0,0 0 16,22-21-16,-22 20 0,0-20 0,-21 0 16,0-1-16,0 22 0,0-21 0,0 0 15,-21 20-15,0 1 0,0 0 16,-1 0-16,-20 21 0,21 0 0,-21 0 15,-1 0-15,22 0 0,-21 0 16,21 0-16,-22 0 0,22 0 16,0 21-16,21 0 0,0 0 15,0 1-15,0-1 16,21-21-16,0 21 0,0-21 0,22 0 16,-22 0-16,21 0 0,22 0 0</inkml:trace>
  <inkml:trace contextRef="#ctx0" brushRef="#br0" timeOffset="3455.28">13293 1355 0,'0'-21'0,"0"42"0,0-64 15,0 22-15,-22 21 32,22 21-32,-21 1 15,21-1-15,-21 21 0,0-21 16,21 22-16,-21-1 0,21 0 0,0 1 15,0 20-15,-21 1 0,21-1 0,0 22 16,0-22-16,-22 22 0,22-22 16,0 22-16,-21 0 0,0 21 0,0-22 15,21 1-15,-21 21 0,0-22 0,-1 1 16,1 0-16,0-1 0,0-20 16,0 21-16,0-22 0,-1 1 0,1-22 15,0 0-15,0 1 0,21-1 0,-21-21 16,21 0-16,-21 0 15,21 1-15,-22-22 0,22-22 16,0 1 0,0-21-16,22 21 0,-1-22 15,0 22-15,0-21 0,0-22 0,22 22 16,-22-21-16,21-1 0,-21 1 0,22-1 16</inkml:trace>
  <inkml:trace contextRef="#ctx0" brushRef="#br0" timeOffset="3797.2">13335 1693 0,'0'-42'0,"0"84"0,0-126 0,0 63 0,0-22 15,0 22-15,0-21 0,0 21 16,0-1-16,0 1 0,0 0 0,0 0 16,0 0-16,0 0 0,21-1 15,0 22-15,0-21 0,1 21 0,-1 0 16,0 0-16,0 0 0,21 0 0,-20 0 15,-1 0-15,0 0 0,21 21 16,-21 1-16,1-1 0,-1 0 0,0 21 16,0-21-16,0 22 0,-21-22 15,0 21-15,0 1 0,-21-22 0,0 21 16,-21 0-16,20-20 0,-20 20 16,0-21-16,-1 0 0,22-21 15,-21 21-15,0-21 0,20 22 0,1-22 16,-21 0-16,21 0 0,21-22 15,0 1-15,0 0 16,0 0-16,21 0 0,-21 0 16,21-1-16,21 1 0,-20 0 0</inkml:trace>
  <inkml:trace contextRef="#ctx0" brushRef="#br0" timeOffset="6152.67">14711 826 0,'0'0'16,"0"-43"-16,0 22 0,0-21 0,0 21 0,0-22 16,0 22-16,0 0 0,0 0 15,0 0-15,0-1 0,0 44 31,0 20-31,0 0 0,-21 1 16,-1 20-16,1 1 0,0 20 16,0 1-16,0 0 0,-22-1 15,22 1-15,-21 0 0,-22 84 16,22-106-16,0 22 0,21-21 16,-22-22-16,22 21 0,-21-41 0,21 20 15,21-21-15,-22 0 0,22 0 0,0-42 31,0 0-31,0-21 0,22-22 16,-1 22-16,0-22 0,0 22 16,21-21-16,-20 20 0,-1-20 15,0 20-15,21-20 0,-21 21 0,1-1 16,-1 1-16,0 21 16,-21-22-16,21 22 0,0 21 15,-21 21-15,0 22 16,0-22-16,0 21 15,0-21-15,0 22 0,0-1 0,0 0 16,0 22-16,0-22 0,0 1 16,0 20-16,0-21 0,0 1 0,0-1 15,0 0-15,21-20 0,1 20 0,-1-21 16,-21 0-16,21-21 0,21 0 16,-21 0-16,1 0 0,20 0 0,0 0 15,-21 0-15,43-21 0,-22-21 0,1 21 16,20-22-16,-21 1 0,22-22 15,-22 1-15,22 21 0,-22-22 16,0-21-16,1 22 0,-1-22 0,-21 22 16,0-22-16,-21 0 0,0 1 15,0-86-15,-21 86 0,-21 20 16,21 1-16,-22-1 0,1 1 16,0-1-16,-22 22 0,1 21 0,-1-22 15,1 43-15,20 0 0,-20 0 16,-1 22-16,1 20 0,-1 0 0,22 1 15,-21 20-15,20 1 0,1 20 16,21 1-16,0 0 0,21-1 0,0-20 16,0 20-16,0-20 0,0 21 0,21-43 15,0 21-15,21-20 16,-21-1-16,1 0 0,20 1 0,-21-22 16,21 21-16,1-21 0,-1-21 0,0 22 15,1-22-15,-1 0 0,0 0 16,22 0-16,-22 0 0,1 0 0,-1-22 15,0 22-15,1-21 0,-1 0 16,0 0-16,1 0 0,-22 0 0,21-1 16,0 1-16,1 0 0,-22 0 15,21 0-15,-21 0 0,22 21 0,-22-22 16,0 1-16,0 0 0,0 0 0,-21 0 16,22 21-1,-22-21-15,-22 42 47,1 0-47,0 0 0,0 0 0,0 0 16,0 1-16,-1 20 0,22-21 0,-21 0 15,0 22-15,21-22 0,0 21 16,0-21-16,0 22 0,0-22 0,0 0 16,0 21-16,0-21 0,0 1 15,0-1-15,21 0 0,0-21 16,-21 21-16,22-21 0,-1 0 0,21 0 15,-21 0-15,0 0 0,1-21 16,20 0-16,-21 0 0,21-1 0,1 1 16,-22-21-16,21 21 0,-21-22 15,22 1-15,-22 0 0,0-1 0,-21 1 16,0 21-16,0-21 0,0-1 0,0 22 16,0-21-16,-21 21 0,0 21 15,0-22-15,-22 22 0,22 0 0,0 0 16,-21 0-16,20 0 0,-20 22 15,21-1-15,0 0 0,-22 0 0,22 21 16,0-20-16,0 20 0,0-21 16,0 21-16,-1 1 0,22-22 15,-21 21-15,21 1 0,0-22 0,0 21 0,0-21 16,0 0-16,21 22 0,1-22 16,-1-21-16,0 21 0,0-21 15,21 0-15,-20 0 0,20 0 0,-21 0 16,21 0-16,-20 0 0,62-21 15,-41 0-15,-1 0 0,-21-1 16,21 1-16,1 0 0,-22 0 16,21-21-16,1 20 0,-22 1 0,0 0 15,21 0-15,-21 0 0,1 0 16,-1-1-16,21 1 0,-42 0 0,21 0 16,22 0-16,-43 0 15,21-1-15,-21 1 0,21 21 16,-21 21 31,0 1-47,0-1 0,-21 0 0,0 0 15,-1 0-15,22 0 0,-21 43 16,21-43-16,-21 0 0,21 22 16,0-22-16,0 0 0,0 0 0,0 0 15,0 0-15,0 1 0,21-1 16,-21 0-16,21-21 0,1 0 15,-1 0-15,0 0 0,0 0 0,0 0 16,0 0-16,1-21 0,-1 0 16,21-1-16,-21 1 0,0 0 0,1-21 15,-1 21-15,0-22 0,0 22 0,-21-21 16,21 21-16,0-22 0,-21 22 16,0 0-16,0 0 0,22 21 15,-22-21-15,0 42 16,0 0-16,0 0 15,0 0-15,0 0 0,0 1 16,0-1-16,0 0 0,0 21 0,0-21 16,0 1-16,0 20 0,0-21 15,0 0-15,0 0 0,0 1 16,21-22-16,-21 21 0,21-21 0,0 0 16,0 0-16,0 0 15,1 0-15,-1 0 0,0 0 0,0-21 16,0-1-16,0-20 0,-21 21 15,0 0-15,0-22 0,0-20 16,0 42-16,0-22 0,0 1 16,0 21-16,0-21 0,0 20 15,0 1-15,0 0 0,0-21 0,0 21 16,0-1-16,22 1 16,-1 21-16,0-21 0,0 21 15,0 0-15,0-21 0,22 21 0,-22 0 16,21 0-16,-21 0 0,22 0 15,-22 0-15,0 0 0,0 21 0,0 0 16,1 0-16,-1 1 0,0-1 16,0 0-16,-21 21 0,0-21 0,0 22 15,0-22-15,21 21 0,-21-21 0,0 22 16,0-22-16,0 21 0,0-21 16,0 22-16,0-22 0,0 0 15,0 0-15,0 0 0,0 1 0,0-1 16,0 0-16,0-42 31,0 0-15,0-1-16,0 1 0,0 0 0,0 0 15,0-21-15,0 20 0,0-20 16,21 0-16,1-1 0,-1 1 0,0 0 16,21-1-16,-21 1 0,1 0 15,20-22-15,-21 22 0,21 0 0,1 20 16,-22-20-16,21 21 0,1 0 15,-1 0-15,0 21 0,1 0 0,-1 0 16,0 21-16,-21 0 0,22 21 16,-1-21-16,-21 22 0,0-1 0,1 22 15,-1-22-15,-21 0 0,21 22 16,-21-22-16,0 0 0,0 1 16,0 20-16,-21-42 0,0 22 0,21-1 15,-22-21-15,1 0 0,0 1 0,0-1 16,21 0-16,-21 0 0,0-21 15,-1 0-15,1 0 0,0 0 0,-21 0 16,21 0-16,-22 0 0</inkml:trace>
  <inkml:trace contextRef="#ctx0" brushRef="#br0" timeOffset="6990.61">11134 2371 0,'0'0'15,"-22"0"-15,1 0 0,0 0 0,0 0 16,21-21-16,42 21 31,-21 0-15,22 0-16,-1 0 0,0 0 15,1 0-15,20 0 0,-20 0 16,20 0-16,22 0 0,-22 0 0,43 0 0,-21 0 16,21 0-16,21 0 0,-22 0 15,22 0-15,0 0 0,0 0 16,22 0-16,-1 0 0,0 0 0,0 0 15,0 0-15,22 0 0,-22 0 16,21 0-16,-21 0 0,22 0 0,-1 0 16,-21 0-16,21 0 0,1-22 0,20 1 15,-20 21-15,-1 0 0,0-21 16,-21 21-16,22 0 0,-1 0 0,0 0 16,1 0-16,-22 0 0,0 0 0,0 0 15,-21 0-15,21 0 0,-21 0 16,0 0-16,0 0 0,0 0 0,-21 0 15,0 0-15,-21-21 0,-1 21 16,1 0-16,0 0 0,-22 0 16,-20 0-16,20-21 0,-21 21 0,1 0 15,-22 0-15,21 0 0,-21 0 0,1-21 16,-22-1 0,-22 22-1,1 0-15,0 0 16</inkml:trace>
  <inkml:trace contextRef="#ctx0" brushRef="#br0" timeOffset="7118.58">18267 2223 0,'0'21'16,"0"0"-1,-21-21-15,-1 0 32</inkml:trace>
  <inkml:trace contextRef="#ctx0" brushRef="#br0" timeOffset="16149.15">7895 3323 0,'0'-21'0,"0"-85"32,0 85-32,0 0 15,0 0-15,0 0 16,0 63 31,0-21-47,0 21 0,0 1 0,0-1 15,0 0-15,-21 22 0,21-22 0,0 22 16,0-1-16,-21-20 0,21 20 16,-21 1-16,21-22 0,0 21 15,0-20-15,0 20 0,-22-20 0,22-1 16,0 0-16,0-21 0,0 22 16,0-22-16,0 0 0,0 0 15,0-42 16,0 0-31,0 0 16,22 0-16</inkml:trace>
  <inkml:trace contextRef="#ctx0" brushRef="#br0" timeOffset="16499.18">8424 3768 0,'0'21'0,"0"-42"0,0 63 15,21-42 17,1 0-32,-1 0 15,-21-21-15,21 0 16,0 0-16,-21-1 15,0 1-15,-21 21 16,0 0 0,0 0-16,-1 0 0,1 0 15,0 0-15,0 21 0,0-21 16,21 22-16,0-1 0,0 0 16,-21-21-16,42 0 15,0 0 1,0 0-16</inkml:trace>
  <inkml:trace contextRef="#ctx0" brushRef="#br0" timeOffset="18650.63">9864 4128 0,'0'21'15,"0"-42"-15,-22 63 0,22-21 0,-21 0 16,42-42 0,1 0-1,-1 21-15,0-21 0,0 0 0,0-22 16,0 22-16,1-21 0,-1 21 15,0-22-15,21 1 0,-21 0 0,1-1 16,-22 1-16,21-22 0,-21 22 16,21-21-16,-21 20 0,0-20 15,0 20-15,0-20 0,0 21 0,0-1 16,0 1-16,0 21 0,0 0 0,0 42 31,0 0-31,0 21 0,-21 1 0,0-1 16,21 21-16,-22-20 0,1 20 15,0-20-15,21 20 0,-21 1 0,0-1 16,21-21-16,-21 22 0,21-1 16,0-20-16,0-1 0,0 0 0,0 1 15,0-1-15,0-21 0,21 0 0,21 1 16,-21-1-16,0-21 0,22 0 16,-22 0-16,21 0 0,1 0 15,-1-21-15,-21-1 0,21 1 0,1 0 16,-1-21-16,0 21 0,1-22 0,-22 1 15,21 0-15,1 20 0,-22-20 16,0 0-16,21-1 0,-21 1 0,1 21 16,-22 0-16,0 0 0,21 21 0,-42 21 31,-1 0-15,22 0-16,-21 0 0,0 0 0,0 22 15,21-22-15,0 21 0,0 1 16,0-22-16,0 21 0,0-21 15,0 22-15,0-22 0,0 0 0,0 0 16,21 0-16,0 0 0,-21 1 16,43-22-16,-22 0 0,0 0 0,21 0 15,-21 0-15,22 0 0,-22 0 0,21 0 16,1 0-16,-22-22 0,0 1 16,21 0-16,-21 0 0,1-21 0,-22 20 15,0-20-15,0 0 0,0-1 0,0 22 16,-22-21-16,1 0 0,0 20 15,0 1-15,-21 0 0,-1 0 0,1 0 16,0 21-16,20 0 0,-20 0 16,21 0-16,-21 0 0,20 0 15,44 0 1,-1 0-16,21-21 16,0 21-16,1 0 0,-1 0 15,0 0-15,22-22 0,-22 22 0,22 0 16,-22 0-16,0-21 0,1 21 0,-1 0 15,0 0-15,1 0 0,-1-21 16,-21 21-16,0 0 0,1 0 0,-1 0 16,-21 21-16,0 0 15,0 1-15,0-1 16,-21 0-16,-1 0 0,22 0 16,-21 0-16,0 1 0,0 20 0,21-21 15,-21 21-15,0-20 0,21 20 16,-22-21-16,22 21 0,0-20 0,0-1 15,0 21-15,0-21 0,0 0 0,0 1 16,22-1-16,-1-21 16,0 0-16,0 0 0,0 0 0,22 0 15,-22 0-15,0 0 0,21-21 0,1-1 16,-22 1-16,21 0 0,0 0 16,-20 0-16,20-22 0,-21 22 0,0-21 15,0 0-15,-21-1 0,0 1 0,0 0 16,0 20-16,0-20 15,-42 21-15,21-21 0,0 20 0,-22 22 16,22-21-16,-21 0 0,21 21 0,0 0 16,-22 0-16,22 0 0,0 0 15,0 0-15,42 0 32,21 0-17,-21 0-15,22 0 0,20 0 0,-20 0 16,20 0-16,1 0 0,-1 0 0,1-21 15,-1 0-15,1 0 0,-1-1 16,1 1-16,-1-21 0,-21 21 16,1-22-16,-22 1 0,0 0 15,0-22-15,0 22 0,-21 0 0,0 20 16,0-20-16,0 21 0,0 0 0,0 0 16,-21-1-16,0 22 15,0 0-15,0 22 16,0-1-16,21 21 0,-22 0 0,1 1 15,0 20-15,21 1 0,-21-22 16,0 22-16,0-1 0,21 1 0,-22-1 16,1-21-16,21 22 0,-21-1 15,21-20-15,0 20 0,-21-20 0,21-1 16,-21 0-16,21 1 0,0-1 16,-21-21-16,21 21 0,0-20 0,0-1 15,0 0-15,0-42 31,0 0-31,0-1 0,0 1 16,0 0-16,21-21 0,0-1 16,0 1-16,0 0 0,22-22 0,-22 22 15,21 0-15,-21-1 0,22 22 16,-1-21-16,-21 21 0,21-1 0,1 1 16,-22 0-16,0 21 0,21 0 15,-20 0-15,-1 0 0,0 0 0,0 0 16,0 0-16,-21 21 0,21 22 15,-21-22-15,0 0 0,-21 0 16,0 0-16,0-21 0,-21 21 16,20 1-16,-20-1 0,0 0 0,-1 0 15,1-21-15,0 21 0,-1-21 0,22 0 16,0 0-16,-21 0 0,21 0 16,-1 0-16,22-21 15,0 0-15,0 42 31,0 0-31,0 0 0,0 22 16,0-1-16,0 0 0,22 1 16,-1-1-16,0 0 0,0-20 15,0 20-15,22 0 0,-22-21 0,21 1 16,0-1-16,1 0 0,41-21 16,-20 0-16,-22 0 0,1 0 15,-1 0-15,21-21 0,-20 21 0,-22-21 16,21-1-16,1 1 0,-22 0 0,0-21 15,0 21-15,-21-22 0,0 1 16,0 0-16,0 20 0</inkml:trace>
  <inkml:trace contextRef="#ctx0" brushRef="#br0" timeOffset="19403.31">7874 5376 0,'-21'0'16,"42"0"-16,-42-21 0,0 21 0,-1 0 0,22-21 15,0 0-15,0 0 16,0 0-16,22-1 16,-1 1-16,0 0 0,21 21 0,-21-21 0,22 21 15,-22 0-15,21 0 16,-21 0-16,22 0 0,-1 0 0,-21 21 16,22 0-16,-1 0 0,-21 22 0,21-1 15,-20 0-15,-1 1 0,0-1 16,-21 22-16,0-22 0,0 21 0,0 1 15,0-22-15,-21 22 0,-22-22 0,1 0 16,0 1-16,-1-1 0,-20 0 16,-1 1-16,22-22 0,-21 0 0,-43 21 15,21-20 1,43-22-16,-1 0 0,22 0 0,-21-22 16,21-20-16,21 21 0,0-21 15,0-1-15,0 1 0,0 0 0,0-1 16,0-20-16,21 20 0,0 1 15,0 21-15,0-21 0,1 20 0,20 22 16,-21 0-16,0 0 0,22 22 0,-22-22 16,21 42-16,-21-21 0,22 21 15,-22-20-15,21 20 0,-21 0 0,22 1 16,-22-1-16,42 43 16,-42-43-16,1-21 0,-1 21 0,-21-20 15,0-1-15,0 0 0,21 0 16,-21 0-16,0 0 0,0 1 0,21-22 15,0-22 1</inkml:trace>
  <inkml:trace contextRef="#ctx0" brushRef="#br0" timeOffset="19578.31">8763 5906 0,'21'0'0,"-42"0"0,63-22 78,-21 22-62</inkml:trace>
  <inkml:trace contextRef="#ctx0" brushRef="#br0" timeOffset="20067.25">10118 5355 0,'-22'-21'15,"44"42"-15,-65-63 0,22 0 0,0 20 16,0 1-16,21 0 0,0 0 0,-21 21 15,-1 0-15,22 21 16,-21 21 0,21 1-16,-21-1 0,0 0 0,0 1 15,0 20-15,-1 1 0,1-1 0,-21-20 16,0 20-16,-1 1 0,-20-22 16,20 21-16,1-20 0,0-1 0,-22-21 15,22 22-15,0-22 0,20 0 0,-20 0 16,21-21-16,0 0 0,21-21 31,0 0-31,0 0 0,0-1 16,42 1-16,-21-21 0,0 21 0,1 0 15,-1 21-15,0-22 0,0 22 16,21 0-16,-20 0 0,20 0 0,-21 22 16,21-22-16,1 42 0,-1-21 0,0 0 15,-20 22-15,20-22 0,0 21 16,1-21-16,-22 22 0,21-22 0,-21 21 15,0-21-15,1 0 0,-1 1 0,0-1 16,0 0-16,-21 0 0,21-21 16,0 0-16,1 0 15,-1 0-15,21 0 0,-21-21 16,0 0-16</inkml:trace>
  <inkml:trace contextRef="#ctx0" brushRef="#br0" timeOffset="20639.56">11218 5482 0,'-21'0'0,"42"0"0,-42-21 0,21 0 16,0 0 0,21 21-16,0-21 0,1 21 15,-1-22-15,0 1 0,0 21 16,0 0-16,0-21 0,-21 0 16,-21 21-1,0 0-15,-21 0 16,-1 0-16,1 0 0,0 21 0,-22-21 0,22 21 15,-22 0-15,22 1 16,21-1-16,-21 0 0,20 21 0,1-21 16,21 1-16,0-1 0,0 21 0,0-21 15,21 0-15,22 22 0,-22-22 16,21 0-16,1 21 0,-1-20 0,21 20 16,-20-21-16,-1 21 0,0-20 0,-20 20 15,20-21-15,-21 21 0,-21-20 16,0-1-16,0 0 0,0 0 0,-21 0 15,0 0-15,-22 1 0,1-22 0,0 21 16,-22-21-16,22 0 0,0 0 16,-22 0-16,22 0 0,-1 0 0,1 0 15,21-21-15,-21 21 0,20-22 16,1 1-16,21 0 0,0 0 0,0 0 16,0 0-16,0-1 0,0 1 15,21 0-15,1 0 0,20 0 0,-21 0 16,21-1-16,1 22 0,-1-21 0,0 0 15,1 0-15,20 21 0</inkml:trace>
  <inkml:trace contextRef="#ctx0" brushRef="#br0" timeOffset="20987.36">11557 5821 0,'21'0'0,"-42"0"0,42 21 15,0-21 1,0 0-16,1 0 15,-1 0-15,0 0 0,0-21 0,0 21 16,0-21-16,1 0 0,-1 21 0,-21-22 16,21 1-16,-21 0 0,21 0 15,-21 0-15,0 0 0,0-1 0,0 1 16,-21 0-16,0 0 0,0 21 0,-1 0 16,1 0-16,0 0 0,-21 0 15,21 0-15,-1 42 0,-20-21 16,21 22-16,0-1 0,0 0 0,-1 1 15,1 20-15,0-20 0,21-1 16,0 0-16,0 1 0,0-22 0,0 21 16,0-21-16,0 0 0,0 1 0,21-1 15,0 0-15,1-21 0,20 0 16,-21 0-16,21 0 0,-20 0 0,20 0 16,0 0-16,1-21 0,-1 0 0,0-1 15,1 1-15,-22-21 0,21 21 16</inkml:trace>
  <inkml:trace contextRef="#ctx0" brushRef="#br0" timeOffset="21215.29">12298 5144 0,'0'-43'0,"0"86"0,0-128 0,0 64 16,0 0-16,0 42 16,0 21-16,0 0 0,-21 1 15,21 20-15,-22 1 0,1-1 0,0 22 16,21-22-16,-21 22 0,0-21 0,0-1 15,21 1-15,-22-1 0,1 1 16,0-22-16,21 0 0,0 1 0,0-1 16,0-21-16,0 0 0,0 0 0,0 1 15,21-22 1,0 0-16,1 0 16,-1 0-16,0-22 0,0 1 0</inkml:trace>
  <inkml:trace contextRef="#ctx0" brushRef="#br0" timeOffset="21578.31">12404 5757 0,'0'0'0,"-43"22"15,43-1 1,21-21 15,1 0-31,-1 0 0,0 0 0,0 0 16,21 0-16,-20 0 15,-1-21-15,0 21 0,0-22 0,0 22 16,-21-21-16,0 0 0,21 21 0,-21-21 16,0 0-16,-21 21 15,0 0-15,-21 0 16,21 0-16,-22 21 0,22 0 0,-21 0 16,21 22-16,-1-22 0,-20 21 15,21-21-15,21 0 0,0 22 0,-21-22 16,21 0-16,0 0 0,0 0 0,0 1 15,21-1-15,-21 0 0,21-21 16,0 0-16,0 21 0,1-21 16,-1 0-16,0 0 0,21 0 0,-21 0 15,22 0-15,-22 0 0,21 0 0,1-21 16,-1 0-16,0 21 0,1-21 16</inkml:trace>
  <inkml:trace contextRef="#ctx0" brushRef="#br0" timeOffset="21827.32">13187 5715 0,'0'0'0,"0"-21"0,-21 21 32,-1 0-32,1 0 0,0 0 15,0 21-15,0 0 0,0 0 0,-1 22 16,1-22-16,0 0 0,0 21 16,21-20-16,0 20 0,0-21 0,0 0 15,0 0-15,0 22 0,0-22 16,42 21-16,22 1 15,-43-43-15,21 0 16,-21 0-16,22 0 0,-1 0 0,0 0 16,-20 0-16,20-22 0,0 22 15,1-21-15,-1 0 0,-21-21 0,21-1 16,1 1-16,-22 0 0,21-22 0</inkml:trace>
  <inkml:trace contextRef="#ctx0" brushRef="#br0" timeOffset="22068.33">13758 5503 0,'21'-63'0,"1"-1"16,-86 276-16,85-297 0,43-84 0,-64 106 0,0 41 0,0-20 15,-21 42 1,-1 0-16,1 21 0,0 22 16,0-22-16,0 21 0,21 0 15,-21 22-15,-1-22 0,22 22 0,-21-1 16,21 1-16,0-22 0,0 22 0,0-22 16,0 21-16,0-20 0,0-1 0,0 0 15,0 1-15,0-22 0,0 0 16,21 21-16,1-20 0,-1-1 15,0-21-15,0 0 16,0 0 0,0 0-16,1-21 0,-1-1 0,0 1 15,0-21-15,0 21 0,0-22 0,1 22 16,-1-21-16</inkml:trace>
  <inkml:trace contextRef="#ctx0" brushRef="#br0" timeOffset="22239.28">13737 5715 0,'-21'0'16,"42"0"-16,-63 0 0,42 21 31,21-21-31,0 0 0,0 0 0,0 0 16,22 0-16,-1 0 0,-21 21 16,22-21-16,20 0 0,-21 0 15,22 0-15,-22 0 0,22 0 0,-1 0 16,1-21-16</inkml:trace>
  <inkml:trace contextRef="#ctx0" brushRef="#br0" timeOffset="22548.22">14753 5461 0,'-21'-21'0,"42"42"0,-63-42 0,42 0 16,-21 21-16,-1 0 0,22 21 31,0 0-31,0 0 16,0 0-16,22 1 0,20-1 15,-21 0-15,21 0 0,22 0 16,-22 0-16,22 1 0,-1-1 0,22 0 16,-22 0-16,1 0 0,-1 0 0,1-21 15,-22 0-15,1 22 0,-1-22 16,-21 0-16,0 0 0,-42 21 16,-21-21-16,-1 0 0,-20 21 15,-1 0-15,-20 0 0,20 0 16,-20 1-16,20 20 0,-21-21 15,22 21-15,-22 1 0,43-22 0,-22 0 0,22 21 16,21-20-16,0-1 16,21 0-16,0 0 0,0 0 0,21-21 15</inkml:trace>
  <inkml:trace contextRef="#ctx0" brushRef="#br0" timeOffset="40231.03">2963 8636 0,'0'0'16,"-21"21"-16,0-21 31,42 0-15,0 0-1,0 0-15,1 0 0,-1-21 0,0 0 16,0 21-16,0-21 0,0 0 0,22-1 16,-22 1-16,0 0 0,0 0 15,0-21-15,1 20 0,-22-20 0,0 21 16,0-21-16,0 20 0,0-20 16,-22 21-16,1 0 0,0 0 0,-21-1 15,-1 22-15,-20 0 0,21 0 0,-22 0 16,-21 0-16,22 22 15,-1-1-15,-20 0 0,20 21 0,-20-21 16,20 22-16,22-1 0,-22-21 16,22 22-16,21-1 0,0-21 0,-1 21 15,22-20-15,0 20 0,0-21 0,0 0 16,22 22-16,-1-22 0,0 0 16,21 0-16,-21 0 0,22 0 0,-1 1 15,22 20-15,-22-21 0,0 0 16,1 0-16,-1 22 0,0-22 0,1 21 15,-1-21-15,-21 22 0,21-22 0,-20 21 16,-1-21-16,0 22 0,-21-22 16,0 21-16,0 1 0,0-22 15,-21 21-15,0-21 0,-22 22 0,1-1 16,-22-21-16,22 0 0,-21 22 16,-1-22-16,1 0 0,-1-21 0,1 21 15,-1-21-15,1 0 0,20 0 16,-20-21-16,20 0 0,22 0 0,-21-1 15,0 1-15,20 0 0,-20-21 16,21-1-16,0 1 0,0 21 0,-1-21 16,22-1-16,0 22 0,0-21 0,0 21 15,0-1-15,0 1 0,22 0 16,-1 0-16,21 21 0,-21-21 0,0 21 16,22 0-16,-1 0 15,0-21-15,1 21 0,20 0 0</inkml:trace>
  <inkml:trace contextRef="#ctx0" brushRef="#br0" timeOffset="40612.81">3090 9313 0,'0'0'0,"21"0"0,-21-21 16,0 0-16,22 0 0,-22 0 15,21 0-15,0-22 16,-21 22-16,21-21 0,-21 21 0,21-22 16,-21 22-16,0-21 0,0 21 0,0-1 15,0 1-15,0 0 0,-21 21 16,0 0-16,0 0 0,0 21 0,-22-21 16,22 43-16,0-22 0,-21 21 0,20 0 15,1 1-15,0-1 0,0 22 16,0-22-16,0 0 0,21 22 0,-22-22 15,22 0-15,0 22 0,0-22 16,0 1-16,0-22 0,0 21 0,22-21 16,-1 0-16,0 1 0,0-22 15,0 0-15,0 0 0,22 0 16,-22 0-16,0-22 0,21 1 0,1 0 16,-1 0-16,0-21 0,1-1 0,-1 22 15,0-21-15,1-22 0,-1 22 16</inkml:trace>
  <inkml:trace contextRef="#ctx0" brushRef="#br0" timeOffset="40875.66">3937 8297 0,'0'-63'0,"0"126"0,0-168 0,0 41 0,0 43 16,0-21-16,0 20 0,0 44 31,-21 20-31,21 0 0,-21 1 0,21 20 16,-22 1-16,22-1 0,-21 1 0,0 20 15,21 1-15,-21 0 0,0-1 16,0 22-16,-1-21 0,1-22 0,0 22 16,-21-22-16,21 22 0,-1-43 15,1 22-15,21-22 0,0 1 0,0-1 16,0-21-16,0 0 0,0 0 0,21-21 31,1 0-31,-1-21 0,-21 0 16,21 0-16,21-43 0,-21 43 15</inkml:trace>
  <inkml:trace contextRef="#ctx0" brushRef="#br0" timeOffset="41259.94">3937 9208 0,'0'21'0,"0"-42"0,0 63 0,-21-21 15,21 0-15,0 0 16,21-21-1,0 0-15,0 0 16,0-21-16,1 0 0,-1 0 16,0 0-16,0 0 0,0-1 15,0 1-15,1 0 0,-22 0 0,21 0 16,-21 0-16,21 21 0,-21-22 16,0 1-16,-21 21 15,0 0-15,-22 21 0,22 1 16,0-22-16,0 21 0,-22 0 15,22 21-15,0-21 0,0 1 0,0 20 16,0-21-16,21 0 0,0 22 0,0-22 16,0 0-16,0 0 0,0 0 15,0 0-15,0 1 0,0-1 0,21 0 16,0-21-16,0 0 0,0 0 16,0 0-16,1 0 0,20 0 15,-21-21-15,21 21 0,-20-21 16,20-1-16,0 1 0,1 0 0,-1 0 15,-21-21-15,21 20 0</inkml:trace>
  <inkml:trace contextRef="#ctx0" brushRef="#br0" timeOffset="41784.16">4614 9038 0,'-42'-21'16,"21"21"-1,0 0-15,-1 21 0,1 0 0,21 1 16,-21-1-16,0 21 0,0-21 15,0 0-15,-22 43 16,43-22-16,0 1 0,-21-22 0,0 0 16,21 21-16,0-21 0,0 1 0,0-1 15,0 0-15,0 0 0,21 0 16,21-21-16,-20 0 16,20 0-16,0 0 0,-21-21 0,85 0 15,-63 0-15,-1 0 16,0-22-16,-21 22 0,22 0 0,-1-21 15,0-1-15,-20 1 0,20 0 0,-21-22 16,0 22-16,0-22 0,22 1 16,-22-1-16,0 1 0,0-1 15,-21 1-15,21 20 0,1-20 0,-22 21 16,21 20-16,-21 1 0,0 0 0,0 0 16,0 0-16,-21 42 15,-1 0-15,1 0 16,21 0-16,-21 22 0,0-1 0,21 0 15,-21 22-15,0-22 0,21 22 16,-22-1-16,1 1 0,21-1 0,-21 1 16,0-22-16,0 22 0,21-22 0,0 0 15,-21 1-15,21-1 0,-22 0 16,22 1-16,0-22 0,0 0 16,0 0-16,0 0 0,0 0 0,22 1 15,-1-22-15,0 0 0,0 0 0,0 0 16,0 0-16,1-22 0,-1 1 15,0 0-15,21 0 0,-21 0 0,1 0 16,20-1-16,-21-20 0,0 21 0,22 0 16</inkml:trace>
  <inkml:trace contextRef="#ctx0" brushRef="#br0" timeOffset="41975.05">4932 9102 0,'-21'0'0,"42"0"0,-42 21 16,-1-21-16,44 0 16,-1 0-16,0 0 0,21 0 15,-21 0-15,22 0 0,-1 0 16,-21-21-16,22 21 0,-1-21 0,-21 21 16,21-22-16,-20 1 0,20 21 0,-21-21 15,0 0-15</inkml:trace>
  <inkml:trace contextRef="#ctx0" brushRef="#br0" timeOffset="42619.68">7175 9292 0,'0'-63'15,"22"63"-15,-1-21 16,0-22-16,0 1 0,43 0 16,-43-1-16,0 22 0,21-21 15,-21 21-15,22-22 0,-22 22 16,0-21-16,-21 21 0,0-22 0,0 22 16,0 0-16,0 0 0,-21 0 0,0 21 15,0 0-15,-22 0 0,1 0 16,0 0-16,-1 21 0,1 0 0,0 0 15,-1 21-15,1-20 0,21 20 16,-22 0-16,22-21 0,21 22 16,0-1-16,0 0 0,0-20 0,21 20 15,1-21-15,20 0 0,-21 22 0,21-22 16,1 0-16,-1 0 0,0 0 0,1 0 16,-1 1-16,0-1 0,1 0 15,-22 0-15,0 0 0,0 0 16,-21 1-16,0-1 0,-21 0 15,0-21-15,-21 0 0,20 0 16,-20 0-16,21 0 0,-21 0 0,-1 0 16,22-21-16,-21 0 0,-1 21 0,22-22 15,-21 1-15,21 0 0,0 0 16,-1 0-16,1 21 0,21-21 16,0-1-16,43 1 15,-22 0-15,0 21 0,0 0 16,21-21-16,-20 21 0</inkml:trace>
  <inkml:trace contextRef="#ctx0" brushRef="#br0" timeOffset="42854.77">8213 9123 0,'21'0'32,"0"0"-32,-21-21 15,21 21 1,-42 0 15,0 21-31</inkml:trace>
  <inkml:trace contextRef="#ctx0" brushRef="#br0" timeOffset="42994.93">8064 9271 0,'0'21'0,"0"-42"0,0 63 0,0-20 16,0-1-16,22 0 15,-1-21-15,0 0 16,0 0-16,0 0 0,0 0 0,1 0 16,-1 0-16,0 0 0,21-21 0,-21 21 15,22-21-15,-22 21 0,0-22 0,21 22 16,1-21-16</inkml:trace>
  <inkml:trace contextRef="#ctx0" brushRef="#br0" timeOffset="43690.59">9525 9017 0,'0'0'16,"0"-21"-16,0 0 0,0 0 0,0-1 0,0 1 16,0 0-16,0 0 0,0 0 15,0 0-15,0-1 0,21 1 0,0 21 16,0-21-16,43 21 0,-43 0 16,0 0-16,22 21 15,-22-21-15,21 43 0,-21-22 0,0 21 0,22-21 16,-22 22-16,-21-1 0,21 0 15,-21 1-15,0-1 0,0 0 16,0 1-16,0-1 0,-21-21 0,0 21 16,0 1-16,21-22 0,-22 21 15,1-21-15,21 1 16,-21-22 0,21-22-16,0 1 0,0 0 15,0 0-15,0 0 0,0 0 0,0-22 16,0 1-16,21 21 0,0-22 15,1-20-15,-1 21 0,0-1 16,0 1-16,21 0 0,1 20 0,-22 1 16,21 0-16,1 0 0,-22 21 0,21 0 0,0 0 15,-20 21-15,-1 0 16,21 0-16,-21 1 0,0 20 0,1-21 16,-22 21-16,0 1 0,21-22 0,-21 21 15,0-21-15,0 22 0,0-1 16,0-21-16,0 0 0,0 22 0,0-22 15,0 0-15,0 0 0,0 0 16,0-42 15,0 0-31,0 0 16</inkml:trace>
  <inkml:trace contextRef="#ctx0" brushRef="#br0" timeOffset="44051.42">10604 9165 0,'22'0'47,"-1"0"-47,0 0 0,0-21 16,0 0-16,0 21 0,1-21 0,-1 0 16,0 21-16,21-22 0,-21 1 0,1 0 15,-1 0-15,0-21 0,0 20 16,-21 1-16,0-21 0,0 21 0,0 0 15,0-1-15,-21 22 0,0 0 16,0 0-16,-1 22 16,-20-1-16,21 21 0,-21 0 0,-1-20 15,22 41-15,0-21 0,0 1 0,0-1 16,-1 0-16,22-20 0,0 20 0,0-21 16,0 21-16,0-20 0,0-1 15,0 0-15,22 0 0,-1 0 0,0-21 16,0 21-16,21-21 0,-20 0 0,20 0 15,-21 0-15,21 0 0,1 0 16,-1 0-16,0-21 0,1 21 0,-1-21 16,0 0-16,-20 0 0,20 0 15,0-22-15</inkml:trace>
  <inkml:trace contextRef="#ctx0" brushRef="#br0" timeOffset="44562.86">11409 9059 0,'21'-21'0,"-42"42"0,42-84 0,-21 42 15,0 0-15,0-1 0,0 44 31,-21-1-31,21 0 0,-21 0 16,21 0-16,0 0 0,-22 22 0,1-22 16,21 0-16,-21 21 0,21-20 0,0-1 15,0 0-15,0 0 0,0 0 16,0 0-16,0 1 0,0-1 16,21-21-1,0 0-15,1 0 0,-1 0 16,0 0-16,0-21 0,0-1 15,0 1-15,1 0 0,-1 0 0,0 0 16,0 0-16,0-1 0,0-20 0,-21 21 16,22 0-16,-22 0 0,21-1 15,-21 44 1,0-1 0,0 0-16,0 0 0,0 0 0,-21 0 15,21 22-15,-22-22 0,22 0 16,0 0-16,0 0 0,0 1 15,0-1-15,0 0 0,0 0 16,22-21-16,-1 0 0,0 0 16,0 0-16,21 0 0,-20 0 15,-1 0-15,0-21 0,21 0 0,-21 21 16,1-21-16,-1-1 0,0-20 0,21 21 16,-42-21-16,21 20 0,1-20 15,-22 0-15,0-1 0,0 1 0,0 0 16,0 21-16,0-22 0,0 22 0,0 0 15,-22 21-15,1-21 0,0 21 16,0 0-16,0 0 16,21 21-16,-21-21 0,21 21 15</inkml:trace>
  <inkml:trace contextRef="#ctx0" brushRef="#br0" timeOffset="45195.03">14351 8784 0,'0'0'0,"-21"0"0,-22 0 15,22 0-15,0 0 16,21-21-16,0 0 16,21 0-16,0 21 0,1-21 0,-1-1 15,21 1-15,-21 0 0,22 0 0,-1 0 16,0 0-16,1-1 0,-22 1 0,21-21 16,-21 21-16,0 0 0,-21-22 15,0 22-15,0 0 0,0-21 0,-21 20 16,0-20-16,-21 21 0,21 0 0,-43 0 15,22 21-15,-22 0 16,1 0-16,-1 0 0,1 0 0,-1 21 16,1 0-16,-1 0 0,22 0 0,0 22 15,-1-1-15,22 0 0,0-21 16,21 22-16,0-1 0,0 0 0,21 1 16,0-1-16,0 0 0,22 1 0,-22-1 15,21 22-15,1-22 0,-22 0 16,21 22-16,0-22 0,-20 0 15,20 1-15,-21-1 0,-21 0 0,0 1 0,0-22 16,0 21-16,0-21 0,-21 22 16,0-22-16,-22 0 0,-20-21 15,21 21-15,-22-21 0,1 0 0,-1 0 16,1 0-16,-1 0 0,1 0 0,20 0 16,-20-21-16,20 0 0,1 0 15,0 0-15,21-1 0,-1-20 0,1 21 16,21-21-16,0-1 0,0 1 0,0 0 15,0 20-15,21-20 0,1 0 16,20 21-16,-21-1 0,21 1 0,1 0 16,-1 0-16,0 0 0,22 21 15,-22-21-15,22 21 0,-22 0 0,0 0 16,22 0-16</inkml:trace>
  <inkml:trace contextRef="#ctx0" brushRef="#br0" timeOffset="45535.06">14351 9081 0,'0'0'16,"21"0"-16,-21 21 0,0 0 0,21-21 16,0 0-16,1 0 15,-1 0-15,0 0 0,0-21 16,0 21-16,0-21 0,22-1 0,-22 1 16,0 0-16,0 0 0,0 0 0,1-22 15,-22 22-15,0 0 0,0-21 16,0 21-16,0-1 0,0 1 15,0 0-15,-22 21 0,-20 0 16,21 0-16,-21 0 0,20 21 16,-20 0-16,21 22 0,-21-1 0,20-21 15,-20 43-15,21-22 0,0 0 0,21 1 16,0-1-16,0 0 0,0 1 0,0-22 16,0 21-16,0-21 0,0 1 15,21-1-15,0 0 0,0 0 0,0-21 16,1 0-16,20 0 0,-21 0 0,21 0 15,1 0-15,-22-21 0,21 21 16,1-21-16,20 0 0,-21-22 0,22 22 16</inkml:trace>
  <inkml:trace contextRef="#ctx0" brushRef="#br0" timeOffset="45824.04">15727 7705 0,'0'-43'0,"0"86"0,0-107 0,-21 64 16,-1 0-16,1 21 0,-21 1 16,21 20-16,-22 0 0,22 22 0,-21 20 15,0 1-15,-1 0 0,22 21 0,-21-22 16,-1 22-16,22 0 0,0-21 16,-21 20-16,21 1 0,-1-21 15,1 0-15,0-22 0,21 22 0,-21-22 16,0-20-16,0 20 0,21-21 0,0 1 15,0-22-15,-22 0 0,22 21 16,0-20-16,0-1 0,22-21 16,20-21-1,-21 21-15,0-22 0,0-20 16,22 21-16,-22 0 0</inkml:trace>
  <inkml:trace contextRef="#ctx0" brushRef="#br0" timeOffset="46190.34">15473 9038 0,'-21'0'16,"-1"0"-16,1 0 16,21 21-16,0 1 15,21-22 1,1 0-16,-1 0 0,0 0 0,0 0 16,21 0-16,-20 0 0,20 0 15,-21 0-15,21-22 0,-20 1 0,-1 0 16,21 21-16,-21-21 0,0 0 0,-21-22 15,0 22-15,0 0 0,0 0 16,0 0-16,0 0 0,-21 21 16,0 0-16,0 0 0,-21 0 0,-1 0 15,-20 42-15,20 0 16,1-21-16,0 22 0,21-1 16,-1 0-16,1 1 0,0-1 0,21 0 15,0-20-15,0 20 0,0-21 0,0 21 16,0-20-16,0-1 0,21 0 15,0-21-15,1 21 0,-1 0 0,0-21 16,21 0-16,-21 0 0,22 0 0,-22 0 16,21 0-16,1 0 0,-1-21 15,0 0-15,22 0 0,-22 0 0,22-1 16</inkml:trace>
  <inkml:trace contextRef="#ctx0" brushRef="#br0" timeOffset="46703.36">16425 8869 0,'0'-21'15,"0"42"-15,0-63 0,-21 42 0,0 0 16,0 0-16,0 0 0,-1 21 16,1 0-16,-21 0 0,21 0 0,0 22 15,-1-22-15,-20 21 0,21 0 0,0 1 16,0-22-16,21 21 0,0 1 16,-22-22-16,22 21 0,0-21 0,0 0 15,0 1-15,0-1 0,22 0 16,-22 0-16,21 0 0,0-21 0,21 0 15,-21 21-15,1-21 0,20 0 16,0 0-16,1 0 0,-22-21 0,21 21 16,0-21-16,43-42 0,-43 41 15,1-20-15,-1 0 0,0-22 16,1 1-16,20-1 0,-20 1 0,-1-22 16,0 22-16,1-22 0,-22 0 0,21 1 15,0-1-15,-20 0 0,-1-21 16,0 22-16,0-1 0,0 22 0,0-1 15,-21 22-15,0-1 0,0 1 0,-21 42 32,0 42-32,0-20 0,-21 41 15,20 1-15,-20-1 0,21 1 0,0 20 16,-22-20-16,22 20 0,0-20 16,0 21-16,0-1 0,21 1 0,-21-22 15,-1 22-15,1-21 0,21-1 0,0 1 16,0-1-16,0-21 0,0 1 15,0-1-15,0 0 0,0-20 0,0-1 16,0 0-16,21 0 0,1-21 0,-1 0 16,0 0-16,0 0 0,0 0 15,22 0-15,-22 0 0,21-21 0,-21 0 16,22 0-16,-1-22 0,0 22 16</inkml:trace>
  <inkml:trace contextRef="#ctx0" brushRef="#br0" timeOffset="46907.35">16785 8721 0,'-42'0'0,"84"0"0,-105 0 0,41 0 15,1 0-15,42 0 16,1 0 0,-1 0-16,21 0 0,-21 0 15,22 0-15,-1 0 0,0 0 16,1 0-16,-1 0 0,0 0 0,1 0 15,-1-21-15,0-1 0,1 22 0,-1-21 16,0 0-16,22 21 0,-22-21 16</inkml:trace>
  <inkml:trace contextRef="#ctx0" brushRef="#br0" timeOffset="47358.45">18605 7959 0,'0'-21'0,"0"42"0,22-64 0,-22 22 16,21 0-16,0 0 0,-21 0 16,21 0-16,0-22 0,0 22 0,1 0 15,-1 0-15,21 0 0,-21-22 0,0 22 16,1 0-16,-1-21 0,0 20 15,0 1-15,-21 0 0,0-21 0,0 21 16,-21 21 0,0 0-16,0 21 0,-22 0 15,1 21-15,0 1 0,-1 20 0,-20 1 16,-1-1-16,1 22 0,20-1 16,-20 22-16,-1-21 0,1 21 0,-1 0 15,22-1-15,0 1 0,-1 0 16,1 0-16,21 0 0,0 0 0,21-22 15,0 22-15,0-42 0,0 168 16,21-168-16,0-1 16,0-20-16,0-1 0,1 0 0,20-20 15,-21-1-15,0 0 0,0 0 16,1-21-16,20 0 0,-21 0 16,21-21-16,1 0 0,-1-22 0,0 22 15,1-21-15,20 0 0,-20-22 0</inkml:trace>
  <inkml:trace contextRef="#ctx0" brushRef="#br0" timeOffset="47602.5">18944 8107 0,'-21'-21'0,"42"42"0,-42-63 15,0 42-15,0 0 0,-1 0 16,1 21-16,21 0 15,-21 0-15,21 0 0,0 0 0,0 1 16,0-1-16,0 0 0,0 0 0,0 0 16,0 0-16,0 1 15,0-1-15,0-42 47,21 21-47,0-22 0</inkml:trace>
  <inkml:trace contextRef="#ctx0" brushRef="#br0" timeOffset="47750.45">18965 8107 0,'0'0'0,"21"0"0,-21 21 31,0 0-31,0 0 16,0 22-16,0-22 0,0 0 0,0 0 16,0 0-16,0 1 0,0-1 15,0 0-15,0 0 16,0 0-16,0 0 0</inkml:trace>
  <inkml:trace contextRef="#ctx0" brushRef="#br0" timeOffset="48383.19">19198 9123 0,'21'0'15,"0"-21"1,1 21-16,-1-21 15,0-1-15,0 1 0,0 0 0,0 0 16,-21-21-16,0 20 0,22 1 0,-22-21 16,0 21-16,0 0 0,0-1 15,0 1-15,-22 0 0,1 21 16,0 0-16,0 0 0,-21 0 0,-1 21 16,22 0-16,-21 1 0,-1 20 15,1-21-15,21 21 0,-21-20 0,20 20 16,-20 0-16,21 1 0,0-22 0,0 21 15,-1-21-15,22 0 0,0 22 16,0-22-16,0 0 0,22-21 16,-1 0-16,0 0 0,0 0 0,0 0 15,0 0-15,1 0 0,-1 0 0,21-21 16,-21 0-16,0 0 0,22-1 16,-22 1-16,0 0 0,0 0 15,0-21-15,1 20 0,-1-20 0,0 21 16,-21 0-16,0 0 0,0 42 31,0 0-31,0 0 0,0 0 16,0 0-16,0 1 0,0-1 15,0 0-15,0 0 0,0 0 0,0 0 16,21 1-16,0-1 0,0 0 16,1 0-16,-1-21 0,0 0 0,0 21 15,0-21-15,22 0 0,-22 0 16,21 0-16,0 0 0,-20 0 15,20 0-15,0-21 0</inkml:trace>
  <inkml:trace contextRef="#ctx0" brushRef="#br0" timeOffset="48839.93">20066 8975 0,'0'-43'0,"0"86"0,0-107 0,0 22 16,0 21-16,0 0 0,0-1 0,-21 1 15,0 21-15,-1 0 0,1 0 0,0 0 16,0 21-16,-21 1 0,20-1 15,-20 0-15,0 0 0,-1 21 0,22-20 16,-21 20-16,21 0 0,0-21 16,-1 22-16,1-1 0,21-21 15,0 0-15,0 1 0,0-1 0,0 0 16,21 0-16,-21 0 0,22-21 0,-1 0 16,21 0-16,0 0 0,1 0 15,-22 0-15,21 0 0,-21-21 16,22 0-16,-22 0 0,0 0 0,21-1 15,-20-20-15,-1 0 0,0-1 0,0-20 16,0-1-16,22 1 0,-22 21 16,-21-22-16,21 1 0,0-1 0,-21 1 15,21-1-15,-21 22 0,0-1 16,0 1-16,0 21 0,0 0 0,0 0 16,-21 21-16,0 21 15,0 21-15,0 0 0,21 1 0,-22-1 16,1 0-16,0 22 0,21-1 15,-21 1-15,21-1 0,0 1 0,0-1 16,0 1-16,0-22 0,0 1 0,0-1 16,0 0-16,0 1 0,0-22 15,0 0-15,21 0 0,-21 0 0,21 0 16,0-21-16,1 0 0,-1 0 0,0 0 16,21 0-16,1 0 0</inkml:trace>
  <inkml:trace contextRef="#ctx0" brushRef="#br0" timeOffset="49338.65">20891 9017 0,'0'-21'15,"0"42"-15,0-63 0,0 21 0,0-1 0,-21 1 16,21 0-16,-21 21 0,0-21 16,-21 21-16,20 0 0,-20 0 0,21 0 15,-21 21-15,-1-21 0,1 21 0,0 22 16,-1-22-16,22 21 0,-21-21 15,21 22-15,-22-22 0,22 21 0,0 0 16,0-20-16,21 20 0,0-21 0,0 0 16,0 0-16,0 1 0,0-1 0,0 0 15,21 0-15,0-21 16,0 0-16,0 0 0,1 0 0,20 0 16,-21 0-16,0 0 0,22-21 0,-22 0 15,21 0-15,-21-1 0,22-20 16,-22 21-16,0-21 0,21-22 0,-21 22 15,1-22-15,20-20 0,-21 20 0,0 1 16,0-1-16,1 1 0,-1-1 16,0 1-16,-21 20 0,21 1 0,-21 0 15,0 20-15,0 1 0,0 42 16,-21 1 0,0-1-16,0 21 0,-1-21 15,1 22-15,0 20 0,21-21 0,0 22 16,-21-1-16,0-20 0,21 20 15,0-20-15,0 20 0,0-21 0,0 1 16,0-1-16,0-21 0,0 22 0,0-22 16,0 0-16,0 0 0,21 0 15,0 0-15,-21 1 0,21-22 0,0 0 16,1 0-16,-1 0 0,0 0 0,0 0 16,0 0-16,0 0 0</inkml:trace>
  <inkml:trace contextRef="#ctx0" brushRef="#br0" timeOffset="49710.43">21124 9102 0,'0'0'0,"0"-21"0,0-1 16,0 1-16,0 0 0,0 0 0,0 0 15,21 21-15,-21-21 0,0-1 0,22 22 16,-1 0-16,0 0 0,0 0 16,0 0-16,22 0 0,-22 0 15,0 22-15,0-1 0,0 0 16,0 0-16,1 0 0,-1 0 0,0 1 15,-21 20-15,0-21 0,0 0 0,0 0 16,0 1-16,0-1 0,0 0 0,0 0 16,-21 0-16,0-21 15,-1 0 1,22-21 0,0 0-16,0 0 15,0 0-15,0-1 0,22 1 16,-1 0-16,0 0 0,0-21 0,0 20 15,0-20-15,1 21 0,-1-21 0,21 20 16,-21 1-16,0 0 0,1 0 16,-1 21-16,0 0 0,0 0 15,0 0-15,-21 21 0,0 0 16,0 0-16,0 1 0,0-1 16,0 0-16</inkml:trace>
  <inkml:trace contextRef="#ctx0" brushRef="#br0" timeOffset="50546.95">21759 9144 0,'43'0'32,"-22"0"-32,0 0 15,0 0-15,0-21 0,0 0 0,1 0 16,-1-1-16,-21 1 0,21 0 16,0 0-16,-21 0 0,21 0 0,-21-1 15,0 1-15,0 0 16,-21 21-16,0 0 15,0 21-15,0 0 0,-1 1 16,1-1-16,0 21 0,0-21 0,0 22 16,0-22-16,21 21 0,-22-21 0,22 22 15,-21-22-15,21 0 0,0 0 16,0 0-16,0 0 0,21-21 0,1 22 16,-1-22-16,0 0 0,21 0 15,-21 0-15,22 0 0,-22 0 0,21 0 16,1 0-16,-22 0 0,21-22 0,0 1 15,-20 0-15,20 0 0,-21 0 0,21 0 16,-20-22-16,20 22 16,-21 0-16,0-21 0,-21 20 0,0 1 15,0 0-15,0 0 0,-21 21 16,0 0-16,0 21 16,0-21-16,-1 21 0,1 0 0,21 1 15,0-1-15,-21 21 0,21-21 0,-21 0 16,21 1-16,0-1 0,0 0 15,0 21-15,0-21 0,0 1 16,0-1-16,0 0 16,-21-21-1,21-21 1,0 0 0,-21 21-16,-1-22 0,1 22 31,0 0-31,42 0 47,0 0-32,1 0-15,-1 0 0,0 0 0,0 0 16,0 0-16,22 0 0,-22 0 16,21 0-16,0-21 0,1 21 0,-1-21 15,0 0-15,1 0 0,-1 0 0,-21-1 16,22-20-16,-22 21 15,21-21-15,-42-1 0,21 1 0,-21 21 16,21 0-16,-21-1 0,0-20 16,-21 42-1,0 21-15,0 0 0,0 1 16,0-1-16,-1 0 0,1 21 0,0-21 16,21 22-16,-21-22 0,21 21 15,-21-21-15,0 1 0,21-1 0,0 0 16,0 0-16,-22 0 0,1 0 15,21 1-15,0-44 32,0 1-17</inkml:trace>
  <inkml:trace contextRef="#ctx0" brushRef="#br0" timeOffset="51384">23939 8911 0,'-21'0'0,"42"0"0,-63 0 0,21 0 16,0 0-16,0 0 0,-1 0 0,1 0 16,0 0-16,0 0 0,0 21 15,0 1-15,-1-1 0,1 21 16,0-21-16,0 0 0,0 1 0,0-1 16,-1 21-16,1-21 0,0 0 15,0-21-15,0 22 0,21-1 0,-21-21 16,21 21-16,21-21 31,0 0-31,21 0 16,-21-21-16,22 21 0,-1-21 0,0-1 15,-20 1-15,20-21 0,-21 21 0,0-22 16,0 1-16,1 0 0,-1-1 16,-21 1-16,21-21 0,-21 20 0,0 1 15,0 0-15,0-1 0,0 22 0,-21 0 16,0-21-16,-1 20 15,22 1-15,22 21 32,-1 0-32,21 0 0,-21 0 15,0 0-15,1 0 0,-1 0 0,21 0 16,-21 21-16,0 22 0,1-22 16,-22 0-16,0 21 0,0 1 15,0-1-15,0 0 0,0 22 0,-22-22 16,1 22-16,0-1 0,0 1 15,0-1-15,0-20 0,-1 20 0,1 1 16,-21 20-16,21-20 0,0 20 0,-1-20 16,22 21-16,-21-22 0,0 1 0,0 20 15,21-20-15,-21-1 0,0 1 16,21-1-16,-22 1 0,1-1 16,21 1-16,-21-22 0,0 22 0,21-22 15,-21-21-15,0 21 0,21-20 0,-22-22 16,1 0-1,21-22-15,-21 1 0,21-21 16,0 21-16,0-22 0,0-20 0,0 21 16,0-22-16,0 1 0,0-1 15,0 1-15,21-1 0,0-21 0,22 1 16,-22-1-16,0 22 0,21-22 0,-20 21 16,20 1-16,-21 21 0,21-22 0,-20 43 15,20-21-15,-21 20 0,21 1 16,-20 0-16,20 0 0,-21 0 15,21 21-15,1 0 0</inkml:trace>
  <inkml:trace contextRef="#ctx0" brushRef="#br0" timeOffset="51876.23">24892 9038 0,'0'0'16,"0"-21"-16,21-21 0,-21 21 0,0-43 15,0 43-15,0 0 0,0-22 16,-21 22-16,0 0 0,0 21 16,-1 0-16,1 0 0,-21 0 15,21 0-15,-22 21 0,1 22 0,0-22 16,-1 21-16,1 0 0,0 1 16,-1-1-16,22 0 0,-21 1 0,21-22 15,0 21-15,-1-21 0,22 22 0,0-22 16,0 0-16,0 0 0,0 0 15,22-21-15,-1 22 0,0-22 16,0 0-16,0 0 0,0 0 0,22-22 16,-22 1-16,21 0 0,-21 0 15,22 0-15,-22-22 0,21 1 0,1 0 16,-22-22-16,21 22 0,0-43 16,1 22-16,-1-1 0,-21 1 15,0-1-15,22 1 0,-43-1 0,21 1 16,-21 20-16,0 1 0,0 0 0,0 21 15,0-1-15,-21 22 0,0 0 16,-1 22-16,1-1 0,0 21 0,-21-21 16,21 22-16,-1 20 0,1-21 0,21 1 15,0 20-15,-21 1 16,21-22-16,0 22 0,0-1 0,0-21 16,0 1-16,0-1 0,0 0 0,21 1 0,-21-22 15,21 0-15,1 0 0,-1 0 16,21 1-16,-21-22 0,22 0 15</inkml:trace>
  <inkml:trace contextRef="#ctx0" brushRef="#br0" timeOffset="52370.98">25590 9017 0,'0'0'0,"22"-21"16,-22 0-16,0-22 0,0 22 0,0 0 15,0-21-15,-22 21 0,1-1 0,0 1 16,0 0-16,0 21 0,0-21 15,-1 21-15,1 0 0,-21 0 0,21 0 16,-22 21-16,22 0 0,-21 0 0,21 1 16,-22 20-16,22-21 15,0 21-15,0-20 0,0 20 0,0-21 16,21 21-16,0-20 0,0-1 0,0 0 16,0 0-16,0 0 0,21 0 15,0 1-15,0-22 0,0 0 0,22 21 16,-22-21-16,0 0 0,21 0 0,-21 0 15,1-21-15,-1-1 0,21 1 16,-21 0-16,0-21 0,1 21 0,20-22 16,-21-20-16,0-1 0,22 1 15,-1-1-15,-21 1 0,21-1 0,1 1 16,-1 20-16,-21-20 0,22-43 16,-22 43-16,-21 41 15,0-20-15,0 21 0,0 0 0,-21 21 16,-1 21-16,1 0 0,-21 21 15,21 1-15,-22-1 0,1 0 16,21 22-16,-21-22 0,-1 22 0,22-1 16,0 1-16,0-1 0,0 1 0,21-22 15,0 22-15,0-22 0,0 0 16,0-21-16,0 22 0,21-22 0,0 0 16,0 0-16,0 0 0,0-21 0,22 0 15,-22 0-15,0 0 0,21 0 16,-20 0-16,20-21 0</inkml:trace>
  <inkml:trace contextRef="#ctx0" brushRef="#br0" timeOffset="52651.96">26395 8276 0,'-21'-21'0,"42"42"0,-64-42 0,22 21 15,21 21 17,0 0-17,0 1-15,0-1 16,0 0-16,0 0 16,0 0-16,0 0 15,21-21 32</inkml:trace>
  <inkml:trace contextRef="#ctx0" brushRef="#br0" timeOffset="52806.92">26522 8319 0,'0'0'0,"-21"0"31,-1 0-31,22 21 15,0 0-15,-21 0 16,21 0-16,-21 0 16,21 1-16</inkml:trace>
  <inkml:trace contextRef="#ctx0" brushRef="#br0" timeOffset="53209.03">26522 7705 0,'-21'-43'0,"42"86"16,-64-107-16,22 43 0,21 0 15,0 0-15,0 42 16,0 0-1,21 0-15,1 0 0,20 1 0,-21 20 16,21 0-16,1 1 0,-1 20 16,0-21-16,1 43 0,-1-21 15,-21-1-15,22 22 0,-22-22 0,-21 22 16,0-22-16,0 1 0,0 21 16,-21-22-16,-1 1 0,-20-1 0,0 22 15,-1-22-15,-20 1 0,21-22 0,-22 22 16,1-22-16,20 0 0,-20 1 15,-1-1-15,22-21 0,-22 21 0,22-20 16,21-1-16,-21 0 0,20 0 0,1-21 16,0 0-16,0 21 0,21-42 31,21 0-31,0 0 0,0 21 16</inkml:trace>
  <inkml:trace contextRef="#ctx0" brushRef="#br0" timeOffset="53426.98">27114 8594 0,'0'0'0,"0"-21"0,-21 21 16,21-22-16,-21 22 15,0 0 1,0 0 15,21 22-31,-21-22 0,21 21 0,-22-21 16,22 21-16,0 0 0,-21 0 15,21 0-15</inkml:trace>
  <inkml:trace contextRef="#ctx0" brushRef="#br0" timeOffset="53631.01">27114 9144 0,'0'21'0,"0"-42"0,0 63 16,0-20-16,-21-1 0,0-21 16,0 21-16,21 0 0,-21 0 15,0 0-15,-1 1 0,1 20 16,0-21-16,-21 0 0,21 22 0,-22-1 16,22-21-16,-21 21 0,-1 1 0,1-1 15,-21-21-15,20 22 0,1-1 16,-22-21-16,22 21 0,-21-20 0,20-1 15,-20 0-15</inkml:trace>
  <inkml:trace contextRef="#ctx0" brushRef="#br0" timeOffset="65210.69">3471 11028 0,'0'0'0,"0"-21"31,-21 21-31,21 21 31,0 21-15,0-21-16,0 22 0,0 20 16,0-20-16,0 20 0,0 1 0,0-22 15,-21 21-15,21 1 0,0-22 0,-21 22 16,21-22-16,0 0 0,0 1 0,0-1 15,0 0-15,0-20 0,0 20 16,0-21-16,0 0 0,0 0 16,0-42-1,0 0 1,0 0-16,0 0 16,21-22-16</inkml:trace>
  <inkml:trace contextRef="#ctx0" brushRef="#br0" timeOffset="65462.57">3873 11578 0,'0'0'0,"0"21"15,0 1-15,0-1 16,0 0-16,22 0 16,-1-21-16,0 0 15,0 0-15,-21-21 16,21 21-1,-21-21-15,0 0 16,-21 21 0,0 0-1,21-22 17</inkml:trace>
  <inkml:trace contextRef="#ctx0" brushRef="#br0" timeOffset="66064.74">5948 11261 0,'0'0'0,"-21"0"0,21-21 15,0-1 1,0 1-16,0 0 0,21 0 0,-21 0 0,21 0 16,0-1-16,0 1 15,0-21-15,22 21 0,-22 0 0,21-1 16,-21-20-16,1 21 0,-1 0 0,0 0 15,0-1-15,-21 1 0,-21 21 16,0 0-16,-22 0 16,1 0-16,-21 21 0,-1 1 0,1-1 15,-1 0-15,1 0 0,-1 21 16,22-20-16,-1 20 0,1 0 0,21 1 16,21-22-16,0 21 0,0 0 0,0 1 15,0-1-15,42-21 0,-21 22 0,22-22 16,-1 21-16,0-21 0,1 22 15,-1-22-15,0 0 0,1 21 16,-22-21-16,21 1 0,-21 20 0,1-21 16,-1 0-16,-21 0 0,0 1 0,0-1 15,0 0-15,-21 0 0,-1 0 0,-20 0 16,0-21-16,-22 22 0,1-22 0,-1 0 16,1 0-16,-1 0 0,1 0 15,-1 0-15,22 0 0,-22 0 0,43-22 16,-21 1-16,21 0 0,0 0 0,-1 0 15,22 0-15,-21-22 0,21 22 0,0-21 16,0 21-16,0-22 0,21 1 0,1 0 16,20 20-16,-21-20 0,21 0 15,1 21-15,20-1 0,-20 1 16</inkml:trace>
  <inkml:trace contextRef="#ctx0" brushRef="#br0" timeOffset="66438.66">6308 11515 0,'0'0'16,"0"42"-16,-22-21 0,22 0 0,0 1 0,0-1 15,22-21 1,-1 0-16,0 0 16,0 0-16,0-21 0,0 21 15,22-22-15,-22 1 0,0 0 0,21 0 16,-20 0-16,20-22 0,-21 22 0,0 0 15,0-21-15,-21 21 0,0-22 0,0 1 16,0 21-16,0 0 16,-21 21-16,-21 0 0,21 0 0,-22 0 15,22 21-15,-21 0 0,0 0 0,-43 43 16,64-22-16,-22 0 0,1 1 16,21-1-16,0 0 0,0 1 0,-1 20 15,22-21-15,0 1 0,0-22 16,0 21-16,0 1 0,0-22 0,22 21 15,-1-21-15,0 0 0,0-21 16,0 0-16,0 0 0,22 0 0,-1 0 16,-21 0-16,22-21 0,-1 0 0,21 0 15,-20 0-15,-1-22 0,0 22 0,22-21 16</inkml:trace>
  <inkml:trace contextRef="#ctx0" brushRef="#br0" timeOffset="66686.64">7218 10710 0,'0'-21'0,"0"42"0,0-63 16,-21 42-16,-1 0 0,1 0 15,0 21-15,0 22 0,0-1 0,0 0 16,-1 1-16,22-1 0,-21 21 16,0 1-16,21-1 0,-21 1 0,21 21 15,0-22-15,0 1 0,-21-1 0,21 1 16,-21-22-16,21 21 0,-22-20 0,22-1 15,0-21-15,0 22 0,0-22 0,0 0 16,0 0-16,22-21 0,-1 0 0,0 0 16,0 0-16,0 0 15,0 0-15,1-21 0,-1 0 0</inkml:trace>
  <inkml:trace contextRef="#ctx0" brushRef="#br0" timeOffset="67050.94">7260 11494 0,'0'0'0,"0"21"0,-21-21 0,21 21 16,-21 0-16,21 0 0,0 0 15,21-21 1,0 0 0,0 0-16,0 0 0,1 0 0,-1 0 15,0-21-15,0 0 0,0 21 0,22-21 16,-22 0-16,0 0 0,0-1 15,21 1-15,-20 0 0,-22 0 0,0 0 16,0 0-16,0-1 0,0 1 0,-22 21 16,1 0-1,0 0-15,-21 0 0,21 21 0,-1 1 16,-20-1-16,21 0 0,0 0 0,0 21 16,-1-20-16,1 20 0,21-21 0,-21 0 15,21 22-15,0-22 0,0 42 16,0-42-16,0 1 0,21-1 15,0-21-15,1 21 0,-1-21 16,0 0-16,0 0 0,21 0 16,-20 0-16,-1 0 0,21-21 15,0 0-15</inkml:trace>
  <inkml:trace contextRef="#ctx0" brushRef="#br0" timeOffset="67532.21">8149 11303 0,'0'0'0,"0"-21"0,0 0 15,0 0-15,0-1 0,-21 22 16,0 0-16,0 0 0,-1 0 0,1 22 16,0-1-16,-21 0 0,21 21 0,-1-21 15,1 22-15,0-1 0,21-21 0,0 22 16,-21-1-16,21 0 0,0-21 16,0 22-16,0-22 0,0 0 15,0 0-15,0 0 0,21 1 0,-21-1 16,21 0-16,0-21 0,1 0 0,-1 0 15,21 0-15,-21 0 0,0 0 0,22 0 16,-1 0-16,0 0 0,1-21 0,-1 0 16,0-1-16,1 1 0,-1-21 15,0 0-15,1-1 0,-22 1 0,21-22 16,-21 1-16,1-1 0,-1 1 0,0-1 16,0 1-16,-21-1 0,0 22 0,0-21 15,0 20-15,0 22 0,0-21 0,0 21 16,-21 21-1,0 0 1,0 21-16,21 21 0,-22-21 0,1 22 16,21-1-16,0 21 0,0-20 0,-21 20 15,21-20-15,0 20 0,0-21 0,0 22 16,0-22-16,0 1 0,0-1 0,0 0 16,0-21-16,21 22 0,-21-22 0,21 0 15,1 0-15,-1 0 0,0-21 16,0 0-16,0 0 0,0 0 0,1 0 15,-1 0-15,21 0 0,-21 0 0,0-21 16,22 0-16,-22 0 0,21-21 16</inkml:trace>
  <inkml:trace contextRef="#ctx0" brushRef="#br0" timeOffset="67719.61">8403 11261 0,'0'0'0,"21"0"16,0 0-16,1 0 16,20 0-16,-21 0 0,21 0 0,1 0 15,20 0-15,-20 0 0,20 0 16,-21-21-16,22 21 0,-22-22 0,1 22 16,-22-21-16,0 21 0,0-21 15</inkml:trace>
  <inkml:trace contextRef="#ctx0" brushRef="#br0" timeOffset="68139.37">9504 10880 0,'0'0'0,"0"21"15,0 0-15,0 21 16,0 1-16,0-1 0,0 0 16,0 22-16,0-22 0,0 22 0,0-1 15,-21-20-15,21 20 0,-22-21 0,1 1 16,21-1-16,0 0 0,-21 1 16,21-22-16,-21 21 0,21-21 0,0 1 15,0-1-15,0-42 31,0-1-31,0 1 0</inkml:trace>
  <inkml:trace contextRef="#ctx0" brushRef="#br0" timeOffset="68651.52">9483 10986 0,'0'0'0,"-22"-43"0,22 22 0,0 0 16,0 0-16,0 0 0,0-1 15,22 1-15,-1 21 0,0 0 16,21 0-16,1 0 0,-1 0 0,0 0 16,1 0-16,-1 0 0,0 21 0,1 1 15,-1 20-15,-21-21 0,0 21 16,0-20-16,-21 20 0,0 0 0,0 1 16,-63 41-16,21-41 0,-1-1 15,1-21-15,-22 0 0,22 22 0,0-22 16,-1-21-16,1 21 0,21-21 15,-21 21-15,20-21 0,22-21 16,0 0 0,0 0-16,22-1 0,-1 1 15,0 0-15,21 0 0,-21 0 0,22 0 16,-1-1-16,0 22 0,1 0 0,20 0 16,-20 0-16,-1 0 0,21 0 0,-20 0 15,-1 22-15,0-1 0,1 21 16,-1-21-16,-21 0 0,0 22 0,1-22 15,-22 21-15,0-21 0,0 22 0,-22-22 16,1 21-16,-21-21 0,21 1 16,-43-1-16,22 0 0,-22 0 0,1 0 15,-1 0-15,1-21 0,21 0 0,-22 22 16,22-22-16,-22 0 0,22 0 0,21 0 16,-22 0-16,22 0 0,0 0 15,0-22-15,21 1 0,0 0 16,0 0-16,0 0 0,21 0 15,0-1-15,0 1 0,22 0 0,-22-21 16,42 21-16,-20-22 0</inkml:trace>
  <inkml:trace contextRef="#ctx0" brushRef="#br0" timeOffset="69170.61">10350 11218 0,'0'22'0,"0"83"31,0-83-31,0-1 0,-21 0 0,21 21 15,-21-21-15,21 1 0,0-1 0,0 0 16,0 0-16,0 0 0,0 0 16,0 1-16,42-1 15,-20-21-15,-1 0 0,21 0 16,-21 0-16,0 0 0,1 0 0,20 0 16,-21-21-16,0 21 0,22-22 0,-22 1 15,0 0-15,0 0 0,21-21 0,-20 20 16,-22 1-16,21-21 0,0 21 0,-21-22 15,0 22-15,0-21 0,0 21 16,0 0-16,0-1 16,0 44-1,0-1-15,0 0 0,0 0 0,0 21 16,0 1-16,-21-1 0,21 0 0,-21 1 16,21-1-16,0 0 0,0 22 0,0-22 15,0 22-15,0-22 0,0 22 16,0-1-16,0 1 0,0-1 0,0 22 15,0-22-15,-22 1 0,22-1 16,-21 1-16,0 20 0,21-20 0,-21 21 0,0-22 16,0 22-16,-1-22 0,22 1 0,-21 20 15,0-41-15,0 20 0,0-20 16,0-1-16,-1 0 0,1-21 0,0 1 16,0-1-16,0-21 0,0 0 0,-1 0 15,1-21-15,0-1 0,21 1 16,-21-21-16,0 21 0,21-22 0,-21 1 15,21 0-15,0-1 0,0 1 16,0 0-16,0-22 0,21 22 0,0-22 16,0 22-16,21-21 0,-20 20 0</inkml:trace>
  <inkml:trace contextRef="#ctx0" brushRef="#br0" timeOffset="71175.27">11430 10986 0,'-21'0'16,"42"0"-16,-63 0 0,20 0 0,1 0 0,0 0 15,0 0-15,42 0 32,0 0-32,0 0 15,1 0-15,-1-22 0,0 22 0,21 0 16,-21-21-16,1 0 0,-1 21 0,0-21 15,0 0-15,21 21 0,-42-21 16,22-1-16,-22 1 0,21 21 16,-21-21-16,0 0 0,0 0 15,-21 21 1,-1 21-16,1 0 0,21 0 0,-21 0 16,0 22-16,0-1 0,0 0 0,-1 22 15,22-1-15,-21 1 0,0-1 16,0 1-16,0-1 0,21 1 0,0-1 15,-21 22-15,-1-43 0,22 1 16,0-1-16,0-21 0,0 0 16,0 1-16,-21-22 0,21 21 0,-21-21 0,0 0 15,0 0 1,21-21-16,-21-1 16,-1 1-16,22 0 0,-21 0 0,0 0 15,21 0-15,-21-1 0,21-20 0,-21 21 16,0 21-16,21-42 0,-22 42 15,1 0-15,21 21 16,0 0 0,0 0-16,0 0 0,0 0 15,21 1-15,1-1 0,-1-21 16,0 21-16,0-21 0,0 0 0,0 0 16,22 21-16,-22-21 0,0 0 0,21 0 15,-20 0-15,20 0 0,-21 0 16,0 0-16,22 0 0,-22-21 0,0 21 15,21-21-15,-21 0 0,1-1 16,-1 1-16,0 0 0,0 0 0,0-21 16,-21 20-16,0 1 0,21-21 0,-21 21 15,22 0-15,-22 42 16,-22-21 0,22 21-16,-21 0 0,21 0 15,0 0-15,-21 22 0,21-22 0,-21 0 16,21 0-16,0 0 0,0 1 15,0-1-15,21-21 32,0 0-17,-21-21-15,21 21 0,1-22 0,-22 1 16,21 21-16,0-21 0,0 0 16,0 0-16,-21 0 0,21-1 0,1 22 15,-22-21-15,21 21 0,-21 21 16,0 1-1,21-1-15,-21 0 0,0 0 0,0 0 16,0 0-16,21 1 0,0-22 0,0 21 16,1 0-16,-1-21 15,0 21-15,0-21 0,0 21 0,22-21 16,20 0-16,-21 0 0,-20 0 16,20 0-16,0 0 0,1 0 0,-22-21 15,21 0-15,0 0 0,1 0 0,-22-1 16,0 1-16,21 0 0,-20-21 0,-1 21 15,-21-22-15,0 1 0,0-22 16,0 22-16,0 0 0,0-1 0,-21 1 16,21 21-16,-22-21 0,1 42 0,0-22 15,-21 22-15,21 0 0,-1 0 0,-20 0 16,0 22-16,21-1 0,-22 21 16,22 0-16,0-20 0,0 20 0,0 0 15,-1 1-15,22-1 0,0 0 16,0-21-16,0 22 0,0-22 0,0 21 15,22-21-15,-1 1 0,0-22 0,0 21 16,0-21-16,0 0 0,1 0 0,-1 0 16,0 0-16,0 0 0,0 0 0,0 0 15,1-21-15,-1-1 0,-21-20 0,21 21 16,0-21-16,0-1 0,-21 1 16,21-22-16,-21 22 0,22-21 0,-22-1 15,0 22-15,21-22 0,-21 22 0,21 0 16,-21-43-16,0 64 15,0 0-15,0-1 0,0 1 0,0 0 16,-21 21 0,0 21-16,21 0 0,-22 22 15,22-22-15,-21 21 0,21-21 0,0 22 16,0-1-16,0 22 0,0-22 0,0 0 16,0 1-16,0 20 0,0-21 0,0 1 15,0-22-15,0 21 0,0 1 0,21-22 16,1 0-16,-1 0 0,0 0 15,0 0-15,0-21 0,0 0 0,1 22 16,20-22-16,-21 0 0,21 0 16,1 0-16,-22 0 0,21-22 0,1 1 0,-22 0 15,21 0-15,-21 0 0,0-22 16,1 22-16,-1-21 0,-21 21 0,21-22 16,-21 1-16,0 21 0,0 0 15,0 0-15,-21-1 0,0 22 0,-1 0 16,-20 0-16,21 0 0,0 22 0,0-1 15,-1 0-15,1 21 0,0-21 0,21 22 16,-21-22-16,21 42 16,0-41-16,0-1 0,0 0 0,0 0 15,21 0-15,0 0 0,0-21 0,1 22 16,-1-22-16,0 0 0,21 0 0,-21 0 16,1 0-16,20 0 0,-21 0 15,0 0-15,0 0 0,22 0 0,-22-22 16,-21 1-16,21-21 0,0 21 0,0-22 15,1 22-15,-1-21 0,-21 0 16,42 20-16,-21-20 0,0 0 0,1 21 16,-1-1-16,0 1 0,0 0 0,0 0 15,0 21-15,22 0 0,-22 0 0,0 0 16,0 0-16,-21 21 0,21 0 16,-21 0-16,0 22 0,0-22 15,0 21-15,0-21 0,0 22 0,0-1 16,0-21-16,-21 22 0,0-22 0,0 21 15,21-21-15,-21 0 0,0 1 16,21-1-16,0 0 0,-22-21 0,1 21 16,0-21-16,21-21 31,21 21-15,0-21-16,1 0 0,-1-1 0,0 1 15,21-42-15,1 20 16,-22 1-16,42-43 0,-20 43 0,-22 0 15,0-1-15,0 22 0,0 0 0,-21 0 16,0 0-16,0 42 16,-21 0-16,0 0 15,0 0-15,0 22 0,-1-1 0,1 0 16,0 1-16,0-1 0,21-21 0,0 22 16,0-1-16,0-21 0,0 21 0,0-20 15,0-1-15,21 0 0,0 0 0,22 0 16,-1-21-16,-21 0 0,21 0 0,22 0 15,-22 0-15,1 0 0,20 0 16,1 0-16,-22 0 0,21-21 0,-20 0 16,-1 0-16,0-22 0,1 22 0,-1-21 15</inkml:trace>
  <inkml:trace contextRef="#ctx0" brushRef="#br0" timeOffset="72250.64">3450 12827 0,'-21'-21'0,"21"0"15,-21 0-15,21-1 16,-21 22-16,21-21 0,0 0 16,0 0-16,0 0 0,0 0 15,21-1-15,0 22 0,-21-21 16,21 21-16,0 0 0,0 0 0,1 0 15,20 0-15,-21 0 16,0 0-16,0 0 0,1 0 0,-1 21 16,0 22-16,0-22 0,0 21 0,-21 1 15,0-1-15,0 0 0,0 1 16,0-1-16,0 0 0,0 1 0,-21 20 16,-21-21-16,21 1 0,-1-22 0,-20 21 15,21 1-15,-21-22 0,-1 21 0,1-21 16,21 0-16,-22 1 0,1-1 15,0 0-15,21 0 0,-22-21 16,22 0-16,0 0 0,0 0 0,0 0 16,-1 0-16,22-21 0,-21 21 15,21-21-15,-21 0 0,21-22 16,0 22-16,0 0 0,0-21 0,0 20 16,0-20-16,0 0 0,21-1 0,0 22 15,1-21-15,20 21 0,-21 0 16,21-1-16,-20 1 0,20 21 0,-21 0 15,21 21-15,1 1 0,-22-1 0,21 0 16,-21 21-16,22-21 0,-22 22 0,0-22 16,0 21-16,0-21 0,1 22 15,-22-22-15,0 0 0,21 0 0,0 22 16,-21-22-16,21 0 0,-21 0 0,0 0 16,0 0-16,21-21 0,-21 22 15,21-22-15,1 0 16,-1 0-16,0-22 15</inkml:trace>
  <inkml:trace contextRef="#ctx0" brushRef="#br0" timeOffset="72422.56">4212 13166 0,'0'21'15,"0"0"1,21-21 0,0 0-1</inkml:trace>
  <inkml:trace contextRef="#ctx0" brushRef="#br0" timeOffset="73058.19">5905 12912 0,'0'21'31,"22"-21"126</inkml:trace>
  <inkml:trace contextRef="#ctx0" brushRef="#br0" timeOffset="73518.92">6032 12975 0,'0'21'16,"22"-21"62,-22-21 0</inkml:trace>
  <inkml:trace contextRef="#ctx0" brushRef="#br0" timeOffset="74551.84">6054 12975 0,'21'0'750</inkml:trace>
  <inkml:trace contextRef="#ctx0" brushRef="#br0" timeOffset="74959.61">6181 13018 0,'-22'0'16</inkml:trace>
  <inkml:trace contextRef="#ctx0" brushRef="#br0" timeOffset="77639.07">6096 12975 0,'-21'21'15,"0"-21"1,21 22-16,21-22 31,0-22-15,0 1-16,0 21 0,22-21 15,-22 0-15,0 0 0,21 0 0,-21-1 16,22 1-16,-22 0 0,21 0 0,1 0 16,-22 0-16,0-22 0,0 43 15,-21-21-15,0 0 0,0 0 0,-21 0 16,0 21-16,0 0 0,-22 0 16,1 0-16,0 0 0,-1 0 0,1 0 15,0 21-15,-22-21 0,22 21 0,-1 0 16,1 0-16,0 0 0,-1 1 15,22-1-15,0 0 0,0 0 16,21 0-16,0 22 0,0-22 0,0 0 16,0 21-16,21-21 0,21 22 0,-20-1 15,20-21-15,0 22 0,1-22 0,-1 0 16,0 21-16,-21-21 0,22 22 16,-1-22-16,-21 0 0,0 21 0,22-20 15,-43-1-15,0 21 0,0-21 0,0 0 16,0 1-16,0-1 0,-21 0 15,-1 0-15,-20-21 0,0 0 0,21 0 0,-22 0 16,1 0-16,0 0 16,-1-21-16,1 21 0,0-21 0,-1 0 15,22-1-15,-21 1 0,21-21 0,-1 21 16,1 0-16,21-1 0,0-20 0,-21 21 16,21-21-16,0 20 0,0 1 15,0 0-15,0 0 0,0 0 0,21 0 16,0-1-16,1 22 0,20 0 0,-21-21 15,0 21-15,22 0 0,-22 0 0</inkml:trace>
  <inkml:trace contextRef="#ctx0" brushRef="#br0" timeOffset="77995.87">6583 13377 0,'0'22'0,"21"-22"31,-21-22-31,21 1 0,0 0 16,0 21-16,1-21 0,-1 0 15,0 0-15,0-1 0,0 1 0,-21 0 16,21-21-16,1 21 0,-22-1 0,0 1 16,0 0-16,0 0 0,0 0 0,-22 21 15,-20 0-15,21 0 16,0 21-16,-22 0 0,1 0 0,21 0 15,-21 22-15,20-22 0,-20 21 16,21 1-16,-43 20 0,43-21 16,21 1-16,0-22 0,-21 21 0,21 1 15,0-22-15,0 0 0,0 0 16,21 0-16,0 0 0,1-21 0,20 0 16,0 0-16,-21 0 0,22 0 0,-1 0 15,0 0-15,1-21 0,20 0 0,-20 0 16,-1 0-16,0-22 0</inkml:trace>
  <inkml:trace contextRef="#ctx0" brushRef="#br0" timeOffset="78258.71">7493 12552 0,'0'-21'0,"0"42"0,0-63 15,-21 42 1,0 21-16,21 0 0,-22 0 0,1 21 15,0 1-15,0 20 0,0 1 0,0-1 16,-1 1-16,1-1 0,0 1 16,0-1-16,0 1 0,0-1 0,-1 1 15,1-22-15,0 0 0,0 22 0,0-22 16,21 1-16,-21-22 0,21 21 0,0-21 16,0 0-16,21 1 15,0-22-15,0 0 0,0 0 16,0-22-16,22 1 0,-22 0 15,0 0-15,0 0 0</inkml:trace>
  <inkml:trace contextRef="#ctx0" brushRef="#br0" timeOffset="78634.5">7535 13208 0,'-21'0'0,"21"21"0,-21-21 15,21 21-15,-21-21 0,21 22 16,21-22 15,0 0-31,0 0 0,0 0 16,1 0-16,-1-22 0,21 1 0,-21 21 15,0-21-15,22 0 0,-22 21 0,0-21 16,0 0-16,-21-1 0,0 1 16,0 0-16,0 0 0,0 0 0,0 0 15,-21 21-15,-21 0 16,21 0-16,-1 21 0,-20-21 0,21 21 15,-21 21-15,20-21 0,1 1 16,-21 20-16,21-21 0,0 21 0,-1 22 16,22-43-16,0 21 15,0-20-15,0-1 0,0 0 0,0 0 16,22 0-16,-1 0 0,0-21 0,0 22 16,21-22-16,-20 0 0,20 0 0,-21 0 15,21 0-15,1 0 0,-1 0 16,0-22-16,1 1 0,-1 0 0,0 0 15,1 0-15,-1 21 0</inkml:trace>
  <inkml:trace contextRef="#ctx0" brushRef="#br0" timeOffset="79103.23">8318 13018 0,'0'0'0,"0"-43"0,0 22 0,-21 21 31,0 21-31,0 0 0,0 1 0,0-1 16,-1 0-16,1 21 0,0-21 0,0 22 15,0-22-15,0 21 0,-1 1 0,22-22 16,0 21-16,0-21 0,0 0 16,0 1-16,0-1 0,0 0 0,22 0 15,-1 0-15,0 0 0,0-21 0,0 0 16,0 0-16,22 0 0,-22 0 0,0 0 16,21 0-16,1 0 0,-22-21 0,21 0 15,1 0-15,-22 0 0,21 0 16,-21-1-16,22-20 0,-1 21 15,-21-21-15,21-1 0,-20 1 0,-1-22 16,0 22-16,0-21 0,0-1 0,0 1 16,-21 20-16,0-20 0,0 20 0,0 1 15,0 21-15,22 0 0,-22 0 0,0-1 16,-22 44 0,1-1-16,21 21 0,-21 0 15,0 1-15,0-1 0,21 0 0,0 22 16,-21-1-16,-1-20 0,22 20 0,-21-20 15,21-1-15,0 0 0,0 1 0,0-1 16,0 0-16,0-21 16,0 22-16,21-22 0,1 0 0,-1 0 15,0 0-15,0-21 0,0 0 16,22 0-16,-22 0 0,0 0 0,0 0 16,0-21-16,0 21 0,1-21 0,-22 0 15,21 0-15,-21 0 0</inkml:trace>
  <inkml:trace contextRef="#ctx0" brushRef="#br0" timeOffset="79271.13">8742 12996 0,'0'0'0,"-21"0"0,-1 0 16,22-21 0,22 21-16,-1 0 0,0 0 15,21 0-15,-21 0 0,43 0 16,-22-21-16,22 21 0,-1 0 0,22 0 15,-22-21-15,1 21 0,-1-21 0,22 21 16,-21-21-16</inkml:trace>
  <inkml:trace contextRef="#ctx0" brushRef="#br0" timeOffset="79498">10033 12679 0,'-42'0'0,"84"0"0,-127 0 0,64 0 0,-21 0 15,21 21-15,-22 0 0,22 0 0,0 1 16,-21 20-16,20 0 0,1 1 0,21-1 16,0 0-16,-21 1 0,21-1 15,0 21-15,0-20 0,0-1 0,0 0 16,0 1-16,0-22 0,0 21 0,0-21 16,0 22-16,0-22 0,0 0 0,0 0 15,0 0-15,21-21 0,0 0 0,1 0 16,-1 0-16</inkml:trace>
  <inkml:trace contextRef="#ctx0" brushRef="#br0" timeOffset="79970.73">9758 13018 0,'-21'-43'0,"42"86"0,-42-107 0,21 22 16,0 21-16,0-22 0,0 22 0,0 0 15,0 0-15,21 0 0,0-1 16,0 22-16,0-21 0,22 21 0,-22 0 15,21 0-15,0 0 0,1 0 0,-22 21 16,21 1-16,-21-1 0,1 21 0,-1-21 16,0 0-16,-21 22 0,0-22 15,0 21-15,0-21 0,-42 22 0,20-22 16,-20 0-16,0 0 0,-1 0 16,1 1-16,-21-1 0,20 0 0,-20-21 15,20 21-15,1-21 0,21 0 0,-21 0 16,20 0-16,44 0 31,20-21-31,-21 21 0,21 0 0,1-21 16,-1 21-16,22 0 0,-22 0 0,64 0 15,-43 0-15,-20 21 0,-1-21 16,0 21-16,-21 0 0,22 0 0,-22 1 16,-21-1-16,0 0 0,0 0 15,-21 0-15,-22 0 0,22 1 16,-21-1-16,-22 0 0,22-21 0,-21 21 15,-1 0-15,1-21 0,20 0 16,-20 21-16,20-21 0,1 0 0,0 0 16,-1 0-16,22 0 0,0 0 0,21-21 15,0 0 1,42 21-16,-20-21 0,20 0 0,-21 0 16,43-1-16,-22 1 0,0 0 0,22 0 15</inkml:trace>
  <inkml:trace contextRef="#ctx0" brushRef="#br0" timeOffset="80506.42">10414 13187 0,'0'0'0,"0"21"16,0 0-1,0 0-15,0 1 16,0-1-16,0 0 0,0 0 0,0 0 16,-21 0-16,21 1 0,0-1 15,0 0-15,0 0 0,0 0 16,21-21-16,0 0 0,0 0 15,0 0-15,1 0 0,-1 0 0,0 0 16,21 0-16,-21 0 0,1-21 0,20 0 16,-21 0-16,0 21 0,0-21 0,1-1 15,-1 1-15,0-21 0,-21 21 0,21 0 16,-21-22-16,21 22 0,-21 0 0,0 0 16,0 0-16,0-1 0,0 1 15,0 42 1,0 1-1,0-1-15,0 21 0,0-21 0,0 22 16,0-1-16,0 0 0,-21 1 0,21 20 16,-21 1-16,21-1 0,0 1 0,0-1 15,0 22-15,0 42 16,0-64-16,0 22 0,0-22 0,0 22 16,0-21-16,0 20 0,0 1 0,0-22 15,0 22-15,0-21 0,0-1 16,0 1-16,-21-1 0,0 1 0,-1-1 15,1-21-15,0 1 0,0-1 0,0 0 16,0-20-16,-1-1 0,1 0 0,0-21 16,21-21-16,-21 0 0,21-1 15,0-20-15,0 0 0,0-22 0,21 1 16,0-1-16,0-20 0,1-1 0,-1-21 16,21 21-16,-21-20 0,22-1 15,-1 21-15,0-21 0,-21 22 0,22-1 16,-1 0-16,0 1 0,-20 20 0,20 1 15,-21-1-15</inkml:trace>
  <inkml:trace contextRef="#ctx0" brushRef="#br0" timeOffset="81006.14">11155 12764 0,'0'0'0,"0"-22"0,-21 1 0,21 0 0,0 0 16,0 0-16,0 0 0,0-22 15,0 22-15,21 21 0,0 0 16,0 0-16,0 0 0,0 21 0,1 0 15,-1 22-15,0-1 0,0 0 0,0 1 16,0 20-16,-21 1 0,0-22 0,0 22 16,0-22-16,0 0 0,0 1 15,0-1-15,0 0 0,0-21 0,0 22 16,0-22-16,0 0 0,0 0 16,22-21-1,-22-21-15,21 0 0,-21 0 16,0 0-16,0-1 0,21 1 15,0-21-15,-21 0 0,21-1 0,0 1 16,1-22-16,-1 22 0,-21-21 16,42-1-16,-21 1 0,0-1 0,22 22 15,-22-1-15,106-84 16,-106 106-16,21 0 0,-20 21 0,-1 0 16,0 0-16,0 21 0,0 0 0,-21 1 15,0 20-15,0 0 0,0 1 16,0-1-16,0 0 0,0 22 0,-21-22 15,0 22-15</inkml:trace>
  <inkml:trace contextRef="#ctx0" brushRef="#br0" timeOffset="82322.38">11896 13187 0,'0'21'15,"0"-42"-15,21 63 0,0-42 0,0 0 16,0 0-16,0 0 0,1 0 0,-1 0 16,21 0-16,-21 0 0,0 0 0,1-21 15,20 0-15,-21 0 0,0 0 0,0-1 16,22 1-16,-22-21 0,0 0 0,0 20 15,-21-20-15,0 0 0,0 21 16,0-1-16,0 1 0,0 0 0,0 0 16,-21 21-16,0 0 0,0 0 15,-22 21-15,22 0 0,-21 22 0,21-22 16,-22 0-16,22 21 0,-21 1 0,21-22 16,0 21-16,-1 0 0,1-20 15,0 20-15,21-21 0,0 0 16,0 22-16,0-22 0,0 0 0,21 0 15,-21 0-15,21-21 0,1 0 16,20 0-16,-21 0 0,0 0 0,22 0 16,-1 0-16,-21-21 0,21 21 0,1-21 15,-22 0-15,21 0 0,-21-1 0,1-20 16,-1 21-16,0-21 0,0-1 16,0 1-16,0 0 0,-21-1 0,0 1 15,0 21-15,22-22 0,-22 22 16,-22 42-1,22 1-15,-21-1 16,21 21-16,-21-21 0,0 22 16,21-22-16,0 21 0,0-21 0,0 22 15,0-22-15,0 0 0,0 0 0,0 0 16,0 0-16,0 1 0,0-1 0,21 0 16,0-21-16,0 0 0,1 0 0,-1 0 15,0 0-15,0 0 0,21 0 0,-20 0 16,20 0-16,0-21 0,1 0 15,-1-1-15,0 1 0,-21 0 0,22-21 16,-1-1-16,-21 1 0,22 0 0,-22-22 16,0 1-16,0-22 0,0 22 0,-21-1 15,0 1-15,0 20 0,0 1 16,0 0-16,0-1 0,0 22 16,0 0-16,-21 21 0,0 0 15,0 21-15,0 0 0,-1 0 16,22 22-16,-21-1 0,21 0 0,-21 1 15,21 20-15,0 1 0,-21-1 16,21-20-16,0 20 0,0 1 0,0-22 0,0 0 16,0 1-16,0-1 0,0 0 15,0-21-15,21 22 0,0-22 0,0 0 16,1 0-16,-1-21 16,0 0-16,0 0 0,0 0 0,0 0 15,1 0-15,-1-21 0,0 0 0,21 0 16,1-22-16,-22 1 0,-21 21 15,21-21-15,0-1 0,0 1 16,0 21-16,-21-22 0,0 22 0,22 0 16,-22 0-16,0 42 15,0 0-15,0 0 16,-22 22-16,22-22 0,-21 0 16,21 21-16,0-20 0,0-1 0,0 21 15,0-21-15,0 0 0,0 1 0,0-1 16,0 0-16,0 0 0,21-21 0,-21 21 15,22-21-15,-1 0 0,0 0 16,0 0-16,0 0 0,0 0 0,22 0 16,-22 0-16,0-21 0,0 0 15,0 0-15,1 0 0,-1-1 0,21-20 16,-21 21-16,0-21 0,1 20 0,-1-20 16,0 21-16,0 0 0,0 0 15,-21-1-15,0 1 0,0 42 16,0 1-16,0-1 15,-21 0-15,21 0 0,0 0 16,-21 0-16,21 22 0,0-22 0,0 0 16,0 0-16,0 0 0,0 1 15,21-1-15,0 0 0,0-21 16,1 21-16,-1-21 0,21 0 0,0 21 16,-20-21-16,20 0 0,0 0 15,1 0-15,20 0 0,-21 0 0,1-21 16,-1 21-16,0-21 0,1 0 0,-1-22 15,-21 22-15,22-21 0,-22 0 16,0-1-16,-21 1 0,0 0 0,0-1 0,0 1 16,0 21-16,-21 0 0,0-1 15,-1 22-15,1 0 0,-21 0 0,21 22 16,-22-1-16,1 0 0,0 21 16,21 1-16,-1-1 0,1 0 0,0 1 15,21-1-15,0-21 0,0 21 0,0 1 16,21-22-16,-21 21 0,21-21 0,1 1 15,20-1-15,-21 0 0,0 0 16,22 0-16,-22-21 0,21 0 0,0 21 16,-20-21-16,20 0 0,0 0 0,-21 0 15,22 0-15,-1-21 0,0 0 0,1 21 16,-22-21-16,21 0 0</inkml:trace>
  <inkml:trace contextRef="#ctx0" brushRef="#br0" timeOffset="82503.28">14901 13356 0,'0'0'0,"-21"0"15,21 21-15,0 1 32,-21-22-32,21 21 15,-21-21 1,0 21-16,-1-21 0,1 0 15</inkml:trace>
  <inkml:trace contextRef="#ctx0" brushRef="#br0" timeOffset="83511.21">3238 14393 0,'-21'0'0,"42"0"0,-63 0 0,21 0 15,0 0-15,21-21 0,0 0 16,0 0-16,0 0 16,0 0-16,21 21 0,0-22 15,0 22-15,22 0 0,-22-21 0,21 21 16,-21 0-16,22 0 0,-1 0 0,0 0 15,1 21-15,-1 1 0,-21-1 16,21 21-16,-20-21 0,-1 22 0,-21-1 16,0 0-16,0 1 0,-43-1 0,22-21 15,-21 21-15,0 1 0,-1-22 0,1 21 16,0-21-16,-22 1 0,22-1 16,-1 0-16,22 0 0,-21-21 15,21 0-15,0 0 0,-1 0 0,22-21 16,0 0-16,0 0 15,0-1-15,22 1 16,-1 0-16,0 0 0,0 0 0,21 21 16,-20-21-16,20 21 0,0 0 0,43 0 15,-43 0-15,1 21 0,-1-21 16,0 21-16,1 0 0,-22 0 16,21 0-16,-21 22 0,0-22 15,1 0-15,-22 21 0,0-20 0,0 20 0,0-21 16,-22 21-16,1-20 0,-21-1 0,21 21 15,-64 0-15,64-20 16,-21-1-16,-1-21 0,1 0 16,21 0-16,-22 0 0,1 0 0,21 0 15,-21 0-15,20-21 0,-20-1 0,21 1 16,0 0-16,-22 0 0,22 0 0,0 0 16,21-1-16,-21 22 0,21-21 15,0 0-15,0 0 0,0 0 16,21 21-16,0-21 15,0 21-15,22 0 0</inkml:trace>
  <inkml:trace contextRef="#ctx0" brushRef="#br0" timeOffset="83699.1">4170 14796 0,'21'0'0,"-42"0"0,84 0 16,-42 0-16,1 0 0,-1 0 47,0 0-32,0-22 1</inkml:trace>
  <inkml:trace contextRef="#ctx0" brushRef="#br0" timeOffset="84361.24">5969 14732 0,'0'-63'31,"0"126"-31,21-148 0,0 64 0,0 0 0,1 0 16,20 0-16,-21-22 0,21 22 15,1-21-15,-22 21 0,21 0 0,-21-22 16,22 22-16,-22-21 0,0 21 0,-21-1 16,0 1-16,0 0 15,-21 21-15,-21 0 0,-1 0 0,22 0 16,-21 21-16,-22-21 0,22 21 0,0 1 16,-22-1-16,22 21 0,-1-21 15,1 22-15,21-1 0,0-21 0,21 21 16,0 1-16,0-22 0,0 21 0,21 1 15,21-22-15,1 21 0,-1-21 0,0 22 16,1-22-16,-1 21 0,0-21 0,22 22 16,-22-22-16,0 21 0,-20-21 15,20 22-15,-21-22 0,21 21 16,-42-21-16,0 0 0,0 1 0,0 20 16,-21-21-16,-21 0 0,21-21 0,-22 21 15,-20 1-15,-1-1 0,1-21 0,-1 0 16,1 0-16,-22 0 0,22 0 15,-1 0-15,1-21 0,20-1 0,-20 1 16,21 0-16,-1 0 0,1-21 16,21-1-16,0 22 0,-1-21 0,1-85 15,21 84-15,0 1 0,21 21 16,22 0-16,-1 0 0,0-1 16,22 1-16,-1 0 0,22 21 0,-21-21 15,20 21-15,-20 0 0,-1 0 0</inkml:trace>
  <inkml:trace contextRef="#ctx0" brushRef="#br0" timeOffset="84579.11">6646 14965 0,'0'0'16,"0"21"-16,21-21 15,1 0-15,-1 0 0,0-21 16,0 21-16,0-21 0,0 0 15,1-1-15,-1 1 0,0 0 0,0 0 16,0 0-16,0 0 0,1-1 0,-22 1 16,21 0-16,-21-21 0,0 21 15,0-1-15,-43 22 0,22 0 16,0 0-16,0 0 0</inkml:trace>
  <inkml:trace contextRef="#ctx0" brushRef="#br0" timeOffset="84702.04">6583 14923 0,'0'63'16,"0"-126"-16,-21 147 0,21-41 0,-22-22 0,22 21 15,0 0-15,0-20 0,0 20 0,22-21 16,-1 0-16,0 0 0,0 1 0,21-22 16,-20 0-16,20 0 0,0 0 0,1 0 15,-1-22-15,0 22 0,1-21 0,-1-21 16,0 21-16,1-22 0,-1 22 0</inkml:trace>
  <inkml:trace contextRef="#ctx0" brushRef="#br0" timeOffset="84926.98">7429 14415 0,'0'0'0,"22"-43"0,-22-20 16,0 20-16,0 1 0,0 21 0,0 0 16,0 0-16,0 42 15,0 0-15,0 21 0,0 22 16,-22-22-16,22 22 0,0-1 0,-21 22 16,21-22-16,-21 1 0,0-1 0,21-20 15,0 20-15,-21 1 0,0-22 0,-1 0 16,22 22-16,-21-22 0,21 0 15,0-20-15,0 20 0,-21-21 0,21 0 16,0 0-16,21-21 16,-21-21-16,21 21 15,1-21-15</inkml:trace>
  <inkml:trace contextRef="#ctx0" brushRef="#br0" timeOffset="85283.97">7641 14859 0,'0'0'0,"0"21"0,0 0 0,-21 1 16,21-1-16,-21 0 0,21 0 16,0 0-1,21-21-15,0 0 16,0 0-16,22 0 0,-22-21 16,0 21-16,0-21 0,0 0 15,22 21-15,-22-21 0,0-1 0,0 1 16,0 0-16,-21 0 0,0-21 0,0 20 15,0 1-15,0 0 0,0 0 0,-21 21 16,0 0-16,-21 0 0,20 0 0,1 0 16,0 21-16,-21 0 0,21 0 15,-1 1-15,1 20 0,0-21 0,0 21 16,0-20-16,21 20 0,0 0 0,0-21 16,0 22-16,0-22 0,0 0 15,0 21-15,0-20 0,21-1 0,0-21 16,0 21-16,0-21 0,1 0 0,-1 0 15,0 0-15,21 0 0,1 0 0,-22-21 16,21 0-16,0-1 0,1 1 16</inkml:trace>
  <inkml:trace contextRef="#ctx0" brushRef="#br0" timeOffset="85722.46">8467 14690 0,'0'0'15,"0"-21"-15,-22 21 16,22 21-1,-21-21-15,0 42 0,0-21 0,0 0 16,21 1-16,-21 20 0,21-21 0,-22 21 16,1-20-16,21 20 0,0 0 0,0-21 15,0 22-15,0-22 0,0 21 0,0-21 16,0 1-16,21-1 0,1 0 16,-1-21-16,0 0 0,0 21 0,0-21 15,22 0-15,-22 0 0,21-21 0,0 21 16,1-21-16,-1 0 0,0-22 0,1 22 15,-1 0-15,0-21 0,1-1 16,-1 1-16,0 0 0,-20-1 0,20-20 0,-21 20 16,0-20-16,22-1 15,-22 1-15,-21-1 0,21 1 0,-21 21 16,21-1-16,-21 22 0,0 0 0,0 0 16,-21 42-16,0 0 15,0 0-15,-1 22 0,1-1 0,0 0 16,0 1-16,0 20 0,0-21 15,-1 1-15,22-1 0,0 22 0,0-22 16,0 0-16,0 1 0,0-22 0,0 21 16,0 0-16,0-20 0,0 20 0,0-21 15,0 0-15,0 0 0,0 1 16,22-22-16,-1 0 0,0 0 16,0-22-16,0 1 15</inkml:trace>
  <inkml:trace contextRef="#ctx0" brushRef="#br0" timeOffset="85883.36">8890 14838 0,'0'0'0,"-21"0"15,42-21 1,0 21 0,21 0-16,-20 0 0,20 0 15,-21-21-15,43 21 0,-22 0 0,21-22 16,-20 1-16,41 21 0,-20-21 0,-1 0 15,1 0-15</inkml:trace>
  <inkml:trace contextRef="#ctx0" brushRef="#br0" timeOffset="86131.22">10054 14309 0,'0'0'16,"-21"0"-16,0 0 0,0 0 15,-1 21-15,22 0 0,-21 0 0,21 0 16,-21 22-16,0-1 0,21 0 0,0 1 15,-21-1-15,21 0 0,-21 1 0,21-1 16,0 0-16,-22 1 0,1-1 16,0-21-16,0 22 0,21-1 15,-21-21-15,21 0 0,-21 0 0,21 1 16,0-1-16,0 0 0,0 0 0,21-42 31,0 0-31,0 0 0,-21-1 16,0 1-16,21 0 0,-21-21 0,0 21 15,0-22-15</inkml:trace>
  <inkml:trace contextRef="#ctx0" brushRef="#br0" timeOffset="86504.23">9821 14838 0,'0'-148'16,"21"21"0,-21 84-16,-21 361 0,42-678 0,1 318 15,-1 21-15,-21-1 0,21 22 16,0 0-16,0 0 0,0 0 16,1 22-16,-22-1 15,21 0-15,-21 0 0,0 21 16,0-20-16,0-1 0,0 21 0,0-21 15,0 0-15,-21 22 0,-1-22 0,1 0 16,-21 0-16,21 0 0,0 1 0,-22-22 16,22 21-16,0 0 0,0-21 0,-22 0 15,65 0 17,-1 0-32,21 0 0,-21 0 0,22 0 15,-22 0-15,21 0 0,-21 0 0,22 0 16,-22 21-16,21-21 0,-21 21 15,0 0-15,1 1 0,-22-1 16,0 0-16,0 0 0,0 0 0,-22-21 16,1 21-16,-21 1 0,21-1 15,-22 0-15,1 0 0,0 0 0,-1 0 16,-20-21-16,42 22 0,-22-1 0,1-21 16,21 0-16,0 21 0,0-21 0,21-21 31,21 0-31,21-1 0,22-20 15</inkml:trace>
  <inkml:trace contextRef="#ctx0" brushRef="#br0" timeOffset="87052.47">10435 14817 0,'0'21'31,"-21"0"-31,0 0 0,0 0 16,21 1-16,-22-1 0,1 0 15,21 0-15,-21 0 0,21 0 0,0 1 16,0-1-16,21-21 16,0 0-16,1 0 0,-1 0 15,0 0-15,0 0 0,21-21 16,-20 21-16,-1-22 0,21 1 0,0 0 16,-20 0-16,20 0 0,-21-22 0,21 22 15,-20 0-15,20-21 0,-21 21 16,0-1-16,0 1 0,-21 42 15,-21 1 1,21-1-16,-21 21 0,0-21 16,0 22-16,0-22 0,-22 21 0,43 0 15,-21 22-15,0-22 0,21 22 16,0-22-16,0 22 0,0-1 0,0 1 16,0-1-16,0-21 0,0 22 0,0-1 15,0 22-15,0-21 0,21-1 0,-21 1 16,0 20-16,0-20 0,0 20 0,0-20 15,0 63-15,0-64 0,0 1 16,-21-1-16,0 1 0,0-22 16,-1 1-16,1-1 0,0-21 0,0 0 15,0 0-15,0-21 0,-1 0 16,1 0-16,21-21 0,-21 0 0,21-21 16,0-1-16,0 1 0,0-21 0,0-1 15,0-21-15,21 1 0,0-1 0,1 0 16,-1-20-16,-21-1 0,42 0 0,-21 0 15,0 21-15,22-20 0,-22-1 0,0 0 16,21 21-16,-20 22 16,20-22-16,-21 22 0,21-1 0,-20 22 15,20-1-15</inkml:trace>
  <inkml:trace contextRef="#ctx0" brushRef="#br0" timeOffset="87432.45">11451 14372 0,'0'-21'0,"0"42"0,0-84 0,0 20 0,0 22 15,0 0-15,0-21 0,0 21 16,0-1-16,21 22 0,0 0 16,-21 22-16,0-1 0,22 0 0,-1 21 15,-21 1-15,21 20 0,-21-21 16,0 22-16,0-1 0,0 1 0,0-1 16,0-20-16,0 20 0,0-20 0,0-1 15,0 0-15,0-21 0,0 22 0,0-22 16,0 0-16,0 0 0,0 0 15,21-21 1,0 0-16,0-21 16,1 0-16,-1 0 0,0 0 15,0 0-15,21-22 0</inkml:trace>
  <inkml:trace contextRef="#ctx0" brushRef="#br0" timeOffset="87566.49">12107 14351 0,'0'0'0,"43"-63"0,-1-22 16,-42 64-16,0 0 0,0-1 0,0 1 15,-21 21-15,0 0 0,-1 0 16,-20 21-16,0 22 0,21-1 0,-22 0 16,22 1-16,-21 20 0,21 1 15,-22-1-15,22-20 0,-21 20 16</inkml:trace>
  <inkml:trace contextRef="#ctx0" brushRef="#br0" timeOffset="87669.47">12107 14880 0,'21'-21'0,"1"0"0,20 0 0</inkml:trace>
  <inkml:trace contextRef="#ctx0" brushRef="#br0" timeOffset="87899.46">12615 14161 0,'-21'0'0,"42"0"0,-63 0 0,21 0 15,63 0 17,-21 0-32,0-22 15,22 22-15,-1 0 0,0 0 0,1 0 16,-1 0-16,22 0 0,-22 0 0,0 0 16,22-21-16,-22 21 0,0 0 0,1 0 15,-22 0-15,0 0 0,0 0 16,-42 0-1,0 0-15,-21 0 0,-1 0 16,22 0-16</inkml:trace>
  <inkml:trace contextRef="#ctx0" brushRef="#br0" timeOffset="88108.41">12890 14118 0,'-21'0'0,"106"0"0,-149 0 16,22 0-16,42 21 16,-21 1-16,0 20 15,21-21-15,-21 21 0,21 1 16,-22-1-16,22 22 0,0-22 0,0 21 15,-21-20-15,21-1 0,-21 22 16,21-22-16,-21 0 0,21 1 16,0-22-16,0 21 0,0-21 0,-21 0 15,21 1-15,0-1 0,0 0 0,-21-21 16,21 21-16,0-42 31,0 0-31,-22 21 0,22-21 0</inkml:trace>
  <inkml:trace contextRef="#ctx0" brushRef="#br0" timeOffset="88511.77">12001 14351 0,'0'0'0,"0"21"16,-21 0 0,0 22-16,-21-1 0,21-21 15,-22 43-15,22-22 0,-21 0 0,21 22 16,-22-22-16,1 1 0,21 20 0,-22-21 16,1 22-16,21-22 0,-21 1 0,20-1 15,-20 0-15,21 1 0,21-1 0,0-21 16,0 0-16,0 0 0,0 1 15,21-1-15</inkml:trace>
  <inkml:trace contextRef="#ctx0" brushRef="#br0" timeOffset="102036.51">3577 16066 0,'0'0'16,"0"-22"-16,0 1 0,0 0 0,21 0 15,0 21 17,-21 21-32,0 0 0,0 0 15,0 22-15,0-1 16,0 0-16,0 1 0,0-1 0,-21 0 16,0 22-16,-21-22 0,21 1 0,-1 20 15,-20-21-15,21 1 0,-21-1 16,-1 22-16,22-43 0,-21 21 0,21 0 15,-1-20-15,1-1 0,0 0 0,0-21 16,21-21 0,0 0-16,0-1 15,0 1-15,0-21 0,0 21 0,0-22 16,21 22-16,0 0 0,0 0 16,22 21-16,-22-21 0,0 21 0,21 0 15,1 0-15,-22 0 0,21 0 16,1 0-16,-22 0 0,21 0 0,-21 0 15,22 0-15,-22 0 0,21 0 16,-21 0-16,0 0 0,22 0 0,-22 0 16,0 0-16,21 0 0,-20-21 0,-1-1 15,0 1-15,0 0 0,0 0 16,-21-21-16,0 20 0,0 1 16,0 0-16,0 0 0,0-21 0,0 20 15,0 1-15,0 0 16,-21 21-1,0 21-15,21 0 0,0 1 16,-21 20-16,21-21 0,-21 21 0,-1 1 16,22-1-16,-21 0 0,0 1 15,21 20-15,-21-20 0,0-1 0,21 21 16,-21-20-16,-1-1 0,22 0 0,0-20 16,0 20-16,-21-21 0,21 0 0,0 0 15,-21-21 1,21-21-1,21 0-15,0 0 0,1-21 16,-22 20-16,21 1 0,0 0 16</inkml:trace>
  <inkml:trace contextRef="#ctx0" brushRef="#br0" timeOffset="102204.41">4212 16679 0,'21'0'0,"-42"0"0,63-21 0,-20 0 15,-1 21-15,0-21 0,-21 0 16,21 21 0,-42 21 15</inkml:trace>
  <inkml:trace contextRef="#ctx0" brushRef="#br0" timeOffset="103071.67">6413 16468 0,'-42'0'0,"84"0"0,-105 0 0,42 0 0,0 0 15,-1 0 1,44 0 15,-1 0-31,0-21 0,0 21 0,-21-22 16,21 22-16,0-21 0,22 0 15,-1-21-15,-42 21 0,0-1 16,21 22-16,-21-21 0,0 0 16,0 0-16,-21 21 15,0 0-15,0 0 0,-22 0 16,22 21-16,-21 0 0,21 0 16,-22 1-16,1-1 0,0 21 0,-1 0 15,1-20-15,0 20 0,21 0 0,-22 1 16,22-22-16,0 21 0,0-21 0,21 22 15,0-22-15,0 0 0,21-21 16,0 0-16,0 0 0,0 0 16,22 0-16,-1-21 0,-21 0 0,22-1 15,20 1-15,-21-21 0,1 21 0,-1 0 16,0-1-16,1-20 0,-22 21 16,21 0-16,-21 0 0,-21-1 15,22 1-15,-22 42 31,-22 1-31,1-1 16,21 0-16,0 21 0,-21 1 0,21-1 16,-21 21-16,21-20 0,-21 20 0,21 22 15,0-22-15,0 22 0,0-21 0,-21 20 16,21 1-16,0 21 0,-22-22 16,22 22-16,0-21 0,0 21 0,-21 0 15,0-22-15,21 22 0,-21 0 16,0 0-16,21-22 0,0 22 0,-21-21 15,-1 0-15,22-22 0,-21 1 16,0-1-16,0-21 0,0-20 16,21 20-16,-21-21 0,-1-21 0,1 0 15,0 0-15,0-21 0,21 0 0,-21-22 16,0 1-16,-1 0 0,1-22 16,0 1-16,0-22 0,0 0 0,21-20 15,0 20-15,0-21 0,0 0 0,0 0 16,0 1-16,0-1 0,0 0 0,21 21 15,0 1-15,0-1 0,22 21 16,-22-20-16,21 41 0,0-20 0,-20-1 16,20 22-16,0 0 0,1-1 0,-1 1 15,0 21-15,1-21 16,-1 20-16,-21-20 0</inkml:trace>
  <inkml:trace contextRef="#ctx0" brushRef="#br0" timeOffset="103627.1">6858 16552 0,'0'0'0,"21"0"0,0 0 16,-21-21-16,0 0 0,21 21 15,1-21-15,-22 0 0,21 21 0,0-21 16,-21-1-16,21 1 0,0 0 16,-21-21-16,21 21 0,-21-1 0,22 1 15,-22 0-15,0 0 0,-22 21 31,1 21-31,0 0 0,0 0 16,0 22-16,-22-1 0,22 0 0,0 1 16,0-1-16,21 22 0,-21-22 0,21 0 15,0 1-15,0-1 0,0 0 16,0 1-16,0-22 0,0 0 0,21 0 16,0 0-16,0-21 0,22 0 0,20 0 15,-42 0-15,64-21 16,-64-21-16,21 21 0,1-22 15,-22 22-15,21-21 0,1-1 16,-22 1-16,0 0 0,21-22 0,-21 22 16,1-22-16,-22 22 0,21-21 0,-21-1 15,0 1-15,21-1 0,-21 22 16,0-1-16,0 1 0,0 0 0,0 21 16,0-1-16,0 44 15,0-1-15,0 0 0,0 42 16,0-20-16,0-1 0,0 22 0,0-22 15,0 21-15,0-20 0,0-1 0,0 22 16,-21-22-16,21 0 0,0 22 16,0-22-16,0-21 0,0 22 15,0-1-15,0-21 0,0 0 0,0 0 16,0 1-16,21-22 0,0 0 0,0 0 16,0 0-16,1 0 0,-1-22 15,21 1-15,-21 0 0,0 0 0,1-21 16,-1 20-16,0 1 0,0-21 0,0 21 15</inkml:trace>
  <inkml:trace contextRef="#ctx0" brushRef="#br0" timeOffset="103807">7429 16383 0,'-21'0'15,"21"21"-15,0 0 16,21-21-1,1 0-15,20 0 0,-21 0 0,21 0 16,-20 0-16,20 0 0,21-21 0,-20 21 16,20-21-16,1 0 0,-1 0 0,1 21 15,-1-21-15,1-1 0</inkml:trace>
  <inkml:trace contextRef="#ctx0" brushRef="#br0" timeOffset="104756.02">8848 16341 0,'-22'-21'0,"44"42"0,-44-64 16,1 22-16,21 0 0,0 0 0,0 0 15,0 0-15,0-22 0,0 1 0,0 21 16,0-22-16,0 22 0,0-21 16,0 21-16,0-22 0,0 22 15,0 0-15,-21 21 16,0 0-16,0 21 0,0 0 0,-1 1 16,-20 20-16,0 0 0,-1 1 15,22 20-15,-21-21 0,21 22 0,-22-1 16,1 43-16,21-42 0,0-1 15,21 1-15,-21-1 0,21-20 0,-22 20 16,22-21-16,0 22 0,0-22 16,0-21-16,22 22 0,-1-22 0,0 0 15,0-21-15,21 0 0,1 0 0,-1 0 16,22 0-16,-1-21 0,-21 0 0,22 0 16,-1-1-16,1-20 15,-1 0-15,1 21 0,-22-22 0,22-20 16,-22 20-16,0 1 0,1 0 0,-22-22 15,0 22-15,0 0 0,-21-22 0,21 1 16,-21-1-16,0 22 0,0-22 16,-21 1-16,0 20 0,0 1 0,-21 0 15,-1-1-15,22 22 0,-21 21 0,-22 0 16,22 0-16,0 0 0,-22 21 0,22 22 16,-1-22-16,-20 42 0,21-20 15,20 20-15,-20 1 0,21-1 0,0 1 16,0-1-16,21 1 0,0-1 15,0 1-15,0-1 0,0 1 0,21-22 16,0 22-16,0-22 0,21 0 16,1-21-16,-1 1 0,0-1 0,1 0 15,20-21-15,1 0 0,-22 0 0,22 0 16,-1-21-16,-21 21 0,22-21 0,-1-22 16,-20 22-16,20-21 0,-20-1 15,20 1-15,-21 0 0,1 21 0,-22-22 16,21 1-16,-21 0 0,1 20 15,-1-20-15,0 21 0,-21 0 0,0 0 0,0 42 32,0 0-32,0 0 0,-21 21 15,0 1-15,21-1 0,-22 22 0,1-1 16,0 1-16,0-1 0,0 1 0,0 20 16,-1-20-16,1-1 0,0 22 15,0-22-15,21 22 0,-21 0 0,0-1 16,-1 1-16,1 21 0,0-21 0,0-1 15,0 1-15,0 21 0,-1-22 16,1 1-16,-21 21 0,21-43 0,0 22 16,-1-21-16,1-1 0,0 1 0,0-22 15,0 0-15,0-21 0,21 1 16,-22-1-16,22-42 16,0-1-1,22-20-15,-1-21 0,0-1 16,0 1-16,0-22 0,22 0 0,-22-21 15,21 22-15</inkml:trace>
  <inkml:trace contextRef="#ctx0" brushRef="#br0" timeOffset="105089.56">9715 16764 0,'0'0'0,"0"-42"0,0 21 16,0-22-16,0 22 0,0 0 15,-21 0-15,21 0 0,-21-1 0,21 1 16,0 0-16,0 0 15,21 21-15,0 0 0,1-21 16,-1 21-16,0 0 0,21 0 0,-21 0 16,22 0-16,-1 0 0,-21 21 0,0 0 15,1 0-15,-1 0 0,-21 22 0,0-22 16,0 21-16,0-21 0,0 22 16,-21-1-16,-22-21 0,22 0 0,-21 22 15,-1-22-15,-20 0 0,21 0 0,-1 0 16,1-21-16,0 22 0,-1-22 0,22 0 15,0 0-15,0 0 0,0 0 16,21-22-16,0 1 16,0 0-16,21 0 15,0 21-15,0-21 0,0 0 0,0-1 16,22 1-16,-1 0 0,-21 0 16,43 0-16,-22 0 0</inkml:trace>
  <inkml:trace contextRef="#ctx0" brushRef="#br0" timeOffset="106623.31">10414 16129 0,'0'-42'16,"0"84"-16,21-105 0,-21 20 0,0 22 0,0 0 15,0 0-15,0 42 16,0 21 0,-21-21-16,0 22 0,21-1 0,-21 0 15,-1 1-15,22 20 0,0-20 16,-21-1-16,0 0 0,21 22 0,-21-22 15,21 0-15,0 1 0,0-1 16,0 0-16,0 1 0,0-1 0,0-21 16,0 0-16,0 1 0,21-1 0,0-21 15,0 0-15,1 0 0,-1 0 16,21 0-16,-21 0 0,0-21 16,22-1-16,-22 1 0,21 0 0,-21-21 15,22 21-15,-22-22 0,21 22 0,-21-21 16,1 21-16,-1-1 15,0 1-15,-21 0 0,0 0 0,0 42 32,0 0-32,-21 0 0,21 1 15,-21-1-15,-1 21 0,22-21 16,-21 22-16,21-1 0,0-21 0,0 0 16,0 22-16,0-22 0,0 0 0,0 0 15,0 0-15,21 0 0,1-21 16,20 0-16,-21 0 0,0 0 15,22 0-15,-22-21 0,21 21 0,0-21 16,1 0-16,-1 0 0,0-22 0,-20 22 16,20-21-16,0 21 0,1-22 15,-22 1-15,21 21 0,-21 0 0,0-22 16,1 22-16,-1 21 0,-21-21 16,0 42-1,0 0-15,0 1 16,-21-1-16,-1 0 0,22 0 15,0 21-15,0-20 0,0 20 0,0-21 16,0 0-16,0 22 0,0-22 0,0 0 16,0 0-16,0 0 0,22-21 0,-1 21 15,0-21-15,0 22 0,0-22 16,0 0-16,1 0 0,20 0 0,-21-22 16,0 1-16,22 21 0,-22-21 15,0 0-15,21 0 0,-21 0 0,1-22 16,-22 22-16,0-21 0,21 21 15,-21-22-15,0 1 0,0 21 0,0-22 16,-21 1-16,-1 21 0,-20-21 0,21 20 16,-21 1-16,20 0 0,-20 21 0,21 0 15,-21 0-15,20 0 0,-20 0 16,21 0-16,0 21 0,-22 0 0,43 1 16,-21-1-16,21 21 0,-21-21 0,21 22 15,0-22-15,0 21 0,0-21 0,21 22 16,0-22-16,1 0 0,-1 0 15,21 0-15,-21 0 0,22-21 16,-1 0-16,-21 0 0,43 0 0,-22 0 16,0 0-16,22 0 0,-1-21 0,1 0 15,-22 0-15,22 0 0,-22 0 16,21-22-16,-20 22 0,-22 0 0,21-21 16,-21 20-16,1-20 0,-1 0 0,0 21 15,-21-1-15,0 1 0,0 42 31,-21 1-31,0-1 16,-1 21-16,1-21 0,21 0 16,-21 22-16,0-1 0,21-21 0,0 22 0,-21-22 15,0 21-15,21-21 0,0 0 16,0 22-16,0-22 0,0 0 16,-22-21-16,22 21 0,22-42 31,-22 0-31,21 0 15,0 0-15,0-22 0,0 22 16,0-21-16,22-1 0,-22 1 16,21 0-16,1-1 0,-1 1 0,0 21 0,-21-21 15,22 20-15,-1 1 0,-21 0 16,0 0-16,22 21 0,-43 21 16,0 0-16,0 0 15,0 1-15,0-1 0,0 21 0,0 0 0,0-20 16,-21 20-16,21 0 0,-22 1 15,22-22-15,0 21 0,0-21 16,0 22-16,0-22 0,0 0 0,22 0 16,-1 0-16,0 0 0,0 1 0,21-22 15,1 0-15,-1 0 0,0 0 0,1 0 16,-1 0-16,0 0 0,22-22 16,-22 22-16,22-21 0,-1 0 0,43-42 15,-64 20-15,1 1 16,-1 21-16,0-22 0,-20 1 0,20 0 15,-21-22-15,-21 43 0,0-21 0,0-1 16,0 22-16,0 0 0,0 0 16,-21 21-16,0 0 0,0 0 0,-1 0 15,1 0-15,-21 21 0,21 0 0,0 0 16,-1 1-16,1-1 0,0 0 0,21 21 16,0-21-16,0 1 0,0-1 0,0 21 15,0-21-15,21 0 0,0 1 16,1-1-16,-22 0 0,21 0 0,0 0 15,0 0-15,-21 1 0,0-1 16,0 0-16,0 0 0,0 0 16,-21-21-1,0 0-15,0 21 0,-1-21 16,-20 0-16,21 0 0,-21 0 0,20 0 16,-20 0-16,21 0 0,-21-21 0,20 21 15,-20-21-15,21 0 0,-21 0 16,-1 0-16,22-22 0,-21 22 0</inkml:trace>
  <inkml:trace contextRef="#ctx0" brushRef="#br0" timeOffset="106938.28">12001 15896 0,'-42'21'0,"84"-42"0,-105 64 0,21-22 16,20-21-16,22 21 0,0 0 0,-21-21 16,42 0-1,1 0 1,-1-21-16,0 0 0,0 0 16,-21-1-16,21 22 0,-21-21 0,0 0 15,-21 21-15,0 0 16,0 0-16,0 0 15,-1 0-15,1 0 0,0 0 0,0 0 0,0 0 16,21 21-16,-21 0 16,21 1-16,-22-1 0,22 0 15,0 0-15</inkml:trace>
  <inkml:trace contextRef="#ctx0" brushRef="#br0" timeOffset="107222.65">10245 16298 0,'21'0'31,"21"0"-31,-21 0 0,0 0 16,22 0-16,-1 0 0,-21 0 0,43 0 16,-22 0-16,0 0 0,1 0 0,20 0 15,-20 0-15,-1 0 0,0 0 16,1-21-16,-22 21 0,0 0 0,0 0 16,0 0-16,0-21 0</inkml:trace>
  <inkml:trace contextRef="#ctx0" brushRef="#br0" timeOffset="107788.48">14033 16108 0,'0'0'0,"0"21"31,-21-21-31,0 21 16,21 22-16,-21-22 0,0 0 0,0 21 16,21-21-16,-22 22 0,1-1 15,0 0-15,0 1 0,21-1 0,0 0 16,-21 1-16,21-1 0,0-21 0,0 22 16,0-1-16,0-21 0,0 21 0,21-20 15,0-1-15,0 0 16,22 0-16,-22 0 0,21-21 0,-21 0 15,22 0-15,-1 0 0,-21 0 0,21 0 16,-20 0-16,20-21 0,-21 0 0,21 0 16,-20 0-16</inkml:trace>
  <inkml:trace contextRef="#ctx0" brushRef="#br0" timeOffset="108022.47">14563 16129 0,'0'0'0,"0"-21"0,0 0 0,21 21 47,0 0-47,0 21 0,0 0 0,0 0 16,1 0-16,-1 22 0,0-22 0,21 21 16,-21 1-16,1-1 0,-1 0 15,0 1-15,-21-1 0,0 0 0,0 1 16,0-1-16,-21 0 0,-22 1 0,22-1 15,-21 0-15,0-21 0,-1 22 0,-20-1 16,20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2T02:41:18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12742 804 0,'0'-21'0,"0"42"0,0-63 0,0 21 15,0 0-15,0 0 0,0-1 16,0 1-16,-21 0 0,0-21 16,21 21-16,0-1 0,0 1 15,-21 0-15,0 0 16,-1 21-16,22-21 0,-21 42 31,21 0-31,0 0 0,0 0 16,0 22-16,0-1 0,0 0 15,0 22-15,-21-1 0,21 1 0,0-1 16,0 1-16,0-1 0,-21 1 16,21-1-16,-21-20 0,21 20 0,0-20 15,-21-1-15,21 0 0,0-21 0,0 22 16,0-22-16,0 0 15,0 0-15,0 0 0,-22-21 32,22-21-17</inkml:trace>
  <inkml:trace contextRef="#ctx0" brushRef="#br0" timeOffset="425.75">12192 889 0,'0'0'16,"-21"-42"-16,0 21 0,-1-22 0,1 22 0,0 0 16,0 0-16,21 0 15,0-1-15,0 1 0,0 0 0,0 0 0,21 0 16,0 0-16,0 21 16,1-22-16,20 1 0,0 21 0,22-21 15,-22 21-15,22 0 0,-1 0 16,-21 0-16,43 0 0,-21 0 0,20 0 15,1 21-15,-22 0 0,22 1 0,-21 20 16,-1 0-16,1 1 0,-22-1 16,-21 21-16,0 1 0,-21-1 0,0 64 15,-42-63-15,21-1 16,-43 1-16,22-22 0,-22 22 16,1-22-16,-22 22 0,22-22 0,-1 0 15,1 1-15,-1-1 0,1-21 0,20 0 16,-20 0-16,-1 1 0,22-1 15,0-21-15,-1 0 0,1 0 16,21 0-16,0 0 0,-22-21 0,22-1 16,21 1-16,-21 0 0,21 0 0,0 0 15,0 0-15,0-1 0,0 1 16,0 0-16,21 0 0,0 0 0,1 21 16,-1-21-16,21-1 0,0 1 15,1 21-15</inkml:trace>
  <inkml:trace contextRef="#ctx0" brushRef="#br0" timeOffset="593.65">13377 1207 0,'-21'0'0,"0"0"16,0 0-1,0 0 1</inkml:trace>
  <inkml:trace contextRef="#ctx0" brushRef="#br0" timeOffset="1465.67">12912 1757 0,'0'0'0,"-22"0"15,22-21 1,22 0 0,-1-1-16,0-20 0,0 21 15,64-43-15,-43 43 16,22-21-16,-22 0 0,0-1 15,1 22-15,-1-21 0,0-1 0,-21 22 16,1-21-16,-1 21 0,-21 0 0,0-1 16,-43 22-1,22 0-15,0 0 0,0 0 0,-21 0 16,20 22-16,-20-1 0,21-21 16,0 21-16,0 0 0,-1 0 0,22 0 15,0 1-15,0-1 0,0 0 16,0 0-16,22 0 0,-1 0 15,0-21-15,0 22 0,-21-1 16,21 0-16,-21 0 0,21 0 16,-21 0-16,0 1 0,0-1 0,0 0 15,0 0-15,0 0 0,0 0 16,22-21 0,-1 0-16,0 0 15,0 0-15,0 0 0,0-21 16,1 0-16,20 0 0,-21 0 0,21 0 15,-20-1-15,20 1 0,-21 0 0,0 0 16,22-21-16,-22 20 0,0 1 16,0-21-16,0 21 0,0 0 15,1-1-15,-1 22 0,-21-21 0,0 0 16,0 42 15,-21 0-31,-1 1 0,1-1 16,21 0-16,-21 0 0,0 0 0,0 0 15,0 22-15,-1-22 0,22 0 0,0 0 16,-21 0-16,21 1 0,-21-1 16,21 0-16,0 0 0,0 0 0,21-21 31,0 0-31,1 0 0,-1 0 0,0 0 16,0-21-16,21 0 0,-20 21 15,20-21-15,-21 0 0,21-1 16,-20 1-16,-1 0 0,21-21 0,-21 21 15,-21-1-15,0 1 0,0 0 0,0 0 16,0-21 0,-21 20-16,0 22 0,0 0 0,-22 0 0,22 0 15,-21 0-15,21 0 0,-22 0 16,22 0-16,0 0 0,0 22 0,0-22 16,0 21-16,21 0 0,0 0 31,21-21-31,21 0 0,-21 0 15,0 0-15,22 0 0,-1-21 16</inkml:trace>
  <inkml:trace contextRef="#ctx0" brushRef="#br0" timeOffset="1774">14309 1249 0,'21'0'0,"-42"0"0,42-21 16,-21 42 15,0 0-31,-21-21 0,21 21 0,-22 22 15,1-22-15,0 0 0,21 21 16,-21 1-16,0 20 0,0 1 0,-1-1 16,1 22-16,-21-22 0,21 22 15,0 0-15,-22-22 0,22 22 16,-21-1-16,21 1 0,-1 0 0,1-1 16,-21 1-16,21 0 0,0-22 0,-1 1 15,22-1-15,-21-20 0,21 20 16,-21-42-16,21 22 0,-21-22 0,21 0 15,0 0-15,0 0 0,0-42 32,0 0-32,21 0 0,0 0 15,0-22-15,1 1 0,-1-22 0,21 1 16,-21-1-16,22-20 0</inkml:trace>
  <inkml:trace contextRef="#ctx0" brushRef="#br0" timeOffset="2080.83">14309 1397 0,'0'0'0,"0"-21"0,0 0 0,0 0 15,0-1-15,0 1 0,21 21 16,0-21-16,0 0 16,0 21-16,0 0 0,1 0 0,20 0 15,-21 0-15,21 0 0,-20 0 16,20 0-16,-21 21 0,0-21 0,0 21 15,-21 0-15,0 1 0,0-1 0,0 0 16,0 0-16,-21 0 16,0 0-16,0-21 0,-21 22 15,-1-1-15,22-21 0,-21 0 0,-1 21 16,22-21-16,-21 0 0,21 0 16,0 0-16,-1 0 0,44 0 31,-1-21-31,0 0 15,21-1-15</inkml:trace>
  <inkml:trace contextRef="#ctx0" brushRef="#br0" timeOffset="2785.42">15494 762 0,'0'0'0,"0"-21"0,21 21 0,-21-21 16,-21 21-1,0 0-15,0 0 0,-22 42 16,22-21-16,0 22 0,-21-1 0,20 21 16,-20-20-16,0 20 0,21 1 15,-22-1-15,1 1 0,21-22 0,-22 22 16,22-22-16,-21 21 0,21-20 16,-22-1-16,22 0 0,0-20 15,0-1-15,21 21 0,-21-21 16,21 0-16,-21-21 15,21-21 1,0 0-16,0 0 0,21 0 16,0-22-16,0 22 0,0-21 0,0 0 15,1 20-15,-1-20 0,0 0 0,0 21 16,0-1-16,0 1 0,-21 0 16,22 21-16,-1 21 15,-21 0-15,0 1 16,0-1-16,0 21 0,0-21 0,0 22 15,0-22-15,0 0 0,0 21 16,0-21-16,0 1 0,21 20 16,0-21-16,-21 0 0,21 0 0,0-21 15,1 22-15,-1-22 0,0 0 0,21 0 16,1 0-16,-22 0 0,21-22 16,0 1-16,1 0 0,-22 0 0,21-21 15,1 20-15,-1-20 0,-21 0 16,21-1-16,-20 1 0,20 0 0,-21-22 15,0 1-15,0-1 0,1 1 0,-22-22 16,0 22-16,0-1 0,0 1 16,0-1-16,-22 1 0,-20 20 0,21 1 15,-21 21-15,-1-22 16,1 43-16,-22-21 0,22 21 0,-21 0 16,-1 21-16,22-21 0,-22 43 0,22-22 15,0 21-15,-1 22 0,22-1 16,0 1-16,0-1 0,21 1 0,0-1 15,0 1-15,0-22 0,21 22 16,0-22-16,0 0 0,22-21 0,-22 22 16,0-22-16,21 0 0,-21 0 15,22 0-15,-1-21 0,0 0 0,1 0 16,-1 0-16,0 0 0,-20 0 0,20 0 16,0-21-16</inkml:trace>
  <inkml:trace contextRef="#ctx0" brushRef="#br0" timeOffset="3237.16">16108 1101 0,'0'0'0,"0"-21"16,-21 21-1,-1 21-15,1-21 16,0 21-16,0 0 0,0 21 0,0-20 16,-1-1-16,1 21 0,21-21 15,-21 22-15,0-22 0,0 42 16,21-42-16,0 22 0,0-22 15,0 0-15,0 0 0,0 0 16,0 1-16,0-1 0,0 0 0,21-21 16,0 0-16,0 0 0,0 0 15,22 0-15,-22 0 0,21 0 0,-21-21 16,22 0-16,-1 21 0,-21-22 16,22-20-16,-22 21 0,0 0 0,21-22 15,-21 1-15,-21 0 0,22-1 0,-22 1 16,0 0-16,0-1 0,0 22 15,-22-21-15,1 21 0,0-22 0,0 43 16,-21-21-16,-1 21 0,22 0 16,-21 0-16,21 21 0,-22 1 15,1-1-15,21 0 0,0 21 0,-22-21 16,22 22-16,0-1 0,0-21 16,21 22-16,0-1 0,-21-21 0,21 21 15,0-20-15,0-1 0,0 0 16,0 0-16,21 0 0,0 0 0,0 1 15,0-22-15,22 0 0,-22 0 0,21 0 16,0 0-16,1 0 0,-1-22 16,0 1-16</inkml:trace>
  <inkml:trace contextRef="#ctx0" brushRef="#br0" timeOffset="4217.64">16700 1185 0,'0'-21'0,"0"42"0,0-63 15,-21 63 1,0 0 0,21 1-16,-21-1 0,0 0 15,21 21-15,-21-21 0,-1 1 0,22 20 16,0-21-16,0 0 0,-21 22 0,21-22 16,0 0-16,0 0 0,0 0 15,0 0-15,0 1 0,0-1 16,21-21-16,1 0 15,-1 0-15,0 0 0,0 0 0,0 0 16,0-21-16,22-1 0,-22 1 16,0 0-16,21 0 0,-20 0 15,20 0-15,-21-22 0,0 22 0,0-21 16,1 21-16,-1-1 0,0 1 16,-21 0-16,-21 21 31,0 21-31,-1 0 0,22 1 15,-21-1-15,0 0 0,21 21 0,0-21 16,-21 1-16,21-1 0,-21 0 16,21 0-16,0 0 0,0 0 15,0 1-15,21-22 16,0 21-16,0-21 16,0 0-16,1 0 0,-1 0 0,0 0 15,0-21-15,0 21 0,0-22 16,1 1-16,-22 0 0,0 0 0,0 0 15,21-22-15,-21 22 0,0 0 16,0-21-16,0-1 0,0 22 0,-21-21 16,-1 21-16,22 0 0,0-1 0,0 1 15,0 0-15,0 0 0,0-21 16,0 20 0,22 22-16,-1-21 0,0 21 0,21 0 15,-21 0-15,22 0 0,-1 0 16,0 0-16,1 0 0,-22 0 15,21 21-15,1-21 0,-22 22 0,0 20 16,0-21-16,0 0 0,-21 22 16,21-22-16,-21 21 0,0-21 0,0 22 15,0-22-15,0 0 0,-21 21 0,21-21 16,-21 1-16,0-1 0,21 21 16,0-21-16,-21-21 0,0 21 0,21 1 15,-22-1-15,1-21 16,0 0-1,21-21 1,0-1-16,0 1 16,0-21-16,0 21 0,0 0 15,0-1-15,21-20 0,0 21 16,1-21-16,-1-1 0,0 22 0,0-21 16,21-1-16,-20 1 0,20 21 0,0-21 15,1 20-15,-1 1 0,21 0 16,43 21-16,-63 0 15,20 0-15,-21 21 0,1 0 0,-1 1 16,0 20-16,-20 0 0,-1-21 0,-21 22 16,0-1-16,0 0 15,0-20-15,-21 20 0,-1 0 0,1-21 16,-21 22-16,21-1 0,0-21 0,-22 22 16,22-22-16,0 0 0,0 0 15,0 0-15,-1 0 0,1 1 0,0-1 16,0 0-1,0-21-15,0 0 0,-1 0 16</inkml:trace>
  <inkml:trace contextRef="#ctx0" brushRef="#br0" timeOffset="4894.25">12086 2117 0,'0'0'0,"-21"0"31,42 0-16,0 0-15,0 0 0,22 0 0,-1 0 16,0 0-16,22 0 0,-22 0 16,22 0-16,-1 0 0,22 0 0,0 0 15,-1-21-15,22 21 0,-21 0 16,21 0-16,21 0 0,-22 0 16,1 0-16,21-22 0,0 22 0,0 0 15,0 0-15,21 0 0,-21 0 0,22-21 16,-1 21-16,21 0 0,0 0 15,22 0-15,-22 0 0,1 0 0,20 0 16,-21 0-16,22 0 0,-22 0 16,1 0-16,-1 0 0,-21 0 0,0 0 15,0 0-15,-21 0 0,0 0 0,0 0 16,-21 0-16,0 0 0,-21 0 16,21 0-16,-22 0 0,-20 0 0,20-21 15,-20 21-15,-1 0 16,1 0-16,-22-21 0,1 21 0,-1 0 15,0 0-15,-21-21 0,1 21 0,-1 0 16,-21-21 0,-21 21-16,-1 0 15,1 0-15,-21 0 0,21 0 16,-22 0-16</inkml:trace>
  <inkml:trace contextRef="#ctx0" brushRef="#br0" timeOffset="5034.17">18034 2053 0,'0'0'0,"0"21"16,-21-21 31,0 0-31,-1 0-16</inkml:trace>
  <inkml:trace contextRef="#ctx0" brushRef="#br0" timeOffset="5746.76">12679 2286 0,'21'-21'0,"-42"42"0,63-63 0,-21 42 16,0-21-16,-42 21 31,0 21-15,0 0-16,0 0 0,-22 0 0,1 22 15,0-1-15,-22 21 0,1-20 16,-22 20-16,0 1 0,-20-22 0,20 22 16,-21-1-16,0-21 15,22 22-15,-1-22 0,0 1 0,1-1 16,-1 0-16,21-21 0,22 22 0,-21-22 16,20 0-16,1-21 0,21 21 15,0 0-15,-1-21 0,1 0 0,0 0 16,21-21 15,0 0-31,21 0 16,0 0-16,1 0 15</inkml:trace>
  <inkml:trace contextRef="#ctx0" brushRef="#br0" timeOffset="6097.07">11366 2879 0,'0'0'0,"22"0"16,-1-21-16,-21 42 47,-21 0-47,-1 0 0,22 0 15,-42 0-15,0 43 16,-1-43-16,1 0 0,0 0 0,21 22 16,-22-22-16,1 0 0,0 0 15,-1 0-15,22 1 0,0-1 0,0 0 16,0-21-16,42-21 31,0 21-31,0-21 0,21 21 16,-20 0-16,20 0 0,-21-22 15,21 22-15,1 0 0,-1 0 0,0 0 16,1 0-16,-1 0 0,0 22 16,1-22-16,-22 21 0,21-21 0,1 21 15,-22 0-15,0-21 0,0 21 0,0-21 16,0 0-16,1 21 0,-1-21 15</inkml:trace>
  <inkml:trace contextRef="#ctx0" brushRef="#br0" timeOffset="7221.42">3133 3493 0,'0'0'0,"-22"0"0,22 21 0,43-21 47,-22-21-31,0-1-16,0 1 0,22 21 0,-1-21 16,0-21-16,1 21 15,-1-1-15,0 1 0,1-21 0,-1 21 16,0-22-16,-21 22 0,1 0 15,-1 0-15,-21 0 0,0 0 0,-21-1 16,-22 22-16,1 0 0,-22 0 16,1 0-16,-1 0 0,-20 0 0,-1 22 15,0-1-15,1 0 0,-1 21 0,22-21 16,-1 1-16,1 20 0,20-21 16,22 21-16,0-20 0,21-1 0,0 0 15,0 0-15,0 0 0,21 0 16,21 1-16,-20-1 0,20 0 0,21 0 15,-20 0-15,-1 0 16,22 1-16,-1-1 0,-21 0 0,85 21 16,-63-21-16,-22 22 15,22-22-15,-22 0 0,22 43 16,-43-22-16,-21 0 0,0 1 16,-43-1-16,22 0 0,-42 1 0,20-22 15,-20 21-15,-1 0 0,-20-20 0,20-1 16,-20 0-16,-65 0 15,65-21-15,20 0 0,-20 0 16,20 0-16,1 0 0,-1-21 0,22 0 16,-1-22-16,1 22 0,21-21 0,0 0 15,21-1-15,0 1 16,0-22-16,0 22 0,21 0 0,0-22 16,0 22-16,22 0 0,-1-1 15,21 22-15,1 0 0,-1 0 0,-20 0 16,20 21-16,1 0 0,-1 0 15,-20 21-15,-1 0 0,21-21 0,-20 21 16,-1 0-16</inkml:trace>
  <inkml:trace contextRef="#ctx0" brushRef="#br0" timeOffset="7445.3">3577 3895 0,'0'0'0,"0"21"15,0 0-15,0 0 16,0 0-16,-21 1 0,0 20 16,21-21-16,-21 0 0,21 0 0,-22 1 15,1 20-15,21-21 0,-21-21 0,21 21 16,0 0-16,-21-21 16,21-21 15,0 0-31,0 0 0</inkml:trace>
  <inkml:trace contextRef="#ctx0" brushRef="#br0" timeOffset="7773.62">3725 3556 0,'0'0'0,"-21"0"0,0 0 15,0 0-15,0 21 0,21 0 16,-22 1-16,22-1 0,-21 0 0,21 0 15,0 0-15,0 0 16,21-21-16,1 0 0,20 0 16,-21 0-16,0 0 0,22 0 15,-22 0-15,0 0 0,0-21 16,21 0-16,-20 21 0,-1-21 0,-21 0 16,0 0-16,0-1 0,0-20 0,0 21 15,0 0-15,0 0 0,-43-1 16,22 1-16,0 0 0,-21 21 0,21 0 15,-22 0-15,1 21 0,21-21 16,0 21-16,-1 22 0,1-22 0,21 0 16,-21 21-16,21-20 0,0 20 15,0-21-15,0 0 0,21 22 0,-21-22 16,21 0-16,1-21 0</inkml:trace>
  <inkml:trace contextRef="#ctx0" brushRef="#br0" timeOffset="8794.37">4106 3831 0,'0'21'0,"-63"43"16,63-43-16,0 0 16,-21 22-16,-1-22 0,1 0 0,21 0 15,0 0-15,-21 0 16,21 1-16,-21-1 0,0 0 15,21-42 17,0 0-32,0-1 0,0 1 0,0-21 15,0 21-15,0-22 0,21 22 16,-21 0-16,21-21 0,0 21 0,0-22 16,1 22-16,-1 0 0,0 21 0,-21-21 15,21 21-15,0 0 0,0 0 16,1 0-16,-1 21 0,-21 0 15,21 0-15,-21 22 0,0-22 16,0 0-16,0 21 0,0-21 0,0 22 16,0-22-16,0 21 0,0-21 0,0 1 15,0-1-15,0 0 16,21-21-16,0 0 0,0 21 0,1-21 16,-1 0-16,21 0 0,0 0 15,1-21-15,-1 0 0,22 21 0,-22-21 16,0-1-16,22-20 0,-22 21 0,0 0 15,1-22-15,-1 22 0,0 0 16,-20-21-16,-1 21 0,0-1 0,-21-20 16,21 21-16,-21 0 0,0 0 15,-21 21-15,0 0 0,-22 0 16,22 0-16,-21 0 0,0 21 0,20-21 16,-20 21-16,0 0 0,-1 0 15,1 0-15,0 1 0,-1 20 16,22-21-16,0 0 0,0 22 15,0-22-15,21 0 0,0 0 0,0 0 16,21-21-16,0 0 0,0 0 16,22 0-16,-22 0 0,21-21 15,0 21-15,22-21 0,-22 0 0,1 0 16,-1-22-16,0 22 0,1 0 16,-22 0-16,0 21 0,21-21 0,-42-1 15,21 22-15,1 0 0,-22 22 31,0-1-15,-22 0-16,1 0 0,21 21 0,0 1 16,-21-1-16,0 0 0,21 22 15,-21-22-15,21 22 0,-21-1 0,21 1 16,0-1-16,0 22 0,0-22 16,-22 22-16,1 21 0,0-21 0,0 20 15,0 1-15,0-21 0,-1 21 0,1 0 16,0-1-16,0-20 0,-21 21 15,20-21-15,1-1 0,0 1 0,0 0 16,-21-1-16,20-20 0,-20-1 16,0 1-16,-1-1 0,1-20 0,0-1 15,-22 0-15,22 1 0,0-1 16,-22-21-16,22-21 0,-22 0 0,1 0 16,-1 0-16,1-21 0,-1 0 15,22-22-15,-22 1 0,22 0 0,-21-22 16,41 1-16,-20-22 0,21 0 0,0 1 15,21-1-15,0 0 0,0 1 16,0-1-16,21 0 0,21 1 16,-21-1-16,22 22 0,-22-22 0,21 21 0,1-20 15,20 20-15,-21-20 0,1 20 16,20-21-16,-20 22 0,20-1 0,-21 1 16,22-22-16,-1 22 0</inkml:trace>
  <inkml:trace contextRef="#ctx0" brushRef="#br0" timeOffset="9077.46">5482 3112 0,'0'-22'16,"0"44"-16,0-65 0,-21 43 0,0 0 15,0 0-15,-22 0 0,22 21 16,-21 1-16,-1-1 0,22 21 0,-21 22 15,21-1-15,0 1 0,-1-1 16,-20 1-16,21-1 0,0 1 16,21-1-16,-21 1 0,-1-1 0,22-21 15,-21 22-15,21-22 0,0 1 0,0-1 16,0 0-16,0-21 0,0 1 16,0-1-16,0 0 0,21-21 15,1 0-15,-1 0 0,0 0 16,-21-21-16,21 0 0,21-1 0,-20 1 15</inkml:trace>
  <inkml:trace contextRef="#ctx0" brushRef="#br0" timeOffset="9441.59">5376 3831 0,'0'21'0,"-21"1"0,21-1 15,0 0-15,-21-21 0,21 21 0,0 0 16,0 0-16,21-21 31,0 0-31,0 0 0,22 0 16,-1 0-16,-21-21 0,22 0 0,-1 21 15,0-21-15,-21 0 0,22 0 16,-22-1-16,0 1 0,0 0 0,-21 0 16,0 0-16,-21 21 15,0 0-15,0 0 16,0 0-16,-22 0 0,1 0 0,0 21 15,-1 0-15,1 0 0,21 0 0,-22 1 16,1 20-16,21-21 0,0 21 16,0 1-16,21-22 0,0 21 0,0-21 15,0 22-15,0-22 0,0 0 16,0 0-16,21 0 0,21 1 0,-21-22 16,22 0-16,-1 0 0,0 0 0,22 0 15,105-43 1,-105 22-16</inkml:trace>
  <inkml:trace contextRef="#ctx0" brushRef="#br0" timeOffset="9913.54">7387 3260 0,'0'-21'0,"0"42"0,0-64 16,0 22-16,-21 21 15,0 0-15,-22 0 0,1 21 16,-21 1-16,-1 20 0,1-21 16,-1 21-16,-21 1 0,22-1 0,-1 0 15,22 1-15,-21-1 16,20 0-16,22-20 0,0 20 0,0-21 16,21 0-16,0 0 0,0 1 0,21-1 15,0-21-15,21 21 0,1 0 16,-1 0-16,0-21 0,22 21 0,-22 1 15,1-1-15,20-21 0,-21 21 0,1 0 16,-22 0-16,0 22 0,21-22 16,-42 0-16,0 0 0,0 21 0,0-20 15,-21-1-15,0 0 0,-21 0 16,-22 21-16,22-42 0,-22 22 16,-20-1-16,20-21 0,1 0 0,-1 0 15,1 0-15,-1 0 0,1 0 16,20 0-16,1-21 0,0-1 0,21 1 15,-1 0-15,1 0 0,21-21 0,0 20 16,0-20-16,0 21 0,0-21 16,0 20-16,21 1 0,1 0 0,20 0 15,-21 0-15,21 0 16,1 21-16,20-22 0,-20 22 0,20 0 0,-21-21 16,22 21-16,-1 0 0</inkml:trace>
  <inkml:trace contextRef="#ctx0" brushRef="#br0" timeOffset="10257.57">7302 3958 0,'0'0'0,"0"21"0,0 1 15,0-1-15,22-21 32,-1 0-32,0-21 15,0-1-15,0 22 0,0-21 0,22 0 16,-22 0-16,0 0 0,0 0 15,0-1-15,1 1 0,-22 0 0,0 0 16,0-21-16,0 20 16,-22 22-16,1 0 0,-21 0 0,21 0 15,-22 0-15,22 22 0,-21-1 16,21 0-16,-22 21 0,1-21 16,21 22-16,0-1 0,-22 0 0,22 1 15,0-1-15,21-21 0,0 22 0,0-22 16,0 21-16,0-21 0,0 0 15,21 1-15,0-22 0,1 21 0,-1-21 16,21 0-16,-21 0 0,22 0 0,-1 0 16,0-21-16,22-1 0,-22 1 15,22 0-15,-1 0 0</inkml:trace>
  <inkml:trace contextRef="#ctx0" brushRef="#br0" timeOffset="10545.03">8297 2900 0,'0'-42'0,"0"84"0,0-127 16,0 64-16,0 0 0,-21 21 15,21 21-15,-21 0 16,0 22-16,0-1 0,-1 0 0,1 1 16,0 20-16,-21 22 0,21-22 0,-1 22 15,-20 0-15,21-22 0,0 22 16,0-22-16,-1 1 0,1-1 15,0 1-15,0-22 0,0 22 0,21-22 16,0 0-16,0 1 0,-21 20 16,21-42-16,0 0 0,0 1 15,21-22 1,0-22 0,0 1-16,0 0 0,0 0 0,1 0 15</inkml:trace>
  <inkml:trace contextRef="#ctx0" brushRef="#br0" timeOffset="10917.37">8128 3852 0,'0'0'0,"0"22"15,-21-1-15,0-21 0,21 21 0,0 0 16,0 0 0,21-21-1,0 0-15,0 0 16,0 0-16,0 0 0,1-21 15,-1 0-15,21 21 0,-21-21 0,0 21 16,-21-21-16,22-1 0,-22 1 0,21 0 16,-21 0-16,0 0 15,0 0-15,-21 21 16,-1 0-16,1 0 0,0 0 16,0 0-16,21 21 0,-21 0 15,0 0-15,-1 0 0,1 0 0,21 1 0,0-1 16,-21 21-16,21-21 15,-21 0-15,21 22 0,0-22 0,0 0 16,0 0-16,0 0 0,21 1 16,0-1-16,0-21 15,22 0-15,-22 0 0,0 0 0,21 0 16,1-21-16,-1-1 0,0 1 0,1 0 16,-1 0-16,22 0 0</inkml:trace>
  <inkml:trace contextRef="#ctx0" brushRef="#br0" timeOffset="11414.15">8953 3747 0,'0'0'0,"0"-22"16,-21 22-16,0 0 0,0 0 15,0 0-15,0 22 0,-1-1 16,1 0-16,0-21 0,0 42 0,0-21 16,0 1-16,-1-1 0,1 21 15,21-21-15,0 22 0,0-22 0,0 0 16,0 21-16,0-21 0,0 1 0,0 20 15,21-21-15,1-21 16,-1 0-16,0 0 0,0 0 0,21 0 16,1 0-16,-22 0 0,21 0 15,1-21-15,-1 0 0,0 0 16,1-22-16,-1 22 0,0-21 0,1-1 16,-22 1-16,21-21 0,0 20 0,-20-20 15,20-1-15,-21 1 0,21-22 16,-20 22-16,-1-1 0,0 1 0,-21 20 15,0-20-15,0 42 0,0-22 16,0 22-16,0 0 0,0 0 0,-21 21 16,0 21-1,-1 21-15,1-21 0,21 22 16,-21-1-16,0 22 0,0-22 16,0 21-16,-1 1 0,22-22 0,-21 22 0,21-22 15,-21 22-15,21-22 16,0 0-16,0 22 0,0-22 0,0 0 15,0 1-15,0-22 0,21 21 0,0-21 16,1 1-16,-1-1 0,0 0 16,0 0-16,0-21 0,0 0 0,1 0 15,-1 0-15,0 0 0,0 0 0,0-21 16,0 0-16,22 0 0,-22-1 16,0-20-16,0 21 0</inkml:trace>
  <inkml:trace contextRef="#ctx0" brushRef="#br0" timeOffset="11585.19">9292 3725 0,'-42'0'0,"84"0"0,-127 0 0,64 0 0,0 0 15,0 0-15,42 0 16,0 0-16,22 0 16,-22 0-16,21 0 0,0 0 0,1 0 15,-1 0-15,22 0 0,-22 0 16,0 0-16,22 0 0,-22-21 0,0 21 15,1-21-15,-22 0 0</inkml:trace>
  <inkml:trace contextRef="#ctx0" brushRef="#br0" timeOffset="12265.58">16192 2265 0,'0'-21'0,"0"42"0,-21-63 15,21 63 16,0 0-31,0 0 0,43 21 16,-22 1-16,21-1 0,0 22 16,1-1-16,20 1 0,-20-1 15,20 1-15,1-1 0,-1 1 0,1-1 16,-1 1-16,22-1 0,-22 1 16,1-22-16,-1 21 0,1-20 0,-1-1 15,1 0-15,-22-20 0,0-1 16,-20 0-16,-1 0 0,0-21 0,-42 0 31,0-21-15,-1 0-16,1 0 0,21-1 0,-21 1 15,0 0-15,21-21 0,-21 21 16</inkml:trace>
  <inkml:trace contextRef="#ctx0" brushRef="#br0" timeOffset="12479.64">17187 3112 0,'0'0'16,"-21"0"-16,42 0 31,-21 21-31,21-21 0,22 21 16,-22 0-16,21 0 0,-21 0 15,22 1-15,-22-1 0,0 0 0,0 0 16,-21 0-16,0 0 0,0 1 16,0-1-16,-21 0 0,-21 0 0,-1 0 15,1 0-15,-21 1 0,-22-22 16,-42 21-16,63 0 15,1-21-15,-1 0 0,1 0 0,21 0 16,-1 0-16,22 21 0,0-21 0</inkml:trace>
  <inkml:trace contextRef="#ctx0" brushRef="#br0" timeOffset="12913.53">17484 3789 0,'21'0'16,"-42"0"-16,63-21 0,-21 0 0,-21-1 15,0 1-15,21 0 0,-21 0 0,0 0 16,-21 42 15,0 0-31,21 0 0,-21 22 0,0-22 16,21 21-16,-22 0 0,1 22 15,21-22-15,-21 22 0,0-22 0,21 22 16,0-22-16,-21 21 0,0-20 0,21-1 16,0 0-16,-22-20 0,22 20 15,0-21-15,0 0 0,22-21 32,-22-21-32</inkml:trace>
  <inkml:trace contextRef="#ctx0" brushRef="#br0" timeOffset="13429.24">17357 3937 0,'0'-42'0,"0"84"0,0-105 16,0 20-16,0 22 0,-22-21 15,22 21-15,0-1 0,0 1 0,0 0 16,0 0-16,22 21 16,20 0-16,-21 0 0,21 0 15,-20 0-15,20 21 0,0 0 0,1 0 16,-1 1-16,0 20 0,1-21 15,-22 21-15,0 1 0,0-1 0,0 22 16,0-22-16,-21 0 0,0 1 0,0-1 16,0-21-16,0 21 0,0-20 15,0-1-15,0 0 0,0 0 16,-21-21-16,0 0 16,21-21-1,0 0-15,0 0 0,0-1 16,0 1-16,0-21 0,0 0 15,21-1-15,0-20 0,1 20 0,-1 1 16,21-21-16,-21 20 0,22-20 0,-1 20 16,0-20-16,1 21 15,-1-1-15,-21 1 0,21 21 0,1 0 0,-22-1 16,0 22-16,0 0 0,0 22 16,-21-1-16,0 21 0,0-21 0,0 22 15,0-1-15,0 0 0,0 22 0,-21-22 16,0 22-16,0-1 0,0 1 15,0-1-15,21 1 0,-22-1 0,22-21 16,-21 1-16,21-1 0,0 0 16,0-20-16,0-1 0,0 0 0,0 0 15,0 0-15,21-21 16,1 0 0,-1 0-16,21 0 0,-21-42 0,22 21 15,-1 0-15,0-22 0</inkml:trace>
  <inkml:trace contextRef="#ctx0" brushRef="#br0" timeOffset="14523.61">18775 3916 0,'21'-21'0,"-42"42"0,63-63 16,-42 20-16,0 1 0,-21 42 31,0 1-31,0-1 0,-1 0 16,22 21-16,-21 1 0,0-22 15,21 21-15,0 0 0,-21 1 0,21-1 16,0 0-16,0 1 0,0-22 15,0 21-15,0-21 0,0 1 0,0-1 16,21-21-16,0 21 0,0-21 0,1 0 16,-1 0-16,0 0 0,0 0 15,0 0-15,0-21 0,1 0 16,20-1-16,-21-20 0,0 21 0,22-21 16,-22-1-16,21 1 0,-21 0 15,0-1-15,22 1 0,-22 0 0,-21-1 16,21 22-16,-21 0 0,21 0 0,-21 0 15,21 21-15,-42 21 16,21 0 0,-21 21-16,0-21 0,0 22 15,0-1-15,-1 0 0,22 1 0,-21-1 16,21 0-16,0 1 0,0-22 0,0 21 16,0 1-16,0-22 0,0 0 15,21 0-15,1 0 0,-1 0 0,0-21 16,0 0-16,0 0 0,22 0 15,-22 0-15,0 0 0,21 0 0,-21-21 16,22 0-16,-22 0 0,21-21 16,-21 20-16,22-20 0,-22-21 0,0 20 15,21-20-15,-20-1 0,-1 1 16,0-1-16,0 22 0,0-22 0,0 1 16,1 21-16,-1-22 0,-21 22 0,0-1 15,0 22-15,0 0 0,0 0 16,0 42-16,-21 0 15,-1 0-15,1 22 0,0-22 16,-21 42-16,21-20 0,-1 20 16,1 1-16,21-1 0,0 1 0,0-1 15,0 1-15,0-1 0,0-20 16,0 20-16,0-21 0,0-20 0,21 20 16,1-21-16,-1 0 0,0 0 0,0 1 15,0-22-15,0 0 0,1 0 16,-1 0-16,0 0 0,0-22 0,21 1 15,-20 0-15,-1 0 0,21 0 16,-21-22-16,0-20 0,22 21 0,-22-22 16,0 1-16,21-1 0,-20-21 15,-1 22-15,21-1 0,-21 22 16,0-21-16,1-1 0,-1 22 0,-21-1 16,0 1-16,0 21 0,0 0 0,0 0 15,0 42 1,0 0-16,-21 0 0,-1 21 15,22 1-15,-21 20 0,0 1 16,21-1-16,-21 1 0,21 20 0,0-20 16,0-1-16,0 22 0,0-43 0,0 22 15,0-22-15,0 1 0,0-1 16,0-21-16,21 21 0,0-20 0,0-22 16,1 21-16,-1 0 0,0-21 15,0 0-15,0 0 0,22 0 16,-22 0-16,0-21 0,21 0 0,1 21 15,-22-43-15,21 22 0,-21 0 16,22-21-16,-1-1 0,-21 1 0,21 0 16,-20-1-16,-1 1 0,0 0 0,0 20 15,-21 1-15,21 21 0,-21 21 16,0 1-16,-21-1 16,0 0-16,21 21 0,-21-21 15,21 22-15,-21-22 0,21 21 0,0-21 16,0 1-16,0-1 0,0 0 0,0 0 15,0 0 1,21-21 0,0 0-16,0 0 0,0 0 0,22 0 15,-22 0-15,0-21 0,0 0 16,21 0-16,-20-22 0</inkml:trace>
  <inkml:trace contextRef="#ctx0" brushRef="#br0" timeOffset="14681.52">21124 3789 0,'0'0'0,"-21"0"0,0-21 0,21 0 31,-21 21-31,0 21 47</inkml:trace>
  <inkml:trace contextRef="#ctx0" brushRef="#br0" timeOffset="14849.42">20087 3874 0,'0'0'0,"-42"0"16,21 21-16,-1-21 0,22 21 15,22 0 1,-1 0-16,0-21 0,0 0 0,0 0 15,22-21-15,-1 21 0,21-21 16,1 21-16,-1-21 0</inkml:trace>
  <inkml:trace contextRef="#ctx0" brushRef="#br0" timeOffset="15438.08">21823 3704 0,'0'0'0,"21"0"31,0 0-31,0 0 0,22-21 0,-22 21 15,0-21-15,0 0 0,21 21 16,-20-21-16,-1-1 0,0 1 0,0 0 16,0 0-16,-21-21 0,0 20 0,0 1 15,0-21-15,0 21 16,-21 0-16,0-1 0,-21 1 0,-1 21 16,1 0-16,-22 0 0,1 0 0,21 0 15,-22 21-15,1 1 0,20 20 16,1-21-16,0 0 0,-1 43 15,22 20-15,21-62 16,21 20-16,0-21 0,1 21 16,20 1-16,-21-22 0,43 21 0,-22 1 15,0-1-15,1 0 0,-1 1 0,0 20 16,1-21-16,-22 1 0,0-1 0,0 22 16,-21-22-16,0-21 15,0 21-15,-21-20 0,0-22 16,-22 21-16,1 0 0,0-21 0,-22 0 15,1 0-15,-1 0 0,22 0 16,-22 0-16,22 0 0,-21-21 0,20 0 16,22 21-16,0-22 0,0 1 31,0-106-31,42 106 16,0 0-16,0 0 0,21 0 0,1-1 15,-1 22-15,22-21 0,-22 0 0,21 0 16</inkml:trace>
  <inkml:trace contextRef="#ctx0" brushRef="#br0" timeOffset="15822.86">22246 4001 0,'0'21'16,"0"-42"-16,0 63 16,21-42 15,0 0-31,1-21 15,-1 0-15,0 21 0,0-22 16,0 22-16,0-21 0,-21 0 16,0 0-16,0 0 15,0 0-15,-21 21 16,21-22-16,-21 22 0,0 0 0,-21 0 16,20 0-16,1 22 0,-21-22 15,21 21-15,0 21 0,-22-21 0,22 22 16,0-1-16,0 0 0,0 1 0,21-22 15,0 21-15,0 0 0,0-20 16,0 20-16,0-21 0,0 0 0,21 0 16,0 1-16,0-22 0,0 21 15,0-21-15,22 0 0,-22 0 0,21 0 16,1 0-16,-1 0 0,0 0 16,1-21-16,-1-1 0,0 1 0,1 0 15,-1-21-15,-21 21 0,21-43 16,1 22-16,-1-1 0,-21-20 0</inkml:trace>
  <inkml:trace contextRef="#ctx0" brushRef="#br0" timeOffset="16081.71">23072 3133 0,'21'-43'0,"-42"86"0,42-128 16,-21 64-16,0 0 0,0 0 0,0 42 16,0 0-1,-21 21-15,-1 1 0,1 20 0,0 1 16,0-1-16,0 1 15,0 20-15,-1-20 0,1 20 0,-21 43 16,21-63-16,0-1 0,-1 1 16,1-1-16,0 1 0,21-1 15,-21-20-15,0-1 0,21 0 0,0-20 16,-21 20-16,21-21 0,0 0 16,0 0-16,21-21 15,0 0-15,0 0 16,21-21-16,-20 0 0,-1 0 15,21 0-15</inkml:trace>
  <inkml:trace contextRef="#ctx0" brushRef="#br0" timeOffset="16426.52">23199 3958 0,'-22'21'16,"22"1"-1,0-1 16,22-21-31,-1 0 16,0 0-16,0-21 0,0 21 16,-21-22-16,21 22 0,1-21 0,-1 0 15,0 21-15,-21-21 0,0 0 0,0 0 16,0-1-16,0 1 16,-21 21-1,0 0-15,-22 0 0,22 0 0,0 21 16,-21 1-16,20 20 0,1-21 15,0 21-15,0-20 0,0 20 0,0 0 16,21-21-16,0 22 0,0-22 16,0 0-16,0 21 0,0-20 0,0-1 15,21 0-15,0-21 16,0 0-16,21 0 0,-20 0 0,20 0 16,0 0-16,-21 0 0,22 0 0,-1 0 15,0-21-15</inkml:trace>
  <inkml:trace contextRef="#ctx0" brushRef="#br0" timeOffset="16950.21">23982 3852 0,'0'-21'15,"0"42"-15,0-63 0,-21 42 16,-1 0-16,1 21 0,-21 0 16,21 1-16,-22-1 0,22 0 0,0 0 15,0 21-15,-21 1 0,42-22 16,-22 21-16,22-21 0,-21 22 0,21-22 15,0 21-15,0-21 0,0 1 0,0-1 16,21 0-16,1 0 16,-1-21-16,21 0 0,-21 0 0,22 0 15,-22 0-15,21 0 0,0 0 16,1-21-16,-1 0 0,-21 0 16,22-1-16,-1-20 0,0 0 0,-21-22 15,22 22-15,-1-22 0,-21 1 16,22-1-16,-1 1 0,0-1 0,1-20 15,-1 20-15,0-20 0,1-1 16,-1 21-16,-21 1 0,21-1 0,-20 22 16,-1 0-16,-21 21 0,0-1 15,0 1-15,-21 21 16,-1 21-16,-20 22 0,21 20 0,-21 1 16,-1-1-16,22 1 0,-21-1 15,21 22-15,-1-22 0,1 22 16,0-21-16,0-1 0,0 1 0,21-1 15,0 1-15,-21-22 0,21 21 16,-22-20-16,22-1 0,0-21 0,0 22 16,0-22-16,0 0 0,0 0 15,22-21-15,-1 0 0,-21 21 0,21-21 16,0 0-16,21 0 0,-20 0 0,-1-21 16,21 21-16,0-21 0,-20 0 15,20 0-15,0-22 0,22 22 0,-22-21 16,-21 21-16,22-22 0</inkml:trace>
  <inkml:trace contextRef="#ctx0" brushRef="#br0" timeOffset="17137.11">24299 3683 0,'-21'0'0,"42"0"0,-63 0 0,21 0 0,21-21 16,63 21-1,-20 0-15,-22 0 0,0 0 0,0 0 16,21 21-16,1-21 0,-1 21 16,22-21-16,-1 0 0,-21 0 0,22 0 15,-1 0-15,-20 0 0,20 0 16</inkml:trace>
  <inkml:trace contextRef="#ctx0" brushRef="#br0" timeOffset="17318">24977 3747 0,'0'0'0,"-22"0"0,44 0 31,-44 0 16,1 0-47,-21 21 0</inkml:trace>
  <inkml:trace contextRef="#ctx0" brushRef="#br0" timeOffset="18365.4">2476 4868 0,'0'0'0,"-42"22"15,0-22-15,21 0 0,-22 0 0,22 0 16,0 0-16,0 21 0,42-21 31,0 0-15,43 0-16,-22 0 0,21 0 15,1 0-15,21 0 0,-1 0 0,22 0 16,-21 0-16,21-21 0,21 21 16,0 0-16,21 0 0,-21-22 15,21 22-15,21 0 0,1 0 16,-1 0-16,21 0 0,22 0 0,-21 0 16,20 0-16,1 0 0,21 0 0,-22 0 15,22 0-15,0-21 0,21 21 16,-21 0-16,0-21 0,0 21 0,-1-21 15,1 21-15,0-21 0,-21 21 16,-22 0-16,1 0 0,-1-21 0,-20 21 16,-22 0-16,-21-22 0,-21 22 0,-1 0 15,-20 0-15,0 0 0,-43 0 16,22 0-16,-43 0 0,21 0 0,-21 0 16,-42 0 30,0 0-46,0 0 0,0 0 16,-1 0-16,1 0 0,0 0 16,0 0-16,0 0 0</inkml:trace>
  <inkml:trace contextRef="#ctx0" brushRef="#br0" timeOffset="18509.32">9334 4826 0,'0'21'0,"0"-42"15,-21 42 1,21 0-16,0 1 0,0-1 16,-21-21-1,0 0-15</inkml:trace>
  <inkml:trace contextRef="#ctx0" brushRef="#br0" timeOffset="19440.78">720 7324 0,'0'0'0,"-22"0"0,1 21 16,21 0 0,0 0-16,21-21 15,22 21-15,-1-21 0,0 0 16,22 0-16,-22 22 0,43-22 15,-22 0-15,22 0 0,0 0 0,-1 0 16,1 0-16,0 0 0,-1-22 16,1 22-16,-21-21 0,-1 21 0,1 0 15,-22 0-15,0-21 0,1 21 16,-22 0-16,0 0 0,-21-21 16,-21 0-1,0 21 1,-1 0-16,1 0 0,0-21 0,-21 21 15,21-22-15,-1 22 0,1 0 16,0 0-16,0 0 0,0-21 0,0 21 16,-1 0-16,44 0 31,-1 0-15,0 0-16,0 0 0,21 0 15,-20 0-15,20 0 0,-21 0 16,0 0-16,22 0 0,-22 21 0,0 1 15,-21-1-15,0 0 0,0 0 0,0 0 16,0 0-16,0 1 0,0 20 0,-21-21 16,0 0-16,-22 22 0,1-22 15,0 21-15,-1-21 0,1 0 0,0 1 16,-22 20-16,22-21 0,-1-21 16,22 21-16,0 0 0,0-21 0</inkml:trace>
  <inkml:trace contextRef="#ctx0" brushRef="#br0" timeOffset="21547.12">3619 6731 0,'0'0'16,"0"-21"-16,0 0 0,0 0 15,-21 21-15,0 0 16,0 0-16,0 0 0,0 0 16,-22 21-16,22 21 0,-21-21 0,-1 22 15,22-1-15,-21 21 0,21-20 0,-22 20 16,22 22-16,0-22 0,0 1 15,0 21-15,0-22 0,21 1 16,-22-1-16,22-21 0,0 22 0,0-22 16,22 43-16,-1-64 15,0 21-15,0-20 0,21-1 0,-20 0 16,20-21-16,0 0 0,1 0 16,-1 0-16,0 0 0,1 0 0,-1-21 15,0 0-15,22-22 0,-22 22 0,22-21 16,-22-1-16,21 1 0,-20 0 15,-1-22-15,0 1 0,1-1 0,-1 22 16,-21-22-16,0 1 0,1-1 0,-22 22 16,0 0-16,0-43 0,0 43 0,0-1 15,-22 1-15,1 21 0,-21-21 0,21 20 16,-43-20-16,22 21 0,-22 21 16,1 0-16,-1 0 0,1 0 15,-1 21-15,-20 0 0,20 0 0,1 22 16,-1-1-16,22 0 0,0 22 15,-1-1-15,1 1 0,21-1 0,21 1 16,0-1-16,0 1 0,0-1 16,0-20-16,42-1 0,-21 0 0,22 1 15,-1-1-15,21-21 0,-20 0 16,20-21-16,1 0 0,20 0 0,-20 0 16,-1 0-16,22 0 0,-21 0 0,-1-21 15,1 0-15,84-42 16,-85 41-16,1-20 0,-1 21 0,-20 0 15,41-43-15,-41 22 0,-22 0 16,0 20-16,0 1 0,-21 0 16,0 0-16,-21 21 15,0 0-15,0 21 0,21 0 16,-22 0-16,1 22 0,0-22 0,0 21 16,0 1-16,0-22 0,-1 21 0,1 0 15,0-20-15,21-1 0,0 21 16,0-21-16,0 0 0,0 1 15,21-22 1,0 0-16,1 0 16,-1-22-16,0 1 0,0 0 15,0 0-15,0 0 0,1-22 0,-1 22 16,0-21-16,0 0 16,0-1-16,0 1 0,-21 0 0,22 20 15,-1 1-15,-21 0 0,0 0 0,0 0 16,0 42-1,0 0-15,0 0 0,0 22 0,0-22 16,0 21-16,0-21 0,0 22 16,0-22-16,0 21 0,0-21 0,0 0 15,0 1-15,0-1 0,0 0 0,0 0 16,0 0-16,21-21 0,0 0 16,0 0-16,22 0 0,-22 0 0,0 0 15,21-21-15,1 21 0,-22-21 16,21 0-16,0 0 0,-20-22 15,20 22-15,-21-21 0,21-22 0,-20 22 16,-1-22-16,21 22 0,-21-21 0,0-1 16,22 22-16,-22-22 0,0 22 15,0-22-15,0 22 0,1 0 0,-22 21 16,0-43-16,0 85 16,0 0-16,-22 1 15,22 20-15,-21 0 0,0 1 0,0-1 16,21 0-16,-21 22 0,0-1 15,-1 1-15,1-1 0,0 1 0,0-22 16,21 22-16,0-22 0,-21 21 0,21-20 16,0-22-16,0 21 0,0-21 15,21 1-15,0-1 0,0 0 16,22-21-16,-1 0 0,0 0 0,1 0 16,-1 0-16,0-21 0,22 0 0,-22-1 15,22 1-15,-22 0 0,0 0 16,1-21-16,-1-1 0,-21 22 15,21 0-15,-20 0 0,-22 0 0,21-1 0,0 22 16,-21 22 0,0-1-1,-21 0-15,21 0 0,-21-21 16,21 21-16,-22-21 0,22 21 16,0 1-1,22-22-15,-1 0 0,0 0 16,0 0-16,0 0 0,0-22 15,22 22-15,-22-21 0,21 0 0,-21 0 16,22 0-16,-22 0 0,21-1 0,-21 1 16,1 0-16,-1 0 0,0 0 15,0-22-15,-21 22 0,0 0 0,0 0 16,0 42 0,0 21-1,-21-20-15,0 20 0,21-21 16,-21 21-16,-1 22 0,22-22 0,-21 1 15,0 20-15,21 1 0,-21-1 0,0 1 16,21-1-16,-21 22 0,-1-1 16,1 1-16,21 0 0,-21-1 0,0 1 15,0 21-15,0-21 0,-1-1 16,1 22-16,0-21 0,0-1 0,21 1 0,0 0 16,-21-1-16,21-20 0,0-1 15,-21-20-15,21 20 0,0-42 0,0 1 16,-22 20-16,-20-21 0,21-21 15,-21 0-15,20 0 0,-105-42 16,85 21-16,0-1 0,21-20 16,-22 0-16,22 21 0,-21-22 0,-1-20 15,22 20-15,-21-20 0,21-1 16,21 1-16,0-1 0,0 1 16,21-1-16,0-20 0,21-1 0,1 0 0,-1 1 15</inkml:trace>
  <inkml:trace contextRef="#ctx0" brushRef="#br0" timeOffset="22589.35">7683 6541 0,'0'-22'0,"0"44"0,-21-44 0,0 1 16,0 21-16,0 0 0,-22 0 15,22 21-15,0 1 0,-42 62 16,41-20-16,1-22 0,-21 22 0,21-1 16,0 22-16,-1-22 0,1 1 15,0 20-15,0-20 0,21-1 0,0-20 16,0 20-16,0-20 0,21-22 0,0 21 16,0-21-16,22 0 0,-22-21 15,21 0-15,22 0 0,-22 0 16,22 0-16,-22 0 0,21-21 0,1 0 15,-22 0-15,22-21 0,-1-1 16,-20 1-16,-1 0 0,0-1 0,1-20 16,-22-1-16,0 1 0,0-1 0,0 1 15,-21-1-15,0 1 0,0-22 0,0 22 16,-21-22-16,0 43 0,-21-22 16,-22 22-16,22-1 0,-22 22 0,-20 0 15,20 21-15,-21 21 0,22 0 16,-22 22-16,22 20 0,20-20 0,-20 41 15,21-20-15,-1-1 0,22 22 0,0-22 16,21 1-16,0-1 16,0 1-16,0-1 0,21-20 0,21 20 15,1-20-15,-1-1 0,0-21 0,22 21 16,-1-20-16,1-22 0,-1 21 16,1-21-16,-1 0 0,1 21 0,-1-21 15,1-21-15,-1 0 0,1-1 0,-22-20 16,1 21-16,-1-21 0,0-1 0,-21 22 15,-21-21-15,22 21 0,-1-22 0,0 22 16,0 21-16,-21-21 16,0 42-1,0 0-15,0 0 0,0 1 0,0 20 16,-21-21-16,0 21 0,21-20 16,-21 20-16,21-21 0,0 0 0,0 0 15,-22 1-15,22-1 0,0 0 0,0 0 16,22-21 15,-22-21-31,21 0 0,0 0 0,0-1 16,-21 1-16,21 0 0,0-21 15,1 21-15,-22-22 0,21 1 16,0 21-16,0 0 0,0-1 0,0-20 16,-21 63-1,0 0 1,0 22-16,0-22 0,0 21 0,0-21 15,0 22-15,0-22 0,0 0 0,0 21 16,0-20-16,0-1 0,0 0 16,22 0-16,-1-21 0,0 21 0,0-21 15,0 0-15,22 0 0,-1 0 0,-21 0 16,21 0-16,1-21 0,-1 0 16,22 0-16,-22 0 0,0-1 0,1 1 15,-1 0-15,0-21 0,-21 21 16,22-22-16,-22 1 0,0 21 0,0-22 0,0 22 15,-21 0-15,0 0 16,0 0-16,-42 21 0,21 0 16,0 0-16,0 21 0,-22 0 0,22 0 15,0 22-15,-21-22 0,20 21 16,22 0-16,0-20 0,-21 20 0,21 0 16,0-21-16,0 1 0,0 20 0,21-21 15,1-21-15,-1 21 0,0 0 16,0-21-16,21 0 0,-20 0 0,20 0 15,0 0-15,1 0 0,-1-21 0</inkml:trace>
  <inkml:trace contextRef="#ctx0" brushRef="#br0" timeOffset="22982.57">9927 6773 0,'0'0'0,"0"-42"0,0 21 16,0-21-16,0 20 0,21 1 0,0 0 15,1 0-15,-1 0 0,0 21 16,0 0-16,0 21 0,0 0 0,1 0 16,-22 22-16,21-1 0,0 0 0,-21 1 15,0 20-15,0-21 16,21 22-16,-21-22 0,0 22 0,0-22 0,0 22 16,0-22-16,0 0 0,0 1 15,0-1-15,0-21 0,0 0 16,0 0-16,0 1 0,0-44 31,0 1-31,0 0 0,0-21 0,0-1 16,0 1-16,21 0 0,0-1 15,-21-20-15,43 21 0,-22-22 0,0 1 16,21-1-16,-20 1 0,20-1 0,-21 1 16,0 20-16,22 1 0,-22 0 15,0-1-15,21 22 0,-21 0 0,1 21 16,-1 0-16,0 0 0,0 0 15,0 21-15,-21 0 0,0 0 16,0 1-16,0 20 0,0-21 0,0 21 16</inkml:trace>
  <inkml:trace contextRef="#ctx0" brushRef="#br0" timeOffset="24313.8">11239 6964 0,'0'-21'0,"0"42"0,0-63 15,0 20-15,0 1 0,-21 0 16,0 21-16,0-21 0,-21 21 0,-1 0 16,1 0-16,0 0 0,-1 0 0,1 21 15,0 0-15,-1 0 0,1 1 16,0 20-16,-1-21 0,1 21 0,21-20 15,0 20-15,-1 0 0,1 1 0,21-22 16,0 21-16,0-21 0,0 22 16,0-22-16,0 0 0,21 0 0,1-21 15,-1 0-15,21 0 0,0 0 0,-20 0 16,20 0-16,0 0 0,1-21 0,20 0 16,-21 0-16,1-22 15,-22 22-15,21-21 0,1 21 0,-22-22 16,0 22-16,0-21 0,0-1 0,0 22 15,-21 0-15,0 0 0,0 0 16,-21 21 0,0 21-16,21 0 0,0 0 15,-21 0-15,0 1 0,21 20 16,-21-21-16,21 21 0,0 1 0,0-22 16,0 21-16,0-21 0,0 1 0,21 20 15,0-21-15,21 0 0,-21-21 16,1 21-16,20-21 0,0 22 15,-21-22-15,22 0 0,-1 0 0,0 0 16,-20-22-16,20 1 0,0 0 16,-21 0-16,22-21 0,-22-1 0,21 1 15,-21-22-15,22 22 0,-22-21 0,21-1 16,-21 22-16,1-22 0,-1 1 16,-21-1-16,21 1 0,-21-1 0,0 22 15,0 0-15,0 20 0,0 1 0,0 0 16,-21 21-16,0 0 15,-1 21-15,1 0 0,21 22 0,-21-1 16,0 0-16,0 1 0,0-1 0,-1 0 16,22 22-16,-21-22 15,21 1-15,-21 20 0,21-21 0,0 1 16,0 20-16,0-20 0,0-1 0,0 0 16,0-21-16,0 22 0,21-22 15,-21 0-15,21 0 0,1-21 0,-1 0 16,21 0-16,-21 0 0,0 0 0,1 0 15,20-21-15,-21 0 0,21 0 16,-20 0-16,-1-22 0,0 22 0,21-21 16,-42-1-16,21 22 0,1 0 0,-1 0 15,-21 0-15,21 0 0,-21-1 16,0 44 0,-21-1-16,21 0 15,-21 0-15,21 0 0,-22 0 16,22 1-16,0 20 0,0-21 0,0 0 15,0 0-15,0 1 0,0-1 0,0 0 16,22 0-16,-1 0 0,21-21 16,-21 21-16,0-21 0,22 0 0,-22 0 15,0 0-15,21 0 0,-20 0 0,20 0 16,-21-21-16,21 0 0,-20 0 16,20 0-16,-21 0 0,0-22 0,22 1 15,-22 21-15,0-22 0,0 22 16,-21-21-16,21 21 0,-21 0 15,21-1-15,-21 1 0,0 42 32,-21 1-17,21 20-15,-21-21 0,21 0 0,-21 0 16,21 22-16,0-22 0,0 21 0,0-21 16,0 1-16,0-1 0,0 0 15,0 0-15,21 0 0,0 0 0,0-21 16,1 22-16,-1-22 0,0 0 0,21 0 15,-21 0-15,22 0 0,-22 0 16,21-22-16,1 1 0,-1 21 0,0-21 16,1-21-16,-22 21 0,21-1 15,-21-20-15,0 0 0,1-1 0,-1 22 16,-21-21-16,0 21 0,0 0 16,0-1-16,0 1 0,-21 21 0,-1 0 15,-20 0-15,21 21 16,0-21-16,0 22 0,-1 20 0,1-21 15,21 0-15,0 22 0,-21-1 16,21-21-16,0 21 0,0-20 0,0-1 16,0 21-16,0-21 0,0 0 0,0 1 15,21-22-15,0 21 0,1-21 16,-1 0-16,0 0 0,0 0 16,21 0-16,-20 0 0,-1 0 15,21-21-15,-21 21 0,0-22 16,1 22-16</inkml:trace>
  <inkml:trace contextRef="#ctx0" brushRef="#br0" timeOffset="24460.75">13568 7345 0,'0'21'16,"21"-21"15,0 0-31,-21-21 16,21 21-1</inkml:trace>
  <inkml:trace contextRef="#ctx0" brushRef="#br0" timeOffset="25513.69">0 11197 0,'0'0'0,"0"21"46,63-21-30,22 22 0,21-22-16,0 0 0,0 0 15,21 0-15,0 0 0,0 0 16,0 0-16,21 0 0,-21-22 0,21 22 16,-21 0-16,0-21 0,-21 0 15,0 21-15,-1 0 0,-20-21 0,0 21 16,-43 0-16,22 0 0,-43 0 15,0 0-15,-21-21 0,-21 0 16,0-1-16,-22 22 0,22-21 16,-21 21-16,-1-21 0,1 21 15,0-21-15,-1 21 0,1-21 0,-21 21 16,20 0-16,1-21 0,0 21 16,-1 0-16,22 0 0,0 0 15,0 0-15,0-22 0,42 22 31,0 0-31,0 0 0,21 0 16,1 0-16,-1 0 0,0 0 16,1 0-16,20 0 0,-20 0 0,20 0 15,1 0-15,-22 0 0,21 0 16,-20 0-16,-1 0 0,0 0 0,1 43 16,-22-22-16,-21 21 0,0-21 15,-21 1-15,0 20 0,-22 0 16,1 1-16,-22-1 0,1 0 15,-1 22-15,1-22 0,-22 0 16,22 1-16,-1-1 0,1 0 0,-1 1 16,22-1-16,0-21 0,-1 0 0,22 1 15,21-1-15</inkml:trace>
  <inkml:trace contextRef="#ctx0" brushRef="#br0" timeOffset="29506.93">3641 11070 0,'-22'0'0,"44"0"0,-65 0 15,22 21-15,0-21 16,0 0-16,0 0 16,-1 0-16,1 0 15,0-21 1,21 0-1,0 0-15,0 0 0,0 0 16,0-1-16,0 1 0,21-21 16,-21 21-16,21-22 0,1 22 0,41-42 15,-42 42-15,0-22 16,1 22-16,-1 21 0,0 0 16,0 21-16,-21 0 0,21 1 15,-21 20-15,0 0 0,0 1 16,0-1-16,0 0 0,0 1 0,21-1 15,-21 0-15,0 1 0,0-1 0,22-21 16,-22 0-16,21 0 0,0 1 16,0-22-16,0 0 0,0 0 0,1 0 15,20-22-15,-21 1 0,21-21 16,1 21-16,-22 0 0,21-22 16,1 1-16,-1 21 0,0-22 0,1 1 15,-22 0-15,21-1 0,-21 1 0,22 0 16,-22-1-16,0 22 0,-21 0 15,0 0-15,0 0 0,21 21 0,-21 21 16,0 0 0,-21 0-16,0 22 0,21-1 15,-21 0-15,-1 22 0,22-22 0,0 22 16,0 20-16,0-20 0,0 20 16,0 1-16,0 0 0,0 21 0,0-22 15,0 22-15,0 0 0,0 0 16,0 0-16,0 21 0,0-22 0,0 1 15,0 21-15,0-21 0,-21 21 16,-21-21-16,21 0 0,0-22 0,-22 1 16,22 0-16,-21-1 0,-1-20 0,22-1 15,-21-20-15,0-1 0,-1 0 16,1-20-16,0-1 0,-22-21 16,22 0-16,-22-21 0,22-1 0,-22 1 0,22-21 15,-21-22-15,20 1 0,1-1 16,21-20-16,-22-22 0,43 21 15,0-21-15,0 1 0,0-1 0,22-21 16,-1 21-16,21-21 0,0 21 16,1 0-16,20 0 0,-20 1 0,41 20 15,-20-21-15,-1 21 0</inkml:trace>
  <inkml:trace contextRef="#ctx0" brushRef="#br0" timeOffset="30325.87">4953 10816 0,'-21'0'0,"-85"43"16,85-43-1,0 21-15,-22 0 0,22 0 0,0 0 16,0 0-16,0 22 0,-1-22 0,1 21 16,0 1-16,21-1 0,0-21 15,0 21-15,0 1 0,0-22 0,0 0 16,0 0-16,0 22 0,21-43 0,0 21 15,1-21-15,-1 0 0,21 0 16,-21 0-16,22 0 0,-22 0 0,21-21 16,0-1-16,-20 1 0,20 0 0,0 0 15,-21-21-15,1 20 0,20-20 16,-21 0-16,-21-1 0,0 22 0,21-63 16,-21 41-16,0 1 15,0 0-15,-21-1 0,0 22 0,0 0 16,0 0-16,-22 0 0,22 21 15,-21 0-15,-1 0 0,1 21 0,0 0 16,-1 21-16,1-21 0,0 22 16,21-1-16,-22 0 0,22 1 0,0 20 15,21-20-15,0-1 0,0 21 16,21-20-16,0-22 0,0 21 0,22-21 16,-22 22-16,21-22 0,1-21 0,-1 21 15,0-21-15,22 0 0,-22 0 16,0 0-16,1-21 0,-1 0 0,0 0 15,1-1-15,20 1 0,-20-21 0,-1 0 16,0 20-16,1-20 0,-22 0 16,0-1-16,0 1 0,0 0 15,0-1-15,-21 1 0,22 21 0,-22 0 16,0 0-16,0-1 0,-22 44 31,22-1-31,-21 21 0,21-21 16,0 22-16,0-22 0,0 21 0,0 0 15,0 1-15,0-22 0,0 21 16,0-21-16,21 1 0,1-1 0,-1 0 16,0 0-16,21-21 0,-21 0 0,22 0 15,-1 0-15,0 0 0,-20-21 16,20 0-16,0 0 0,1-1 16,-22-20-16,21 21 0,-21-21 0,22 20 15,-22-20-15,0 0 0,-21 21 16,0-22-16,21 22 0,-21-21 0,0 21 15,-21 42 1,0 0-16,21 21 16,-21-21-16,-1 22 0,22-1 15,-21 0-15,21-20 0,0 20 0,0 0 16,0-21-16,0 22 0,21-22 16,1 0-16,-1-21 0,0 21 0,0-21 15,21 0-15,1 0 0,-1 0 0,0 0 16,1-21-16,20 0 0,1 21 15</inkml:trace>
  <inkml:trace contextRef="#ctx0" brushRef="#br0" timeOffset="30767.25">7874 10287 0,'0'-42'0,"0"84"0,0-105 0,-21 20 0,0 22 16,-1-21-16,1 21 0,0-1 15,0 22-15,-21-21 0,-1 21 0,22 0 16,-21 0-16,-1 21 0,1 1 0,0-1 16,-1 21-16,1 0 0,21 22 0,0-1 15,0 22-15,-1-21 16,1 20-16,0-20 0,21 20 0,0-20 16,0-1-16,0 22 0,0-21 0,0-1 15,0 1-15,0-1 0,0 1 16,21-22-16,0 0 0,1 1 0,20-1 15,-21-21-15,43 0 0,-22 0 0,21 1 16,1-22-16,21 0 0,-22 0 16,22-22-16,-1 1 0,65-21 15,-86 0-15,22-1 0,-22 1 16,1 0-16</inkml:trace>
  <inkml:trace contextRef="#ctx0" brushRef="#br0" timeOffset="32309.94">8594 10880 0,'0'-43'16,"0"86"-16,-22-107 0,1 22 0,-21 21 0,21 0 15,-22 21-15,22 0 0,-21 0 16,0 0-16,20 0 0,-20 21 0,0 0 16,-1 0-16,1 0 0,21 22 0,-21-1 15,20 0-15,1-21 0,0 22 16,21-1-16,0 0 0,0-20 0,0 20 16,0-21-16,0 21 0,21-20 0,0-1 15,1 0-15,-1-21 0,0 0 16,21 0-16,-21 0 0,22 0 0,-1 0 15,-21 0-15,22 0 0,-22-21 0,21 0 16,-21-22-16,22 22 16,-22 0-16,21-21 0,-21 20 0,0-20 15,-21 21-15,0-21 0,22 20 0,-22-20 16,0 21-16,0 0 0,0 0 16,0-1-16,-22 22 0,1 0 15,0 22-15,0-1 0,0 0 16,0 21-16,-1-21 0,22 22 0,0-22 15,-21 21-15,21 1 0,0-1 16,0-21-16,0 21 0,0 1 0,0-22 16,21 42-16,-21-41 15,22-22-15,20 21 0,-21-21 16,0 0-16,22 0 0,-1 0 0,0 0 16,1-21-16,-1-1 0,0 22 0,1-42 15,-1 21-15,0 0 0,1-22 16,-1 1-16,0 21 0,-21-21 0,1-1 15,-1 1-15,0 0 0,-21-1 0,21 22 16,-21-21-16,0 21 0,0-1 0,0 1 16,-21 21-1,0 21-15,0 1 0,21-1 16,-22 0-16,22 21 0,-21-21 0,21 22 16,-21-22-16,21 21 15,0 1-15,0-22 0,0 21 0,-21 0 0,21-20 16,0 20-16,-21-21 0,21 0 15,0 0-15,-21 1 0,21-44 32,0 1-17,21 0-15,0 0 0,0-21 0,0-1 16,0 22-16,1-21 0,-1-1 16,0 1-16,0 0 0,0-1 15,22 22-15,-22 0 0,-21 0 0,21 0 0,0 0 16,0 21-16,-21 21 15,0 0-15,0 0 16,0 21-16,0-20 0,0-1 16,0 21-16,0-21 0,0 22 0,0-1 15,0 0-15,0-21 0,21 22 16,-21-22-16,22 21 0,-1-21 0,-21 1 16,21-1-16,21 0 0,-21-21 0,1 21 15,20-21-15,0 0 0,1 0 16,-1 0-16,0-21 0,1 21 0,-22-21 15,21 0-15,-21-1 0,22-20 0,-22 21 16,0-21-16,-21-1 0,0 22 0,21-21 16,-21-1-16,0 1 0,0 21 15,0-21-15,0 20 0,0 1 0,-21 21 16,0 0 0,0 21-1,21 22-15,-22-22 0,22 0 0,0 21 16,-21 1-16,21-1 0,-21-21 0,21 22 15,0-1-15,0-21 0,0 0 0,-21 0 16,21 1-16,0-1 0,0 0 16,0-42-1,21 21 1,-21-21-16,21-1 0,0 1 16,1 0-16,-22-21 0,21 21 0,0-22 15,0 1-15,0 21 0,0-22 16,1 1-16,-1 21 0,0 0 15,0 0-15,-21-1 0,21 22 0,0 0 16,-21 22-16,0-1 16,0 0-16,0 0 0,0 21 0,0-20 15,0 20-15,0 0 0,0-21 16,0 22-16,0-22 0,22 21 0,-22-21 16,21 1-16,-21-1 0,21 0 0,0 0 15,0-21-15,0 0 0,1 21 16,-1-21-16,21 0 0,-21 0 0,0 0 15,22-21-15,-22 0 0,21 0 0,-21 0 16,22-1-16,-22 1 0,21-21 16,-21 0-16,22-1 0,-1 1 15,-21 0-15,0 20 0,22-20 0,-22 21 16,0 0-16,-21 0 0,0-1 0,-21 44 31,0-1-31,0 21 0,-1-21 16,1 0-16,0 22 0,0-22 0,0 85 15,21-85-15,0 0 16,0 21-16,0-20 0,0-1 16,21-21-16,0 21 0,0-21 15,0 0-15,22 0 0,-22 0 0,21 0 16,1 0-16,-22 0 0,21 0 16,0-21-16,-20 0 0,20-1 0,-21 1 15,0 0-15,0 0 0,1-21 0,-22-1 16,21 22-16,-21-21 0,0-1 0,0 1 15,-21 21-15,-1-21 0,-20 20 16,21 1-16,-21 0 0,-1 21 0,1 0 16,0 0-16,-1 0 0,1 0 15,0 0-15,-1 0 0,22 21 0,0-21 16,0 21-16,21 1 0,0-1 16,21-21-16,21 0 15,-21 0-15,43 0 0,-22 0 16</inkml:trace>
  <inkml:trace contextRef="#ctx0" brushRef="#br0" timeOffset="32565.34">11769 10435 0,'21'-21'0,"-42"42"0,42-84 16,0 42-16,-21-1 0,0 1 16,-21 42-1,0 1-15,-22 20 0,22 0 0,0 1 16,-21 20-16,20-21 0,1 22 15,-21-1-15,21 1 0,0-1 16,21-20-16,-22 20 0,22-20 0,0-1 16,-21 0-16,21 1 0,0-1 15,0 0-15,0-21 0,0 22 0,21-1 16,1-21-16,-1-21 0,0 0 16,0 0-16,21 0 0,-20 0 15,-1-21-15,0 0 0,0 0 16,0 0-16</inkml:trace>
  <inkml:trace contextRef="#ctx0" brushRef="#br0" timeOffset="32721.25">11451 10901 0,'-21'-21'15,"42"42"-15,-84-42 0,20 21 0,22 0 16,0-21-16,0 21 0,21 42 16,21-42-16,0 0 0,0 0 15,0 0-15,22-21 0,-1 21 0,22 0 16,-1 0-16,1-21 0,-1 21 15,22 0-15,-1 0 0,22-22 0,-21 22 16,0-21-16</inkml:trace>
  <inkml:trace contextRef="#ctx0" brushRef="#br0" timeOffset="33499.4">13123 10753 0,'0'0'0,"0"-21"0,-42 21 16,21-22-16,0 22 0,-1 0 0,-20 0 15,21 0-15,-21 0 0,-1 0 16,1 22-16,0-1 0,20 0 0,-20 0 16,0 0-16,-1 22 0,1-1 0,-21 21 15,41-20-15,1-1 16,0 0-16,0 1 0,21-1 0,0-21 16,0 22-16,0-1 15,21-21-15,0 0 0,22 0 0,-22 1 0,21-22 16,-21 0-16,22 0 0,-1 0 15,0 0-15,1-22 0,-1 1 16,0-21-16,1 21 0,-1-22 0,0 1 16,1 0-16,-22-22 0,21 22 15,0-22-15,-20-20 0,20 20 0,-21-20 16,0-1-16,22 0 0,-22 1 0,0-1 16,0 21-16,0 1 0,-21 21 15,0-1-15,0 22 0,-21 21 16,0 21-16,-21 0 0,20 22 15,-20-1-15,0 22 0,21-1 16,-22 22-16,22-22 0,21 1 0,0 20 16,0-20-16,0-22 0,0 22 0,0-1 15,0-20-15,21-1 0,0 0 16,1 1-16,-1-1 0,0-21 16,0 21-16,21-20 0,-20-22 0,20 21 15,0-21-15,-21 0 0,22 0 0,-1 0 16,0-21-16,43-1 15,-64-20-15,22 21 0,-22 0 0,21-22 16,-21 22-16,22 0 0,-22-21 0,0 21 16,0-1-16,0 22 0,-21-21 15,0 42 1,-21 1-16,0 20 0,0-21 16,0 0-16,-1 22 0,1-22 15,0 21-15,0 0 0,21-20 16,0 20-16,0-21 0,0 0 0,0 0 15,0 1-15,21-1 0,0-21 0,0 0 16,1 0-16,20 0 0,-21 0 0,21 0 16,-20 0-16,20 0 0,0-21 15,1-22-15,-22 22 0,21-21 0,-21-1 16,22 1-16,-22 0 0,-21-1 16,0 1-16,0 0 0,0-1 0,0 1 15,-21 21-15,-22 0 0,22 0 0,-21 21 16,-1 0-16,1 0 0,0 0 0,-22 0 15,22 21-15,-22 0 16,22 0-16,-21 0 0,-1 0 0,1 1 16,-1 20-16,1-21 0,-1 0 0,-21 22 15</inkml:trace>
  <inkml:trace contextRef="#ctx0" brushRef="#br0" timeOffset="34238.79">7429 13039 0,'0'0'0,"0"21"16,0 0-16,0 0 15,0-42 32,0 0-47,0 0 0,0 0 16,0-1-16,0 1 0,0 0 15,0-21-15,0 21 0,-21-1 16,-21-20-16,21 21 0,0 0 0,-22 0 16,1 21-16,21 0 0,-22 0 0,1 0 15,0 21-15,-1 0 0,-20 21 16,21 1-16,-1-1 0,-20 0 0,20 1 16,1 20-16,0-21 0,21 1 0,-1-1 15,1 0-15,21 1 0,0-1 16,0-21-16,0 22 0,0-22 15,21 0-15,22-21 0,-22 0 0,21 0 16,1 0-16,20 0 0,-21 0 16,22-21-16,-22 0 0,22-1 0,-22 1 15,0 0-15,1-21 0,-1-1 0,0 1 16,1 0-16,-1-1 0,-21 1 16,0-21-16,22-64 0,-22 63 0,0 1 15,-21 20-15,21 1 0,-21 0 0,0-1 16,0 22-16,0 0 0,0 0 0,-21 21 15,21 21-15,-21 21 16,0-21-16,0 43 0,-1-1 0,1 1 16,0-1-16,0 1 0,21-1 15,0 1-15,-21-1 0,21 1 16,0-1-16,0 1 0,0 42 0,0-43 16,0 1-16,0-22 0,21-21 0,-21 22 15,21-22-15,0 0 0,0 0 16,1-21-16,20 0 0,-21 0 0,0 0 15,22 0-15,-22 0 0,21 0 0,-21-21 16,22 0-16,-22 0 0,21-22 16,-21 22-16</inkml:trace>
  <inkml:trace contextRef="#ctx0" brushRef="#br0" timeOffset="34629.36">8149 13272 0,'-21'0'0,"-43"0"31,86 0 0,-1 0-31,0-22 0,0 1 0,21 21 16,1-21-16,-1 0 0,0 0 16,1 0-16,-1-1 0,22-20 0,-22 21 15,0 0-15,1-22 0,-22 1 0,0 21 16,0 0-16,-21-22 15,0 22-15,-21 21 0,0 0 0,0 0 16,-22 21-16,22-21 0,-21 22 0,-1 20 16,1-21-16,0 21 0,21 1 15,-22-22-15,1 21 0,21 1 16,-22-1-16,22-21 0,0 21 0,0-20 16,21 20-16,0-21 0,0 0 0,0 0 15,0 1-15,0-1 0,21-21 16,0 21-16,0-21 0,1 0 0,20 0 15,-21 0-15,0 0 0,0 0 0,22 0 16,-22 0-16,21-21 0,-21 0 16,22 21-16,-22-22 0,21 1 0,1 0 15,20-21-15</inkml:trace>
  <inkml:trace contextRef="#ctx0" brushRef="#br0" timeOffset="35062.14">9123 13039 0,'42'-21'0,"-84"42"0,105-64 0,-42 43 16,1 0-16,-22-21 0,0 0 15,0 0-15,0 0 16,0 0-16,0-1 16,0 1-16,0 0 0,0 0 15,0 0-15,-22 21 0,1 0 16,0 0-16,0 0 0,0 0 0,-22 0 16,1 21-16,21 0 0,-21 0 15,-1 22-15,1-22 0,0 21 16,-22 22-16,43-43 0,0 21 15,21-21-15,0 22 0,0-22 16,0 0-16,0 0 0,0 0 0,21 0 16,0 1-16,21-1 0,-20 0 0,20-21 15,-21 21-15,21 0 0,-20-21 16,20 21-16,-21-21 0,0 22 0,0-22 16,1 0-16,-1 0 0,-21 21 15,-21-21-15,-1 0 16,1 0-16,0 0 0,-21 0 15,-1 0-15,22 0 0,-21-21 0,0 21 16,20 0-16,-20 0 0,21-22 16,0 22-16,0 0 0,-1 0 15,1 0-15,42 0 32,1-21-32,-1 21 15,0-21-15,21 21 0,1-21 0,-1 21 16</inkml:trace>
  <inkml:trace contextRef="#ctx0" brushRef="#br0" timeOffset="35657.97">9461 13145 0,'0'-43'32,"0"22"-17,0 0-15,0 0 16,0 0-16,0-1 15,0 1-15,0 0 0,0 0 16,-21 42 31,0 0-47,0 0 0,0 1 16,0 20-16,21-21 0,-22 21 0,22-20 15,-21-1-15,21 21 0,0-21 16,0 0-16,0 1 0,0-1 15,0 0-15,21 0 0,1 0 0,-22 0 16,21-21-16,0 0 0,0 0 0,0 0 16,0 0-16,1 0 0,-1 0 15,0-21-15,21 21 0,-21-21 0,22 0 16,-1 0-16,-21 0 0,22-1 0,-1-20 16,0 21-16,1-21 0,-1-1 15,0 1-15,1-22 0,20 22 0,-21-21 16,1-1-16,-1 22 0,0-22 0,1 1 15,-22-1-15,21 22 0,-21-22 16,1 22-16,-22-21 0,0 41 16,0-20-16,0 21 0,-22 21 15,1 0-15,0 0 0,0 42 16,-21-21-16,20 43 0,1-22 0,0 22 16,-21-22-16,21 43 0,21-22 0,-22 1 15,22-1-15,-21-20 0,21 20 16,-21-21-16,21 43 0,0-43 0,0 22 15,0-43-15,0 0 0,0 0 0,0 1 16,0-1-16,0 0 16,21-21-16,0 0 15,1 0-15,-1 0 0,0 0 16,-21-21-16,42 21 0,-21-21 16,1-1-16</inkml:trace>
  <inkml:trace contextRef="#ctx0" brushRef="#br0" timeOffset="36037.41">10626 13081 0,'0'0'0,"-22"0"0,1 0 15,0 0-15,0 21 0,0-21 16,42 0-16,0 0 31,0 0-31,0 0 0,1-21 16,20 21-16,-21-21 15,0 0-15,22 0 0,-22-1 0,0 1 16,0 0-16,0 0 0,-21 0 16,0 0-16,0-1 0,-42 22 15,21 0-15,0 0 16,-22 22-16,22-1 0,0 0 0,0 0 16,0 21-16,-1-20 0,1-1 15,0 21-15,0-21 0,21 0 0,0 1 16,0-1-16,-21 0 0,21 0 0,0 0 15,0 0-15,0 1 0,0-1 16,0 0-16,21 0 16,0-21-16,0 0 0,22 0 15,-22 0-15,21 0 0,22 0 0,-22 0 16,0 0-16,22 0 0,-1 0 16,1 0-16,-1 0 0</inkml:trace>
  <inkml:trace contextRef="#ctx0" brushRef="#br0" timeOffset="36525.12">11557 13060 0,'42'-21'0,"-84"42"0,84-85 16,-42 43-16,0 0 0,0 0 0,0 0 0,0 0 16,-21 21-16,0 0 15,0 0-15,0 21 16,-1 0-16,-20 0 0,21 21 0,0-20 16,-22 20-16,22-21 0,0 21 0,0-20 15,0 20-15,21-21 0,0 21 16,0-20-16,0 20 0,0-21 15,0 0-15,21 0 0,21 22 16,1-22-16,-22-21 0,21 0 0,0 21 16,1-21-16,-1 0 0,0 0 15,1 0-15,-1 0 0,0-21 0,1 21 16,-1-21-16,0 0 0,-20-22 16,20 22-16,0-21 0,1-1 0,-1 1 0,0 0 15,22-22-15,-22 1 16,-21-1-16,22-20 0,-1 20 0,-21 1 15,0-1-15,0 1 0,1 20 0,-22 1 16,0 21-16,0 0 0,0-1 16,-22 22-16,1 0 0,-21 22 15,21 20-15,0 0 0,-1 1 16,1 20-16,0-21 0,21 22 16,0-1-16,0 1 0,-21-22 0,21 1 15,0 41-15,0-41 0,21-1 0,0-21 16,-21 21-16,21-20 0,1-1 15,-1 0-15,-21 0 0,42 0 0,-21-21 16,0 0-16,1 0 0,-1 0 16,21 0-16,-21 0 0,22 0 15,-22 0-15,21 0 0,-21-21 0,22 0 16,-22 0-16,0 0 0,21-1 0</inkml:trace>
  <inkml:trace contextRef="#ctx0" brushRef="#br0" timeOffset="36711.03">12382 12975 0,'-21'0'0,"42"0"0,-63 21 0,42 1 15,21-22-15,22 21 16,-22 0-16,21-21 0,0 0 16,-20 0-16,20 0 0,0-21 0,1 0 15,20 21-15,-21-22 0,1 22 16,20-21-16,-20 21 0,-1-21 0,0 0 15,-21 0-15,22 0 0</inkml:trace>
  <inkml:trace contextRef="#ctx0" brushRef="#br0" timeOffset="38097.75">16595 7006 0,'0'0'0,"-22"0"31,44 0 16,-1-21-31,0 21-16,0 0 0,21 0 16,1-21-16,-1 21 0,22-21 15,-1 21-15,1 0 0,-1-21 0,22 21 0,-1 0 16,-20-22-16,21 22 0,42 0 15,-85 0-15,0 0 16,-21 0-16,1 0 0,-44 0 16,1 0-1,-21 0-15,21 22 0,-22-22 0,1 0 16,0 0-16,21 0 0,-22 0 16,22 0-16,-21 0 0,21 0 0,-1-22 15,22 1-15,-21 0 0,21 0 16,0 0-1,0 0-15,21 21 0,1-22 16,-1 22-16,0 0 0,21 0 0,-21-21 16,1 21-16,-1 0 0,0 0 15,0 0-15,-21 21 16,0 1-16,0-1 0,-21 21 16,0-21-16,-22 0 0,1 22 0,-43 41 15,43-62-15,0 20 0,-22 0 16,43 1-16,-21-22 0,21 21 15,-1-21-15,1 0 0</inkml:trace>
  <inkml:trace contextRef="#ctx0" brushRef="#br0" timeOffset="39948.71">18394 6583 0,'0'-21'16,"0"42"-16,0-63 0,0-1 0,0 22 16,0 0-16,0-21 15,0 20-15,0 44 31,0-1-31,0 21 0,0 0 0,-21-20 16,21 20-16,-22 21 0,1-20 0,0-1 16,0 0-16,0 1 0,0-22 15,-1 21-15,1 1 0,-21-22 0,21 0 16,0 0-16,21 0 0,-22 0 16,1-21-16,0 0 15,21-21 16,0 0-31,0 0 0,0 0 0,0 0 16,0-22-16,21 22 0,-21-21 0,21-1 16,1 1-16,20-43 15,0 43-15,-21 0 0,1 21 0,-1-1 16,0 1-16,21 0 0,-21 21 0,1 0 16,-1 21-16,0 0 0,0 22 15,-21-1-15,21-21 0,0 43 0,-21-22 16,0 0-16,0 1 0,0-1 0,22 0 15,-22-20-15,0 20 0,0-21 16,0 21-16,0-20 0,0-1 16,21-21-1,-21-21 1,21-1-16,0 1 16,0 0-16,-21 0 0,21 0 0,22-22 15,-22 1-15,0 0 0,0-1 16,22 1-16,-22 0 0,0-1 0,21 1 15,-21 0-15,1-1 0,20 22 16,-21-21-16,0 42 0,0 0 0,1 0 16,-1 21-16,-21 21 15,0-20-15,0 20 0,0 0 0,0 1 16,0-1-16,0 0 0,0 1 16,0-1-16,0 0 0,21 1 0,-21-22 15,0 21-15,21-21 0,-21 22 16,21-22-16,-21 0 0,21-21 15,1 21-15,-1-21 0,0 0 0,0 0 16,21 0-16,-20 0 0,20 0 0,0-21 16,1 0-16,-1 0 0,0-1 15,1 1-15,-1 0 0,0 0 0,1-21 16,-22 20-16,21-20 0,-21 0 16,0-1-16,1 1 0,-1 0 0,-21-1 15,0 1-15,0 21 0,0 0 0,0 0 16,0-1-16,0 44 15,-21-1-15,-1 0 0,1 0 16,21 21-16,0 1 0,0-1 16,-21 0-16,21 1 0,0-1 0,0 0 15,0 1-15,0-1 0,0 0 16,21-20-16,0-1 0,1 0 0,20 0 16,-21 0-16,21-21 0,1 0 0,-22 0 15,21 0-15,1 0 0,-22-21 16,21 0-16,0 0 0,-20 21 0,20-21 15,-21-1-15,21 1 0,-20 0 0,-1-21 16,0 21-16,0-22 0,0 22 16,-21-21-16,21-1 0,-21 1 15,22 21-15,-22-21 0,0-1 0,0 1 0,0 21 16,0 0-16,0 42 31,0 21-31,0-21 0,0 22 0,0-22 16,0 21-16,0 0 0,-22 1 0,22-1 15,-21 0-15,21 1 0,0-22 16,0 21-16,0-21 0,0 22 0,0-22 16,0 0-16,0 0 0,21 0 0,1-21 15,-1 0-15,21 0 0,-21 0 16,22 0-16,-22 0 0,63-21 16,-41 0-16,20-21 15,-42 21-15,1-22 0,20 22 16,-21-21-16,0-1 0,0 1 0,1 0 15,-1-1-15,0-20 0,0-1 0,0 22 16,0-21-16,1-1 0,-1 1 16,0 20-16,0 1 0,0 0 0,-21 20 15,0 1-15,0 42 16,-21 1-16,0-1 0,0 21 16,-22 0-16,22 22 0,0-22 0,0 22 15,-21-1-15,20 1 0,1-22 0,0 22 16,21-22-16,0 0 0,0 1 15,0-1-15,0 0 0,0 1 0,21-22 16,0 0-16,1 0 0,20 0 16,-21 0-16,0 1 0,0-22 15,22 0-15,-22 0 0,0 0 0,21 0 16,-20-22-16,20 1 0,-21 0 0,21 0 16,-20-21-16,20 20 0,-21-20 15,21 0-15,1-22 0,-22 22 16,21-22-16,-21 1 0,1-1 0,-1-20 0,0 20 15,0 1-15,0-1 16,0 1-16,-21 20 0,22 1 0,-22 0 16,0-1-16,0 22 0,0 0 0,-22 42 31,1 0-31,0 22 0,0-1 0,0 22 16,0 20-16,-1-20 0,1 20 15,21-20-15,-21-1 0,21 1 0,0-1 16,0 1-16,0-22 0,0 1 0,0-1 15,0 0-15,0 1 0,21-22 16,-21 0-16,43 0 0,-22 0 0,0-21 16,21 0-16,-21 0 0,22 0 0,-1 0 15,0 0-15,43-42 16,-64 21-16,22 0 0,-1-1 16,-21-20-16,21 21 0,1-21 0,-22-1 15,0 1-15,0 0 0,-21 20 16,43-41-16,-22 42 0,-21 0 0,0-1 15,0 44-15,0-1 16,-21 0-16,-1 0 0,1 21 0,0-20 16,0 20-16,0-21 0,0 21 15,-1-20-15,1 20 0,0-21 0,21 0 16,-21 0-16,21 1 0,0-1 16,0 0-16,21-21 15,0 0-15,0 0 0,1 0 16,-1 0-16,0-21 0,0 0 15</inkml:trace>
  <inkml:trace contextRef="#ctx0" brushRef="#br0" timeOffset="40110.62">22331 6604 0,'21'-42'0,"-42"84"0,42-127 0,-21 64 0,0-21 16,0 21-16,-21 21 15,0 0 1,-1 21-16,1 0 0,0 0 0,0 0 15,21 1-15,-21-22 16,0 21-16,-1 0 0,1-21 0,-21 21 0,21-21 16</inkml:trace>
  <inkml:trace contextRef="#ctx0" brushRef="#br0" timeOffset="40273.51">21399 6731 0,'0'0'0,"-21"0"0,0 0 0,0 21 0,42-21 31,0 0-15,22 0-16,-1 0 0,0 0 0,1 0 15,-1 0-15,21 0 0,1-21 16,-1 21-16,1-21 0</inkml:trace>
  <inkml:trace contextRef="#ctx0" brushRef="#br0" timeOffset="40669.39">22818 6456 0,'0'0'0,"0"-21"0,0 0 0,0-1 15,0 1-15,0 0 0,0 0 16,0 0-16,21 21 16,0 0-16,0 42 0,0-21 15,-21 0-15,43 64 16,-43-43-16,21 1 0,0 20 0,-21 1 0,0-22 15,0 22-15,0-22 16,0 0-16,0 1 0,0-1 0,0 0 16,21 1-16,-21-1 0,0-21 0,0 0 15,0 0-15,0 1 0,21-22 32,-21-22-32,21 1 0,1 0 15,-1 0-15,0 0 0,-21 0 16,42-22-16,-21 22 0,1-21 0,-1-1 15,21 1-15,-21-21 0,22 20 0,-22 1 16,21-22-16,0 1 0,-20 21 16,20-22-16,-21 22 0,0-1 0,22 22 15,-43 0-15,21 0 0,0 21 16,-21 21 0,0 0-16,0 0 15</inkml:trace>
  <inkml:trace contextRef="#ctx0" brushRef="#br0" timeOffset="41974.61">23749 7006 0,'21'0'0,"-42"0"0,63 0 15,-21 21-15,1-21 0,-1 0 0,0 0 16,0 0-16,0 0 0,22 0 0,-22-21 16,0 21-16,0-21 0,21 0 15,-20 21-15,-1-21 0,-21 0 16,21-1-16,-21 1 0,0-21 0,0 21 15,0 0-15,0-22 0,0 22 0,-21-21 16,-43 21 0,22 21-16,0 21 0,-1 0 15,1 0-15,0 21 0,-22-20 0,22 20 16,-1 21-16,1-20 0,0-1 16,21 0-16,-1 1 0,1-22 0,21 21 15,0 43 1,21-64-16,22 0 0,-22-21 0,21 0 15,1 0-15,-1 0 0,0 0 16,1 0-16,-1-21 0,0 0 0,1 0 16,-22 0-16,21-1 0,0 1 15,-20-21-15,-1 21 0,0 0 0,0-22 16,0 1-16,0 21 0,1-22 0,-1 1 16,0 21-16,-21-21 0,0 20 15,0 44 1,0-1-16,-21 21 15,0-21-15,21 22 0,-22-22 16,22 21-16,0 0 0,0 1 0,0-22 16,0 21-16,0 1 0,0-22 0,22 21 15,-1-21-15,0 0 0,21 1 16,-21-1-16,1-21 0,-1 0 16,21 0-16,-21 0 0,22 0 0,-1-21 15,-21-1-15,21 1 0,-20 0 0,20 0 16,-21-21-16,21-1 0,-20 1 15,20 21-15,-21-43 0,0 22 0,22 0 16,-22-22-16,0 22 0,21-22 0,-21 1 16,1-1-16,-1 1 0,0 20 15,0 1-15,-21 0 0,0 21 0,0-1 16,-21 44 0,0 20-16,0 0 15,-1 1-15,1-1 0,0 21 0,0-20 16,0 20-16,0 1 0,-1-22 15,1 22-15,21-22 0,-21 21 0,21-20 16,0 20-16,0-20 0,0-1 0,0 0 16,0 1-16,21-22 0,0 0 15,-21 0-15,22 0 0,-1 0 0,0-21 16,0 0-16,0 0 0,0 0 0,1 0 16,-1-42-16,21 0 15,-21-1-15,0 1 16,1 21-16,-1-21 0,0-1 0,0 1 15,0 0-15,0-1 0,-21 22 16,22 0-16,-22 0 0,21 0 0,-21 42 31,0 0-31,0 0 0,0 0 16,0 22-16,-21-22 0,21 21 0,-22-21 16,22 22-16,0-1 0,0-21 0,0 0 15,0 22-15,0-22 0,0 0 16,0 0-16,22 0 0,-1-21 15,0 0-15,0 0 0,0 0 16,0 0-16,1 0 0,20 0 0,-21-21 16,0 0-16,22 0 0,-22 0 15,21-1-15,0-20 0,-20 0 16,-1 21-16,21-22 0,-21 1 0,0 21 16,1-22-16,-22 22 0,21 0 15,-42 21 1,-1 42-16,1-20 0,0-1 15,21 0-15,-21 0 0,0 21 0,0-20 16,21 20-16,0-21 0,-22 21 0,22-20 16,0 20-16,0-21 0,0 0 15,0 0-15,0 1 0,22-1 0,-22 0 16,42 0-16,-21-21 0,0 0 0,22 21 16,-1-21-16,21 0 15,-20 0-15,-1 0 0,0-21 0,1 0 16,-1 0-16,0 0 0,1-1 0,-22-20 15,21 0-15,-21-1 0,1 1 16,-1 0-16,0 21 0,-21-1 0,0 1 16,0 0-16,0 0 0,-21 21 0,-22 0 15,22 0-15,-21 21 0,0 0 16,-1 22-16,1-22 0,21 42 0,-22-20 16,22-1-16,0 0 0,21 1 15,0 20-15,0-42 0,0 22 0,0-1 16,0-21-16,0 21 0,0-20 0,21-1 15,0 21-15,1-21 0,-22 0 16,21 1-16,0-1 0</inkml:trace>
  <inkml:trace contextRef="#ctx0" brushRef="#br0" timeOffset="42705.64">17357 10732 0,'0'0'0,"-43"0"0,22 0 15,-21 0-15,21 0 0,-1 0 0,1 0 16,21 21-16,21 0 16,1-21-16,20 21 0,0 0 15,1-21-15,20 21 0,22-21 0,-22 0 16,22 0-16,-22 22 0,22-22 0,21 0 15,-21 0-15,-1 0 16,1 0-16,0 0 0,-22 0 0,1 0 16,-22 0-16,0 0 0,1-22 0,-22 22 15,0-42-15,-21 21 16,-21 21-16,0-21 0,-22 0 16,22-1-16,-21 1 0,21 0 0,-1 21 15,1-21-15,0 0 0,21 0 16,21 42-1,0 0 1,1 0-16,-1 0 0,0 43 16,0-43-16,-21 21 0,0-21 15,0 22-15,0-1 0,-21 0 0,-21-20 16,20 20-16,-20 0 0,0 1 16,-1-1-16,22-21 0,-21 21 0,0-20 15,20-1-15,1 0 0,42-21 16,1 0-1,20-21-15</inkml:trace>
  <inkml:trace contextRef="#ctx0" brushRef="#br0" timeOffset="43093.54">19939 10245 0,'42'-21'0,"-84"42"0,105-64 0,1 1 15,-64 21-15,0 0 0,0 0 16,-21 21-16,-22 0 16,1 0-16,-21 0 0,-22 21 0,43 0 15,-43-21-15,0 21 0,22 0 0,-22 22 16,22-22-16,20 21 0,1-21 0,-22 0 16,43 22-16,21-22 0,0 21 0,0-21 15,21 1-15,1 20 0,20-21 0,-21 0 16,21 22-16,1-22 0,-1 21 15,22-21-15,-22 0 0,0 22 16,-21-22-16,22 0 0,-22 0 0,0 0 16,0 1-16,-21-1 0,0 0 15,0 0-15,-21 0 0,0-21 0,-21 21 16,-1-21-16,1 0 0,0 0 0,-22 0 16,22 0-16,-22 0 0,22 0 0,0 0 15,-1-21-15,22 0 0,0 0 16,0 0-16,21 0 0,0-22 15,21 22-15,0 0 0,21 0 0,-20-22 16</inkml:trace>
  <inkml:trace contextRef="#ctx0" brushRef="#br0" timeOffset="43410.54">19939 10605 0,'0'0'0,"21"0"0,0 0 15,0 0-15,1 0 0,-22 21 16,21-21-16,0 0 15,-21-21-15,21 21 0,-21-22 16,21 1-16,0 21 0,1-21 16,-22 0-16,21 21 0,0-21 0,-21 0 15,0-1-15,0 1 0,-21 21 32,0 0-32,-22 21 15,22 1-15,0 20 0,0-21 0,0 21 16,-1-20-16,1 20 0,0 0 15,21 1-15,-21-22 0,21 21 0,0-21 16,0 0-16,0 1 0,0-1 0,21 0 16,0 0-16,0-21 0,1 0 0,-1 0 15,21 0-15,-21 0 0,22 0 16,-1 0-16,0 0 0,-21-21 0,22 0 16,-1 0-16</inkml:trace>
  <inkml:trace contextRef="#ctx0" brushRef="#br0" timeOffset="43629.52">20955 10097 0,'0'0'16,"21"-43"-16,21 1 0,-20 0 0,-1 20 0,-21 1 15,0 42-15,-21 1 16,-1-1-16,-20 21 0,21 0 16,-21 1-16,20-1 0,-20 22 0,21-1 15,-21 1-15,20-22 0,1 21 0,21 1 16,0-22-16,0 1 0,0-1 15,0 0-15,0 1 0,0-22 0,0 0 16,0 0-16,0 0 0,0 0 0,21-21 16,1 0-16,-1 0 0,21 0 15</inkml:trace>
  <inkml:trace contextRef="#ctx0" brushRef="#br0" timeOffset="43945.52">21040 10626 0,'0'0'15,"0"-21"1,21 21-16,0-22 16,0 22-1,0-21-15,0 21 0,1-21 0,-1 21 16,21-21-16,-21 0 0,0 21 0,1-21 16,-22-1-16,-22 22 31,1 0-31,0 22 15,0-1-15,-21 0 0,20 0 0,1 0 16,0 0-16,0 1 0,0 20 16,21 0-16,0-21 0,0 1 15,0-1-15,0 0 0,21-21 16,-21 21-16,21-21 16,21 0-16,-20 0 0,-1 0 0,21 0 15,0 0-15,1-21 0,-1 21 0,22-21 16,-22 0-16,0-1 0</inkml:trace>
  <inkml:trace contextRef="#ctx0" brushRef="#br0" timeOffset="44376.82">21865 10414 0,'0'-21'15,"0"42"-15,-21-42 16,0 21-16,0 0 0,-1 21 16,1 0-16,-21 0 0,21 1 0,0 20 15,-22-21-15,22 21 0,0-20 16,0 20-16,21-21 0,0 21 0,0-20 15,0-1-15,0 0 0,0 0 16,0 0-16,0 0 0,21 1 0,0-22 16,21 0-16,-20 0 0,20 0 0,0 0 15,1 0-15,-1 0 0,-21 0 16,21 0-16,1-22 0,-1 1 0,-21 0 16,22 0-16,-1-21 0,-21 20 15,21-41-15,-20 21 0,20-22 0,0 1 16,1-1-16,-22 1 0,0-1 0,21-21 15,-21 43-15,1-21 0,-1-1 16,0 22-16,-21 21 0,0-1 0,0 1 16,-42 42-1,20 1-15,1-1 0,-42 63 16,20-20-16,22-22 0,-21 22 16,21 20-16,0-20 0,-1-1 0,22 1 15,0-22-15,0 22 0,0-22 0,0 0 16,0-20-16,0 20 0,22-21 15,-1 0-15,0 0 0,0 1 0,0-22 16,22 0-16,-22 0 0,0 0 16,21 0-16,-21 0 0,22-22 0,-22 1 15,0 0-15</inkml:trace>
  <inkml:trace contextRef="#ctx0" brushRef="#br0" timeOffset="44542.72">22479 10224 0,'0'0'0,"-42"-22"15,-1 22-15,1 0 0,21 0 0,-22 0 16,22 0-16,42 0 16,1 22-1,20-22-15,0 0 0,22 21 0,20-21 16,-20 0-16,42 0 0,-22 0 16,22 0-16,-21 21 0,21-21 0</inkml:trace>
  <inkml:trace contextRef="#ctx0" brushRef="#br0" timeOffset="45021.51">24511 10012 0,'0'0'0,"0"-21"15,-21 0-15,0-1 0,-22 22 0,1-21 16,0 21-16,-128 0 0,128 21 16,-64 22-16,64-43 0,-64 42 15,64-42-15,-1 42 0,22-20 16,-21-1-16,42 0 0,0 0 0,0 0 15,0 0-15,42 1 0,-21-1 16,22-21-16,-1 21 0,21 0 16,-20-21-16,105 0 15,-85 0-15,-41 0 0,20 0 0,0 0 16,-21 0-16,1 0 0,-44 0 31,-20 0-31,0 0 0,-1 0 0,-20 21 16,21 0-16,-22-21 0,-63 43 15,85-22-15,-1 0 0,1 21 0,0-20 16,21-1-16,-1-21 0,22 21 16,0 0-16,0 0 0,22-21 0,-1 21 15,21-21-15,-21 0 0,22 0 16,-1 0-16,21 0 0,-20 0 0,-1 0 16,0 0-16,1 0 0,-1 0 0,0 0 15,-20 0-15,-22 22 16,0-1-16,0 0 0,-22 0 15,1 0-15,-21 22 0,0-22 16,-1 21-16,-20-21 0,-1 0 0,1 22 16,20-22-16,-20 0 0,21 21 0,-1-20 15,1-1-15,0 0 0,-1 21 16,1-21-16,0 1 0</inkml:trace>
  <inkml:trace contextRef="#ctx0" brushRef="#br0" timeOffset="45753.85">19537 12848 0,'0'-21'0,"0"42"0,0-84 0,0 42 16,21-1-16,-21-20 0,0 21 15,21 0-15,-21-22 0,21 22 0,-21 0 16,0-21-16,0 21 0,0-1 0,-21 1 16,0 0-16,0 0 0,0 0 15,-22 0-15,22 21 0,-21 0 0,-1 0 16,-62 21-16,62 0 0,1 21 16,0-21-16,-22 22 0,22 20 15,-1-20-15,22 20 0,-21 1 0,21-22 16,0 21-16,21 1 0,0-22 15,0 1-15,0-1 0,0 0 0,0-21 16,21 22-16,0-43 0,0 21 0,0 0 16,22-21-16,-1 0 0,-21 0 15,21 0-15,1-21 0,-1 0 16,0 0-16,1-1 0,-1-20 0,0 0 16,1-1-16,20 1 0,-20-21 15,-1-1-15,21 1 0,-20-1 0,20 1 16,-20-1-16,20 1 0,-21-22 0,1 21 15,-1 1-15,-21-1 0,0 1 0,1 21 16,-22-1-16,0 22 16,0 0-16,-22 42 15,1 0-15,0 22 0,0 20 0,0-21 16,0 22-16,-1-1 0,1-20 16,0 20-16,0 1 0,21-1 0,-21 1 15,21-1-15,0-20 0,0 20 16,0-21-16,0 1 0,21-1 0,-21-21 15,21 22-15,0-22 0,0 0 0,-21 0 16,22 0-16,-1-21 0,0 0 16,0 0-16,0 0 0,0 0 15,1-21-15</inkml:trace>
  <inkml:trace contextRef="#ctx0" brushRef="#br0" timeOffset="46110.15">20320 12827 0,'0'0'15,"-21"0"-15,0-21 0,-1 21 0,-20 0 0,21 0 16,0 0-16,-22 0 0,43 21 31,22-21-31,-1 0 16,21 0-16,-21 0 0,22 0 16,-22 0-16,21-21 0,0 0 0,-20 21 15,20-21-15,0-1 0,-21 1 16,1 21-16,-1-21 0,0 0 0,-21 0 15,0 0-15,0-1 16,-21 22-16,0 0 0,-22 0 16,22 0-16,0 0 0,-21 22 0,20-1 15,-20 0-15,21 0 0,0 21 0,0-20 16,-1 20-16,1 0 0,21 1 16,-21-22-16,21 21 0,0 0 0,0-20 15,0-1-15,0 21 0,0-21 0,0 0 16,21 1-16,0-1 15,1-21-15,-1 0 0,0 0 0,0 0 16,0 0-16,22 0 0,-1 0 0,0 0 16</inkml:trace>
  <inkml:trace contextRef="#ctx0" brushRef="#br0" timeOffset="46665.14">21399 12679 0,'0'0'0,"22"0"0,-1 0 16,0-21-16,0 21 0,0 0 15,0 0-15,1-21 0,-1-1 0,0 22 16,-21-21-16,21 21 0,-21-21 0,0 0 16,-21 21-1,0 0-15,0 0 16,-22 0-16,22 0 0,-21 0 0,-1 21 16,1-21-16,21 21 0,-21 0 15,20 1-15,1 20 0,0-21 0,0 0 16,21 0-16,0 22 0,0-22 0,0 0 15,0 0-15,21 0 0,0 1 16,0-1-16,1 0 0,-1-21 16,0 21-16,0 0 0,0 0 0,0 1 15,1-1-15,-1 0 16,-21 0-16,0 0 16,-21-21-1,-1 0-15,1 0 0,0 0 16,0 0-16,0 0 0,0 0 0,-43 0 15,43 0-15,0-21 16,0 21-16,-1 0 0,1-21 16,21 0-16,-21 21 0,0 0 15,21-21 1,21 21 0,0 0-16,0-22 0,1 22 0</inkml:trace>
  <inkml:trace contextRef="#ctx0" brushRef="#br0" timeOffset="47042.52">21780 12912 0,'0'0'0,"0"-21"0,22 21 16,-22-22 0,0 1-16,21 0 15,-21 0 1,0 0-16,21 21 0,-21-21 0,21-1 15,-21 1-15,0 0 0,21 0 16,0 0-16,-21 0 16,-21 42 15,0 0-31,0 0 0,0 0 0,0 22 16,-1-1-16,1-21 0,0 21 15,0 1-15,0-22 0,21 21 0,0-21 16,0 22-16,0-22 0,0 0 0,0 0 15,0 22 1,0-22-16,21-21 0,0 21 0,0-21 16,0 0-16,1 0 0,-1 0 0,21 0 15,-21 0-15,0 0 0,22-21 16,-22 21-16,0-21 0,21-1 0,-20 1 16,20-21-16,-21 21 0,21-22 0</inkml:trace>
  <inkml:trace contextRef="#ctx0" brushRef="#br0" timeOffset="47306.89">22500 12213 0,'0'-21'0,"0"42"0,0-63 0,-21 42 15,21 21-15,-21 0 16,21 22-16,-21-1 0,-1 0 16,1 22-16,0-22 0,0 22 0,0-1 15,0-21-15,-1 22 0,22-1 0,-21-20 16,0 20-16,21-20 0,-21-1 15,0 0-15,0 1 0,-1-22 0,22 21 16,0-21-16,-21 0 0,21 1 0,0-1 16,0 0-16,0 0 15,21-21 1,1 0-16,-1 0 16,0-21-16,0 0 0,0 0 15,22-1-15,-1 1 0,-21-21 0</inkml:trace>
  <inkml:trace contextRef="#ctx0" brushRef="#br0" timeOffset="47621.7">22627 12869 0,'0'-21'47,"21"21"-32,0 0-15,1-21 0,-22 0 0,21 21 16,0-21-16,-21 0 0,0-1 15,21 1-15,-21 0 16,0 0-16,-21 21 16,0 21-16,0 0 15,-22 0-15,22 1 0,0 20 16,0-21-16,0 21 0,-1-20 0,1 20 16,0-21-16,21 0 0,0 22 0,0-22 15,0 0-15,0 0 0,0 0 16,21-21-16,0 0 0,1 21 15,-1-21-15,21 0 0,-21 0 0,22 0 16,-1 0-16,0 0 0,1 0 16,20-21-16,-21 21 0,22-21 15</inkml:trace>
  <inkml:trace contextRef="#ctx0" brushRef="#br0" timeOffset="48092.95">23389 12700 0,'0'-21'0,"0"42"0,0-63 16,0 21-16,-21 21 15,0 0-15,0 0 16,-1 42-16,1-21 0,0 0 0,0 22 16,0-1-16,0-21 0,21 21 15,0 1-15,0-22 0,0 21 0,0-21 16,0 1-16,0 20 16,0-21-16,0 0 0,21-21 0,0 21 15,0-21-15,0 0 0,22 22 0,-1-22 16,-21 0-16,21 0 0,1 0 15,-1 0-15,-21-22 0,22 1 0,-1 0 16,21-42-16,-20 20 0,-1-20 16,0 20-16,1-20 0,-1-1 15,0 1-15,1-1 0,-1-20 0,-21 20 16,22 1-16,-1-1 0,-21 1 0,0-1 16,0 22-16,-21 0 0,0 20 15,0 1-15,-21 21 0,0 21 16,0 1-16,0-1 15,-22 21-15,1 0 0,21 1 0,-21 20 0,20 1 16,1-22-16,0 22 0,21-1 16,0 1-16,0-1 0,0 1 15,21-1-15,0-21 0,-21 22 0,22-22 16,-1 1-16,0-22 0,0 21 0,0-21 16,0 0-16,1-21 0,-1 22 15,0-22-15,0 0 0,21 0 0,-20 0 16,-1 0-16,21 0 0,-21-22 15,0 22-15,22-21 0,-22-21 0,21 21 16</inkml:trace>
  <inkml:trace contextRef="#ctx0" brushRef="#br0" timeOffset="48285.83">24003 12467 0,'-42'21'16,"84"-42"-16,-106 42 0,22 1 0,21-22 0,0 0 15,21 21-15,21 0 0,0-21 0,0 0 16,43 21-16,-43 0 0,21-21 0,1 0 16,20 0-16,-21 0 0,22 0 15,-1 0-15,1 0 0,-1 0 0,1 0 16,21 0-16,-22 0 0,1-21 0,-1 21 16</inkml:trace>
  <inkml:trace contextRef="#ctx0" brushRef="#br0" timeOffset="64717.74">19008 5059 0,'0'0'0,"-22"0"16,-20 0-16,21 0 0,0 0 0,0 0 15,-22 0-15,22 0 0,-21 0 16,21 0-16,-22 0 0,1 0 0,21 0 16,-22-21-16,1 21 0,21 0 0,-21 0 15,20 0-15,1 0 0,-21 0 16,21 0-16,0 0 0,-1 0 0,44 0 31,-1 0-31,0 0 16,21 0-16,1 0 0,-1 0 15,0 0-15,22 0 0,-1 0 0,1 0 16,-1 0-16,1 0 0,20 0 0,1 0 16,0 0-16,21 0 15,-1 0-15,22 0 0,-21 0 0,21 0 16,0 0-16,0 0 0,21 0 16,1 0-16,-1 0 0,0 0 0,21 0 15,-21 0-15,22 0 0,-1 0 16,0 0-16,1 0 0,-1 0 0,0 0 15,1 21-15,-1-21 0,0 0 0,1 21 16,-22-21-16,0 21 0,-21-21 16,0 0-16,0 21 0,-21-21 15,-21 0-15,-1 0 0,64 0 0,-84 0 16,-22 0-16,1 0 0,-1 0 0,-21 0 0,0 0 16,-42 0-1,0 0 1,0-21-16,-22 21 0,-20-21 0,21 21 15,-22 0-15,22-21 0,-22 21 16</inkml:trace>
  <inkml:trace contextRef="#ctx0" brushRef="#br0" timeOffset="65289.41">19473 5144 0,'-42'0'15,"84"0"-15,-126 0 0,20-22 0,22 22 16,-1 0-16,1 0 0,0 0 0,21 0 15,-22 0-15,1 0 0,21 0 16,0 0-16,-1 0 0,1 0 16,0 0-16,42 0 31,22 0-31,-1 22 16,0-22-16,1 0 0,20 0 0,22 0 15,-1 0-15,1 0 0,21 0 16,-21 0-16,20 0 0,22 0 0,-21 0 15,21 0-15,21 0 0,1 0 0,20 0 16,-21 0-16,21 0 0,1 0 16,20 0-16,-20 0 0,20 0 0,1 0 15,-22 0-15,21 0 16,-20 0-16,20 21 0,-42-21 0,22 0 16,-43 0-16,0 21 0,0-21 0,-21 0 15,-22 0-15,22 0 0,-42 0 16,20 0-16,-20 0 0,-1 0 0,-20 0 15,-1 0-15,0 0 0,-21 0 16,1 0-16,-1 0 0,-42 0 31,-1 0-15,1-21-16,0 21 0,0 0 16,0-21-16,-22 21 0</inkml:trace>
  <inkml:trace contextRef="#ctx0" brushRef="#br0" timeOffset="77203.41">12298 13907 0</inkml:trace>
  <inkml:trace contextRef="#ctx0" brushRef="#br0">12298 13907 0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2T03:20:19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6329 593 0,'0'-21'16,"0"-1"-16,0 1 15,0 0-15,0 0 0,0 0 16,0 0-16,0-1 16,0 1-1,0 42 17,0 1-17,0-1-15,0 0 0,0 0 0,0 0 16,0 22-16,0-22 0,0 21 15,0-21-15,0 64 0,0-43 16,0 1-16,-21-1 0,21 0 0,-43 64 16,43-64-16,-21 1 0,21 20 0,-21 22 15,21-43-15,-21 1 0,21-1 0,0 0 16,-21 43-16,21-43 0,-22 1 0,22 20 16,0-21-16,-21 22 0,21-22 0,0 1 15,-21-22-15,21 0 0,-21 21 0,21 1 16,0-22-16,-21 0 0,0 21 15,21-63 32,0 0-47,0 0 0,21 0 16,0-22-16,-21 22 0,21 0 0,-21-21 16,21-22-16</inkml:trace>
  <inkml:trace contextRef="#ctx0" brushRef="#br0" timeOffset="427.75">6371 529 0,'0'0'0,"0"-21"0,0 0 0,0 0 15,0 0-15,0-1 16,21 22 15,0 22-15,-21-1-16,0 0 0,22 0 15,-22 21-15,21-20 0,0 20 16,-63 43-16,42-22 0,21 1 0,21 63 16,-21-64-16,-21 1 0,0-1 15,0 1-15,0-1 0,0 1 16,0-22-16,21 85 0,-21-85 0,0 22 15,0-22-15,0 0 0,0 1 0,0-1 0,0 43 16,0-43-16,0-21 16,0 0-16,0 22 0,0-22 0,0 0 15,0 0-15,-21-21 0,21 21 16,0-42 15,0 0-15,0 0-16,0 0 0,0 0 0,0-1 15,0 1-15,0 0 0</inkml:trace>
  <inkml:trace contextRef="#ctx0" brushRef="#br0" timeOffset="691.6">6138 1672 0,'0'0'15,"-21"0"-15,42 0 47,22 0-47,-22 0 0,0-21 16,0 21-16,21-21 0,1 0 0,-22 21 15,21 0-15,1-21 0,-22 21 0,42-22 16,-20 22-16,-22-21 0,0 21 16,0 0-16,0 0 0,0-21 15,-21 0 16</inkml:trace>
  <inkml:trace contextRef="#ctx0" brushRef="#br0" timeOffset="1063.38">7197 1334 0,'0'0'0,"0"-22"0,0 1 16,0 0-16,-22 0 15,1 0-15,0 21 16,0 0-16,0 0 0,0 0 16,-1 0-16,22 21 0,-21 0 15,0 0-15,0 0 0,21 1 0,0-1 16,-21 0-16,0 21 0,-1 1 0,22-22 15,0 21-15,-21 0 0,21-20 0,0 20 16,-21 43-16,21-64 0,0 21 0,0-21 16,0 22-16,0-1 0,0-21 15,0 0-15,0 0 0,21 22 0,0-43 16,1 21-16,-1-21 0,0 0 0,0 0 16,0 0-16,0 0 0,1 0 0,41 0 15,-42 0-15,22 0 0,-22 0 0,42-42 16,-20 20-16,-22 22 0,42-42 15,-42 21-15,1 0 0,20-22 0,-21 22 16,21-42-16</inkml:trace>
  <inkml:trace contextRef="#ctx0" brushRef="#br0" timeOffset="1427.18">7747 508 0,'-42'-42'15,"84"84"-15,-84-105 0,20 63 16,1 0-16,21 21 16,0 0-16,-21 0 15,21 21-15,0-20 0,0 20 16,0-21-16,0 21 0,0 1 0,0 63 16,0-43-16,0-21 0,0 22 0,0-22 15,-21 22-15,21-1 0,0-20 0,0 20 16,-21-21-16,21 22 0,-21-22 0,21 22 15,0-22-15,-22 43 0,22-43 16,0 0-16,0 1 0,0 20 0,0-42 16,0 1-16,0-1 0,0 0 0,0 0 15,0 0-15,0 0 0,22-21 16,-1 0 0,0 0-16,0 0 15,0-21-15,0 0 0,1 21 16,-1-42-16,0 21 0,0-1 0,0 1 15,-21 0-15,43-42 0</inkml:trace>
  <inkml:trace contextRef="#ctx0" brushRef="#br0" timeOffset="1715.21">8128 1270 0,'0'-21'15,"0"42"1,-21 0-1,21 0-15,0 1 0,0-1 16,-21 0-16,21 0 0,-22-21 0,22 42 16,0-20-16,0 20 0,0-21 0,-21 21 15,21 1-15,-21-22 0,21 0 0,0 21 16,0-20-16,0 20 0,0-21 16,0 21-16,0-20 0,0-1 15,0 0-15,0 0 16,21-21-16,0 0 0,1 0 15,-1 0-15,0 0 16,21-21-16,-21-21 0,1 20 16,-1 1-16,0 0 0,0 0 0,21-21 15</inkml:trace>
  <inkml:trace contextRef="#ctx0" brushRef="#br0" timeOffset="2584.32">8615 1291 0,'0'0'0,"0"-21"0,-21 21 31,-1 0-15,1 21-16,0 0 0,0 1 15,0-22-15,0 42 0,21-21 0,-22 0 16,22 0-16,0 1 0,0-1 0,-21 42 16,21-42-16,0 1 0,0-1 0,-21 0 15,21 0-15,0 43 0,0-43 0,0 0 16,0 21-16,21-42 0,0 21 15,22-21-15,-22 0 0,0 0 16,0 0-16,0 0 0,1 0 16,-22-21-16,42 0 15,-42 0-15,0 0 0,21-22 16,-21 22-16,0-21 0,0 21 0,0-106 16,-21 84-1,21 22-15,0 0 0,-21 0 16,21 0-16,0 0 0,-21-1 0,21 1 15,0 0-15,0 0 16,21 21-16,0-21 0,0 21 16,0 0-16,0 0 0,43-21 0,-43 21 15,0 0-15,22 0 0,-22 0 0,21 0 16,0 0-16,-20 0 0,-1 0 0,0 21 16,0-21-16,0 21 0,0 0 15,1 0-15,-22 0 0,21 22 16,-21-22-16,21 0 0,-21 0 0,21 0 15,-21 1-15,0 20 0,0-21 0,0 21 16,0 1-16,0-22 0,0 0 0,0 21 16,0-20-16,0-1 0,0 0 0,0 0 15,0 0-15,0 0 0,0 1 16,-21-22 15,21-22-15,0 1-16,0 0 0,0 0 15,0 0-15,0-43 0,0 43 16,0-21-16,0 21 0,21-43 0,-21 43 16,21 0-16,0-22 0,1 22 0,-1 0 15,21-42-15,0 41 0,-20 1 0,20 0 16,-21 0-16,21 0 0,-20 21 0,20-21 16,43-1-16,-64 22 0,21 0 15,22 0-15,-22 0 0,-21 0 0,0 0 16,22 0-16,-22 22 0,0-1 0,0 0 15,-21 0-15,0 43 0,0-43 16,0 0-16,0 0 0,0 43 0,0-22 16,0 0-16,0-21 0,0 22 15,0-22-15,-21 21 0,-21 22 16,42-43-16,0 0 0,0 0 0,-22 0 16,22 1-16,0-44 31,0 1-16,0 0-15,22 0 0,-1 21 16,-21-21-16,42 0 0,-21-1 0,22 1 16,-22 0-16,42-21 0</inkml:trace>
  <inkml:trace contextRef="#ctx0" brushRef="#br0" timeOffset="3087.7">10858 1249 0,'0'0'0,"0"-21"16,0 0-16,0-1 0,-21 1 16,0 0-16,0 21 15,0 0-15,0-21 0,-1 21 0,1 0 16,0 0-16,0 0 0,0 0 0,-22 21 16,22 0-16,0-21 0,0 21 15,0 1-15,0-1 0,-1 0 0,1 0 0,21 0 16,-21 0-16,21 1 0,0-1 15,0 0-15,-21 0 0,21 0 16,0 0-16,21-21 16,-21 22-16,21-22 0,22 0 0,-22 0 15,0 21-15,0-21 0,21 0 0,-20 0 16,20 0-16,-21 0 0,21 21 0,1-21 16,-22 0-16,42 21 0,-41-21 0,20 21 15,-21-21-15,0 21 0,0-21 0,-21 22 16,22-22-16,-1 21 0,-21 0 0,0 0 15,0 0-15,-21 0 16,-1-21-16,1 43 0,-21-43 16,21 21-16,0-21 0,-43 21 0,43 0 15,0-21-15,-22 21 0,1 1 0,0-22 16,21 0-16,-1 21 0,-20 0 0,21-21 16,0 21-16,0-21 0,-1 0 0,1 0 15,21 21-15,-21-21 0,0 0 0,0 0 16,0 0-1,21-21 1,0 0-16,-22 0 0,1-22 16,0 1-16</inkml:trace>
  <inkml:trace contextRef="#ctx0" brushRef="#br0" timeOffset="3579.64">8848 550 0,'-22'0'0,"44"0"15,-65 22-15,43-1 0,-21 0 0,0-21 0,21 21 16,-21 0-16,21 0 16,0 1-16,21-22 0,0 0 15,0 0-15,0 0 0,1 0 0,-1 0 16,21 0-16,-21 0 0,0 0 0,1 0 15,20-22-15,-21 22 0,-21-21 16,21 0-16,-21 0 0,0 0 16,0 0-16,0-1 15,-21 22-15,0 0 0,0-21 0,0 21 16,-1 0-16,1 0 0,-21 0 16,21 0-16,0 0 0,-1 0 15,1 21-15,0-21 0,21 22 16,-21-22-16,0 21 15,21 0 1,-21-21 0,-1 0-16</inkml:trace>
  <inkml:trace contextRef="#ctx0" brushRef="#br0" timeOffset="3866.68">7451 889 0,'0'0'0,"-22"0"16,22 21-16,22-21 16,-1 0-1,21 0-15,-21 0 0,0 0 16,1 0-16,41 0 0,-42 0 0,0 0 15,22 0-15,-22 0 0,42 0 0,-41 0 16,-1 0-16,0 0 16,-21-21-1,0 0 1</inkml:trace>
  <inkml:trace contextRef="#ctx0" brushRef="#br0" timeOffset="4492.01">12467 127 0,'0'-21'0,"0"42"0,0-63 0,0 21 16,-21-1-1,0 22-15,0 0 16,-1 0-16,-20 0 0,21 0 0,0 0 16,0 0-16,-43 22 0,22-1 0,21 0 15,-1 0-15,-20 0 0,0 22 0,21-22 16,-1 0-16,1 0 0,0 43 0,21-43 16,0 0-16,-21 0 0,21 0 0,0 0 15,0 1-15,0-1 0,0 0 16,21 0-16,0-21 0,0 21 15,43-21-15,-43 0 0,0 0 0,22 0 16,-1 0-16,0 0 0,-21 0 0,1 0 16,41 0-16,-42 0 0,22 0 15,-22 0-15,0-21 0,42 0 0,-41 0 16,-1 0-16,0 21 0</inkml:trace>
  <inkml:trace contextRef="#ctx0" brushRef="#br0" timeOffset="5051.31">12636 0 0,'-21'0'16,"42"0"-16,-63 0 0,21 0 0,-21 0 0,20 0 0,1 0 16,0 0-16,-42 0 0,41 0 0,-105 0 15,43 0 1,41 0-16,-41 0 0,41 0 15,22 0-15,-21 0 0,-43 0 0,64 0 16,-64 0-16,43 0 0,0 0 16,21 0-16,-1 42 0,1 1 0,-21 63 15,21-64-15,0 0 0,21 1 0,-22 20 16,22-21-16,-21-20 0,21 20 0,0 0 16,0 1-16,0-22 0,0 0 0,0 0 15,21 43-15,1-43 0,-1 0 0,0 0 16,21 43-16,1-43 0,-22 0 0,21 0 15,0-21-15,43 42 0,-43-20 16,1-22-16,-1 21 0,64-21 0,-64 0 16,1 21-16,-1-21 0,0 0 0,43 0 15,-64 0-15,21 0 0,1 0 0,-1-21 16,0 0-16,-20-1 0,-1 1 0,0 21 16,42-63-16,-41 42 0,-1-1 0,0-20 15,21-21-15,-21 41 0,-21-20 0,22 0 16,20-43-16,-21 43 0,-21-1 0,0 1 15,21 0-15,-21-64 0,0 42 0,0 22 16,0-21-16,-21-1 0,0 64 16,0 0-16,0 0 0,-43 0 0,43 0 0,0 0 15,-22 0-15,1 0 0,21 0 16,0 0-16,-22 0 0,1 0 0,21 0 16,-21 0-16,20 0 0,1 0 15,-21 0-15,21 0 16,-22 0-16,22 0 15,-21 0-15</inkml:trace>
  <inkml:trace contextRef="#ctx0" brushRef="#br0" timeOffset="12196.78">614 3937 0,'-21'0'94,"-1"0"-79,22 21 1,-21-21-16</inkml:trace>
  <inkml:trace contextRef="#ctx0" brushRef="#br0" timeOffset="12682.5">550 3979 0,'0'-21'16,"0"0"15,0 0-31,0 0 16,0 0-1,0-1 1,0 44 47,0-1-63,0 21 15,0-21-15,0 22 0,0-1 16,0 0-16,0 1 0,0-1 0,0 21 15,0-20-15,0 20 0,0-20 0,0-1 16,0 21-16,0-20 0,0-1 16,0 0-16,0 1 0,0-1 0,0 0 15,0-20-15,0 20 0,0-21 0,0 0 16,21 0-16,-21 1 0,0-1 16,22 0-16,-22 0 15,0-42 16,0 0-31,0 0 0</inkml:trace>
  <inkml:trace contextRef="#ctx0" brushRef="#br0" timeOffset="13091.27">889 4551 0,'0'21'15,"0"0"1,0 0-16,0 1 16,0-1-1,21-21 16,0 0-31,-21-21 16,21-1 0,-21 1-16,0 0 15,0 0-15,0 0 16,-21 21 0,0 0-1,0 0-15,21 21 16,0 0-16,0 0 31</inkml:trace>
  <inkml:trace contextRef="#ctx0" brushRef="#br0" timeOffset="13614.97">2117 3810 0,'-22'-21'15,"44"42"-15,-44-63 16,1 42-16,0 0 31,21 21-31,0 0 16,0 0-16,-21 22 0,21-22 0,0 21 15,0 0-15,0 22 0,0-22 16,0 22-16,0-1 0,0-20 16,0 20-16,0-21 0,0 22 0,0-22 15,0 1-15,-21-1 0,21 0 0,-21 1 16,21-1-16,0 0 0,0-21 0,0 22 15,0-22-15,0 0 0,0 0 0,0 0 16,0-42 15,0 0-31,0 0 16,0 0-16,0 0 0</inkml:trace>
  <inkml:trace contextRef="#ctx0" brushRef="#br0" timeOffset="14311.59">1736 4106 0,'0'0'0,"0"-21"0,0-21 0,-22 21 0,22 0 16,-21-1-16,21-20 0,0 21 0,0 0 16,0 0-16,0-1 0,0 1 0,0 0 15,21 0-15,1 21 16,-1-21-16,0 0 0,0-1 0,0 22 15,22-21-15,-22 21 0,0-21 0,21 21 16,-21 0-16,22 0 0,-1 0 16,-21 0-16,22 0 0,-1 0 0,21 64 15,-20-43-15,-22 21 0,21-21 16,-21 43-16,1-22 0,-1 22 0,0-22 16,-21 21-16,21-20 0,-21 20 0,21-20 15,-21 20-15,0-21 0,0 1 0,0-1 16,0-21-16,0 22 0,0-22 0,0 21 15,0-21-15,0 0 0,0 1 0,0-1 16,0-42 15,0-1-15,0 1-16,0 0 16,0 0-16,0-21 0,0 20 0,0-20 15,0 0-15,0-1 0,0 1 0,0-21 16,0 20-16,21-20 0,1-1 15,-22 1-15,21 20 0,0-20 0,0-1 16,0 22-16,22 0 0,-22-1 0,0 1 16,21 21-16,-21-21 0,1 20 0,20 1 15,-21 0-15,0 21 0,22 0 0,-22 0 16,0 0-16,0 0 0,-21 21 16,21 0-16,0 22 0,1-22 15,-22 21-15,0 1 0,21 20 0,-21-21 16,0 22-16,0-1 0,0 22 0,0-21 15,0-1-15,0 1 0,0-1 0,0 1 16,0-22-16,0 21 0,0-20 0,-21-1 16,21 0-16,0 1 0,0-1 0,0-21 15,0 22-15,0-22 0,0 0 0,0 0 16,0 0-16,0 0 0,0-42 47,0 0-47,21 0 15,-21 0-15,0 0 0,21-1 0,0 1 16</inkml:trace>
  <inkml:trace contextRef="#ctx0" brushRef="#br0" timeOffset="15403.48">3450 4318 0,'0'-21'0,"0"42"0,0-63 15,-21 42 1,0 0 0,0 0-16,-1 0 0,1 21 15,0 0-15,0 0 0,21 0 16,-21 1-16,0 20 0,-1-21 16,22 0-16,0 0 0,-21 22 0,21-22 15,-21 0-15,21 0 0,0 0 0,0 1 16,0-1-16,0 0 0,0 0 0,0 0 15,21 0-15,0-21 0,1 22 0,-1-1 16,0-21-16,0 0 0,0 0 0,0 0 16,22 0-16,-22 0 0,0 0 0,21 0 15,-20 0-15,20-21 0,-21-1 0,0 22 16,22-21-16,-22 0 0,0 0 16,0 21-16,0-21 0,0 0 0,-21-22 15,0 22-15,0 0 0,0 0 16,0-22-16,0 22 0,0-21 0,0 0 15,0 20-15,-42-41 0,21 21 16,-21 20-16,20 1 0,1 21 0,-21-21 16,21 21-16,-22 0 0,1 0 0,21 0 15,-21 21-15,20-21 0,1 21 0,-21 1 16,21-1-16,0 0 0,-1 21 0,22-21 16,-21 22-16,21-22 0,-21 21 0,21-21 15,0 22-15,0-22 0,0 21 16,0-21-16,0 1 0,0-1 15,21 21-15,0-21 0,-21 0 0,22 1 16,-1-1-16,0-21 0,0 21 0,0 0 16,0-21-16,1 21 0,-1-21 0,0 0 15,0 0-15,21 0 0,-20 0 16,-1 0-16,0 0 0,21 0 0,-21-21 16,1 0-16,20 0 0,-21 0 0,21-1 15,-20 1-15,20 0 0,-21 0 0,21 0 16,-20 0-16,-1-22 0,0 22 0,0 0 15,0-21-15,0 20 0,1 1 16,-1 0-16,0-21 0,-21 21 0,0-1 16,0 1-16,21 21 15,-21-21-15,0 42 32,0 0-17,0 1-15,0-1 0,-21 0 0,21 0 16,0 0-16,0 0 0,0 1 0,0-1 15,0 21-15,0-21 0,0 0 0,0 1 16,0-1-16,0 0 0,0 0 0,0 0 16,0 0-16,21 1 0,-21-1 15,0 0-15,21 0 0,0-21 16,1 0-16,-1 0 16,0 0-16,0 0 0,0-21 15,0 0-15,1 0 0,-1 21 0,0-22 16,0 1-16,0 0 0,0 0 0,-21 0 15,22 0-15,-1-22 0,-21 22 16,0 0-16,42-43 0,-42 22 16,21 0-16,-21 21 0,0-22 0,21 22 15,-21 0-15,0 0 0,0 0 0,22 21 16,-22-22-16,0 44 16,0-1-16,0 0 15,-22 0-15,22 0 0,0 22 0,-21-22 16,21 21-16,0-21 0,0 22 15,0-22-15,0 0 0,0 21 0,0-21 16,0 1-16,0-1 0,0 0 0,0 0 16,0 0-16,0 0 0,21-21 15,1 0 1,-1 0-16,0 0 16,0 0-16,0-21 15,0 0-15,1 0 0,-1 21 16</inkml:trace>
  <inkml:trace contextRef="#ctx0" brushRef="#br0" timeOffset="15864.72">5143 4233 0,'0'0'0,"0"-21"0,-21 21 31,0 0-31,0 21 15,-21 1-15,20-22 0,1 21 0,0 0 16,0 0-16,0 0 0,0 0 0,-1 1 16,22-1-16,-21 0 0,21 0 15,0 0-15,0 0 0,21-21 16,1 0-16,-22 22 16,21-22-16,0 0 0,0 0 15,0 0-15,22 21 0,-22-21 0,0 21 16,0-21-16,0 0 0,0 21 15,1-21-15,-22 21 0,0 0 16,0 1-16,0-1 16,0 0-16,0 0 15,-22 0-15,1 0 0,0 1 16,0-22-16,-21 21 0,20-21 0,1 21 16,0-21-16,-42 0 15,20 0-15,22 0 16,0 0-16,0 0 0,0-21 15,21 0 1,0-1-16,0 1 16,0 0-16,0 0 0,0 0 15,21 0-15,-21-1 0,21 1 16,21 21-16,-21-21 0</inkml:trace>
  <inkml:trace contextRef="#ctx0" brushRef="#br0" timeOffset="16275.49">5397 4424 0,'0'0'0,"0"21"0,22-21 0,-22 21 15,21-21 1,0 0 0,0 0-16,0 0 15,0 0-15,1-21 16,-1 21-16,0-21 0,0 0 0,0 0 15,0-1-15,-21 1 0,22 0 16,-22 0-16,0 0 0,0 0 0,0-1 16,0 1-16,0 0 0,-22 0 15,1 21-15,-21 0 0,21 0 16,0 21-16,-1-21 16,1 21-16,-21 0 0,21 1 0,0 20 15,-1-21-15,1 0 0,0 22 0,0-22 16,21 21-16,0-21 0,0 22 0,0-22 15,0 0-15,0 0 0,0 0 0,0 0 16,0 1-16,0-1 0,21-21 0,0 21 16,0 0-16,1-21 0,-1 0 0,0 0 15,0 0-15,0 0 0,0 0 0,22 0 16,-22 0-16,21 0 16,-21 0-16,22-21 0,-22 21 0,0-21 0,0 0 15,-21-1-15,21 1 0,1 0 0</inkml:trace>
  <inkml:trace contextRef="#ctx0" brushRef="#br0" timeOffset="16805.18">6329 3556 0,'0'0'0,"0"-42"0,0 21 0,0-1 15,0 1-15,0 0 0,0 0 16,0 42 0,0 0-1,0 22-15,0-22 0,0 21 0,0 22 16,0-1-16,0-21 0,-21 1 15,21 20-15,-22 1 0,22-1 0,-21 1 16,0-1-16,21 1 0,-21-1 0,0-20 16,0 20-16,21-21 0,-22 1 0,22-1 15,-21 0-15,21-20 0,0-1 0,0 0 16,0 0-16,0 0 0,0 0 16,21-21-1,1 0-15,-22-21 0,21 0 16,-21 0-16,21 0 0,0 0 0,0-1 15,0 1-15,1-21 0</inkml:trace>
  <inkml:trace contextRef="#ctx0" brushRef="#br0" timeOffset="17081.54">6921 3366 0,'0'0'16,"0"42"-1,0-21-15,-21 0 0,21 22 16,-21-1-16,21 0 0,0 1 16,0-1-16,0 21 0,-21-20 0,21 20 15,0 1-15,-21-1 0,21-20 0,-21 20 16,21 1-16,0-22 0,-22 21 0,1-20 16,0-1-16,21 0 0,0-20 0,0 20 15,-21-21-15,21 0 0,0 0 0,0 1 16,0-1-16,-21-21 31,21-21-31,-21-1 16</inkml:trace>
  <inkml:trace contextRef="#ctx0" brushRef="#br0" timeOffset="17535.79">6159 4276 0,'0'0'0,"0"21"15,22-21 1,-1 0 0,0 0-16,42 0 0,-20-21 15,41 0-15,-41-1 0,20 1 16,1 21-16,-1-21 0,1 0 0,-1 0 16,1 0-16,-1-1 0,1 1 0,-1 0 15,-20-21-15,20 42 0,-42-21 0,22-1 16,-22 1-16,21 21 0,-21 0 15,-21 21 17,0 1-32,-21-1 0,21 0 0,-21 0 15,0 0-15,21 22 0,-21-22 0,21 0 16,-22 21-16,22 1 0,-21-22 0,21 0 16,0 21-16,0-21 0,0 22 0,0-22 15,0 0-15,0 0 0,0 0 0,0 1 16,21-1-16,1-21 15,-1 21-15,0-21 0,0 0 0,0 0 16,0 0-16,22 0 16,-22 0-16,0-21 0,0 0 0,0 21 0,22-22 15,-22 1-15,21 0 0,-21 0 16,1 0-16,-1 0 0,0-22 0,0 22 16,0-21-16,0-1 0,-21 1 0,0 0 15,0-1-15,0 1 0,0 0 0,-21 21 16,0-22-16</inkml:trace>
  <inkml:trace contextRef="#ctx0" brushRef="#br0" timeOffset="17703.2">6964 4233 0,'0'22'0,"21"20"16,0-21-16,0 0 0,0 0 15,1 1-15,-1-1 0,0-21 0,0 21 16,0 0-16,22-21 0,-22 0 0,0 21 15,21-21-15,-21 0 0,1 0 0,20 0 16,-21 0-16,21 0 0,-20 0 0,-1 0 16,0-21-16</inkml:trace>
  <inkml:trace contextRef="#ctx0" brushRef="#br0" timeOffset="18339.84">7874 3916 0,'0'0'16,"0"-21"-16,21 21 31,0 21-31,0 0 0,-21 0 16,22-21-16,-22 43 0,21-22 0,0 0 16,-21 0-16,0 21 0,21-20 0,0-1 15,-21 21-15,0-21 0,0 0 0,21 1 16,-21-1-16,0 0 0,0 0 0,0 0 15,0 0-15,0 1 0,0-1 16,0 0-16,0 0 16,0 0 15,0-42 156,0 0-187,22 0 0,-22 0 16,0-1-16,21 1 0,0-21 0,0 21 16,0-22-16,-21 1 0,21 21 0,1-21 15,-1-1-15,0 22 0,-21-21 0,21 21 16,0-22-16,0 22 0,-21 0 0,0 0 16,22 21-16,-22-21 0,21 21 0,-21-22 31,0 44 16,0-1-32</inkml:trace>
  <inkml:trace contextRef="#ctx0" brushRef="#br0" timeOffset="18783.25">8467 4212 0,'-22'21'0,"44"-42"0,-44 64 0,22-22 15,0 0 1,22-21-16,-1 0 0,0 0 16,0 0-16,0 0 0,0 0 0,1-21 15,-1 21-15,0-21 0,0 21 16,0-22-16,0 1 0,22 0 15,-43 0-15,21-21 16,-21 20-16,0 1 0,0-21 0,0 21 16,0 0-16,0-1 0,0-20 15,-21 21-15,0 21 0,-1 0 16,1 0-16,0 21 0,0 0 16,0 0-16,21 1 0,-21-1 15,-1 21-15,1-21 0,21 0 0,0 22 16,0-22-16,-21 21 0,21-21 0,0 22 15,0-22-15,0 0 0,0 0 0,0 0 16,0 1-16,0-1 0,0 0 0,21 0 16,0 0-16,1-21 0,-1 0 15,0 21-15,21-21 0,-21 0 16,1 0-16,-1 0 0,0 0 0,21 0 16,-21 0-16,22 0 0,-22 0 0,0-21 15,0 21-15,22-21 0,-22 0 0,0 0 16,0 21-16</inkml:trace>
  <inkml:trace contextRef="#ctx0" brushRef="#br0" timeOffset="19232.2">9080 3958 0,'0'0'0,"-21"-21"0,21 0 16,-21 21-16,0-21 16,21 0-16,21-1 15,0 22 1,0 0-16,1 0 0,-1-21 0,0 21 15,0 0-15,21 0 0,-20 0 0,20 0 16,-21 0-16,0 0 0,0 0 16,22 21-16,-22-21 0,0 22 0,-21-1 15,21 0-15,0 0 0,-21 21 0,0-20 16,0-1-16,0 21 0,0-21 0,0 22 16,0-22-16,0 21 0,0-21 0,0 22 15,0-22-15,0 0 0,0 0 0,0 0 16,-21 0-16,21 1 0,0-1 0,-21 0 15,0 0-15,0-21 16,0 0 0,21-21-1,0 0-15,0 0 16,0-1-16,0-20 0,0 21 0,0-21 16,21 20-16,0-20 0,0 0 15,-21-1-15,21 1 0,0-21 0,1 41 16,20-20-16,-21 0 0,0-1 0,22 22 15,-22 0-15,0 0 0,0 0 0,0 0 16,0 21-16,1-22 0,-1 22 0,0 0 16,0 0-16,0 0 0,-21 22 31</inkml:trace>
  <inkml:trace contextRef="#ctx0" brushRef="#br0" timeOffset="19891.24">7324 4001 0,'0'-22'16,"0"1"0,0 0-1,21 21-15,0 0 16,-21-21-16,21 21 0,0 0 15,0-21-15,1 21 0,-1 0 16,0 0-16,0 0 0,0 0 16,0 0-16,1 0 0,-1 0 0,0 0 15,0 0-15,0 0 0,-21 21 16,21 0-16,-21 0 0,0 0 16,0 1-16,0-1 0,0 0 0,0 0 15</inkml:trace>
  <inkml:trace contextRef="#ctx0" brushRef="#br0" timeOffset="21311.56">847 6244 0,'0'-21'16,"0"0"0,0 0-1,0 0 1,0-1-16,0 1 16,0 0-1,0 0-15,21 21 0,0 0 16,-21-21-16,21 21 0,0 0 15,0 0-15,1 0 16,-1 21-16,0 0 0,0 0 16,0 0-16,-21 22 15,21-22-15,-21 21 0,0 64 16,0-42-16,0-22 0,-21 21 16,0-20-16,-21-1 0,21 22 0,-22-22 15,1 0-15,0 1 0,-1-22 16,-20 21-16,20-21 0,1 0 0,-21 1 15,20-1-15,22-21 0,-21 0 16,21 0-16,-22 0 0,22 0 16,0 0-16,0-21 0,0-1 0,-1 1 15,22 0-15,0 0 0,-21 0 16,21-22-16,0 22 0,0-21 16,0 21-16,0-22 0,0 1 15,0 0-15,21 21 0,1-1 0,-1 1 16,0 0-16,21 0 0,-21 21 15,1 0-15,20 21 0,-21-21 16,21 21-16,-20 22 0,-1-22 0,0 21 16,0 0-16,0-20 0,0 20 15,1 0-15,-22-21 0,0 22 0,0-22 16,0 0-16,21 21 0,-21-20 16,0-1-16,21 0 15,-21 0-15,21-21 16,0 0-1,-21-21 1,21 0-16</inkml:trace>
  <inkml:trace contextRef="#ctx0" brushRef="#br0" timeOffset="21603.52">1185 6646 0,'0'22'0,"0"-44"0,21 44 16,-21-1-16,22 0 0,-22 0 15,21-21 1,0 0-16,0 0 16,0 0-16,0 0 0,1 0 15,-1-21-15,0 0 0,0 21 16,-21-21-16,0-1 16,0 1-16,-21 21 15,0 0-15,0 0 0,-1 0 16,1 0-16,-21 0 0,21 0 0,0 0 15,-1 21-15,1 1 16,21-1-16,-21-21 0,21 21 0,21-21 31,0 0-31</inkml:trace>
  <inkml:trace contextRef="#ctx0" brushRef="#br0" timeOffset="22139.55">2688 5736 0,'0'-42'0,"0"84"0,0-105 0,0 42 16,0-1-16,0 44 31,0 20-31,0 0 0,0 1 16,0-1-16,0 0 0,0 22 16,-21 42-16,0-43 0,21-21 15,0 22-15,-21-1 0,-1 1 16,1-1-16,0 1 0,0-22 0,0 22 15,-22-22-15,22 0 0,21 1 16,-21-22-16,0 21 0,21-21 0,-21 1 16,21-1-16,0-42 31,0-1-15,0 1-16,0 0 0,0 0 0,0-21 15,0 20-15</inkml:trace>
  <inkml:trace contextRef="#ctx0" brushRef="#br0" timeOffset="22859.53">2286 6181 0,'0'-43'16,"0"86"-16,-21-128 0,0 64 0,-1-21 0,1-1 15,21 22-15,0-21 0,-21 21 16,21-22-16,0 22 0,0-21 16,0 21-16,0-1 0,21-20 0,22 21 15,-1-21-15,0 20 0,1 1 16,20 0-16,1 0 0,20 0 15,-20 0-15,-1 21 0,22 0 16,-22 0-16,1 21 0,-22 0 0,22 21 16,-22 1-16,0-1 0,1 0 15,-22 22-15,-21-1 0,0-20 0,0 20 16,-21 1-16,-22-22 0,22 0 16,-42 22-16,20-22 0,-20 0 0,-1 1 15,1-1-15,-1 0 0,1 1 16,21-22-16,-1 0 0,1-21 0,0 21 15,20-21-15,-20 0 0,21 0 16,0-21-16,21 0 16,0-21-16,0 20 15,0 1-15,0-21 0,0 21 0,0 0 16,21-1-16,0 1 0,-21 0 0,21 21 16,0 0-16,1 0 0,-1 0 15,0 0-15,0 21 0,0 0 0,0 1 16,1 20-16,-1 21 15,-21-20-15,21-1 0,-21 0 0,21 1 16,-21-1-16,0 0 0,21-20 16,0 20-16,1-21 0,-22 0 0,21 0 15,0 1-15,0-1 0,0-21 16,0 0-16,1 0 0,-1 0 16,0 0-16,21 0 0,-21 0 15,1 0-15,20-21 0,-21-1 0,21 1 16,-20 0-16,20-21 0,-21 21 0,21-22 15,-20 22-15,20-21 0,-21-1 16,0 1-16,0 21 0,1-21 0,-22 20 16,21 1-16,-21 0 0,-21 42 31,-1 0-31,22 1 16,0 20-16,-21-21 0,21 0 0,-21 22 15,21-22-15,0 0 0,0 21 16,0-21-16,0 1 0,0-1 15,0 0-15,0 0 0,0 0 16,0-42 15,0 0-31,0 0 16,21 0-16</inkml:trace>
  <inkml:trace contextRef="#ctx0" brushRef="#br0" timeOffset="23035.6">3450 6096 0,'0'0'16,"0"-21"-16,0 0 0,0 0 16,0 42 31,0 0-32,21-21-15,0 21 16,1-21-16</inkml:trace>
  <inkml:trace contextRef="#ctx0" brushRef="#br0" timeOffset="23876.53">4212 6435 0,'0'0'0,"21"0"0,0 0 15,1-21 1,-1-1-16,0 1 0,0 0 16,0 0-16,-21 0 15,21 0-15,-21-1 0,0 1 0,0 0 16,0 0-16,-21 0 16,-21 21-16,21-21 0,0 21 0,-22 0 15,22 0-15,-21 0 0,-1 21 0,22 0 16,-21 0-16,0 0 15,20 22-15,-20-22 0,21 21 0,0-21 16,0 22-16,-1-1 0,22 0 16,-21-21-16,21 22 0,0-22 0,0 0 15,0 0-15,21 0 0,1-21 16,-1 0-16,0 0 0,0 0 16,21 0-16,-20 0 0,-1-21 0,21 21 15,-21-21-15,22 0 0,-22 0 16,21-22-16,-21 22 0,0 0 0,1-21 15,-1 21-15,0-1 0,0-20 0,0 21 16,-21 0-16,0 0 16,0-1-16,21 22 0,-21 22 31,0-1-15,0 21-16,-21-21 0,21 64 15,0-43-15,0 1 0,0 20 16,0-21-16,0 22 0,0-22 0,0 22 15,0-1-15,0 1 0,0-1 16,21 1-16,1 20 0,-1 1 0,0 0 16,0-1-16,0-20 0,0 21 0,1-1 15,-1 1-15,0 0 0,0-1 16,0 1-16,0 21 0,1-22 16,-1-20-16,0 21 0,0-22 0,0 22 15,-21-22-15,0-20 0,0 20 0,0-21 16,0 1-16,0-1 0,-21 0 15,0-20-15,0-1 0,-22 21 0,22-42 16,-21 21-16,21-21 0,-22 0 0,1 0 16,-21 0-16,20 0 0,1-21 0,-22 0 15,22-21-15,0 20 0,-1-20 16,1 0-16,0-22 0,-1 1 0,1-1 16,0 1-16,21-22 0,-22 22 0,22-22 15,0 0-15,0 1 0,21-1 16,0 21-16,0 1 0,0-1 15,0 1-15,0-1 0,21 1 0,0-1 16,0 1-16,0-22 0,1 22 16,20-1-16,-21 1 0,21-1 0,-20 1 15,20 20-15,0-20 0,-21-1 16,22 1-16,-1 21 0,22-22 0,-22 22 16,0-1-16</inkml:trace>
  <inkml:trace contextRef="#ctx0" brushRef="#br0" timeOffset="24668.37">4826 5969 0,'0'-21'0,"0"42"0,0-63 0,0 21 16,-21 21-16,0 0 0,-1 0 16,1 0-16,0 21 0,0 0 15,21 0-15,0 21 16,0-20-16,-21 20 0,21 0 0,0 1 15,0-1-15,0 0 0,0 1 16,0 20-16,0-21 0,0 22 0,0-22 16,0 1-16,-21-1 0,21 0 0,0-21 15,0 22-15,0-22 0,0 0 16,0 0-16,0 0 16,0-42-1,0 0 1,0 0-16,0 0 0,0 0 0,0-1 15,0-20-15,21 21 0,0-21 16,-21-1-16,21 1 0,0 0 0,0 20 16,1-20-16,-1 21 0,-21 0 0,21 0 15,0 21-15,0 0 0,0 0 16,1 0-16,-1 21 0,0 0 16,-21 0-16,0 0 0,0 22 15,21-22-15,-21 21 0,21 0 0,0-20 16,-21 20-16,0-21 0,22 0 15,-1 22-15,-21-22 0,21 0 16,0-21-16,-21 21 0,21-21 0,0 0 16,1 0-16,-1 0 0,0 0 15,0 0-15,0-21 0,0 0 16,22 0-16,-22-1 0,0 1 0,0-21 16,0 0-16,1-1 0,-1 1 15,0-22-15,0 22 0,0-21 0,-21 20 16,21-20-16,1 20 0,-22-20 0,21-1 15,0 22-15,-21-21 0,21-1 16,-21 22-16,0-1 0,0 1 0,0 21 16,0 0-16,-21 21 15,0 42 1,21-21-16,-21 22 0,21-1 16,-22 0-16,22 1 0,-21 20 0,21-21 15,0 1-15,0 20 0,0-20 0,0-1 16,0 21-16,0-20 0,0 20 15,0-20-15,0-1 0,0 0 0,0 1 16,0-1-16,0-21 0,0 0 0,21 0 16,-21 1-16,22-1 0,-1-21 15,0 0-15,0 0 0,0 0 16,0 0-16,1 0 0,20-21 0,-21 21 16,0-22-16,0 1 0,22 0 0,-22-21 15,0 21-15,0-22 0,0 22 16,1-21-16,-22-1 0,0 1 15</inkml:trace>
  <inkml:trace contextRef="#ctx0" brushRef="#br0" timeOffset="24855.26">5313 6160 0,'0'0'0,"21"0"46,0 0-46,0 0 0,0 0 0,1 0 16,20 0-16,-21 0 0,21 0 16,-20-22-16,20 22 0,-21-21 0,0 21 15,22-21-15,-22 21 0,21-21 0,-21 21 16</inkml:trace>
  <inkml:trace contextRef="#ctx0" brushRef="#br0" timeOffset="25779.21">7027 5969 0,'0'0'0,"0"-21"15,0 0-15,0 0 0,0-1 16,0 1-16,0 0 0,0 0 0,0 0 16,-21 0-16,0-1 15,0 22-15,0 0 16,-1 0-16,1 22 0,0-1 0,0 0 15,-21 0-15,20 21 0,1 1 16,0-1-16,0 0 0,0 1 0,0-1 16,-1 22-16,1-22 0,0 21 0,0 1 15,0-1-15,21-20 0,0 20 16,0-20-16,0 41 16,0-41-16,21-22 0,21 21 0,-21-21 0,22 0 15,-1 1-15,0-22 0,1 0 16,-1 0-16,0 0 0,22 0 0,-22 0 15,1-22-15,-1 1 0,0 0 16,1 0-16,-1 0 0,0-22 16,1 1-16,-1 0 0,0-1 0,1-20 15,-1 21-15,-21-22 0,21 22 16,-20-22-16,-1 22 0,0-22 0,0 1 16,0 21-16,-21-22 0,0 1 0,21 20 15,-21-20-15,0 20 0,0 1 16,0 0-16,0 21 0,0-22 0,0 22 15,-21 21 1,21 21-16,0 0 0,-21 1 0,0 20 16,21 0-16,-21 1 0,21-1 15,0 21-15,-21-20 0,-1 20 16,22-20-16,-21 20 0,21 1 0,0-22 16,-21 21-16,21-20 0,0 20 15,0-20-15,0-1 0,0 0 0,0 1 16,0-22-16,0 21 0,0-21 15,0 0-15,21-21 0,0 22 0,1-22 16,-1 0-16,0 0 0,21 0 16,-21-22-16,1 22 0,-1-21 15,0 0-15,21 0 0,-21-21 0,1 20 16,-1-20-16,0 0 0,0 21 0,0-22 16,0 1-16,1 21 15,-22-22-15,0 22 0,0 0 0,0 0 16,21 21-16,-21 21 15,0 0-15,0 0 16,-21 1-16,21-1 0,0 21 0,0-21 16,-22 0-16,22 1 0,0-1 0,0 0 15,-21 0-15,21 0 0,0 0 16,0-42 15,21 0-31,-21 0 16</inkml:trace>
  <inkml:trace contextRef="#ctx0" brushRef="#br0" timeOffset="25968.27">8022 5906 0,'-21'0'0,"0"-22"16,0 22-16,-1 0 0,1 0 15,0 0-15,21 22 0,-21-1 16,0-21-16,21 21 0,-21-21 15,21 21-15,0 0 16,21-21 0,0 0-16,0 0 0,0 0 15</inkml:trace>
  <inkml:trace contextRef="#ctx0" brushRef="#br0" timeOffset="27055.61">8361 5969 0,'0'-21'0,"0"0"16,-21 21 15,-1 21-31,1-21 16,21 21-16,-21 0 0,21 22 0,0-22 15,-21 0-15,0 21 0,21 1 16,-21-22-16,21 21 0,0 0 0,0 1 15,0-1-15,0 0 0,0-20 0,0 20 16,0-21-16,21 21 0,0-20 16,0-1-16,21 21 0,1-42 15,-22 21-15,21-21 16,-21 0-16,22 0 0,-1 0 0,-21-21 16,22 0-16,-1 0 0,0 21 0,1-43 15,-1 22-15,-21 0 0,21-21 0,-20-1 16,20 1-16,-21 0 15,0-1-15,22 1 0,-22-21 0,0-1 16,0 22-16,0-22 0,0-20 0,-21 20 16,0 1-16,22-1 15,-22-21-15,0 43 0,0-21 0,0 20 0,0 1 16,0 0-16,0 20 0,0 1 16,-22 21-16,1 21 15,0 1-15,0-1 0,21 21 16,-21 0-16,0 22 0,21-1 15,0 1-15,-22-1 0,22 1 16,-21-1-16,21-20 0,-21 20 0,21 1 16,-21-22-16,21 0 0,0 1 15,0-1-15,-21 0 0,21 1 0,-21-22 16,21 21-16,0-21 0,0 1 0,0 20 16,0-21-16,0 0 15,-22-21-15,22-21 31,0 0-31,0 0 0,0-22 16,0 22-16,22 0 0,-1-21 0,-21-1 16,21 22-16,0-21 0,0 0 15,22-1-15,-22 1 0,0 0 0,21 20 16,-21-20-16,1 21 0,20-21 0,-21 20 16,21 22-16,-20-21 15,-1 21-15,0-21 0,0 21 16,0 21-16,-21 0 0,0 1 15,0-1-15,0 0 0,0 0 16,0 0-16,-21 0 0,0 1 0,0-1 16,0-21-16,-1 21 0,1 0 0,-21 0 15,21-21-15,-22 0 0,22 21 16,0-21-16,0 0 0,-21 0 0,20 0 16,1 0-16,0 0 15,21-21-15,-21 21 0,21-21 16,0 0-16,0 42 31,0 0-15,0 0-16,0 1 0,0 20 15,0-21-15,0 0 0,0 22 0,21-22 16,0 0-16,0 21 0,1-21 16,-1 1-16,0-1 0,0 0 0,0-21 15,0 21-15,1-21 0,20 21 0,-21-21 16,0 0-16,22 0 0,-22 0 15,0 0-15,21-21 0,-21 0 0,1 0 16,-1 0-16,0-1 0,0 1 16,0 0-16,-21 0 0,0 0 15,21 0-15,-21-22 0,22 22 0,-22 0 16,0 0-16,0-22 0,0 22 0,0 0 16,0 0-16,-22 21 46,1 0-46</inkml:trace>
  <inkml:trace contextRef="#ctx0" brushRef="#br0" timeOffset="28198.9">783 8530 0,'0'-21'16,"0"0"-16,0 0 15,0 0-15,0-1 16,0 1-16,21 21 16,0-21-16,1 21 0,-22-21 0,21 21 15,0 0-15,21 0 0,-21 0 16,1 0-16,-1 21 0,21 0 15,-21 0-15,0 1 0,1-1 16,-1 21-16,-21-21 0,0 0 0,0 22 16,0-22-16,-21 0 0,-1 21 15,1-20-15,0-1 0,0 21 0,-21-21 16,20 0-16,1 1 0,0-1 16,0-21-16,0 21 0,0-21 0,-1 0 15,22-21 16,0 0-31,22-1 16,-1 22-16,0-21 0,0 21 16,0-21-16,0 21 0,1 0 0,20 0 15,-21 0-15,21 0 16,-20 0-16,20 0 0,-21 21 0,21 0 16,-20 1-16,-1-1 0,0 0 15,0 21-15,-21-21 0,0 22 0,0-22 16,0 21-16,-21 1 0,-21-22 15,20 21-15,-20-21 0,-43 22 16,43-22-16,0 0 0,-22 0 16,22 0-16,0-21 0,-1 0 0,22 0 15,-21 0-15,-1 0 16,22 0-16,0 0 0,-21-21 0,21 21 0,-1-21 16,1 0-16,0 21 0,21-21 15,0-1-15,0 1 0,0 0 16,0 0-16,0 0 15,0 0-15,21 21 0,-21-22 0,21 1 16,22 21-16,-22-21 0,0 21 16</inkml:trace>
  <inkml:trace contextRef="#ctx0" brushRef="#br0" timeOffset="28384.88">1587 8890 0,'22'0'0,"-44"0"0,65 0 0,-22 0 0,0 0 16,-21-21 47</inkml:trace>
  <inkml:trace contextRef="#ctx0" brushRef="#br0" timeOffset="28778.93">2667 8678 0,'21'0'15,"0"-42"1,-21 21 0</inkml:trace>
  <inkml:trace contextRef="#ctx0" brushRef="#br0" timeOffset="30979.62">2836 8424 0,'0'-21'0,"0"42"0,0-63 15,0 21-15,0 0 0,0 0 0,0-1 16,-21 22-16,21-21 0,-21 21 15,0 0-15,0 21 16,21 1-16,-22 20 0,22 0 16,-21 1-16,21-1 0,-21 21 15,21 1-15,0-1 0,-21 1 16,0-1-16,0 1 0,-1 21 0,1-43 16,21 21-16,-21 1 0,0-22 0,0 1 15,0-1-15,-1-21 0,1 21 16,21-20-16,0-1 0,0 0 15,0-42 1,0 0 0,0-1-16,21 1 0,1-21 0,-1 21 15,-21 0-15,21-22 0,0 1 16,-21 21-16,0-22 0,21 1 0,-21 21 16,21-21-16,-21 20 15,22 22-15,-1 0 16,-21 22-16,21-1 15,-21 21-15,21-21 0,0 0 0,-21 22 16,21-1-16,1-21 0,-22 22 0,21-22 16,0 0-16,0 21 0,0-21 15,0 1-15,1-1 0,-1-21 0,0 21 16,0-21-16,0 0 0,22 0 16,-22 0-16,21 0 0,-21-21 0,22 21 15,-1-21-15,0-1 0,1 1 0,-1-21 16,0 21-16,1-22 0,-1 22 15,-21-42-15,21 20 0,-20 1 16,-1-21-16,-21-1 0,0 1 0,0 20 16,0-20-16,0-1 0,-21 1 15,-22-1-15,22 1 0,0 20 0,-64-84 16,43 64-16,0-1 16,-1 22-16,-20 0 0,20-1 0,1 22 15,0 21-15,-1 0 0,-20 0 16,21 0-16,-1 43 0,1-1 0,21 0 15,-22 22-15,22-22 0,0 22 16,21 20-16,0-20 0,0-1 0,0 1 16,0 20-16,0-20 0,21-1 15,0 1-15,22-1 0,-22 1 16,0-22-16,21 1 0,-20-1 0,20 0 16,0-21-16,-21 1 0,22-1 0,-1 0 15,22-21-15,-22 0 0,0 0 16,22 0-16,-22 0 0,22-21 0,-22 0 15,21 21-15,-20-22 0,-1-20 16,0 21-16,1 0 0,-1-22 0,-21 22 16,0-21-16,1 21 0,-1-22 15,0 22-15,-21-21 0,0 21 16,0 0-16,0-1 0,0 44 31,0-1-31,-21 0 0,21 0 16,0 21-16,-21 1 0,21-22 0,-22 21 15,22 1-15,0-22 0,0 21 16,0-21-16,0 22 0,0-22 0,0 0 16,0 0-16,22-21 0,-1 21 0,0-21 15,0 0-15,0 0 0,0 0 16,22 0-16,-22 0 0,21-21 0,-21 0 16,22 0-16,-1 0 0,-21-1 15,0 1-15,22-21 0,-22 21 0,0-22 16,0 1-16,-21 0 0,0-1 0,0 1 15,0 0-15,0-1 0,0 1 16,-21 0-16,-21 21 0,21-1 16,-1 1-16,-20 0 0,21 0 0,-21 21 15,-1 0-15,1 0 0,0 0 16,-1 21-16,22 0 0,-21 0 0,-1 1 16,22 20-16,0-21 0,0 21 0,0 1 15,21-1-15,0 0 0,0 1 16,0-1-16,0 0 0,0 1 0,21-1 15,0-21-15,0 22 0,0-22 16,1 0-16,20 0 0,-21-21 0,21 21 16,-20-21-16,20 21 0,0-21 15,-21 0-15,22 0 0,-22 0 0,21-21 16,-21 0-16,22 21 0,-1-21 16,-21 0-16,22 0 0,-22-22 0,21 22 15,-21 0-15,0-21 0,1-1 16,-1 22-16,-21-21 0,21-1 0,-21 22 15,0-21-15,0 21 0,0 0 0,0-1 16,0 1-16,0 42 31,0 1-31,0-1 0,0 0 16,-21 0-16,21 21 0,0 107 31,0-128-31,21 0 0,0 0 0,-21 0 16,21 0-16,0 1 0,1-22 15,-1 0-15,0 0 0,0 0 0,0 0 16,0 0-16,22 0 0,-22 0 0,0 0 16,0-22-16,0 1 0,1 0 15,-1 0-15,0 0 0,0 0 0,0-22 16,-21 22-16,0-21 0,21-1 16,-21 1-16,0 21 0,22-21 0,-22-1 15,0 22-15,0-21 0,0 21 0,0-1 16,0 1-1,0 42 1,-22 1-16,22-1 0,-21 0 16,21 21-16,0 1 0,0-22 15,0 21-15,0 0 0,0-20 0,0 20 16,0-21-16,0 0 0,21 0 0,1 1 16,-1-1-16,0 0 0,0-21 15,0 0-15,0 0 0,1 0 0,-1 0 16,0 0-16,0 0 0,0 0 0,22-21 15,-22 0-15,0 21 0,0-43 16,21 22-16,-20 0 0,-1-21 0,0-1 16,0 1-16,0-22 0,-21 22 15,0 0-15,21-22 0,-21 22 16,0-22-16,0 1 0,0 21 0,0-22 16,0 22-16,0-1 0,0 1 15,0 0-15,0-1 0,0 22 0,-21 0 16,21 0-16,-21 21 15,0 21-15,21 0 0,0 0 16,0 22-16,0-1 0,0 0 16,-21 1-16,21-1 0,0 0 0,0 22 15,0-22-15,0 1 0,0-1 16,0 21-16,-21-20 0,21-1 16,0 0-16,0-20 0,0 20 0,0-21 15,0 21-15,0-20 0,-22-22 0,22 21 16,0 0-16,0-42 31,0 0-31,0-1 16,0 1-16,0 0 0,0 0 15,0-21-15,0-1 0,0 22 0,0-21 16,22-1-16,-1 22 0,0-21 0,0 21 16,0 0-16,22-1 15,-22 1-15,21 0 0,0 21 0,-20 0 16,20 0-16,-21 0 0,21 0 0,-20 21 15,20 0-15,-21 1 0,0-1 16,0 0-16,1 21 0,-1-21 0,-21 22 16,0-1-16,0-21 0,0 22 0,0-1 15,-21-21-15,-1 21 16,1-20-16,-21-1 0,21 21 0,-22-42 16,1 21-16,21 0 0,-21 1 0,-43-22 15,21 0 1,43 0-16,0-22 0,21 1 15,0 0-15,0 0 0,0 0 16,0 0-16,0-1 16,21 1-16,-21 0 0,21 0 0,1 0 15,20-22-15,0 1 0</inkml:trace>
  <inkml:trace contextRef="#ctx0" brushRef="#br0" timeOffset="31268.53">6032 8192 0,'0'-43'16,"0"86"-16,0-128 0,0 43 0,22 20 0,-22-20 0,0 21 16,21 0-16,-21 0 0,0 42 31,0 0-31,0 21 16,0-21-16,0 22 0,0 20 0,0-20 15,0 20-15,0-21 0,0 22 16,0-22-16,0 22 0,0-22 0,0 0 15,0 1-15,-21 20 0,21-20 0,0-1 16,-22 0-16,22-21 0,0 22 16,-21-1-16,21-21 0,0 0 0,0 1 15,0-1-15,0 0 0,21-21 32,1 0-32,-1-21 0,-21 0 15,21 21-15</inkml:trace>
  <inkml:trace contextRef="#ctx0" brushRef="#br0" timeOffset="31619.84">6202 8700 0,'0'0'0,"21"0"31,0 0-15,0-22-16,0 1 15,1 21-15,-1 0 0,0-21 16,0 0-16,0 0 0,0 0 15,1-1-15,-1 1 0,-21 0 16,0 0-16,0 0 0,0 0 16,-21 21-1,-1 0-15,1 0 0,0 21 16,-21 0-16,21 0 0,-22 0 0,22 22 16,0-22-16,0 21 0,0 0 15,-1-20-15,22 20 0,-21 0 0,21-21 16,0 22-16,0-22 0,0 0 0,0 0 15,0 22-15,21-43 0,1 21 16,-1 0-16,0-21 0,0 0 0,0 0 16,0 0-16,1 0 0,20 0 15,-21-21-15,0 21 0,22-21 16,-22-22-16,0 22 0,0 0 16</inkml:trace>
  <inkml:trace contextRef="#ctx0" brushRef="#br0" timeOffset="32592.79">7112 8382 0,'21'0'16,"-42"0"-16,63-21 0,-42 0 0,21-43 15,-21 43-15,22 0 0,-22 0 0,21 0 16,-21-1-16,0 1 0,0 0 15,0 0-15,-21 21 16,-1 0-16,1 21 16,0 0-16,0 0 0,0 1 15,-22 41-15,22-21 16,0 64-16,21-63 0,0-1 16,-21 21-16,21-20 0,0-1 15,-21 22-15,21-22 0,0 0 0,0 1 16,0-1-16,0-21 0,21 21 0,0-20 15,0-1-15,43 0 16,-22-21-16,-21 0 0,22 0 16,-22 0-16,21 0 0,-21 0 0,22-21 0,-1 21 15,-21-21-15,21-22 0,1 22 16,-22-21-16,21 21 0,-21-22 16,22 1-16,-22 0 0,0-1 0,0-20 15,0 20-15,1-20 0,-22 21 16,21-22-16,-21 1 0,21-1 0,-21 1 15,21-1-15,-21 22 0,0-22 0,0 22 16,0 21-16,0-22 0,0 22 16,0 0-16,0 0 0,-21 21 15,0 0-15,21 21 16,-21 0-16,21 0 0,0 22 16,0-1-16,0 0 0,-22 22 0,22-22 15,0 22-15,0-1 0,0-20 0,0 20 16,0-21-16,0 22 15,0-22-15,0 43 0,0-43 16,0-21-16,0 22 0,0-22 0,0 0 16,22 0-16,-1 0 0,-21 1 15,21-22-15,0 0 0,0 0 0,0 0 16,1 0-16,-1 0 0,21 0 0,-21-22 16,0 1-16,22 0 0,-22 0 15,0 0-15,0 0 0,0-1 0,1 1 16,-1 0-16,-21 0 0,0-21 0,21 20 15,-21 1-15,0 0 16,0 42 0,0 0-16,-21-21 15,21 22-15,0-1 0,0 0 0,0 0 16,-21 0-16,21 0 0,0 1 16,0-1-16,0 0 0,0 0 15,0 0-15,0 0 16,21-21-1,0 0-15,-21-21 16,0 0-16,21 0 16,-21 0-16,0-22 0,21 22 15</inkml:trace>
  <inkml:trace contextRef="#ctx0" brushRef="#br0" timeOffset="32783.19">8234 8276 0,'0'-21'0,"21"21"109,0 21-109</inkml:trace>
  <inkml:trace contextRef="#ctx0" brushRef="#br0" timeOffset="33847.12">8721 8213 0,'0'-43'31,"-22"43"-15,1 0-16,0 0 0,0 0 0,0 22 15,0-1-15,-1 0 0,1 0 16,0 0-16,21 22 0,-21-22 0,0 21 16,21 0-16,0 1 0,0-1 15,-21 0-15,21-20 0,0 20 0,0 0 16,0 1-16,0-22 0,0 21 16,0-21-16,21 0 0,0 1 0,0-1 15,0 0-15,0-21 0,1 0 0,20 0 16,-21 0-16,21 0 0,-20 0 15,20 0-15,0-21 0,-21 0 0,22-1 16,-1 1-16,-21-21 0,22 21 0,-22-22 16,0 1-16,21 0 0,-21-1 15,-21-20-15,22 21 0,-1-22 0,-21 1 16,21-1-16,-21 1 0,0-1 0,21 1 16,-21-1-16,0 22 0,21-1 15,-21 1-15,0 0 0,0 21 16,0-1-16,0 1 0,0 42 31,-21 1-31,21 20 0,0-21 16,-21 43-16,21-22 0,0 21 0,0-20 15,0 20-15,0 1 0,-21-22 16,21 22-16,-21-22 0,21 0 0,-22 1 16,22-1-16,0-21 0,-21 21 0,21-20 15,-21-1-15,21 0 0,0 0 0,0 0 16,0 0-16,0-42 47,0 0-47,0 0 15,0 0-15,0-43 16,0 43-16,21-21 0,0 21 0,1-22 16,-22 22-16,21-21 0,0 21 15,0-1-15,0 1 0,22 0 16,-22 0-16,0 0 0,0 0 0,0 21 15,22 0-15,-22 0 0,0 0 0,0 0 16,0 0-16,0 0 0,1 21 16,-22 0-1,0 0-15,0 0 16,-22 0-16,1-21 0,0 22 0,0-1 16,-21-21-16,20 21 0,-20-21 0,0 0 15,-1 0-15,22 0 0,-21 0 16,21 0-16,-22 0 0,22 0 0,0 0 15,0 0-15,0 0 16,0 0 0,21 21-1,0 0-15,0 0 0,0 1 16,0-1-16,0 0 0,0 0 16,21 21-16,-21-20 0,21 20 15,0 21-15,0-41 0,0 20 16,1-21-16,-22 21 0,21-20 15,0-1-15,0 0 0,21 0 0,-20 0 16,-1 0-16,0-21 0,0 0 0,21 22 16,-20-22-16,-1 0 0,21 0 0,-21 0 15,0-22-15,22 22 0,-22-21 16,21 0-16,-21 0 0,1 0 0,20 0 16,-21-22-16,0 22 0,0 0 0,-21-21 15,22 20-15,-22-20 0,21 21 16,-21-21-16,0 20 0,0 1 0,0 0 15,-21 21 17,-1 21-32,1 0 15,0-21-15,0 22 0</inkml:trace>
  <inkml:trace contextRef="#ctx0" brushRef="#br0" timeOffset="35035.43">783 10435 0,'-21'43'0,"42"-86"0,-21 22 0,0-21 16,21 21-16,0-1 0,-21 1 0,0 0 15,22 21-15,-1 21 16,-21 0-16,0 22 0,0-1 0,21 0 16,-21 22-16,0-22 0,0 22 15,0-22-15,0 22 0,0-22 0,0 0 16,0 1-16,-21-1 16,0 0-16,21 1 0,-22-22 0,1 21 15,21-21-15,-21 0 0,0 1 16,0-22-16,0 0 15,21-22 1,0 1-16,0 0 0,0 0 16,0 0-16,0 0 15,0-1-15,21 22 0,0-21 0,0 0 16,0 21-16,0 0 0,1-21 16,-1 21-16,21 0 0,-21 0 0,22-21 15,-22 21-15,21 0 0,0 0 16,1-21-16,-22 21 0,21-22 15,-21 22-15,22-21 0,-22 21 16,0-21-16,0 0 0,0 21 0,1-21 16,-22 0-16,0-1 0,0 1 15,0 0-15,0 0 0,0 0 0,-22 0 16,1-22-16,0 22 0,0 0 16,0 0-16,0 0 0,-1 21 0,1 0 15,0 0 1,21 42-16,-21-21 0,0 21 0,21 22 15,0-22-15,0 1 0,0 20 16,0-21-16,0 22 0,0-22 0,0 22 16,0-22-16,0 0 15,0 1-15,0-1 0,0 0 0,0 1 16,0-22-16,0 0 0,0 0 16,21 0-16,0-21 0,0 0 0,0 0 15,1 0-15,-1 0 0,0 0 16,0-21-16,0 0 0</inkml:trace>
  <inkml:trace contextRef="#ctx0" brushRef="#br0" timeOffset="35219.33">1947 10732 0,'0'0'0,"0"-22"62,0 1-31,21 0-31</inkml:trace>
  <inkml:trace contextRef="#ctx0" brushRef="#br0" timeOffset="35628.12">2963 10372 0,'0'-21'0,"0"42"16,-21-64-16,21 22 0,0 0 0,0 0 16,0-43-16,0 43 15,0 42 1,0 1 0,0 20-16,0 0 0,0 22 15,0-1-15,0 1 0,21-1 0,-21 1 16,0-1-16,0 1 0,0-22 0,0 22 15,0-1-15,0-21 0,0 1 16,0 20-16,0-20 0,0-1 0,-21 0 16,21-21-16,0 1 0,0-1 15,0 0-15,0 0 0,0-42 16,0 0-16,21 0 16,-21-1-16</inkml:trace>
  <inkml:trace contextRef="#ctx0" brushRef="#br0" timeOffset="36029.89">2752 10499 0,'-22'-43'15,"44"86"-15,-65-128 0,22 43 0,0-1 16,0-41-16,21 20 16,0 43-16,21 0 0,0 0 15,0 21-15,22-21 0,-22-1 16,21 22-16,0 0 0,1 0 15,-1 0-15,22 0 0,-22 22 16,21-1-16,1 0 0,-1 0 0,1 21 16,-1 1-16,1-1 0,-1 22 0,-20-1 15,-1-21-15,-21 22 0,22-1 16,-43 1-16,0-1 0,0-20 0,0 20 16,-22-20-16,1 20 0,-21-21 15,-22 22-15,22-22 0,-21 22 0,20-22 16,-20 0-16,-1 1 0,22-1 0,-22-21 15,22 0-15,21 1 0,-21-1 16,20-21-16,-20 0 0,21 0 0,0 0 16,0 0-16,21-21 15,0-1-15,0 1 16,0 0-16,0 0 0,0 0 0,0 0 16,21-1-16,0 1 0,0 0 15,0 0-15,0 0 0,1 0 0,-1-1 16</inkml:trace>
  <inkml:trace contextRef="#ctx0" brushRef="#br0" timeOffset="36492.62">3725 10795 0,'0'0'0,"-42"-63"16,42 41-16,0 1 15,0 0-15,0 0 0,0-21 16,0 20-16,21 1 0,0 21 16,0-21-16,1 0 0,-1 21 0,0 0 15,21 0-15,-21 0 0,1 0 16,20 0-16,-21 21 0,21 0 0,-20 22 16,-1-1-16,0-21 0,0 21 15,0 1-15,-21-1 0,0 0 0,0 1 16,0-1-16,0 0 0,0-20 15,0 20-15,-21 0 0,0-21 0,0 1 16,0 20-16,-1-21 0,22 0 16,-21-21-1,21-21-15,0 0 16,0 0-16,0-22 16,0 22-16,0 0 0,21-21 0,1-1 15,-22 1-15,21 0 0,0-1 0,0 1 16,-21-21-16,21 20 0,0 1 15,1 0-15,-1-1 0,0 1 0,-21 21 16,21 0-16,0-1 0,0 1 16,1 21-16,-1 0 0,0 0 15,0 43-15,-21-22 16,21 21-16,-21-21 0,0 22 0</inkml:trace>
  <inkml:trace contextRef="#ctx0" brushRef="#br0" timeOffset="37794.87">4995 10880 0,'0'0'0,"0"-21"0,21-22 16,-21 22-16,0 0 0,0-21 0,0 20 15,0-20-15,0 0 0,0 21 16,-21-22-16,0 1 0,21 21 0,-21 0 15,21-22-15,-21 43 0,0-21 0,-1 21 16,1 0-16,-21 0 0,21 21 16,-22 0-16,1 22 0,21-22 0,-21 21 15,-1 22-15,1-22 0,0 0 0,20 1 16,1-1-16,0 0 0,0 1 16,21-1-16,0 0 0,0-20 15,0 20-15,0-21 0,0 0 0,21 0 0,0 1 16,0-1-16,1-21 15,-1 0-15,0 0 0,21 0 0,-21 0 16,1 0-16,20 0 0,-21-21 0,0-1 16,22 1-16,-22 0 0,0-21 15,21 21-15,-21-1 0,1-20 0,41-43 16,-21 1 0,-20 41-16,-1 1 0,21-43 15,-21 43-15,0 21 0,-21 0 16,0 0-16,0-1 0,0 44 15,0-1-15,0 0 16,-21 21-16,21 1 0,-21-1 16,0 0-16,21 1 0,0-22 15,0 21-15,0 0 0,0-20 16,0 20-16,0-21 0,0 0 0,21 0 16,0 1-16,0-1 0,22 0 0,-22-21 15,21 0-15,1 0 0,-1 0 16,0 0-16,22 0 0,-22 0 0,22-21 15,-1 0-15,-21 21 0,22-22 0,-22 1 16,22-21-16,-22 21 0,0 0 16,1-22-16,-22 22 0,0-21 0,0-1 15,-21 1-15,0 0 0,0-43 16,0 43-16,-21 21 16,0-22-16,0 22 0,-22 0 0,22 0 15,-21 21-15,21 0 0,-22 0 0,1 0 16,21 21-16,-21 0 0,-1 0 15,22 22-15,-21-1 0,21 0 0,-1 1 16,1-1-16,0 0 0,0 1 0,21-1 16,0-21-16,0 21 0,0-20 15,0 20-15,0-21 0,0 0 0,21-21 16,0 21-16,0 1 0,22-22 0,-22 0 16,0 0-16,21 0 0,-20 0 15,20 0-15,-21-22 0,21 1 0,-20 21 16,20-21-16,-21 0 0,21 0 0,-20 0 15,-1-1-15,-21 1 0,21-21 16,-21 21-16,0 0 0,21-1 16,-21-20-16,0 21 0,0 0 0,0 0 15,0-1-15,0 1 0,0 42 32,0 1-32,0-1 15,0 0-15,0 21 0,0 1 0,0-1 16,0 0-16,0 1 0,0 20 15,0-21-15,0 22 0,0 21 0,21-22 16,0 22-16,1-22 0,-1 22 0,0 0 16,0-22-16,0 22 0,0-1 15,1 1-15,-1-21 0,0 20 16,0 1-16,-21-22 0,21 22 0,0-21 16,1 20-16,-1-20 0,0-1 0,0 22 15,-21-22-15,21 1 0,-21-1 16,21 22-16,-21-21 0,0-22 0,0 21 15,0 1-15,0-22 0,0 1 0,0-1 16,-21-21-16,0 21 0,0-20 0,0-1 16,0-21-16,-22 0 15,1 0-15,0 0 16,-1-21-16,22-1 0,-21-20 0,21 0 16,-22-1-16,1-20 0,21-1 0,-22 1 15,22-22-15,-21 1 0,21-1 16,0 0-16,-1-21 0,1 22 0,0-22 15,0 0-15,0 0 0,21 22 0,0-22 16,0 21-16,0 0 0,0 1 16,0-1-16,0 22 0,21-22 0,0 21 15,0 1-15,0-1 0,22 22 16,-22 0-16,0-1 0,0 22 0,0-21 16,1 21-16,-1 0 0,0-1 15,0 1-15,0 0 0,-21 0 0,21 0 16,1 0-16,-1-1 0</inkml:trace>
  <inkml:trace contextRef="#ctx0" brushRef="#br0" timeOffset="39395">7112 10668 0,'-21'0'16,"42"0"-16,-42-21 0,21 0 15,-21 0-15,21-1 0,0 1 16,0-21-16,0 21 0,0 0 15,-22-22-15,22 22 0,-21-21 0,21 21 16,-21-22-16,0 22 0,0 0 16,-22 0-16,22 0 0,-21-1 15,21 22-15,-22 0 0,22 0 0,-21 0 16,0 22-16,-1-22 0,22 21 0,-42 42 16,-1 22-1,43-22-15,0-20 0,0 20 0,21 1 16,0-22-16,0 0 0,-22 22 0,22-22 15,0 1-15,0-1 0,0-21 16,0 21-16,0-20 0,22-1 0,-1 0 16,0 0-16,0-21 0,21 0 0,-20 0 15,20 0-15,-21 0 0,21 0 16,-20 0-16,20-21 0,0 21 0,1-21 16,-22 0-16,21-1 0,-21 1 0,0 0 15,22-21-15,-22 21 16,0-1-16,0-62 0,-21 63 15,21-22-15,1-41 0,-22 41 16,0 22-16,0-42 0,0 41 16,0 1-16,-22 42 15,22 1 1,-21 20-16,21-21 0,0 21 0,0-20 16,0 20-16,0-21 15,0 21-15,0-20 0,0 20 0,21-21 0,1 0 16,-1 0-16,-21 1 0,21-1 0,0 0 15,0-21-15,22 21 0,-22-21 16,0 0-16,0 0 0,0 0 16,22 0-16,20 0 0,1-42 15,-43 42-15,21-21 16,0-22-16,-20 22 0,-1-21 16,0 21-16,0-1 0,-21-20 0,0 0 15,0 21-15,0-22 0,0 22 16,0 0-16,0 0 0,-21 21 15,0 0 1,0 42-16,21-21 0,-22 0 16,22 22-16,-21-22 0,21 21 0,-21-21 15,21 22-15,0-22 0,0 21 0,0-21 16,-21 1-16,21-1 0,0 0 16,0 0-16,0 0 0,0 0 15,21-21 16,-21-21-31,21 21 0,0-21 16,1-21-16,20-22 16,-21 43-16,0-21 0,-21 21 15,21-22-15,1 22 0,-1 0 16,0-21-16,0 20 0,0 1 0,0 21 16,1 0-16,-1 0 15,0 0-15,-21 21 0,0 1 16,0 20-16,21-21 0,0 0 15,0 22-15,-21-22 0,22 0 0,-1 21 16,0-21-16,0 1 0,0-1 16,0 0-16,1 0 0,-1 0 0,0-21 15,21 21-15,-21-21 0,1 0 0,20 0 16,-21 0-16,21 0 0,1 0 0,-1 0 16,-21 0-16,22-21 0,-1 21 15,0-21-15,1 0 0,-22 0 0,21-22 16,-21 22-16,0 0 0,1-21 0,-1-1 15,-21 1-15,21 0 0,-21-1 16,0 1-16,0 0 0,0-1 0,-21 1 16,0 0-16,-1 21 0,1-1 15,-21 1-15,21 0 0,-22 21 16,1 0-16,21 0 0,-21 0 0,20 0 16,-20 21-16,21 0 0,0 1 0,-22 20 15,22-21-15,0 21 0,0 22 16,21-22-16,-21 1 0,21-1 0,-21 0 15,21 1-15,0-1 0,0-21 0,0 21 16,0-20-16,0-1 0,21 0 0,0 0 16,0 0-16,0-21 15,0 0-15,1 0 0,20 0 0,-21 0 0,0 0 16,0 0-16,22-21 0,41-21 16,-62 21-1,-1-1-15,0-20 0,21-21 16,-21 20-16,1-20 0,-1 20 0,-21-20 15,21-1-15,-21 1 0,21 21 16,0-22-16,-21 22 0,0-22 0,21 22 16,1 0-16,-22-1 0,0 22 0,21 0 15,-21 0-15,0 0 0,-21 42 32,-1 0-32,22 21 0,-21-21 0,0 22 15,0-1-15,21 22 16,0-22-16,0 21 0,0-20 0,0 20 0,0 1 15,0-22-15,0 0 0,0 1 16,0-1-16,21 0 0,0-20 16,0-1-16,-21 21 0,22-21 0,-1-21 15,21 21-15,-21 1 0,0-22 0,1 0 16,-1 0-16,21 0 0,-21 0 0,0 0 16,43-43-1,-43 22-15,0 0 0</inkml:trace>
  <inkml:trace contextRef="#ctx0" brushRef="#br0" timeOffset="41241.01">10139 10012 0,'0'-21'16,"0"42"-16,0-63 0,0 20 0,-21 22 31,21 22-31,0-1 0,0 0 15,-22 0-15,1 21 0,0 1 0,0-1 16,21 22-16,-21-22 0,0 21 16,-22 1-16,22-1 0,0 1 0,0-1 15,-85 107-15,64-86 16,20-41-16,1-22 16,0 21-16,0-21 0,21 1 0,0-1 15,0-42 1,0-1-1,0-20-15,0 21 16,0 0-16,21-22 0,0-41 16,22-1-16,-22 22 15,-21 20-15,21 1 0,0 0 0,0-1 16,-21 22-16,0 0 0,21 0 16,1 21-16,-22 21 0,0 0 15,0 0-15,21 22 0,-21-1 16,21-21-16,-21 21 0,0 1 0,21-1 15,0 0-15,-21-20 0,21 20 0,1-21 16,-22 0-16,21 0 0,21 1 0,-21-1 16,0 0-16,1 0 15,20-21-15,-21 0 0,21 0 0,-20 0 16,20 0-16,0 0 0,1 0 0,-22 0 16,21-21-16,0 21 0,-20-21 15,20 0-15,-21-22 0,0 22 0,22-21 16,-22-1-16,0 1 0,-21 0 0,0-22 15,21 1-15,-21 20 0,0-20 16,0-1-16,0 22 0,-21-21 0,0-1 16,0 22-16,-1-1 0,1-20 0,-21 21 15,21 20-15,-22-20 0,22 0 16,-21 21-16,0-1 0,-1 22 16,1 0-16,0 0 0,20 22 0,-20-1 15,0 0-15,-1 0 0,22 21 16,0 1-16,0-1 0,0 22 0,21-22 15,-21 21-15,21 1 0,0-1 0,0-20 16,0 20-16,0 1 0,21-22 16,0 22-16,0-22 0,0 0 0,0-21 15,22 22-15,-22-22 0,21 0 16,-21 0-16,22 0 0,-22 1 0,21-22 0,-21 0 16,22 0-16,-22 0 0,21 0 15,1 0-15,-1 0 0,0 0 0,1-22 16,-1 1-16,0 0 0,1-21 15,-1 21-15,21-22 0,-20 22 16,-22-21-16,21-1 0,-21 1 0,1 0 16,-1-1-16,-21 1 0,0-21 15,-21 20-15,-1 22 16,1 21-16,0 0 0,0 0 0,-21 0 16,20 0-16,1 0 0,0 21 0,0 0 15,0 1-15,0-1 0,21 21 16,0-21-16,0 22 0,0-22 0,0 21 15,0 0-15,21-20 0,-21 20 0,21-21 16,0 0-16,0 22 0,0-22 16,1 0-16,-1 0 0,0-21 15,0 21-15,0-21 0,0 0 0,1 21 16,-1-21-16,0 0 0,0 0 0,0 0 16,0 0-16,22 0 0,-22-21 15,0 21-15,0-21 0,22 0 0,-22 0 16,0 0-16,0-1 0,21-20 0,-20 0 15,-1 21-15,21-22 0,-21 1 16,0 0-16,-21 20 0,22-20 0,-1 21 16,-21 0-16,0 0 0,0 42 31,0 0-31,0 0 0,-21 0 0,-1 22 16,1-22-16,21 21 0,0-21 15,-21 22-15,0-1 0,21-21 16,-21 0-16,21 22 0,0-22 0,0 0 15,0 0-15,0 0 0,0 0 0,21 1 16,0-22-16,0 0 16,0 0-16,1 0 15,-1 0-15,0 0 0,0 0 0,0-22 16,-21 1-16,21 0 0,1 0 0,-22 0 16,0-22-16,21 1 0,-21 0 15,21-1-15,-21 1 0,0 0 0,0-1 16,0 22-16,-21-21 0,0 21 0,-1 0 15,1-1-15,0 1 16,-21 21-16,21 0 0,-22 0 0,22 0 16,-21 0-16,21 0 0,-1 21 0,22 1 15,0-1-15,0 0 16,22-21-16,-1 21 16,21-21-16,-21 0 0,22 0 0,20 0 15,22 0 1,-43-21-16,22 21 0,-22-21 0,0 0 15,1 21-15,-1-22 0,0 1 16,-21 21-16,22-21 0,-22 21 16,0-21-16,0 21 0,-21-21 0,21 21 15,-21 21 1,0 0-16,0 0 16,0 22-16,-21-22 0,21 21 15,-21 0-15,0 1 0,21-1 0,-21 22 16,0-22-16,21 21 0,0-20 0,-22 20 15,1 1-15,21-1 0,-21 1 16,21-1-16,0 22 0,0 0 0,0-22 16,0 22-16,0-1 0,0-20 0,0 21 15,0-1-15,0-20 0,0 20 0,0-20 16,0 21-16,0-22 0,-21 1 16,21-1-16,-21 1 0,21-22 15,-21 0-15,21 1 0,0-1 0,0 0 16,0-21-16,0 1 0,0-1 0,0 0 15,0-42 1,0 0 0,0-1-16,0 1 0,21-21 0,-21 0 15,21-1-15,0 1 0,-21-22 16,21-20-16,0 20 0,-21-20 0</inkml:trace>
  <inkml:trace contextRef="#ctx0" brushRef="#br0" timeOffset="41567.08">12065 10562 0,'-21'-63'0,"42"126"0,-42-190 16,21 85-16,0 0 0,0-1 0,0 22 15,0-21-15,0 21 0,0-1 0,0 1 16,0 0-16,21 0 16,0 0-16,0 0 0,0 21 0,22-22 0,-22 22 15,0 0-15,21 0 0,-20 0 0,-1 0 16,21 0-16,-21 0 0,0 22 15,-21-1-15,22 0 0,-22 0 0,0 0 16,0 22-16,0-22 0,0 21 0,0-21 16,0 22-16,-22-1 0,1-21 15,0 21-15,0-20 0,-21-1 16,20 0-16,1 0 0,-21 0 0,21 0 16,0 1-16,-1-22 0,1 21 15,0-21-15,0 0 0,0 21 16</inkml:trace>
  <inkml:trace contextRef="#ctx0" brushRef="#br0" timeOffset="41735.08">12446 10668 0,'0'0'0,"0"21"15,0 0 1,0 1 0,-21-22-16,0 0 15,-1 0 1</inkml:trace>
  <inkml:trace contextRef="#ctx0" brushRef="#br0" timeOffset="43510.53">6159 2286 0,'0'0'0,"-21"0"15,21-21-15,-21 21 0,0 0 16,0-21-16,0 21 47,42 0-16,0 0-31,21 0 16,-21 0-16,149 0 15,-22 0 1,-63 0-16,20 0 15,1 0-15,0 0 0,0 0 0,21 0 16,0 0-16,0-21 0,21 21 16,0-22-16,22 22 0,-22-21 0,21 0 15,0 21-15,22-21 0,-22 0 16,22 21-16,-22-21 0,22-1 0,-1 1 16,-21 21-16,22-21 0,-22 21 0,-21 0 15,1 0-15,-1 0 0,-21 0 16,0 0-16,-21 0 0,-1 0 0,1 0 15,-21 0-15,-22 0 0,1 0 16,-22 0-16,1 0 0,-22 0 16,0 0-16,0 0 0,-42 0 31,-21 0-31,-1 0 16,1 0-16,0 0 0,-22 0 15</inkml:trace>
  <inkml:trace contextRef="#ctx0" brushRef="#br0" timeOffset="44159.92">6371 2392 0,'-42'0'0,"84"0"0,-105 0 16,41 0-16,1 0 0,0 0 0,0 0 31,42 0 16,0 0-47,22 0 16,-1-21-16,0 21 0,22 0 0,-1 0 15,22 0-15,0 0 0,20 0 16,1-21-16,0 21 0,127 0 15,-106-22-15,21 22 0,0 0 16,0 0-16,1-21 0,20 21 16,-21 0-16,21 0 0,1-21 0,-1 21 15,0-21-15,-20 21 0,20 0 16,148 0-16,-168 0 0,20-21 16,-21 21-16,-21 0 0,0 0 15,0 0-15,106-21 0,-127 21 16,0-22-16,-22 22 0,1 0 0,0-21 15,-22 21-15,-21 0 0,22 0 16,-22-21-16,1 21 0,-22 0 0,0 0 16,0 0-16,-21-21 31,-21 21-15,0 0-16,0 0 15,21-21-15</inkml:trace>
  <inkml:trace contextRef="#ctx0" brushRef="#br0" timeOffset="44271.37">11472 2180 0,'-21'21'0,"42"-42"0,-63 42 0,21-21 0,0 0 16,-1 22-16,1-22 0,0 0 15,-21 0-15,21 21 0</inkml:trace>
  <inkml:trace contextRef="#ctx0" brushRef="#br0" timeOffset="111659.19">10562 4022 0,'0'21'16,"-21"-21"15</inkml:trace>
  <inkml:trace contextRef="#ctx0" brushRef="#br0" timeOffset="112242.85">10520 4022 0,'-21'0'0,"-22"0"31,22 0-31,0 0 16,0 0-16,0 0 0,-1 0 15,1 0 1,0 0-16,42 0 78,0 0-78,1 0 0,-1 0 16,0 0-16,0 0 0,0 0 0,0 0 15,22 0-15,-22 0 0,21 0 16,1-21-16,-1 21 0,85 0 16,-85 0-16,22 0 0,-1 0 15,1 0-15,-1 0 0,1 0 16,-1 0-16,-20 0 0,-1 0 0,21 0 15,-20 0-15,-22 0 0,21 0 0,1 0 16,-22 0-16,21 0 0,-21-22 16,0 22-16,1 0 0,-1-21 0,0 21 15,0 0-15,0 0 0,0 0 16,1 0 0,-44 0 77,1 0-93,0 0 16,0 0-16,0 0 0</inkml:trace>
  <inkml:trace contextRef="#ctx0" brushRef="#br0" timeOffset="112758.56">10795 4085 0,'-21'0'16,"42"0"-16,-63 0 0,42 21 0,-22-21 15,1 0-15,0 0 0,0 0 16,0 0-16,0 0 31,-1 0-31,44 0 47,-1 0-47,0 0 0,0 0 0,21 0 16,1 0-16,-1 0 0,0 0 15,22 0-15,-22 0 0,22-21 0,-1 21 16,-20 0-16,20 0 0,1 0 16,-22-21-16,21 21 0,-20 0 0,-1 0 15,0 0-15,1 0 0,-1-21 0,-21 21 16,22 0-16,-22 0 0,0 0 16,0 0-16,0-21 0,0 21 0,1 0 15,-1 0 1,-21-21 46,0-1-46,0 1 0</inkml:trace>
  <inkml:trace contextRef="#ctx0" brushRef="#br0" timeOffset="113431.17">11536 3683 0,'0'0'0,"0"21"47,0 0-47,0 1 15,0-1-15,21 0 16,0-21-16,0 21 0,0 0 16,1-21-16,-1 21 15,21-21-15,22 22 16,-43-22-16,0 21 0,0-21 0,21 0 15,-20 0-15,-1 0 0,0 0 16,0 0-16,0 0 0,0 0 0,1 0 16,-1 0-16,-21 21 47,-21-21-32,-1 0 1,1 21-16,0 0 0,0-21 15,0 21-15,0 1 0,-22-22 0,22 21 16,0 0-16,0-21 0,0 21 16,-22 0-16,22 0 0,0 1 0,0-1 15,0 0-15,-1 0 0,1 0 0,0 0 16,0 1-16,0-1 0,0 0 16,-1 0-16,1 0 0,21 0 15,0 1-15,-21-22 0,0 21 0,21 0 0,0 0 16,-21-21-1,21 21-15,0 0 16,21-21 47,0 0-32,-21-21-16,0 0-15,0 0 0</inkml:trace>
  <inkml:trace contextRef="#ctx0" brushRef="#br0" timeOffset="114858.35">12742 3831 0,'0'0'0,"-21"-21"15,0 0 1,0 21-16,21-21 0,-21 21 16,21-21-16,0-1 0,-22 22 15,22-21-15,0 0 0,-21 21 16,21-21-16,0 0 0,0 0 16,0-1-16,21 1 15,1 21-15,-1 0 16,0-21-16,0 21 0,0 0 15,0 0-15,1 0 0,-1 21 0,0-21 16,0 21-16,0 1 0,22-1 16,-43 21-16,21-21 0,21 43 15,-21-43-15,-21 21 0,0-21 0,0 22 16,0-1-16,21-21 0,-21 22 16,0-22-16,0 21 0,0-21 0,0 0 15,0 1-15,0-1 0,0 0 16,0 0-16,-21 0 15,21-42 17,0 0-32,0 0 15,0 0-15,-21-1 0,21 1 0,0-21 16,0 21-16,0-22 0,0 22 0,0-21 16,0 0-16,0 20 0,0 1 15,0-21-15,0 21 0,0 0 0,21-1 16,-21-20-16,21 21 0,1 21 15,-1-21-15,0 0 0,0 21 0,0 0 16,0-22-16,1 22 0,-1 0 16,21 0-16,-21 22 0,0-22 15,1 21-15,-1 0 0,0 0 0,0 0 0,0 22 16,0-22-16,-21 21 0,22 0 16,-1 1-16,-21-22 15,0 21-15,0-21 0,0 1 0,0 20 16,0-21-16,0 0 0,0 0 0,0 1 15,0-1-15,0-42 32,0-1-17,0 1-15,0-21 16,0 21-16,0-22 0,0 22 16,0-21-16,0 0 0,0 20 0,0-20 15,0 0-15,0 21 0,21-22 16,0 1-16,0 21 0,-21-22 0,21 22 15,1 0-15,20 0 0,-21 0 0,0 0 16,0 21-16,1 0 0,20 0 16,-21 0-16,0 0 0,0 21 0,1 21 15,-1-21-15,0 0 0,0 22 0,-21-1 16,0-21-16,0 22 0,0-1 16,0-21-16,0 21 0,0 1 0,0-22 15,0 0-15,0 21 0,0-20 16,0-1-16,0 0 15,0 0-15,0 0 16,0-42 15,0 0-31,0 0 0,21 0 16</inkml:trace>
  <inkml:trace contextRef="#ctx0" brushRef="#br0" timeOffset="115379.05">14309 3556 0,'0'0'0,"0"-21"15,-22 21 1,1 21 0,0 0-16,-21 22 15,21-22-15,21 21 0,-22-21 0,1 0 16,0 22-16,0-22 0,0 21 0,0 1 15,21-22-15,-22 21 0,22-21 16,-21 22-16,21-22 0,0 21 0,21 22 16,1-43-1,-1-21-15,21 21 0,-21-21 0,22 0 16,-1 0-16,0 0 0,-21 0 0,22-21 16,-1 21-16,0-21 0,1-1 15,-22 1-15,21-21 0,-21 21 16,1 0-16,20-22 0,-21 22 0,-21-21 15,0-1-15,0 1 0,0 0 0,0-1 16,0 22-16,0-21 0,0 0 16,-21-1-16,0 22 0,0 0 0,-22 0 15,1 21-15,21 0 0,-22 0 0,1 0 16,0 0-16,-1 0 0,1 21 16,0 0-16,21 0 0,-22 0 0,22 1 15,0 20-15,-21-21 0,42 21 16,-22-20-16,22 20 0,0-21 0,0 21 15,0-20-15,0-1 0,0 21 16,0-21-16,22 0 0,-22 1 0,21-1 16,0 0-16,0-21 0,0 21 15,0-21-15,1 0 0,20 0 0,-21 0 16,0 0-16,0 0 0,1 0 16,20 0-16,-21-21 0</inkml:trace>
  <inkml:trace contextRef="#ctx0" brushRef="#br0" timeOffset="115838.79">14668 3704 0,'0'-21'0,"0"42"0,0-63 16,0 21-16,22 0 16,-1-1-1,0 22-15,0 0 0,0 0 16,0 0-16,1 22 0,-1-22 15,-21 21-15,21 0 0,0 0 0,0 0 16,0 0-16,1 1 0,-22-1 0,0 21 16,21-21-16,-21 0 0,21 1 15,-21 20-15,0-21 0,0 0 0,0 22 16,0-1-16,0-21 16,0 0-16,0 0 0,-21-21 31,21-21-16,0 0-15,0 0 0,0 0 16,0 0-16,0-1 0,0-20 16,0 21-16,0-21 0,21-22 15,0 43-15,0-43 16,0 43-16,1 0 0,-22 0 16,21 21-16,0-21 0,0 0 0,0 21 15,0-22-15,1 22 0,-1 0 16,0 0-16,0 0 0,0 0 15,0 0-15,1 0 16,-22 22-16,0-1 16,0 0-16</inkml:trace>
  <inkml:trace contextRef="#ctx0" brushRef="#br0" timeOffset="116259.55">15282 3874 0,'0'0'0,"0"21"15,0 0-15,21-21 16,1 0-16,-1 0 0,0 0 0,0 0 16,0 0-16,22 0 0,-22 0 15,21 0-15,-21-21 0,22 0 16,-22 21-16,0-22 0,21 22 0,-21-21 16,1 0-16,-1 0 0,0 0 0,-21 0 15,0-22-15,21 22 0,-21 0 16,0 0-16,0 0 0,0-1 0,0 1 15,-21 21-15,0-21 0,0 21 16,-1 0-16,1 0 0,-21 0 16,21 21-16,-22 0 0,1 1 0,21-1 15,-21 0-15,20 0 0,1 0 0,0 22 16,0-22-16,0 0 0,21 0 16,0 21-16,0-20 0,0 20 0,0-21 15,0 0-15,21 0 0,0 1 16,0-1-16,0 0 0,1 0 15,-1 0-15,0-21 0,0 0 0,21 21 16,-20-21-16,-1 0 0,21 0 0,-21 0 16,0 0-16,1 0 0,20-21 15,-21 0-15,0 21 0,22-21 0,-22 0 16,0 0-16,21-1 0,-21 1 0,22-21 16,-1 21-16,-21 0 0</inkml:trace>
  <inkml:trace contextRef="#ctx0" brushRef="#br0" timeOffset="116583.36">16108 2985 0,'-21'0'0,"42"0"0,-85-22 0,43 22 16,0 0-1,42 0 1,0 0-16,0 0 0,22 0 0,-1 0 16,0 0-16,22 0 15,-22 0-15,22 0 0,-1 0 0,-20-21 16,20 21-16,-21 0 0,22 0 0,-22 0 16,1 0-16,-22 0 0,21 0 15,-21 0-15,0 0 0,1 0 0,-44 0 47,1 21-47,-21-21 0,21 0 0,-22 0 16,22 0-16,-21 22 0</inkml:trace>
  <inkml:trace contextRef="#ctx0" brushRef="#br0" timeOffset="116892.18">16298 3027 0,'0'21'16,"0"0"0,0 0-16,0 1 15,0-1-15,0 21 0,0-21 16,0 0-16,0 22 0,0-1 0,0 0 16,0 1-16,-21-1 15,21 22-15,0-22 0,-21 0 0,21 1 16,-21-1-16,21 0 0,0 1 0,0-22 15,-21 21-15,21 0 0,-22-20 16,22 20-16,-21-21 0,21 0 0,0 22 16,0-22-16,0 0 0,0 0 15,21-21 1,1 0 0,-1-21-16,0 0 0,0 0 15,0-1-15</inkml:trace>
  <inkml:trace contextRef="#ctx0" brushRef="#br0" timeOffset="117330.93">16679 3598 0,'-21'22'47,"0"-1"-47,21 0 16,-21 0-16,21 0 0,-21 0 15,21 1-15,0-1 0,-22 21 16,22-21-16,0 0 0,0 1 0,0-1 16,0 0-16,0 0 0,0 0 15,22 0-15,-1-21 0,0 22 16,0-22-16,0 0 0,0 0 0,1 0 16,20 0-16,-21 0 0,0 0 15,43-22 1,-43 22-16,0-21 0,0 0 0,0 0 0,22-21 15,-22 20-15,-21-20 0,0 21 16,0-21-16,0 20 0,0-20 16,0 21-16,0-21 0,-21 20 0,0 1 15,-1 0-15,1 21 0,0-21 16,0 21-16,0 0 0,-22 0 0,22 0 16,0 0-16,0 21 0,0-21 0,0 21 15,-1 0-15,1-21 0,0 22 16,0-1-16,0 0 0,21 0 0,-21 0 15,21 0 1</inkml:trace>
  <inkml:trace contextRef="#ctx0" brushRef="#br0" timeOffset="118347.35">17780 3260 0,'-21'-21'16,"0"-1"-1,-1 22-15,1 0 16,0 22 15,21-1-31,-21-21 0,21 21 0,0 0 16,0 0-1,0 0-15,21-21 16,0 0-16,0 0 16,1 0-16,-1 0 0,21 0 15,-21 0-15,0 0 0,22-21 0,-22 0 16,21 0-16,-21 0 0,1 0 16,20-1-16,-21 1 0,0 0 0,0 0 15,-21-21-15,0 20 0,0 1 0,0-21 16,0 21-16,0 0 0,-21-22 15,0 22-15,0 0 0,-21 0 0,20 0 16,1 21-16,0 0 16,-21 0-16,21 0 0,-22 0 0,22 0 0,-21 0 15,21 21-15,-22 0 0,22 0 16,0 21-16,0-20 0,0 20 16,-1 0-16,22 1 0,-21-22 0,21 21 15,0 0-15,0-20 0,0 20 16,21-21-16,1 21 0,-1-20 0,0-1 15,21 0-15,-21-21 0,1 21 0,20-21 16,-21 0-16,43 0 16,-22 0-16,-21 0 0,0 0 0,0 0 15,1 0-15,-1 0 0,0 0 16,-21-21-16,0 0 16,-21 21-1,0 0-15,-1 0 0,1 0 16,-21 0-16,21 21 0,-22 0 0,1 0 15,0 0-15,21 1 0,-22-1 16,1 0-16,0 21 0,20-21 0,-20 22 16,21-22-16,0 21 0,0 1 0,-1-22 15,22 0-15,0 21 0,0-21 16,0 22-16,0-22 0,22 0 0,-1 21 16,0-20-16,0-1 0,0 0 0,22-21 15,-1 21-15,-21 0 0,21-21 16,1 0-16,-22 0 0,21 0 15,1 0-15,-22 0 0,21 0 0,-21 0 16,0-21-16,1 21 0,20-21 16,-21 0-16,0 0 0,0-1 0,1-20 15,-1 21-15,21-21 0</inkml:trace>
  <inkml:trace contextRef="#ctx0" brushRef="#br0" timeOffset="118735.13">18584 2561 0,'-21'-42'0,"42"84"0,-42-126 15,0 62-15,0 1 0,0 21 16,-1 0-16,22 21 16,-21 1-16,21 20 0,0-21 15,0 21-15,0 22 0,0-22 0,-21 85 16,21-84-16,0 20 15,-21 22-15,21-22 0,0 22 0,0-22 16,0 1-16,-21 21 0,21-22 0,-21-21 16,21 22-16,0-1 0,-22-20 15,22-1-15,0 0 0,0-20 0,0 20 16,0-21-16,0 21 0,0-20 0,0-1 16,0 0-1,0 0-15,0 0 16,22-42 15,-1 0-15,0 0-16,0 0 15,-21-1-15,21 22 0,0-21 16,-21 0-16</inkml:trace>
  <inkml:trace contextRef="#ctx0" brushRef="#br0" timeOffset="119148.89">18605 3747 0,'22'0'63,"-1"0"-63,0 0 0,0 0 0,0 0 15,0-22-15,1 1 0,-1 21 16,0-21-16,0 21 0,-21-21 15,0 0-15,0 0 0,0-1 16,0 1-16,0 0 16,-21 21-16,0 0 15,0 0-15,-1 0 16,22 21-16,-21 0 0,0 1 16,0-22-16,0 21 0,21 0 0,0 21 15,-21 1 1,21-22-16,0 0 0,0 0 0,0 0 15,0 0-15,0 1 0,0-1 16,0 0-16,21-21 0,-21 21 0,21-21 16,0 0-16,0 21 0,0-21 15,1 0-15,-1 0 0,0 0 16,0 0-16,0 0 0,0-21 16,1 0-16,-1 21 0,21-21 15,-21 0-15,0-1 0,1 1 0</inkml:trace>
  <inkml:trace contextRef="#ctx0" brushRef="#br0" timeOffset="119916.47">19156 3598 0,'0'0'16,"0"-21"-1,0 0-15,-21 21 16,-1 0 0,22 21-16,0 0 15,-21 1-15,21-1 0,0 0 16,0 0-16,0 0 0,0 0 15,0 1-15,0-1 0,0 0 0,0 0 16,0 0-16,0 0 16,0 1-16,0-1 15,0 0-15,0 0 0,0-42 63,0 0-63,0 0 0,0-1 15,0 1-15,21 0 0,-21-21 16,0 21-16,22-22 16,20-20-16,-21 42 15,-21-1-15,21 1 0,0 0 0,1 0 16,-1 21-16,0 0 0,0 0 16,0 0-16,0 0 0,1 0 15,-22 21-15,0 0 0,21 0 16,-21 1-16,21-1 0,-21 0 0,0 0 15,0 0-15,21 0 0,-21 22 0,0-22 16,21 0-16,-21 0 0,0 0 16,0 1-16,0-1 0,0 0 15,0-42 32,0 0-47,0-1 16,0 1-16,0 0 0,0 0 0,0 0 15,0 0-15,0-1 0,0-20 16,21 21-16,-21-21 0,22 20 0,-1-20 16,21 21-16,-21 0 0,0-22 15,22 22-15,-22 21 0,0-21 0,21 21 16,-20 0-16,-1 0 0,21 0 0,-21 0 16,0 21-16,1 0 0,-1 1 15,-21-1-15,0 21 0,21-21 0,-21 0 16,0 22-16,0-22 0,0 21 15,0-21-15,0 1 0,0 20 16,0-21-16,0 0 0,0 0 0,0 1 16,0-1-16,0 0 0,0 0 15,0 0 1,0-42 15,0 0-31,21 0 16,0 0-16,0-1 0</inkml:trace>
  <inkml:trace contextRef="#ctx0" brushRef="#br0" timeOffset="120816.02">20151 3683 0,'0'0'0,"-43"21"15,43 0-15,21-21 31,1 0-15,20 0-16,-21 0 0,0 0 0,0 0 16,1-21-16,20 21 0,-21-21 15,21-21-15,-20 21 0,-1 21 16,-21-22-16,0 1 0,0-21 16,0 21-1,-21 21-15,-1 0 16,1 0-16,0 0 0,0 0 15,-21 21-15,20 0 0,1 0 0,0 0 16,0 1-16,0-1 0,0 0 0,-1 0 16,1 0-16,21 0 0,0 22 15,0-22-15,0 0 0,0 0 0,0 0 16,0 1-16,0-1 0,21 0 0,1 0 16,-1-21-16,0 21 0,0 0 15,0-21-15,22 0 0,-22 0 0,21 0 16,0 0-16,1 0 0,-1 0 0,0-21 15,1 21-15,-1-21 16,-21 0-16,22 0 0,-1 0 0,-21-1 16,0 1-16,0-21 0,1 21 0,-1-22 15,0 1-15,-21 21 0,0-21 16,0 20-16,0 1 0,0 0 0,0 0 16,0 0-16,-21 21 31,21 21-31,0 0 15,-21 0-15,21 0 0,-22 22 16,22-22-16,0 0 0,0 0 0,0 0 16,0 22-16,-21-22 0,21 0 15,0 0-15,0 0 0,-21 1 16,21-1-16,0 0 0,0 0 0,0 0 16,0 0-16,-21-21 31,21-21-16,0 0-15,0 0 16,0 0-16,0 0 0,0-22 0,0 22 16,0-21-16,21 21 0,-21-22 0,21 1 15,0 0-15,22-1 0,-22 22 16,21-21-16,-21-1 0,22 22 0,-1 0 16,-21 0-16,22 0 0,-22 21 15,21 0-15,-21 0 0,0 0 16,1 21-16,-1 0 0,0 0 0,0 22 15,-21-22-15,0 21 0,0-21 0,0 22 16,0-1-16,0 0 0,0-21 16,-21 22-16,21-1 0,-21-21 0,21 22 15,0-22-15,0 0 0,0 0 16,0 0-16,0 0 0,0 1 16,21-22-1,0 0 1,-21-22-16,21 1 0,-21 0 0,21 0 15,1 0-15,-1 0 0,0-22 16,21-20-16</inkml:trace>
  <inkml:trace contextRef="#ctx0" brushRef="#br0" timeOffset="121167.12">21802 2942 0,'0'-21'0,"0"42"0,0-63 15,-22 42-15,1 0 16,0 0-16,0 21 0,21 0 16,-21 0-16,21 1 0,0-1 0,-21 0 15,21 21-15,-22-21 16,22 22-16,-21-1 0,21 0 0,0 1 16,-21-1-16,0 22 0,21-22 0,0 0 15,-21 1-15,21-1 0,-21 0 16,21 1-16,0-1 0,-22 0 0,22 1 15,0-22-15,0 21 0,0-21 0,0 0 16,0 1-16,0-1 0,22 0 16,-1 21-16,21-42 15,-21 0-15,0 0 0,1 0 16,-1 0-16,0 0 0,21 0 16,-21-21-16,22 0 0,-22 0 0,21 0 15,-21-1-15,22 1 0,-22 0 16,0 0-16,0 0 0,-21 0 15</inkml:trace>
  <inkml:trace contextRef="#ctx0" brushRef="#br0" timeOffset="121418.12">21442 3535 0,'0'0'0,"-21"0"15,-1 0-15,22-21 16,22 21-1,-1 0-15,0 0 16,21-21-16,-21 21 0,22 0 0,-1 0 16,0-22-16,1 22 0,-1 0 0,0 0 15,-20-21-15,20 21 0,-21 0 16,0 0-16,0-21 0,1 21 0,-1 0 16,0 0-16,-21-21 15,21 21-15,-21-21 16,21 21-16</inkml:trace>
  <inkml:trace contextRef="#ctx0" brushRef="#br0" timeOffset="121855.38">22796 2900 0,'0'-21'0,"-63"21"31,42 0-15,0 0-16,-1 0 0,22 21 15,-21 0-15,0-21 0,21 21 16,-21 22-16,0-22 0,21 0 0,0 21 15,-21-21-15,-1 22 0,1-1 16,21 64-16,-21-64 0,0 1 16,21 20-16,-21-21 0,21 1 0,0-1 15,0 0-15,0 1 0,0-1 16,0-21-16,0 22 0,0-22 0,0 21 16,0-21-16,21 0 0,-21 1 15,21-1-15,0 0 0,0 0 0,1 0 16,-1-21-16,0 21 0,0-21 15,0 0-15,0 22 0,1-22 0,-1 0 16,0 0-16,0 0 0,21 0 16,-20 0-16,-1 0 0,21-22 0,-21 22 15,22-21-15,-22 0 0,21 21 0,0-21 16</inkml:trace>
  <inkml:trace contextRef="#ctx0" brushRef="#br0" timeOffset="122287.04">23622 2752 0,'-21'-21'31,"42"21"-31,0 21 0,0 0 16,0 0-16,1-21 0,-1 21 16,21 0-16,-21 1 0,0 20 0,1-21 15,-1 0-15,0 22 0,0-22 16,0 63-16,0-41 0,-21 41 16,0-41-16,0-1 15,0 22-15,0-22 0,0 0 16,0 1-16,-21-1 0,0-21 0,0 21 15,0-20-15,0-1 0,-1 21 16,22-21-16,-84 22 16,63-43-16,-1 21 0,1-21 0,0 0 15,0 0-15,0 0 0,0 0 16,-1 0-16,22-21 31,0-1-31,0 1 0,22 0 16,-1 0-16,21 0 0</inkml:trace>
  <inkml:trace contextRef="#ctx0" brushRef="#br0" timeOffset="122586.87">24532 3175 0,'0'0'16,"-21"-21"-16,21 0 15,0 42 79,0 0-94,0 0 0,0 0 16,0 1-16,0-1 0</inkml:trace>
  <inkml:trace contextRef="#ctx0" brushRef="#br0" timeOffset="122843.35">24490 3810 0,'0'0'0,"-21"21"15,21 0-15,-22-21 0,1 22 16,21-1-16,0 0 0,-21 0 16,21 0-16,-21 0 0,21 1 0,-21-1 15,21 0-15,0 0 0,-21-21 16,-1 21-16,1 0 0,0 1 15,0-22-15,0 21 0,0 0 0,-1-21 16,1 0-16,0 21 0,-21-21 0,21 0 16,-22 0-16,1 0 0,0 0 15,-1 0-15</inkml:trace>
  <inkml:trace contextRef="#ctx0" brushRef="#br0" timeOffset="124775.08">10435 6117 0,'-21'0'62,"0"0"-62,0 0 16,-1 0-16,1 0 16,0 0-16,0 0 0,-21 0 0,20-21 15,1 21-15,-21 0 0,21 0 0,0 0 16,-1 0-16,1 0 0,0 0 15,42 0 32,0 0-47,22 0 0,-22 0 16,21 0-16,22 0 0,-22 0 0,22 0 16,-22 0-16,21 0 0,1 0 15,-1 0-15,1 0 0,21 0 16,-22 0-16,22 0 0,-22 0 0,22 0 15,-22 0-15,1-21 0,-1 21 0,-20 0 16,20-21-16,-20 21 0,-1 0 16,0 0-16,-21-21 0,22 21 0,-22 0 15,0 0-15,0-22 0,-21 1 16,0 0 0,0 0 15,-21 21-16,0-21 1,0 21-16,0-21 16,-1 21-16,1 0 15,0-22-15,-21 1 0,21 21 16,-1 0-16,1-21 0,0 21 0,0-21 16,0 21-16,0 0 0,21-21 15,-22 21-15,22-21 16,22 21 15,-1 21-31,0 0 0,0-21 16,0 0-16,0 21 0,1-21 15,-1 0-15,21 21 0,-21-21 16,0 0-16,1 0 0,20 21 0,-21-21 16,0 0-16,0 0 0,1 0 15,20 0-15,-42 22 0,21-22 0,0 0 16,0 0-16,-21 21 31,0 0-15,-21-21-1,0 21-15,0-21 0,21 21 16,-21 0-16,0 1 0,-22-1 0,22 0 16,0 0-16,-21 0 0,20 22 15,-20-22-15,21 0 0,-21 0 0,20 21 16,-20-20-16,21-1 0,0 0 15,0 0-15,-1 0 0,1 0 0,21 1 16,-21-22-16,21 21 0,0-42 63,0-1-48,0 1-15</inkml:trace>
  <inkml:trace contextRef="#ctx0" brushRef="#br0" timeOffset="126323.49">12996 5525 0,'21'-22'0,"1"-41"31,-22 42-31,0 0 0,0-1 16,0 1-16,-22 0 15,1 0-15,0 21 0,0-21 0,-21 0 16,20 21-16,1 0 0,-21-22 15,0 22-15,20 0 0,-20 0 16,21 0-16,0 22 0,-22-22 0,22 21 16,0 0-16,-21 0 0,21 21 0,-1 1 15,1-1-15,0 0 0,0 1 16,0 20-16,21 1 0,0-22 0,0 22 16,0-1-16,0-21 0,0 22 15,0 63-15,21-42 16,0-64-16,0 0 0,0 0 15,1 0-15,-1 0 0,21 1 0,-21-1 16,0-21-16,22 0 0,-22 21 16,21-21-16,-21 0 0,22 0 0,-22 0 15,21 0-15,1-21 0,-22 21 16,21-21-16,-21 21 0,22-22 16,-1 1-16,-21 0 0,21 21 0,-20-21 15,20 0-15,-21 0 0,0-1 0,0-20 16,1 21-16,-1 0 0,0-22 0,0 22 15,0 0-15,-21-21 0,0 21 16,0-1-16,21 1 0,-21 0 0,0 0 16,0 0-1,0 42 1,0 0-16,-21 0 0,0 0 16,21 1-16,-21 20 0,21-21 15,0 0-15,-21 22 0,0-22 16,21 0-16,0 0 0,-22 21 0,22-20 15,0-1-15,0 0 0,0 0 16,22-21-16,-1 21 0,0-21 16,0 0-16,0 0 0,0 0 15,1 0-15,-1 0 0,0 0 16,0-21-16,0 21 0,0-21 16,-21 0-16,0 0 0,0-1 15,0 1-15,0 0 0,0 0 0,0 0 16,0 0-16,0-1 0,-21 1 15,21 0-15,-21 0 0,0 0 0,0 0 16,21-1-16,0 1 0,-21 0 16,21 0-16,0 0 0,0 0 15,21 21 1,0-22-16,0 1 0,0 21 0,22 0 16,-22 0-16,0 0 0,21 0 15,-21 0-15,22 0 0,-22 0 0,0 0 16,21 21-16,-20 1 0,-1-1 0,0 0 15,0 0-15,0 0 0,-21 0 16,0 1-16,21 20 0,-21-21 0,22 0 16,-22 0-16,0 22 0,0-22 15,0 0-15,0 0 0,0 0 0,0 1 0,0-1 16,0 0-16,0 0 16,0 0-1,0-42 16,0 0-15,0 0-16,0 0 0,0-1 0,0 1 16,0 0-16,0 0 0,0 0 0,0-22 15,21 22-15,0-21 0,0 0 16,0 20-16,0-20 0,1 21 16,20-21-16,0 20 0,-21 1 0,22 0 15,-1 0-15,-21 21 0,22 0 16,-1 0-16,-21 0 0,21 0 0,-20 0 15,20 21-15,-21 21 0,0-20 0,0-1 16,1 21-16,-22 0 0,0-20 16,0 20-16,0-21 0,0 21 0,0-20 15,0-1-15,0 21 0,0-21 0,0 0 16,-22-21-16,22 22 0,-21-1 16,21 0-16,0-42 62,0 0-62,21-1 0,1 1 0,-1 0 16</inkml:trace>
  <inkml:trace contextRef="#ctx0" brushRef="#br0" timeOffset="126603.33">15071 5419 0,'0'0'16,"0"-21"-16,0-1 0,-22 44 31,22 20-15,-21-21-16,21 21 15,0 1-15,-21-1 0,0 0 0,21 1 16,-21-1-16,21 22 0,0-22 0,0 0 16,-21 1-16,21-1 0,0-21 15,0 21-15,0-20 0,0-1 0,0 0 16,0 0-16,0 0 0,0 0 15,0 1-15,21-22 16,0 0-16,0 0 16,0 0-16,0 0 0,1-22 15,-1 1-15,0 0 0,0 0 0</inkml:trace>
  <inkml:trace contextRef="#ctx0" brushRef="#br0" timeOffset="126817.2">14817 5821 0,'-22'0'16,"44"0"-16,-65 0 0,64 0 31,22 0-15,-22 0-16,0 0 15,21 0-15,1 0 0,-22 0 0,21-21 0,1 21 16,-1-21-16,-21 21 0,21 0 0,-20-22 15,-1 22-15,0 0 16,21-21-16</inkml:trace>
  <inkml:trace contextRef="#ctx0" brushRef="#br0" timeOffset="127200.98">15388 5906 0,'0'21'0,"0"-42"0,0 63 0,21-42 16,0 0 0,1 0-16,-1 0 0,0 0 0,0 0 15,21 0-15,-20-21 0,-1 21 16,21-21-16,-21 21 0,0-22 16,1 1-16,-1 21 0,0-21 0,-21 0 15,0 0-15,0-22 0,0 22 0,0 0 16,0 0-16,0 0 0,-21 0 15,0 21-15,-1 0 0,-20 0 16,21 0-16,0 21 0,-22-21 0,22 21 16,0 21-16,0-21 0,0 1 15,0 20-15,-1-21 0,22 21 0,0-20 16,0 20-16,0-21 0,0 0 0,0 22 16,0-22-16,0 0 15,22 0-15,-1-21 0,0 21 0,0 0 16,0-21-16,22 22 0,-1-22 15,-21 0-15,0 0 0,22 0 16,-22 0-16,21 0 0,-21 0 0,22-22 16</inkml:trace>
  <inkml:trace contextRef="#ctx0" brushRef="#br0" timeOffset="128006.84">16065 5842 0,'0'-21'0,"0"42"0,0-84 0,0 41 0,0 1 16,0 0-16,0 0 0,0 0 15,22 0-15,-1-1 0,0 1 16,0 21-16,0-21 0,0 21 0,22 0 16,-22 0-16,21 0 0,1 0 15,-22 21-15,21-21 0,0 21 0,-20 1 16,-1 20-16,0-21 0,-21 21 0,0-20 16,0 20-16,0 0 0,0-21 15,0 22-15,-21-22 0,0 21 0,-1-21 16,-20 1-16,21-1 0,-21 0 0,20 0 15,-20-21-15,21 21 0,0-21 16,0 21-16,-1-21 0,1 0 0,21-21 47,21 21-47,1-21 0,-1 0 0,0 0 16,21 0-16,-21-1 0,1-20 0,20 21 15,-21-21-15,21 20 0,-20-20 16,20 0-16,-21-1 0,0 22 0,22-21 15,-22 21-15,-21 0 0,21-1 0,-21 1 16,21 21-16,-21 21 16,-21 1-1,0-1-15,0 0 0,-1 21 0,1-21 16,0 1-16,0 20 16,0 0-16,0-21 0,-1 22 0,22-22 0,0 0 15,0 0-15,0 22 0,0-22 16,0 0-16,0 0 15,22 0-15,-1-21 0,21 0 16,-21 21-16,43-21 0,-43 0 0,21 0 16,-21 0-16,22 0 0,-22-21 15,0 0-15,21 21 0,-20-21 0,20 0 16,-21 0-16,0-1 0,0 1 0,1-21 16,-1 0-16,0-1 0,0 1 15,0 0-15,-21-85 16,21 84-16,-21-20 0,22 20 0,-22 1 15,21 0-15,-21-1 0,0 22 0,0 0 16,0 0-16,0 42 31,-21 0-31,21 0 0,-22 22 16,1-22-16,21 21 0,-21 1 0,21 20 16,-21-21-16,21 1 0,0-1 0,-21 0 15,21 1-15,0-1 0,-21 0 16,21-20-16,0 20 0,0-21 0,0 21 15,0-20-15,0-1 0,0 0 0,0 0 16,21 0-16,0-21 16,0 21-16,0-21 15,0 0-15,1 0 0,-1 0 16,0 0-16,0-21 0,-21 0 16,21 21-16,-21-21 0,21 0 0</inkml:trace>
  <inkml:trace contextRef="#ctx0" brushRef="#br0" timeOffset="128206.95">16891 5736 0,'-21'0'16,"42"0"-16,-63 0 0,63 0 31,0 0-31,0 0 0,0 0 16,22 0-16,-22 0 0,21 0 0,-21 0 15,22 0-15,-1 0 0,0 0 0,1 0 16,-22-21-16,21 0 0,0 21 16,-20-21-16,-1 21 0</inkml:trace>
  <inkml:trace contextRef="#ctx0" brushRef="#br0" timeOffset="129171.41">18246 5249 0,'0'-21'0,"0"42"0,-22-42 0,22 0 16,-21 21-16,0 0 0,0 0 15,0 0-15,0 0 16,-1 21-16,1 0 0,0 1 0,0-1 0,0 0 16,0 21-16,-22 43 15,22-43-15,0 1 0,0 20 16,0 1-16,-1-22 0,1 21 0,21-20 16,0-1-16,-21 22 0,21-22 15,0-21-15,0 21 0,0 1 0,21-22 16,0 0-16,1 0 0,-1 0 0,21 1 15,-21-22-15,22 21 0,-1-21 16,0 0-16,1 0 0,41 0 16,-41 0-16,-1 0 0,0-21 0,1-1 15,-1 1-15,21 0 0,-20 0 16,-1 0-16,0-22 0,-20 22 0,20-21 16,0-22-16,-21 22 0,22-21 0,-22-1 15,0 1-15,0-1 0,0 1 16,-21 20-16,0-20 0,0-1 15,0 22-15,0 0 0,0-1 0,0 1 0,0 21 16,0 0-16,0 42 16,0 21-1,0-21-15,-21 22 0,21-1 16,-21 21-16,21-20 0,0 20 16,-21-20-16,0 20 0,21-21 0,-21 22 15,21-22-15,0 1 0,0-1 16,0 0-16,0 1 0,0-22 0,0 0 15,0 0-15,0 0 0,0 0 0,0 1 16,21-22-16,0 0 0,0 0 16,0 0-16,0 0 15,1 0-15,-1 0 0,0-22 0,21 22 0,-21-21 16,1 0-16,-1 0 0,0 0 16,0 0-16,0-22 0,0 22 15,1-21-15,-22 21 0,21-22 0,-21 22 16,21 0-16,-21 42 31,0 0-31,0 0 0,-21 22 16,21-22-16,-21 0 0,21 0 15,0 0-15,-22 1 0,22-1 0,0 0 16,0 0-16,0 0 16,0-42 15,22 21-31,-1-21 15,-21 0-15</inkml:trace>
  <inkml:trace contextRef="#ctx0" brushRef="#br0" timeOffset="129363.3">19325 5398 0,'-21'0'0,"42"0"0,-63 0 0,21 0 0,-1 0 16,1 0-1,21 21 17,21-21-17,1 0-15,-22 21 0,21-21 16,0 0-16,0 0 0</inkml:trace>
  <inkml:trace contextRef="#ctx0" brushRef="#br0" timeOffset="130301.78">19875 5355 0,'0'0'0,"-21"0"31,0 21-31,0-21 16,0 22-16,21-1 0,-21 0 15,-1 0-15,22 0 0,0 22 0,-21-22 16,21 21-16,-21 0 0,21 1 0,0-22 15,0 21-15,0 1 0,0-1 16,0-21-16,0 21 0,0-20 0,0 20 16,21-21-16,-21 0 0,21 0 0,1-21 15,-1 22-15,21-22 0,-21 0 16,0 0-16,22 0 0,-22 0 16,21 0-16,1 0 0,-22 0 0,21 0 15,0-22-15,-20 1 0,20 0 16,-21 0-16,0 0 0,0-22 0,22 1 15,-22 0-15,-21-1 0,21-20 0,0-1 16,0 1-16,1-1 0,-1 1 16,-21-1-16,0 22 0,21-21 0,0-1 15,0 22-15,-21-1 0,0 1 0,21 0 16,-21 21-16,0-1 0,0 1 16,0 42-1,0 1-15,0-1 0,0 21 16,0-21-16,-21 22 0,21-1 0,-21 0 15,21-21-15,-21 22 0,0-1 16,0 0-16,21 1 0,-22-1 16,1 22-16,0-22 0,0 0 0,0 1 15,0-22-15,-1 21 0,1 0 0,21-20 16,-21-1-16,21 21 0,-21-42 16,21 21-16,0 0 0,0 1 15,0-44 16,0 1-31,0 0 0,21 0 0,0 0 16,0 0-16,1-1 0,-1-20 0,21 0 16,-21 21-16,22-22 15,-1 22-15,0-21 0,1 21 0,-1-1 16,0 1-16,1 0 0,-1 21 0,-21 0 16,21 0-16,-20 0 0,-44 21 31,1-21-16,0 0-15,0 21 0,0-21 16,-22 0-16,1 22 0,21-22 0,-21 0 16,20 0-16,1 0 0,-21 21 15,21-21-15,0 0 0,-1 0 0,1 21 16,0 0-16,0 0 16,21 0-16,0 1 15,0-1-15,0 0 0,0 0 16,0 0-16,0 0 0,21 1 0,0 20 15,0-21-15,1 0 0,-1 0 16,0 1-16,0-1 0,21 0 0,-20 0 16,20 0-16,0-21 0,1 21 0,-22-21 15,21 0-15,-21 0 0,22 0 16,-22 0-16,0 0 0,0 0 0,0 0 16,0 0-16,22 0 0,-22 0 0,0-21 15,0 0-15,0 21 0,1-21 16,-22 0-16,21 0 0,0-1 0,0 1 15,0-21-15</inkml:trace>
  <inkml:trace contextRef="#ctx0" brushRef="#br0" timeOffset="130624.6">21738 5101 0,'-21'-21'0,"42"42"0,-63-42 0,21 21 15,-1 0-15,1 0 16,0 0-16,0 21 16,21 0-16,-21 1 0,0-1 15,21 21-15,0 0 0,-22-20 0,22 20 0,-21 0 16,21 1-16,0-1 0,0 0 16,0 1-16,0 20 0,0-21 15,0 1-15,0-1 0,0-21 0,0 22 16,0-1-16,0-21 0,21 0 0,-21 0 15,0 1-15,0-1 0,22 0 16,-1-21-16,0 21 0,0-21 16,0 0-16,22 0 15,-22-21-15,0 0 0,21 0 16,-21-1-16,22 1 0,-22 0 16,21-21-16</inkml:trace>
  <inkml:trace contextRef="#ctx0" brushRef="#br0" timeOffset="130975.4">22246 5059 0,'0'-21'0,"0"42"0,0-63 16,21 20-16,0 22 16,1 0-16,-1 0 0,0 0 0,21 0 15,-21 22-15,22-1 0,-1 0 0,-21 0 16,22 0-16,-1 0 15,-21 1-15,21 20 0,-20-21 0,20 0 0,-21 22 16,-21-22-16,0 0 0,21 21 16,-21-21-16,0 22 0,0-22 15,0 21-15,-21-21 0,0 22 0,0-1 16,21-21-16,-21 22 0,-1-22 16,1 21-16,0-21 0,0 0 0,0 1 15,0-1-15,21 0 0,-22 0 0,1-21 16,21 21-16,0 0 15,-21-21-15,21-21 32,0 0-17,21 21-15,-21-21 0,43 0 0</inkml:trace>
  <inkml:trace contextRef="#ctx0" brushRef="#br0" timeOffset="131283.22">23516 5461 0,'-21'0'31,"0"0"-31,21-21 15,0 0 17,0 42 30,0 0-46</inkml:trace>
  <inkml:trace contextRef="#ctx0" brushRef="#br0" timeOffset="131568.06">23347 5863 0,'0'0'0,"0"21"0,0 1 16,0-1-16,0 0 15,0 0 1,0 0-16,21 0 16,-21 1-16,0-1 0,0 0 15,0 0-15,0 0 0,0 0 16,0 1-16,0-1 0,0 21 16,-42 0-1,20-20-15,1-1 0,0 0 0,-21 0 16,-1 0-16,1 0 0,-21 1 0,-1-1 15,1 0-15,-1 0 0,1 0 16,-1 0-16,-21-21 0,22 22 0</inkml:trace>
  <inkml:trace contextRef="#ctx0" brushRef="#br0" timeOffset="133059.23">10753 8509 0,'-22'0'16,"22"-21"-1,-21 21-15,0-21 16,0 21-16,0 0 15,0 0-15,-1 0 16,1 0-16,0 0 16,0 0-16,0 0 0,0 0 0,-1 0 15,44 0 32,20 0-31,-21 0-16,21 0 0,1 0 0,-1 0 15,0 0-15,22 0 0,-1-21 16,1 21-16,21 0 0,-22-22 0,22 22 16,-22 0-16,22 0 0,-22-21 0,22 21 15,-21 0-15,-1 0 0,-21-21 0,43 21 16,-21 0 0,-43 0-16,0-21 0,-21 0 31,-21 21-31,0-21 15,-1 21-15,1-22 0,0 22 16,0 0-16,-43-21 16,43 21-16,0-21 0,0 21 0,-21 0 0,20 0 15,-20-21-15,21 21 0,0 0 16,-22 0-16,22 0 0,0 0 0,0 0 16,42 0 30,0 0-46,0 0 0,1 0 0,20 21 16,-21-21-16,21 0 0,1 0 0,-22 0 16,21 0-16,1 0 0,-1 0 0,-21 0 15,21 0-15,1 0 0,-22 0 16,0 0-16,21 0 0,-20 0 0,-1 0 16,0 0-16,0 0 0,-21 21 0,0 0 15,0 1 1,-21-1-16,0 0 15,0-21-15,-1 21 0,1 0 0,0 0 16,0 1-16,-21-1 0,20 21 0,1-21 16,-21 0-16,21 1 0,-22 20 15,22-21-15,0 0 0,-21 22 16,21-22-16,-1 0 0,1 0 0,0 0 16,0 0-16,0 1 0,21-1 15,0-42 16,21-1-15</inkml:trace>
  <inkml:trace contextRef="#ctx0" brushRef="#br0" timeOffset="136729.12">13039 7874 0,'0'0'0,"0"-21"0,21 21 16,0-21-16,-21 0 0,0-1 16,0 1-16,21 0 15,-21 0-15,0 0 0,0 0 16,0-1-16,-21 44 31,21-1-15,0 21-16,-21-21 0,0 22 0,-1-1 15,1 21-15,21 1 0,-21-22 0,0 22 16,0-1-16,-22 1 0,22-1 16,0 1-16,0-1 0,-21-20 0,20-1 15,-20 21-15,21-20 0,0-1 0,0 0 16,-1 1-16,1-1 0,0 0 15,0-20-15,21-1 0,-21 0 16,21 0-16,0-63 31,21 21-31,0-1 0,0-20 16,-21 21-16,21-21 0,1-1 0,-1-20 16,0 20-16,0 1 0,-21-21 15,21 20-15,0 1 0,1 0 0,-22 20 16,21-20-16,-21 21 0,21 0 15,-21 0-15,21 21 16,-21 21-16,0 0 0,0 0 0,0 0 16,0 22-16,0-1 0,0-21 15,21 21-15,-21 1 0,0-1 16,0-21-16,21 22 0,1-1 0,-22-21 16,21 21-16,0-20 0,0 20 0,0-21 15,22 0-15,-22 0 0,21-21 16,-21 0-16,22 0 0,-1 0 0,0 0 15,1 0-15,-1 0 0,0-21 0,1 0 16,-1 21-16,0-21 0,-21-21 0,22 20 16,-22 1-16,0 0 0,-21-21 15,0-1-15,0 22 0,0-21 0,0-22 16,0 22-16,0 0 0,0-22 0,-21 1 16,0 20-16,0-20 0,-1-1 15,-20 22-15,21 0 0,0-1 16,-22 1-16,22 21 0,-21-21 0,0 20 15,-1 22-15,22 0 0,-21 0 0,-1 0 16,1 0-16,0 0 0,21 22 16,-22-1-16,1 21 0,21 0 0,0 1 15,-22-1-15,43 22 0,-21-1 0,21 1 16,0-22-16,0 21 0,0 1 16,0-22-16,0 1 0,0 20 0,21-21 15,0-20-15,1 20 0,20 0 0,0-21 16,-21 1-16,22-1 0,-1 0 0,0-21 15,22 0-15,-22 0 16,1 0-16,-1 0 0,21 0 0,-20 0 16,-1-21-16,0 0 0,1-1 0,-1 1 15,0 0-15,-20 0 0,20 0 0,0 0 16,-21-1-16,1-20 0,-1 21 16,0 0-16,-21 0 0,0-1 0,0 1 15,0 0-15,0 0 0,0 42 31,0 0-31,0 0 0,-21 1 16,0-1-16,21 0 0,-22 0 0,22 0 16,0 0-16,0 22 0,0-22 0,0 0 15,0 0-15,0 0 0,0 1 16,22-1-16,-1 0 0,0 0 16,0-21-16,0 21 0,22-21 0,-22 0 15,0 0-15,0 0 0,21 0 0,-20 0 16,-1-21-16,21 0 0,-21 0 0,0 21 15,1-21-15,20-1 0,-42 1 16,21 0-16,0 0 0,-21-21 0,21 20 16,-21-20-16,0 21 0,0-21 0,0-1 15,0 1-15,-21 21 0,0-22 16,0 1-16,-21 21 0,20-21 16,1 20-16,-21 22 0,21-21 0,-22 21 15,22 0-15,-21 0 0,21 21 0,-22-21 16,22 22-16,-21-1 0,21 21 15,0-21-15,-22 22 0,43-22 0,-21 21 16,21 0-16,-21 1 0,21-22 0,0 21 16,0-21-16,0 22 0,0-22 0,21 0 15,0 21-15,0-20 0,1-22 16,-1 21-16,21 0 0,-21-21 0,22 0 16,-1 0-16,-21 0 0,21 0 0,1 0 15,-1 0-15,0 0 0,-20-21 16,20 0-16,0-1 0,1 22 15,-22-21-15,0 0 0,21-21 0,-21 21 16,1-1-16,-1 1 0,-21-21 0,0 21 16,21-22-16,-21 22 0,21 0 15,-21 0-15,0 0 0,0 0 0,0 42 32,0 0-32,0 0 0,0 0 0,0 0 15,0 22-15,0-22 0,0 21 16,0-21-16,0 1 0,0 20 0,0-21 15,0 0-15,0 0 0,0 1 0,0-1 16,21 0-16,0-21 0,1 21 16,-1-21-16,0 0 0,0 0 15,0 0-15,22 0 0,-22-21 16,0 21-16,21-42 0,-21 20 16,22 1-16,-43 0 0,21 0 0,0 0 15,0-22-15,-21 22 0,0-21 16,21 0-16,-21 20 0,22-20 0,-22 21 15,0 0-15,0 0 0,0-1 0,0 1 16,0 42 0,-22 1-1,1-1-15,21 0 0,0 0 0,0 0 16,0 22-16,-21-22 0,21 0 0,0 0 16,0 0-16,0 22 0,0-22 15,21 0-15,0 0 16,1 0-16,20-21 0,-21 0 15,0 0-15,0 0 0,1 0 0,20 0 16,-21 0-16,21 0 0,-20-21 0,-1 21 16,0-21-16,21 0 0,-42 0 15,21-1-15,1 1 0,-1-21 0,-21 21 16,21-22-16,-21 1 0,0 0 0,0-1 16,0 1-16,0-21 0,0 20 0,0-20 15,0 20-15,0 1 0,0 0 16,0-1-16,0 22 0,0 0 15,0 0-15,0 42 16,-21 0 0,0 0-16,21 22 0,-22 20 0,22 85 15,0-63 1,0-21-16,0-43 0,0 21 0,0 0 16,0 1-16,0-22 0,0 0 15,22 0-15,-22 0 0,0 1 0,0-1 16,0 0-16,21-21 0,-21 21 15,0-42 1,0 0 0,0 0-16,0-1 15,0 1-15,21 0 0,0 0 0,-21 0 16,21 0-16,0-22 0,1 22 16,20-21-16,-21 21 0,21-1 0,-20 1 15,20 0-15,-21 21 0,21-21 0,1 21 16,-1 0-16,-21 0 0,22 0 15,-1 21-15,-21 0 0,0 0 0,22 1 16,-43-1-16,21 0 0,-21 21 16,0-21-16,0 1 0,0 20 0,0-21 15,0 0-15,-21 0 0,-1 22 0,1-22 0,0-21 16,-21 21-16,-43 21 16,22-20-16,20-22 15,22 0-15,-21 0 0,21 0 0,-1 0 16,-20 0-16,21 0 0,0 0 15,21-22 1,0 1-16,21 0 16,0 0-16,0 0 15,0 0-15,1 21 0</inkml:trace>
  <inkml:trace contextRef="#ctx0" brushRef="#br0" timeOffset="137034.94">16129 7916 0,'0'-42'0,"0"84"0,0-126 16,0 63-16,0-1 0,21 1 15,-21 0-15,0 0 0,21 21 0,-21 21 16,0 0 0,0 0-16,0 1 0,0 20 15,0 0-15,0 1 0,0 20 0,0-21 16,0 22-16,0-22 0,0 22 0,0-22 15,0 0-15,0 1 0,0-1 0,-21-21 16,21 22-16,-21-22 0,21 0 16,0 0-16,0 21 15,0-20-15,0-1 16,21-21 0,0 0-16,0 0 15,-21-21-15,22-1 0,-1 22 0,0-21 16,0 0-16,0 0 0</inkml:trace>
  <inkml:trace contextRef="#ctx0" brushRef="#br0" timeOffset="137396.87">16446 8361 0,'0'21'31,"22"-21"-15,-1 0-1,0 0-15,0 0 0,0 0 16,0 0-16,1 0 0,-1 0 0,0-21 15,0 21-15,21-21 0,-20 21 16,-1-21-16,0-1 0,0 1 16,-21 0-16,0 0 0,0 0 15,0 0-15,0-1 0,0 1 16,-21 0-16,0 21 0,0 0 0,-1 0 16,-20 0-16,21 0 0,0 21 0,-22 0 15,22 1-15,0 20 0,0-21 16,0 21-16,0-20 0,-1 20 15,22-21-15,-21 0 0,21 0 0,0 22 0,0-22 16,0 0-16,21 0 16,1 0-16,-1-21 0,0 0 15,21 22-15,-21-22 0,22 0 0,-1 0 16,-21 0-16,22 0 0,-22 0 0,21 0 16,-21-22-16,22 22 0,-22-21 0,0 0 15,0 21-15,0-21 0</inkml:trace>
  <inkml:trace contextRef="#ctx0" brushRef="#br0" timeOffset="138396.03">17505 7959 0,'0'0'15,"0"-21"-15,0-1 0,0 1 16,-21 21-16,21-21 0,-22 0 0,1 0 16,0 21-16,0-21 0,0 21 15,0 0-15,-1 0 0,1 0 0,0 21 16,0 0-16,0 0 0,0 21 15,-1-20-15,1 20 0,0 21 16,21-20-16,-21-1 0,21 22 0,-21-22 16,21 0-16,0 22 0,0-22 15,0-21-15,0 22 0,0-1 0,0-21 16,21 0-16,0 0 0,21 1 0,-20-1 16,20 0-16,0-21 0,-21 0 0,22 0 15,20 0-15,-20 0 0,-1 0 16,-21 0-16,21 0 0,1-21 15,-1 0-15,-21 21 0,22-43 0,-22 22 0,21 0 16,-21-21-16,0 20 0,1-41 16,-1 21-16,0-1 0,-21-20 0,21-1 15,0 1-15,-21-1 0,0 1 16,21 20-16,-21-20 0,22 21 0,-22-22 16,0 22-16,0-1 0,0 22 15,0-21-15,0 21 0,0 42 31,-22 0-31,22 21 0,-21 1 16,0-1-16,21 0 0,0 22 0,0-22 16,-21 22-16,21-1 0,0-20 0,-21 20 15,21-21-15,0 1 0,0-1 16,0 0-16,0 1 0,0-22 0,0 21 16,21-21-16,0 1 0,0-1 0,-21 0 15,21-21-15,1 21 16,-1-21-16,0 0 0,0 0 0,0 0 15,0 0-15,22 0 0,-22 0 0,0 0 16,0-21-16,22 0 0,-22 21 0,0-21 16,0-1-16,0 1 0,0-21 15,1 21-15,-1 0 0,-21-22 0,0 22 16,0 0-16,0 0 0,0 0 0,0 42 31,0 0-31,0 0 0,-21 0 16,21 0-16,-22 1 0,22-1 0,0 21 15,0-21-15,0 0 16,0 1-16,0-1 0,0 0 16,22-21-1,-1 0-15,0 0 16,0-21 0,-21 0-16,21 21 0,-21-22 0,0 1 15,0 0-15,0 0 0</inkml:trace>
  <inkml:trace contextRef="#ctx0" brushRef="#br0" timeOffset="138549.1">18436 8065 0,'0'-22'0,"0"44"0,-21-65 0,0 43 15,21-21-15,-21 21 0,-1-21 63,44 21-48</inkml:trace>
  <inkml:trace contextRef="#ctx0" brushRef="#br0" timeOffset="139535.88">19092 7874 0,'0'0'0,"0"-21"0,0 0 0,-21 21 0,0-21 15,0-1-15,0 22 0,-1 0 0,1 0 16,0 0-16,0 0 0,0 0 16,0 22-16,-1-1 0,1 0 0,0 0 15,21 21-15,-21 1 0,21-1 0,-21 0 16,21 22-16,0-22 0,0 1 16,0-1-16,0 0 0,21 1 0,-21-22 15,21 21-15,21-21 0,-20 0 0,-1 1 16,21-1-16,-21 0 0,22-21 15,-1 21-15,0-21 0,-21 0 16,22 0-16,-1 0 0,0 0 0,-20 0 16,20 0-16,0-21 0,-21 0 0,22 21 15,-22-21-15,0-22 0,21 22 16,-20-21-16,-1 21 0,0-43 0,21 22 16,-21-22-16,1 1 0,-1-1 0,0 1 15,0-1-15,0 1 0,0 20 16,1-20-16,-1-1 0,0 22 15,-21 0-15,0-1 0,0 1 0,0 21 0,0 0 16,0 0-16,-21 42 16,0 0-1,-1 21-15,1-21 0,0 22 16,0-1-16,21 0 0,-21 22 16,21-22-16,-21 1 0,21-1 0,0 21 15,-22-20-15,22-1 0,0 0 0,0 1 16,0-1-16,0-21 0,0 22 15,0-22-15,0 0 0,0 0 0,0 0 16,0-42 15,0 0-15,0 0-16,0-22 0,22 22 16,-1-21-16,0 21 0,0-22 15,0 1-15,0 0 0,22 21 16,-22-22-16,21 22 0,-21 0 0,22 0 15,-22 0-15,21 21 0,-21 0 0,1 0 16,20 0-16,-21 0 0,0 21 16,-21 0-16,0 0 15,0 0-15,-21 0 0,0 1 16,0-1-16,0-21 16,-1 21-16,-41 0 0,21-21 0,20 21 15,-20-21-15,21 0 0,0 0 0,-22 0 16,22 0-16,0 0 15,0 0-15,21-21 0,-21 0 16,21 0-16,0 42 47,21 0-47,0 0 0,-21 0 0,21 22 16,-21-22-16,21 0 0,-21 21 15,22-20-15,-1-1 0,0 0 0,0 21 16,-21-21-16,21 1 0,0-22 0,22 21 15,-22 0-15,0 0 0,0-21 16,0 0-16,1 21 0,-1-21 0,0 0 16,0 0-16,0 0 0,0 0 0,1 0 15,-1 0-15,0-21 0,0 0 16,0 21-16,-21-21 0,21 0 16,1 21-16,-1-22 0,0 1 0,-21 0 15,21 0-15,0-21 0,0 20 0,1 1 16,20 0-16</inkml:trace>
  <inkml:trace contextRef="#ctx0" brushRef="#br0" timeOffset="139859.69">21103 7408 0,'-21'-21'0,"42"42"0,-63-42 0,21 21 16,-1 0-16,1 0 0,0 0 15,0 0-15,0 0 0,0 0 0,-1 21 16,1 1-16,0-1 0,0 0 16,0 21-16,21-21 0,-21 22 0,-1-1 15,1 0-15,21 1 0,0-1 0,0 0 16,-21 1-16,21-1 0,-21 0 16,21 1-16,0-1 0,0-21 0,0 22 15,0-1-15,0 0 0,0-21 16,21 1-16,0-1 0,0-21 15,-21 21-15,22-21 0,-1 0 16,21 0-16,-21 0 0,0 0 0,1 0 16,20 0-16,-21 0 0,0 0 0,22 0 15,-22-21-15,0 0 0,21-1 16,-21 1-16</inkml:trace>
  <inkml:trace contextRef="#ctx0" brushRef="#br0" timeOffset="140238.94">21484 7430 0,'0'0'0,"-21"-22"15,21 1 1,21 21 0,0 0-16,0 0 0,1 0 15,-1 0-15,0 0 0,21 0 16,-21 21-16,1 1 0,-1-1 0,21 0 15,-42 21-15,21-21 0,0 1 0,1 20 16,-22-21-16,0 21 0,0 1 16,0-22-16,0 21 0,0 1 0,0-22 15,0 21-15,0 0 0,0-20 0,-22 20 16,1-21-16,21 0 0,-21 22 16,21-22-16,-21 0 0,0 0 0,0 0 15,-1-21-15,1 21 0,0-21 16,0 22-16,0-22 15,0 0-15,21-22 32,0 1-17,0 0-15,21 21 0,0-21 16,0 0-16,0 0 0</inkml:trace>
  <inkml:trace contextRef="#ctx0" brushRef="#br0" timeOffset="140531.03">22542 7599 0,'0'-21'31,"-21"21"16,21 21-31,-21 0-16,21 0 16,-21-21-1,0 21-15</inkml:trace>
  <inkml:trace contextRef="#ctx0" brushRef="#br0" timeOffset="140815.15">22669 8170 0,'0'0'0,"-21"0"16,21 22-1,0-1 1,0 0 0,0 0-16,0 0 0,0 0 15,0 1-15,0-1 0,0 0 0,0 0 16,0 21-16,0-20 0,-21-1 16,0 0-16,0 0 0,-22-21 15,22 21-15,-21 0 0,0 1 0,-1-1 0,1-21 16,-22 21-16,22-21 0,-21 21 0,-1-21 15,22 0-15,-22 21 16,1 0-16,20-21 0</inkml:trace>
  <inkml:trace contextRef="#ctx0" brushRef="#br0" timeOffset="142182.29">12806 10520 0,'0'0'0,"-21"0"16,-1 0-1,44 0 17,-1 0-17,0 0-15,21 0 0,1 0 16,20 0-16,1 0 0,-1 0 15,1 0-15,20 0 0,-20 0 0,20 0 16,-20-21-16,21 21 0,-22 0 16,1 0-16,-1 0 0,1 0 0,-22 0 15,0-21-15,1 21 0,-22 0 0,0 0 16,0 0-16,-21-22 16,0 1-1,-21 21-15,0 0 0,0-21 0,-22 21 16,22-21-16,-21 21 0,21 0 15,-22-21-15,22 21 0,-21 0 0,21 0 16,-1-21-16,1 21 0,0 0 0,42 0 63,0 0-63,1 0 0,-1 0 0,0 0 15,0 0-15,0 0 0,22 0 16,-22 21-16,0-21 0,0 0 0,0 0 15,0 0-15,1 0 0,-1 0 0,-21 21 16,0 0-16,0 0 0,0 0 16,0 1-16,-21-1 0,-1 0 0,1 21 15,0-21-15,-21 22 0,21-22 0,-22 0 16,22 21-16,-21-20 0,21-1 0,-1 0 16,1 0-16,0 0 15,0-21-15,21 21 0,-21 1 0,42-22 31,0 0-15</inkml:trace>
  <inkml:trace contextRef="#ctx0" brushRef="#br0" timeOffset="145012.94">14965 10054 0,'0'0'0,"0"-21"16,0 0 0,21 0-16,-21 42 31,0 0-31,0 0 0,0 0 15,-21 22-15,21-1 0,-21 0 16,-1 1-16,1-1 0,21 22 0,-21-22 16,0 21-16,21 1 0,-21-22 0,0 22 15,-1-22-15,1 0 0,-21 1 16,21-1-16,0-21 0,-1 22 16,1-22-16,0 0 0,0 0 0,0 0 15,21 0-15,0-42 31,0 0-31,0 0 16,0 0-16,0 0 0,0-1 0,21-41 16,0 21-16,0 20 15,-21-20-15,21 0 0,1-1 0,-1 1 16,0 0-16,0-1 0,-21 22 16,21 0-16,0 0 0,1 21 15,-1 21-15,-21 0 16,21 22-16,-21 20 0,0-42 15,0 22-15,0-1 0,21 0 0,-21-21 16,21 22-16,-21-22 0,0 21 16,21-21-16,1 1 0,-1-1 0,0 0 15,0 0-15,0-21 0,0 0 0,22 21 16,-22-21-16,21 0 0,1 0 0,-22 0 16,21 0-16,0-21 0,1 0 15,-22 0-15,21 21 0,1-21 0,-22-22 16,21 22-16,-21 0 0,0-21 0,1-1 15,-1 1-15,-21 0 16,0-22-16,0 22 0,0-22 0,0 1 16,0 20-16,0 1 0,0-21 0,-21 20 15,-1 1-15,1-22 0,0 22 16,-21 0-16,21-1 0,-22 22 0,22-21 16,-21 21-16,21 0 0,-22-1 0,22 1 15,-21 21-15,-1 0 0,22 21 16,-21 1-16,0-1 0,-1 0 0,22 21 15,0 1-15,-21-1 0,42 0 0,-22 1 16,22 20-16,0-21 0,-21 22 16,21-22-16,0 22 0,0-1 0,0-20 15,21-1-15,1 0 0,-1 1 16,0-1-16,0 0 0,0-21 16,22 1-16,-22-1 0,21 0 0,0 0 15,1-21-15,-1 0 0,0 0 0,1 0 16,-1 0-16,0 0 0,1 0 0,-1 0 15,0-21-15,1 0 0,20 0 16,-20-1-16,-1 1 0,0-21 0,1 21 16,20-22-16,-42 1 0,22 0 15,-1-1-15,-21 1 0,0 0 0,0-1 16,-21 1-16,0 21 0,0-21 0,0 20 16,-21 1-16,0 21 0,0 0 0,0 0 15,0 0-15,-22 0 16,22 0-16,-21 0 0,21 21 0,-1 1 15,1-1-15,21 0 0,0 21 0,0-21 16,0 1-16,0 20 0,0-21 0,21 0 16,-21 0-16,22 1 0,-1 20 15,0-21-15,21 0 0,-21 0 0,1 1 16,-22-1-16,21-21 0,0 21 0,0 0 16,0-21-16,-21 21 0,0 0 15,21-21-15,1 22 16,-1-22-16,0 0 15,0 0-15,0 0 0,0 0 16,1 0-16,-1 0 0,21-22 16,-21 1-16,22 21 0,-1-21 0,0 0 15,1 0-15,-1 0 0,0-1 0,-21 1 16,22 0-16,-1-21 0,-21 21 16,0-22-16,1 1 0,-1 21 0,0-22 15,0 22-15,-21 0 0,0 0 0,0 0 16,0 0-16,0-1 0,-21 22 15,0 0-15,0 0 16,-1 0-16,-20 0 0,21 0 0,-21 22 16,-1-22-16,22 21 0,-21 0 15,21 21-15,-22-21 0,22 1 16,0 20-16,0-21 0,0 0 0,21 0 16,0 1-16,0-1 0,0 0 0,0 0 15,0 0-15,21 0 0,0-21 16,0 0-16,0 22 0,0-22 0,1 0 15,-1 0-15,0 0 0,21 0 0,-21-22 16,1 1-16,-1 21 0,0-21 16,0 0-16,0 0 0,0 0 15,1-1-15,-22 1 0,21 0 0,21-64 16,-42 64-16,0-21 16,21 42-16,-21-21 0,0 0 15,0 42 1,0 0-16,0 0 15,0 0-15,0 22 0,0-1 16,0-21-16,0 21 0,0-20 0,0 20 16,0-21-16,0 21 0,0-20 0,21-1 15,-21 0-15,22 0 0,-1 0 16,21-21-16,-21 0 0,0 21 0,22-21 16,-1 0-16,0 0 0,1 0 0,-1 0 15,0-21-15,1 0 0,-1 21 0,0-21 16,22 0-16,-22 0 15,-21-1-15,22-20 0,-1 21 0,-21-21 16,0-1-16,1 1 0,-1 0 0,-21 20 16,0-20-16,0 0 0,0 21 15,-21-22-15,-1 22 0,1 0 0,-21 21 16,21 0-16,-22 0 0,1 0 0,0 0 16,-1 0-16,1 21 0,0-21 0,21 21 15,-22 22-15,22-22 0,0 0 16,0 0-16,21 21 0,0-20 0,0-1 15,0 0-15,0 0 0,21 0 0,0 0 16,0 1-16,22-22 0,-22 0 16,21 21-16,0-21 0,1 0 15,-22 0-15,21 0 0,1 0 0,-1-21 16,-21-1-16,21 22 0,-20-21 16,-1 0-16,21 0 0,-42 0 15,0 0-15,21-1 0,-21 1 0,21 21 16,-21-21-16,0 0 15,0 42 17,0 0-32,-21 0 0,21 1 15,-21-1-15,21 21 0,-21-21 0,21 22 16,-21-1-16,21 0 0,-21 22 0,21-22 16,0 0-16,0 22 0,0-1 15,0 1-15,0-1 0,0 1 0,0 21 16,21-22-16,0 22 0,0-1 15,0 1-15,0 0 0,1-1 0,-22 1 16,21 0-16,0 21 0,0-22 16,0 1-16,22 84 0,-1 1 15,-42-107-15,0 22 0,21-22 0,-21 1 16,0-1-16,0 1 0,0-22 16,0 22-16,0-22 0,-21-21 0,0 21 15,0-20-15,-1-1 0,1 0 16,0-21-16,-21 0 0,21 0 0,-1 0 15,-20-21-15,21 0 0,-21-1 0,20-20 16,-20 0-16,21-1 0,-21-20 16,20-1-16,1 1 0,-21-22 0,42 1 15,-21-1-15,21-21 0,-21 0 0,21 0 16,0 1-16,0-1 0,0-21 0,0 21 16,0 0-16,0 0 0,21 0 15,-21 1-15,21 20 0,-21 0 16,0 22-16,0-22 0,0 22 0,0-1 0,0 22 15,0-22-15,0 22 0,0 21 16,0-22-16,0 22 0,0 0 0,0 0 16,0 0-16,21 21 0,-21-21 15,21 21 1,0 0-16,1 0 0,-1-22 0,0 22 16,0-21-16,21 21 0,1-21 0</inkml:trace>
  <inkml:trace contextRef="#ctx0" brushRef="#br0" timeOffset="146459.1">18415 10329 0,'0'-21'31,"0"0"-31,0 0 16,0 0-16,21 21 0,-21-21 0,0-1 16,0 1-16,0 0 0,0 0 0,0 0 15,0 0-15,0-1 0,0 1 16,-21 0-16,0 21 0,0-21 0,-1 21 16,1 0-16,-21 0 0,21 0 0,-22 21 15,22-21-15,-21 42 16,21-20-16,0-1 0,-22 21 0,22 0 0,0 1 15,0-1-15,0 0 0,-1 1 16,22-1-16,-21 0 0,21 1 16,0-1-16,0-21 0,0 0 0,0 1 15,0-1-15,21 0 0,1-21 0,-1 0 16,0 0-16,0 0 0,0 0 0,22 0 16,-22 0-16,21 0 0,-21-21 15,22 0-15,-1-1 0,-21 1 0,21 0 16,1 0-16,-22-21 0,21-1 0,-21 1 15,1 21-15,-1-22 0,-21 1 16,0 0-16,21-1 16,-21 22-16,0 0 0,0 0 0,-21 42 31,21 0-31,0 0 16,0 1-16,0-1 0,0 21 0,0-21 15,0 22-15,0-22 0,21 21 16,-21-21-16,21 0 0,0 22 0,0-22 15,1 0-15,20-21 0,-21 21 0,0-21 16,22 0-16,-22 0 0,21 0 0,-21 0 16,22 0-16,-22-21 0,0 21 15,21-21-15,-21 0 0,22 0 0,-22-1 16,0 1-16,0-21 0,0 21 0,1-22 16,-22 22-16,21 0 0,-21-21 15,0 21-15,0-1 0,0 1 0,0 0 16,-21 21-1,-1 0-15,1 21 0,21 0 0,-21 1 16,0-1-16,0 21 0,21-21 16,-21 22-16,21-22 0,-22 21 0,22 0 15,0-20-15,-21-1 0,21 0 0,0 21 16,-21-21-16,21 1 16,21-22 15,0-22-16,-21 1-15,22 21 0,-1-21 0,-21-21 0,21 21 16,0-1-16,0-20 0,22 0 16,-22 21-16,0-22 0,0 22 0,0 0 15,0 0-15,1 0 0,-1-1 16,0 22-16,0 0 16,-21 22-16,21-1 0,-21 0 15,0 21-15,21-21 0,-21 1 16,0-1-16,22 21 0,-1-21 0,-21 0 15,21 1-15,0-1 0,0 0 0,0 0 16,22-21-16,-22 21 0,21-21 16,1 0-16,-1 0 0,0 0 15,1 0-15,-1 0 0,0 0 0,1 0 16,-22-21-16,21 21 0,0-21 0,-20 0 16,-1 0-16,21-1 0,-21 1 15,-21-21-15,21 21 0,-21-22 0,0 1 16,0 0-16,0 21 0,0-22 0,0 1 15,0 21-15,-21 0 0,21-1 16,-21 1-16,0 0 0,0 21 0,0 0 16,-22 0-16,22 0 0,-21 21 0,21 0 15,-22 1-15,22 20 0,-21-21 0,21 21 16,-1 1-16,-20-22 0,42 21 16,0 1-16,0-1 0,0-21 15,0 64-15,0-64 16,21 0-16,0 0 0,1 0 15,-1-21-15,0 0 0,0 0 0,0 0 16,0 0-16,1 0 0,20 0 0,-21-21 16,0 21-16,0-21 0,1 0 15,-1-21-15,0 20 0,0-20 0,0 0 16,22-1-16,-22 1 0,0 0 16,-21-22-16,21 1 0,0 20 0,-21-20 0,21-1 15,-21 1-15,0 21 0,0-22 16,0 22-16,0-1 0,0 22 0,0 0 15,-21 42 1,0 0-16,0 1 0,21 20 16,-21 0-16,21 1 0,-21-1 0,21 0 15,0 1-15,0 20 0,0-21 0,0 1 16,0 20-16,42 22 16,-21-22-16,-21-20 0,21-22 0,0 21 15,1 1-15,-1-22 0,0 0 16,0 0-16,0 0 0,0 0 0,1-21 0,-1 0 15,0 0-15,0 0 16,0 0-16,0-21 16,-21 0-16</inkml:trace>
  <inkml:trace contextRef="#ctx0" brushRef="#br0" timeOffset="148291.56">21040 9927 0,'0'0'0,"0"-21"0,0 0 16,0 0-16,0 0 15,21-1-15,-21 1 0,21 0 0,-21 0 16,0 0-16,0 42 31,0 0-31,0 0 0,0 22 0,-21-1 16,21 0-16,-21 1 0,-1-1 16,1 0-16,0 1 0,-21-1 0,21 21 15,-22-20-15,22-1 0,-21 0 0,21-20 16,-1 20-16,1-21 0,0 21 0,0-20 15,0-1-15,21 0 16,0-42 15,0 0-31,21-1 16,0 1-16,-21 0 0,21 0 0,0-21 16,1-1-16,-1 22 0,0-21 0,0-1 15,0 1-15,-21 21 0,21-21 0,1 20 16,-22 1-16,21 0 0,-21 42 15,0 0 1,0 1-16,0-1 0,0 0 0,0 21 16,0-21-16,0 1 15,0 20-15,0-21 0,21 21 0,-21-20 16,21-1-16,0 0 0,-21 0 0,21 0 16,1 0-16,-1 1 0,0-22 0,21 0 15,-21 0-15,1 0 0,-1 0 16,21 0-16,-21 0 0,22 0 0,-22-22 15,21 22-15,-21-21 0,22 0 0,-22 0 16,0-21-16,21 20 0,-21-20 16,1 0-16,-1 21 0,-21-22 0,21-20 15,-21 20-15,21-20 0,-21 21 0,0-22 16,0 1-16,0-1 0,0 1 16,0 20-16,0-20 0,-21 20 15,0 1-15,-22 21 0,22-21 0,-21 20 16,21 1-16,-22 21 0,1 0 0,0 0 15,-1 0-15,1 0 0,21 21 16,-21 22-16,-1-22 0,22 42 0,-21-20 16,21-1-16,-1 22 0,22-22 0,0 21 15,-21-20-15,21 20 0,0-20 16,0 20-16,0-21 0,0 1 0,21-1 16,-21 0-16,22-20 0,-1 20 0,0 0 15,0-21-15,0 1 0,0-1 16,1 0-16,20 0 0,-21 0 0,0-21 15,0 0-15,22 21 0,-22-21 16,21 0-16,1 0 0,-22 0 0,21 0 16,0-21-16,1 0 0,-1 0 15,0 21-15,1-42 0,-1 20 0,0 1 16,1-21-16,-1 21 0,-21-22 0,22 1 16,-22 0-16,0 21 0,0-22 15,-21 22-15,0-21 0,0 21 0,0-1 16,-21 22-16,0 0 15,0 0-15,-22 0 0,22 0 16,-21 22-16,21-1 0,-1 0 0,1 0 16,0 0-16,21 0 0,0 22 15,0-22-15,0 0 0,0 0 16,0 0-16,21-21 0,22 43 16,-22-22-16,0 0 0,0-21 15,0 0-15,0 0 0,1 0 0,-1 0 16,0 0-16,0 0 0,0 0 15,0 0-15,1 0 0,-1-21 0,0 21 16,0-21-16,0 0 0,0-1 0,1 1 16,-1 0-16,-21 0 0,21 0 15,-21 0-15,21 21 0,-21-22 0,0 1 16,0 42 0,0 1-16,-21-1 15,0 0-15,21 0 0,-21 0 16,21 0-16,-22 1 0,22-1 0,0 21 15,0-21-15,0 0 0,0 1 0,0-1 16,0 0-16,0 0 16,22-21-16,-1 0 15,0 0-15,0 0 0,0 0 16,0 0-16,1-21 16,-1 0-16,0 0 0,0 21 15,0-22-15,0 1 0,-21-21 0,0 21 16,22 0-16,-22-22 0,0 22 0,0-21 15,0-1-15,-22 22 0,1-21 16,0 21-16,0 0 0,0-1 0,-22 1 16,22 21-16,-21 0 0,21 0 0,-22 0 15,22 0-15,0 0 0,0 21 16,21 1-16,0-1 16,21 0-16,0 0 0,0-21 15,1 0-15,-1 21 0,21-21 16,22 0-16,-22 0 0,0 0 15,1 0-15,-1 0 0,0 0 0,22 0 16,-22 0-16,0-21 0,1 21 16,-1-21-16,0 0 0,-20 21 0,-1-21 15,0-1-15,0 1 0,-21 0 16,21 21-16,-21-21 0,0 0 16,0 0-16,0 42 31,-21 0-31,0 0 15,21 0-15,-21 22 0,21-22 0,0 21 16,-21 0-16,21 1 0,-22-1 0,22 0 16,0 22-16,0-22 0,0 22 15,-21-1-15,21 1 0,-21-1 0,0 1 16,21-1-16,-21-20 0,0 20 16,21 1-16,-22-22 0,1 21 0,0 1 0,21-22 15,0 22-15,-21-22 16,21 22-16,-21-22 0,21 0 0,0 1 15,0-1-15,0-21 0,0 21 0,0-20 16,0-1-16,0 0 0,0 0 0,0-42 47,0 0-47,0 0 16,21-1-16,0 1 0,0 0 0,-21-21 15,21-1-15,1 1 0,-1 0 16,0-1-16,0-20 0,0 21 15</inkml:trace>
  <inkml:trace contextRef="#ctx0" brushRef="#br0" timeOffset="148655.35">22860 10160 0,'0'64'0,"0"-128"0,0 22 0,0-1 0,-21 1 0,21 0 16,0 21-16,0-22 0,0 22 0,0 0 15,0 0-15,21 0 0,-21-1 16,21 1-16,0 0 0,0 0 0,1 0 15,-1 21-15,21-21 0,-21 21 0,0 0 16,22 0-16,-22 0 0,0 0 16,0 0-16,0 0 0,1 0 15,-1 21-15,-21 0 0,0 0 0,21 0 16,-21 0-16,21 1 0,-21 20 16,0-21-16,0 0 0,0 22 0,0-22 15,0 0-15,-21 21 0,0-21 0,0 1 16,-22-1-16,22-21 0,-21 21 15,21 0-15,-22-21 0,1 0 0,-22 21 16,43-21-16,0 0 16,0 21-16,0-21 0,42 0 47,0 0-47,0 0 0,0 0 15,1-21-15,-1 0 0,0 21 16,0-21-16</inkml:trace>
  <inkml:trace contextRef="#ctx0" brushRef="#br0" timeOffset="148984.17">23961 9504 0,'-64'0'31,"43"0"-31,0 21 16,0 21-16,-1-20 0,1 20 16,0 0-16,0 1 0,0-22 0,0 42 15,-1-20-15,22-1 0,-21 0 16,21-21-16,0 22 0,0-1 0,0 0 16,0-20-16,0 20 0,0-21 0,0 21 15,0-20-15,21-1 0,1 0 0,-1 0 16,0 0-16,0-21 0,21 21 15,-20 1-15,-1-22 0,0 0 0,21 0 16,-21 0-16,1 0 0,20 0 0,-21 0 16,21 0-16,-20-22 15,20 1-15,-21 0 0,0 0 0,22 0 16,-22 0-16</inkml:trace>
  <inkml:trace contextRef="#ctx0" brushRef="#br0" timeOffset="149339.47">24447 9504 0,'0'-21'0,"0"42"0,0-63 16,22 42-16,-1 0 0,0 0 16,0 0-16,0 0 15,0 0-15,1 0 0,-1 0 0,0 21 0,0 0 16,0 21-16,0-21 0,1 22 15,-1-1-15,0 0 0,-21 1 16,0-1-16,0 22 0,0-22 16,0 0-16,0-21 0,0 22 0,-21-22 15,0 0-15,-1 0 0,22 0 16,-21 1-16,0-1 0,0-21 0,21 21 16,-21-21-16,0 0 0,-1 21 15,1-21-15,0 0 16,21 21-16,-21-21 0,21-21 47,0 0-47,21 21 15</inkml:trace>
  <inkml:trace contextRef="#ctx0" brushRef="#br0" timeOffset="149603.32">25400 9652 0,'0'-21'0,"0"42"0,0-63 32,0 63 46,0 0-78,0 0 15,0 0-15,0 1 0</inkml:trace>
  <inkml:trace contextRef="#ctx0" brushRef="#br0" timeOffset="149863.17">25527 10202 0,'0'22'0,"0"20"16,0-21-16,0 0 15,0 0-15,0 1 16,0-1-16,0 0 0,-21 0 0,0 0 15,-1 0-15,22 1 0,-21-1 16,0 0-16,0 0 0,0 0 0,0 0 16,-1-21-16,-20 22 0,0-1 15,21-21-15,-22 21 0,-20 0 0,-22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2T03:21:27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2540 0,'0'-21'47,"0"0"63</inkml:trace>
  <inkml:trace contextRef="#ctx0" brushRef="#br0" timeOffset="476.72">2349 2350 0,'0'0'16,"0"-22"-16,0 1 0,0 0 16,0 0-16,0 0 15,0 0 1,-21 21 15,0 0-31,21 21 16,0 0-16,-21 0 0,21 21 15,-21-20-15,0 20 0,-1 0 16,22 22-16,-21-22 0,0 22 0,0-1 16,0 1-16,0-1 0,-1 1 15,1-1-15,-21 1 0,21-1 0,21 1 16,-21-1-16,-1 1 0,1-1 0,0 1 16,21-22-16,-21 0 0,0 22 15,21-43-15,0 21 0,0-21 0,-21 22 16,21-22-16,0 0 15,0-42 17,0 0-32,0 0 0,0-1 15,0-20-15,21 0 0,-21-1 16,0 1-16,21 0 0,0-1 0</inkml:trace>
  <inkml:trace contextRef="#ctx0" brushRef="#br0" timeOffset="808.53">2265 2350 0,'21'-22'0,"-42"44"0,42-65 15,-21 22-15,21 0 16,-21 42 0,0 0-16,0 0 15,0 1-15,0 20 0,0 0 0,0 1 16,0 20-16,0-21 0,0 22 15,0-1-15,0-20 0,0 20 0,0 1 16,0-1-16,0-20 0,0 20 16,-21 1-16,21-22 0,0 21 0,0-20 15,0-1-15,0 0 0,0 1 0,0-22 16,0 21-16,0-21 16,0 1-16,0-1 0,0 0 15,0-42 16,0 0-31,-21 21 0,21-22 16,-21 1-16,-1 0 0,22 0 0,0 0 16</inkml:trace>
  <inkml:trace contextRef="#ctx0" brushRef="#br0" timeOffset="1036.4">1926 3239 0,'0'0'0,"-21"0"15,42 0 17,0 0-32,0 0 0,1-22 15,20 1-15,-21 21 0,21 0 16,1-21-16,-22 0 0,21 21 0,1 0 16,-1-21-16,-21 21 0,21 0 15,-20 0-15,-1-21 0,0 21 0,0 0 31,-21-22-31</inkml:trace>
  <inkml:trace contextRef="#ctx0" brushRef="#br0" timeOffset="1394.2">2921 2900 0,'0'-21'0,"0"42"0,21-63 15,-21 20 1,-21 44 15,0-22-31,0 21 0,21 0 16,-22 0-16,1 0 0,0 0 0,0 22 16,0-22-16,-22 21 15,22 1-15,0-1 0,21 0 0,-21 1 16,0-22-16,21 21 0,0 0 15,0-20-15,0 20 0,0-21 0,0 0 16,0 22-16,21-22 0,0-21 16,0 21-16,0-21 0,1 0 0,-1 0 15,0 0-15,21 0 0,-21 0 0,43 0 16,-1-42 0,-41 20-16,20 1 0,-21 0 0,21-21 15,1 21-15,-22-22 16,21 1-16,1 0 0</inkml:trace>
  <inkml:trace contextRef="#ctx0" brushRef="#br0" timeOffset="1713.01">3492 2392 0,'0'-21'16,"0"42"-16,-21-42 0,0 21 15,0 0 1,21 21-16,0 0 0,0 0 0,-21 22 15,21-1-15,-21 0 0,21 1 16,0-1-16,0 0 0,-22 1 0,22 20 16,0-21-16,0 1 15,0-1-15,0 0 0,0 22 0,-21-22 16,21 1-16,0-1 0,0 0 0,-21 1 16,21-22-16,0 21 0,0 0 15,0-20-15,0-1 0,0 0 0,0 0 16,0 0-16,21-21 0,0 21 15,1-21-15,-1 0 16,0 0-16,0-21 16,0 21-16,0-21 0,1 0 0,-22-21 15,21 20-15,0 1 0,0-21 0</inkml:trace>
  <inkml:trace contextRef="#ctx0" brushRef="#br0" timeOffset="1997.85">3852 2921 0,'0'0'0,"0"21"47,0 0-47,0 1 0,0-1 16,-21 0-16,21 0 0,-21 0 16,21 22-16,0-22 0,-21 0 0,21 21 15,0-21-15,0 1 0,0 20 16,0-21-16,0 0 0,0 0 15,0 22-15,0-22 0,0 0 16,0 0-16,0 0 16,21-21-16,0 0 15,0 0-15,0 0 16,1 0-16,-1-21 0,0 21 16,0-21-16,0 0 0,43-43 15</inkml:trace>
  <inkml:trace contextRef="#ctx0" brushRef="#br0" timeOffset="2788.4">4360 2985 0,'0'0'0,"0"-22"0,0 1 0,-21 21 31,0 0-31,21 21 16,-21 1-16,21-1 0,-21-21 15,21 21-15,-22 0 0,22 21 0,0-20 16,-21-1-16,21 0 0,0 21 15,0-21-15,0 1 0,0-1 0,0 0 16,0 0-16,0 21 16,0-20-16,0-1 0,21 0 15,1-21-15,-1 0 16,0 0-16,0 0 16,-21-21-16,21 0 15,-21-1-15,0 1 16,0 0-16,0-21 0,0 21 15,0-22-15,0 22 0,0-21 0,-21 21 16,21-1-16,0-20 0,0 21 0,0 0 16,0 0-16,0-1 0,0 1 15,21 0-15,0 0 0,1 0 0,20 0 16,0-1-16,1 22 0,-1-21 16,0 21-16,1-21 0,20 21 0,-21 0 15,22 0-15,-22 0 0,1 21 16,-1 0-16,0 1 0,1-1 15,-22 0-15,0 0 0,0 0 0,0 22 16,-21-22-16,0 63 16,0-41-16,0-22 0,0 21 15,0-21-15,-21 22 0,21-22 0,-21 0 16,21 0-16,0 0 0,-21 1 0,0-1 16,21 0-16,-22-21 0,22 21 15,-21-21-15,0 0 0,0 0 16,21-21-1,0 0-15,0 0 16,0-1-16,0 1 0,0-21 16,0 0-16,21 20 0,-21-20 15,21 0-15,22 21 0,-22-22 0,0 22 16,21-21-16,-21 21 0,22-22 0,-1 22 16,0 0-16,22 0 0,-22 0 15,1-1-15,-1 22 0,0 0 0,22 0 16,-43 0-16,21 0 0,-21 22 0,22-1 15,-22 0-15,-21 0 0,0 21 16,0-20-16,0-1 0,0 21 0,0-21 16,0 22-16,0-22 0,0 21 0,0-21 15,0 22-15,-21-22 0,21 0 16,-21 0-16,-1 0 0,22 0 16,-21 1-16,0-22 15,21-22 16,0 1-31,21 0 0,0 0 0</inkml:trace>
  <inkml:trace contextRef="#ctx0" brushRef="#br0" timeOffset="3313.1">6456 2836 0,'0'0'0,"0"-21"0,0 0 16,-21 21 0,-1 0-16,1 0 15,0 0-15,0 0 0,0 0 0,-22 21 16,22-21-16,0 21 0,0 1 16,0-22-16,0 21 0,-22 21 15,22 0-15,21-20 16,0-1-1,21-21-15,0 0 0,1 21 16,20-21-16,-21 0 0,0 21 16,22-21-16,-22 0 15,21 0-15,-21 0 0,22 0 0,-22 21 16,0-21-16,0 21 0,0-21 0,0 0 16,1 22-16,-1-22 0,-21 21 15,0 0-15,0 0 0,0 0 16,0 0-16,-21 1 0,-1-1 15,1 0-15,0-21 0,-21 21 16,-22 21-16,43-20 0,-21-22 16,21 21-16,-1 0 0,-20-21 0,21 21 15,0-21-15,0 0 0,-1 0 16,1 0-16,0 21 0,0-21 0,0 0 16,0 0-1,-1 0-15,1-21 16,0 21-1,21-21-15,-21 0 16,0 0-16,0 21 0,-1-22 0,1 1 16,0 0-16</inkml:trace>
  <inkml:trace contextRef="#ctx0" brushRef="#br0" timeOffset="3644.9">4784 2201 0,'-22'0'0,"44"0"0,-22 0 62,0-21-46,-22 21 31,22 21-32,-21-21 1,0 22-16</inkml:trace>
  <inkml:trace contextRef="#ctx0" brushRef="#br0" timeOffset="3960.72">3514 2752 0,'0'0'0,"0"21"0,21-21 31,21 0-31,-21 0 16,0 0-16,22 0 0,-22 0 0,21-21 15,1 21-15,-22-21 0,21 21 16,-21 0-16,0 0 0,22 0 0,-22 0 15,0 0 1,0 0 0</inkml:trace>
  <inkml:trace contextRef="#ctx0" brushRef="#br0" timeOffset="4929.17">8615 3006 0,'0'0'16,"0"21"-16,21-42 46,0 21-46,-21-21 16,21-1-16,0 22 0,-21-21 16,0 0-16,22 0 0,-22 0 0,0 0 15,0-1-15,0 1 0,0 0 0,0-21 16,0 21-16,-22-1 0,1-20 16,-21 21-16,21 0 0,-43 0 15,22 21-15,21 0 0,-22 0 16,1 0-16,21 21 0,-21-21 0,20 21 15,-20 0-15,0 21 0,21-20 16,-22 20-16,22 0 0,-21-21 16,21 22-16,-1-1 0,1 0 0,0 1 15,0-1-15,0 0 0,21 1 0,0-1 16,0 0-16,0-20 0,0 20 16,0-21-16,21 0 0,0 0 0,0 1 15,0-1-15,1-21 0,20 0 0,-21 0 16,21 0-16,-20 0 0,20-21 15,-21-1-15,21 1 0,1 0 0,-22 0 16,21-21-16,-21 20 0,22 1 16,-22-21-16,0 0 0,0 20 15,0-20-15,1 0 0,-1-1 0,-21 22 0,0-21 16,0 0-16,0-1 16,0 22-16,0-42 0,0 41 15,0 44 16,0-1-31,-21 21 0,21-21 0,0 22 16,0-22-16,0 21 0,0 0 0,0 1 16,0-1-16,0-21 0,0 22 15,0-1-15,21-21 0,-21 21 0,21 1 16,0-22-16,0 0 0,0 0 0,1 0 16,20-21-16,-21 0 0,0 22 15,0-22-15,22 0 0,-22 0 0,21 0 16,-21-22-16,1 22 0,-1-21 0,21 0 15,-21 0-15,0 0 16,1 0-16,-1-1 0,0-20 0</inkml:trace>
  <inkml:trace contextRef="#ctx0" brushRef="#br0" timeOffset="5243.98">10012 2879 0,'0'21'31,"21"-21"-31,0 0 16,0 0-16,0 0 0,1 0 0,-1 0 16,0 0-16,21-21 0,-21 21 0,1 0 15,-1 0-15,0 0 16,0 0-16</inkml:trace>
  <inkml:trace contextRef="#ctx0" brushRef="#br0" timeOffset="5491.84">10012 3069 0,'0'0'15,"-21"0"-15,21 21 0,0 1 31,21-22-15,0 0-16,0 0 16,0 0-16,0 0 0,1 0 0,20 0 15,-21 0-15,0 0 0,0 0 16,1 0-16,-1 0 0,0 0 0,0 0 16,-21-22-16,21 22 0</inkml:trace>
  <inkml:trace contextRef="#ctx0" brushRef="#br0" timeOffset="6266.4">11134 2815 0,'0'0'0,"0"-21"15,0 0-15,0 0 16,0 0-1,0-1-15,0 1 0,0 0 16,21 0-16,0 21 0,0-21 0,0 21 16,0 0-16,1-21 0,-1 21 15,0 0-15,0 0 0,0 0 16,0 21-16,1 0 0,-22 0 16,21 0-16,-21 0 0,21 22 0,-21-22 15,0 42-15,0 1 16,0-22-16,0 1 0,0-22 15,0 21-15,0-21 0,0 22 16,0-1-16,0-21 0,0 0 0,0 22 16,0-22-16,0 0 0,0 0 15,0 0-15,-21-21 16,0 0 0,21-21-16,0 0 15,-22 0-15,22 0 0,0-1 16,0 1-16,0-21 0,0 21 0,0 0 15,0-22-15,0 1 0,22 21 0,-22-22 16,21 1-16,0 0 16,0 21-16,21-22 0,-20 22 0,-1-21 15,21 21-15,-21-1 0,22 1 0,-1 21 16,0 0-16,1 0 0,-22 0 16,21 21-16,0 1 0,1-1 0,-22 0 15,21 21-15,-21-21 0,1 22 0,-1-1 16,0-21-16,0 22 0,-21-22 15,0 21-15,0-21 0,0 22 0,0-22 16,0 0-16,0 21 0,0-21 0,0 1 16,-21-22-16,0 21 0,21 0 15,-21-21-15,-1 21 0,1-21 16,21-21 15,0 0-31,0 0 0,21-1 16,1 1-16</inkml:trace>
  <inkml:trace contextRef="#ctx0" brushRef="#br0" timeOffset="6685.16">12319 3027 0,'-21'0'15,"42"0"16,0 0-15,0-21-16,22 0 0,-22 21 0,21-22 16,-21 22-16,22-21 0,-22 0 0,21 0 15,-21 0-15,0 0 0,22-1 16,-43-20-16,21 21 0,-21-43 16,0 22-16,0-21 0,-21 41 15,0 1-15,-1 21 16,1 0-16,-21 0 0,21 21 0,0 1 15,-22-1-15,22 0 0,-21 21 0,21 1 16,-1-1-16,1 0 0,0 1 16,0-1-16,21 0 0,0-21 15,0 22-15,0-1 0,0 0 0,0-20 16,0 20-16,0-21 0,0 21 16,21-20-16,0-1 0,0 0 0,1 0 15,-22 0-15,21-21 0,0 21 0,0-21 16,0 0-16,0 0 0,1 0 15,-1 0-15,0-21 0,21 21 0,-21-21 16,106-64-16,-84 64 16</inkml:trace>
  <inkml:trace contextRef="#ctx0" brushRef="#br0" timeOffset="7279.82">13208 2794 0,'0'0'0,"21"-63"31,-42 84-16,0 0-15,21 0 16,-21 0-16,-1 22 0,22-22 0,-21 0 16,21 21-16,0-21 0,-21 22 0,21-22 15,-21 21-15,21-21 0,0 1 16,0 20-16,0-21 0,0 0 0,0 0 16,0 1-16,0-1 0,0 0 0,0 0 15,21-21 1,0 0-16,0 0 0,1 0 15,-1-21-15,0 0 0,21 0 16,-21 21-16,1-22 0,20-20 16,-21 21-16,21 0 0,1 0 0,-22-22 15,0 22-15,21 0 0,-20 0 0,-1 0 16,0-1-16,-21 1 0,21 21 31,-21 21-31,0 1 0,-21-1 16,21 0-16,0 0 0,-21 0 15,0 0-15,21 22 0,-22-22 0,22 0 16,0 0-16,0 0 0,0 1 0,0-1 16,0 0-16,0 0 0,22-21 15,-1 21-15,0-21 0,0 0 16,0 0-16,0 0 0,1 0 16,20 0-16,-21 0 0,0-21 0,0 0 15,1 0-15,20 0 0,-21-1 16,0-20-16,0 21 0,1-21 0,-1-1 15,0 1-15,-21 0 0,0-22 0,0 22 16,0-1-16,0 1 0,-21 0 16,0-1-16,-1 22 0,1 0 0,-21 21 15,21 0-15,0 0 0,-1 0 0,1 0 16,0 0-16,0 21 0,0 0 16,0-21-16,-1 22 0,22-1 0,0 0 15,-21-21-15,21 21 0,-21-21 16</inkml:trace>
  <inkml:trace contextRef="#ctx0" brushRef="#br0" timeOffset="8079.36">15600 1926 0,'0'-42'0,"0"84"0,0-105 0,0 20 15,0 22-15,0 0 0,-21 0 0,-1 21 16,1 0-1,0 42-15,21 1 0,-21-1 16,0 0-16,0 1 0,-1 20 0,1 1 16,0-1-16,0 1 0,-21 20 15,20 1-15,-20 0 0,0-1 0,-1-20 16,1 20-16,0 1 0,-1-21 16,1-1-16,0 1 0,21-1 15,-22 1-15,22-22 0,-21 0 0,21 1 0,21-1 16,0-21-16,-22 0 0,22 0 15,22-42 1,-22 0-16,21-21 16,0-1-16,0 22 0,43-85 15,-43 64-15,0-21 0,21-1 16,-21 1-16,1-1 0,20-21 0,-21 1 16,21 20-16,-20-20 0,20-1 15,0 21-15,1 1 0,-22-1 0,21 22 16,0-43-16,22 22 15,-43 63 1,-21 21-16,21 0 0,-21 0 16,21 22-16,-21-1 0,0 0 0,22 22 15,-22-22-15,0 22 0,0-1 16,0 22-16,0-22 0,0 1 0,0-1 16,0 1-16,0-1 0,0-20 0,0 20 15,0-20-15,0-1 0,0 0 16,0 1-16,0-1 0,0-21 0,0 0 15,0 22-15,0-22 0,0 0 16,0 0-16,0-42 31,0 0-31,-22 21 0</inkml:trace>
  <inkml:trace contextRef="#ctx0" brushRef="#br0" timeOffset="8261.25">15007 3027 0,'0'0'0,"-21"0"0,0 0 16,42 0 0,0 0-1,0 0-15,22 0 0,-1 0 0,0 0 16,1 0-16,20 0 16,1 0-16,-1 0 0,-21-21 0,22 0 15,-1 21-15,1-22 0,-1 1 0,1 0 16</inkml:trace>
  <inkml:trace contextRef="#ctx0" brushRef="#br0" timeOffset="8516.11">16277 2667 0,'0'0'0,"0"-21"0,0 0 16,-21 21-16,0 0 0,0 0 16,-1 0-16,-20 0 0,21 0 0,0 0 15,0 21-15,-1 0 0,1 0 16,0 22-16,0-22 0,0 21 0,0 0 15,21-20-15,0 20 16,0 0-16,0 1 0,0-22 0,0 21 16,0 0-16,0-20 0,21 20 0,0-21 15,0 21-15,0-20 0,0-1 16,1 0-16,20 0 0,21-21 16,-20 0-16,-1 0 0,0 0 0,1 0 15,-1-21-15,0 0 0,1 0 16,-1-1-16</inkml:trace>
  <inkml:trace contextRef="#ctx0" brushRef="#br0" timeOffset="8827.93">17124 2032 0,'0'-63'0,"0"126"0,0-190 16,-21 85-16,-1-1 0,1 1 15,21 21-15,-21 0 0,0 21 0,0 0 16,0 0-16,21 21 0,-22 0 15,1 21-15,0 1 0,21-1 0,-21 22 16,21-1-16,-21 1 0,21-1 0,0 1 16,-21 20-16,21-20 0,-22 20 15,22 1-15,-21 0 0,21-22 0,-21 1 16,21-1-16,0 1 0,-21-22 16,21 22-16,-21-22 0,21 0 15,0 1-15,-21-22 0,21 21 0,0-21 16,0 0-16,0 1 15,21-22 1,0 0-16,0-22 0,0 1 0,0 0 16,1 0-16,20-21 0,-21 20 15,21-20-15</inkml:trace>
  <inkml:trace contextRef="#ctx0" brushRef="#br0" timeOffset="9063.79">17314 2604 0,'0'0'16,"0"-22"-16,0 1 0,0 42 31,0 1-31,-21-1 0,0 0 0,21 0 16,0 21-16,0-20 0,-21 20 0,21-21 15,-21 21-15,21-20 0,0 20 16,0 0-16,0-21 0,0 1 0,0 20 16,0-21-16,0 0 0,0 0 0,0 1 15,0-1-15,0 0 0,0 0 16,0 0-16,21-21 0,0 0 15,0 0-15,0 0 16,0 0-16,22-21 0,-22 0 0,21 0 16,-21 21-16</inkml:trace>
  <inkml:trace contextRef="#ctx0" brushRef="#br0" timeOffset="9820.87">17780 2815 0,'21'-42'0,"-42"84"0,63-105 0,-42 42 15,21-1-15,-21 1 0,0 42 31,0 1-31,-21-1 0,21 0 16,-21 0-16,0 0 0,21 22 16,0-22-16,-21 0 0,0 21 0,21-21 15,-22 22-15,22-22 0,-21 0 16,21 0-16,0 0 0,0 1 0,0-1 16,0 0-16,0 0 0,0 0 15,0 0-15,21-21 0,1 0 16,-1 22-16,0-22 0,0 0 15,0-22-15,0 1 16,-21 0-16,0 0 0,0 0 16,0 0-16,0-1 0,0-20 0,0 0 15,0 21-15,0-22 0,0 1 0,0 0 16,0 20-16,0-20 0,0 0 16,0 21-16,0-22 0,22 22 0,-1 0 15,0 0-15,0 0 0,0-1 16,0 22-16,22 0 0,-22 0 0,21 0 15,1 0-15,-1 0 0,0 22 16,-21-1-16,22 21 0,-1-21 16,-21 22-16,0-22 0,1 21 0,-1 0 15,-21-20-15,0 20 0,0 0 16,0-21-16,0 22 0,0-1 0,0-21 16,0 22-16,0-22 0,0 0 0,0 0 15,0 0-15,0 0 0,0 1 16,0-1-16,-21-21 15,-1 0 1,22-21-16,0-1 16,0 1-16,0 0 0,0-21 15,0 21-15,0-1 0,22-20 16,-1 0-16,0 21 0,21-22 16,-21 1-16,22 0 0,-22-1 0,21 1 15,1 0-15,-1 20 0,0-20 16,1 21-16,-1 0 0,0 21 0,1 0 15,-22 0-15,21 0 0,-21 21 0,0 0 16,1 0-16,-1 22 16,0-1-16,-21 0 0,0-21 0,0 22 0,0-1 15,0 0-15,0-20 0,0 20 16,0-21-16,-21 21 0,0-20 0,-1-1 16,22 0-16,-21 0 0,21 0 0,0 0 15,-21-21-15,0 22 16,21-44 15,0 1-31,21 21 16,0-21-16,0 0 0,22 0 0</inkml:trace>
  <inkml:trace contextRef="#ctx0" brushRef="#br0" timeOffset="10208.73">19727 2646 0,'0'-21'0,"0"42"0,0-63 0,-21 20 16,0 22-16,0 0 16,-22 0-16,1 22 0,21-1 0,-21 0 15,-1 0-15,1 0 0,21 0 0,-22 1 16,22-1-16,0 0 0,0 21 16,21-21-16,0 1 0,0-1 15,0 0-15,21-21 0,21 21 0,-20-21 16,20 21-16,0-21 0,1 21 15,-1-21-15,0 22 0,1-22 0,-1 21 16,-21-21-16,21 21 0,-20-21 16,-1 21-16,0-21 0,0 21 0,0 0 15,-21 1-15,0-1 16,0 0-16,-21 0 16,-21 0-16,21-21 0,-1 21 15,-20-21-15,0 0 0,21 22 0,-22-22 16,1 0-16,0 0 0,20 0 15,-20 21-15,21-21 0,0 0 0,0 0 16,-1 0-16,1 0 0,0-21 16,21-1-16,-21 1 15,21 0-15,0 0 0</inkml:trace>
  <inkml:trace contextRef="#ctx0" brushRef="#br0" timeOffset="10588.51">18097 2074 0,'0'0'0,"-21"0"0,0 0 0,0 22 15,21-1 1,0 0-1,21-21-15,0 0 16,22 0-16,-22 0 16,0 0-16,0 0 0,21 0 0,-20-21 15,-1 0-15,-21-1 0,0 1 16,0 0-16,0 0 16,0 0-16,0 0 0,-21 21 0,-1 0 15,22-22-15,-21 22 0,0 0 16,0 0-16,0 22 0,0-22 0,-1 21 15,22 0-15,-21 0 0,0 0 16,0 0-16,21 1 16,0-1-16,-21 0 0,0 0 0,-1 0 31</inkml:trace>
  <inkml:trace contextRef="#ctx0" brushRef="#br0" timeOffset="10889.09">16637 2371 0,'-21'0'0,"42"0"0,-63 0 0,63 0 31,0 0-31,21 0 16,-21 0-16,22 0 0,-22 0 0,21-21 15,1-1-15,-1 22 0,0 0 16,-21 0-16,22-21 0,-22 21 0,21 0 16,-21 0-16,1 0 0,-1 0 15,0 0 48</inkml:trace>
  <inkml:trace contextRef="#ctx0" brushRef="#br0" timeOffset="12084.21">20955 1757 0,'0'0'0,"21"-21"0,0 21 16,0-21-16,1 21 0,-22-22 15,21 1-15,0 0 16,-21 0-16,21 21 0,-21-21 15,0 0 1,0 42 15,-21 0-15,21 0-16,-21 0 0,21 0 16,-21 22-16,-1-1 0,22-21 0,-21 22 15,0-1-15,0 0 0,0 22 16,0-22-16,-22 0 0,22 22 15,0-22-15,-21 22 0,20 20 0,1-20 16,-21 21-16,21-1 0,0 1 16,-1 0-16,-20-1 0,21-20 0,21 20 15,-21 1-15,21 0 0,0-22 16,0 22-16,0-22 0,0 22 0,21-21 16,0-1-16,21-21 0,1 22 0,-1-22 15,0 1-15,1-1 0,20 0 16,-20 1-16,20-22 0,-21 0 0,1 0 15,-1 0-15,0 0 0,1-21 0,-1 0 16,0 0-16,-20 0 0,20 0 16,-21-21-16,21 0 0,1 0 15,-22 0-15,21 0 0,1-1 0</inkml:trace>
  <inkml:trace contextRef="#ctx0" brushRef="#br0" timeOffset="16016.74">21738 2858 0,'0'-22'15,"0"1"1,0 0 0,0 0-16,0 0 15,0 0-15,0-1 0,0 1 16,0 0-16,0 0 0,0 0 15,-21 0-15,0-1 0,0 1 16,-1 21-16,-20 0 0,21 0 16,0 0-16,-22 0 15,22 0-15,-21 21 0,21 1 0,-22-1 16,1 21-16,21-21 0,0 22 0,-22-1 16,22 0-16,0-21 0,21 22 15,0-1-15,-21-21 0,21 22 0,0-22 16,0 0-16,0 0 0,0 21 0,0-20 15,21-1-15,0 0 16,0 0-16,1-21 0,-1 0 16,0 0-16,0 0 0,0 0 0,0 0 15,1 0-15,20 0 0,-21-21 0,0 21 16,0-21-16,1 0 0,20-1 0,-21-20 16,0 21-16,0-21 15,22-1-15,-22 1 0,0 0 0,21-22 16,-20 1-16,-1-1 0,21 1 15,-21-1-15,0-21 0,1 22 0,-1 21 16,-21-22-16,21 22 0,0-1 0,-21 22 16,21-21-16,-21 21 0,0 42 31,0 0-31,0 21 0,-21-20 16,0 20-16,0 21 0,21 1 0,-21-1 15,-1 1-15,1-22 0,21 22 0,0-1 16,-21-20-16,21-1 0,0 21 15,-21-20-15,21-22 0,0 21 0,0-21 16,0 22-16,0-22 0,0 0 16,0 0-16,21-21 0,0 21 15,-21 1-15,21-22 0,1 0 16,-1 0-16,0 0 0,0 0 16,0 0-16,0 0 15,1-22-15,-22 1 0,21 21 0,0-21 16,0 0-16</inkml:trace>
  <inkml:trace contextRef="#ctx0" brushRef="#br0" timeOffset="16472.07">22246 2794 0,'-21'-21'0,"42"42"0,-42-63 15,0 42-15,21-21 0,0-1 0,0 1 16,0 0-16,0 0 15,0 0-15,0 0 0,21 21 16,0-22-16,0 1 0,0 21 16,1 0-16,41-21 15,-21 21-15,-20 0 0,20 0 0,-21 21 16,21 0-16,-20-21 0,20 22 0,-21 20 16,0-21-16,0 0 0,1 22 15,-22-22-15,0 21 0,0-21 16,0 0-16,0 22 0,0-22 0,0 0 15,-22 21-15,22-20 0,-21-22 0,0 21 16,0 0-16,0-21 0,21 21 16,-21-21-16,-1 0 15,22-21-15,0 0 16,0 0-16,0-1 16,0-20-16,0 21 0,22 0 15,-1-22-15,0 22 0,0-21 16,0 21-16,-21-22 0,21 22 0,1 0 15,-1 0-15,0 21 0,-21-21 16,21 21-16,0 0 0,0 0 16,1 0-16,-1 0 15,0 0 1,0 0-16</inkml:trace>
  <inkml:trace contextRef="#ctx0" brushRef="#br0" timeOffset="16763.9">23093 2540 0,'0'-21'15,"0"42"17,0 0-32,0 0 0,0 22 15,0-22-15,0 0 0,0 21 0,-21-20 16,21-1-16,0 21 0,0-21 15,-22 0-15,22 1 0,0-1 16,0 0-16,0 0 0,0 0 16,0 0-16,0-42 47,0 0-47,0 0 15,0 0-15,0 0 0,0-1 16</inkml:trace>
  <inkml:trace contextRef="#ctx0" brushRef="#br0" timeOffset="16963.78">23093 2328 0,'0'0'0,"-21"-21"0,-1 21 0,1-21 16,0 0-16,21 42 78,0 0-78,21 0 15,0 1 1</inkml:trace>
  <inkml:trace contextRef="#ctx0" brushRef="#br0" timeOffset="17428.03">23326 2455 0,'0'0'0,"0"-21"0,0 0 16,-22 21 0,22 21-1,22 0 1,-22 1-16,0-1 0,21 0 0,0 0 15,0 0-15,-21 22 0,0-22 0,0 0 16,21 21-16,-21-21 0,0 1 16,21 20-16,-21-21 0,0 0 0,0 0 15,0 1-15,0-1 0,0 0 16,0 0-16,0-42 47,0 0-47,22 0 15,-1-1-15,0 1 0,-21-21 0,21 21 16,0-22-16,0 22 0,1-21 16,-1 0-16,-21-1 0,21 22 0,0-21 15,0 21-15,-21-1 0,21 1 16,1 0-16,-1 21 16,0 0-1,-21 21 16,0 0-15,0 1-16</inkml:trace>
  <inkml:trace contextRef="#ctx0" brushRef="#br0" timeOffset="17781.83">23791 2604 0,'0'0'0,"21"0"15,1 0-15,-1 0 16,0 0-16,0 0 0,0-22 16,0 22-16,1-21 0,-1 0 15,-21 0-15,21 21 16,-21-42-16,0 20 16,-21 22-1,0 0-15,-1 0 0,1 22 16,0-1-16,0 0 0,21 0 15,-21 0-15,0 0 0,21 22 0,-22-22 16,22 0-16,0 21 0,0-20 16,0-1-16,-21 21 0,21-21 0,0 0 15,0 1-15,0-1 0,0 0 16,0 0-16,21-21 16,1 0-16,-1 0 15,0 0-15,0 0 0,0 0 0,0 0 16,1-21-16,-1 21 0,21-21 15,-21 0-15</inkml:trace>
  <inkml:trace contextRef="#ctx0" brushRef="#br0" timeOffset="18187.59">24215 2540 0,'0'-21'15,"0"42"-15,0-63 0,0 21 0,0-22 16,0 22-1,21 21-15,0 0 16,0 0-16,0 0 16,0 0-16,1 0 0,-1 0 15,0 0-15,0 21 0,-21 0 16,0 1-16,21-1 0,-21 0 16,0 0-16,0 21 0,21-20 0,-21 20 15,0-21-15,0 0 0,0 22 0,0-22 16,0 0-16,0 0 0,0 0 15,0 0-15,-21-21 0,21 22 0,-21-22 16,21 21-16,-21-21 16,21-21-1,0-1 1,0 1 0,0 0-16,0 0 0,21 0 0,0-22 15,0 22-15,1 0 0,-1-21 0,0 21 16,0-1-16,0 1 0,-21 0 15,21 0-15,1 0 0,-22 0 0,21-1 16,0 1-16,0 0 0,0 0 16,0 0-16</inkml:trace>
  <inkml:trace contextRef="#ctx0" brushRef="#br0" timeOffset="18680.33">24596 1524 0,'0'0'0,"21"0"31,0 0-31,21 0 16,-21 21-16,22 0 0,-1 1 0,0-1 15,1 21-15,-1 0 16,0-20-16,-20 41 0,20-21 0,-21 1 16,21 20-16,-20-20 0,-22 20 15,21 1-15,0-22 0,-21 21 0,21 1 16,-21-1-16,0 22 0,0-21 0,0-1 16,0 22-16,0-22 0,-21 1 15,0-1-15,0 1 0,-1-22 0,1 22 16,0-1-16,0-21 0,0 22 15,0-22-15,-1 22 0,1-22 0,0 0 16,-21 1-16,21-1 0,-1-21 0,-20 0 16,21 22-16,-21-22 15,20 0-15,-20 0 0,21-21 0,0 21 16,-22-21-16,22 0 0,0 22 0,0-22 16,21 21-16,-21-21 15,21-21 1,21-1-1,0 22-15,0-21 0,0 0 16,1 0-16,20 0 0,-21 0 0</inkml:trace>
  <inkml:trace contextRef="#ctx0" brushRef="#br0" timeOffset="19008.66">25548 2773 0,'-21'0'31,"21"21"47,-21-21-78,21 21 0,-21 0 16,21 1-1</inkml:trace>
  <inkml:trace contextRef="#ctx0" brushRef="#br0" timeOffset="19292.5">25485 3260 0,'0'0'0,"0"21"16,0 0-16,0 0 0,0 0 15,0 1-15,0-1 16,0 0-16,0 0 0,0 0 16,0 0-16,0 22 15,0-22-15,-22 0 0,22 0 16,-21 0-16,0 1 0,21-1 16,-21 0-16,0-21 0,-22 21 0,22 0 15,0 0-15,-21-21 0,21 22 0,-22-22 16,22 0-16,0 0 0,0 0 15,0 0-15,-1 0 16</inkml:trace>
  <inkml:trace contextRef="#ctx0" brushRef="#br0" timeOffset="20235.96">25400 2836 0,'0'22'63,"21"-22"-32,0 0-16,0 0-15,-21-22 16,0 1 0,0 0-1,0 0 1,-21 21 0,0 0-16,0 0 15,21 21-15,-21 0 16,21 0-16,0 1 15,0-1-15,0 0 16,0 0-16,21 0 16,0-21-1,0 0-15,0 0 0,1 0 16,-1 0-16,0 0 16,-21-21-16,21 21 0,0-21 15,-21 0-15,0 0 0,21-1 16,-21 1-16,0 0 0,0 0 15,0 0-15,-21 21 16,0 0-16,0 0 0,0 0 16,0 21-16,-1 0 0,1 0 15,21 0-15,0 1 16,0-1 0,0 0-1,21-21 1,1 0-1,-22-21 17,0 42 15</inkml:trace>
  <inkml:trace contextRef="#ctx0" brushRef="#br0" timeOffset="20936.59">25463 3281 0,'-21'0'15,"0"0"1,0 0-16,21 21 16,0 0-1,0 0-15,0 1 16,0-1 0,21-21 15,0 0-31,0 0 15,-21-21-15,22-1 0,-22 1 16,0 0-16,0 0 16,0 0-16,0 0 0,0-1 15,0 1-15,0 0 16,-22 21-16,1 0 16,0 21-16,21 0 15,-21-21-15,21 22 0,-21-1 16,21 0-16,0 0 0,0 0 15,0 0-15,0 1 0,0-1 16,21-21-16,0 0 0,0 0 16,0 0-1,1 0-15,-22-21 16,21-1-16,-21 1 16,0 0-16,0 0 15,-21 21 16,-1 0-15,1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2T04:19:53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6943 0,'21'0'31,"1"0"-15,-1 0-16,0 0 0,0-21 15,21 21-15,1 0 0,-22-22 0</inkml:trace>
  <inkml:trace contextRef="#ctx0" brushRef="#br0" timeOffset="640.63">2222 6414 0,'-42'-64'31,"84"128"-31,-105-128 0,63 85 16,-21 0-16,21 22 15,0-1-15,0 22 0,0-1 16,0 1-16,0-1 0,0 1 15,0 20-15,0 1 0,0 21 16,0-22-16,0 22 0,-21-21 0,21 0 16,-22-1-16,22-20 0,-21-1 15,0 1-15,21-22 0,0 0 0,0 1 16,-21-1-16,21-21 0,-21 0 0,21 1 16,-21-22-1,21-22-15,-22-20 16,1 21-16,21-21 0</inkml:trace>
  <inkml:trace contextRef="#ctx0" brushRef="#br0" timeOffset="1211.81">1630 6710 0,'-21'-42'0,"42"84"0,-42-127 0,21 43 15,0 21-15,0-22 0,0 22 16,0-21-16,21 21 0,0 0 0,0-1 15,21 1-15,-20 0 0,20 0 16,-21 21-16,21 0 0,1 0 0,-22 0 16,21 0-16,1 21 15,-1 21-15,0 1 0,1-1 0,-22 22 16,21-1-16,-21-21 0,22 22 16,-22-1-16,0 1 0,21 42 15,-42-64-15,0 22 0,21-22 16,-21 0-16,0 1 0,22-1 0,-22 0 15,0-21-15,0 1 0,0 20 32,-22-42-32,1-21 0,21-22 15,-21 22-15,21-21 0,0 0 0,-21-1 16,21 1-16,0-22 0,0 1 16,0-1-16,0 1 0,21-1 15,0-20-15,0-1 0,1 0 16,20 1-16,-21 20 0,21 1 0,22-1 15,-22 1-15,1 42 0,-1-22 16,0 22-16,1 21 0,-1 0 0,0 21 16,1 0-16,-22 22 0,21 20 15,-21 1-15,0 20 0,1 1 0,-22 0 16,0-1-16,0 1 0,0 0 16,0-1-16,0 1 0,0 21 0,0-21 15,0-22-15,0 22 0,0-22 16,0 1-16,-22-22 0,22 64 15,0-85-15,0 0 0,0 0 16,0 1-16,0-1 0,0-42 31,0-1-31,22-20 16,-22 0-16</inkml:trace>
  <inkml:trace contextRef="#ctx0" brushRef="#br0" timeOffset="1583.6">3238 7260 0,'0'0'0,"0"21"0,0 1 0,0-1 15,22-21 1,-1 0-16,0 0 0,0 0 16,0-21-16,0-1 0,1 1 15,-1 0-15,0 0 0,21-21 0,-21 20 16,1-20-16,-22 21 0,0-21 0,0 20 15,0-20-15,0 21 0,0 0 16,-22 0-16,1 21 0,-21 0 0,21 0 16,-22 0-16,1 0 0,0 21 15,-1 0-15,22 21 0,-21-21 0,21 43 16,0-22-16,-1 1 0,1 20 16,21 1-16,0-22 0,0 21 0,0-20 15,0-1-15,0 0 0,0-20 16,21 20-16,1-21 0,-1 0 15,0 0-15,0 1 0,21-1 0,-20-21 16,20 0-16,0 0 0,-21 0 16,22 0-16,20-21 0,-20-1 0,-1 1 15,0-21-15,1 0 0,20-1 16</inkml:trace>
  <inkml:trace contextRef="#ctx0" brushRef="#br0" timeOffset="1848.96">4191 6138 0,'0'-21'0,"0"42"0,0-63 16,-21 42-16,0 0 0,-1 21 15,22 0-15,-21 22 0,0-1 0,21 22 16,-21 20-16,21 1 0,-21-22 16,0 22-16,21 0 0,0-1 0,-43 170 15,22-169-15,21-21 16,-21 20-16,0-20 0,21-22 15,0 22-15,-21-22 0,-1 0 0,22-21 16,-21 1-16,21-1 0,0 0 16,0 0-16,0-42 15,21 0-15,1 0 16,-1-22-16,0 1 0,0-22 16</inkml:trace>
  <inkml:trace contextRef="#ctx0" brushRef="#br0" timeOffset="2300.69">4530 6117 0,'0'0'16,"0"-21"-1,0 42-15,-22 22 0,22-1 16,-21 0-16,0 22 0,21 20 0,-21-20 16,0 21-16,21-1 0,-21 1 15,-1 105-15,-20-20 16,21-86-16,21 1 0,-21-21 15,0-1-15,-1 1 0,22-22 0,0-21 16,0 21-16,0-20 0,-21-1 16,21 0-16,0-42 31,0 0-31,0-22 0,0 1 0,21 0 16,1-22-16,-22 1 0,21-1 0,21 22 15,-21-22-15,0 1 0,22 20 16,-22 1-16,0 0 0,21 21 0,-20-1 15,-1 22-15,0 0 0,0 22 16,0 20-16,-21-21 16,0 21-16,21 1 0,-21 20 0,22-20 15,-22 20-15,0-21 0,0 1 16,0 20-16,0 107 16,0-149-16,0 0 15,0 0-15,0 0 16,-22-21-1,1-21-15,21 0 16,-21-21-16,0 20 0,0-20 0</inkml:trace>
  <inkml:trace contextRef="#ctx0" brushRef="#br0" timeOffset="2481.6">3852 6922 0,'-21'0'16,"42"0"-16,-63 0 0,63 0 15,0 0 1,0 0-16,1 0 0,-1 0 0,21 0 16,-21 0-16,22 0 0,-22 0 0,21 0 15,0 0-15,22-22 16,-22 22-16,1 0 0,20-21 0,-21 21 0,22 0 16</inkml:trace>
  <inkml:trace contextRef="#ctx0" brushRef="#br0" timeOffset="2850.39">4995 6858 0,'0'21'16,"-42"43"-1,21-43-15,0 21 0,-1-21 16,1 22-16,-21 41 16,21-41-16,21-1 0,-21 0 0,21 1 0,0-1 15,0 0-15,0-20 0,0 20 16,21-21-16,0 0 0,0 0 0,0-21 15,0 22-15,1-22 0,-1 0 0,0 0 16,0 0-16,0 0 16,22-22-16,-22 1 0,0 0 0,0 0 15,21 0-15,-42-22 0,22 1 16,-1 0-16,0-22 0,-21 22 0,0 0 16,0-1-16,0 1 0,0 0 0,-21 20 15,0-20-15,-191 21 31,170 21-31,-1 0 0,1 0 0,-22 21 0,43 0 16,-21-21-16,21 21 16,0 1-16,21-1 0,0 0 0,0 0 15,21 0-15,0 0 0,0 1 16,21-22-16,1 21 0,-1-21 0,0 0 16</inkml:trace>
  <inkml:trace contextRef="#ctx0" brushRef="#br0" timeOffset="3332.11">5884 6964 0,'21'-21'16,"-42"42"-16,42-63 0,-21 20 0,-21 22 15,0 0-15,-21 0 0,21 0 0,-22 0 16,1 0-16,0 22 16,-64 20-16,63 0 0,1-21 15,0 22-15,21-1 0,-22 0 16,22 1-16,0 20 0,21-20 0,0-1 15,0-21-15,0 21 0,0-20 0,0-1 16,21 21-16,0-21 0,0-21 16,1 21-16,20-21 0,-21 0 0,21 0 15,-20 0-15,20 0 0,0 0 0,1 0 16,-22-21-16,21 0 0,0-21 16,-20 21-16,20-22 0,-21 1 0,0-22 15,0 22-15,-21-21 0,0-1 16,22 1-16,-22-22 0,0 21 15,0-20-15,21-1 0,-21 0 0,0 1 16,0-1-16,0 22 0,0-1 16,0 22-16,0 21 0,0-1 0,0 1 15,-21 42 1,-1 22-16,1-1 0,0 22 0,21-1 16,0 1-16,-21-1 0,21 22 0,0-22 15,0 22-15,0-22 0,0 22 16,21 63-16,0-84 0,0-22 15,1 22-15,-1-22 0,-21 0 0,21 1 16,0-22-16,0 0 0,-21 0 16,21-21-16,1 0 0,-1 0 15,0 0-15,0 0 0,0 0 0,0-21 16</inkml:trace>
  <inkml:trace contextRef="#ctx0" brushRef="#br0" timeOffset="3939.76">7324 6244 0,'-22'-21'0,"-20"21"32,21 0-32,0 0 0,21 21 0,-43 0 15,22 1-15,0 20 0,-21 0 0,21 1 16,-22 20-16,1 1 0,0-1 0,-1 1 16,1-1-16,0 1 0,20-1 15,-20 1-15,21 20 0,0-20 0,0-1 16,21 1-16,0-1 0,0-20 15,21-1-15,0 0 0,21 1 16,1-22-16,-1 21 0,0-21 0,22 0 16,-22-21-16,22 0 0,-22 0 0,0 0 15,22 0-15,-22 0 0,0-21 16,1 0-16,-1-21 0,0 21 0,22-22 16,-22-20-16,1-1 0,-1 1 0,-21-1 15,21-20-15,-20 20 0,20-42 16,-21 22-16,-21-22 0,0 0 0,0 0 15,0 21-15,0 1 0,0-1 16,-21 0-16,-21 22 0,20 21 0,-20-1 16,0 22-16,-1 21 0,1 0 15,-21 0-15,20 42 0,-20-20 16,20 41-16,-20-21 0,-43 107 16,64-65-16,-1 1 0,1 0 15,21-1-15,-21 1 0,20-22 0,22 1 16,0 21-16,0-22 0,0-21 0,22 22 15,-1-1-15,0-20 0,0-1 16,21 0-16,-20-20 0,20 20 0,-21-21 16,21 0-16,-20-21 0,20 0 0</inkml:trace>
  <inkml:trace contextRef="#ctx0" brushRef="#br0" timeOffset="4344.53">7853 6985 0,'0'0'0,"21"-63"32,0 63-32,0 0 15,0 0-15,1 0 0,-22 21 16,21 0-16,0 0 0,0 0 0,0 22 16,-21-1-16,21 0 0,1 1 0,-1-1 15,-21 0-15,0-21 16,21 22-16,-21-1 0,21-21 0,-21 22 0,0-22 15,0 0-15,0 0 0,0 0 16,0-42 15,0 0-31,0 0 0,21-22 0,0 1 16,-21 0-16,22-1 0,-1-20 16,0 21-16,0-22 0,0 22 0,0-1 15,1 1-15,-1 0 0,0 21 0,0-22 16,0 22-16,0 21 0,1-21 15,-1 21-15,0 0 0,0 21 16,-21 0-16,0 22 16,0-22-16,0 0 0,0 0 15,0 21-15,0-20 0,0-1 0,0 21 16,0-21-16</inkml:trace>
  <inkml:trace contextRef="#ctx0" brushRef="#br0" timeOffset="4890.49">8530 7197 0,'0'21'0,"0"-42"0,0 63 15,0-21 1,21-21-16,0 0 15,1-21-15,-1 0 0,0 0 0,0 0 16,0-1-16,0 1 0,-21 0 16,22 0-16,-1 0 0,-21 0 0,21-1 15,-21 1-15,-21 21 16,0 0 0,-22 0-16,22 0 0,0 21 15,0 1-15,0-1 0,-1 0 0,1 21 16,21-21-16,0 22 0,0-22 15,0 21-15,0-21 0,0 22 0,0-22 16,0 0-16,0 0 0,0 0 16,21 1-16,1-1 0,-1 0 0,0-21 15,0 0-15,0 0 0,0 0 16,1 0-16,-1 0 0,0-21 16,0 21-16,0-21 0,-21-1 0,21-20 15,1 21-15,-1-21 0,-21-1 0,21 1 16,0 0-16,0-1 15,0 1-15,1 0 0,-1 20 0,0-20 16,0 21-16,0 0 0,22 0 0,-22-1 16,0 22-16,0 0 0,21 0 15,-20 0-15,-1 0 0,0 22 0,0 20 16,0 0-16,-21-21 0,0 22 16,0-22-16,0 21 0,0 1 15,0-1-15,0-21 0,0 21 0,0-20 16,0-1-16,0 0 0,0 0 0,0 0 15,0-42 17,-21 21-32,21-21 0,0-21 15,0 20-15,0-20 0,0 0 16,0-1-16,0 1 0,21 0 16,0-1-16,1 1 0,-1 0 0,0-1 15,0 1-15,21 0 0,-20-1 16,20 22-16,0-21 0</inkml:trace>
  <inkml:trace contextRef="#ctx0" brushRef="#br0" timeOffset="5536">10033 6117 0,'0'0'0,"-21"0"16,-22 21-16,22 1 0,-21-1 15,0 0-15,-1 21 0,22 22 16,-21-1-16,-1 1 0,1 20 0,21-20 15,-43 84-15,43-84 16,0-1-16,21 1 0,-21-1 0,21-21 16,-21 22-16,21-22 0,0 22 0,0-22 15,0 0-15,0-20 0,0 20 16,0-21-16,0 0 0,0 0 0,21 1 16,0-22-16,0 0 0,0 0 0,1 0 15,20 0-15,-21-22 0,21 1 16,1 0-16,-1-21 0,0 21 15,22-22-15,-22 1 0,1 0 0,-1-1 0,0-20 16,1 20-16,-22 1 16,21 0-16,-42 21 0,21-22 0,-21 22 15,-21 21 1,0 0-16,-21 21 16,20 22-16,1-22 0,0 0 0,0 21 15,-21 1-15,42-22 0,-22 21 0,22 0 16,-21 1-16,21-22 0,0 21 15,0 22-15,0-43 0,21 0 16,1 0-16,-1-21 0,0 21 0,42-21 16,-41 0-16,-1 0 15,21 0-15,-21 0 0,22-21 16,-22 0-16,21 0 0,-21 0 0,0-22 16,1 1-16,-1 0 0,0-1 0,-21 1 15,21 0-15,-21-1 0,0 1 16,0 0-16,0-1 0,-21 22 0,-21 0 15,20 0-15,1 21 0,-21 0 16,0 0-16,-1 0 0,1 21 0,0 0 16,-1 0-16,1 1 0,0 20 0,-1-21 15,22 0-15,0 22 0,0-22 16,21 0-16,0 21 0,0-21 0,0 22 16,21-22-16,0 0 0,21 0 15,-20 0-15,20-21 0,0 22 0,1-22 16,-1 0-16,21 0 0,-20 0 15,-1 0-15,0 0 0,22 0 0,-22-22 16</inkml:trace>
  <inkml:trace contextRef="#ctx0" brushRef="#br0" timeOffset="7237.07">10795 6985 0,'21'-42'16,"-42"84"-16,42-127 0,-21 64 0,0 0 16,0 0-16,0 0 0,-21 21 15,0 0-15,0 21 0,-1 0 0,-20 21 16,21-20-16,-21 20 0,20 0 0,-20 1 15,21-1-15,0 0 16,0 1-16,-1-1 0,22 0 0,-21 1 16,21-22-16,0 21 0,0-21 0,0 0 15,0 1-15,0-1 0,21-21 16,1 0-16,-1 0 0,0 0 0,0 0 16,0-21-16,22 21 0,-22-22 0,21 1 15,0-21-15,-20 21 0,20-22 16,0 1-16,-21 0 0,1-1 0,62-62 15,-63 83-15,-21 1 16,0 42 15,-21 1-31,21-1 0,-21 21 0,0-21 16,0 22-16,21-22 0,0 21 16,0-21-16,0 0 0,0 22 0,21-22 15,0 0-15,0 0 0,0 0 0,22 1 16,-1-22-16,-21 21 0,22-21 15,-1 0-15,0 0 0,22 0 0,-22 0 16,0 0-16,1-21 0,20-1 0,-20 1 16,-22 0-16,21 0 0,0-21 15,-20-1-15,-1 22 0,0-21 0,21-43 16,-42 22 0,0 20-16,0 22 0,0 0 0,0 0 15,-21 0-15,-21 21 0,21 0 16,-1 0-16,-20 0 0,0 0 0,-22 21 15,22 0-15,0 0 0,-1 0 0,1 22 16,0-22-16,-1 21 0,22 0 16,0 1-16,0-1 0,21 0 0,0-20 15,0 20-15,0-21 0,0 21 0,21-20 16,0-1-16,21 0 0,-20 0 16,-1-21-16,0 21 0,21-21 0,-21 0 15,22 0-15,-22 0 0,21 0 0,-21-21 16,22 0-16,-22 0 0,0-22 15,21 1-15,-20 0 0,20-1 16,-21-20-16,21-1 0,-20 1 0,-1-22 16,0 22-16,21-22 0,-21-21 15,1 22-15,-1-1 0,-21 0 0,0 1 16,21-1-16,-21 21 0,0 22 0,0-21 16,0 20-16,0 22 0,-21 0 15,0 0-15,-1 21 0,1 0 16,0 21-16,0 0 0,0 0 15,0 22-15,-1-1 0,1 21 16,0 1-16,21-1 0,-21 1 0,0 21 0,21-22 16,-21 22-16,21-22 15,0 22-15,0-22 0,0 1 0,0-1 16,0 1-16,0-1 0,0-20 0,0 20 16,0-20-16,0-1 0,0-21 15,0 21-15,0-20 0,0-1 0,0 0 16,21 0-16,0 0 0,0-21 15,0 0-15,0 0 0,1-21 16,-1 0-16,0 0 0,0 0 0,21-22 16,-20 22-16,20-21 0,-21-1 0,21 1 15,-20 21-15,-1-21 16,21 20-16,-21 1 0,0 0 0,1 21 16,-22 21 15,0 0-31,0 1 0,0-1 15,0 0-15,0 0 0,0 0 16,0 0-16,0 1 16,21-22-1,0 0-15,0 0 16,0-22-16,0 1 16,1 0-16,-1 0 0,0 0 0,0-22 15,0 22-15,0-21 0,1 21 16,-1 0-16,0-1 0,-21 1 15,0 0-15,21 21 0,-21 21 16,0 22 0,0-22-16,-21 0 15,21 0-15,0 21 0,0-20 0,0 20 16,0-21-16,0 0 0,0 22 16,0-22-16,21 0 0,-21 0 0,21 0 15,0-21-15,1 21 0,-1-21 0,21 22 16,-21-22-16,22 0 0,-22 0 15,21 0-15,0 0 0,-20-22 0,20 1 16,0 0-16,1 0 0,-1-21 0,-21-1 16,21 1-16,-20-22 15,20 22-15,-21 0 0,0-1 0,-21 1 16,0 0-16,0 21 0,0-22 0,0 22 16,-21 0-16,0 21 0,-21 0 15,-1 0-15,1 0 0,0 0 0,-1 21 16,1-21-16,0 21 0,-1 0 0,22 1 15,0-1-15,0-21 0,0 21 16,21 0-16,0 0 0,0 0 16,0 1-16,21-1 15,0-21-15,0 0 16,0 0-16,22 0 0,-22 0 0,0 0 16,21 0-16,-21 0 0,1 0 15,-1 0-15,0 0 0,-21 21 31,0 21-31,0-21 16,0 22-16,0-1 0,-21 0 0,21 22 16,-21-22-16,21 64 0,-22-42 15,22-22-15,0 0 0,0 22 0,0-22 16,0 22-16,0-1 0,0-21 16,-21 22-16,21-1 0,0 1 0,0-22 15,-21 22-15,0-22 0,0 22 0,0-22 16,-1 0-16,1 1 15,0-22-15,-21 0 0,21 21 0,-22-42 16,22 21-16,-21 1 0,21-22 0,-1 0 16,-20 0-16,21 0 0,0 0 0,0-22 15,-1 1-15,1 0 0,0 0 16,21 0-16,-21-22 0,21 1 0,0 0 16,0-22-16,0 1 0,0-1 0</inkml:trace>
  <inkml:trace contextRef="#ctx0" brushRef="#br0" timeOffset="7428.96">12277 6541 0,'-64'0'0,"128"0"0,-191 0 0,84 0 16,-20 0-16,20 0 0,22 0 15,-21 0-15,21 0 0,0 0 16,42 0 15,0-22-31,0 1 0,21 0 16</inkml:trace>
  <inkml:trace contextRef="#ctx0" brushRef="#br0" timeOffset="7996.44">14711 4530 0,'0'0'0,"0"-21"16,21-1-16,-21 1 0,0 0 0,21 0 15,-21 0-15,0 42 32,-21 0-32,21 21 0,-21-20 15,21 20-15,0 21 0,-21 1 16,21-1-16,-22 22 0,22 0 0,-21-1 16,21 22-16,0-21 0,-21 42 0,0-21 15,21 21-15,-21 148 16,21-127-16,0 0 0,0 22 0,0 20 15,0 1-15,0-1 0,21 22 0,0-22 16,21 22-16,-20 0 0,-1 20 16,21-20-16,0 0 0,-20 21 15,20-22-15,-21 22 0,21 0 0,-20 0 16,-1 0-16,0-1 0,-21 1 0,0 0 16,0 0-16,0 0 0,0 0 15,0-1-15,0 1 0,0 0 0,21 0 16,-21 0-16,21 0 0,-21-1 0,0-20 15,21 0-15,1-1 0,-22 1 0,21-21 16,0 20-16,0-20 0,0-22 16,-21 22-16,43-22 0,-22 0 0,0-21 15,0 1-15,0-1 0,22-21 0,-22-21 16,21 21-16,-21-43 0,22 1 0,-22 0 16,21-22-16,-21-21 0,0 1 15,1-22-15,-1-21 0</inkml:trace>
  <inkml:trace contextRef="#ctx0" brushRef="#br0" timeOffset="9619.79">16531 6223 0</inkml:trace>
  <inkml:trace contextRef="#ctx0" brushRef="#br0" timeOffset="11921.47">15917 6583 0,'0'0'0,"21"0"0,1-21 16,-1 0-16,0-1 0,-21 1 16,21 0-16,-21 0 0,0 0 0,0 0 15,0-1-15,0 1 0,0 0 16,0-21-16,-21 21 0,0-1 0,0 1 16,-1 0-16,1 0 15,0 21-15,0 0 0,0 0 16,0 21-16,-1 21 15,1-20-15,0 41 0,0-21 16,0 1-16,0 20 0,-1-20 0,22 62 16,0-20-1,0-43-15,0 1 0,0-22 0,0 0 16,0 21-16,22-42 0,-1 22 0,-21-1 16,21-21-16,64 0 15,-43-43 1,0 22-16,-21 0 0,1-21 15,-1 21-15,0-22 0,0 1 0,0 0 16,0-1-16,1-20 0,-22 20 16,21-20-16,0 21 0,-21 20 0,0 1 15,0 0-15,0 42 16,0 22 0,0-1-16,0 0 0,0 22 0,0-22 15,0 0-15,0 22 0,0-22 0,0 1 16,0-1-16,0 0 0,0-21 15,21 1-15,85 62 16,-64-84-16,-21 0 0,22 0 16,-1 0-16,-21 0 15,22-21-15,-1 21 0,-21-21 0,21-21 16,1 20-16,-22-20 0,0 0 0,0-1 16,0-20-16,1-1 0,-1 1 0,0-1 15,-21-20-15,21 20 0,-21 1 16,0 20-16,0-20 0,0 21 15,0-1-15,0 22 0,0 0 0,-21 21 32,21 21-32,0 21 0,-21-20 0,0 20 15,21 0-15,-22 22 0,22-1 0,0 1 16,0-22-16,0 22 0,0-1 16,0 1-16,0-22 0,0 0 0,22 1 15,-1-22-15,0 21 0,0-21 16,0 0-16,0 1 0,1-22 15,-1 0-15,0 0 0,21 0 0,-21 0 0,1 0 16,20-22-16,-21 22 16,21-21-16,1-21 0,-22 21 0,21-22 15,-21 1-15,22-21 0,-22 20 0,0-20 16,0-1-16,0 1 0,1-1 16,-1 1-16,0-1 0,-21 22 15,0-22-15,21 22 0,-21-21 0,21 20 16,-21 1-16,0 21 0,0 0 0,0-1 15,0 44 1,0 20-16,0-21 0,-21 21 16,0 22-16,0-22 0,21 22 0,-21-1 15,-1 1-15,22 20 0,-21-20 0,21-1 16,0 1-16,0-1 0,0-20 16,0-1-16,0 0 0,21-20 15,1-1-15,-1 0 0,0 0 0,21-21 16,-21 0-16,1 0 0,20 0 0,-21 0 15,21 0-15,1-21 0,-22-21 16,21 20-16,1 1 0</inkml:trace>
  <inkml:trace contextRef="#ctx0" brushRef="#br0" timeOffset="12315.24">18986 6011 0,'0'-21'15,"0"42"-15,0-63 0,22 21 0,-22 0 0,0 0 16,0-1-16,0 44 16,0-1-1,-22 0-15,1 21 0,21 1 16,-21-1-16,0 0 0,21 22 0,0-1 16,-21 1-16,21-1 0,-21-20 0,21 20 15,0 1-15,0-22 0,0 0 16,0 1-16,0-1 0,0-21 0,0 0 15,0 0-15,0 1 0,21-1 16</inkml:trace>
  <inkml:trace contextRef="#ctx0" brushRef="#br0" timeOffset="13088.8">18351 6456 0,'-42'-21'0,"84"42"0,-105-42 0,42 0 15,21-1-15,21 22 16,0-21-16,21 21 16,1-21-16,63 21 15,-43-21-15,1 21 0,-1-21 0,1 0 16,-1 21-16,1-22 0,-1 1 16,22 0-16,-22 0 0,22-21 0,-22 20 15,1-20-15,-1 21 0,1-21 16,-22 20-16,-21-20 0,1 21 0,-22 0 15,0 0-15,-22 21 16,1 0-16,0 21 0,0 0 16,-21 21-16,20-21 0,-20 22 15,21-1-15,0 0 0,0 22 0,-1-1 16,22 1-16,-21 63 16,0 0-16,21-85 0,0 22 15,-21-22-15,21 0 0,0 1 16,0-22-16,0 0 0,0 0 0,0 0 15,-21-21-15,21-21 32,0 0-32,0 0 0,21 0 0,0 0 15,-21-22-15,21 1 0,0 0 16,22-22-16,-22 1 0,0 20 0,21-20 16,-20 20-16,20 22 0,-21-21 15,0 42-15,0-21 0,1 21 0,-22 21 16,0 0-16,0 21 15,0-20-15,0 20 0,0 0 0,21 1 16,0-1-16,-21-21 0,21 21 0,0-20 16,0 20-16,22-21 15,-1 0-15,-21 0 0,22 1 0,-1-1 16,-21-21-16,21 0 0,1 0 0,-1 0 16,-21 0-16,22 0 0,-1 0 15,0-21-15,1-1 0,-1 1 0,0 0 16,1-21-16,-1-1 0,-21-20 15,0 21-15,22-22 0,-22 1 0,-21 20 16,0 1-16,0 0 0,0 20 0,0 1 16,-21 0-16,-1 21 0,1 0 15,0 0-15,-21 21 0,21 0 0,-1 22 16,-20-1-16,21 22 0,21-22 16,0 21-16,0-20 0,0 20 15,0-20-15,0-1 0,21 0 0,21-21 16,-20 1-16,41 20 0,-21-21 15,22-21-15,-1 21 0,1 0 0,-1-21 16,22 0-16,0 0 0,-22 0 16,1 0-16,-1 0 0,1-21 0,-22 0 15,0 0-15,-20 0 0,-1 0 0,0-22 16,-21 22-16</inkml:trace>
  <inkml:trace contextRef="#ctx0" brushRef="#br0" timeOffset="13944.31">15790 8213 0,'0'-21'16,"0"42"-16,-21-85 0,21 22 0,-21 0 16,21 20-16,0-20 0,0 21 0,0 0 15,0 0-15,0-1 16,0 1-16,21 21 0,0 0 15,22 21-15,-22 1 0,0-1 16,0 21-16,0 0 0,0 1 16,1 20-16,-1-20 0,-21-1 0,0 21 15,21-20-15,-21-1 0,0 22 16,21-22-16,-21-21 0,0 21 0,0 1 16,0-22-16,0 0 0,0 21 15,0-20-15,0-1 0,0 0 16,-21-21-16,0 0 15,0-21-15,21 0 0,0-1 16,-22 1-16,22 0 0,0-21 16,0-1-16,0 1 0,0 0 0,0-1 15,22-20-15,-1-1 0,0 22 0,0-21 16,21 20-16,-20 1 0,20 21 16,-21 0-16,21-1 0,-20 22 0,20 0 15,-21 22-15,0-1 0,0 21 16,1 0-16,-1 1 0,0-1 15,0 0-15,-21 1 0,21-1 0,0 0 16,-21 1-16,22-1 0,-1-21 16,-21 22-16,21-22 0,-21 21 0,0-21 15,21 0-15,-21 1 0,21-1 16,-21 0-16,21-21 16,-21-21-16,22 0 15,-1-1-15,0 1 16,-21-21-16,21 21 0,0-22 0,0 1 15,1 0-15,-1-22 0,0 22 0,0-22 16,21 1-16,-20-1 16,-1 22-16,0 0 0,21 21 0,-21-1 15,1 22-15,-22 22 16,21-1-16,-21 0 0,0 21 0,0 1 16,0-1-16,0 0 0,0 1 0,0-1 15,0 0-15,0 1 0,0-1 16,0-21-16,0 21 0,0-20 0,0-1 15,0 0-15,0 0 0,0 0 0,0 0 16,21-21 0,0 0-16,0 0 15</inkml:trace>
  <inkml:trace contextRef="#ctx0" brushRef="#br0" timeOffset="14296.1">17462 8509 0,'0'-21'31,"22"0"-15,-1 21-16,0-21 15,0 21-15,0-22 0,0 1 16,1 21-16,-1-21 0,21 0 0,-21 0 16,0 0-16,-21-1 0,22 1 15,-22 0-15,0 0 0,0 0 0,-22 21 31,1 0-31,0 21 0,-21 0 16,21 21-16,-22-20 0,22 20 0,-21 0 16,21-21-16,-1 22 0,1-1 0,0-21 15,21 22-15,0-22 0,0 21 16,0-21-16,0 0 0,0 1 0,42 20 16,-20-21-16,-1 0 0,21-21 15,-21 0-15,22 0 0,-1 0 16,0 0-16,1 0 0,-1-21 0,21 21 15,-20-21-15,-1 0 0,22 0 16,-22-22-16,21 22 0</inkml:trace>
  <inkml:trace contextRef="#ctx0" brushRef="#br0" timeOffset="14530.97">18415 8022 0,'0'0'16,"0"-63"-16,0 20 0,0 1 0,0 0 15,0 21-15,-21 21 16,21 21-16,-21 21 0,-1 0 15,1 22-15,21-1 0,-21 1 16,21-1-16,-21 1 0,21-1 0,0 1 16,0-22-16,0 22 0,0-22 15,0 0-15,0 1 0,0-1 0,0-21 16,0 22-16,0-22 0,21 0 0,0 0 16,0-21-16,1 0 0,-1 0 15,0 0-15,0 0 0,0 0 16,43-42-16,-1-1 15,-42 22-15,1-21 0</inkml:trace>
  <inkml:trace contextRef="#ctx0" brushRef="#br0" timeOffset="15305.52">18859 8001 0,'22'-63'0,"-44"126"0,44-190 16,-22 64-16,21 20 0,-21 22 16,0-21-16,0 63 15,0 21-15,0 1 16,-21-1-16,-1 21 0,22 1 0,-21-1 15,21 1-15,0-1 16,0 1-16,0-1 0,0 1 0,0 42 16,0-64-16,0 0 0,0 1 15,0-1-15,0-21 0,0 0 16,0 1-16,0-1 0,0 0 0,21-21 16,1 0-1,-1 0-15,-21-21 0,21 0 16,0-1-16,0 1 0,-21-21 0,21 21 15,1-22-15,-1 22 0,0-21 16,21 0-16,-21-1 0,1 1 0,20 21 16,-21 0-16,0 21 0,0 0 31,-21 42-31,0-21 0,0 0 0,0 22 16,0-22-16,0 0 0,0 21 0,0-21 15,0 1-15,0-1 0,0 0 16,22 0-16,-22 0 0,21 0 0,0 1 15,0-22-15,0 0 0,0 21 16,22-21-16,-22 0 0,21 0 0,1 0 16,-22 0-16,21-21 0,0-1 0,1 22 15,-1-21-15,0 0 16,-20 0-16,20 0 0,0 0 0,64-64 16,-64 43-1,-20 20-15,-1 22 16,-21 22-16,-21-1 15,21 0-15,-22 0 0,22 0 16,0 0-16,0 22 0,-21-22 16,21 0-16,0 0 0,0 0 15,0 1-15,21-1 0,1-21 16,-1 21-16,0-21 0,0 0 0,0 0 16,22 0-16,-22 0 0,0 0 0,21 0 15,1-21-15,-22 0 0,21 21 16,-21-22-16,0 1 0,1 0 0,-1-21 15,0 21-15,0-1 0,-21-20 16,21 21-16,-21-21 0,0-1 16,0 22-16,-21-21 0,0 21 0,-43-22 15,22 43-15,21 0 0,-21 0 16,-1 0-16,1 0 0,0 0 16,-1 21-16,22 1 0,-21-1 0,21 0 15,-1 0-15,1 21 0,0-20 16,21-1-16,-21 0 0,21 0 0,0 0 15,0 0-15,21 1 0,0-22 0,0 21 16,1-21-16,20 0 0,0 21 16</inkml:trace>
  <inkml:trace contextRef="#ctx0" brushRef="#br0" timeOffset="16028.11">21272 8509 0,'0'0'0,"0"-21"0,0 0 15,0-22-15,-21 1 16,0 21-16,0 21 16,0 0-16,0 0 0,-22 0 0,1 21 0,0 0 15,-1 0-15,-20 1 0,20-1 0,1 0 16,21 0-16,-21 21 16,20-20-16,1 20 0,0-21 0,21 0 15,0 0-15,0 22 0,0-22 16,0 0-16,21 0 0,0 0 0,1 1 15,-1-1-15,0-21 0,0 21 0,0 0 16,22-21-16,-22 0 0,0 0 16,0 0-16,21 0 0,-20 0 0,-1 0 15,0-21-15,0 0 0,0 0 16,0-22-16,1 22 0,-1-21 0,21-1 16,-21-20-16,0 21 0,1-22 15,20 1-15,-21-1 0,0 1 0,22-22 16,-22 21-16,0 1 0,21-1 15,-21 1-15,1-1 0,-1 22 16,0 0-16,-21 21 0,0-1 0,0 1 16,0 0-16,0 42 15,0 0-15,-21 1 0,0 20 16,-1 0-16,1 1 0,21 20 0,0 1 16,-21-1-16,21-21 0,0 22 15,0-1-15,0-20 0,0 20 0,0-20 16,21-1-16,-21 0 0,21-21 0,1 22 15,-22-22-15,21 0 0,0 0 16,0 0-16,0 1 0,0-22 16,1 0-16,-1 0 0,21 0 15,-21 0-15,0-22 0,22 22 16,-22-21-16,21 0 0,-21 0 0,22 0 16,-1-22-16,-21 22 0,22-21 15,-22 21-15,21-22 0,-21 22 0,0-21 16,1 21-16,-1 0 0,0 21 0,0 0 15,-21 21 1,0 21-16,0-21 0,0 22 16,-21-22-16,21 21 0,-21 0 15,21 1-15,-21-1 0,21 0 0,-22 1 16,22-22-16,0 21 0,0-21 16,0 1-16,-21-1 0,21 0 15,0 0-15,-21-21 16,0-21-1</inkml:trace>
  <inkml:trace contextRef="#ctx0" brushRef="#br0" timeOffset="16267.97">19135 8022 0,'-64'21'0,"128"-42"0,-170 42 0,63-21 0,1 22 16,21-22-16,0 0 0,0 0 15,42 0 1,0 0-16,0 0 0,21 0 16,1 0-16,-1-22 0,0 22 15,22-21-15,-1 21 0,1-21 0,-22 0 16,22 0-16,-1 21 0,-20-21 0</inkml:trace>
  <inkml:trace contextRef="#ctx0" brushRef="#br0" timeOffset="17347.86">22500 8086 0,'0'0'0,"21"-21"0,0-1 0,-21 1 0,22 0 16,-1 21-16,-21 21 31,0 22-31,0-22 0,0 21 0,0 0 16,0 1-16,0-1 15,0 0-15,0 1 0,0-1 0,0 0 16,0-20-16,0 20 0,0-21 0,21 21 16,21-20-16,-21-1 0,22 0 15,-1 0-15,22-21 0,-22 21 0,21-21 16,1 0-16,-22 0 0,22 0 16,-22 0-16,22 0 0,-22 0 0,21-42 15,-20 21-15,-43 0 0,21-1 16,-21-20-16,0 0 0,0-1 15,0 1-15,0 0 0,0-22 0,-21 22 16,21 0-16,-21-22 0,-22-21 16,1 64-16,21 0 15,0 0-15,-22 0 0,22 21 0,0 0 16,-21 0-16,20 21 0,1-21 16,21 21-16,0 0 0,0 0 0,0 1 15,0-1-15,21 0 16,1 0-16,20 0 0,-21-21 0,21 21 15,1-21-15,-1 0 0,0 0 16,22 0-16,-22 0 0,85 0 16,-63 0-16,-1-21 0,1 21 0,-1-21 15,1 0-15,-22 0 16,0 0-16,1-1 0,-1 1 0,-21 0 16,22 0-16,-22 0 0,0 0 15,0-1-15,21 1 0,-42 0 0,22 21 16,-1 0-16,-21 21 15,0 0-15,0 22 16,-21 20-16,-22 1 0,22-1 0,-21 22 16,-1 0-16,22-1 0,-21 22 15,0 0-15,20 0 0,-20 21 0,42 0 16,0 0-16,0 0 0,0 0 16,0 0-16,0 21 0,21-21 15,0 0-15,-21 0 0,43 0 0,-43-21 0,21 0 16,0-1-16,0 1 0,0-21 15,-21 0-15,22-22 0,-22 1 16,0-22-16,0 0 0,0 1 0,-22-22 16,1 0-16,0 0 0,0-21 0,-21 0 15,20-21-15,-20 0 0,21 0 16,-21-1-16,-1-20 0,22 0 0,-21-1 16,21-20-16,-1-1 0,22-20 0,0 20 15,0-20-15,22-1 0,-1 0 16,21 1-16,22-1 0,-1-21 0,1 21 15,20-20-15,-20-1 0,20 21 16,-20 0-16,21 1 0,-22-1 0,1 0 16,-1 22-16,1-1 0,-22 1 15,0 21-15,1 20 0,-22-20 16,-64 42-16,22 21 16</inkml:trace>
  <inkml:trace contextRef="#ctx0" brushRef="#br0" timeOffset="18032.47">18457 9821 0,'0'-42'0,"0"84"0,-21-126 15,0 41-15,-21 22 0,20 21 16,-20 0-16,21 0 0,-21 43 0,-1-22 15,1 42-15,21-20 0,0 20 16,-22 1-16,43 20 0,-21-20 16,21 20-16,-21 1 0,21 0 0,0-1 15,0-20-15,0 21 0,-21-22 16,0 1-16,-1-22 0,22 21 0,-21-20 16,0-1-16,0-21 0,21 22 0,0-22 15,-21 0-15,0-21 0,21 21 0,-22-21 16,1-21-1,21 0-15,0 0 0,-21-1 16,21-20-16,0 0 0,0-1 16,0-20-16,0-1 0,0 1 15,0-22-15,21 1 0,0-1 0,1 0 16,-1 1-16,0-1 0,0 0 16,0 1-16,0 20 0,22-21 0,-22 43 15,21 0-15,1-1 0,-1 43 0,-21 0 16,21 22-16,-20-1 0,-1 42 15,0-20-15,-21 20 0,0 1 0,0 20 16,21-20-16,-21 20 0,0 1 16,0-21-16,0 20 0,0-20 0,0-1 15,0 1-15,0-22 0,0 22 0,0-22 16,0-21-16,-21 21 16,21-20-16,-21 20 0,0-21 0,-1 0 15,1-21-15,0 21 0,0-21 0,-21 0 16,20 0-16,-20 0 0,0 0 15,-1 0-15,1 0 0,-21-21 0</inkml:trace>
  <inkml:trace contextRef="#ctx0" brushRef="#br0" timeOffset="19840.18">17335 10541 0,'0'-21'0,"0"42"0,0-63 0,0 21 16,22 21-1,-1 0-15,21 0 0,-21 0 0,22 0 16,-1 0-16,0 0 0,1 0 15,-1 0-15,21 0 0,-20 0 16,20 0-16,1 0 0,20 0 0,-20 0 16,21 0-16,-1-22 0,1 22 0,-22-21 15,22 0-15,-21 21 0,20-21 16,-41 0-16,20 0 0,-21 21 0,1-22 16,-1 1-16,-21 0 0,0 0 15,-21 0-15,-21 21 16,0 21-1,0 0-15,0 0 0,21 22 16,-21-22-16,-1 21 0,1 22 16,0-22-16,0 0 0,0 1 0,21-1 15,0 0-15,0 1 0,0-22 16,0 21-16,0-21 0,0 0 0,0 1 16,21-1-16,0 0 0,-21 0 0,42-21 15,-20 0-15,-1 0 0,0 0 16,0 0-16,21 0 0,-20 0 0,20 0 15,-21-21-15,21 0 0,-20 0 0,20-22 16,0 1-16,-21 0 0,22-1 16,-22-20-16,0-1 0,0 1 0,22-22 15,-22 22-15,0-1 0,0-21 0,0 22 16,0-22-16,22 22 16,-22-1-16,0 1 0,-21 20 0,0 1 15,0 21-15,0 0 0,0 42 16,0 0-16,-21 21 0,-21 1 15,-1 63-15,22-43 0,0 1 16,0-1-16,0 1 0,21-1 16,0 22-16,-22-22 0,22-20 0,0 20 15,0 1-15,0-22 0,0 0 0,0 1 16,0-22-16,0 21 0,0-21 16,22 0-16,-1 1 0,0-22 0,-21 21 15,42-21-15,-21 0 0,1 0 0,20 0 16,-21 0-16,21-21 15,1 21-15,-1-22 0,0 1 0,22 0 16,-22-21-16,1 21 0,20-22 0,-21 1 16,1 0-16,-1-22 0,0 22 15,1-22-15,-22 22 0,0 0 0,0-1 16,0 22-16,-21 0 0,0 42 16,0 0-1,0 0-15,-21 22 0,0-1 0,21 0 16,-21 1-16,21 20 0,-21-20 15,21-1-15,0-21 0,0 21 0,0 1 16,0-22-16,0 21 0,0-21 0,0 1 16,21-1-16,0 0 15,0 0-15,0-21 0,22 21 16,-22-21-16,0 0 0,21 0 0,1 0 16,-1-21-16,0 0 0,1 0 15,-1 0-15,0-1 0,1 1 0,-1-21 16,0 21-16,-20-22 0,20 1 0,-21 0 15,21-1-15,-20 22 0,-1 0 16,-21 0-16,0 0 0,0 42 16,-21 0-16,-1 0 15,1 0-15,21 22 0,-21-22 16,0 21-16,0-21 0,21 1 16,0 20-16,0-21 0,0 0 0,0 0 15,0 1-15,0-1 0,0 0 0,0 0 16,21-21-16,0 0 15,0 21-15,0-21 0,1 0 16,-1 0-16,0 0 0,0 0 16,0-21-16,-21 0 0,0 0 15,0 0-15,0-1 0,0-20 0,0 0 16,0 21-16,0-43 0,-21 22 16,0-1-16,0 1 0,0 0 0,-1-1 15,22 1-15,0 21 0,-21 0 16,21 0-16,0-1 0,21 22 31,1 0-15,-1 0-16,0 0 0,0 0 0,21 0 15,-20 0-15,20 22 0,-21-22 0,21 21 16,-20-21-16,20 21 0,-21 0 16,0 0-16,0 0 0,1 1 0,-1-1 15,0 21-15,0-21 0,0 0 0,0 43 16,-21-1-1,0-41-15,0-1 0,0 0 0,0 0 16,0 0-16,0 0 0,0 1 16,0-1-16,0 0 15,0-42 32,0 0-47,0-1 16,22 1-16,-1 0 0,0 0 0,-21-21 15,21 20-15,21-20 0,-20 0 16,-1-1-16,21 1 0,0 0 0,-20-1 16,20 22-16,0-21 0,1 21 15,62 0-15,-83 21 16,-22 21-16,0 21 16,0-21-16,0 22 0,0-1 15,0 0-15,0 1 0,0-1 0,0 0 16,0 1-16,0-22 0,0 21 0,0-21 15,0 0-15,0 1 0,0-1 16,0 0-16,0 0 0,0 0 0,21-21 16,0 0-16,0 21 0,21-21 0,-20 0 15,-1 0-15,21 0 0,-21 0 16,0 0-16,22-21 0,-22 21 0,21-21 16,-21 0-16,1 0 0,20 0 15,-21-22-15,0 1 0,22 0 0,-22-1 16,0 1-16,0-22 0,0 1 15,0 21-15,1-22 0,-22 22 0,0-1 16,0 1-16,0 21 0,0 0 16,-22 0-16,1 21 0,0 0 0,0 0 15,0 21-15,0 0 0,-1 21 0,22 1 16,0-1-16,-21 0 0,21 1 16,0 20-16,0-21 0,0 1 0,0 20 15,0-20-15,0-22 0,0 21 0,-21 0 16,21-20-16,0-1 0,0 21 15,0-21-15,0 0 0,-21 1 16,0-1-16,0-21 31,21-21-31,0-1 16,-22 1-16,22 0 0</inkml:trace>
  <inkml:trace contextRef="#ctx0" brushRef="#br0" timeOffset="20049.2">21378 9843 0,'-42'-22'0,"84"44"0,-126-44 0,62 22 16,-20-21-16,21 21 0,0 0 16,0 0-16,-1 0 0,1 0 0,0 0 15,0 0-15,21 21 16,0 1-1,-21-22-15,21 21 16,-21-21-16,-1 0 0,1 21 0</inkml:trace>
  <inkml:trace contextRef="#ctx0" brushRef="#br0" timeOffset="20241.21">19389 10202 0,'-43'0'0,"86"0"0,-107 0 16,43 0-16,0 0 0,42 0 31,0 0-31,21 0 0,1 0 0,-1 0 16,43 0-16,-22-21 0,234-21 16,-192 42-1,44-21-15</inkml:trace>
  <inkml:trace contextRef="#ctx0" brushRef="#br0" timeOffset="20545.41">23283 10181 0,'0'0'0,"0"-21"16,21 21-16,-42 0 31,0 21-31,0 0 0,0 22 16,-22-1-16,1 0 0,21 1 15,-21 20-15,-1 1 0,22-1 0,-21-20 16,21 20-16,-1-21 16,22 22-16,0-22 0,0 1 0,0-22 15,0 21-15,0-21 0,22 0 0,-1 22 16,0-43-16,21 21 0,-21 0 15,22-21-15,-1 0 0,0 0 0,1 0 16,-1 0-16,22 0 0</inkml:trace>
  <inkml:trace contextRef="#ctx0" brushRef="#br0" timeOffset="20768.43">24193 10118 0,'0'0'15,"22"-43"-15,-1 22 0,0 0 0,0 21 0,0 0 16,0 0-16,1 0 0,-22 42 16,0-20-16,0 20 0,0 0 15,0 22-15,0-1 0,0 1 0,0 20 16,0-20-16,0-1 0,0 1 16,-22-1-16,1 1 0,0-22 0,-21 1 15,21-1-15,-22 0 0,1 1 0,21-22 16,-22 0-16,1 0 0</inkml:trace>
  <inkml:trace contextRef="#ctx0" brushRef="#br0" timeOffset="20963.49">24342 11261 0,'0'21'15,"-22"-21"17,22 21-32,-21-21 0,0 0 15,0 0-15,0 0 0,0 0 16</inkml:trace>
  <inkml:trace contextRef="#ctx0" brushRef="#br0" timeOffset="24275.66">24511 10181 0,'-21'0'0,"0"0"0,21-21 16,0 0 15,0 0-31,21 21 0,-21-21 16,0-1-16,0 1 15,-21 21 1,-1 0 0,1 0-16,0 0 0,-21 21 15,21 1-15,-22-1 0,22 0 0,-21 0 16,21 21-16,-22-20 0,22 20 0,-21 0 16,21-21-16,-1 22 0,1-1 15,0 0-15,21-20 0,0 20 0,0-21 16,0 21-16,21-20 0,0-1 0,1 0 15,-1 0-15,21 0 0,-21 0 16,22-21-16,-1 0 0,0 22 16,1-22-16,-1 0 0,0 0 0,1 0 15,-1 0-15,0 0 0,1 0 0,-22 0 16,21-22-16,-21 22 0,0 0 16,-42 0-1,0 0 1,0 0-16,-21 0 0,20 22 15,1-22-15,0 21 0,0-21 0,0 21 16,0-21-16,-1 21 0,1-21 0,0 0 16,0 0-16,0 0 0,0 0 0,-1 0 15,1 0-15,0 0 16,0 0-16,0-21 0,0 0 16,-1 21-16,-20-21 0,21-1 0,0 1 15,21 0-15,-21-21 0,21 21 16,0-22-16,21-63 15,0 64-15,21 0 0,-21-1 0,22 1 16,-1 0-16,0-1 0,22 22 16,-22 0-16,1 0 0,-1 0 0,0 21 15,1 0-15,-1 0 0,0 0 0,-21 0 16,1 0-16,41 0 16,-63 21-16,0 0 15,0 0 1,-21-21-1,0 0 1,21-21 0,0 0-16,0 0 15,-21 0-15,-1-1 16,1 1-16,0 0 0,21 0 16,-21 21-16,0 0 0,0 0 15,-1 0-15,1 0 0,-21 21 0,21-21 16,-22 21-16,1 0 0,21 1 0,-21 20 15,-1 0-15,1-21 0,21 22 16,-22-1-16,1 0 0,21 1 16,0-1-16,0 0 0,21 1 0,-22-1 15,22-21-15,0 22 0,0-22 0,0 0 16,22 0-16,-1 0 0,0-21 16,0 21-16,21-21 0,-20 0 0,-1 0 15,21 0-15,0 0 0,-20 0 0,20 0 16,0-21-16,1 0 0,20 0 15,-21 0-15</inkml:trace>
  <inkml:trace contextRef="#ctx0" brushRef="#br0" timeOffset="24860.32">25485 9694 0,'-43'-21'16,"86"42"-16,-128-84 0,21 42 0,1 0 0,-1-1 15,1 22-15,-1-21 0,-20 0 0,-1 21 16,-21 0-16,22 0 0,-1 0 16,-21 0-16,21 0 0,-20 21 0,20 0 15,-21 22-15,0-22 0,-21 42 16,21-20-16,1-1 0,-1 22 16,21-1-16,-21 1 0,22-1 0,-1 1 0,21 20 15,-20-20-15,20 20 16,22 1-16,0-21 0,-1 20 0,-20 128 15,63-127-15,0 42 16,0-43-16,21-20 0,21-1 16,-21 1-16,22-1 0,-1-20 15,22 20-15,-22-21 0,21-20 0,1 20 16,-1-21-16,22 0 0,-21 0 0,20 1 16,1-22-16,0 0 0,-1 0 0,22 0 15,-21 0-15,-1 0 0,22-22 16,0 1-16,0 0 0,21 0 0,-21-21 15,21 20-15,0-20 0,0 0 16,0-22-16,0 1 0,-21-1 16,21 1-16,-22-22 0,1 22 0,-21-22 15,0 0-15,-22 1 0,-21-22 0,-20 0 16,-22 21-16,0 1 0,-22-22 16,-20 21-16,-21 0 0,-1-20 0,1 20 15,-22 21-15,0-20 0,1 20 0,-1 22 16,-21 0-16,21 20 0,-20 22 15,-1 0-15,0 22 0,0 20 0,0 0 16,0 22-16,1-1 0,20 1 16,-21 20-16,0 1 0,0 0 15,22-1-15,-86 107 0,86-106 16,-1-1-16,22-20 0,20 20 0,-20-20 16,20-1-16,1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2T04:20:33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783 0,'-21'0'15,"21"-21"32,0 0 16</inkml:trace>
  <inkml:trace contextRef="#ctx0" brushRef="#br0" timeOffset="404.76">1228 423 0,'0'-21'0,"0"42"0,0-63 0,0 21 16,0 0-16,0 0 31,0 42 0,0 0-31,-22 0 0,22 21 16,-21-20-16,0-1 0,21 21 16,0 0-16,-21-20 0,21 20 0,-21 21 15,0-20-15,21 20 0,-22 1 0,22-1 16,-21 1-16,21 20 0,-21-20 0,21-22 15,-21 22-15,21-1 0,-21-20 0,0-1 16,21 0-16,0 1 0,0-1 0,-22 0 16,22 1-16,0-22 0,0 0 0,0 0 15,0 0-15,0 0 0,0 1 0,0-44 32,0 1-32,0 0 15,22 0-15,-22-21 0,0 20 16,0 1-16,21-21 0</inkml:trace>
  <inkml:trace contextRef="#ctx0" brushRef="#br0" timeOffset="748.56">1291 318 0,'0'21'0,"0"0"16,0 0-16,0 21 0,0-20 0,21 20 16,-21-21-16,0 21 0,21 1 15,-21-1-15,0 22 0,0-22 0,22 21 16,-22 1-16,21-1 0,-21 1 0,0-1 16,21 107-16,-21-64 15,0-64-15,0 0 0,0-21 16,0 22-16,0-1 0,0-21 15,0 0-15,0 22 0,0-22 0,0 0 16,0 0-16,0 0 0,-21-42 47,21 0-47,-21 0 0,-1 0 16,22 0-16</inkml:trace>
  <inkml:trace contextRef="#ctx0" brushRef="#br0" timeOffset="1419.69">952 1376 0,'-21'0'15,"42"0"-15,-63 0 0,42 21 16,21-21 15,0 0-31,1 0 0,-1 0 16,21 0-16,-21 0 0,22-21 15,-1 21-15,0-21 0,1 21 0,-1-21 16,0 21-16,1-22 0,-1 22 0,0-21 16,-21 0-16,22 21 0,-1-21 0,-21 21 15,0-21-15,22 21 0,-22-21 0,0-1 16,0 22-16,-21-21 0,21 21 16,-21 21 30,0 1-46,0-1 0,0 0 16,0 0-16,0 0 0,0 0 0,0 22 16,0-22-16,0 0 0,0 0 15,0 0-15,0 1 0,0-1 0,0 0 16,0 0-16,0 0 0,0 0 16,0 1-16,22-22 0,-1 21 15,0-21-15,0 0 16,0 0-16,0 0 0,1-21 15,-1 21-15,-21-22 0,21 1 0,0 0 16,0 0-16,0 0 0,1 0 0,-1-22 16,0 22-16,-21 0 0,21-21 0,-21 20 15,0 1-15,21 0 0,-21-21 0,21 21 16,-21-1-16,0 1 0,0 0 16,0 0-16,0 42 31,0 0-31,0 0 15,0 1-15,0-1 0,0 21 0,0-21 16,0 0-16,0 22 0,0-22 0,0 0 16,0 0-16,0 0 0,0 1 0,0-1 15,0 0-15,0 0 0,0 0 16,0 0-16,22-21 31,-1 0-31,-21-21 16,21 0-16,0 0 15,0 0-15,-21 0 0</inkml:trace>
  <inkml:trace contextRef="#ctx0" brushRef="#br0" timeOffset="1739.51">2625 339 0,'0'0'0,"0"42"16,0-21-16,-22 22 0,1-22 0,21 21 15,0 0-15,-21 1 0,0-1 0,0 22 16,21-22-16,-21 21 0,21 1 0,0-22 16,-22 22-16,1-1 0,21 1 0,-21-22 15,0 0-15,21 1 0,0-1 0,0 0 16,-21 1-16,21-22 0,-21 21 0,21-21 15,0 1-15,0-1 0,0 0 0,0 0 16,0 0-16,0 0 16,21-21-1,0 0-15,-21-21 16,21 0-16,-21 0 0,21 0 0</inkml:trace>
  <inkml:trace contextRef="#ctx0" brushRef="#br0" timeOffset="2155.27">2815 1037 0,'0'43'31,"0"-22"-31,0 0 16,0 0-16,0 21 0,-21-20 0,21-1 15,-21 0-15,21 0 0,0 21 0,0-20 16,0-1-16,0 0 0,0 0 0,0 0 15,0 0-15,0 1 0,0-1 16,0 0-16,21-21 16,0 21-16,0-21 0,0 0 15,1 0-15,-1 0 0,0 0 0,21 0 16,-21-21-16,1 0 0,-1 21 0,0-21 16,21-1-16,-21 1 0,1 0 0,-1 0 15,0 0-15,-21 0 0,0-22 0,0 22 16,0-21-16,0 21 0,0-43 0,0 22 15,0 21-15,-21-1 0,21 1 0,-21 0 16,-1 0-16,1 21 0,0 0 0,0 0 16,0 0-16,0 0 15,-1 0-15,1 0 0,0 21 16,0 0-16,0 0 0,21 1 16,0-1-16,-21-21 15</inkml:trace>
  <inkml:trace contextRef="#ctx0" brushRef="#br0" timeOffset="2436.11">2244 889 0,'42'-21'15,"-21"21"1,0-21-16,22 21 0,-1-21 0,0 21 16,1-22-16,20 1 0,-21 21 0,22-21 15,-22 21-15,22-21 0,-22 0 0,0 21 16,1-21-16,-1 21 0,0 0 0,1 0 16,-1-22-16,-21 22 0,0 0 0,1 0 15,-1 0-15,0 0 0,-42 0 31,0 0-15,-1 0-16</inkml:trace>
  <inkml:trace contextRef="#ctx0" brushRef="#br0" timeOffset="3884.28">4297 804 0,'21'0'31,"0"0"-31,0 0 16,22 0-16,-1-21 16,-21 0-16,21 21 0,-20-21 0,20 0 15,-21 21-15,21-21 0,-20-1 0,20 1 16,-21 21-16,0-21 0,22 0 16,-22 0-16,-21 0 0,21-1 0,-21 1 0,0 0 15,0 0-15,0 0 16,-21 0-16,0-1 0,-22 1 0,1 21 15,0-21-15,-1 21 0,-20 0 0,20 0 16,-20 0-16,-1 0 0,22 21 0,0-21 16,-22 21-16,22 1 0,0-1 0,-1 21 15,22-21-15,-21 0 0,21 1 0,-1 20 16,1-21-16,21 0 0,0 22 0,0-22 16,0 21-16,0-21 0,0 0 0,0 22 15,0-22-15,21 0 0,1 21 0,-1-20 16,0-1-16,0 0 0,21 0 15,-20 0-15,-1 0 0,21 1 0,0-1 0,-20 0 16,20 0-16,0 0 0,-21 0 16,22 1-16,-1-1 0,-21 0 0,0 0 15,1 0-15,-22 0 0,0 1 0,0-1 16,0 0-16,0 0 0,-22 0 16,1 0-16,-21 1 0,0-1 0,20 0 15,-20 0-15,-21 0 0,20 0 0,1-21 16,0 22-16,-1-22 0,1 0 0,0 0 15,-64 0 1,85 0-16,-22 0 0,22-22 0,0 22 0,-21-21 16,20 0-16,1 0 0,0 0 0,0 0 15,21-22-15,-21 22 0,21-21 0,-21-1 16,21 22-16,0-21 0,0 0 0,0-1 16,0 1-16,0 0 0,0-1 15,0 1-15,0 21 0,0 0 0,0-1 16,0 1-16,21 21 0,0 0 15,0 21-15,0 1 0,-21-1 16,21 0-16,1 0 0,-22 21 0,21-20 16,0 20-16,-21 0 0,21-21 0,-21 22 15,0-1-15,21-21 0,0 22 0,-21-22 16,22 0-16,-22 21 0,42 1 0,-42-22 16,21-21-16,0 21 0,0 0 15,1 0-15,-1-21 0,0 0 0,21 0 16,-21 0-16,1 0 0,-1 0 15,0 0-15,0 0 0,21-21 0,-20 21 16,20-21-16,-21 0 0,21 21 0,-20-21 16,20-1-16,0 1 0,-21-21 0,1 21 15,20 0-15,-21-1 0,0-20 0,0 0 16,1 21-16,-1-22 0,-21 1 16,0 21-16,21-22 0,0 1 0,-21 21 15,0 42 16,0 0-31,0 0 0,0 1 0,0 20 16,0-21-16,0 21 0,0-20 0,0 20 16,0-21-16,0 0 0,0 22 0,0-22 15,0 0-15,0 21 0,0-21 16,0 1-16,0-1 0,21-21 16,0 0-16,1 0 0,-1 0 15,0 0-15,0 0 0,0 0 0,0 0 16,1 0-16,-1-21 0,0 21 0,0-22 15,0 1-15,0 0 0,-21 0 0,22 0 16,-1 0-16,0-1 0,0-20 0,-21 21 16,0-21-16,21 20 0,-21-20 0,21 21 15,-21-21-15,0-1 0,0 22 0,0 0 16,0 0-16,0 0 0,0 42 31,0 0-31,0 0 0,0 21 16,0 1-16,0-22 0,0 21 0,0-21 15,0 22-15,0-22 0,0 0 0,0 21 16,0-20-16,0-1 0,0 0 0,0 0 16,0 0-16,0 0 15,22-21-15,-1 0 0,0 0 16,0 0-16,0 0 0,0 0 16,1 0-16,-1 0 0,21-21 15</inkml:trace>
  <inkml:trace contextRef="#ctx0" brushRef="#br0" timeOffset="4646.84">5927 953 0,'0'0'0,"0"-22"0,0 1 0,0 0 16,0 0-16,-22 0 0,1 21 15,0 0-15,0-21 0,0 21 0,0 0 16,-1 0-16,-20 0 0,21 21 0,-21-21 15,-1 21-15,1 0 0,21 0 0,-22 0 16,1 22-16,21-22 0,-21 21 0,20-21 16,1 22-16,0-22 0,0 21 15,21-21-15,0 22 0,0-1 0,0-21 0,0 0 16,0 1-16,0-1 0,0 0 16,0 0-16,21-21 0,0 21 0,0-21 15,1 0-15,-1 0 0,0 0 0,21 0 16,-21 0-16,1 0 0,20 0 0,-21 0 15,64-21-15,-64 0 16,0 0-16,21 0 0,-20-1 0,-1 1 16,-21 0-16,21 0 0,0-21 15,-21 20-15,21-20 0,-21 0 0,0 21 0,0-22 16,21 1-16,-21 21 0,0 0 16,22-22-16,-22 22 0,0 0 15,0 42 1,0 21-16,0-20 15,0-1-15,0 0 0,0 21 0,0-21 16,0 22-16,0-22 0,0 21 0,0 1 16,0-22-16,0 21 0,0 0 0,0 1 15,0-22-15,0 21 0,0 1 0,0 20 16,21-21-16,0 1 0,0 20 0,-21 1 16,0-22-16,21 22 0,-21-22 0,0 21 15,0 1-15,0-22 0,0 1 0,0 20 16,0-21-16,0 64 0,0-42 0,0-22 15,-21 106 1,0-84-16,21-22 0,-21-21 16,0 0-16,21 1 0,-22-1 0,22 0 15,-21-21-15,0 0 16,0-21 0,21 0-16,-21-1 0,21 1 15,0 0-15,0-21 0,0-1 0,0 1 16,-21 0-16,21-1 0,0-20 0,0-1 15,0 1-15,0-1 0,0 1 0,0-22 16,0 22-16,21-22 0,-21 22 16,0-22-16,21 21 0,-21 22 0,21-21 15,0-1-15,0 22 0,-21 21 0,22-1 16,-1 1-16,-21 0 0,21 0 0,0 0 16,0 21-16,-21-21 0,21-1 0,1 22 15,-1-21-15,0 21 0,0-21 0</inkml:trace>
  <inkml:trace contextRef="#ctx0" brushRef="#br0" timeOffset="5479.36">6689 1101 0,'0'-21'0,"0"42"0,21-42 0,-21-1 15,21 1-15,-21 0 0,0 0 0,0-21 16,0 20-16,0 1 0,0 0 0,0-21 15,0 21-15,0-1 0,-21 1 16,0 0-16,-1 21 0,-20 0 16,21 0-16,0 0 0,0 0 0,-1 21 15,-20 0-15,21 1 0,0-1 0,0 0 16,-22 21-16,22-21 0,0 22 0,0-1 16,0 0-16,-1-20 0,22 20 0,0 0 15,-21-21-15,21 22 0,0-22 0,0 0 16,0 0-16,0 22 0,0-22 15,21-21-15,43 0 16,-22 0-16,-21 0 16,1 0-16,-1 0 0,21-21 0,-21 21 15,0-22-15,1 1 0,20 0 0,-21 21 16,0-21-16,0 0 0,-21-22 0,22 22 16,-1 0-16,-21 0 0,21 0 0,-21-22 15,0 22-15,0 0 0,21 0 16,-21 0-16,0 42 31,0 0-31,0 0 0,0 0 16,0 1-16,0 20 0,0-21 15,0 21-15,0 1 0,0-22 0,0 21 16,-21 43-16,21-43 0,0 1 0,0 20 16,0-21-16,0 22 0,0-22 0,21 22 15,0-1-15,-21 1 0,21-22 0,-21 22 16,22-1-16,-1 1 0,-21-22 0,0 21 15,21 1-15,0 63 16,0-64-16,-21 1 0,0-22 0,21 22 0,-21-1 16,22 43-16,-22-64 0,0 1 0,21-1 15,-21 0-15,0-20 0,0 20 0,0-21 16,0 0-16,0 0 0,0 1 0,0-1 16,-43-21-1,22 0-15,0 0 16,-42-64-16,41 22 15,1 21-15,-21-22 0,21 1 16,-22 0-16,22-1 0,0-20 0,-21-1 0,21 1 16,-1-1-16,1 1 0,21-22 0,0 22 15,-21-1-15,21-20 0,0 20 0,0-21 16,0 1-16,0 20 0,0-20 0,0 20 16,0-63-16,0 64 0,0 20 0,0 1 15,0 0-15,0-1 0,21 22 0,-21-21 16,21 21-16,1-1 0,-22 1 15,21 0-15,0 0 0,-21 0 0,21 0 16,0-1-16,-21 1 0,21 21 0,-21-21 16,22 21-16,-22-21 0,21 21 15,0 0-15,-21-21 0,21 21 0,0-21 16</inkml:trace>
  <inkml:trace contextRef="#ctx0" brushRef="#br0" timeOffset="5984.07">7027 1037 0,'0'21'16,"21"-21"15,1 0-31,-1-21 16,0 21-16,-21-21 0,21 21 0,0-21 15,0 0-15,1 21 0,-22-21 16,21-1-16,0 1 0,-21 0 0,0 0 15,0 0-15,0 0 0,0-1 16,0 1-16,0 0 0,-21 21 16,0 0-1,-1 0-15,1 0 0,0 21 16,0 0-16,0 1 0,0-1 0,-1 0 16,1 21-16,0-21 0,0 22 0,21-22 15,0 21-15,0-21 0,0 22 16,0-1-16,0-21 0,0 0 0,0 1 15,0-1-15,0 0 0,0 0 16,21-21-16,0 0 0,0 0 0,1 0 16,-1 0-16,0 0 0,0 0 0,0 0 15,0 0-15,1 0 0,-1 0 0,0-21 16,0 21-16,21-21 0</inkml:trace>
  <inkml:trace contextRef="#ctx0" brushRef="#br0" timeOffset="6445.81">7895 720 0,'0'-21'16,"0"42"-16,0-64 0,-21 43 15,0 0-15,0 0 0,-22 0 0,22 0 16,-21 22-16,21-22 0,-22 21 0,22 0 16,-21 0-16,21 0 0,-1 22 0,1-22 15,0 0-15,0 0 0,0 0 0,21 22 16,0-22-16,0 0 0,0 0 15,0 0-15,0 0 0,21-21 16,0 0-16,0 0 0,0 0 16,1 0-16,-1 0 0,0 0 0,0 0 15,21 0-15,-20 0 0,-1 0 0,21 0 16,-21 0-16,0 0 0,1 0 16,20 0-16,-21 0 0,0 0 0,0 0 0,1 22 15,-1-1-15,-21 0 16,0 0-16,0 0 15,0 0-15,-21 1 0,-1-22 16,1 21-16,-21 0 0,21-21 0,-22 21 16,22-21-16,-21 21 0,21-21 0,-22 0 15,22 0-15,-21 21 0,21-21 0,0 0 16,-1 0-16,1 0 0,0 0 0,0 0 16,21-21-1,0 0-15,0 0 16,0 0-16,0 0 15,0-1-15,0 1 0,0 0 0,21 0 16,-21 0-16,21 0 0,0-1 0,1 1 16</inkml:trace>
  <inkml:trace contextRef="#ctx0" brushRef="#br0" timeOffset="6976.01">8382 191 0,'0'0'0,"0"21"16,-21 0-16,0 21 15,21-21-15,0 1 0,-22 20 16,1-21-16,21 21 0,-21 1 0,21-1 16,0-21-16,-21 22 0,21-1 0,-21 0 15,21 1-15,0 20 0,0-21 0,0 1 16,0-1-16,0 64 0,0-64 0,0-21 15,0 22-15,0-1 0,0-21 0,0 0 16,0 1-16,0-1 0,21 0 0,0 0 16,0 0-16,0-21 15,1 0-15,-1 0 0,0 0 16,0 0-16,0 0 16,0-21-16,1 21 0,-22-21 0,21 0 15,0 0-15,0-1 0,0 1 0,0 0 16,1 0-16,-1-21 0,-21 20 0,42-83 15,-42 83-15,0 1 0,21 0 16,-21 0-16,0 42 31,0 0-31,0 0 0,0 1 16,-21-1-16,21 0 0,0 21 0,0-21 16,-21 1-16,21-1 0,0 0 0,0 0 15,0 0-15,0 0 0,0 1 0,0-1 16,0 0-16,0 0 31,21-21-31,21 0 16,-20-21-16,-1 0 0,0 0 15,-21-1-15,21-20 0,0 21 16</inkml:trace>
  <inkml:trace contextRef="#ctx0" brushRef="#br0" timeOffset="7158.91">8953 529 0,'0'0'0,"-21"0"0,0 0 16,0 0-1</inkml:trace>
  <inkml:trace contextRef="#ctx0" brushRef="#br0" timeOffset="7385.78">8170 804 0,'-21'0'16,"42"0"-16,-42 22 0,42-22 47,0 0-47,1 0 0,-1 0 15,0 0-15,0 0 0,0-22 0,0 22 16,1 0-16,-1-21 0,21 21 0,-21-21 16,0 21-16,1 0 0,-1 0 0,42 0 15</inkml:trace>
  <inkml:trace contextRef="#ctx0" brushRef="#br0" timeOffset="8202.98">9186 889 0,'0'0'0,"0"21"0,-21-21 15,21 21-15,-21-21 0,0 22 16,0-1-16,-1-21 0,1 21 15,0 0-15,21 0 0,-21-21 0,0 21 16,0 1-16,21-1 0,0 21 0,-22-21 16,22 0-16,0 1 0,0-1 15,0 0-15,0 0 0,0 0 16,0 0-16,22 1 0,-1-22 16,0 21-16,0-21 0,0 0 15,0 0-15,1 0 0,-1 0 0,0 0 16,0 0-16,0 0 15,0-21-15,-21-1 16,0-20-16,0 21 16,0 0-16,0 0 0,0-1 15,0-20-15,0 21 0,0-21 0,0 20 16,0-20-16,0 21 0,0-21 0,0 20 16,0-20-16,0 21 0,22 0 0,-1-22 15,0 43-15,0-21 0,0 0 16,0 21-16,1 0 0,-1 0 15,0 0-15,0 0 0,0 0 0,0 0 16,1 21-16,-1 0 0,0 1 0,0-1 16,-21 0-16,21 42 0,-21-20 0,21-22 15,-21 21-15,0-21 0,0 1 0,0 20 16,0-21-16,0 0 0,0 0 0,0 1 16,0-1-16,0 0 0,0 0 0,0 0 15,0 0 1,-21-21 15,0-21-15,21 0-16,0 0 15,0 0-15,0-22 0,0 22 0,0 0 16,0-21-16,0 21 0,21-22 0,0 1 16,1 21-16,-1-22 0,0 1 0,0 21 15,0-21-15,22 20 0,-22 1 0,0 0 16,21 21-16,-21-21 0,1 21 0,20 0 15,-21 0-15,21 0 0,-20 0 0,-1 21 16,0 0-16,0 0 0,0 1 16,0 20-16,1-21 0,-22 21 0,21 1 15,-21-22-15,0 21 0,0-21 0,0 43 16,0-43-16,0 0 0,0 0 0,0 1 16,-21-1-16,21 0 0,-22 0 0,1 0 15,0-21 1,0 0-1,21-21 1,0 0-16,0 0 16,0 0-16,21-1 0</inkml:trace>
  <inkml:trace contextRef="#ctx0" brushRef="#br0" timeOffset="8744.15">10731 699 0,'0'-22'0,"0"1"15,-21 0 1,0 21 0,0 0-16,0 0 0,0 0 15,-1 21-15,1-21 0,0 21 0,0 1 16,0-1-16,0 0 0,-1 0 0,1 0 15,0 0-15,21 1 0,0-1 0,-21 0 16,21 0-16,0 0 16,0 0-16,0 1 0,0-1 15,21-21-15,0 21 0,22-21 16,-22 0-16,0 21 0,0-21 16,0 0-16,22 0 0,-22 0 0,0 0 15,0 0-15,0 0 0,0 0 16,1 0-16,-22 21 0,21-21 15,0 0 1,-21 21-16,0 1 0,0-1 16,0 0-16,0 0 15,-21 0-15,21 0 0,-21-21 16,-22 22-16,22-1 0,0-21 0,0 0 16,0 21-16,-1-21 0,1 0 0,0 21 15,0-21-15,0 0 0,0 0 0,-1 0 16,1 0-16,0 0 0,0 0 15,0 0-15,0 0 16,-1 0 0,1 0-16,0 0 15,0 0-15,21-21 16,-21 21-16</inkml:trace>
  <inkml:trace contextRef="#ctx0" brushRef="#br0" timeOffset="9419.78">11853 974 0,'0'0'0,"-21"0"0,0 0 0,0 0 15,0 0-15,-1 0 0,1 0 16,42 0 31,43 0-47,-22 0 16,1 0-16,-1 0 0,64 0 15,-43 0-15,1 0 0,20 0 16,1 0-16,-21 0 0,20 0 0,1 0 15,0 0-15,-1 0 0,1 0 0,0 0 16,-1 0-16,-20 0 0,20 0 0,-20 0 16,-22-21-16,22 21 0,20 0 15,-62 0-15,-1 0 0,0 0 0,0 0 16,0 0-16,-42-22 31,0 22-31,-21 0 0,20 0 16,-20 0-16,21-21 0,0 21 15,-22 0-15,1 0 0</inkml:trace>
  <inkml:trace contextRef="#ctx0" brushRef="#br0" timeOffset="9639.66">11811 1016 0,'0'0'15,"-21"0"-15,42 0 32,0 0-17</inkml:trace>
  <inkml:trace contextRef="#ctx0" brushRef="#br0" timeOffset="9848.54">12150 1016 0,'21'0'15,"-42"0"-15,63 0 0,0 0 0,1 0 0,-1 0 16,0 0-16,22 0 0,-22 0 16,22 0-16,-1 0 0,22 0 0,-22 0 15,22 0-15,-22 0 0,22 0 0,-21 0 0,20 0 16,-20 0-16,-1 0 0,-20 0 0,20 0 16,-21 0-16,43-21 15,-21 21-15,-64-21 31,0 0-15,-22 21 0,1-22-1,0 22-15</inkml:trace>
  <inkml:trace contextRef="#ctx0" brushRef="#br0" timeOffset="10384.56">13060 508 0,'0'0'15,"-21"21"1,21 0-16,0 1 0,0-1 15,0 0-15,0 0 0,0 0 16,21 0-16,0-21 0,-21 22 0,21-1 16,0 0-16,0 0 0,1 0 0,-1 0 15,21 1-15,-21-1 0,0 0 16,22 0-16,-22-21 0,21 21 0,1 0 16,-1-21-16,-21 22 0,21-22 0,-20 0 15,-1 0-15,0 0 0,0 0 0,0 0 16,0 0-16,-42 0 47,0 0-47,0 0 0,0 0 0,0 0 15,-22 0-15,22 0 0,-21 21 0,-1 0 16,1 0-16,0 0 0,21 0 0,-22 1 16,1 20-16,0-21 0,20 0 15,-20 22-15,-43-1 0,64 0 16,-21-21-16,0 1 0,-1 20 0,1-21 15,21 0-15,21 0 0,-21-21 0,21 22 16,-22-22-16,22 21 0,0 0 16,22-21 15,20 0-31,-21-21 16,-21 0-16,21 21 15</inkml:trace>
  <inkml:trace contextRef="#ctx0" brushRef="#br0" timeOffset="11028.25">11790 1058 0,'0'0'0,"-21"0"0,-1 0 16,44 0 31,-1 0-47,0 0 0,21 0 16,-21 0-16,22 0 0,-1 0 0,-21 0 15,22 0-15,-1 0 0,0 0 0,1 0 16,-1 0-16</inkml:trace>
  <inkml:trace contextRef="#ctx0" brushRef="#br0" timeOffset="12372.01">14160 1270 0,'0'0'16,"22"0"15,-1 0-16,0 0-15,0-21 0,21 21 0,-20 0 16,20-21-16,0 21 0,-21-21 0,22-1 16,-1 22-16,0-21 0,1 0 15,-1 0-15,-21 0 0,22 0 0,41-64 16,-63 43-16,1-1 16,-1 22-16,0-21 0,-21-1 0,21 1 15,-21 21-15,0-21 0,0-1 0,0 22 16,-21-21-16,0 21 0,0-22 0,21 22 15,-22 0-15,1-21 0,0-1 0,0 43 16,0-21-16,0 21 0,-1 0 16,1 0-16,21 21 0,-21 0 15,0 22-15,21-22 0,-21 21 16,21 1-16,0-1 0,-21 21 0,-1 1 16,22-1-16,-21 1 0,0 21 15,21-22-15,0 22 0,-21-22 0,21 1 0,-21 20 16,21 1-16,0-21 0,0 20 15,-21 1-15,21 0 0,-22-1 0,22 22 16,-21-21-16,21 84 0,-21-84 0,0 21 16,0-22-16,21 22 0,-21-21 0,-1-1 15,1 1-15,21 0 0,-21-1 0,0-20 16,21 21-16,-21-22 0,21 1 0,0-1 16,0 1-16,0-22 0,0 0 0,0 43 15,0-64-15,0 21 0,21-20 16,0-22-16,0 0 0,0 0 15,1 0-15,-1-22 0,21 22 0,0-42 16,-20 21-16,20 0 0,0-22 0,1 1 0,41-64 16,-41 64-16,-1-22 0,0 22 15,1-21-15,-22-1 0,21 1 0,-21-1 16,0 1-16,1-22 0,-22 21 0,0-20 16,0 20-16,0 1 0,-22-22 0,1 22 15,0-1-15,-21 1 0,-1-1 0,22 22 16,-21-22-16,0 22 0,-1-22 0,1 22 15,0 0-15,-64-1 0,63 1 0,1 42 16,0-21-16,21 0 0,-22 21 16,22 0-16,-21 0 0,21 0 0,21-21 15,0-1 1,21 22 0,0-21-16,0 21 0,0-21 0,22 21 15,-22-21-15,21 0 0,-21 0 0,22-1 16,-1 1-16,-21 0 0,21 0 0,1 0 15,-22 0-15,42-43 0,-20 43 0,-22-21 16,0 20-16,0-20 0,0 21 0,22-21 16,-22 20-16,-21 1 0,21 0 0,0 0 15,-21 0-15,0 42 32,0 0-32,0 0 15,0 0-15,0 1 0,0-1 0,0 0 16,0 0-16,0 0 0,0 0 0,0 1 15,0-1-15,-21 0 0,21 0 16,-21-21-16,21 21 16,0-42 15,0 0-31,0 0 16</inkml:trace>
  <inkml:trace contextRef="#ctx0" brushRef="#br0" timeOffset="12564.08">15071 953 0,'0'0'16,"-106"0"0,85 0-1,21 21-15,0 0 16,0 0-1,21-21-15,0 0 16,0 0-16,-21 21 0</inkml:trace>
  <inkml:trace contextRef="#ctx0" brushRef="#br0" timeOffset="13024.08">15282 1185 0,'0'0'0,"0"22"0,0-1 0,0 0 0,0 0 16,0 0-16,0 0 0,0 1 0,0-1 15,0 0-15,0 0 0,0 0 16,0 0 0,-21-21-1,0 0 16,21-21-31,-21 21 0,21-21 16,0 0-16,0 0 0,0 0 16,0-1-16,0-20 0,21 21 0,0 0 15,0 0-15,0-1 0,22 1 0,-22 0 16,0 0-16,21 0 0,-20 0 0,20 21 16,-21 0-16,21-22 0,1 22 0,-22 0 15,21 0-15,-21 0 0,22 22 0,-22-1 16,0-21-16,0 21 0,0 0 15,1 0-15,-22 22 0,0-22 0,0 0 0,0 0 16,0 0-16,0 0 0,0 1 16,0-1-16,-22 0 0,1 0 15,0 0-15,0 0 0,0-21 0,0 0 16,21 22-16,21-44 47</inkml:trace>
  <inkml:trace contextRef="#ctx0" brushRef="#br0" timeOffset="13587.86">16573 995 0,'0'-21'0,"0"42"0,0-63 0,0 20 0,0 1 16,-42 0-16,21 0 0,0 0 0,-22 21 15,22 0-15,0 0 0,0 0 0,-21 0 16,-43 21 0,0 42-16,64-41 0,0 20 15,-21-21-15,20 21 0,1 1 16,0-1-16,21-21 0,0 22 0,-21-22 16,21 21-16,0-21 0,0 22 0,0-22 15,0 0-15,0 0 0,0 0 0,21-21 16,0 21-16,0 1 0,1-22 0,-1 0 15,0 0-15,0 0 0,85 0 16,-85-22-16,21 22 16,-20-21-16,-1 0 0,21 0 0,-21 0 0,0-22 15,1 22-15,20-21 0,-21 0 0,-21-1 16,21 1-16,0 0 0,1-22 0,-1 22 16,-21-1-16,0-20 0,0 21 0,21-1 15,-21 1-15,0 0 0,0-1 0,0 22 16,0 0-16,0 0 0,0 0 15,-21 21 1,0 21-16,-1 0 16,1 21-16,21-21 0,0 22 0,-21-1 15,0 0-15,21 1 0,-21 20 0,21-20 16,0 62-16,0-62 0,0 20 0,0-20 16,0-1-16,0 0 0,0-21 0,0 22 15,0-22-15,21 21 0,0-21 0,-21 1 16,21-1-16,0-21 0,1 21 0,-1-21 15,0 0-15,0 0 0,21 0 16,-20 0-16,-1 0 0,0-21 16,0 0-16,21-1 0,-20 1 15,-1 0-15</inkml:trace>
  <inkml:trace contextRef="#ctx0" brushRef="#br0" timeOffset="14208.17">17230 699 0,'0'0'16,"-85"42"-1,85-21 1,0 0 0,21-21-16,0 0 15,0 0-15,1 0 0,-1 0 0,0 0 16,21 0-16,-21 0 0,22 0 0,-22-21 15,42 0-15,-41 21 0,20-21 0,-21 21 16,0-21-16,0-1 0,1 1 0,-22 0 16,0 0-16,0 0 0,0 0 15,0-1-15,-22 1 0,1 21 16,0 0-16,0 0 0,-21 0 0,20 0 16,-20 0-16,21 0 0,-21 0 0,-1 21 15,22 1-15,-21-1 0,21 0 0,-22 0 16,22 0-16,0 22 0,0-22 0,0 21 15,21 0-15,0-20 0,0 20 16,0 0-16,0-21 0,0 22 0,0-22 16,21 0-16,0 21 0,0-20 0,0-22 15,22 21-15,-22 0 0,21 0 0,-21-21 16,22 0-16,-22 0 0,21 0 0,-21 0 16,43 0-16,-43 0 0,0-21 15,0 0-15,-21 0 16,0-1-16,0 1 0,-21 21 15,0 0-15,0 0 0,0 0 0,-22 0 16,1 0-16,21 21 0,-22-21 16,1 22-16,21-1 0,-21 21 0,-1-21 15,1 0-15,21 22 0,-22-22 0,22 21 16,0-21-16,0 1 0,0 20 0,21-21 16,-21 0-16,21 0 0,0 1 0,0-1 15,0 0-15,0 0 0,21 0 0,0-21 16,21 21-16,1-21 0,-22 0 0,21 0 15,-21 0-15,22 0 0,-1 0 0,0 0 16,1 0-16,-1 0 0,21-21 0,-20 0 16,-1 0-16,0 0 0,22-22 0</inkml:trace>
  <inkml:trace contextRef="#ctx0" brushRef="#br0" timeOffset="14519.57">18119 169 0,'-22'-21'0,"44"42"0,-44-84 0,1 63 16,0 0-16,0 42 15,0-21-15,21 22 0,0-1 16,0 0-16,-21 1 0,21 20 0,0-20 16,-22 20-16,22-21 0,0 22 0,0-1 15,0 22-15,0-21 0,-21-1 0,21 22 16,0-22-16,0 1 0,0-1 0,0 1 15,-21 42-15,21-64 0,0 0 0,0-21 16,0 22-16,0-22 0,0 0 16,0 21-16,0-20 0,0-1 15,21-21 1,0 0 0,1-21-16,-22-1 0,21 1 15,0 0-15,-21-21 0,21 21 0</inkml:trace>
  <inkml:trace contextRef="#ctx0" brushRef="#br0" timeOffset="14913.35">18224 1185 0,'0'0'0,"0"22"16,-21-22-16,21 21 0,-21 0 16,21 0-16,0 0 31,21-21-31,0 0 0,1 0 15,-1 0-15,0 0 0,0 0 0,0 0 16,-21-21-16,43 0 0,-22 0 0,0 21 16,0-21-16,21-22 15,-42 22-15,0 0 0,0 0 0,0 0 0,0-1 16,0 1-16,0 0 0,-21 21 16,0 0-16,0 0 0,0 0 15,0 0-15,-1 0 0,1 21 0,0 0 16,0 1-16,0-1 0,0 0 0,-1 21 15,1-21-15,0 1 0,21 20 0,0-21 16,0 0-16,0 0 0,0 1 0,0-1 16,0 0-16,0 0 0,0 0 0,0 0 15,21-21-15,0 22 0,-21-1 0,22-21 16,-1 0-16,21 0 0,-21 0 0,0 0 16,22 0-16,-22 0 0,0 0 0,21 0 15,-20 0-15,-1-21 0,21-1 16,-21 22-16,0-21 0,22 0 0,-22 0 15</inkml:trace>
  <inkml:trace contextRef="#ctx0" brushRef="#br0" timeOffset="15596.37">18817 1058 0,'0'0'0,"0"-21"0,-21 42 32,0-21-32,21 22 0,-21-1 15,21 0-15,0 0 0,0 0 0,0 22 16,-22-22-16,22 0 0,0 0 0,0 43 15,0-43-15,0 0 0,0 0 0,0 0 16,0 0-16,0 1 16,0-1-16,0-42 47,0-1-32,0 1-15,0 0 0,0 0 16,0 0-16,0 0 0,0-1 0,0-20 15,0 0-15,0-1 0,22 22 0,-22-21 16,21 21-16,0 0 0,-21-1 0,21 1 16,0 0-16,0 0 0,1 21 0,-1 0 15,0 0-15,0 0 0,-21 21 16,21-21-16,0 21 0,-21 0 0,22 22 16,-1-22-16,0 0 0,-21 21 15,0-20-15,21-1 0,-21 0 0,0 21 16,21-21-16,-21 1 0,0-1 0,0 0 15,0 0-15,0 0 16,-21-21 0,0 0-1,21-21 1,0 0-16,0 0 16,0 0-16,0-1 0,21 1 0,0-21 15,-21 21-15,21-22 0,1 22 0,-1-21 16,0 21-16,0-22 0,0 1 0,22 21 15,-22 0-15,21 0 0,-21-1 16,22 1-16,-1 21 0,0 0 0,-21 0 16,22 21-16,-22 1 0,42 20 0,-41 0 15,-1 1-15,-21-22 0,0 21 0,0-21 16,0 22-16,0-1 0,0-21 0,0 0 16,0 0-16,0 1 0,0-1 0,-21 0 15,21 0-15,-22 0 0,1-21 0,21 21 16,-21-21-16,21 22 15,0-44 17,0 1-32,21 21 0,-21-21 15,21 0-15,22-21 0</inkml:trace>
  <inkml:trace contextRef="#ctx0" brushRef="#br0" timeOffset="15947.86">19897 1080 0,'21'0'31,"0"0"-31,0 0 16,0 0-16,0 0 0,1-22 16,-1 22-16,-21-21 15,21 0-15,0 0 0,0 0 16,-21 0-16,0-1 0,0 1 15,-21 21-15,0 0 16,0 0-16,0 21 0,-1-21 16,1 43-16,0-22 0,-21 42 15,21-41-15,-1 20 0,22-21 0,0 21 16,-21-20-16,21-1 0,0 21 0,0-21 16,0 0-16,0 1 0,0-1 0,0 0 15,0 0-15,21-21 0,1 21 16,-1 0-16,0-21 0,0 0 0,21 0 15,85 0-15,-105 0 16,20 0-16,0-21 0,-21 21 0,22-21 16,-1 0-16</inkml:trace>
  <inkml:trace contextRef="#ctx0" brushRef="#br0" timeOffset="16423.59">20637 953 0,'0'0'0,"0"-22"0,0 1 0,0 42 16,-21 1-1,0-1-15,21 0 0,0 21 0,-21-21 16,0 1-16,21 20 0,-21-21 0,21 21 16,0-20-16,0-1 0,-22 0 15,22 21-15,0-21 0,0 1 0,0-1 16,-21 0-16,21 0 0,0 0 16,0-42 30,0 0-46,0 0 0,0 0 16,0-1-16,0 1 0,0-21 0,0 21 16,0-22-16,21 22 0,1-21 0,-22 0 15,21-1-15,0 1 0,0 21 0,21-22 16,-20 1-16,-1 21 0,21 0 0,-21 0 16,22 21-16,-22 0 0,21-22 15,-21 22-15,0 0 0,1 0 0,-1 22 16,21-1-16,-42 0 0,21 21 0,0-21 15,-21 22-15,22-22 0,-22 21 0,0 1 16,0-1-16,0-21 0,0 21 0,0 22 16,0-22-16,0 1 15,0-1-15,-22-21 0,22 0 0,0 0 16,0 1-16,0-44 47,0 1-47,0 0 15,0 0-15,0 0 0</inkml:trace>
  <inkml:trace contextRef="#ctx0" brushRef="#br0" timeOffset="16723.41">21632 360 0,'0'21'31,"0"0"-31,0 0 0,-21 1 0,21 20 16,-21 0-16,0 1 0,21-22 15,-21 42-15,21-20 0,0-1 0,-22 21 16,1 1-16,21-22 0,0 22 0,-21-22 16,21 22-16,0-22 0,-21 0 0,21 1 15,0-22-15,0 21 0,0-21 0,0 22 16,0-22-16,0 0 0,0 0 0,0 0 15,0 0-15,0 1 0,21-22 32,0 0-32,0-22 15,1 1-15,-1 21 0</inkml:trace>
  <inkml:trace contextRef="#ctx0" brushRef="#br0" timeOffset="17127.18">22225 974 0,'0'-21'0,"0"-1"16,-21 22-1,0 0-15,-1 0 16,-20 0-16,0 0 16,-1 22-16,22-1 0,0 0 0,0-21 15,0 21-15,0 0 0,21 0 0,0 1 16,0-1-16,0 0 0,0 0 0,0 0 15,0 0-15,0 1 16,21-1-16,0-21 0,0 21 16,0-21-16,22 0 0,-22 21 0,0-21 15,21 0-15,-21 0 0,1 21 0,20-21 16,-21 0-16,0 21 0,0-21 0,1 0 16,-22 22-16,0-1 15,0 0-15,-22 0 16,1-21-16,-21 0 0,21 21 15,0-21-15,-1 0 0,-20 0 0,21 21 16,-21-21-16,20 0 0,-20 0 0,21 0 16,0 22-16,0-22 0,-1 0 15,1 0-15,0 0 0,0 0 0,0 0 16,21-22 0,0 1-16,0 0 0</inkml:trace>
  <inkml:trace contextRef="#ctx0" brushRef="#br0" timeOffset="17428.02">21399 741 0,'-21'0'15,"42"0"-15,-63-21 0,63 21 31,0 0-31,22 0 0,-22 0 0,21 0 16,1 0-16,-1 0 0,0 0 0,64 0 16,-42 0-16,-22 0 0,0 0 0,1 0 15,-1 0-15,0 0 0,1 21 0,-22-21 16,21 0-16,-21 21 0,0-21 0,1 0 16,-22 21-16,21-21 0,-21 21 15,-21-21 16,-1 0-31,1 0 0,0 22 16</inkml:trace>
  <inkml:trace contextRef="#ctx0" brushRef="#br0" timeOffset="19106.05">1291 3450 0,'0'0'0,"0"-21"15,0 0 1,21 21-16,-21-21 16,0 42-1,0 0 1,0 21-16,-21-20 0,21 20 16,0 0-16,0-21 0,0 22 0,-21-1 15,21 0-15,0 22 0,0-22 16,-21 1-16,0-1 0,21 0 0,-22 1 15,1-1-15,0 0 0,0 1 0,0-1 16,0-21-16,-1 21 0,1-20 0,0-1 16,21 0-16,-21 0 0,0-21 0,0 0 31,-1 0-31,22-21 0,0 0 16,-21 0-16,21-1 0,0 1 0,0-21 15,0 21-15,0-22 0,0 1 0,0-21 16,0 20-16,0 22 0,0-21 15,0 21-15,0-22 0,0 22 0,0 0 16,0 0-16,0 0 0,0-1 0,21 22 16,1 0-16,-1 22 15,-21-1-15,21 0 0,0 0 16,-21 21-16,21-20 0,0 20 0,1-21 16,-1 21-16,0 1 0,0-1 0,0 0 15,0-20-15,1 20 0,-1-21 16,0 0-16,0 22 0,0-22 0,0 0 15,1-21-15,-1 21 0,0-21 0,0 0 16,21 0-16,-20 0 0,-1 0 0,0 0 16,21 0-16,-21-21 0,1 0 0,-1 21 15,21-43-15,-21 22 0,0 0 0,1-21 16,-1 21-16,-21-22 0,21 1 0,-21 0 16,21-1-16,-21 1 0,0 0 0,0-1 15,0 1-15,0 0 0,0-1 0,-21-20 16,0 20-16,0 1 0,-1-21 15,1 20-15,0 1 0,-21-22 0,21 22 16,-22 0-16,1 21 0,21-22 0,-22 22 16,1 0-16,21 21 0,-21 0 0,20 0 15,-20 21-15,21 0 0,-21 0 0,20 22 16,1-1-16,0 22 0,0-22 0,21 21 16,0-20-16,0 20 0,0-20 0,0-1 15,0 21-15,0-20 0,21-1 0,0 0 16,0-20-16,1 20 0,-1 0 0,0-21 15,21 1-15,-21-1 0,1 0 0,-1 0 16,21 0-16,-21-21 0,22 0 16,-22 0-16,21 0 0,-21 0 0,0 0 0,1 0 15,-1 0-15,0-21 0,21 0 16,-21 0-16</inkml:trace>
  <inkml:trace contextRef="#ctx0" brushRef="#br0" timeOffset="19532.81">1926 3768 0,'0'-21'32,"0"-1"-17,21 22-15,0-21 0,1 21 16,-1 0-16,0 0 0,0 0 0,0 0 15,0 0-15,22 0 0,-22 0 0,0 0 16,21 21-16,-20 1 0,-1-1 0,0 0 16,0 0-16,0 0 0,0 0 0,1 1 15,-22 20-15,0-21 0,0 21 0,0-20 16,0-1-16,0 21 0,0-21 0,0 0 16,-22 1-16,22-1 0,-21 0 0,21 0 15,-21-21 1,21-21-1,-21 0-15,21 0 16,0-1-16,0 1 0,0 0 0,0-21 16,0 21-16,0-1 0,0-20 0,0 21 15,0-21-15,21-1 16,-21 22-16,21 0 0,-21 0 0,0 0 0,21-1 16,1 22-16,-1-21 0,0 21 0,0 0 15,0 0-15,0-21 0,22 21 0,-22-21 16,21 21-16,-21 0 0</inkml:trace>
  <inkml:trace contextRef="#ctx0" brushRef="#br0" timeOffset="19965.07">3133 3683 0,'0'0'0,"-22"0"0,22 21 15,-42 0-15,0 22 16,21-43-16,-1 21 0,22 0 15,-21 0-15,0 0 0,0 1 0,21-1 16,-21 0-16,21 21 0,0-21 0,-21 43 16,21-43-16,0 0 0,0 0 0,0 1 15,0-1-15,0 0 0,0 0 0,21 0 16,0 0-16,0-21 0,0 0 0,0 22 16,1-22-16,-1 0 0,0 0 15,21 0-15,-21 0 0,1 0 0,-1-22 16,21 1-16,-21 0 0,0 0 0,1 0 15,-1 0-15,-21-1 0,0 1 0,0 0 16,0 0-16,0-21 0,0 20 0,-21 1 16,-1 0-16,1-21 0,0 21 0,0-1 15,-21 1-15,-1 0 0,22 0 0,-21 0 16,-1 21-16,1 0 0,0-21 0,-1 21 16,1 0-16,21 0 0,-21 0 0,20 0 15,1 0-15,0 21 0,21 0 16,0 0-16,21-21 0,0 0 15,43 21-15,-43-21 16,21 0-16,1 21 0,-1-21 0,0 0 16,1 0-16,-1 0 0,0 0 0,1-21 15,-1 0-15</inkml:trace>
  <inkml:trace contextRef="#ctx0" brushRef="#br0" timeOffset="20296.39">3704 3662 0,'0'21'15,"0"0"1,0 0-16,0 1 0,0-1 16,0 0-16,0 21 0,0 1 0,0-1 15,0 0-15,0 22 0,0-22 0,0 22 0,0 105 16,0-106-16,0 1 16,0-1-16,0 1 0,0-1 0,0 22 15,0-21-15,0 20 0,0 1 0,0 63 16,0-63-16,0-22 0,0 22 15,0-22-15,0 1 0,0 21 0,0-22 16,0 1-16,0 20 0,0-20 0,0-22 16,0 22-16,0-22 0,0 21 0,0-20 15,-21-22-15,21 0 0,-21 0 16,0-21-16,21-21 31,0 0-31,0 0 0,0 0 0,0-1 16,0-20-16,0 0 0,0-1 0,0-20 15,0-43-15,0 21 0</inkml:trace>
  <inkml:trace contextRef="#ctx0" brushRef="#br0" timeOffset="20581.23">3535 4191 0,'-21'-63'16,"42"126"-16,-42-169 0,21 43 0,0 20 0,0 1 15,0 21-15,0-21 0,0 20 16,21 1-16,0 0 0,0 0 0,0 0 15,0 0-15,1 21 0,-1 0 0,21 0 16,-21 0-16,0 0 0,1 0 0,-1 0 16,0 0-16,0 21 0,21 0 0,-20 0 15,-1 0-15,-21 0 0,21 1 0,0 20 16,-21-21-16,0 21 0,0-20 0,0 20 16,0-21-16,0 21 0,0-20 0,0-1 15,0 21-15,0-21 0,-21 0 0,21 1 16,-21-22-16,0 21 0,-1-21 0,1 0 15,0 0-15,0 0 0,0 0 16,-22-43 0</inkml:trace>
  <inkml:trace contextRef="#ctx0" brushRef="#br0" timeOffset="23044.33">4974 3514 0,'0'-21'16,"0"42"-16,0-64 0,0 22 15,0 42 17,0 22-32,0-22 15,0 0-15,0 21 0,-21 22 16,0-22-16,21 1 0,0-1 0,-21 21 16,-1-20-16,1-1 0,0 22 0,0 20 15,0-41-15,-22-1 0,22 0 0,0 1 16,0-22-16,0 21 0,0-21 0,-1 0 15,1 1-15,0-22 0,0 21 0,0-21 16,0 0 0,21-21-16,0-1 15,0 1-15,0-21 0,0 21 0,0-22 16,0 22-16,21-21 0,-21 0 16,42-64-16,-42 63 0,21 1 15,0 0-15,1-1 0,-1-20 0,0 42 16,0 0-16,0-1 0,-21 1 15,21 21-15,1 0 0,-1 0 0,-21 21 16,21-21-16,-21 22 0,21-1 0,-21 21 16,0-21-16,21 0 0,0 22 0,-21-1 15,22-21-15,-22 22 0,0-1 0,21 0 16,0 1-16,-21-1 0,21 0 16,-21-21-16,21 22 0,0-22 0,-21 21 15,22-21-15,-1 1 0,21 20 0,-21-42 16,0 21-16,1-21 0,20 0 0,-21 0 15,0 0-15,0 0 0,22 0 0,-22 0 16,21-21-16,-21 21 0,1-21 0,20 0 16,-21-1-16,0 1 0,22-21 0,-22 21 15,0-22-15,0 1 0,0 0 16,-21-1-16,0 1 0,0 0 0,0-1 0,0-62 16,0 62-16,0 1 0,0-22 0,-21 22 15,0 0-15,0-22 0,-22 22 0,22 0 16,0-1-16,-21 1 0,21 0 15,-22-1-15,22 22 0,-21 0 0,21 0 0,-22 0 16,22 21-16,-21 0 0,-1 0 16,22 21-16,-21 0 0,21 0 0,0 21 15,-1-20-15,1 20 0,0 0 0,21 22 16,0-22-16,0 0 0,0 1 0,0-1 16,0 0-16,21 1 0,0-1 0,1 0 15,20 43-15,-21-64 0,0 22 0,0-22 16,1 0-16,-1 0 0,21 21 15,0-20-15,-20-22 0,-1 0 0,21 0 16,-21 0-16,0 0 0,22 0 16,-22 0-16,21 0 0,-21 0 0,1-22 15,20 22-15,-21-21 0,21 0 0,-20 0 16,20 0-16,-21 0 0,0-1 0,43-20 16,-43 21-16,0 0 0,0-22 0,0 22 15,22 0-15,-22 0 0,0 0 0,-21 0 16,21-1-16,0 1 0,1 0 15,-1 0-15,-21 42 32,0 0-32,0 0 0,-21 1 15,21-1-15,0 0 0,-22 0 0,1 0 16,21 22-16,0-1 0,-21 0 0,21-21 16,0 22-16,-21-22 0,21 42 15,0-20-15,0-1 16,0-21-16,21 0 0,0 1 15,0-22-15,1 21 0,-1-21 16,0 0-16,0 0 0,0 0 0,0 0 16,22 0-16,-22-21 0,21-1 0,-21 1 15,22 0-15,-22 0 0,0 0 16,0-22-16,0 22 0,-21-42 0,22 20 16,-22 22-16,0-21 0,0 21 15,0-22-15,0 1 0,-22 21 0,1-21 16,0 20-16,0-20 0,0 21 0,0 0 15,-64 0-15,64 21 16,0 0-16,-22 0 0,22 0 0,-42 0 16,41 21-16,1 0 0,0 0 0,0 0 15,0 22-15,0-22 0,21 21 16,0 22-16,0-22 0,0 0 0,0 1 16,0-22-16,21 21 0,0-21 0,0 22 15,0-22-15,0 0 0,1 0 0,-1 0 16,0 0-16,21 1 0,-21-22 15,1 0-15,-1 0 0,42 0 0,-20 0 16,-22 0-16,21 0 0,-21 0 0,22-22 16,-1 1-16,0 0 0,1 0 0,-22 0 15,21 0-15,0-22 0,1 22 0,-1-21 16,-21-1-16,22 22 0,-22-21 0,0 21 16,-21-22-16,0 22 0,21 0 0,-21 0 15,0 0-15,0 0 0,0 42 31,-21 0-31,21 0 16,0 0-16,-21 43 0,21-43 16,0 21-16,-21-21 0,21 1 0,0 20 15,0-21-15,0 0 0,0 0 0,0 1 16,0-1-16,0 0 0,0 0 0,0 0 16,21-21-16,0 0 0,0 21 15,0-21-15,0 0 0,1 0 0,-1 0 16,0-21-16,0 21 0,0-21 15,0 0-15,1 0 0,-1 0 0,21-1 16,-21 1-16,0 0 0,1 0 0,-22-21 16,21 20-16,0-20 0,-21 21 0,21 0 15,-21 0-15,0-22 0,0 22 0,0 0 16,0 42 0,0 0-1,0 0-15,0 1 0,0-1 16,0 0-16,0 0 0,0 21 0,0-20 15,0-1-15,0 0 0,0 0 16,0 21-16,0-20 0,0-1 0,0 0 16,0 0-16,21-21 0,0 21 0,1-21 15,-1 0-15,0 0 0,21 0 16,-21 0-16,1 0 0,20 0 16,0 0-16,-21-21 0,1 0 0,-22 0 15,21 0-15,0-1 0,-21-20 0,0 21 16,0-21-16,0 20 0,0 1 15,0-21-15,0 21 0,-21 0 0,0-22 0,-1 22 16,1 0-16,0 0 0,0 0 0,21-1 16,-21 1-16,21 0 0,-21 0 15,21 0-15,0 0 0,0-1 16,21 22 0,0-21-16,21 21 0,1 0 0,-22 0 15,21 0-15,0 0 0,-20 0 0,41 0 16,-21 0-16,1 0 0,-1 21 0,22-21 15,-22 22-15,0-1 0,1 0 0,-1 0 16,-21 0-16,0 0 0,0 22 0,1-22 16,20 64-1,-42-64-15,0 0 0,0 21 0,0-21 0,0 22 16,0-1-16,0-21 0,0 0 16,0 1-16,-21-1 0,21 0 15,-21-21-15,21 21 0,-22-21 31,1 0-15,21-21-16,0-21 0,0-1 16,0 22-16,0 0 0,0 0 15,0-22-15,0 22 0,0-21 0,0 0 16,0 20-16,21-20 0,1 0 0,-1 21 16,21-22-16,-21 1 0,0 0 0,22 20 15,-1-20-15,0 21 0,1 0 16,-1 21-16,-21 0 0,22 0 0,20 0 15,-21 0-15,-20 21 0,20 0 16,-21 0-16,0 22 0,22 20 0,-43-42 16,0 22-16,0-1 0,0-21 0,0 21 15,0 1-15,0-1 0,-22-21 0,22 22 16,-21-22-16,0 21 0,21-21 0,0 0 16,-21 1-16,0-1 0,21 0 0,-21 0 15,21 0-15,-22-21 16,22-21-1</inkml:trace>
  <inkml:trace contextRef="#ctx0" brushRef="#br0" timeOffset="23647.98">10245 3577 0,'0'0'0,"-22"0"0,1 0 0,0 0 16,0 0-16,0 0 0,0 0 0,-1 0 15,44 0 17,20 0-32,-21 0 0,21 0 0,1 0 15,-1 0-15,0 0 0,22 0 0,-1 0 16,1 0-16,-1 0 0,22-21 0,-21 21 16,20 0-16,22 0 0,-21-21 0,21 21 15,-22 0-15,1 0 0,0 0 0,-1 0 16,1 0-16,0 0 0,63 0 15,-85-21-15,85 21 16,-105 0-16,-22 0 0,0 0 0,0 0 0,-21-21 31,-21 21-31,0 0 0,0 0 0,0-22 16,-22 22-16,22-21 0,-21 21 16,-1 0-16,-20 0 0,21 0 0,-1-21 15,-20 21-15,-1 0 0,1 0 0,-1 0 16</inkml:trace>
  <inkml:trace contextRef="#ctx0" brushRef="#br0" timeOffset="23978.79">10160 3620 0,'-42'21'16,"84"-42"-16,-106 42 0,43-21 0,0 0 15,0 0-15,42 0 16,0 0-16,0 0 15,1 0-15,20 0 0,-21 0 0,21 0 16,1 0-16,-1 0 0,22 0 0,-22 0 16,21 0-16,1 0 0,-1 0 0,22 0 15,84 0-15,-84-21 0,0 21 0,21 0 16,-22 0-16,1-22 0,0 22 0,-1 0 16,1 0-16,-22-21 0,22 0 0,-21 21 15,-1 0-15,1 0 0,-1-21 0,-21 21 16,1 0-16,-22 0 0,0 0 15,0 0-15,-21-21 16,-21 21 0,-21-21-16,21-1 15,-22 1-15,22 21 0,21-21 16</inkml:trace>
  <inkml:trace contextRef="#ctx0" brushRef="#br0" timeOffset="24408.9">11620 3154 0,'0'0'15,"-21"0"-15,0 0 0,21 21 16,0 0-16,0 0 16,0 1-16,0-1 0,0 0 15,0 0-15,0 0 16,21 0-16,0-21 0,1 22 0,-1-1 15,0-21-15,0 21 0,0-21 0,0 21 16,43-21-16,-43 0 0,21 21 0,-20-21 16,-1 0-16,21 0 0,-21 0 0,0 0 15,22 0-15,-22 0 0,0 0 0,0 0 16,-42 0 15,0 0-31,0 0 0,-43 0 16,-20 43-16,41-43 15,1 21-15,0 0 0,-43 42 0,43-41 16,20 20-16,-20-21 0,21 21 16,-21 1-16,20-1 0,1-21 0,-21 22 15,21-1-15,0 0 0,-22 22 0,22-43 16,21 21-16,0-21 0,0 1 16,0-1-16,0 0 0,0 0 0,0 0 0,21-21 31</inkml:trace>
  <inkml:trace contextRef="#ctx0" brushRef="#br0" timeOffset="26000.23">13674 3450 0,'21'0'16,"0"0"-16,0 0 15,0 0-15,0-21 16,1 0-16,-1 21 0,21-21 16,-21 0-16,0 21 0,1-22 0,-1 22 15,0-21-15,0 0 0,-21 0 16,0 0-16,0 0 0,0-1 16,-21 22-16,0 0 15,-22 0-15,22 0 0,-21 0 0,21 0 16,-22 22-16,1-1 0,0 0 0,-1 0 15,1 0-15,0 0 0,-1 1 0,22-1 16,-21 0-16,21 0 0,0 0 0,-1 0 16,1 43-16,21-43 0,0 0 0,0 0 15,0 1-15,21-1 0,1 0 16,20 0-16,-21 0 0,0-21 0,22 21 16,-22 1-16,21-22 0,0 21 0,1 0 15,-22-21-15,21 21 0,1 0 16,-22 0-16,21 1 0,-21-22 0,22 21 15,-22 0-15,0 0 0,21 43 0,-42-43 16,0 0-16,0 0 0,0 0 0,0 0 16,-42 1-16,21 20 0,0-21 15,-22 0-15,1 0 0,0-21 0,-1 22 0,1-1 16,0-21-16,-22 21 0,22-21 0,-1 0 16,-20 0-16,21 0 0,-1 0 0,-20 0 15,20 0-15,-20-21 0,21 0 0,20-1 16,1 22-16,0-21 0,0 0 15,21 0-15,0-21 0,0 20 0,0 1 0,0 0 16,0 0-16,0-21 0,0 20 16,21 1-16,0 0 0,0 21 0,1-21 15,20 0-15,-21 0 0,0-1 0,22 22 16,-22-21-16,21 21 0,0-21 0,-20 0 16,41 0-16,-21 21 0</inkml:trace>
  <inkml:trace contextRef="#ctx0" brushRef="#br0" timeOffset="26403.74">14182 3958 0,'0'0'0,"21"0"0,0 0 15,0 0-15,0 0 0,0 0 16,1 0-16,-1 0 0,0-21 0,42 0 15,-41 0-15,-1 21 0,21-21 0,-21-1 16,0 22-16,22-21 0,-22 0 0,0 0 16,-21 0-16,21 21 0,-21-21 0,0-1 15,0 1-15,0 0 0,-21 0 16,0 21-16,0 0 0,0 0 16,-22 0-16,22 0 0,-21 21 0,-1 0 15,-20 0-15,42 1 0,-22-1 16,22 21-16,0-21 0,0 0 0,0 1 15,0 20-15,21-21 0,0 21 0,0-20 16,0-1-16,0 21 0,0-21 0,0 0 16,21 1-16,-21-1 0,84 21 15,-62-21-15,41-21 16,-42 0-16,22 0 0,20 0 0,-42 0 16,22 0-16,-22 0 0,21 0 0,-21-21 15,22 0-15,-22 0 0,21 0 0,-21-1 16,22 1-16</inkml:trace>
  <inkml:trace contextRef="#ctx0" brushRef="#br0" timeOffset="26720.07">15346 3027 0,'0'-64'15,"0"128"-15,-21-128 0,21 43 0,-22 21 16,1 0-16,0 0 0,21 21 0,-21 1 15,21-1-15,0 0 0,-21 21 0,21 1 16,-21-1-16,21 0 0,-22 22 0,22-22 16,0 22-16,0-1 0,-21 1 15,0-22-15,21 21 0,-21-20 0,21 20 16,-21-20-16,0-1 0,21 0 0,0 1 16,-22-1-16,1 43 0,21-43 0,-21-21 15,21 21-15,0-20 0,0-1 0,0 0 16,0 0-16,0 0 0,0 0 0,0 1 15,21-22 1,0-22 0,1 1-16,-1 0 0,0 0 15,0-21-15,21-22 0</inkml:trace>
  <inkml:trace contextRef="#ctx0" brushRef="#br0" timeOffset="27111.85">15494 3852 0,'0'0'16,"0"22"-16,21-22 31,0 0-31,0 0 16,1 0-16,-1 0 0,0-22 15,0 22-15,0-42 0,0 21 16,1 0-16,-22 0 15,0-1-15,0 1 0,0 0 0,0 0 16,-22 21 0,1 0-16,0 0 15,0 0-15,0 0 0,0 21 0,-1 0 16,1 0-16,0 1 0,0-1 0,0 0 16,0 0-16,-22 43 0,22-1 15,21-42-15,0 22 0,0-22 0,0 0 16,0 0-16,0 0 0,0 0 0,0 1 15,0-1-15,21 0 0,0-21 0,1 21 16,-1-21-16,0 0 0,0 0 0,0 0 16,0 0-16,22 0 0,-22 0 15,21 0-15,-21 0 0,43-21 0,-22 0 16,1 21-16,-22-21 0,21-1 0</inkml:trace>
  <inkml:trace contextRef="#ctx0" brushRef="#br0" timeOffset="27393.94">16404 3577 0,'0'0'0,"-85"0"15,64 0 1,0 21-16,0-21 0,0 22 16,0-1-16,-1 0 0,1 0 0,0 0 15,0 0-15,0 1 0,21-1 0,-21 21 16,21-21-16,0 0 0,0 22 0,0-22 15,0 0-15,0 21 0,0 1 0,0-22 16,0 0-16,0 0 0,0 0 0,21 1 16,0-22-16,0 21 0,0-21 0,0 0 15,1 21-15,-1-21 0,0 0 0,21 0 16,1 0-16,-22 0 0,21 0 0,0 0 16,1-21-16,-22 0 0,42-22 15,-20 22-15,-22 0 0</inkml:trace>
  <inkml:trace contextRef="#ctx0" brushRef="#br0" timeOffset="27712.38">16997 3048 0,'0'-21'0,"0"42"0,0-63 0,0 21 0,0-1 16,-21 44-1,-1-22 1,22 21-16,-21 21 0,0-21 0,21 22 15,0-1-15,-21 0 0,0 1 0,21 20 16,-21-21-16,21 22 0,-22-22 0,22 22 16,-21-22-16,0 22 0,21-22 0,0 0 15,0 43-15,0-43 0,0 1 16,0-22-16,0 21 0,0 0 0,0-20 16,0-1-16,0 21 0,0-21 0,21 0 15,0-21-15,1 22 0,-1-22 16,0 0-16,0 0 0,0 0 15,0 0-15,1 0 0,-1 0 0,0-22 16,21-20-16,1 21 0,-22 0 0,21 0 16,-21-1-16,22-20 0,-22 21 0,0 0 15</inkml:trace>
  <inkml:trace contextRef="#ctx0" brushRef="#br0" timeOffset="27927.26">16679 3535 0,'-21'0'0,"42"0"0,-63 0 0,21 0 15,21 21-15,21-21 16,21 0 0,-21 0-16,1 0 0,20 0 0,-21 0 15,21 0-15,1 0 0,-1 0 0,-21 0 16,22-21-16,-1 21 0,0-21 0,1 0 15,-22-1-15,21 22 0,-21-21 0</inkml:trace>
  <inkml:trace contextRef="#ctx0" brushRef="#br0" timeOffset="28340.23">18119 2498 0,'0'-21'0,"0"42"0,-22-42 31,1 21-31,0 0 0,0 0 16,0 21-16,0 0 0,-22 0 16,22 0-16,0 22 0,0-22 0,0 0 15,-1 21-15,-20 22 16,21-43-16,21 0 0,0 21 0,-21-20 16,21-1-16,0 0 0,0 0 0,0 0 15,0 0-15,0 1 0,21-22 16,21 21-16,-21-21 0,1 0 0,-1 0 15,21 0-15,-21 0 0,22 0 0,-22 0 16,21 0-16,0 0 0,-20 0 0,20-21 16,0 21-16,1-22 0,-1 1 0,0 0 15</inkml:trace>
  <inkml:trace contextRef="#ctx0" brushRef="#br0" timeOffset="29019.86">18394 2244 0,'-43'0'0,"86"0"0,-128 0 15,43 0-15,-1 0 0,1 0 0,0 0 16,-1 0-16,-41 0 0,41 0 0,1 0 16,0 0-16,-1 0 0,22 0 0,-21 21 15,21 0-15,-22-21 0,1 21 0,21 22 16,-21-22-16,20 21 0,-20-21 0,21 22 15,0-1-15,-43 85 16,43-85-16,0 1 0,0-1 16,21 0-16,0-21 0,0 64 15,0-43-15,0-20 0,0 20 0,0 0 0,21-21 16,0 22-16,21-22 0,-20 21 16,-1-21-16,21 22 0,0-22 0,-20 0 15,20 0-15,43 22 0,-43-22 0,0 0 16,1-21-16,-1 0 0,0 0 0,1 0 15,-1 0-15,0 0 0,1 0 0,20 0 16,-21-21-16,1 0 0,-1-1 0,0 1 16,1 0-16,-1 0 0,0-21 15,1-1-15,-1 1 0,0 21 0,1-22 16,-1 1-16,0 0 0,-20-22 0,-1 22 16,21 0-16,-21-1 0,-21 1 0,0-22 15,0 22-15,0 0 0,0-1 0,0 1 16,-21 0-16,0 21 0,0-22 0,0 22 15,-22-21-15,-20-1 0,20 43 0,1-21 16,0 0-16,-1 21 0,-20 0 0,21-21 16,-1 21-16,-20 0 0,20 0 15,1 0-15,-21 0 0,20 21 0,1-21 0,0 21 16,-1 0-16,1 1 0,0-1 0,20 0 16,-20 0-16,0 21 0,21-20 15,-1-1-15,-20 21 0,21-21 0,0 0 0,0 1 16,-1-1-16,1 21 0,21-21 15,0 0-15,-21 1 0,21-1 0,0 0 16,-21 0-16,21 0 0,0 0 0,0 1 16,0-1-16,0 0 15,0 0-15,0 0 0,21-21 16,0 0 0,0 0-16,1 0 0,-1 0 0,0 0 15,0 0-15,0 0 0,0 0 0</inkml:trace>
  <inkml:trace contextRef="#ctx0" brushRef="#br0" timeOffset="29668.52">17949 2646 0,'0'-21'32,"0"0"-32,0-1 0,21 22 15,1-21-15,-1 21 0,0 0 16,0 0-16,0 0 0,22 0 16,-22 0-16,0 0 0,0 0 15,0 0-15,0 0 16,-21-21 62,-21 21-78,0 0 0,0 0 16,0 0-16,0-21 0,-1 21 15,1 0-15,0 0 0,0 0 16,0 0-16,0 0 15,-1 21-15,1-21 0,21 21 0,-21 0 16,0 22-16,0-22 0,21 0 0,-21 21 16,-1-20-16,1 20 0,0-21 0,21 0 15,0 22-15,0-22 0,0 0 16,0 0-16,0 21 0,0-20 0,21-1 16,0-21-16,1 0 0,-1 0 15,21 0-15,-21 0 0,22 0 0,-22 0 16,21 0-16,0 0 0,-20 0 0,20 0 15,0-21-15</inkml:trace>
  <inkml:trace contextRef="#ctx0" brushRef="#br0" timeOffset="104995.79">1164 6414 0,'21'0'78,"0"0"-46,1 0-32</inkml:trace>
  <inkml:trace contextRef="#ctx0" brushRef="#br0" timeOffset="105546.99">1122 6223 0,'0'-21'16,"0"0"-1,0 0 1,-21 21-1,21-22 1,-22 22 0,22 22 15,0-1-15,0 21-16,0-21 0,0 22 15,0-1-15,0 0 0,0 1 0,0 20 16,0-21-16,0 85 0,0-63 0,0-1 15,0-20-15,0 20 0,0 1 16,-21-1-16,21-20 0,-21 20 0,21 1 16,0-22-16,-21 21 0,21-20 0,0-1 15,0 43-15,-21-64 0,21 21 0,-21 1 16,21-22 0,0 0-16,0-42 15,0 0-15,0-1 16,0 1-16,0-21 0,0 21 0,0 0 15,0-22-15,0 1 0</inkml:trace>
  <inkml:trace contextRef="#ctx0" brushRef="#br0" timeOffset="106156.46">825 6562 0,'0'0'0,"0"-21"0,-21-1 0,21-20 16,0 21-16,0-21 0,0 20 0,0 1 15,0 0-15,0 0 0,0 0 0,0 0 16,0-1-16,21 22 0,1-21 0,-1 21 16,21-21-16,-21 21 0,0 0 0,22 0 15,-1 0-15,0 0 0,1 21 0,-1 0 16,0 1-16,1-1 0,20 21 16,-20-21-16,-1 22 0,-21 20 0,64 22 15,-64-22-15,0-20 0,0-1 16,-21 21-16,0-20 0,21 41 0,-21-41 15,0-1-15,0 22 0,0-22 0,0-21 16,0 21-16,0 1 0,0-22 0,0 21 16,0-21-16,0 1 0,0-1 0,-21 0 15,0 0-15,0-21 0,0-21 32,21 0-32,0 0 0,0-1 0,0-20 15,0 0-15,0-1 0,0-41 0,0 41 16,21-20-16,0-1 0,0 1 15,0-1-15,1 1 0,-1-1 0,0 1 16,21-1-16,-21 22 0,1-21 0,20 20 16,-21 1-16,0 0 0,43-1 0,-43 22 15,0 0-15,0 21 0,0 0 0,1 0 16,-1 21-16,0-21 0,0 42 0,0-20 16,-21 20-16,21 21 0,1 43 0,-1-42 15,-21-1-15,0-20 0,0 20 0,0 1 16,0-1-16,0-21 0,0 22 0,0-22 15,0 1-15,0-1 0,-21 64 0,21-85 16,0 21-16,-22 1 0,22-22 0,0 0 16,0 21-16,0-21 0,0 1 15,-21-1-15,21 0 16,0-42 15,0-22-31,21 22 0,-21 0 16,22 0-16,-1 0 0</inkml:trace>
  <inkml:trace contextRef="#ctx0" brushRef="#br0" timeOffset="107700.28">2752 6795 0,'-22'0'31,"-20"42"-16,42-21-15,-21 0 0,0 0 0,0 1 16,21-1-16,-22 21 0,1-21 0,21 22 16,0-22-16,-21 21 0,0 43 0,21-64 15,-21 21-15,21 1 0,0-22 0,0 21 16,0-21-16,0 0 0,21 1 0,0-1 16,64 42-1,-43-63-15,0 0 0,1 0 0,-22 0 16,21 0-16,-21 0 0,22-21 0,-22 0 15,42 0-15,-41 0 0,20-22 16,-21 22-16,0 0 0,0-21 0,1 20 16,-22-20-16,21 0 0,0-43 0,-21 43 15,0-1-15,0 1 0,0 21 0,0-21 16,0-1-16,0 22 0,0-21 0,-21 21 16,0-1-16,-22-20 0,22 21 0,-21 21 15,21 0-15,-1 0 0,-20 0 0,21 0 16,-21 0-16,20 0 0,-20 21 0,21 0 15,0 0-15,-43 22 0,43-22 0,21 21 16,-21-21-16,0 22 0,21-1 16,-21 0-16,21-20 0,0 20 0,0 0 15,0 1-15,0-1 0,21 43 0,0-43 16,0-21-16,-21 0 0,21 22 0,22-22 16,-22 0-16,0-21 0,21 21 0,-21 0 15,43-21-15,-22 0 0,-21 0 0,22 0 16,-22 0-16,21-21 0,1 0 0,-1 0 15,0 0-15,-21-1 0,85-83 16,-63 62-16,-1-20 0,0 20 16,-21 1-16,1 0 0,-1 21 15,-21-22-15,21-20 0,0 42 0,-21-22 16,0 22-16,21 0 0,-21 0 0,-21 42 47,21 0-47,-21 0 0,21 0 0,-21 1 15,21 41-15,0-42 0,0 22 0,0-22 16,0 21-16,0-21 0,0 22 0,0-1 16,0-21-16,0 43 0,21-43 0,0 0 15,-21 0-15,21 0 0,0 0 0,1-21 16,-22 22-16,21-22 0,0 0 0,21 0 16,1 0-16,-22 0 0,0-22 0,0 22 15,21-21-15,-20 0 0,-1 0 0,0-21 16,21-22-16,-21 43 0,1-21 15,-1-1-15,0 22 0,0-21 0,-21 21 16,21-22-16,-21 1 0,21 0 0,-21 20 16,0 1-16,22 0 0,-22 0 0,0 0 15,0 0-15,0 42 32,0 0-32,0 0 0,0 0 0,0 0 15,0 22-15,-22-1 0,22 0 0,0-20 16,0 20-16,0 0 0,0-21 0,0 22 15,0-22-15,0 42 0,0-41 0,0-1 16,22 0-16,-1 0 0,0 0 0,42 0 16,1-21-1,-43 0-15,21 0 0,1 0 0,-1 0 16,0-21-16,1 21 0,-1-21 0,0 0 16,43-21-16,-43-1 0,1 22 0,-1-21 15,-21 21-15,0-22 0,1 22 0,-1-21 16,0 21-16,0-43 0,-21 43 0,0 0 15,0 0-15,-42 21 16,21 0-16,-1 21 16,22 0-16,-21 0 15,21 0-15,0 22 0,0-22 16,0 0-16,0 21 0,21-21 0,1 1 16,-22-1-16,21 0 0,-21 0 15,21 0-15,0 0 0,0 1 0,-21-1 16,21-21-16,-21 21 0,22-21 0,-22 21 15,-22-42 17,1 21-32,0-21 15,0 0-15,0-1 0,0 1 16,-1 0-16,1 0 0,0 21 16,0 0-16,0 0 15,21 21-15,0 0 16,0 0-16,21 1 0,-21-1 15,21 0-15,0-21 0,0 21 16,22 0-16,-1 0 0,-21-21 0,0 0 16,22 0-16,-22 0 0,85 22 15,-22-22-15,-41 0 0,20-22 16,-20 1-16,-1 21 0,0-21 16,1 0-16,-1 0 0,43-22 0,-64 1 15,21 0-15,-21 21 0,0-22 0,22-20 16,-43 20-16,0 22 0,0-42 0,0 42 15,0-22-15,0 22 0,0 0 16,-21 21-16,-1 0 0,1 0 16,-42 42-16,42-21 0,-1 1 0,-20 20 15,21 0-15,0-21 0,0 22 16,21-1-16,-22 43 16,22-22-16,0-42 0,0 1 0,22-1 15,-1 0-15,0 0 0,21-21 0,-21 0 16,1 0-16,41 0 0,-42 0 0,22 0 15,-1 0-15,-21-21 0,21 0 0,1 0 16,-22-1-16,42-20 0,-41 21 16,-1 0-16,0-22 0</inkml:trace>
  <inkml:trace contextRef="#ctx0" brushRef="#br0" timeOffset="108215.09">6583 6160 0,'-21'-22'15,"42"44"-15,-42-65 0,-1 22 16,1 21-16,0 21 15,21 0-15,-21 1 0,21-1 16,0 21-16,0 0 0,0 1 16,0 20-16,0-20 0,0 20 0,0 85 0,-21-84 15,0-1-15,21-20 0,-22 20 16,1 1-16,21-22 0,0 21 0,-42 43 16,42-63-16,0-22 0,-21 21 0,21 0 15,0-20-15,0-1 0,0 0 0,0 0 16,21-21-1,0 0-15,0 0 0,-21-21 0,21 21 16,22-42-16,-22-1 0,0 22 0,0-21 16,0-1-16,1 1 0,41-43 15</inkml:trace>
  <inkml:trace contextRef="#ctx0" brushRef="#br0" timeOffset="108463.1">7070 6138 0,'0'-21'16,"0"42"-16,21-63 0,-21 21 0,0 42 31,0 21-31,0-20 0,-21 20 16,21 0-16,-22 1 0,22 20 0,0 1 15,-21 63-15,21-64 0,-21 1 0,21-22 16,-21 21-16,21-20 0,0 20 0,0-20 16,-21-1-16,21 21 0,-21-20 0,21-1 15,0-21-15,0 0 0,0 22 0,0-22 16,0 0-16,0 0 0,0 0 15,21-42 17,-21 0-32,0 0 0,0 0 0,0 0 15,-21-1-15</inkml:trace>
  <inkml:trace contextRef="#ctx0" brushRef="#br0" timeOffset="109049.23">6456 6943 0,'-21'0'0,"42"0"0,-64 0 0,22 0 15,0 0-15,21 21 0,42 0 16,-20-21 0,-1 0-16,21 0 0,43 0 15,-43 0-15,0 0 0,22-21 0,-1 21 16,-20-21-16,20 0 0,1 21 0,-1-22 16,43 1-16,-42 0 0,-22 0 0,0 0 15,1 0-15,-1-1 0,0 22 0,-21-21 16,22 0-16,-22 21 0,-21-21 0,-21 42 31,0 0-31,-22 22 16,22-22-16,0 0 0,0 0 0,0 21 15,-1-20-15,22-1 0,-21 21 16,0-21-16,21 22 0,0-1 0,0-21 16,-21 0-16,21 0 0,0 1 0,0-1 0,0 0 15,21 21-15,0-42 16,0 21-16,1-21 0,20 0 0,-21 0 15,21 0-15,22 0 0,-22-21 0,1 21 16,-1-21-16,0 0 0,1 0 0,-22 0 16,21-22-16,22 1 0,-22 0 0,-21 20 15,0 1-15,0-21 0,1 0 0,-22-1 16,0 22-16,0-21 0,0-43 0,0 43 16,-22 21-16,1-22 0,-21 22 0,21 0 15,-22 0-15,22 21 0,-21 0 16,0 0-16,-43 0 0,43 21 0,-1-21 0,1 21 15,21 0-15,-22 22 0,22-22 16,0 0-16,0 21 0,0 1 0,21-1 16,0-21-16,0 0 0,0 22 0,0-22 15,0 0-15,0 0 0,0 0 0,21 22 16,0-22-16,0 0 0,22-21 0,-22 21 16,0 0-16,21-21 0,-21 21 0,64-21 15,-64 0-15,22 0 0,-22 0 0,21 0 16,-21 0-16,22 0 0,-22-21 0,0 0 15,42 0-15,-41 0 0</inkml:trace>
  <inkml:trace contextRef="#ctx0" brushRef="#br0" timeOffset="109451.24">8128 6731 0,'0'-21'0,"0"42"0,0-63 16,0 21-1,0-1 1,21 22-16,0 0 0,22 0 15,-22 0-15,0 0 0,0 0 0,0 0 16,22 22-16,-22-1 0,0 0 0,21 0 16,-21 0-16,1 0 0,-1 22 0,0-22 15,0 0-15,-21 21 0,0 1 0,0-22 16,0 0-16,0 0 0,0 0 0,0 1 16,0-1-16,0 0 0,-21 0 15,0-21-15,21 21 0,0 0 0,-21-21 16,-1 0-16,22-21 31,0 0-31,0 0 0,0 0 0,0 0 16,0-1-16,22 1 0,-1-21 0,-21 21 15,21 0-15,0-22 0,-21 22 0,42-42 16,-20 20-16,-22 22 0,21-21 0,-21 21 16,21-1-16,0 1 0,-21 0 0,21 0 15,0 0-15,1 0 0,-1 21 16,0 0-16,0 0 15,-21 21 1,21 0-16,-21 0 0,0 0 16,0 0-16</inkml:trace>
  <inkml:trace contextRef="#ctx0" brushRef="#br0" timeOffset="110151.17">8869 6985 0,'0'0'0,"21"0"0,0 0 0,0 0 15,0 0-15,1 0 0,-1 0 16,0 0-16,-21-21 0,21 21 0,0-21 16,0 0-16,1-22 0,-1 22 15,-21 0-15,0 0 0,0 0 16,21-1-16,-21 1 0,0 0 0,0 0 16,0-21-16,0 20 0,-21 22 0,0 0 15,-1 0-15,1 0 16,0 22-16,-21 20 0,21-21 0,21 0 15,0 0-15,-22 1 0,22-1 0,0 21 16,-21-21-16,21 0 0,0 1 0,0 20 16,0-21-16,0 0 0,43 43 15,-22-43-15,0 0 0,0 0 16,0 0-16,0 1 0,22-22 16,-22 21-16,0-21 0,0 0 0,0 0 15,1 0-15,-1 0 0,0 0 0,21-21 16,-21-1-16,-21 1 0,22 0 15,-22 0-15,21 0 0,-21-22 0,0 22 16,0 0-16,0-21 0,0 21 16,0-1-16,0-20 0,0 21 0,21-43 0,-21 43 15,0 0-15,21 0 0,-21-21 16,0 20-16,0 1 0,21 21 0,22-42 0,-22 42 16,0 0-16,0 0 0,21 0 15,22 0 1,-1 21-16,-41 0 0,20 0 0,-21 1 0,0-1 15,0 21-15,1-21 0,-1 0 0,0 43 16,-21-22-16,0-21 0,0 1 16,0-1-16,0 21 0,0-21 0,0 0 15,0 22-15,0-22 0,-21 0 0,21 0 16,-21-21-16,-1 21 0,1-21 0,0 22 16,0-22-16,0 0 15,0 0-15,21-22 0,-22 1 16,22 0-16,0 0 0,0 0 15,0-22-15,0 22 0,0 0 0,0-21 16,22-1-16,-1 1 0,0 0 0,0-1 16,21 1-16,-20 21 0,20-21 0,-21-1 15,43-20-15,-43 42 0,21-1 16,-21 1-16,22 0 0,-22 21 0,0-21 16,0 21-16,0 0 0,22-21 0,-22 21 15,0 0-15,0 0 16</inkml:trace>
  <inkml:trace contextRef="#ctx0" brushRef="#br0" timeOffset="110960.11">11303 6710 0,'-42'0'16,"84"0"-16,-106 0 0,22-21 0,-64 21 15,64 0-15,21 0 0,-22 0 0,22 0 0,0 0 16,21 21 0,21-21-1,22 0-15,-22 0 0,21 0 16,0 0-16,1 0 0,20 21 0,43-21 16,-42 0-16,20 0 0,-20 0 0,-1 0 15,22 0-15,0 0 0,-1 0 0,64 0 16,-84 0-16,21 0 0,-22-21 0,1 21 15,-1-21-15,-21 21 0,1 0 0,-1-21 16,43-1-16,-64 1 0,0 0 16,-21 0-16,0 0 15,0 0-15,-42-1 0,21 22 0,-1-21 16,1 21-16,-21-21 0,0 0 16,-1 21-16,1-21 0,-43 0 0,43 21 15,0-22-15,-1 22 0,1 0 0,21-21 16,-22 21-16,22 0 0,-21 0 0,0 0 15,42-21-15,-22 21 0,65 21 32,-22-21-32,0 21 0,0-21 15,22 0-15,-22 22 0,21-22 0,0 0 16,1 0-16,20 21 0,-20-21 0,-1 0 16,0 0-16,1 0 0,-1 0 0,0 0 15,-21 0-15,22 0 0,20 0 16,-42 0-16,1 0 0,-22 21 15,21-21-15,-21 21 16,-21 0-16,-1 0 0,1 1 16,0-1-16,0 0 0,0 0 15,-22 21-15,-20 22 0,21-43 0,-43 64 16,43-43-16,-1-21 0,1 22 16,0-1-16,-22 21 0,22-20 0,21-22 0,-1 21 15,-41 22 1,63-43-16,0 21 0,0-21 0,21-21 31,0 0-31,0 0 16,1 0-16,-1-21 0,0 0 0,0 0 15</inkml:trace>
  <inkml:trace contextRef="#ctx0" brushRef="#br0" timeOffset="116891.13">13631 6160 0,'21'0'47,"-21"-22"-47,0 1 16,22 21-16,-1-42 0,-21 21 15,0 0 1,21 21-16,-21-22 0,21 1 16,-21 42 15,0 1-31,0-1 0,-21 42 16,21-20-16,-21 20 0,0-21 0,21 22 15,-22-22-15,1 22 0,0-1 0,0 64 16,0-84-16,0 20 0,-1-21 0,1 1 15,-21 20-15,21-20 0,0-1 0,-22-21 16,22 21-16,-21 22 0,21-43 16,-1 0-16,22 0 0,0 1 0,0-1 0,0-42 31,0-1-15,22 1-16,-1-21 0,0 21 0,0-22 15,0 22-15,0-21 0,-21 0 0,22-1 16,-1 1-16,0 0 0,0-1 0,0-20 15,22-43-15,-22 42 0,0 22 0,0-21 16,-21 20-16,21-20 0,0 20 0,1 1 16,-1-21-16,0 20 0,0 22 0,0-21 15,-21 21-15,21-1 0,1 22 16,-1 0-16,-21 22 16,21 41-16,-21-21 0,0-20 15,0 20-15,0 21 0,21-20 16,-21 20-16,0-20 0,0 84 0,0-85 15,0 0-15,0 22 0,0-22 0,0 0 16,0 1-16,0-22 0,0 21 0,0 22 16,0-43-16,0 0 0,0 0 0,0 0 15,0 1-15,0-1 16,-21-21 0,0-21-1,0 21-15,-1-22 0</inkml:trace>
  <inkml:trace contextRef="#ctx0" brushRef="#br0" timeOffset="117084.01">13271 6816 0,'0'0'0,"43"21"16,-22-21-16,0 0 0,0 0 15,22 0-15,-22 0 0,21 0 0,22 0 16,-22 0-16,0 0 0,1-21 0,-1 21 15,0 0-15,1-21 0,20-1 0,-21 22 16,22-21-16,-22 0 0,1 21 0,-1-21 16,0 0-16,1 0 0,20-22 0</inkml:trace>
  <inkml:trace contextRef="#ctx0" brushRef="#br0" timeOffset="117335.87">14520 6414 0,'0'0'0,"-21"21"15,0-21 1,0 21-16,21 0 0,-21 21 0,-1-20 16,1-1-16,21 21 0,-42 22 0,21-43 15,21 21-15,0-21 0,-21 22 0,21-22 16,-22 21-16,22-21 0,0 22 0,0-22 16,0 0-16,0 0 0,0 0 0,0 0 15,43 22-15,-22-43 16,0 0-16,0 0 0,0 21 0,1-21 15,-1 0-15,21 0 0,0 0 0,-20-21 16,20 0-16,-21 21 0,21-22 0,-20 1 16,41-21-16,-21 21 0,-20-22 15</inkml:trace>
  <inkml:trace contextRef="#ctx0" brushRef="#br0" timeOffset="117595.27">15049 6181 0,'0'-43'16,"0"86"-16,0-107 0,0 22 0,0 21 15,0 42 17,-21 0-32,0 43 0,21-22 0,-21 0 15,21 22-15,0-22 0,0 22 0,0-22 16,-21 21-16,21 1 0,-21-22 0,21 22 16,0-22-16,0 22 0,-22-1 0,1-21 15,21-20-15,0 20 0,0-21 0,0 0 16,0 0-16,0 22 0,0-22 0,0 0 15,21-21 1,1 0-16,-1 0 16,0-21-16,0 0 0,43 0 15,-43-1-15,0 1 0</inkml:trace>
  <inkml:trace contextRef="#ctx0" brushRef="#br0" timeOffset="117828.17">15621 6435 0,'0'-21'0,"0"42"0,21-42 15,-21 42 1,0 0-16,-21 0 16,21 0-16,-21 22 0,21-22 0,-21 42 15,-1-20-15,22-1 0,-21-21 0,0 21 16,21-20-16,0 20 0,0-21 16,-21 21-16,21-20 0,0-1 0,0 0 0,0 0 15,0 0-15,0 0 16,0 1-16,21-22 15,0 0-15,0 0 0,1 0 16,-1 0-16,0 0 0,0-22 0,0 1 16,43 0-16,-43 0 0</inkml:trace>
  <inkml:trace contextRef="#ctx0" brushRef="#br0" timeOffset="118545.73">16129 6562 0,'-21'0'31,"0"21"-31,-1 0 0,22 0 16,0 22-16,-42 20 16,42-42-16,-21 22 0,21-22 0,0 21 15,0-21-15,0 0 0,0 22 0,0-22 16,0 21-16,0-21 0,0 1 16,21-22-16,0 21 0,-21 0 0,21-21 15,1 0-15,-22 21 0,21-21 0,0 0 16,-21-21-1,0 0-15,0 0 16,0-1-16,0-20 0,0 21 16,-21-43-16,0-20 15,-1-1-15,1 64 0,21-21 16,0-1-16,0 22 0,0-21 0,0 21 16,43-43-16,-22 43 0,0 0 0,0 21 15,0-21-15,22-1 0,-22 22 0,21 0 16,22 0-16,-22 22 0,-21-1 0,21 0 15,-20 0-15,-1 0 0,0 0 0,0 22 16,0-22-16,22 64 0,-1-22 16,-21 1-16,-21-43 0,0 21 15,21 0-15,-21-20 0,0-1 0,0 0 16,0 0-16,0 0 0,0 22 16,0-22-1,-21-21-15,0 0 31,0-21-31,21-1 16,0 1-16,0 0 0,0 0 16,21-43-16,0 43 0,-21-21 0,21 21 15,0-22-15,22 1 0,-22 0 0,0-1 16,43-41-16,-22 41 0,0 1 16,1 21-16,-22 0 0,21 0 0,-21-1 15,43 22-15,-43 22 0,0-1 0,0 0 0,0 0 16,1 21-16,-1 1 0,-21-1 15,0 0-15,0 1 0,0 41 16,0-41-16,0 63 0,0-85 16,0 0-16,-21 0 0,-1 0 0,22 0 15,-21 22-15,21-22 0,0 0 16,-21-21-16,63-21 31,-42 0-15,22 21-16,20-21 0,-21-1 0,43-20 15</inkml:trace>
  <inkml:trace contextRef="#ctx0" brushRef="#br0" timeOffset="118909.55">18013 6519 0,'21'-21'0,"-42"42"0,63-42 0,-42 0 0,21 0 16,-21 0-16,-21 21 15,0 0-15,-21 0 16,20 0-16,1 21 0,0 0 0,0 0 15,-21-21-15,20 21 0,-20 22 0,21-22 16,21 0-16,-21 0 0,21 0 16,0 1-16,0 20 0,0-21 15,21-21-15,0 21 0,0-21 16,64 43 0,-64-43-16,0 0 0,22 21 0,-22-21 15,0 21-15,21-21 0,-21 21 16,1-21-16,-1 21 0,-21 0 0,0 1 15,0-1-15,0 0 0,0 0 16,-43 0-16,22 0 0,0-21 16,-21 0-16,21 0 0,-1 22 0,-20-22 15,0 0-15,-1 0 0,22 0 0,0 0 16,-21 0-16,21 0 0,-1 0 0,-20 0 16,21 0-16,0 0 0,21-22 0,-21 1 15,-1 21-15,1-21 0,0 0 16,21 0-16,-21 0 0</inkml:trace>
  <inkml:trace contextRef="#ctx0" brushRef="#br0" timeOffset="119149.41">16446 5948 0,'0'0'0,"-63"0"32,42 0-32,21 21 62,-21-21-62,-22 0 16</inkml:trace>
  <inkml:trace contextRef="#ctx0" brushRef="#br0" timeOffset="119339.3">15071 6223 0,'-43'21'16,"86"-42"-16,-65 42 15,44-21-15,41 0 16,-42 0-16,0 0 0,22 0 15,-1 0-15,-21 0 0,22-21 0,-1 21 16,85 0-16,-106-21 0,21 21 16,-20 0-16,20-21 0,-21 0 0,0 21 15,22-22-15</inkml:trace>
  <inkml:trace contextRef="#ctx0" brushRef="#br0" timeOffset="119940.96">18542 5271 0,'0'-85'32,"-21"85"-17,0 0-15,21-21 0,-22 21 16,-20 0-16,21 0 0,0 0 15,0 21-15,-22 0 0,22 0 0,0 0 16,-43 22-16,1 20 16,42-20-16,0-22 0,-1 0 15,22 21-15,0-21 0,-21 1 0,21 41 0,0-42 16,0 0-16,0 1 0,0-1 0,0 0 16,21-21-16,1 21 0,20 0 0,-21-21 15,0 21-15,0-21 0,1 0 0,20 0 16,-21 0-16,21 0 0,22 0 0,-22 0 15,-21-21-15,22 21 0,-22-21 0,0 0 16,21 0-16,-20 21 0</inkml:trace>
  <inkml:trace contextRef="#ctx0" brushRef="#br0" timeOffset="120445.67">18838 4890 0,'-21'-22'0,"42"44"0,-63-86 0,21 43 0,0 0 15,-22 0-15,22 21 0,-21-22 0,21 22 16,-22 0-16,-20 0 0,20 0 0,1 0 16,0 0-16,-1 0 0,22 0 15,-21 22-15,0-1 0,-22 21 0,22 0 0,21-20 16,-22 20-16,22 0 0,0 1 16,-21-1-16,20 0 0,-20 43 0,21-43 15,0 1-15,0 20 0,-1-21 0,1 1 16,0-1-16,21 127 15,0-126-15,0-1 0,0-21 0,21 22 16,-21-22-16,21 21 0,22 0 0,-22-20 16,0-1-16,0 0 0,22 0 0,-22 0 15,21-21-15,-21 21 0,22-21 16,-1 0-16,0 0 0,1 0 0,41 0 16,-41 0-16,-1 0 0,0 0 15,1-21-15,-1 0 0,0 0 0,1 0 16,20-22-16,-21 1 0,1 0 0,-1-1 15,-21 1-15,22 0 0,-22-22 0,21 1 16,0-43-16,-20 42 0,-1 22 0,-21-21 16,0-1-16,0 1 0,0-1 0,-21-126 15,-22 147-15,-20-20 16,42 42-16,-22-1 0,1 1 16,-64 0-16,64 21 0,-22 0 15,22 0-15,0 21 0,-1 0 0,1 1 0,0-1 16,-1 0-16,-20 64 0,42-43 0,-22 0 15,22 1-15,0-22 0,0 21 16,0 0-16,-1 1 0,1-1 0,0 0 16</inkml:trace>
  <inkml:trace contextRef="#ctx0" brushRef="#br0" timeOffset="139199.39">13187 8086 0,'0'0'0,"-21"0"16,21-21-16,0-1 0,-22 22 15,22-21-15,0 0 0,0 0 16,0 0-16,0 0 0,22 21 16,-1-22-16,0 1 15,0 21-15,0 0 0,22 0 16,-22 0-16,0 0 0,21 0 0,-21 0 16,22 0-16,-22 21 0,0 1 15,21 20-15,-20-21 0,-1 21 0,0 1 16,0-1-16,-21 0 0,21-20 0,-21 20 15,21 0-15,-21 1 0,0-22 0,0 0 16,0 21-16,0-21 0,0 1 16,0-1-16,0 0 0,0-42 62,0 0-62,-21-1 0,21-20 16,-21 21-16,21 0 0,0-22 0,0 1 15,0 0-15,0-1 0,0 1 0,0 0 16,0-1-16,0 1 0,21 0 16,0 21-16,-21-1 0,22-20 0,-1 42 15,42-21-15,1 21 16,-22 0-16,0 0 0,1 21 16,-1 0-16,-21 0 0,22 22 0,-1-1 15,-21-21-15,0 22 0,0-1 0,1 0 16,-22 1-16,0-1 0,0-21 0,0 21 15,0-20-15,0-1 16,0 0-16,0 0 0,0 0 0,0 0 16,-22-21-1,22-21 1,0 0 0,0 0-16,0 0 0,0-22 0,22 22 15,-1-21-15,0 0 0,0-1 16,0 1-16,0 0 0,1-1 0,20 22 15,-21-21-15,21 21 0,-20-1 0,-1 1 16,21 21-16,-21 0 0,0 0 16,1 0-16,-1 21 0,0 1 0,0 20 15,-21-21-15,0 21 0,0-20 16,0 20-16,0 0 0,0-21 0,0 22 16,0-1-16,-21-21 0,0 0 15,0 1-15,21-1 0,0 0 0,-22 21 16,1-42-16,21 21 0,0 1 15,0-44 17</inkml:trace>
  <inkml:trace contextRef="#ctx0" brushRef="#br0" timeOffset="140313.32">14880 7980 0,'21'-21'16,"-42"42"-16,42-63 0,-21 20 0,21 1 0,-21 0 15,0 0 1,-21 21 0,0 0-16,21 21 0,-21 0 0,0 0 15,0 1-15,21-1 0,-22 21 0,1-21 16,21 22-16,0-22 0,-21 21 0,0-21 16,21 22-16,0-22 0,0 21 0,0-21 15,0 0-15,0 22 0,0-22 0,0 0 16,0 0-16,21-21 0,0 0 15,0 21-15,22-21 0,-22 0 0,21 0 16,-21 0-16,22 0 16,-1-21-16,-21 21 0,22-21 0,-1 0 15,-21 21-15,0-21 0,0 0 0,1-22 16,-1 22-16,-21-21 0,0 21 0,0-22 16,0 1-16,0 0 0,0-1 0,-21 1 15,-1 21-15,1-22 0,0 22 0,0 0 16,-21 0-16,20 21 0,1 0 0,-21 0 15,21 0-15,-22 0 0,22 0 0,0 21 16,-21-21-16,21 42 0,-1-20 0,1 20 16,0-21-16,21 21 0,0 1 0,-21-1 15,21 0-15,0-20 0,0 20 0,0-21 16,0 21-16,0-20 0,0-1 16,21 0-16,0 0 0,0 0 0,1-21 15,-1 21-15,0-21 0,21 0 16,-21 0-16,1 0 0,20 0 0,0 0 15,-21 0-15,22-21 0,-22 0 0,21 21 16,1-21-16,-22-21 0,21 20 0,-21 1 16,22-21-16,20-22 15,-42 43-15,0-21 0,1 21 0,-1-22 0,0 22 16,-21 0-16,0 0 0,21 21 16,-21 21-1,0 0-15,0 0 16,0 22-16,0-22 0,-21 0 15,21 21-15,0-20 0,0-1 0,0 0 16,0 21-16,0 1 0,0-22 0,0 0 16,0 0-16,0 0 0,21-21 15,0 0-15,0 21 0,1-21 16,-1 0-16,0 0 0,0 0 0,0 0 16,0-21-16,1 21 0,41-42 0,-42 21 15,0 0-15,22-1 0,-22 1 0,0 0 16,21-21-16,-20 21 0,-1-22 0,0 1 15,0 21-15,0-22 0,0 22 0,1 0 16,-22 0-16,21 0 0,-21 0 16,0-1-16,0 44 15,0-1 1,0 0-16,-21 0 0,-1 0 16,1 22-16,21-22 0,-21 0 0,21 21 15,-21 22-15,21-43 0,0 0 0,0 0 16,0 0-16,0 1 0,0-1 0,0 0 15,0 0-15,21 0 0,0 0 16,43-21-16,-43 0 0,21 0 0,1 0 16,-22 0-16,21 0 0,0 0 0,-20 0 15,20-21-15,0 21 0,22-42 16,-22 21-16,0 0 0,-20-22 0,20 22 16,-21-21-16,0 21 0,0-22 0,1 1 15,20-22-15,-42 22 0,0 0 0,0 21 16,0-22-16,0 22 0,0 0 0,-21 0 15,0 21-15,-1 0 0,-20 0 16,21 21-16,0 0 0,0-21 0,-1 42 16,1-20-16,0-1 0,0 21 0,21 0 15,0-20-15,0 41 0,0-21 16,0-20-16,0-1 0,21 21 0,0-21 0,0 0 16,1 1-16,-1-1 0,21-21 0,0 42 15,1-42-15,-22 0 0,0 0 16,21 0-16,-20 0 0,20 0 0,0 0 15,-21-21-15,22 21 0,-1-21 0,0 0 16,1-1-16,41-41 0</inkml:trace>
  <inkml:trace contextRef="#ctx0" brushRef="#br0" timeOffset="141262.5">17653 7578 0,'-21'0'0,"42"0"0,-85 21 0,43-21 15,-21 21-15,21-21 0,0 42 0,21-20 16,0-1-16,0 0 16,0 0-16,21-21 0,0 0 15,0 21-15,0-21 0,22 0 0,-22 0 16,0 0-16,21 0 0,-21 0 0,22 0 16,-1-21-16,0 0 0,1 0 15,-22 0-15,21-1 0,1 1 0,-22 0 16,0-21-16,0 21 0,0-1 0,-21-20 15,21 21-15,-21 0 0,0 0 16,-21 21 0,0 0-16,0 21 0,0 0 0,-22 42 15,22-20-15,-21 41 16,21-41-16,21-1 16,-21 22-16,21-22 0,-22 0 0,1 64 15,21-64-15,-21 1 0,21-1 16,0 0-16,0 1 0,0-22 0,0 21 15,0-21-15,0 1 0,0-1 0,0 0 16,-21 0-16,21 0 16,-21-21-1,0 0-15,-1-21 16,1 0-16,0 0 0,0 0 16,0-1-16,0 1 0,-1-21 15,1 21-15,0 0 0,21-1 0,-21 22 16,21-21-16,-21 21 0,21-21 0,0 42 15,0 0 1,0 1-16,0-1 0,0 0 16,21 0-16,0 0 0,0 0 15,0-21-15,1 22 0,-1-1 0,0-21 16,21 21-16,-21-21 0,1 0 0,20 0 16,-21 0-16,21 0 0,-20 0 0,20 0 15,-21 0-15,21 0 0,1-21 0,-22 0 16,21 21-16,-21-22 0,22 1 0,-22 0 15,21 0-15,-21-21 0,1 20 16,-1-20-16,0 21 0,0-21 0,0-22 16,-21 43-16,0 0 0,0 0 15,-21 42 1,21 0 0,-21 0-16,0 0 0,0 22 0,21-22 15,-22 0-15,22 21 0,-21-21 0,21 22 16,0-22-16,0 0 0,0 0 0,0 22 15,0-22-15,21 0 16,1 0-16,-1-21 0,21 21 0,0-21 16,1 0-16,-22 0 15,21 0-15,-21 0 0,22-21 0,-22 21 16,42-42-16,-20 21 0,-22-1 0,0 1 16,0-21-16,0 0 0,1 20 0,-22-20 15,0 0-15,21-22 0,-21 43 0,0-21 16,0-1-16,0 1 0,0 21 0,-21 0 15,-1 0-15,1-1 0,0 22 0,-21 0 16,-1 0-16,1 0 0,-43 22 0,43-22 16,21 21-16,-21 0 0,-1 0 0,22 0 15,0 0-15,0 1 0,0-1 0,-1 21 16,22-21-16,-21 0 0,21 1 0,0-1 16,0 0-16</inkml:trace>
  <inkml:trace contextRef="#ctx0" brushRef="#br0" timeOffset="142133.67">19346 7662 0,'-21'22'0,"42"-44"0,-63 65 16,42-22 0,0 0-16,21-21 31,0 0-31,0 0 15,1 0-15,-1 0 0,21 0 0,-21-21 16,22 21-16,-1-21 0,0 0 0,1 21 16,-22-22-16,21 1 0,-21 0 0,22-21 15,-22 21-15,0-1 0,0-20 16,-21 21-16,0-21 0,0-1 0,0 22 16,0 0-16,-21-21 0,0 42 15,-22-22-15,22 22 0,-21 0 16,0 0-16,-1 0 0,1 22 0,0-22 15,-1 42-15,22-21 0,-21 0 0,21 22 16,-1-22-16,1 21 0,0-21 0,0 22 16,21-22-16,0 21 0,0-21 0,0 0 15,0 1-15,0-1 0,21 0 0,0 0 16,0 0-16,22 0 0,-22-21 0,21 22 16,-21-22-16,22 0 0,-1 21 0,-21-21 15,22 0-15,-1 0 0,-21 0 0,21 0 16,-20 0-16,-1 0 0,0-21 0,0 21 15,-21-22-15,0 1 16,-42 0 0,21 21-16,-1 0 0,-20 0 0,0 0 15,-1 0-15,1 0 0,0 21 0,-1 0 16,1 1-16,0-1 0,21 0 0,-22 0 16,1 0-16,21 22 0,-22 20 0,43-42 15,0 22-15,0-22 0,0 21 0,0-21 16,0 0-16,0 1 0,0 41 0,22-63 15,20 21-15,-21 0 0,0-21 16,22 0-16,20 0 0,-21 0 0,1 0 16,-1 0-16,0 0 0,1 0 15,-1-21-15,0 0 0,-20 0 0,20 0 0,0 0 16,1-22-16,-1 1 0,-21 0 16,21-1-16,1 1 0,-1 0 0,-21-1 15</inkml:trace>
  <inkml:trace contextRef="#ctx0" brushRef="#br0" timeOffset="142408.1">20510 6964 0,'0'0'0,"-21"0"0,0 0 16,0 21-16,0 21 0,0-20 0,-1 20 16,1 21-16,-21-20 0,21 20 15,0 1-15,-1-1 0,1 1 16,21-1-16,-21 1 0,0-22 0,21 22 15,0-22-15,-42 21 0,42-20 0,0-1 16,0 0-16,0 1 0,0-1 0,0 22 16,0-43-16,0 0 0,0 0 0,0 0 15,0 0-15,0 1 0,21-22 16,0 0 0,0 0-16,-21-22 0,21 1 0,0 21 15,1-21-15,-1 0 0,0 0 0,0-22 16,0 22-16,-21 0 0</inkml:trace>
  <inkml:trace contextRef="#ctx0" brushRef="#br0" timeOffset="144099.67">20426 7789 0,'0'0'0,"0"22"47,0-1-47,0 0 15,42-21-15,-21 0 16,0 0-16,1 0 0,-1 0 15,0 0-15,0 0 0,0 0 0,22 0 16,-22-21-16,42 0 0,-42-1 0,1 22 16,-1-21-16,0 0 0,0 0 0,-21 0 15,0 0-15,0-1 0,0 1 16,0 0-16,0 0 0,-21 21 16,0 0-16,-22 0 0,22 0 15,0 0-15,0 0 0,-21 21 0,20 0 16,1 0-16,-21 1 0,21-1 0,0 21 15,-1-21-15,-20 43 0,42-43 0,0 0 16,0 21-16,0-20 0,0-1 0,0 0 16,0 0-16,0 0 0,0 0 0,21 1 15,-21-1-15,43-21 0,-22 0 0,0 21 16,0-21-16,21 0 0,-20 0 0,20 0 16,0 0-16,1 0 0,-22 0 0,63-42 15,-41 42-15,-22-22 0,21 1 0,-21 0 16,1-21-16,-1 21 0,0-1 15,0 1-15,0-21 0,0 21 0,1-22 16,-22 22-16,0 0 0,0 0 0,0-21 16,0 20-16,0 1 0,0 42 31,0 1-31,-22-1 16,1 21-16,21-21 0,-21 0 0,21 1 15,0-1-15,0 21 0,-21-21 0,21 0 16,0 1-16,-21-1 0,21 21 0,0-21 15,0 0-15,0 1 0,0-1 16,0 0-16,0-42 47,21 0-47,-21-1 0,0 1 16,0-42-16,0 20 0,21 22 0,-21-21 15,21 21-15,-21-22 0,21 22 0,1-21 16,-22 21-16,21-22 0,0 22 15,-21 0-15,21 0 0,21-21 0,-20 42 16,-1 0-16,0 0 0,0 0 0,0 0 16,-21 21-16,0 0 15,21 0-15,-21 0 0,22 0 0,-22 22 16,21-22-16,-21 0 0,0 21 0,0-20 16,0 20-16,0-21 0,0 0 0,0 22 15,0-22-15,0 0 0,0 0 0,0 0 16,0 0-16,0 1 0,0-1 0,0 0 15,0-42 17,0 0-32,0-1 0,21 1 15,-21 0-15,0 0 0,21-43 16,0 1-16,0 21 0,1 20 16,-1-20-16,0 0 0,21-1 15,-21 22-15,1-21 0,20 0 0,0 20 16,-21-20-16,22 21 0,-22 21 0,21-21 15,-21 21-15,1 0 0,-1 0 0,0 0 16,-21 21-16,0 0 0,0 0 16,0 22-16,0-22 0,0 21 0,0-21 15,0 22-15,0-22 0,0 42 0,-21-42 16,21 22-16,-21-22 0,-1 21 0,22-21 16,0 1-16,0-1 0,0 0 0,0 0 15,0 0-15,43 0 0,-22-21 16,0 22-16,0-22 0,0 0 15,1 0-15,-1 0 0,21 0 16,-21 0-16,22-43 0,-22 43 0,0-21 16,21 0-16,-21 0 0,1 0 0,20-22 15,-21 22-15,0 0 0,22-21 0,-22 20 16,0-20-16,0 21 0,-21-21 0,0-1 16,0 22-16,0 0 0,0 0 0,0-22 15,-21 43-15,0 0 0,0 0 16,-1 0-16,1 0 0,0 22 0,0-1 15,0 0-15,0 0 0,-1 0 16,1 22-16,0-22 0,21 21 0,-21-21 16,21 0-16,0 22 0,0-22 0,0 0 0,0 21 15,0-20-15,0-1 0,21 0 16,0 0-16,0 0 0,22-21 0,-1 43 16,0-43-16,1 0 0,-1 0 0,0 0 15,64 0-15,-63 0 16,-1 0-16,-21-22 0,21 1 0,1 0 15,20-21-15,-42 21 0,1-22 0,-1 22 16,0-21-16,0 21 0,0-22 0,-21 1 16,0 21-16,21 0 0,-21-1 0,0 1 15,0 0-15,0 0 0,-21 42 16,0 0 0,0 22-16,0-22 0,0 0 0,-1 0 15,22 0-15,-21 22 0,0-22 16,21 0-16,-21 21 0,21-21 0,0 1 15,0-1-15,-21 0 0,21 0 0,0 0 16,0 0-16,-21 1 0,21-1 16,0 0-1,0-42 1,0 0-16,0-1 0,0 1 0,21 21 16,-21-42-16,21 21 0,21-22 0,-21 1 15,1 21-15,-1-21 0,21 20 16,-42-20-16,42 0 0,-20 21 0,20-22 15,-21 22-15,21-21 0,-20 21 0,41-1 16,-42 1-16,0 21 0,1 0 16,-1 0-16,0 0 0,-21 21 0,0 1 15,21-1-15,-21 0 0,0 0 0,0 0 16,0 22-16,0-1 0,0-21 0,0 21 16,-21 22-16,21-43 0,0 21 0,0-20 15,-21-1-15,21 0 0,0 0 0,-21 0 16,21 0-16,0 1 0,0-1 0,0 0 15,0-42 17,21 0-17,0-1-15,-21 1 0,21 0 0,0-21 16</inkml:trace>
  <inkml:trace contextRef="#ctx0" brushRef="#br0" timeOffset="144416.48">24003 6964 0,'0'0'15,"-21"0"-15,0 21 16,-1-21-16,22 21 0,0 0 0,-21 1 16,0 20-16,0 0 0,0 1 15,0-1-15,-1 0 0,1 22 0,0-22 16,21 22-16,-21-22 0,21 21 0,-21-20 15,21-1-15,0 0 0,0 1 0,-21-22 16,21 21-16,0 22 0,0-43 0,0 0 16,-22 0-16,22 0 0,0 1 0,0 20 15,0-21 1,43-42 0,-43 0-16,21 21 15,0-21-15,21-1 0,-20 1 0,-1 0 16,21 0-16,0 0 0,1-22 0,-1 22 15</inkml:trace>
  <inkml:trace contextRef="#ctx0" brushRef="#br0" timeOffset="144739.29">24363 7535 0,'0'0'0,"21"0"0,0-21 0,-21 0 15,-21 21 1,0 0-16,0 0 0,-1 21 16,-20-21-16,0 43 0,-1-43 0,22 21 15,0 0-15,-21 0 0,21-21 0,21 21 16,-22 0-16,1 1 0,21-1 15,0 0-15,0 0 0,21-21 16,1 21-16,20-21 16,-21 21-16,0 1 0,22-22 0,-22 21 15,0-21-15,21 21 0,-21-21 0,1 21 16,-1-21-16,0 21 0,0-21 0,0 21 16,-21 1-16,0-1 15,0 0-15,-21 0 16,0-21-16,0 21 0,0-21 0,-1 0 15,1 0-15,0 0 0,0 0 0,-43 0 16,43 0-16,0 0 0,0 0 0,0 0 16,-22 0-16,22 0 0,0-21 15,0 0-15,0 0 16,21 0-16,0-1 0,0 1 0</inkml:trace>
  <inkml:trace contextRef="#ctx0" brushRef="#br0" timeOffset="145011.14">23601 7345 0,'0'0'15,"0"-21"1,42 21-16,0-21 0,1 21 0,-1 0 16,0 0-16,22 0 0,-22-22 0,22 22 15,-22 0-15,22 0 0,20 0 16,-20-21-16,-1 21 0,-20 0 15,-1 0-15,-21 0 0,0 0 0,0 0 0,1 0 16,-22-21-16,21 21 0,-42 0 63</inkml:trace>
  <inkml:trace contextRef="#ctx0" brushRef="#br0" timeOffset="145294.04">25146 7260 0,'0'0'16,"-21"0"-1,0 0-15,-1 0 0,22 21 16,-21 1-16,-42 62 0,42-63 15,-1 22-15,1-1 0,0-21 0,-21 22 16,21-1-16,-1-21 0,22 21 0,-21 1 16,0 41-16,21-62 0,0-1 15,0 21-15,0-21 0,0 0 0,0 1 16,42 20-16,-42-21 0,22 0 16,-1-21-16,-21 21 0,21-21 0,0 22 15,0-22-15,22 0 0,-22 0 16,0 0-16,0 0 0,0-22 0,22 1 15</inkml:trace>
  <inkml:trace contextRef="#ctx0" brushRef="#br0" timeOffset="145575.4">25612 7303 0,'0'0'0,"-22"-22"0,44 44 31,-1-1-15,21 0-16,-21 0 0,0 0 16,1 0-16,-22 1 0,21-1 0,0 21 15,0-21-15,-21 0 0,0 22 0,0-22 16,0 0-16,0 0 0,0 22 0,0-22 16,0 0-16,-21 0 0,0 21 0,21-20 15,-21-1-15,-1 0 0,1 0 0,-21 21 16,21-42-16,21 22 0,-21-1 15,-1 0-15,1 0 0,21 0 0,-21-21 16,0 0-16,0 0 0,-22 0 16</inkml:trace>
  <inkml:trace contextRef="#ctx0" brushRef="#br0" timeOffset="148079.96">1016 9843 0,'0'0'0,"0"-22"16,0 1-16,0 0 0,0 0 0,-21 21 15,21-21-15,-21 21 0,21 21 31,0 0-31,0 21 0,0 1 16,0-1-16,0 0 0,0 22 16,0-1-16,0 1 0,0-1 15,0 1-15,0 21 0,0-22 0,0 1 16,0 20-16,-22-20 0,22-22 16,0 22-16,0-22 0,-21 0 0,21 1 15,0-1-15,0-21 0,0 0 0,0 0 16,0 1-16,0-1 0,0-42 31,0-1-15,0 1-16,0-21 0</inkml:trace>
  <inkml:trace contextRef="#ctx0" brushRef="#br0" timeOffset="148791.54">698 10097 0,'-21'-22'0,"42"44"0,-63-65 0,21 22 16,0 0-16,0 0 0,21-22 16,0 22-16,0 0 0,0-21 0,0 21 15,21-1-15,0 1 0,21-21 16,-21 21-16,22 0 0,20-1 0,-20 1 16,20 0-16,1 21 0,20 0 15,1 0-15,0 21 0,-1 22 0,1-22 16,-22 42-16,1-20 15,-1-1-15,-20 21 0,-22-20 0,0 20 16,-21-20-16,0 20 0,-42-21 16,21 22-16,-22-1 0,1 1 0,-22-22 15,22 1-15,-21 20 0,-1-21 0,1-20 16,-1 20-16,22-21 0,-22 0 0,22 0 16,0 1-16,-1-1 0,1-21 15,0 0-15,20 0 0,1 0 0,0-21 16,0-1-16,0 1 15,21-21-15,0 21 0,0 0 16,0-1-16,21 1 0,0 0 0,0 0 0,0 0 16,1 21-16,-1 0 15,0 0-15,21 21 0,-21 0 0,1 0 16,20 0-16,-21 22 0,0-22 0,22 21 16,-22 1-16,0-22 0,-21 21 15,21 0-15,0 1 0,0-22 0,1 21 16,-22-21-16,21 1 0,0-1 15,0 0-15,0 0 0,0 0 0,1-21 16,-1 0-16,21 0 0,-21 0 0,22 0 16,-22-21-16,21 0 15,0 0-15,1 0 0,-1-1 0,0 1 16,-20-21-16,20 0 0,0-1 0,-21 1 16,1 0-16,-1-1 0,0 1 15,0 0-15,-21-1 0,0 22 0,0 0 16,0 42-1,0 0 1,0 22-16,-21-22 0,21 0 0,-21 0 16,21 0-16,0 22 0,0-22 0,0 0 15,0 0-15,0 0 0,0 0 0,0 1 16,-21-22-16,21 21 0,0 0 16,0-42 15,0 0-16,0-1-15</inkml:trace>
  <inkml:trace contextRef="#ctx0" brushRef="#br0" timeOffset="148962.45">1863 10308 0,'0'-21'0,"0"42"0,0-63 16,0 21-1,-22 21 1,22 21-16,0 0 15,0 0 1,0 0-16,0 1 16,22-22-16,-1 21 0,0-21 15,-21 21-15</inkml:trace>
  <inkml:trace contextRef="#ctx0" brushRef="#br0" timeOffset="149741.03">2582 10753 0,'21'0'0,"-42"0"0,64 0 16,-22 0-16,-21-21 15,21-1 1,-21 1-16,21 0 0,-21 0 0,0 0 16,0-22-16,0 22 0,0 0 0,0 0 15,-21-21-15,0 20 0,0 22 16,-1-21-16,-20 21 0,21 0 0,-21 0 15,-1 21-15,22-21 0,-21 43 0,-1-22 16,1 0-16,0 21 0,-1 1 16,1-1-16,21-21 0,0 22 0,0-1 15,-1 0-15,22-21 0,0 22 0,0-22 16,0 0-16,0 0 0,0 0 16,22-21-16,-1 0 0,21 0 15,-21 0-15,22 0 0,-22 0 16,21 0-16,0-21 0,-20 0 15,20 0-15,0 0 0,-21 0 0,1-1 16,20 1-16,-21 0 0,0 0 0,-21 0 16,21-22-16,-21 22 0,22 0 15,-22 0-15,0 0 0,0 42 47,0 0-47,0 21 0,0 1 16,0-22-16,0 21 0,0-21 0,0 22 15,21-1-15,-21 0 0,0 1 0,0-1 16,0 22-16,21-22 0,-21 21 16,0 22-16,0-21 0,0-1 0,21 22 15,-21-22-15,21 22 0,0-22 0,-21 22 16,0 0-16,0-22 0,22 22 0,-22 0 16,21-22-16,-21 1 0,21-1 0,-21 1 15,0-1-15,21 1 0,-21-1 16,0 1-16,21-22 0,-21 21 0,0-20 0,0 20 15,-21-20-15,-21-1 0,21 0 16,-43 22-16,22-43 0,-1 0 0,1 0 16,-21 0-16,20 1 0,-20-22 0,-1 0 15,1 0-15,-1 0 0,1 0 16,-1 0-16,22-22 0,-22-20 0,22 0 16,0 21-16,-1-43 0,1 22 0,0-22 15,21 22-15,-22-22 0,1-63 0,21 64 16,21-1-16,0 1 0,0-1 0,0 1 15,0-1-15,0 1 0,21-1 0,0 1 16,0-1-16,0 1 0,22-1 0,-1 1 16,0-22-16,1 22 0,-1-1 15,22 1-15,-1-22 0,-21 22 16,22-22-16,-1 21 0,1 1 0,21-22 16</inkml:trace>
  <inkml:trace contextRef="#ctx0" brushRef="#br0" timeOffset="150464.12">2984 10181 0,'0'-42'0,"0"84"0,0-105 16,0 42-16,0-1 0,0 1 15,-21 21-15,21 21 16,-21 1-16,21-1 16,-21 21-16,21-21 0,0 22 15,0-1-15,-21 21 0,21 1 0,-21-1 16,21-20-16,0 20 0,0 1 15,0-22-15,-22 0 0,22 1 16,0-1-16,0-21 0,0 22 0,0-22 0,0 0 16,0 0-16,0 0 15,0-42 1,22 0-16,-1 0 16,0-22-16,0 22 15,-21-21-15,21 0 0,0-1 0,1 1 16,-1-22-16,0 22 0,0-43 15,0 64-15,0 0 16,-21 0-16,22 21 0,-1 21 16,-21 0-16,0 22 15,0-22-15,21 21 0,-21-21 0,21 22 16,-21-1-16,0-21 0,21 21 16,0-20-16,1-1 0,-22 0 0,21 0 15,0 0-15,0 0 0,0-21 16,0 0-16,22 22 0,-22-22 0,21 0 15,-21 0-15,22 0 0,-22 0 0,21-22 16,-21 1-16,22 0 0,-22 0 16,0 0-16,0 0 0,0-22 15,1 22-15,-1-42 0,0 20 0,-21-20 16,21 20-16,-21-20 0,21-1 0,-21 1 16,0 21-16,21-22 0,-21 22 0,22-1 15,-22 1-15,0 0 0,0 21 16,0-1-16,0 65 31,0-22-31,0 0 0,0 21 16,0 1-16,0-1 0,0 22 15,-22-22-15,22 21 0,0 1 0,0-22 16,0 22-16,0-22 0,0 22 0,0-22 16,0-21-16,0 21 0,0-20 15,0-1-15,0 0 0,22 0 0,-1 0 16,0-21-16,-21 21 0,21-21 15,0 0-15,0 0 0,-21-21 16,22 21-16,-22-21 0,21 0 16,0 0-16,-21-22 0,0 22 0,0-21 15,0 21-15</inkml:trace>
  <inkml:trace contextRef="#ctx0" brushRef="#br0" timeOffset="150643.01">3704 10351 0,'0'-22'15,"0"44"-15,21-44 16,0 22-16,22 0 16,20-21-1,-42 21-15,22 0 0,20-21 0,-42 21 0,1 0 16,20 0-16,-21-21 0,21 21 16,-20-21-16,-1 21 0,0 0 0,0-21 15,0 21-15,0 0 0,1-22 0</inkml:trace>
  <inkml:trace contextRef="#ctx0" brushRef="#br0" timeOffset="151527.51">4953 10414 0,'0'-21'0,"0"42"0,21-63 0,-21 21 15,42-43-15,-42 22 16,0 21-16,0-1 0,0-20 15,0 21-15,-21 21 16,0 0-16,-21 0 0,21 0 16,-1 21-16,-41 21 0,21-20 15,20-1-15,-20 21 0,21 0 0,0 1 16,-22-1-16,22 0 0,0 1 0,0-1 16,0 0-16,21 1 0,0-1 0,0 0 15,0 1-15,0-1 0,0 0 0,0 1 16,21-22-16,-21 0 0,21-21 0,21 21 15,-20 0-15,20-21 0,21 0 0,-41 0 16,20 0-16,0 0 0,1 0 0,-22 0 16,21 0-16,0-21 0,22-21 15,-43 42-15,21-21 0,-20 0 0,-1-22 16,21 22-16,-21-21 0,0 21 0,43-64 16,-43 43-16,21-22 0,-20 22 0,-1-22 15,0 22-15,0-22 0,0 22 0,0-21 16,-21 20-16,0 1 0,0 0 0,0-1 15,0-41-15,0 62 0,0 1 0,0 0 16,-21 21-16,0 0 16,0 42-16,0-20 0,21-1 15,0 0-15,-21 21 0,21 1 0,-22-1 16,22 0-16,-21 64 0,21-64 0,0 22 16,-21-22-16,21 22 0,0-22 15,0 0-15,-21 1 0,21-1 0,0 22 16,0-22-16,0-21 0,21 0 0,0 0 15,0 1-15,1-22 0,20 0 0,-21 0 16,0 0-16,22 0 0,-22 0 16,0 0-16,42 0 0,-20-22 0,-22 1 15,21 21-15,-21-21 0,1 0 0,-1 0 16,0-22-16,0 22 0,21-42 0,-42 42 16,0-22-16,22 22 0,-22-21 0,0 21 15,0-22-15,0 22 0,0 0 0,0 42 16,0 0-1,0 0-15,0 1 0,0-1 16,-22 21-16,1 0 0,21-20 0,0-1 16,0 0-16,0 0 0,0 0 0,0 22 15,0-22 1,0-42 15,21-1-31,1 1 16,-22 0-16</inkml:trace>
  <inkml:trace contextRef="#ctx0" brushRef="#br0" timeOffset="151688.42">5990 10181 0,'0'-21'0,"0"42"0,0-63 0,-21 21 16,21 0-16,-21 21 16,0 0-1,21 21 1,0 0-16,0 0 15,21-21-15,0 0 0,0 21 16,0-21-16,-21 21 0</inkml:trace>
  <inkml:trace contextRef="#ctx0" brushRef="#br0" timeOffset="152631.88">6583 10181 0,'0'0'0,"-43"-21"15,22 21-15,0 0 16,0 0-16,0 0 0,0 21 16,-1 0-16,-20 22 0,42-22 0,-21 0 15,0 0-15,0 22 0,21-1 0,0 0 16,-22-21-16,1 64 0,0-43 0,21-20 16,0 20-16,0 0 0,0-21 0,0 1 15,0 20-15,0 0 0,21-21 0,0 1 16,1-22-16,-1 21 0,0-21 15,21 0-15,1 21 0,-22-21 0,85 0 0,-64 0 16,21 0-16,-20 0 0,-1-21 16,22 21-16,-22-21 0,43-1 15,-22-41-15,-21 42 0,-20 0 0,20-22 16,-21 1-16,0 0 0,0-1 0,1 1 16,20-64-16,-42 43 0,21 20 0,0 1 15,-21-22-15,21 22 0,-21-21 0,0 20 16,0-41-16,0 41 0,0 22 0,0-21 15,0 21-15,0-1 0,0 44 16,-21-22 0,0 21-16,0 21 0,21-21 15,0 0-15,-42 64 0,42-43 0,0 1 0,0-1 16,-22 0-16,22 1 0,0-1 16,0 0-16,-21 43 0,21-43 0,0 1 15,0-1-15,0 0 0,0-20 0,0 20 16,0-21-16,0 21 0,0-20 0,0-1 15,0 0-15,21-42 32,-21 0-17,22-1-15,-22 1 0,0 0 0,21 0 16,0 0-16,0-43 0,0 43 0,-21-21 16,21-1-16,1 22 0,-1-21 0,0 21 15,21-43-15,-21 43 0,1 0 16,-1 0-16,0 0 0,0 21 0,0 0 15,22 0-15,-43 21 16,0 0-16,0 0 16,0 0-16,0 0 0,-22 1 0,1-1 15,0 0-15,0 0 0,0-21 0,0 21 16,-22 0-16,22 1 0,0-22 0,0 0 16,-22 0-16,22 0 0,0 0 15,-21 0-15,21 0 16,21-22-16,-22 22 0,22-21 0,0-21 15,0 21 1,0 42 0,0 0-1,0 0-15,0 0 0,0 22 0,0-22 16,22 21-16,-1 22 0,-21-43 0,0 21 16,21-21-16,0 22 0,-21-22 0,21 0 15,0 0-15,1 0 0,20 1 0,-21-1 16,85 0-16,-64-21 15,-21 0-15,22 0 0,-1 0 0,-21 0 0,22 0 16,20 0-16,-21-21 0,-20 21 0,-1-21 16,21-1-16,-21 1 0,0 0 15,1 0-15,-22 0 0,21-22 0,0 22 16,-21-21-16,0 21 0,0 0 0,0-22 16,21 22-16,-21 0 0,0 0 0</inkml:trace>
  <inkml:trace contextRef="#ctx0" brushRef="#br0" timeOffset="152707.82">8255 10414 0,'0'0'0,"42"0"0,1 21 0</inkml:trace>
  <inkml:trace contextRef="#ctx0" brushRef="#br0" timeOffset="153451.82">8805 10499 0,'0'0'0,"-21"0"15,0-21-15,0 21 0,-22 0 0,22 0 16,0 0 0,42 0-1,0 0-15,22 0 16,-22 0-16,21 21 0,64-21 0,-64 0 16,22 0-16,-1 21 0,-20-21 0,20 0 15,1 0-15,20 0 0,-20 0 0,84 0 16,-63 0-16,-1 0 0,1 0 0,0 0 15,-1 0-15,-20 0 0,-1 0 0,64-21 16,-84 21-16,-1-21 0,0 21 0,-20 0 16,-1 0-16,0-22 0,-21 1 15,0 0-15,0 0 16,-21 21-16,0-21 0,-1 21 16,1-21-16,-42-1 0,20 1 0,1 0 15,0 21-15,21-21 0,-22 21 0,1 0 16,0-21-16,-1 21 0,-20 0 0,42 0 15,-1 0-15,-20 0 0,21 0 0,0 0 16,0 0-16,-22 0 0,64 21 31,22-21-31,-22 0 16,0 0-16,21 0 0,1 0 0,-1 0 16,43 0-16,-43 0 0,0 0 0,1 0 15,-1 0-15,0 0 0,-20 0 0,20 0 16,-21 0-16,43 0 0,-43 21 15,0-21-15,0 0 0,-21 21 0,0 0 16,0 1-16,0-1 16,0 0-16,-21 21 0,0-21 15,0 22-15,-22-22 0,22 0 0,-21 0 16,21 22-16,-22-22 0,1 21 0,0-21 16,-1 22-16,-20-1 0,20-21 0,22 21 15,-21-20-15,21-1 0,0 0 0,-1 0 16,-20 0-16,21 0 0,21 1 0,0-1 15,21-21 17,0 0-32</inkml:trace>
  <inkml:trace contextRef="#ctx0" brushRef="#br0" timeOffset="154942.96">12065 10054 0,'0'0'0,"0"-21"16,21 0-16,-21 0 0,21 21 16,-21-21-16,0-1 0,21 1 0,-21-21 15,0 21-15,0 0 16,0-1-16,-42 44 15,21-1-15,21 0 16,-21 21-16,0 1 0,-1-1 0,22 0 16,-21 1-16,0 20 0,21-21 0,-21 22 15,-21 42-15,42-64 0,-22 0 16,1 22-16,21-22 0,-21 1 0,0-22 16,0 21-16,21 0 0,-21 1 0,21-22 15,-22 21-15,22-21 0,0 1 16,0-1-16,0-42 31,22-1-31,-1-20 0,-21 21 16,0 0-16,0-22 0,21 22 0,0-21 15,-21 0-15,21-1 0,-21-63 0,21 64 16,1-21-16,-1 20 0,-21-20 0,21 20 16,0-20-16,0 21 0,-21-1 0,21-20 15,1 20-15,20-20 0,-21 21 0,-21 20 16,21 1-16,0 21 15,1 0-15,-22 21 0,0 1 16,21 41-16,-21-21 0,21 1 0,-21-1 16,21 0-16,-21 1 0,0-1 0,0 22 15,21 41-15,0-62 0,-21 20 0,0-20 16,0-1-16,0 0 0,22 22 0,-22-43 16,0 21-16,0 1 0,0-22 0,0 42 15,0-42-15,0 1 0,0-1 16,0 0-16,-22-21 15,1 0-15,0 0 0,0 0 16,0 0-16,0-21 0,-1 0 16</inkml:trace>
  <inkml:trace contextRef="#ctx0" brushRef="#br0" timeOffset="156795.1">11790 10689 0,'-43'-21'16,"86"42"-16,-107-42 0,43 21 15,21-21-15,21 21 16,0 0-16,1 0 15,20 0-15,-21-21 0,21 21 0,1 0 16,63-21-16,-64 21 0,21-22 0,1 22 16,-1-21-16,1 0 0,-22 21 0,22-21 15,63-21-15,-85 20 0,22 1 16,-1 0-16,-21 0 0,1 0 0,-1 0 16,0 21-16,22-43 0,-64 22 0,21 0 15,-63 21 1,21 0-16,-1 0 15,1 0-15,0 21 0,0 0 0,0 0 16,0 1-16,-22 41 0,22-42 16,21 22-16,0-22 0,-21 21 0,0-21 0,21 22 15,0-22-15,0 42 0,0-42 0,0 1 16,0-1-16,0 0 0,0 0 0,0 0 16,21 0-16,0-21 0,0 0 0,0 0 15,1 0-15,20 0 0,-21 0 0,21 0 16,22 0-16,-22 0 0,1-21 15,-22 0-15,21 21 0,0-21 0,1 0 16,-22 0-16,42-43 0,-20 43 0,-22-21 16,21-1-16,-21 1 0,1 0 0,-1-1 15,0 1-15,0-43 0,-21 22 0,21 20 16,0-41-16,-21 41 0,0 1 16,0 0-16,0-1 0,0 22 0,0 0 15,0 0-15,0 0 0,-21 21 16,21 21-16,-21 0 15,0 0-15,0 22 0,21-22 16,-21 21-16,21 0 0,-22 22 0,22-22 16,0 1-16,0 20 0,0-21 0,-21 1 15,21-1-15,0 0 0,0-20 0,0 62 16,0-63-16,0 1 0,21-1 0,-21 21 16,22-21-16,-1-21 0,-21 21 0,42 1 15,-21-22-15,0 0 0,1 21 0,-1-21 16,0 0-16,0 0 0,0 0 0,22-21 15,-22-1-15,21 1 0,-21 21 16,0-21-16,1 0 0,-1 0 0,21-22 16,-21 1-16,-21 21 0,0 0 0,21-22 0,-21 22 15,22-21-15,-22 21 0,0-22 16,0 22-16,0 0 0,0 42 31,0 0-31,0 1 0,0-1 16,0 21-16,0-21 0,0 0 0,-22 43 15,22-43-15,0 0 0,0 22 0,0-22 16,0 0-16,0 0 0,0 0 0,0 0 16,0 1-16,22-22 0,-1 21 15,0-21-15,21 0 0,-21 0 16,1 0-16,-1 0 0,21 0 0,22 0 16,-43-21-16,0-1 0,0 22 0,21-21 15,-20 0-15,-1 0 0,0-21 16,21-1-16,-21 1 0,1 0 0,-1 20 15,-21-20-15,21 21 0,0-21 0,-21 20 16,0-20-16,0 21 0,21 0 0,-21 42 31,-21 0-31,21 0 16,0 0-16,-21 1 0,0-1 0,21 21 16,-21 0-16,21 1 0,-22-22 0,22 0 15,-21 21-15,21 1 16,0-22-16,0 0 0,0 0 0,0 0 15,21-21-15,1 0 0,-1 0 16,0 0-16,0 0 0,0 0 16,0 0-16,1 0 0,-1-21 0,0 0 15,-21 0-15,21 0 0,0 0 16,-21-22-16,0 22 0,0 0 0,0-21 16,0 20-16,0-20 0,0 21 0,0 0 15,-21-43-15,0 43 0,0 0 0,0 0 16,-1 21-16,-20-21 0,21 21 0,0 0 15,-22 0-15,22 0 0,21-22 16,-21 22-16,42 0 16,0 0-1,1-21-15,-1 21 0,21 0 0,-21 0 16,43-21-16,-43 21 0,0 0 16,21 0-16,-20-21 0,20 21 0,-21 0 15,21 0-15,-20 0 0,-1 0 0,21 21 16,-21 0-16,0 0 0,1 1 0,-1-1 15,0 0-15,-21 21 0,0-21 0,0 22 16,0-22-16,0 21 0,0 1 0,0-22 16,0 0-16,0 21 0,0-21 15,0 1-15,0 20 16,0-21-16,0 0 0,0 0 16,0-42 15,0 0-31,0 0 0,0 0 15,0 0-15,0-1 0,42-41 16,-21 21-16,1 20 0,-1-20 0,21-21 16,-21 20-16,43-20 15,-1-1-15,-20 43 0,-22 0 16,0 21-16,0 0 0,0-21 0,0 21 0,1 0 16,-1 21-16,-21 0 0,0 0 15,0 22-15,0-22 0,0 0 0,0 21 16,0-21-16,0 43 0,0-22 0,0 1 15,0-22-15,-21 0 0,21 21 0,0-21 16,0 1-16,0 20 0,0-21 16,0 0-16,21-21 0,0 0 15,0 21-15,0-21 0,0 0 0,22 0 16,-22 0-16,0 0 0,0 0 0,0 0 16,1-21-16,-1 21 0,21-42 0,-21 42 15,22-21-15,-22 0 0,0-22 0,0 22 16,21 0-16,-20-21 0,62-64 15,-63 63-15,1 1 0,-1 21 16,0-21-16,-21-1 0,0 1 16,0 21-16,0 0 0,-21 21 15,0 0-15,-1 0 0,1 0 0,0 21 16,0-21-16,0 21 0,-22 21 16,22-21-16,21 1 0,0-1 0,0 21 15,0-21-15,0 0 0,0 22 0,21-1 16,1-21-16,-22 0 0,21 1 0,0-1 15,-21 0-15,0 0 0,21 0 0,0 0 16,-21 1-16,0-1 0,0 0 0,0 0 16,0 0-16,0 0 15,-21-21-15,0 22 0,0-22 16,0 0-16,-22 0 16,22 0-16,0 0 0,0 0 0,21-22 15,-21 22-15,21-21 16,-22 0-16,1 0 0,0 0 0,0 0 15,0-1-15</inkml:trace>
  <inkml:trace contextRef="#ctx0" brushRef="#br0" timeOffset="157000.1">14690 9800 0,'-22'-21'0,"44"42"0,-65-42 0,22 21 0,0 0 16,21-21-16,0 42 47,-21-21-47,0 0 16,-1 21-16</inkml:trace>
  <inkml:trace contextRef="#ctx0" brushRef="#br0" timeOffset="157207.57">13356 10075 0,'0'22'0,"0"-44"0,-21 44 16,42-22-1,0 0-15,0 0 16,1 0-16,20 0 0,-21 0 0,21 0 15,22 0-15,21-22 0,-22 1 0,1 21 16,-1-21-16,-21 21 0,22-21 0,-1 0 16,1 21-16,-1-21 0,-20-1 0</inkml:trace>
  <inkml:trace contextRef="#ctx0" brushRef="#br0" timeOffset="157696.37">17547 9398 0,'0'0'0,"0"-21"0,0 0 16,-21 21-16,0 0 15,0 0-15,-22 0 0,22 0 16,0 0-16,-21 0 0,20 0 0,-20 21 16,-21 21-16,41-21 0,1 22 0,0-22 15,0 0-15,0 21 0,0-20 16,21 41-16,0-21 16,0 1-16,0-22 0,0 0 0,21-21 15,0 21-15,0 0 0,0-21 0,22 0 16,-22 22-16,42-22 0,-20 0 0,-1 0 15,0 0-15,-21 0 0,22 0 0,-1 0 16,0-22-16,-20 1 0,41 0 0,-42 0 16</inkml:trace>
  <inkml:trace contextRef="#ctx0" brushRef="#br0" timeOffset="158195.75">17843 9165 0,'-21'-21'0,"42"42"0,-63-63 15,21 21-15,0 0 0,-22 21 0,1 0 16,21-22-16,-21 22 0,-1 0 0,-41 0 16,41 0-16,1 22 0,21-22 15,-43 21-15,22 21 0,-22 0 0,22 1 16,0-22-16,-1 21 0,22 1 0,0-22 16,-21 21-16,21 0 0,-1 22 15,-20 21-15,21-43 0,21 21 0,0-20 0,0-1 16,0 0-16,0 1 0,0-22 0,0 21 15,0 22-15,0-43 0,21 0 0,0 0 16,22 0-16,-22 1 0,0-1 16,21 0-16,22 0 0,-22-21 0,0 0 15,1 0-15,84 0 16,-85 0-16,43 0 0,-43-21 0,0 21 16,1-21-16,-1 0 0,0-1 0,-20 1 15,20 0-15,21-42 0,-20 41 0,-22-20 16,0 0-16,0-22 0,0 22 15,1-22-15,-1 22 0,-21-127 0,0 126 16,0 1-16,0-21 0,-21 20 0,-1 22 16,-20-21-16,21-1 0,-21 22 15,-43-21-15,43 21 0,-1 21 0,1 0 16,0 0-16,-1 0 0,-20 0 0,20 0 16,1 21-16,0-21 0,-1 21 0,22 0 15,-21 0-15,21 1 0,-22-1 0,22 0 16,0 0-16,21 0 0,0 0 0,-21 22 15,0-22-15,21 0 0,0 0 0,0 0 16,0 1-16,0-1 0,-21 0 16</inkml:trace>
  <inkml:trace contextRef="#ctx0" brushRef="#br0" timeOffset="162989.18">12446 11578 0,'0'-21'16,"21"21"-1,-21-21-15,0 0 16,0 0-16,0-1 16,0 1-16,0 0 15,0 0-15,0 0 16,-21 21-16,0 0 16,0 0-16,-1 0 15,1 21-15,21 0 0,-21 21 0,0-20 16,0 20-16,0-21 0,-1 21 0,-20 43 15,42-43-15,-21 1 0,21 20 16,-21-20-16,21-1 0,0 0 0,0 1 16,0 20-16,0 1 0,0-22 0,0 0 15,0-21-15,0 22 0,21-22 0,0 0 16,21 0-16,-20 0 0,41 1 0,-21-22 16,-20 0-16,20 0 0,0 0 0,1 0 15,-1 0-15,0 0 0,43-22 0,-43 1 16,1 0-16,-1 0 0,0 0 0,-21-22 15,22 22-15,-1 0 0,0-21 16,22-22-16,-43 22 0,0 21 0,0-22 0,1 1 16,-22 21-16,0 0 0,21-22 15,-21 1-15,21 21 0,-21 0 16,-21 42 0,0 0-16,21 0 15,-22 0-15,22 1 0,0-1 0,-21 21 16,0-21-16,0 43 0,21-22 0,0 0 15,0-20-15,0-1 0,0 21 0,0-21 16,0 0-16,0 1 0,42-1 0,-21 0 16,1 0-16,20-21 0,-21 0 15,0 0-15,0 0 0,43 0 0,-43 0 16,0-21-16,22 0 0,-22 0 0,0-1 16,0 22-16,0-42 0,0 21 0,22-21 15,-22-1-15,-21 1 0,0 21 16,0-22-16,0 1 0,0 21 0,0-21 15,0-22-15,0 22 0,0-1 0,0 22 16,-21 0-16,0-21 0,-22 21 0,22 21 16,-42-22-16,41 22 0,-20 0 0,21 0 15,-21 0-15,-1 0 0,1 22 0,21-1 16,-22 0-16,22 0 0,-21 21 0,21-20 16,21 20-16,-21 21 0,-1-20 0,22-1 15,0 0-15,0 1 0,0-1 0,22-21 16,-1 22-16,0-22 0,42 42 0,-41-42 15,20 1-15,0-22 0,-21 21 0,22-21 16,-1 0-16,0 0 0,1 0 16,41 0-16,-41 0 0,-1 0 0,0-21 15,-20-1-15,20 1 0,0 0 0,1 0 16,20-21-16,1-64 16,-22 42-16,-21 43 0,-21-21 15,21-1-15,-21 22 0,0 0 0,0 0 16,0 0-16,0 42 15,0 0-15,0 0 16,0 0-16,0 1 0,0 20 0,0-21 16,0 21-16,-21-20 0,21 20 0,-21 0 15,0-21-15,21 22 0,0-22 16,0 21-16,0 1 0,0-22 16,0 0-16,21-21 31,-21-21-31,0 0 0,21-22 15,0 22-15,0 0 0,-21 0 0,0-22 16,22 22-16,-1-21 0,0 0 0,-21 20 16,42-62-16,-21 63 0,-21-1 0,22 1 15,-22 0-15,21 0 16,-21 42-16,0 0 16,0 0-16,0 22 0,0-22 15,0 0-15,0 21 0,0-20 0,0 41 16,21-21-16,-21-20 0,21-1 0,0 0 15,-21 21-15,21-21 0,1 1 0,-1-1 16,0 0-16,0-21 0,21 0 0,-20 21 16,-1-21-16,0 0 0,0 0 0,0 0 15,43 0-15,-43-21 0,0 21 0,21-21 16,-20 0-16,-1-1 0,0 1 0,-21 0 16,42-42-16,-21 20 0,-21 1 15,22 0-15,-22-1 0,21 1 0,-21 0 0,0-1 16,21-41-16,0 41 0,-21 1 15,0 0-15,0 20 0,0-20 0,0 21 0,0 0 16,0 42 0,-21 0-1,0 0-15,0 22 0,21-22 0,0 0 16,0 21-16,-22 22 0,1-43 0,21 21 16,0 1-16,0-1 0,0-21 0,0 21 15,0 1-15,21 20 0,1-42 0,-22 22 16,21-22-16,0 0 0,0 0 0,0 0 15,0-21-15,1 22 0,-1-22 16,21 0-16,-21 0 0,22 0 0,-22 0 0,21 0 16,-21 0-16,22 0 0,20-43 15,-42 22-15,22 0 0,-22 0 0,0 0 16,0-1-16,0 1 0,0-21 0,1 21 16,-1-43-16,-21 22 0,0 21 0,0 0 15,0-22-15,-43 43 16,22 0-16,0 0 0,-21 43 15,21-22-15,-1 0 0,1 0 16,0 21-16,0-20 0,21 20 0,0-21 16,0 64-1,0-43-15,0 0 0,21-20 0,0-1 0,0 0 16,1-21-16,-1 21 0,0-21 16,0 0-16,0 21 0,43-21 0,-43 0 15,21 0-15,-21 0 0,1 0 0,-1 0 0,0-21 16,0 0-16,0 0 0,0 0 15,1-1-15,-22 1 0,21 0 0,-21-21 16,21 21-16,0-22 0,21-20 0,-20 20 16,-1 1-16,0 21 0,0-21 15,0 20-15,0 1 0,1 0 0,41-21 0,-21 21 16,-20 21-16,20 0 0,-21 0 16,21 0-16,-20 21 0,-1 0 0,42 21 15,-63-21-15,21 1 0,1 20 0,-22-21 16,0 21-16,0-20 0,0 20 0,0 0 15,0 1-15,-22-1 0,1-21 16,0 0-16,0 0 0,0 1 0,0-22 16,21 21-16,-22-21 0,1 21 15,42-42 1,1 0 0,-1-1-16,0 22 0,0-21 0,0 0 15,0 0-15,1 0 0,-1-43 0,0 22 16,0 21-16,0-22 0,0 1 15,1 21-15,-1-21 0,-21 20 0,21 1 16,0-21-16,-21 21 0,0 0 0,-21 63 31,0-42-31,0 21 0,-1 0 16,22 22-16,0-22 0,-21 0 0,0 21 16,21-21-16,0 43 0,0-43 0,0 0 15,0 0-15,0 1 0,0-1 0,0 0 16,0 0-16,21 0 0,22 0 0,-22 1 15,0-22-15,0 0 0,21 21 16,-20-21-16,-1 0 0,0 0 0,42 0 0,-41 0 16,-1 0-16,0-21 0,21-1 0,-21 22 15,1-21-15,-1 0 0,0-42 0,0 41 16,0-20-16,0 21 0,1-21 0,-22-1 16,21 1-16,0 0 0,-21-1 15,21-20-15,-21 20 0,21 1 0,-21-21 16,0 20-16,0 1 0,0-22 0,0 43 15,0 0-15,0 0 0,-21 21 16,21 21-16,-21 21 16,21-20-16,-21 20 0,21-21 0,-21 21 15,21 1-15,-22-1 0,22-21 0,0 85 16,0-64-16,0 1 0,0-1 0,0 0 16,0 1-16,0-1 0,0-21 0,0 43 15,0-22-15,0-21 0,0 0 0,22 1 16,-22-1-16,21-21 15,0 21-15,0-21 0,0 0 0,0 0 0,1 0 16,-1 0-16,21 0 0,-21 0 16,22-21-16,-22 0 0,0 21 0,42-43 15,-41 22-15,-1 0 0,0-21 0,-21 20 16,21-20-16,-21 21 0,0-21 0</inkml:trace>
  <inkml:trace contextRef="#ctx0" brushRef="#br0" timeOffset="163195.18">16912 11705 0,'-21'0'0,"42"0"0,-21 0 31,21 0-31,0 0 0,1 0 16,20 0-16,0 0 0,-21 0 0,22 0 16,-22 0-16,21 0 0,1 0 0,-1-21 15,0 21-15,1 0 0,-1-21 0,0 21 16,1 0-16,-1 0 0,21-21 0,-41 0 15,-1 21-15,-21-22 16,-43 22-16,22 0 0,-21 0 16</inkml:trace>
  <inkml:trace contextRef="#ctx0" brushRef="#br0" timeOffset="163375.17">15071 11769 0,'-22'0'0,"44"0"0,-44 21 16,44-21 0,-1 0-16,42 0 0,-20 0 0,-1 0 15,21-21-15,-20 21 0,20 0 0,1-21 16,-1 21-16,43-22 0,-64 1 0,1 21 16,20-21-16,-20 21 0</inkml:trace>
  <inkml:trace contextRef="#ctx0" brushRef="#br0" timeOffset="164306.53">18246 11663 0,'21'-21'0,"-42"42"0,63-42 0,-42 0 16,0-1-16,0 1 0,0 0 16,0 0-1,-21 21-15,0 0 0,-22 0 16,22 21-16,0-21 16,0 21-16,-22 22 0,22-22 0,0 21 15,0-21-15,-21 22 0,20-1 16,1 0-16,21 1 0,-21-1 0,0 0 15,0 22-15,21-22 0,0-21 0,0 22 16,0-1-16,0-21 0,0 0 0,0 22 16,42-22-16,0 0 0,-20 0 0,-1-21 15,21 0-15,0 0 0,1 0 0,-1 0 16,43 0-16,-43 0 0,22 0 16,-22-21-16,0 0 0,-21 0 0,22-1 15,-1 1-15,-21 0 0,22-21 0,-1-43 16,-21 43-16,0-1 0,0 1 0,1-21 15,-22 20-15,0 1 0,21 0 16,-21-22-16,21-21 0,-21 22 0,0 21 16,21-22-16,-21 22 0,0-1 0,21 22 15,-21-21-15,0 21 0,0 0 0,0 42 32,0 21-32,-21-21 0,0 22 0,21-1 15,-21 0-15,21 22 0,-21-22 0,21 0 16,-22 1-16,22 20 0,-21-20 0,21 41 15,0-41-15,0-1 0,0 0 0,0 1 16,0-1-16,0-21 0,21 0 0,1 22 16,-1-22-16,0 0 15,0 0-15,0-21 0,0 0 0,1 0 16,-1 0-16,0 0 0,0 0 0,0 0 16,0-21-16,1 0 0,-1 0 0,0-1 15,0 1-15,0-21 0,0 21 0,1 0 16,-1-22-16,0 22 0,0-21 0,-21 21 15,0-1-15,0 1 0,21 21 16,-42 21 0,21 1-16,0-1 0,-21 0 15,-21 0-15,42 0 0,0 0 0,0 22 16,0-22-16,0 0 0,0 21 16,0-20-1,21-22 1,0 0-1,0-22-15,-21 1 0,0 0 16,42-21-16</inkml:trace>
  <inkml:trace contextRef="#ctx0" brushRef="#br0" timeOffset="164475.43">19346 11599 0,'0'-21'0,"0"42"0,0-63 0,0 21 0,-21 21 15,21-21-15,-21 21 0,0 0 16,0 0-16,21 21 31,0 0-31,0 0 16,21 0-16,0-21 0,21 22 15,-21-22-15,1 0 0,-1 0 16</inkml:trace>
  <inkml:trace contextRef="#ctx0" brushRef="#br0" timeOffset="165243.5">19939 11599 0,'0'0'0,"0"-21"16,-21 21-16,0 0 16,-22 0-16,22 0 0,0 21 15,0-21-15,0 22 0,-1-1 0,1 0 0,0 0 16,-21 21-16,21-20 0,21-1 16,0 21-16,-22-21 0,22 22 0,0-22 15,0 21-15,0-21 0,0 43 0,22-43 16,-1 21-16,0-21 0,0 1 0,0-1 15,0 0-15,1-21 0,41 42 0,-42-42 16,22 0-16,-22 0 0,0 0 0,0 0 16,21 0-16,-20 0 0,20-21 0,-21 21 15,0-21-15,0 0 0,1 0 0,-1-1 16,0-20-16,-21 0 0,42-22 0,-42 22 16,21 0-16,1-22 0,-22 22 15,21-1-15,0-20 0,-21-1 0,21 22 16,0-21-16,0-1 0,22-42 0,-22 64 15,-21 21-15,0-22 0,21 22 0,-21 0 16,0 0-16,0 42 16,0 21-16,-21-20 0,0-1 15,21 21-15,-21 0 0,-1 1 0,1-1 16,0 0-16,0 1 0,0 20 0,21-20 16,-21-1-16,-1-21 0,22 21 0,-21 1 15,21 20-15,0-42 0,-21 1 0,21 20 16,0-21-16,-21-21 0,21 21 0,0 0 15,0 1-15,0-44 32,0 1-32,42 0 0,-42 0 15,21 0-15,1 0 0,20-1 0,-21 1 16,0 0-16,43-21 0,-22-1 0,0 22 16,1 0-16,-22 0 0,21 0 0,1 0 15,-22-1-15,21 1 0,-21 21 0,22 0 16,-65 21-1,-41 22 1,42-43-16,-22 21 0,22 0 0,-21-21 16,0 21-16,20 0 0,-20 1 15,0-22-15,-1 42 0,22-42 0,-21 21 16,42 0-16,-21 0 0,21 1 0,0-1 16,0 0-16,0 21 0,0-21 0,0 1 15,0-1-15,0 0 0,21 0 0,0 0 16,21 22-16,-20-22 0,20-21 15,-21 21-15,0 0 0,22-21 0,-22 0 16,21 21-16,22-21 0,-43 0 0,21 0 16,-21 0-16,0 0 0,1 0 0,-1 0 15,0-21-15,0 0 0,21 0 0,-20 0 16,-1-1-16,-21 1 0,21 0 0,0-21 16</inkml:trace>
  <inkml:trace contextRef="#ctx0" brushRef="#br0" timeOffset="165536.32">21802 11388 0,'0'-21'0,"0"42"0,0-64 16,-22 43-16,1 0 0,0 0 16,0 0-16,0 22 0,-22-1 15,22 0-15,-21 0 0,21 21 0,0-20 16,-1 20-16,1-21 0,0 21 15,0 22-15,21-22 0,-21 1 16,21-22-16,0 21 0,0-21 0,0 22 16,0-22-16,0 42 0,0-42 0,0 1 15,21-1-15,-21 0 0,21 0 0,0 0 16,-21 0-16,43-21 0,-22 22 0,0-22 16,0 0-16,0 0 0,0 0 0,1 0 15,20 0-15,-21 0 0,21-22 0,1 1 16,-22 21-16,0-21 0,0 0 0</inkml:trace>
  <inkml:trace contextRef="#ctx0" brushRef="#br0" timeOffset="165797.18">22288 11282 0,'0'-21'16,"0"42"-16,0-63 0,0 20 0,0 1 0,0 0 15,22 21-15,-1 0 16,0 0-16,0 0 0,0 21 15,0-21-15,43 43 0,-43-1 0,21-21 16,-20 0-16,20 22 0,-21-22 0,0 21 16,0 0-16,1-20 0,-22 62 0,0-63 15,0 22-15,0-22 0,-22 21 0,1-21 16,0 22-16,0-22 0,0 0 0,-43 43 16,43-43-16,0 0 0,-21 0 15,20 0-15,-20 0 0,21 1 0,-21-22 16,-22 42-16,43-42 0,-21 21 0,-1-21 15,1 21-15,21 0 0</inkml:trace>
  <inkml:trace contextRef="#ctx0" brushRef="#br0" timeOffset="167351.76">698 13610 0,'0'0'0,"-21"0"16,21-21-16</inkml:trace>
  <inkml:trace contextRef="#ctx0" brushRef="#br0" timeOffset="167774.52">698 13631 0,'0'0'0,"0"-21"16,0 0 0,0 0-16,0 0 15,0 0-15,-21 21 32,0 21-32,21 0 15,0 21-15,0 22 0,0-22 0,0 22 16,0-1-16,0 1 0,0-22 0,0 21 15,0 1-15,0-1 0,0 1 0,-21-1 16,21 1-16,0-1 0,-21 1 0,21-22 16,0 1-16,0-1 0,0 0 0,0-21 15,-21 22-15,21-22 0,0 0 0,0 0 16,0-42 15,0 0-31,0 0 0,0 0 16,0-1-16</inkml:trace>
  <inkml:trace contextRef="#ctx0" brushRef="#br0" timeOffset="168148.31">317 13885 0,'0'-42'0,"0"84"0,0-126 0,-21 63 16,21-22-16,-21 1 0,21 21 0,0-22 15,0 1-15,0 21 0,21 0 16,0-22-16,22 22 0,-1 21 0,0-21 15,22 21-15,63 0 0,-64 21 16,1 0-16,21 1 0,-22 20 0,22 0 16,148 106-16,-64 22 15,-127-128-15,1 22 16,-22-22-16,0 21 0,-21 1 0,0 63 16,-21-64-16,-22 1 0,1-22 15,0 22-15,-1-22 0,-84 64 16,64-64-16,-1-21 0,1 22 15,-22-22-15,22 0 0,-1 0 16,-42 0-16,43-21 0,21 0 0,-1 0 0,1 0 16,21 0-16,-22 0 0,22-21 0,21 0 15,0 0-15,0 0 16,0 0-16,0-1 0,43 1 0,-22-21 16,21 21-16,0 0 0,1-22 15,-1 22-15,22-21 0,-22 21 0,21-1 16</inkml:trace>
  <inkml:trace contextRef="#ctx0" brushRef="#br0" timeOffset="168540.08">1460 14288 0,'0'-22'0,"0"44"0,0-65 0,0 22 16,0 0-16,0 0 0,22 21 15,-22-21-15,21 21 0,0 0 16,0 0-16,0 0 0,0 0 0,22 21 16,-22-21-16,0 21 0,21 0 0,-20 0 15,-1 0-15,0 1 0,21 41 0,-21-42 16,-21 22-16,0-22 0,22 0 0,-22 21 16,0-21-16,0 1 0,0-1 0,0 0 15,0 0-15,0 0 0,0 0 0,0 1 16,-22-1-16,1-21 0,0 0 15,21-21 1,0-1-16,0 1 16,0 0-16,0-21 0,0-1 15,0 1-15,0 0 0,0-1 0,0 22 16,0-21-16,21 0 0,0 20 0,1-20 16,-1 21-16,-21 0 0,21 0 0,0-1 15,0 22-15,22-21 0,-22 0 0,0 21 16,0 0-16,0 0 0,0 0 0,1 0 15</inkml:trace>
  <inkml:trace contextRef="#ctx0" brushRef="#br0" timeOffset="169715.41">2582 14436 0,'21'-21'16,"-42"42"-16,64-42 0,-22-1 0,21-20 0,-42 21 15,0 0-15,21 0 0,-21-1 0,21 1 16,-21-63-16,0 62 16,0 1-16,-21-21 0,0 42 0,0-21 15,0 0-15,-43 21 0,43 0 0,-21 0 16,-43 0-16,43 21 0,-1 0 16,22 0-16,-21 21 0,0-20 15,20 20-15,-20 0 0,21 1 0,-21-22 16,20 21-16,1 0 0,21 1 0,0-1 15,-21 0-15,21 22 0,0-43 0,0 21 16,0-20-16,21-1 0,0-21 0,1 21 16,-1 0-16,21-21 0,-21 0 0,22 0 15,-1 0-15,-21 0 0,21 0 0,1-21 16,41 0-16,-62 0 0,20-1 0,0 1 16,-21 0-16,1-21 0,20 21 0,-21-1 15,0-20-15,0 0 0,-21 21 0,22-22 16,-1-41-16,-21 62 0,0-20 15,0 21-15,0-21 0,0 20 0,0 1 16,0 0-16,0 0 0,-21 21 16,-1 0-16,1 0 0,21 21 15,-21 0-15,21 0 0,-21 1 0,21-1 16,-21 21-16,21-21 0,0 22 0,0-22 16,0 21-16,0-21 0,21 43 0,0-22 15,0-21-15,43 43 16,-1-22-16,-42-42 0,22 21 15,-1-21-15,22 0 0,-22 0 0,-21 0 16,21 0-16,1-21 0,-22 0 0,21 21 16,1-21-16,-22 0 0,21-1 0,-21 1 15,43-42-15,-43 20 0,21 22 0,-21-21 16,1 0-16,-1 20 0,0-20 0,-21 0 16,0 21-16,0-22 0,0 1 15,0 21-15,0 0 0,0-22 0,-42 22 16,20 0-16,1 21 0,0 0 0,0 0 15,0 0-15,-22 0 0,22 21 0,0 0 16,-21 0-16,21 1 0,-43 20 0,43 0 16,0 43-16,0-22 15,21-41-15,0-1 0,0 21 16,0 0-16,0-20 0,21-1 0,0-21 16,0 21-16,0-21 0,0 0 15,1 0-15,-1 0 0,0 0 0,42 0 16,-20 0-16,-22-21 0,0 21 0,0-21 15,22-1-15,-22 22 0,0-21 0,-21 0 16,21 0-16,-21 0 0,21 0 0,-21-1 16,0 1-16,0 42 47,-21 1-47,21-1 0,0 0 0,-21 21 15,21-21-15,0 22 0,0-1 0,0 43 16,0-43-16,0 0 0,0 22 15,0 42-15,0-43 0,0 1 16,0-1-16,0 1 0,0 20 0,0-20 16,21 21-16,-21-22 0,21 22 0,22 63 15,-43-85-15,21 22 0,0 0 0,0-1 16,-21 1-16,21 0 0,0-22 0,-21 22 16,22 42-16,-1 63 15,-21-126-15,0-22 0,0 1 0,0-1 16,0 0-16,-21-21 0,-1 22 0,1-22 15,0-21-15,-21 0 0,21 0 0,-22 0 16,22 0-16,-21-42 0,-1 20 16,-20-20-16,21-21 0,-22 20 15,22-20-15,-22-1 0,22-20 0,-43-86 16,43 86-16,0-1 0,20 0 0,-20-21 16,21 22-16,0-22 0,0 21 0,21 1 15,0-1-15,0-84 0,0 84 0,21 21 16,0-20-16,0 41 0,0-20 0,22 21 15,-22-22-15,21 22 0,-21-1 0,64-20 16,-43 21-16,-21 20 0,22-20 16,-1 21-16,0 0 0,-20-22 0,20 22 15,0 0-15,-21-21 0</inkml:trace>
  <inkml:trace contextRef="#ctx0" brushRef="#br0" timeOffset="171139.51">4170 14224 0,'21'0'0,"0"-21"16,0 21-16,-21-21 0,0 0 16,21-1-16,-21 1 0,22 0 0,-22 0 15,0 0-15,0 0 0,0-1 0,0 1 16,0 0-16,-22 0 0,1 0 15,-21 21-15,21 0 0,0 0 16,-1 0-16,1 0 0,0 21 0,0 0 16,-21 0-16,20 0 0,1 22 15,0-1-15,0-21 0,0 64 0,0-43 16,-1 22-16,22-22 0,-21 0 0,21 1 16,0-1-16,0-21 0,0 22 0,0-22 15,0 21-15,21-21 0,1 0 0,-1 1 16,0-22-16,0 0 0,43 0 15,-43 0-15,0 0 0,21 0 0,-21-22 16,43 1-16,-43 0 0,0 0 0,22 0 16,-22 0-16,0-22 0,0 22 0,0 0 15,0-21-15,-21 20 0,0-20 16,22 0-16,-22 21 0,0-1 0,0-20 16,0 0-16,0 21 0,0-1 0,0 1 15,0 42 1,0 1-1,-22-1-15,22 0 0,-21 42 0,21-41 16,0 20-16,0-21 0,0 0 0,0 22 16,0-22-16,0 0 0,21 0 0,1 0 15,20 22-15,-21-22 0,0-21 0,0 21 16,1-21-16,20 0 0,-21 0 0,21 0 16,-20 0-16,-1 0 0,42-21 15,-42 21-15,22-21 0,-22-1 0,0 1 16,0 0-16,0 0 0,22-21 15,-22-1-15,-21-20 0,21 42 0,-21-1 16,21-20-16,-21 21 0,0-21 0,0 20 16,0 1-16,0 0 0,0 42 15,-21 0 1,21 1-16,0-1 0,0 0 16,-21 42-16,21-41 0,0-1 0,-21 21 15,21-21-15,0 22 0,-21-22 0,21 0 16,0 0-16,0 21 0,0-20 0,0-1 15,0 0-15,0-42 47,21 0-47,0-1 0,-21 1 16,21 0-16,-21 0 0,21-43 0,0 43 16,1-21-16,-22 0 0,21 20 0,0 1 15,-21-21-15,21 21 0,0-22 0,0 22 16,1 21-16,-1 0 0,0 0 15,-21 43 1,21-22-16,-21 0 0,0 0 0,0 0 16,0 0-16,0 22 0,0-22 0,0 0 15,21 43-15,-21-43 0,21 0 16,1 0-16,-1 0 0,0 0 0,0-21 16,21 22-16,22-1 0,-22 0 0,-21-21 15,22 0-15,-1 0 0,22 0 0,-22 0 16,0 0-16,1 0 0,41 0 0,-41-21 15,-22 21-15,21-21 0,-21-1 16,22 22-16,-22-21 0,0 0 0,-21 0 0,21-43 16,-21 43-16,0-21 0,0 21 0,0-22 15,0 22-15,0-21 0,0 21 0,-21-43 16,0 43-16,0 0 0,-1 0 0,1 21 16,0-21-16,0 21 0,0 0 15,-22 0-15,1 21 0,21 0 16,0 0-16,0 0 0,-1 0 0,1 1 15,0-1-15,0 21 0,21-21 0,-21 43 16,21-22-16,0-21 0,0 22 0,0-22 16,0 0-16,0 21 0,0-21 0,21 1 15,0-1-15,0 0 0,0-21 0,22 0 16,-1 0-16,-21 0 0,0 0 16,1 0-16,41 0 0,-42-21 0,0 0 15,1 21-15,-1-22 0,0-20 16,0 21-16,-21 0 0,21-64 0,-21 64 15,21-21-15,-21-1 0,22-20 0,-22 20 16,21 1-16,-21-21 0,0-43 0,0 63 16,0-20-16,0 21 0,0-22 0,0 22 15,0-22-15,0 22 0,0 21 0,0-43 16,-21 64-16,-1 21 16,22 22-16,-21-22 15,21 64-15,0-43 0,0 21 0,0-20 16,0 20-16,0-20 0,0-1 0,0 21 15,0-20-15,0 41 0,0-41 0,0 20 16,0-20-16,21-1 0,-21-21 0,22 21 16,-22 1-16,21-1 0,0-21 15,0 0-15,-21 1 0,21-1 0,0-21 16,1 0-16,20 0 0,-21 0 16,0 0-16,0 0 0,1 0 0,-1-21 15,21 21-15,-21-22 0</inkml:trace>
  <inkml:trace contextRef="#ctx0" brushRef="#br0" timeOffset="172813.3">7472 14055 0,'0'-21'0,"0"42"0,0-64 0,0 22 16,0 0-16,0-21 0,0-1 0,0 22 15,0-21-15,0 21 0,0 0 16,-21 21-16,-1 0 15,22 21-15,-21 21 0,21-21 16,-42 43-16,42-22 0,-21 0 16,0 1-16,21-1 0,-22 22 0,1-22 15,0 0-15,0 1 0,21 20 0,-21-21 16,0 1-16,-43 63 16,64-85-16,-21 42 0,21-42 15,0 1-15,0-44 31,0 1-31,0 0 0,21 0 16,0-21-16,0 20 0,1-20 0,-22 0 16,42-43-16,-42 43 0,21 21 0,0-22 15,-21 1-15,21 21 0,-21 0 0,0-1 16,22 1-16,-22 0 0,21 21 16,-21 21-16,0 0 0,0 1 15,0-1-15,21 0 0,-21 21 0,0 1 16,0-22-16,0 21 0,0-21 0,21 64 15,-21-64-15,0 0 0,0 22 0,21-22 16,-21 0-16,21 0 0,1-21 0,-22 21 16,21 0-16,0-21 0,0 0 0,21 0 15,1 0-15,-22 0 0,0 0 16,21 0-16,-20-21 0,20 21 0,-21-21 0,21 0 16,22-21-16,-43 20 0,0-20 15,0 0-15,1 21 0,-1-22 0,0-20 16,0 20-16,0 1 0,0-43 0,-21-20 15,0 62-15,0-20 0,0 20 16,0 1-16,-21-21 0,0 20 0,-21-20 16,21 42-16,-22-1 0,22 1 15,-21 21-15,-1 0 0,22 0 0,-21 0 16,0 21-16,-1 1 0,-41 41 0,41-21 0,22 1 16,-21-1-16,21 0 0,-1 1 0,1-1 15,0 0-15,21 1 0,-21 41 16,21-20-16,0-22 0,0 1 0,0-1 0,21 0 15,0 1-15,0-22 0,43 42 16,-43-42-16,21 1 0,-20-1 0,20 0 0,0-21 16,1 0-16,-1 21 0,0-21 15,1 0-15,-1 0 0,43-21 0,-43 21 16,0-21-16,1 0 0,-1-1 0,0 1 16,1 0-16,-1-21 0,-21 21 15,85-85-15,-85 85 0,0-22 0,0 22 16,-21 0-16,0 0 0,0 0 0,0-1 15,-21 22 1,0 0-16,0 0 0,0 22 0,0-1 16,-1 21-16,1-21 0,0 22 15,21-22-15,-21 0 0,21 21 0,0-21 16,0 1-16,0 41 0,0-42 0,0 0 16,0 1-16,21-1 0,-21 0 15,21-21-15,0 21 0,22-21 0,-22 0 16,0 0-16,0 0 0,0 0 0,22 0 15,-22 0-15,0 0 0,43-21 0,-22 0 16,-21 21-16,0-21 0,22-1 0,-22 1 16,0 0-16,0 0 0,0 0 0,22-43 15,-22 43-15,0 0 0,-21 0 16,-21 21 0,0 21-1,-1 0-15,1 0 0,21 0 0,-21-21 16,0 22-16,0 20 0,0-21 15,21 0-15,0 0 0,0 1 0,0-1 16,0 0-16,21 0 0,0-21 16,0 21-16,0 0 0,22-21 15,-22 0-15,0 0 0,21 0 16,-21 0-16,22 0 0,-22 0 0,42-21 0,-20-21 16,-22 42-16,21-42 15,-21 20-15,1 1 0,-22-42 0,0 42 16,0-1-16,0-20 0,0 21 0,0-21 15,-22 20-15,1 1 0,-21 0 0,0-21 16,-1 42-16,1 0 0,0 0 16,-1 0-16,22 0 0,-21 0 0,21 0 15,-43 0-15,43 21 0,21 0 16,21 0 0,43-21-16,-22 0 0,-21 0 15,21 0-15,1 0 0,-1 0 0,0 0 16,1 0-16,41-21 0,-41 21 0,-1-21 15,22 21-15,-22 0 0,0 0 0,1-21 16,-1 21-16,21 0 0,-20 0 16,-22 0-16,0 0 0,0 0 0,-21 21 15,0 42 1,0-41-16,0-1 0,0 21 0,0-21 16,-21 0-16,0 22 0,0-1 0,0 22 15,-1-22-15,1 0 0,21-21 0,-21 22 16,21-1-16,0 0 0,0 43 0,0 0 15,0-43-15,0 22 0,0-22 16,0 106-16,0-106 0,21 43 16,-21-43-16,21 1 0,-21-1 15,0 0-15,22-20 0,-22 20 16,0-21-16,0 21 0,0-20 16,0-44-1,0 1 1,0 0-16,0-21 0,0 21 15,21-1-15,-21-20 0,0 0 0,0-43 16,0 22-16,0 20 0</inkml:trace>
  <inkml:trace contextRef="#ctx0" brushRef="#br0" timeOffset="173071.42">9588 14520 0,'-21'-84'0,"85"592"0,-107-932 0,22 297 0,21 64 16,-21 21-16,21-1 0,0-20 0,0 42 15,0-1-15,0 1 0,0 0 0,21 21 0,0 0 16,1-21-16,41 21 0,-42 0 15,0 0-15,22 0 0,-22 0 16,106 0-16,-64 42 16,-41-21-16,20 1 0,-42-1 15,0 0-15,0 21 0,0-21 0,0 22 16,-42 20-16,20-42 0,-20 22 16,21-22-16,-21 0 0,-22 0 0,22 0 15,-43 22-15,64-43 0,-21 21 0,20-21 16,1 0-16,0 0 0,0 0 0,42 0 15,0 0 1,0-21-16,1 0 0,20-1 0,-21 22 16</inkml:trace>
  <inkml:trace contextRef="#ctx0" brushRef="#br0" timeOffset="173618.89">10922 14245 0,'-21'0'15,"42"0"-15,-63 0 0,20 0 0,1 0 16,21 21-16,-21 1 0,21-1 16,21 0-16,0-21 15,1 0-15,-1 21 0,63-21 0,-20 0 16,-22 0-16,22 21 0,-1-21 0,1 0 15,-1 0-15,1 0 0,63 0 0,-43 0 16,-20 0-16,-1-21 0,1 21 0,-1-21 16,-20 0-16,20 21 0,-20-21 0,-1-1 15,0 1-15,-21 21 0,1-21 0,-1 0 16,-21 0-16,0 0 0,0-1 0,-21 1 16,-1 0-16,-20 0 0,21 21 0,-21-21 15,-22 21-15,22 0 0,-1-21 0,1 21 16,0-22-16,-1 22 0,-20 0 15,84 0 17,0 0-32,22 0 15,-1 0-15,0 0 0,1 0 0,41 0 16,-41 0-16,-1 22 0,0-22 0,1 0 16,-1 21-16,-21 0 0,0-21 0,0 21 15,1 21-15,-22-20 0,0-1 0,0 0 16,0 0-16,0 21 0,-22-20 0,1-1 15,-42 42-15,20-20 0,1-22 0,0 21 16,-1-21-16,22 0 0,-21 22 0,0-22 16,-1 0-16,1 0 0,21 0 15,0 1-15,-22-1 0,22 0 0,21 0 16</inkml:trace>
  <inkml:trace contextRef="#ctx0" brushRef="#br0" timeOffset="174287.51">14838 13758 0,'0'-42'16,"0"84"-16,0-105 0,0 21 0,0-1 0,0 22 15,0-21-15,0 21 0,0-1 0,0 1 16,-21 42-1,-1 1-15,1-1 0,0 21 16,21 22-16,0-22 0,-21 21 0,0-20 16,0 20-16,-1 1 0,22-1 15,-21-20-15,0 20 0,0-21 16,0 1-16,21 20 0,-21-20 0,-1-1 16,22 0-16,0 1 0,-21-22 0,21 21 15,0-21-15,-21 0 0,21-42 31,0 0-31,0-21 16,0 21-16,0-22 0,0 1 0,0 0 16,0-22-16,21 22 15,0-22-15,1 22 0,-1-22 0,0 1 0,0-22 16,0 22-16,0-1 0,1 1 16,20-1-16,-21 22 0,0 0 0,22 20 15,-22 1-15,-21 0 0,21 42 16,0 22-16,0-22 0,-21 42 15,21-20-15,-21 20 0,0-21 0,22 22 16,-1 63-16,0-85 16,-21 22-16,0-22 0,21 22 0,-21-22 15,0 0-15,0 1 0,0-22 0,0 21 16,0-21-16,0 22 0,0-22 16,0 0-16,-21-21 15,0 0-15,0 0 0,-1 0 16,-20 0-16,21 0 0,-21 0 0,-1-21 15</inkml:trace>
  <inkml:trace contextRef="#ctx0" brushRef="#br0" timeOffset="176075.48">14414 14203 0,'0'-21'0,"0"42"0,0-63 16,22 42-16,-1 0 0,21 0 16,-21 0-16,0 0 0,22 0 0,-22 0 15,21 0-15,-21-22 0,22 22 0,41 0 16,-41 0-16,20-21 0,-20 21 0,20 0 15,1-21-15,-22 21 0,21-21 16,1 21-16,42-42 0,-43 42 0,-20-22 16,-1 1-16,0 21 0,-21-21 0,22 21 15,-22-21-15,0 0 0,-21 0 16,-21 21 0,0 0-16,0 0 15,-43 42-15,43-21 0,0 0 16,0 0-16,-1 1 0,1-1 0,21 0 15,0 21-15,0 1 0,0-22 16,0 21-16,0-21 0,0 0 0,0 1 0,0-1 16,0 0-16,21 0 0,1 0 15,-1 0-15,0-21 0,0 22 0,0-22 16,22 0-16,-22 0 0,0 0 0,0 0 16,43-22-16,-22 1 0,-21 0 0,64-21 15,-64 21-15,42-64 16,-41 43-16,-1 20 0,0-20 15,-21 0-15,21-1 0,0 1 0,-21 0 16,0-22-16,0 22 0,21 0 0,-21-43 16,0 43-16,0-1 0,0 22 0,0 0 15,0 0-15,-21 63 16,21-21-16,0 22 16,-21-22-16,21 21 0,-21 0 0,21 1 15,0-1-15,-21 64 16,21 0-16,0-64 15,0-21-15,0 22 0,0-22 0,0 0 16,21 42-16,0-41 0,0-1 0,0 0 16,1-21-16,-1 21 0,0-21 0,0 0 15,21 0-15,1 0 0,-22 0 0,0 0 16,0-21-16,0 0 0,1 21 0,20-21 16,-21-1-16,21-20 0,-20 21 15,-1 0-15,-21 0 0,21-22 0,0 22 16,0-21-16,-21 21 0,21-1 0,1-20 15,-22 21-15,0 0 0,0 42 32,0 21-32,0-21 0,0 1 0,0-1 15,0 0-15,-22 0 0,22 0 0,0 0 16,-21 1-16,21 20 0,0-21 0,0 0 16,0 0-16,0 1 0,21-1 0,-21 0 15,22-21-15,20 21 0,-21-21 0,0 0 16,0 0-16,1 0 0,-1 0 0,0 0 15,0 0-15,43-21 0,-43 0 16,0 21-16,0-21 0,0-1 16,0 1-16,1 0 0,-1 0 0,21-21 0,-21 20 15,0 1-15,1-21 0,-1 21 16,0 0-16,0-1 0,-21 1 16,0 42-1,0 1-15,-21-1 0,0 0 16,21 0-16,0 0 0,-21 0 0,-1 1 15,1 41-15,21-42 0,0 22 0,0-1 16,0-21-16,0 0 0,0 0 16,0 22-16,21-43 0,22 21 15,-22-21-15,0 0 0,21 0 16,-20 0-16,20 0 0,-21-21 0,21 21 16,-20-21-16,-1-1 0,-21 1 0,21 0 15,0 0-15,-21-21 0,0-1 16,0 22-16,0 0 0,0-21 0,0 20 15,0 1-15,0 0 0,-21-21 0,-21-1 16,20 22-16,1 21 0,-21 0 16,21-21-16,0 21 0,-43 0 0,43 0 15,0 21-15,0-21 16,21 21-16,0 1 16,21-22-16,0 0 0,0 0 15,0 0-15,0 0 0,1 0 0,41 0 16,-42 0-16,22 0 0,-22 0 0,21 0 15,-21 0-15,22 0 0,-1 0 0,-21 0 16,64 0-16,-64 0 0,21 0 0,-21 0 16,1 0-16,-1 0 0,0 0 15,0 21-15,-21 0 0,0 0 0,0 0 16,0 0-16,0 1 0,0-1 0,0 0 16,0 0-16,0 0 0,0 22 0,-21-22 15,0 0-15,21 0 0,-21 0 16,21 0-16,-22 1 0,1-1 15,21-42 32,0-1-47,0 1 0,43-21 0,-22 21 16,-21 0-16,21-1 0,0-20 16,0 21-16,0-21 0,22 20 0,20-41 15,-42 21-15,22-1 0,-1 22 0,0 0 16,1 0-16,-1 0 0,-21-1 0,22 22 15,-22 0-15,0 0 0,-21 22 16,0 20-16,0-21 0,0 0 0,0 0 16,0 22-16,0-22 0,0 0 0,0 0 15,0 0-15,0 43 0,0-43 0,0 0 16,0 0-16,0 1 0,0-1 0,21 0 16,0 0-16,22 0 0,-22 0 15,0-21-15,0 0 0,0 22 0,0-22 16,22 0-16,-22 0 0,42 0 0,-41 0 15,-1 0-15,21-22 0,-21 1 0,0 21 16,22-21-16,-22 0 0,21-21 0,-21 20 16,1 1-16,-1-21 0,0 21 15,0-22-15,0-20 0,-21-22 0,0 43 16,0 21-16,0 0 0,0-1 0,0 1 16,0 0-16,-21 21 15,-21 0-15,21 0 0,-1 21 0,1 0 0,0 1 16,0-22-16,21 42 0,-21-21 0,21 0 15,0 22-15,0-22 0,0 21 16,0-21-16,42 22 0,-42-22 16,21 0-16,0 21 0,-21-21 0,0 22 15,0-22-15,0 0 0,0 0 16,0 0-16,0 1 0,0-1 16,-21-21-16,0 0 15,-21 0-15,21 0 16,-1 0-16,22-21 0,-21 21 0,0-22 15,-21-20-15,21 21 0,21 0 16,-22 0-16,1-1 0,-21 1 0,21 0 16</inkml:trace>
  <inkml:trace contextRef="#ctx0" brushRef="#br0" timeOffset="176264.37">17780 13610 0,'-42'-21'16,"84"42"-16,-106-42 0,43 21 16,0 0 15,0 0-31,0 0 16,0 0-16,-1 0 0,1 0 15,-42 0-15</inkml:trace>
  <inkml:trace contextRef="#ctx0" brushRef="#br0" timeOffset="176436.27">16150 13864 0,'-21'21'16,"42"-42"-16,-42 64 0,42-43 16,0 0-16,0 0 15,22 0-15,-1 0 0,-21 0 0,43 0 16,20 0-16,-20-22 0,-22 22 0,22-21 15,-1 21-15,1-21 0,-22 0 0,22 21 16,-1-21-16</inkml:trace>
  <inkml:trace contextRef="#ctx0" brushRef="#br0" timeOffset="176843.04">20426 13589 0,'0'-21'0,"0"42"0,0-63 15,21 42-15,-21-21 0,0-1 0,-21 22 16,0 0 0,-1 0-16,1 0 0,-21 0 0,21 0 15,0 22-15,-1-1 0,1-21 0,-21 21 16,-43 85 0,85-64-16,-21-21 0,21 22 15,0-22-15,0 0 0,0 0 0,0 21 16,21-42-16,0 22 0,1-1 0,-1-21 15,0 21-15,0-21 0,21 0 0,-20 0 16,20 0-16,-21 0 0,21 0 0,1 0 16,-22 0-16,21 0 0,-21 0 0,22 0 15,-22-21-15,42 0 0</inkml:trace>
  <inkml:trace contextRef="#ctx0" brushRef="#br0" timeOffset="177296.78">20722 13272 0,'0'0'0,"-21"-22"0,0 1 16,-22 0-16,22 0 0,-21 21 0,21-21 16,-22 21-16,1 0 0,0 0 0,-1 0 15,1 21-15,0-21 0,-1 21 0,-62 21 16,62 1-16,1-22 0,0 21 0,-1-21 16,22 22-16,-21-1 0,-1 0 0,1 22 15,-21 21-15,41-22 0,1-21 16,0 1-16,0-1 0,21 0 0,0 1 15,0-22-15,0 21 0,21 22 0,0-43 16,0 21-16,1-21 0,20 1 0,-21-1 16,21 0-16,1 0 0,20 21 0,-20-42 15,-1 22-15,0-22 0,1 21 0,-1-21 16,0 0-16,1 0 0,62 0 0,-20-43 16,-43 43-16,1-21 0,-1 0 15,0 0-15,22 0 0,-22 0 0,22-64 16,-22 64-16,-21-22 0,22 1 0,-22-21 15,0 20-15,0-20 0,0-1 0,-21-105 16,0 105-16,0 22 0,-21 0 16,0-1-16,-21 1 0,20 21 0,-20 0 15,0 0-15,-64-22 0,42 22 16,1 21-16,-1 0 0,-41 0 0,41 0 16,22 0-16,-1 21 0,1-21 0,0 21 15,21 1-15,-1-22 0,-20 42 16,21-21-16,0 0 0,-22 43 15,22-43-15,0 0 0</inkml:trace>
  <inkml:trace contextRef="#ctx0" brushRef="#br0" timeOffset="179503.51">13801 15600 0,'0'0'0,"0"-21"0,21 0 0,-21-1 15,0 1-15,0 0 0,0 85 47,0-43-47,-21 0 0,-1 21 0,1-21 16,0 22-16,0-1 0,0 0 0,0 1 16,-1-1-16,-41 43 0,42-43 0,0 0 15,-22 1-15,22-1 0,-21 0 0,21-20 16,-1 20-16,-20-21 0,21 0 0,0 0 15,21 1-15,-21-22 0,21-22 32,0 1-32,0 0 0,0-21 0,21 21 15,-21-1-15,21-20 0,0 21 16,-21-21-16,21-1 0,0 1 0,22-43 16,-43 64-16,21-21 0,0 21 0,-21-1 15,0 1-15,21 21 0,0 0 0,1 21 16,-22 1-1,0-1-15,0 0 0,0 21 0,0-21 16,0 43-16,0-22 0,0 1 0,21-22 16,-21 0-16,0 21 0,0-21 0,21 1 15,0-1-15,21 21 0,-20-42 0,-1 21 16,0-21-16,42 0 16,-20 0-16,-1 0 0,0 0 0,43-21 15,-43 0-15,1 0 0,-1 0 16,0-1-16,1 1 0,-22-21 0,21 21 15,-21-22-15,22-41 0,-43 41 0,0-20 16,0 21-16,0-1 0,0-20 0,0 20 16,0-20-16,0 21 0,0-22 0,-64-42 15,43 64-15,0 0 0,-21 20 0,20-20 16,-20 21-16,0 21 0,-1 0 0,22 0 16,-21 0-16,-43 21 0,43 0 0,0 22 15,20-22-15,-20 21 0,21 0 0,0 1 16,0-1-16,-1 22 0,1 20 0,21-41 15,0-1-15,0 0 0,0 1 0,0-1 16,0-21-16,21 21 0,1 1 16,41 20-16,-42-42 0,22 1 0,-1-1 15,0-21-15,1 21 0,-1-21 0,21 21 16,-20-21-16,63 0 0,-64 0 0,0 0 16,1-21-16,-1 0 0,0 0 0,1-1 15,-1 1-15,-21 0 0,43-21 0,-43-1 16,21 22-16,-42 0 0,21 0 0,0 0 15,1 0-15,-22-1 0,21 1 0,-21 42 47,0 22-47,0-22 0,0 0 0,0 21 16,0-20-16,0-1 0,0 0 0,0 0 16,0 0-16,0 22 0,0-22 0,21 0 15,0-21-15,64 21 16,-43-21-1,-21 0-15,22-21 0,-22 21 0,21-21 16,-21 0-16,22 21 0,41-43 0,-63 22 16,22 0-16,-22 0 0,21 0 0,-21-1 15,1 1-15,-1 0 0,-21 0 0,0-43 16,0 43-16,0-21 0,0 21 16,0-22-16,0 22 0,0 0 0,0-21 15,-21 21-15,-1-1 0,1 1 0,0 21 16,0 0-16,-43 0 0,43 0 15,0 21-15,0 1 0,-21-1 0,20 21 16,1-21-16,-42 43 0,42-43 0,-1 21 16,1-21-16,21 22 0,0-1 0,0-21 15,0 22-15,0 20 0,0-42 16,0 0-16,21 1 0,1-1 0,-1-21 16,0 21-16,21-21 0,-21 0 0,43 0 15,-43 0-15,21 0 0,-20 0 0,20 0 0,0-21 16,-21 0-16,1-1 0,20 1 0,0-21 15,-21 21-15,-21-22 0,22 22 0,-22-21 16,21 21-16,-21-22 0,0 22 0,0-21 16,0 0-16,0 20 0,0 1 15,0 0-15,-21 42 32,21 0-32,-22 1 0,22-1 0,0 0 15,0 0-15,0 21 16,0 1-16,0-22 0,0 0 0,22 21 0,-1-20 15,0-1-15,0 0 0,0-21 0,22 21 16,20 0-16,-21 0 0,1-21 16,-1 0-16,22 0 0,-22 0 0,21 0 15,-20 0-15,20 0 0,43 0 0,-42-21 16,-22 0-16,21 0 0,-20 0 0,-1 0 16,0-1-16,-20 1 0,-1-21 0,21-85 15,-63 42 1,0 64-16,0 0 0,-1 21 15,-41-21-15,21 21 0,-1 0 16,1 0-16,-22 0 0,22 21 0,-43 21 16,43-42-16,21 21 0,-21 1 0,20-1 15,1 0-15,0 0 0,21 0 16,0 22-16,0-22 0,0 0 0,0 0 0,0 0 16,0 0-16,21-21 0,0 22 0,43-1 15,-22 0-15,-21 0 0,22-21 16,-1 21-16,-21-21 0,22 21 0,-1 1 15,-21-1-15,64 21 0,-64-21 0,21 0 16,-21 22-16,1-22 0,-1 21 0,0-21 16,0 22-16,0-1 0,-21 22 0,0-22 15,0 21-15,0-20 0,0-1 0,0 22 16,0-22-16,-21 0 0,0 22 0,0 20 16,0-20-16,-1-22 0,1 1 0,0-22 15,-21 21-15,21-21 0,-1 22 0,-20-22 16,-21 0-16,20 0 0,1-21 15,0 0-15,-1 0 0,1 0 0,0 0 16,-1 0-16,22 0 0,-21-21 0,-1 0 16,1 0-16,21-1 0,-43-41 0,43 42 15,0-22-15,21 1 0,0 0 0,0-22 16,0 22-16,0-22 0,42-41 0,-20 41 16,20 22-16,0-22 0,1 22 0</inkml:trace>
  <inkml:trace contextRef="#ctx0" brushRef="#br0" timeOffset="180844.74">17441 15896 0,'-21'0'0,"-21"0"15,42-21-15,0 0 16,21 21 0,0-21-16,0 0 0,0 21 0,1-22 15,-1 1-15,0 0 0,0 21 0,21-42 16,-42 21-16,22-1 0,-22 1 0,0 0 16,0 0-16,0 0 0,-22 0 0,1-1 15,-21 1-15,-22 21 0,22 0 16,0 0-16,-1 0 0,1 0 0,0 0 15,-1 21-15,1 22 0,0-22 0,-1 0 16,1 21-16,21 1 0,-43 20 0,43-20 16,21-1-16,0 0 0,-21 1 0,21-1 15,0-21-15,0 21 0,0-20 0,21 20 16,0-21-16,22 0 0,-22-21 0,21 0 16,-21 21-16,22-21 0,-1 0 0,0 0 15,22 0-15,-22-21 0,1 0 0,-1 0 16,-21 21-16,21-21 0,-20 0 0,-1-22 15,0 22-15,21-42 0,-42 41 0,0-20 16,0 0-16,0 21 0,0-22 16,0 1-16,0 21 0,0 0 0,0-43 15,0 43-15,0 42 16,0 0 0,0 0-16,0 22 0,0-22 0,0 0 15,0 21-15,21-20 0,-21 20 0,22-21 16,-1 21-16,-21-20 0,42 41 0,-21-42 15,0 0-15,1 1 0,-1-22 0,21 21 16,-21-21-16,0 0 0,22 0 0,20 0 16,-42 0-16,22 0 0,-22 0 0,0-21 15,0 21-15,0-22 0,1 1 0,-1 0 16,-21-21-16,0-1 0,0 22 16,0 0-16,0-21 0,0 21 0,0-22 15,0 22-15,0-21 0,0 21 0,0-1 16,-21 22-1,21 22-15,-22-1 0,22 21 16,0-21-16,0 0 0,0 1 0,-21 20 16,21-21-16,0 0 0,0 43 0,0-43 15,0 0-15,0 0 0,0 0 0,0 1 16,21-22 0,1 0-16,-1 0 0,63-43 31,-62 22-31,41-21 0,-42 21 0,0-1 15,1 1-15,-1 0 0,21-21 0,-21 21 16,0-1-16,1 1 0,20-21 16,-21 42-16,0 0 0,0 0 15,-21 21-15,22 0 16,-22 0-16,21 1 0,-21 20 0,0-21 16,21 0-16,-21 0 0,21 1 0,-21-1 15,42 21-15,-20-42 0,-1 21 0,0 0 16,0-21-16,0 0 0,0 0 0,22 22 15,20-22-15,-20 0 0,-22 0 0,21 0 16,0-22-16,1 22 0,-22-21 16,21 0-16,-21 21 0,22-42 0,-43 21 15,21-1-15,-21 1 0,0 0 0,0-21 16,0 21-16,-21-1 0,-22-41 0,22 42 16,0 0-16,-42-22 15,41 22-15,-41 0 0,42 21 0,-43 0 16,43 0-16,0 0 0,0 21 0,0 0 15,-1 0-15,1 1 0,21-1 16,0 0-16,0 21 0,0-21 0,0 1 0,0 20 16,0-21-16,0 0 0,21 0 0,1-21 15,20 43-15,-21-43 0,0 0 16,22 21-16,-22-21 0,0 0 0,21 0 16,-21 0-16,1 0 0,20-21 0,0 0 15,-21 21-15,1-22 0,-1 1 0,-21 0 16,21 0-16,-21-21 0,21-1 0,-21 1 15,0-43-15,0 43 0,0 0 16,0-22-16,0 22 0,0-22 0,0 22 16,0-22-16,0 22 0,-21-43 0,21 43 15,-21 21-15,0 42 16,21 0-16,-22 43 16,22-22-16,0 22 0,0-22 0,0 0 15,0 22-15,0-22 0,0 0 16,0 1-16,0 20 0,0-42 0,0 64 15,22-43-15,-1 1 0,-21-22 0,21 21 16,-21-21-16,21 1 0,0-1 0,0 0 16,22 21-16,-22-42 0,0 0 0,0 0 15,0 0-15,22 0 0</inkml:trace>
  <inkml:trace contextRef="#ctx0" brushRef="#br0" timeOffset="182168">20299 15685 0,'-21'0'15,"21"-22"-15,-43-41 16,22 42-16,0 0 16,21-1-16,-21 1 0,0 21 15,-1-21-15,-20 21 16,21 21-16,0 0 0,0 1 15,-1-1-15,22 0 0,-21 0 0,0 21 16,0 1-16,21-1 0,-21-21 0,21 22 16,-21-22-16,21 21 0,0-21 15,0 0-15,0 22 0,0-1 0,21-21 16,0 0-16,0-21 0,0 0 16,0 0-16,22 0 0,-22 0 15,0-21-15,0 21 0,0-21 0,1 0 16,-1 0-16,0 0 0,-21-22 0,42 1 15,-42 0-15,0 20 0,0-20 0,21 0 16,-21-1-16,22 1 0,-22 0 0,21-22 16,-21-42-16,0 43 0,0 21 0,21-22 15,-21 22-15,0-1 0,0 22 0,0 0 16,0 0-16,0 42 16,0 21-16,0-20 0,-21 20 15,21 0-15,-21 1 0,21 20 0,0-21 16,0 1-16,0 63 0,0-64 0,0 0 15,0 1-15,0-22 0,0 21 0,0 0 16,21 1-16,-21-22 0,42 42 0,-21-41 16,0-1-16,1 0 0,20-21 0,-21 21 15,0-21-15,0 0 0,1 0 0,20 0 16,-21 0-16,21-21 0,22-21 16,-43-1-1,0 1-15,22 0 0,-22-1 0,-21 22 16,21 0-16,0-21 0,-21 20 0,0 1 15,21 0-15,-21 0 0,21 21 0,-21 21 16,0 0 0,0 0-16,0 1 0,-21 20 15,21-21-15,0 21 0,0 1 16,0-22-16,0 0 0,0 0 16,0 0-16,21 1 0,1-22 15,-1 0-15,0 0 0,0 0 16,21 0-16,-20 0 0,-1-22 0,0 1 15,0 21-15,0-21 0,0 0 0,1 0 16,20-22-16,-21 22 0,0 0 0,0 0 16,1 0-16,-22 0 0,21-1 15,0 1-15,0 0 0,0 21 16,0 0-16,-21 21 16,0 0-16,0 1 0,0-1 15,0 0-15,0 0 0,0 21 16,0 1-16,0-22 0,0 0 15,0 0-15,22-21 0,-22 21 0,42 1 16,-21-1-16,0-21 0,0 0 16,1 0-16,-1 0 0,0 0 0,0 0 15,43 0-15,-43-21 0,21 21 0,-21-22 16,0 1-16,22 0 0,-22 21 0,0-21 16,0 0-16,0-43 0,1 43 15,-22 0-15,21-21 0,-21 20 0,0 1 16,0 0-16,0-21 0,0 21 0,-21-1 15,-1 1-15,1 21 0,0 0 0,0 0 16,0 0-16,-22 0 0,22 0 0,0 0 16,-42 21-16,20 1 0,22-22 0,0 21 15,-21 0-15,20-21 0,1 21 0,21 0 16,-21-21-16,0 21 0,21 1 0,0-1 16,0 0-1,42-21-15,-21 0 16,1 0-16,20 0 0,-21 0 0,0 0 15,22 0-15,-22 0 0,42-21 0,-20 0 16,-1 21-16,0-22 0,1 1 16,20 21-16,-21-21 0,1 0 0,-1 0 15,43 0-15,-64 21 0,21 0 0,-21 0 16,1 0-16,-22 42 16,0-21-16,0 0 15,0 0-15,0 22 0,-22-22 0,22 21 16,-21 1-16,0-1 0,0 43 0,0-22 15,0-21-15,21 22 0,-22-22 16,22 1-16,0 20 0,-21-21 0,21 64 0,0-63 16,0-1-16,0 0 0,0 22 0,0-22 15,0 0-15,0 1 0,0 41 0,0-62 16,-21-1-16,21 21 0,0-21 16,0 0-16,0 1 0,0-44 31,0 1-31,0 0 15,0-21-15</inkml:trace>
  <inkml:trace contextRef="#ctx0" brushRef="#br0" timeOffset="182467.83">22225 15727 0,'0'0'0,"0"-42"0,0 20 0,0-20 15,0 21-15,0-21 0,0 20 0,0 1 16,0 0-16,0 0 0,42 0 15,-42 0-15,21 21 0,1 0 0,-1-22 16,21 22-16,-21 0 0,22 0 0,-22 0 16,21 0-16,22 0 0,-22 0 0,-21 22 15,0-1-15,0 0 0,1 0 0,-22 0 16,0 0-16,0 1 0,-22 41 0,1-42 16,0 0-16,0 1 0,-21-1 15,20 0-15,-20 0 0,0 0 0,-64 22 16,64-22-16,20-21 0,-20 0 0,21 0 15,0 0-15,0 21 0,-1-21 0,22-21 32,22 21-17,20-43-15,-21 43 0</inkml:trace>
  <inkml:trace contextRef="#ctx0" brushRef="#br0" timeOffset="182728.2">23368 15113 0,'0'-21'0,"0"42"0,-21-42 16,0 21-16,-22 21 0,22 0 15,0 0-15,-21 1 0,20-1 16,1 21-16,0-21 0,-21 22 0,21-22 16,-22 42-16,22-20 0,0-1 0,0-21 15,21 21-15,0-20 0,0 20 0,0 0 16,0-21-16,0 43 0,0-22 0,21-21 15,0 22-15,0-22 0,0 0 0,1 0 16,-1 0-16,21 22 0,-21-43 0,0 0 16,22 0-16,-22 0 0,0 0 0,0 0 15,0 0-15,22 0 0,-1-21 16,-21-1-16</inkml:trace>
  <inkml:trace contextRef="#ctx0" brushRef="#br0" timeOffset="182999.04">23834 15071 0,'0'0'0,"0"-21"0,21 21 15,0 0-15,0 0 0,0 0 16,0 21-16,1 0 0,-1 0 0,-21 0 16,42 43-16,-21-22 0,0-21 0,1 22 15,-22-1-15,0 0 0,0 1 16,0-1-16,0 0 0,0 43 0,0-64 0,-22 21 15,22 1-15,-21-22 0,0 21 0,-21-21 16,21 22-16,-1-22 0,-20 21 16,0-21-16,21 1 0,-1-22 0,1 21 15,-21 0-15,21-21 0,0 0 0,-22 21 16,1-21-16,0 0 0,-1 21 16</inkml:trace>
  <inkml:trace contextRef="#ctx0" brushRef="#br0" timeOffset="188608.11">1016 17314 0,'0'0'0,"0"-21"16,21 0-16,0 21 0,0-21 0,1 0 16,-22 0-16,21-1 0,-21 1 0,21 0 15,-21 0-15,0 0 0,0 42 32,-21 0-32,0 21 15,-22 22-15,22-1 0,0-20 0,21 20 16,-21-20-16,0 20 0,-1 1 15,1-1-15,0-21 0,0 22 0,0-1 16,0-20-16,-1-1 0,1 0 0,0 1 16,0-22-16,0 21 0,0-21 0,21 1 15,0-1-15,0 0 16,0-42 0,0 0-16,0-1 0,0 1 15,0 0-15,0 0 0,21-21 0,0 20 16,-21-20-16,21 0 0,-21 21 0,0-22 15,21 1-15,0-43 0,-21 43 0,0 21 16,22 0-16,-22-1 0,21 22 16,0 22-16,0-1 15,-21 0-15,0 0 0,21 21 0,0-20 16,1 20-16,-22 0 0,21-21 0,0 22 16,-21-1-16,21-21 0,0 22 0,0-22 15,1 21-15,-1-21 0,21 22 16,-21-22-16,22 0 0,-22-21 0,21 21 15,0-21-15,1 0 0,-1 0 0,0 0 16,1 0-16,-1-21 0,0 0 0,1 0 16,-1-1-16,43-20 0,-64 21 15,21-21-15,-21 20 0,1-20 0,-1 0 0,0-1 16,-21 1-16,0 0 0,0-1 16,0-20-16,0 21 0,-21-22 0,0 22 15,-1-1-15,-20-20 0,21 21 0,-21-1 16,20 1-16,-20-22 0,0 22 0,-22 0 15,22 21-15,0-22 0,-22 22 0,22 0 16,-64 0-16,64 21 0,-1 21 0,1 0 16,0 0-16,20 0 0,-20 22 0,21-1 15,0 0-15,0 22 0,21-22 0,-22 22 16,22-1-16,0 22 0,0-22 0,0 1 16,22 21-16,-1-22 0,0-21 15,0 22-15,21-22 0,1 1 0,-1-1 0,0 0 16,22-21-16,-22 1 0,22-1 15,-1-21-15,-20 0 0,20 0 0,1 0 16,-22 0-16,21 0 0,-20-21 0,20-1 16,-20 1-16,-1 0 0,21-21 0,-20 21 15,-1-22-15,0 22 0,1-21 0,-1 21 16,-21-22-16,0 1 0,22 0 0,-43 20 16,21-20-16,-21 21 0,21-21 0,-21 20 15,0 44 1,0-1-16,-21 0 0,0 42 15,21-41-15,-21 62 16,-1-63-16,22 22 0,0-1 16,0-21-16,0 22 0,0-1 15,0-21-15,0 0 0,0 22 0,22-22 16,-1 0-16,0-21 0,0 21 0,0-21 16,0 0-16,22 0 0,20 0 0,-42 0 15,22 0-15,-22-21 0,21 0 0,-21 21 16,22-21-16,-22-1 0,0 1 0,0 0 15,0 0-15,1-21 0,-22 20 0,21 1 16,-21-21-16,0 0 0,0 20 0,0-20 16,0 0-16,-21-1 0,-1 1 15,1 0-15,-21-1 0,0-20 0,-1 42 16,1 21-16,0-21 0,-1 21 0,22 0 16,-21 0-16,-1 21 0,-62 42 15,62-20-15,22-22 16,0 21-16,0 0 0,0 1 0,21-1 0,0 0 15,0 1-15,0-22 0,0 21 0,0 1 16,21-22-16,0 0 0,21 0 0,-21 21 16,22-42-16,-1 22 0,0-1 0,1-21 15,-1 0-15,0 0 0,1 0 0,20 0 16,-20 0-16,-1 0 0,0-21 0,1-1 16,-22 22-16,21-21 0,0 0 15,22-21-15,-43-1 0,0 22 0,22-21 16,-22 21-16,-21-22 0,21 22 0,-21-21 15,21 0-15,-21 20 0,0-20 0,0 21 16,0 0-16,0 84 31,0-42-31,0 1 0,0-1 0,0 21 16,0-21-16,0 22 0,0-22 0,0 0 16,0 21-16,0-21 0,0 1 0,0-1 15,0 0-15,0 0 0,21 0 16,0-21-16,1 0 0,-1 0 15,0 0-15,0 0 0,21 0 0,1 0 16,-1-21-16,0 0 0,-20 0 16,20 0-16,0-1 0,1 1 0,-1 0 15,-21 0-15,0-21 0,22 20 0,-22-20 16,0 21-16,-21-21 0,0-1 0,0 22 16,21 0-16,-21 0 0,0 0 0,0-1 15,0 44 1,-21-1-16,21 0 0,-21 0 0,21 21 15,0-20-15,0-1 0,0 21 0,-21-21 16,21 22-16,0-22 0,0 21 0,0-21 16,0 22-16,0-22 0,0 0 15,21 0-15,0 0 0,0 0 0,0 1 16,0-22-16,1 0 0,-1 0 16,0 0-16,21 0 0,-21 0 0,1-22 15,-1 1-15,0 0 0,0 0 0,0 0 16,0 0-16,1-1 0,-1-20 0,-21 21 15,0-21-15,21-1 0,-21-20 0,21-43 16,-21 64-16,0-22 0,0 22 0,0-1 16,0-20-16,0 42 0,0-22 0,0 22 15,0 0-15,0 0 0,0 42 16,0 0 0,0 0-16,0 22 0,0-22 0,0 21 0,0 1 15,0-1-15,0 21 0,0-20 16,0-1-16,0 0 0,0 1 0,0-22 15,0 21-15,0-21 0,0 22 0,0-1 16,0-21-16,21 0 0,-21 1 16,0-44 15,21 22-31,-21-21 0,0 0 16,0 0-16,22-21 0,-1-1 0,-21 22 15,21 0-15,0-21 0,0 20 0,0 1 16,1 0-16,-1 0 0,21 0 0,-21 0 15,22 21-15,-22 0 0,21 0 0,0 0 16,22 0-16,-22 21 0,1 0 16,-22 0-16,21-21 0,-21 21 0,0 22 15,1-22-15,-1 0 0,-21 0 0,21 0 16,-21 22-16,0-22 0,0 0 0,-21 0 16,0 21-16,-22-20 0,22-1 15,-64 21-15,43-21 0,0 0 0,-1 1 16,1-22-16,0 21 0,-43-21 15,43 0-15,21 0 0,-1 0 0,-20 0 0,21 0 16,0 0-16,21-21 16,0-1-16,0 1 15,0 0-15,21 0 0,0 0 16,0 0-16</inkml:trace>
  <inkml:trace contextRef="#ctx0" brushRef="#br0" timeOffset="188867.12">5016 17166 0,'0'-21'0,"0"42"0,0-63 16,0 21-16,0 42 31,0 0-31,0 21 0,0-20 0,-21 20 16,21-21-16,0 21 0,0 1 0,0 20 15,-21-20-15,21-1 0,0 64 16,0-64-16,0 0 0,0 1 0,0-1 15,0 0-15,-21-20 0,21 20 0,0-21 16,0 0-16,0 22 0,0-22 0,0 0 16,0 0-16,0 0 0,21-21 31,-21-21-31,21 0 16</inkml:trace>
  <inkml:trace contextRef="#ctx0" brushRef="#br0" timeOffset="189232.02">5080 17780 0,'0'21'16,"0"0"-1,21-21-15,0 0 16,0 0-16,1 0 16,-1 0-16,0 0 0,0-21 15,0 21-15,0-21 0,22 0 0,-22 21 16,0-21-16,21-22 0,1 43 0,-43-21 15,21 0-15,-21 0 0,0 0 0,0 0 16,0-1-16,0 1 0,0 0 0,-21 21 16,0 0-16,-1 0 0,1 0 0,-21 0 15,0 0-15,20 21 0,1 0 16,0 1-16,0 20 0,0-21 0,0 21 16,-1-20-16,22 20 0,-21 0 0,21-21 15,0 22-15,0-22 0,0 21 0,0-21 16,0 22-16,21-22 0,1 0 0,20 21 15,0-42 1,-21 0-16,1 0 0,20 0 0,-21 0 16,21 0-16,1 0 0,-1-21 0,22 21 15,-22-21-15,21 0 0,1 0 0,-22 0 16,22-1-16</inkml:trace>
  <inkml:trace contextRef="#ctx0" brushRef="#br0" timeOffset="190060.4">6837 17420 0,'0'-21'31,"21"21"-31,0-21 0,-21 0 0,0 0 16,0-1 0,0 1-16,-21 0 0,0 0 0,0 21 15,-1-21-15,1 0 0,0 21 0,-21 0 16,21 0-16,-1 0 0,-41 0 0,42 0 16,-22 21-16,22 0 0,0 0 0,0 21 15,0 1-15,21-1 0,-21 0 0,-1 1 16,22 20-16,-21-20 0,21 20 0,0 1 15,0-22-15,0 21 0,0-20 0,0-1 16,0 0-16,0 1 0,0-22 0,0 21 16,21-21-16,1 1 0,20-1 0,21 0 15,-20-21-15,-1 0 0,0 0 16,1 0-16,-1 0 0,0 0 0,22-21 16,-22 21-16,1-21 0,41-22 15,-41 22-15,-22 0 0,21-21 0,-21 20 16,43-62-16,-43 20 0,0 22 0,0-22 15,0 1-15,-21 21 0,0-22 16,22 1-16,-22-64 0,0-22 16,0 65-16,0 41 0,0 22 15,0 0-15,0 42 16,0 0-16,-22 1 16,22 20-16,0 21 0,-21-20 0,21-1 15,0 22-15,-21-22 0,21 21 16,0-20-16,0 20 0,0-20 0,0 20 15,0-21-15,0 1 0,0-22 0,0 21 16,21 22-16,0-43 0,1 0 0,-1 0 16,-21 0-16,21-21 0,21 0 15,-21 0-15,1 0 0,-1 0 0,0 0 16,21-21-16,-21 21 0,22-42 16,-22 21-16,0 0 0,-21-1 15,0 1-15,21 0 0,-21-21 0,21 21 16,-21-1-16,0 1 0,22 0 0,-22 42 15,0 0 1,0 1-16,0-1 0,0 0 0,0 0 16,0 43-16,-22-22 15,1-21-15,21 0 0,0 0 16,0 1-16,0-1 0,0 0 16,21-42 15,-21 0-31,22 21 0,-22-22 0,21 1 15,-21 0-15,0 0 0,21 0 0,-21-22 16,21 22-16</inkml:trace>
  <inkml:trace contextRef="#ctx0" brushRef="#br0" timeOffset="190203.32">7874 17378 0,'0'-21'0,"0"42"0,0-63 0,0 20 0,0 1 16,0 42 15,0 1-31,0-1 15,0 0 1,21-21-16,0 0 0,0 0 16,1 0-16,-1 0 0</inkml:trace>
  <inkml:trace contextRef="#ctx0" brushRef="#br0" timeOffset="190952.02">8424 17314 0,'-21'43'15,"0"-22"1,0 0-16,21 0 0,-21 0 0,-1 43 16,1-43-16,21 21 0,0 1 0,-21-1 15,21-21-15,-21 22 0,21-1 0,0-21 16,0 21-16,0-20 0,0-1 0,0 21 16,21 0-16,0-42 0,-21 22 0,21-1 15,1-21-15,-1 0 0,0 21 0,0-21 16,21 0-16,-20 0 0,20 0 15,0-21-15,1 21 0,20-43 0,-21 22 16,1 0-16,-22 0 0,0 0 16,21 0-16,-20-22 0,-1 22 0,0-21 15,-21-1-15,21-20 0,-21 21 0,21-22 16,-21-148-16,0 107 16,0 62-16,0 1 0,0 0 15,0-1-15,0 22 0,0 0 0,0 0 16,-21 42-16,21 0 15,-21 0-15,21 22 0,0-22 0,-21 21 16,21 0-16,-21 1 0,21-1 0,-22 0 16,22 43-16,0-43 0,0 22 0,-21-22 15,21 1-15,0-1 0,0 0 16,0-21-16,0 22 0,0-22 0,0 21 16,0-21-16,0 1 0,0-1 0,0 0 15,0-42 16,0 0-31,0-1 0,21 1 16,1-21-16,20 0 0,-21-1 16,0 1-16,0 21 0,1-22 0,20 22 0,-21-21 15,0 21-15,22 0 0,-22-1 0,21 1 16,0 21-16,-20 0 0,-1 0 16,0 0-16,0 0 0,-21 21 0,0 1 15,0-1-15,-21 0 16,-21 0-16,20 0 0,1-21 15,0 21-15,0 1 0,0-1 0,0-21 16,-1 21-16,1 0 0,0 0 0,0-21 16,21 21-16,-21 1 0,21 20 0,0-21 15,0 0-15,0 0 0,0 1 0,0-1 16,0 0-16,0 0 0,21 0 16,0 0-16,0-21 0,0 22 0,1-1 15,-1-21-15,0 0 0,0 0 16,21 0-16,1 0 0,-1 0 0,-21 0 15,0 0-15,1 0 0,-1 0 0,0 0 0,0-21 16,0 21-16,0-22 0,-21 1 16,22 0-16</inkml:trace>
  <inkml:trace contextRef="#ctx0" brushRef="#br0" timeOffset="191250.98">9737 17230 0,'0'-21'0,"0"42"16,-22-42-16,1-1 15,0 22-15,0 0 16,21 22-16,-21-1 0,21 0 16,0 0-16,-21 0 0,21 22 0,-22-1 15,22 0-15,0 1 0,-21-1 0,21 43 16,0-43-16,0 0 0,0 1 15,0-1-15,0 0 0,0-21 0,0 22 16,0-22-16,0 0 0,21 0 16,-21 0-16,22-21 0,-1 0 15,21 0-15,-21 0 0,43-21 16,-43 21-16,0-21 0,0 0 16,0 0-16,1 0 0</inkml:trace>
  <inkml:trace contextRef="#ctx0" brushRef="#br0" timeOffset="192622.94">11345 17611 0,'0'0'15,"-42"0"-15,0 0 0,-1 0 0,22 0 0,-21 0 16,21 0-16,-1 21 0,1-21 0,42 0 31,1 21-31,41-21 0,-42 0 16,22 0-16,-1 0 0,21 0 0,-20 0 15,20 21-15,128-21 16,63 0-16,-170 0 16,86 0-16,-86 0 0,1 0 0,0 0 15,-1 0-15,43-21 0,-63 21 16,-22 0-16,1 0 0,-1-21 0,-21 21 16,0 0-16,-21-21 0,0 0 0,-21 21 15,0-22-15,0 22 0,-22-21 16,22 21-16,-21-21 0,0 21 0,-1-21 15,1 21-15,0 0 0,-43-21 16,64 21-16,-22 0 0,22-21 0,0 21 16,0 0-16,21-22 15,0 1-15,21 0 16,21 21-16,-20 0 0,-1 0 0,21 0 16,0 0-16,-20 0 0,20 0 0,0 0 15,1 0-15,-1 0 0,21 42 0,-20 1 16,-22-22-16,0 21 0,0 1 0,-21-1 15,0-21-15,0 21 0,0 1 0,0-1 16,-21 0-16,-21 1 0,21-22 16,-64 42-16,43-20 0,-1-22 0,1 21 15,0-21-15,-1 1 0,1-1 0,0-21 16,20 21-16,-20-21 0,21 0 16</inkml:trace>
  <inkml:trace contextRef="#ctx0" brushRef="#br0" timeOffset="193211.6">15261 17209 0,'0'-22'0,"0"44"0,0-65 0,0 22 0,0 0 15,-21 21-15,0 0 16,0 0-16,21 21 0,-22 0 16,1 0-16,-21 64 0,21-43 0,0 1 15,-1 20-15,22-20 0,-21 20 0,0-21 16,0 22-16,0-22 0,21 1 15,-21-1-15,-1 21 0,1-20 0,0-22 16,0 21-16,21-21 0,0 22 0,-21-22 0,21 0 16,-21 0-16,21-42 31,0 0-31,21 21 0,-21-42 16,21 20-16,-21-20 0,0 21 0,21-21 15,0-1-15,-21-20 0,21 20 0,1-84 16,-1 85-16,0-21 0,0-1 0,21 1 15,-20 20-15,-1-20 0,21 20 0,-21-20 16,22 21-16,-22-1 0,21 22 0,0-21 16,1 42-16,-22 0 0,0 21 15,0 0-15,0 0 0,1 22 0,-1-1 0,0 0 16,0 1-16,-21 20 0,21-21 0,-21 22 16,21 63-16,-21-85 0,0 22 15,0-22-15,0 22 0,0-22 0,0 0 16,0 1-16,0-1 0,0-21 0,0 21 15,0-20-15,0-1 0,0 0 0,0 0 16,-21 0-16,0-21 0,0 0 0,0 0 16,0 0-16,-1 0 0,1 0 15</inkml:trace>
  <inkml:trace contextRef="#ctx0" brushRef="#br0" timeOffset="194932.13">15007 17822 0,'0'-21'0,"0"0"16,0 63-16,-21-84 0,21 21 0,0 0 15,21 21-15,0 0 16,22-21-16,20-1 0,-42 22 16,43 0-16,-22-21 0,64 0 15,-64 21-15,64-42 0,-42 42 16,-1-21-16,43-22 0,0 1 16,-43 21-16,-20 0 0,-1-1 15,-21 1-15,21 21 0,-20 0 0,-22-21 16,0 42-1,-22-21-15,1 21 0,0 1 16,0-1-16,0 21 0,0-21 0,-1 22 16,1-1-16,0-21 0,0 21 0,21 1 15,0-22-15,0 64 0,0-64 0,0 0 16,0 21-16,0-21 0,0 1 16,21-1-16,0-21 0,0 21 0,22 0 15,20-21-15,-20 0 0,-1 0 0,0 0 16,1 0-16,-1 0 0,0 0 0,1 0 15,-1-21-15,0 0 0,-21 0 0,22-1 16,-22 1-16,85-127 16,-106 63-16,21 22 15,-21 21-15,21-22 0,-21 22 0,0-22 16,0 22-16,0 0 0,0-22 0,0 22 16,0-22-16,0 43 0,0 0 0,0 0 15,0 42 1,0 0-16,-21 21 0,21-20 15,-21 62-15,21-41 0,0 20 0,0-21 16,-21 1-16,21 20 0,0-20 0,0 20 16,0-21-16,0 1 0,0-22 0,0 21 15,0 1-15,21-22 0,-21 0 0,42 21 16,-21-21-16,0 1 0,22-22 16,-22 0-16,0 0 0,0 0 15,0 0-15,1 0 0,-1-22 0,0 22 16,0-21-16,0 0 0,0 0 0,1-21 15,-1 20-15,0 1 0,0-21 0,0 21 16,0-22-16,1-20 0,-1 21 0,-21 20 16,21 1-16,-21 0 0,0 42 31,0 0-31,0 43 0,-21-43 0,21 0 16,0 22-16,-21-22 0,21 21 0,0-21 15,0 0-15,0 1 0,0-1 16,0 0-16,0 0 0,21 0 0,0 0 15,0 1-15,0-22 0,0 21 0,1-21 16,20 0-16,0 0 0,-21 0 0,1 0 16,20 0-16,-21 0 0,0 0 0,22-21 15,-1-1-15,-21 1 0,21 0 0,-20 0 16,20 0-16,-21 0 0,0-1 0,-21 1 16,21-21-16,-21 21 0,22-22 0,-22 22 15,0 42 1,0 1-1,0-1-15,-22 0 0,22 0 0,0 21 16,-21 1-16,21-22 0,0 0 0,0 0 16,0 0-16,0 1 0,0-1 0,0 0 15,21 0-15,1-21 0,-1 21 16,0-21-16,21 21 0,-21-21 0,22 0 16,-1 0-16,-21 0 0,0 0 0,1 0 15,20 0-15,-21-21 0,0 0 16,-21 0-16,0 0 15,0 0-15,0-22 0,0 22 0,0 0 16,-42-43-16,21 22 0,0 21 0,-1 0 16,1-22-16,0 22 0,0 0 0,0 21 15,0-21-15,21 0 0,-22 21 16,22-21-16,22 21 31,-1 0-31,0-22 0,0 22 16,0 0-16,0 0 0,22-21 0,20 0 15,-42 21-15,22 0 0,-22-21 0,21 21 16,-21 0-16,1 0 0,20 0 0,-21 0 16,0 21-16,0 0 0,1 0 0,-1 1 15,0 20-15,0 0 0,-21-21 0,0 1 16,0 20-16,0-21 0,0 0 0,0 0 16,0 22-16,-21-22 0,21 0 15,-21 0-15,21 0 0,0 1 0,-21-1 16,21 0-16,-22-21 0,22 21 15,0-42 17,0 0-17,0 0-15,22-1 16,-22 1-16,21 0 0,0-21 0,0 21 16,21-22-16,-20 22 0,41-64 15,-21 43-15,1 21 0,-1-21 0,0 20 0,1 1 16,-1 0-16,-21 0 0,0 21 15,22 0-15,-22 0 0,0 21 0,0 21 0,-21 1 16,0-22-16,0 21 0,0-21 0,0 22 16,0-22-16,0 21 0,0-21 0,-21 22 15,21-22-15,0 0 0,0 0 16,0 0-16,0 1 0,0 20 0,0-21 16,0 0-16,21-21 0,-21 21 15,21-21-15,1 0 0,-1 0 0,0 0 16,0 0-16,21 0 0,-20 0 0,-1-21 15,21 0-15,-21 0 0,0 21 0,22-21 16,-22 0-16,0-1 0,21-20 0,-20 21 16,-1-21-16,0-1 0,0 1 0,0 0 15,0-1-15,22-63 0,-43 64 16,0 0-16,0 21 0,21-1 0,-21 1 16,0 0-16,0 0 0,-21 21 0,0 0 15,-22 42-15,43-21 0,-21 1 16,0 20-16,21-21 0,0 21 0,0-20 15,0 20-15,0 0 0,0-21 0,0 22 16,0-22-16,0 21 0,0-21 0,0 43 16,0-43-16,0 0 0,0 0 0,0 1 15,0-1-15,0 0 0,0 0 16,-21-21 0,0 0-16,-1 0 15,22-21-15,-21 0 16,0 0-16,0 21 0,21-22 15,-21 1-15,0 0 0,-1-21 0,22 21 16,-42-43-16</inkml:trace>
  <inkml:trace contextRef="#ctx0" brushRef="#br0" timeOffset="195119.02">18415 17103 0,'-42'0'0,"84"0"16,-106 0-16,43-21 0,0 21 0,0 0 15,0 0-15,0 0 0,-1 0 0,1 0 32,0 0-32,0 0 15,0 0 1,0 0-16,-1 0 16,1 0-16</inkml:trace>
  <inkml:trace contextRef="#ctx0" brushRef="#br0" timeOffset="195307.91">16806 17357 0,'-21'0'0,"42"0"0,-42 21 0,0-21 0,21 21 16,0 0 0,21-21-16,0 0 0,22 0 0,-22 0 15,0 0-15,21 0 0,22 0 0,-22-21 16,22 21-16,-1-21 0,85 0 15,-63 0-15,0 21 0,-1-22 0,1 1 16,0 0-16</inkml:trace>
  <inkml:trace contextRef="#ctx0" brushRef="#br0" timeOffset="195675.7">20532 16933 0,'0'-21'0,"0"0"0,0 0 0,0 0 16,-22 21-16,1 0 15,0 0-15,0 0 0,0 21 0,0 0 16,-1 0-16,1 0 0,-21 1 0,21-1 16,0 21-16,-1 0 0,1-20 0,0 20 15,0-21-15,21 21 0,0-20 0,0-1 16,0 0-16,0 21 0,0-21 0,21 1 16,0-22-16,0 21 0,1-21 15,20 0-15,-21 0 0,21 0 0,1 0 16,20 0-16,-20 0 0,41 0 0,-20 0 15,-22-21-15,0-1 0,-20 22 0</inkml:trace>
  <inkml:trace contextRef="#ctx0" brushRef="#br0" timeOffset="196135.43">20870 16616 0,'-84'-42'0,"168"84"0,-211-84 16,85 42-16,0 0 0,-22 0 0,22 0 0,-22 0 15,22 0-15,0 21 0,-22 0 16,22 21-16,-64 22 0,64-22 0,-1 0 16,1 1-16,0-1 0,-1 0 0,22 22 15,-21-22-15,21 1 0,-1-1 0,1 0 16,21 1-16,0 20 0,0-21 0,0 1 16,21-22-16,1 21 0,-1 1 0,21-22 15,-21 21-15,22-21 0,-1 0 16,0 22-16,22-22 0,20 0 0,-20 0 15,-22-21-15,22 0 0,-22 0 0,22 0 16,-22 0-16,0 0 0,22 0 0,-22 0 16,0-21-16,1 0 0,-1 21 0,0-21 15,-20-22-15,41 1 0,-21 0 0,-20-1 16,-1 1-16,-21 0 0,21-1 0,-21 1 16,21 0-16,-21-22 0,0 22 0,0-22 15,0-63-15,0 64 0,-21-1 0,0 22 16,0 0-16,-1-1 0,-20 1 0,0 21 15,-1 0-15,1 0 0,0 21 0,-64 0 16,64 0-16,-1 0 0,-20 0 0,20 21 16,1 0-16,0 0 0,-1 0 15,1 22-15,0-22 0,-22 63 0,22-62 16,21 20-16,-22-21 0,22 0 0,21 22 16,0-22-16,-21 0 0,21 0 0,0 0 15</inkml:trace>
  <inkml:trace contextRef="#ctx0" brushRef="#br0" timeOffset="198192.44">24003 17441 0,'0'0'0,"0"-21"0,0 0 16,21 21-16,-21-21 0,0 0 15,21 0-15,-21-1 0,0 1 16,0 0-16,0 0 0,0 0 0,0 0 15,0-1-15,-21 1 0,0 0 0,0 0 16,0 0-16,-22 21 0,22 0 0,-21 0 16,-1 0-16,1 0 0,0 0 0,-1 0 15,1 21-15,0 0 0,-43 43 0,43-43 16,-1 21-16,22 0 0,0 1 16,-21-1-16,21 0 0,21 1 0,0-1 15,0 0-15,0 1 0,0-1 0,0 0 16,0 43-16,0-64 0,21 22 15,42-1-15,-42-21 0,22 0 0,-1-21 16,-21 0-16,22 0 0,20 0 0,-21 0 16,234-106-1,-234 85-15,-21-21 16,21 0-16,-20-1 0,-1-20 16,0 20-16,21-62 0,-21 41 0,1 22 15,-22-22-15,21 1 0,0 20 0,0-20 0,0-1 16,-21 1-16,21 21 0,-21-22 15,22 22-15,-22-64 0,0 85 0,0 0 16,0-1-16,0 1 0,0 42 16,0 22-16,-22-1 0,1 0 15,0 1-15,0 84 0,21-64 0,-21 1 16,0-1-16,21-20 0,0 20 0,-22 1 16,22-1-16,0 1 0,0-1 0,0-21 15,0 22-15,22-22 0,-1-21 0,0 22 16,21-1-16,-21-21 0,1 0 15,20 1-15,21-22 0,-20 0 0,-22 0 16,21 0-16,1 0 0,-22 0 0,21-22 16,-21 1-16,22 0 0,-22 0 0,0 0 15,0 0-15,0-22 0,-21 1 16,0 21-16,21-22 0,-21-41 0,22 63 0,-22-22 16,0 22-16,0 0 0,0 0 0,0 0 15,0 42 1,0 0-16,0 0 15,0 21-15,0-20 0,0 20 0,0-21 16,0 21-16,0-20 0,0 20 0,0-21 16,0 21-16,0-20 0,0-1 0,0 0 15,21 0-15,-21 0 0,21 0 16,21 1-16,-21-22 0,1 0 0,20 0 16,-21 0-16,0 0 0,0 0 0,22 0 15,-22 0-15,0-22 0,0 1 0,0 0 16,1 0-16,-1 0 0,0 0 0,0-1 15,-21-41-15,0 21 0,0-1 0,0 1 16,0 0-16,0 20 0,0-20 0,0 0 16,-21-1-16,0 22 0,0 0 0,-1-21 15,1 21-15,0 21 0,-21-22 0,21 22 16,-1 0-16,-20 0 0,21 22 0,0-1 16,0 0-16,-1 0 0,-20 0 15,21 22-15,0-22 0,21 21 0,-21 0 16,21 1-16,0 20 0,0-20 0,0-1 15,0-21-15,21 21 0,0-20 0,0-1 16,0 0-16,0 0 0,22-21 0,-22 21 16,21-21-16,-21 0 0,22 0 0,-22 0 15,21 0-15,1 0 0,20-21 0,-42 0 16,22 21-16,-22-21 0,0 0 0,0-1 16,0 1-16,0 0 0,1-21 0,-1 21 15,0-22-15,-21 22 0,0-21 16,21 21-16,0-43 0,-21 43 0,0 0 15,0 42 17,0 0-32,0 43 0,0-43 0,0 21 15,0 43-15,0-22 16,0-42-16,0 1 0,21-1 16,1 0-16,-1-21 0,0 21 0,0-21 15,0 0-15,22 0 0,-22 0 0,0 0 16,21 0-16,-21 0 0,1 0 0,-1-21 15,21 0-15,-21 0 0,0-1 16,1 1-16,-1 0 0,-21-21 16,0 21-16,21-1 0,0-41 0,-21 42 15,0 0-15,0-1 0,21 1 0,-21 0 16,0 42 0,0 0-16,0 22 15,0-1-15,-21-21 0,21 22 16,0-22-16,0 0 0,0 21 0,0-21 15,0 1-15,0-1 0,21 0 16,0-21-16,1 0 0,-1 21 0,42-21 16,-42 0-16,22 0 0,-22 0 0,21 0 15,-21 0-15,1-21 0,-1 0 0,0 0 16,0-1-16,0 1 0,-21 0 0,21-21 16,1 21-16,-22-64 0,0 43 15,21-1-15,-21 1 0,0 0 0,0-22 16,21 22-16,-21-22 0,0 22 0,0-22 15,0 22-15,0 0 0,0 21 0,0-22 16,-21 43-16,0 0 16,-1 43-16,1-1 0,0 0 0,21 1 15,-21-1-15,0 0 0,0 1 0,21 20 16,0-21-16,-22 22 0,22-22 0,-21 22 16,21-22-16,0 22 0,0-22 0,0 43 15,0-43-15,21 0 0,-21-21 0,22 1 16,-22-1-16,0 0 0,0 0 15,0 0-15,21-21 0,0 0 16,-21-21 0,0 0-16,0 0 0,21-22 0,-21 1 15,21 21-15,0-21 0,-21-1 0,22 1 16,20 0-16,-21-1 0,0 1 0,22 21 16,-22-22-16,21 22 0,-21 0 0,22 0 15,20 21-15,-42 0 0,22 0 16,-22 0-16,21 0 0,-21 0 0,22 21 0,-22 0 15,0 0-15,0 22 0,0-22 0,0 21 16,-21 1-16,0-22 0,0 21 0,0 22 16,0-22-16,-21-21 0,0 0 15,0 0-15,-21 1 0,20-1 0,-20 0 16,0 0-16,-1 0 0,-20-21 0,21 0 16,-1 21-16,-20-21 0,20 0 15,1 0-15,-21 0 0,20 0 0,22 0 16,21-21-1,0 0-15,21 0 0,0 0 16,1 0-16,20-1 0,0-20 0</inkml:trace>
  <inkml:trace contextRef="#ctx0" brushRef="#br0" timeOffset="198451.35">27580 16891 0,'0'-21'0,"0"42"0,0-21 31,-21 21-31,21 22 0,-21-1 0,0-21 16,-1 21-16,1 1 0,0-1 0,-21 64 15,21-64-15,21 22 0,-22-22 0,1 22 16,0-22-16,21 21 0,0-20 0,-21-1 16,21 0-16,-21-20 0,21 20 0,0-21 15,0 0-15,0 22 0,0-1 16,21-42-1,0 0-15,0 0 0,0 0 0,22-21 16,-22 21-16,0-21 16,0-1-16,0 1 0</inkml:trace>
  <inkml:trace contextRef="#ctx0" brushRef="#br0" timeOffset="198779.48">27580 17611 0,'21'-43'16,"-21"22"-16,-21 106 0,21-106 0,42-43 31,-20 64-31,-1 0 15,0 0-15,0 0 0,0 0 16,0 0-16,-21-21 0,22 21 0,-1-21 16,0 0-16,0 21 0,21-21 0,-20-1 15,-1 1-15,0 0 0,0 0 16,-21 0-16,0 0 16,-21 21-16,0 0 15,0 0-15,-1 0 0,-41 0 0,21 0 16,20 21-16,-20 0 0,21-21 0,-21 42 15,20-21-15,1 1 0,0-1 0,0 0 16,21 21-16,0-21 0,0 43 0,0-43 16,0 0-16,0 0 0,0 1 0,0-1 15,0 0-15,0 0 0,21 0 0,0-21 16,0 21-16,1-21 0,20 22 16,-21-22-16,0 0 0,0 0 15,1 0-15,20 0 0,-21 0 0,0-22 16,22 22-16,-22-21 0</inkml:trace>
  <inkml:trace contextRef="#ctx0" brushRef="#br0" timeOffset="199435.62">28533 17209 0,'0'-22'0,"0"44"16,0-65-16,-22 43 15,1 21-15,-21 22 16,21-22-16,0 21 15,-1-21-15,1 22 0,0-22 0,0 21 0,0 1 16,21-1-16,0 0 0,-21 1 0,21-22 16,0 21-16,0-21 0,0 22 15,0-1-15,21-21 0,-21 0 0,21 0 16,0 1-16,0-1 0,0-21 0,1 0 16,20 0-16,-21 0 0,0 0 0,0 0 15,1 0-15,20 0 0,-21 0 0,0-21 16,0-1-16,22-20 15,-22 21-15,0-21 0,21-64 0,-20 63 0,-1-20 16,0-1-16,0 1 0,0 21 0,0-22 16,1 1-16,-1-1 0,-21 1 15,21-1-15,-21 22 0,21-22 0,-21 22 16,0-22-16,0 43 0,0 0 0,-21 42 31,0 0-31,0 1 0,21 20 0,-22 0 16,1 1-16,0-1 0,21 43 0,0-43 15,-21 21-15,21-20 0,0-1 0,0 22 16,0-22-16,0 21 0,0 1 0,0-22 16,0 1-16,0-1 0,21 0 0,-21 1 15,0-22-15,21 21 0,22-21 0,-43 0 16,21-21-16,0 0 0,0 0 0,0 0 16,0-21-16,1 21 15,-1-21-15,0 0 0,0 0 0,0-22 16,0 1-16,22 0 0,-22-1 0,0 1 15,21-43-15,-20 64 0,-1-21 0,0 21 16,-21 0-16,21-1 0,-21 44 16,0-1-1,-21 0-15,0 0 0,21 0 0,-21 43 16,21-22-16,0-21 0,0 43 16,0 20-16,0-62 15,0-1-15,21 0 0,0 0 16,0-21-16,0 0 15,0 0-15,1 0 16,-22-21-16</inkml:trace>
  <inkml:trace contextRef="#ctx0" brushRef="#br0" timeOffset="199612.52">29549 17145 0,'0'-21'0,"0"42"0,0-63 16,-22 42 15,22 21-15,22-21 15,-1 0-31,0 21 0</inkml:trace>
  <inkml:trace contextRef="#ctx0" brushRef="#br0" timeOffset="200367.09">30099 17145 0,'0'0'0,"-21"0"15,0 0-15,-1 0 0,1 0 0,0 21 16,0 0-16,0 1 0,-43 20 16,43 0-16,0-21 0,0 22 0,0-1 15,21 0-15,0 1 0,-22-1 16,22 0-16,0 1 0,0-1 0,0-21 15,0 22-15,22-22 0,-22 21 0,42 0 16,-21-20-16,0-1 0,0-21 16,22 0-16,-22 0 0,0 0 15,0 0-15,0 0 0,1-21 0,-1-1 16,0 1-16,0 0 0,0-21 0,0-1 16,1 1-16,-1 0 0,42-64 0,-42 42 15,1 1-15,20 21 0,-21-22 16,21 22-16,-20-22 0,20 1 0,-21 20 15,0 1-15,0 0 0,1-1 0,-1 1 16,-21 21-16,21 0 0,-21 42 16,0 0-1,-21 0-15,0 0 0,-1 22 0,1-1 16,0 0-16,0 1 0,0-22 0,0 21 16,-1 1-16,1-1 0,0 0 0,0 1 15,0-1-15,0 0 0,-22 22 0,22-22 16,-21 43-1,21-43-15,21-21 0,0 0 0,-22-21 0,22 22 16,-21-1-16,21-42 31,0-1-31,43-20 0,-22 21 16,0-21-16,0 20 0,0-20 0,0 21 16,22-21-16,-22 20 0,21 1 0,-21 0 15,22 0-15,-1 21 0,-21-21 0,22 21 16,-1 0-16,-21 0 0,43-21 0,-43 21 15,0 0-15,0 0 0,0 0 16,-42 0 15,0 0-31,0 0 0,0 0 0,-1 0 16,-41 21-16,21-21 0,20 21 0,1-21 16,0 21-16,-21 0 0,42 0 0,-21-21 15,21 43-15,-22-22 0,22 0 16,-21 0-16,21 0 0,0 1 0,0-1 15,0 0-15,0 0 0,0 0 0,0 22 16,21-22-16,1 0 0,-1-21 16,0 21-16,0-21 0,21 0 15,-20 0-15,20 0 0,-21 0 0,0 0 16,0 0-16,1-21 0,-1 21 16</inkml:trace>
  <inkml:trace contextRef="#ctx0" brushRef="#br0" timeOffset="200619.94">31665 16933 0,'0'0'0,"-21"0"16,0 0-16,0 0 0,-22 22 0,22-1 16,0 0-16,0 0 0,-21 0 0,20 0 15,1 22-15,-21-22 0,21 0 0,0 21 16,-1-20-16,1 62 0,21-63 0,0 22 15,0-1-15,0-21 0,0 22 0,21-1 16,22 0-16,-22-21 0,0 22 0,0-22 16,22 21-16,-22-21 0,0 1 15,21-1-15,-21-21 0,1 21 0,-1-21 16,21 0-16,-21 0 0,0 0 0,1 0 16</inkml:trace>
  <inkml:trace contextRef="#ctx0" brushRef="#br0" timeOffset="200922.77">32533 16870 0,'21'0'0,"43"0"15,-43 0 1,-21 21-16,21 0 0,0 0 0,22 1 15,-22 20-15,-21-21 0,21 21 0,0 1 16,-21-22-16,0 21 0,0 1 0,0-1 16,0 0-16,0 43 0,-21-43 15,0 1-15,0-1 0,-1 0 0,-41 43 16,42-43-16,-22-21 0,1 22 0,0-22 16,21 0-16,-22 0 0,1 22 15,0-43-15,-1 21 0,1 0 0,21 0 16,-22-21-16,1 0 0,21 0 0,-21 0 15,20 0-15,-20 0 0,21 0 0</inkml:trace>
  <inkml:trace contextRef="#ctx0" brushRef="#br0" timeOffset="-170604.99">24469 5630 0,'-22'0'0,"44"0"0,-44-21 0,1 0 16,0 0-16,0 21 15,0-21-15,0 21 0,-1-21 0,1 21 16,0-22-16,21 1 0,-21 21 0,0-21 16,0 0-16,-1 0 0,1 21 15,21-21-15,-21-1 0,21 1 0,-21 0 16,21-21-16,0 21 0,0-1 0,0-20 15,0 21-15,0-21 0,0 20 16,0 1-16,42-21 0,-21 21 16,1-22-16,-1 22 0,21 0 15,0 0-15,22 0 0,-1 0 0,1-1 16,-1 1-16,22 21 0,0 0 16,21 0-16,-22 0 0,1 0 0,0 0 15,-1 21-15,-20-21 0,20 22 0,-20 20 16,-1-21-16,1 0 0,-1 22 15,-20-1-15,-1-21 0,0 21 0,1 1 16,-22-1-16,0 22 0,-21-22 16,0 0-16,0 22 0,0-1 0,0 1 15,0-1-15,0 22 0,-21-22 16,0 1-16,0 21 0,-1-22 16,1 1-16,-42 105 0,42-106 15,-22 22-15,22 0 0,-21-1 0,-1 1 16,22 0-16,-21-1 0,0 1 15,-1 21-15,22-21 0,-21 20 0,-1 1 16,1 0-16,21 0 0,-21 0 16,20 0-16,-20-1 0,21 22 0,-21-21 15,20 0-15,1 21 0,0-21 0,0 0 16,21 0-16,-21 126 0,21-105 16,0-21-16,0 21 0,0-21 15,0 0-15,0 21 0,0-21 16,21 0-16,0-1 0,21 1 0,-20 0 15,20 0-15,-21 0 0,21 0 0,1-22 16,20 1-16,-20 0 0,20-1 16,1 1-16,-1-22 0,1 1 0,20-1 15,1 1-15,-22-22 0,22 1 0,0 20 16,42 1-16,0-1 16,-64-42-16,-20 0 15,-1 1-15,0-22 0,-21 0 0,1 0 0,-22-22 31,0 1-15,-22 21-16,1-21 0,0 21 16,0 0-16,-21-21 0,20 21 0,-20 0 15,21 0-15,-21 0 0,-1 0 16,1 0-16,0 0 0,-1 21 0,1-21 16,0 21-16,-1 0 0,1 1 0,0 20 15,-1-21-15,1 21 0,0-20 16,-1 20-16,1 0 0,0 22 0,-1-22 15,22 0-15,-21 22 0,21-1 16,-1 1-16,1 21 0,0-22 0,0 22 16,21-22-16,0 22 0,0 0 0,0-1 15,0 22-15,0-21 0,0 21 0,0-1 16,0-20-16,0 21 0,21 0 16,0 0-16,0-1 0,1 1 0,-1 0 15,0 0-15,0 0 0,21 21 16,-20-21-16,20 21 0,0 0 0,1 0 15,-1 0-15,0-22 0,22 22 0,-22 0 16,22 22-16,-22-22 0,21 0 16,-20 0-16,-1 0 0,22 0 0,-22 21 15,0-21-15,1 0 0,20 0 0,-21 0 16,-20 21-16,20-21 0,0 0 0,1 0 16,-1 0-16,-21 0 15,0-21-15,0 21 0,1-21 0,-1 21 16,-21-22-16,0 1 0,0-21 15,0 21-15,-21-22 0,-22 1 0,1 0 16,21-1-16,-43 1 0,22-21 0,-22-1 16,1 1-16,-1-22 0,1 0 15,-22-21-15,22 22 0,-22-22 0,22-21 16,-22 0-16,21-21 0,1 0 16,-1-22-16,1 1 0,-1-43 0,1 1 15,21-1-15,-1-42 0</inkml:trace>
  <inkml:trace contextRef="#ctx0" brushRef="#br0" timeOffset="-166433.91">20426 4191 0,'0'0'0,"0"-21"0,0 0 0,0 0 15,-21 21 1,-1 0 15,22 21-31,0 0 0,-21-21 16,21 21-16,0 0 0,0 0 16,0 1-16,0-1 0,0 0 0,0 0 15,0 0-15,0 0 0,21 1 16,1-22-1,-1 0-15,0 0 0,0 0 16,0 0-16,0-22 0,1 1 0,-1 0 16,0 0-16,0 0 15,-21 0-15,0-1 0,0 1 16,0 0-16,0 0 0,0-21 16,0 20-16,-21 22 0,0-21 0,0 0 15,-1 21-15,1 0 0,0 0 16,0 0-16,0 0 0,0 21 0,-1 0 15,1 1-15,21-1 0,-21 21 0,0-21 16,21 0-16,-21 22 0,21-22 16,0 0-16,0 0 0,0 0 0,0 1 15,0-1-15,21-21 0,0 21 0,0-21 16,0 0-16,1 0 0,-1 0 16,0 0-16,0 0 0,0 0 0,0-21 15,1 21-15,-1-21 0,0-1 16,0 22-16,-21-21 0,0 0 0,0 0 15,0 0-15,0 0 16,0-1-16,-21 1 0,0 21 0,0-21 16,-1 21-16,1 0 0,0 0 15,0 0-15,21 21 0,-21 0 16,21 1-16,0-1 0,0 0 16,0 0-16,0 0 15,21-21 1,0 0-1,0 0-15,0 0 0,-21-21 16,22 21-16,-22-21 16,0 0-16,0 0 15,0-1-15,-22 22 16,1 0-16,0 0 16,0 0-16,0 0 15,0 0-15,-1 43 0,22-22 16,0 0-16,0 0 15,0 0-15,22-21 0,-1 0 0,0 0 16,0-21-16,0 0 0</inkml:trace>
  <inkml:trace contextRef="#ctx0" brushRef="#br0" timeOffset="-166141.08">21209 3725 0,'0'0'15,"0"-21"-15,0 0 0,0 0 0,0 0 16,-21 42 0,21 0-1,0 21-15,0-20 0,0 20 16,0 21-16,0-20 0,0 20 0,0-20 16,0 20-16,-21 1 0,21-22 15,0 64-15,0-43 0,0-20 0,0-1 0,-22 21 16,22-20-16,0-22 0,-21 0 15,0 21-15,21-20 0,0-1 0,0 0 16,0 0-16,0-42 31,0 0-31,0-22 16,0 22-16</inkml:trace>
  <inkml:trace contextRef="#ctx0" brushRef="#br0" timeOffset="-165869.24">21018 3768 0,'0'-21'16,"0"42"-16,0-64 0,-21 22 0,-21 0 0,42 0 16,0-21-16,0 20 15,21 22-15,0 0 0,22-21 0,-22 21 16,0 0-16,0 0 0,21 0 0,-20 21 16,20-21-16,21 22 0,-20-1 15,-1 0-15,-21 21 0,22-21 0,-22 1 16,0 20-16,-21-21 0,0 21 0,0-20 15,0 20-15,-21 0 0,0 1 0,-22-22 16,22 21-16,-21-21 0,21 22 0,-64-1 16,64-21-16,0 0 0,-1 0 15,-20 1-15,21-22 0,21 21 0,21-21 32,0 0-32</inkml:trace>
  <inkml:trace contextRef="#ctx0" brushRef="#br0" timeOffset="-165528.92">21357 4297 0,'21'0'0,"-21"21"0,21-21 16,1 0-16,-1 0 16,0 0-16,21-21 0,-21 0 15,1 21-15,-1 0 0,0-43 0,0 43 16,0-21-16,0 21 0,1-42 15,-1 42-15,-21-21 0,21 0 0,-21-1 16,0 1-16,0 0 16,-21 21-16,0 0 15,-22 21-15,22 0 0,0 1 0,0-1 16,0 21-16,-1-21 0,1 0 0,21 1 16,-21-1-16,21 0 0,0 0 0,0 21 15,0-20-15,0-1 0,0 0 0,0 0 16,21 0-16,-21 0 0,21-21 15,1 0-15,-1 22 0,21-22 0,0 0 16,-20 0-16,-1 0 0,0 0 16,0 0-16,21 0 0,-20 0 0,20-22 15,-21 1-15,0 21 0</inkml:trace>
  <inkml:trace contextRef="#ctx0" brushRef="#br0" timeOffset="-165219.09">21950 4276 0,'-21'-212'31,"42"530"-31,-21-424 0,-21-127 0,42 233 0,0 0 16,0-21-16,0 21 0,0 0 0,1 0 16,-1 0-16,21 0 0,-42 21 0,21-21 15,0 21-15,1 0 0,20 22 0,-21-43 16,0 21-16,0 0 0,1 21 0,-22-21 16,0 1-16,0-1 0,0 21 15,0-21-15,0 0 0,0 1 16,-22-1-16,1-21 0,-21 42 0,21-42 15,0 0-15,-1 0 0,1 0 16,0 0 0,21-21-16,0 0 0,0 0 15,0-1-15,0 1 0,0 0 16,21 0-16,0-21 0,1 20 0,-1-20 16,0 21-16,21-21 0,-21 20 15,22 1-15,-22 0 0,42-42 0,-41 41 16,-1 1-16</inkml:trace>
  <inkml:trace contextRef="#ctx0" brushRef="#br0" timeOffset="-164337.27">22902 3471 0,'-21'-21'16,"42"42"-16,-63-63 0,42 21 0,-21 21 0,21-21 15,-43 21-15,22 21 16,21 0-16,-21 0 0,21 0 15,-21 43-15,21-43 0,0 21 0,0-20 16,-21 20-16,21 43 0,0-43 0,-21 21 16,21 1-16,-22 63 0,22-64 0,0 1 15,0 21-15,-21-22 0,0 22 16,21-1-16,-21 1 0,0 0 0,0-1 16,-1 1-16,1 0 0,0-1 0,-21 1 15,21 0-15,-22-1 0,-20 86 0,20-86 16,22-20-16,-21 84 0,42-106 0,0 22 15,-21-22-15,21 22 0,0-22 16,0-21-16,0 0 0,21-21 0,0 0 16,21 0-16,-20-21 0,20 0 0,0 0 15,-21 0-15,22 0 0,41-43 0,-41 22 16,-1-1-16,0 1 0,22-64 0,-22 64 16,-21 0-16,22-22 0,-22 22 15,0-22-15,0 22 0,-21-22 0,0-41 16,0 62-16,0-20 0,-21 20 0,-42-84 15,41 85-15,-20-21 0,-21 20 0,20 1 16,-20 0-16,-1 20 0,22-20 0,0 21 16,-22 0-16,43 21 0,-43-21 15,43-1-15,0 22 0,42 0 32,0-21-32,1 0 0,20 21 0,0 0 15,-21-21-15,22 0 0,-1 21 16,64-43-16,-64 22 0,1 21 0,-1-21 15,21-21-15,-20-1 0,-22 22 0,21 0 16,-21 0-16,22-43 0,-22 22 0,-21 21 16,0 0-16,21 0 0,-21-1 0,21-20 15,-21 21-15,0 0 0,0 42 32,-21 0-17,0 0-15,0 22 16,21-1-16,0 0 0,-21-21 0,21 1 0,0-1 15,-22 42-15,22-42 0,0 1 0,0-1 16,0 21-16,22-42 0,-22 21 16,21 0-16,0-21 0,0 0 0,-21 22 15,21-22-15,0 0 0,22 0 0,-22 0 16,0 0-16,0 0 0,43-22 0,-43 1 16,0 21-16,0-21 0,22-21 0,-22 42 15,-21-43-15,21 22 0,0-21 0,-21 0 16,0 20-16,0-20 0,0-43 0,0 64 15,0 0-15,-21 0 0,-21 0 0,20 0 16,1 21-16,-21 0 0,21 0 0,0 0 16,-22 0-16,22 0 0,0 21 0,0-21 15,0 21-15,-1 0 0,1 0 16,0 0-16,21 43 0,0-22 16,0-21-16,0 1 0,0 20 0,0-21 15,0 0-15,21-21 0,22 43 0,-22-43 16,0 0-16,21 0 0,1 0 0</inkml:trace>
  <inkml:trace contextRef="#ctx0" brushRef="#br0" timeOffset="-163969.16">23580 3958 0,'0'-42'0,"0"84"0,-22-105 15,22 42-15,0-1 0,0 1 0,0 0 16,22 21-16,-1 0 15,0 0-15,0 0 0,0 0 16,22 0-16,-1 21 0,-21-21 0,0 21 16,0 1-16,1-1 0,-1 0 0,0 0 15,0 0-15,0 0 0,0 22 0,-21-22 16,0 0-16,0 0 0,0 22 0,0-22 16,0 0-16,0 0 0,0 0 15,-21-21-15,21 21 0,-21-21 16,0 0-16,0 0 0,21-21 15,-21 0-15,21 0 0,0 0 16,0-22-16,0 22 16,0 0-16,0 0 0,0 0 0,0 0 0,21-1 15,-21 1-15,0 0 0,42 0 16,-21 0-16,0 21 0,1 0 0,-1-21 16,0 21-16,0 0 0,0-22 0,0 22 15,1 0-15,-1-21 0,21 21 0,-21 0 16,0-21-16</inkml:trace>
  <inkml:trace contextRef="#ctx0" brushRef="#br0" timeOffset="-163321.1">24342 3810 0,'-22'0'15,"44"0"-15,-65 21 16,43 0-16,-21 1 16,21-1-16,0 0 0,0 0 15,-21 0-15,21 0 0,-21 1 16,21-1-16,0 0 0,0 21 0,0-21 15,0 1-15,0-1 0,0 0 16,0 0-16,0 0 16,0-42 15,0 0-15,0 0-16,-21-43 15,21 43-15,0 0 0,0 0 16,0-22-16,0 22 0,0 0 0,21-21 15,0 21-15,0-1 0,-21 1 0,21 21 16,0-21-16,1 21 0,-1 0 0,0 0 16,0 0-16,0 0 0,0 0 15,1 0-15,20 21 0,-21-21 0,-21 21 16,21 1-16,0-1 0,1 21 0,-22-21 16,0 0-16,0 1 0,0-1 0,0 21 15,0-21-15,0 0 0,0 1 0,0-1 16,0 0-16,0 0 15,-22-21 1,1 0 0,21-21-16,0 0 15,0 0-15,0-1 0,0 1 16,0-21-16,21 21 0,-21-22 0,43-20 16,-22 42-16,0 0 0,21-1 15,-20 1-15,-1 0 0,21 21 0,-21-21 0,22 21 16,-22 0-16,21 0 0,-21 0 0,22 0 15,-22 21-15,0-21 0,0 21 16,0 0-16,0 22 0,-21-1 16,0 0-16,0-20 0,0 62 15,0-63-15,0 22 0,-21-22 16,21 0-16,-21 21 0,0 1 0,0-43 0,21 21 16,0 0-16,-21-21 0,21 21 15,-22-21-15,44 0 31,-1 0-31,-21-21 0,21 0 0</inkml:trace>
  <inkml:trace contextRef="#ctx0" brushRef="#br0" timeOffset="-163061.08">25485 3725 0,'-22'0'31,"1"22"-31,0-1 16,0-21-16,-21 42 0,42-21 0,-22 0 16,1 1-16,0 41 0,0-21 0,21-20 15,0 20-15,-42 21 0,42-41 0,-22-1 16,22 21-16,0 0 0,0-20 0,0-1 16,0 0-16,0 21 0,0-21 15,0 1-15,22-1 0,-1-21 16,21 0-16,-21 0 0,0 0 15,1 0-15,-1 0 0,0-21 0,0 21 16,0-22-16</inkml:trace>
  <inkml:trace contextRef="#ctx0" brushRef="#br0" timeOffset="-162789.06">25717 3725 0,'-21'0'0,"42"0"0,-63 0 0,42 22 47,0-1-47,21-21 0,-21 21 15,21 0-15,1 43 0,-22-43 0,0 21 0,0 0 16,21 22-16,-21-22 0,0 1 16,0-22-16,0 21 0,0 0 0,-21 22 15,-1-22-15,22-21 0,-21 22 0,-21-1 16,21-21-16,0 0 0,-1 1 0,-20 20 15,21-21-15,-21-21 0,20 21 0,1 0 16,0 1-16,0-1 0,0 0 0,0 0 16,-1 21-16</inkml:trace>
  <inkml:trace contextRef="#ctx0" brushRef="#br0" timeOffset="-161258.02">21971 10732 0,'0'0'0,"0"-22"16,0 1-1,0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00CE-58D7-456B-9E49-27C46EE5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7430B-C99A-4553-9676-7A9CAF81B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7B459-82F0-4037-8A7D-A6662BE1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E37-8D32-4CC0-8013-5EF3220CE14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1263-9B8F-4FA6-9967-5DE1037C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A2EE-7E6A-4771-AF31-A262E656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5A40-EE30-4288-8B6B-36159CC2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70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67BE-0240-424D-8944-14DF24C8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D6F68-A3FD-46CA-89F3-073244F91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49EA-5888-4DE8-A2B6-620DCCA0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E37-8D32-4CC0-8013-5EF3220CE14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3BCD6-66E7-4D99-AC28-382EF95F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EE10A-4653-408E-8E70-07FFF727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5A40-EE30-4288-8B6B-36159CC2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97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6D463-012F-4281-8BAB-01D2F21CF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E1AF7-6F7B-4BD0-9170-81F7A0317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99E2-FC77-4AA3-8827-8EBFE6A3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E37-8D32-4CC0-8013-5EF3220CE14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2BDD-2C71-4D45-B608-ACAD1EEC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25A6-1DC4-4303-BBB2-AB74AE61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5A40-EE30-4288-8B6B-36159CC2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6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470-134E-4C54-9C74-EDB61010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5C35A-9826-42C4-9EE4-3354E2F72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797C0-B4D1-4DAD-B3AB-3D15A31E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E37-8D32-4CC0-8013-5EF3220CE14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2E276-3918-4D0B-A889-857295EA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BDA3-E87E-4193-9C6B-3EE9C372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5A40-EE30-4288-8B6B-36159CC2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14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0436-5DF5-4F4A-A763-4FE9C11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CB650-0F07-4578-936D-C062ACFC9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A5A87-C06D-40EE-B3EE-9F14B2A4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E37-8D32-4CC0-8013-5EF3220CE14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FA03-5ED3-4AC6-B967-BBFE62C6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56B79-55D5-42EA-A7E7-4EA77C80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5A40-EE30-4288-8B6B-36159CC2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22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DBA6-849E-4174-9353-8035DA97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5C577-9FDD-4746-A5A4-C60D76C55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6360D-5252-4A0D-8F5B-9031A9B88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0F38F-4E43-4419-A27C-5210049B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E37-8D32-4CC0-8013-5EF3220CE14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E960F-5376-4A3F-AC82-70E3F366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E3C9-3667-4B31-90EB-B388B574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5A40-EE30-4288-8B6B-36159CC2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60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29FC-12CD-4567-B7E3-96EA19C0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4AD-1A01-4B15-8687-5DC06C885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25BC0-273B-4BF5-B8A7-009429981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910AD-28C0-47CE-BA22-A68C61D9A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952EB-AEFE-4223-8D28-8E0F9556E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95E92-EB80-408A-A60C-385687BA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E37-8D32-4CC0-8013-5EF3220CE14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AF779-B413-46E4-B1B3-AE83916E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98A98-94EF-471E-A28F-D4BB1DB7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5A40-EE30-4288-8B6B-36159CC2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06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6F9A-67E7-49DD-9306-7D5009EB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D739B-E449-41D9-AA34-98BCBC2F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E37-8D32-4CC0-8013-5EF3220CE14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7D7CC-6D49-4DF6-964F-35781A73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758EC-87A9-48F0-92B1-F7DE871D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5A40-EE30-4288-8B6B-36159CC2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20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02795-8AA3-4872-81DF-C1408FA9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E37-8D32-4CC0-8013-5EF3220CE14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05C2B-EEFF-4FF7-90A7-CE561810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645D4-47C9-4B89-965A-EBB90364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5A40-EE30-4288-8B6B-36159CC2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80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25E6-6506-4F2B-8E83-DFCBDC5A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C5C31-CBB9-4BFE-9017-1E7BA7731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9E0F7-DB7F-45C4-885A-46B0BAA16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51785-F593-404A-9E78-17BBA74B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E37-8D32-4CC0-8013-5EF3220CE14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073BC-DAF0-46F5-B36A-FDFF37BE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89EA3-0391-4207-9054-B6117BC0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5A40-EE30-4288-8B6B-36159CC2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4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714D-C1BE-41C3-8C69-A9F5A3A7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D118F-35F4-4C95-8522-69F2A58E6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6EE12-A1D0-434A-82D6-B8685C25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30A31-59A2-4845-8CE8-F0A94E7F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E37-8D32-4CC0-8013-5EF3220CE14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5EB7C-F202-4C38-8958-041E5B94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C77E1-8390-4334-BB9A-973E892D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5A40-EE30-4288-8B6B-36159CC2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71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9F9B9-88BF-476B-A6DC-DB25231A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AC427-39F6-4490-AEA6-5A1D0F070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30C7-1FB5-4580-B230-6FAAD1336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7E37-8D32-4CC0-8013-5EF3220CE14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AE44-BE15-4116-A98F-F3F967B62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85DE9-2713-4D8E-A208-21C85412C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75A40-EE30-4288-8B6B-36159CC2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46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7F0C-89A4-4209-BEA0-05193EC53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93250-6217-46F0-9CA0-EB650602B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812FBF-AD26-4E6A-9FAE-9D7260F592F4}"/>
                  </a:ext>
                </a:extLst>
              </p14:cNvPr>
              <p14:cNvContentPartPr/>
              <p14:nvPr/>
            </p14:nvContentPartPr>
            <p14:xfrm>
              <a:off x="662760" y="83880"/>
              <a:ext cx="9098640" cy="67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812FBF-AD26-4E6A-9FAE-9D7260F592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74520"/>
                <a:ext cx="9117360" cy="67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868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7F0C-89A4-4209-BEA0-05193EC53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93250-6217-46F0-9CA0-EB650602B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6A941F-3D63-440C-B541-A1D5D4132486}"/>
                  </a:ext>
                </a:extLst>
              </p14:cNvPr>
              <p14:cNvContentPartPr/>
              <p14:nvPr/>
            </p14:nvContentPartPr>
            <p14:xfrm>
              <a:off x="0" y="167760"/>
              <a:ext cx="9464400" cy="483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6A941F-3D63-440C-B541-A1D5D41324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8400"/>
                <a:ext cx="948312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266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7F0C-89A4-4209-BEA0-05193EC53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93250-6217-46F0-9CA0-EB650602B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0BC8DF-2E17-4592-9ED9-60888C78FD98}"/>
                  </a:ext>
                </a:extLst>
              </p14:cNvPr>
              <p14:cNvContentPartPr/>
              <p14:nvPr/>
            </p14:nvContentPartPr>
            <p14:xfrm>
              <a:off x="106560" y="0"/>
              <a:ext cx="9083520" cy="478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0BC8DF-2E17-4592-9ED9-60888C78FD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9360"/>
                <a:ext cx="9102240" cy="48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49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7F0C-89A4-4209-BEA0-05193EC53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93250-6217-46F0-9CA0-EB650602B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0BB8E7-11E6-4419-84EB-AA1772EC07C4}"/>
                  </a:ext>
                </a:extLst>
              </p14:cNvPr>
              <p14:cNvContentPartPr/>
              <p14:nvPr/>
            </p14:nvContentPartPr>
            <p14:xfrm>
              <a:off x="670680" y="548640"/>
              <a:ext cx="8542080" cy="88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0BB8E7-11E6-4419-84EB-AA1772EC07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539280"/>
                <a:ext cx="856080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ECA00F-64A6-446C-AA2F-5CF0C5A4233D}"/>
                  </a:ext>
                </a:extLst>
              </p14:cNvPr>
              <p14:cNvContentPartPr/>
              <p14:nvPr/>
            </p14:nvContentPartPr>
            <p14:xfrm>
              <a:off x="579240" y="1585080"/>
              <a:ext cx="8778600" cy="4214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ECA00F-64A6-446C-AA2F-5CF0C5A423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880" y="1575720"/>
                <a:ext cx="8797320" cy="42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89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7F0C-89A4-4209-BEA0-05193EC53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93250-6217-46F0-9CA0-EB650602B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114ED1-AD87-4FDB-8B86-89CE516DE493}"/>
                  </a:ext>
                </a:extLst>
              </p14:cNvPr>
              <p14:cNvContentPartPr/>
              <p14:nvPr/>
            </p14:nvContentPartPr>
            <p14:xfrm>
              <a:off x="99000" y="38160"/>
              <a:ext cx="11704680" cy="67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114ED1-AD87-4FDB-8B86-89CE516DE4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28800"/>
                <a:ext cx="1172340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337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2021-11-22T04:26:39Z</dcterms:created>
  <dcterms:modified xsi:type="dcterms:W3CDTF">2021-11-22T04:27:04Z</dcterms:modified>
</cp:coreProperties>
</file>