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3:02:47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6985 487 0,'0'21'0,"21"-21"31,-21-21 16,0 0-47,0 0 16,0-1-16,0 1 0,0 0 15,0 0-15,-21 21 16,0-21-16,0 21 0,21-21 15,-22 21-15,1 0 0,0 0 0,0 0 16,-21 0-16,20 0 0,-20 21 16,21 0-16,-21 0 0,-1 0 0,1 0 15,0 22-15,-1-1 0,22 0 0,-21 1 16,21-1-16,-22 22 0,22-22 16,0 21-16,0 1 0,21-22 0,0 22 15,0-1-15,-21-20 0,21 20 16,0-21-16,0 1 0,0-1 0,0 0 15,21-20-15,0 20 16,0-21-16,0 0 0,0 0 0,1 1 16,20-22-16,0 0 0,1 0 0,-1 0 15,0 0-15,1 0 0,20 0 16,-21 0-16,22-22 0,-22 1 0,1 0 16,20 0-16,-21-21 0,1 20 0,-1-20 15,0 0-15</inkml:trace>
  <inkml:trace contextRef="#ctx0" brushRef="#br0" timeOffset="543.67">7472 212 0,'0'0'16,"-21"-21"-16,21-1 0,-22 22 0,22-21 15,-21 21-15,0 0 0,21 21 16,0 1-16,-21 20 15,21-21-15,-21 21 0,21 1 0,0-1 16,0 0-16,0 22 0,0-1 0,0-20 16,-21 20-16,21 22 0,0-22 15,-22 1-15,22-1 0,0 22 0,0-21 16,-21-1-16,21-21 16,-21 22-16,21-22 0,0 1 0,0-1 15,0 0-15,0-21 0,0 22 0,0-22 16,0 0-16,0-42 31,0 0-31,0-22 16,0 22-16,21-21 0,-21 0 0,21 20 15,-21-41-15,22 21 0,-22-1 0,21 1 16,0 0-16,0-1 0,0 22 16,0-21-16,1 21 0,-1-1 0,0 1 15,0 21-15,0 0 0,22 0 16,-22 0-16,21 0 0,-21 0 15,0 21-15,22 1 0,-22-1 16,0 0-16,0 21 0,22-21 0,-43 22 16,21-22-16,-21 21 0,0 1 0,0-22 15,0 21-15,0-21 0,0 22 16,0-22-16,0 0 0,-21 0 0,-1 0 16,22 0-16,0 1 0,-21-22 15,21 21-15,-21-21 0,42 0 31,0-21-15,1 21-16</inkml:trace>
  <inkml:trace contextRef="#ctx0" brushRef="#br0" timeOffset="1079.72">8509 1080 0,'0'0'0,"21"-22"0,0 1 0,0 0 15,-21 0-15,0 0 0,0 0 0,0-1 16,0 1-16,0 0 0,0 0 16,-21 0-16,0 0 0,0 21 15,0-22-15,0 22 0,-1 0 16,1 0-16,0 22 0,0-1 16,0 0-16,0 0 0,-22 21 15,22 1-15,0-1 0,-21 0 0,20 1 16,1-1-16,-21 22 0,21-22 0,0 0 15,21 1-15,0-22 0,-22 21 16,22-21-16,0 22 0,0-22 0,0 0 16,0 0-16,22 0 15,-1-21-15,0 0 0,0 0 16,0-21-16,0 0 0,22 21 0,-22-21 16,21-22-16,-21 22 0,22 0 15,-22-21-15,21 21 0,-21-22 0,22 1 16,-22 0-16,0-1 0,0 1 15,0 0-15,1 20 0,-22-20 16,21 21-16,-21 0 0,0 0 16,0 42-1,-21 0 1,-1 0-16,22 21 0,-21-20 16,0 20-16,21-21 0,0 21 0,-21 1 15,0-22-15,21 21 0,0-21 0,-21 22 16,21-22-16,0 0 0,0 0 15,0 0-15,0 1 0,0-1 0,21 0 16,0-21-16,0 0 16,0 0-16,0 0 0,22 0 0,-22 0 15,0 0-15,21 0 0,1-21 0</inkml:trace>
  <inkml:trace contextRef="#ctx0" brushRef="#br0" timeOffset="1463.66">9165 1058 0,'0'0'0,"0"-42"0,0 21 0,0 0 16,21-22-16,-21 22 0,0 0 16,0 0-16,0 0 0,0 0 15,-21 21 1,0 21 0,21 0-16,0 21 0,-21 1 0,21-22 15,-21 42-15,-1-20 0,22-1 16,0 21-16,-21 1 0,0-1 0,0 1 15,21-1-15,-21 22 0,0 0 0,-1-1 16,1 1-16,21 21 0,-21-21 16,0-1-16,0 22 0,0 0 0,21-21 15,-22 20-15,1 1 0,21-21 0,-21 21 16,0-22-16,21 1 0,-21 21 16,21-21-16,0-1 0,-21 1 0,21-22 15,-22 22-15,22-21 0,-21-1 0,21 1 16,0-22-16,-21 0 15,21 1-15,-21-22 0,21 21 0,-21-42 16,21 21-16,0-42 16,0 0-16,-21 0 0,21-22 15,0 1-15,0-21 0,0-1 16,0 1-16</inkml:trace>
  <inkml:trace contextRef="#ctx0" brushRef="#br0" timeOffset="1823.61">8848 1482 0,'0'0'0,"0"-43"15,0 1-15,0-21 0,0 20 0,0 1 16,-22 21-16,22-22 0,0 1 0,0 21 16,0-21-16,0 20 0,0-20 15,22 21-15,-1 0 0,0 0 0,0-1 16,21 1-16,-20 21 0,20 0 15,-21 0-15,21 0 0,1 0 0,-1 0 16,-21 21-16,22 22 0,-22-22 16,0 21-16,0 1 0,-21-22 0,0 21 15,0 0-15,0 1 0,-21-1 0,0-21 16,-22 22-16,22-22 16,-21 21-16,0-21 0,-1 0 0,1 1 15,0-1-15,20-21 0,-20 21 0,21-21 16,-21 0-16,20 0 0,1 0 15,21-21 1,0 0 0,21-1-16,1 1 0,-1 0 0,21 0 15,-21 0-15</inkml:trace>
  <inkml:trace contextRef="#ctx0" brushRef="#br0" timeOffset="2136.88">9842 423 0,'0'0'0,"0"-21"0,-21 21 31,0 0-31,0 0 0,21 21 0,-21 1 16,0 20-16,21 0 0,-22 1 15,1-1-15,0 0 0,-21 22 0,21-1 16,-1 1-16,1-1 0,0 1 15,0-1-15,0 1 0,0-22 0,21 22 16,0-22-16,0 0 0,0-21 16,0 22-16,0-22 0,0 0 15,0 0-15,21-21 0,0 0 0,0 0 0,0 0 16,0 0-16,1 0 16,20 0-16,-21 0 0,21-21 0,-20 0 15,-1 0-15,21-22 0,-21 22 0,0 0 16</inkml:trace>
  <inkml:trace contextRef="#ctx0" brushRef="#br0" timeOffset="2327.77">9504 953 0,'0'0'0,"-43"0"0,22 21 0,0-21 15,21 21-15,-21-21 16,21 21-1,21-21-15,0 0 16,0 0-16,22 0 0,-22 0 0,21-21 16,1 21-16,-1-21 0,0 0 15,1 21-15,-1-22 0</inkml:trace>
  <inkml:trace contextRef="#ctx0" brushRef="#br0" timeOffset="2736.54">10054 995 0,'-21'0'0,"42"0"0,-42 21 0,42-21 47,0 0-47,0 0 0,1-21 15,20 21-15,-21-21 0,21 0 0,-20-1 16,-1 1-16,21 0 0,-21 0 15,0 21-15,-21-21 0,0 0 0,22-1 16,-22 1-16,0 0 16,-22 21-1,1 0-15,0 0 0,-21 0 16,21 21-16,-1 0 0,-20 1 16,21-1-16,0 0 0,0 21 0,-1-21 15,1 22-15,0-22 0,21 21 16,-21 1-16,21-22 0,0 21 0,0-21 15,0 22-15,0-22 0,0 0 0,0 21 16,21-21-16,0-21 0,-21 22 16,21-1-16,1-21 0,-1 0 0,0 0 15,21 0-15,-21 0 0,1 0 0,20 0 16,-21 0-16,21 0 0,-20-21 16,-1-1-16,21 1 0</inkml:trace>
  <inkml:trace contextRef="#ctx0" brushRef="#br0" timeOffset="3131.31">10689 762 0,'0'0'0,"0"-21"0,0 0 15,0 0-15,0-1 16,21 1 0,0 21-16,1 0 15,-1 0-15,0 0 0,0 0 16,0 0-16,22 21 0,-22-21 15,0 22-15,0-1 0,0 0 0,0 21 16,1-21-16,-22 22 0,0-1 16,21 0-16,-21 1 0,0-1 0,0 0 15,0 1-15,0-1 0,-21-21 16,21 22-16,-22-22 0,1 0 0,0 0 16,21 0-16,-21-21 15,21-21 1,0 0-16,0 0 15,0 0-15,0-1 0,0-20 16,0 0-16,21-1 0,-21 1 0,0 0 16,21-1-16,0 1 0,1 0 15,-22-1-15,21 22 0,0-21 16,-21 21-16,21 0 0,0-1 0,0 1 16,1 21-16,-1-21 0,0 21 15,0 0-15,0 0 16</inkml:trace>
  <inkml:trace contextRef="#ctx0" brushRef="#br0" timeOffset="3364.19">11515 974 0,'0'0'0,"0"-21"31,21 21-15,0-22-16,0 22 0,-21-21 0,21 21 15,0 0-15,1-21 16,-1 21-16,0 0 0,0 0 16,0-21-16,0 21 0,1 0 0</inkml:trace>
  <inkml:trace contextRef="#ctx0" brushRef="#br0" timeOffset="4021.31">12636 635 0,'0'0'15,"0"-21"-15,-21 0 0,21 0 0,0-1 16,0 1-16,0 0 16,0 0-16,0 0 0,0 0 0,0-1 0,21 1 15,1 0-15,-1 0 0,0 21 16,0-21-16,0 21 0,0 0 16,1 0-16,-1 0 0,0 0 0,0 0 15,0 0-15,22 0 0,-22 21 16,0 0-16,-21 21 0,21-20 0,-21 20 15,0-21-15,0 21 0,0 1 0,0-1 16,0 0-16,0 22 0,-21-22 16,0 22-16,0-22 0,-1 22 0,-20-1 15,21-21-15,-21 1 0,-1-1 16,1 0-16,21 1 0,-22-22 0,1 21 16,21-21-16,-21 1 0,20-1 0,-20-21 15,21 21-15,0-21 16,0 0-16,-1 0 0,1 0 0,0-21 15,21 0-15,0-1 16,0 1-16,0 0 0,0-21 16,0-1-16,0 1 0,0 0 0,21-1 15,-21 1-15,21 0 0,1-1 16,-22 22-16,21 0 0,0 0 0,0 0 16,0 21-16,0 0 0,1 0 15,-1 21-15,0 21 0,0-21 16,-21 22-16,42-22 0,-20 21 0,-1 1 15,0-1-15,0-21 0,21 21 16,-20-20-16,20-1 0,-21 21 16,21-21-16,1-21 0,-1 21 0,0 1 15,1-22-15,-1 0 0,0 0 16,1 0-16,-1 0 0,0 0 0,-20 0 16,20 0-16,-21-22 0,0 1 0,0 21 15,1-21-15,-22 0 0,21 0 16,-21 0-16,0-1 0,0 1 0</inkml:trace>
  <inkml:trace contextRef="#ctx0" brushRef="#br0" timeOffset="4824.35">6900 2011 0,'0'0'0,"-63"0"0,-1 0 15,22 0-15,-22 0 0,22 0 0,-21 0 16,20 0-16,1 0 0,0 0 16,-1 0-16,1 0 0,21 0 0,-22 0 15,22 0-15,0 0 0,0 0 0,42 0 47,21 0-31,-20 0-16,20 0 0,21 0 15,1 0-15,21 0 0,-1 0 0,1 0 16,21 0-16,0 0 0,21-21 0,0 21 16,21 0-16,0 0 15,21-21-15,1 21 0,-1 0 0,0 0 16,22 0-16,-1 0 0,22 0 0,-22-22 16,1 22-16,21 0 0,-1 0 15,-20 0-15,20 0 0,1 0 0,-21 0 16,20 0-16,-20 0 0,20-21 0,-20 21 15,-1 0-15,1 0 0,-22 0 0,22 0 16,-22 0-16,-21 0 0,0-21 16,1 21-16,-1 0 0,-21 0 0,0 0 15,-21 0-15,-1 0 0,-20 0 0,0 0 16,-22 0-16,1 0 0,-22 0 16,-21 0-16,22 0 0,-65 0 62,1 0-62,0 0 16,0 0-16,0 0 15,0 0-15</inkml:trace>
  <inkml:trace contextRef="#ctx0" brushRef="#br0" timeOffset="4944.29">13144 1905 0,'0'0'16,"-21"0"-16,0 0 0,0 0 0,0 0 15,0 0-15,-22 0 0,22 0 16,0 0-16,0 0 0,0 0 0,-1 0 16,-20 0-16,0 0 0,-1 0 15</inkml:trace>
  <inkml:trace contextRef="#ctx0" brushRef="#br0" timeOffset="5711.27">7429 2223 0,'0'0'0,"-21"0"0,-21 0 0,21 0 0,0 0 15,-1 0-15,-20 0 0,21 0 16,0 0-16,-22 0 0,22-22 0,0 22 16,-21 0-16,21 0 0,-22 0 0,22 0 15,-21-21-15,21 21 0,-22 0 16,22 0-16,-21 0 0,21 0 15,-1 0-15,-20 0 0,21 0 0,0 0 0,0 0 16,21-21-16,21 21 31,0 0-31,0 0 0,21 0 16,1 0-16,20 0 0,-20 0 16,20 0-16,22 0 0,-22 0 0,43 0 15,-21 0-15,42 0 0,-21-21 0,21 21 16,0 0-16,21 0 0,0-21 15,0 21-15,21 0 0,1 0 16,-1 0-16,22 0 0,-22 0 0,21 0 0,1 0 16,-1 0-16,1 0 15,21 0-15,-22 0 0,1 0 0,-1 0 16,1 0-16,-1 0 0,1 0 0,-1 0 16,-21 0-16,1 0 0,-1 0 15,0 0-15,-20 0 0,-1 0 0,-21 0 16,0 0-16,0 0 0,0 0 0,-21 0 15,-22 0-15,1 0 0,0 0 16,-22 0-16,-21 0 0,1 0 0,-1 0 16,-21 0-16,0 0 0</inkml:trace>
  <inkml:trace contextRef="#ctx0" brushRef="#br0" timeOffset="5852.19">13462 2117 0</inkml:trace>
  <inkml:trace contextRef="#ctx0" brushRef="#br0" timeOffset="7284.09">2942 3006 0,'0'-21'15,"0"-1"1,0 1 0,0 0-16,0 0 15,0 0-15,0 0 16,-21-1-16,21 1 15,-21 0-15,21 0 0,-21 0 16,-1 42 31,22 0-47,0 0 16,0 0-16,0 22 0,0-1 0,0 0 15,0 1-15,0-1 0,0 22 16,0-1-16,0 1 0,0-1 0,0 22 15,0-22-15,0 1 0,0 20 16,0-20-16,-21-1 0,21 1 0,-21-1 16,0 1-16,21-1 0,0 1 0,-21-1 15,21 1-15,-21-22 0,21 1 16,0-1-16,0-21 0,0 21 16,0-20-16,0-1 0,0-42 31,0-1-16,0 1-15,0-21 0,0 0 0</inkml:trace>
  <inkml:trace contextRef="#ctx0" brushRef="#br0" timeOffset="7611.9">3387 2836 0,'0'0'0,"0"-21"0,0 0 0,0 0 16,21 21-16,-21-21 16,0 42-1,0 0-15,0 0 16,0 0-16,0 22 0,0-22 0,0 42 16,0-20-16,0 20 0,0 1 15,-21-1-15,21 1 0,0-1 0,0 1 16,-22-1-16,22 1 0,0-1 15,0 1-15,-21-1 0,21 1 0,-21-22 16,21 0-16,0 22 0,0-22 16,-21 1-16,21-22 0,0 21 15,0-21-15,0 0 0,0 1 0,0-1 16</inkml:trace>
  <inkml:trace contextRef="#ctx0" brushRef="#br0" timeOffset="7887.18">2815 3831 0,'0'0'0,"21"0"31,0 0-31,1 0 0,-1 0 15,0 0-15,21-21 0,-21 0 16,1 21-16,20-21 0,-21 21 0,21-21 16,-20 21-16,20-22 0,-21 22 15,0 0-15,0 0 0,1-21 0,-1 21 16,0 0-16,-21-21 16,21 21-16,0 0 15,0-21 1</inkml:trace>
  <inkml:trace contextRef="#ctx0" brushRef="#br0" timeOffset="8816.06">3387 4001 0,'-22'0'31,"1"21"0,21 0-31,0 0 16,0 0-16,0 22 0,0-22 16,0 0-16,0 21 0,0-21 0,0 1 15,0 20-15,0-21 0,0 0 16,-21 0-16,21 1 0,0-1 16,0 0-16,0 0 0,0 0 15,0-42 32,0 0-47,0 0 16,0 0-16</inkml:trace>
  <inkml:trace contextRef="#ctx0" brushRef="#br0" timeOffset="9920.45">2667 2815 0,'0'0'0,"21"-21"16,-21 42 62,0 0-78,21 1 0,-21-1 16,0 21-16,0-21 0,0 22 15,0-1-15,0 21 0,0-20 0,0 20 16,21 1-16,-21 20 0,0-20 15,0-1-15,22 1 0,-22-1 0,0 1 16,0-1-16,0 1 0,0-1 16,0-20-16,0 20 0,0 1 0,21-1 15,-21-20-15,0-1 0,0 0 16,0 1-16,0-1 0,0-21 0,0 0 16,0 22-16,0-22 15,0 0-15,21-21 0,-21-21 31,21 0-31,-21-1 16,21 1-16,-21-21 0</inkml:trace>
  <inkml:trace contextRef="#ctx0" brushRef="#br0" timeOffset="10440.16">3344 2773 0,'0'-21'16,"0"42"15,0 0-31,0 0 16,0 22-16,0-22 0,0 21 0,0 0 15,0 1-15,0 20 0,0 1 16,0-1-16,0 22 0,0-22 0,21 22 16,-21-21-16,0 20 0,0-20 0,0-1 15,22 1-15,-22-1 0,0 1 16,0 20-16,0-41 0,0 20 0,0 1 16,0-22-16,0 22 0,0-22 15,0 0-15,0 1 0,0-22 0,0 0 16,0 0-16,0 0 0,0 0 15,0-42 17,0 0-32,0-21 0</inkml:trace>
  <inkml:trace contextRef="#ctx0" brushRef="#br0" timeOffset="10876.16">2879 2815 0,'0'-21'31,"0"0"-31,-22 21 16,22 21 0,0 0-16,0 0 15,0 22-15,0-1 0,0 0 0,0 22 16,0-1-16,0 1 0,-21-1 16,21 22-16,-21-21 0,0-1 0,21 22 15,0-43-15,0 22 0</inkml:trace>
  <inkml:trace contextRef="#ctx0" brushRef="#br0" timeOffset="11480.04">4297 3937 0,'-21'0'47,"21"-21"16</inkml:trace>
  <inkml:trace contextRef="#ctx0" brushRef="#br0" timeOffset="72220.32">17357 11853 0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4:22:03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762 762 0,'0'-21'15,"-21"21"-15,21-21 0,-21 21 0,21-21 16,-22 21-16,22-22 0,0 1 15,0 0-15,0 0 16,0 0-16,0 0 16,22-1-16,-1 22 0,0 0 15,-21-21-15,21 21 0,0 0 0,0 0 16,1 21-16,-1-21 16,0 22-16,-21-1 0,0 21 0,21-21 15,-21 22-15,21-22 0,-21 21 16,0 0-16,0 1 0,0-1 15,0 0-15,0 1 0,0-22 16,21 21-16,-21-21 0,22 1 0,-22-1 16,21 0-16,0-21 0,0 0 0,0 0 15,0 0-15,1 0 16,-1-21-16,0 21 0,0-21 0,0-1 16,22-20-16,-22 21 0,0-21 15,21-1-15,-21 1 0,22 0 16,-22-22-16,21 22 0,-21-1 0,1 1 15,20 21-15,-21-21 0,-21 20 16,21-20-16,-21 21 0,21 0 16,-21 0-16,0 42 31,0 0-31,0 0 0,0 21 16,0 1-16,0-1 0,0 22 15,0-1-15,0 1 0,0 20 16,0-20-16,0 20 0,0 1 15,0 0-15,0 21 0,0-22 16,0 22-16,0 0 0,0 0 0,0 0 16,0-1-16,0 1 0,0 21 15,0-21-15,0 0 0,0 0 0,0 0 16,0-22-16,0 22 0,0-21 16,0-1-16,0 1 0,0 0 0,0-22 15,-21 1-15,0-1 0,0 1 16,0-22-16,21 0 0,-21 1 0,-22-22 15,22 0-15,0-21 16,-21 0-16,20 0 0,-41-21 0,21-21 16,-1-1-16,-20 1 0,-1-22 15,1-20-15,-1-1 0,1-21 0,20 0 16,-20 1-16,21-1 0,-1 0 16,22 0-16,0 21 0,21-20 15,0 20-15,0 21 0,0-20 0,21-1 16,0 0-16,22 22 0,-22-22 15,21 1-15,0 20 0,1 1 0,-1-1 16,22 1-16</inkml:trace>
  <inkml:trace contextRef="#ctx0" brushRef="#br0" timeOffset="899.51">1990 741 0,'0'0'0,"0"-21"0,0 0 0,0-1 16,0 1 0,-22 21-1,1 21-15,0-21 0,0 22 0,21 20 16,-21 0-16,0 1 16,-1-1-16,22 21 0,-21-20 0,21 20 0,-21 1 15,0-22-15,21 22 16,0-22-16,0 0 0,0 1 0,0-22 15,0 21-15,21-21 0,0 0 16,0 1-16,1-22 0,-1 0 16,0 0-16,0 0 0,21 0 0,-20 0 15,-1 0-15,21 0 0,0-22 16,-20 1-16,20 0 0,-21 0 0,21-21 16,-20 20-16,-1-20 0,0 0 15,0-22-15,-21 22 0,0 0 0,0-1 16,0 1-16,-21 0 0,0-1 15,0 22-15,-1 0 16,-20 21-16,21 0 0,-21 0 0,20 0 16,-20 0-16,21 21 0,-21 0 15,-1 22-15,22-22 0,-21 21 0,21 0 16,-1 1-16,22-1 0,0 22 16,0-22-16,0 0 0,0-21 15,0 22-15,0-1 0,22-21 0,-1 0 16,0 22-16,0-43 0,21 21 15,-20 0-15,20-21 0,0 0 0,1 0 16,-1 0-16,21 0 0,-20 0 16,20 0-16,-20-21 0,20 0 15,-21 0-15,1-1 0,-1-20 16,0 21-16,1 0 0,-22-22 0,21 22 16,-21-21-16,1 21 0,-22 0 15,0-1-15,21 1 0,-21 0 0,0 42 31,0 0-31,0 1 0,0-1 16,0 0-16,0 0 0,0 0 16,0 0-16,0 1 0,0-1 15,0 0-15,21 0 0,0 0 0,0 0 16,0-21-16,1 0 16,-1 0-16,0 0 0,0 0 15,0 0-15,0 0 0,1-21 0,-1 21 16,0-21-16,0 0 0,0 0 15,0-22-15,-21 22 0,0-21 16,22 21-16,-22-22 0,21 22 0,-21-21 16,0 21-16,0 0 0,0-1 15,0 44 1,0-1-16,0 0 0,0 0 16,0 21-16,0 1 0,0-22 0,0 21 15,0-21-15,0 22 0,0-22 16,0 0-16,21 21 0,-21-20 0,21-22 15,0 21-15,0 0 16,22-21-16,-22 0 0,0 0 16,21 0-16,-20-21 0,20 0 15,21-1-15</inkml:trace>
  <inkml:trace contextRef="#ctx0" brushRef="#br0" timeOffset="2126.83">5038 741 0,'-22'0'0,"22"-21"16,0 0-16,0-1 0,0 1 0,0 0 16,0 0-16,0 0 0,0 0 15,0-22-15,0 22 0,0 0 0,0 0 16,0 0-16,-21 21 16,0 0-16,0 0 15,0 21-15,0 0 0,-1 0 16,1 21-16,0-20 0,0 20 0,0 0 15,0 22-15,-1-1 0,1-20 16,0 20-16,-21 1 0,21-1 0,-1 1 16,1-22-16,21 21 0,0-20 15,0-1-15,0-21 0,0 22 0,21-22 16,22 0-16,-1 0 0,0 0 16,22-21-16,-1 0 0,1 0 0,-1 0 15,-20 0-15,20 0 0,1 0 16,-1-21-16,1 0 0,-1 0 15,1 0-15,-22-1 0,22 1 0,-22 0 16,0 0-16,-21-21 0,22 20 16,-22-20-16,-21 21 0,0-21 0,21-1 15,-21 1-15,0 21 0,0 0 16,0-22-16,-21 22 0,0 21 16,0-21-16,-1 21 0,1 0 0,-21 0 15,21 21-15,-22 0 0,22 0 16,-21 1-16,0-1 0,20 21 0,-20 0 15,21-20-15,0 20 0,0 0 16,-1 1-16,1-22 0,21 21 0,0 0 16,0-20-16,0-1 0,0 0 15,0 0-15,0 0 0,21-21 16,1 0-16,20 0 0,-21 0 0,21 0 16,1 0-16,-1-21 0,0 0 15,1 0-15,-1 0 0,0-1 0,1 1 16,-1-21-16,-21 0 0,0 20 15,1-20-15,-1 0 0,0 21 0,-21-22 16,0 22-16,0 0 0,-21 42 31,21 0-31,0 0 16,-21 1-16,21 20 0,-22-21 16,22 43-16,0-43 15,0 0-15,0 0 0,0 0 0,22 0 16,-1 1-16,0-22 0,0 0 0,21 0 15,-20 0-15,20 0 0,0 0 16,-21 0-16,22-22 0,-1 22 0,-21-21 16,0 0-16,22-21 0,-22 21 15,0-1-15,-21-20 0,21 21 0,-21-21 16,21-1-16,-21 22 0,0 0 16,0 0-16,0 0 0,0-1 0,0 44 31,0-1-31,0 0 0,0 0 0,0 21 15,0-20-15,0-1 16,0 21-16,0-21 0,-21 0 0,21 1 16,-21-1-16,21 0 0,0 0 15,0 0-15,0 0 16,0-42 0,0 0-1,0 0-15,0 0 16,21-22-16,0 1 0,1 21 0,-22-21 15,21-1-15,0 22 0,0-21 16,21 21-16,-20 21 0,-1 0 0,0 0 16,0 0-16,0 0 0,-21 21 15,0 21-15,21-21 0,-21 22 16,0-22-16,0 21 0,0 0 0,0-20 16,0 20-16,0-21 0,0 0 15,0 22-15,22-22 0,-22 0 16,21-21-16,0 0 0,0 0 15,0 0-15,0 0 0,1 0 0,-1-21 16,0 0-16,21-1 0</inkml:trace>
  <inkml:trace contextRef="#ctx0" brushRef="#br0" timeOffset="3988.35">8382 550 0,'21'-42'0,"-42"84"0,42-126 16,-21 20-16,21 43 0,-21-21 16,0-1-16,0 22 0,0 0 0,0 0 15,-21 21 1,0 21-16,0 0 0,21 22 0,-21-1 15,-1 0-15,22 22 0,-21-22 16,0 43-16,21-22 0,0 22 0,-21 0 16,0-1-16,21 1 15,-21 0-15,21-1 0,0-20 0,-22-1 16,22 1-16,0-22 0,0 22 0,0-22 16,22-21-16,-1 21 0,0-20 15,21-1-15,1-21 0,-1 0 0,0 0 16,1 0-16,20-21 0,1-1 15,-22 1-15,21 0 0,1 0 0,-1-21 16,-20-1-16,20-20 0,-20-1 16,-1 1-16,0-22 0,-21 0 0,1 1 15,-1-22-15,-21 21 0,0 1 16,0-22-16,-21 21 0,-1 22 0,1-22 16,-21 21-16,0 22 0,20 0 15,-20-1-15,-21 22 0,20 21 16,1 0-16,-22 0 0,1 43 15,21-22-15,-1 42 0,-20-20 0,20 20 16,1 1-16,21 20 0,-21 1 16,20 21-16,1-22 0,0 22 0,21-21 15,0 0-15,0-22 0,21 22 16,0-43-16,22 22 0,-1-22 0,0 0 16,22-21-16,-1 1 0,1-1 0,-1 0 15,22-21-15,-21 0 0,20 0 16,-20 0-16,-1-21 0,22 0 0,-22-1 15,1-20-15,-1 0 16,1-1-16,-1 1 0,1 0 0,-1-22 16,-20 22-16,-1 0 0,0-1 15,-20 22-15,-1 0 0,-21 42 16,0 0-16,0 0 16,0 22-16,-21-1 0,-1 0 15,1 1-15,21-1 0,-21 0 0,21-20 16,-21 20-16,21-21 0,0 21 15,0-20-15,0-1 0,0 0 16,0 0-16,21-21 16,0 0-16,0-21 0,1 0 15,-1 21-15,0-21 0,0-22 16,0 22-16,0-21 0,22 21 16,-22-22-16,0-20 0,0 20 0,0 1 15,1 0-15,-1 21 0,-21-1 16,21 1-16,0 21 0,0 21 15,-21 1-15,0-1 0,0 0 16,0 21-16,0 1 0,21-1 0,-21 0 16,0 1-16,0-1 0,22-21 0,-22 21 15,21-20-15,0-1 0,-21 0 16,21 0-16,0 0 0,0-21 0,22 0 16,-22 0-16,0 0 0,21 0 15,-20-21-15,20 0 0,-21 0 0,21 0 16,1-1-16,-22-20 0,21 0 15,-21-1-15,1-20 0,20 21 16,-21-43-16,0 21 0,0-20 0,22-1 16,-22 0-16,0 1 0,0 20 15,-21-20-15,0 20 0,0 1 0,0 20 16,0 1-16,0 0 0,0 20 16,-21 22-16,0 43 15,0-22-15,21 21 0,-21 22 16,-1-22-16,22 22 0,0 20 15,-21-20-15,21 20 0,0 1 0,0 0 16,0-22-16,0 22 0,0-22 16,21-20-16,1 20 0,-1-20 0,0-1 15,0 0-15,0-21 0,0 1 16,1-1-16,20 0 0,-21-21 0,0 0 16,22 0-16,-22 0 0,0 0 0,21-21 15,-21 0-15,1-1 0,-1 1 16,0 0-16,0-21 0,0-1 0,0 22 15,1-21-15,-1 0 0,0 20 16,-21 1-16,0 0 0,0 42 31,0 0-31,0 1 0,0 20 16,0-21-16,0 0 0,0 0 0,0 1 16,0-1-16,0 0 0,0 0 15,0 0-15,21 0 0,0-21 0,0 0 16,1 22-16,-1-22 0,21 0 15,-21 0-15,0-22 0,1 22 16,20-21-16,-21 0 0,0 0 0,22 0 16,-22 0-16,0-22 0,0 1 15,0 21-15,0-22 0,1 1 0,-1 21 16,-21-21-16,0 20 0,0 1 16,0 0-16,0 42 15,0 22 1,0-22-16,0 21 0,0 0 15,-21 1-15,-1-1 0,1 22 0,21-1 16,-21 1-16,21 20 0,-21 1 0,21 0 16,0 20-16,0-20 0,0 21 15,0 0-15,0 21 0,0-21 0,0 21 16,0-22-16,0 22 0,0-21 0,-21 0 16,21 21-16,0-42 0,0 21 15,-21-1-15,21-20 0,-22-21 0,22-1 16,-21 1-16,21-1 0,-21-21 0,0 1 15,0-22-15,-22 0 0,22-21 16,0 0-16,-21 0 0,-1-21 0,1 0 16,-21-22-16,20 1 0,-20-21 15,20-1-15,-20-21 0,21 1 0,20-22 16,-20 21-16,21-21 0,21-21 0,0 22 16,0-22-16,21 21 0,21 0 15,-20 0-15,41 0 0,-21 0 0,22 22 16,-1-22-16,-20 21 0,20-21 15,22 22-15,-22-1 0,22 0 0</inkml:trace>
  <inkml:trace contextRef="#ctx0" brushRef="#br0" timeOffset="4580.32">13695 804 0,'-21'0'0,"42"0"0,-64 0 0,22 0 16,0 0-16,21-21 15,0 0-15,0 0 16,21 0-16,0 0 15,1-22-15,-1 22 0,21 0 0,-21 0 16,22-22-16,-22 22 0,21 0 16,-21 0-16,0 0 0,-21 0 0,0-1 15,-21 22 1,0 0-16,-21 0 0,21 22 16,-22 20-16,1-21 0,0 21 15,-1 1-15,1-1 0,21 0 0,-22 22 16,22-22-16,0 1 0,21 20 0,0-21 15,0 1-15,0-1 16,0 0-16,0-20 0,21 20 0,0 0 16,1-21-16,-1 1 0,0 20 15,0-21-15,0 0 0,22 0 0,-22 1 16,0-1-16,0 0 0,-21 0 16,0 0-16,0 0 0,0 1 0,0-1 15,-21 0-15,-21-21 0,20 21 16,-20-21-16,0 0 0,-1 0 15,-20 0-15,21 0 0,-22-21 0,1 0 16,20 0-16,1 21 0,0-22 16,-1 1-16,22 0 0,0-21 0,21 21 15,0-1-15,0 1 0,0 0 16,21 0-16,0 0 0,22 0 16,-22-1-16,42 1 0,-20 0 0,-1 0 15,0 0-15,22 21 0</inkml:trace>
  <inkml:trace contextRef="#ctx0" brushRef="#br0" timeOffset="4920.12">14055 1185 0,'0'0'0,"21"22"15,0-1-15,-21 0 0,21-21 0,0 0 16,-21 21-16,21-21 0,1 0 0,-1 0 16,0 0-16,0-21 0,0 0 15,0 0-15,1-1 0,-1 1 16,0 0-16,0-21 0,0 21 15,0-22-15,-21 1 0,0 0 0,0-1 16,0 1-16,0 21 0,0 0 16,-21-1-16,-21 1 0,21 21 0,0 0 15,-22 21-15,1 1 0,21 20 16,-22 0-16,1 1 0,0 20 0,-1-21 16,1 22-16,21-1 0,-21 1 0,20-22 15,1 1-15,21 20 0,0-21 16,0 1-16,0-22 0,21 21 0,1-21 15,20 1-15,0-22 0,-21 0 16,43 0-16,-22 0 0,22 0 16,-22 0-16,22-22 0,-1 1 0,-21-21 15,22 0-15,-1-1 0,-20 1 16,20-22-16,-20 1 0</inkml:trace>
  <inkml:trace contextRef="#ctx0" brushRef="#br0" timeOffset="5151.99">15049 445 0,'0'0'0,"0"-191"31,0 170-31,-21 21 0,21 21 16,-21 0-16,0 0 0,21 22 0,-21 20 15,0 1-15,21-22 0,-22 43 16,22-22-16,0 22 0,0 0 16,-21 20-16,21-20 0,-21 0 15,21-22-15,-21 22 0,21-22 0,0 1 16,0-22-16,0 1 0,0-1 0,0 0 15,0-21-15,0 1 0,21-1 16,0-21-16,0 0 0,22 0 0,-22 0 16,0-21-16,21-1 0,-20 1 15,20-21-15</inkml:trace>
  <inkml:trace contextRef="#ctx0" brushRef="#br0" timeOffset="5500.27">15409 1185 0,'0'43'15,"0"-22"1,0 0-16,0 0 16,21-21-16,1 0 15,-1 0-15,0 0 0,0 0 0,0 0 16,0-21-16,1 0 0,-1 0 16,0 21-16,0-21 0,0-1 0,0-20 15,1 21-15,-22 0 0,0 0 0,0-22 16,0 22-1,-22 21-15,22 21 16,-42 0-16,21 22 0,0-22 16,0 21-16,-22 1 0,22-1 15,0 0-15,0-21 0,0 22 0,-1-1 16,22-21-16,0 22 0,0-22 16,0 0-16,0 0 0,43-21 0,-22 21 15,0-21-15,0 0 0,22 0 16,-1 0-16,0 0 0,-21-21 0,22 21 15,-1-21-15,0 0 0,1 0 0,-1-22 16,0 22-16</inkml:trace>
  <inkml:trace contextRef="#ctx0" brushRef="#br0" timeOffset="5964.3">16319 1080 0,'22'-22'0,"-1"-20"0,0 21 16,-21 0-16,-21 42 31,0 0-31,-1 21 0,1-20 15,0 20-15,0 0 0,0 1 0,0-1 16,-1 0-16,22 1 0,-21-1 0,21-21 16,-21 21-16,21 1 0,0-22 15,0 21-15,0-21 0,0 1 0,21-1 16,0-21-16,22 21 0,-22-21 16,21 0-16,-21 0 0,22 0 0,-1-21 15,0 0-15,-20-1 0,20 1 16,0 0-16,-21-21 0,22-1 15,-1 1-15,-21 0 0,22-22 0,-22 1 16,0-22-16,21 0 0,-21 1 16,1-22-16,-1 21 0,-21 22 0,0-22 15,0 22-15,0 20 0,0 1 16,0 21-16,0-22 0,0 86 31,-21-22-31,-1 21 0,1 1 0,0 20 16,21 1-16,-21 20 0,0 1 15,0 0-15,-1-1 0,22-20 16,0 20-16,0-20 0,0 21 16,0-43-16,0 21 0,0 1 0,0-22 15,22 1-15,-1-22 0,0 21 0,0-21 16,0 0-16,0-21 0,22 0 16,-22 0-16,0 0 0,21-21 0,-20 0 15,-1 0-15,21-21 0,-21 20 16,0-20-16</inkml:trace>
  <inkml:trace contextRef="#ctx0" brushRef="#br0" timeOffset="6140.54">16849 910 0,'0'0'0,"-43"0"0,1 0 0,21 0 16,0 0-16,-1 0 0,22 21 15,22 1 1,-1-22-16,21 0 0,22 0 0,-22 0 15,21 0-15,22-22 0,0 1 16,-1 21-16,22-21 0,0 0 0,0 0 16,0 21-16</inkml:trace>
  <inkml:trace contextRef="#ctx0" brushRef="#br0" timeOffset="6496.39">19092 656 0,'0'0'16,"-42"-21"-16,0 0 0,-1-21 0,1 20 15,0-20-15,20 21 0,1 0 0,0 0 16,21-1-16,0 44 31,0 20-31,0 0 0,0 1 16,21-1-16,-21 21 0,0 22 0,0 0 15,0-1-15,0 1 0,0 0 16,0-22-16,-21 22 0,21 0 0,-21-22 16,0 1-16,0-1 0,-1-21 15,1 22-15,0-43 0,0 21 0,0-20 16,0 20-16,-1-42 0,1 21 15,0-21-15,0 0 0,-21 0 0,20-21 16,-20 0-16</inkml:trace>
  <inkml:trace contextRef="#ctx0" brushRef="#br0" timeOffset="7232.07">17970 1249 0,'-21'-21'16,"42"42"-16,-63-85 0,42 43 0,0 0 15,0 0-15,21 0 16,0 21-16,22 0 0,-1 0 15,22 0-15,-1-21 0,22 21 0,-1-22 16,22 1-16,-21 21 0,21-21 16,-22 0-16,1-21 0,21 20 0,-21 1 15,-1-21-15,1 0 0,-22-1 16,1 1-16,-1 0 0,-20-1 0,-22-20 16,21 20-16,-42 1 0,0 0 15,0-1-15,0 1 0,0 21 16,0 0-16,-21 21 15,0 21-15,-21 21 0,20 1 0,-20-1 16,0 21-16,21 1 0,-22 21 16,1-1-16,0 1 0,20 21 0,-20-22 15,21 1-15,0 0 0,0-1 16,-1-20-16,1-1 0,21 1 0,0-1 16,0-20-16,0-1 0,0-21 15,0 22-15,0-22 0,0 0 0,21-21 16,1 0-1,-1-21-15,0 0 16,0-22-16,0 22 0,22-21 16,-22-1-16,0 1 0,21 0 15,-21-1-15,22 1 0,-1 0 0,-21 21 16,22-22-16,-1 43 0,-21 0 16,0 0-16,0 0 0,1 0 0,-1 21 15,-21 1-15,0 20 0,0-21 16,0 21-16,0-20 0,0 20 0,0 0 15,0-21-15,21 22 0,0-22 0,-21 21 16,21-21-16,0 1 0,1-22 16,-1 21-16,0 0 0,0-21 0,0 0 15,0 0-15,22 0 0,-22 0 16,21 0-16,-21-21 0,22 0 16,-1-1-16,-21 1 0,22 0 15,-22-21-15,21 21 0,0-22 0,-20 1 16,20 0-16,0-22 0,-21 22 0,1-1 15,-1 1-15,-21 21 0,0 0 16,-21 21-16,-22 21 16,22 0-16,0 0 0,-21 22 15,20-1-15,1 0 0,0 1 0,0-1 16,0 0-16,21 1 0,0-1 16,0-21-16,0 21 0,0-20 0,21-1 15,21 0-15,-21-21 16,43 0-16,-22 0 0,22 0 0,-1 0 15,22 0-15,0-21 0</inkml:trace>
  <inkml:trace contextRef="#ctx0" brushRef="#br0" timeOffset="7780.24">22288 614 0,'0'0'16,"-21"-21"-16,0 0 0,0-1 0,0 22 15,0 0-15,-1 0 0,1 0 0,-21 22 16,21-1-16,-22 0 0,1 21 0,0 1 15,-22 20-15,22 1 0,-22-1 16,1 22-16,-1-1 0,22-20 0,-21 21 16,20-22-16,22 22 0,0-22 15,0 1-15,21-22 0,0 22 16,21-22-16,0 0 0,21 1 16,1-22-16,-1 0 0,0 0 0,22 0 15,-22-21-15,22 0 0,-22 0 16,22 0-16,-22-21 0,21 0 0,-20 0 15,20-22-15,-20 1 0,-1 0 16,21-1-16,-20-20 0,-1-1 0,0 1 16,-20-22-16,-1 1 0,0-1 15,-21 0-15,0-21 0,0 22 0,-21 20 16,-22 1-16,22-1 0,-21 1 16,0 42-16,-22-1 0,22 1 0,-22 21 15,22 0-15,-22 21 0,1 1 16,-1 20-16,1 0 0,-1 1 15,22 20-15,0 1 0,-1-1 0,22 22 16,0-22-16,21-20 0,0 20 16,21 1-16,0-22 0,22 0 0,-1-21 15,22 22-15</inkml:trace>
  <inkml:trace contextRef="#ctx0" brushRef="#br0" timeOffset="8072.51">22966 1143 0,'0'0'0,"0"-21"0,0 0 16,0 42 0,-21 0-16,-1 21 0,1 1 15,0 20-15,0 1 0,0 20 0,0 1 16,-1 0-16,1 21 0,0-22 16,0 22-16,0 0 0,0 0 0,-1 0 15,1-1-15,0 22 0,0-21 0,-21 0 16,20 0-16,-20-21 0,0 20 15,21-20-15,-22 0 0,22-22 0,-21 22 16,21-22-16,21-20 0,0-1 0,0-21 16,0 22-16,21-65 31,0 1-31,0 0 0,21-21 0,-20 21 16,-1-43-16,21 22 0,-21-22 0,22 22 15</inkml:trace>
  <inkml:trace contextRef="#ctx0" brushRef="#br0" timeOffset="8365.45">22902 1249 0,'0'0'0,"-21"-64"0,0 1 16,21 21-16,0 20 0,-21-20 0,21 21 16,0 0-16,0 0 0,21 21 15,21 0-15,-21 0 0,22 0 16,-1 21-16,0 0 0,-20 21 0,20 1 15,-21-1-15,0 0 0,0 1 16,-21-1-16,0 21 0,0-20 0,-21-22 16,0 21-16,0 1 0,0-22 15,-22 21-15,1-21 0,0 0 0,-1 1 16,1-22-16,0 21 0,21-21 16,-22 21-16,22-21 0,0 0 0,0 0 15,21-21 1,0 0-16,0-1 0,0 1 0,21-21 15,0 0-15,0 20 16</inkml:trace>
  <inkml:trace contextRef="#ctx0" brushRef="#br0" timeOffset="9543.87">23622 402 0,'21'-42'0,"-42"84"0,63-105 0,-21 20 0,-21 22 16,-21 21-1,0 43-15,0-22 0,-21 21 0,20 0 16,-20 22-16,21-1 0,0 1 16,0-1-16,-1 22 0,22 0 0,-21-1 15,21 1-15,0-21 16,0-1-16,0 1 0,0-22 0,21 21 16,1-20-16,-22-22 0,21 21 15,0-21-15,0 1 0,0-1 0,0-21 16,1 0-16,-1 21 0,0-21 15,21 0-15,-21 0 0,22-21 0,-22 21 16,21-21-16,-21-1 0,22-20 16,-1 21-16,-21-21 0,22 20 0,-22-20 15,0 0-15,0-1 0,0 1 16,0 21-16,-21 0 0,0 0 0,0 42 31,-21 0-31,0 21 0,0-21 16,-21 106-16,42-84 15,-22 41 1,22-41-16,0-22 0,0 0 0,0 0 16,22 0-16,-1-21 0,0 22 15,0-22-15,0 0 0,0 0 0,1 0 16,-1-22-16,21 22 0,-21-21 16,0 0-16,22 0 0,-22 0 0,21 0 15,-21-22-15,22 1 0,-22 21 16,0-22-16,21 1 0,-20 21 15,-22-21-15,21 20 0,-21 1 16,0 42 0,-21 1-16,-1-1 15,1 0-15,0 0 0,0 21 0,0-20 16,21-1-16,0 0 0,-21 0 16,21 0-16,0 0 0,0 1 0,0-1 15,0 0-15,21-21 16,0 0-16,0 0 15,0-21-15,0 21 0,1-21 16,-1-1-16,-21 1 0,21 0 16,0 0-16,-21-21 0,21 20 15,-21-20-15,0 0 0,0-1 16,0 1-16,0 21 0,0-21 0,0 20 16,0-20-16,0 21 0,0 0 15,0 0-15,21 21 47,1 0-47,-1 0 0,0 0 16,21 0-16,1 0 0,-1 0 0,21 0 15,1 0-15,-22 0 0,22 21 16,-22-21-16,0 21 0,1 0 16,-22 0-16,0 0 0,0 1 0,-21-1 15,0 0-15,0 0 0,0 21 16,0-20-16,0-1 0,0 21 15,0-21-15,0 0 0,-21 1 0,21-1 16,-21 0-16,21 0 0,-21 0 16,21 0-16,0 1 0,0-44 47,0 1-32,0 0-15,0 0 0,0 0 0,0-22 16,21 22-16,0-21 0,0-22 15,22 22-15,-22 0 0,21-22 0,0 1 16,22 20-16,-22 1 16,22 0-16,-22-1 0,0 22 0,1 21 15,-1 0-15,0 0 0,-20 0 16,-1 43-16,-21-22 0,0 42 0,0-20 16,0 20-16,0-21 0,0 22 15,0-1-15,-21-20 0,-1-1 0,1 0 16,0 1-16,21-1 0,-21 0 15,0-20-15,0-1 0,-1 0 0,22 0 16,0 0-16,-21 0 0,0-21 16,0 0-16,0 0 15,0-21-15,-1 0 16,1 0-16</inkml:trace>
  <inkml:trace contextRef="#ctx0" brushRef="#br0" timeOffset="9724.28">24998 677 0,'0'0'0,"-170"-21"31,149 21-31,0-21 0,0 21 16,0 0-16,0 0 0,-1 0 47,1 0-47,0 0 0,0 0 15</inkml:trace>
  <inkml:trace contextRef="#ctx0" brushRef="#br0" timeOffset="9912.17">23516 995 0,'0'0'15,"-21"21"-15,0-21 0,0 21 0,42 0 16,0-21-1,21 0-15,1 0 0,-1 0 0,0 0 16,22 0-16,-22 0 0,22-21 16,-1 0-16,-21 0 0,1 0 15,20 0-15,-42-22 0,22 22 0,-22 0 16</inkml:trace>
  <inkml:trace contextRef="#ctx0" brushRef="#br0" timeOffset="11216.43">2117 3344 0,'0'0'0,"-22"22"16,1-22-16,21-22 15,0 1 1,0-21-16,0 21 16,0 0-16,0-22 0,21 22 0,1-21 15,-1-1-15,21 22 0,-21-21 16,22 21-16,-1 0 0,-21-1 0,21 1 16,-20 21-16,-1 0 15,21 0-15,-21 21 0,0 1 16,1-1-16,-22 0 0,0 21 15,0 1-15,0-22 0,0 21 0,0 0 16,0 1-16,0-1 0,0 0 16,0-20-16,0 20 0,21-21 0,-21 0 15,21 0-15,0-21 0,0 0 16,0 0-16,1 0 0,-1 0 16,0-21-16,0 0 0,0 0 15,22-21-15,-22 20 0,21-20 0,-21 0 16,22-22-16,-22 22 0,0 0 15,21-1-15,-21 1 0,-21 0 16,22-1-16,-22 1 0,21 21 0,-21 0 16,0 42-1,0 0-15,0 21 16,0 1-16,0-1 0,0 21 16,0 1-16,0 21 0,0-1 0,0 1 15,21 21-15,0-22 0,-21 22 16,21 0-16,0 21 0,1-21 0,-1 21 15,0 0-15,0-21 0,0 21 0,22 0 16,-22-21-16,0 21 0,0-22 16,0 1-16,0 0 0,-21-21 15,0 21-15,0-43 0,0 22 0,0-22 16,0 1-16,0-1 0,0 1 16,-21-22-16,21 0 0,-21 1 0,-21-22 15,21 0-15,-1 0 0,-20-21 16,21 0-16,-21 0 0,-1-21 0,22 0 15,-42 0-15,20-22 0,1 1 0,0 0 16,-22-22-16,22 1 0,-22-1 16,22-20-16,0-1 0,-1 0 0,1-21 15,0 22-15,-1-22 0,22 0 16,0 21-16,21-20 0,0-1 0,0 21 16,21-21-16,0 0 15,0 1-15,43-1 0,-22 21 0,22-21 16,-1 22-16,1-1 0</inkml:trace>
  <inkml:trace contextRef="#ctx0" brushRef="#br0" timeOffset="12057.12">3852 2985 0,'-84'0'16,"62"21"-1,1 0-15,0 0 16,0 0-16,-21 0 0,42 22 0,-22-22 16,1 21-16,0 1 0,0 20 15,21-21-15,0 22 0,0-22 0,0 1 16,0-1-16,0 0 0,21 1 16,0-22-16,0 0 0,22 0 0,-22 0 15,21-21-15,1 0 0,-1 0 0,-21 0 16,21 0-16,1-21 0,-22 21 15,21-21-15,-21 0 0,1 0 0,-1-1 16,0-20-16,-21 21 0,0-21 16,0-1-16,0 1 0,0-22 0,0 22 15,0-21-15,-21 20 0,0 1 16,-1-22-16,-20 22 0,21 0 16,0 21-16,-22-1 0,22 1 0,-21 21 15,21 0-15,-22 0 0,22 21 16,-21 1-16,0 20 0,20 0 0,1 1 15,0 20-15,0 1 0,21-1 16,-21 1-16,21-1 0,0 1 0,0-1 16,21-21-16,0 1 0,0-1 15,22 0-15,-22-20 0,21-1 0,0 0 16,1-21-16,-1 0 0,0 0 0,1 0 16,-1 0-16,0 0 0,1-21 15,-1 0-15,0-1 0,1 1 16,-1-21-16,-21 21 0,22-22 15,-1 1-15,-21 0 0,0-22 0,0 22 16,1-22-16,-1 22 0,-21 0 0,21-1 16,-21 22-16,0 0 0,0 42 31,0 0-31,-21 22 0,0-1 16,21 0-16,-22 1 0,22-1 0,-21 0 15,21 1-15,0-1 0,0-21 16,0 22-16,0-22 0,0 0 0,21 0 15,1 0-15,-1-21 0,0 0 16,0 0-16,21 0 0,-20 0 16,20 0-16,-21-21 0,21 0 0,-20 0 15,20 0-15,0-1 0,-21-20 16,1 0-16,20-1 0,-21 1 0,0 0 16,0-22-16,22 22 0,-43 0 15,21-1-15,0 22 0,-21-21 0,21 42 16,-21 21-1,0 0-15,0 21 0,0 1 16,0-1-16,0 22 0,0-22 0,0 0 16,0 1-16,0-1 0,0 0 15,0 1-15,0-22 0,0 0 16,21 0-16,1 0 0,-1 0 0,0-21 16,0 0-16</inkml:trace>
  <inkml:trace contextRef="#ctx0" brushRef="#br0" timeOffset="12492.87">7027 2688 0,'0'0'0,"-21"-42"0,-21-85 31,21 106-31,-22-43 0,43 43 16,-21 21-16,0-21 0,-21 21 0,20 0 15,1 0-15,-21 21 0,0 21 16,20-20-16,-20 41 0,0-21 15,-1 22-15,22 21 0,-21-22 16,21 1-16,0 20 0,-1 1 0,1 0 16,21-1-16,0 1 0,-21 0 15,21-22-15,0 1 0,0-1 0,0 1 16,21-22-16,0 0 0,1-21 0,20 22 16,0-22-16,1 0 0,20 0 15,1-21-15,-22 0 0,21 0 0,1 0 16,-1 0-16,1-21 0,-1 0 0,1-21 15,-1 20-15,-20-20 0,20 21 16</inkml:trace>
  <inkml:trace contextRef="#ctx0" brushRef="#br0" timeOffset="14015.78">7429 3514 0,'43'-64'16,"-170"212"-16,211-232 0,1-22 0,-43 42 15,-20 22-15,-1-21 0,-21 20 0,0 1 16,0 0-16,0 20 0,0 1 0,-21 0 16,-1 21-16,1 0 0,0 0 15,0 0-15,-21 0 0,20 21 0,-20 0 16,21 1-16,-21 20 0,20 0 15,-20 22-15,21-22 0,0 22 0,-22-22 16,22 0-16,0 22 0,21-22 0,0-21 16,0 22-16,0-22 0,0 0 15,0 0-15,0 0 0,0 0 0,21-21 16,0 0-16,1 0 0,-1 0 16,0 0-16,21-21 0,-21 0 15,22 21-15,-22-42 0,21 21 0,-21-1 16,22-20-16,-22 0 0,0-1 15,0 1-15,0 0 0,1-1 0,-22 1 16,0 0-16,0 21 0,0-1 16,0 1-16,0 0 0,0 42 15,0 22-15,0-22 16,-22 21-16,22 0 0,-21 1 16,21-1-16,-21 0 0,21 1 0,0-1 15,0 0-15,0 1 0,0-22 16,21 0-16,0 0 0,22 0 15,-22 1-15,21-1 0,-21-21 0,22 0 16,-1 0-16,0 0 0,1 0 16,-1 0-16,0-21 0,1-1 0,-1 1 15,0 0-15,1 0 0,-22-21 0,21 20 16,-21-20-16,1 0 0,-1-1 16,-21-20-16,0 21 0,21-1 0,-21 1 15,0 21-15,0-22 0,0 22 16,0 42-1,0 22 1,0-22-16,-21 21 0,21-21 16,-21 22-16,21-1 0,0 0 15,0-20-15,0 20 0,-22-21 0,22 21 16,0-20-16,0-1 0,0 0 16,0 0-16,0-42 31,22 0-16,-1 0-15,-21-1 0,21 1 0,0-21 16,0 21-16,0-22 0,1 1 16,-1 0-16,0 21 0,0-22 0,0 22 15,22 0-15,-22 21 0,0 0 0,0 0 16,0 0-16,-21 21 0,0 0 16,21 0-16,-21 22 0,0-22 0,0 21 15,0-21-15,0 22 0,0-22 16,22 0-16,-22 0 0,0 0 15,0 1-15,21-1 0,0 0 0,-21 0 16,21-21-16,0 0 0,0 0 0,1 0 16,-1 0-16,0 0 0,0-21 15,21 0-15,-20 0 0,-1-1 0,0 1 16,0 0-16,0-21 0,0 21 16,1-22-16,-1 1 0,0 0 0,-21-1 15,0 1-15,21 21 0,-21-22 0,21 22 16,-21 0-16,0 0 15,0 42 1,0 0-16,0 22 0,-21-1 16,0-21-16,21 21 0,-21 1 15,0-1-15,21 0 0,0 1 0,-22-1 16,22-21-16,-21 0 0,21 22 0,0-22 16,0 0-16,0 0 15,0-42 1,21 0-1,1 0-15,-22 0 16,21-22-16,0 22 0,0-21 0,0 21 16,0-22-16,1 1 0,-1 0 15,0-1-15,0 22 0,-21 0 16,21-21-16,0 42 0,1-22 0,-1 22 16,0 0-16,-21 22 15,21-1-15,-21 0 0,21 0 0,-21 0 16,0 22-16,0-22 0,0 0 0,0 21 15,21-21-15,-21 22 0,22-22 16,-1 0-16,0 0 0,0-21 0,0 21 16,0 1-16,1-22 0,-1 0 0,0 0 15,21 0-15,-21 0 0,22 0 16,-22-22-16,0 1 0,21 21 16,-20-21-16,20 0 0,-21 0 0,0-22 15,22 22-15,-22-21 0,0 0 16,0 20-16,0-20 0,0 0 0,1-1 15,-1 22-15,0 0 0,-21 0 0,21 0 16,-21 42 0,0 0-16,0 0 0,0 0 15,-21 22-15,0-22 0,0 21 0,21-21 16,0 22-16,0-1 0,0-21 16,0 0-16,0 1 0,0-1 0,0 0 15,0 0-15,21 0 0,0-21 0,0 0 16,21 21-16,-20-21 15,20 0-15,-21 0 0,21 0 0,-20-21 16,-1 21-16,0-21 0,0 0 0,0 0 16,0 0-16,1-1 0,-22-20 15,0 21-15,0-21 0,0-1 0,0 1 16,0 21-16,0-22 0,0 1 0,-22 21 16,1 0-16,0 0 0,-21-1 15,21 22-15,-1 0 0,-20 0 0,21 0 16,-21 0-16,20 22 0,1-1 0,-21 0 15,21 0-15,0 0 0,-1 0 16,22 1-16,0-1 0,0 0 0,0 0 16,22-21-16</inkml:trace>
  <inkml:trace contextRef="#ctx0" brushRef="#br0" timeOffset="14308.61">11345 2625 0,'0'0'0,"0"-21"0,0-1 0,-21 22 15,0 22 1,0-1-16,0 21 0,-1-21 0,1 22 16,0-1-16,0 21 0,-21-20 15,20 20-15,1-20 0,0 20 16,-21 1-16,21-1 0,-1 1 0,22-1 15,0-21-15,0 22 0,0-22 0,0 1 16,0-22-16,0 21 0,22-21 16,-1 0-16,0 1 0,21-1 0,-21-21 15,1 0-15,20 0 0,-21 0 0,0 0 16,22 0-16,-22 0 0,0-21 16,0-1-16</inkml:trace>
  <inkml:trace contextRef="#ctx0" brushRef="#br0" timeOffset="14499.5">10858 3302 0,'0'0'0,"-42"0"0,0 0 16,21 21-16,-1-21 0,1 0 0,0 0 16,42 0-1,0 0-15,1 0 0,20 0 16,0-21-16,22 21 0,-1-21 15,-20 0-15,20 0 0,1-1 0,-22 22 16,21-21-16,-20 0 0</inkml:trace>
  <inkml:trace contextRef="#ctx0" brushRef="#br0" timeOffset="15256.07">13779 3683 0,'0'0'0,"-21"0"15,-85 0 1,106-21-16,0 0 16,0 0-16,0-1 0,0-20 15,22 21-15,-22-21 0,21-1 0,0 22 16,-21-42-16,0 20 0,21 1 16,-21-22-16,0 22 0,0-21 0,-21 20 15,21 1-15,-21 0 0,-22-1 16,22 22-16,-21 0 0,21 0 0,-43 0 15,22 21-15,-22 0 0,1 21 16,-1 0-16,-20 21 0,-1 1 16,0-1-16,22 0 0,-22 22 0,22-1 15,-1 1-15,1 20 0,20-20 16,1-1-16,21-20 0,0 20 0,0-20 16,21-1-16,0 0 0,0-21 0,0 1 15,21-1-15,0 0 0,21 0 16,-21-21-16,22 0 0,20 0 0,-20 0 15,20 0-15,22-21 0,-22 0 0,1 0 16,20-1-16,-20-20 0,-1 0 16,1-1-16,-22 1 0,22-21 0,-22-1 15,0-21-15,1 22 0,-1-1 16,-21-20-16,0-1 0,22 0 16,-22 1-16,0-1 0,-21 0 0,0 1 15,0 20-15,0 1 0,0 20 16,0 1-16,0 21 0,0 0 0,-42 42 15,21 21-15,-1 1 16,1-1-16,0 21 0,0 22 0,0-21 16,0 20-16,-1 1 0,22 0 0,0-1 15,0-20-15,0 20 16,0 1-16,0-21 0,0-1 0,0 1 0,0-22 16,22 0-16,-22 1 0,21-22 15,0 21-15,0-21 0,0 0 16,0-21-16,1 22 0,-1-22 0,0 0 15,0 0-15,0 0 0,22 0 16,-1-22-16,-21 1 0,21 0 0,1 0 16</inkml:trace>
  <inkml:trace contextRef="#ctx0" brushRef="#br0" timeOffset="15619.86">14203 3302 0,'0'0'0,"-21"0"15,-1 0-15,1 0 0,0 21 16,0 0-16,0 1 0,21-1 0,-21-21 15,21 21-15,0 0 16,0 0-16,21-21 16,0 0-16,21 0 0,-21 0 15,22 0-15,-1-21 0,0 21 16,-20-21-16,20 0 0,0 0 0,-21-22 16,1 22-16,-1 0 0,0-21 15,0-1-15,-21 22 0,21 0 0,-21-21 16,0 20-16,0 1 0,-21 21 15,-21 0-15,21 0 16,-22 21-16,22 1 0,-21-1 0,-1 21 16,-20 0-16,21 1 0,20-1 0,-20 0 15,0 22-15,21-22 0,-1-21 16,22 22-16,0-1 0,0-21 16,0 0-16,22 1 0,-1-1 15,21 0-15,-21-21 0,22 0 0,-1 0 16,0 0-16,1 0 0,-1 0 0,0 0 15,1 0-15,-1-21 0,0 0 16,1-1-16</inkml:trace>
  <inkml:trace contextRef="#ctx0" brushRef="#br0" timeOffset="15991.65">15240 3112 0,'0'0'0,"21"-43"0,21 22 0,-20 0 0,-22 0 15,0 0-15,-22 21 16,1 0-16,-21 0 0,0 21 0,-43 21 15,21-21-15,22 0 16,0 1-16,-1-1 0,1 0 0,21 21 16,0-21-16,21 1 0,0-1 0,0 0 15,0 0-15,21 0 16,21-21-16,-21 21 0,22-21 0,-1 22 16,0-1-16,1-21 0,-22 21 15,21 0-15,1-21 0,-22 21 0,0 0 16,0 1-16,0-1 0,-21 0 15,0 0-15,0 0 16,-21 0-16,0-21 0,-21 22 0,20-22 16,-20 0-16,0 21 0,-1-21 15,1 0-15,0 0 0,-1 0 0,1 0 16,21 0-16,-21 0 0,20 0 0,1 0 16,0-21-16,21-1 15,0 1-15,0 0 0,0 0 16,21 21-16,0-21 0,1 0 15,20-1-15,-21 1 0,21 0 0,1 0 16</inkml:trace>
  <inkml:trace contextRef="#ctx0" brushRef="#br0" timeOffset="16358.44">15536 3429 0,'0'0'15,"21"0"-15,1 0 0,-22 21 0,21-21 16,0 0-16,0 0 0,0 0 15,0 0-15,1-21 16,-1 0-16,0 0 0,0 21 0,0-21 16,0-1-16,1-20 0,-1 21 15,0 0-15,-21 0 0,0-22 0,0 22 16,0 0-16,0 0 0,0 0 0,0-1 16,0 1-16,-21 21 15,0 0-15,-22 0 0,1 21 16,21 1-16,-22 20 0,22 0 0,-21-21 15,21 43-15,-22-22 0,22 1 16,0-1-16,0 0 0,21 1 0,0-1 16,0 0-16,0-21 0,0 22 15,0-22-15,0 0 0,21 0 0,0-21 16,0 21-16,1-21 0,20 0 0,-21 0 16,0 0-16,0 0 0,22-21 15,-22 0-15,21 21 0,-21-21 0,22-21 16,-22 20-16,21-20 0,1 21 15,-22-43-15</inkml:trace>
  <inkml:trace contextRef="#ctx0" brushRef="#br0" timeOffset="16596.3">16404 2731 0,'0'0'0,"42"-64"0,-20 1 16,-22-1-16,0 1 0,0 41 16,0-20-16,0 21 0,-22 21 15,1 21-15,0 21 16,0 1-16,-21-1 0,20 0 0,1 22 15,21-1-15,-21 1 0,0 21 0,21-22 16,-21 22-16,21-22 0,-21 22 16,21-22-16,0 1 0,0-1 0,-22 1 15,1-1-15,21-20 0,-21-1 16,21 0-16,0-20 0,0 20 16,0-21-16,0 0 0,21-21 15,0 0 1,1 0-16,-1-21 0,0 21 0</inkml:trace>
  <inkml:trace contextRef="#ctx0" brushRef="#br0" timeOffset="16936.11">16510 3366 0,'0'0'0,"0"-22"0,21 1 32,-21 42-32,0 1 15,21-22 1,0 0-16,1 0 0,-1 0 15,0 0-15,0 0 0,21 0 16,-20-22-16,-1 22 0,0-21 16,0 0-16,-21 0 0,21 0 15,-21 0-15,0-1 0,0 1 16,0 0-16,0 0 0,-21 21 16,0 0-16,0 21 15,0 0-15,-22 0 0,22 22 16,0-22-16,0 21 0,-22 1 0,22-22 15,0 21-15,21-21 0,-21 22 16,21-22-16,0 0 0,0 21 16,0-21-16,21 1 0,0-22 15,0 0-15,1 0 0,-1 0 16,0 0-16,21 0 0,-21 0 0,22 0 16,-22-22-16,21 22 0</inkml:trace>
  <inkml:trace contextRef="#ctx0" brushRef="#br0" timeOffset="17407.87">17251 3260 0,'0'0'0,"21"-43"0,-21 22 31,-21 21-31,0 0 0,21 21 0,-22 1 16,1 20-16,-21-21 0,21 21 16,0-20-16,-1 20 0,1 0 15,0-21-15,21 22 0,0-22 0,-21 21 16,21-21-16,0 1 0,0-1 0,0 0 15,0 0-15,0 0 16,21-21-16,0 0 0,0 0 16,1 0-16,20 0 0,0 0 0,-21-21 15,22 21-15,-1-21 0,-21 0 16,22-22-16,-1 22 0,-21-21 0,21 21 16,-20-43-16,20 22 0,-21-22 15,21 1-15,-20-1 0,-1-20 0,21 20 16,-42 1-16,21-1 0,0 1 15,-21-1-15,0 22 0,0 0 16,0 20-16,0 1 0,-21 21 16,0 21-16,21 1 15,-21 20-15,0 0 0,0 1 0,-1 20 16,1 1-16,21-22 0,-21 21 16,21 1-16,-21-1 0,21 1 0,0-1 15,0-20-15,0-1 0,0 0 0,0 1 16,0-1-16,0-21 0,0 0 15,0 1-15,21-1 0,0-21 0,0 0 16,1 0-16,-1 0 0,0 0 16,0 0-1,0-21-15,-21-1 0,0 1 0</inkml:trace>
  <inkml:trace contextRef="#ctx0" brushRef="#br0" timeOffset="17579.77">17674 3175 0,'-21'-21'0,"42"42"0,-42-63 15,0 42-15,21-21 16,21 21 15,0 0-31,0 0 0,22-22 0,-22 22 16,21 0-16,0-21 0,22 21 0,-22 0 16,1-21-16,-1 0 0,0 21 15,1-21-15,20 21 0,-21-21 0</inkml:trace>
  <inkml:trace contextRef="#ctx0" brushRef="#br0" timeOffset="17959.55">20045 2921 0,'0'-42'0,"0"84"0,0-127 16,-21 43-16,21 0 0,0-1 0,-22 1 16,22 0-16,-21-1 0,21 1 15,-21 21-15,21-21 0,0 20 16,-21 44-16,21-1 15,0 0-15,0 21 0,-21 22 16,21-1-16,0 1 0,0-1 0,-21 1 16,-1 20-16,1-20 0,0-1 15,0 22-15,0-21 0,-22-1 0,22-21 16,-21 22-16,21-22 0,-22-21 16,22 22-16,-21-22 0,0 21 0,20-42 15,-20 21-15,0 1 0,21-22 0,-22 0 16</inkml:trace>
  <inkml:trace contextRef="#ctx0" brushRef="#br0" timeOffset="18692.13">18881 3429 0,'0'0'0,"-22"-42"0,-20 21 15,21-22-15,21 22 0,0 0 0,0 0 16,0 0-16,0-1 0,21 22 16,21 0-16,-20 0 0,20 0 15,0-21-15,22 21 0,-1 0 16,22-21-16,21 0 0,0 21 0,-22-21 15,22 0-15,0-22 0,0 22 0,0 0 16,-22-21-16,22-1 0,-21 1 16,-1 0-16,-20-22 0,-1 1 0,1 20 15,-22-20-15,-21-1 0,22 1 16,-43 20-16,0 22 0,0-21 0,0 21 16,-21 21-1,-22 0-15,22 21 0,-21 21 0,-1 1 16,1 20-16,0 1 0,-1 20 0,22-20 15,-21 20-15,21 1 0,0 0 16,-22-22-16,22 22 0,0-22 0,0 1 16,0-1-16,21-20 0,0-1 15,0 0-15,0 1 0,0-22 0,0 0 16,0 0-16,0 0 0,21-21 31,0-21-31,-21 0 0,21 0 16,0 0-16,0-22 0,22 22 15,-22-21-15,0 0 0,0 20 16,22-20-16,-22 21 0,0 0 0,0 21 16,0 0-16,0 0 0,1 0 15,-1 21-15,-21 0 16,0 21-16,0-20 0,0-1 16,0 0-16,21 0 0,-21 0 0,21 0 15,-21 1-15,21-1 0,0 0 0,1-21 16,-1 21-16,0-21 15,21 0-15,-21 0 0,1 0 0,20 0 16,0-21-16,-21 0 0,22 0 16,-1-1-16,-21 1 0,22 0 0,-22-21 15,21 21-15,-21-22 0,0 1 16,-21 21-16,0-22 0,0 22 16,0 0-16,0 0 0,-21 21 15,0 0-15,0 21 16,0 21-16,-22-20 0,22 20 0,-21-21 15,21 21-15,-22-20 0,22 20 0,0 0 16,0-21-16,21 1 0,0 20 16,0-21-16,0 0 0,0 0 0,0 1 15,21-22-15,0 0 16,22 0-16,-22 0 0,21 0 0,0 0 16,1 0-16,-1-22 0,22 1 15</inkml:trace>
  <inkml:trace contextRef="#ctx0" brushRef="#br0" timeOffset="19335.98">22267 3006 0,'21'-43'15,"-42"86"-15,64-107 0,-22 43 0,-21 0 0,0 0 16,-21 21 0,-1 0-16,-20 0 0,21 21 0,-21 0 15,20 0-15,-20 22 0,0-22 16,-1 21-16,22 0 0,-21 1 15,21-1-15,0 0 0,-1 1 0,22-1 0,0 0 16,0 1-16,0-1 16,0-21-16,22 22 0,-1-22 0,21 0 15,-21-21-15,0 21 0,22-21 0,-1 0 16,-21 0-16,22 0 0,-1 0 16,-21 0-16,0-21 0,22 21 0,-22-21 15,-21 0-15,0-22 0,0 22 16,0-21-16,0-1 0,0-20 0,-21 21 15,-1-1-15,1 1 0,0 0 16,21 20-16,-21-20 0,21 21 0,0-21 16,0 20-16,0 1 0,0 0 0,21 0 15,0 21-15,0 0 16,1-21-16,20 21 0,21 0 16,-20 0-16,20 0 0,-20 0 15,20 0-15,1 0 0,-22 0 0,0 21 16,1 0-16,-1 21 0,-21-20 15,0 20-15,0 21 0,1 1 0,-1-1 16,0 1-16,-21 21 0,0-1 0,0 1 16,0 0-16,0-1 0,0 1 15,0 21-15,-21-22 0,21 22 0,-21-21 16,21 21-16,-22-22 0,1 1 0,0 0 16,0 21-16,0-22 15,-22 1-15,22 0 0,-21-1 0,0 1 16,20-22-16,-20 22 0,0-21 0,-1-22 15,1 21-15,0-20 0,-1-1 16,1 0-16,-64 43 16,64-64-16,21-21 0,0 0 0,-1 0 15,22-21 1,0 0-16,0-21 0,0 20 0,22-20 16,-1-21-16,21 20 0,0-41 0,1-1 15,20 0-15,1 1 0,-1-22 16</inkml:trace>
  <inkml:trace contextRef="#ctx0" brushRef="#br0" timeOffset="19656.87">23241 3175 0,'0'0'0,"0"-63"0,0-1 0,0 22 16,0-1-16,0 22 0,0-21 16,0 21-16,0 0 0,21 21 31,0 21-16,0 0-15,1-21 0,-1 21 0,0 0 16,0 0-16,0 1 0,0-1 16,1 21-16,-22-21 0,0 22 0,0-1 15,0 0-15,0 1 0,-22-1 16,1 0-16,0 1 0,0-1 16,-21-21-16,20 21 0,-20-20 0,0-1 15,21-21-15,-22 0 0,1 21 16,0-21-16,20 0 0,-20 0 0,21 0 15,21-21-15,0 0 0,0-1 16,0 1-16,0 0 0,21 0 0,21-21 16,1-1-16,-1-20 0,0 20 15,22 1-15,-1-21 0</inkml:trace>
  <inkml:trace contextRef="#ctx0" brushRef="#br0" timeOffset="20744.27">23982 2498 0,'0'0'0,"42"-64"0,-21 22 16,0 21-16,-21 0 0,22-1 15,-22 1-15,0 42 16,-22-21-16,1 43 0,0-1 16,-21 0-16,21 22 0,-1-1 0,1 1 15,-21-1-15,21 1 0,0-22 16,-1 22-16,1-1 0,0 1 0,21-1 16,0 1-16,0-22 0,0 22 15,0-22-15,0 0 0,0 1 0,0-1 16,0-21-16,0 0 0,21 0 15,0 1-15,1-22 0,-1 0 16,21 0-16,-21 0 0,0-22 16,1 1-16,-1 0 0,0-21 15,21-1-15,-21 1 0,1 0 0,20-1 16,-21 1-16,0 0 0,0-1 0,1 22 16,-1 0-16,-21 0 0,0 42 31,0 0-31,0 0 15,0 1-15,-21-1 0,21 21 0,-22 0 16,22-20-16,0 20 0,-21-21 16,21 21-16,0-20 0,0-1 15,0 0-15,0 0 0,0 0 0,21-21 16,1 21-16,-1-21 16,0 0-16,21 0 0,-21 0 0,1-21 15,20 0-15,0 0 0,-21 0 16,22 0-16,-1-22 0,-21 22 0,22-21 15,-1-1-15,-21 22 0,21-21 16,-20 21-16,-1 0 0,-21-1 0,-21 44 31,-1 20-15,1-21-16,21 0 0,-21 22 0,21-1 16,-21-21-16,21 21 15,0-20-15,0-1 0,0 21 0,0-21 16,21 0-16,0 1 0,0-1 15,1-21-15,-1 0 0,0 0 16,0 0-16,0 0 0,0 0 0,1 0 16,-1 0-16,-21-21 0,0-1 15,21-20-15,-21 21 0,0-21 0,0-1 16,0 1-16,0 0 0,0-1 16,0 1-16,0 21 0,0-22 0,0 22 15,0 0-15,0 0 0,0 0 0,0 0 16,21-1-16,0 22 15,0-21-15,22 21 16,-22 0-16,21 0 0,1 0 16,-22 0-16,21 0 0,0 0 0,-20 0 15,20 21-15,-21-21 0,0 22 16,0-1-16,1 0 0,-1 0 0,-21 0 16,0 0-16,0 1 0,0-1 0,0 0 15,0 21-15,0-21 0,0 22 16,-21-22-16,-1 0 0,22 0 0,0 0 15,0 1-15,-21-1 0,0 0 16,0-21 0,21-21-1,-21 0 1,21-1-16,0 1 0,0-21 0,0 21 16,0-22-16,21 22 0,0-21 15,0 0-15,0-1 0,1 22 0,20-21 16,0-1-16,1 1 0,-1 21 15,21-21-15,-20 20 0,20 1 0,-20 0 16,-1 21-16,21 0 0,-41 0 16,20 21-16,-21 0 0,0 1 0,-21 20 15,0-21-15,0 21 0,0-20 0,0 20 16,-42 0-16,21 1 0,-22-1 16,22 0-16,-21 1 0,0-22 0,-1 21 15,1 0-15,0-20 16,-1-1-16,22 0 0,-21 0 0,21-21 15,-1 0-15,1 0 0,-21 0 0,21 0 16</inkml:trace>
  <inkml:trace contextRef="#ctx0" brushRef="#br0" timeOffset="20952.15">24744 2604 0,'-21'-22'0,"42"44"0,-64-86 0,22 43 15,0 21-15,0-21 16,0 21-16,0 0 16,-1 0-16,22 21 15,-21-21-15,21 21 0,0 0 16,-21 0 0,0-21-16,0 0 0,0 22 15,-1-22-15,1 21 0</inkml:trace>
  <inkml:trace contextRef="#ctx0" brushRef="#br0" timeOffset="21132.04">23368 2794 0,'0'0'0,"-42"0"0,-1 0 0,22 0 0,0 0 0,63 0 32,-21 0-32,43 0 0,-22 0 0,43-21 15,0 21-15,-1 0 0,1 0 16,0-21-16,-1 21 0,1 0 0,-22 0 15,22 0-15,-21 0 0,-1 0 16,-21 0-16,1 0 0,-1 0 0,0 0 16</inkml:trace>
  <inkml:trace contextRef="#ctx0" brushRef="#br0" timeOffset="22467.73">6202 5080 0,'0'0'16,"0"-42"-16,0-22 0,0 22 0,0 0 0,0-22 15,0 22-15,0 21 0,0-1 16,-21-20-16,-1 42 0,1 0 0,-21 0 16,21 0-16,-22 0 15,22 21-15,-21 0 0,-22 22 0,22 20 0,0 1 16,-22 20-16,22 1 0,-22 0 15,1 21-15,21-1 0,-22 1 16,22 0-16,-1 0 0,22 0 0,0 0 16,21-22-16,0 1 0,0 0 15,21-22-15,0 1 0,22-22 0,-1 0 16,22 1-16,-1-22 0,22 0 16,-22-21-16,22 0 0,0 0 0,-22-21 15,22 0-15,-1-1 0,1-20 0,0 0 16,-22-1-16,22 1 15,0 0-15,-22-1 0,-21-20 0,22-1 16,-43 1-16,21-1 0,-42-20 0,0 20 16,0-20-16,0-1 0,0 0 15,-21 1-15,-21-22 0,21 21 0,-22-21 16,1 22-16,0-1 0,-1 0 16,1 22-16,-21-1 0,20 22 0,1 21 15,-22 0-15,22 21 0,-21 0 16,-1 0-16,-21 21 0,22 21 0,-22 0 15,1 22-15,-1 21 0,21-1 16,1 1-16,-1 21 0,22-22 0,0 22 16,21 0-16,21-21 0,0 21 15,0-22-15,21 1 0,0 0 16,21-22-16,1 1 0,-1-22 0,21 21 16,1-41-16,-1 20 0,1-21 15,-1 0-15,1 0 0,21-21 0,-22 0 16,1 0-16,-1 0 0,1-21 0,-1 0 15,22 0-15,-22 0 0,1 0 16,-22-1-16,22-20 0,-22 0 0,0 21 16,1-22-16,-22 1 0,0 0 15,0 20-15,0-20 0,0 21 16,-21 0-16,0 42 16,0 0-16,0 0 15,0 0-15,-21 22 0,0-1 0,0-21 16,21 22-16,-21-1 0,0-21 0,21 21 15,-22-20-15,22 20 0,0-21 16,0 0-16,-21 0 0,21 1 16,-21-22-16,21-22 31,0 1-31,0-21 0,0 21 16,0-22-16,21 1 0,0 0 15,1-22-15,-1 1 0,21-1 0,-21 22 16,22-22-16,-1 22 0,-21 0 0,21-1 15,1 22-15,-1 0 0,22 21 16,-22 0-16,0 21 0,1 22 16,-1-22-16,0 21 0,1 0 15,-22 22-15,0-22 0,0 1 0,-21 20 16,0-21-16,0 1 0,0-1 0,0 0 16,-21 1-16,0-22 0,21 21 15,0-21-15,0 1 0</inkml:trace>
  <inkml:trace contextRef="#ctx0" brushRef="#br0" timeOffset="23163.51">10393 5292 0,'0'0'0,"-43"21"0,22 0 16,-21 0-16,0-21 15,20 0-15,-20 0 0,21 0 0,21-21 31,21 0-31,0-21 0,22 20 16,-1-20-16,0 0 0,1-1 0,-1 1 16,21-21-16,-20 20 0,-1-20 15,0 20-15,1-20 0,-22 21 0,0-1 16,-21 1-16,0-43 16,-21 64-16,0 0 0,-22 21 0,1 0 15,0 0-15,-22 0 0,1 0 0,-1 21 16,-20 0-16,20 22 15,-21-22-15,22 21 0,-1 0 0,1 22 16,21-22-16,-1 22 0,1-22 16,21 22-16,21-22 0,0 0 0,21 22 15,0-22-15,21 0 0,1 1 0,20-1 16,-20 0-16,20 1 0,1-1 16,-1 0-16,1 22 0,-22-22 0,21 1 15,-20-1-15,-1 0 0,-21 1 0,0-1 16,1 0-16,-22 1 0,0-22 15,-22 21-15,-20-21 0,0 22 0,-1-22 16,-20 0-16,-1 0 0,-20 0 16,-1 0-16,0-21 0,1 0 15,-22 0-15,21 0 0,22 0 0,-1 0 16,1-21-16,20 0 0,-20-21 16,42 21-16,-22-22 0,22 1 0,0-22 15,21 22-15,0-21 0,0-1 0,0 1 16,0-1-16,42 1 0,-20 20 15,-1-20-15,21 20 0,22 1 0,-1 0 16,1 21-16,20-1 0,1 1 16,0 0-16,-1 21 0,1 0 0,0 0 15,-22 0-15,22 0 0,-1 21 0,-20-21 16</inkml:trace>
  <inkml:trace contextRef="#ctx0" brushRef="#br0" timeOffset="23364.4">11049 5419 0,'0'0'0,"21"21"0,-21 0 0,0 0 0,0 0 16,0 1-16,0 20 0,0-21 16,0 21-16,-21-20 0,0 20 0,0-21 15,-1 21-15,1 1 0,0-22 0,0 0 16,21 0-16,-21 0 0,0 1 16,21-1-16,-22-21 0,22 21 15,0-42 1,22 0-1,-1-1-15,0 1 0,0-21 16</inkml:trace>
  <inkml:trace contextRef="#ctx0" brushRef="#br0" timeOffset="23728.19">11155 4974 0,'0'0'15,"0"-42"-15,-21 21 0,-1 0 0,1 21 0,0 0 16,0 0-16,-21 21 0,20 0 15,1 0-15,-21 21 0,21-20 0,0 20 16,21 0-16,0 1 0,0-22 16,0 21-16,0-21 0,0 0 0,0 1 15,42-22-15,-21 21 0,21-21 16,-20 0-16,20 0 0,21 0 16,-20-21-16,-1-1 0,0 1 0,1 0 15,-1 0-15,-21 0 0,0-22 0,1 22 16,-22-21-16,0 0 0,0-1 15,0 1-15,0 0 0,-22-1 0,1 22 16,-21-21-16,0 21 0,20-1 16,-20 22-16,0 0 0,-1 0 0,1 0 15,0 22-15,-1 20 0,22-21 0,0 21 16,0 1-16,0-1 0,0 22 16,21-22-16,0 0 0,0 1 0,0-1 15,0 0-15,21 1 16,0-1-16,0-21 0,0 21 0,0-20 15,22-1-15</inkml:trace>
  <inkml:trace contextRef="#ctx0" brushRef="#br0" timeOffset="24764.46">11663 5419 0,'-21'63'31,"21"-42"-31,-22 1 0,1 20 0,21-21 15,-21 21-15,0-20 0,21 20 0,0-21 16,-21 0-16,21 0 0,-21 1 16,21-1-16,-22-21 0,22 21 15,0-42 17,0 0-32,0-1 0,0 1 0,0 0 15,0-21-15,22-1 0,-1 1 0,0 0 16,0-1-16,0 1 0,0 21 15,22-21-15,-22-1 0,21 22 0,1 0 16,-22 0-16,21 21 0,0 0 16,-20 0-16,-1 0 0,21 0 0,-21 0 15,0 21-15,1 0 0,-1 21 0,-21-20 16,0-1-16,21 0 16,-21 21-16,21-21 0,-21 22 0,21-22 15,-21 21-15,21-21 0,1 1 16,-22-1-16,21 0 0,0 0 0,0-21 15,21 0-15,-20 0 0,-1 0 0,21 0 16,-21 0-16,22 0 0,-1-21 16,-21 0-16,21 0 0,1-1 0,-1 1 15,-21 0-15,22 0 0,-1-21 0,-21 20 16,0-20-16,22 21 16,-43-21-16,0-1 0,21 22 0,-21-21 15,0 21-15,0-1 0,-21 22 0,-1 0 16,1 0-16,0 0 0,-21 0 15,21 0-15,-1 22 0,-20-1 0,21 0 16,0 21-16,-22-21 0,22 1 16,0-1-16,21 0 0,0 21 0,-21-21 15,21 1-15,0-1 0,0 0 16,0 0-16,21-21 16,0 0-16,0 0 0,1 0 0,-1 0 15,21 0-15,-21 0 0,0 0 16,22-21-16,-22 0 0,21 0 15,-21 21-15,22-22 0,-22 1 0,0 21 16,0-21-16,0 21 0,1 0 16,-1 0-16,-21 21 31,0 0-31,0 1 0,0 20 16,-21 0-16,-1 1 0,1 20 0,21-21 15,-21 22-15,21-1 0,-21 1 0,21-1 16,0 1-16,0 21 0,0-1 15,0 22-15,0 0 0,0 0 0,0 0 16,0-1-16,-21 22 0,21 0 0,0 0 16,-21 0-16,21 0 15,0 22-15,0-22 0,-22 0 0,1 21 16,0-21-16,21 0 0,-21-21 0,0 21 16,0-22-16,-22 1 0,22-21 15,-21 0-15,-1-1 0,1 1 0,0-22 16,-22-20-16,1 20 0,20-20 0,-20-1 15,-22-21-15,22 0 0,-1-21 0,-20 0 16,20 0-16,-21-21 0,22-21 16,-22-22-16,22 1 0,-1-1 0,1-20 15,20-22-15,1 0 0,0 0 0,21-21 16,21-21-16,0 21 0,21-21 16,0 0-16,0-1 0,21 1 15,22 0-15,-22 21 0,22-21 0,-1 21 16,22 0-16,-22 21 0,22-21 15,0 21-15,-1 22 0,1-1 0,0 21 16,-1-20-16,1 20 0,0 1 0,-1-1 16,1 1-16,0 20 0</inkml:trace>
  <inkml:trace contextRef="#ctx0" brushRef="#br0" timeOffset="25112.27">13843 4551 0,'0'0'0,"-21"-42"0,0 20 16,-85-20-1,85 42-15,-1 0 16,22 21-16,0 0 0,-21 1 15,0 20-15,21 21 0,-21 1 0,21-1 16,-21 22-16,0 0 0,-1-1 0,1 22 16,0-21-16,0 0 0,0-1 15,0 1-15,-1 0 0,1-22 16,0 1-16,0-22 0,21 0 0,0 1 16,0-1-16,0-21 0,0 0 15,21-21-15,0 0 16,0 0-16,1 0 0,-1-42 15,0 21-15,0 0 0,21-22 0</inkml:trace>
  <inkml:trace contextRef="#ctx0" brushRef="#br0" timeOffset="25471.97">13758 5355 0,'0'0'0,"0"21"15,-21 1-15,21-1 0,0 0 16,-21 0-16,21 0 0,0 0 15,0 1-15,21-22 16,0 0-16,0 0 0,1 0 0,-1 0 16,0 0-16,21 0 0,1-22 15,-22 1-15,21 21 0,0-21 0,-20 0 16,20 0-16,-21 0 0,0-22 16,0 22-16,1 0 0,-22 0 0,0-22 15,0 22-15,0 0 0,-22 21 16,1 0-16,-21 0 0,21 0 15,-22 21-15,1 0 0,0 1 0,-1 20 16,1 0-16,0-21 0,21 22 16,-22-1-16,22 0 0,21 1 15,0-1-15,0-21 0,0 22 0,0-22 16,0 0-16,0 0 0,21 0 16,0 0-16,22-21 0,-1 0 0,0 0 15,22 0-15,-22 0 0,22-21 0,-1 0 16,1 0-16,-1 0 0</inkml:trace>
  <inkml:trace contextRef="#ctx0" brushRef="#br0" timeOffset="26136.1">16510 4974 0,'-21'0'0,"42"0"0,-63-21 16,20 0-16,22-21 16,0 20-16,0-20 0,0 21 0,0-21 0,0-1 15,0 1-15,22 0 0,-1-1 16,21 1-16,-21 0 0,0-22 15,1 22-15,20-22 0,-21 22 0,0-22 16,-21 22-16,0 21 0,0-21 16,0 20-16,0 1 0,-21 21 0,0 0 15,-21 0-15,-1 21 0,-20 1 16,-1 20-16,1 0 0,-22 1 0,22 20 16,-22-21-16,21 22 0,1-22 15,21 1-15,-1 20 0,1-21 0,21 1 16,0-1-16,21 0 0,0 1 0,0-1 15,21 0-15,21 1 16,-21-1-16,43 0 0,-22 1 0,0-1 16,22 0-16,-22 1 0,22-1 0,-22 0 15,0-20-15,1 20 0,-1 0 16,-21-21-16,0 22 0,-21-1 0,0-21 16,0 22-16,-21-1 0,0-21 15,-21 21-15,-1-20 0,-20-1 0,-22 0 16,22 21-16,-22-42 0,22 21 0,-22 1 15,21-22-15,-20 0 0,20 0 16,1 0-16,-1-22 0,1 1 0,-1 0 16,1 0-16,20 0 0,1-22 15,21 1-15,0 0 0,0-1 16,21 1-16,0-21 0,0 20 0,21 1 16,0-22-16,21 22 0,1 21 15,-1-21-15,0-1 0,22 22 0,-1 0 16,-20 0-16,20 21 0,1 0 15,20 0-15,-20 0 0,-1 0 0,1 0 16,-1 21-16,1 0 0,-1 21 0,1-20 16</inkml:trace>
  <inkml:trace contextRef="#ctx0" brushRef="#br0" timeOffset="26456.43">16446 5461 0,'0'0'0,"0"21"0,0 22 0,22-22 0,-22 0 15,21-21 1,0 0-16,0 0 15,0 0-15,0-21 0,1 0 0,-1-1 16,0 1-16,0 0 0,0 0 16,0 0-16,1-22 0,-1 22 0,-21-21 15,0 0-15,0-22 16,0 22-16,0 21 0,0-22 0,-21 43 16,-1 0-16,-41 0 15,21 21-15,-1 1 0,-41 62 16,41-41-16,1 20 0,21-21 0,-22 1 15,22 20-15,0-20 0,0-1 0,21 21 16,0-41-16,0 20 16,0-21-16,0 21 0,21-20 0,0-1 15,0-21-15,1 21 0,20-21 0,0 0 16,-21 0-16,22 0 0,-1-21 16,0 0-16,1-1 0,-1 1 0,0-21 15,1 0-15,20 20 0</inkml:trace>
  <inkml:trace contextRef="#ctx0" brushRef="#br0" timeOffset="26705.01">17484 4212 0,'0'0'0,"0"-42"0,0 21 16,0 0-16,-22 42 15,1 21-15,0 0 0,0 22 16,-21-1-16,20 1 0,1 21 0,0-22 15,0 43-15,-21-21 0,20 20 16,1-20-16,0 0 0,0-1 0,-21 1 16,42-21-16,-22-1 0,1 1 15,21-1-15,-21-21 0,21 1 0,0-1 16,0-21-16,0 0 0,0 1 16,0-1-16,21-21 15,0 0-15,1 0 0</inkml:trace>
  <inkml:trace contextRef="#ctx0" brushRef="#br0" timeOffset="27099.87">17505 5355 0,'-43'43'32,"22"-22"-32,21 0 15,21-21 1,1 0-16,-1 0 15,0 0-15,0 0 0,21 0 0,-20-21 16,20 0-16,-21 21 0,0-22 16,22 1-16,-22 0 0,0 0 15,-21 0-15,21-22 0,-21 22 0,0 0 16,0 0-16,0 0 0,0 0 0,0-1 16,-21 22-16,0 0 15,0 22-15,-22-1 0,22 0 0,-21 21 16,21-21-16,-22 22 0,22-22 15,-21 21-15,21-21 0,-1 22 0,1-22 16,0 21-16,21-21 0,0 1 0,0-1 16,0 0-16,0 0 0,21-21 15,0 21-15,1-21 0,-1 0 0,0 0 16,21 0-16,-21 0 0,22 0 16,-22 0-16,21-21 0,1 0 15,-22 21-15,21-21 0,0 0 0,-20-1 16,20-20-16,-21 21 0,21 0 15</inkml:trace>
  <inkml:trace contextRef="#ctx0" brushRef="#br0" timeOffset="27544.77">18161 5186 0,'0'0'0,"0"-42"0,0 20 0,0 1 15,0 42 1,-21 1-16,0-1 16,-1 0-16,1 0 0,0 21 0,21-20 15,-21 20-15,0 0 0,21-21 16,0 22-16,0-22 0,0 21 0,0-21 15,0 1-15,0-1 0,21 0 0,0 0 16,0 0-16,0-21 0,22 0 16,-22 0-16,21 0 0,1 0 0,20 0 15,-21-21-15,1 0 0,-1 0 16,0 0-16,1-1 0,-1-20 0,0 0 16,-20-1-16,-1 1 0,21 0 0,-21-22 15,0-20-15,22 20 0,-22-21 16,0 1-16,0-22 0,22 21 15,-22 1-15,0-1 0,0-21 16,0 43-16,-21-22 0,0 43 0,0-22 16,0 43-16,0-21 0,-21 42 15,0 0-15,-21 21 0,20 21 16,-20-21-16,0 43 0,-1-22 0,1 22 16,0-1-16,-1-21 0,22 43 15,0-21-15,0-1 0,21 22 0,0-22 16,0 1-16,0-1 0,21 1 15,0-1-15,0-20 0,-21 20 0,43-21 16,-22-20-16,0 20 0,0-21 0,0 0 16,1 0-16,-1 1 15,0-22-15,0 0 0,0 0 0,0 0 16,1 0-16,-1 0 0</inkml:trace>
  <inkml:trace contextRef="#ctx0" brushRef="#br0" timeOffset="27728.21">18627 4805 0,'-22'0'0,"44"0"0,-86 0 15,43 0-15,0-21 16,42 21-16,0 0 16,21-21-16,-20 21 0,20 0 15,21-22-15,-20 22 0,20-21 16,-20 0-16,41 21 0,-20-21 0,20 0 15</inkml:trace>
  <inkml:trace contextRef="#ctx0" brushRef="#br0" timeOffset="28508.2">20341 5249 0,'-21'22'16,"0"20"-1,21-21 1,21-21 0,0 0-16,0 0 0,0 0 15,22 0-15,-22-21 0,21 0 16,1 0-16,-1-1 0,-21 1 0,21 0 16,-20 0-16,-1-21 0,0 20 15,-21-20-15,0 0 0,0-1 0,0 1 16,-21-21-16,0 41 0,-22-20 15,1 21-15,21 0 0,-22 0 0,-20 21 16,21 0-16,-22 0 0,22 42 0,-22-21 16,22 21-16,0 22 0,-1-1 15,1 1-15,0-1 0,-1 1 0,1-1 16,21 1-16,0-1 0,-1 1 16,22-22-16,0 1 0,0 20 15,0-42-15,0 22 0,22-22 0,-1 0 16,21 0-16,0 0 0,1-21 15,-1 0-15,22 0 0,-1-21 0,1 0 16,-1 0-16,22 0 0,-22-22 0,1 22 16,-22-21-16,22-1 0,-22 1 15,0 0-15,1-22 0,-1 1 0,-21-1 16,0 1-16,0-22 0,1 0 16,-1 1-16,0-1 0,0 0 0,0 1 15,-21-22-15,21 21 0,-21 22 0,22-22 16,-22 22-16,0 20 0,0 1 15,0 21-15,0 42 16,0 21-16,-22 1 16,1-1-16,0 21 0,0 1 0,0 21 15,0-1-15,-1 1 0,-20 0 16,21 20-16,0-20 0,0 0 0,-1-1 16,22 1-16,0-21 0,0-22 0,0 21 15,0-20-15,22-1 0,-1 0 16,0-20-16,0 20 0,0-21 0,0-21 15,1 21-15,20-21 0,-21 0 16,0 0-16,22 0 0,-22-21 0,21 21 16</inkml:trace>
  <inkml:trace contextRef="#ctx0" brushRef="#br0" timeOffset="29367.44">21294 5419 0,'0'0'0,"0"-21"0,-43-64 31,43 43-31,-21 20 0,21 1 0,0-21 15,0 21-15,0 0 0,0-1 16,21 1-16,0 0 0,1 21 0,20 0 16,0 0-16,-21 0 0,22 0 15,-1 21-15,0 0 0,1 1 0,-22-1 16,21 21-16,-21-21 0,1 22 16,-1-22-16,-21 0 0,0 21 15,0-21-15,0 1 0,0-1 0,0 0 16,-21 0-16,-1-21 0,1 21 0,0-21 15,0 0-15,0 0 0,0 0 16,-1-21-16,22 0 16,0 0-16,0 0 15,0-22-15,22 22 0,-1-21 0,21-1 16,-21 1-16,22 0 0,-1-1 0,21 1 16,-20 0-16,-1 21 0,0-22 15,1 22-15,-1 0 0,0 21 16,1 0-16,-1 0 0,0 0 0,-20 0 15,20 0-15,-21 0 0,0 21 0,0 0 16,-21 0-16,22 1 0,-22-1 16,0 0-16,-22 21 0,1-21 15,0 22-15,0-1 0,0-21 0,0 22 16,-1-1-16,1-21 0,0 21 16,0-20-16,21-1 0,0 21 0,0-21 15,0 0-15,0 1 0,0-1 16,21-21-1,0 0-15,0 0 0,1 0 16,-1 0-16,0-21 16,0-1-16,21 1 0,-20 0 0,-22 0 0,21 0 15,-21 0-15,21-22 0,-21 22 16,0-21-16,0-1 0,0 22 16,0-21-16,-21 21 0,0 0 0,21-1 15,-22 22-15,1-21 0,42 21 31,1 0-31,20 0 16,-21 0-16,43 0 0,-22 0 16,0-21-16,22 21 0,-22 0 0,22 0 15,-22 0-15,0 0 0,22 21 16,-43 0-16,21 1 0,-21-1 0,1 21 16,-1-21-16,0 22 0,0 20 15,-21-21-15,0 22 0,0 21 16,0-22-16,0 22 0,0-1 0,-21 1 15,0 0-15,0-1 0,-1 1 0,1 21 16,0 0-16,-21-22 0,21 22 16,-1 0-16,-20-21 0,21-1 0,-21 22 15,-1-21-15,22 0 0,-21 20 0,-1-20 16,1 0-16,21-1 0,-21-20 16,-1-1-16,22 1 0,0-22 0,-21 1 15,20-1-15,1-21 0,0 0 0,0 0 16,21-42-1,0 0-15,21-21 16,0-1-16</inkml:trace>
  <inkml:trace contextRef="#ctx0" brushRef="#br0" timeOffset="29668.27">22902 5779 0,'0'-85'16,"0"170"-16,0-255 0,0 107 0,0-22 0,0 43 15,0-22-15,0 22 0,0-22 16,0 22-16,21 0 0,1 21 16,-1-22-16,0 22 0,0-21 0,21 21 0,1 21 15,-22 0-15,21 0 16,1 21-16,-22 0 0,21 0 0,-21 0 16,0 22-16,1-1 0,-22 0 15,0-21-15,0 22 0,-22-1 0,-20-21 16,21 22-16,-21-22 0,-1 0 0,1 0 15,0 0-15,-22 0 0,22-21 16,-1 0-16,1 22 0,21-22 0,0 0 16,0 0-16,21-22 15,0 1-15,21 21 0,0-21 16,21 0-16</inkml:trace>
  <inkml:trace contextRef="#ctx0" brushRef="#br0" timeOffset="30339.88">23982 4530 0,'0'0'0,"42"-43"0,0 22 16,22-21-1,-64 63 1,-21 64 0,0-43-16,-22 0 0,22 22 15,-21-1-15,-1 1 0,1 21 0,0-22 0,-1 22 16,1-22-16,0 1 0,-43 63 15,43-85-15,21 0 0,-1 1 16,1-22-16,0 0 0,21 0 16,-21 0-16,42-21 15,0-21 1,0 0-16,22 0 0,-22 0 0,21 0 16,1-1-16,-22-20 0,21 0 15,0 21-15,1-22 0,-22 1 0,0 21 16,21 0-16,-20 21 0,-22 21 31,0 21-31,0-21 0,0 22 0,-22-22 16,22 21-16,0 0 0,0-20 15,0 20-15,0 0 0,0-21 0,22 22 16,20-22-16,-21 0 0,0 0 16,22 0-16,-1-21 0,0 0 15,1 0-15,-1 0 0,0 0 0,22-21 16,-22 0-16,22 0 0,-22 0 0,0 0 15,1-22-15,-1 1 0,-21 0 16,21-1-16,-20-20 0,-1-1 0,0 1 16,0-22-16,0 0 0,-21 1 15,21 20-15,-21-20 0,0 20 0,0 1 16,-42-1-16,21 22 0,-21-1 16,-1 1-16,1 21 0,-22 21 15,22 0-15,-21 0 0,-1 21 0,1 0 0,20 0 16,-20 22-16,20-1 15,1 0-15,0 1 0,-1 20 0,22-20 16,0 20-16,21 1 0,0-1 16,0 1-16,0-22 0,0 21 0,21-20 15,0-1-15,1 0 0,20 1 0,0-22 16,1 21-16,-1-21 0,0 1 16,1-1-16,20-21 0,1 0 0,-22 0 15,21 0-15,1 0 0,-22 0 0,22 0 16</inkml:trace>
  <inkml:trace contextRef="#ctx0" brushRef="#br0" timeOffset="31467.99">24892 5376 0,'63'-42'0,"-190"106"0,191-86 0,42-41 16,-64 21-16,-21 20 0,0 1 16,-21 0-16,0 0 0,22 0 0,-44 42 31,1 0-31,0 0 16,0 0-16,-21 1 0,20-1 0,1 21 15,-21-21-15,42 0 0,-21 1 16,21-1-16,0 0 0,0 0 0,0 0 15,0 0-15,21-21 16,0 0 0,0 0-16,0 0 0,22 0 0,-22-21 15,0 21-15,0-21 0,0 0 16,1 0-16,-1-22 0,0 22 16,0 0-16,-21-21 0,0 21 0,0-22 15,0 22-15,0 0 0,0 0 16,-21 21-16,-21 0 15,20 0-15,1 0 0,0 0 0,0 0 16,0 21-16,21 0 0,0 0 16,21-21-1,0 0-15,21 0 0,-20 0 16,-1 0-16,21-21 0,-21 0 16,0 21-16,22-21 0,-22 0 15,0 21-15,21-22 0,-20 1 0,-1 21 16,0-21-16,0 21 0,0 0 15,-21 21 1,0 0-16,0 1 16,0-1-16,-21 0 0,0 0 0,21 21 15,0-20-15,-21-1 0,21 0 0,-21 0 16,21 0-16,0 0 0,0 1 16,0-1-16,21-21 15,0 0-15,0 0 0,0 0 16,0 0-16,22 0 0,-22 0 15,0 0-15,0-21 0,0-1 16,1 22-16,-1-21 0,0 0 0,0 21 16,0-21-16,-21 0 15,21 21-15,-21 21 32,-21 0-32,0 0 15,21 0-15,0 1 16,0-1-1,0 0-15,21-21 16,0 0-16,1 0 16,-1 0-16,0 0 0,0-21 15,0 0-15,0-1 16,-21 1-16,0 0 0,0 0 16,22 0-16,-22 0 0,0-22 15,0 22-15,21 0 0,-21-21 0,0 20 16,0 1-16,0 0 0,21-21 15,-21 21-15,21 21 0,0-22 0,-21 1 16,21 21-16,1 0 0,-1 0 16,0 0-16,0 0 0,0 0 15,0 21-15,-21 1 0,22-1 16,-22 0-16,0 0 16,0 0-16,0 0 0,0 1 0,0-1 0,0 21 15,-22-21-15,1 0 0,0 1 16,0-1-16,21 0 0,-21 0 15,0 0-15,21 0 0,-22-21 16,1 0-16,0 0 16,21-21-1,0 0 1,21 0-16,0 0 0,1 0 16,20-1-16,0 1 0,-21 0 0,22-21 15,-1 21-15,0-22 0,1 22 0,-1 0 16,0 0-16,-20 21 0,-1 0 15,21 0-15,-21 0 0,-21 21 16,0 0-16,0 0 16,0 0-16,0 1 0,0 20 0,0-21 15,-21 0-15,0 0 0,0 22 0,0-22 16,-1 0-16,22 0 0,-21 0 16,0-21-16,0 22 0,0-1 0,21 0 15</inkml:trace>
  <inkml:trace contextRef="#ctx0" brushRef="#br0" timeOffset="31623.9">26966 5461 0,'-21'0'47,"21"-21"-32,-21 21-15,0 0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4:22:54.2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10160 402 0,'-21'0'15,"0"0"-15,-1 0 16,1 0-16,0 0 16,0 0-16,0 0 0,0 0 15,-22 21-15,22-21 16,0 0-16,0 0 0,-22 0 0,22 0 15,-21 0-15,21 0 0,0 0 16,-1 0-16,1 0 0,0 0 16,0 0-16,42 0 31,21 0-31,1 0 0,-1 0 16,22 0-16,-1 0 0,22 0 15,-22 0-15,22 0 0,-22 0 0,22 0 16,-21-21-16,20 21 0,1 0 15,0 0-15,-22 0 0,1 0 0,-1 0 16,1 0-16,-22 0 0,0 0 16,-21 0-16,1 0 0,-1 0 0,-64 0 31,22 0-31,0 0 0,0 21 16,-21-21-16,20 0 0</inkml:trace>
  <inkml:trace contextRef="#ctx0" brushRef="#br0" timeOffset="339.8">10372 508 0,'-22'0'31,"22"21"0,0 22-31,0-22 0,0 21 16,0-21-16,0 43 0,0-22 15,0 22-15,0-1 0,0 1 0,0-1 16,0 1-16,0-1 0,0 1 16,0-22-16,0 21 0,0-20 0,0-1 15,0 0-15,0 1 0,0-1 0,0 0 16,0-20-16,0-1 0,0 21 15,0-21-15,0 0 0,0-42 32,0 0-32,0 0 15,0 0-15</inkml:trace>
  <inkml:trace contextRef="#ctx0" brushRef="#br0" timeOffset="1036.22">10774 953 0,'0'0'16,"21"0"-16,0-22 0,-21 44 31,0-1-31,0 0 0,0 0 16,0 0-16,0 22 0,0-1 15,0-21-15,-21 21 0,21 1 0,-21-1 16,21-21-16,0 22 0,0-22 0,0 21 15,0-21-15,0 0 0,0 1 16,0-1-16,0 0 0,21-21 16,0 0-16,0 0 0,0 0 15,22 0-15,-22 0 0,0-21 0,21 21 16,-20-21-16,20-1 0,0 1 0,-21-21 16,22 21-16,-22-22 0,21 22 15,-21-21-15,1 0 0,20 20 0,-21-20 16,-21 0-16,21-1 15,0 22-15,-21 0 0,0 0 0,0 0 0,0 0 16,0-1-16,0 44 31,0-1-15,0 21-16,0-21 0,0 22 16,0-1-16,0 0 0,0-21 0,0 22 15,0-1-15,0 22 0,0-22 16,0 0-16,22 1 0,-22 20 0,0 1 15,21-22-15,-21 43 0,21-22 0,-21 1 16,0-1-16,0 1 0,21 20 16,-21-20-16,0-1 0,0 1 15,0 20-15,0-20 0,0-1 0,0 1 16,0-22-16,0 22 0,0-22 16,0 0-16,-21 1 0,21-1 0,-21-21 15,21 0-15,-21 1 0,-1-1 0,1-21 16,0 0-16,0 0 15,0-21-15,0-1 0,-1-20 16,1 21-16,0-43 0,0 22 0,0-21 16,21-1-16,0 1 0,-21-1 15,21 1-15,0-1 0,0-21 0,0 22 16,21-22-16,0 22 0,0-22 0,0 22 16,0-1-16,22 1 15,-22-1-15,21 1 0,1-1 0,-22 22 16,21-22-16,0 22 0,1 0 15</inkml:trace>
  <inkml:trace contextRef="#ctx0" brushRef="#br0" timeOffset="1420.94">11959 783 0,'0'0'0,"-21"-21"0,0 0 15,0 0 1,-1 21-16,1 0 16,21-21-16,0 42 15,0 0 1,0 21-16,0 1 0,0-1 16,0 0-16,0 22 0,0-1 0,0 1 15,0-1-15,0 22 0,0-22 0,0 1 16,0 21-16,0-22 0,0 22 15,0-22-15,0 22 0,0-22 0,0 1 16,0-1-16,0 1 0,0-1 16,0 1-16,-21-22 0,21 22 0,-21-22 15,21 0-15,0 1 0,0-22 16,0 21-16,-21-21 0,21 1 16,0-1-16,0-42 15,0-1 1,0 1-16,0 0 0,0-21 15,21-1-15,0 1 0</inkml:trace>
  <inkml:trace contextRef="#ctx0" brushRef="#br0" timeOffset="1803.75">11917 1143 0,'0'0'0,"-21"-21"0,21 0 0,-22 0 0,1-1 15,0 1-15,21 0 0,0 0 16,0 0-16,0 0 0,0-1 0,0 1 16,0 0-16,0 0 15,0 0-15,21 21 0,0-21 0,1 21 16,-1 0-16,21 0 0,0 0 16,-20 0-16,20 0 0,0 0 0,-21 21 15,22 0-15,-22 0 0,21 0 0,-21 0 16,1 1-16,-1 20 0,-21-21 15,0 21-15,0-20 0,0 20 0,0-21 16,-21 0-16,-1 0 16,1 22-16,-21-22 0,21 0 0,-22-21 15,22 21-15,-21 0 0,21-21 0,0 0 16,-1 22-16,1-22 0,0 0 16,0 0-1,21-22 1,0 1-1,21 21-15,-21-21 0,21 0 16</inkml:trace>
  <inkml:trace contextRef="#ctx0" brushRef="#br0" timeOffset="2147.67">12467 1122 0,'0'0'0,"21"0"0,-21-21 0,21 21 0,1 0 15,-22-21-15,0-1 0,21 22 16,0-21-16,-21 0 0,21 21 0,-21-21 16,21 0-16,-21 0 0,0-1 15,21 1-15,-21 0 0,0 0 0,0 0 16,0 0-16,0-1 16,-21 22-16,0 22 15,0-1-15,0 0 0,0 0 16,-1 21-16,1 1 15,0-1-15,21 0 0,-21-20 0,21 20 16,-21 0-16,21 1 0,-21-22 16,21 21-16,0-21 0,0 0 0,0 1 15,0-1-15,0 0 0,0 0 0,21-21 16,0 0-16,-21 21 0,21-21 16,0 0-16,0 0 0,1 0 0,-1 0 15,0-21-15,21 0 0,-21 21 16</inkml:trace>
  <inkml:trace contextRef="#ctx0" brushRef="#br0" timeOffset="2523.46">13314 889 0,'0'0'16,"0"-21"-16,0 0 0,0 0 0,0-1 16,-21 22-1,-1 0-15,1 0 0,0 0 16,0 0-16,-21 22 0,20-22 0,1 21 15,-21 0-15,21 0 0,0 0 16,-1 0-16,1 1 0,21-1 0,0 0 16,0 0-16,0 0 0,0 0 15,0 1-15,0-1 0,21 0 16,1 0-16,20 0 0,-42 0 16,42 1-16,-21-1 15,1-21-15,-1 21 0,0 0 0,-21 0 16,0 0-1,0 1-15,-21-22 16,0 21-16,-1-21 0,1 0 0,-21 21 16,21-21-16,-22 0 0,1 0 15,21 0-15,-21 0 0,-1 0 0,22 0 16,0 0-16,0 0 0,0 0 16,-1 0-16,22-21 15,0 0-15,0-1 16,22 1-16</inkml:trace>
  <inkml:trace contextRef="#ctx0" brushRef="#br0" timeOffset="3627.88">14330 804 0,'0'0'0,"-21"0"0,21-21 16,-22 0-16,22 0 0,0 0 0,0 0 15,0-1-15,0 1 0,0 0 0,-21 0 16,21 0-16,0 0 15,0-1-15,-21 22 32,21 22-32,-21-1 15,21 0-15,-21 21 0,0-21 0,-1 22 16,22-1-16,-21 0 0,0 22 16,0-22-16,0 1 0,0-1 0,-1 21 15,1-41-15,21 20 0,0 0 16,0-21-16,0 22 0,0-22 0,0 0 15,21 0-15,1 0 0,-1-21 16,0 0-16,21 0 0,-21 0 16,22 0-16,-22 0 0,21-21 0,1 0 15,-22 0-15,21 0 0,-21 0 16,0-1-16,1-20 0,-1 21 0,0-21 16,0-1-16,-21 1 0,0 0 15,0-1-15,0-20 0,0 20 16,0 1-16,0 0 0,-21 21 0,0-22 15,0 22-15,-1 0 0,-20 0 16,21 0-16,0 21 0,0 0 0,-1-22 16,44 22 15,20 0-31,-21 0 16,0 0-16,22-21 0,-1 21 15,0-21-15,1 21 0,-22-21 0,21 21 16,0-21-16,22 21 0,-22-21 15,1-1-15,-1 1 0,0 0 16,1 0-16,-1 0 0,-21 0 16,0-1-16,0 1 0,1 0 0,-1-21 15,-21 21-15,0-1 16,0 1-16,0 42 31,0 1-15,-21-1-16,-1 21 0,1 0 0,0 1 15,0 20-15,0-20 0,-22 20 16,22 1-16,0-1 0,0 22 0,0-22 16,0 22-16,-1 0 0,22-1 15,0 1-15,0 0 0,-21-1 16,21 22-16,0-21 0,0 21 0,0-22 16,0 22-16,21-21 0,1 21 15,-1-22-15,0 1 0,0 0 0,0-1 16,22-20-16,-22 20 0,0 1 0,21-21 15,-21 20-15,1-20 0,20-1 16,-21-20-16,0 20 0,22-21 0,-22 1 16,0-1-16,-21 0 0,0-20 0,0 20 15,0-21-15,0 0 0,0 0 16,-21-21-16,0 22 0,-1-22 0,1 0 16,0 0-16,0 0 0,-21-22 0,20 1 15,1 0-15,-21 0 16,21-21-16,0-1 0,-22 1 0,22-22 15,0 1-15,0-1 0,0-20 0,21 20 16,0-20-16,0-1 0,0 0 16,0 1-16,0-1 0,0 21 0,0-20 15,21-1-15,0 22 0,21-22 0,-21 0 16,22 22-16,-1-1 0,0-20 16,22 20-16,-22 1 0,22-1 0</inkml:trace>
  <inkml:trace contextRef="#ctx0" brushRef="#br0" timeOffset="4031.64">16065 445 0,'0'0'0,"0"-22"0,0 1 0,0 0 0,0 0 16,0 0-16,0-22 16,0 22-16,0 0 0,0 0 0,0 0 15,0 42 1,-21 21-1,21-21-15,0 22 0,0-1 16,0 22-16,-21-22 0,0 21 0,0 1 16,21-1-16,-21 22 0,21-21 0,-22-1 15,1 1-15,0-1 0,21-21 16,0 22-16,-21-22 0,21-21 16,0 22-16,-21-22 0,21 0 15,0 0-15</inkml:trace>
  <inkml:trace contextRef="#ctx0" brushRef="#br0" timeOffset="4463.39">15727 402 0,'0'0'16,"0"-42"-16,-21 21 0,21-22 0,-22 22 0,22 0 15,-21 0-15,21 0 16,0-22-16,0 22 0,0 0 0,21 0 16,1 0-16,-1 0 0,0 21 15,0 0-15,21-22 0,1 22 16,-1 0-16,0 0 0,22 0 0,-22 22 16,22-1-16,-1 0 0,22 0 15,-22 21-15,1-20 0,-1 20 0,1 21 16,-22-20-16,22 20 0,-43-20 15,21 20-15,-21 1 0,1-22 0,-22 21 16,0 1-16,0-1 0,0 1 16,-22-1-16,1 1 0,-21-22 15,21 22-15,-22-22 0,1 0 16,-21 1-16,20-22 0,1 21 0,-22-21 16,22 1-16,0-1 0,-22 0 0,22-21 15,0 21-15,-1-21 0,22 0 16,-21 0-16,21 0 0,-1 0 0,1 0 15,0 0-15,21-21 16,0 0-16,0 0 0,21 21 16,0-22-16,1 1 0,-1 21 15,0-21-15</inkml:trace>
  <inkml:trace contextRef="#ctx0" brushRef="#br0" timeOffset="4927.12">16700 974 0,'0'0'0,"0"-21"0,0-1 16,22 22-16,-22-21 0,0 0 16,0 0-16,21 0 15,0 0-15,0 21 16,0 0-16,0 0 15,1 0-15,-1 21 16,0 21-16,-21-21 0,21 0 16,0 22-16,0-1 0,1-21 0,-22 22 15,21-1-15,0 0 0,-21-21 16,0 22-16,0-22 0,0 0 0,21 0 16,-21 0-16,0 1 0,0-1 15,0 0-15,-21-21 0,21 21 16,-21-21-16,0 0 0,-1 0 15,22-21-15,0 0 16,0 0-16,0-1 0,0 1 16,0-21-16,0 21 15,0 0-15,0-22 0,0 22 16,22-21-16,-1 21 0,0-1 16,0-20-16,21 21 0,-20 0 0,-1 0 15,21-1-15,0 1 0,-20 21 16,20-21-16,0 21 0,-21 0 0,22 0 15,-22-21-15,21 21 0,1 0 16</inkml:trace>
  <inkml:trace contextRef="#ctx0" brushRef="#br0" timeOffset="5603.77">17716 826 0,'0'84'31,"-21"-63"-31,0 22 16,0-22-16,21 0 0,-21 21 0,0-20 15,21-1-15,-22 21 0,22-21 16,-21 0-16,21 1 0,-21-1 0,21 0 16,0 0-16,0 0 15,21-21 1,0 0-16,1 0 0,-1 0 0,0 0 16,0 0-16,0 0 0,0-21 15,1 0-15,-22 0 0,21 21 0,0-21 16,-21-1-16,0 1 0,0-21 15,0 21-15,0 0 0,0-1 0,0-20 16,0 21-16,-21 0 16,21 0-16,-21-1 0,-1 22 0,1-21 15,0 21-15,0 0 0,0 0 16,42 0 15,0 0-31,0 0 16,0 0-16,22 0 0,-22-21 0,0 21 15,21-21-15,-20 21 0,-1 0 16,0-21-16,0 21 0,0 0 16,0 0-16,1-21 0,-1 21 15,0 0 1,-21 21 0,0 0-16,0 0 15,0 21-15,0 1 0,0-1 16,0 0-16,0 1 0,-21-1 0,21 22 15,-21-22-15,21 21 0,-22 1 16,1-1-16,0 1 0,0-1 0,21 22 16,-21-21-16,0 20 0,-1-20 15,1-1-15,0 1 0,21-1 0,-21 22 16,0-22-16,0 1 0,21-1 16,-22 1-16,22-22 0,-21 22 0,0-1 15,21-20-15,0-1 0,0 0 16,0-21-16,0 22 0,0-22 0,0 0 15,0-42 1,0 0 0,0-22-16,21 22 0,-21-21 15,21 0-15,1-22 0,-22 1 0,21 20 16,0-20-16</inkml:trace>
  <inkml:trace contextRef="#ctx0" brushRef="#br0" timeOffset="5883.62">17928 1418 0,'0'0'0,"0"-42"0,0 0 0,0-1 0,0 1 16,0 21-16,0-22 0,0 22 15,0-21-15,0 21 0,0 0 0,21-1 16,0 1-16,-21 0 0,22 0 16,20 21-16,-21 0 0,0 0 0,22 0 15,-1 0-15,-21 0 0,21 0 16,-20 21-16,-1 0 0,0 0 0,0 1 15,0-1-15,-21 0 0,0 0 16,0 0-16,0 0 0,0 22 0,-21-43 16,0 21-16,0 0 0,0 0 15,-22 0-15,22-21 0,0 22 0,-21-22 16,20 0-16,-20 0 0,21 0 16,0 0-16,0 0 0,-1 0 15,1 0-15</inkml:trace>
  <inkml:trace contextRef="#ctx0" brushRef="#br0" timeOffset="6808.09">19156 826 0,'0'0'0,"0"-22"0,0 1 16,0 0-16,0 0 0,0 0 0,0 0 15,0-1-15,0 1 0,0 0 16,21 0-16,-21 0 0,0 0 15,0-1-15,0 1 0,0 0 0,0 0 16,-21 42 0,21 0-1,-21 0-15,-1 22 0,1-1 16,0 22-16,0-1 0,0 1 0,0 20 16,-1-20-16,-20-1 0,21 22 15,0-22-15,0-20 0,-1 20 0,1-20 16,0-1-16,0 0 0,21 1 15,0-22-15,-21 21 0,21-21 0,-21-21 16,21 21-16,0-42 31,0 0-31,0 0 0,0 0 16,21 0-16,-21-22 0,0 22 16,0-21-16,21-1 0,0 1 0,-21 0 15,21-1-15,-21 1 0,0 21 16,21-21-16,-21 20 0,0 44 31,0-1-31,0 0 0,0 21 0,0-21 16,0 22-16,0-1 0,0-21 0,0 22 15,0-1-15,0-21 0,22 0 16,-22 22-16,21-22 0,0 0 0,0 0 16,0 0-1,0 0-15,1-21 0,20 0 0,-21 0 16,0 0-16,0 0 0,22 0 15,-22 0-15,21 0 0,-21-21 0,22 0 16,-1 0-16,-21 0 0,22-22 0,-22 22 16,21-21-16,-21 0 0,22-1 15,-22 1-15,0-22 0,0 1 0,0-1 16,-21 1-16,0-1 0,0 1 16,0 21-16,0-22 0,-21 1 0,0 20 15,0 1-15,-22 0 0,1 20 16,0-20-16,-22 21 0,22 0 0,-22 21 15,22 0-15,0 0 16,-1 0-16,1 21 0,0 0 0,-1 0 16,22 22-16,-21-1 0,21 21 15,21-20-15,0 20 0,0 64 16,0-84-16,0 20 0,0 1 16,21-22-16,0 0 0,43 64 15,-43-85-15,0 22 0,21-22 16,-21 0-16,22-21 0,63 21 15,-22-21 1,-41 0-16</inkml:trace>
  <inkml:trace contextRef="#ctx0" brushRef="#br0" timeOffset="7232.84">19854 1080 0,'0'0'15,"0"-22"-15,-21 44 31,0-22-31,0 21 16,0 0-16,-1 0 0,22 0 0,-21 22 16,0-22-16,0 0 0,0 0 15,21 21-15,0-20 0,0-1 0,-21 0 16,21 0-16,0 0 0,0 0 16,0 1-16,0-1 0,0 0 15,21-21-15,0 21 16,0-21-16,0 0 0,0 0 15,1 0-15,-1 0 0,0 0 0,0-21 16,0 21-16,0-21 0,1 0 16,-1-1-16,0 1 0,0 0 0,0-21 15,0 21-15,1-22 0,-22 22 0,0-21 16,0-1-16,0 22 0,0-21 16,0 21-16,-22 0 0,22-1 0,-21 1 15,0 21-15,0-21 0,-21 21 16,20 0-16,1 0 0,0 0 0,0 0 15,21 21-15,-21-21 0,21 21 16,0 1-16,-21-1 0,21 0 16,0 0-16,0 0 15,0 0-15,21-21 0,0 0 0,0 22 16,0-22-16,0 0 0</inkml:trace>
  <inkml:trace contextRef="#ctx0" brushRef="#br0" timeOffset="8212.04">20320 995 0,'0'0'0,"0"21"16,0 0 0,0 0-16,0 1 0,-21-1 0,0 21 15,21-21-15,-22 22 0,1-22 16,0 21-16,0-21 0,21 22 0,0-22 15,-21 0-15,21 21 0,-21-21 16,21 1-16,0-1 0,0 0 16,0 0-1,21-21-15,0 0 16,0 0-16,0 0 16,0-21-16,1 0 0,-1 21 0,0-21 15,0-1-15,0-20 0,0 21 0,1 0 16,-1 0-16,0-22 15,21 22-15,-42 0 0,21 0 0,1 0 16,-1 21-16,-21 21 31,0 0-31,-21 0 0,-1 21 16,22-20-16,0-1 0,-21 0 0,21 21 16,-21-21-16,21 1 0,0-1 15,0 0-15,0 0 0,0 0 16,0 0-16,21-21 0,0 0 15,1 0 1,-1 0-16,0 0 16,-21-21-16,0 0 0,21 0 15,0 0-15,-21 0 0,21-1 0,1 1 16,-22-21-16,21 21 0,-21-22 16,21 1-16,0 21 0,-21-21 0,21-1 15,0 22-15,1-21 0,-22 21 16,21-22-16,0 22 0,0 0 0,0 21 15,0-21-15,1 21 0,-1 0 16,0 0-16,0 0 0,-21 21 16,21-21-16,-21 21 0,21 21 0,-21-20 15,22-1-15,-22 21 16,0-21-16,0 22 0,0-22 0,0 21 16,0-21-16,0 22 0,0-22 15,0 0-15,0 0 0,0 0 0,0 0 16,0 1-16,0-1 0,0 0 15,0 0-15,-22-21 16,22-21 15,0 0-15,0 0-16,0-1 0,0 1 16,0-21-16,0 21 0,0-22 15,22 22-15,-22-21 0,21 0 16,0-1-16,0 1 0,-21 0 0,21-1 15,22 1-15,-22 21 0,0-22 16,21 22-16,-21 0 0,22 0 0,-22 21 16,21 0-16,1 0 0,-1 21 15,-21 0-15,0 0 0,22 22 0,-22-1 16,-21 0-16,0 1 0,0 20 0,0-20 16,0-1-16,0 0 0,-21 1 15,-1-1-15,1 0 0,0 1 0,0-22 16,0 21-16,0-21 0,-1 22 15,1-22-15,0 0 0,21 0 16,-21 0-16,0-21 0,0 21 16,-1-21-16,1 22 0,0-22 15,-21 0-15</inkml:trace>
  <inkml:trace contextRef="#ctx0" brushRef="#br0" timeOffset="9175.57">11070 2096 0,'0'0'0,"-42"0"0,-22 0 0,22 0 15,-22 0-15,22-22 0,-21 22 16,-1 0-16,1 0 0,20 0 0,-20 0 15,-1 0-15,1 0 0,20 0 0,-20-21 16,21 21-16,-22 0 16,22 0-16,-1 0 0,1 0 0,21 0 15,0 0-15,0-21 0,-1 21 0,1 0 16,21-21 0,21 21-16,1 0 0,-1-21 15,21 21-15,-21 0 0,22 0 0,20-21 16,-21 21-16,22 0 0,-1 0 15,1-22-15,-1 22 0,22 0 0,21 0 16,0-21-16,0 0 0,21 21 16,-22 0-16,44-21 0,-22 21 0,21 0 15,21-21-15,-21 21 0,22 0 0,-1 0 16,0 0-16,22-21 16,-1 21-16,1 0 0,-1 0 0,1 0 15,-1 0-15,22 0 0,0 0 0,-1 0 16,1 0-16,0 0 0,20 0 15,-20 0-15,21 0 0,0 21 0,-22-21 16,22 0-16,0 0 0,-21 21 16,21-21-16,-22 0 0,1 0 0,0 21 15,20-21-15,-20 0 0,-21 0 0,20 0 16,1 21-16,-43-21 0,22 0 16,-22 0-16,22 0 0,-22 0 0,-21 0 15,21 0-15,-42 0 0,22 0 16,-22 0-16,-22 0 0,22 0 15,-42 0-15,21 0 0,-43 0 0,1 0 16,-1 0-16,-20 0 0,-22 0 16,21 0-16,-21 0 15,-21-21 1,-21 21-16,0 0 16,0-21-16,0 21 0,0 0 15,-22 0-15,22 0 0,-21 0 0,-1 0 16,22 0-16,-21 0 0,21 0 15,-22 21-15,22-21 0,0 21 16</inkml:trace>
  <inkml:trace contextRef="#ctx0" brushRef="#br0" timeOffset="10435.92">13250 2265 0,'0'0'0,"21"0"0,1 0 0,-22-21 31,-22 21-15,1 0-1,0 0-15,-21 21 0,-1-21 16,1 21-16,0 0 0,-22 0 0,1 1 16,-1 20-16,1 0 0,-22-21 15,0 43-15,-20-22 0,-1 1 0,0-1 16,-42 21-16,21-20 0,-148 63 16,126-64-16,1 21 0,-21-20 15,21 20-15,-22-20 0,22 20 0,0-21 16,-21 22-16,21-22 0,-1 1 0,1 20 15,21-21-15,-21 1 0,-85 41 16,127-41-16,1-1 16,20 0-16,0-20 0,22 20 0,-22-21 15,-42 43 1,42-22-16,64-42 16,21-21 15,21 21-16,-21-21-15,22-1 0,-1 22 16,-21-21-16,21 0 0</inkml:trace>
  <inkml:trace contextRef="#ctx0" brushRef="#br0" timeOffset="10879.67">9207 3323 0,'0'0'0,"0"-21"0,0 0 15,0 42 17,-21 0-32,21 22 15,-21-22-15,0 0 0,0 21 0,0-21 16,21 22-16,-43-22 0,22 21 16,0-21-16,0 1 0,-22 20 0,22-21 15,0 0-15,-21 0 0,21 1 16,-1-1-16,1 0 0,0 0 0,0-21 15,0 21-15,0 0 16,42-21 31,0 0-47,0 0 16,0 0-16,22 0 0,-22 0 0,21 22 15,0-22-15,1 21 0,-1-21 0,0 21 16,1-21-16,20 21 0,-20-21 15,-1 21-15,0-21 0,1 21 0,-1-21 16,0 0-16,1 22 0,-1-22 0,0 21 16,-21-21-16,1 0 15,-1 0-15,0 0 0,-21 21 16,-21-21 0,0 0-16,-1 0 0,-20 0 15</inkml:trace>
  <inkml:trace contextRef="#ctx0" brushRef="#br0" timeOffset="12068.59">995 3958 0,'-43'-21'32,"22"21"-17,21-21-15,0 0 16,0 0-1,21 21-15,1-22 0,-1 22 0,0-21 16,0 0-16,21 0 0,-20 0 16,20 21-16,0-43 0,-21 22 0,22 0 15,-1 0-15,0 0 0,-20-22 16,-1 22-16,0 0 0,0-21 16,-21 21-16,0-1 0,0 1 0,-21 0 15,0 0-15,-22 0 0,1 0 16,21 21-16,-21 0 0,-1 0 0,1 0 15,0 0-15,-1 0 0,22 0 16,-21 21-16,21 0 0,-1 0 16,-20 0-16,21 0 0,21 1 15,-21-1-15,21 0 0,-21 21 16,21-21-16,0 1 0,0-1 0,0 21 16,0-21-16,21 0 0,0 1 15,0 20-15,0-21 0,0 0 0,22 0 16,-22 22-16,21-22 0,-21 21 15,22-21-15,-1 22 0,0-22 0,-20 21 16,20 1-16,-21-22 0,21 21 16,-20 0-16,-1-20 0,0 20 0,-21 0 15,0 1-15,0-22 16,0 21-16,-21-21 0,0 22 0,-22-22 16,1 21-16,0-21 0,-1 0 15,-20 1-15,20-1 0,-20 0 16,-1 0-16,1-21 0,-22 0 0,22 0 15,-1 0-15,-20 0 0,20 0 16,1 0-16,20-21 0,-20-21 0,20 20 16,1-20-16,0 0 0,-1-1 15,22 1-15,0 0 0,0-22 16,21 22-16,0-22 0,0 22 0,0 0 16,21-1-16,21 1 0,-20 21 15,20-21-15,0 20 0,22 22 16,-22-21-16,0 21 0,22 0 15,-22 0-15,22 0 0,-22 0 0,0 21 16,1 1-16,-1-1 0,0 0 16</inkml:trace>
  <inkml:trace contextRef="#ctx0" brushRef="#br0" timeOffset="12351.47">1545 4085 0,'0'0'0,"0"21"15,21 1 1,-21-1-16,0 0 0,0 21 16,0-21-16,0 1 0,0 20 15,0-21-15,0 21 0,0-20 16,0-1-16,-21 0 0,21 0 0,0 0 15,0 0-15,0 1 16,0-44 31,0 1-47</inkml:trace>
  <inkml:trace contextRef="#ctx0" brushRef="#br0" timeOffset="12740.25">1693 3768 0,'0'0'0,"0"-21"0,0-1 16,0 1-16,-21 21 15,0 0 1,21 21-16,-21 1 16,21-1-16,-21 0 0,21 0 15,0 0-15,0 0 0,0 1 16,0-1-16,0 0 0,21-21 15,0 0-15,0 0 16,0 0-16,0 0 0,1 0 0,-1 0 16,0-21-16,0 21 15,0-21-15,-21-1 0,21 1 16,-21 0-16,0 0 0,0 0 16,0 0-16,0-1 0,-21 1 0,0 0 15,0 0-15,0 21 0,0 0 16,-1 0-16,1 0 0,-21 0 15,21 0-15,0 21 0,-1-21 16,1 21-16,0 22 0,21-22 16,0 0-16,0 0 0,0 21 0,0-20 15,0-1-15,0 21 0,0-21 16,0 0-16,21 1 0,0-1 0,1 0 16</inkml:trace>
  <inkml:trace contextRef="#ctx0" brushRef="#br0" timeOffset="13247.96">2011 4128 0,'-21'0'15,"21"21"-15,0 0 0,0 0 16,0 0-16,0 0 0,0 1 15,0-1-15,0 21 0,0-21 16,0 0-16,0 1 0,0-1 16,0 0-16,0 0 0,0 0 15,0 0-15,-22 1 16,1-22-16,0 0 16,0 0 15,21-22-31,0 1 0,-21 0 15,21 0-15,0 0 0,0-22 0,0 22 16,0-21-16,0 0 0,21 20 16,0-20-16,0 0 0,0 21 0,22-22 15,-1 22-15,0 0 0,1 0 16,-1 21-16,0 0 0,22 0 0,-22 0 16,1 0-16,20 21 0,-21 0 15,-20 0-15,-1 0 0,0 1 0,0 20 16,-21-21-16,0 0 0,0 22 15,0-22-15,-21 0 0,21 21 0,-21-21 16,0 1-16,-1-1 16,1-21-16,21 21 0,-21-21 15,21 21-15,-21-21 16,21-21 0,21 21-16</inkml:trace>
  <inkml:trace contextRef="#ctx0" brushRef="#br0" timeOffset="14044.53">3217 3916 0,'0'0'0,"0"-21"0,-21 0 16,0 21-16,0 0 0,0 0 15,-1 0-15,1 0 0,0 0 16,0 21-16,0 0 0,0 0 0,-22 0 16,22 22-16,0-22 0,-21 0 15,20 21-15,1-21 0,0 22 0,0-22 16,21 21-16,0-21 0,0 1 16,0-1-16,21-21 15,0 0 1,0 0-16,1 0 0,-1 0 15,0-21-15,21-1 0,-21 1 0,1 21 16,-1-21-16,0 0 0,0 0 16,0 0-16,-21-1 0,21 1 0,-21 0 15,22 0-15,-22 0 0,21 0 16,-21-1-16,0 1 0,0 42 47,0 22-32,0-22-15,0 0 0,0 21 0,0 1 16,0-1-16,0 0 16,0 1-16,0 20 0,0-20 0,0 20 15,0-21-15,0 22 0,0-1 16,0 1-16,0-1 0,0 1 0,21 21 16,-21-22-16,21 22 0,-21-22 15,0 1-15,21 20 0,0 128 16,-21-148-16,22 63 15,-1-64-15,-21 1 16,0-1-16,0 1 0,0-22 0,0 0 16,0 22-16,0-22 0,0-21 0,-21 22 15,-1-22-15,1 0 0,0 0 16,0 0-16,0 0 0,0-21 0,-1 0 16,-20 0-16,0 0 0,21 0 15,-22-21-15,-20 0 0,20 0 0,1-21 16,-21-1-16,20 1 0,-20-22 15,20 22-15,1-43 0,21 22 0,-21-22 16,20 22-16,22-22 0,0 0 0,0 1 16,0 20-16,0-20 0,0-1 15,22 21-15,-1 1 0,21-1 0,-21 1 16,0-1-16,22 22 16,-1-21-16,-21 20 0,22 1 0,-1 0 15,-21 20-15,0-20 0,22 0 16,-22 21-16,21-22 0,-21 22 0,0-21 15,22-1-15</inkml:trace>
  <inkml:trace contextRef="#ctx0" brushRef="#br0" timeOffset="14352.35">3746 3471 0,'0'0'0,"0"-21"15,-21 0-15,0 21 0,0 0 16,0 0-16,0 0 0,-1 0 16,1 21-16,21 0 0,-21 1 15,21 20-15,-21-21 0,21 21 0,-21 1 16,21 20-16,-21-20 0,-1 20 16,22 1-16,-21-1 0,21-21 0,-21 22 15,21-1-15,-21-20 0,21 20 16,0-20-16,0-22 0,0 21 0,0-21 15,0 0-15,0 1 0,0-1 16,21-21-16,0 0 0,0 0 16,1 0-1,-1 0-15,-21-21 0,21 21 0,0-22 16,0 1-16</inkml:trace>
  <inkml:trace contextRef="#ctx0" brushRef="#br0" timeOffset="14712.15">3725 4106 0,'21'0'63,"1"0"-63,-22-21 0,21 21 15,0-21-15,0 21 0,0-21 0,0 0 16,1 0-16,-1 21 0,-21-22 15,0 1-15,21 21 0,-21-21 16,-21 21 0,0 0-1,-1 0-15,1 0 0,0 0 16,0 21-16,0 0 0,0 22 0,-1-22 16,1 0-16,21 21 0,-21-20 0,21 20 15,-21-21-15,21 21 0,0-20 16,0-1-16,0 0 0,0 0 0,0 0 15,21-21 1,0 0-16,0 0 0,22 0 16,-22 0-16,21-21 0,-21 0 0,22 0 15</inkml:trace>
  <inkml:trace contextRef="#ctx0" brushRef="#br0" timeOffset="15491.7">5143 3768 0,'-21'0'0,"42"0"0,-42-21 32,42 21-17,1-22 1,-22 1-16,21 21 0,0-21 15,0 21-15,0-21 0,0 0 0,-21 0 16,22-1-16,-1 22 0,-21-21 0,0 0 16,0 0-16,0 0 0,0 0 15,0-1-15,-21 22 16,-1 0-16,1 0 0,-21 0 16,21 0-16,-22 0 0,22 0 0,-21 0 15,21 22-15,-22-1 0,1 0 16,21 0-16,-21 0 0,20 0 0,1 1 15,-21-22-15,42 21 0,0 0 16,0 0-16,0 0 0,0 0 16,0 1-16,0-1 0,21 0 15,0-21-15,0 21 0,1-21 16,-1 21-16,21 0 0,-21 1 0,0-22 16,22 21-16,-22 0 0,21 0 0,-21 0 15,22 0-15,-22 22 0,0-22 16,21 0-16,-20 0 0,-1 22 0,0-22 15,0 0-15,-21 21 0,0-21 16,0 1-16,0-1 0,0 21 16,0-21-16,-21 0 0,0 1 0,0-1 15,-1 0-15,-20 0 0,21-21 0,-21 21 16,-1-21-16,1 0 0,0 21 16,-1-21-16,1 0 0,-22 0 15,22 0-15,0 0 0,-1-21 0,1 0 16,21 0-16,-21 21 0,20-21 0,-20 0 15,21-1-15,0 1 0,21 0 16,0 0-16,0 0 0,0 0 0,0-1 16,0 1-16,21 0 0,21 0 15,1 21-15,-1-21 0,0 0 0,1-1 16,-1 22-16,21-21 0,-20 0 16</inkml:trace>
  <inkml:trace contextRef="#ctx0" brushRef="#br0" timeOffset="15879.48">5567 4064 0,'0'0'0,"21"0"0,0 0 16,0-21-16,-21 0 15,21 21-15,-21-21 0,22-1 0,-22 1 16,21 21-16,-21-21 0,0 0 0,21 21 15,-21-21-15,0 0 16,21-1-16,-21 1 0,-21 0 16,0 21-1,0 0-15,-22 0 0,22 0 0,0 21 16,-21-21-16,20 21 0,-20 1 0,21 20 16,0-21-16,-22 21 0,22 1 15,0-1-15,21 0 0,0 1 0,-21-1 16,21-21-16,0 22 0,0-22 15,0 21-15,0-21 0,21 0 0,0 1 16,0-1-16,1-21 16,-1 0-16,0 0 15,0 0-15,0 0 0,0 0 16,1-21-16,-1 21 0,-21-22 16,21 1-16,0 21 0,0-42 0,0 21 15</inkml:trace>
  <inkml:trace contextRef="#ctx0" brushRef="#br0" timeOffset="16187.3">6075 3217 0,'0'-21'0,"0"42"0,0-63 15,0 63 1,0 0-16,0 22 15,0-1-15,0 0 0,-21 1 0,21-1 16,-22 22-16,22-1 0,0-21 16,0 22-16,-21-22 0,0 22 0,0-22 15,21 22-15,0-22 0,-21 21 16,0-20-16,21-1 0,0 0 0,0-20 16,0 20-16,0-21 0,0 0 0,0 0 15,0 1-15,0-44 47,0 1-47</inkml:trace>
  <inkml:trace contextRef="#ctx0" brushRef="#br0" timeOffset="16584.08">6075 4064 0,'0'64'32,"21"-64"-32,0 0 15,0 0 1,0 0-16,1-22 0,-1 22 16,-21-21-16,21 0 0,0 0 0,0 21 15,-21-21-15,0 0 0,21-1 0,-21 1 16,22 0-16,-22 0 0,0 0 15,0 0 1,-22 21 0,1 0-16,0 0 0,0 21 0,0 0 15,0 0-15,-1 21 0,1-20 16,21-1-16,0 0 0,-21 21 16,21-21-16,-21 1 0,21-1 0,0 0 15,0 0-15,0 0 0,0 0 16,0 1-16,0-1 15,21-21-15,0 21 16,0-21-16,1 0 0,-1 0 16,0 0-16,0 0 15</inkml:trace>
  <inkml:trace contextRef="#ctx0" brushRef="#br0" timeOffset="16887.9">6773 3895 0,'0'0'0,"0"-21"0,-21 21 0,0 0 15,0 0-15,0 0 16,-1 0-16,1 21 0,0-21 16,0 21-16,0 0 0,21 21 15,-21-20-15,21-1 0,-22 21 0,1-21 16,21 22-16,0-22 0,0 21 0,0-21 15,0 0-15,0 1 0,0-1 16,0 0-16,0 0 0,21 0 0,1 0 16,-1-21-16,0 0 15,0 0-15,21 0 0,-20 0 16,-1 0-16,21 0 0,-21-21 0,22 21 16,-22-21-16,21 0 0,-21-21 15,22 20-15,-1 1 0</inkml:trace>
  <inkml:trace contextRef="#ctx0" brushRef="#br0" timeOffset="17191.73">7260 3514 0,'0'-43'0,"0"86"0,0-128 0,0 64 0,0 0 16,0 0-16,0-1 0,-21 44 31,21-1-31,-21 21 16,21-21-16,0 22 0,0-1 0,-21 0 15,21 1-15,-22-1 0,22 0 16,-21 1-16,21-1 0,0 0 0,0 1 16,-21-1-16,21 0 0,-21 22 15,21-22-15,-21 0 0,21 1 0,0-22 16,0 21-16,0-21 0,0 22 0,0-22 16,0 0-16,0 0 0,0 0 15,21-21-15,0 0 16,0 0-16,0 0 0,1 0 15,-1-21-15,-21 0 0,21 0 16,0 0-16,-21 0 0,21-1 16</inkml:trace>
  <inkml:trace contextRef="#ctx0" brushRef="#br0" timeOffset="17403.59">7070 3725 0,'0'0'0,"21"0"47,0 0-47,0 0 0,0 0 16,0 0-16,1 0 0,-1 0 0,21-21 16,-21 21-16,0 0 0,1 0 15,-1-21-15,0 21 0,0 0 0,0 0 16,0 0-16,-21-21 0</inkml:trace>
  <inkml:trace contextRef="#ctx0" brushRef="#br0" timeOffset="18507.16">8530 4191 0,'0'0'16,"0"-21"-16,0 0 16,0 0-16,0-1 0,0 1 0,0 0 15,-21 21 17,21 21-32,0 0 0,-21 1 0,21-1 15,0 21-15,0 0 0,-21 1 16,21-1-16,-22 0 0,22 1 0,-21-1 15,21 0-15,0 1 0,-21-22 16,21 21-16,-21-21 0,21 22 0,0-22 16,0 0-16,0 0 0,0 0 0,0 1 15,0-44 17,0 1-17,0 0-15</inkml:trace>
  <inkml:trace contextRef="#ctx0" brushRef="#br0" timeOffset="18915.93">8170 4149 0,'0'0'0,"-21"-43"0,21 22 16,-21 0-16,0 0 0,21 0 16,-21-22-16,21 22 0,0 0 15,-22 0-15,22 0 0,0 0 16,0-1-16,22 1 0,-1 0 15,0 21-15,21 0 16,-21 0-16,22 0 0,-22 0 16,21 0-16,1 0 0,-1 0 0,0 42 15,1-20-15,-1 20 0,0 0 0,-21 1 16,22-1-16,-22 21 0,0-20 16,0 20-16,-21-20 0,0-1 0,0 0 15,0 1-15,0-1 0,0 0 16,-21 1-16,0-1 0,-21-21 0,20 21 15,-20-20-15,21-1 0,0 0 0,-22 0 16,22 0-16,0 0 0,0 1 16,0-1-16,0-21 0,-1 0 0,1 0 15,0 0 1,0 0 0,21-21-1,0-1 1,21 22-16,0-21 0,0 21 15,1 0-15</inkml:trace>
  <inkml:trace contextRef="#ctx0" brushRef="#br0" timeOffset="19343.81">8805 4593 0,'21'-21'0,"-21"0"15,0 0-15,0 0 0,22 21 16,-22-22-16,0 1 16,21 0-16,0 21 0,0-21 0,0 21 15,0 0-15,1 0 0,-1 0 16,0 0-16,0 0 0,21 0 0,-20 0 16,-1 21-16,0-21 0,0 21 0,0 0 15,-21 1-15,0-1 0,0 0 16,0 0-16,0 0 0,0 0 0,0 1 15,0-1-15,0 0 0,0 0 0,0 0 16,-21 0-16,0 1 16,0-22-16,21-22 31,0 1-31,0 0 16,0 0-16,0 0 0,0 0 15,0-22-15,0 22 0,21 0 0,0-21 16,0 20-16,-21 1 0,21-21 15,1 21-15,-1 0 0,0-1 0,0 1 16,0 21-16,0-21 0,1 0 16,-1 21-16,0-21 0,0 21 0,0 0 15,0-21-15</inkml:trace>
  <inkml:trace contextRef="#ctx0" brushRef="#br0" timeOffset="20019.41">9567 4297 0,'0'0'0,"0"21"0,0 0 0,0 0 0,-21 1 15,21-1-15,-21 0 0,21 0 0,-21 21 16,21-20-16,0-1 0,0 0 16,-21 0-16,21 0 0,0 0 15,0 1-15,21-22 16,0 0 0,21 0-16,-21 0 0,22 0 0,-22 0 15,21-22-15,-21 22 0,22-21 16,-1 0-16,-21 21 0,22-21 15,-22 0-15,0 0 0,-21-1 0,0 1 16,0 0-16,0 0 0,0 0 0,-21 0 16,0-1-16,-22 1 15,1 21-15,21 0 0,-22 0 0,1 0 16,0 0-16,21 0 0,-22 0 16,22 0-16,0 0 0,21 21 15,21-21 1,0 0-16,0 0 15,22 0-15,-1 0 0,0 0 0,1-21 16,-1 21-16,0-21 0,1 0 16,-1 21-16,0-21 0,1 0 15,-22 21-15,21-22 0,1 22 0,-22-21 16,21 21-16,-21 0 0,0-21 16,1 21-16,-1 0 0,0 0 15,-21 21-15,0 0 0,0 1 16,0-1-16,0 0 0,0 0 15,0 0-15,0 22 0,0-1 0,0-21 16,0 21-16,0 1 0,0 20 0,0-20 16,0 20-16,0 1 15,0-1-15,0 22 0,0-22 0,-21 22 16,21 0-16,-21-22 0,21 22 0,-22-1 16,1-20-16,21 21 0,0-1 15,-21-20-15,0 20 0,21-20 0,-21-1 16,21 1-16,-21-1 0,-1-20 0,22-1 15,0 0-15,0 1 0,-21-1 0,21-21 16,0 0-16,-21 1 0,21-44 31,0 1-31,0 0 16,0 0-16,0-21 0,0-1 0,21-20 16,0 20-16,-21-20 15,22-22-15,-1 22 0,0-22 0,0 0 16</inkml:trace>
  <inkml:trace contextRef="#ctx0" brushRef="#br0" timeOffset="20359.79">10245 4572 0,'0'0'0,"0"-42"0,0-1 0,0 22 16,0-21-16,0 21 0,0-22 0,0 22 16,0 0-16,0 0 0,0 0 0,0 0 15,21-1-15,-21 1 0,21 0 16,0 21-16,0-21 0,0 21 0,1 0 15,-1 0-15,21 0 0,-21 0 16,22 0-16,-22 21 0,21-21 16,-21 21-16,22 0 0,-22 1 0,0-1 15,0 0-15,0 0 0,-21 0 16,0 0-16,0 1 0,0-1 0,0 0 16,-21 0-16,21 0 0,-42 0 0,21-21 15,-1 22-15,-20-1 0,21-21 16,0 0-16,-22 21 0,22-21 0,0 0 15,0 0-15,0 0 0,0 21 0,-1-21 16,44-21 15,-1 21-31,0-21 16,0 0-16,0-1 0</inkml:trace>
  <inkml:trace contextRef="#ctx0" brushRef="#br0" timeOffset="21116.01">11324 3789 0,'0'21'0,"-21"0"0,21 0 0,-21 1 15,0 20-15,21-21 0,-22 21 0,1 1 16,0 20-16,21-20 0,-21 20 15,0-21-15,0 1 0,-1 20 0,1-20 16,0-1-16,0-21 0,0 21 0,0-20 16,21-1-16,-22 0 0,22 0 15,-21 0-15,0-21 16,21-21 15,0 0-31,0 0 0,21-22 16,0 22-16,-21 0 0,22-21 15,-22 21-15,0-22 0,21 22 16,0 0-16,-21 0 0,0 0 0,21 21 16,0 0-16,0 0 15,-21 21-15,0 0 0,22 0 16,-22 0-16,21 22 0,-21-22 0,21 21 16,-21-21-16,0 0 0,21 22 15,-21-22-15,21 0 0,0 0 0,-21 0 16,22-21-16,-1 22 0,0-22 0,0 0 15,0 0-15,0 21 0,1-21 16,-1 0-16,0 0 0,0 0 0,0-21 16,0 21-16,1-22 0,-1 1 15,0 0-15,0 0 0,0 0 0,-21 0 16,21-22-16,1 22 0,-22-21 16,21-1-16,-21-20 0,0 21 0,0-22 15,0-63-15,0 85 16,0-22-16,-21 22 0,-1 0 0,22-1 15,-42 1-15,21 0 0,0 20 0,0 1 16,-22 0-16,22 21 0,-21 0 16,-1 0-16,1 0 0,21 0 0,-21 21 15,-1 0-15,22 1 0,0-1 0,0 21 16,0 0-16,21 1 16,0-1-16,0 0 0,0 22 0,0-22 0,0 1 15,21 20-15,0-21 16,0 1-16,0-22 0,0 21 0,1-21 15,-1 22-15,21-22 0,-21 0 0,0-21 16,1 21-16,20-21 0,-21 0 16,0 0-16,22 0 0,-22 0 0,0 0 15,0 0-15,21 0 0,-20-21 0,-1 0 16,21 0-16,-21 0 0,22-1 16</inkml:trace>
  <inkml:trace contextRef="#ctx0" brushRef="#br0" timeOffset="22515.35">12044 4106 0,'0'0'0,"0"-21"0,0 0 0,0 42 32,-21 0-17,-1-21-15,22 22 0,-21-1 0,0 0 16,0 21-16,21-21 0,-21 1 16,0-1-16,21 21 0,0-21 0,-22 0 15,22 22-15,-21-22 0,21 0 0,0 0 16,0 0-16,0 1 0,0-1 15,21-21-15,1 21 16,-1-21-16,0 0 0,21 0 16,-21 0-16,1 0 0,-1-21 15,0 21-15,0-21 0,0-1 16,0 1-16,1 0 0,-1 0 0,0 0 16,-21 0-16,21-22 0,-21 22 15,0-21-15,0-1 0,0 22 0,0-21 16,0 21-16,-21-22 0,0 22 0,0 0 15,-22 21-15,22-21 0,0 21 16,0 0-16,0 0 0,-22 0 0,22 0 16,0 0-16,0 21 15,0 0-15,21 0 16,21 1 0,0-22-16,0 0 15,21 0-15,-20 0 0,-1 0 16,21 0-16,-21-22 0,22 22 0,-22-21 15,0 21-15,21-21 0,-21 21 16,1 0-16,-1-21 0,0 21 0,0 0 16,-21-21-16,21 21 0,0 0 15,1 21 1,-22 0 0,0 0-16,0 0 0,0 1 15,0-1-15,0 0 0,0 0 0,0 0 16,0 0-16,-22 22 0,22-22 0,0 0 15,0 0-15,0 0 0,0 1 16,0-1-16,0 0 0,0 0 16,0 0-16,0 0 15,22-21-15,-1 0 0,0 0 16,0 0-16,0 0 0,0-21 16,1 0-16,-1 21 0,0-21 15,-21 0-15,21 0 0,0-1 16,-21 1-16,0-21 0,21 21 0,1 0 15,-22-22-15,21 22 0,-21 0 0,0 0 16,0 0-16,0-1 16,21 22-16,-21 22 31,0-1-31,0 0 16,-21 0-16,21 0 0,0 0 0,0 1 15,0-1-15,-21 0 0,21 0 16,0 0-16,0 0 0,0 1 0,0-1 15,0 0-15,21-21 16,0 0 0,0 0-16,0 0 0,0 0 15,1 0-15,-1-21 0,-21 0 0,21-1 16,-21 1-16,0 0 16,0 0-16,0 0 0,0 0 0,0-1 15,0 1-15,0 0 0,-21 0 16,21 0-16,0 0 0,-21-1 15,21 1-15,-22 0 0,22 0 16,0 0-16,0 0 16,0-1-16,22 1 0,-1 0 15,0 21-15,0-21 0,0 21 0,0 0 16,1 0-16,20-21 0,-21 21 16,0 0-16,0 0 0,1 0 0,-1 0 15,0 21-15,-21 0 0,0 0 16,21 0-16,-21 1 0,0-1 0,21 0 15,-21 0-15,0 0 0,0 0 16,0 22-16,0-22 0,0 0 16,0 0-16,0 0 0,0 1 0,0-1 15,0 0-15,0 0 0,0 0 16,0 0-16,-21-21 16,21 22-16,-21-22 15,21-22 1,0 1-1,0 0-15,0 0 0,0 0 16,0-22-16,0 22 0,0-21 0,0 21 16,42-22-16,-21 1 15,1 0-15,-1 21 0,0-22 0,21 1 16,-21 21-16,22 0 0,-22-1 0,21 1 16,1 0-16,-22 21 0,21 0 15,0 0-15,-20 0 0,20 0 0,-21 21 16,0 0-16,0 1 0,1-1 15,-1 21-15,-21-21 0,0 22 0,0-1 16,0 0-16,0 1 0,0-1 0,0 0 16,0 1-16,0-22 0,0 21 15,0-21-15,-21 0 0,21 1 0,0-1 16,0 0-16,0 0 0,-22-21 16,1 0-1</inkml:trace>
  <inkml:trace contextRef="#ctx0" brushRef="#br0" timeOffset="23235.94">17611 2117 0,'0'0'0,"-22"0"0,22-21 16,-21-1-16,0 1 0,21 0 0,-21 21 16,0-21-16,21 0 0,-21 21 15,21-21-15,0 42 31,0 0-31,21 0 0,0 0 16,0 22-16,21-1 0,1 0 16,-1 1-16,0 20 0,1 1 0,-1 20 15,0-20-15,1 20 0,20-20 0,-20-1 16,20 22-16,1-21 0,-1-22 16,-21 21-16,22 1 0,-1-22 0,-20 1 15,20-1-15,-20 0 0,-1 1 16,0-22-16,1 21 0,-1-21 0,-21 0 15,0 1-15,0-22 0,1 21 16,-1-21 0,0 0-16,-21-21 15,0-1-15,0 1 16,0 0-16,0 0 0,0 0 0</inkml:trace>
  <inkml:trace contextRef="#ctx0" brushRef="#br0" timeOffset="23539.76">18775 2963 0,'0'0'0,"0"22"31,0-1-15,21-21-16,0 21 0,0 0 0,0-21 15,1 21-15,-1 0 0,-21 1 16,21-1-16,0-21 0,0 21 0,0 0 15,1 0-15,-22 0 0,0 1 16,0-1-16,0 0 0,0 0 0,0 0 16,0 0-16,0 1 0,-22-1 15,-20 0-15,0 0 0,-1 0 0,1 0 16,0 1-16,-1-1 0,-20 0 16,21-21-16,-1 21 0,1-21 0,0 21 15,20 0-15,1-21 0,-21 0 16,21 0-16</inkml:trace>
  <inkml:trace contextRef="#ctx0" brushRef="#br0" timeOffset="24059.48">18986 3831 0,'0'0'0,"0"-21"0,0-21 31,0 63-16,0 0 1,0 21-16,0-20 0,0-1 16,-21 21-16,21 0 0,0 1 0,0 20 15,0-20-15,0-1 0,-21 21 16,21-20-16,-21-1 0,21 0 0,-21 1 16,21-1-16,0 0 15,0-20-15,-21 20 0,21-21 0,-22 0 16,22 0-16,-21-21 0,21 22 0,-21-22 15,0 0 1</inkml:trace>
  <inkml:trace contextRef="#ctx0" brushRef="#br0" timeOffset="24663.59">18436 4233 0,'0'0'0,"-21"-42"0,0 0 0,0-1 16,-1 1-16,1 21 0,0-21 0,21-1 15,-21 22-15,21-21 0,0 21 16,0-22-16,0 22 0,0 0 16,42 0-16,-21 0 0,22-1 0,-22 1 15,21 21-15,22 0 0,-22-21 16,0 21-16,22 0 0,-22 0 0,22 21 16,-22 0-16,0-21 0,1 43 15,20-22-15,-42 0 0,22 21 0,-1 1 16,-21-1-16,0 22 0,1-22 15,-1 21-15,-21-20 0,21-1 0,-21 22 16,0-22-16,0-21 0,0 21 0,0-20 16,0 20-16,0-21 0,0 0 15,0 0-15,0 1 16,-21-22 0,0 0-16,21-22 15,0 1-15,-22 0 0,22 0 0,0 0 16,0 0-16,0-22 0,0 1 15,0 0-15,0-1 0,22-20 0,-1-1 16,0 22-16,0-22 0,0 22 16,22 0-16,-22-1 0,21 1 0,-21 0 15,22 21-15,-1-1 0,-21 1 16,21 0-16,-20 0 0,20 21 0,-21 0 16,21 0-16,-20 0 0,20 21 15,-21 0-15,21 0 0,-20 22 16,-1-1-16,0 0 0,-21 1 0,0 20 15,0 1-15,0-22 0,0 22 0,0-1 16,0-21-16,-21 1 0,21 20 16,-21-42-16,-1 22 0,1-1 0,0-21 15,21 0-15,-21 1 0,21-1 16,-21 0-16,21 0 0,0 0 16,0-42 15,0 0-31,21 21 15</inkml:trace>
  <inkml:trace contextRef="#ctx0" brushRef="#br0" timeOffset="25963.85">20024 4022 0,'0'0'0,"0"21"31,0 0-31,0 0 0,0 0 15,0 22-15,0-22 0,0 21 0,0 1 16,0-1-16,0-21 0,-22 21 16,22 1-16,0-22 0,-21 21 15,21-21-15,0 1 0,0 20 0,0-21 16,0 0-16,0 0 16,0 1-16,21-22 0,1 0 0,-1 0 15,0 0-15,0 0 0,0 0 16,0 0-16,1 0 0,-1-22 15,21 1-15,-21 0 0,0 0 0,1 0 16,20 0-16,-21-22 0,0 22 16,0-21-16,1-22 0,-1 22 0,0 0 15,0-1-15,0 1 0,-21 0 0,0 20 16,21-20-16,-21 21 0,0 0 16,22 21-16,-22-21 0,0 42 31,-22 0-31,22 0 0,-21 21 15,0-20-15,21 20 0,-21 0 0,21 1 16,0-1-16,-21 0 0,21-21 16,-21 22-16,21-1 0,0-21 0,0 22 15,0-22-15,0 0 0,21 0 0,0 0 16,0 0-16,0 1 0,22-22 16,-22 0-16,0 0 0,21 0 0,-21 0 15,22 0-15,-1 0 0,-21 0 0,22 0 16,-22-22-16,21 1 0,-21 0 15,0 0-15,1 0 0,-1-22 16,0 22-16,0-21 0,0 0 0,0-1 16,1-20-16,-1-1 0,0 22 15,-21-22-15,21 1 0,-21 21 0,21-22 16,-21 22-16,0-1 0,0 22 16,0-21-16,0 21 0,0 0 0,-21 21 31,0 21-31,0 0 15,21 21-15,-21 1 0,21-1 0,0 0 16,0 1-16,-22 20 16,22-21-16,-21 22 0,21-22 0,0 1 0,0-1 15,0 0-15,0 1 0,0-1 16,0 0-16,21-21 0,-21 22 16,22-22-16,-1 0 0,0 0 0,0-21 15,-21 21-15,21-21 0,0 0 0,1 0 16,-1 0-16,0 0 0,0 0 15,0 0-15,0 0 0,1 0 0,-1-21 16,0 0-16,0 0 0,0 0 16,22 0-16,-22-22 0,0 1 0,0 0 15,0-1-15,22-20 0,-22-1 0,0 22 16,0-22-16,21 1 0,-20-1 16,-1 1-16,-21 21 0,21-22 0,-21 22 15,21-1-15,-21 22 16,0-21-16,0 21 0,0 0 0,0-1 15,0 1-15,-21 21 16,0 0-16,21 21 16,-21 1-16,-1 20 0,22-21 0,-21 21 15,0 1-15,21-1 0,-21 22 16,0-22-16,21 21 0,-21 1 0,21-22 16,-22 22-16,1-22 0,21 0 15,0 1-15,0-1 0,0 0 0,0-20 16,0 20-16,0-21 0,0 0 0,0 0 15,21 1-15,1-22 16,-1 21-16,0-21 0,0 0 0,0 0 16,0 0-16,1 0 0,-1 0 0,0 0 15,0 0-15,21-21 0,-20-1 16,-1 22-16,0-21 0,0 0 0,0-21 16,0 21-16,22-22 0,-22 22 15,0-21-15,0-1 0,0 22 0,1-21 16,-22 21-16,21-22 0,-21 22 0,21 0 15,-21 0 1,0 42-16,0 0 16,0 0-16,0 1 15,0-1-15,-21 21 0,0-21 0,21 22 16,-22-1-16,22-21 0,0 21 0,0-20 16,0-1-16,0 0 0,0 0 15,0 0-15,0 0 0,0 1 0,22-1 16,-1-21-16,0 0 0,0 0 15,0 0-15,0 0 16,1 0-16,20 0 0,-21-21 0,0-1 16,0 1-16,1 0 0,20 0 0,-21 0 15</inkml:trace>
  <inkml:trace contextRef="#ctx0" brushRef="#br0" timeOffset="26227.7">22394 3725 0,'0'0'15,"-21"22"-15,0-22 0,21 21 16,0-42 31,0-1-32,0 1 1,-21 21 0,0 0-1</inkml:trace>
  <inkml:trace contextRef="#ctx0" brushRef="#br0" timeOffset="26448.57">21463 4022 0,'21'21'31,"0"-21"-31,22 0 0,-1 0 16,0 0-16,1-21 0,-1 21 0,0 0 15,1-21-15,-1 21 0,-21 0 16,21-22-16,-20 1 0,-1 21 0,0 0 16,0-21-16</inkml:trace>
  <inkml:trace contextRef="#ctx0" brushRef="#br0" timeOffset="27239.9">23495 3937 0,'0'0'0,"-64"-21"31,64 0-31,0 0 16,0-1-16,22 1 15,-1 0-15,0 0 0,0 0 16,0 21-16,0-21 0,1-1 16,-1 1-16,0 0 0,0 0 15,-21-21-15,0 20 0,0 1 16,0-21-16,0 21 0,0 0 0,-21-1 16,-21 1-16,20 0 0,-20 0 0,0 21 15,-1 0-15,1 0 0,0 0 16,-1 0-16,1 0 0,0 0 0,-1 0 15,22 21-15,-21 0 0,21 0 16,0 1-16,21-1 0,0 0 0,0 21 16,0-21-16,0 22 0,0-22 15,21 21-15,0 1 0,0-22 0,0 21 16,0 0-16,22 1 0,-22-22 0,21 21 16,1 1-16,-22-1 0,21 21 15,-21-20-15,22-1 0,-22-21 16,0 22-16,0-1 0,0 0 15,-21-21-15,0 22 0,0-22 0,0 0 16,0 21-16,-21-20 0,0-1 0,-21-21 16,-1 21-16,1-21 0,0 0 15,-1 21-15,-20-21 0,20 0 0,-20 0 16,21 0-16,-22 0 0,22 0 0,-22 0 16,22-21-16,0 21 0,-1-21 15,1 21-15,21-21 0,0-1 0,-1 22 16,22-21-16,0 0 0,0 0 15,0 0-15,0 0 0,22-22 0,-1 22 16,0 0-16,21 0 0,-21 0 16,1-22-16,20 22 0,-21 21 15,21-21-15,1 0 0,-22 0 0,21 21 16,-21-22-16,22 22 0,-1-21 16</inkml:trace>
  <inkml:trace contextRef="#ctx0" brushRef="#br0" timeOffset="27635.67">23558 4233 0,'0'0'0,"0"22"0,0-1 15,22 0-15,-1-21 16,0 0 0,0 0-16,0 0 0,0 0 15,1 0-15,-1 0 0,21-21 0,-21 21 16,0-21-16,1-1 0,20 22 15,-21-21-15,0 0 0,0 0 0,-21 0 16,0 0-16,22-22 0,-22 22 0,0-21 16,0 21-16,0-1 0,0 1 15,-22 0-15,1 0 0,0 21 0,0 0 16,0 0-16,-22 0 16,22 0-16,-21 21 0,0 0 0,20 22 0,-20-22 15,21 21-15,-21 0 0,20 1 16,1-1-16,0 0 0,21-20 15,0 20-15,0 0 0,0-21 0,0 22 16,0-22-16,0 0 0,21 0 16,0 0-16,1-21 0,20 22 0,-21-22 15,21 21-15,1-21 0,-1 0 0,0 0 16,1 0-16,-1 0 0,0 0 16,-20-21-16,20-1 0,0 1 0,1 0 15,-22 0-15</inkml:trace>
  <inkml:trace contextRef="#ctx0" brushRef="#br0" timeOffset="27955.49">24723 3217 0,'0'0'16,"0"-21"-16,0 0 0,0 0 0,0 0 15,-43 21-15,22 0 0,0 21 16,0 0-16,0 21 0,-1 1 15,1-1-15,0 22 0,0-22 0,0 21 16,0 1-16,-1-1 0,1 1 16,0-1-16,21-20 0,-21 41 15,0-20-15,21-22 0,-21 22 0,21-1 16,0-20-16,-22 20 0,22-21 16,-21 22-16,21-22 0,0-21 15,0 1-15,0-1 0,0 0 0,0 0 16,21-42 31,1 0-47,-1 0 0,0-1 0</inkml:trace>
  <inkml:trace contextRef="#ctx0" brushRef="#br0" timeOffset="28323.28">24617 4191 0,'0'21'15,"0"0"-15,0 1 32,21-22-17,0 0-15,0 0 0,0 0 16,1-22-16,-1 22 0,0-21 16,0 0-16,0 21 0,0-21 0,1 0 15,-22 0-15,21-1 0,-21 1 0,21 0 16,-21 0-16,0 0 0,0 0 15,0-1-15,-21 22 16,-22 0-16,22 0 16,0 22-16,-21-1 0,21 0 0,-22 0 15,22 0-15,0 22 0,-21-22 0,20 21 16,1-21-16,21 22 0,-21-22 16,21 0-16,0 21 0,0-21 0,0 1 15,0-1-15,0 0 0,0 0 0,0 0 16,21-21-16,0 21 0,1-21 15,-1 0-15,0 0 0,21 0 0,-21 0 16,22 0-16,-22 0 0,21 0 16,1-21-16</inkml:trace>
  <inkml:trace contextRef="#ctx0" brushRef="#br0" timeOffset="28600.03">25421 3979 0,'0'0'0,"-21"0"0,0 0 16,0 0-16,-1 0 0,1 0 0,0 22 16,0-1-16,0 0 0,0 0 15,-1 0-15,1 22 0,0-22 0,0 21 16,0 0-16,21-20 0,-21 20 0,21-21 16,-22 0-16,22 22 0,0-22 15,0 0-15,0 0 0,0 0 16,0 0-16,0 1 0,22-1 0,-1-21 15,0 0-15,0 21 0,0-21 16,0 0-16,22 0 0,-22 0 0,21 0 16,-21 0-16,22-21 0,-22 0 0,21-1 15,1 1-15,-22 0 0,21 0 16</inkml:trace>
  <inkml:trace contextRef="#ctx0" brushRef="#br0" timeOffset="28895.86">25971 3789 0,'0'0'0,"22"-42"0,-22-1 0,21 22 15,-21-21-15,0 21 0,0-1 16,0 1-16,-21 21 31,-1 0-31,22 21 0,-21 22 0,0-22 16,0 0-16,0 21 0,0 1 0,-1-1 16,1 0-16,0 1 0,0-1 15,0 22-15,0-22 0,-1 0 0,22 1 16,0 20-16,-21-21 0,21-20 15,0 20-15,0 0 0,0-21 0,0 1 16,0 20-16,0-21 0,0 0 16,21 0-16,-21 1 0,22-22 15,-1 0-15,0 0 0,0 0 16,0 0-16,0 0 0,22 0 16,-22 0-16,0 0 0,0 0 15,0-22-15,1 1 0,-1 0 0,0 0 16</inkml:trace>
  <inkml:trace contextRef="#ctx0" brushRef="#br0" timeOffset="29135.54">25675 3958 0,'0'0'0,"0"-21"31,21 21-15,0 0-16,1 0 0,20 0 15,-21-21-15,21 21 0,1-21 0,-22 21 16,21 0-16,1-21 0,-1 21 0,-21 0 16,21-22-16,-20 22 0,-1-21 15,0 21-15</inkml:trace>
  <inkml:trace contextRef="#ctx0" brushRef="#br0" timeOffset="32967.71">27326 4149 0,'0'0'0,"0"-21"0,21-1 0,-21 1 0,0-21 16,0 21-16,0 0 0,0-22 16,0 22-16,0 0 0,0-21 0,0 20 15,-21 1-15,0-21 0,0 21 0,0 0 16,-1 21-16,1-22 0,0 22 16,0 0-16,-21 0 0,20 0 0,-20 22 15,21-1-15,-21 0 16,20 0-16,-20 0 0,21 22 0,0-1 15,-22 0-15,22 22 0,0-22 0,0 0 16,0 1-16,21 20 0,0-20 16,0-1-16,0-21 0,0 21 0,0-20 15,0 20-15,21-21 0,0 0 0,0 0 16,0 1-16,1-22 0,20 0 16,-21 21-16,21-21 0,1 0 0,-22 0 15,21 0-15,-21 0 0,1-21 16,20-1-16,-21 1 0,21 0 0,-20 0 15,20-21-15,-21 20 0,0-41 0,22 21 16,-22-1-16,21-20 0,-21-1 16,22 1-16,-22-1 0,21 1 15,-21-22-15,22 22 0,-22-1 16,21-21-16,-21 22 0,0-1 0,1 1 16,-1 21-16,0-1 0,-21 1 15,0 21-15,0 0 0,0 42 16,-21 21-1,21-21-15,-21 22 0,-1 20 0,1-21 16,0 22-16,-21-1 0,21-20 0,-1 20 16,1 1-16,0-1 0,0 22 15,0-22-15,0 1 0,-1-22 0,22 22 16,-21-22-16,21 22 0,0-22 16,0 0-16,0-21 0,0 22 15,0-22-15,0 0 0,21 0 0,1 0 16,-1-21-16,0 22 0,21-22 15,-21 0-15,1 0 0,20 0 0,0 0 16,-21 0-16,22 0 0,-1-22 0,0 1 16,-20 0-16,20 0 0,0 0 15,1 0-15,-22-22 0,0 22 0,0-21 16,0-1-16,0 22 0,-21-21 16,0 21-16,0-22 0,0 22 0,0 0 15,0 0-15,-21 21 0,0 0 16,0 0-16,0 0 15,21 21-15,-21 0 16,21 0-16,0 1 0,0 20 16,0-21-16,0 0 0,0 22 0,0-22 15,0 0-15,0 0 0,0 21 16,0-20-16,0-1 0,0 0 16,21 0-16,0 0 0,0-21 15,0 0-15,0 0 16,1 0-16,-1 0 0,0 0 15,0 0-15,21 0 0,-20-21 16,-1 0-16,21 0 0,-21 0 0,22-1 16,-22 1-16,0 0 0,21-21 15,-21 21-15,1-22 0,-1 22 16,0-21-16,-21 21 0,0-1 0,21 22 16,-21-21-16,0 42 15,-21 1 1,21-1-16,-21 0 0,0 0 0,21 0 15,-22 22-15,1-22 0,21 0 16,0 0-16,0 21 0,0-20 0,-21-1 16,21 0-16,0 0 15,0 0-15,21-21 16,0 0-16,1 0 16,-1 0-16,0 0 15,0 0-15,0-21 0,-21 0 16,0 0-16,21 0 0,-21-1 15,22-20-15,-22 21 0,0-21 0,0 20 16,0-20-16,0 21 0,0 0 0,-22-22 16,22 22-16,-21 21 0,21-21 15,0 0-15,-21 21 0,42 21 47,0-21-47,1 0 0,-1 0 16,0 0-16,21 0 0,-21 0 0,22-21 15,-22 21-15,21-21 0,1 21 16,-22-21-16,0 21 0,0 0 16,0-22-16,0 22 0,1 0 0,-1 0 15,-21 22 1,0-1 0,0 0-16,0 0 0,-21 21 15,-1-20-15,1 20 0,0 0 0,0 1 16,-21-1-16,20 0 0,1 1 0,0 20 15,-21-21-15,21 1 0,-1 20 16,-20-20-16,21 20 0,0 1 16,-22-1-16,22 1 0,0 20 0,0-20 15,0-1-15,0 1 0,21-22 0,-22 22 16,1-22-16,21 21 0,-21-20 16,21-1-16,0 0 0,-21-20 0,0 20 15,21-21-15,-21 21 0,-1-20 16,22-1-16,-21-21 0,0 0 15,21-21 1,0-1-16,0-20 16,0 21-16,21 0 0,0-22 0,1 1 15,-1 0-15,0-1 0</inkml:trace>
  <inkml:trace contextRef="#ctx0" brushRef="#br0" timeOffset="33248.54">28787 4297 0,'0'-42'16,"0"84"-16,0-127 0,0 64 0,0 0 0,0-21 16,0 20-16,0 1 0,0 0 15,21 0-15,0 21 0,21-21 0,-21 21 16,1 0-16,20 0 0,0 0 16,-21 0-16,22 0 0,-22 21 0,0 0 15,0 0-15,0 0 0,-21 22 16,0-22-16,0 0 0,0 21 0,0-20 15,-42-1-15,21 21 0,0-21 0,0 0 16,-1 1-16,-20-22 16,21 21-16,-21-21 0,20 0 0,-20 21 15,21-21-15,0 0 0,0 0 16,-1 0-16,22-21 16</inkml:trace>
  <inkml:trace contextRef="#ctx0" brushRef="#br0" timeOffset="33932.15">30099 4106 0,'0'0'15,"0"-21"-15,0 0 0,0 0 0,0 0 16,0 0-16,0-1 16,0 1-16,0 0 0,0 0 0,0 0 15,0 0-15,-21 21 16,0 0-16,-22 0 0,22 0 16,-21 0-16,-1 21 0,-20 21 15,21-21-15,-22 22 0,22-22 16,-1 21-16,1 0 0,0 1 0,-1-1 15,22-21-15,0 22 0,0-22 16,21 21-16,-21-21 0,21 0 0,0 1 16,0-1-16,0 0 0,21-21 15,0 21-15,0-21 0,0 0 0,22 0 16,-22 0-16,21 0 0,1 0 0,-1 0 16,0 0-16,1-21 0,20 0 15,-21 0-15,1-1 0,20-20 0,-20 21 16,-1-21-16,21-22 0,-20 22 15,-1-22-15,-21 1 0,22 20 16,-22-20-16,21-1 0,-21 1 16,0-22-16,1 22 0,-22-1 0,0 1 15,21-1-15,-21 1 0,0-1 16,0 22-16,0 0 0,0 20 0,0 1 16,0 0-16,-21 21 0,-1 0 15,1 21-15,0 22 0,0-1 0,0 0 16,0 22-16,-1-1 0,1 1 15,0-1-15,21 22 0,0-22 0,0 1 16,-21-1-16,21 1 0,0 21 0,0-43 16,0 21-16,0 1 0,0-22 15,0 1-15,0-22 0,0 21 16,0-21-16,0 0 0,0 1 16,0-1-16,21 0 0,0-21 15,0 0-15,1 0 0,-1 0 16,0 0-16,0 0 0,0 0 0,22-21 15,-22 21-15,21-21 0,22-22 16</inkml:trace>
  <inkml:trace contextRef="#ctx0" brushRef="#br0" timeOffset="35220.33">30797 4064 0,'0'0'0,"22"-42"0,-1 21 16,0-1-16,-21 1 0,-21 21 31,21 21-15,-21 1-16,-1-1 0,1 0 15,0 21-15,0-21 0,0 22 0,0-22 16,21 0-16,-22 21 0,22-20 16,0-1-16,0 0 0,0 0 0,0 0 15,0 0-15,22-21 16,-1 0 0,0 0-16,0 0 0,0 0 15,0-21-15,1 21 0,-1-21 16,21-21-16,-21 21 0,-21-22 15,21 22-15,1-21 0,-22-1 16,21 1-16,-21 0 0,0 21 0,0-1 16,-21 1-16,-1 0 0,1 0 15,0 21-15,-21 0 0,21 0 0,-1 0 16,1 0-16,0 0 0,0 0 16,0 21-16,21 0 0,0 0 15,21-21 1,0 22-16,0-22 0,22 0 0,-1 0 15,0 0-15,1 0 0,-1 0 16,0 0-16,1 0 0,-1-22 0,21 22 16,-20-21-16,-1 21 15,0-21-15,-20 0 0,20 0 0,-21 21 16,21-21-16,-20 21 0,-1 0 16,-21 21-1,-21 0 1,21 0-16,-22 21 0,1-20 0,0 20 15,-21-21-15,42 21 0,-21-20 16,-1 20-16,22-21 0,-21 0 0,21 0 16,0 1-16,0-1 0,0 0 15,0 0-15,21-21 0,1 0 16,-1 0-16,0 0 0,21 0 16,-21 0-16,1 0 0,-1 0 0,21 0 15,-21-21-15,0 0 16,22 0-16,-22-1 0,0-20 0,0 21 15,0 0-15,-21 0 0,22-1 16,-22 1-16,21 21 0,-21 21 16,0 1-1,-21-1-15,-1 0 0,1 21 0,21-21 16,0 1-16,0-1 0,-21 0 16,21 21-16,0-21 0,0 1 15,0-1-15,21 0 16,0-21-16,1 0 15,-1 0-15,0 0 0,0 0 16,0-21-16,0 0 16,1-1-16,-1 1 0,-21 0 15,21 0-15,-21-21 0,0 20 0,21-20 16,-21 0-16,0 21 0,21-22 16,-21 1-16,0 21 0,0 0 0,0-1 15,0 1-15,0 0 0,0 0 16,21 0-16,1 21 0,-1-21 15,0 21-15,0 0 16,21 0-16,-20 0 0,-1 0 16,0 0-16,0 0 0,21 0 0,-20 0 15,-1 0-15,0 21 0,0 0 16,0-21-16,-21 21 0,0 0 16,0 0-16,0 1 0,0-1 15,0 0-15,0 0 0,0 0 0,0 0 16,0 22-16,-42 41 15,21-84 1,21 22-16,-21-22 16,21 21-16,-22-21 0,1 0 15,0 0 1,21-21-16,0-1 16,0 1-16,0 0 0,0 0 15,0-21-15,21 20 0,-21-20 16,43 21-16,-22-21 0,0-1 15,21 22-15,-21-21 0,22 21 0,-1-22 16,0 22-16,1 0 0,-1 0 16,0 0-16,1 21 0,-1 0 15,22 0-15,-22 0 0,0 0 0,1 21 16,-1 0-16,-21 0 0,0 21 16,0 1-16,-21-1 0,0 0 0,0-20 15,0 20-15,-21 0 0,0 1 16,0-22-16,21 21 0,-21-21 0,0 0 15,-1 1-15,1-1 16,0 0-16,0 0 0,0 0 0,0 0 16,-1-21-16,1 22 0,0-1 15,-21-21-15,21 21 0,-22-21 0</inkml:trace>
  <inkml:trace contextRef="#ctx0" brushRef="#br0" timeOffset="36800.4">614 5144 0,'0'0'0,"-191"0"31,149 0-31,0 0 0,-1 0 16,1 0-16,0 0 0,-1 21 0,1-21 16,0 0-16,-1 21 0,1-21 15,42 21 1,21-21-1,21 0 1,22 0-16,-1 0 0,1 0 16,-1 0-16,22-21 0,0 0 0,-22 21 15,22 0-15,0-21 16,-1 21-16,22-22 0,-21 22 0,21 0 16,-1-21-16,22 21 0,-21 0 15,21-21-15,-21 21 0,21-21 0,0 21 16,21 0-16,-21 0 0,21 0 15,1-21-15,-1 21 0,21 0 0,-21 0 16,22 0-16,-22 0 0,21 0 0,0-21 16,-20 21-16,20 0 0,21 0 15,-20 0-15,-1 0 0,0 0 0,1 0 16,-1 0-16,22 0 0,-22 0 0,0 0 16,1 0-16,-1 0 15,0 0-15,22 0 0,-22 0 0,22 0 0,-22 0 16,0 0-16,1 0 0,20 0 15,1 0-15,-22 0 0,0 0 16,22 0-16,-22 0 0,22 0 0,-1-22 16,-21 22-16,1 0 0,20-21 0,-20 21 15,20 0-15,-21-21 0,22 21 16,-22 0-16,1 0 0,-1 0 0,0-21 16,-21 21-16,1 0 0,-1-21 0,0 21 15,-21 0-15,0 0 0,0 0 16,-21 0-16,21-21 0,-21 21 15,-1 0-15,1 0 0,0-22 0,-21 22 16,21 0-16,-43-21 0,22 21 16,-22 0-16,1 0 0,-1 0 0,1-21 15,-1 21-15,-20 0 0,-1 0 0,0 0 16,-21 0-16,22 0 0,-22 0 16,0 0-16,0 0 0,0 0 0,1 0 15,-1 0 1,0 0-16,0 0 0,0 0 15,22 0-15,-22-21 0</inkml:trace>
  <inkml:trace contextRef="#ctx0" brushRef="#br0" timeOffset="39575.25">18732 5186 0,'0'0'0,"22"0"94,-1 0-94,0 0 0,0 0 15,0 0-15,22 0 0,-22 0 0,21 0 16,0 0-16,1 0 15,20 0-15,1 0 0,-1 0 0,1 0 16,-1 0-16,22 0 0,0 0 0,-1 0 16,-20 0-16,42 0 0,-22 0 15,1 0-15,21 0 0,21 0 0,-21 0 16,21 0-16,0 0 0,0 0 16,21 0-16,-21 0 0,21 0 0,0 0 15,0 0-15,22 0 0,-22 0 0,21 21 16,-21-21-16,22 0 0,20 0 15,-21 0-15,1 21 0,-1-21 0,-21 0 16,22 0-16,-1 0 0,0 21 0,-21-21 16,1 0-16,-1 0 15,-21 22-15,0-22 0,21 0 0,-21 0 16,-21 0-16,21 21 0,-21-21 0,-22 0 16,22 0-16,-21 0 0,-22 0 15,1 0-15,-1 0 0,1 0 0,-1 0 16,-20 0-16,-1 0 0,0 0 0,1 0 15,-1 0-15,0 0 0,1 0 16,-1 0-16,0 0 0,22 0 0,-22 0 16,0 0-16,1 0 0,20 0 15,-20 0-15,-1 0 0,-21 0 0,21 0 16,-20 0-16,20 0 0,-21 0 0,0-21 16,22 21-16,-22 0 15,0-22-15,0 22 0,21-21 0,-20 21 16,20-21-16,0 21 0,-21-21 0,22 21 15,-1-21-15,-21 21 0,22-21 16,-1-1-16,0 22 0,-21-21 0,22 21 16,-1-21-16,-21 21 0</inkml:trace>
  <inkml:trace contextRef="#ctx0" brushRef="#br0" timeOffset="41311.81">16002 2371 0,'0'0'0,"0"-21"0,0-1 0,0 1 16,0 0-16,0 0 0,0 0 15,21 21-15,-21-21 16,0 42 15,0 0-15,0 0-16,0 0 0,0 22 0,0-22 15,0 21-15,0 0 0,0 1 16,0-1-16,0 0 0,0 1 0,0 20 16,0-20-16,0 20 0,0 1 15,0-22-15,0 21 0,0 1 0,0-1 16,0 1-16,0 21 0,0-22 0,0 1 15,0 20-15,0-20 0,0-1 16,0 1-16,0-1 0,0 22 0,0-22 16,0 1-16,0 21 0,-21-22 15,21 22-15,0-22 0,0 1 16,0 20-16,0-20 0,0-1 0,0 1 16,0-1-16,0 22 0,0-21 15,0 20-15,0-20 0,0 20 0,0-20 16,0 21-16,0-22 0,0 1 0,-21 20 15,21-20-15,-21-1 0,21 22 16,0-22-16,-22 22 0,22 0 0,-21-22 16,0 1-16,21 20 0,0-20 0,0 21 15,-21-1-15,21-20 0,0 20 16,-21 1-16,21 0 0,0-1 0,0-20 16,0 21-16,0-22 0,0 22 15,0-22-15,0 22 0,0 0 0,0-1 16,0 1-16,0 0 0,0-1 15,0-20-15,0 20 0,0 1 0,0 0 16,0-1-16,-21 22 0,21-21 0,0-22 16,0 22-16,0 0 0,0-1 15,-22-20-15,22 21 0,0-1 0,0-20 16,0 20-16,0 1 0,0 0 0,0-1 16,0 1-16,0-21 0,0 20 15,0 1-15,-21 0 0,21-1 0,-21 1 16,21 0-16,-21-1 0,21 1 0,0 0 15,-21-1-15,0 1 0,21 0 16,-22-1-16,22 1 0,0 0 16,0-1-16,-21 1 0,21 0 0,0-1 15,0 22-15,0-21 0,0-1 0,0 22 16,-21-21-16,21 21 0,0-22 0,0 1 16,0 21-16,0 0 0,0-22 15,0 22-15,0 0 0,0 0 0,0 0 16,0-22-16,0 22 0,0 0 0,0 0 15,0 0-15,0 0 0,0-1 0,0 1 16,0 0-16,0 0 16,0 0-16,0 0 0,0-1 0,0 1 0,0-21 15,0 21-15,0-22 0,0 22 16,0 0-16,0 0 0,0-21 16,0 20-16,0 1 0,0-21 0,0 21 15,0-22-15,0 22 0,0 0 0,0 0 16,0-21-16,0 20 0,0-20 15,0 0-15,0 21 0,0-22 0,0 1 16,0 0-16,0-1 0,0 1 0,0 0 16,21-1-16,-21-20 0,0 20 0,21-20 15,-21-1-15,0 1 0,0 21 16,0-22-16,0 1 0,0-1 0,0 1 16,0-1-16,0 1 0,0-1 15,0 1-15,0-1 0,0-21 16,0 22-16,0-1 0,0-20 0,0 20 15,0-20-15,0 20 0,0 1 16,0-22-16,0 0 0,0 22 0,0-22 16,0 0-16,0 1 0,0-1 15,0-21-15,0 22 0,0-1 0,0-21 16,0 21-16,0-20 0,22 20 0,-22-21 16,0 0-16,21 22 0,-21-22 15,0 0-15,0 0 0,0 0 0,21 0 16,-21 1-16,0-1 0,0 21 15,21-21-15,-21 0 0,0 1 0,0-1 16,0 0-16,0 0 16,21 0-16,-21 0 0,21 1 0,-21-1 15,0 0-15,22 0 16,-1 0-16,0 0 0,-21 1 16,21-22-16,-21 21 0,21 0 15,-21 0-15,0 0 16,0-42 15,-21 0-31,21-21 0</inkml:trace>
  <inkml:trace contextRef="#ctx0" brushRef="#br1" timeOffset="47771.34">825 6477 0,'0'21'0,"-21"-21"0,0 0 15,21 21 1,-21-21-16,0 0 16,21-21-1,0 0-15,0 0 16,0 0-16,0 0 0,0-1 0,21 1 15,0 0-15,-21 0 16,21-21-16,0 20 0,1 1 0,-1 21 16,0-21-16,0 0 0,0 21 15,0 0-15,-21 21 16,0 0-16,0 0 0,22 1 16,-22-1-16,0 21 0,0-21 0,0 22 15,0-1-15,0-21 0,0 21 16,0 1-16,0-22 0,0 0 0,0 21 15,0-20-15,21-22 0,-21 21 16,21-21-16,0 0 0,0 0 16,0 0-16,1 0 0,-1-21 0,0 21 15,0-43-15,21 22 16,-20 0-16,20-21 0,-21 20 0,0-20 16,0 0-16,22 21 0,-22-22 15,-21 1-15,21 21 0,0-22 0,0 22 16,-21 0-16,0 0 0,0 0 15,22 0-15,-22 42 32,0 0-32,0 0 15,0 21-15,0-20 0,0 20 16,0 21-16,0-20 0,21 20 0,-21 1 16,0-1-16,21 1 15,-21 20-15,21-20 0,-21 21 0,21-22 16,0 22-16,-21 21 0,22-22 15,-22 1-15,21 0 0,-21-1 0,21 1 16,-21 0-16,21-22 0,-21 22 16,0-1-16,0-20 0,0 21 0,0-22 15,0 1-15,-21-1 0,0 1 16,0-1-16,-1-21 0,1 1 0,0-22 16,-21 0-16,21 0 0,-22-21 15,1 0-15,0 0 0,-1 0 0,1-21 16,0 0-16,-22-21 15,22-1-15,-22 1 0,22-22 0,0 1 16,-1-1-16,1 1 0,21-22 16,0 22-16,-1-1 0,1-20 0,21 20 15,0-21-15,0 22 0,0-1 16,0 1-16,21-1 0,1 1 0,20 21 16,-21-22-16,21 22 0,-20-1 15,20 1-15,0 0 0,1-1 0,-1 1 16</inkml:trace>
  <inkml:trace contextRef="#ctx0" brushRef="#br1" timeOffset="48696.3">1778 6308 0,'21'-21'0,"-21"42"46,-21 0-46,21 0 0,-21 21 0,0-20 16,21 20-16,-22 0 0,1 1 16,21-1-16,0 0 0,-21 1 0,21-1 15,0 0-15,0-21 0,0 22 16,0-22-16,21 0 0,0 0 16,1-21-16,-1 0 0,0 0 15,21 0-15,-21 0 0,1 0 16,-1-21-16,0 0 0,0 0 15,0 0-15,0-1 0,-21 1 0,0 0 16,22-21-16,-22 21 0,0-22 16,0 22-16,0-21 0,0-1 0,0 22 15,0-21-15,-22 21 0,1-22 0,21 22 16,-21 0-16,0 0 0,0 21 16,0 0-16,-1 0 0,1 0 15,0 0-15,0 0 0,0 21 0,0 0 16,-1 0-16,1 1 0,0 20 15,21-21-15,0 21 0,0 1 16,-21-22-16,21 21 0,0 1 16,0-1-16,0-21 0,0 21 0,0-20 15,21-1-15,0 0 0,0 0 16,-21 0-16,22 0 0,20-21 0,-21 0 16,0 0-16,0 0 0,1 0 0,-1 0 15,21 0-15,-21 0 0,0-21 16,1 0-16,20 0 0,-21 0 0,0 0 15,0-1-15,22-20 0,-22 21 16,0-21-16,0 20 0,0-20 0,-21 21 16,0-21-16,22 20 0,-22 1 15,0 0-15,21 0 0,-21 0 16,0 42 0,0 0-1,-21 0-15,21 0 0,-22 22 16,22-22-16,0 0 0,0 21 0,0-20 15,0 20-15,0-21 0,0 0 16,0 22-16,0-22 0,0 0 0,22 0 16,-1 0-16,0-21 15,0 0-15,0 0 0,0 0 0,1 0 16,-1-21-16,0 0 0,21 21 16,-21-21-16,1 0 0,-1-1 0,21-20 15,-21 21-15,0-21 0,-21 20 16,0-20-16,22 21 0,-22-21 15,0 20-15,0-20 0,0 21 0,0 0 16,0 0-16,0-1 0,0 1 16,-22 21-1,22 21-15,0 1 0,0-1 16,0 21-16,0-21 0,0 22 0,0-1 16,0 0-16,0 1 0,0-1 15,0-21-15,0 21 0,0 1 0,0-22 16,0 0-16,0 21 0,22-20 15,-1-1-15,21 0 16,-21-21-16,0 0 0,1 0 0,20 0 16,0 0-16</inkml:trace>
  <inkml:trace contextRef="#ctx0" brushRef="#br1" timeOffset="49056.14">3958 6117 0,'0'-21'16,"0"42"-16,0-63 0,0 21 0,-21 21 16,0-21-16,0 21 0,-1-22 15,-20 22-15,21 0 0,-21 0 0,20 0 16,-20 22-16,21-1 0,-21 0 15,-22 21-15,43 1 0,0-1 16,-43 43-16,64-43 16,-21 0-16,0 64 0,21-64 15,0 1-15,0-1 0,0 0 0,0 1 16,0-1-16,21-21 16,0 22-16,0-22 0,22 0 0,-22 0 15,21 0-15,-21-21 0,22 21 16,-1-21-16,0 0 0,22 0 0,-22 0 15,1 0-15,-1 0 0,21-21 0,-20 0 16,-1 0-16</inkml:trace>
  <inkml:trace contextRef="#ctx0" brushRef="#br1" timeOffset="49932.45">4635 6329 0,'0'0'15,"0"-21"-15,0 0 0,-21-1 16,0 22-16,-21 0 0,21 0 15,-22 0-15,22 0 0,-21 22 16,21-1-16,-22-21 0,22 42 0,-21-21 16,21 0-16,-1 22 0,-20-1 15,21 0-15,21 1 0,-21-22 0,0 21 16,21 1-16,0-22 0,-22 21 16,22-21-16,0 0 0,0 1 0,0-1 15,22-21-15,-1 0 0,0 0 16,0 0-16,21 0 0,-20 0 15,-1 0-15,21-21 0,-21-1 0,22 22 16,-22-42-16,21 21 0,-21 0 0,22-22 16,-22 22-16,21-21 15,-21 0-15,0-1 0,1 1 0,-1 0 16,0 20-16,0-20 0,-21 21 0,0 0 16,0 0-16,0-1 0,0 44 31,0-1-31,0 0 15,-21 0-15,21 0 0,0 0 0,0 1 16,0 20-16,0-21 0,0 21 0,0-20 16,0-1-16,0 0 0,0 0 15,21 0-15,0 0 0,-21 1 0,21-22 16,1 0-16,-1 21 0,0-21 0,0 0 16,0 0-1,0 0-15,1-21 0,-1-1 0,0 1 16,0 0-16,0 0 0,0 0 0,1-22 15,-22 22-15,0-21 0,21 21 16,-21-22-16,21 22 0,-21 0 0,0-21 16,0 21-16,0-1 0,0 44 31,-21-1-15,21 21-16,0-21 0,0 0 0,0 1 15,0 20-15,0-21 0,0 0 16,0 22-16,0-22 0,0 0 0,0 0 15,0 0-15,0 0 0,0 1 16,0-1 0,-21-21-1,-1-21 1,22-1-16,0 1 0,0-21 16,0 21-16,0 0 0,0-22 15,22 22-15,-1-21 0,-21-1 16,21 1-16,21 21 0,-21-21 0,1 20 15,20-20-15,-21 21 0,21 21 0,1-21 16,-1 21-16,0 0 0,1 0 16,-22 0-16,21 21 0,1-21 15,-22 21-15,0 21 0,0-20 0,-21-1 16,0 21-16,0 0 0,0-20 0,0 20 16,0 0-16,0-21 0,0 22 15,-21-22-15,0 21 0,0-21 0,-1 1 16,1-22-16,21 21 0,-21 0 15,21-42 1</inkml:trace>
  <inkml:trace contextRef="#ctx0" brushRef="#br1" timeOffset="50732.82">7324 6202 0,'-22'0'31,"22"-21"-31,0 0 16,0-1-16,0 1 0,22 0 16,-1 0-16,0 0 15,0-22-15,-21 22 0,21 0 16,0-21-16,1 21 0,-22-1 16,21 1-16,-21-21 0,0 21 15,-21 0-15,-1 21 0,-20 0 16,21 0-16,0 0 0,-22 21 0,1-21 15,0 21-15,21 0 0,-22 0 0,1 0 16,0 1-16,20 20 0,1-21 16,0 0-16,0 0 0,21 22 0,0-22 15,0 0-15,0 0 0,0 0 16,21 1-16,0-1 0,0 0 0,1 0 16,20 21-16,-21-20 0,0-1 0,22 0 15,-22 0-15,21 0 16,-21 0-16,0 1 0,1 20 0,-1-21 15,0 0-15,-21 0 0,0 1 0,0-1 16,0 0-16,-21 0 0,0 0 16,-1 0-16,-20 1 0,0-1 0,-22-21 15,1 21-15,-1 0 0,1-21 0,-1 0 16,1 0-16,-1 0 0,1 0 16,-1-21-16,1 0 0,20 0 0,1-1 15,0 1-15,21-21 16,-1 21-16,1 0 0,0-22 0,0 22 0,21 0 15,0 0-15,0 0 0,0-1 0,0 1 16,21 21-16,0-21 16,0 21-16,1 0 0,20-21 0,0 21 15,1-21-15,-1 21 0,0 0 0,22 0 16,-22-21-16</inkml:trace>
  <inkml:trace contextRef="#ctx0" brushRef="#br1" timeOffset="51108.7">7493 6371 0,'0'0'0,"21"0"0,0 0 16,-21-21-16,21 21 0,1-21 15,-1 0-15,0 21 0,-21-21 16,21-1-16,0 22 0,0-21 0,1 0 15,-1 0-15,0 0 0,-21 0 16,0-1-16,0 1 0,0 0 16,-21 21-1,0 0-15,-1 0 16,1 21-16,0 0 0,0 1 0,-21 20 16,20-21-16,1 21 0,0 1 15,0-1-15,0 0 0,21 1 0,0-1 16,-21 0-16,21 1 0,0-22 15,0 21-15,0-21 0,21 1 16,0-1-16,0 0 0,0-21 0,0 0 16,22 0-16,-22 0 0,21 0 15,1-21-15,-22 21 0,21-21 0,0-1 16,1-20-16,-1 21 0</inkml:trace>
  <inkml:trace contextRef="#ctx0" brushRef="#br1" timeOffset="51371.52">8361 5630 0,'0'0'0,"0"-21"0,0 0 15,-21 42 1,-1 0-16,1 22 16,0-1-16,0 0 0,0 22 0,0-22 15,21 22-15,-22-22 0,1 22 0,0-1 16,0-21-16,21 22 0,0-22 15,-21 1-15,21 20 0,-21-21 0,21 1 16,0-1-16,0-21 0,0 22 16,0-22-16,0 0 0,0 0 15,21-21-15,0 0 16,0 0-16,0 0 0,0-21 16,1 0-16</inkml:trace>
  <inkml:trace contextRef="#ctx0" brushRef="#br1" timeOffset="51752.27">8361 6265 0,'0'22'16,"0"-1"0,21-21-1,0 0 1,0 0-16,0 0 0,1 0 15,-1-21-15,0-1 0,-21 1 16,21 21-16,0-21 16,-21 0-16,0 0 15,-21 21 1,0 0-16,0 0 0,0 0 0,-1 0 16,1 21-16,0 0 0,0 0 15,0-21-15,0 43 0,-1-22 0,1 0 16,21 0-16,0 21 0,-21-20 0,21 20 15,0-21-15,0 0 16,0 0-16,0 1 0,0-1 0,0 0 16,0 0-16,0 0 0,21-21 0,0 21 15,1-21-15,-1 0 16,21 0-16,-21 0 0,22 0 0,-22 0 16,21-21-16,0 21 0,1-21 0</inkml:trace>
  <inkml:trace contextRef="#ctx0" brushRef="#br1" timeOffset="52296.18">9144 6160 0,'0'0'0,"0"-22"0,-21 22 16,0 0-16,-1 0 15,1 22-15,-21-22 0,21 21 16,0 0-16,-1 0 0,1 0 15,0 0-15,0 22 0,0-22 0,0 21 16,-1 1-16,22-22 0,0 21 0,-21-21 16,21 22-16,0-22 0,0 0 15,0 0-15,0 0 0,21 0 0,1 1 16,20-22-16,-21 0 0,0 0 16,22 0-16,-1 0 15,-21 0-15,21-22 0,1 1 0,-22 0 16,21 0-16,-21 0 0,22 0 0,-22-1 15,21-20-15,-21 0 0,1-1 16,-1 22-16,0-21 0,0 0 0,0-1 16,0 1-16,1 0 0,-1-1 0,-21 1 15,0 0-15,21-1 0,-21 22 16,0-21-16,0 21 0,0-1 0,0 1 16,-21 42-1,0 1-15,21-1 16,0 0-16,-22 21 0,22-21 0,-21 22 15,0-1-15,21 0 0,0 1 16,0-1-16,-21 0 0,21 22 16,0-22-16,0 1 0,0-1 0,0 0 15,0-21-15,0 22 0,0-22 0,0 21 16,21-21-16,0 1 16,0-1-16,1-21 0,-1 0 15,0 0-15,0 0 0,0 0 0,0-21 16,1-1-16,-1 22 0,-21-21 15,21 0-15,0-21 0</inkml:trace>
  <inkml:trace contextRef="#ctx0" brushRef="#br1" timeOffset="52476.07">9419 6223 0,'0'0'0,"-21"0"31,42 0-16,0 0-15,0 0 16,1 0-16,-1 0 0,21 0 0,0 0 16,1 0-16,-1-21 0,0 0 0,22 21 15,-22-21-15,22 21 0,-22-22 16</inkml:trace>
  <inkml:trace contextRef="#ctx0" brushRef="#br1" timeOffset="54595.96">11493 5757 0,'0'0'15,"0"-42"-15,0 21 0,0 0 0,0-22 0,0 22 16,0-21-16,0 21 0,0 0 0,0-1 15,0 1-15,0 0 0,-21 21 16,0 0-16,0 0 0,0 0 0,0 0 16,-1 0-16,1 21 0,-21 0 15,21 22-15,0-1 0,-1 0 16,-20 1-16,21 20 0,0-20 0,-22 20 16,22 1-16,0-22 0,0 21 15,-21 1-15,20-22 0,1 22 0,21-22 16,0 22-16,-21-22 0,21 0 0,0 1 15,0-1-15,21-21 0,0 21 16,1-20-16,20-1 0,-21 0 0,21-21 16,1 0-16,-1 0 0,0 0 0,22 0 15,-22 0-15,1-21 0,-1 0 16,0-1-16,1 1 0,-1 0 0,0-21 16,-21 21-16,22-22 0,-22 22 0,0-21 15,0-1-15,0 1 16,-21 0-16,0-1 0,0 1 0,0 0 15,0-22-15,0 22 0,-21-22 0,0 22 16,0-21-16,-21 20 0,20 1 16,-20 0-16,21 20 0,-21 1 0,-1 0 15,22 0-15,-21 21 0,-1 0 16,22 0-16,-21 21 0,21 0 0,0 0 16,-22 22-16,22-1 0,21 0 0,-21 1 15,21-1-15,0 22 0,0-22 16,0 21-16,0-20 0,0-1 0,0 22 15,0-22-15,21 0 0,0-21 16,0 22-16,1-1 0,20-21 16,-21 0-16,21 1 0,1-1 0,-1-21 15,0 0-15,22 0 0,-22 0 0,22 0 16,-22 0-16,22-21 0,-1 21 16,1-43-16,-1 22 0,1 0 0,-22 0 15,21 0-15,-20-22 0,-1 22 0,0-21 16,-20 21-16,-1-22 0,0 22 15,0 0-15,-21 0 0,0 0 0,0 42 32,0 0-17,-21 0-15,21 0 0,-21 22 16,21-22-16,0 0 0,-21 0 0,21 0 16,-22 0-16,22 22 0,-21-22 15,21 0-15,0 0 0,0 0 0,0 1 16,0-44 15,0 1-15,21 0-16,1 21 0,-1-21 0,-21-21 15,21 20-15,0 1 0,-21 0 16,21-21-16,0 21 0,1-1 0,-22 1 16,21 0-16,0 0 0,0 21 15,-21 21 16,0 0-31,0 0 0,0 1 0,0-1 16,0 0-16,0 21 0,0-21 0,0 1 16,0-1-16,21 0 0,-21 0 15,21 0-15,1 0 0,-1 1 0,0-1 16,0-21-16,0 0 0,22 0 16,-22 0-16,21 0 0,-21 0 15,22-21-15,-1 21 0,0-22 0,-21 1 16,22 0-16,-1 0 0,-21 0 0,22 0 15,-22-22-15,21 1 16,-21 21-16,22-22 0,-1-20 0,-21 21 16,21-1-16,-20-20 0,-1-1 0,0 22 15,0-22-15,0 22 0,-21 0 16,0-1-16,0 1 0,0 21 0,0 0 16,0 0-16,0-1 15,-21 22 1,0 0-16,21 22 0,-21-1 0,0 21 15,21-21-15,-22 22 0,22-1 16,-21 0-16,0 22 0,21-22 0,0 22 16,-21-22-16,21 0 0,-21 1 0,0-1 15,21 0-15,0 1 16,0-22-16,0 21 0,0-21 0,0 0 16,0 1-16,0-1 0,21 0 0,0-21 15,21 21-15,-21-21 0,1 0 16,-1 0-16,21 0 0,-21 0 0,0-21 15,22 21-15,-22-21 0,0 0 0,0-1 16,22 1-16,-22 0 0,0 0 16,0 0-16,0 0 0,-21-1 0,21 1 15,1 0-15,-22 0 0,0 42 47,0 0-47,0 0 0,0 1 16,0-1-16,0 0 15,0 0-15,0 0 0,0 0 16,21-21-16,0 0 0,0 0 16,0 0-16,0 0 0,1 0 15,20 0-15,-21 0 0,0 0 0,22 0 16,-22 0-16,21-21 0,-21 21 0,22-21 16,-22 0-16,0 0 0,0 0 15,0-1-15,0 1 0,1 0 0,-1 0 16,0 0-16,-21 0 0,21 21 15,-21-22-15,21 1 0,-21 0 16,0 0-16,-21 21 31,0 21-15,0 0-16,21 0 0,-21 22 0,21-22 16,-22 0-16,22 21 0,-21 1 0,21 20 15,0-20-15,0 20 0,-21 22 16,21-22-16,-21 22 0,21 0 0,0-1 15,0 1-15,-21 0 0,21-1 0,-21 1 16,-1 0-16,22 20 0,-21-20 16,0 0-16,21-22 0,-21 22 15,0-22-15,0 22 0,21-21 0,-22-1 0,22-21 16,-21 22-16,21-22 0,0 1 16,0-1-16,0 0 0,0-21 15,-21 1-15,21-1 0,-21-21 16,21-21-16,0-1 15,-21 1-15,0 0 0,21-21 16,-22-1-16,1 1 0,21-21 0,-21-1 16,0 1-16,0-1 0,0 1 0,-1-22 15,1 0-15,-21-21 0,21 22 16,21-1-16,0 0 0,0 22 0,0-22 16,0 1-16,0 20 0,0 1 15,21-1-15,0 1 0,0-1 16,0 1-16,22 20 0,-22-20 0,21 20 15,1 1-15,-1 21 0,0-21 0,22 20 16,-22 1-16,0 0 0,22 0 16,-22 0-16,1 0 0,-1-1 0,0 1 15,-21 21-15,1 0 0,-1 0 0</inkml:trace>
  <inkml:trace contextRef="#ctx0" brushRef="#br1" timeOffset="56360.3">2540 7557 0,'0'0'0,"21"-22"0,0-62 31,-21 63-31,0-1 0,0 1 15,0 0-15,-21 21 16,0 0-16,0 0 0,0 21 16,-1 0-16,1 1 0,0 20 15,-21 0-15,21 22 0,-1-22 16,1 22-16,0-1 0,0 1 0,0-1 16,21 1-16,0 20 0,0-20 15,0-22-15,0 22 0,0-22 0,0 0 16,21 1-16,0-1 0,21-21 15,-20 0-15,20 0 0,0-21 0,1 0 16,-1 0-16,0 0 0,1 0 16,-1 0-16,21-21 0,-20 0 0,-1 0 15,0-21-15,-20 20 0,20-20 0,-21 21 16,21-21-16,-20-1 0,-1 1 16,0 0-16,0-1 0,-21-20 0,0 20 15,0 1-15,0 0 0,0-1 16,0 1-16,0 0 0,-21-1 15,21-20-15,-21 21 0,0 20 0,-22-20 16,22 0-16,-21 21 0,21-1 16,-22 1-16,1 0 0,0 21 0,-1 0 15,1 21-15,0 0 0,-1 1 16,22 20-16,-21 0 0,21 1 0,-22-1 16,43 21-16,-21-20 0,21 20 15,0 1-15,0-22 0,0 22 16,21-1-16,0-21 0,1 1 0,-1-1 15,21 0-15,-21 1 0,22-22 0,-1 0 16,0 0-16,1 0 0,-1-21 16,0 0-16,1 0 0,-1 0 15,0 0-15,1-21 0,-1 0 0,0 0 16,1 0-16,-1 0 0,0-1 16,1-20-16,-1 21 0,-21-21 0,21 20 15,-20-20-15,-1 21 0,0-21 0,-21 20 16,0 1-16,0 0 0,0 42 31,0 0-31,0 1 0,0 20 16,0-21-16,0 21 0,0 1 15,-21-1-15,21 0 0,0 1 16,-21-22-16,21 21 0,0 1 16,0-22-16,0 0 0,0 0 0,0 0 15,0 0-15,21-42 31,-21 0-15,21 0-16,0 0 0,-21-22 0,21 22 16,0-21-16,-21 21 0,22-22 15,-1 1-15,-21 21 0,0-21 0,21 20 16,0 1-16,-21 0 16,21 0-16,-21 0 0,21 21 15,-21 21-15,22 0 16,-22 0-16,0 22 0,0-22 15,0 21-15,0-21 0,0 22 0,0-22 16,21 21-16,0-21 0,-21 22 0,0-22 16,21 0-16,0 0 0,0 0 15,1 0-15,-1 1 0,0-22 0,0 0 16,21 0-16,-20 0 0,-1 0 16,0 0-16,21 0 0,-21 0 0,22-22 15,-22 22-15,0-21 0,21 0 0,-20 0 16,-1-21-16,21 20 0,-21-20 15,0 21-15,1-21 0,-22-1 16,0 1-16,21 21 0,-21-22 0,0 1 16,0 21-16,0 0 0,0 0 15,0-1-15,-21 22 0,-1 0 16,1 0-16,0 22 0,0 20 16,0-21-16,0 21 0,-1 1 15,22-1-15,0 0 0,0 1 0,0-22 16,0 21-16,0-21 0,0 22 0,0-22 15,0 0-15,0 0 16,22 0-16,-1-21 0,0 0 0,0 0 16,0 0-16,22 0 0,-22 0 15,21 0-15,0-21 0,1 0 16,-1 0-16,22 0 0,-22-22 0</inkml:trace>
  <inkml:trace contextRef="#ctx0" brushRef="#br1" timeOffset="56983.79">5990 7726 0,'0'0'0,"-21"-21"0,0 0 0,0-1 16,-1 1-16,1 0 0,0 0 0,21 0 15,0 0-15,0-1 0,0 1 16,0 0-16,0 0 0,0 0 0,21 0 15,0 21-15,1-22 16,-1 22-16,0 0 0,0 22 0,0-1 16,22 0-16,-22 21 0,0-21 15,0 43-15,0-22 0,0 1 0,1-1 16,-1 21-16,0-20 0,-21 20 16,21 1-16,-21-22 0,0 0 0,0 22 15,0-22-15,0 1 0,0-22 0,0 21 16,0-21-16,0 0 0,0 1 15,0-1-15,0-42 32,0-1-32,0 1 15,0-21-15,21 21 0,0-22 0,-21 1 16,0 0-16,22-1 0,-1-20 0,0 21 16,0-22-16,-21 22 0,21-22 15,0 22-15,1-22 0,-1 22 0,0 0 16,21-1-16,-21 1 0,1 0 0,-1 21 15,0 21-15,0 0 0,0 0 16,0 0-16,1 0 0,-22 21 16,0 0-16,21 0 0,0 0 0,-21 0 15,0 1-15,0 20 0,0-21 16,0 0-16,0 0 0</inkml:trace>
  <inkml:trace contextRef="#ctx0" brushRef="#br1" timeOffset="58503.45">7175 8065 0,'22'-22'0,"-44"44"0,44-65 16,-22 22-16,21 0 0,-21-21 0,0 20 15,0 1-15,0-21 0,0 21 16,0-22-16,0 22 0,0 0 0,0 0 15,0 0-15,-21 0 0,-1-1 0,1 22 16,0 0-16,0 0 16,0 0-16,0 0 0,-1 22 0,1-1 15,-21 0-15,21 21 0,-22-21 0,22 22 16,0-1-16,-21 0 0,21 1 16,-1-1-16,22 0 0,-21 1 0,21-22 15,0 21-15,0 1 0,0-22 0,0 0 16,0 0-16,21 0 0,-21 0 15,22-21-15,-1 0 0,0 0 0,0 0 16,0 0-16,22 0 0,-22-21 0,0 21 16,0-21-16,0 0 0,22 0 15,-22 0-15,0-22 0,0 22 0,0 0 16,0-21-16,1-1 0,-1 22 16,-21-21-16,0-1 0,21 22 0,-21-21 15,0 21-15,0 0 0,0-1 16,0 1-16,0 0 0,0 42 31,0 0-31,0 22 0,0-22 16,0 0-16,-21 21 0,21 1 0,0-22 15,0 21-15,0 1 0,0-1 0,0-21 16,0 21-16,0-20 0,0-1 16,21 0-16,0 0 0,0 0 0,0-21 15,1 0-15,-1 0 0,0 0 16,21 0-16,-21 0 0,22 0 15,-22 0-15,21-21 0,1 0 0,-22 0 16,21-22-16,-21 22 0,22-21 0,-22 21 16,0-22-16,0 1 0,0 0 15,0-1-15,1 1 0,-1 0 0,0-22 16,-21 22-16,0 0 0,0-22 0,0 22 16,21-22-16,-21 22 0,0 0 15,0-1-15,0 22 0,0 0 0,0 0 16,0 0-16,-21 21 15,21 21-15,-21 0 0,0 21 16,21 1-16,0-22 0,-22 21 0,1 22 16,21-22-16,0 0 0,0 1 15,-21 20-15,21-21 0,0 1 16,-21-1-16,21 0 0,0 1 0,0-1 16,0-21-16,0 22 0,0-22 0,0 0 15,0 0-15,21 0 0,0 0 16,0-21-16,1 0 15,-1 0-15,0 0 0,0 0 16,0-21-16,0 0 0,1 0 16,-22 0-16,21 0 0,0-1 15,-21-20-15,21 21 0,0 0 0,-21-22 0,0 22 16,21-21-16,-21 21 0,22 0 16,-22-1-16,0 1 15,0 42 1,0 1-16,0-1 15,0 0-15,0 21 0,0-21 16,0 1-16,0-1 0,0 21 0,0-21 16,0 0-16,0 1 0,0 20 0,0-21 15,21 0-15,0 0 0,-21 1 16,0-1-16,21-21 0,0 21 16,0-21-16,1 0 0,-1 0 0,0 0 15,0 0-15,0 0 0,0 0 16,1-21-16,-1 0 15,0-1-15,0 1 0,0 0 0,0 0 16,1 0-16,-22-22 0,21 22 16,0 0-16,-21-21 0,21 21 0,-21-22 15,21 22-15,0 0 0,-21 0 0,0 0 16,0-1-16,22 22 16,-22 22 15,0-1-31,0 0 0,0 0 15,0 21-15,0-20 0,0 20 16,0-21-16,0 0 0,0 22 0,0-22 16,0 0-16,0 0 0,0 0 0,0 0 15,21 1-15,0-1 0,0 0 16,0-21-16,0 0 0,1 0 0,-1 0 16,0 0-16,21 0 0,-21 0 0,1 0 15,20 0-15,-21-21 0,21 0 16,-20-1-16,-1 1 0,21 0 0,-21 0 15,0 0-15,1-22 0,-1 22 0,-21-21 16,21 21-16,-21-22 0,21 22 16,-21 0-16,0-21 0,0 21 0,0-1 15,0 1-15,-21 21 16,0 0-16,0 0 16,-1 21-16,1 1 0,0-1 15,0 0-15,0 21 0,21-21 0,0 22 16,0-22-16,0 21 0,0 1 0,0-22 15,0 0-15,0 21 0,0-21 16,0 1-16,21-22 0,0 21 0,0-21 16,0 0-16,1 0 0,-1 0 15,0 0-15,0 0 0,21 0 0,-20 0 16,-22-21-16,21-1 0,0 22 16,0-21-16,0 0 0,0 0 15</inkml:trace>
  <inkml:trace contextRef="#ctx0" brushRef="#br1" timeOffset="59524.92">11134 8107 0,'-22'-42'31,"22"20"-31,0 1 0,0 0 0,0 0 0,0 0 16,0 0-16,0-1 0,0 1 16,0 0-16,0 0 0,0-21 15,0 20-15,-21 1 0,21 0 0,-21 0 16,0 0-16,0 0 0,-22 21 16,22 0-16,0-22 0,-21 22 0,21 0 15,-22 0-15,1 22 0,21-1 0,-22-21 16,22 42-16,-21-21 0,21 0 15,0 22-15,-1-1 0,1-21 0,0 22 16,21-1-16,-21 0 0,21-21 0,0 22 16,0-22-16,0 21 0,0-21 15,0 1-15,0-1 0,21-21 0,0 21 16,0-21-16,1 0 0,-1 0 0,21 0 16,-21 0-16,0 0 15,22-21-15,-22 0 0,21 21 0,-21-22 16,22 1-16,-22 0 0,0 0 0,0-21 15,22 20-15,-43-20 0,21 21 0,0-21 16,0 20-16,-21 1 0,21 0 16,-21 0-16,0 0 0,0 0 0,0 42 31,0 0-31,0 0 16,0 0-16,0 22 0,-21-22 0,21 21 15,0-21-15,0 0 0,0 22 0,0-22 16,0 0-16,0 21 0,0-20 15,21-1-15,0 0 16,1-21-16,-1 0 0,0 0 0,21 0 16,-21 0-16,22 0 0,-22 0 15,21 0-15,1 0 0,-22-21 0,21 0 16,0-1-16,1-20 0,-22 21 0,21-21 16,-21 20-16,22-20 0,-22 0 0,0-1 15,21 1-15,-20-21 0,-1 20 16,0 1-16,0-22 0,0 22 0,-21-21 15,0 20-15,21-20 0,-21 20 0,0 1 16,0 0-16,0 21 0,0-22 16,0 22-16,0 0 0,-21 21 15,0 0 1,21 21-16,-21 0 0,0 22 0,0-1 16,21 0-16,0 1 0,-22 20 0,22-21 15,-21 22-15,21-22 0,0 22 16,0-22-16,0 0 0,0 1 0,0-1 15,0 0-15,0 1 0,0-22 0,21 42 16,1-41-16,-1 20 16,-21-21-16,21-21 0,21 21 0,-21 0 15,1-21-15,-1 0 0,0 0 0,0 0 16,0 0-16,0 0 0,1 0 16,-1 0-16,0-21 0,0 0 0,0 21 15,-21-42-15,0-1 16,21 22-16</inkml:trace>
  <inkml:trace contextRef="#ctx0" brushRef="#br1" timeOffset="59719.81">11663 7726 0,'-21'0'0,"42"0"0,-21 0 31,21 0-31,0 0 0,0 0 0,22 0 15,-22 0-15,21 0 0,-21 0 16,22-21-16,-1 21 0,0 0 16,1-21-16,-1 21 0,0-22 0,1 1 15,-1 21-15,-21-21 0,21 21 0</inkml:trace>
  <inkml:trace contextRef="#ctx0" brushRef="#br1" timeOffset="60508.21">13674 7980 0,'0'0'16,"-22"0"-16,22-21 16,0 0-1,0-1 1,0 1-16,0 0 15,22 0-15,-22 0 0,0 0 16,0-1-16,0 1 16,0 0-16,0 0 0,-22 0 0,1 0 15,0-1-15,0 1 0,0 0 0,0 21 16,-1 0-16,-20 0 0,21 0 16,-21 0-16,20 0 0,-20 0 0,21 21 15,-21 0-15,20 22 0,1-22 0,-21 21 16,21-21-16,0 22 0,-1-1 15,1 22-15,0-22 0,21 0 16,-21-21-16,21 22 0,0-1 0,0-21 16,0 0-16,21 1 0,0-1 15,0 0-15,1 0 0,-1-21 0,0 0 16,0 0-16,21 0 0,-20 0 0,20 0 16,0 0-16,-21-21 0,22 0 15,-1 0-15,-21-1 0,22 1 0,-22 0 16,21-21-16,-21 21 0,0-22 0,22 1 15,-22 21-15,0-22 0,-21 1 16,21 0-16,-21 21 0,21-22 0,-21 22 16,0 0-16,0 0 0,0 0 0,0-1 15,-21 44 1,0-1 0,0 21-16,21-21 0,-21 0 0,21 22 15,0-1-15,0 0 0,0-20 16,0 20-16,0-21 0,0 21 0,0-20 15,0-1-15,21 0 0,0 0 0,0 0 16,22-21-16,-1 0 0,0 0 16,1 0-16,-1 0 0,0 0 0,1 0 15,20 0-15,-21-21 0,1 0 0,-1 0 16,22 0-16,-22-1 0,-21-20 16,21 21-16,1 0 0,-22-22 15,0 22-15</inkml:trace>
  <inkml:trace contextRef="#ctx0" brushRef="#br1" timeOffset="62632.78">1587 10033 0,'0'21'0,"0"-42"0,-21 42 16,21 0-16,0-42 31,21 0-31,-21 0 0,22 0 16,-1 0-16,0-1 0,0-20 15,0 21-15,0-21 0,1-1 0,-22-20 16,21 20-16,0-20 0,0 21 16,0-22-16,0 22 0,-21-22 0,0 1 15,0 20-15,0-20 0,0-1 16,0 22-16,0 0 0,0-1 0,0 1 15,0 0-15,0 21 0,0-1 16,-21 22-16,0 0 0,0 0 16,21 22-16,0 20 0,-21-21 15,0 21-15,21 1 0,-22 20 0,22-20 16,0 20-16,0-21 0,0 22 16,0-1-16,0 1 0,0-22 15,0 22-15,0-1 0,0-20 0,0 20 16,0-21-16,0 1 0,0-22 15,22 21-15,-22-21 0,21 1 0,0-22 16,0 21-16,21-21 0,-20 0 16,-1 0-16,0 0 0,21-21 0,-21-1 15,1 1-15,20 0 0,-21 0 16,21 0-16,-20-22 0,20 1 0,-21 21 16,0-21-16,0-1 0,1 22 0,-22-21 15,0 21-15,21-22 16,-21 22-16,0 0 0,0 0 0,0 0 15,0 42 1,0 0 0,0 0-16,-21 0 0,21 0 15,0 22-15,0-22 0,0 21 0,0 1 16,0-22-16,0 21 0,0-21 0,0 0 16,0 1-16,0-1 0,21 0 15,0 0-15,0-21 0,21 0 0,-20 0 16,20 0-16,-21 0 0,21 0 15,1 0-15,-1-21 0,-21 21 16,22-21-16,-1 0 0,-21-1 0,21-20 16,-20 21-16,-1 0 0,0-22 15,0 22-15,0-21 0,0 21 0,-21-22 16,0 22-16,0-21 0,0 21 0,22 0 16,-22-1-16,0 1 15,0 42 1,0 1-1,0-1-15,0 0 0,0 0 16,-22 0-16,22 22 0,0-22 0,0 0 16,0 21-16,0-21 0,0 1 15,0-1-15,0 21 0,0-21 16,0 0-16,0 1 0,0-1 0,0 0 16,0-42 15,22 0-16,-22-1-15,21 1 0,-21 0 16,21-21-16,-21 21 0,0-22 0,21 1 16,0 21-16,-21-22 0,21 1 15,1 21-15,-1 0 0,-21-22 0,21 22 16,0 0-16,0 0 0,0 21 16,1 0-1,-1 21-15,0 0 16,-21 0-16,0 22 0,21-22 15,-21 0-15,21 21 0,-21-20 16,21 20-16,-21-21 0,0 0 0,0 22 16,22-22-16,-22 0 0,21 0 15,0 0-15,-21 0 0,21-21 16,0 0-16,0 0 16,1 0-16,-1-21 15,0 0-15,0 21 0,-21-21 0,21-21 16,0 20-16,1 1 0,-22-21 0,21 0 15,0 20-15,0-20 16,0 0-16,0 21 0,1-22 0,-1 22 16,21-21-16,-21 21 0,0-1 0,1 22 15,-22-21-15,21 21 0,0 0 16,0 0-16,-21 21 16,0 1-16,0-1 0,0 21 15,0-21-15,0 0 0,0 1 16,0 20-16,0-21 0,0 0 0,0 22 15,0-22-15,0 0 0,0 21 0,0-21 16,0 1-16,0-1 0,21-21 16,0 21-16,1 0 0,-1-21 0,0 0 15,0 0-15,0 0 0,22 0 16,-22 0-16,0 0 0,0 0 16,21-21-16,-20 0 0,20 21 0,-21-21 15,21-1-15,-20 1 0,-1-21 0,21 21 16,-21 0-16,0-22 0,22 1 15,-22 21-15,0-22 0,0 1 0,-21 21 16,21-21-16,-21 20 0,0-20 0,0 21 16,0 0-16,0 0 0,0-1 15,-21 22-15,0 0 16,0 22-16,0-1 0,0 0 0,-1 0 16,22 0-16,-21 22 0,0-22 15,21 21-15,-21-21 0,21 22 16,0-1-16,0-21 0,0 21 0,0-20 15,0 20-15,0-21 0,21 0 16,0 0-16,0 1 0,22-1 0,-22-21 16,21 0-16,1 0 0,-22 0 0,21 0 15,22-21-15,-22 21 0,0-22 16,1 1-16,-1 0 0,0-21 0,-21 21 16,22-1-16,-22-20 0,0 21 0,0-21 15</inkml:trace>
  <inkml:trace contextRef="#ctx0" brushRef="#br1" timeOffset="63095.55">3133 8890 0,'-22'21'0,"1"0"15,21 1-15,-21-22 0,21 21 16,0 0-1,21-21 17,-21-21-32,21 21 15,-21-21-15,0-1 0,0 1 16,-21 21 0,21-21-16,-21 21 0,0 0 15,0 0-15,-22 0 0,22 0 16,0 21-16,0-21 0,0 21 15,0 1-15,-1-22 0,22 21 0,0 0 16,-21 0-16,21 0 16,0 0-16,0 1 0,0-1 15</inkml:trace>
  <inkml:trace contextRef="#ctx0" brushRef="#br1" timeOffset="63395.74">1778 9313 0,'0'22'0,"21"-22"31,0 0-31,0 0 0,22 0 0,-22 0 16,21 0-16,1 0 16,-1 0-16,0 0 0,22 0 0,-22 0 0,22-22 15,-1 22-15,1 0 0,-22 0 0,0 0 16,1-21-16,-1 21 16,-21 0-16,0 0 0,0 0 0,1 0 15,-1 0 1</inkml:trace>
  <inkml:trace contextRef="#ctx0" brushRef="#br1" timeOffset="65839.8">360 11811 0,'-21'0'47,"-1"0"0,1 0-47,0 0 16,0 0-1,0 0-15,0 0 0,-1 0 0,-20 0 16,21 0-16,0 0 0,-22 0 15,1 0-15,21 0 0,21-21 16,0 0 15,21 21 94,64 0-125,-1 0 0,-20 0 16,21 0-16,-22 0 0,22 0 0,-22 0 16,1 0-16,-1 0 0,-20 0 15,20 0-15,-21 0 0,1 0 0,-1 0 16,0 0-16,1 0 0,-1 0 15,-21 0-15,0 0 0,1 0 0,-1 0 16,0 0-16,-21-21 31,-21-1-15,0 22 0,-1 0-16,1 0 0,0-21 15,0 21-15,0 0 0,0-21 0,-22 0 16,22 21-16,-21-21 0,21 21 15,-22-21-15,22-1 0,-21 22 0,21-21 16,-22 0-16,22 21 0,0-21 16,0 21-16,21-21 0,-21 21 0,21-21 15,-22 21-15,1 0 16,42 21 15,1-21-31,20 21 16,-21 0-16,0-21 0,22 21 15,-22-21-15,21 21 0,0-21 0,1 0 16,-1 22-16,0-22 0,1 0 16,-1 0-16,0 0 0,-20 21 0,20-21 15,0 0-15,-21 0 0,22 0 16,-22 0-16,0 0 0,0 0 0,0 0 16,1 0-16,-22 21 46,-22 0-46,1-21 0,0 21 0,0 0 0,-21 22 16,-1-22-16,22 0 16,-21 21-16,-1-20 0,1 20 0,0-21 15,-1 21-15,22-20 0,-21 20 16,0-21-16,20 21 0,1-20 0,0-1 16,-21 0-16,21 0 15,-1 0-15,1-21 31,21 21-31,0-42 47</inkml:trace>
  <inkml:trace contextRef="#ctx0" brushRef="#br1" timeOffset="67539.11">2265 11621 0</inkml:trace>
  <inkml:trace contextRef="#ctx0" brushRef="#br1" timeOffset="67943.88">2222 11748 0,'0'0'0,"-21"0"16,0 0-16</inkml:trace>
  <inkml:trace contextRef="#ctx0" brushRef="#br1" timeOffset="69089.67">2244 11684 0,'0'0'0,"0"-21"31,0 0-31,0 0 16,0-1-16,0 1 0,0 0 0,21 0 16,0-21-16,-21 20 0,21 1 15,0-21-15,0 21 0,1-22 0,-1 22 16,21-21-16,-21 21 0,0 0 0,1 21 16,-1 0-16,0 0 0,0 0 15,0 21-15,0 0 0,-21 0 0,22 21 16,-22 1-16,0-22 15,0 21-15,0 22 0,0-22 0,0-21 16,0 22-16,-22-1 0,22 0 0,-21-21 16,21 1-16,0-1 0,0 0 15,0 0-15,21-21 16,1 0-16,-1 0 0,0 0 16,0-21-16,21 0 0,-20 0 0,20-1 15,-21 1-15,21 0 0,-20 0 16,20-21-16,-21-1 0,0 22 15,22-21-15,-22-1 0,0 22 0,0-21 0,0 0 16,0 20-16,-21 1 16,0-21-16,22 21 0,-22 0 15,21 21-15,-21 21 16,0 0-16,0 0 16,0 0-16,0 22 0,0-22 0,0 21 15,0 0-15,0 1 0,-21-1 16,21 22-16,-22-22 0,22 21 0,0 1 15,0-1-15,0 1 0,0-1 0,0 1 16,0 21-16,0-22 0,0 1 16,0 20-16,0-20 0,0-1 0,0 1 15,0-1-15,0 1 0,0-1 16,0 1-16,0-1 0,-21 1 16,21-1-16,0-20 0,-21 20 0,21-21 15,0 1-15,0-1 0,-21 0 16,0 1-16,0-22 0,21 0 0,-22 0 15,1-21-15,0 0 0,0 0 0,0 0 16,-22 0-16,22 0 0,-21 0 16,21-21-16,-22 0 0,-20-21 0,21 20 15,-1-20-15,-20 0 0,20-1 16,1-20-16,-21-1 0,20 1 0,1-1 16,21 1-16,-22 21 0,22-22 15,0 22-15,21-22 0,0 22 16,0 0-16,0 20 0,0-20 15,21 0-15,0-1 0,22 22 0,-22-21 16,21 21-16,1-22 0,-1 22 0,0-21 16,1 0-16,20 20 0,-21-20 15,1 0-15</inkml:trace>
  <inkml:trace contextRef="#ctx0" brushRef="#br1" timeOffset="70016.31">3598 11367 0,'0'-85'16,"0"64"-16,0 0 0,0-1 15,0 1-15,-21 21 0,0 0 16,0 0-16,0 21 0,-1 1 0,1-1 16,0 0-16,0 21 0,0 1 15,0 20-15,-1-21 0,22 1 0,0 20 16,-21-20-16,21-1 0,0 0 15,0 1-15,0-1 0,0 0 0,0-21 16,21 22-16,-21-22 0,22 0 0,-1-21 16,21 21-16,-21-21 15,22 0-15,-22 0 0,21 0 0,0-21 0,1 0 16,-1 0-16,-21 0 0,22-1 16,-22 1-16,21 0 0,-21-21 15,0 21-15,1-22 0,-22 1 0,0 21 16,0-22-16,0 1 0,0 0 15,0-1-15,0 1 0,-22 0 0,1-1 16,0 22-16,-21 0 0,21 0 0,-1 0 16,-20 21-16,21 0 0,0 0 15,-22 0-15,22 0 0,0 21 0,0 21 16,0-21-16,0 22 0,-1-1 16,22 0-16,0 1 0,0-1 15,0 0-15,0 1 0,0-1 0,0 0 0,0 1 16,0-1-16,22-21 15,-22 22-15,21-22 0,0 0 0,0 0 16,0 0-16,22 0 0,-22 1 0,0-22 16,21 0-16,-21 0 0,22 0 15,-22-22-15,0 1 0,21 21 0,-20-21 16,20 0-16,-21-21 0,0 20 0,22 1 16,-22-21-16,0 21 0,0-22 15,0 1-15,0 21 0,-21-21 0,22-1 16,-22 1-16,21 0 0,-21 20 15,0-20-15,0 21 0,0 0 16,0 42 0,0 0-1,0 0-15,0 0 0,0 22 0,0-22 16,0 21-16,0 1 0,0-22 0,0 21 16,0-21-16,0 22 0,0-22 15,0 21-15,0-21 0,0 0 0,21 1 16,0-1-16,0 0 0,0-21 0,1 0 15,-1 0-15,0 0 0,0 0 16,21 0-16,-20 0 0,-1-21 0,21 0 16,-21-1-16,22 1 0,-22 0 15,0-21-15,0 21 0,0-22 16,0 22-16,1-21 0,-22-1 0,0 1 16,21 21-16,-21-21 0,0-1 0,0 22 15,0 0-15,0 0 0,-21 42 31,-1 21-31,1-21 0,21 22 0,-21-1 16,21-21-16,-21 22 0,21-1 16,-21 0-16,21 1 0,0-1 0,0-21 15,0 21-15,0-20 0,0 20 0,42 21 16,43-41 0,-64-22-1,21 0-15,1 0 0,20-22 0</inkml:trace>
  <inkml:trace contextRef="#ctx0" brushRef="#br1" timeOffset="70511.25">6604 11218 0,'0'0'0,"0"-21"0,0 0 15,0 0-15,0 0 16,0 0-16,-21-1 0,0 1 0,-1 0 16,22 0-16,-42 21 0,21-21 15,0 0-15,-22 21 0,22 0 16,-21 0-16,21 0 0,-22 0 0,1 21 16,21 0-16,-21 21 0,-1-21 0,22 22 15,0 20-15,0 1 0,0-22 16,-1 22-16,1-1 0,21 1 0,0-1 15,0 1-15,0-22 0,0 21 0,0-20 16,0-1-16,0 0 0,21 1 16,1-1-16,20-21 0,-21 0 0,0 1 15,22-1-15,-22 0 0,21 0 0,0-21 16,1 0-16,20 0 0,-20 0 16,20-21-16,-21 0 0,22 21 15,-22-43-15,22 22 0</inkml:trace>
  <inkml:trace contextRef="#ctx0" brushRef="#br1" timeOffset="71347.78">7154 11451 0,'0'-21'15,"0"42"-15,0-63 0,-21 42 16,0 0-16,0 0 0,0 0 0,-1 0 16,1 0-16,-21 21 0,21 21 0,0-20 15,-1-1-15,1 21 0,-21 0 16,21-20-16,0 20 0,-1 0 0,1-21 15,21 22-15,0-22 0,0 0 16,0 21-16,0-20 0,0-1 16,0 0-16,21-21 0,1 0 15,-1 0-15,0 0 0,21 0 0,-21 0 16,1-21-16,20 0 0,-21-1 16,0 22-16,22-42 0,-22 21 0,0 0 15,0 0-15,0-22 0,0 22 0,1-21 16,-22 21-16,0-22 0,0 22 0,21 0 15,-21 0-15,0 42 32,-21 0-32,21 0 0,0 0 0,-22 1 15,22-1-15,-21 21 16,21-21-16,0 0 0,0 1 0,0-1 16,0 0-16,0 0 0,0 0 0,0 0 15,21 1-15,1-22 0,-1 0 0,0 0 16,0 0-16,0 0 0,0 0 15,1 0-15,20-22 0,-21 22 0,21-21 16,-20 0-16,20 0 0,-21 0 0,0 0 16,22-1-16,-22-20 0,-21 21 15,21-21-15,0 20 0,-21-20 0,0 21 16,0-21-16,0 20 0,0 1 0,0 0 16,0 0-16,0 42 31,0 0-31,0 0 0,0 22 0,0-22 15,0 0-15,0 0 0,0 22 16,0-22-16,0 0 0,0 21 0,-21-21 16,21 1-16,0-1 0,-21 0 0,21 0 15,0 0-15,-21-21 16,-1 0 0,22-21-1,-21 0-15,21 0 16,0 0-16,0-22 0,0 22 15,0-21-15,0 21 0,0-22 0,21 1 16,1 0-16,-1-1 0,0 1 16,21 0-16,1-1 0,20 22 15,-21 0-15,22 0 0,-22 0 0,22 21 16,-1 0-16,1 21 0,-22 0 0,22 0 16,-22 21-16,-21-20 0,21 20 15,-20-21-15,-1 21 0,-21 1 0,0-22 16,0 21-16,0 1 0,0-22 0,0 21 15,-21-21-15,-1 0 0,1 1 16,0-1-16,0 0 0,0-21 0,21 21 16,0 0-16</inkml:trace>
  <inkml:trace contextRef="#ctx0" brushRef="#br1" timeOffset="73496.53">9991 10964 0,'0'0'0,"0"-21"0,0 0 0,0 0 0,0 0 16,0 0-16,0-1 0,0 1 15,0 0-15,0 0 0,0 0 16,-22 21-16,1 0 0,0 0 16,0 0-16,0 0 0,0 21 15,-1 0-15,-20 21 0,21-20 0,0 20 16,0 0-16,-1 22 0,1-22 0,0 22 16,0-1-16,21 1 0,0-1 15,-21 1-15,21-1 0,0-21 0,0 1 16,0-1-16,0 0 0,21 1 0,0-22 15,0 0-15,22 0 0,-22 0 16,21 1-16,0-22 0,1 0 0,20 0 16,-20 0-16,-1 0 0,0 0 0,22-22 15,-22 1-15,0 0 0,1 0 16,-1 0-16,0 0 0,1-22 16,-1 1-16,-21 0 0,22-1 0,-22 1 15,0 0-15,0-22 0,0 1 0,-21 20 16,0-20-16,0 20 0,0-20 15,0 21-15,0-22 0,-21 22 0,0-1 16,0 1-16,-22 0 0,22 21 0,0-22 16,-21 22-16,-1 21 0,1 0 15,0 0-15,-1 0 0,1 21 0,0 0 16,-1 1-16,1 20 0,21 0 0,-21 1 16,20 20-16,1 1 0,0-1 15,21 1-15,0-1 0,0 1 16,0-1-16,0 1 0,0-1 0,21-21 15,0 1-15,22-1 0,-22-21 16,21 22-16,-21-43 0,22 21 0,-1 0 16,0-21-16,1 0 0,-1 0 0,22 0 15,-22 0-15,0-21 0,1 0 16,-1 21-16,0-22 0,1-20 0,-1 21 16,0 0-16,1-22 0,-22 22 0,21-21 15,-21 0-15,0 20 0,-21-20 0,0 21 16,0 0-16,0 0 0,0-1 15,0 44 1,0-1-16,0 0 16,0 0-16,0 21 0,-21-20 15,21 20-15,0-21 0,-21 0 0,21 22 16,-21-22-16,21 0 0,0 0 0,0 0 16,0 0-16,-21-21 0,21 22 15,0-44 16,21 1-31,-21 0 16,21-21-16,0 21 0,0-22 16,-21 22-16,22-21 0,-1-1 0,0 1 15,0 21-15,0-21 0,0 20 16,1 1-16,-1 0 0,0 21 16,0 0-16,-21 21 0,0 0 15,0 1-15,0-1 0,0 21 0,0-21 16,0 22-16,0-1 0,0-21 15,0 21-15,21-20 0,-21 20 0,21-21 16,-21 0-16,22 0 0,-1 1 0,0-1 16,0 0-16,0-21 0,0 0 0,1 21 15,20-21-15,-21 0 0,21 0 16,1 0-16,-22 0 0,0-21 0,21 0 16,-20 0-16,20-1 0,-21 1 0,0 0 15,0-21-15,1-1 16,-1 1-16,0 0 0,0-22 0,0 22 15,-21-22-15,21 22 0,1-21 0,-1 20 16,-21-20-16,21 20 0,-21 1 16,21 0-16,-21 21 0,21-22 0,-21 22 15,0 0-15,0 0 0,0 42 32,-21-21-32,0 21 0,0 21 15,21-20-15,-21-1 0,21 21 0,-22 0 16,22 1-16,0-1 15,-21 0-15,21 1 0,-21-1 0,21 22 16,0-22-16,0 0 0,0 1 0,0-1 16,0 0-16,0-21 0,0 22 15,0-22-15,21 0 0,0 0 0,1 0 16,-1-21-16,0 22 0,0-22 0,0 0 16,22 0-16,-22 0 0,0 0 0,21-22 15,-21 22-15,1-21 0,20 0 16,-21 0-16,0 0 0,0 0 0,1-1 15,-1-20-15,0 21 0,0-21 16,0 20-16,0-20 0,-21 21 0,22 0 16,-22 0-16,21-1 0,-21 1 15,21 21-15,-21 21 16,0 1-16,0-1 16,0 21-16,0-21 0,0 0 15,0 22-15,0-22 0,0 0 0,0 21 16,0-20-16,0-1 0,0 0 0,0 0 15,0 0-15,21 0 0,0-21 16,0 0-16,1 22 0,-1-22 0,0 0 16,21 0-16,-21 0 0,1 0 0,-1-22 15,0 1-15,21 0 0,-21 0 0,1 0 16,-1 0-16,0-1 0,0-20 16,0 21-16,-21-21 0,21 20 15,-21 1-15,22-21 0,-22 21 0,0 0 16,0-1-16,21 1 0,-21 0 15,21 0-15,-21 42 47,0 0-47,0 0 16,0 1-16,0-1 0,-21 21 0,21 0 16,-21 1-16,-1-1 0,22 0 15,0 1-15,0-1 0,-21 22 0,21-22 16,0 21-16,0 1 0,0-1 0,0 1 15,0-1-15,0 1 16,0-1-16,0 22 0,0-21 0,0-1 16,0 1-16,0 20 0,0-20 0,0-1 15,0 1-15,0 20 0,-21-20 0,21-1 16,0 1-16,-21-1 0,21 1 16,0-1-16,-21-20 0,21-1 0,-21 22 15,-1-22-15,22 0 0,-21-21 0,0 22 16,21-22-16,-21 21 0,0-21 15,0-21-15,-1 22 0,1-22 16,0 0-16,0 0 0,0-22 0,0 1 16,-1 0-16,1 0 0,0-21 15,0-1-15,-21-20 0,20-1 16,-20 1-16,21-22 0,-21 22 0,-1-22 16,22 0-16,-21 1 0,21-1 0,21 0 15,0 1-15,0-1 0,21 0 0,0 22 16,21-22-16,-21 22 0,22-1 15,-1 1-15,0 20 0,1-20 0,-1 20 16,0 1-16,1 0 0,-1-1 0,0 1 16,1 0-16,-1 21 0,0-22 15,1 22-15,-1 0 0,0 0 16,-20 0-16,20 21 0,-63 0 16</inkml:trace>
  <inkml:trace contextRef="#ctx0" brushRef="#br1" timeOffset="74263.72">4847 12933 0,'21'-42'16,"0"20"-1,-21 1-15,22 0 0,-1 21 0,-21-21 16,21 0-16,0 0 0,-21-1 0,21 1 15,-21 0-15,21 0 0,-21 0 16,0 0-16,0-1 0,-21 22 16,0 0-16,-21 0 0,21 0 15,-22 0-15,1 0 16,0 22-16,-1-1 0,1 0 0,0 0 0,-1 0 16,1 0-16,21 22 0,0-22 15,-1 21-15,22-21 0,0 22 16,0-22-16,0 21 0,22-21 0,-1 1 15,0 20-15,21-21 0,-21 0 16,22 0-16,-1 1 0,0-1 0,1 0 16,-1 0-16,0 0 0,-20-21 0,20 21 15,-21 1-15,0-1 0,-21 0 16,0 0-16,0 0 0,0 0 0,-42 1 16,21-1-16,-22 0 0,1 0 15,0-21-15,-1 21 0,-20-21 16,-1 0-16,22 0 0,-21 0 0,20 0 15,1 0-15,0 0 0,-1-21 16,22 0-16,0 0 0,0 0 16,0-1-16,21 1 0,-22 0 0,22-21 15,0 21-15,0-1 0,0 1 16,22-21-16,-1 21 0,0 0 0,21-1 16,-21 1-16,22 21 0,-1-21 15,0 0-15,1 21 0</inkml:trace>
  <inkml:trace contextRef="#ctx0" brushRef="#br1" timeOffset="74619.52">5207 13250 0,'0'0'0,"21"0"0,-21 22 16,21-22-16,0 0 15,1 0-15,-1 0 16,-21-22-16,21 22 0,0-21 15,-21 0-15,21 0 0,0 0 0,-21 0 16,22-1-16,-22-20 0,0 21 16,0 0-16,0 0 0,0-1 0,0 1 15,-22 0-15,1 0 0,0 21 0,0 0 16,0 0-16,0 21 0,-1 0 16,22 0-16,-21 1 0,0 20 0,0-21 15,21 21-15,0 1 0,-21-1 16,21 0-16,0-20 0,0 20 15,0-21-15,0 21 0,0-20 0,0-1 16,0 0-16,0 0 0,21 0 16,0-21-16,0 0 0,0 0 0,1 0 15,20 0-15,-21 0 0,21 0 0,-20-21 16,20 0-16,0 0 0,1-22 16,-1 22-16</inkml:trace>
  <inkml:trace contextRef="#ctx0" brushRef="#br1" timeOffset="74855.39">6032 12531 0,'0'-21'0,"0"42"0,-21-42 31,0 42-31,21 0 16,-21 0-16,0 21 0,21 1 0,0-1 15,-21 22-15,21-22 0,-22 21 16,22-20-16,-21 20 0,21-20 0,0-1 15,0 0-15,0 1 0,0-1 0,-21-21 16,21 21-16,0-20 0,0-1 16,0 0-16,0 0 15,21-21-15,0 0 0,1 0 16</inkml:trace>
  <inkml:trace contextRef="#ctx0" brushRef="#br1" timeOffset="75236.17">6159 13145 0,'0'21'0,"0"0"15,22-21 17,-1 0-32,0 0 15,0 0-15,0-21 0,0 0 16,1-1-16,-1 1 15,0 0-15,-21 0 0,0 0 0,0 0 16,0-1-16,0 1 0,0 0 16,0 0-16,-21 21 0,0 0 15,-1 0-15,-20 0 0,21 21 16,0 0-16,0 0 0,-1 1 16,1-1-16,0 21 0,0-21 0,21 22 15,0-22-15,-21 21 0,21-21 0,0 22 16,0-22-16,0 0 0,0 0 15,0 0-15,0 0 0,0 1 16,21-22-16,0 21 0,0-21 0,0 0 16,1 0-16,-1 0 0,21 0 15,0 0-15,1-21 0,-1 21 0,0-22 16,1 1-16,-1 0 0,22 0 0</inkml:trace>
  <inkml:trace contextRef="#ctx0" brushRef="#br1" timeOffset="75727.88">6964 12912 0,'21'-21'16,"-42"42"-16,42-64 0,-42 43 16,0 0-16,21 22 0,-22-1 15,1 0-15,0 0 0,0 21 16,-21 1-16,20-22 0,1 21 16,0 1-16,0-1 0,0 0 0,0-21 15,21 22-15,0-22 0,0 0 0,0 21 16,0-20-16,21-1 0,21-21 15,-21 21-15,22-21 0,-1 0 0,0 0 16,1 0-16,-1 0 0,0 0 0,1-21 16,-1 21-16,-21-21 0,21-1 15,1 1-15,-22 0 0,21-21 0,-21 21 16,1-22-16,-1 22 0,0-21 0,0-22 16,0 22-16,-21 0 0,21-22 15,-21 1-15,22 20 0,-22-20 16,0 20-16,21 1 0,-21 0 0,0 21 15,21-1-15,-21 1 0,0 0 16,0 42 0,0 0-16,-21 1 0,0 20 15,-1 0-15,22 1 0,0 20 16,-21-21-16,0 22 0,21-22 0,0 22 16,0-22-16,0 0 0,-21 1 0,21-1 15,0 0-15,0-20 16,0 20-16,0-21 0,21 0 0,0 0 0,0-21 15,1 0-15,-1 22 0,0-22 0,0 0 16,0 0-16,0 0 16,22-22-16,-22 1 0,0 0 0,0 21 15,0-21-15,1-21 0,-22 20 0,21 1 16,-21-21-16</inkml:trace>
  <inkml:trace contextRef="#ctx0" brushRef="#br1" timeOffset="75895.78">7366 12933 0,'-21'0'0,"42"0"0,-42 21 16,21 0-16,21-21 15,21 0-15,-21 0 16,1 0-16,20 0 16,-21 0-16,21-21 0,1 0 0,-1 21 15,0-21-15,-20 0 0,41-1 0,-21 1 16</inkml:trace>
  <inkml:trace contextRef="#ctx0" brushRef="#br1" timeOffset="77049.62">9144 12869 0,'0'0'0,"0"-42"0,0 21 0,0-21 0,0 20 16,0-20-16,0 21 0,0 0 0,21 0 15,-21-1-15,0 1 16,0 42 0,21 1-1,-21-1-15,0 21 0,0-21 16,0 22-16,0-1 0,0 0 0,0 1 15,0-1-15,0 0 0,0 1 0,0-22 16,0 21-16,0-21 0,0 0 16,0 1-16,0-1 0,0 0 0,0 0 15,21-21-15,1 0 16,-1 0 0,0-21-16,0 0 0,-21 0 0,21-1 15,0-20-15,1 21 0,-1-21 0,0-1 16,-21 1-16,21 0 0,0-1 15,-21 22-15,0-21 0,21 21 0,-21-22 16,22 22-16,-22 42 31,21 0-31,-21 1 0,0 20 16,21-21-16,-21 21 0,0 1 0,0-22 16,0 21-16,21-21 0,-21 1 15,21-1-15,0 0 0,-21 0 16,22 0-16,-1 0 0,0-21 0,0 0 15,0 0-15,0 0 0,1 0 16,20 0-16,-21 0 0,21 0 0,-20-21 16,20 0-16,-21 0 0,21 0 0,-20 0 15,20-22-15,-21 1 0,0 21 16,0-22-16,1 1 0,-1 0 0,0-1 16,0 22-16,-21-21 0,0 21 0,0-22 15,21 22-15,-21 0 16,21 21-16,-21 21 15,0 0 1,0 1-16,0-1 16,0 0-16,0 21 0,0-21 0,0 22 15,0-22-15,0 21 0,0 1 0,0-22 16,0 21-16,0 0 0,0-20 16,0 20-16,22-21 0,-1 0 0,0 0 15,-21 1-15,21-22 0,21 21 0,-20-21 16,20 0-16,-21 0 0,21 0 15,1 0-15,-1 0 0,0-21 0,1 21 16,-1-22-16,0 1 0,1 0 0,-1 0 16,0-21-16,1 20 0,-22-20 15,21 21-15,-21-21 0,1-1 0,-1 1 16,-21 21-16,0-22 0,0 1 16,0 21-16,0 0 0,0 0 0,0-1 15,-21 22-15,-1 0 0,1 0 16,0 0-16,0 22 0,0-1 0,-22 0 15,22 0-15,0 21 0,0-20 0,21 20 16,0 0-16,0-21 0,0 22 16,0-1-16,0-21 0,0 0 0,0 1 15,21-1-15,21 0 0,-20 0 0,20-21 16,0 0-16,1 0 0,-1 0 16,0 0-16,22 0 0,-22 0 15,22-21-15,-22 0 0,0 0 0,1-1 0,-1 1 16,0 21-16,-21-21 15,22 0-15,-22 0 0,-21 0 0</inkml:trace>
  <inkml:trace contextRef="#ctx0" brushRef="#br1" timeOffset="77744.38">3048 14288 0,'0'-22'0,"0"44"0,21-65 0,-21 22 0,0 0 15,0 0-15,0 0 0,0-1 16,0 1-16,0 0 0,0 0 0,-21 0 15,0 21-15,0-21 0,-1 21 0,1 0 16,-21 0-16,21 0 0,-22 0 16,22 21-16,-21 0 0,0 0 0,-1 21 15,1-20-15,0 41 0,-1-21 16,22 22-16,0-1 0,0 1 0,21 21 16,0-22-16,0 1 0,0-1 15,0 1-15,21-22 0,21 21 0,-21-20 16,22-1-16,-1-21 15,-21 22-15,43-22 0,-22 0 0,0 0 16,1-21-16,20 0 0,-20 0 0,20 0 16,1 0-16,-1-21 0,1 0 15,-1 0-15,-21-1 0,22 1 0,-1-21 16,1 0-16,-22 20 0,1-20 16,-1 0-16</inkml:trace>
  <inkml:trace contextRef="#ctx0" brushRef="#br1" timeOffset="79311.55">3768 14478 0,'-22'-42'0,"44"232"0,-22-338 15,-43 85-15,22 41 0,-21 22 0,21 0 0,-22 0 16,22 0-16,-21 0 0,21 0 16,-22 22-16,22 20 0,-21-21 15,21 21-15,-1 1 0,1-1 16,21 0-16,-21 1 0,21-1 0,0 0 16,0 1-16,0-22 0,0 21 0,0-21 15,0 1-15,0-1 0,21 0 16,0-21-16,1 0 0,-1 21 0,0-21 15,0 0-15,0 0 0,0 0 16,22-21-16,-22 0 0,0 0 0,0-1 16,22 1-16,-22 0 0,0 0 0,0-21 15,-21 20-15,0-20 0,21 21 16,-21-21-16,0 20 0,0 1 0,0-21 16,0 21-1,21 21 1,-21 21-16,0 21 0,0-21 15,0 1-15,0 20 0,0-21 16,22 21-16,-22-20 0,21 20 0,-21-21 16,0 0-16,21 0 0,0 22 15,0-43-15,-21 21 0,21 0 0,1-21 16,-1 0-16,0 0 0,21 0 0,-21 0 16,1 0-16,20 0 0,-21 0 15,0-21-15,22 0 0,-22 0 0,21-22 16,-21 22-16,0 0 0,1-21 0,-1-1 15,0 1-15,-21 0 16,0 20-16,0-20 0,0 0 0,0-1 16,0 22-16,0 0 0,0 0 0,-21 21 15,21 21 1,-21 0-16,21 0 0,0 1 16,-22 20-16,22-21 0,0 21 15,-21-20-15,21 20 0,0 0 0,0-21 16,0 1-16,0 20 0,0-21 0,0 0 15,-21-21-15,21 21 0,0 1 16,0-44 15,21 22-31,0-21 0,-21 0 16,22 0-16,-22-21 0,21 20 16,0 1-16,-21-21 0,0 21 15,21 0-15,0-1 0,-21 1 0,21 0 16,1 42-1,-22 0-15,0 1 16,0-1-16,21 0 0,-21 21 0,0-21 16,0 1-16,21-1 0,0 0 15,-21 0-15,21 0 0,22 0 0,-22 1 16,21-1-16,-21-21 0,22 0 0,-1 0 16,0 0-16,1 0 0,-1 0 15,21-21-15,-20 21 0,-1-22 16,0 1-16,1 0 0,-22 0 0,21 0 15,-21 0-15,1-22 0,-1 22 0,0 0 16,0-21-16,-21-1 0,0 22 16,0-21-16,0 21 0,0-22 0,0 22 15,0 0-15,-21 21 0,0 0 16,21 21 0,-21 0-16,21 0 0,-22 22 0,22-22 15,0 21-15,0-21 0,0 22 16,-21-22-16,21 21 0,0-21 0,-21 1 15,21-1-15,0 0 0,0 0 16,0 0-16,0 0 0,21-42 31,-21 0-15,21 0-16,-21 0 0,22 0 0,-1-1 16,-21-20-16,21 21 0,0-21 15,-21 20-15,21-20 0,0 0 0,1 21 16,-22-1-16,21 1 0,0 0 0,0 21 15,0 0-15,0 21 16,-21 0-16,0 22 0,0-22 16,0 0-16,0 21 0,0-20 15,22 20-15,-22-21 0,0 21 0,21-20 16,0-1-16,-21 0 0,21 0 16,0 0-16,0 0 0,22-21 0,-22 22 15,0-22-15,21 0 0,-20 0 16,20 0-16,0 0 0,-21 0 0,22 0 15,-22-22-15,21 1 0,-21 0 0,22 0 16,-22 0-16,0 0 0,0-22 16,0 22-16,1-21 0,-1-1 0,0 1 15,0 0-15,0-1 0,0 22 16,-21-21-16,0 21 0,22 0 0,-22-1 0,21 1 16,-21 42-1,0 1 1,0 20-16,-21-21 0,21 21 0,-22-20 15,22 20-15,0 0 0,0 1 16,0-1-16,0 0 0,0-21 0,0 22 16,0-1-16,0-21 0,0 0 0,0 22 15,22-22-15,-1 0 0,0-21 0,0 21 16,21-21-16,-20 0 0,20 0 16,-21 0-16,21 0 0,1-21 0,-1 0 15,-21 21-15,22-21 0,-1 0 16,-21-22-16,0 22 0,0 0 0,-21-21 15,0-1-15,0 1 0,0 0 0,0 20 16,0-20-16,0 0 0,-21-1 16,0 1-16,0 21 0,-21-21 0,20 20 15,-20 22-15,0-21 0,-1 21 16,1 0-16,0 0 0,21 21 0,-22 1 16,22-1-16,0 0 0,-21 0 0,42 0 15,-22 22-15,22-22 0,-21 21 16,21-21-16,0 0 0,0 22 0,0-22 15,21-21-15,1 21 0,-1-21 0,0 0 16,21 0-16</inkml:trace>
  <inkml:trace contextRef="#ctx0" brushRef="#br1" timeOffset="79611.39">7197 14097 0,'0'-21'16,"0"42"-16,-22-63 0,1 21 0,0-1 16,0 22-16,0 0 0,0 0 15,-1 22-15,1-1 16,21 0-16,-21 21 0,21-21 16,0 22-16,-21-1 0,21 22 15,0-22-15,0 21 0,0-20 0,0 20 16,0-20-16,0-1 0,0 21 15,0-20-15,0-1 0,21-21 0,0 22 16,-21-22-16,21 21 0,1-21 0,-1-21 16,0 21-16,0-21 0,0 0 0,0 0 15,1 0-15,-1 0 16,0-21-16,0 0 0,-21 0 0</inkml:trace>
  <inkml:trace contextRef="#ctx0" brushRef="#br1" timeOffset="79819.25">6858 14415 0,'0'0'0,"-21"21"0,0-21 16,21 21-16,21-21 16,21 0-16,-21 0 15,0 0-15,22 0 0,-1 0 16,-21 0-16,22 0 0,-1 0 0,0 0 15,1-21-15,-1 21 0,-21-21 0,21-1 16,1 1-16,-1 21 0,-21-21 16</inkml:trace>
  <inkml:trace contextRef="#ctx0" brushRef="#br1" timeOffset="80604.52">8890 14753 0,'0'0'0,"-21"0"0,21-21 31,0 0-15,0 0-16,0 0 0,0-1 0,0 1 15,0 0-15,0 0 0,0-21 16,0 20-16,0 1 0,0-21 0,0 0 15,0 20-15,-21-20 0,-1 21 16,1 0-16,0 0 0,0-1 16,-21 22-16,20 0 0,-20 0 0,21 0 15,-21 22-15,-1-1 0,1 0 0,0 0 16,20 21-16,-20 1 0,0-1 16,-1 0-16,22 1 0,0-1 0,0 0 15,0 1-15,0 20 0,21-42 16,-22 22-16,22-1 0,0-21 0,0 0 15,0 1-15,0-1 0,0 0 0,22 0 16,-1-21-16,0 0 0,21 0 16,-21 0-16,1 0 0,20-21 15,0 0-15,1-22 0,-1 22 0,0-21 16,1 0-16,20-1 0,-21 1 16,1-22-16,-22 1 0,21-1 0,1 1 15,-22-1-15,0 1 0,0-1 0,-21 1 16,0-1-16,21 1 0,-21 21 15,0-1-15,0 1 0,0 21 0,0 0 16,0-1-16,0 1 0,0 42 16,0 1-16,0 20 15,0 0-15,0 1 0,0-1 0,0 64 16,0-43-16,0 22 16,0-22-16,0 1 0,0-1 15,0 1-15,0-22 0,0 22 0,0-22 16,0 0-16,0-20 0,21 20 15,1-21-15,-1 0 0,0-21 0,0 21 16,0-21-16,0 0 0,1 0 0,-1 0 16,21-21-16,-21 21 0,0-21 15,-21 0-15,43-43 0</inkml:trace>
  <inkml:trace contextRef="#ctx0" brushRef="#br1" timeOffset="80935.34">9313 14520 0,'0'22'15,"0"-1"1,-21-21-16,21 21 0,0 0 16,21-21-1,0 0-15,1 0 16,20-21-16,-21 0 0,0 0 16,22-1-16,-22 22 0,0-21 0,0 0 15,0 0-15,0 0 0,-21 0 16,0-1-16,0 1 0,0 0 15,-21 21-15,0 0 16,0 21-16,0 0 0,-22 1 16,22-1-16,0 0 0,0 21 15,0 1-15,0-22 0,21 21 0,0 0 16,-22-20-16,22 20 0,0-21 16,0 0-16,0 22 0,0-22 0,0 0 15,22 0-15,-1-21 0,0 0 16,0 0-16,0 0 0,0 0 15,22 0-15,-22 0 0,21-21 0,1 0 16,-22 0-16,21-1 0</inkml:trace>
  <inkml:trace contextRef="#ctx0" brushRef="#br1" timeOffset="81296.08">10075 14436 0,'0'0'16,"43"-21"-16,-22-22 0,-21 22 0,0 0 15,0 0-15,-21 21 16,-1 0-1,1 0-15,0 21 0,0 0 0,0 0 16,0 0-16,21 1 0,-22-1 16,22 0-16,0 0 0,0 0 0,0 0 15,0 1-15,0-1 0,0 0 16,22 0-16,-1 0 0,0 0 0,0 1 16,0-1-16,0 0 0,1 0 15,-1 0-15,-21 0 0,0 1 0,0-1 16,0 0-16,-21 0 15,-1-21 1,1 0-16,-21 0 0,21 0 0,-22 0 16,1 0-16,0 0 0,-1 0 15,22 0-15,-21 0 0,21-21 0,0 21 16,-1-21-16,1 21 0,0-21 0,21-1 16,-21 22-16,21-21 0,0 0 15,21 0-15,0 21 16,0-21-16,1 21 0,-1-21 0,0 21 15,21-22-15</inkml:trace>
  <inkml:trace contextRef="#ctx0" brushRef="#br1" timeOffset="81708.85">10435 14605 0,'0'0'0,"21"0"15,0 0 1,-21-21-16,22 21 16,-1-21-16,-21 0 0,21-1 0,0 1 15,-21 0-15,21 0 0,0 0 16,-21 0-16,0-1 0,0 1 0,0 0 15,-21 42 1,0-21 0,0 21-16,0 22 0,0-22 15,-1 0-15,1 21 0,21 1 0,-21-22 16,0 21-16,21-21 0,0 22 0,0-22 16,0 21-16,0-21 0,0 1 0,0-1 15,0 0-15,21 0 16,0-21-16,0 0 0,22 0 0,-22 0 15,21 0-15,1 0 0,-1-21 0,0 0 16,1 0-16,20-1 16,-21 1-16,1 0 0,-1-21 0,0 21 15</inkml:trace>
  <inkml:trace contextRef="#ctx0" brushRef="#br1" timeOffset="81959.78">11239 14224 0,'22'-63'0,"-44"126"0,44-169 15,-1 43-15,-21 20 0,0-20 0,0 21 16,0 20-16,0-20 0,0 21 15,0 0-15,-21 42 16,-1 0-16,22 0 0,-21 22 16,0-1-16,0 0 0,21 22 15,-21-22-15,0 22 0,-1-1 0,-20 1 16,21-1-16,0-21 0,0 22 16,-1-1-16,1-20 0,0 20 15,0-20-15,21-22 0,0 21 0,0-21 16,0 22-16,0-22 0,0 0 15,21-21-15,0 0 0,0 0 16,1 0-16,-1 0 0,0 0 0,0-21 16,21 0-16,-20-1 0,-1 1 0,0 21 15</inkml:trace>
  <inkml:trace contextRef="#ctx0" brushRef="#br1" timeOffset="82332.03">11303 14626 0,'21'21'16,"0"1"0,0-22-16,1 0 0,-1 0 15,0 0-15,0 0 0,0 0 16,0-22-16,22 22 0,-22-21 0,0 0 16,0 0-16,0 0 0,1 0 0,-1-1 15,0 1-15,-21 0 0,0 0 16,0 0-16,0 0 0,-21 21 15,0 0-15,-1 0 16,1 0-16,0 0 0,0 21 16,0-21-16,-22 21 0,22 21 0,0-21 15,0 1-15,0-1 0,0 21 0,-1-21 16,22 0-16,0 22 0,-21-22 16,21 0-16,0 0 0,0 0 0,0 1 15,0-1-15,0 0 0,0 0 0,21 0 16,1-21-1,-1 0-15,0 0 0,0 0 0,21 0 16,-20 0-16,20 0 0,-21 0 0,21-21 16,-20 21-16,20-21 0,-21 0 0</inkml:trace>
  <inkml:trace contextRef="#ctx0" brushRef="#br1" timeOffset="82895.72">12150 14436 0,'0'0'16,"21"-21"-16,-21-1 0,-21 22 31,-1 0-31,1 22 0,0-1 16,0 0-16,0 0 0,0 21 15,-1-20-15,1-1 0,21 0 0,0 21 16,-21-21-16,21 1 0,0 20 0,0-21 16,0 0-16,0 0 0,0 1 15,0-1-15,0 0 0,0 0 16,21-21-16,-21 21 0,21-21 0,1 0 15,-1 0-15,0 0 0,0 0 0,0 0 16,22 0-16,-22 0 0,0 0 16,0-21-16,21 0 0,-20 0 0,-1 0 15,0-1-15,0 1 0,0-21 0,0 0 16,1-1-16,-1 1 0,0 0 16,0-22-16,0 22 0,0-22 0,1 1 15,-22 20-15,21-20 0,-21-1 16,21 22-16,0-21 0,-21 20 0,0-20 15,0 20-15,21 22 0,-21-21 16,0 21-16,0 0 0,0 42 31,0 0-31,0 0 0,-21 21 16,0-20-16,21 20 0,0 0 0,-21 22 16,0-22-16,21 0 0,-22 1 15,22 20-15,0-20 0,0-1 0,0 0 16,0 1-16,0-1 0,0 0 0,0 1 15,0-22-15,0 0 0,22 21 16,-1-21-16,0 1 0,0-1 16,0-21-16,0 0 0,1 0 15,-1 0-15,0 0 0,0 0 0,0 0 16,0-21-16,1 21 16,-1-22-16,0 1 0,0 0 0,0 0 15,-21 0-15,0 0 0,0-22 0,0 22 16</inkml:trace>
  <inkml:trace contextRef="#ctx0" brushRef="#br1" timeOffset="83087.61">12509 14118 0,'0'0'0,"-21"0"0,42 0 31,1 0-31,-1 0 0,0 0 0,0 0 16,21 0-16,-20 0 0,20 0 15,0 0-15,-21 0 0,22-21 16,-22 21-16,21-21 0,-21 0 0,22 21 16,-22-21-16,0-1 0,0 1 0,0 0 15,1 0-15</inkml:trace>
  <inkml:trace contextRef="#ctx0" brushRef="#br1" timeOffset="84643.13">16362 6096 0,'0'0'0,"-21"0"0,-1 0 16,1-21-16,0 21 0,0 0 15,0 0-15,63 21 31,-21-21-15,22 0-16,-1 0 0,21 21 0,-20 0 16,20-21-16,1 0 0,-1 0 15,1 0-15,-1 0 0,1 0 16,-1 0-16,1 0 0,-1 0 0,-20 0 16,20 0-16,-21 0 0,1 0 0,-1 0 15,0 0-15,-20 0 0,-22-21 16,-22 0-1,1 21-15,0 0 0,0 0 16,-21-21-16,20 21 0,-20 0 16,21-21-16,0 21 0,-22 0 0,22 0 15,0-21-15,0 21 16,42 0 15,0 0-15,22 0-16,-22 0 0,0 21 15,0-21-15,0 21 0,0 0 0,1 0 16,-22 0-16,0 1 0,0 20 16,0-21-16,0 21 0,-22-20 0,-20 20 15,21-21-15,-21 21 0,-1-20 0,1 20 16,21-21-16,-22 0 0,22 0 16,0 1-16,0-1 0,0-21 0</inkml:trace>
  <inkml:trace contextRef="#ctx0" brushRef="#br1" timeOffset="85684.56">18542 6075 0,'0'-21'16,"0"0"-1,-21 21 1,21-22-16,-21 1 0,21 0 16,0 0-16,0 0 0,0 0 15,0-1-15,21 1 0,0 0 16,0 0-16,0 0 0,0 0 0,1-1 16,-1 22-16,0 0 0,0 0 0,0 0 15,0 0-15,1 0 0,-1 22 16,-21-1-16,21 0 0,-21 21 15,0 1-15,21-1 0,-21 0 0,0 1 16,0-1-16,0-21 0,0 21 16,0 1-16,0-22 0,0 21 0,0-21 15,0 1-15,0-1 0,0 0 16,21 0-16,0 0 0,1-21 0,-1 0 16,0 0-16,21 0 0,-21 0 15,1 0-15,20 0 0,-21-21 16,21 0-16,1 0 0,-22 0 0,21-1 15,-21 1-15,22 0 0,-22 0 0,21 0 16,-21 0-16,1-22 0,-22 22 16,21-21-16,-21 21 0,21-1 0,-21-20 15,0 21-15,0 0 0,0 0 16,0-1-16,-21 44 31,0-1-31,21 21 0,-22-21 16,1 22-16,0-1 0,21 0 0,-21 1 15,0-1-15,21 21 0,-21 1 0,21-1 16,-22 1-16,22 21 0,-21-22 16,21 22-16,0-22 0,0 22 0,0-22 15,0 22-15,0-21 0,0-1 0,0 22 16,0-22-16,0 1 0,0-1 16,0 1-16,0-1 0,0 1 0,0-22 15,0 0-15,0 1 0,-21-1 0,0 0 16,0-20-16,0 20 0,-22-21 15,22 0-15,-21 0 0,21 1 16,-22-22-16,22 0 0,-21 0 0,-1 0 16,22 0-16,-21 0 0,0-22 0,20 1 15,-20 0-15,0-21 0,21 21 16,-22-22-16,22 1 0,0 0 0,0-1 16,0-20-16,21-1 0,0 22 0,0-22 15,0 22-15,0-21 0,21 20 16,0 1-16,0 0 0,0-1 15,22 1-15,-22 21 0,21-22 0,0 22 16,1-21-16,-1 0 0</inkml:trace>
  <inkml:trace contextRef="#ctx0" brushRef="#br1" timeOffset="86615.67">20024 6096 0,'0'-21'0,"0"42"0,0-63 0,0 21 16,0-1-16,-22 22 16,1 0-16,0 0 0,0 22 0,0-1 15,0 0-15,-1 0 16,-20 21-16,21-20 0,0 20 0,0 0 16,-1 1-16,1-1 0,0 21 0,21-20 15,-21-1-15,21 0 0,0-20 16,0 20-16,0-21 0,21 0 0,0 22 15,0-22-15,1-21 0,-1 21 0,21-21 16,-21 0-16,0 0 0,22 0 16,-1 0-16,-21 0 0,22 0 0,-22-21 15,21 0-15,-21-22 0,22 22 0,-22 0 16,0-21-16,0-1 0,0 1 16,0 0-16,-21-1 0,0 22 15,0-21-15,0-1 0,0 22 16,0-21-16,-21 21 0,0 0 0,-21-1 15,21 1-15,-1 21 0,-20 0 0,21 0 16,-21 0-16,-1 0 0,22 0 16,-21 21-16,-1 1 0,22 20 0,0-21 15,0 21-15,0-20 0,0 20 0,-1 0 16,22 1-16,0-1 0,0 0 16,0 1-16,0-1 0,0-21 0,22 21 15,-1-20-15,0-1 0,0 0 16,21 0-16,-20 0 0,20-21 0,-21 0 15,21 0-15,-20 0 0,20 0 16,0 0-16,1 0 0,-1-21 0,-21 21 16,21-21-16,1 0 0,-1-22 15,0 22-15,-20 0 0,20-21 0,0-1 16,-21 1-16,1 0 0,20 21 16,-21-22-16,0 1 0,-21 21 0,21 0 15,-21-1-15,0 1 0,0 0 0,-21 21 31,0 0-31,0 21 0,0 22 16,0-22-16,-1 21 0,1 0 0,21-20 16,0 20-16,0 0 0,0 1 15,0-1-15,0-21 0,0 0 16,0 22-16,21-22 0,1 0 0,-1-21 16,0 21-16,0-21 0,21 0 15,-20 0-15,20 0 0,-21 0 0,21 0 16,-20-21-16,20 21 0,0-21 0,-21 0 15,22-1-15,-22-20 0,21 21 16,-21-21-16,1-1 0,20 1 0,-21 0 16,0 20-16,-21-20 0,21 0 15,-21 21-15,0-1 0,0 1 0,0 0 16,-21 21 0,21 21-16,-21-21 0,0 21 15,0 22-15,0-22 0,21 21 16,0-21-16,-22 22 0,22-1 0,0-21 15,0 22-15,0-22 0,0 21 16,0-21-16,0 0 0,0 1 0,0-1 16,22 0-16,-22 0 0,21-21 0,0 0 15,0 0-15,21 0 0,1 0 16,-1 0-16,0 0 0,1 0 0,20-21 16</inkml:trace>
  <inkml:trace contextRef="#ctx0" brushRef="#br1" timeOffset="87136.37">23770 6096 0,'0'0'0,"-21"0"0,0-21 0,0 0 16,-1 21-16,22-21 0,0-1 16,0 1-16,0 0 15,0 0-15,0 0 16,0 0-16,0-1 0,0 1 15,22 0-15,-22 0 0,0 0 16,0 0-16,0-1 0,-22 1 0,1 0 16,0 0-16,0 21 0,0 0 0,-22 0 15,1 0-15,21 0 0,-21 21 16,-1 21-16,1-20 0,0 20 0,-1 21 16,1-20-16,21 20 0,-22-20 15,22 20-15,0 1 0,0-22 16,0 21-16,0-20 0,21 20 0,0-20 15,0-1-15,0 21 0,0-41 16,0 20-16,0 0 0,21-21 0,21 1 16,-21-1-16,22 0 0,-1 0 0,0-21 15,22 0-15,-1 0 0,1 0 16,-1 0-16,22 0 0,-22 0 0,1-21 16,21 0-16,-22 0 0,1-1 0,-22 1 15,21 0-15</inkml:trace>
  <inkml:trace contextRef="#ctx0" brushRef="#br1" timeOffset="88003.87">24342 6287 0,'0'0'0,"0"-106"31,0 85-31,-22 21 0,1 0 0,0-22 0,-21 22 16,21 0-16,-1 0 0,-20 0 16,21 22-16,-21-1 0,20 0 0,-20 0 15,0 0-15,21 0 0,-22 22 0,22-22 16,0 21-16,0-21 0,0 22 15,21-22-15,0 21 0,0-21 0,0 1 16,0 20-16,21-21 0,0 0 16,0 0-16,21-21 0,-20 0 15,-1 0-15,21 0 0,0 0 16,-20 0-16,20 0 0,-21-21 0,21 21 16,-20-21-16,20 0 0,-21 0 15,21 0-15,-20-22 0,-1 22 0,0-21 16,0 21-16,0-22 0,-21 1 15,0 21-15,0 0 0,0-1 0,0 1 16,0 0-16,0 42 16,-21 0-1,21 1-15,-21-1 0,21 21 0,-21-21 16,21 22-16,-21-22 0,21 21 0,0-21 16,0 0-16,0 22 15,0-22-15,21 0 0,0 0 0,0-21 16,21 21-16,-20-21 0,20 0 0,0 0 15,-21 0-15,22 0 0,20 0 16,-20 0-16,-1 0 0,0-21 0,1 0 16,-1 0-16,-21 0 0,21 0 0,-20-22 15,-1 22-15,42-85 16,-63 85-16,0-21 0,0 21 16,0-1-16,0 1 0,0 0 15,0 42 1,0 0-16,0 1 15,0-1-15,0 0 0,0 0 16,0 21-16,0-20 0,0 20 16,0-21-16,0 21 0,0-20 0,0-1 15,0 0-15,0 0 0,0 0 0,0 0 16,0 1-16,0-1 16,0-42 15,0-1-31,0 1 15,0 0-15,0 0 0,0-21 0,0-1 16,0 1-16,21 0 0,1-1 16,-1 1-16,0 0 0,21-1 0,-21 1 15,22 21-15,-22-22 0,21 22 16,1 0-16,-1 0 0,21 21 0,-20 0 16,20 0-16,-20 0 0,20 21 15,-21 21-15,22-20 0,-22 20 0,1 0 16,-1 1-16,-21-1 0,21 0 15,-42 1-15,0-1 0,0 0 0,0-21 16,0 22-16,0-22 0,-21 21 0,0-21 16,0 1-16,-21-1 0,20 0 15,1-21-15,-21 0 0,21 0 0,0 0 16,-1 0-16,1 0 0,0 0 0,21-21 16,0 0-16,0-1 15</inkml:trace>
  <inkml:trace contextRef="#ctx0" brushRef="#br1" timeOffset="90955.95">28067 6011 0,'0'0'0,"21"0"15,0 22-15,0-22 16,1 0-16,-1-22 16,0 1-16,0 21 0,21-21 15,-20 21-15,20-21 0,-21 0 0,0 0 16,0-1-16,1 1 0,-1 0 0,0 0 16,-21-21-16,0 20 0,0 1 15,0 0-15,0 0 0,-21 0 0,0 21 16,-1 0-16,-20 0 0,0 0 15,-1 0-15,-20 0 0,-1 0 16,1 21-16,-1 0 0,-20 0 0,20 22 16,22-22-16,-22 0 0,22 21 15,0-21-15,21 1 0,-1 20 0,22-21 16,0 0-16,0 22 0,0-22 16,22 0-16,20 21 0,-21-21 0,43 1 15,-22 20-15,0-21 0,22 0 0,-1 22 16,-20-22-16,-1 21 0,0-21 15,1 22-15,-22-22 0,0 21 0,0-21 16,-21 0-16,0 22 0,0-22 16,-21 0-16,0 0 0,-22 0 0,22-21 15,-42 22-15,20-22 0,-20 0 16,-1 0-16,22 0 0,-21 0 16,20 0-16,-20-22 0,20 1 0,1 21 15,21-21-15,-21 0 0,20 0 0,1 0 16,21-1-16,0 1 0,0-21 15,0 21-15,0 0 0,0-1 0,21 1 16,1 0-16,-1 0 0,0 0 0,21 21 16,1-21-16,-1-1 0</inkml:trace>
  <inkml:trace contextRef="#ctx0" brushRef="#br1" timeOffset="91327.79">28554 6371 0,'0'21'0,"0"-42"0,21 42 0,0-21 31,0 0-31,-21-21 0,21 0 0,1 0 16,-1 0-16,-21 0 16,21-1-16,0 1 0,-21 0 15,0 0-15,0 0 0,0 0 16,0-1-16,-21 1 15,0 21-15,-22 0 0,22 21 0,0 1 16,0-1-16,-21 0 16,20 0-16,-20 21 0,21-20 0,0 20 15,0 0-15,-1 1 0,1-22 0,0 21 16,21 0-16,0-20 0,0-1 16,0 21-16,0-21 0,21 0 15,0 1-15,1-22 0,-1 0 0,21 0 16,-21 0-16,0 0 0,22 0 15,-1 0-15,0-22 0,1 1 0,-22 0 16,21 0-16,1-21 0,-22 20 16,21-20-16,-21 0 0</inkml:trace>
  <inkml:trace contextRef="#ctx0" brushRef="#br1" timeOffset="91559.26">29252 5779 0,'0'0'0,"21"-64"0,1 22 0,-1-22 16,0 43-16,-21-21 0,0 21 0,0-1 15,0 44-15,0 20 16,0 0-16,-21 22 0,0-1 16,-1 1-16,1-1 0,0 1 0,0-1 15,0 1-15,0-1 0,-1 1 16,-20-1-16,42-20 0,-21-1 16,21 21-16,-21-41 0,21 20 0,0 0 15,0-21-15,0 1 0,0-1 16,0 0-16,21-21 15,0 0 1,0 0-16,0-21 0</inkml:trace>
  <inkml:trace contextRef="#ctx0" brushRef="#br1" timeOffset="91928.05">29379 6265 0,'0'22'31,"21"-22"1,1 0-32,-1 0 0,0 0 15,0-22-15,0 22 0,0-21 0,1 21 16,-22-21-16,0 0 0,21 21 16,-21-21-16,0 0 0,0-1 0,0 1 15,-21 21 1,-1 0-16,1 0 15,-21 21-15,21 1 0,0-1 0,-1 0 16,1 0-16,0 21 0,0 1 16,0-22-16,0 21 0,21-21 0,0 22 15,0-22-15,0 0 0,0 0 16,0 0-16,0 1 0,21-22 16,-21 21-16,21-21 0,21 0 0,-21 0 15,1 0-15,20 0 0,-21 0 0,21 0 16,1-21-16,-1-1 0,0 22 15,1-21-15,20 0 0,-42-21 0,22 21 16</inkml:trace>
  <inkml:trace contextRef="#ctx0" brushRef="#br1" timeOffset="92423.77">30035 6181 0,'-105'148'0,"232"-317"0,-149 190 0,65-85 0,-22 43 16,-21 0-16,0 0 0,0 0 16,0 42-1,-21-21-15,0 21 16,-1 21-16,1-21 0,-21 1 0,21 20 15,0 0-15,-1-21 0,1 22 16,0-1-16,21-21 0,0 22 0,0-22 16,0 0-16,0 0 0,0 0 0,0 0 15,0 1-15,42-22 0,-20 0 16,20 21-16,-21-21 0,21 0 0,22 0 16,-22 0-16,1-21 0,-1 21 15,0-22-15,1-20 0,-1 21 0,-21 0 16,21-22-16,-20 1 0,-1 0 0,21-1 15,-21 1-15,0 0 0,1-22 16,-1 1-16,0-1 0,0 1 16,0-1-16,0 1 0,1-1 15,-1 22-15,0-22 0,-21 22 0,0 21 16,0 0-16,21 0 0,-21-1 16,0 44-16,0-1 15,0 21-15,-21 0 0,0 1 16,0 20-16,-1-20 0,1 20 0,0 1 15,0-1-15,0-21 0,21 22 0,-21-22 16,21 22-16,0-22 0,0 0 16,0 1-16,0-1 0,0 0 0,0-20 15,21-1-15,-21 0 0,21 0 16,0 0-16,0 0 0,0-21 16,1 0-16,20 0 0,-21 0 0,0 0 15,22 0-15,-22-21 0,21 0 16,-21 0-16,0 0 0,22-22 0,-22 22 15,0-21-15,-21 21 0</inkml:trace>
  <inkml:trace contextRef="#ctx0" brushRef="#br1" timeOffset="92643.51">30628 6054 0,'0'0'0,"-21"0"0,21 21 16,21-21-1,21 0-15,-20 0 0,20 0 16,0 0-16,1 0 0,20 0 16,1 0-16,-1 0 0,1 0 0,20 0 15,-20 0-15,20-21 0,-20 21 16,-1 0-16,-20 0 0,-1 0 0,0 0 16,-20 21-16,-1-21 0,-21 21 15,0 0-15,-21 0 0,-22 1 0</inkml:trace>
  <inkml:trace contextRef="#ctx0" brushRef="#br1" timeOffset="95107.8">17611 7387 0,'0'0'0,"21"-21"0,-21-21 15,0 21-15,21-1 0,-21 1 16,21 21-16,-21 21 16,0 22-1,0-1-15,0 0 0,0 1 0,0-1 16,0 0-16,0 22 0,-21-22 15,0 1-15,0-1 0,-1 0 0,1 1 16,0-1-16,21-21 0,-21 21 16,0-20-16,0 20 0,21-21 0,-22 0 15,22 0-15,0-42 32,0 0-32,0-21 15,0 21-15,0-1 0,0-20 16,0 21-16,22-21 0,-1-1 15,-21 1-15,21 0 0,0-1 0,0 1 16,0 0-16,1-1 0,-1 1 0,0 0 16,0 20-16,21-20 0,-20 42 15,-1-21-15,21 21 0,-21 0 0,0 0 16,1 21-16,-1 0 0,21 0 16,-21 22-16,0-1 0,1 0 0,20-20 15,-21 20-15,0 0 0,-21 1 0,21-1 16,-21 0-16,22-21 0,-22 22 15,0-22-15,0 21 0,0-21 16,0 1-16,0-1 0,0 0 0,0-42 47,-22 0-47,22-1 16,0-20-16,0 21 0,0 0 0,0-22 15,0 22-15,22-21 0,-1 0 0,0-1 16,0 1-16,0-22 0,22 22 15,-22 0-15,21-1 0,-21 1 0,22 0 16,-1 21-16,0-1 0,1 22 0,-22 0 16,21 0-16,0 22 0,-20-1 15,-1 21-15,0 0 0,0-20 0,0 20 16,-21 0-16,0 1 0,0-1 16,0 0-16,0 1 0,0-1 15,0 0-15,0-21 0,21 22 0,-21-22 16,0 0-16,22 0 0,-22 0 15,0 1-15,0-1 0,21-21 0,0 0 16,0 0-16,0 0 0,0 0 16,1-21-16,-1-1 15,0 1-15,21 0 0,-21 0 0,1 0 16,-1-22-16,21 22 0,-21-21 0,0 0 16,22 20-16,-22-20 15,0 0-15,0-1 0,-21 1 0,0 21 16,21 0-16,-21-22 0,0 22 15,0 42 1,0 1-16,0-1 16,-21 0-16,21 21 0,0 1 0,0-22 15,-21 21-15,21 0 0,0-20 16,-21 20-16,21 0 0,0-21 0,0 22 16,0-22-16,0 21 0,0-21 0,0 1 15,21-1-15,0 0 0,0 0 16,1-21-16,-1 0 0,0 0 0,21 0 15,-21 0-15,22 0 0,-1-21 16,0 21-16,1-21 0,-22 0 16,21-22-16,1 22 0,-22 0 0,21-21 15,-21 20-15,0-20 0,22 0 0,-22-1 16,0 1-16,-21 21 0,21-21 16,-21-1-16,21 1 0,-21 21 0,0 0 15,0-1-15,0 1 0,0 42 31,0 1-31,-21-1 0,0 21 0,0 0 16,21 1-16,0-22 0,-21 21 16,0 1-16,21-1 0,0 0 0,0 1 15,0-22-15,0 21 0,0-21 16,0 0-16,0 22 0,21-22 16,0 0-16,21 0 0,-21-21 0,22 0 15,-22 0-15,21 0 0,-21 0 0,22 0 16,-1 0-16,0-21 0,1 0 15,-1 0-15,0 0 0,1-1 0,-1-20 16,0 21-16,1-21 0,-22 20 0,21-20 16,-21 0-16,22-22 0,-22 22 15,0 0-15,0-22 0,0 1 0,1 20 16,-1-20-16,0 20 0,0 1 0,0 0 16,-21-1-16,0 22 15,0 0-15,0 0 0,0 42 16,-21 0-1,0 22-15,0-1 0,0 0 0,-1 1 16,1 20-16,0-21 0,0 22 0,0-1 16,0-20-16,-1-1 0,22 22 15,-21-22-15,21 0 0,0 1 0,0-22 16,0 21-16,21 0 0,1-20 0,-1-1 16,0 0-16,0-21 15,43 21-15,-1-21 0,-21 0 16,1 0-16,-22-21 0,21 21 15,1-21-15,-22 0 0,42-43 16,-20 43-16,-22-21 0,42-43 16,-42 43-16,1-1 0,20-20 15,-21 20-15,0-20 0,0-1 16,22 1-16,-22-1 0,0 1 0,0 21 16,-21-1-16,21 1 0,-21 0 15,22 20-15,-22 1 0,0 0 0,-22 42 16,1 0-1,0 22-15,0-1 0,0 0 16,-22 22-16,22-1 0,0 1 0,-21-1 16,21 1-16,-1-22 0,22 22 15,0-1-15,-21-20 0,21-1 16,0 0-16,0 1 0,0-22 0,0 21 16,21-21-16,1 0 0,-1 1 15,0-1-15,21-21 0,1 0 0,-22 0 16,21 0-16,0 0 0,-20 0 0,20 0 15,0-21-15,-21-1 0,1 1 16,20 0-16,-21 0 0,0 0 0,0 0 16,22-22-16,-22 22 0,0-21 15,-21 21-15,21-1 0,-21 1 0,21 0 16,-21 42 0,-21 0-16,21 1 15,-21-1-15,0 21 16,21-21-16,-21 0 0,21 1 0,0-1 15,0 0-15,0 0 0,0 0 0,0 0 16,0 1 0,21-22-16,0 0 0,0 0 15,0 0-15,1 0 0,-1-22 0,0 1 16,0 21-16</inkml:trace>
  <inkml:trace contextRef="#ctx0" brushRef="#br1" timeOffset="95299.42">22077 7324 0,'0'0'0,"0"-21"0,0-1 16,0 1-16,0 0 15,-21 21 1,-1 0 15,1 0 0,0 0-31</inkml:trace>
  <inkml:trace contextRef="#ctx0" brushRef="#br1" timeOffset="95488.32">21294 7514 0,'0'0'0,"-22"0"0,1 21 0,0 1 16,0-1-1,42-21 1,0 0 0,22 0-16,-22 0 0,21 0 15,0 0-15,1 0 0,20-21 0,-20 21 16,-1 0-16,0-22 0,1 22 0</inkml:trace>
  <inkml:trace contextRef="#ctx0" brushRef="#br1" timeOffset="95763.16">22331 7472 0,'0'0'0,"0"21"32,-21 0-32,-1 0 0,22 1 15,-21 20-15,0 0 0,0 1 0,21-1 16,-21 21-16,0-20 0,-1 20 0,22 1 15,0-1-15,0 1 0,-21 20 16,21-20-16,-21-1 0,21 1 16,0-1-16,-21 1 0,21-1 0,-21 1 15,0 21-15,-1-22 0,22 1 0,-21-1 16,0 22-16,0-22 0,0 1 16,0-22-16,-1 22 0,1-22 0,0 0 15,21-21-15,-21 22 0</inkml:trace>
  <inkml:trace contextRef="#ctx0" brushRef="#br1" timeOffset="96167.92">22225 7874 0,'0'0'16,"0"-42"-16,0-1 0,0 22 0,0-21 16,0 0-16,0 20 0,0 1 0,0 0 15,0 0-15,21 0 0,0 0 0,0-1 16,1 22-16,-1-21 0,21 21 16,-21 0-16,22 0 0,-1 0 0,-21 0 15,21 21-15,-20 1 0,-1-1 16,0 21-16,-21-21 0,0 22 15,0-1-15,0-21 0,-21 21 0,0 1 16,-1-22-16,-20 21 0,21-21 16,-21 1-16,-1 20 0,1-21 0,21 0 15,-22-21-15,22 21 0,-21-21 0,21 0 16,0 0-16,-1 0 16,22-21-1,22 0-15,-22 0 16,21 0-16,0 0 0,0-1 15,21-20-15</inkml:trace>
  <inkml:trace contextRef="#ctx0" brushRef="#br1" timeOffset="96399.79">23029 7154 0,'0'0'0,"0"64"31,-21-22-31,0 1 0,0-1 15,0 0-15,21 1 0,-22-1 0,1 0 16,0 1-16,21-1 0,-21 0 0,0 1 16,0-1-16,21 0 0,0-21 15,-22 22-15,22-22 0,-21 0 0,21 21 16,0-20-16,0-1 0,0 0 16,0 0-16,21-21 31</inkml:trace>
  <inkml:trace contextRef="#ctx0" brushRef="#br1" timeOffset="96760.38">23135 7726 0,'21'0'15,"0"0"-15,1 0 16,-1 0-1,0 0-15,0 0 0,0 0 0,0 0 16,1-21-16,-1 21 0,0-21 0,0 21 16,0-22-16,0 1 0,1 21 15,-22-21-15,0 0 0,0 0 0,0 0 16,0-1-16,-22 22 16,1 0-16,0 0 0,-21 0 15,21 22-15,-22-1 0,22 21 0,-21-21 16,21 22-16,-1-1 0,1-21 15,0 21-15,0 1 0,21-1 16,0-21-16,0 22 0,0-22 0,0 0 16,0 0-16,21 0 0,0 0 15,0 1-15,1-22 0,-1 0 0,0 0 16,21 0-16,1 0 0,-22 0 0,21-22 16,0 1-16,-20 0 0,20 0 15,-21 0-15</inkml:trace>
  <inkml:trace contextRef="#ctx0" brushRef="#br1" timeOffset="97364.03">25125 7345 0,'0'0'0,"-21"-21"0,21 0 16,0-1-16,0 1 0,0 0 15,0 0-15,-22 0 0,22 0 0,0-1 16,0 44 15,22-1-31,-22 0 0,21 21 16,-21 1-16,0-1 0,21 21 16,0-20-16,-21 20 0,0-20 0,21 20 15,-21-21-15,0 1 0,0-1 0,0 0 16,0 1-16,0-1 0,0 0 15,0-20-15,0-1 0,0 0 16,0 0-16,0 0 0,0 0 16,0-42-1,0 0 1,0 0-16,21-21 0,1 20 0,-1-20 16,0 0-16,0-1 0,0-20 15,22 21-15,-1-22 0,-21 1 0,21-22 16,1 21-16,-1 1 0,0 21 0,-20-22 15,20 22-15,-21 21 0,0-22 16,0 22-16,1 21 0,-1-21 0,0 21 16,0 0-16,-21 21 15,21-21 1,-21 21-16,21 0 0,-21 1 0,0-1 16</inkml:trace>
  <inkml:trace contextRef="#ctx0" brushRef="#br1" timeOffset="99104.32">25950 7832 0,'0'0'0,"0"21"0,21 0 15,1-21-15,-1 0 0,0 0 16,0 0-16,0 0 0,0 0 0,1-21 16,-1 0-16,0 21 0,0-21 15,0-1-15,0 1 0,1 0 16,-1 0-16,-21-21 0,0 20 0,0-20 15,0 21-15,0-21 0,0 20 16,0-20-16,-21 21 0,-1-21 0,-20 42 16,21-22-16,0 22 0,-22 0 0,1 0 15,0 22-15,-1-1 0,22 0 16,-21 21-16,0-21 0,-1 22 0,1-1 16,0 0-16,20 1 0,1-22 0,0 21 15,0 1-15,21-22 0,-21 21 16,21-21-16,0 0 0,0 1 0,21-1 15,0 0-15,0 0 0,0-21 16,1 0-16,20 0 0,-21 0 16,21 0-16,1 0 0,-1 0 0,-21-21 15,22 0-15,-1 0 0,-21-1 16,21 1-16,-20 0 0,-1 0 0,0 0 16,0-22-16,0 22 0,0-21 0,1 0 15,-1-1-15,0 1 0,-21 0 16,0 20-16,0-20 0,0 21 0,21 21 15,-21 21 1,-21 0-16,0 0 0,21 22 16,-21-1-16,-1 0 0,22 1 0,0-22 15,0 21-15,0 1 0,0-22 0,0 21 16,0-21-16,0 22 16,0-22-16,22 0 0,-1 0 0,0 0 15,0-21-15,0 0 0,0 21 0,22-21 16,-22 0-16,21 0 0,-21 0 15,22-21-15,-1 0 0,-21 0 0,22 0 16,-1 0-16,-21-1 0,21-20 0,-20 21 16,-1-21-16,21-1 0,-21 1 15,0 0-15,1-22 0,-1 22 0,-21-22 16,21 1-16,0-1 0,-21 1 0,21-1 16,-21 22-16,0 0 0,0-1 15,0 22-15,0 0 0,0 0 0,0 0 16,-21 42-1,0 21-15,0-21 16,0 43-16,-1-22 0,22 22 0,-21-1 16,0 1-16,21-1 0,-21 1 0,21-1 15,0-21-15,0 1 0,0-1 16,0 0-16,0-20 0,0 20 0,21-21 16,0 0-16,0 0 0,1 1 0,-1-1 15,0-21-15,0 0 0,0 0 16,0 0-16,22 0 0,-22 0 15,0-21-15,21-1 0,-20 22 0,-1-21 0,21 0 16,-21 0-16,43-43 16,-43 43-16,0-21 0,0 21 15,0-22-15,1 1 0,-22 21 0,21-21 16,-21 20-16,0 1 16,0 42-1,-21 1-15,-1-1 0,22 21 16,0-21-16,-21 22 0,21-22 15,-21 21-15,21-21 0,0 0 0,0 1 16,0-1-16,0 21 0,0-21 0,0 0 16,21-21-16,0 22 0,1-1 15,-1-21-15,0 0 0,21 0 16,-21 0-16,1 0 0,-1 0 0,21 0 16,-21 0-16,22-21 0,-1-1 15,-21 22-15,21-21 0,-20-21 0,-1 21 16,21 0-16,-21-1 0,0-20 0,1 21 15,-1-21-15,0 20 0,0-20 16,0 21-16,-21 0 0,0 0 0,0-1 16,21 22-16,-21-21 0,0 42 31,-21 1-31,0-1 0,0 0 0,21 0 16,-21 0-16,0 22 0,-1-22 15,22 0-15,0 0 0,-21 21 16,21-20-16,0-1 0,-21 0 0,21 0 15,0 0-15,0 0 0,0 1 16,21-22-16,0 21 16,1-21-16,20 0 0,-21 0 0,0 0 15,0 0-15,1-21 0,20 21 16,-21-22-16,0 1 0,0 0 0,22 21 16,-22-21-16,0-21 0,0 20 0,0 1 15,1 0-15,-1-21 0,-21 21 16,21-1-16,-21-20 0,0 21 15,0 0-15,0 0 0,21-1 0,-21 1 16,-21 42 15,21 1-31,-21-1 0,0 0 0,-1 0 16,1 21-16,21-20 0,-21-1 16,0 21-16,21-21 0,-21 0 0,21 22 15,0-22-15,0 0 0,0 0 0,0 0 16,0 1-16,0-1 0,21 0 15,0 0-15,0-21 0,0 0 16,1 0-16,-1 0 0,0 0 0,21 0 16,-21 0-16,22-21 0,-22 0 15,21 21-15,-21-21 0,22-1 0,-1 1 16,0 0-16,1 0 0,-1-21 16,0 20-16,1-20 0,-1 21 15,0-21-15,1 20 0,-1-20 0,-21 0 16,22 21-16,-22-22 0,-21 22 15,0 0-15,0 0 0,0 0 0,-21 21 16,-1 0-16,1 21 16,0 0-16,0 0 0,21 0 15,0 22-15,0-22 0,0 21 0,0-21 16,0 22-16,0-22 0,0 21 0,0-21 16,0 0-16,0 1 15,0-1-15,0 0 0,0 0 0,0 0 16,-21 0-16,21 1 0,-21-1 0,-1 0 15,1-21 1,0 0-16,0 0 0,0 0 0,0 0 16,-1 0-16,1 0 0,0-21 15,0 0-15,21-1 16,0 1-16</inkml:trace>
  <inkml:trace contextRef="#ctx0" brushRef="#br1" timeOffset="100115.74">30692 7578 0,'0'0'0,"21"-21"16,-21-1-16,21 22 15,0-21-15,-21 0 0,21 0 0,0-21 16,-21 20-16,22 1 0,-22-21 0,21 0 15,-21 20-15,0-20 0,0 0 16,0 21-16,0-22 0,0 22 0,-21 0 16,-1 0-16,1 0 0,0 21 15,0 0-15,-21 0 0,20 0 0,-20 0 16,21 21-16,-21 0 0,-1 0 16,1 21-16,21 1 0,-22-1 0,1 0 15,0 1-15,21 20 0,-22-20 16,22-1-16,0 0 0,21 1 15,0-22-15,0 21 0,0-21 0,0 0 16,0 22-16,21-43 0,0 21 16,0 0-16,1 0 0,-1-21 0,0 0 15,0 0-15,0 0 0,22 0 0,-22 0 16,0 0-16,21 0 0,-21-21 16,1 21-16,20-21 0,-21 0 0,0 0 15,0-1-15,22-20 0,-22 21 16,0-21-16,0-1 0,0 1 15,1 0-15,-1-1 0,0 1 0,0 0 0,-21 20 16,0-20-16,0 21 16,0 42-1,0 0-15,0 0 0,-21 22 16,21-22-16,0 21 0,0 1 0,0-1 16,0 0-16,0-21 0,0 22 15,0-22-15,0 21 0,21-21 0,0 1 16,0-1-16,1 0 0,20 0 0,-21-21 15,21 0-15,-20 21 0,20-21 16,0 0-16,1 0 0,-1 0 0,0 0 16,-21-21-16,22 0 0,-1 21 15,0-21-15,-20-22 0,20 22 16,-21-21-16,21 0 0,-20-1 0,20 1 16,-21-22-16,21 22 0,-20-21 15,-1-1-15,0 1 0,21 20 0,-42 1 16,21 0-16,1-1 0,-22 1 15,0 21-15,0 0 0,0-1 0,-22 22 32,1 22-32,0-1 0,-21 0 0,21 21 15,-1 1-15,1 20 0,0-21 16,-21 22-16,21-22 0,21 22 0,-22-22 16,22 22-16,-21-22 0,21 0 15,0 1-15,0-1 0,0-21 16,0 0-16,0 22 0,21-22 0,1 0 15,-1 0-15,0-21 0,0 21 16,0-21-16,0 0 0,1 0 0,20 0 16,-21 0-16,21 0 0,-20 0 15,20-21-15,0 0 0,-21 0 0,22 0 16,-22-1-16,21 1 0,-21 0 16</inkml:trace>
  <inkml:trace contextRef="#ctx0" brushRef="#br1" timeOffset="100352.28">31559 7197 0,'0'0'0,"22"-21"32,-1 21-32,21 0 0,-21 0 15,22 0-15,-1 0 0,0 0 0,22-22 16,-22 22-16,22 0 0,-1 0 15,1-21-15,-22 21 0,21 0 0,-20 0 16,-1 0-16,0 0 0,-20 0 16,20 0-16,-42 21 31</inkml:trace>
  <inkml:trace contextRef="#ctx0" brushRef="#br1" timeOffset="101207.62">24172 9694 0,'0'22'0,"0"-44"0,-21 44 32,21-44-32,0 1 0,0 0 15,0 0-15,21 0 0,0 0 16,1-22-16,-22 22 0,21 0 0,0 0 15,-21 0-15,21-1 0,-21-20 16,0 21-16,0 0 0,0-22 0,0 22 16,0-21-16,0 21 0,-21-22 0,0 22 15,0 0-15,-1 0 0,-20 21 16,21 0-16,-21 0 0,20 0 16,-20 0-16,0 21 0,-1 0 0,-20 0 15,21 1-15,-1 20 0,1 0 16,0 1-16,-1-1 0,1 0 0,21 1 15,-22-1-15,22 21 0,21-20 0,0-1 16,0 0-16,0-20 0,0 20 16,21-21-16,22 0 0,-22 0 0,21-21 15,1 0-15,-22 0 0,21 0 0,22 0 16,-22 0-16,0 0 0,1 0 16,-22-21-16,21 0 0,0-21 0,1 21 15,-22-1-15,0-20 0,21 21 0,-20-21 16,-1-1-16,0 1 15,0 0-15,-21-1 0,21 1 0,-21 0 16,21 20-16,-21-20 0,0 0 0,0 21 16,0-1-16,0 44 15,0-1 1,-21 0-16,21 0 0,0 21 0,0-20 16,-21 20-16,21 0 0,0-21 15,0 22-15,0-1 0,0 0 0,0-20 16,21 20-16,0-21 0,-21 0 0,22 0 15,20 1-15,-21-1 0,0-21 16,0 0-16,22 0 0,-22 0 16,21 0-16,-21 0 0,22 0 0,-1 0 15</inkml:trace>
  <inkml:trace contextRef="#ctx0" brushRef="#br1" timeOffset="102855.55">25400 9525 0,'21'0'31,"0"-21"-15,0 21 0,1-21-16,-1 0 0,0-1 15,0 1-15,0 0 0,0 0 16,1 0-16,-1-22 0,0 22 0,0-21 15,0 0-15,0-1 0,-21-20 0,0 20 16,22-20-16,-22 21 0,21-22 16,-21 1-16,0 20 0,0 1 0,0 0 15,0 20-15,0 1 0,0 0 0,-21 21 16,-1 0-16,1 0 0,0 21 16,0 0-16,0 22 15,0-1-15,-1-21 0,1 43 0,0-22 16,0 0-16,0 1 0,21 20 15,0-20-15,-21-1 0,21 0 0,0 1 16,0-1-16,0 0 0,0 1 0,0-1 16,0 0-16,21-21 0,0 1 15,0 20-15,0-21 0,0 0 0,1 0 16,20 1-16,-21-22 0,0 21 0,22-21 16,-1 0-16,-21 0 0,21 0 15,1 0-15,-1-21 0,-21 21 0,22-22 16,-1 1-16,-21 0 0,43-21 15,-22-1-15,-21 22 16,0-21-16,22 21 0,-22-22 0,21-20 16,-42 42-16,21 0 0,-21-22 15,21 22-15,-42 21 32,0 21-32,0 0 0,0 22 15,0-22-15,21 0 0,0 0 16,-22 0-16,22 22 0,0-22 0,0 0 15,0 0-15,0 0 0,0 1 0,0-1 16,0 0-16,22 0 16,-1-21-16,0 0 0,0 0 15,0 0-15,22 0 0,-22 0 0,21 0 16,0 0-16,1 0 0,-22-21 0,21 0 16,1 0-16,-1 21 0,-21-43 15,21 22-15,-20 0 0,-1 0 0,0-22 16,21 1-16,-21 21 0,1-21 0,-1-1 15,-21 22-15,0 0 0,21 0 16,-21 0-16,0-1 0,-21 44 31,0-1-31,-1 0 0,22 0 0,-21 0 16,0 22-16,21-22 0,-21 0 0,0 21 16,21-21-16,-21 1 0,21-1 15,0 0-15,0 0 0,-22 0 16,22 0-16,0 1 0,-21-22 0,21 21 15,0-42 32,21-1-47,1 1 0,-22 0 0,21 0 16,0 0-16,0 0 0,0-22 16,0 22-16,22-21 0,-22 21 0,21-22 15,-21 22-15,22-21 0,-22 21 16,21-1-16,-21 1 0,1 21 15,-1 0-15,0 0 0,0 0 0,0 0 16,-21 21-16,21 1 0,-21-1 16,0 0-16,0 0 0,0 0 15,0 22-15,0-22 0,0 0 0,0 0 16,0 0-16,0 0 0,0 1 0,0-1 16,0 0-16,22 0 0,-22 0 15,0 0-15,21-21 16,0 0-16,-21-21 15,21 21-15,0-21 16,-21 0-16,0 0 0,21 0 16,1-1-16,-22 1 0,21 0 0,0 0 15,0-21-15,0 20 0,0-20 16,1 0-16,20 21 0,-21-22 16,21 22-16,-20 0 0,-1-21 0,21 42 15,-21-22-15,0 22 0,1 0 16,-1 0-16,-21 22 15,0-1-15,0 0 0,0 0 0,0 0 16,0 0-16,0 22 0,0-22 16,0 0-16,0 21 0,0-20 0,0 20 15,0-21-15,0 0 0,0 0 0,0 1 16,21-1-16,0 0 0,-21 0 16,21 0-16,0 0 0,1-21 0,-1 22 15,0-22-15,0 0 0,21 0 16,-20 0-16,-1 0 0,21 0 0,-21 0 15,0 0-15,22 0 0,-22-22 16,0 1-16,21 21 0,-20-21 0,20 0 16,-21 0-16,0 0 0,22-22 0,-22 22 15,0-21-15,21-1 0,-21 1 16,1 0-16,-1-1 0,0 1 0,0 0 16,0-1-16,-21 1 0,21 21 0,-21-21 15,0 20-15,0 1 0,-21 21 16,0 0-16,0 21 15,0 1-15,0-1 0,-1 21 16,1 0-16,-21-20 0,21 20 16,0 21-16,-1-20 0,1-1 0,0 0 15,21-20-15,0 20 0,0 0 0,0-21 16,0 1-16,0 20 0,0-21 16,21 0-16,0-21 0,1 21 0,-1-21 15,0 0-15,0 0 0,0 0 0,0 0 16,22 0-16,-22 0 0,21 0 15,1-21-15,-1 0 0,-21 0 0,21 0 16,1 0-16,-22-1 0,21 1 0,1-21 16,-22 21-16,21-22 0,-21 1 15,0 21-15,1-21 0,-22-1 16,0 22-16,0-21 0</inkml:trace>
  <inkml:trace contextRef="#ctx0" brushRef="#br1" timeOffset="103125.14">27284 8488 0,'0'0'0,"-21"0"0,-1 0 15,1 0 17,0 21-17,0-21-15,0 0 16,0 0-16,-1 0 0,1 0 16,0 21-16,0-21 0</inkml:trace>
  <inkml:trace contextRef="#ctx0" brushRef="#br1" timeOffset="103371">25717 8954 0,'0'0'0,"-21"0"0,0 21 0,42-21 31,0 0-31,22 0 0,-1 0 15,0 0-15,1 0 0,20 0 0,-20 0 16,20 0-16,-21 0 0,1 0 16,20-21-16,-20 21 0,-1 0 0,-21 0 15,21 0-15,-20-22 0,-1 22 16,0 0-16,-21-21 0,21 21 16,-21-21-16</inkml:trace>
  <inkml:trace contextRef="#ctx0" brushRef="#br1" timeOffset="108043.58">17399 11176 0,'0'0'16,"-42"0"-16,20 0 0,1-21 0,-21 21 15,21-21-15,-22 21 0,22 0 0,-21-21 16,0 21-16,-1 0 0,1 0 16,0-22-16,20 22 0,-20 0 0,0 0 15,-1 0-15,22 0 0,0-21 0,-21 21 16,21 0-16,-1 0 15,44 0 1,-1 0-16,0 0 16,21 0-16,1 0 0,20 21 15,1-21-15,-1 0 0,22 0 0,-1 0 16,1 0-16,0 22 0,-1-22 16,1 0-16,0 0 0,-1 0 0,22 0 15,-21 0-15,0 0 0,-1 0 16,1 0-16,0 0 0,-1 0 15,1 0-15,0 0 0,-22 0 0,1 0 16,-22 0-16,21 0 0,-20 0 0,-22 0 16,0 0-16,0 0 0,0 0 15,-21-22 1,0 1-16,-21 21 16,0-21-16,0 21 15,-21 0-15,20-21 0,-20 0 0,0 21 16,-1-21-16,1 21 0,0-22 0,-1 22 15,1-21-15,-21 21 0,20-21 16,1 0-16,-22 21 0,22 0 16,0-21-16,-1 21 0,22 0 0,0 0 15,0 0-15,0 0 0,0-21 16,-1 21 0,22 21 15,22-21-31,-1 0 0,0 21 0,21 0 15,-21-21-15,22 21 0,-22-21 0,21 0 16,22 21-16,-22-21 0,0 0 16,22 0-16,-22 0 0,1 22 0,20-22 15,-21 0-15,1 0 0,-1 0 0,0 0 16,1 0-16,-1 0 16,-21 0-16,22 0 0,-22 0 0,0 0 15,-21 21 1,0 0-16,0 0 0,-21 0 0,-22 22 15,1-22-15,0 21 0,-1 0 16,1 1-16,-21-1 0,-1 22 0,1-22 16,-1 0-16,1 1 0,-1-1 0,1 0 15,20-21-15,-20 22 0,20-1 16,22-21-16,-21 0 0,21 22 16,0-22-16,-1 0 0,1-21 0,0 21 0,21 0 15,-21-21-15,0 0 16,0 0-1</inkml:trace>
  <inkml:trace contextRef="#ctx0" brushRef="#br1" timeOffset="113091.81">19981 11726 0,'-21'0'15,"0"0"1,0-21 0,0 0-16,21 0 15,0 0-15,0 0 16,0-1-16,0 1 0,0-21 0,0 21 16,0 0-16,0-1 0,0-20 0,21 21 15,0 0-15,-21 0 16,21-1-16,0 22 0,0 0 0,1 0 15,-1 0-15,-21 22 16,0-1-16,0 0 0,0 21 16,0-21-16,0 22 0,0-1 0,0-21 15,0 22-15,0-22 0,0 21 0,0 0 16,0-20-16,0 20 0,21-21 16,-21 0-16,21 0 0,0 1 0,0-1 15,1 0-15,-1 0 0,0-21 16,21 0-16,-21 0 0,22 0 0,-1 0 15,0-21-15,1 21 0,-1-21 16,0 0-16,1-1 0,-22 1 16,21 0-16,1-21 0,-22 21 0,0-1 15,21-20-15,-21 0 0,1 21 0,-22-22 16,21 1-16,-21 0 0,21 20 16,-21-20-16,0 21 0,0 0 0,0 0 15,0 42 16,0 21-31,0 0 0,0 1 0,0-1 16,0 0-16,0 22 0,0-1 16,0 1-16,0-1 0,0 22 0,0-21 15,0 20-15,0 1 0,0 0 16,0-1-16,0 1 0,0 0 16,0-1-16,0 1 0,0 0 0,0-1 15,0 1-15,0 0 0,0-22 0,0 22 16,0-22-16,0 22 0,0-22 15,0 1-15,0-1 0,0-20 0,0 20 16,0-20-16,0-22 0,-21 21 0,0-21 16,-1 0-16,1 1 0,-21-1 15,0-21-15,20 0 0,-20 0 0,-21-21 16,20-1-16,1-20 0,0 21 16,-1-21-16,1-1 0,0-20 0,-1 20 15,1-20-15,21-1 0,0 1 16,-1-1-16,22 1 0,-21-1 0,21 1 15,0-1-15,0-20 0,21 20 0,1 1 16,-1 20-16,21-20 0,0-1 16,1 22-16,-1-21 0,0-1 0,22 22 15,-22-22-15,22 1 0</inkml:trace>
  <inkml:trace contextRef="#ctx0" brushRef="#br1" timeOffset="113976.31">21421 11451 0,'0'-21'0,"0"42"0,0-63 0,0 21 0,-22 21 31,1 0-31,0 21 0,0 21 16,0-21-16,0 22 0,-22-1 16,22 0-16,0 22 0,0-22 0,0 1 15,-1-1-15,1 21 0,21-20 0,0-1 16,0 0-16,0-20 0,0 20 15,0-21-15,0 21 0,0-20 0,21-22 16,1 21-16,-1-21 0,21 0 0,-21 0 16,22 0-16,-1 0 0,0 0 15,1-21-15,-1-1 0,0 1 0,1 0 16,-1-21-16,0 21 0,-21-22 16,1 1-16,-1 0 0,0-1 15,-21 1-15,21 0 0,-21-1 0,0 1 16,0 0-16,0-1 0,-21 1 15,0 0-15,-22 20 0,22 1 0,0 0 16,-21 0-16,-1 21 0,22 0 0,-21 0 16,0 21-16,-1 0 0,1 0 15,0 22-15,20-1 0,-20 0 0,21 1 16,0 20-16,21-20 0,0 20 16,0-21-16,0 22 0,0-22 15,0 1-15,0-1 0,0 0 0,42 1 16,-21-22-16,22 21 0,-1-21 15,0-21-15,1 21 0,-1-21 0,0 0 16,1 0-16,20 0 0,-21-21 0,1 0 16,-1 0-16,0 0 0,1-22 15,-1 22-15,0-21 0,1 0 0,-22-1 16,21 1-16,-21 0 0,1-1 0,-1-20 16,0 20-16,0 22 0,0-21 15,-21 21-15,0-22 0,0 22 0,0 42 31,0 1-31,-21-1 16,0 0-16,21 0 0,0 21 16,-21-20-16,21 20 0,0-21 15,0 21-15,0-20 0,0-1 0,0 0 16,0 21-16,21-21 0,-21 1 16,21-22-16,0 0 0,0 0 15,1 0-15,-1 0 0,0 0 0,21-22 16,-21 1-16,22 0 0,-1 0 0,-21 0 15,22 0-15,-22-22 0,0 22 16,21-21-16,-21-1 0,1 22 0,-1-21 16,0 0-16,0-1 0,0 22 15,-21-21-15,0 21 0,0 63 32,-21-21-32,0 0 15,21 22-15,-21-22 0,0 21 0,-1 0 16,22-20-16,0 20 0,0 0 0,0-21 15,0 22-15,0-22 0,0 0 16,0 0-16,0 0 0,0 1 0,0-1 16,22 0-16,-1-21 0,0 0 0,21 0 15,-21 0-15,1 0 0,-1-21 16</inkml:trace>
  <inkml:trace contextRef="#ctx0" brushRef="#br1" timeOffset="114443.94">25019 11388 0,'0'-21'0,"0"42"0,0-64 16,0 1-16,0 21 16,0 0-16,0 0 0,0-22 0,-21 22 15,0 0-15,21 0 0,-22 0 0,1-1 16,0 22-16,0-21 0,-21 21 15,20 0-15,-20 0 0,0 0 0,-22 21 16,22 1-16,0 20 0,-22 0 0,22 1 16,-22-1-16,22 21 0,21-20 15,-22 20-15,1 1 0,21-22 16,0 22-16,0-22 0,-1 21 0,22-20 16,0-1-16,0 0 0,0 1 15,0-1-15,0 0 0,22 1 0,20-22 16,0 0-16,1 0 0,-1 0 15,21-21-15,1 0 0,-1 0 0,22 0 16,-21 0-16,20-21 0,-20 21 0,-1-21 16</inkml:trace>
  <inkml:trace contextRef="#ctx0" brushRef="#br1" timeOffset="115298.97">25548 11621 0,'0'-22'16,"0"44"-16,0-65 0,0 22 0,-21 0 0,0 0 15,0 21-15,-1 0 0,1 0 16,-21 0-16,21 0 0,0 21 0,-22 0 16,22 21-16,-21-20 0,21 20 0,-1-21 15,-20 21-15,21-20 0,0 20 16,0 0-16,-1-21 0,1 22 0,21-1 16,0-21-16,0 0 0,0 1 0,0-1 15,0 0-15,21 0 0,-21 0 16,22-21-16,20 0 0,-21 0 0,0 0 15,22 0-15,-22 0 0,21-21 0,-21 0 16,22 0-16,-1 0 16,-21-1-16,21 1 0,-20-21 0,20 21 15,-21 0-15,0-22 0,0 1 0,-21 21 16,0 0-16,22-22 0,-22 22 16,0 0-16,0 0 0,-22 21 31,1 21-31,0 0 0,21 0 15,-21 0-15,0 22 0,21-22 0,0 21 16,0-21-16,0 1 0,0 20 16,0-21-16,0 0 0,0 22 0,0-22 15,21 0-15,0-21 0,0 21 16,0 0-16,22-21 0,-1 0 16,-21 0-16,22 0 0,-1 0 0,0-21 15,1 0-15,-1 21 0,0-21 0,1-22 16,-1 22-16,-21 0 0,21 0 15,-20-21-15,-1 20 0,21-20 0,-21 21 16,0-21-16,1 20 0,-22 1 0,21-21 16,0 21-16,0 0 15,-21 42 1,0 0-16,0 0 0,0 0 16,0 0-16,-21 1 15,21 20-15,-21-21 0,0 0 0,21 22 16,-22-22-16,22 0 0,0 0 0,-21 21 15,21-20-15,-21-22 0,21 21 16,0 0-16,-21-21 0,21 21 16,-21-21-16,0-21 15,21 0 1,0 0-16,0-1 0,0 1 16,0 0-16,0-21 0,0 21 0,21-22 15,0 1-15,0 21 0,0-22 16,0 1-16,22-21 0,-1 20 0,0 1 15,22 0-15,-22-1 0,22 22 16,-1 0-16,1 0 0,-1 21 16,1 21-16,-22 0 0,0 0 0,1 22 15,-22-1-15,-21 0 0,0 1 0,0-1 16,0 0-16,0 1 0,0-1 16,-21-21-16,0 21 0,-1 1 0,-20-22 15,21 21-15,0-21 0,21 1 0,-21-22 16,21 21-16</inkml:trace>
  <inkml:trace contextRef="#ctx0" brushRef="#br1" timeOffset="115995.73">28342 11091 0,'0'0'0,"0"-21"15,21 21 1,0 0-16,1-21 0,-1 21 16,0 0-16,0 0 0,21-21 15,-20 21-15,20 0 0,-21-21 0,21 0 16,1 21-16,-22-22 0,21 1 0,-21 0 16,1 21-16,-1-21 0,-21 0 15,0 0-15,0-1 0,0 1 0,0-21 16,-21 21-16,-1 21 0,-20-21 15,21-1-15,-21 22 0,-1 0 0,1 0 16,0 0-16,-1 0 0,1 22 16,-22-1-16,22 0 0,0 0 15,21 0-15,-22 0 0,22 22 0,21-22 16,0 0-16,0 0 0,0 22 0,64 41 16,-22-63-1,-21 22-15,21-1 0,1 0 0,-1 1 16,0-1-16,1 0 0,20 1 15,-42-1-15,22-21 0,20 64 16,-42-43-16,1-21 0,-22 22 0,0-22 16,0 0-16,-22 0 0,-20 0 15,21 1-15,-21-1 0,-1-21 0,-20 0 16,20 0-16,1 0 0,-21 0 16,20 0-16,-20 0 0,-1 0 15,22 0-15,0-21 0,-22 21 0,22-22 16,21 1-16,-22 0 0,22 0 0,0 0 15,21 0-15,-21-1 0,21-20 16,0 21-16,0 0 0,21-22 0,21 22 16,-21 0-16,22-21 0,-1 21 15,22-22-15,-1 22 0,-21 0 0,22 0 16,-1 0-16,22 21 0,-21 0 16,-1 0-16</inkml:trace>
  <inkml:trace contextRef="#ctx0" brushRef="#br1" timeOffset="116343.69">29146 11515 0,'0'21'0,"22"21"31,-1-42-31,0 0 16,0 0-16,0-21 0,-21 0 16,21 21-16,1-21 0,-22 0 15,0-1-15,21 1 0,-21-21 0,21 21 16,-21-22-16,0 22 0,0-21 15,0 21-15,0-22 0,0 22 0,-21 0 16,0 0-16,-1 21 0,-20 0 16,21 0-16,-21 21 0,20 0 15,-20 0-15,0 1 0,-1 20 0,1 0 16,21 1-16,0-1 0,0 0 0,-1 1 16,22-1-16,0-21 0,0 21 15,0-20-15,22 20 0,-1-21 0,0 0 16,21 0-16,-21 1 0,22-22 15,-1 21-15,-21-21 0,22 0 0,-1 0 16,0 0-16,-21 0 0,22 0 0,-1 0 16,-21-21-16,22 21 15,-22-22-15,0 1 0,21 0 0</inkml:trace>
  <inkml:trace contextRef="#ctx0" brushRef="#br1" timeOffset="116647.52">29993 10562 0,'0'0'15,"0"-21"-15,0 0 0,0 0 0,0 0 0,-21 42 32,0 0-32,0 21 0,-1 1 0,-20-1 0,21 21 15,-21 1-15,20-22 0,1 22 16,0-1-16,-21 1 0,21 20 15,-1-20-15,22-1 0,-21 1 0,21-1 16,-21-20-16,21 20 0,0-20 16,0-1-16,0 0 0,0 1 0,0-22 15,0 0-15,0 0 0,0 0 0,0 0 16,0 1-16,21-22 0,0 0 16,1 0-16,-1 0 15,0 0-15,-21-22 0,21 1 16</inkml:trace>
  <inkml:trace contextRef="#ctx0" brushRef="#br1" timeOffset="117036.3">29951 11388 0,'0'21'32,"0"0"-32,21-21 15,0 0-15,0 0 0,0 0 16,1 0-16,-1 0 0,0 0 15,21 0-15,-21 0 0,1-21 0,20 0 16,-21 21-16,0-21 0,0-1 16,1 1-16,-1 0 0,0 0 15,-21 0-15,0 0 0,0-1 0,0 1 0,0 0 16,-21 21 0,0 0-16,-1 0 0,-20 0 0,21 21 15,-21 0-15,-1 1 0,1 20 0,21-21 16,-22 21-16,22 1 0,-21-22 15,21 21-15,21-21 0,0 22 0,-21-22 16,21 0-16,0 0 0,0 0 16,0 1-16,21-1 0,-21 0 0,21 0 15,0-21-15,0 0 0,22 21 0,-22-21 16,21 0-16,0 0 0,1 0 16,-1 0-16,0 0 0,1 0 15,-1 0-15,0-21 0,-20 0 16,20 0-16,0 0 0,1-1 0,-22 1 15</inkml:trace>
  <inkml:trace contextRef="#ctx0" brushRef="#br1" timeOffset="117551">30861 11218 0,'0'0'0,"0"-21"0,0 0 0,-21 21 16,0 0-16,-22 21 16,22 0-16,0 1 15,0-1-15,0 21 0,-1-21 0,22 22 16,-21-1-16,21-21 0,-21 21 0,21-20 15,0 20-15,0-21 16,0 0-16,0 0 0,0 1 0,0-1 16,0 0-16,21 0 0,0 0 0,1-21 15,-1 0-15,21 21 0,-21-21 16,22 0-16,-22 0 0,21 0 0,-21 0 16,22-21-16,-1 0 0,-21 0 15,21 0-15,1 0 0,-22-22 0,21 1 16,1 0-16,-1-1 0,-21-20 15,21-1-15,-20 1 0,20-1 0,-21 1 16,21-1-16,-20 1 0,-1-1 0,0 1 16,0-1-16,0 1 0,0-1 15,1 22-15,-22-22 0,0 43 16,0-21-16,0 21 0,-22 21 16,22 42-1,-21-21-15,0 22 0,0 20 16,-21-21-16,20 22 0,1-1 0,0 1 15,0-1-15,21 1 0,-21-1 16,21 1-16,-21 21 0,21-22 0,0-21 16,0 22-16,0-22 0,0 22 15,0-43-15,0 21 0,21-21 0,0 22 16,-21-22-16,21-21 0,0 21 0,0-21 16,1 0-16,-1 0 0,0 0 15,0 0-15,21 0 0,-20 0 16,-1-21-16,21 0 0,-21 0 15,0-1-15,22-20 0,-22 21 0,21-21 16</inkml:trace>
  <inkml:trace contextRef="#ctx0" brushRef="#br1" timeOffset="117799.86">31242 11007 0,'0'21'16,"21"-21"0,0 0-16,22 0 0,-1 0 0,0 0 15,1 0-15,-1 0 0,0 0 16,22 0-16,-22-21 0,0 21 0,22-21 16,-1 21-16,-20-22 0,20 22 15,-20-21-15,-1 21 0,0-21 0,-21 21 16,22 0-16,-22 0 0,-63 0 15</inkml:trace>
  <inkml:trace contextRef="#ctx0" brushRef="#br1" timeOffset="118715.96">22077 13377 0,'0'0'0,"0"43"16,0-22-1,21-21 1,0 0 0,0 0-16,0 0 0,1-21 15,-1 0-15,0 21 0,-21-22 0,21 1 16,0 0-16,-21 0 0,0-21 15,0 20-15,0 1 0,0-21 0,0 0 16,0 20-16,-21-20 0,0 0 0,0 21 16,0-1-16,-1 1 0,-20 0 15,21 21-15,-21 0 0,-1 0 16,1 21-16,0 0 0,-1 22 16,1-22-16,0 21 0,-1 1 0,-20-22 15,42 21-15,-22 0 0,1 1 0,21-1 16,0-21-16,21 22 0,0-1 15,0-21-15,0 21 0,0-20 0,21-1 16,0 0-16,0 0 0,0 0 0,22-21 16,-22 0-16,21 0 0,0 0 15,1 0-15,-1-21 0,0 21 0,1-21 16,-22 0-16,21 0 0,1-1 0,-22 1 16,0-21-16,21 21 0,-21-22 15,1 22-15,-22 0 0,21-21 16,-21 21-16,21-22 0,-21 22 15,21-21-15,-21 21 0,0-1 16,0 44 0,21-22-16,-21 21 15,21 21-15,-21-21 0,0 0 0,0 22 16,22-22-16,-1 0 0,-21 21 16,21-20-16,0-1 0,0 0 0,-21 0 15,43 0-15,-22 0 0,0 1 0,0-22 16,0 0-16,22 21 0,-22-21 15,21 0-15,-21 0 0,22 0 0,-22 0 16,0-21-16,21-1 0,-21 1 16,1 21-16,-1-21 0,-21 0 15,21 0-15,-21-22 0</inkml:trace>
  <inkml:trace contextRef="#ctx0" brushRef="#br1" timeOffset="119119.72">22923 13145 0,'0'0'0,"0"21"16,0 0-1,0 0-15,0 0 0,-21 0 16,21 1-16,0-1 0,-21 0 0,0 0 16,0 0-16,21 0 0,-21 1 15,-1-1-15,1-21 16,21-21 31,21-1-47,-21 1 0,22 0 15,-1 0-15,0 0 0,0 0 16,-21-22-16,42 22 0,-42 0 0,43-21 16,-22 20-16,0 1 0,0 0 0,0 21 15,1 0-15,-1 0 0,0 0 16,0 21-16,0 0 0,-21 1 16,21 20-16,-21-21 0,0 0 0,22 22 15,-22-22-15,0 21 16,21-21-16,-21 22 0,0-22 0,0 21 15,0-21-15,21 0 0,-21 22 0,21-22 16,-21 0-16,21 0 0,0-21 16,-21 21-16,22-21 0,-1 0 0,0 0 15,0 0-15,0 0 16,0 0-16,1-21 0,-1 0 0,0 21 16,0-21-16</inkml:trace>
  <inkml:trace contextRef="#ctx0" brushRef="#br1" timeOffset="119672.8">24003 13187 0,'0'0'0,"21"0"0,-21-21 0,0 0 15,0-1-15,0 1 0,-21 0 16,0 21-16,0-21 0,-1 21 16,-20 0-16,0 0 0,21 0 15,-22 21-15,1 0 0,21-21 0,-64 64 16,64-43-16,-21 21 0,-1 22 15,22-43-15,0 21 16,0-21-16,0 22 0,21-22 0,0 21 16,0-21-16,0 1 0,0-1 15,0 0-15,0 0 0,21 0 16,0-21-16,0 0 0,0 0 0,22 0 16,-22 0-16,0 0 0,21 0 15,-21 0-15,1-21 0,20 21 0,-21-21 16,0 0-16,0-22 0,1 22 0,-1 0 15,0-21-15,0-1 0,0 1 16,0 0-16,1-1 0,-1 1 0,0-21 16,0 20-16,0-20 0,-21-1 0,21 1 15,1-1-15,-1 22 0,0-22 16,-21 22-16,21 0 0,-21 21 0,21-22 16,-21 22-16,0 42 15,0 0 1,-21 22-16,21-22 0,-21 21 0,0 22 15,21-22-15,0 22 0,-21-22 0,-1 21 16,22-20-16,0-1 0,-21 22 16,21-22-16,0-21 0,0 21 0,0 1 15,0-22-15,21 21 0,1-21 0,-1 1 16,0-1-16,0 0 0,0-21 16,0 21-16,22-21 0,-22 0 0,0 0 15,21 0-15,1 0 0,-1 0 0,0 0 16,1-21-16,-1 0 0,22 0 15,-22-1-15,0 1 0</inkml:trace>
  <inkml:trace contextRef="#ctx0" brushRef="#br1" timeOffset="120411.22">26458 13229 0,'0'-21'16,"0"0"-1,0 0-15,0 0 0,0-1 16,0-20-16,0 21 0,0 0 16,0-22-16,0 22 0,0-21 0,0 0 15,0-1-15,0 1 0,-21 21 16,0 0-16,0-1 0,-22 1 15,22 0-15,0 21 0,-21 0 0,-1 21 16,1 0-16,0 1 0,-1 20 16,1 0-16,0 1 0,-1 20 0,1-21 15,0 1-15,21 20 0,-22-20 0,22-1 16,0 0-16,21 1 0,0-22 16,0 21-16,0-21 0,0 0 0,21 1 15,21-1-15,-20-21 0,20 0 0,0 0 16,1 0-16,-1 0 0,0 0 15,1 0-15,-1-21 0,0-1 16,1 1-16,-1 0 0,0 0 0,1 0 16,-1-22-16,-21 1 0,21 0 15,-20-1-15,20-20 0,-21 21 0,0-22 16,0 1-16,1-1 0,-1 1 0,0-1 16,-21 22-16,0-22 0,21 22 15,-21 0-15,0-1 0,0 22 0,0 0 16,-21 42-16,0 0 15,0 0-15,-1 22 0,1-1 16,21 0-16,-21 22 0,0-1 0,21 1 16,0-22-16,0 22 0,0-22 15,0 22-15,0-22 0,0 0 16,21 1-16,0-22 0,0 21 0,1-21 16,-1 0-16,21 1 0,-21-22 15,0 21-15,22-21 0,-22 0 0,0 0 16,21 0-16,-20 0 0,-1 0 0,21 0 15</inkml:trace>
  <inkml:trace contextRef="#ctx0" brushRef="#br1" timeOffset="120760.02">27157 13039 0,'0'0'16,"21"-21"46,0 21-62,0-22 0,0 22 0,1-21 16,-22 0-16,21 21 0,0-21 15,-21 0-15,21 0 0,-21-1 16,-21 22 0,0 0-16,0 0 15,-22 22-15,22-1 0,0 0 0,0 21 16,-22-21-16,22 22 0,0-22 15,0 0-15,0 21 0,0-20 16,21-1-16,0 0 0,0 0 0,0 0 16,0 0-16,0 1 0,21-1 15,0-21-15,0 21 0,0-21 16,0 0-16,1 0 0,20 0 0,-21 0 16,0 0-16,22-21 0,-22 0 15,21 21-15</inkml:trace>
  <inkml:trace contextRef="#ctx0" brushRef="#br1" timeOffset="121147.8">28003 12954 0,'0'0'0,"0"-21"0,22 21 0,-22-21 16,-22 21-1,1 0-15,0 0 0,-21 0 16,-1 0-16,22 21 0,-21-21 0,0 21 15,-1 0-15,22 0 0,-21 22 0,21-22 16,-1 0-16,1 0 0,21 0 16,0 1-16,0-1 0,21-21 15,1 21-15,-1-21 0,21 21 0,-21-21 16,22 21-16,-1-21 0,-21 21 16,21-21-16,-20 22 0,20-22 0,-21 21 15,0-21-15,0 21 0,1-21 16,-22 21-16,0 0 0,-22-21 15,1 21-15,0 1 16,-21-22-16,21 0 0,-22 0 0,1 0 16,21 0-16,-22 0 0,1 0 15,21 0-15,-21 0 0,20 0 0,1 0 16,0 0-16,0 0 0,21-22 0,0 1 16,0 0-1,21 21-15,0 0 0,0 0 16</inkml:trace>
  <inkml:trace contextRef="#ctx0" brushRef="#br1" timeOffset="121556.06">28427 13145 0,'0'-43'31,"0"22"-15,0 0-16,0 0 0,21 21 0,0-21 15,0-1-15,0 1 0,1 0 16,-1 0-16,0 0 0,0 0 16,-21-1-16,0 1 15,-21 21 1,0 0-16,0 21 0,-1 1 15,-20-1-15,21 21 0,0-21 16,0 22-16,-1-22 0,1 21 0,0-21 16,0 22-16,21-1 0,-21-21 0,21 0 15,0 22-15,0-22 0,0 0 16,0 0-16,21 0 0,0-21 16,0 21-16,0-21 0,1 0 0,-1 0 0,0 0 15,21 0-15,-21 0 16,22 0-16,-22 0 0,21-21 0,-21 21 15,22-21-15,-22 0 0,21 0 0,-21-22 16</inkml:trace>
  <inkml:trace contextRef="#ctx0" brushRef="#br1" timeOffset="121787.93">29062 12679 0,'21'-42'0,"-42"84"0,63-127 16,-21 43-16,-21 21 0,21-22 0,-21 22 15,0 42 1,0 1-16,-21-1 0,0 0 15,0 21-15,0 22 0,0-22 16,-1 22-16,-20-1 0,21-21 16,0 22-16,-22-1 0,22-20 0,0 20 15,0-20-15,0-1 0,21 0 16,-21-21-16,21 22 0,0-22 0,0 21 16,0-21-16,21 1 0,0-22 0,0 21 15,0-21-15,0 0 0,22 0 16,-22 0-16,21 0 0,-21 0 0,1-21 15</inkml:trace>
  <inkml:trace contextRef="#ctx0" brushRef="#br1" timeOffset="122171.26">29316 13102 0,'0'0'16,"0"21"-1,0 1 1,0-1-1,21-21-15,0 0 16,0 0-16,0 0 0,1 0 16,-1 0-16,0-21 0,-21-1 15,21 22-15,0-21 0,-21 0 0,21 0 16,-21 0-16,0 0 0,0-1 16,0 1-16,0 0 15,0 0-15,-21 21 0,0 0 16,0 0-16,0 0 0,-22 21 15,22 0-15,0 0 0,0 1 0,-21 20 16,20-21-16,1 0 0,0 22 0,21-22 16,0 0-16,0 0 0,0 0 15,0 0-15,0 1 0,0-1 0,0 0 16,21 0-16,0-21 0,1 21 0,-1-21 16,0 0-16,0 0 0,0 0 15,22 0-15,-1 0 0,-21 0 0,21 0 16,1 0-16,-1 0 0,-21-21 15,22 0-15,-1 21 0</inkml:trace>
  <inkml:trace contextRef="#ctx0" brushRef="#br1" timeOffset="122651.61">30078 12975 0,'0'0'0,"21"-21"0,-21 0 0,-21 42 16,0 0-1,-1 0-15,22 1 0,-21-1 0,0 21 16,0-21-16,0 22 0,0-22 15,-1 0-15,22 0 0,0 21 0,0-20 16,0-1-16,0 0 0,0 0 16,0 0-16,22 0 15,-1-21-15,0 0 0,0 0 16,21 0-16,1 0 0,-22 0 0,21 0 16,1 0-16,-1 0 0,-21-21 15,0 0-15,22 0 0,-22 0 0,0-22 16,21 22-16,-21-21 0,1 0 15,20-1-15,-21-20 0,0-1 0,22 1 16,-22-1-16,21 1 0,0-1 0,-20 1 16,20-1-16,-21 22 0,21 0 15,-42-1-15,22 22 0,-22 0 0,0 0 16,0 42 0,-22 0-16,1 21 15,-21-20-15,21 41 0,0-21 16,-22 22-16,22-22 0,0 22 0,-21-1 15,20 1-15,1-22 0,0 22 0,21-22 16,-21 0-16,21 1 0,0-1 16,0-21-16,0 21 0,0-20 0,0-1 15,0 0-15,0 0 0,21-21 16,0 21-16,0-21 0,1 0 16,-1 0-16,0 0 0,21 0 0,-21-21 15,1 0-15,20 0 0,-21 0 16,21-1-16</inkml:trace>
  <inkml:trace contextRef="#ctx0" brushRef="#br1" timeOffset="122868.54">30543 12891 0,'0'0'0,"0"21"16,22-21-1,-1 0-15,0 0 0,0 0 0,21 0 16,-20 0-16,-1 0 0,21 0 0,-21-21 16,22 21-16,-22-22 0,21 22 15,-21 0-15,22-21 0,-22 21 16,21 0-16,0-21 0,-20 21 16,20 0-16</inkml:trace>
  <inkml:trace contextRef="#ctx0" brushRef="#br1" timeOffset="123399.51">23897 14584 0,'0'0'0,"-42"-42"31,21 42-31,21-22 0,0 1 16,0 0-16,-22 0 0,22 0 16,-21 0-16,0 21 15,0 42 1,0-21-16,21 21 15,-21 1-15,-1-1 0,22 22 0,-21-22 16,0 21-16,0 1 0,0-22 0,0 22 16,-1-1-16,1 1 0,21-22 15,-21 22-15,0-22 0,21 0 16,-21 1-16,21-1 0,0-21 0,0 21 16,0-20-16,0-1 0,-21-21 15,-1 0-15,1 0 16,0 0-16</inkml:trace>
  <inkml:trace contextRef="#ctx0" brushRef="#br1" timeOffset="124149">22818 15092 0,'0'0'0,"-22"-21"16,1 0-16,0 21 0,42 0 31,22 0-31,-22 0 0,21 0 16,0 0-16,22 0 0,-22 0 0,22-22 15,20 22-15,1-21 0,0 0 0,21 0 16,-22 0-16,22 0 0,-21-1 16,-1 1-16,1 0 0,0-21 0,-22 21 15,-20-22-15,20 22 0,-21 0 0,-20-21 16,20 20-16,-42 1 0,0-21 16,0 21-16,0 0 0,0-1 15,-21 22-15,0 0 16,-1 22-16,1-1 0,0 0 0,0 0 15,0 21-15,0-20 0,-1 20 16,1 0-16,0 1 0,21-1 16,0 0-16,0 1 0,-21-1 0,21 0 15,0-21-15,0 22 0,-21-1 0,21-21 16,0 22-16,0-22 0,0 0 16,0 21-16,0-21 0,0 1 15,0-44 16,0 1-31,0 0 16,0 0-16,0-21 0,0 20 0,21 1 16,-21 0-16,21 0 0,0 21 15,0 0-15,1 0 16,-22 21-16,21 0 16,-21 0-16,0 1 0,0-1 0,0 0 15,21 21-15,-21-21 0,21 1 16,-21-1-16,21 0 0,0 0 0,1 0 15,-1 0-15,0 1 0,0-22 0,21 0 16,-20 0-16,20 0 0,0 0 16,22 0-16,-22 0 0,22-22 0,-22 1 15,21 0-15,-20 0 0,20 0 0,-20-22 16,-1 22-16,-21-21 0,21 0 16,-20 20-16,-1-20 0,0 0 0,-21 21 15,0-1-15,0 1 0,0 0 16,-21 21-1,0 21-15,-1 22 16,1-22-16,0 21 0,0-21 0,0 22 16,0-1-16,21-21 0,-22 21 15,22-20-15,0 20 0,0-21 0,0 0 16,22 0-16,-1-21 0,0 22 0,0-22 16,21 0-16,1 0 0,-22 0 15,21 0-15,1 0 0,20-22 0,-21 1 16</inkml:trace>
  <inkml:trace contextRef="#ctx0" brushRef="#br1" timeOffset="124903.96">26966 14626 0,'0'0'0,"0"-21"16,0 0-16,0 0 0,0 0 15,0-1-15,0 1 0,-21 21 16,0 21-1,0 1-15,21-1 0,-21 0 16,-1 21-16,1 1 0,21-1 0,-21 0 16,0 1-16,0-22 0,21 21 15,-21 0-15,21-20 0,-22 20 0,22-21 16,0 21-16,0-20 0,0-1 0,0 0 16,22 0-16,-1 0 0,21-21 15,-21 0-15,0 0 0,22 0 16,-1 0-16,-21 0 0,0 0 0,22-21 15,-22 0-15,-21 0 16,0 0-16,0-1 0,0 1 0,-21 0 16,21-21-16,-43 21 0,22-1 15,0-20-15,-21 21 0,21 0 0,-22 0 16,22-1-16,0 1 0,0 0 0,0 21 16,21-21-16,0 0 15,21 21-15,0-21 16,0 21-16,21-22 0,1 22 0,-1-21 15,0 21-15,1-21 16,20 21-16,-20 0 0,-1-21 0,21 21 16,-20 0-16,-1 21 0,0 0 15,1 0-15,-22 22 0,21-1 0,-21 0 16,1 22-16,-1-22 0,0 22 0,-21 20 16,0-20-16,0 21 0,0-22 15,0 22-15,0-1 0,0-20 0,-21 21 16,0-1-16,-1 1 0,1 21 0,0-22 15,21 1-15,-21 21 0,0-21 16,0-1-16,-1 22 0,1-21 0,0-1 16,0 1-16,0-21 0,21 20 15,-21-20-15,-1-1 0,1-20 16,21 20-16,-21-21 0,21-20 0,-21 20 16,0-21-16,21 0 0,-21-21 15,-1 0-15,1 0 0,0 0 16,21-42-16,0 21 0</inkml:trace>
  <inkml:trace contextRef="#ctx0" brushRef="#br1" timeOffset="125183.82">27326 15663 0,'21'-105'16,"-42"210"-16,63-316 0,-20 105 0,-22 21 0,21 1 16,-21-1-16,0 21 0,21 22 0,-21-21 15,21 20-15,-21 1 0,21 21 16,0-22-16,1 22 0,-22 0 15,42 21-15,-21-21 0,0 21 0,0 0 16,22 0-16,-22 21 0,21 0 16,-21 0-16,22 22 0,-22-1 0,0-21 15,0 22-15,-21-1 0,0 0 0,0 1 16,0-1-16,0 0 0,-21-21 16,0 22-16,-21-22 0,20 21 0,-20-21 15,21 1-15,-21-1 0,20-21 0,1 0 16,0 21-16,0-21 0,21-21 15,0 0-15,0-1 16,0 1-16</inkml:trace>
  <inkml:trace contextRef="#ctx0" brushRef="#br1" timeOffset="125475.83">28279 14372 0,'0'0'0,"21"-21"16,0-21-16,0 21 0,-21 42 31,0 0-31,0 21 0,0 1 0,0-1 0,0 21 16,-21-20-16,21 20 0,-21-20 15,21 20-15,0-21 0,0 1 16,-21-1-16,21 0 0,0 1 0,0-22 16,0 21-16,0-21 0,0 1 15,0-1-15,0 0 0,0 0 0,21-21 16,0 0-16,0 0 15,0 0-15,22-21 16,-22 0-16,0 0 0,0-1 0,0-20 16,22 21-16,-22-21 0,0 20 0,0-20 15,21 0-15,-20 21 0,-1-22 16</inkml:trace>
  <inkml:trace contextRef="#ctx0" brushRef="#br1" timeOffset="125655.73">28723 14690 0,'21'0'0,"-21"84"31,0-41-31,-21-170 0,21 275 0,-21-127 15,21 0-15,0 22 0,0-22 16,-21 0-16,21 0 0,0 0 0,0 0 16,0 1-16,0-1 0,21-21 15,0 0-15,0 0 16,0 0-16,1 0 0,-1 0 0,21 0 16,-21-21-16,0 21 0,22-22 15,-22 1-15,21 0 0,-21 0 0,1-21 16,20 20-16,-21 1 0</inkml:trace>
  <inkml:trace contextRef="#ctx0" brushRef="#br1" timeOffset="126316.51">29210 14774 0,'-21'22'16,"42"-44"-16,-21 44 0,0-1 15,0 0-15,-21 0 0,21 0 16,0 0-16,-21 1 0,21-1 0,-22 0 16,22 0-16,0 0 0,0 0 0,0 1 15,0-1-15,0 0 16,22-21-16,-1 0 0,0 0 15,0 0-15,0 0 16,0-21-16,1 0 0,-22-1 16,0 1-16,0 0 0,0 0 15,0 0-15,0 0 0,0-1 16,-22 1-16,1 0 0,21 0 16,-21 0-16,21 0 0,0-1 0,0 1 15,0 0-15,0 0 16,0 0-16,21 21 0,-21-21 0,21 21 15,1 0-15,-1 0 0,21 0 16,-21 0-16,0 0 0,1 0 0,-1 21 16,0-21-16,0 21 0,0 0 0,0 0 15,1 0-15,-1 1 0,-21-1 16,21 21-16,-21-21 0,0 0 0,21 1 16,-21-1-16,0 0 0,0 0 15,0 0-15,0 0 0,0 1 0,0-1 16,-21-21-16,21 21 0,-21 0 15,0-21 1,21-21 0,0 0-16,0 0 15,0-1-15,0 1 0,0 0 16,0 0-16,21 0 0,0-22 0,-21 22 16,42-21-16,-21 0 0,1 20 15,20-20-15,0 21 0,-21-21 0,22 20 16,-1 1-16,0 21 0,1 0 15,-1 0-15,-21 21 0,22-21 0,-22 22 16,0-1-16,0 21 0,0-21 16,-21 22-16,0-22 0,0 0 0,0 21 15,0-21-15,0 1 0,0 20 16,-21-21-16,21 0 0,-21 0 0,21 1 16,-21-1-16,21 0 15,21-21 1,0 0-16,0 0 15,0 0-15,22-21 0,-1 0 16,-21 21-16,22-22 0,-1 1 0</inkml:trace>
  <inkml:trace contextRef="#ctx0" brushRef="#br1" timeOffset="126672.48">30882 14563 0,'0'0'0,"-21"0"31,0 0-31,0 0 0,-1 21 0,1-21 16,0 21-16,0 0 0,0 0 0,0 1 16,-1-1-16,22 0 0,0 0 15,0 0-15,0 0 0,0 1 16,0-1-16,22-21 16,-1 21-16,0-21 15,0 0-15,0 21 0,0-21 16,1 21-16,-1 0 15,-21 1 1,0-1 0,0 0-16,-21-21 0,21 21 0,-43-21 15,22 21-15,0-21 0,-21 0 0,20 21 16,-20-21-16,0 22 0,-1-22 16,22 0-16,-21 0 0,0 21 0,-1-21 15,22 0-15,-21 0 0,21 0 16,-1 0-16,1 0 0,21-21 15,-21-1-15</inkml:trace>
  <inkml:trace contextRef="#ctx0" brushRef="#br1" timeOffset="126927.33">29781 14372 0,'0'0'0,"-21"-21"0,21 0 15,-21 21-15,0 0 16,21-21-16,-21 21 16,0 0-1,-1 0 1,1 0-1,0 0-15,0 0 0,0 0 16</inkml:trace>
  <inkml:trace contextRef="#ctx0" brushRef="#br1" timeOffset="127155.15">28215 14520 0,'0'0'0,"-21"22"0,-21-22 0,20 0 16,44 0 0,-1 0-1,0 0-15,21-22 0,-21 22 16,22-21-16,-1 0 0,-21 21 0,22-21 16,-1 21-16,-21-21 0,21 21 0,-20-21 15,20 21-15,-21-22 0,0 22 16,0-21-16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4:25:43.1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1355 1291 0,'0'0'0,"0"-21"0,0 0 16,0 0-16,0 0 15,-22 42 1,1 0-1,21 0-15,0 21 0,-21 1 16,21-1-16,-21 0 0,21 22 16,0-1-16,0 22 0,0-21 15,-21 20-15,21 1 0,-21-22 0,-1 22 16,22 0-16,-21-22 16,0 22-16,0-22 0,0 1 0,21-1 15,0 1-15,-21-1 0,21-20 16,0-1-16,0-21 0,0 22 15,0-22-15,0 0 0,21-21 32,0 0-32,0-21 0,-21 0 15,21-1-15,0-20 0,-21 0 0,22-1 16</inkml:trace>
  <inkml:trace contextRef="#ctx0" brushRef="#br0" timeOffset="330.83">1270 1397 0,'0'0'0,"0"-21"0,0 42 15,0 0 1,0 0-16,21 22 0,0-1 15,0 22-15,1 20 0,-22 1 16,21-22-16,0 22 0,0 0 16,0-1-16,0-20 0,-21 21 15,22-22-15,-22 1 0,21-1 0,-21-21 16,0 22-16,21-22 0,-21 1 16,21-1-16,-21 0 0,0-21 15,21 1-15,-21-1 0,0 0 0,0 0 16,0-42 15</inkml:trace>
  <inkml:trace contextRef="#ctx0" brushRef="#br0" timeOffset="1010.44">974 2561 0,'0'0'15,"-22"0"-15,44 0 16,-1 0-16,0 0 16,21-21-16,1 21 0,20-21 15,-21 0-15,22 0 0,-1-1 0,1 1 16,21 0-16,-22 0 0,1 0 16,-1-22-16,-21 22 0,22 0 15,-22 0-15,1 0 0,-1 0 0,0-1 16,-21 1-16,1 0 15,-1 21-15,0-21 0,-21 0 0,0 0 16,21 21-16,-21 21 47,0 0-47,0 0 0,0 21 0,0-20 16,0-1-16,0 21 0,0-21 15,0 22-15,0-22 0,0 21 16,0 0-16,0-20 0,0-1 0,0 21 15,0-21-15,0 0 16,0 1-16,0-1 0,0 0 16,21 0-16,0-21 15,1 0-15,-1 0 0,0-21 16,0 0-16,0 21 0,0-21 16,1-1-16,20-20 0,-21 21 0,0-21 15,0 20-15,22-20 0,-22 0 16,0-1-16,0 1 0,0 0 15,1 21-15,-1-22 0,-21 1 0,21 21 16,-21-22-16,21 22 0,-21 0 16,0 42-1,0 0 1,0 1-16,0 20 0,0-21 16,0 21-16,0-20 0,-21 20 15,21 0-15,-21-21 0,21 22 0,-21-1 16,21 0-16,-22-20 0,22 20 15,0-21-15,0 21 0,0-20 0,0-1 16,0 0-16,0 0 0,22-21 16,-1 0-16,0 0 15,0 0-15,-21-21 0,21 0 16,0 0-16,1-1 0,20-20 16</inkml:trace>
  <inkml:trace contextRef="#ctx0" brushRef="#br0" timeOffset="1323.26">3027 1397 0,'0'0'0,"0"-21"0,0 0 16,0 42-1,0 0-15,0 0 16,0 22-16,-21 20 0,21-21 0,-22 43 15,22-21-15,-21 20 16,21-20-16,-21 20 0,0-20 0,21-1 16,-21 1-16,0-1 0,21 1 15,0-1-15,-22-20 0,22-1 0,0 0 16,-21 1-16,21-1 0,0-21 16,0 0-16,0 22 0,0-22 15,21-21-15,1 0 0,-1 0 16,0 0-16,-21-21 0,21 21 15,-21-21-15,21-1 0,0-20 16</inkml:trace>
  <inkml:trace contextRef="#ctx0" brushRef="#br0" timeOffset="1730.03">3260 2074 0,'21'-21'0,"-42"42"0,42-21 31,-21 22-31,0-1 0,-21 0 16,-1 0-16,1 21 0,0-20 16,21 20-16,-21-21 0,0 21 15,21 1-15,0-1 0,-21-21 0,21 22 16,0-1-16,0-21 0,0 0 0,0 0 16,0 1-16,0-1 0,21 0 15,0-21-15,0 0 0,0 0 16,0 0-16,22 0 0,-22 0 15,21-21-15,-21 0 0,22-1 0,-1 1 16,-21-21-16,0 21 0,22-22 16,-22 1-16,0 0 0,-21 21 0,21-22 15,-21 1-15,0 0 0,0-1 16,0 22-16,0-21 0,0 21 0,0-1 16,-21 1-16,0 0 0,-21 21 15,-1 0-15,1 0 0,0 0 0,-1 0 16,1 0-16,0 21 0,-1-21 15,22 21-15,0-21 0,0 22 0,0-22 16,-1 0 0</inkml:trace>
  <inkml:trace contextRef="#ctx0" brushRef="#br0" timeOffset="2010.87">2815 1757 0,'-21'0'15,"42"0"-15,-63 0 0,21 0 0,42 0 32,21 0-32,-21-21 0,22 0 15,-1 21-15,0-22 0,1 1 16,-1 0-16,0 0 0,22 0 15,-22 21-15,22-21 0,-22-1 0,0 1 16,1 21-16,-1-21 0,0 21 16,1 0-16,-22 0 0,0-21 0,0 21 15,0 0-15,0 0 16,1 0 0</inkml:trace>
  <inkml:trace contextRef="#ctx0" brushRef="#br0" timeOffset="3416.06">4466 1863 0,'0'0'0,"21"0"31,0 0-31,1-21 0,-1-1 16,0 1-16,21 0 0,-21 0 16,22 0-16,-22 0 0,21-1 0,-21-20 15,22 21-15,-22 0 0,21 0 16,-21-22-16,1 22 0,-22 0 0,0 0 15,0 0-15,0-1 16,0 1-16,-22 21 0,1 0 0,-21-21 16,21 21-16,-22 0 0,1 0 15,0 0-15,-1 0 0,-20 21 0,21 0 16,-22 1-16,22-1 0,-22 0 16,22 0-16,0 0 0,-1 22 15,22-22-15,-21 21 0,42-21 16,0 0-16,0 22 0,0-22 0,0 21 15,0 1-15,21-22 0,0 21 16,0-21-16,22 22 0,-22-1 0,21-21 16,0 21-16,1 1 0,-1-22 15,0 21-15,1-21 0,-22 22 0,21-22 16,-21 21-16,-21-21 0,0 22 0,0-22 16,0 21-16,0-21 0,0 1 15,0-1-15,-21 21 0,-21-21 0,21 0 16,-22 1-16,1-1 0,-21 0 15,20-21-15,1 21 0,0-21 16,-1 0-16,1 0 0,0 0 16,20 0-16,-20 0 0,0-21 0,21 0 15,-1 0-15,-20-1 0,21-20 16,0 0-16,0-1 0,21 22 0,0-21 16,0 0-16,-22-1 0,22 1 0,0 21 15,0-22-15,0 22 0,0 0 16,0 0-16,22 21 0,-1 0 15,0 0 1,-21 21-16,21 0 0,-21 0 0,0 1 16,21-1-16,-21 21 0,21 0 15,-21-20-15,0 20 0,22-21 16,-22 21-16,21 1 0,-21-22 16,21 0-16,0 21 0,-21-20 0,21-1 15,0 0-15,1-21 0,-1 21 16,0-21-16,0 0 0,21 0 0,-20 0 15,20 0-15,0-21 0,1 21 0,-1-21 16,21 0-16,-20-22 0,20 22 16,-20-21-16,-1 21 0,0-22 0,1 1 15,-1 21-15,-21-22 0,0 22 16,22-21-16,-43 21 0,21 0 0,-21-1 16,21 1-16,-21-21 15,0 63 16,0 0-31,0 0 0,-21 1 0,21-1 16,0 21-16,0-21 0,0 22 0,-21-22 16,21 21-16,0-21 0,0 22 15,0-22-15,0 0 0,0 0 0,0 21 16,21-20-16,0-1 16,0-21-16,0 0 0,22 0 15,-22 0-15,0-21 0,0-1 16,21 1-16,-20 0 0,20 0 0,-21 0 15,0-22-15,22 22 0,-22-21 16,0 21-16,0-22 0,0 22 16,0 0-16,-21-21 0,22 21 0,-1-1 15,-21 1-15,21 0 0,-21 0 16,0 42 0,0 0-1,0 0-15,0 1 0,0-1 16,0 0-16,-21 21 0,21-21 15,-21 1-15,21-1 0,0 0 0,0 21 16,-22-21-16,22 1 0,0-1 16,0 0-16,0 0 0,22 0 15,-1 0-15,0-21 0,0 0 16,21 0-16,-20 0 0,20 0 16,-21 0-16,21-21 0,1 0 0,-1 0 15,-21 0-15,22 0 0,-1-1 16</inkml:trace>
  <inkml:trace contextRef="#ctx0" brushRef="#br0" timeOffset="4034.81">6138 2096 0,'0'0'0,"21"-106"31,-42 106-15,0 0-16,0 21 15,0 0-15,-22 0 0,22 0 0,-21 1 16,21 20-16,0-21 15,-22 21-15,22-20 0,0 20 0,0-21 16,-22 0-16,43 22 0,-21-22 16,21 0-16,-21 0 0,21 0 0,0 0 15,21-21-15,0 0 16,1 0-16,-1 0 0,21 0 16,-21-21-16,22 0 0,-22 0 0,0 0 15,21 0-15,-21-1 0,1-20 16,-1 21-16,0 0 0,0 0 0,-21-22 15,0 22-15,21 0 0,-21 0 16,0 0-16,21-1 0,-21 44 47,0-1-47,0 0 0,-21 0 0,21 21 16,-21-20-16,21 20 0,0 0 15,0 1-15,0 20 0,-21-21 0,21 22 16,0-22-16,0 22 0,0-1 0,0-20 15,0 20-15,0 1 0,0-1 16,0 1-16,0-1 0,0 1 16,0 20-16,0-20 0,0-1 0,-21 22 0,21-22 15,-21 1-15,-1-1 0,22-20 16,-21 20-16,0-20 0,0-1 16,0 0-16,0-21 0,-1 1 0,-20 20 15,21-42-15,-21 21 0,-1-21 16,1 0-16,0 0 0,-1 0 0,1 0 15,0-21-15,-1 0 0,1 0 16,0-1-16,-1-20 0,1 21 0,21-21 16,0-1-16,-1 1 0,22 0 0,0-22 15,0 22-15,0-22 0,0 22 16,22-22-16,-1 22 0,21-21 0,0 20 16,1 1-16,-1-22 0,22 22 15,-1-21-15,1 20 0</inkml:trace>
  <inkml:trace contextRef="#ctx0" brushRef="#br0" timeOffset="4630.21">6689 2244 0,'0'0'0,"21"0"0,0-21 0,-21-1 0,0 1 16,0 0-16,0 0 15,0 0-15,-21 0 0,0-1 16,-22 22-16,22 0 0,-21 0 15,21 0-15,-22 0 0,1 22 16,21-1-16,-22 0 0,22 0 16,0 0-16,-21 0 0,42 1 0,-21 20 15,-1-21-15,22 0 0,0 0 0,0 1 16,0-1-16,22-21 16,-1 0-16,0 0 0,0 0 15,21 0-15,-20 0 0,20-21 16,0-1-16,-21 1 0,22 21 0,-22-21 15,21 0-15,-21 0 0,1 0 16,-1 21-16,0-22 0,-21 1 0,0 42 31,0 1-15,0-1-16,0 21 0,0 0 16,0 1-16,0-1 0,-21 22 15,21-22-15,0 21 0,-21 1 0,21-1 16,0 1-16,0-1 0,0 1 0,0-1 15,0 1-15,-22-1 0,22 1 16,-21-1-16,21 22 0,0-21 0,-21-1 16,21 22-16,-21-22 0,0-20 0,0 20 15,21 1-15,-22-22 0,1 0 16,0 1-16,-21-22 0,21 21 0,-1-21 16,1-21-16,0 21 0,0-21 15,-21 0-15,20 0 0,1-21 16,0 21-16,0-21 0,0-21 0,0 21 15,-22-22-15,22 1 0,0-22 16,0 22-16,21-21 0,0-1 0,-21 1 16,21-1-16,0 1 0,0 20 0,0-20 15,21-1-15,0 22 0,0-22 16,21 22-16,-20-21 0,20-1 0</inkml:trace>
  <inkml:trace contextRef="#ctx0" brushRef="#br0" timeOffset="5274.84">6943 2328 0,'0'22'15,"0"-1"-15,0-42 32,21 21-17,-21-22-15,21 1 0,0 0 0,0 0 16,0 0-16,1 0 0,-1-1 15,-21 1-15,0 0 0,0 0 0,0-21 16,0 20-16,0 1 0,0 0 16,-21 0-16,-1 21 0,1 0 0,0 0 15,-21 0-15,21 0 0,-1 21 0,1 0 16,0 22-16,0-22 16,21 0-16,0 0 0,-21 21 0,21-20 15,0 20-15,0-21 0,0 0 16,0 22-16,0-22 0,21 0 0,0 0 15,0 0-15,0 0 0,1 1 16,-1-22-16,0 0 0,21 0 0,-21 0 16,22 0-16,-22 0 0,0 0 0,21-22 15,1 1-15,-22 0 0,21 0 16,1 0-16,-1-22 0,0 22 0,1-21 16,-1 0-16,-21 20 0,21-20 15,-20 0-15,-1 21 0,0-22 0,-21 22 16,0 0-16,0 0 15,0 0-15,-21 21 0,0 0 16,-1 0-16,1 21 0,0 0 0,0 0 16,0 0-16,21 0 0,0 1 15,0-1-15,0 0 0,0 0 0,0 21 16,0-20-16,21-1 0,0 0 16,0 0-16,0 21 0,1-20 0,-22-1 15,0 0-15,21 0 0,-21 0 16,0 0-16,0 1 0,0-1 15,0 0-15,-21-21 0,-1 21 16,1-21-16,0 0 0,-21 0 0,21 0 16,-1 0-16,1 0 0,0 0 15,21-21-15,-21 0 16,21 0-16,0-1 0,0 1 0,0-21 16,0 0-16,21-1 0,0 1 15</inkml:trace>
  <inkml:trace contextRef="#ctx0" brushRef="#br0" timeOffset="5558.68">8149 1185 0,'0'0'0,"0"22"16,0-1-16,0 0 15,0 21-15,0 1 0,-21-1 0,21 21 16,-21 1-16,0-1 0,21 1 15,-22-1-15,1 22 0,21-21 0,0 20 16,-21-20-16,0-1 0,0-20 16,21 20-16,-21-21 0,21 1 0,0-1 15,0 0-15,0-20 0,0 20 16,0-21-16,0 0 0,0 0 0,0 1 16,21-22-16,0 0 15,0-22-15,0 1 16,0 0-16,1 0 0,20 0 15,-21-22-15</inkml:trace>
  <inkml:trace contextRef="#ctx0" brushRef="#br0" timeOffset="5778.55">8318 1926 0,'0'0'0,"0"21"31,0 1-31,0-1 0,0 0 16,0 0-16,0 21 0,0-20 15,0-1-15,0 21 0,-21-21 16,21 0-16,0 1 0,0-1 0,-21 0 16,21 0-16,0 0 0,0 0 15,0 1-15,0-1 0,0 0 0,21-21 16,0 21-16,1-21 16,-1 0-16,0 0 0,0-21 15,0 0-15</inkml:trace>
  <inkml:trace contextRef="#ctx0" brushRef="#br0" timeOffset="6490.88">8742 2053 0,'0'0'0,"0"-21"31,0 42-15,-21-21-16,-1 21 0,22 1 15,-21-1-15,0 0 0,21 0 0,-21 0 16,21 0-16,-21 1 0,21 20 15,0-21-15,-21 0 0,21 0 0,0 1 16,0-1-16,0 0 16,0 0-16,21-21 15,0 0 1,-21-21-16,0 0 16,0-22-16,0 22 0,0 0 15,21 0-15,-21-21 16,21 20-16,0-20 0,-21 0 0,22 21 15,-1-22-15,0 1 0,0 21 16,0 0-16,0-1 0,1 1 0,20 0 16,-21 21-16,0 0 0,0 0 0,22 0 15,-22 0-15,0 0 0,21 21 16,-20 0-16,-1 22 0,21-22 0,-21 0 16,0 21-16,-21-20 0,0 20 15,22-21-15,-22 21 0,0-20 0,0 20 16,0-21-16,0 0 0,0 22 0,0-22 15,0 0-15,-22 0 0,22 0 16,0 0-16,-21-21 0,21 22 16,-21-22-16,0 0 0,21-22 31,0 1-31,0 0 0,0-21 16,0 21-16,0-22 0,21 22 15,0-21-15,0-1 0,22 1 0,-22 0 16,0-1-16,21-20 0,-20 21 0,20 20 15,0-20-15,1 21 0,-1 0 16,0 21-16,1 0 0,-1 0 16,0 21-16,-21 0 0,22 21 0,-22-20 15,21 20-15,-21 0 0,1-21 16,-22 22-16,0-1 0,0 0 0,0-20 16,0 20-16,0 0 0,-22-21 15,1 22-15,0-1 0,0-21 0,0 0 16,0 1-16,-1-1 0,1 0 0,21 0 15,-21-21-15,0 0 16,0 0-16,21-21 16,0 0-16,-21 0 15,21-1-15,-22-20 0,22 21 0</inkml:trace>
  <inkml:trace contextRef="#ctx0" brushRef="#br0" timeOffset="6695.76">9356 1355 0,'0'0'0,"-22"-21"0,1 21 15,0 0-15,0 0 0,0-22 16,0 22 15,-1 0-15,1 0-1,0 22-15,0-22 0,0 0 16</inkml:trace>
  <inkml:trace contextRef="#ctx0" brushRef="#br0" timeOffset="6895.65">7747 1757 0,'0'0'0,"-21"42"0,-22-21 15,43 1-15,22-22 0,-1 0 16,21 0-16,0 0 0,22 0 16,-22 0-16,22 0 0,20-22 15,-20 1-15,-1 0 0,22 21 16,-21-21-16,20 0 0,-20 0 0,-1-1 16,1 1-16,-22 0 0,0 0 0</inkml:trace>
  <inkml:trace contextRef="#ctx0" brushRef="#br0" timeOffset="7602.53">11324 2011 0,'-21'0'15,"42"0"-15,-63 0 0,21 0 0,-1 0 16,1 0-16,0 0 16,42 0-1,0 0-15,1 0 16,20 0-16,0 0 0,1 0 0,-1 0 15,21-21-15,22 21 0,0 0 16,-1 0-16,22-21 0,0-1 0,0 22 16,21-21-16,-21 21 0,0-21 15,-1 21-15,1-21 0,0 21 0,0 0 16,-21-21-16,-1 21 0,1 0 16,-22 0-16,1 0 0,-1 0 15,-20 0-15,-22 0 0,0 0 0,0 0 16,-42 0-1,0 0 1,0 0-16,0 0 0,-22 0 16,1 0-16,0 0 0,-1 0 0,1 0 15</inkml:trace>
  <inkml:trace contextRef="#ctx0" brushRef="#br0" timeOffset="7971.44">11451 2011 0,'0'0'0,"-42"0"0,21 0 16,21 21-16,-22-21 0,22 21 31,22-21-31,-1 0 0,0 0 16,21 0-16,-21 0 0,22 0 15,20 0-15,1 0 0,-1 0 0,22 0 16,0 0-16,20 0 0,-20 0 0,0 0 16,21 0-16,-22 0 0,1-21 15,0 21-15,-1-21 0,-20 21 16,20 0-16,1-21 0,-21 21 16,-1 0-16,1 0 0,-22-21 0,0 21 15,-21 0-15,22 0 0,-22 0 0,-21-22 16,-21 22-1,0-21 1,-1 21-16,1 0 0,0-21 16,0 21-16</inkml:trace>
  <inkml:trace contextRef="#ctx0" brushRef="#br0" timeOffset="8510.54">12869 1376 0,'0'0'16,"0"21"-16,0 0 0,0 0 15,0 22-15,0-22 0,0 0 0,21 21 16,1-20-16,20 20 0,-21-21 0,21 21 16,1-20-16,20-1 15,-20 21-15,-1-21 0,21 0 0,-20 1 16,20-22-16,-20 21 0,20-21 16,-21 0-16,1 0 0,-1 0 0,0 0 15,1 0-15,-22 0 0,21 0 0,-21 0 16,22 0-16,-22 0 0,0-21 15,-21-1-15,-21 1 16,0 21 0,0 0-16,-1 0 0,-20 0 15,21 21-15,-21-21 0,-1 22 0,1-1 16,0 0-16,-22 21 0,22-21 16,-22 22-16,1-1 0,-1-21 0,-20 22 15,20-1-15,-21 0 0,22 1 16,-22-1-16,22 0 0,-1 1 0,22-1 15,-22 0-15,22-21 0,21 22 0,-21-22 16,20 0-16,1 0 0,21 0 16,0 1-16,0-1 15,21-42 1,-21-1-16,22 22 16</inkml:trace>
  <inkml:trace contextRef="#ctx0" brushRef="#br0" timeOffset="22316.24">14732 2159 0,'0'0'0,"0"-21"47,0 0-31,21 0-16,0-1 0,0 22 15,1-42-15,20 21 0,-21 0 16,21-22-16,1 1 0,-1 0 15,0-22-15,1 22 0,-22-22 0,21 22 16,1-21-16,-22-1 0,21 1 16,-21 20-16,0-20 0,-21-1 0,0 1 15,0-1-15,0 1 0,0 20 16,0-20-16,0 42 0,0-22 0,0 22 16,-21 0-16,21 0 0,-21 21 15,0 0-15,0 21 0,0 21 16,-1 1-16,1-1 0,0 22 15,0-1-15,-21 1 0,20 20 16,1 1-16,0 0 0,0 20 16,0-20-16,0 21 0,-1 0 0,1 0 15,0-1-15,0 1 0,0 21 0,0-21 16,21 0-16,-22 21 0,1-21 16,21 0-16,0-1 0,-21 1 0,0 0 15,0 0-15,21 0 0,-21-22 0,21 22 16,-22-21-16,22 0 0,0-22 15,0 22-15,-21-22 0,21 22 0,0-22 16,0-20-16,0 20 0,0-20 0,0-1 16,21 0-16,-21-21 0,22 1 15,-1-22-15,0 0 16,0 0-16,0 0 0,22-43 0,-22 22 16,21-21-16,-21-1 0,22-20 15,-1-1-15,21 1 0,-20-1 0,-1-20 16,0-1-16,22 0 0,-22 1 0,-21-1 15,22-21-15,-22 22 0,0-1 16,-21 0-16,0 1 0,0 20 0,-21 1 16,-21-1-16,-1 1 0,1 20 15,0-20-15,-22 20 0,22 1 0,-22 0 16,22 21-16,-22-22 0,22 22 16,0-21-16,-1 21 0,1-1 15,21 1-15,0 0 0,-22 0 0,43 0 16,-21 0-16,21-1 15,0 1-15,0 0 0,21 0 16,1 0-16,-1 0 0,21-1 0,0 1 16,1 0-16,20 0 0,-20-21 15,20 20-15,1 1 0,-1-21 0,1 0 16,-22 20-16,21-20 0,-20 21 16,-1-21-16,0 20 0,1 1 0,-22 0 15,0 0-15,0 21 0,-21 21 31,0 21-31,0-20 16,0-1-16,0 21 0,0 0 16,0-20-16,-21 20 0,21-21 0,0 0 15,0 22-15,0-22 0,-21 0 16,21 0-16,0 0 0,0 0 16,0-42 15,0 0-31,0 0 15,0 0-15</inkml:trace>
  <inkml:trace contextRef="#ctx0" brushRef="#br0" timeOffset="22510.12">15600 1503 0,'0'21'31,"-21"0"-15,21 0-16,0 1 16,0-1-16,0 0 15,0 0 1,21-21-16,0 0 0</inkml:trace>
  <inkml:trace contextRef="#ctx0" brushRef="#br0" timeOffset="22966.86">15833 1884 0,'0'0'0,"0"42"0,0 1 0,0-22 16,0 21-16,0-21 0,-22 22 0,22-22 16,0 0-16,0 0 0,0 0 15,0 0-15,-21 1 0,21-1 16,-21-21-16,21-21 31,0-1-15,0 1-16,0 0 0,0 0 15,21 0-15,-21-22 0,21 22 0,1-21 16,-1 0-16,0-1 0,0 1 16,0 21-16,0-22 0,1 22 0,20 0 15,-21 0-15,0 21 0,22 0 16,-22 0-16,0 0 0,21 0 0,-21 21 15,1 0-15,-1 0 0,0 1 16,-21 20-16,21-21 0,-21 0 16,21 22-16,-21-22 0,0 21 0,0-21 0,21 0 15,-21 22-15,0-22 0,0 0 16,22 0-16,-1-21 0,0 21 16,0-21-16,0 0 0,0 0 15,1 0-15,-1 0 0,21 0 0,-21 0 16,22 0-16,-1 0 0,0-21 0,1 0 15,-1 0-15,-21 0 0,21 0 16,1-22-16,-1 22 0,-21-21 0,22 21 16,-22-22-16</inkml:trace>
  <inkml:trace contextRef="#ctx0" brushRef="#br0" timeOffset="23446.59">17060 1672 0,'0'0'0,"-63"-84"16,20 84-16,22 0 15,0 0-15,-21 0 0,21 0 16,-1 21-16,-20 0 0,21 0 15,-21 21-15,20-20 0,1 20 0,0 0 16,0 1-16,0-1 0,0 0 16,-1 1-16,22-22 0,-21 21 0,21 0 15,0-20-15,0 20 0,0-21 16,0 0-16,0 0 0,21 1 0,1-22 16,-1 21-16,0-21 0,0 0 15,0 0-15,0 0 0,22 0 16,-22-21-16,0-1 0,0 1 15,0 0-15,1 0 0,-1 0 0,21-22 16,-21 1-16,0 0 0,1-1 0,-1-20 16,0-1-16,0 1 15,0-1-15,0 1 0,1-1 0,-22 1 16,21-1-16,0 1 0,0 21 16,-21-22-16,0 1 0,0-1 0,0 22 15,0-1-15,0 1 0,0 0 16,0 21-16,0-22 0,-21 43 15,0 0-15,0 21 16,-1 22-16,1-1 0,21 0 16,-21 22-16,21-1 0,-21 1 15,21-1-15,0 1 0,0 21 0,0-22 16,0 1-16,0 20 0,0-20 16,21-22-16,-21 22 0,21-22 0,0 0 15,1 1-15,-1-22 0,0 21 16,0-21-16,0-21 0,0 21 0,1-21 15,-1 0-15,0 0 0,21 0 16</inkml:trace>
  <inkml:trace contextRef="#ctx0" brushRef="#br0" timeOffset="24069.29">17674 1312 0,'0'0'0,"21"0"16,0 0-16,1 0 16,-1 0-16,0 0 0,0 0 15,21-21-15,-20 21 0,-1-21 0,0 0 16,0 0-16,21 21 0,-42-21 15,22-1-15,-1 1 0,-21 0 16,0 0-16,0 0 0,0 0 16,0-1-16,0 1 0,-21 21 15,-1 0-15,1 0 0,0 0 0,0 0 16,0 21-16,-22 1 0,22-1 16,0 0-16,-21 0 0,21 21 0,-1-20 15,1-1-15,0 21 0,21-21 0,0 22 16,0-22-16,0 0 0,0 0 15,0 0-15,0 0 0,21 1 0,0-1 16,1-21-16,-1 21 0,0 0 16,0-21-16,0 0 0,0 0 15,1 0-15,-1 0 16,-42 0 15,-1 21-31,1-21 0,0 21 16,0 1-16,-21-1 0,20 21 0,-20 0 15,21 1-15,-21-1 0,-1 0 16,22 22-16,-21-22 0,21 1 0,-1 20 16,1-21-16,0-20 0,21 20 15,0-21-15,0 21 0,0-20 0,0-1 16,21 0-16,0-21 0,1 0 16,20 21-16,-21-21 0,21 0 0,1 0 15,-1 0-15,0-21 0,1 0 16,-1 0-16,0-1 0,1 1 15,20-21-15,-20 21 0,20-22 0</inkml:trace>
  <inkml:trace contextRef="#ctx0" brushRef="#br0" timeOffset="24347.13">18690 656 0,'-21'0'0,"42"0"0,-63 21 0,21 1 16,-1 41-16,1-21 0,0 43 16,-21-21-16,21 20 0,-1 1 15,1-22-15,0 22 0,0 0 0,0-1 16,0 1-16,-1 0 0,1-1 16,0-20-16,21 21 0,-21-43 0,21 21 15,0-20-15,0-1 0,0 0 16,0-20-16,0 20 0,0-21 0,0 0 15,0 0-15,21-21 0,0 0 16,0 0-16,1 0 16,-1-21-16,0 0 0</inkml:trace>
  <inkml:trace contextRef="#ctx0" brushRef="#br0" timeOffset="24734.91">18627 2011 0,'0'21'15,"21"-21"17,0 0-17,0 0-15,21 0 0,-20 0 16,-1-21-16,0 0 0,0 0 16,0 21-16,0-22 0,1 1 0,-22-21 15,0 21-15,21 0 0,-21-1 16,0 1-16,0 0 0,0 0 15,-21 21-15,-1 0 16,1 21-16,0-21 0,0 21 16,0 22-16,-22-22 0,22 21 0,0-21 15,21 0-15,-21 22 0,21-22 16,0 0-16,0 21 0,0-20 0,0-1 16,0 0-16,21 0 15,0-21-15,0 0 0,1 0 0,-1 0 16,21 0-16,-21 0 0,0 0 0,22 0 15,-1-21-15,0 0 0,1 0 16,-1-1-16,0 1 0,1 0 16,-1-21-16,22-1 0,-22 1 15,0 0-15,-21-1 0</inkml:trace>
  <inkml:trace contextRef="#ctx0" brushRef="#br0" timeOffset="26019.21">19473 1672 0,'0'0'0,"0"-21"0,-21 21 15,0 21 1,21 0-16,-21 1 0,0 20 0,21-21 15,0 0-15,-22 22 0,22-22 16,-21 21-16,21-21 0,0 0 0,0 22 16,0-22-16,0 0 0,0 0 15,0 0-15,0 1 0,-21-22 0,21 21 16,0-42 31,0-1-47,0 1 15,0 0-15,21-21 0,0 21 0,1-22 16,-1 1-16,0 0 0,0-1 16,0 1-16,0 21 0,1-22 0,-1 22 15,0 0-15,0 0 0,0 21 16,0 0-16,1 0 0,-1 0 16,-21 21-16,21 0 0,-21 0 15,21 22-15,0-22 0,-21 21 0,21-21 16,1 22-16,-1-1 0,0-21 15,-21 22-15,0-22 0,21 0 16,0 0-16,-21 0 0,0 0 0,0 1 16,21-22-16,1 21 15,-1-21-15,-21-21 16,0-1 0,21 22-16,-21-21 0,21 0 0,-21-21 15,21 21-15,0-22 0,-21 22 0,22-21 16,-1-1-16,0 1 15,0 0-15,0 21 0,0-22 0,1 22 0,-1-21 16,0 42-16,0-21 16,0 21-16,0 0 15,-21 21-15,0 0 16,0 21-16,0-21 0,0 22 0,0-22 16,0 21-16,0 1 0,0-22 15,0 0-15,0 21 0,0-21 0,0 1 16,0-1-16,0 0 0,22 0 15,-1 0-15,0-21 0,0 21 0,21-21 16,1 0-16,-1 0 0,0 0 16,1 0-16,20 0 0,-20 0 15,-1 0-15,0-21 0,1 21 0,-1-21 16,-21 0-16,21-21 0,-20 20 16,-1-20-16,0 21 0,0-21 0,-21-1 15,21 1-15,-21 21 0,0-22 16,0 22-16,0 0 0,0 0 0,0 0 15,-21 21-15,0 0 16,0 21-16,0 0 0,-1 0 0,22 0 16,-21 22-16,0-22 0,21 21 15,-21 1-15,21-22 0,0 21 0,0-21 16,0 0-16,0 22 0,0-22 16,0 0-16,21 0 0,0-21 15,-21 21-15,21-21 0,1 0 0,-1 0 16,21 0-16,-21 0 0,0 0 15,22 0-15,-22 0 0,21-21 0,-21 0 16,22 0-16,-22 0 0,21-22 16,-21 22-16,1-21 0,-1 0 0,0-1 15,0 1-15,0 21 0,0-22 16,-21 22-16,22 0 0,-22 0 0,0 42 31,-22 0-15,22 0-16,-21 22 0,21-22 15,-21 0-15,21 0 0,0 22 16,0-22-16,-21 0 0,21 0 16,0 0-16,-21 0 0,21 1 0,-21-22 15,21 21-15,0 0 16,0-42 15,0 0-15,0-1-16,0 1 0,21 0 0,0-21 15,0-1-15,0 22 0,0-42 16,22 20-16,-1 1 0,0 0 0,1-1 16,-1 22-16,0-21 0,22 21 15,-22 0-15,1-1 0,-1 22 16,-21 0-16,21 0 0,-20 22 16,-1-1-16,0 21 0,-21 0 0,0 1 15,21-1-15,-21 0 0,0 1 0,21-1 16,-21 22-16,0-22 0,0 0 15,0-21-15,0 22 0,0-22 0,0 0 16,0 0-16,0 0 0,0 1 16,0-1-16,-21-21 15,0 0 1,21-21-16,0-1 16,0 1-16,0 0 0</inkml:trace>
  <inkml:trace contextRef="#ctx0" brushRef="#br0" timeOffset="26311.04">22881 847 0,'0'-21'0,"0"42"0,0-64 16,0 65-1,0-1 1,0 21-16,-21 22 0,0-22 15,-22 21-15,22 22 0,-21-21 0,0-1 16,20 22-16,-20-22 0,0 22 16,-1-22-16,22 22 0,-21-21 15,21-1-15,0-21 0,21 1 0,0 20 16,0-42-16,0 22 0,0-1 16,0-21-16,21 0 0,0 1 0,-21-1 15,21-21-15,0 0 0,0 0 16,1 0-16,-1 0 0,0 0 0,0 0 15,0-21-15</inkml:trace>
  <inkml:trace contextRef="#ctx0" brushRef="#br0" timeOffset="26694.82">23199 1588 0,'0'0'0,"21"-22"0,-21 1 0,21 21 15,-21-21-15,21 21 0,-21-21 16,-21 21-1,0 0-15,0 0 16,-1 21-16,1-21 0,0 21 16,0 0-16,21 1 0,0-1 0,-21 0 15,21 0-15,0 0 0,0 0 16,0 1-16,0-1 0,0 0 16,21 0-16,0 0 0,-21 0 15,21 1-15,0-22 0,1 21 0,-22 0 16,21 0-16,0 0 0,-21 0 15,0 1-15,0-1 16,0 0-16,0 0 0,0 0 16,0 0-16,0 1 15,-21-22-15,0 21 0,-1-21 0,1 0 16,-21 0-16,21 0 0,0 21 16,-1-21-16,1 0 0,0 0 15,21-21 1,0 0-16,0-1 15,0 1-15,0 0 16</inkml:trace>
  <inkml:trace contextRef="#ctx0" brushRef="#br0" timeOffset="26976.66">22521 1312 0,'0'-21'0,"0"42"0,0-63 16,43 21-16,-22 21 16,21 0-16,0-21 0,22 21 15,-22 0-15,22-21 0,-22 21 0,22 0 16,-22 0-16,0 0 0,1 0 16,-1-22-16,-21 22 0,21 0 15,-20 0-15,-1 0 0,0 0 16,0-21-16,0 21 15,-21-21 1,21 21 0,1 0-16,-1 0 0</inkml:trace>
  <inkml:trace contextRef="#ctx0" brushRef="#br0" timeOffset="27322.74">24130 1058 0,'0'0'0,"0"-21"0,21 21 15,-21-21 1,-21 42 15,0 0-31,0 22 0,-1-22 16,1 21-16,-21-21 0,21 22 0,-22-1 15,22 22-15,-21-22 0,21 0 16,0 1-16,-1 20 0,1-21 16,21 1-16,-21 20 0,21-20 0,0-1 15,0 0-15,0 1 0,0-1 16,0-21-16,21 21 0,0-20 0,-21-1 16,22 0-16,-1 0 0,0 0 15,0-21-15,0 0 0,0 21 0,1-21 16,-1 0-16,21 0 0,-21 0 0,0-21 15,22 0-15,-22 21 0,21-21 16</inkml:trace>
  <inkml:trace contextRef="#ctx0" brushRef="#br0" timeOffset="27645.02">24765 1122 0,'-21'-42'16,"42"84"-16,-42-106 0,42 64 16,0 0-16,0 0 0,22 0 0,-22 0 15,21 22-15,-21-1 0,22 0 16,-1 0-16,-21 0 0,21 0 0,-20 22 16,-1-22-16,0 21 15,0-21-15,-21 22 0,0-1 0,0 0 16,0-20-16,0 20 0,0 0 15,0 1-15,-21 20 0,0-21 0,21 1 16,-21-1-16,-1 0 0,-20-20 16,21 20-16,0-21 0,-22 21 0,22-20 15,-21-1-15,21 0 0,-22 0 16,22-21-16,-21 21 0,-64 22 16</inkml:trace>
  <inkml:trace contextRef="#ctx0" brushRef="#br0" timeOffset="29935.09">1863 4403 0,'0'-43'31,"0"22"-31,0 0 16,0 0-16,0 0 0,0 0 16,0-1-1,-22 22-15,22 22 16,-21-1 0,21 0-16,-21 21 0,21 1 15,0 20-15,0-21 0,0 43 0,-21-21 16,21 20-16,-21 1 0,21 0 15,-21-22-15,21 22 0,-22-22 0,22 1 16,0-1-16,0-20 0,-21-1 16,21 0-16,0 1 0,0-22 15,-21 21-15,21-21 0,0 0 16,0-42 31,0 0-47,0 0 0,0 0 15,0-22-15</inkml:trace>
  <inkml:trace contextRef="#ctx0" brushRef="#br0" timeOffset="30426.84">1312 4593 0,'0'0'0,"-21"-21"15,21 0-15,-21 0 0,0-22 0,21 22 16,0-21-16,0 21 0,0-22 16,0 22-16,0-21 0,21 0 15,0-1-15,21 1 0,1 21 0,-1-22 16,0 1-16,22 21 0,-22 0 16,22 0-16,-1 21 0,1 0 15,-22 0-15,22 21 0,-1 0 0,22 21 16,-22 1-16,1-1 15,-1 21-15,1 1 0,-1-1 0,1 1 16,-22-1-16,0 22 0,1-21 16,-22 20-16,0 1 0,-21 0 0,0-1 15,0 1-15,0-22 0,-21 22 16,0-21-16,-22-1 0,1 1 0,0-1 16,-22 1-16,1-22 0,-1 21 15,1-20-15,-22-1 0,22 0 0,-1-20 16,1-1-16,-22 0 0,21 0 15,1 0-15,-22-21 0,22 0 0,-1 0 16,1 0-16,20-21 0,1 0 16,0 0-16,-1 0 0,22-1 15,0-20-15,0 21 0,21-21 16,0 20-16,0-20 0,0 21 16,0-21-16,21 20 0,0-20 0,0 21 15,1 0-15,20-22 0,-21 22 16,21 0-16,1 0 0,-1 0 0</inkml:trace>
  <inkml:trace contextRef="#ctx0" brushRef="#br0" timeOffset="31562.89">2540 5122 0,'0'-21'31,"0"0"-31,0 0 16,0 0-16,0 0 0,21-1 0,0 1 16,0 0-16,1 0 0,-1 0 15,0 21-15,0-21 0,0-1 0,0 22 16,22 0-16,-22 0 0,0 0 15,21 22-15,-20-1 0,20 0 16,-21 0-16,0 21 0,0 1 0,1-1 16,-22 0-16,0 1 0,0-22 15,0 21-15,0 1 0,0-1 0,0 0 16,-22-21-16,1 22 0,0-22 16,21 0-16,-21 0 0,0 0 0,0 1 15,-1-22-15,1 0 16,21-22-1,0 1-15,0 0 16,0-21-16,0 21 0,21-1 16,-21-20-16,22 0 0,-1-1 15,0 1-15,0 0 0,21-1 16,-20 1-16,-1 0 0,21-1 16,0 1-16,-20 0 0,20 21 0,0-22 15,1 22-15,20 0 0,-21 0 0,1 0 16,-22-1-16,21 22 0,1 0 15,-22 0-15,0 0 0,0 0 0,0 0 16,-21 22-16,0 20 0,0-21 16,0 21-16,0 1 0,-21-22 0,0 21 15,0 1-15,0-1 0,-1 0 16,1 1-16,0-1 0,0 0 0,0-21 16,0 22-16,-1-22 0,22 0 15,0 0-15,0 0 0,0 1 16,0-1-16,22-21 15,-1 0-15,0 0 16,21 0-16,-21 0 0,22 0 0,-1 0 16,-21-21-16,22-1 0,-1 1 15,-21 0-15,0 21 0,22-21 16,-22-21-16,-21 20 0,21 1 16,-21 0-16,0-21 0,-21-22 15,-43 22 1,43 42-16,-21 0 15,21-21-15,-1 21 0,1 0 0,0 0 16,21-21-16,0-1 16,21 22-16,0-21 0,1 0 15,20 0-15,0 0 0,-21 0 16,22-1-16,-1 1 0,0 21 0,1-21 16,-1 0-16,0 0 0,-20 21 15,20 0-15,-21-21 0,0 21 0,22 0 16,-22 0-16,0 0 0,0 21 15,0 0-15,0 0 0,-21 21 0,22 1 16,-22-1-16,21 0 0,-21 22 16,21-22-16,-21 22 0,21-22 15,-21 22-15,21-1 0,-21 1 0,0-1 16,0 22-16,0-22 0,0 22 16,0 0-16,0-22 0,0 22 0,-21-1 15,0 1-15,0-21 0,0 20 16,-1 22-16,1-21 0,0-1 0,0 1 15,0-21-15,-22 20 0,22-20 0,0-1 16,0 1-16,0-1 0,0-20 16,-1-1-16,1 0 0,21 1 0,0-22 15,-21 0-15,21-42 16,0 0 0,0-1-16,0-20 0,0 21 0,21-21 15,0-22-15,1 1 0,-1-1 0,0-21 16,0 1-16,0-1 15,0 0-15,1 1 0</inkml:trace>
  <inkml:trace contextRef="#ctx0" brushRef="#br0" timeOffset="31830.73">4233 5567 0,'0'-64'0,"0"128"0,0-191 0,0 85 16,0-22-16,0 22 0,0-1 16,0 1-16,0 21 0,21-21 0,1 20 15,-1-20-15,0 21 0,21 0 16,1 0-16,-1-1 0,0 1 15,1 21-15,-1 0 0,0 0 0,1 0 16,-1 0-16,0 0 0,1 21 16,-22 1-16,0-1 0,0 21 15,-21 0-15,0-20 0,0 20 0,0 0 16,0 1-16,-21-22 0,0 21 0,0-21 16,-22 22-16,1-22 0,0 0 15,-1 0-15,1 0 0,21 0 0,-22-21 16,1 0-16,21 22 0,0-22 15,0 0-15,-1 0 0,22-22 0,0 1 16,0 0-16</inkml:trace>
  <inkml:trace contextRef="#ctx0" brushRef="#br0" timeOffset="32766.95">5863 4805 0,'-21'-42'0,"42"84"0,-42-127 0,0 64 15,21-21-15,0 21 0,0-22 16,-21 22-16,21 0 0,-22 0 0,22 0 16,-21-1-16,0 22 15,0 0-15,21 22 0,-21-1 0,0 0 16,-1 21-16,1 1 0,0 20 16,-21 1-16,21-1 0,-1 1 0,-20 20 15,21-20-15,-21 20 0,20-20 16,-20-1-16,21 1 0,0-22 0,-22 22 15,22-22-15,0 0 0,0-20 16,21 20-16,0-21 0,-21 0 16,0-21-16,21-21 15,0 0 1,0 0-16,0 0 0,0-22 16,21 22-16,0-21 0,0-1 0,-21 1 15,21 0-15,0-22 0,1 22 16,-1-22-16,21 22 0,-42 21 0,21-21 15,0 20-15,1 1 0,-1 21 16,-21 21-16,0 1 0,0-1 16,21 21-16,-21 0 0,0 1 15,0-1-15,21 0 0,-21 1 16,21-1-16,-21 0 0,21 1 0,-21-1 16,22 0-16,-1-20 0,0 20 15,0-21-15,21-21 0,-20 21 0,-1-21 16,21 0-16,0 0 0,1 0 0,-22 0 15,21-21-15,1 0 0,-1 0 16,0 0-16,-21-1 0,22-20 0,-1 21 16,-21-21-16,22-1 0,-22 1 15,0 0-15,0-22 0,0 1 0,0-1 16,1 1-16,-22-1 0,0 1 0,0-1 16,0 1-16,0-1 0,0 22 15,-22-22-15,1 22 0,0 0 16,-21-1-16,21 22 0,-22 0 15,1 0-15,0 21 0,-1 0 0,1 0 16,-22 0-16,22 21 0,-21 0 16,20 21-16,1 1 0,0-1 0,20 0 15,1 22-15,0-1 0,21 1 16,0-1-16,0 1 0,0-1 0,0 1 16,21-22-16,0 1 0,22-1 0,-22 0 15,21-21-15,1 1 0,-1 20 16,-21-21-16,21-21 0,1 21 15,-1-21-15,0 0 0,1 0 0,-1 0 0,0 0 16,-20 0-16,20 0 16,0 0-16,-21 0 0,22-21 0,-1 0 15,0 0-15,1 0 0,-1-1 16,0 1-16,1-21 0,-1 21 0,0-22 16,1 1-16,-1 21 0</inkml:trace>
  <inkml:trace contextRef="#ctx0" brushRef="#br0" timeOffset="34070.8">7006 4847 0,'0'0'0,"21"0"0,-21 21 16,0 1 0,-21-1-16,0 21 0,21-21 15,-21 22-15,0-1 0,-1-21 16,1 21-16,0 1 0,0-1 0,0 0 16,21 1-16,-21-22 0,21 21 15,-22-21-15,22 22 0,0-22 0,0 0 16,0 0-16,0 0 0,22 1 15,-1-22-15,0 0 0,0 0 16,0 0-16,0 0 0,22 0 0,-22-22 16,0 1-16,21 0 0,-20 0 0,-1 0 15,21 0-15,-21-1 0,0-20 16,1 21-16,-1-21 0,0-1 0,0 1 16,0 0-16,-21-1 0,0 1 15,0 0-15,0-1 0,0-20 0,0 42 16,0-22-16,-21 22 0,0-21 15,0 42-15,-22-21 0,22 21 16,0 0-16,-21 0 0,21 21 0,-22-21 16,22 21-16,-21 21 0,21-21 0,-22 1 15,22 20-15,0-21 0,0 21 16,21-20-16,0-1 0,0 0 0,0 0 16,0 0-16,0 0 0,21-21 15,21 0-15,-21 22 0,1-22 0,20 0 16,0 0-16,-21 0 0,22-22 15,-1 1-15,0 21 0,1-21 0,-1 0 16,0 0-16,1 0 0,-1-1 16,0 1-16,1 0 0,-22 0 15,21 0-15,-21 21 0,1 0 0,-1 0 16,-21 21-16,0 0 16,0 21-16,0-20 15,0-1-15,0 21 0,0-21 0,0 22 16,0-22-16,0 21 0,-21-21 15,21 0-15,-22 22 0,22-22 0,0 0 16,0 0-16,0 0 0,0 1 16,22-22-1,-1 0-15,21 0 16,-21 0-16,0 0 0,1-22 16,-1 1-16,21 0 0,-21 0 15,0 0-15,1 0 0,-1-1 0,21-20 16,-21 21-16,0 0 0,-21-22 15,22 22-15,-1 21 0,-21-21 0,21 21 16,-21 21 0,0 0-1,0 1-15,0-1 0,0 0 0,0 0 16,0 21-16,0-20 0,0-1 16,0 0-16,0 0 0,0 0 0,21 0 15,-21 1-15,0-1 16,21-21-16,0 0 0,1 0 15,-1 0-15,0 0 16,0 0-16,0 0 0,-21-21 16,0-1-16,21 22 0,-21-21 15,22 0-15,-22 0 0,0-21 0,0 20 16,0 1-16,0-21 0,0 0 0,0 20 16,0-20-16,0 0 0,0-1 15,0 22-15,0-21 0,0 21 16,0 0-16,0-22 0,0 22 0,0 0 0,21 0 15,0 0-15,0 21 16,0 0-16,0 0 0,1 0 16,-1 0-16,0 0 0,21 0 0,-21 21 15,1 0-15,-1 21 0,0 1 16,0-22-16,0 21 0,0 0 0,1 1 16,-22-1-16,0 0 0,0 1 15,0-1-15,0-21 0,0 22 0,0-22 16,0 0-16,0 0 0,0 0 0,0 0 15,-22-21 1,1-21 0,21 0-1,0 0-15,-21 0 0,21 0 16,0-22-16,0 1 0,0 21 16,0-43-16,0 22 0,21 0 15,0-22-15,1 22 0,20-22 0,0 22 16,1 0-16,20-1 0,-21 1 0,22 21 15,-1 0-15,1 21 0,-22 0 16,22 0-16,-22 0 0,0 21 0,1 0 16,-1 0-16,-21 21 0,0 1 0,22-1 15,-43 0-15,21 1 0,-21 20 16,21-20-16,-21-1 0,0 21 0,0-20 16,0-1-16,0 0 0,-21 1 15,0-1-15,0-21 0,-1 22 0,1-22 16,0 0-16,-21 0 0,21 0 15,-1 0-15,-20-21 0,21 0 0,0 0 16</inkml:trace>
  <inkml:trace contextRef="#ctx0" brushRef="#br0" timeOffset="34794.61">1968 6054 0,'0'0'15,"22"0"17,-1 0-32,21-21 15,0 21-15,1 0 0,20 0 0,1-22 16,20 22-16,22-21 0,-21 21 16,21-21-16,0 21 0,21-21 0,0 0 15,0 21-15,21-21 0,0 21 0,0-22 16,0 22-16,22-21 15,-1 21-15,0-21 0,22 21 0,-1-21 16,1 21-16,-1 0 0,22-21 0,0 21 16,-1 0-16,1-21 0,0 21 15,20 0-15,-20 0 0,0-22 0,-1 22 16,22 0-16,-21 0 0,0-21 0,-22 21 16,22 0-16,-22 0 0,1 0 15,-22-21-15,0 21 0,276 0 16,-318 0-16,-21-21 15,0 21-15,-22 0 0,-20 0 0,-1 0 16,-20 0-16,-1 0 0,-21 0 16,0 0-16,0 0 15,-21-21 17,0 0-17,0-1-15,-21 22 0,0 0 16,21-21-16</inkml:trace>
  <inkml:trace contextRef="#ctx0" brushRef="#br0" timeOffset="34935.53">9652 5588 0,'21'0'32,"0"0"-32,0 0 0,1 0 15,-1 0-15,0 0 0,0 0 16,0 0-16,0 0 0,1 0 15,-1-21-15</inkml:trace>
  <inkml:trace contextRef="#ctx0" brushRef="#br0" timeOffset="35751.07">11155 5059 0,'-21'-21'0,"42"42"0,-85-42 0,22 21 16,21 0-16,-22 0 0,22 0 15,0 0-15,0 0 0,0 0 0,42 0 32,0 0-32,21 21 0,1-21 0,-1 0 15,22 21-15,-22-21 0,21 0 16,1 0-16,-1 0 0,22 0 16,-21 0-16,20 0 0,1 0 0,0 0 15,-1 0-15,22 0 0,-21 0 0,-1 0 16,1 0-16,0 0 0,-1-21 15,-20 21-15,21-21 0,-22 21 0,1-21 16,-22 21-16,0 0 0,1-22 16,-22 22-16,0 0 0,-21-21 0,0 0 15,-42 0 1,20 21-16,-20-21 0,0 21 0,-1-21 16,1 21-16,0-22 0,-1 22 0,1-21 15,0 21-15,21 0 16,-22 0-16,22-21 0,0 21 0,0 0 15,0 0-15,21-21 16,21 21 0,0 0-16,0 0 0,0 0 0,22-21 15,-22 21-15,21 0 0,0 0 16,-20 0-16,20 0 0,0 21 0,-21 0 16,1 0-16,20 0 0,-42 22 15,0-1-15,0 0 0,0 1 0,0-1 16,0 0-16,-42 22 0,20-22 15,-20 1-15,0-1 0,-1 0 0,-20 1 16,21-1-16,-22-21 0,22 21 16,-22 1-16,22-22 0,0 0 15,-1 0-15,22 0 0,0-21 0,0 22 16</inkml:trace>
  <inkml:trace contextRef="#ctx0" brushRef="#br0" timeOffset="52591.04">13356 6138 0,'0'0'0</inkml:trace>
  <inkml:trace contextRef="#ctx0" brushRef="#br0" timeOffset="53223.16">13398 6160 0,'0'21'31,"22"-21"1,-1-21-32,0 21 15,0-22-15,0 1 16,0 21-16,1-21 0,-1 0 15,0 0-15,0 21 0,-21-21 16,0-1-16,0 1 0,0 0 16,-21 21-1,0 0-15,-22 0 0,1 0 16,0 0-16,-1 0 0,1 0 16,0 0-16,-1 21 0,-20-21 0,21 21 15,-1 1-15,1-22 0,21 21 16,-22 0-16,22 0 0,0 0 0,0 0 15,21 1-15,0-1 0,0 0 16,0 0-16,0 0 0,0 0 0,21 1 16,0 20-16,0-21 0,22 21 15,-22 1-15,21-22 0,1 21 0,-1 1 16,-21-22-16,21 21 0,1 0 0,-22 1 16,21-22-16,-21 21 0,22-21 15,-22 22-15,-21-22 0,0 21 0,0-21 16,0 1-16,0 20 0,-21-21 15,0 0-15,-1 0 0,-20 1 16,-21-1-16,-1 0 0,1 0 0,-1 0 16,1-21-16,-1 0 0,1 0 0,-1 0 15,1 0-15,20 0 0,-20 0 16,20-21-16,22 0 0,-21 21 0,21-42 16,0 20-16,-1 1 0,1 0 0,0-21 15,0-1-15,21 22 0,0-21 16,0 21-16,0-22 0,0 22 0,0-21 15,0 21-15,21 0 0,0-1 16,0 1-16,1 0 0,20 21 16,0-21-16,1 0 0,20 21 0</inkml:trace>
  <inkml:trace contextRef="#ctx0" brushRef="#br0" timeOffset="53594.95">13568 6773 0,'21'0'0,"-21"-21"31,0 0-31,21 0 16,0 0-16,-21 0 0,0-1 0,0 1 15,0 0-15,0-21 0,0 21 16,0-1-16,0 1 0,0 0 15,-21 21 1,0 21-16,0 0 0,0 1 16,-1-1-16,1 21 0,0 0 0,0 1 15,0 20-15,0-20 0,-1-1 16,1 0-16,0 1 0,21-1 0,0-21 16,0 21-16,0-20 0,0-1 0,0 0 15,0 0-15,21 0 0,0 0 16,1-21-16,-1 0 15,0 0-15,0 0 0,21 0 0,-20 0 16,-1-21-16,0 0 0,0 0 16,0 0-16,22 0 0</inkml:trace>
  <inkml:trace contextRef="#ctx0" brushRef="#br0" timeOffset="53879.23">14414 5842 0,'0'0'0,"0"21"15,0 0-15,-21 1 0,0-1 16,-21 21-16,21 0 0,-1 1 16,1-1-16,-21 22 0,21-1 0,0 1 15,-22-1-15,22 22 0,-21-22 16,21 22-16,-22-22 0,22 1 0,0-22 15,0 22-15,0-22 0,21-21 16,0 22-16,0-1 0,0-21 0,0 0 16,0 0-16,21-21 31,0 0-31,0 0 0,0 0 0</inkml:trace>
  <inkml:trace contextRef="#ctx0" brushRef="#br0" timeOffset="54259.02">14224 6773 0,'0'0'0,"0"22"0,21-1 16,0-21 0,0 0-16,1 0 0,-1 0 15,0 0-15,0-21 16,0 21-16,0-22 0,22 1 0,-22 21 15,0-21-15,0 0 0,0 0 0,1 0 16,-1-1-16,-21 1 0,0 0 16,0 0-16,0 0 0,-21 21 31,-22 0-31,22 21 0,0 0 0,-21 0 16,20 0-16,-20 22 0,21-22 0,0 21 15,0-21-15,-1 1 0,1 20 16,21-21-16,-21 0 0,21 0 15,0 1-15,0-1 0,0 0 0,0 0 16,21-21-16,0 21 16,1-21-16,-1 0 0,21 0 15,-21 0-15,0 0 0,1 0 0,20 0 16,-21 0-16,21-21 0,1 0 16</inkml:trace>
  <inkml:trace contextRef="#ctx0" brushRef="#br0" timeOffset="54815.8">15049 6498 0,'0'0'0,"-21"0"31,0 0-31,0 21 0,0 1 16,0-1-16,-1 21 0,1 0 0,0-20 15,0 20-15,0 0 0,21 1 16,-21-22-16,21 21 0,-22-21 0,22 22 15,0-22-15,0 0 0,0 0 0,0 0 16,22 0-16,-1-21 0,0 22 16,0-22-16,21 0 0,-20 0 0,20 0 15,0 0-15,1 0 0,-1 0 16,0 0-16,1-22 0,-1 1 0,0 0 16,1 0-16,-1 0 0,0-22 0,-21 1 15,22 0-15,-1-1 0,-21-20 16,0-1-16,22 1 0,-22-1 15,0 1-15,0-1 0,0 1 0,1-1 16,-1 1-16,0 21 0,0-22 16,0 22-16,0-22 0,1 22 0,-22 21 15,0-22-15,21 22 0,-21 0 16,0 0-16,-21 42 31,-1 0-31,22 22 0,-21-22 0,0 21 16,0 22-16,0-22 0,0 21 15,-1 1-15,1-1 0,0 1 16,0-1-16,0 22 0,21-21 0,-21-1 0,-1-21 16,22 22-16,0-22 0,0 1 15,0-1-15,0-21 0,0 21 16,0-20-16,0-1 0,22 0 0,-1 0 16,0-21-16,0 0 0,0 21 0,0-21 15,1 0-15,-1 0 0,0 0 16,0 0-16,0-21 0,0 0 0,1 0 15,-1 0-15,0-1 0</inkml:trace>
  <inkml:trace contextRef="#ctx0" brushRef="#br0" timeOffset="55011.69">15663 6456 0,'0'0'0,"-63"0"31,42 0-31,42-21 32,0 21-32,0-21 0,21 21 15,-20-22-15,-1 1 0,21 21 16,0-21-16,1 0 0,-1 21 0,0-21 16</inkml:trace>
  <inkml:trace contextRef="#ctx0" brushRef="#br0" timeOffset="55495.87">17505 6414 0,'0'0'0,"21"-22"0,0 22 15,0-21-15,0 0 0,-21 0 16,22 0-16,-22 0 15,0-1 1,-22 22-16,1 0 0,-21 0 16,21 0-16,-22 0 0,1 0 15,0 0-15,-1 22 0,1-22 0,0 21 16,-1 0-16,22 0 0,-21 21 0,21-20 16,0-1-16,21 0 0,0 0 15,0 21-15,0-20 0,21-22 0,0 21 16,0 0-16,21 0 0,1 0 15,-1-21-15,22 21 0,-22 1 0,0-1 16,1 0-16,-22 0 0,21 0 0,-21 22 16,0-22-16,-21 0 0,0 0 15,0 0-15,0 0 0,-21 1 0,0-1 16,-21 0-16,-1-21 0,1 21 16,0-21-16,-1 21 0,1-21 15,-21 0-15,20 0 0,1 0 0,0 0 16,-22 0-16,22 0 0,21 0 0,-22 0 15,22 0-15,-21-21 0,21 0 16,21 0-16,0 0 16,0-1-16,0 1 0,21 0 0,0 21 15,0-21-15,21 0 0,1 0 16</inkml:trace>
  <inkml:trace contextRef="#ctx0" brushRef="#br0" timeOffset="55727.55">17970 6562 0,'0'0'16,"0"-21"-16,22 21 0,-22-22 16,21 22-16,0-21 15,0 21-15,-21-21 0,21 21 16,0 0-16,1 0 0,-1 0 15,0 0-15,0 0 16,0 0-16,0 0 16,-21 21-1</inkml:trace>
  <inkml:trace contextRef="#ctx0" brushRef="#br0" timeOffset="55875.47">17992 6668 0,'0'0'0,"-22"21"0,1 0 0,21 0 16,-21-21-16,21 21 0,0 0 15,21-21 17,0 0-32,1 0 0,-1 0 15,21-21-15,-21 21 0,0-21 16,1 0-16,20 21 0</inkml:trace>
  <inkml:trace contextRef="#ctx0" brushRef="#br0" timeOffset="56563.08">19029 6414 0,'0'0'0,"-21"-22"0,-1 1 15,22 0-15,-21 0 0,21 0 16,0 0-16,0-1 0,0 1 15,0 0-15,21 21 16,1 0 0,-1 0-16,0 0 0,0 0 0,0 0 15,0 21-15,1 0 0,-1 1 16,-21 20-16,0 0 0,0 1 0,0-1 16,0 0-16,0 1 0,0-1 0,0 0 15,-21 1-15,21-1 0,-22 0 16,1-21-16,0 1 0,21-1 0,-21 0 15,21 0-15,-21-21 0,0 0 16,21-21 0,0 0-1,0 0-15,0-1 16,21 1-16,0-21 0,0 21 0,21-22 16,-20 1-16,20-21 0,0 20 15,-21 1-15,43 21 0,-22-22 0,1 22 16,-1 0-16,0 0 0,1 21 0,-22 0 15,21 0-15,-21 21 0,0 0 16,1 0-16,-1 1 0,-21 20 0,0 0 16,0-21-16,0 22 0,0-1 15,-21 0-15,-1 1 0,1-22 0,0 21 16,0-21-16,21 1 0,-21-1 0,0 0 16,21 0-16,-22 0 0,22 0 15,22-21 1,-1 0-1,0-21-15</inkml:trace>
  <inkml:trace contextRef="#ctx0" brushRef="#br0" timeOffset="56934.43">19875 6604 0,'0'0'0,"43"-42"31,-22 21-31,0-1 0,0 1 0,0 21 16,-21-21-16,22 0 0,-1-21 16,-21 20-16,21 1 0,-21 0 0,0 0 15,0 0-15,-21 21 16,0 0-16,-1 0 16,1 0-16,0 21 0,0 0 15,0 0-15,0 22 0,-1-22 16,1 21-16,0 0 0,0 1 0,21-1 15,-21 0-15,21-20 0,0 20 16,0-21-16,0 0 0,0 0 0,0 1 16,0-1-16,0 0 0,21-21 0,0 0 15,0 21-15,0-21 16,1 0-16,-1 0 0,21 0 0,-21 0 16,0 0-16,22-21 0,-22 0 0,21 21 15,-21-21-15,22-1 0,-22-20 16,21 21-16,1-21 0,-22 20 0,21-20 15,-21 0-15</inkml:trace>
  <inkml:trace contextRef="#ctx0" brushRef="#br0" timeOffset="57419.15">20405 6519 0,'63'-84'16,"-126"168"-16,147-189 0,-63 83 0,1 1 16,-22 0-16,21 21 0,0 21 15,-21 0 1,0 1-16,0-1 0,0 21 0,0 0 16,-21 1-16,0-22 0,21 21 15,0 1-15,-22-22 0,22 21 16,-21-21-16,21 0 0,0 1 0,0-1 15,0 0-15,0 0 0,0 0 16,21-21 0,1 0-16,-1 0 15,0-21-15,0 21 0,21-21 16,-20 0-16,-1 0 0,0-1 0,0-20 16,21 21-16,-20-21 0,-1-1 15,0 22-15,0-21 0,-21 21 0,21-1 16,0 22-16,-21 22 15,0-1 1,0 0-16,0 0 0,0 21 0,-21-20 16,0-1-16,21 21 0,0-21 15,0 0-15,0 1 0,0-1 0,0 0 16,21 0-16,0 0 0,1-21 0,-1 0 16,0 0-16,0 0 0,0 0 15,0 0-15,1 0 0,-1 0 0,0 0 16,0-21-16,0 0 0,0 0 0,1 0 15,-1-1-15,0-20 0,-21 0 16,0-1-16,0 1 0,0 0 0,0 21 16,0-22-16,0 1 0,0 21 15,0-22-15,0 22 0,0 0 16,-21 21-16,21-21 0,-21 21 0,-1 0 16,1-21-1</inkml:trace>
  <inkml:trace contextRef="#ctx0" brushRef="#br0" timeOffset="57959">22585 6244 0,'0'0'0,"21"0"0,0 0 15,0 0-15,0 0 0,1 0 0,20 0 16,-21-21-16,21 0 0,-20 21 0,20-21 16,-21 0-16,21 21 0,-20-22 15,-1 1-15,0 0 0,-21 0 0,0 0 16,0 0-16,0-1 15,-21 22-15,-22 0 0,1 0 0,0 0 16,-22 0-16,22 0 0,-22 0 16,1 22-16,-1-1 0,22 0 15,0 0-15,-1 0 0,22 0 0,0 22 16,21-22-16,0 0 0,0 21 16,21-20-16,0 20 0,1-21 0,-1 21 15,21 1-15,-21-22 0,22 21 0,-1 1 16,-21-22-16,21 21 0,-20 0 15,-1-20-15,0 20 0,-21-21 0,0 0 16,0 22-16,-21-22 0,0 0 16,-22 0-16,1-21 0,0 21 0,-22-21 15,1 0-15,-1 0 0,22 0 0,-22 0 16,22 0-16,-22 0 16,43 0-16,-21 0 0,21-21 0,0 0 15,-1 21-15,22-21 0,0 0 0,0-1 16,0 1-16,0-21 0,22 21 15,-1 0-15,0-22 0,0 22 0,0 0 16,22-21-16,-22 20 0</inkml:trace>
  <inkml:trace contextRef="#ctx0" brushRef="#br0" timeOffset="58306.95">22839 6583 0,'0'21'0,"0"-42"0,21 42 0,0-21 15,0 21-15,0-21 0,1 0 0,-1 0 16,0 0-16,0 0 0,0-21 16,0 21-16,22-21 0,-22 0 0,0 0 15,0-1-15,0 1 0,1 0 16,-22 0-16,0-21 0,0 20 0,0 1 16,0 0-16,0 0 0,-22 0 0,1 0 15,0 21-15,0 0 0,-21 0 16,20 21-16,-20 0 0,0 0 0,21 21 15,-22-20-15,22 20 16,-21 0-16,21 1 0,-1-1 0,1 0 0,0 1 16,21-1-16,0 0 0,0-21 15,0 1-15,0-1 0,21 0 16,0 0-16,1 0 0,-1-21 0,0 0 16,21 0-16,1 0 0,-1 0 15,0 0-15,1-21 0,-1 0 0,0 0 16,22 0-16,-22-1 0,22-20 0,-22 21 15</inkml:trace>
  <inkml:trace contextRef="#ctx0" brushRef="#br0" timeOffset="58555.49">23961 5609 0,'0'0'15,"0"-21"-15,-22 21 0,1 0 0,0 21 0,0 0 16,0 1-16,0 20 0,-1 21 15,-20-20-15,21 20 0,0 1 0,0-1 16,-22 1-16,22-1 0,-21 22 0,21-22 16,-22 22-16,1-21 0,21-1 15,-22 1-15,22-22 0,0 21 0,0-20 16,21-1-16,-21-21 0,21 22 16,0-22-16,0 0 0,0 0 15,21-21-15,0 0 0,0 0 16,0 0-16,1 0 0,20 0 15</inkml:trace>
  <inkml:trace contextRef="#ctx0" brushRef="#br0" timeOffset="58894.29">23749 6646 0,'0'0'0,"21"0"47,0 0-47,0 0 0,1 0 15,-1 0-15,0 0 0,0 0 16,0 0-16,0-21 0,1 0 16,-1 21-16,0-21 0,-21 0 0,0 0 15,0-1-15,0 1 0,0 0 16,-21 21-16,-22 0 16,22 0-16,0 0 0,0 0 0,-21 21 15,20 0-15,1 1 0,-21-1 16,21 0-16,0 0 0,21 0 0,-22 0 15,22 1-15,0-1 0,0 0 0,0 0 16,0 0-16,0 0 16,22-21-16,-1 0 0,0 22 0,0-22 15,0 0-15,0 0 16,22 0-16,-22 0 0,21 0 0,1 0 16,-1-22-16,-21 1 0,21 21 0</inkml:trace>
  <inkml:trace contextRef="#ctx0" brushRef="#br0" timeOffset="59355.03">24363 6435 0,'0'0'0,"0"-21"0,0-1 0,-21 22 31,-1 0-31,1 0 0,0 22 16,0-1-16,0 21 0,0-21 0,-1 22 16,1-22-16,0 21 0,21-21 15,0 22-15,0-22 0,0 0 16,0 0-16,0 0 0,0 0 0,0 1 15,21-1-15,0-21 0,1 0 16,-1 0-16,21 0 0,0 0 0,1 0 16,-1 0-16,0 0 0,1-21 15,-1-1-15,0 1 0,1 0 0,-1 0 16,0-21-16,1-1 0,-1-20 0,0-1 16,1 1-16,-1-1 0,-21 1 15,22-22-15,-1 22 0,-21-22 0,21 0 16,-20 22-16,-1-1 0,0 1 15,0-1-15,-21 22 0,0 0 0,0 20 16,0 44 0,0-1-16,-21 21 15,0 22-15,-22-22 0,22 21 0,0 1 16,-42 63 0,-1 0-16,43-64 0,0 22 0,-22-21 15,22-1-15,0-21 0,0 22 16,21 42-1,0-85-15,0 21 0,0-21 0,21 1 16,0-22-16,0 0 0,22 0 16,-22 0-16,0-22 0,0 22 0,0-21 15</inkml:trace>
  <inkml:trace contextRef="#ctx0" brushRef="#br0" timeOffset="59518.93">24850 6244 0,'0'0'0,"-43"0"0,22-21 0,0 21 0,0 0 16,42 0 15,0 0-31,21-21 0,1 21 0,-1-21 16,0 21-16,22-21 0,-1 21 16,1-22-16,21 22 0</inkml:trace>
  <inkml:trace contextRef="#ctx0" brushRef="#br0" timeOffset="59786.78">26247 5398 0,'0'0'0,"-22"42"15,-20 0-15,-85 128 16,85-107-16,-1 22 0,-20-22 15,21 22-15,-1 0 0,-20-1 0,20 1 16,1-22-16,21 22 0,0 0 16,0-22-16,21 1 0,0-1 0,0 1 15,0-22-15,0 0 0,21 1 16,0-1-16,21-21 0,-21 0 0,22 1 16,-1-1-16,-21-21 0,22 0 0,-1 0 15,-21 0-15,21 0 0</inkml:trace>
  <inkml:trace contextRef="#ctx0" brushRef="#br0" timeOffset="60031.35">26374 6011 0,'0'0'0,"-85"64"15,64-43 1,21 0-16,0 0 16,0 1-16,21-22 31,0-22-15,0 22-16,0-21 0,1 0 0,-22 0 15</inkml:trace>
  <inkml:trace contextRef="#ctx0" brushRef="#br0" timeOffset="60158.5">26437 5990 0,'0'-21'15,"0"42"1,-21-21 0,0 21-16,21 1 0,-21-1 15,-1 0-15,22 0 0,-21-21 0,21 21 16,0 0-16,0 1 0,0-1 0,0 0 16,0 0-16,0 0 15</inkml:trace>
  <inkml:trace contextRef="#ctx0" brushRef="#br0" timeOffset="60691.2">26755 6392 0,'0'-42'31,"0"21"-31,0 0 16,0 0-16,0-1 15,-22 1-15,1 21 0,0 0 16,0 0-16,0 0 0,0 0 16,-22 0-16,22 21 0,-21 22 0,21-22 15,-1 0-15,1 21 0,-21 1 16,21-1-16,21-21 0,0 22 0,-21-1 15,21-21-15,0 0 0,0 0 16,0 1-16,21-1 0,-21 0 0,21-21 16,0 0-16,0 0 0,0 0 0,1 0 15,-1-21-15,0 0 0,0 21 16,21-22-16,-20-20 0,-1 21 0,0-21 16,0 20-16,0-20 0,0-21 15,22 20-15,-22-20 0,0 20 16,0 1-16,0-21 0,1 41 0,-22-20 15,0 0-15,0 21 0,-22 42 32,1 21-32,0-21 15,0 0-15,21 22 0,-21-1 0,0 0 16,-1 1-16,1-1 0,21 0 16,0 1-16,0-1 0,0 0 0,0 1 15,0-22-15,0 21 0,0-21 0,0 1 16,0-1-16,0 0 0,21-21 15,1 21-15,-1-21 0</inkml:trace>
  <inkml:trace contextRef="#ctx0" brushRef="#br0" timeOffset="60990.02">26924 6519 0,'0'-21'16,"0"42"-16,0-84 0,21 42 0,-21 0 0,0-22 15,0 22-15,21 21 0,0-21 16,1 0-16,-1 21 0,0 0 15,0 0-15,0 0 0,0 21 16,1 0-16,-22 0 0,0 0 16,21 1-16,-21-1 0,0 0 0,0 0 15,0 0-15,0 0 0,0 1 16,0-1-16,0 0 16,0-42 15,0 0-16,0-1-15,0 1 0,0 0 16,21 0-16,0 0 0,-21 0 0,21-1 16,0 1-16,1 0 0,-1 0 15,0 0-15,0 21 0,0 0 0</inkml:trace>
  <inkml:trace contextRef="#ctx0" brushRef="#br0" timeOffset="61486.61">27453 6287 0,'0'21'0,"0"0"15,0 0-15,-21 0 0,0 0 16,21 22-16,-21-22 0,-1 0 0,1 21 16,21-20-16,-21-1 0,21 0 15,0 0-15,0 0 0,0 0 0,0 1 16,0-1 0,21-21-16,0 0 0,1 0 15,-22-21-15,21 21 16,-21-22-16,21 1 0,-21 0 0,0 0 15,0 0-15,0 0 0,0-1 0,0-20 16,0 21-16,0 0 16,0 0-16,0-1 0,0 1 0,0 0 15,0 0 1,21 21 0,0 0-16,0 0 15,1 0-15,-1 0 16,0 0-16,-21 21 15,0 0-15,0 0 16,0 1-16,0 20 0,0-21 0,0 0 16,-21 22-16,0-1 0,-1-21 0,1 21 15,21 1-15,-21-1 16,0 0-16,0-20 0,21 20 0,0 0 16,-21 1-16,-1-1 0,1 0 0,21-21 15,-21 22-15,21-1 0,-21-21 16,21 22-16,0-22 0,-21 21 0,21-21 15,-21 0-15,21 1 0,-22-22 16,22 21-16,0-42 16,0-1-1</inkml:trace>
  <inkml:trace contextRef="#ctx0" brushRef="#br0" timeOffset="61746.38">27453 6519 0,'0'0'0,"0"-21"0,0 0 0,0 0 16,21 0-16,0 21 0,1 0 15,-1 0-15,0 0 16,0 0-16,0 0 0,0 0 16,-21 21-16,22 0 0,-22 0 15,0 0-15,0 1 16,-22-1-16,1-21 0,0 21 0,0-21 15,0 0-15,0 0 16,-1 0-16,1 21 0,0-21 16,21-21 15</inkml:trace>
  <inkml:trace contextRef="#ctx0" brushRef="#br0" timeOffset="61998.84">27707 6160 0,'0'0'0,"-21"21"31,21 0-31,-21 0 16,0 0-16,21 0 15</inkml:trace>
  <inkml:trace contextRef="#ctx0" brushRef="#br0" timeOffset="62146.76">27728 6223 0,'-21'0'31,"0"0"-31,21 21 16,-21-21-16,0 0 0,21 21 15,0 1 1,21-22 0</inkml:trace>
  <inkml:trace contextRef="#ctx0" brushRef="#br0" timeOffset="62478.63">27898 5906 0,'-64'-43'16,"64"22"-16,-21 21 15,21 21 1,0 0-16,21 1 15,0 20-15,0-21 0,1 0 0,-1 22 16,-21-1-16,42 64 16,-42-64-16,0 0 0,0 1 15,0 20-15,-21-20 0,0 62 16,-22-62-16,22-1 16,-21 0-16,21 1 0,-22-1 0,1 0 15,0 1-15,21-22 0,-22 0 16,1 21-16,21-20 0,-22-22 0,22 21 15,0 0-15,0-21 0,0 0 0,0 21 16</inkml:trace>
  <inkml:trace contextRef="#ctx0" brushRef="#br0" timeOffset="67962.69">8403 8488 0,'-21'0'0,"42"0"0,-63 0 16,21 0-16,-1 0 0,65 0 31,-22 0-16,42 0-15,-20 0 0,41 0 0,-20 0 16,21 0-16,-1-21 0,22 21 16,-21-21-16,-1 21 0,22-22 0,-21 22 15,0-21-15,-1 21 0,1 0 16,0-21-16,-1 0 0,1 21 0,0 0 16,-22 0-16,22-21 0,-22 21 15,-20 0-15,-1 0 0,0 0 0,1 0 16,-22 0-16,0 0 0,0 0 0,-21-21 31,-21 21-15</inkml:trace>
  <inkml:trace contextRef="#ctx0" brushRef="#br0" timeOffset="68375.46">9610 7938 0,'0'0'0,"-22"-22"0,1 1 0,0 21 16,21-21-16,-21 21 15,21 21 17,0 0-32,21 1 0,0-1 0,0 0 15,1 0-15,20 0 0,0 0 16,-21 1-16,43-1 0,-22 0 0,1 0 15,-1 0-15,21 0 0,-20 1 16,-1-22-16,0 21 0,22-21 16,-22 0-16,-21 0 0,22 21 0,-1-21 15,-21 0-15,22 0 0,-22 0 0,0 0 16,0 0-16,-21 21 0,0 0 16,0 0-16,-21-21 15,0 22-15,-22-1 0,1 0 0,0 21 16,-1-21-16,-20 22 0,-1-1 0,-20 0 15,20 1-15,-20-1 0,20 22 16,1-22-16,-1 21 0,1-20 0,-1 20 16,22-20-16,-1-1 0,1 0 0,21 1 15,-21-22-15,20 0 16,22 0-16,0 0 0</inkml:trace>
  <inkml:trace contextRef="#ctx0" brushRef="#br0" timeOffset="71350.99">12213 8213 0,'0'0'0,"0"21"0,21-42 62,0 21-62,1-21 16,-1-1-16,0 1 0,0 0 0,0 0 16,0 0-16,1-22 0,-1 22 0,0 0 15,0-21-15,0 21 0,-21-1 16,21-20-16,-21 21 0,0 0 0,0 0 15,0-1-15,-21 1 0,0 21 0,-21 0 16,21-21-16,-22 21 0,1 0 16,0 0-16,-1 0 0,1 21 0,0 0 15,-1 1-15,-20-1 0,20 0 0,1 0 16,21 0-16,-21 0 0,20 1 16,1 20-16,0-21 0,0 0 0,21 22 15,-21-22-15,21 0 0,0 0 16,0 0-16,0 0 0,0 1 15,21-1-15,0-21 0,-21 21 0,21-21 16,0 0-16,1 21 0,-1-21 16,0 0-16,0 0 0,0 0 0,0 0 15,1 0-15,-1 0 0,0 0 0,0 0 16,0 0 0,0 0-16,-21-21 31,-21 21-16,0-21 1,0 21-16,0 0 31,0 0-15</inkml:trace>
  <inkml:trace contextRef="#ctx0" brushRef="#br0" timeOffset="72143.19">12298 7895 0,'21'0'16,"-21"-21"0,-21 21 46,0 0-46,-1 0 46,1 0-62,0 0 16,0 0-16,0 0 0,0 0 15,-1 0-15,1 0 0,0 0 16,0 0-16,0 21 0,0 0 0,-1-21 16,1 22-16,0 20 0,-21-21 0,21 21 15,-1-20-15,1 20 0,-21 0 16,42 1-16,-21-22 0,0 21 16,21 0-16,-22-20 0,22 20 0,0-21 15,0 0-15,0 0 0,22 1 16,-1-1-16,0-21 0,21 21 0,-21-21 15,22 21-15,-22-21 0,21 21 0,1-21 16,-1 21-16,-21-21 0,21 22 16,1-1-16,-1 0 0,-21 0 0,0 0 15,1 0-15,-1 1 0,-21-1 0,0 21 16,0-21-16,0 0 16,0 1-16,-21-1 0,-22 0 0,22 0 0,-21 0 15,-22 0-15,22 1 0,-22-22 16,22 0-16,-21 0 0,20 0 15,-20 0-15,20 0 0,1-22 0,0 22 16,21-21-16,-22 0 0,22 0 0,21 0 16,-21 0-16,21-1 0,0-20 15,0 21-15,0 0 0,0-22 0,0 1 16,21 21-16,0-21 0,22-1 0,-22 1 16,42 21-16,-20-22 0</inkml:trace>
  <inkml:trace contextRef="#ctx0" brushRef="#br0" timeOffset="72508">12552 8615 0,'0'21'16,"0"-42"-16,21 42 0,0-21 0,0 0 15,0-21 1,-21 0-16,22 21 0,-1-21 0,0-1 15,-21-20-15,0 21 0,0 0 16,0 0-16,0-22 0,0 22 0,0 0 16,0-21-16,0 20 0,-21 22 0,0-21 15,-1 21-15,1 0 0,-21 0 16,21 21-16,0 1 0,-22-1 16,22 0-16,-21 21 0,21-21 0,-1 22 15,1-1-15,0 0 0,0 1 16,0-1-16,21-21 0,0 22 0,0-1 15,0 0-15,0-21 0,0 22 0,21-22 16,0 0-16,0 0 0,0 0 16,22-21-16,-22 0 0,21 0 0,-21 0 15,22 0-15,-1 0 0,0-21 0,1-21 16,-1 21-16,22-22 16</inkml:trace>
  <inkml:trace contextRef="#ctx0" brushRef="#br0" timeOffset="72774.86">13420 7726 0,'0'0'0,"0"-21"0,0 0 0,-22 21 15,1 0-15,0 0 0,0 21 16,0 0-16,-22 0 0,22 21 0,0 1 16,-21-1-16,-1 22 0,22-1 15,-21 22-15,21-22 0,-22 22 0,22-22 16,0 1-16,0 21 0,0-22 0,21-21 15,0 22-15,0-1 0,0-20 16,0-1-16,0 0 0,21-20 16,0-1-16,0 0 0,22 0 0,-22-21 15,21 0-15,0 0 0,-20 0 0,20 0 16,0-21-16,-21 0 0,22 0 16,-22-1-16,0-20 0,0 21 0,0-21 15</inkml:trace>
  <inkml:trace contextRef="#ctx0" brushRef="#br0" timeOffset="73643.88">13377 8530 0,'0'0'16,"-21"0"-16,0 0 0,0 21 0,0 1 16,-1-1-16,1 0 15,21 0-15,0 0 0,0 0 0,0 1 16,0-1-16,21-21 31,1 0-31,20 0 0,-21 0 0,0 0 16,0 0-16,22-21 0,-22-1 0,0 22 15,0-21-15,0 0 0,1 0 16,-1 0-16,-21 0 0,0-1 0,0 1 16,0 0-16,0 0 0,-21 21 15,-1 0-15,1 0 16,-21 0-16,21 0 0,0 21 0,-1 0 16,1 0-16,0 22 0,0-22 0,0 0 15,0 21-15,21 1 0,0-22 16,0 21-16,0-21 0,0 1 15,0 20-15,21-21 0,0-21 0,0 21 16,0-21-16,22 0 0,-22 0 0,21 0 16,0 0-16,1-21 0,-1 0 15,0 0-15,1 0 0,-1-1 0,22 1 16,-22-21-16,0 21 0,1-22 0,-1 1 16,-21 21-16,21-21 0,-20 20 15,-1-20-15,-21 21 0,0 0 0,21 21 16,-42 21-1,0 0 1,-1 0-16,1 22 0,21-22 16,-21 0-16,0 21 0,0-21 0,21 1 15,0 20-15,-21-21 0,21 0 16,-22 0-16,22 1 0,0-1 0,0 0 16,22-42 15,-1 21-31,-21-21 0,21-1 15,0 1-15,0-21 0,0 21 16,1-22-16,-1 22 0,0-21 0,0 21 16,43-43-16,-43 64 0,0-21 15,0 21-15,0 0 0,0 0 0,-21 21 16,0 0-16,0 1 16,0-1-16,0 0 0,0 21 15,0-21-15,0 22 0,0-22 0,0 21 16,0-21-16,0 1 0,22 20 0,-1-21 15,0-21-15,0 21 0,-21 0 16,42-21-16,-20 0 0,-1 0 0,21 0 16,-21 0-16,22-21 0,-22 0 0,21 0 15,-21 0-15,0 0 0,1-1 16,-1-20-16,0 21 0,0 0 16,-21-22-16,21 22 0,-21 0 0,0 0 0,0 0 15,0 0-15,0-1 0,0 44 31,0-1-31,0 0 0,0 0 16,0 0-16,-21 0 0,21 1 16,-21-1-16,21 0 0,0 0 15,-21 0-15,21 0 0,0 1 16</inkml:trace>
  <inkml:trace contextRef="#ctx0" brushRef="#br0" timeOffset="73959.69">14880 8297 0,'-63'0'32,"126"0"-32,-126 22 0,41-1 0,22 0 15,0 0-15,22-21 31,-1 0-15,0-21-16,-21 0 16,0 0-16,0-1 0,0 1 15,0 0-15,-21 0 0,0 0 16,-1 0-16,1 21 0,0 0 0,0 0 16,0 0-16,0 0 15,21 21-15,0 0 0,0 0 16,0 0-16,0 0 0,0 1 0,0-1 15,0 0-15,0 0 0,0 0 0,0 0 16,0 1-16,21-22 0</inkml:trace>
  <inkml:trace contextRef="#ctx0" brushRef="#br0" timeOffset="74979.11">15134 8488 0,'-42'42'15,"21"-21"1,-1-21-16,22 22 0,-21 20 0,21-21 16,-21 0-16,21 0 0,-21 22 0,21-22 15,0 0-15,0 21 0,0-20 0,0-1 16,0 0-16,21-21 0,0 21 16,22-21-16,-22 21 0,21-21 0,-21 0 15,22 0-15,-1 0 0,0-21 0,1 0 16,-1 0-16,0 0 0,1-1 15,-1 1-15,-21-21 0,0 21 16,0 0-16,1-22 0,-1 22 0,0-21 16,-21 21-16,0-22 0,0 22 15,0 0-15,0 0 0,-21 21 16,0 21 0,-1 0-16,1 0 15,21 0-15,0 22 0,-21-22 0,21 21 16,0-21-16,0 1 0,0 20 0,0-21 15,0 0-15,21 0 0,0 1 16,22-1-16,-22-21 0,21 0 0,1 0 16,-1 0-16,0 0 0,1 0 0,-1 0 15,0 0-15,1-21 16,-1-1-16,-21 1 0,0 0 0,22 0 16,-22 0-16,0-22 0,-21 22 0,0 0 15,0-21-15,21 21 0,-21-22 16,0 22-16,0 0 0,0-21 0,0 20 15,0 1-15,-21 0 0,0 21 16,0 21 0,21 0-16,-22 1 0,22-1 15,0 0-15,0 0 0,0 21 0,-21-20 16,21-1-16,0 0 0,-21 0 16,21 21-16,0-20 0,0-1 0,0 0 15,0 0-15,0-42 47,0 0-47,0 0 0,0-1 16,0 1-16,0 0 0,0 0 0,21-21 15,0-1-15,1 22 0,-1-21 16,21-1-16,-21 1 0,22 0 0,-1 21 16,0-1-16,1 1 0,-22 0 15,21 21-15,0 0 0,-20 0 0,20 21 16,-21 0-16,0 22 0,0-22 0,1 21 15,-22 1-15,0-22 0,21 21 16,-21 0-16,0-20 0,0 20 16,0 0-16,0-21 0,0 22 0,0-22 15,0 0-15,0 0 0,-21 0 16,-1-21-16,22-21 16,0 0-1,0 0-15,0 0 0,0 0 0,43-1 16,-22-20-16,0 21 0,21-21 15,-20-1-15,20 1 0,0 0 0,1-1 16,-1 1-16,0 21 0,22-22 0,-22 22 16,0 21-16,1 0 0,-22 0 15,21 0-15,-21 21 0,1 1 16,-1-1-16,-21 21 0,0-21 0,0 22 16,0-22-16,0 21 0,-21-21 15,-1 22-15,1-1 0,0-21 0,0 21 16,0-20-16,0-1 0,21 0 0,-22 0 15,22 0-15,-21 0 0,21 1 16,0-44 0,21 22-1</inkml:trace>
  <inkml:trace contextRef="#ctx0" brushRef="#br0" timeOffset="75147">17611 8509 0,'0'0'0,"0"-21"32,0 0 15,-22 21-47,22-21 0</inkml:trace>
  <inkml:trace contextRef="#ctx0" brushRef="#br0" timeOffset="76531.25">18902 8276 0,'-21'0'0,"42"0"0,-85 0 0,43 0 16,21-21-1,21 0 1,-21 0-16,43 0 0,-22-1 0,0 1 15,21 0-15,1-21 0,-1 21 16,0-22-16,1 1 0,-1 0 0,-21 20 16,0-20-16,0 0 0,-21 21 15,0-22-15,-21 22 0,0 0 0,-21 0 16,-1 0-16,1 21 0,0 0 16,-1 0-16,1 0 0,-21 0 0,20 0 15,-20 21-15,20 0 0,1 0 0,0-21 16,-1 21-16,22 22 0,21-22 15,0 0-15,0 21 0,0 1 16,21-1-16,1 0 0,-1 22 0,21-22 16,0 22-16,1-22 0,-1 21 0,-21-20 15,22-1-15,-1 22 0,-21-22 16,21 0-16,-20 1 0,-1-22 0,-21 21 16,0 0-16,0-20 0,-21 20 15,-1-21-15,-20 0 0,0 0 0,-1 1 16,1-22-16,-21 0 0,-1 0 15,1 0-15,-1 0 0,22 0 0,-22-22 16,1 1-16,20 0 0,1 0 16,0-21-16,21 20 0,-22-20 0,22 0 15,0-1-15,21 1 0,0-21 16,0 20-16,0-20 0,0 20 0,0 1 16,0 21-16,21 0 0,0 0 0,0 21 15,1 0-15,-1 0 0,-21 21 16,21 0-16,0 0 0,-21 21 0,0 1 15,0-1-15,21-21 0,-21 22 16,21-1-16,-21 0 0,22-21 0,-22 22 16,21-1-16,0-21 0,-21 22 15,21-22-15,0 21 0,0-21 0,1 0 16,20-21-16,-21 22 0,0-22 0,22 0 16,-1 0-16,-21 0 0,21 0 15,1-22-15,-22 22 0,21-21 16,1 0-16,-22 0 0,21-21 0,-21 20 15,22 1-15,-22-21 0,0 21 0,21-22 16,-21 1-16,-21 0 0,22 21 16,-1-22-16,-21 22 0,0 0 0,0 42 31,0 21-15,-21-20-16,-1-1 0,22 0 15,-21 21-15,21-21 0,0 1 0,0-1 16,0 0-16,0 0 0,0 0 15,0 0-15,0 1 0,21-22 0,1 0 16,-1 0-16,0 0 0,0 0 0,21 0 16,-20 0-16,20 0 0,0-22 15,-21 22-15,22-21 0,-22 0 0,21 0 16,-21 0-16,1 0 0,-1-22 0,0 22 16,-21 0-16,0 0 0,0-22 15,21 22-15,-21 0 0,0 42 31,-21 0-15,21 1-16,-21-1 0,21 0 0,0 0 16,0 0-16,0 0 0,0 1 0,0-1 15,0 0-15,21 0 16,0-21-16,0 21 0,0-21 16,1 0-16,-1 0 0,0 0 0,21 0 15,-21 0-15,22-21 0,-22 0 16,21 21-16,-21-21 0,1 0 0,-1-1 15,0 1-15,0 0 0,0-21 0,0 21 16,1-22-16,-22 22 0,0-21 16,0 21-16,0-1 0,21 1 0,-21 0 15,0 42 1,0 0 0,-21 1-16,21 20 0,-22-21 0,22 21 15,-21 1-15,21-1 0,-21 0 0,0 1 16,21-1-16,-21 22 0,0-22 15,21 21-15,-22 1 0,1-22 0,21 22 16,-21-22-16,0 22 0,0-22 0,21 0 16,0 1-16,-21-1 0,21-21 15,0 0-15,0 0 0,0 1 0,0-44 32,21 1-32,0 0 15,-21-21-15</inkml:trace>
  <inkml:trace contextRef="#ctx0" brushRef="#br0" timeOffset="76767.12">19854 8636 0,'0'0'0,"21"-63"0,-21 20 16,22-105-1,-22 127-15,21 0 0,0 0 0,0-1 16,21 1-16,-20 21 0,-1 0 16,21 0-16,0 0 0,1 0 0,-22 0 15,21 21-15,-21-21 0,22 22 16,-22-1-16,-21 0 0,0 21 0,0-21 15,0 1-15,-21-1 0,0 0 0,-1 0 16,1 0-16,-21 0 0,21 1 16,-22-1-16,22 0 0,0-21 15,0 0-15,21 21 0,21-21 32,0-21-32</inkml:trace>
  <inkml:trace contextRef="#ctx0" brushRef="#br0" timeOffset="76998.99">20468 8297 0,'0'0'0,"0"22"15,0-1-15,0 0 0,0 21 16,0 1-16,-21-22 0,21 21 16,-21 0-16,0 1 0,-1 20 0,1-20 15,21-1-15,-42 21 0,21-20 0,0 20 16,-1-20-16,1 20 0,0-21 15,0 1-15,0-1 0,21-21 0,0 22 16,0-22-16,0 0 0,0 0 0,0-42 47,21 0-47</inkml:trace>
  <inkml:trace contextRef="#ctx0" brushRef="#br0" timeOffset="77263.92">20426 8615 0,'0'-64'0,"0"128"0,21-170 0,-21 64 16,21-1-16,0 1 0,-21 0 0,0 21 16,21-1-16,1 1 0,-1 0 0,0 0 15,0 21-15,0 0 0,0 0 16,22 0-16,-22 0 0,21 0 0,-21 0 16,1 21-16,-1 0 0,0 0 0,0 1 15,-21-1-15,0 21 0,0-21 16,0 0-16,-42 1 0,21 20 0,-22-21 15,22 0-15,-21-21 0,-22 21 0,22 1 16,0-1-16,20-21 16,-20 0-16,21 21 0,0-21 0,42 0 31,0-21-31,0 0 0,0-1 16,22 1-16</inkml:trace>
  <inkml:trace contextRef="#ctx0" brushRef="#br0" timeOffset="77626.72">21018 8234 0,'0'21'31,"0"0"-31,-21 0 0,0 22 16,0-22-16,0 0 0,21 0 0,-21 22 16,-1-22-16,22 0 0,0 0 0,0 0 15,0 0-15,0 1 0,0-1 16,0 0-16,22-21 0,-1 21 15,0-21-15,0 0 0,0 0 0,0 0 16,1 0-16,-1-21 0,0 0 16,0 21-16,0-21 0,0-1 0,1 1 15,-22-21-15,21 21 0,-21 0 0,0-22 16,0 1-16,0 21 0,0-22 16,-21 22-16,-1 0 0,1 21 0,-21-21 15,21 21-15,0 0 0,-1 0 16,1 0-16,0 21 0,0-21 15,0 21-15,21 0 0,0 1 16,0-1-16,0 0 0,0 0 16,21 0-16,0-21 0,0 0 15,0 21-15,1-21 0,20 0 0,-21 0 16,0 0-16,22 0 0</inkml:trace>
  <inkml:trace contextRef="#ctx0" brushRef="#br0" timeOffset="77943.53">21315 8361 0,'0'0'0,"21"-21"0,-21 0 15,0-1-15,21 1 0,-21 0 16,21 21-16,-21-21 0,21 0 0,1 21 16,-1 0-16,0 0 0,0 0 15,21 0-15,-20 0 0,20 0 0,0 0 16,1 21-16,-1 0 0,0 0 0,1 0 16,-22 1-16,0 20 0,0-21 15,0 0-15,-21 0 0,0 22 0,0-22 16,0 0-16,-21-21 0,0 21 0,0 0 15,0-21-15,-1 0 0,1 22 16,0-22-16,0 0 0,0 0 0,0 0 16,-1 0-16,22-22 15,0 1-15,0 0 16,0 0-16,0 0 0,22 0 0,-1-1 16,0 1-16,0-21 0,0 21 0,0-22 15,1 22-15,20-21 0,-21 0 16,0 20-16,0-20 0,22 21 0,-22 0 15,0-22-15,21 22 0,-20 0 0</inkml:trace>
  <inkml:trace contextRef="#ctx0" brushRef="#br0" timeOffset="78179.39">22733 7726 0,'0'0'0,"21"0"0,-21 21 31,-21 0-31,0-21 0,-22 43 16,1-22-16,21 21 0,-21 0 0,-1 1 15,22-1-15,-21 22 0,21-22 0,-1 0 16,1 1-16,0 20 0,21-21 16,-21-20-16,21 20 0,0 0 0,0-21 15,0 1-15,0 20 0,0-21 0,21-21 16,0 21-16,0 0 0,1-21 16,-1 0-16,0 0 0,0 0 0,0 0 15,22 0-15,-22 0 0,0 0 0,0-21 16,-21 0-16,21 21 0</inkml:trace>
  <inkml:trace contextRef="#ctx0" brushRef="#br0" timeOffset="78347.31">22310 8234 0,'0'0'0,"-22"0"0,1 0 0,42 0 31,1 0-31,-1 0 16,21 0-16,0 0 0,22 0 0,-22-21 15,22 21-15,-1 0 0,1 0 16,-22 0-16,22 0 0,-22-21 0,21 21 16,-20 0-16,20 0 0</inkml:trace>
  <inkml:trace contextRef="#ctx0" brushRef="#br0" timeOffset="78627.14">23368 8213 0,'0'0'0,"0"21"0,-21-21 16,21 21-16,-21 0 0,-1-21 15,1 21-15,0 1 0,0-1 0,0 0 16,21 0-16,0 0 0,0 0 16,0 1-16,21-22 15,0 0 1,0 0-16,0 0 0,1 0 0,-1 0 16,0 0-16,0 0 0,0-22 15,-21 1-15,0 0 16,21 0-16,-21 0 0,0 0 0,0-1 15,-21 22 1,0 0-16,0 0 16,0 0-16,21 22 31</inkml:trace>
  <inkml:trace contextRef="#ctx0" brushRef="#br0" timeOffset="79035.92">24236 7938 0,'0'0'16,"0"-22"-16,0 1 0,-21 21 31,21 21-31,-22 1 0,1-1 0,0 0 16,0 21-16,0 1 0,0-22 15,-1 21-15,1 0 0,0 1 0,0-1 16,21 0-16,0-20 0,0 20 0,0-21 16,0 0-16,0 22 0,0-22 15,21 0-15,-21 0 0,42-21 16,-20 0-16,-1 0 0,0 0 16,0 0-16,21 0 0,-20 0 15,-1 0-15,0-21 0,21 0 0,-21 0 16,1-1-16,-1 1 0,21 0 0,-21-21 15,0-1-15,1 1 0,-22 0 16,21-1-16,-21 22 0,0-21 0,21 0 16,-21 20-16,0 1 0,0 0 0,0 0 15,0 0-15,21 21 47</inkml:trace>
  <inkml:trace contextRef="#ctx0" brushRef="#br0" timeOffset="79286.89">25231 7853 0,'0'0'0,"-22"21"31,22 0-31,-21 0 16,0 1-16,21 20 0,-21 0 15,0-21-15,21 22 0,-21-22 0,21 21 16,-22 1-16,1-22 0,21 21 16,-21-21-16,21 0 0,0 1 15,-21-1-15,21 0 0,0 0 16,0 0 0,21-21-1,0 0-15</inkml:trace>
  <inkml:trace contextRef="#ctx0" brushRef="#br0" timeOffset="79734.77">25294 7705 0,'-21'0'15,"42"0"-15,-63 0 0,21 0 0,-1 0 16,1 0-16,0 0 16,21 21-16,21-21 15,0 0-15,1 0 16,-1 0-16,0 0 0,21 0 16,-21-21-16,1 0 15,-22-1-15,0 1 0,0 0 16,0 0-1,-22 21-15,1 0 16,0 0-16,0 0 0,0 0 0,0 0 16,-1 0-16,22 21 0,0 0 15,0 0-15</inkml:trace>
  <inkml:trace contextRef="#ctx0" brushRef="#br0" timeOffset="81090.61">8128 10224 0,'0'0'0,"-106"0"31,85 0-31,0 0 0,0 0 0,-22 0 16,22 0-16,0 0 0,0 21 0,0-21 15,-1 0-15,1 0 16,42 0 0,22 0-16,-1 0 0,0 0 0,22 0 15,-1 0-15,1 0 0,-1 0 16,1 0-16,21 0 0,-22 0 0,22 0 15,21 0-15,-22 0 0,1 0 0,0 0 16,-1 0-16,1 0 16,-22 0-16,22 0 0,-21-21 0,-1 21 15,1 0-15,-1 0 0,-21-22 0,22 22 16,-22 0-16,-21-21 0,22 0 16,-22 21-16,0 0 0,0-21 0,-21 0 15,0 0-15,-21-1 16,0 22-16,0 0 15,-22-21-15,22 21 0,-21 0 0,0 0 16,-22 0-16,22-21 0,-1 21 16,1 0-16,-21 0 0,20 0 15,1 0-15,0 0 0,-1 0 0,1 0 0,21 0 16,0 0-16,-1 0 16,44 0-1,-1 0-15,0 0 0,21 0 16,1 0-16,-1 0 0,0 0 15,1 0-15,20 0 0,-21 0 0,1 0 16,20 0-16,1 0 0,-1 0 0,-20 0 16,20 0-16,1 0 0,-22 0 15,0 0-15,1 0 0,-22 0 0,0 0 16,0 0-16,-21 21 0,0 0 0,0 1 16,-21 20-16,-21-21 15,-1 21-15,-20 22 0,-1-22 0,1 22 16,-1-1-16,-20 1 0,20-1 0,-21-20 15,22 20-15,-1 1 0,1-22 16,-1 0-16,22 1 0,0-1 0,-1-21 16,22 0-16</inkml:trace>
  <inkml:trace contextRef="#ctx0" brushRef="#br0" timeOffset="90766.96">12933 9927 0,'0'0'0,"0"-21"0,21 0 16,0 0-16,-21 0 0,21-1 0,-21-20 15,21 21-15,-21 0 0,22-22 16,-22 22-16,0 0 0,0-21 0,0 21 16,0-1-16,-22 22 0,1-21 15,0 21-15,0 0 0,-21 0 0,-1 21 16,1 1-16,-22-1 0,22 0 0,-21 21 16,20 1-16,1-1 0,0 0 15,-1 1-15,1 20 0,21-42 16,0 22-16,21-1 0,0-21 0,0 21 15,21-20-15,0-1 0,0 0 16,21 0-16,1-21 0,-1 21 0,22 0 16,-1 1-16,1-22 0,-1 21 0,-21 0 15,22 0-15,-1 0 0,-20-21 16,-1 21-16,-21 1 0,0-1 0,-21 0 16,0 0-16,-42 0 0,0 0 15,-22 1-15,1-1 0,-1 0 0,-20 0 16,20 0-16,-21 0 0,22-21 0,-22 0 15,22 22-15,-1-22 0,22 0 16,0 0-16,-1-22 0,1 1 16,21 21-16,21-21 0,0-21 0,0 21 15,0-22-15,21 22 0,0-21 16,0-1-16,22 1 0,-1 21 0,-21-21 16,21 20-16,22 1 0</inkml:trace>
  <inkml:trace contextRef="#ctx0" brushRef="#br0" timeOffset="91122.75">13335 10351 0,'0'0'0,"0"21"0,21 0 16,0-21-16,0 0 16,1 0-16,-1 0 0,0 0 0,0 0 15,0-21-15,0 0 0,22 21 0,-22-22 16,0 1-16,21 0 0,-20-21 15,-1 21-15,0-1 0,0 1 0,-21 0 16,0 0-16,0-21 0,0 20 16,0 1-16,-21 21 0,-21 0 15,20 0-15,-20 21 0,0 1 16,-1-1-16,1 0 0,0 0 0,-43 64 16,43-43-16,-1 0 15,22 1-15,0-1 0,0 0 0,0 1 16,21-1-16,0 0 0,0-20 0,0 20 15,21-21-15,0-21 0,0 21 16,0 0-16,22-21 0,-1 0 0,0 0 16,1 0-16,-1-21 0,0 0 0,1 0 15,-1 0-15,0 0 0,1-22 16,20 1-16</inkml:trace>
  <inkml:trace contextRef="#ctx0" brushRef="#br0" timeOffset="91359.62">14287 9779 0,'22'-63'0,"-44"126"0,65-169 0,-43 43 0,0 20 16,0 1-16,0 21 0,0 0 16,0 63-1,-21-21-15,-1 43 0,1-22 16,0 22-16,-21-1 0,21 1 0,-1-1 16,-20 1-16,21-1 0,-21-21 0,20 22 15,1-1-15,0 1 0,0-22 16,0 22-16,0-22 0,21 0 0,0 1 15,0-22-15,0 21 0,0-21 0,0 1 16,21-1-16,0-21 0,0 0 16,0 0-16,0 0 15,22-21-15,-22-1 0</inkml:trace>
  <inkml:trace contextRef="#ctx0" brushRef="#br0" timeOffset="91714.42">14414 10245 0,'0'0'15,"0"21"1,0 0-16,0 0 16,0 0-1,22-21-15,-1 0 0,0 0 0,0 0 16,0 0-16,0-21 0,1 21 16,-1-21-16,21 0 15,-21 0-15,0 21 0,1-21 0,-22-1 16,0 1-16,21 0 0,-21 0 0,0 0 15,0 0-15,0-1 0,0 1 16,-21 21-16,-1 0 0,-20 0 16,21 21-16,0 1 0,0-1 0,-22 0 15,22 0-15,0 21 0,-21 1 16,20-22-16,1 21 0,21 1 0,0-22 16,-21 21-16,21-21 0,0 22 0,0-22 15,0 0-15,0 0 0,21 0 16,0-21-16,1 0 0,-1 0 0,21 0 15,-21 0-15,22 0 0,-22 0 16,21-21-16,0 0 0,1 0 16,-1 0-16</inkml:trace>
  <inkml:trace contextRef="#ctx0" brushRef="#br0" timeOffset="92175.21">15303 10033 0,'0'-42'15,"0"84"-15,0-105 0,-21 63 16,0 0-16,0 0 0,-21 21 15,-1 0-15,22 0 0,-21 21 0,-1 1 16,22-22-16,-21 21 0,21 1 16,0 20-16,-22-21 0,43 1 0,0-1 15,-21 0-15,21 1 0,0-22 16,0 21-16,21-21 0,0 1 16,1-1-16,-1-21 0,21 0 0,0 0 15,22 0-15,-22 0 0,1 0 16,20 0-16,1-21 0,-22-22 0,21 22 15,-20 0-15,-1-21 0,22-1 0,-22 1 16,-21 0-16,21-1 0,1-20 16,-22 20-16,0-20 0,0 21 0,0-22 15,1 1-15,-1-1 0,-21 1 0,0-1 16,21 1-16,-21 20 0,21 1 16,-21 0-16,0 63 31,0 0-31,0 21 0,0 1 0,-21 20 15,0-21-15,0 22 0,-1-1 0,22 1 16,-21-22-16,0 22 0,21-22 16,-21 22-16,21-22 0,-21 0 0,21 1 15,0-1-15,0 0 0,0-21 16,0 1-16,0-1 0,0 0 0,42-21 16,-21 0-1,0 0-15,1 0 0,-1-21 16,-21 0-16,21-1 0</inkml:trace>
  <inkml:trace contextRef="#ctx0" brushRef="#br0" timeOffset="92335.11">15684 10097 0,'0'0'16,"-21"0"-16,0 0 0,21-22 16,21 22-1,0 0 1,1-21-16,-1 21 0,21-21 0,0 21 15,1-21-15,20 0 0,1 0 16,-1-1-16,22 1 0,0 0 0</inkml:trace>
  <inkml:trace contextRef="#ctx0" brushRef="#br0" timeOffset="92554.98">17018 9610 0,'-21'0'16,"0"21"-16,-1 0 0,1 0 15,0 22-15,0-22 0,0 21 16,0 0-16,-1 22 0,1-22 0,-21 22 16,21-22-16,0 0 0,-1 22 0,1-22 15,0 1-15,0-1 0,21 0 16,0 1-16,0-22 0,0 21 16,0-21-16,0 0 0,0 1 0,0-1 15,21-21-15,0 0 16,0 0-16</inkml:trace>
  <inkml:trace contextRef="#ctx0" brushRef="#br0" timeOffset="93039.71">16700 9991 0,'0'0'0,"-21"-64"0,21 22 0,0 0 16,0-1-16,0 1 0,0 21 0,0-22 15,0 22-15,0 0 0,21 0 16,1 0-16,-1 0 0,0-1 0,0 1 15,21 21-15,1 0 0,-22 0 16,21 0-16,1 21 0,-1 1 16,-21-1-16,0 0 0,0 21 0,-21 1 15,0-22-15,0 21 0,-21 0 16,-21 1-16,21-22 0,-22 21 0,1 1 16,0-22-16,-1 0 0,1 0 0,21 0 15,-21 0-15,20-21 0,1 0 16,21 22-16,21-22 15,1-22 1,-1 22-16,0 0 0,21-21 16,-21 21-16,22 0 0,-22 0 0,21 0 15,-21 0-15,1 21 16,20-21-16,-21 22 0,0-1 0,0 0 16,-21 21-16,0-21 0,0 1 0,0 20 15,0-21-15,0 0 0,-21 22 16,-21-22-16,21 0 0,0 0 0,-22 21 15,1-20-15,21-22 0,-22 21 0,1 0 16,0 0-16,-1-21 0,1 0 16,21 0-16,-21 0 0,20 0 0,1 0 15,0 0-15,21-21 0,0 0 16,0 0-16,21-22 0,0 22 16,1-21-16,-1 21 0,21-1 0,-21-20 15,22 21-15,-22-21 0,21 20 16</inkml:trace>
  <inkml:trace contextRef="#ctx0" brushRef="#br0" timeOffset="93569.4">17103 10075 0,'0'0'0,"21"0"16,0 0-16,-21 22 0,21-1 15,-21 0-15,0 0 0,0 0 16,0 0-16,0 1 0,0-1 16,0 21-16,0-21 0,0 0 15,21 1-15,-21-1 0,21 0 16,1 0-16,-1-21 15,0 0-15,0 0 0,0 0 16,0 0-16,1 0 0,20-21 0,-21 21 16,21-21-16,-20 0 0,20-1 15,-21 1-15,0-21 0,0 21 0,1 0 16,-1-22-16,-21 22 0,0 0 0,21 0 16,-21 0-16,21-1 0,-21 1 15,0 42 1,0 1-1,0-1-15,-21 21 0,21-21 0,-21 22 16,0-1-16,21 0 0,-22 1 0,22 20 16,-21 1-16,21-22 0,0 21 15,0 1-15,0-1 0,0 1 16,0-1-16,0 1 0,0-1 0,0 1 16,0 21-16,0-22 0,0 1 0,0 20 15,0-20-15,0-1 0,-21 22 16,0-22-16,0 1 0,0-22 0,-1 22 15,1-1-15,0-20 0,-21-1 0,21 0 16,-22 1-16,1-22 0,0 0 16,-1 0-16,1 0 0,0-21 0,-1 0 15,22 0-15,-21-21 0,-1 0 0,1 0 16,0-22-16,21 1 0,-22 0 16,22-22-16,0 22 0,0-22 15,21 1-15,0-1 0,0 1 0,0-1 16,21 1-16,21-1 0,-21 1 0,22-1 15,-1 1-15,0 21 0</inkml:trace>
  <inkml:trace contextRef="#ctx0" brushRef="#br0" timeOffset="94051.13">18267 9906 0,'-21'-21'16,"42"42"-16,-42-84 0,21 41 0,-22-20 0,22 21 16,-21 21-16,21-21 0,0 42 15,0 21 1,0 1-16,0-1 0,0 0 0,21 22 15,1-1-15,-22-20 0,0 20 16,0 1-16,0-1 0,0 1 0,0-1 16,0-21-16,0 1 0,0-1 15,0 0-15,0-20 0,0 20 16,0-21-16,0 0 0,0-42 31,21 21-31,0-21 0,0-21 16,0 20-16,0-20 0,1 0 0,20-1 15,-21 1-15,21-21 0,-20 20 16,20-20-16,0-1 0,-21 1 0,22-1 16,-1 1-16,-21-1 0,22 22 15,-22 0-15,0-1 0,0 1 0,-21 21 16,0 0-16,21 21 0,0 0 16,1 21-16,-22 0 15,21 21-15,-21-21 0,0 22 16,0-1-16,21-21 0,-21 22 0</inkml:trace>
  <inkml:trace contextRef="#ctx0" brushRef="#br0" timeOffset="94547.3">19135 10478 0,'0'0'0,"21"0"0,0 0 0,0 0 16,0 0-16,0 0 0,1-22 0,-1 22 15,0-21-15,21 0 0,-21-21 16,1 21-16,-1-1 0,0-20 0,0 21 15,-21-21-15,0-1 0,0 22 0,0 0 16,0-21-16,0 20 16,-21 22-16,0 0 0,0 0 0,-22 0 15,1 0-15,0 22 0,-1-1 0,1 21 16,0-21-16,-1 22 0,1-1 16,0 21-16,20-20 0,1-1 0,0 0 15,0 1-15,21-1 0,0-21 0,0 22 16,0-22-16,0 0 0,21 0 15,0 0-15,0-21 0,22 0 0,-22 0 16,21 0-16,-21 0 0,22 0 0,-1 0 16,0-21-16,-20 0 0,20 0 15,0 0-15,1-22 0,-22 22 16,0-21-16,21-1 0,-21 1 0,1 0 16,-1-1-16,-21 1 0,21 0 15,-21-1-15,21 22 0,-21 0 0,0 0 16,0 42-1,-21 21 1,0-20-16,0 20 0,21 21 16,-22-20-16,22-22 0,0 21 15,0 1-15,0-22 0,0 21 0,0-21 16,22 0-16,-1 1 0,21-1 16,-21-21-16,0 0 15,1 0-15,-1 0 0,21 0 0,-21-21 16,0-1-16,22 1 0</inkml:trace>
  <inkml:trace contextRef="#ctx0" brushRef="#br0" timeOffset="95382.82">20235 9758 0,'0'0'0,"0"-42"0,0-1 0,0 1 0,0 21 16,-21 42-1,0 0-15,0 21 0,0 1 16,21-1-16,-22 22 0,1-22 15,0 21-15,0 1 0,0-1 0,0-20 16,21 20-16,0 1 0,-22-1 16,22 1-16,0-22 0,0 0 15,0 1-15,0-1 0,0 0 0,0-20 16,0-1-16,0 0 0,22 0 0,-1-21 16,0 0-1,0 0-15,0 0 0,0-21 0,22 0 16,-22 0-16,0-1 0,0-20 15,22 0-15,-22-1 0,0 1 0,0 0 16,0-1-16,22 1 0,-22 0 0,0 21 16,-21-22-16,21 22 0,-21 42 31,0 0-31,-21 1 16,0 20-16,21 0 0,-21-21 15,21 22-15,-22-1 0,22-21 0,0 22 16,0-22-16,0 21 0,0-21 0,0 0 15,22 1-15,-1-1 0,0-21 16,0 21-16,0-21 0,22 0 16,-22 0-16,0 0 0,0 0 0,0-21 15,22 0-15,-22-1 0,21 1 16,-21 0-16,0 0 0,1-21 0,20-1 16,-21 1-16,0 21 0,0-22 15,1 1-15,-1 21 0,-21-21 16,21 20-16,-21 44 15,0-1 1,-21 0-16,21 21 0,-21-21 16,-1 22-16,22-22 0,-21 21 0,21-21 15,0 22-15,0-22 0,0 0 16,0 0-16,0 0 0,43 1 0,-22-1 16,0-21-16,21 0 0,-21 21 0,22-21 15,-22 0-15,21 0 0,1 0 16,-22-21-16,21 21 0,0-21 0,1-1 15,-1 1-15,0-21 0,1 21 0,-1-22 16,-21 1-16,22-21 16,-22 20-16,0 1 0,0 0 0,0-1 15,-21 22-15,0-21 0,-21 42 16,-21 0-16,21 0 16,-22 42-16,1-21 0,21 0 0,-22 22 15,22-1-15,0 0 0,0 1 0,21-1 16,0 0-16,0-20 0,0 20 15,0-21-15,21 0 0,0 0 0,22 1 16,-1-1-16,21 0 0,1-21 16,-1 21-16,22-21 0,-21 0 0,20 0 15,1 0-15,-22 0 0,22 0 0,-21 0 16,-1 0-16,-21 0 0,1-21 16</inkml:trace>
  <inkml:trace contextRef="#ctx0" brushRef="#br0" timeOffset="96190.94">7768 12002 0,'-42'21'16,"84"-42"-16,-127 63 0,43-21 0,21-21 15,0 21-15,0 0 0,21 1 0,0-1 16,21-21-16,0 21 16,21-21-16,22 0 0,-22 21 15,43-21-15,-22 0 0,22 0 0,0 0 16,-1 0-16,1 0 0,21 0 15,21 0-15,-21 0 0,-1-21 0,22 21 16,-21-21-16,0 0 0,-21 21 0,-1-22 16,1 22-16,-21-21 0,-22 21 15,21-21-15,-41 0 0,20 21 0,-21-21 16,-21 0-16,0-1 16,-21 1-16,0 21 15,-22-21-15,22 0 0,0 0 0,0 21 16,0-21-16,21-1 0,0 1 15,21 21 1,0 0-16,21 43 16,-20-22-16,-1 0 0,0 21 15,21 1-15,-21-1 0,-21 0 16,0 1-16,0-1 0,0 0 0,-21 22 16,0-22-16,-21 0 0,-1-20 15,1 20-15,-21 0 0,20 1 0,-20-22 16,-1 21-16,22-21 0,-22 0 0,22 1 15,0-22-15,21 0 0</inkml:trace>
  <inkml:trace contextRef="#ctx0" brushRef="#br0" timeOffset="96610.85">11620 11599 0,'0'-21'0,"0"42"0,0-63 0,0 21 0,0-21 16,0 20-16,0 1 0,0 0 16,0 0-16,0 42 15,0 21-15,0-20 16,0 20-16,0 21 0,0-20 16,0 20-16,-21-20 0,0 20 0,21-21 15,-21 22-15,0-1 0,21-20 0,-21-1 16,-1 22-16,22-43 15,0 21-15,0 0 0,-21-20 0,21-1 16,0 0-16,0 0 0,21-42 31</inkml:trace>
  <inkml:trace contextRef="#ctx0" brushRef="#br0" timeOffset="97131.24">11959 11451 0,'0'-21'0,"0"42"0,0-63 0,0 21 0,0 0 16,-21-1-1,0 22-15,0 0 0,-22 0 16,1 0-16,21 22 0,-22-1 0,1-21 16,21 21-16,-21 21 0,20-21 15,1 1-15,0 20 0,21-21 0,-21 0 16,21 22-16,0-22 0,0 21 0,21-21 15,0 0-15,22 22 0,-1-22 16,0 21-16,1-21 0,20 22 0,-21-1 16,22-21-16,-22 22 0,1-1 0,-1-21 15,-21 21-15,0-20 16,0 20-16,-21-21 0,0 21 0,-21-20 0,0-1 16,0 0-16,-21 0 0,-22 0 0,22 0 15,-22-21-15,22 0 16,-22 22-16,22-22 0,0 0 0,-1 0 15,1 0-15,21-22 0,0 1 0,-22 21 16,22-21-16,21-21 0,0 21 16,0-1-16,0-20 0,0 0 0,0 21 15,0-22-15,21 1 0,22 0 0,-22 20 16,21 1-16,1 0 0</inkml:trace>
  <inkml:trace contextRef="#ctx0" brushRef="#br0" timeOffset="97459.06">12234 11875 0,'0'0'15,"43"0"-15,-1 21 0,-21-21 0,21 0 0,-20 21 16,-1-21-16,0 0 0,0 0 16,0 0-16,0 0 15,1 0-15,-1 0 0,-21-21 0,21 21 16,0-21-16,-21-1 0,21 22 0,-21-21 16,0 0-16,0 0 0,0 0 15,-21 0-15,0-1 0,0 22 16,0 0-16,-1 0 0,-20 0 0,21 0 15,-21 0-15,-1 22 0,22-22 16,-21 42-16,21-21 0,-1 0 0,1 22 16,0-1-16,0 0 0,0 1 0,21-1 15,0 0-15,0 1 0,0-1 16,0 0-16,0 1 0,0-22 16,21 21-16,0-21 0,0 0 0,0 1 15,22-1-15,-1-21 0,-21 0 16,22 21-16,-1-21 0,0 0 0,1 0 15,20-21-15,-21 0 0,1-1 0,20-20 16,-20 21-16,20-21 0</inkml:trace>
  <inkml:trace contextRef="#ctx0" brushRef="#br0" timeOffset="97683.93">13356 11367 0,'0'0'0,"0"-22"0,0 1 0,0 64 31,0-22-31,-21 21 0,0 0 0,0 1 16,-1 20-16,1-20 0,0 20 0,0-21 16,0 22-16,0-1 0,-1 1 15,-20-22-15,21 22 0,0-1 0,0-20 16,-1 20-16,1-21 0,21 1 0,-21-22 16,21 21-16,0-21 0,0 1 15,21-22-15,22 0 0,-22 0 0,0 0 16,21 0-16,1 0 0,-22-22 0,21 22 15</inkml:trace>
  <inkml:trace contextRef="#ctx0" brushRef="#br0" timeOffset="98014.74">13525 12002 0,'0'42'31,"0"-21"-15,22-21-16,-1 0 15,0 0-15,0 0 0,0 0 0,0-21 16,1 21-16,-1-21 0,21 0 0,-21 21 16,0-22-16,22 1 0,-22 0 15,-21 0-15,0 0 0,0 0 0,0-1 16,-21 22 0,0 0-16,-1 0 15,1 0-15,0 22 0,-21 20 0,21-21 16,-1 0-16,-62 106 15,63-84-15,-1-22 0,1 21 16,0 0-16,21-20 0,0 20 0,0-21 16,0 0-16,21 0 0,0 1 0,1-22 15,20 0-15,-21 0 0,21 0 16,-20 0-16,20 0 0,0 0 0,1 0 16,20-22-16</inkml:trace>
  <inkml:trace contextRef="#ctx0" brushRef="#br0" timeOffset="98483.12">14414 11811 0,'0'-21'0,"0"42"0,-21-42 15,0 42 1,21 0-16,-21 22 0,0-22 16,0 21-16,-1-21 0,-20 22 0,21-1 15,21 0-15,-21 1 0,0-1 0,21 0 16,-22 1-16,22-22 15,0 21-15,0-21 0,0 0 0,0 1 0,22-1 16,-1-21-16,0 0 0,21 0 16,-21 0-16,22 0 0,-1 0 15,-21 0-15,22-21 0,20-1 0,-21 1 16,1 0-16,-1-21 0,-21 21 0,22-22 16,-1-20-16,-21 20 0,21-20 15,1 21-15,-22-22 0,0 1 0,21-1 16,-20 1-16,-1-1 0,0 1 0,0-1 15,-21 1-15,0 20 0,0 22 16,0-21-16,-21 42 16,0 21-16,0 21 15,-1 1-15,1-1 0,0 0 16,0 1-16,0-1 0,0 21 0,-1-20 16,1 20-16,21-20 0,-21 20 15,21-21-15,0 22 0,0-22 0,0 1 16,0-1-16,0-21 0,0 21 0,21-20 15,0-1-15,1 0 0,-1 0 16,0-21-16,0 0 0,0 0 0,0 0 16,1 0-16,-1-21 0,0 0 0,-21 0 15,0-1-15</inkml:trace>
  <inkml:trace contextRef="#ctx0" brushRef="#br0" timeOffset="98635.03">14647 11790 0,'-21'0'15,"42"0"-15,-63 0 0,42-21 16,21 21 0,0 0-16,0 0 0,22 0 15,-1 0-15,0-21 0,1 21 16,20-22-16,1 1 0,20 21 0,-20-21 16</inkml:trace>
  <inkml:trace contextRef="#ctx0" brushRef="#br0" timeOffset="99018.81">15917 11451 0,'0'0'0,"0"-21"0,0 0 0,0-21 0,0 20 16,0 1-16,0 42 31,0 22-31,0-1 16,0 22-16,0-22 0,0 21 0,0-20 15,0 20-15,-21 1 0,21-22 0,-21 22 16,21-22-16,-21 0 0,0 22 16,-1-43-16,22 21 0,-21 1 0,21-22 15,-21 0-15,21 0 0,-21-21 16,21-21 0</inkml:trace>
  <inkml:trace contextRef="#ctx0" brushRef="#br0" timeOffset="99451.56">15790 11578 0,'21'-63'16,"-42"126"-16,42-190 0,1 85 0,-1 0 15,0-1-15,0 1 0,0 21 0,22 0 16,-1-1-16,0 22 0,1 0 0,-1 0 16,-21 22-16,21-1 0,1 21 15,-22-21-15,0 22 0,-21-1 0,0 0 16,-21 1-16,0-1 0,-22 0 15,1-21-15,0 22 0,-1-22 16,1 21-16,0-21 0,-1 1 0,1-1 16,21 0-16,0 0 0,0-21 15,42 0 1,0 0-16,21-21 16,-21 21-16,22-21 0,20 21 15,-20 0-15,-1 0 0,21 0 0,-20 0 16,20 0-16,-20 0 0,20 0 0,-21 21 15,1 0-15,-22 0 0,0 0 16,21 1-16,-42-1 0,0 0 0,0 0 16,0 21-16,-21-20 0,-21-1 0,0 0 15,-1 0-15,1 0 16,-22 0-16,1 1 0,21-1 0,-22 0 16,22-21-16,-1 21 0,1-21 15,0 0-15,21 0 0,-1 0 0,22-21 16,0 0-16,22 0 15,-1-1-15,0 1 0,21-21 16,-21 21-16</inkml:trace>
  <inkml:trace contextRef="#ctx0" brushRef="#br0" timeOffset="99814.74">16616 11832 0,'0'0'0,"42"0"0,0 0 0,-20 21 16,-1-21-16,0 22 0,0-1 15,-21 0-15,0 0 0,0 0 16,0 22-16,0-22 0,0 0 0,0 0 15,0 0-15,0 0 0,0 1 16,0-1-16,21-21 16,0 0-1,22 0-15,-22-21 0,21-1 16,-21 1-16,22 0 0,-22 0 0,21 0 16,1 0-16,-1-1 0,-21-20 0,0 21 15,22-21-15,-22 20 0,0 1 16,-21 0-16,0 0 0,0 42 31,0 0-31,0 22 0,-21-1 16,0 0-16,-1 22 0,1-1 0,0 1 15,0-1-15,0 1 0,0-1 0,-1 1 16,22-1-16,-21 22 0,0-22 16,21 22-16,-21-21 0,21-1 0,0 22 15,-21-22-15,0 1 0,-1-1 0,1 1 16,0-22-16,0 22 0,-21-43 15,20 21-15,1-21 0</inkml:trace>
  <inkml:trace contextRef="#ctx0" brushRef="#br0" timeOffset="101695.18">18394 11599 0,'0'0'0,"0"-21"31,21 21-31,21-21 16,-21 0-16,22 0 0,-1 0 0,0-1 15,1 1-15,20-21 0,-20 21 0,-1-22 16,-21 1-16,21 21 0,-20-21 16,-1 20-16,-21 1 0,0 0 0,0 42 31,-21 22-31,-1-1 0,1 0 0,0 1 16,-21 20-16,21 1 0,-1-1 0,1 1 15,-21-22-15,21 21 0,21 1 16,-21-1-16,-1 1 0,1-1 0,21-20 15,-21-1-15,21 22 0,0-43 16,-21 21-16,21-21 0,-21 22 16,21-22-16,-21 0 0,-1-21 15,1 0-15,0 0 0,0 0 16,21-21-16,-42 21 0,20-21 0,1-22 16,0 22-16,0-21 0,21-1 0,-21 1 15,0-21-15,-1 20 0,22 1 16,0 0-16,0-1 0,-21 1 0,21 21 15,0 0-15,-21 21 0,21 21 16,0 0-16,0 0 16,0 21-16,0-20 0,0 20 0,21 0 15,0-21-15,1 22 0,-1-1 16,0 0-16,21-20 0,1-1 16,-1 0-16,0 0 0,1 0 0,-1 0 15,21-21-15,-20 0 0,20 0 16,-20 0-16,20 0 0,-21 0 0,22-21 15,-22 0-15,22 0 0,-22 0 0,0-22 16,22 22-16,-22-21 0,-21 0 16,22-1-16,-1 22 0,-21-21 0,0 21 15,1-1-15,-1 1 0,-21 0 0,21 21 16,-21 21 0,0 0-16,0 1 15,0-1-15,-21 0 0,21 0 16,0 0-16,0 22 0,0-22 15,0 0-15,0 0 0,0 0 0,21-21 16,0 21-16,0-21 0,0 0 16,22 22-16,-22-22 0,21 0 0,1 0 15,-22 0-15,21 0 0,-21 0 0,22-22 16,-1 22-16,-21-21 0,21 0 16,-20 21-16,-1 0 0,0 0 0,0 0 15,0 0-15,0 0 0,1 0 0,-1 0 16,0 21-1,0-21-15,0 0 0,0 0 16,1 0-16,20 0 0,-21 0 16,0-21-16,22 21 0,-22-21 15,21 0-15,-21 0 0,22-1 0,-22 1 16,0-21-16,0 21 0,0 0 0,0-22 16,-21 1-16,0 21 0,0-22 15,0 22-15,0 0 0,-21 0 0,0 0 16,-21 0-16,-1 21 0,1 0 0,0 0 15,-22 21-15,22 0 0,0 0 16,-22 0-16,22 0 0,-1 22 0,1-22 16,21 21-16,-21 1 0,20-1 0,1-21 15,21 21-15,0 1 0,0-22 16,0 21-16,21-21 0,1 1 16,-1-1-16,21 0 0,-21 0 0,22-21 15,-1 0-15,0 0 0,1 0 16,-1 0-16,21 0 0,-20-21 0,-1 0 15,0 0-15,1-1 0,-1-20 16,0 21-16,-20-21 0,20-22 16,-21 22-16,0-22 0,0 22 0,22-22 0,-22-20 15,0 20-15,0-20 0,0-1 16,1 21-16,-1 1 0,-21-1 16,21 22-16,-21 0 0,21-1 0,-21 22 0,-21 42 31,0 1-31,0 20 0,-1 0 15,-20 22-15,21-22 0,0 22 0,0-1 16,21 1-16,0-22 0,-22 21 16,22-20-16,0 20 0,0-20 0,0-1 15,0 0-15,0 1 0,22-1 16,-22 0-16,21-21 0,0 22 0,0-22 16,21 0-16,-20 0 0,-1-21 0,21 0 15,0 0-15,-20 0 0,20 0 16,-21 0-16,21 0 0,-20 0 0,20-21 15,-21 0-15,21 0 0,-20-22 16,-1 22-16,0-21 0,0 21 16,0-22-16,-21 22 0,0 0 0,0 0 15,0 0-15,-21 21 16,0 0-16,0 21 16,0-21-16,21 21 0,-22 0 0,1 0 15,21 1-15,-21-22 0,21 21 16,21-21-1,0 0 1,1-21-16,20 21 0,-21-22 16,0 1-16,0 21 0,22-21 15,-1 0-15,-21 0 0,22 0 0,-1-1 0,0 22 16,1-21-16,20 0 0,-21 0 16,1 21-16,-1 0 0,0 0 15,-20 0-15,20 0 0,-42 21 0,0 0 16,0 0-16,0 1 0,0-1 0,0 0 15,-42 0-15,20 0 0,1 0 16,-21 1-16,-43 20 0,64-21 16,-21 0-16,-1 0 0,22-21 15,-21 22-15,21-22 0,42 0 32,0 0-32,21-22 0,-20 1 15,20 0-15,0 0 0,1 0 16,-22-22-16,21 22 0,0-21 0,1 0 15,-1-1-15,0 1 0,-20 21 16,-1-22-16,21 22 0,-42 0 0,21 0 16,-21 42-1,-21 0-15,-21 22 0,21-22 16,-1 21-16,-20 0 0,0 1 0,21-1 16,-22-21-16,22 22 0,0-1 0,21 0 15,0-21-15,0 22 0,0-22 16,21 0-16,0 0 0,22 0 0,-22 1 15,21-1-15,0 0 0,-20 0 0</inkml:trace>
  <inkml:trace contextRef="#ctx0" brushRef="#br0" timeOffset="102107.94">18881 12615 0,'0'-21'0,"0"42"0,-22-63 0,1 42 16,21 42 0,0-20-1,0 20-15,21 0 0,1 22 0,-22-1 16,21-20-16,0 20 0,-21 1 16,0-1-16,21-21 0,-21 22 0,21-22 15,-21 1-15,0 20 0,0-21 0,0 1 16,0-1-16,0-21 0,0 22 15,0-22-15,0 21 0,0-21 16,0 0-16,21-21 0,1 0 16,-1-21-16,0 0 0,21 0 15</inkml:trace>
  <inkml:trace contextRef="#ctx0" brushRef="#br0" timeOffset="102330.37">19621 12721 0,'22'-42'0,"-44"84"0,65-126 0,-43 62 0,0-20 16,-21 42 0,-1 21-16,-20 22 15,21-1-15,-21 0 0,-1 22 0,1-22 16,-22 22-16,22-1 0,0-21 16,-1 22-16,1-22 0,0 1 0,21-1 15,-22 0-15,22 1 0,0-22 0,21 21 16,0-21-16,0 0 0,0 1 15,0-1-15,21-21 16,0 0-16,22 0 0</inkml:trace>
  <inkml:trace contextRef="#ctx0" brushRef="#br0" timeOffset="102675.18">20235 12806 0,'0'0'0,"21"-21"0,22 0 0,-22-1 15,-21 1-15,-21 21 16,-22 21-16,1 1 16,21-1-16,-21 0 0,-1 0 0,1 0 15,0 0-15,20-21 0,-20 22 0,21-1 16,21 0-16,0 0 16,21 0-16,0-21 15,0 21-15,22-21 0,-22 22 16,21-1-16,1 0 0,-22-21 15,21 21-15,0 21 0,-20-20 0,-1-1 16,0 0-16,-21 0 0,0 0 0,0 0 16,0 22-16,0-22 0,-42 0 15,20 0-15,-20 0 0,0 1 0,-1-1 16,-20-21-16,21 21 0,-22 0 0,22-21 16,-22 0-16,1 21 0,-1-21 15,1 0-15,20 0 0,-41 0 0,20 0 16,-20 0-16,20 0 0</inkml:trace>
  <inkml:trace contextRef="#ctx0" brushRef="#br0" timeOffset="104034.04">7747 13780 0,'0'0'0,"-42"-22"0,20 22 16,-20 0-16,0 0 0,-1 0 0,22 0 15,-21 0-15,21 0 0,0 0 0,-1 22 16,1-22-16,21 21 16,0 0-16,21-21 0,1 21 0,20-21 15,0 21-15,22-21 0,-1 21 0,22-21 16,-22 0-16,22 22 0,21-22 16,-21 0-16,-1 0 0,22 0 0,0 0 15,0 0-15,0 0 0,21 0 0,-22 0 16,22 0-16,-21-22 0,0 1 15,21 21-15,-21-21 0,-21 0 0,20 21 16,-20-21-16,0 0 0,-22 21 16,1-22-16,-1 1 0,-20 21 15,-22-21-15,0 21 0,0-21 0,-21 0 16,0 0-16,-21-1 16,0 22-16,0-21 0,-1 0 15,1 21-15,-21-21 0,0 0 0,20 21 16,-20-21-16,0-1 0,-1 22 0,1-21 15,0 21-15,-1 0 0,1 0 16,0 0-16,-1 0 0,22 0 0,-21 0 16,21 0-16,0 0 0,21 21 15,21-21 1,21 22 0,-21-22-16,22 0 0,20 0 0,-21 0 15,22 0-15,-1 0 0,1 0 0,-22 0 16,22 0-16,-1 21 0,-20 0 15,20-21-15,-42 21 0,22 0 0,-22 22 16,-21-22-16,0 21 0,0-21 0,0 22 16,-43-1-16,22 0 0,-42 1 15,20-1-15,-20 0 0,21 1 0,-22-22 16,1 21-16,20 0 0,-20-20 0,20 20 16,1-21-16,0 0 0,-1 0 15,1 1-15,21-1 0</inkml:trace>
  <inkml:trace contextRef="#ctx0" brushRef="#br0" timeOffset="104834.62">7451 15536 0,'-43'0'0,"86"0"0,-107 0 15,22-21-15,21 0 0,-1 21 0,-20-21 16,21 21-16,21-21 15,-21 21-15,42 0 16,0 0-16,21 0 16,-20 0-16,20 0 0,21 0 15,-20 0-15,20 0 0,1 0 0,20 0 16,1 0-16,0 0 0,-1 0 16,22 0-16,-21 0 0,42 0 0,-21-21 15,21 21-15,0 0 0,0-22 16,0 22-16,0 0 0,21-21 0,-21 21 15,0 0-15,0-21 0,0 0 0,0 21 16,-21 0-16,0-21 0,-1 21 0,-20 0 16,-21 0-16,20 0 0,-20-21 15,-22 21-15,0 0 0,-20 0 0,20 0 16,-21 0-16,-21-22 16,-21 22-1,0 0-15,0-21 16,-22 21-16,22-21 0,-21 21 0,-1-21 15,1 0-15,0 21 0,-22-21 0,22-1 16,-22 22-16,1-21 0,21 0 0,-22 21 16,22 0-16,-1-21 0,1 21 15,21 0-15,0 0 0,0 0 0,-1 0 16,22-21-16,22 21 16,-1 0-1,21-21-15,0 21 0,1 0 0,-1 0 16,0 0-16,1 0 0,20 0 15,-20 0-15,20 0 0,-21 0 0,1 0 16,-1 0-16,0 21 0,1 0 0,-1 0 16,-21-21-16,0 21 0,1 0 15,-22 1-15,0 20 0,0-21 0,0 0 16,0 22-16,-22-1 0,1 0 0,-21-21 16,21 22-16,-22-1 0,1 0 15,0 1-15,-1-1 0,-20-21 0,21 22 16,-1-1-16,1-21 0,0 21 0,-1-20 15,22 20-15,-21-21 0,21 0 0,-1 0 16,1 1-16</inkml:trace>
  <inkml:trace contextRef="#ctx0" brushRef="#br0" timeOffset="109251.13">12933 15198 0,'-21'0'47,"-1"0"-16,1 0-15,0 0 15</inkml:trace>
  <inkml:trace contextRef="#ctx0" brushRef="#br0" timeOffset="110451.41">13060 15240 0,'0'0'0,"0"-21"63,0 0-17</inkml:trace>
  <inkml:trace contextRef="#ctx0" brushRef="#br0" timeOffset="111367.12">13123 15261 0,'0'0'0,"21"0"0,1 0 32,-1 0-32,-21-21 15,21 0-15,0 21 0,-21-21 16,21 0-16,-21-1 0,0 1 15,21 0-15,-21 0 0,0 0 0,0 0 16,0-1-16,0 1 0,0 0 0,-21 0 16,0 0-16,0 0 0,-21-1 0,20 22 15,-20 0-15,0 0 16,-1 0-16,1 0 0,0 22 0,-1-1 16,1 21-16,0-21 0,-1 22 0,22-22 15,-21 21-15,21 0 0,0-20 16,-1 20-16,22 0 0,-21-21 0,21 22 15,0-22-15,0 0 0,0 0 0,21-21 16,1 0-16,-1 0 0,0 0 16,21 0-16,-21 0 0,22 0 0,-1-21 15,-21 0-15,22 0 0,-1 0 0,0-1 16,1-20-16,-22 21 0,21 0 0,-21-22 16,0 22-16,1 0 0,-22 0 15,0 0-15,0 0 16,0 42-1,-22 0-15,22 21 16,-21-21-16,21 43 0,0-22 0,0 22 16,0-1-16,0 22 0,0-22 0,0 22 15,0 0-15,0-1 0,21 22 0,1-21 16,-22 21-16,21 0 0,-21-1 16,21-20-16,-21 21 0,21-21 0,-21 20 15,0-20-15,0 0 0,0-1 0,0 1 16,0 0-16,-21-22 0,0 1 15,0-1-15,-1 1 0,1-22 0,0 0 16,0 1-16,-21-1 0,-1-21 16,1 0-16,0 1 0,-1-1 15,-20-21-15,20 0 0,-20-21 0,21-1 16,-22 1-16,22-21 0,-1 0 0,1-22 16,0 1-16,-1-22 0,22 0 15,0-21-15,0 1 0,21-1 0,0 0 16,0 0-16,0 0 0,0 0 0,21 1 15,21-1-15,-20 21 0,20 0 0,0 1 16,22 20-16,-1-20 0,1 20 16,-1 1-16,1 20 0,-1-20 0,1 20 15,-1-20-15,1 21 0,-1-1 0</inkml:trace>
  <inkml:trace contextRef="#ctx0" brushRef="#br0" timeOffset="111922.9">13420 15261 0,'0'0'0,"0"-21"16,21 0-16,0 21 16,-21-21-16,21 0 0,0-1 15,-21-20-15,21 21 0,1 0 0,-1-22 16,0 22-16,-21-21 0,0 21 16,0-22-16,0 22 0,0-21 0,0 21 15,0 0-15,0-1 0,-21 22 16,0 0-16,-1 0 0,1 22 15,0 20-15,0-21 0,0 21 16,0 1-16,-1-1 0,1 0 0,21 1 16,0-1-16,0 22 0,0-22 0,0-21 15,0 21-15,0 1 0,21-22 0,1 0 16,20 0-16,-21-21 0,21 0 16,-20 0-16,20 0 0,0 0 0,-21 0 15,43 0-15,-22-42 0,1 21 0,-1 0 16,21-22-16,-20 1 0,20-22 15,-20 22-15,-1-21 0,21-1 0,-20 1 16,-22-22-16,21 21 0,-21-20 16,22-1-16,-43 0 0,21 1 15,-21 20-15,0-20 0,0 20 0,0 22 16,0-22-16,0 22 0,0 21 0,-21 0 16,0 21-16,-1 0 15,22 42-15,-21-21 0,0 21 16,21 22-16,-21-22 0,21 22 15,0-1-15,0 1 0,-21-1 0,21 1 16,0 20-16,0-41 0,0 20 16,0 1-16,0-22 0,0 22 0,0-22 15,0 0-15,0-21 0,21 22 0,0-22 16,0 0-16,0 0 0,1-21 16,-1 0-16,0 0 0,0 0 0,21 0 15,-20-21-15,-1 0 0,-21 0 16,21 0-16,-21-22 0</inkml:trace>
  <inkml:trace contextRef="#ctx0" brushRef="#br0" timeOffset="112107.34">14118 14690 0,'0'0'16,"-21"0"-16,0 0 0,-22 0 16,65 0-1,-1 0-15,21-21 16,-21 21-16,22 0 0,-1 0 0,0-22 15,22 22-15,-22-21 0,22 21 16,-22-21-16,21 21 0,1-21 0,21 0 16,-22 0-16,22-22 0,-1 22 0,1 0 15,21-21-15</inkml:trace>
  <inkml:trace contextRef="#ctx0" brushRef="#br0" timeOffset="113187.24">15748 14097 0,'0'0'0,"0"-21"0,0 0 16,-21 21-1,-22 0-15,22 0 0,0 21 16,-21 0-16,-1 0 0,1 0 16,0 22-16,-1-1 0,-20 22 0,21-1 15,-1 1-15,1-1 0,-22 1 0,22 20 16,21-20-16,-21-1 0,20 1 16,-20-1-16,21 1 0,21-1 0,0-20 15,0 20-15,0-21 0,0 1 0,21-1 16,0 0-16,22-20 0,-22-1 15,21 0-15,22-21 0,-22 0 0,0 0 16,22 0-16,-22-21 0,22 0 0,-22-1 16,21 1-16,-20-21 0,-1 0 15,0-1-15,1 1 0,-1-22 16,-21 22-16,0-21 0,1-1 0,-1-21 16,-21 22-16,0-22 0,0 22 0,0-22 15,-21 22-15,-1-1 0,1 22 16,0-22-16,-21 22 0,21 21 0,-22 0 15,-20 21-15,20 0 0,-20 0 0,-1 0 16,1 21-16,-22 0 0,22 21 16,-22 1-16,22-1 0,20 21 0,-20 1 15,42-1-15,-43 64 16,64-84-16,0 20 0,0-20 0,0 20 16,21-21-16,22 1 0,-1-1 15,0-21-15,22 22 0,-1-22 16,1 0-16,-1 0 0,1 0 0,20-21 15,-20 0-15,21 0 0,-1 0 0,-20-21 16,20 0-16,1 0 0,-21 0 16,-1-1-16,1 1 0,-22 0 0,0-21 15,1 21-15,-22-1 0,0 1 0,0 0 16,0 0-16,-21 63 31,0-21-31,-21 22 0,21-1 16,-21 0-16,0 22 0,21-1 0,-21 22 15,-1-21-15,22 20 16,-21 1-16,21 0 0,-21 20 0,0 1 16,21 0-16,0 0 0,-21 0 0,0 0 15,-1-1-15,22 22 0,-21-21 16,21 21-16,-21-21 0,21 0 0,-21 0 16,21 0-16,0-1 0,-21 1 0,21-21 15,-21 0-15,21-1 0,-22-20 16,22 20-16,0-41 0,0 20 0,-21-20 15,0-1-15,21-21 0,-21 21 16,0-42-16,21 22 0,-21-44 16,21 1-16,0-21 0,0 0 15,0-22-15,0-21 0,0 1 16,0-1-16,0-21 0,0-21 16,0 0-16,21 0 0,0 0 0,-21-21 15,21 0-15,0 0 0,0 0 0,1-1 16,-1 22-16,0-21 0,21 21 15,-21 21-15,1-21 0,-1 22 0,0 20 16,0 0-16,0 1 0,22 20 0,-22 22 16,0-1-16,0 1 0,0 0 15,0 21-15,1-1 0,-1 1 0,0 0 16,0 21-16,21-21 0,-20 0 0,-1 21 16,21 0-16,0 0 0,-20 0 15,20 0-15,-21 0 0,21 0 16,-20 21-16,-1 0 0,0 0 0,-21 0 15,0 1-15,0-1 0,0 21 0,0-21 16,0 0-16,-21 22 0,0-22 16,-22 0-16,22 0 0,-21 22 0,21-22 15,-22 0-15,1-21 0,21 21 0,-22 0 16,1-21-16,21 0 0,0 0 16,0 0-16,-1 0 0,1 0 0,21-21 15,0 0-15,0 0 16,21-22-16,1 22 0,-1-21 15,21 0-15</inkml:trace>
  <inkml:trace contextRef="#ctx0" brushRef="#br0" timeOffset="114587.91">17124 14245 0,'0'0'0,"21"-21"0,21-21 31,-42 63-15,-21 0-16,0 0 0,0 22 0,0-1 15,-1 0-15,1 22 0,21-22 16,-42 22-16,42-1 0,-21 1 0,0-22 16,-1 21-16,1 1 0,0-22 15,21 1-15,0-1 0,-21 0 16,21 1-16,0-1 0,0-21 0,0 21 16,0-20-16,0-1 0,21-21 15,0 0-15,0 0 0,1 0 0,20 0 16,-21 0-16,21-21 0,1-1 0,-1 1 15,-21 0-15,22 0 0,-1-21 16,0-1-16,-21 22 0,22-21 0,-22-1 16,0 1-16,0 21 0,0-21 0,-21 20 15,22 1-15,-22 42 32,0 1-32,0-1 0,0 0 0,0 0 15,-22 21-15,22-20 16,0 20-16,-21-21 0,21 21 0,-21-20 15,21 20-15,0-21 0,0 0 0,0 0 16,0 1-16,21-1 0,0 0 16,1-21-16,-1 0 0,21 0 0,-21 0 15,0 0-15,22 0 0,-1-21 0,-21 21 16,0-21-16,22-1 0,-22 1 0,21-21 16,-21 21-16,1 0 0,-1-22 15,0 22-15,0 0 0,0-21 0,-21 20 16,0 1-16,0 42 31,0 1-31,0-1 16,0 0-16,0 0 0,0 21 0,0-20 15,-21-1-15,21 21 0,0-21 16,0 0-16,0 1 0,0-1 0,0 0 16,21 0-16,0-21 0,-21 21 0,22-21 15,-1 0-15,0 0 0,21 0 16,-21 0-16,1 0 0,-1-21 0,21 21 15,-21-21-15,-21 0 0,0 0 0,21-1 16,-21 1-16,0 0 0,0 0 16,0-21-16,-21 20 0,21 1 0,-21 0 15,0 0-15,0 0 0,0 0 0,-1-1 16,1 1-16,0 21 0,0 0 16,0 0-16,42-21 31,0 21-16,21 0-15,-20-21 0,20 21 0,0 0 16,1 0-16,-22-21 0,21 21 0,0 0 16,-20 0-16,20 0 0,0 0 15,-21 21-15,22-21 0,-22 21 0,0 0 16,21 0-16,-20 1 0,-22-1 16,0 0-16,21 21 0,-21-21 0,0 1 0,0-1 15,0 21-15,0-21 0,0 0 16,0 1-16,0-1 0,0 0 15,-21-21-15,21 21 0,-22 0 16,1-21 0,21-21-1,0 0-15,0 0 16,21 0-16,1-1 0,-1-20 0,0 21 16,0-21-16,0 20 0,0-20 15,22 0-15,-22 21 0,21-1 0,1-20 16,-22 42-16,21-21 0,0 21 0,-20 0 15,-1 0-15,0 0 16,0 0-16,0 21 0,0 0 0,-21 0 16,0 22-16,0-22 0,0 21 0,22-21 15,-22 22-15,0-1 0,0-21 16,0 22-16,21-1 0,-21-21 0,0 21 16,21-20-16,0-1 0,0 0 0,-21 0 15,43 0-15,-22 0 0,0-21 0,21 0 16,-21 0-16,22 0 0,-1 0 15,0 0-15,-20-21 0,20 0 0,0 0 16,-21 0-16,22 0 0,-22-1 0,21-20 16,-21 0-16,1-1 15,-1 1-15,0 0 0,-21-1 0,0 1 16,21 0-16,-21-1 0,0 1 0,0 21 16,0 0-16,-21 0 0,21-1 15,-21 22-15,0 0 0,-1 0 0,1 22 16,0-22-16,0 21 0,0 21 0,21-21 15,0 0-15,0 22 0,0-1 0,0-21 16,0 22-16,0-22 0,0 21 16,21-21-16,0 22 0,0-22 0,-21 0 15,21 0-15,-21 0 0,22 0 0,-22 1 16,0-1-16,0 0 0,0 0 16,-22-21-1,-20 0-15,21 0 0,0 0 0,0 0 16,-22 0-16,22 0 0,-21 0 15,21 0-15,-22-21 0,22 0 0,-21 21 16,21-21-16,-1-22 0,1 22 0,0 0 16</inkml:trace>
  <inkml:trace contextRef="#ctx0" brushRef="#br0" timeOffset="114898.74">18690 14266 0,'-21'22'0,"42"-44"0,-63 86 0,21-43 15,-1 0-15,22 0 0,0 1 16,22-22 0,-1 0-16,0 0 0,0-22 15,0 22-15,0-21 0,1 0 0,-1 0 16,0-21-16,-21 20 0,0 1 0,0 0 15,0 0-15,0 0 0,-21 0 16,0-1-16,-1 1 0,-20 21 0,21 0 16,-21 0-16,20 0 0,-20 21 0,0 1 15,21-1-15,-22 0 16,1 0-16,21 0 0,-22 0 0,22 1 16,-21 20-16,21-21 0,0 0 0,-22 0 15</inkml:trace>
  <inkml:trace contextRef="#ctx0" brushRef="#br0" timeOffset="115114.62">17145 14605 0,'-42'0'0,"84"0"0,-106 0 15,43 0-15,42 0 31,22 0-31,-1 0 0,0-21 0,1 21 16,20-21-16,-20 0 0,41 21 0,-20-22 16,-1 1-16,1 0 0,20 0 15,-20 0-15,21 0 0,-1-1 0</inkml:trace>
  <inkml:trace contextRef="#ctx0" brushRef="#br0" timeOffset="115562.79">20828 14372 0,'0'-21'16,"0"42"-16,0-63 0,0 0 0,0 20 16,-21 1-16,21 0 0,0 0 0,-21 21 15,-1 0-15,1 0 0,0 0 16,0 21-16,0 21 15,0 1-15,-1-1 0,1 22 0,0-1 16,0 1-16,0-1 0,21 1 16,-21-22-16,-1 21 0,1 1 0,21-1 15,0-20-15,-21 20 0,21-20 0,0-1 16,0 0-16,21 1 0,-21-1 16,43-21-16,20 43 15,-21-43-15,1 0 0,-1-21 0,43 0 16,-43 0-16,0 0 15,1-21-15,-1 21 0</inkml:trace>
  <inkml:trace contextRef="#ctx0" brushRef="#br0" timeOffset="115855.64">21505 14288 0,'0'0'0,"0"-64"0,0 22 0,21 21 16,-21-22-16,22 22 0,-22 0 0,0 0 15,21 0-15,0 21 0,0 0 16,0 21-16,0 0 0,22 0 16,-22 21-16,0-20 0,21 41 15,1 1-15,-1-1 0,-21 1 16,22-1-16,-1 1 0,-21 20 0,21-20 16,-20-22-16,-1 22 0,0-1 0,-21-21 15,0 1-15,0-1 0,0 0 16,0 1-16,-21-1 0,-22 0 0,22 1 15,-21-22-15,0 21 0,-22-21 0,22 22 16,-1-22-16,-20 0 0,21 0 16,-22-21-16,22 21 0,-1-21 0,22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4:29:38.0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4868 741 0,'0'0'0,"0"-21"0,0 0 15,0-1-15,0 1 0,0 0 16,0 0-16,0 0 16,0 0-16,-21 21 0,21-22 0,-21 22 15,0 0-15,0 0 16,21 22-16,-22-1 15,22 0-15,-21 21 0,21 1 16,0-1-16,0 21 0,0 1 0,0-1 16,0 22-16,0-21 15,0 20-15,0-20 0,0-1 0,0 1 16,-21-1-16,0 1 0,0-1 16,21-20-16,0 20 0,-21-21 0,-1 1 15,22-1-15,-21 0 0,21-20 16,-21-1-16,21 0 0,0 0 15,-21-21-15,0-21 16,21 0 0,-21-22-16,-1 22 0,22-21 15</inkml:trace>
  <inkml:trace contextRef="#ctx0" brushRef="#br0" timeOffset="688.94">4254 1122 0,'-21'-21'0,"42"42"0,-63-42 0,42 0 0,-21-1 16,21 1-16,-21 0 0,21 0 15,0-21-15,0-22 0,0 43 16,21-21-16,0 20 0,21-20 16,-20 21-16,20-21 0,0-1 0,1 22 15,20-21-15,43-1 16,-43 22-16,-20 0 0,20 0 15,1 21-15,-22 0 0,0 0 16,22 0-16,-22 21 0,1 0 0,-1 22 16,-21-1-16,21 0 0,-20 1 15,-1 20-15,21 1 0,-42-1 0,21 22 16,-21-22-16,21 1 0,-21-1 16,0 1-16,0-22 0,0 22 0,0-22 15,0 0-15,0 1 0,0-1 16,0 0-16,0-21 0,0 1 0,0-1 15,0 0-15,0 0 16,0-42 15,0 0-31,0 0 0,0-1 0,0-20 16,0 0-16,22-1 0,-1 1 16,-21-21-16,21 20 0,0-41 0,0 20 15,22-21-15,-22 22 0,21-22 16,-21 1-16,22 20 0,-1-21 0,0 22 15,22-1-15,-22 1 0,0-1 16,22 22-16,-22 0 0,1-1 0,-1 22 16,0 21-16,-21 0 0,22 0 15,-22 43-15,21-22 0,-21 42 16,1 1-16,-22-1 0,0 1 16,0 20-16,0 1 0,0 21 0,0-21 15,0-1-15,0 1 0,0 0 16,0-22-16,-22 1 0,1-1 0,21 1 15,0-1-15,0 1 0,-21-22 0,21 0 16,0 1-16,-21-1 0,21-21 16,0 0-16,0 0 0,0 1 0,0-1 15,0 0-15,0 0 16,0-42 0,0 0-1,0 0 1</inkml:trace>
  <inkml:trace contextRef="#ctx0" brushRef="#br0" timeOffset="1324.48">6477 1715 0,'0'0'16,"21"0"-16,0 21 0,0-21 16,1 0-16,-1 0 0,0 0 15,0 0-15,0 0 0,0-21 16,1-1-16,-1 1 0,0 0 0,21 0 15,-21-21-15,1 20 0,20 1 16,-21-21-16,0 21 0,0-22 16,1 1-16,-1 21 0,-21-21 0,0 20 15,0-20-15,0 21 0,0 0 16,-21 0-16,-1 21 0,-20 0 16,21 0-16,-21 0 0,-1 21 15,1 0-15,-22 0 0,22 0 0,-21 0 16,20 22-16,1-1 0,0-21 15,-1 22-15,1-1 0,21 21 0,0-20 16,-1-1-16,1 0 0,21 1 0,-21-1 16,21-21-16,0 22 0,0-22 15,0 21-15,21-21 0,0-21 16,1 21-16,-1 1 0,0-22 16,0 0-16,21 0 0,-20 0 0,20 0 15,0-22-15,1 1 0,-1 0 0,-21 0 16,21 0-16,1 0 0,-1-22 15,0 1-15,1 0 0,-1-1 0,-21 1 16,22 0-16,-22-1 0,0 1 16,21 0-16,-42 20 0,21 1 0,-21 0 15,0 0-15,-21 42 32,0 21-32,21-20 0,0-1 15,-21 21-15,21-21 16,-21 22-16,21-1 0,0-21 0,0 21 15,0-20-15,0 20 0,0-21 16,0 21-16,0-20 0,0-1 0,0 0 16,21 0-16,0 0 0,-21 0 0,21-21 15,0 0-15,1 0 0,-1 0 16,0 0-16,0 0 0,0 0 0,22-21 16,-22 0-16,21 0 0,-21-21 15,0 20-15,22-20 0,-22 0 0,21-1 16,-21 1-16,22 0 0</inkml:trace>
  <inkml:trace contextRef="#ctx0" brushRef="#br0" timeOffset="2211.96">7578 1439 0,'21'-21'0,"-42"42"0,42-63 0,-21 21 16,0 0-16,0 0 0,-21 21 31,21 21-15,-22 0-16,22 0 0,-21 0 0,0 0 15,21 1-15,0 20 0,0 0 16,-21-21-16,0 22 0,21-1 0,-21-21 15,21 22-15,0-1 0,-22-21 0,22 0 16,-21 22-16,21-22 0,0 0 16,0 0-16,0-42 47,0-21-47,0 20 15,21-20-15,1 21 0,-22-21 16,21-1-16,0 1 0,0 0 0,21-1 15,-20 1-15,-1 0 0,0 20 16,0 1-16,0 0 0,0 0 0,1 21 16,-1 0-16,0 0 0,0 0 15,0 21-15,0 0 0,-21 0 16,0 1-16,22-1 0,-1 0 0,-21 21 16,21-21-16,-21 22 0,0-1 15,21-21-15,0 22 0,-21-22 16,0 0-16,21 21 0,1-21 15,-1 1-15,-21-1 0,21-21 16,0 0-16,0 0 0,0 0 16,1 0-16,-22-21 15,21-1-15,0 22 0,0-42 0,0 21 16,-21 0-16,21-22 0,1 22 16,-1-21-16,0 0 0,0 20 0,0-20 15,0 0-15,1 21 0,-1-1 16,-21 1-16,21 0 0,-21 0 0,21 21 15,-21 21 1,0 0 0,0 0-16,0 1 0,0-1 15,-21 21-15,21-21 0,0 22 16,0-22-16,0 21 0,0 0 0,0-20 16,0-1-16,0 21 0,0-21 0,21 0 15,0 1-15,0-1 16,1-21-16,-1 0 0,0 0 15,0 0-15,0 0 0,22-21 16,-22-1-16,0 1 0,0 0 0,0-21 16,0 21-16,22-22 0,-22 1 15,0 21-15,0-22 0,0 1 0,1 0 16,-1 21-16,-21-22 0,21 22 16,0 0-16,-21 0 0,0 42 31,-21-21-31,21 21 0,-21 21 15,21-20-15,0-1 0,-21 21 16,21-21-16,-22 22 0,22-22 0,0 21 16,0-21-16,0 0 0,0 22 15,0-22-15,0 0 0,0 0 0,22 0 16,-22 1-16,21-1 0,0-21 0,0 21 16,0-21-16,22 0 0,-22 0 15,0 0-15,21 0 0,-21 0 0,22-21 16,-22 21-16,21-21 0,-21-1 15,22 1-15</inkml:trace>
  <inkml:trace contextRef="#ctx0" brushRef="#br0" timeOffset="3039.5">9567 1566 0,'0'0'0,"21"-21"0,22-21 0,-1 21 0,-21-22 16,0 22-16,1 0 0,-22-21 0,0 21 16,0-1-16,0 1 0,0 0 15,0 0-15,-22 21 0,1 0 0,0 0 16,-21 0-16,21 0 0,-1 0 15,-20 0-15,21 21 0,0 0 0,-22 0 16,22 1-16,-21 20 0,21-21 0,0 21 16,-1-20-16,1 20 15,0 0-15,0 1 0,0-1 0,0 0 16,21 1-16,0-1 0,0-21 0,0 21 16,0-20-16,0 20 0,0-21 15,0 0-15,21 0 0,0-21 0,0 0 16,0 22-16,0-22 0,22 0 15,-22 0-15,0-22 0,0 1 0,22 21 16,-22-21-16,21-21 0,-21 21 0,22-22 16,-22 22-16,21-21 15,-21-1-15,22 1 0,-22-21 0,0 20 16,0 1-16,0 21 0,0-22 0,-21 22 16,22-21-16,-22 21 0,0 0 15,-22 21 1,1 0-16,0 21 15,0 0-15,0 0 0,21 0 16,0 0-16,-21 22 0,21-22 0,-22 21 16,22 1-16,0-22 0,0 21 15,0 0-15,0 1 0,0-22 0,0 21 16,0-21-16,0 1 0,22-1 16,-22 0-16,21 0 0,0 0 15,0 0-15,0-21 0,22 0 0,-22 0 16,0 0-16,21 0 0,-21 0 15,22 0-15,-22-21 0,21 0 0,-21 0 16,22 0-16,-22-22 0,21 22 0,-21-21 16,22 0-16,-22-1 0,0 1 15,21 0-15,-20-22 0,-1 22 0,21-22 16,-21 1-16,0-1 0,1 1 16,-1-22-16,-21 22 0,21-22 0,-21 21 15,21 1-15,-21-1 0,0 22 0,0-21 16,0 41-16,0-20 0,0 21 15,0 0-15,0 42 32,-21 0-32,21 21 0,-21 1 0,0 20 15,-1 1-15,22-1 0,-21 22 0,0 0 16,21-22-16,-21 22 0,21-22 16,0 1-16,0-1 0,0-20 15,0 20-15,0-21 0,0 1 0,0-1 16,0 0-16,21-20 0,-21 20 0,21-21 15,0 0-15,1 0 0,-1-21 16,0 0-16,0 0 0,0 0 16,0 0-16,1 0 0,-1 0 0,0-21 15,21 0-15,-21 0 0,1 0 16,20-22-16,-21 22 0,0-21 16,22 21-16,-22-22 0</inkml:trace>
  <inkml:trace contextRef="#ctx0" brushRef="#br0" timeOffset="4053.92">12509 699 0,'0'0'0,"0"-43"0,22 22 15,-1 0-15,-21 0 0,21-22 16,-21 22-16,21-21 0,-21 21 0,0 0 16,0-22-16,0 22 0,0 0 15,0 0-15,0 0 0,0-1 0,-21 22 31,0 0-31,0 22 0,-1 20 16,1-21-16,-21 21 0,21 22 0,-22-22 16,22 22-16,-21-1 0,0 22 15,20-22-15,-20 22 0,21 0 0,0-22 16,0 22-16,-1-22 16,1 1-16,21-1 0,0 1 0,0-1 15,0-20-15,21 20 0,1-20 0,20-1 16,-21 0-16,21-21 0,1 22 15,-1-22-15,0 21 0,1-42 0,-1 21 16,0 1-16,1-22 0,-1 0 16,22 0-16,-22 0 0,21 0 0,-20-22 15,20 1-15,-20 0 0,20 0 0,-21-21 16,22-1-16,-22 1 16,1-22-16,-1 22 0,0-21 0,1-1 15,-1 1-15,0-22 0,-21 21 0,1-20 16,-1-1-16,-21 0 0,0 22 15,0-22-15,0 22 0,0-1 0,-21 1 16,-1-1-16,-20 22 0,0-22 16,-1 22-16,1 0 0,0 21 0,-22-1 15,22 1-15,-22 21 0,22 0 16,-21 0-16,20 21 0,1 1 0,-22 20 16,22 0-16,21 1 0,-21 20 15,-1 1-15,22-1 0,0 22 0,0-22 16,0 43-16,21-21 0,0-1 15,0-20-15,0 21 0,0-1 0,21-20 16,0-1-16,21 1 0,1-1 16,-1 1-16,21-1 0,1 1 15,-1-22-15,1 22 0,21-22 0,-22 0 16,1 22-16,-1-22 0,-21-21 16,1 22-16,-22-1 0,0 0 0,-21-21 15,0 22-15,0-1 0,-42-21 0,-1 22 16,1-22-16,-21 21 0,-1-21 15,1 0-15,-1 1 0,1-1 0,-1 0 16,1 0-16,20-21 0,1 0 0,0 0 16,-1 21-16,22-21 0,-21 0 15,42-21 1,0 0-16,0 0 0,0 0 0,21-22 0,21 1 16,-21 21-16,22-22 15,-1 1-15</inkml:trace>
  <inkml:trace contextRef="#ctx0" brushRef="#br0" timeOffset="4516.07">13589 1355 0,'0'0'0,"21"-21"0,-21-1 16,21 1-16,-21 0 0,0 42 31,0 0-15,0 1-16,-21-1 0,21 0 0,-21 21 15,21-21-15,-21 22 0,21-1 0,0 0 16,0-20-16,0 20 0,0 0 16,0-21-16,0 22 0,0-22 0,0 0 15,0 0-15,21-21 16,0 21-16,0-21 0,0 0 0,1 0 16,-1-21-16,21 21 0,-21-21 0,22 0 15,-22 0-15,0-22 0,21 22 16,-21-21-16,22 21 0,-22-22 0,21 1 15,-21 0-15,1-1 0,-1 22 16,0-21-16,0 21 0,-21 0 16,0-1-16,0 1 0,0 42 15,0 1 1,0-1-16,-21 21 0,0-21 0,0 0 16,-1 22-16,22-1 0,0-21 15,-21 22-15,21-22 0,0 21 0,0-21 16,0 22-16,0-22 0,0 0 0,21 0 15,1-21-15,-1 21 0,0-21 16,0 0-16,21 0 0,-20 0 0,20 0 16,0 0-16,1 0 0,-1-21 0,-21 0 15,21 0-15,1 0 0</inkml:trace>
  <inkml:trace contextRef="#ctx0" brushRef="#br0" timeOffset="5136.72">14626 1503 0,'0'0'0,"0"-21"0,-21 21 15,21-21 1,-21-1-16,21 1 16,21 0-1,0 0-15,0 0 16,0 21-16,1-21 0,-1-1 16,0 1-16,-21 0 15,21 21-15,-21-21 0,0 0 16,-42 21-1,21 21-15,-1 0 16,1 0-16,0 0 0,-21 1 0,21-1 16,-1 21-16,1-21 0,0 22 0,21-22 15,0 0-15,0 21 0,0-21 16,0 22-16,0-22 0,0 0 0,0 0 16,21 0-16,0 1 0,22-1 15,-22-21-15,0 0 0,21 0 0,-20 0 16,20 0-16,-21 0 0,21 0 0,1-21 15,-1-1-15,0 1 16,1 0-16,-1 0 0,0 0 0,1-22 0,-22 22 16,21-21-16,-21 21 0,22-22 15,-22 1-15,0 21 0,0-21 16,-21 20-16,0 1 0,0 0 0,-21 21 16,0 0-16,0 0 15,-22 0-15,22 0 0,0 21 0,0 0 16,0 1-16,0-1 0,21 0 15,0 0-15,0 0 0,0 0 0,21 1 16,0-1-16,0 0 0,0 0 0,22 0 16,-22 0-16,0 1 0,0-1 15,0 21-15,0-21 0,1 0 16,-22 1-16,0-1 0,0 21 0,0-21 16,0 0-16,-22-21 0,1 22 15,0-1-15,-21 0 0,21-21 0,-22 0 16,22 21-16,0-21 0,-21 0 0,20 0 15,1 0-15,21-21 16,0 0-16,0 0 0,21-1 16,1 1-16,-1-21 0,21 0 15,0-1-15,1 1 0</inkml:trace>
  <inkml:trace contextRef="#ctx0" brushRef="#br0" timeOffset="6384">16214 0 0,'0'0'0,"-22"0"0,1 0 0,0 0 16,0 0-16,0 0 0,0 0 16,-1 0-16,1 42 0,0 22 0,0-1 15,0 1-15,-22 21 0,22-22 16,0 22-16,0 21 0,-21-22 0,20 22 15,1-21-15,0 21 16,0-22-16,0 1 0,0 0 0,21-22 16,0 22-16,0-43 0,-22 22 0,22-1 15,0-21-15,0 1 0,0-1 16,0-21-16,0 22 0,22-22 0,-22 0 16,21-21-16,0 21 0,0-21 15,0 0-15,0 0 0,1 0 16,-1-21-16,0 0 0,0 0 0,0-22 15,22 22-15,-22-21 0,21 21 16,-21-22-16,22 1 0,-1 0 0,-21 20 16,0-20-16,22 21 0,-22 0 15,0 0-15,-21-1 0,0 1 16,0 42 15,-21-21-31,0 22 0,-1-1 0,22 0 16,-21 21-16,0-21 0,0 1 15,21-1-15,0 21 0,0-21 0,-21 0 16,21 1-16,0 20 0,0-21 0,0 0 16,0 0-16,0 1 15,0-1-15,21-21 0,0 0 16,0 0-16,0 0 0,22 0 16,-1-21-16,-21-1 0,22 22 0,-1-21 15,0-21-15,1 21 0,-1 0 16,-21-22-16,21 22 0,-20-21 15,-1 21-15,0-1 0,0 1 0,0 0 16,0 0-16,-21 0 0,0 42 31,-21 0-31,21 0 16,-21 0-16,0 1 0,21-1 16,-21 0-16,21 0 0,-21 21 0,21-20 15,0-1-15,0 0 0,-22 0 16,22 0-16,0 0 0,0 1 0,0-1 15,22-21 1,-1 0-16,0 0 16,0 0-16,0 0 0,0 0 15,1 0-15,-1-21 0,-21-1 16,0 1-16,0 0 0,0 0 0,0-21 16,0 20-16,0 1 0,0-21 0,0 21 15,0 0-15,0-22 0,0 22 16,0 0-16,21 0 0,-21 0 0,21-1 15,-21 1-15,21 0 0,0 0 16,1 0-16,-1 21 0,-21-21 0,42 21 16,-21 0-16,0 0 0,1 0 15,-1 0-15,0 0 0,21 0 0,-21 21 16,1 0-16,-22 0 0,21 0 16,-21 22-16,21-22 0,-21 0 15,0 21-15,0-21 0,0 22 0,0-22 16,0 0-16,0 21 0,0-20 15,0-1-15,0 0 0,0 0 0,0 0 16,0 0-16,0 1 0,0-1 16,-21-21-1,0 0-15,-1 0 16,22-21 0,0-1-16,0-20 0,0 21 0,0 0 15,22-22-15,-1 22 0,21-21 0,-21 0 16,22-1-16,-1 1 15,0 0-15,1 20 0,-1 1 0,-21-21 16,21 42-16,1 0 0,-22 0 16,0 0-16,21 0 0,-42 21 0,22 0 15,-1 0-15,-21 22 0,21-1 0,-21 0 16,0 1-16,0-1 0,0 0 16,0 1-16,0-22 0,0 21 0,0-21 15,0 22-15,0-22 0,0 0 16,0 0-16,0 0 0,0 1 15,21-44 17,0 1-32,-21 0 0,21 0 15,1 0-15,-1 0 0</inkml:trace>
  <inkml:trace contextRef="#ctx0" brushRef="#br0" timeOffset="6772.39">18203 1249 0,'0'0'0,"21"-21"0,22 0 0,-22-1 0,0 1 15,0 0-15,-21 0 0,0 0 16,0 0-16,0-1 16,-21 22-16,0 0 15,0 0-15,0 22 0,-22-1 0,1 0 16,21 0-16,-22 21 0,22-20 16,0-1-16,0 21 0,0-21 15,21 22-15,-21-22 0,21 0 0,0 0 16,0 0-16,0 22 0,21-22 15,0-21-15,0 21 0,0 0 0,-21 0 16,21-21-16,1 21 0,-1 1 16,0-22-16,0 21 0,-21 0 15,21 0-15,-21 0 16,0 0-16,-21 1 16,0-1-16,0 0 0,0-21 15,-22 0-15,22 21 16,0-21-16,-21 0 0,20 0 0,1 0 15,0 0-15,-21 0 0,21 0 0,-1 0 16,1 0-16,21-21 16,-21 21-16,21-21 0,0 0 0,0-1 15,0 1-15,0-21 16,0 21-16</inkml:trace>
  <inkml:trace contextRef="#ctx0" brushRef="#br0" timeOffset="6996.26">17335 677 0,'0'0'0,"-21"-21"16,-21 0 0,42 0-16,-21 21 0,0 0 15,-1 0 32,1 0-47,0 0 16,0 0-16,0 0 0</inkml:trace>
  <inkml:trace contextRef="#ctx0" brushRef="#br0" timeOffset="7196.14">16002 826 0,'0'0'16,"-21"21"-16,0-21 0,21 21 16,21-21-1,0 0-15,0 0 16,21 0-16,-20 0 0,20 0 16,43-21-16,-43 21 0,0 0 0,-21-21 15,22 21-15,-22 0 16,0 0-16,0 0 0</inkml:trace>
  <inkml:trace contextRef="#ctx0" brushRef="#br0" timeOffset="8131.19">3789 1947 0,'21'0'0,"0"0"16,-21 22-16,0-1 15,21-21-15,0 0 16,-21 21-16,22-21 0,-1 21 0,0-21 16,21 0-16,-21 21 0,22-21 0,-22 0 15,42 0-15,-20 21 0,-1-21 16,22 0-16,20 0 0,-20 0 0,20 0 16,1 0-16,21 0 0,0 0 15,0 0-15,21 0 0,-22 0 0,44 0 16,-22 0-16,21 0 0,0 0 0,21 0 15,-21 0-15,43 0 0,-1 0 16,1 0-16,-1-21 0,22 21 16,21 0-16,-21 0 0,20 0 0,22-21 15,0 21-15,0 0 0,0 0 16,22 0-16,-1 0 0,21 0 0,-21 0 16,43 0-16,-22 0 0,0 0 0,1 0 15,-1 0-15,22 0 0,-22 0 16,0 0-16,22 0 0,-22 0 0,22 21 15,-22 0-15,0-21 0,1 22 16,20-22-16,-21 21 0,1-21 0,-22 21 16,21-21-16,-21 21 0,1-21 0,-22 21 15,0-21-15,-22 21 0,1-21 16,0 0-16,-21 22 0,-22-22 16,1 21-16,-22-21 0,0 0 0,-20 0 15,-22 21-15,0-21 0,-22 21 16,-20-21-16,-21 0 0,-1 0 0,-21 21 15,1-21-15,-1 0 0,0 0 0,-20 21 16,-1-21-16,0 0 0,0 0 16,0 0-16,0 0 15</inkml:trace>
  <inkml:trace contextRef="#ctx0" brushRef="#br0" timeOffset="8269.12">19283 2328 0,'21'0'62,"0"22"-46</inkml:trace>
  <inkml:trace contextRef="#ctx0" brushRef="#br0" timeOffset="14863.71">3133 3175 0,'0'0'0,"0"-21"0,0 0 16,-22-22-16,22 22 0,0 0 15,0 0-15,0 0 16,-21 21-1,21 21 1,0 0-16,0 21 0,0-20 16,0 41-16,0-21 0,0 22 15,0-1-15,0 1 0,0-1 0,0 1 16,0-1-16,0-20 0,0 20 16,0-20-16,0-1 0,0 0 0,0 1 15,-21-22-15,21 21 0,0-21 16,0 22-16,0-22 0,0 0 0,0 0 15,0 0 1,0-42 0</inkml:trace>
  <inkml:trace contextRef="#ctx0" brushRef="#br0" timeOffset="15255.49">3492 3662 0,'0'0'0,"0"21"31,22-21-31,-1 0 0,0 0 15,-21-21-15,21 0 16,-21 0-16,21-1 16,-21 1-16,0 0 0,0 0 15,0 0-15,-21 21 32,0 21-17,0-21-15,21 21 0,-21 0 16,21 0-16,0 1 0,0-1 15,0 0-15,0 0 0,0 0 16,0 0 0</inkml:trace>
  <inkml:trace contextRef="#ctx0" brushRef="#br0" timeOffset="18419.91">5651 3006 0,'0'0'0,"-21"0"0,21-21 16,-21 21-16,21 21 47,0 0-32,21 0-15,0-21 0,1 21 16,-1-21-16,21 0 15,-21 0-15,0 0 0,22 0 0,-22 0 16,21 0-16,1 0 0,-1-21 16,-21 21-16,21-21 0,-20 0 0,20 21 15,-21-21-15,0-1 0,0 22 16,1-21-16,-22 0 0,0 0 16,0 0-16,0 0 0,-22-1 15,1 1-15,0 21 0,0 0 16,-21 0-16,-1 0 0,1 0 0,0 0 15,-1 21-15,1-21 0,0 43 16,-22-22-16,22 0 0,-1 21 0,1 1 16,0-22-16,-1 21 0,22 1 15,0-1-15,21 0 0,0 1 0,0-1 16,0-21-16,21 21 0,22-20 16,-22-1-16,21 0 0,0 0 0,-20 0 15,20-21-15,21 0 16,-20 0-16,-1 0 0,0 0 0,1 0 15,-1-21-15,0 21 0,-20-21 16,-1 0-16,0 21 0,-21-21 0,0-1 16,0 1-16,0 0 0,-21 21 15,0 0-15,-22 0 0,1 0 16,0 21-16,-1 0 0,1 1 0,-22-1 16,22 21-16,-21 0 0,20-20 15,1 20-15,0 0 0,-1 1 0,22-1 16,0 0-16,0-21 15,21 22-15,0-22 0,0 21 0,21-21 0,0 1 16,21-1-16,1 0 16,-22 0-16,21-21 0,22 21 0,-22-21 15,0 0-15,22 0 0,-22 0 0,1 0 16,20-21-16,-21 0 0,1 21 16,-1-21-16,0 0 0,-20-1 0</inkml:trace>
  <inkml:trace contextRef="#ctx0" brushRef="#br0" timeOffset="18640.79">6413 3450 0,'0'-42'0,"0"84"16,0-105-16,0 42 0,0 42 31,0 0-31,0 0 0,0 21 16,22-20-16,-22 20 15,21-21-15,0 21 0,0-20 0,0 20 16,0-21-16,1 0 0,-1 0 15,0 1-15,0-1 0,0 0 0,0 0 16,1 0-16,-1-21 0,0 0 16,0 0-16,0 0 0,0 0 0,1 0 15,-1 0-15,0 0 0,0-21 0</inkml:trace>
  <inkml:trace contextRef="#ctx0" brushRef="#br0" timeOffset="18852.66">7027 3429 0,'0'0'0,"0"-21"0,-21 21 16,0 0-16,0 21 0,-22 0 16,1 0-16,0 1 0,-1-1 0,1 21 15,-21-21-15,20 22 0,-20-22 16,20 21-16,-20-21 0,21 22 0,-1-22 16,22 0-16,-21 0 0,21 21 15,-1-20-15,22-1 0,0 0 16,0 0-16,22-21 0,-1 0 0,0 0 15,21 0-15,1 0 16,20-21-16,-21 0 0</inkml:trace>
  <inkml:trace contextRef="#ctx0" brushRef="#br0" timeOffset="19151.49">7260 3387 0,'0'0'16,"0"-21"-16,0 42 15,0 0 1,0 21-16,0-21 0,-21 22 0,0-1 16,21 0-16,0 1 0,-21 20 0,-1 1 15,22-22-15,-21 43 16,0-22-16,21 22 0,0-22 0,-21 22 16,0 0-16,21-1 0,-21-20 0,21 21 15,0-1-15,-22 1 0,22-22 16,-21 22-16,21-21 0,0 20 0,0-41 15,0 20-15,0-21 0,0 1 16,0-1-16,0-21 0,0 0 0,21-21 31,1-21-31,-22-21 16,0 0-16,21 20 0</inkml:trace>
  <inkml:trace contextRef="#ctx0" brushRef="#br0" timeOffset="19428.33">7218 3874 0,'0'-43'16,"0"86"-16,0-128 0,0 43 0,0-1 15,0 1-15,0 0 0,21 20 0,0 1 16,0 0-16,0 0 0,1 0 0,-1 21 16,21 0-16,0 0 0,-20 0 15,20 21-15,0 0 0,-21 0 0,22 0 16,-22 22-16,-21-22 0,0 21 15,0-21-15,0 22 0,0-22 0,-21 0 16,-22 21-16,22-20 0,0-1 16,-21 0-16,21 21 0,-22-21 15,22-21-15,0 22 0,0-1 0,0-21 16,-1 0-16,1 0 0,21-21 16,0-1-1,0 1-15</inkml:trace>
  <inkml:trace contextRef="#ctx0" brushRef="#br0" timeOffset="19697.18">8107 3027 0,'0'0'0,"-21"0"15,-1 0-15,1 0 0,0 0 16,21 21-16,-21 0 0,0 22 0,0-22 15,21 21-15,-22 22 0,1-22 16,21 21-16,-21-20 0,21 20 0,-21-20 16,0 20-16,21-21 0,0 1 15,0-1-15,-21 0 0,21-20 0,0-1 16,0 0-16,0 0 0,0 0 16,0 0-16,21-21 0,0 0 15,0 0-15,0 0 0,0 0 16,22 0-16</inkml:trace>
  <inkml:trace contextRef="#ctx0" brushRef="#br0" timeOffset="20812.28">8403 3620 0,'0'0'0,"21"-22"0,0 1 0,1 0 16,-22 0-16,0 0 0,0 0 15,0-1-15,0 1 0,0 0 0,0 0 16,0 0-16,-22 0 0,1 21 15,0 0-15,0 0 0,0 21 16,-22 0-16,22 21 0,0-21 0,-21 22 16,21-1-16,-22-21 15,22 22-15,0-1 0,0 0 0,0 1 16,-1-22-16,22 21 0,0-21 16,0 0-16,0 22 0,0-22 0,0 0 15,22-21-15,-1 0 0,0 0 16,0 0-16,21 0 0,-20 0 15,-1-21-15,21 21 0,-21-21 0,22 0 16,-22-1-16,21-20 0,-21 21 16,0 0-16,22-22 0,-22 22 0,0-21 15,-21 21-15,21 0 0,-21-1 16,0 1-16,21 0 0,-21 0 0,0 42 31,-21 0-31,0 0 0,21 1 16,-21-1-16,0 0 0,21 0 0,0 21 15,0-20-15,-21-1 0,21 0 0,0 21 16,0-21-16,0 1 0,0-1 16,0 0-16,21 0 0,0 0 0,0 0 15,0-21-15,0 0 0,22 22 16,-22-22-16,21 0 0,-21 0 0,22 0 16,-1-22-16,0 1 0,-20 0 0,20 0 15,0 0-15,-21 0 16,22-1-16,-22 1 0,0 0 0,0-21 15,0 21-15,-21-1 0,0-20 0,22 21 16,-22 0-16,0 0 0,0-1 16,0 1-16,-22 42 15,22 1 1,-21-1-16,0 0 0,21 0 0,-21 0 16,21 0-16,0 1 0,0-1 0,0 21 15,0-21-15,0 0 0,0 1 16,0-1-16,21 0 0,0-21 15,0 0-15,1 21 0,20-21 16,-21 0-16,21 0 0,-20 0 16,-1 0-16,21-21 0,-21 0 0,22 21 15,-22-21-15,21-1 0,-21 1 16,0 0-16,1 0 0,-1-21 0,0 20 16,0-20-16,0 21 0,-21 0 0,0 0 15,0-22-15,21 43 0,-21-21 16,0 42-1,0 0 1,-21 1-16,21-1 0,0 21 0,0-21 16,-21 0-16,21 1 0,-21-1 0,0 0 15,21 0-15,0 0 16,0 0-16,0 1 0,0-1 0,-21-21 16,21 21-16,0-42 31,21 0-16,-21-1-15,21 1 0,0 0 0,-21 0 16,21-21-16,0 20 0,1-20 16,-1 21-16,21-21 0,-21 20 0,0-20 15,1 21-15,-1 21 0,0-21 16,0 21-16,0 0 0,0 0 0,1 0 16,-22 21-16,0 0 0,21 0 0,-21 0 15,21 1-15,-21 20 16,0-21-16,0 0 0,0 22 0,0-22 15,0 21-15,0-21 0,0 0 0,0 1 16,21-1-16,-21 0 0,21 0 16,0 0-16,-21 0 0,22-21 0,-1 0 15,0 22-15,0-22 0,0 0 0,0 0 16,1 0-16,-1-22 0,0 1 16,0 21-16,0-21 0,0 0 0,1 0 15,-1-22-15,0 22 0,0-21 0</inkml:trace>
  <inkml:trace contextRef="#ctx0" brushRef="#br0" timeOffset="21216.05">9398 3069 0,'-42'21'0,"84"-42"0,-106 42 0,22 1 15,21 20-15,0-21 0,0 0 0,21 0 16,0 1-16,-22 20 0,22-21 16,0 0-16,0 0 0,0 1 15,22-22-15,-1 0 0,0 0 0,0 0 16,0 0-16,0 0 16,1 0-16,-1-22 0,0 1 0,0 0 15,-21 0-15,21 21 0,-21-21 16,0-22-16,0 22 0,0 0 0,0 0 15,0 0-15,0 0 0,-21-1 16,0 22-16,0 0 0,0 0 16,-1 0-16,1 0 0,0 0 0,-21 22 15,21-1-15,-22 0 0,22 0 16,0 21-16,0-20 0,0 20 0,-1-21 16,22 0-16,0 22 0,0-22 0,0 0 15,0 0-15,0 0 0,22 0 16,-1 1-16,0-22 0,21 0 15,-21 0-15,1 0 0</inkml:trace>
  <inkml:trace contextRef="#ctx0" brushRef="#br0" timeOffset="22067.66">12255 3133 0,'0'-21'31,"22"-1"0,-1 22-31,0-21 0,-21 0 16,21 21-16,0-21 0,0 0 0,1 0 16,-22-1-16,21 1 0,0 0 0,-21 0 15,21-21-15,-21 20 16,0 1-16,0 0 0,0-21 0,0 21 15,-21-1-15,0 22 16,-22 0-16,1 0 0,0 0 0,-22 0 16,1 22-16,-1-22 0,-20 42 0,20-21 15,1 0-15,-1 22 0,22-22 16,-1 21-16,1-21 0,21 22 0,0-22 16,21 0-16,0 21 0,0-21 15,21 22-15,0-1 0,0-21 0,22 22 16,-1-1-16,21 0 0,1-21 15,-22 22-15,22-1 0,-22-21 0,22 22 16,-22-22-16,0 21 0,-21-21 16,22 0-16,-22 22 0,0-22 15,-21 0-15,0 0 0,0 0 0,-42 1 16,-1-1-16,1-21 0,-21 0 16,-22 21-16,0-21 0,1 0 15,-1 0-15,0 0 0,1 0 0,20 0 16,-21-21-16,22 0 0,-22-1 0,43 1 15,-22 0-15,22 0 0,21-21 16,-21 20-16,20-20 0,22 0 0,0 21 16,0-22-16,22 1 0,-1 21 15,21-22-15,0 22 0,1 0 16,20 0-16,1 0 0,-1 0 0,1-1 16,20 1-16,1 21 0,21-21 15,-21 21-15,-1 0 0,1 0 0,0 0 16,-1 0-16</inkml:trace>
  <inkml:trace contextRef="#ctx0" brushRef="#br0" timeOffset="22652.32">12573 3323 0,'0'43'0,"0"-86"0,0 107 0,0-22 0,0-21 16,0 22-16,0-22 0,0 0 16,0 0-16,0 21 0,-21-20 0,21-1 15,-21 0-15,21 0 0,0 0 16,0 0-16,-22 1 15,1-22-15,21 21 0,-21-21 32,21-21-17,0-1-15,0 1 0,0 0 16,0 0-16,0-21 0,21 20 16,0-20-16,-21 21 0,22-21 0,-1-1 15,0 22-15,0-21 0,0 21 16,0-1-16,22 22 0,-22 0 0,0 0 15,0 0-15,22 0 0,-22 22 0,0-1 16,0 0-16,0 0 16,0 21-16,1-20 0,-22-1 0,0 0 15,0 21-15,0-21 0,0 1 0,0-1 16,0 0-16,0 0 16,-22-21-16,22 21 0,-21-21 15,0 0-15,0 0 16,21-21-16,0 0 15,0 0-15,0 0 0,0-1 16,21 1-16,0 0 0,0-21 16,1-1-16,20 1 0,0 21 0,1-21 15,-1-1-15,0 22 0,1 0 16,20 0-16,-21 21 0,1 0 16,-1 0-16,-21 21 0,22 0 0,-22 21 15,0-20-15,0 20 0,-21-21 16,0 21-16,0-20 0,0 20 0,0 0 15,0-21-15,-21 1 0,0 20 16,0-21-16,-1 0 0,1 0 0,21 1 16,0-1-16,21-21 31,22 0-31</inkml:trace>
  <inkml:trace contextRef="#ctx0" brushRef="#br0" timeOffset="23052.1">14203 3196 0,'0'0'15,"-21"0"-15,-22 0 0,22 0 0,-21 21 16,21 1-16,-22-1 0,1 0 0,0 21 16,-1-21-16,22 22 0,-21-1 0,21-21 15,-22 22-15,22-1 0,0-21 16,21 21-16,0-20 0,0-1 0,0 0 15,0 0-15,0 0 0,21 0 16,21-21-16,1 0 0,-1 22 16,0-22-16,22 0 0,-1 0 0,1 0 15,-1-22-15,1 1 0,-1 21 16,-20-21-16,-1 0 0,0-21 0,-20 20 16,-1-20-16,-21 21 0,0-21 0,0-1 15,0 1-15,-21 0 0,-1-1 16,-20 1-16,0 21 0,-1 0 0,-20-1 15,-1 1-15,1 21 0,-1 0 16,1 0-16,21 0 0,-22 21 0,22 1 16,-1-1-16,22 0 0,0 0 15,0 0-15,21 0 0,0 1 0,0-1 16,42-21-16,-21 21 0,22-21 16,20 0-16,-20 0 0,20 0 15,22-21-15</inkml:trace>
  <inkml:trace contextRef="#ctx0" brushRef="#br0" timeOffset="23698.32">14880 2836 0,'0'-21'15,"0"42"-15,0-84 0,0 42 0,0 0 0,0 42 32,-21 0-32,21 0 0,-21 21 0,0-20 15,-1 20-15,1 0 16,21 1-16,-21 20 0,0-21 0,0 22 15,0-22-15,21 22 0,-22-22 0,1 0 16,21 1-16,-21-1 0,21 0 16,0 1-16,0-22 0,0 0 0,0 0 15,0 0-15,21-21 16,0 0-16,1 0 16,-1 0-16,0 0 0,0-21 0,0 0 15,0 0-15,-21-21 0,22 20 16,-1-20-16,0 0 0,-21 21 0,21-22 15,-21 1-15,21 21 0,-21 0 0,0-1 16,21 1-16,1 21 16,-22 21-1,0 1-15,0-1 16,-22 0-16,1 0 0,0 0 0,0 22 16,0-22-16,0 0 0,-1 0 0,1 0 15,0 0-15,0 1 0,21-1 16,-21 0-16,21 0 0,0 0 0,0 0 15,42 1-15,-21-22 0,0 0 16,1 0-16,20 0 0,-21 0 16,21 0-16,1 0 0,-1 0 0,0 0 15,1-22-15,-1 1 16,0 0-16,1 0 0,-1 0 0,-21-22 16,22 22-16,-22-21 0,0 0 0,0-1 15,0 22-15,-21-21 0,0 21 16,0-1-16,0 1 0,0 0 0,-21 21 15,0 0-15,0 21 0,0 0 0,-22 1 16,22-1-16,0 21 0,-21-21 16,20 22-16,1-1 0,0 0 0,0-21 15,0 22-15,21-22 0,0 21 16,0-21-16,0 1 0,21-1 0,21 0 16,-21-21-16,22 0 0,20 0 0,-20 0 15,20 0-15,22 0 16,-22-21-16,1 21 0</inkml:trace>
  <inkml:trace contextRef="#ctx0" brushRef="#br0" timeOffset="23969.17">16341 2731 0,'0'0'0,"-43"0"0,22 0 16,0 0-16,63 0 15,-21 0 1,22 0-16,-1 0 16,0 0-16,22 21 0,-22-21 0,22 0 15,-1 0-15,-20 0 0,20 0 0,-21 0 16,1 0-16,-1-21 0,0 21 16,-20 0-16,-1-22 0,0 22 0,-21-21 15,0 0 1,-21 21-16,0-21 0,-1 21 15,1 0-15,0 0 0</inkml:trace>
  <inkml:trace contextRef="#ctx0" brushRef="#br0" timeOffset="24140.07">16658 2709 0,'0'0'0,"-42"22"0,21 20 0,-22 0 16,22 1-16,-21-1 0,21 0 16,-22 1-16,22 20 0,0-21 15,-21 22-15,20-1 0,1-20 0,0 20 16,0-20-16,0-1 0,21 21 15,-21-41-15,21 20 0,-22 0 0,22-21 16,0 1-16,0-1 0,0 0 0,22-21 16,-1 0-1,0 0-15,0 0 0,0 0 0</inkml:trace>
  <inkml:trace contextRef="#ctx0" brushRef="#br0" timeOffset="24700.72">16743 3429 0,'0'0'0,"63"-42"32,-42 21-32,1-1 15,-1 22-15,0-21 0,0 0 16,0 0-16,-21 0 0,21 0 0,1-1 16,-22 1-16,0 0 0,0 0 15,-22 21 1,1 0-16,0 21 0,-21 0 15,21 22-15,-1-22 0,-20 0 16,21 21-16,0 1 0,0-22 16,-1 21-16,1-21 0,21 22 15,0-22-15,0 0 0,0 0 0,0 0 16,0 0-16,21-21 0,1 0 0,20 22 16,-21-22-16,0 0 0,22 0 15,-22 0-15,21 0 0,0-22 0,1 22 16,20-21-16,-20 0 0,20 0 15,1 0-15,-1 0 0,-21-1 0,22-20 16,-22 21-16,-21-21 0,1-1 0,-1 22 16,-21-21-16,0 21 15,0-1-15,0 1 0,-21 21 0,-1 0 0,1 0 16,-21 0-16,21 0 0,0 0 16,-1 21-16,1 1 0,21-1 15,0 0-15,0 0 0,0 21 0,0-20 16,21-1-16,1 21 0,-1-21 15,0 22-15,0-22 0,0 0 0,-21 0 16,0 0-16,21 0 0,-21 1 0,0-1 16,-21 0-16,0-21 15,0 0-15,-21 0 0,20 0 16,1 0-16,0 0 0,0 0 16,21-21-16,0 0 0,0-1 15,0 1-15,21 0 0,21-21 0,-20-1 16,20 1-16,0 0 0</inkml:trace>
  <inkml:trace contextRef="#ctx0" brushRef="#br0" timeOffset="25600.36">18246 2604 0,'21'-22'0,"-42"44"0,42-22 32,-21 21-32,-21 0 0,-1 21 15,1 1-15,0-1 0,0 21 0,0-20 16,0 20-16,-1 1 0,1-1 15,0-20-15,0 20 0,0 1 16,21-22-16,0 21 0,0-20 0,-21-1 16,21-21-16,0 22 0,0-22 15,0 0-15,0 0 0,0 0 0,21-21 16,0 0 0,0 0-16,0-21 0,0 0 15,1 0-15,-1-22 0,0 22 0,21-21 16,-21 21-16,1-22 0,-1 22 15,0 0-15,0 0 0,0 0 0,0 0 16,1 21-16,-22 21 16,0 0-16,0 0 15,0 0-15,0 0 16,0 1-16,0 20 0,0-21 0,0 0 16,21 0-16,0 1 0,0-22 0,0 21 15,-21 0-15,21-21 0,22 0 16,-22 0-16,0 0 0,21 0 0,1 0 15,-1 0-15,-21-21 0,22 21 16,-1-21-16,0-1 0,1 1 0,-22 0 16,21-21-16,-21 21 0,22-1 0,-22 1 15,-21 0-15,21 0 0,0 21 16,-21 21 0,0 0-1,0 0-15,0 1 0,0-1 16,0 0-16,0 0 0,0 0 15,0 0-15,21-21 0,0 22 0,1-1 16,20-21-16,-21 0 0,21 0 0,1 0 16,-1 0-16,0 0 0,1 0 15,-1 0-15,0 0 0,1-21 0,-1-1 16,-21 1-16,0 0 0,1-21 16,-1 21-16,0-22 0,0 1 0,-21 0 15,0-1-15,0 1 0,0 0 16,0 20-16,-21 1 0,0 0 0,-22 21 15,22 0-15,-21 0 0,0 0 0,-1 0 16,1 0-16,0 0 16,20 21-16,-20 0 0,21 1 0,0-1 15,0 21-15,-1-21 0,22 0 16,0 22-16,0-22 0,0 21 0,0 1 16,0-22-16,0 21 0,22 0 15,-1 22-15,-21-22 0,0 1 0,21-1 16,-21 21-16,0 1 0,0-1 0,0 1 15,0-1-15,-21 22 0,0 0 16,-1-1-16,1-20 0,0 21 0,0-22 16,-21 22-16,20-22 0,1 1 15,0-1-15,0-20 0,0 20 0,0-21 16,-1 1-16,-20-1 0,21 0 16,0-20-16,0-1 0,-1-21 0,1 0 15,0 0-15,0 0 16,0-21-16,0-1 0,-1-20 0,22 0 15,-21-1-15,21-20 0,-21-1 0,21 1 16,0-22-16</inkml:trace>
  <inkml:trace contextRef="#ctx0" brushRef="#br0" timeOffset="25800.25">18986 2752 0,'-21'0'15,"42"0"-15,-63 0 0,21 0 32,21 21-1,-21-21-15,0 0-1</inkml:trace>
  <inkml:trace contextRef="#ctx0" brushRef="#br0" timeOffset="25956.16">17759 3048 0,'0'0'0,"-21"21"0,-1 0 16,22 1-16,22-1 0,-1-21 16,0 0-16,21 0 0,22 21 15,-22-21-15,43 0 0,-1 0 0,1 0 16,21 0-16,0 0 0,0-21 0,-22 0 15</inkml:trace>
  <inkml:trace contextRef="#ctx0" brushRef="#br0" timeOffset="32608">3641 5122 0,'-22'0'16,"1"0"-16,0 0 16,0-21-16,0 21 15,0-21-15,-1 21 0,22-21 16,-21 21-16,0-21 0,21 0 16,0-1-16,-21 1 0,21 0 15,0 0-15,0 0 0,0 0 16,21-1-16,0 1 15,0 0-15,1 0 0,-1 21 0,0 0 16,21-21-16,-21 21 0,22 0 16,-22 0-16,21 21 0,-21 0 0,1 21 15,20 1-15,-21-1 0,0 0 16,0 22-16,-21-1 0,0 1 0,0-1 16,0-20-16,0 20 0,-21 1 0,-21-1 15,21 22-15,-22-43 0,-20 22 16,21-1-16,-22-20 0,22-1 0,-22 0 15,22 1-15,-22-22 0,22 21 16,0-21-16,-1-21 0,22 21 16,-21-21-16,21 0 0,0 0 0,-1 0 15,1-21-15,21 0 0,-21 0 16,21 0-16,0-22 0,0 1 0,0 0 16,0-1-16,0-20 0,0 21 15,0-22-15,0 22 0,21-1 0,0 1 16,1 0-16,-1 21 0,0-1 15,0 1-15,0 21 0,22 0 0,-22 0 16,21 21-16,0 1 0,-20-1 16,20 21-16,-21 0 0,21 1 0,-20-1 15,-1 22-15,0-22 0,0 0 16,0 22-16,0-22 0,1 0 0,-22 1 16,21-22-16,-21 21 0,21 1 15,-21-22-15,0 0 0,21 0 16,-21 0-16,21 0 0,0 1 15,1-22-15,-1 0 0,0 0 16,0-22-16</inkml:trace>
  <inkml:trace contextRef="#ctx0" brushRef="#br0" timeOffset="32775.9">4085 5715 0,'0'0'0,"0"-21"0,21 21 16,-21-21-16,0 0 31,0-1 0,0 1-15,21 0-16</inkml:trace>
  <inkml:trace contextRef="#ctx0" brushRef="#br0" timeOffset="34603.68">5609 4868 0,'0'0'0,"0"22"31,-21-1-31,0 0 16,0 0-16,21 0 0,0 0 15,0 1-15,0-1 0,0 0 0,0 0 16,0 0-16,21-21 16,0 21-16,0-21 0,21 0 0,-20 0 15,20 0-15,0 0 0,1-21 16,-1 21-16,0-21 0,-21 0 0,22 0 16,-22 0-16,21-1 0,-21 1 15,1 0-15,-22 0 0,0-21 16,0 20-16,0 1 0,0-21 0,0 21 15,0 0-15,-22-1 0,-20 1 16,21 0-16,-21 21 0,-1 0 0,1 0 16,0 0-16,-170 106 15,148-64-15,22 1 16,0 20-16,21-21 0,-1 1 16,1 20-16,21-20 0,0-1 0,0 0 15,0 1-15,21-22 0,22 0 16,-1 0-16,0 0 0,1 0 0,-1 1 15,22-22-15,-22 0 0,21 0 0,-20 0 16,20 0-16,-20 0 16,-1 0-16,0 0 0,1-22 0,-22 22 15,0-21-15,0 21 0,0-21 0,-21 0 16,-21 21 0,-21 0-16,21 0 0,-22 0 15,1 0-15,0 21 0,-22 0 16,1 0-16,20 1 0,-20-1 0,-1 0 15,1 21-15,20-21 0,1 22 0,0-1 16,-1 0-16,1 1 0,21-22 16,0 21-16,21-21 0,-21 22 0,21-22 15,0 21-15,21-21 16,0 1-16,0-22 0,21 21 0,1 0 16,-1-21-16,0 0 0,1 0 0,-1 21 15,0-21-15,22 0 0,-22 0 16,1 0-16,-1 0 0,0-21 0,1 0 15,-22 21-15,21-21 0,-21-1 0,0 22 16,1-21-16</inkml:trace>
  <inkml:trace contextRef="#ctx0" brushRef="#br0" timeOffset="34860.54">6286 5503 0,'0'0'0,"0"-21"0,0 42 31,22 1-15,-1-1-16,0 0 0,-21 0 15,21 0-15,0 0 0,0 1 0,1 20 16,-1-21-16,21 0 0,-21 0 0,0 1 16,1-22-16,20 21 0,-21 0 15,0 0-15,0-21 0,1 0 0,-1 0 16,0 0-16,0 0 0,0 0 15,0 0-15,1 0 0,-1-21 0,0 21 16,0-21-16,0 0 0,-21-1 16</inkml:trace>
  <inkml:trace contextRef="#ctx0" brushRef="#br0" timeOffset="35044.43">6964 5503 0,'0'-21'0,"0"42"0,0-63 16,-21 42-1,-1 21-15,-20 0 16,21 1-16,-21 20 0,20-21 0,-20 21 15,0-20-15,-1 20 0,-20-21 16,21 21-16,-1-20 0,22 20 0,-21-21 16,21 21-16,-1-20 0,1-1 15,21 0-15,0 0 0,21-21 16,1 0-16,-1 0 16,0 0-16,21-21 0</inkml:trace>
  <inkml:trace contextRef="#ctx0" brushRef="#br0" timeOffset="35329.26">7260 5503 0,'0'0'0,"21"0"0,-21 22 16,0-1-16,0 0 0,0 21 16,0 1-16,0-1 0,-21 0 0,0 1 15,0 20-15,0 1 0,-1-1 16,1 1-16,0-1 0,0 22 15,-21-1-15,20-20 0,1 21 0,0-1 16,0 22-16,0-21 0,21-1 0,-21 1 16,-1-21-16,1 20 0,21 1 15,0 0-15,-21-22 0,0 22 16,21-22-16,0-20 0,0-1 0,0 0 0,0 1 16,0-22-16,0 0 0,0-42 15,21 0-15,0-22 16,22-63-16</inkml:trace>
  <inkml:trace contextRef="#ctx0" brushRef="#br0" timeOffset="35621.1">7239 5863 0,'0'0'0,"0"-63"0,0-1 16,0 22-16,0-22 0,0 22 0,0 21 15,0-21-15,0 20 0,0 1 16,21-21-16,0 21 0,0 21 15,1 0-15,20 0 0,-21 0 0,21 0 16,-20 21-16,20 0 0,0 0 16,-21 22-16,1-22 0,-1 21 0,-21 0 15,0 1-15,0-1 0,0 0 16,-21-20-16,-1 20 0,-20 0 16,21-21-16,-21 1 0,-1-1 0,1 0 15,21 0-15,-22 0 0,22-21 16,0 0-16,0 0 0,0 0 0,21-21 15,0 0-15,0-21 16,21 20-16,0-20 0,0 0 16,0-22-16,1 22 0</inkml:trace>
  <inkml:trace contextRef="#ctx0" brushRef="#br0" timeOffset="35847.97">8001 4974 0,'0'0'0,"21"-21"0,0 21 0,0 0 15,-21 21 1,0 22-16,0-22 0,0 21 16,-21 0-16,0 1 0,0-1 0,0 0 15,0 1-15,-1 20 0,1-20 0,0-1 16,0 21-16,21-20 0,0-1 16,-21 0-16,21-20 0,0 20 0,0-21 15,0 0-15,0 0 0,21 1 0,0-1 16,0-21-16,22 0 0,-22 0 15,0 0-15,21 0 0,-21-21 0,22-1 16</inkml:trace>
  <inkml:trace contextRef="#ctx0" brushRef="#br0" timeOffset="36448.62">8551 5419 0,'0'0'16,"21"-21"-16,1-1 0,-22 1 0,0 0 15,0 0-15,-22 0 16,1 21-16,0 0 0,-21 0 15,21 0-15,-1 21 0,-20 0 0,21 0 16,-21 0-16,20 1 0,-20-1 0,21 21 16,0-21-16,0 22 0,-1-22 15,22 21-15,0 0 0,0-20 16,0-1-16,0 0 0,0 0 0,0 0 0,0 0 16,22 1-16,-1-22 15,0 0-15,0 0 0,0 0 0,0 0 16,1 0-16,-1-22 0,0 22 0,0-21 15,21 0-15,-20-21 0,-1 21 16,0-1-16,0-20 0,0 0 0,0 21 16,1-22-16,-22 22 0,0 0 0,0 0 15,0 0-15,0 42 16,0 0 0,0 0-16,0 0 0,0 0 15,0 22-15,0-22 0,0 21 16,0-21-16,0 22 0,0-22 0,0 0 15,0 0-15,21 0 0,0 1 16,0-1-16,0-21 0,0 0 0,22 0 16,-22 0-16,0 0 0,21 0 0,-20 0 15,20 0-15,-21-21 0,21-1 16,-20 1-16,20 0 0,-21-21 0,0 21 16,22-1-16,-22-20 0,0 0 0,0 21 15,0-1-15,-21 1 0,0 0 16,21 0-16,-21 42 15,0 0 1,-21 0-16,21 1 16,-21-1-16,21 0 0,-21 0 0,21 0 15,0 0-15,0 1 0,0-1 0,0 0 16,0 0-16,0 0 0,0 0 16,21-21 15,-21-21-31,0 0 0</inkml:trace>
  <inkml:trace contextRef="#ctx0" brushRef="#br0" timeOffset="36807.99">9292 5144 0,'0'-22'16,"0"44"-16,-21-44 15,0 22-15,0 0 0,21 22 16,-22-22-1,22 21-15,0 0 16,22-21-16,-1 0 16,0 0-1,-21-21-15,21 21 0,-21-21 16,21 21-16,-21-22 0,0 1 16,0 0-16,0 0 0,0 0 0,0 0 15,0-1-15,-21 1 0,0 0 0,0 0 16,0 21-1,-1 0-15,1 0 16,0 21-16,0-21 0,0 42 0,21-20 16,-21-1-16,-1 0 0,1 0 15,21 0-15,0 0 0,-21 1 0,21-1 16,-21 0-16,21 0 0,0 0 16,0 0-16,0 1 0,0-1 15,21-21-15,0 0 0</inkml:trace>
  <inkml:trace contextRef="#ctx0" brushRef="#br0" timeOffset="37256.3">9461 5313 0,'0'0'0,"22"0"15,20 0-15,0 0 0,-21 21 0,1-21 16,-1 21-16,0-21 0,-21 21 0,21-21 16,-21 22-16,0-1 0,0 0 15,0 0-15,0 0 0,-21-21 16,0 21-16,21 1 0,-21-1 0,-1 0 15,1 0-15,21 0 0,0 0 16,-21 1-16,0-22 0,21 21 0,-21 0 16,21 0-16,-21-21 15,21-21 17,0 0-17,0 0-15,21-1 0,0-20 16,0 21-16,0-21 0,0-1 0,22 22 15,-1-21-15,-21-1 0,22 1 0,-1 21 16,0-21-16,1 20 0,-1 1 16,0 21-16,1 0 0,-22 0 0,21 0 15,-21 0-15,0 21 0,1 1 16,-22 20-16,0-21 0,0 21 0,0-20 16,0 20-16,0 0 0,0-21 0,0 22 15,-22-1-15,1-21 16,0 22-16,0-22 0,21 0 0,-21 0 15,21 0-15,-21 0 0,21 1 0,-22-1 16</inkml:trace>
  <inkml:trace contextRef="#ctx0" brushRef="#br0" timeOffset="37404.21">10075 5715 0,'0'-21'63</inkml:trace>
  <inkml:trace contextRef="#ctx0" brushRef="#br0" timeOffset="39331.47">11938 4678 0,'0'0'0,"21"0"0,-21-21 16,21 21-16,0-21 0,-21-1 15,0 1-15,0 0 16,0 0-16,0 0 0,-21 0 15,-21-1-15,21 22 16,-22-21-16,1 21 0,0 0 0,-1 0 16,-20 0-16,21 21 0,-22 1 15,22-1-15,-22 21 0,22 0 16,-22 22-16,1-1 0,21 22 0,-22-21 16,22 20-16,-1 1 0,22 0 15,-21-1-15,42 1 0,0-22 0,0 1 16,0-1-16,0 1 0,21-22 15,21 1-15,-20-1 0,20-21 0,0 21 16,1-20-16,-1-22 0,21 21 0,-20-21 16,-1 0-16,22 0 0,-1-21 15,-21 21-15,22-22 0,-1 1 0,1-21 16,-22 21-16,22-22 0,-22 22 16,0-21-16,1 0 0,-1-1 15,0 22-15,-20-21 0,-1-1 0,0 22 0,0-21 16,-21 21-16,21 21 15,-21-21-15,0 42 16,-21 0-16,0 0 16,0 0-16,0 0 0,-1 22 0,1-22 15,0 21-15,21 1 0,-21-22 0,21 21 16,-21-21-16,21 0 0,0 22 16,0-22-16,0 0 0,0 0 0,21-21 15,0 21-15,0-21 0,0 0 0,22 0 16,-22 0-16,0 0 0,21 0 15,-20 0-15,20 0 0,-21-21 16,21 0-16,-20 0 0,-1 0 0,0 0 16,0-22-16,0 22 0,-21-21 15,0 21-15,0-1 0,0-20 0,0 21 16,-21 0-16,0 0 0,0-1 16,0 1-16,-1 21 0,-20 0 0,21 0 15,-21 0-15,-1 0 0,22 0 0,0 0 16,-21 0-16,20 0 0,22 21 15,22-21 1,20 0 0,-21 0-16,21 0 0,1 0 15,-1-21-15,0 0 0,1 21 0,-1 0 0,0 0 16,-20-21-16,20 21 16,0 0-16,-21 0 0,22 0 0,-1 21 15,-21 0-15,0 0 0,1 1 0,-1-1 16,0 0-16,-21 0 0,0 0 15,0 0-15,0 22 0,0-22 0,0 0 16,0 0-16,0 0 0,0 1 0,0-1 16,0 0-16,-21 0 15,21-42 17,0 0-32,0-22 15,0 22-15,21 0 0,-21-21 0,21 21 16,21-22-16,-20 1 15,-1 0-15,0 20 0,0-20 0,21 21 16,-20 0-16,-1 0 0,0 21 0,0 0 16,0 0-16,0 0 0,-21 21 15,0 0-15,0 0 0,0 21 0,0-20 16,0-1-16,0 21 0,0-21 16,0 0-16,0 1 0,0 20 0,0-21 15,22 0-15,-22 0 0,21-21 0,-21 22 16,21-22-16,21 0 15,-21 0-15,1 0 16,-1 0-16,21 0 0,-21-22 16,0 1-16,1 0 0,-1 0 0,0 0 15,0-22-15,-21 22 0,21 0 16,0-21-16,-21 21 0,22-1 16,-22 1-16,0 0 0,0 42 31,0 0-31,0 1 0,0-1 15,0 0-15,0 0 0,0 0 0,0 0 16,0 1-16,0-1 0,0 0 0,0 0 16,0 0-16,0 0 0,0 1 15,21-1-15,0-21 0,0 0 16,21 0-16,-20 0 0,20 0 0,0 0 16,-21 0-16,22 0 0,-1-21 15,0 21-15,1-22 0,-1 1 0,0 0 16,-20-21-16,20 21 0,-21-22 0,0 22 15,0-21-15,1-1 0,-22 22 16,0-21-16,0 0 0,0 20 0,0 1 16,0 0-16,0 0 0,-22 21 15,22 21 1,0 21-16,-21-20 0,0 20 0,0-21 16,21 21-16,0 1 0,0 20 15,-21-20-15,21 20 0,-21-21 16,21 22-16,0-1 0,0 1 0,-22-1 15,22 1-15,0-1 0,0 1 16,0-1-16,0 1 0,0-1 0,0 1 16,-21-1-16,21 22 0,-21-21 0,0-22 15,21 21-15,0 1 0,-21-22 16,21 1-16,-21-22 0,21 0 0,0 0 16,0 0-16,0-42 15,0 0-15,0 0 0,21-22 16,0 1-16,0 0 0,0-22 15</inkml:trace>
  <inkml:trace contextRef="#ctx0" brushRef="#br0" timeOffset="39611.79">14160 5525 0,'0'0'0,"0"-64"0,0 22 16,0-1-16,0 1 0,0 0 0,0 21 15,0-1-15,0-20 0,0 21 16,22 0-16,-1 0 0,0 21 0,21-22 15,-21 22-15,1 0 0,20 0 16,-21 0-16,0 22 0,0-1 0,-21 0 16,0 0-16,0 0 0,0 22 15,0-22-15,0 21 0,-21-21 0,0 22 16,0-22-16,-21 21 0,-1-21 16,22 0-16,-21 1 0,21-1 15,-1 0-15,1-21 0,0 21 0,0-21 16,42 0-1,0 0 1,-21-21-16,21 0 0,1 21 0,-1-21 16</inkml:trace>
  <inkml:trace contextRef="#ctx0" brushRef="#br0" timeOffset="40340.76">14880 5165 0,'0'0'0,"0"-21"0,0-1 15,0 1-15,0 0 16,0 0-16,-21 21 16,0 0-16,0 21 15,-22 0-15,22 0 0,0 22 0,-21-22 16,20 21-16,-20 1 0,21-22 0,0 21 15,0 0-15,-1-20 0,1-1 16,21 21-16,-21-21 0,21 0 16,0 1-16,0-1 0,21-21 15,0 0-15,1 0 16,-1 0-16,21 0 0,-21 0 0,0-21 16,1-1-16,-1 1 0,21 0 15,-21 0-15,0-21 0,1 20 0,-1-20 16,-21 0-16,0-1 0,21 22 0,-21-21 15,0 21-15,0 0 0,0 42 32,-21 0-32,21 0 0,-21 21 15,-1-20-15,22 20 0,-21-21 16,21 21-16,0-20 0,0 20 0,0-21 16,0 0-16,0 0 0,0 1 15,0-1-15,0 0 0,21 0 0,22-21 16,-22 0-16,0 0 0,21 0 0,-20 0 15,20 0-15,0-21 0,1 21 16,-1-21-16,-21 0 0,21-1 0,1-20 16,-1 0-16,-21-1 0,22 1 0,-22-21 15,0-1-15,21 1 0,-21-1 16,-21-21-16,22 22 0,-1-1 0,-21 1 16,0 21-16,0 20 15,0-20-15,0 21 0,-21 21 16,-1 0-16,1 21 0,0 0 15,0 0-15,0 22 0,-22-1 16,22 22-16,0-22 0,0 0 0,0 22 16,0-22-16,-1 22 0,1-22 15,21 0-15,0 1 0,0-1 0,0-21 16,0 21-16,0-20 0,0-1 0,0 0 16,21 0-16,1 0 0,-1 0 15,0-21-15,0 0 0,0 0 0,0 0 16,1 0-16,-22-21 0,21 0 15,-21 0-15</inkml:trace>
  <inkml:trace contextRef="#ctx0" brushRef="#br0" timeOffset="40495.94">15155 5228 0,'0'0'0,"-42"-21"0,0 21 0,-1 0 16,22-21-16,-21 21 0,21 0 0,-1 0 16,44 0-1,20-21 1,0 21-16,1 0 0,20 0 0,-21 0 15,22 0-15,-1 0 0,1 0 16,-1-21-16,1 21 0,-22 0 0,22 0 16,-22 0-16,-21-22 0</inkml:trace>
  <inkml:trace contextRef="#ctx0" brushRef="#br0" timeOffset="40884.19">15854 5080 0,'0'0'0,"21"-21"0,0 0 0,-21 0 16,0-1-1,0 1-15,0 0 0,-21 21 31,0 0-31,0 21 0,-1 0 0,1 1 16,0 20-16,0-21 0,-21 21 0,20 1 16,1-1-16,0 0 0,0-20 15,0 20-15,21-21 0,0 21 0,-21-20 16,21-1-16,0 0 0,0 0 0,0 0 16,21-21-1,0 0-15,0 0 0,0 0 16,0 0-16,22 0 0,-22 0 0,0-21 15,21 0-15,-20 0 0,-1 0 16,21-1-16,-21 1 0,0-21 0,1 21 16,-1 0-16,-21-1 0,0 1 15,0 0-15,0 0 0,0 42 16,0 0-16,-21 0 16,-1 1-16,1-1 0,21 0 15,-21 21-15,21-21 0,-21 1 0,21-1 16,0 21-16,0-21 0,0 0 0,0 1 15,0-1-15,21-21 16,0 0-16,0 0 0,1 0 16,-1 0-16,21 0 0,-21 0 0,22-21 15,-1-1-15</inkml:trace>
  <inkml:trace contextRef="#ctx0" brushRef="#br0" timeOffset="42351.37">16595 4784 0,'0'-43'0,"0"86"0,0-128 15,0 64-15,0 0 0,0 0 16,-22 42 0,1-21-16,0 42 0,0-21 15,0 22-15,0-1 0,-1 0 0,1 22 16,0-22-16,0 22 0,0-1 16,0-21-16,21 22 0,0-22 15,-22 1-15,22-1 0,0-21 0,-21 21 16,21-20-16,0-1 0,0 0 0,0 0 15,0 0-15,21-21 32,1-21-32,-22 0 0,21 0 0,0 0 15,0-1-15,0-20 0,0 21 16,1-21-16,-1-1 0,21 22 0,-21 0 16,0 0-16,22 0 0,-22-1 15,21 22-15,-21 0 0,1 0 0,-1 22 16,21-1-16,-21 0 0,0 0 15,-21 0-15,22 22 0,-22-22 16,0 0-16,0 0 0,0 0 0,0 0 16,0 1-16,-22-1 0,1-21 0,21 21 15,-21-21-15,0 0 0,0 0 16,0 0-16,-1 0 16,1 0-16,21-21 15,0 0 1,0 42 15,0 0-15,0 0-16,21-21 15,1 21-15,-1-21 16,0 0-16,0 0 16,21 0-16,-20 0 0,20 0 0,0 0 15,1-21-15,-1 0 0,0 21 0,-21-21 16,22 0-16,-1-22 0,0 22 15,-20-21-15,20 21 0,-21-22 0,0 22 16,0 0-16,1-21 0,-22 20 16,-22 44 15,1-1-31,0 0 0,0 0 16,21 21-16,0-20 0,0-1 0,0 21 15,0-21-15,0 0 0,0 1 0,0-1 16,0 0-16,21 0 0,0 0 15,0-21-15,22 0 0,-22 21 0,0-21 16,21 0-16,1 0 0,-22 0 0,21 0 16,1-21-16,-22 0 0,21 0 15,-21 0-15,22 0 0,-22-22 0,0 22 16,0-42-16,0 20 0,0-20 16,22-22-16,-43 22 0,21-22 15,0 0-15,0 22 0,0-1 0,-21 1 0,22-1 16,-22 22-16,0 21 15,0-22-15,0 22 0,-22 21 16,1 21 0,0 1-16,21-1 0,-21 21 0,0 0 15,21 1-15,0-1 0,-21 22 0,-1-1 16,22 1-16,0-1 0,0 1 16,0-1-16,0-21 0,0 22 0,0-22 15,0 1-15,0-1 0,0-21 16,22 21-16,-1-20 0,0-1 0,0 0 15,-21 0-15,21-21 0,0 0 16,1 0-16,-1 0 16,0 0-16,0-21 0,0 0 15,-21-22-15,21 22 0,1 0 0,-22-21 16,0-1-16,21 22 0,0 0 16,-21 0-16,0 0 0,0 42 15,0 0 1,0 0-16,0 0 0,0 1 15,0-1-15,0 21 0,0-21 0,0 0 16,0 1-16,0-1 0,21 0 16,0 0-16,0-21 0,1 0 15,20 21-15,-21-21 0,0 0 16,22 0-16,-22 0 0,21 0 0,-21-21 16,0 0-16,22 0 0,-22 21 15,0-21-15,0-22 0,0 22 0,1 0 16,-1 0-16,0 0 0,-21-1 15,0 1-15,0 0 0,21 0 0,-21 0 16,21 0-16,-21-1 16,0 1-16,0 42 47,-21 1-47,21 20 0,-21-21 0,0 21 15,0-20-15,-1 20 0,1 0 16,0-21-16,21 22 0,-21-1 15,0-21-15,0 22 0,21-22 0,0 21 16,0-21-16,0 0 0,0 1 0,0-1 16,0 0-16,0 0 0,0 0 15,21 22-15,0-22 0,-21 21 0,21-21 16,-21 22-16,0-1 0,0 0 0,0 1 16,0-1-16,-42 0 0,21 1 15,-22 41-15,1-41 16,21-1-16,-22 0 0,-20 43 15,42-64-15,-22 0 0,1 0 0,0-21 16</inkml:trace>
  <inkml:trace contextRef="#ctx0" brushRef="#br0" timeOffset="42601.25">17907 5122 0,'0'0'0,"21"-21"0,0 0 15,0 21-15,1-21 16,20 21-16,0-21 0,-21 0 0,22 21 16,20-22-16,-20 1 0,-1 0 15,0 21-15,1-21 0,-1 0 0,0 0 16,1-1-16,-22 1 0,0 0 0,0 0 15,-21 0-15,-21 0 16,0-1-16</inkml:trace>
  <inkml:trace contextRef="#ctx0" brushRef="#br0" timeOffset="42768.15">17335 4614 0,'0'0'0,"-21"22"0,-21-22 16,21 21-16,0-21 0,-1 0 15,22 21-15,-21-21 16,42 0 15,1 0-31,-1 0 0,0-21 16</inkml:trace>
  <inkml:trace contextRef="#ctx0" brushRef="#br0" timeOffset="43348.24">19621 4593 0,'0'-42'16,"43"42"0,-1 0-16,0 0 0,1 0 0,-1 0 15,0-21-15,22 21 0,-22 0 16,22 0-16,-22-21 0,22 21 0,-1 0 15,-21 0-15,1 0 0,-1 0 16,0 0-16,-20 0 0,-1 0 0,-64 0 16,22 0-1,-21 0-15,0 0 0,-1 0 16,1 0-16,0 0 0,-1 0 0,22 0 16,-21 0-16,21 0 0,-1 0 15,1 0-15,0 21 16,21 0-16,0 0 15,0 0 1,0 22-16,-21-22 0,21 21 0,-21 22 16,21-1-16,-21 1 0,-1-1 15,1 1-15,0-1 0,0 1 0,0-1 16,0-21-16,-1 1 0,-20-1 0,21 0 16,0 1-16,21-22 0,0 0 15,-21 0-15,21 0 0,0 1 16,21-22-1,0 0-15,0 0 0,0 0 0,22-22 16</inkml:trace>
  <inkml:trace contextRef="#ctx0" brushRef="#br0" timeOffset="43851.95">20066 5376 0,'0'0'16,"42"-21"-16,-21 21 0,1-21 0,-1 21 15,0-21-15,0 0 0,21 0 0,-20-1 16,-1 1-16,0 0 0,21 0 15,-21-21-15,1 20 0,-22 1 0,0 0 16,0 0-16,0 0 0,0 0 16,-22 21-16,-20 0 0,21 21 15,-21 0-15,-1 0 0,1 0 0,21 22 16,-22-1-16,1-21 16,21 21-16,0 1 0,0-22 0,-1 21 15,22-21-15,0 22 0,0-22 0,0 0 16,0 0-16,22 0 0,-1 1 15,21-22-15,-21 21 0,22-21 0,-1 0 16,21 0-16,1 0 0,-22 0 16,22-21-16,-1 21 0,1-22 0,-1 1 15,1 0-15,-1 0 0,-20-21 16,20 20-16,-21-20 0,1 0 0,-22-1 16,21 1-16,-21 21 0,-21-21 0,0 20 15,0 1-15,-21 21 16,0 0-1,0 21-15,0 1 0,0-1 0,-1 0 16,22 0-16,0 21 0,0-20 16,0 20-16,0-21 0,0 0 0,22 22 15,-1-22-15,0 0 0,0 21 16,21-21-16,-42 1 0,22-1 0,-22 0 16,0 0-16,0 0 0,-22-21 15,1 0-15,0 0 16,-21 0-16,21-21 0,-1 0 0,-20 21 15,21-21-15,21-22 0,0 22 16,0 0-16</inkml:trace>
  <inkml:trace contextRef="#ctx0" brushRef="#br0" timeOffset="44759.55">21569 4509 0,'0'0'0,"0"-22"16,21 22-16,-21 22 15,0-1 1,-21 0-16,21 0 0,-21 21 0,-1 1 16,1 20-16,0-20 15,0 20-15,0 1 0,0-1 0,-1 1 16,1-1-16,0 1 0,0-22 16,21 21-16,0-20 0,0-1 0,0-21 15,21 22-15,0-22 0,0 0 0,1 0 16,20 0-16,-21-21 0,21 0 15,-20 0-15,20 0 0,-21 0 0,21 0 16,-20-21-16,20 0 0,-21 0 0,21 0 16,-20-1-16,-1-20 0,21 21 15,-21 0-15,0 0 0,1-1 0,-1 1 16,0 21 0,-21 21-1,0 1-15,0-1 0,0 0 0,0 0 16,0 0-16,0 0 15,0 1-15,0-1 0,21 0 16,0-21-16,-21 21 0,21-21 0,1 0 16,-1 0-16,21 0 0,-21 0 15,0 0-15,22 0 0,-1 0 0,-21 0 16,22 0-16,-1-21 0,0 0 0,-21 0 16,22 21-16,-22-22 0,0 1 15,0 0-15,0 0 0,1 21 0,-44 21 47,1 0-47,0 0 0,21 1 16,0-1-16,0 0 15,21 0-15,0-21 0,1 21 16,20-21-16,0 0 0,1 0 0,-1 0 16,0 0-16,1 0 0,-1 0 15,0 0-15,1 0 0,-1-21 0,-21 0 16,21 0-16,-20 0 0,-1-22 0,0 22 15,0-21-15,-21-1 0,21 1 16,-21-21-16,0 41 0,0-20 0,0 0 16,-21 21-16,0-1 0,-21 22 15,20 0-15,-20 0 0,0 0 16,-1 22-16,1-1 0,21 0 0,-21 0 16,20 21-16,1 1 0,0-22 15,21 21-15,0 1 0,0-1 0,0 21 16,0-20-16,21 20 0,-21-20 15,21 20-15,1 1 0,-22-1 0,21 1 16,-21-1-16,0 1 0,0-1 0,0 1 16,-21-1-16,-1 1 0,-20-1 15,21 1-15,-21-1 0,20 1 0,-20-1 16,0 1-16,-1-22 0,1 21 0,0-20 16,21-1-16,-22-21 0,1 0 15,0 1-15,20-1 0,-20 0 16,21-21-16,-21 0 0,20 0 0,-20 0 15,21 0-15,0-21 0,0 0 16,-1-1-16,22-20 0,0 0 0,0 21 16,0-43-16,0 22 0,43-22 0,-22 1 15,21-1-15,1-20 0</inkml:trace>
  <inkml:trace contextRef="#ctx0" brushRef="#br0" timeOffset="44980.27">22860 4614 0,'0'0'0,"-21"0"15,-106 0 1,84 0-16,22 0 0,-21 0 0,21 0 16,0 0-16,-1 0 0,1 0 0,0 0 15,21-21-15,-21 21 0,0 0 31,0 0-15,-1 0-16</inkml:trace>
  <inkml:trace contextRef="#ctx0" brushRef="#br0" timeOffset="45184.15">21040 4911 0,'0'0'0,"-43"0"0,22 0 15,21 21-15,21-21 16,22 0-16,-1 0 0,0 0 16,22 0-16,-1 0 0,1 0 0,-1-21 15,22 21-15,0-21 0,-1 21 0,22 0 16,-21-22-16,-22 22 0,22 0 16,-22 0-16,-20 0 0,-1 0 0,-21 0 15,0 22-15</inkml:trace>
  <inkml:trace contextRef="#ctx0" brushRef="#br0" timeOffset="46403.57">10668 6287 0,'0'0'0,"0"-22"0,0 1 0,0 0 16,0 0-16,0 0 0,0 0 16,0-1-16,0 44 31,0-1-16,-21 0-15,21 0 0,0 0 16,0 22-16,-21-1 0,21 0 0,-22 1 16,22-22-16,-21 21 0,21 0 15,0-20-15,0 20 0,0-21 0,0 0 16,0 0-16,0 1 0,0-1 0,0 0 16,0-42 46,0 0-31,-21 21-15,21-22 0,0 1-1,-21 21 1,21 21-1,0 1-15,0-1 16,0 0-16,0 0 0,0 0 0,0 0 16,-21 1-16,21-1 0,0 21 15,0-21-15,-21-21 0,21 21 0,0 1 16,0-1 0,0-42 15,21-1-31,-21 1 15,21 0-15,-21 0 0,21 0 16,-21 0-16,0-22 0,0 22 0,21 0 16,-21 0-16,0 0 15,0 42 1,0 0-16,21 0 16,-21 0-16,0 0 0,0 1 15,0-1-15,0 0 0,0 0 0,0 0 16,22-21-16,-22 21 0,21 1 0,0-22 15,0 0-15,0 0 16,0 0-16,1 0 0,-1 0 0,0 0 16,21-22-16,-21 22 0,1-21 15,20 0-15,-21 0 0,21 0 0,-20 0 16,-1-1-16,0-20 0,0 21 0,0-21 16,0 20-16,1-41 15,-1 42-15,-21 0 0,0-1 0,0 1 16,0 0-16,0 0 0,-21 21 31,-1 0-15,1 0-16</inkml:trace>
  <inkml:trace contextRef="#ctx0" brushRef="#br0" timeOffset="46648.32">11451 6414 0,'0'0'15,"0"21"-15,0 0 16,0 0-16,0 0 0,0 0 16,0 22-16,-21-1 0,0 0 0,21 1 15,-21-1-15,-1 0 0,1-20 16,0 20-16,21-21 0,-21 21 0,21-20 15,-21-1-15,21 0 0,0 0 16,21-21 15,0-21-31,0 21 0,0-21 0,-21 0 16,22-22-16</inkml:trace>
  <inkml:trace contextRef="#ctx0" brushRef="#br0" timeOffset="46960.51">11536 6223 0,'0'0'0,"-21"0"0,-1 0 16,1 0-16,0 0 0,21 21 15,-21 0-15,0 1 0,21-1 16,0 0-16,0 0 16,0 0-16,0 0 0,21-21 15,0 0-15,0 0 0,0 0 16,1 0-16,-1-21 0,0 21 15,0-21-15,-21 0 0,0 0 16,0 0-16,0-1 0,0 1 16,0 0-16,-21 0 0,0 0 15,0 21-15,-1 0 0,1 0 0,0 0 16,-21 0-16,21 0 0,-1 0 16,-20 0-16,42 21 0,-21-21 0,21 21 15,0 0-15,0 0 0,0 1 16,21-22-16,0 0 0,22 21 15,-1-21-15</inkml:trace>
  <inkml:trace contextRef="#ctx0" brushRef="#br0" timeOffset="47203.37">12425 6117 0,'0'21'16,"-43"43"-1,22-22-15,0 1 0,0-1 0,-21 0 16,20 1-16,-20 20 0,21-21 0,-21 22 16,-1-22-16,22 1 0,-21 20 0,21-21 15,-22 1-15,22-22 0,0 21 16,0-21-16,0 1 0,21-1 0,0 0 16,0 0-16,21-21 15,21 0-15,-21-21 16,22 0-16,-1 0 0,0-1 0,1 1 15</inkml:trace>
  <inkml:trace contextRef="#ctx0" brushRef="#br0" timeOffset="47599.61">12636 6117 0,'0'0'0,"22"0"0,-22 21 31,-22 1-31,22-1 0,-21 21 0,0 0 16,0-20-16,0 41 0,21-21 0,-21 1 15,-1-1-15,1 22 0,0-22 16,0 0-16,21 1 0,-21-22 16,21 21-16,-21-21 0,21 0 0,0 1 15,0-1-15,0 0 0,21-21 32,0 0-32,0-21 0,0 0 0,0-1 15,1 1-15,-1 0 0,0 0 16,0-21-16,0 20 0,0 1 0,1 0 15,-1 0-15,0 0 0,-21 42 32,0 0-32,0 0 0,0 0 0,0 1 15,0 20-15,-21-21 0,21 0 16,-21 22-16,21-22 0,0 0 0,-22 0 16,22 0-16,0 0 0,0 1 15,0-44 16,0 1-15</inkml:trace>
  <inkml:trace contextRef="#ctx0" brushRef="#br0" timeOffset="47760.52">12171 6541 0,'0'0'0,"-21"0"15,21-22 1,21 22-16,0 0 15,21 0-15,1-21 0,-1 21 16,0-21-16,1 21 0,-1-21 0,21 0 16,1 21-16,21-21 0,-22-1 0,22 1 15,-1 0-15,22-21 0</inkml:trace>
  <inkml:trace contextRef="#ctx0" brushRef="#br0" timeOffset="48080.34">14436 6117 0,'0'0'0,"-22"0"0,22-21 0,0 0 16,0 0-16,22 21 15,-1-21-15,21 21 0,-21 0 16,22 0-16,-1-22 16,0 22-16,1-21 0,-1 21 0,0 0 0,22 0 15,-22-21-15,0 21 0,1 0 16,-1 0-16,0 0 0,-20 0 16,-1 0-16,-42 0 31,-1 0-31,-20 0 0,21 0 0,-21 0 15</inkml:trace>
  <inkml:trace contextRef="#ctx0" brushRef="#br0" timeOffset="48296.22">14647 5990 0,'0'0'0,"-21"106"32,0-85-32,21 22 0,0-22 15,-21 21-15,21 0 0,0 22 0,0-22 16,0 22-16,-21-22 0,21 0 15,-22 22-15,1-22 0,21 1 0,0-1 16,0 0-16,-21-21 0,21 1 16,0-1-16,0 0 0,0 0 0,0 0 15,21-21 1,0 0-16,1 0 0,-1-21 16,0 0-16,0 21 0,21-21 0</inkml:trace>
  <inkml:trace contextRef="#ctx0" brushRef="#br0" timeOffset="48791.93">14986 6414 0,'0'0'0,"0"-22"0,21 1 31,-21 42-31,-21 1 0,0-1 0,21 0 16,-21 21-16,-1-21 0,22 22 0,-21-22 16,21 0-16,-21 0 0,21 0 15,0 1-15,0-1 0,0 0 0,0 0 16,21-21-16,0 0 15,1 0-15,-1 0 0,21 0 0,0 0 16,1 0-16,-1-21 0,0 0 0,1 0 16,-1 21-16,0-43 0,1 22 15,-22 0-15,21 0 0,-21-22 0,1 22 16,-1 0-16,-21 0 0,21 0 16,-21 0-16,0-1 0,-21 22 15,0 22 1,-1 20-16,22-21 0,-21 21 0,21-20 15,-21 20-15,0 0 0,21 1 16,0-1-16,0 0 0,-21 1 0,21 20 16,0-21-16,-21 1 0,21-1 0,0 0 15,0 22-15,0-22 0,0 1 16,-22 20-16,1-21 0,0 22 0,21-22 16,-21 1-16,0 20 0,0-21 0,-1-20 15,-20 20-15,21 0 0,-21-21 0,-1 1 16,1-1-16,0 0 15,-1-21-15,1 0 0,21 0 0,-22 0 16,1 0-16,0-21 0,21 0 0,-1-1 16,1-20-16,0 21 0,21-21 15,0-22-15,0 22 0,0-22 0,21 1 16,0-22-16,1 22 0,20-1 0,0 1 16,1-1-16,20 22 0</inkml:trace>
  <inkml:trace contextRef="#ctx0" brushRef="#br0" timeOffset="49035.85">15811 6308 0,'0'0'0,"22"0"0,-1 0 0,0 0 15,-21 21-15,0 21 0,0-21 0,0 43 16,0-22-16,0 22 0,-21-1 16,21-20-16,0 20 0,-21 1 0,-1-1 15,1 1-15,0-1 0,21 1 0,-21-1 16,0 1-16,21-1 0,-21-21 0,-1 22 15,1-1-15,0-20 0,0 20 16,0-20-16,21-1 0,-21-21 0,21 21 16,-22-20-16,22-1 0,22-42 31,-1-1-15,0-20-16</inkml:trace>
  <inkml:trace contextRef="#ctx0" brushRef="#br0" timeOffset="49307.65">15833 6773 0,'0'0'0,"0"-63"0,21-170 31,-21 212-31,21-21 0,0-1 16,0 22-16,0 0 0,1 0 0,-1 0 16,21 21-16,-21 0 0,22 0 15,-22 0-15,21 0 0,-21 0 16,0 21-16,1 0 0,-22 21 0,0-21 0,0 22 15,0-22-15,-22 21 0,1-21 16,0 22-16,-21-22 0,-1 21 16,1-21-16,0 1 0,21-1 0,-22-21 15,22 21-15,0 0 0,0-21 0,42 0 32,0-21-32,0 21 15,0-21-15,22 0 0</inkml:trace>
  <inkml:trace contextRef="#ctx0" brushRef="#br0" timeOffset="49823.35">16298 6646 0,'0'0'0,"21"0"0,1 22 15,-1-22-15,0 0 16,0 0-16,0 0 0,0 0 0,22 0 16,-22 0-16,21-22 0,-21 1 15,22 21-15,-22-21 0,21 0 0,-21 0 16,1 0-16,-1-1 0,-21 1 0,0 0 15,21 0-15,-21-21 0,0 20 16,0 1-16,0 0 0,-21 21 16,0 0-16,-1 0 0,1 0 15,0 21-15,0 0 16,0 1-16,0 20 0,-1-21 0,1 21 16,0 1-16,0-22 0,0 21 0,21 1 15,0-22-15,0 21 0,0-21 16,0 0-16,0 1 0,0-1 0,21 0 15,0 0-15,21 0 0,-20-21 0,20 0 16,-21 21-16,21-21 0,1 0 16,-22 0-16,21 0 0,1-21 0,-1 21 15,0-21-15,1 0 0,-1 0 0,0 0 16,1-1-16,-22-20 0,21 21 16,-21-21-16,0-1 0,1 22 0,-1-21 15,-21 21-15,0-1 0,-21 22 31,-1 0-31,1 22 0,0-1 0,0 21 16,0-21-16,0 22 0,21-22 0,-22 21 16,22-21-16,0 22 0,0-22 15,0 0-15,22 21 0,-1-21 0,-21 1 16,0-1-16,21 0 0,-21 0 0,0 0 16,0 0-16,-21-21 15,0 22-15,-22-22 0,22 0 16,-21 0-16,21 0 0</inkml:trace>
  <inkml:trace contextRef="#ctx0" brushRef="#br0" timeOffset="101868.19">5694 8805 0,'0'0'0,"-21"0"0,-1-21 0,1 21 0,0-21 16,0 0-16,-21 21 0,20 0 16,1-21-16,0 21 0,0 0 0,42 0 46,21 0-46,1 0 0,20 0 0,1-21 16,20 21-16,1 0 0,0 0 0,-1 0 16,22 0-16,-21 0 0,0 0 15,20 0-15,-20 0 0,0 0 0,-1 0 16,1 0-16,-21 0 0,-1 0 0,-21 0 16,1 0-16,-22 0 0,21 0 15,-21 0-15,-21 21 0,-21-21 31,0 0-15,0 21-16,0-21 0,0 21 16,-22-21-16,22 21 0</inkml:trace>
  <inkml:trace contextRef="#ctx0" brushRef="#br0" timeOffset="102275.96">6350 8932 0,'-42'0'15,"20"0"-15,573-148 0,-1038 296 0,423-126 47,64-1-47,0 21 0,0-21 0,0 22 16,0-1-16,0 0 16,0 22-16,22-22 0,-22 22 0,21-22 15,0 21-15,-21 1 0,21 21 0,-21-22 16,21 1-16,-21-1 0,0 1 15,0-1-15,0 1 0,0-1 0,0 1 16,0-1-16,-21-21 0,-42 107 16,41-128-16,-20 42 15,0-63-15,21 0 0,-1 0 16,-20 0-16,21 0 0,-21 0 0,-22-21 16,22 0-16,-1-21 0,-20 20 15,21-20-15,-22 21 0,22-21 0,-1-1 16,1 22-16,21-21 0,0-1 15,0 22-15,-1-21 0,22 21 0,0 0 16,0-1-16,0 1 0,22 0 16,-1 21-16,21 0 0,-21-21 0,43 21 15,-22 0-15,22 0 0,-22 0 0,21-21 16,1 21-16,-22 0 0</inkml:trace>
  <inkml:trace contextRef="#ctx0" brushRef="#br0" timeOffset="103537.64">7048 9843 0,'22'-22'0,"-44"44"0,44-65 0,-1 43 15,-21-21-15,0 0 0,0 0 0,0-22 16,0 22-16,0 0 0,0 0 0,0 0 16,-21 0-16,-1 21 15,1 0-15,0 0 0,0 0 0,0 21 16,0-21-16,-1 21 0,-20 21 0,21 1 15,-21-22-15,20 21 0,-20 0 16,21 1-16,0-1 0,-22 0 0,22 1 16,0-1-16,21 0 0,0-20 0,-21 20 15,21-21-15,0 21 16,0-20-16,0-1 0,21-21 0,0 21 16,0-21-16,1 0 0,-1 0 0,0 0 15,21 0-15,-21 0 0,1-21 16,20 0-16,0-1 0,-21 1 0,1 0 15,20-21-15,-21-1 0,0 22 0,0-21 16,1 0-16,-1-22 0,-21 43 0,21-21 16,-21-1-16,21 22 0,-21 0 15,0 0-15,0 0 0,0 42 16,0 0 0,0 0-16,0 0 15,0 22-15,0-22 0,0 21 0,0 0 16,-21-20-16,21 20 0,0 0 0,0-21 15,0 22-15,0-22 0,0 21 16,0-21-16,21 1 0,0-1 0,0 0 16,1 0-16,-1-21 0,0 21 0,0-21 15,0 0-15,22 0 0,-22 0 0,0 0 16,21-21-16,1 0 0,-22 0 16,21 0-16,-21-1 0,22-20 0,-22 21 15,21-21-15,-21-1 0,0 1 0,22 21 16,-22-22-16,0 1 0,0 21 15,-21 0-15,0 0 0,21-1 0,-21 44 32,-21-1-17,0 0-15,21 0 0,0 0 0,-21 0 16,21 22-16,-21-22 0,21 21 0,0-21 16,-21 1-16,21 20 0,0-21 0,0 0 15,0 0-15,21 1 0,0-1 16,0 0-16,0-21 0,22 0 0,-22 21 15,21-21-15,-21 0 0,22 0 0,-22 0 16,21-21-16,-21 21 0,22-21 16,-22 0-16,0-1 0,0 1 0,0 0 15,0 0-15,1-21 0,-22 20 0,0 1 16,0-21-16,0 21 0,0 0 16,0-22-16,0 22 0,0 0 15,0 0-15,-22 21 0,22-21 0,0-1 16,0 1-1,22 21-15,-1 0 0,21 0 16,-21 0-16,22 0 0,-1 0 0,21 0 16,-20-21-16,20 21 0,1 0 0,-1 0 15,1-21-15,-1 21 0,1 0 16,-1 0-16,-20 0 0,-1-21 0,0 21 16,-21 0-16,-63 0 31,21 0-31,-21 21 15,-1 0-15,1 0 0,0 0 0,-1 1 16,1-1-16,-22 21 0,22 0 0,0-20 16,-1 20-16,1 0 0,0 1 15,-1-1-15,1 0 0,21 1 0,0 20 16,0-21-16,-1-20 0,22 20 0,0 0 16,0-21-16,0 1 0,0-1 0,22 0 15,-1-21-15,0 0 0,0 0 16,21 0-16,1 0 0,-1-21 0,0 0 15,1-22-15,-1 22 0,0-21 0,22 21 16,-22-22-16,1 1 16,-1 0-16,0-1 0,-21 1 0,22 0 15,-22-1-15,0 1 0,0 0 0,0 20 16,-21 1-16,22 0 0,-44 42 31,1 22-31,0-22 0,21 21 16,-21-21-16,0 22 0,0-1 0,21 0 15,0 1-15,0-1 0,0-21 16,0 21-16,0 1 0,0-22 0,0 21 16,21-21-16,0 1 0,21-1 0,1 0 15,-1 0-15,0-21 0,1 0 16,20 0-16,-21 0 0,22-21 0,-22 0 16,22 0-16</inkml:trace>
  <inkml:trace contextRef="#ctx0" brushRef="#br0" timeOffset="104392.27">11642 9038 0,'0'0'0,"0"-21"0,0-21 0,0-1 0,0 22 15,0-21-15,0 21 0,0-22 0,0 22 16,-22 0-16,1 0 16,-21 21-16,21 0 0,-22 0 15,22 0-15,-42 21 0,20-21 0,1 42 16,-21-20-16,-1 20 0,1 0 16,-1 22-16,22-1 0,-22 1 0,1-1 15,20 1-15,-20-1 0,21 22 0,-1 0 16,1-1-16,0 1 0,20 0 15,22-1-15,0-20 0,0 20 0,0-20 16,43-1-16,-22-20 0,21 20 0,22-20 16,-1-1-16,1 0 0,-1-21 15,22 1-15,0-1 0,-1 0 16,1-21-16,-22 0 0,22 0 0,0 0 16,-22-21-16,22 0 0,0-1 0,-22-20 15,1 21-15,-1-21 0,1-22 16,-1 22-16,-21-22 0,1 1 0,-1-22 15,0 0-15,-20 1 0,-1-1 0,0 0 16,-21 1-16,0-1 0,0-21 16,-21 22-16,-22-1 0,22 21 0,-21-20 15,-22 20-15,1 1 0,-1 20 0,1 1 16,-1 21-16,-20 0 0,-1 21 16,0 21-16,-20 0 0,20 21 0,0 1 15,1 20-15,-1 1 0,21 20 16,1-20-16,21 21 0,-1-1 15,22 1-15,21 0 0,0-22 0,42 22 16,-20-1-16,20 1 0,21-21 0,-20-1 16,20 1-16,1-1 0,-1 1 15,1-1-15,-1 1 0,1-1 0,-22 1 16,22-1-16,-22 1 0,21-1 0,-41-21 16,-1 22-16,0-22 0,-21 1 0,0-1 15,0 0-15,0-21 0,-42 22 16,20-22-16,1 0 0,-21 0 0,0 0 15,-1-21-15,22 0 0,-21 0 0,-1 0 16,22 0-16,-21 0 0,21-21 16,0 0-16,21 0 0,0-21 15,0-1-15,0-20 0,0 20 0,21-20 16</inkml:trace>
  <inkml:trace contextRef="#ctx0" brushRef="#br0" timeOffset="104760.12">12382 9525 0,'0'0'0,"22"0"0,-1 0 0,-21 21 31,0 0-31,0 22 0,0-22 0,0 21 16,0 1-16,0 20 0,0-21 16,0 1-16,0-1 0,0 0 15,0 1-15,0-1 0,0-21 0,0 22 16,0-22-16,0 0 0,0 0 0,21 0 15,0-21-15,0 0 0,0 0 16,1 0-16,-1 0 0,0 0 16,0 0-16,21-21 0,-20 0 0,-1 0 15,0-22-15,21 22 0,-21-21 0,1 0 16,-1-1-16,0-20 0,-21 20 16,21 1-16,-21 0 0,21-1 0,-21 22 15,0 0-15,0 0 0,-21 42 31,21 0-31,-21 0 16,21 1-16,0-1 0,0 0 0,0 0 16,0 0-16,0 0 0,0 1 0,21-1 15,0 0-15</inkml:trace>
  <inkml:trace contextRef="#ctx0" brushRef="#br0" timeOffset="105347.6">13314 9906 0,'0'0'0,"148"-106"32,-127 64-32,0 21 0,0 0 15,1-1-15,-22 1 0,21 0 0,-21 0 16,0 0-16,0 0 16,-21 21-16,-1 0 0,1 0 0,0 0 15,-21 0-15,21 0 0,-22 21 0,22 0 16,-21 0-16,-1 21 0,22-20 15,0-1-15,0 21 0,0 0 0,0 1 16,21-22-16,0 21 0,0-21 0,0 22 16,0-22-16,0 21 0,21-21 15,0 1-15,0-1 0,21 0 16,-20 0-16,20-21 0,0 21 0,1-21 0,-1 0 16,0 0-16,1 0 0,-1 0 15,21 0-15,-20-21 0,-1 0 0,0 0 16,1 0-16,-1-1 0,0 1 15,1-21-15,-22 21 0,21-22 0,-21 1 16,1 0-16,-1 21 0,-21-22 0,0 22 16,0-21-16,0 21 0,0-1 15,-21 22-15,-1 0 0,1 0 16,0 22-16,-21-1 0,21 0 0,-1 0 16,-20 0-16,21 22 0,21-22 15,0 0-15,0 21 0,0-21 16,0 22-16,21-22 0,-21 0 0,21 0 15,22 0-15,-22 22 0,0-22 0,0 0 16,21-21-16,-20 21 0,-1 0 16,-21 1-16,0-1 15,-21-21-15,-22 0 16,22 0-16,0 0 0,-21 0 16,20-21-16,-20 21 0,21-22 15,0 1-15,0 21 0,-1-21 0,22 0 16,0 0-16,0 0 0,0-1 0,0 1 15,0-21-15,22 21 0,-1-22 16,21 1-16</inkml:trace>
  <inkml:trace contextRef="#ctx0" brushRef="#br0" timeOffset="106596.13">14880 8911 0,'-21'-84'15,"42"168"-15,-63-168 16,21 84-16,-1 21 0,-20 21 0,21-21 16,0 22-16,0 20 0,-22-21 0,22 22 15,0-1-15,0 1 16,0-1-16,21 1 0,0 21 0,-22-22 16,22 1-16,0-1 0,0 1 0,0-1 15,0-21-15,0 1 0,0-1 16,0 0-16,0 1 0,22-22 0,-1 0 15,-21 0-15,21 0 0,0 1 0,0-22 16,0 0-16,22 0 0,-22 0 16,0 0-16,0 0 15,0 0-15,22-22 0,-22 1 0,21 0 0,64-85 16,-64 64-16,1 0 16,-1-22-16,0 22 0,1 21 15,-22-22-15,0 22 0,0 0 16,-21 0-16,21 21 0,-21 21 15,-21 21 1,0-21-16,0 22 0,0-22 0,21 21 16,-21 1-16,21-22 0,-22 21 0,22-21 15,0 22-15,0-22 0,0 21 16,0-21-16,0 0 0,22 1 16,-1-1-16,0 0 0,21-21 0,-21 0 15,22 0-15,-22 0 0,21 0 16,-21 0-16,22 0 0,-1-21 0,-21 21 15,22-21-15,-1-1 0,0 1 16,-21 0-16,22-21 0,-1 21 16,0-22-16,-20 1 0,-1 21 0,21 0 15,-21-22-15,0 22 0,-21 42 32,0 0-32,0 1 0,0 20 15,0-21-15,-21 0 0,21 22 0,-21-22 16,21 0-16,0 0 0,0 21 0,0-20 15,0-1-15,0 0 16,0 0-16,21-21 0,-21 21 16,21-21-16,1 0 0,-1 0 15,0 0-15,0 0 16,0 0-16,0-21 0,1 21 0,-22-21 16,21 0-16,-21 0 0,21-1 0,-21-20 15,0 21-15,0-21 0,0-1 0,0 22 16,0-21-16,-42-1 0,20 22 15,1-21-15,0 21 0,0 0 0,0-1 16,0 1-16,-1 21 0,1-21 0,21 0 16,0 0-16,0 0 15,21-1-15,1 22 0,-1-21 16,21 21-16,0 0 0,22 0 16,-22-21-16,1 21 0,20 0 0,1 0 15,-22 0-15,21 21 0,-20 0 16,20 1-16,-20 20 0,-1 0 0,0-21 15,1 22-15,-22-1 0,0 0 16,0 1-16,0-22 0,-21 21 0,21 1 16,-21-22-16,0 21 0,0-21 0,0 0 15,0 1-15,0-1 0,0 0 16,0 0-16,-21-21 0,0 21 16,0-21-16,0 0 15,21-21 1,-21 0-16,21 0 0,0-22 15,0 22-15,21 0 0,0-21 16,0-1-16,21 1 0,-20 0 16,20-22-16,21 1 0,-20-1 0,20 1 15,1-1-15,-1 22 0,-20 0 0,20 20 16,1 1-16,-22 0 0,0 21 16,-21 21-16,1 0 0,-1 1 0,-21 20 15,0 21-15,0 1 0,0-1 0,0 1 16,-21-1-16,-1 1 0,22-1 15,0-20-15,0 20 0,0 85 16,0-126-16,22 20 16,20-21-16,-21-21 0,21 21 0,-20-21 15,20 0-15,0 0 0,-21 0 16,22 0-16,-1 0 0,0-21 16,1 21-16,-1-21 0,0 0 0,1-22 15,-1 22-15,0-21 0,1 21 16,-1-22-16,0-20 0,1-1 0,-22 1 15,21-1-15,-21-20 0,-21 20 0,0 1 16</inkml:trace>
  <inkml:trace contextRef="#ctx0" brushRef="#br0" timeOffset="106820.01">16658 8805 0,'0'0'0,"-21"0"0,-21 0 16,20 0-16,1 0 0,0 0 16,0 0-1,21 22 1,-21-22-16,0 0 16,-1 0-16,1 0 0,0 0 15,-21 0-15,-22 21 0,22-21 16,-43 21-16</inkml:trace>
  <inkml:trace contextRef="#ctx0" brushRef="#br0" timeOffset="107009.07">14817 9229 0,'0'0'0,"0"21"0,0 0 16,0 0-16,21-21 15,0 0-15,21 0 0,1 0 0,-1 0 16,0 0-16,22 0 0,-1 0 15,-20 0-15,41 0 0,-20 0 0,-1 0 16,-20 0-16,20 0 0,-21 0 0,1 0 16,-22 0-16,-42 21 15</inkml:trace>
  <inkml:trace contextRef="#ctx0" brushRef="#br0" timeOffset="107783.22">5821 10668 0,'0'0'0,"-43"0"0,-20 21 16,21-21-16,-1 0 0,1 0 0,0 0 15,20 21-15,1-21 0,0 0 16,0 0-16,63 0 15,-21 0 1,22 0-16,20 0 0,1 0 0,-1-21 16,22 21-16,0 0 0,20 0 15,1 0-15,0 0 0,42 0 0,0 0 16,1 0-16,-1 0 0,21 0 16,22 0-16,-1 0 0,1 0 15,20 0-15,1 0 0,0 0 0,-1 0 16,22 0-16,0 0 0,0 0 0,0 0 15,21 0-15,-22 0 0,22 0 0,0 0 16,22 0-16,-22 0 0,0 0 16,-22 0-16,44 0 0,-44 0 0,22 0 15,-21 21-15,21-21 0,-21 0 0,21 0 16,-42 22-16,21-22 0,-1 0 16,-20 0-16,0 0 0,-1 0 0,1 0 15,0 0-15,-1 0 0,-20 0 0,-22 0 16,22 0-16,-43 0 15,21 0-15,-21 0 0,1 0 0,-22 0 16,0 0-16,-22 0 0,-20 0 0,0 0 16,-22 21-16,1-21 0,-1 0 15,-20 0-15,-22 0 0,0 0 0,0 0 16,0 0-16</inkml:trace>
  <inkml:trace contextRef="#ctx0" brushRef="#br0" timeOffset="107904.15">17018 10753 0,'0'0'0,"-21"0"15,0 0 1,-1 0-16,1 0 31,0 21-31,0-21 0,0 0 16,-22 0-16,22 0 0</inkml:trace>
  <inkml:trace contextRef="#ctx0" brushRef="#br0" timeOffset="108692.43">3365 11430 0,'0'0'0,"0"-21"0,-21 0 16,21 0-16,0-1 0,0 1 16,-21 21-1,21 21-15,0 1 16,0-1-16,0 21 0,0 0 15,0 1-15,0-1 0,0 0 0,0 1 16,0-1-16,0 22 0,0-22 0,0 0 16,0 1-16,0 20 0,0-21 15,0 1-15,-21-1 0,21-21 0,0 22 16,0-1-16,-21-21 0,21 0 0,0 0 16,0 1-16,0-1 0,21-21 31</inkml:trace>
  <inkml:trace contextRef="#ctx0" brushRef="#br0" timeOffset="108979.26">3768 11938 0,'84'127'31,"-63"-127"-31,1 21 15,-1-21-15,0 0 16,0 0-16,0 0 16,0 0-16,-21-21 0,22 0 15,-22 0-15,0 0 0,0-1 16,-22 22 0,1 0-16,0 0 0,0 0 15,0 0-15,0 22 0,-1-1 16,1 0-16,0 0 0,21 0 15,21-21 1</inkml:trace>
  <inkml:trace contextRef="#ctx0" brushRef="#br0" timeOffset="109832.09">5694 11599 0,'-21'22'16,"21"20"0,-22-21-16,22 0 15,-21-21-15,42 0 16,1 0 0,-1 0-16,0-21 0,0 0 15,21 0-15,1 0 0,-22-1 0,21-20 16,1 21-16,-22 0 0,21-22 0,-21 22 15,0-21-15,1 21 0,-1-22 16,-21 22-16,21-21 0,-21 21 0,0-22 16,0 22-16,0-21 0,-21 21 0,-22 0 15,22 21-15,0 0 0,-21 0 16,-1 0-16,22 0 0,-42 0 16,20 21-16,1 21 0,-21-21 0,20 22 15,-20-22-15,20 21 0,1 0 16,21-20-16,0 20 0,0 0 0,21-21 15,0 1-15,0 20 0,0-21 0,21 0 16,0-21-16,21 21 0,1 1 16,-1-22-16,0 0 0,1 21 0,-1-21 15,0 0-15,22 0 0,-22 0 0,-21 21 16,22-21-16,-22 0 0,0 0 16,0 21-16,-21 0 0,-21 0 15,0 1-15,-22-22 0,1 21 16,0 0-16,-1 0 0,-20 0 15,21 22-15,-22-22 0,22 0 16,-1 0-16,1 21 0,21-20 0,0 20 16,0-21-16,21 21 0,0-20 15,0-1-15,0 0 0,21 0 0,0 0 16,0 0-16,0 1 0,22-1 0,-1 0 16,0-21-16,1 0 0,-1 0 0,0 0 15,1 0-15,-1 0 0,0 0 16,1-21-16,-1 0 0,0 21 0,1-43 15</inkml:trace>
  <inkml:trace contextRef="#ctx0" brushRef="#br0" timeOffset="110027.97">6244 11896 0,'0'-21'0,"-21"21"16,21 21-1,0 0-15,0 0 0,0 0 0,21 0 16,0 22-16,0-22 0,1 0 0,20 21 15,-21-20-15,0-1 0,22 21 16,-22-21-16,21 0 0,-21-21 0,0 22 16,1-1-16,-1-21 0,0 0 15,0 0 1</inkml:trace>
  <inkml:trace contextRef="#ctx0" brushRef="#br0" timeOffset="110219.86">6689 11811 0,'0'0'16,"0"-21"-16,-22 21 0,-20 21 16,21 0-16,0 0 0,-22 1 15,1 20-15,0-21 0,-1 21 16,1 1-16,0-1 0,-1 0 0,22-20 16,-21 20-16,21 0 0,0-21 0,-1 22 15,1-22-15,21 0 0,0 0 16,0 0-16,0 1 0,21-22 15,22 0-15,-22 0 16</inkml:trace>
  <inkml:trace contextRef="#ctx0" brushRef="#br0" timeOffset="110532.21">6879 11832 0,'0'0'0,"21"0"16,-21 21-1,0 1-15,0-1 16,0 21-16,0 0 0,0 22 0,0-22 16,0 22-16,0 20 0,0-20 15,0-1-15,0 22 0,0 0 0,0-1 16,0 22-16,0-21 0,0 21 0,0-22 16,0 1-16,-21 21 0,21-21 0,-21-1 15,0 1-15,0 0 0,-1-1 16,22-20-16,-21-1 0,0 1 0,21-22 15,0 0-15,-21 1 0,21-1 0,-21-21 16,21 0-16,0-42 16,0 0-1,0-21-15,0-1 0,21-20 0,0-1 16,0-20-16,0-1 0,1 0 16</inkml:trace>
  <inkml:trace contextRef="#ctx0" brushRef="#br0" timeOffset="110809.06">7006 12552 0,'0'-85'15,"0"170"-15,0-254 0,21 105 0,-21-21 0,0 22 16,21-1-16,-21 22 0,0-21 16,0 41-16,22-20 0,-1 21 0,-21-21 15,21 20-15,0 22 0,0-21 0,0 0 16,1 21-16,-1 0 0,21 0 0,-21 0 16,22 0-16,-22 0 0,21 0 15,-21 0-15,0 21 0,1 0 0,-22 1 16,0-1-16,0 0 0,0 0 15,-22 21-15,-20-20 0,21 20 16,-21-21-16,-1 0 0,1 22 0,0-22 16,-1 0-16,1 0 0,21 0 0,-22-21 15,22 21-15,0-21 0,21-21 32,21 21-32,0-21 0,1-21 15,20 21-15,-21-1 0</inkml:trace>
  <inkml:trace contextRef="#ctx0" brushRef="#br0" timeOffset="112060.1">7620 11578 0,'0'0'0,"42"-42"0,-21 21 0,22-22 15,-22 22-15,0 0 0,0 0 16,-21 42 0,0 0-16,0 0 0,-21 22 0,21-1 15,-21-21-15,0 22 0,0-1 16,21 21-16,-22-20 0,1-1 0,21 22 15,-42 126 1,21-148-16,21 1 0,0-1 0,0-21 16,0 0-16,0 22 0,42-22 15,-21-21-15,0 21 0,1-21 0,20 0 16,0 0-16,1 0 0,-1-21 0,21 21 16,-20-21-16,-1 0 15,0-22-15,22 22 0,-22-21 0,1 21 16,-1-22-16,0 1 0,-21 0 0,22-1 15,-22 22-15,0-21 0,0 21 0,-21-22 16,0 22-16,0 0 0,0 0 16,0 0-16,0-1 0,-21 22 0,0 0 15,0 0-15,-22 0 0,22 0 0,0 0 16,-21 0-16,21 22 0,-22-1 0,1 0 16,21 21-16,-22 1 15,22-22-15,0 21 0,-21 0 0,21 1 0,21-22 16,-22 21-16,22 1 0,0-22 0,0 0 15,0 0-15,0 0 16,0 0-16,22-21 0,-1 0 0,0 0 16,0 0-16,21 0 0,-20 0 0,20-21 15,-21 0-15,21 0 0,-20 0 0,20 0 16,-21-22-16,21 22 0,-20-21 16,-1 21-16,0-22 0,0 1 0,-21 21 15,0-22-15,21 22 0,-21 0 0,0 0 16,0 42 15,0 0-31,-21 0 0,21 1 16,0-1-16,0 0 0,0 21 0,0-21 15,0 1-15,0 20 0,0-21 16,0 0-16,0 0 0,0 1 0,0-1 16,21 0-16,0-21 0,22 0 15,-22 0-15,0 0 0,21 0 16,-20 0-16,20-21 0,0 21 0,1-21 15,-1-1-15,-21 1 0,21 0 0,1-21 16,-22 21-16,21-22 0,-21 22 0,1 0 16,-1-21-16,-21 20 0,0 1 15,0 0-15,0 42 32,-21 0-17,21 1-15,0-1 0,-22 0 0,22 21 16,0-21-16,0 1 0,0-1 0,0 0 15,0 0-15,0 0 0,22 0 0,-1 1 16,0-22-16,0 0 0,0 21 16,0-21-16,22 0 0,-22 0 0,21 0 15,-21 0-15,22-21 0,-22-1 0,0 1 16,21 0-16,-20 0 0,-1 0 16,0 0-16,-21-1 0,21 1 0,-21-21 15,21 21-15,-21 0 0,0-1 16,0 1-16,0 42 31,0 1-31,0-1 16,0 0-16,0 0 0,-21 21 0,21-20 15,-21-1-15,21 0 0,-21 0 16,21 0-16,0 0 0,0 1 0,0-1 16,-21-21-16,21-21 31,0-1-31,0 1 15,21 0-15,-21 0 0,21 0 0,0-22 16,0 22-16,0-21 0,22 0 16,-22 20-16,21-20 0,-21 21 0,1-21 15,20 20-15,-21 1 0,21 21 16,-20 0-16,-1 0 0,0 0 0,0 0 16,0 21-16,0 1 0,1-1 0,-22 21 15,21-21-15,-21 22 0,0-1 16,0-21-16,0 21 0,21 1 0,-21-22 15,21 21-15,-21-21 0,21 22 0,-21-22 16,21-21-16,1 21 0,-1 0 0,0-21 16,0 0-16,0 0 0,0 0 15,22 0-15,-22 0 0,0-21 0,21 0 16,-20 0-16,-1 0 0,0-1 16,0 1-16,0 0 0,0-21 0,-21 21 15,0-22-15,0 1 0</inkml:trace>
  <inkml:trace contextRef="#ctx0" brushRef="#br0" timeOffset="112244">9165 11282 0,'0'0'0,"-21"21"0,0 0 15,0 0-15,21 1 0,0-1 16,0 0-1</inkml:trace>
  <inkml:trace contextRef="#ctx0" brushRef="#br0" timeOffset="113772.01">12277 11409 0,'0'0'0,"21"-42"0,0 20 0,0 1 15,0-21-15,0 21 0,1-22 0,-22 22 16,0 0-16,0-21 0,0 21 0,0-1 15,0 1-15,0 0 0,-22 21 16,1 0 0,0 0-16,0 21 0,0 0 0,-64 64 15,64-21-15,-21-1 16,-1 1-16,1-1 0,0 1 0,-1-1 16,22 1-16,0-1 0,0 1 0,21-1 15,0 1-15,0-1 0,0 1 16,0-22-16,21 0 0,0 1 15,21-22-15,-20 0 0,20 0 0,0 0 16,1-21-16,-1 0 0,21 0 0,-20 0 16,-1 0-16,22-21 0,-22 0 15,0 0-15,1-22 0,20 22 0,-42-21 16,22 0-16,-1 20 0,-21-20 0,21 0 16,-20-1-16,-1 22 0,0 0 15,-21-21-15,21 21 0,0 21 16,-21 21-1,0 0-15,0 0 0,0 21 16,0-20-16,-21 20 0,0 0 16,21 1-16,-21-22 0,21 21 0,0 0 15,-21-20-15,21-1 0,0 21 0,0-21 16,0 0-16,21 1 16,0-22-16,0 0 0,0 0 15,22 0-15,-22-22 0,21 1 0,0 0 16,-20 0-16,20-21 0,0 20 15,-21-20-15,1 0 0,20-1 0,-21 1 16,-21 0-16,21-1 0,-21 22 0,0-21 16,0 0-16,0 20 0,-21-20 15,0 21-15,0 21 0,0-21 16,-22 21-16,22 0 0,-21 0 0,-1 0 16,1 21-16,0 0 0,21-21 15,-22 21-15,22 0 0,0 1 0,-21-1 16,42 0-16,-22 0 0,22 0 0,0 0 15,0 1-15,0-1 16,22-21-16,-1 0 0,0 0 16,21 0-16,1 0 0,-1 0 0,0 0 15,1-21-15,-1-1 0,21 22 16,-20-21-16,-1 0 0,0 0 0,1 21 16,-1 0-16,-21-21 0,0 21 0,22 0 15,-22 0-15,0 21 16,0-21-16,-21 21 0,21 0 15,-21 0-15,0 1 0,0 20 0,0-21 16,0 21-16,0-20 0,0 20 0,0-21 16,0 0-16,0 22 0,0-22 15,0 0-15,0 0 0,0 0 16,0-42 15,0 0-31,0-21 16,0 20-16,0 1 0,22-21 0,-1 0 15,-21-1-15,21 22 0,0-21 16,0-1-16,0 1 0,1 0 16,-1 21-16,21-1 0,-21-20 0,0 42 15,1-21-15,20 21 0,-21 0 16,0 21-16,-21 0 0,0 0 0,0 1 16,0 20-16,0-21 0,0 21 15,0-20-15,0 20 0,-21 0 0,0 1 16,21-22-16,0 21 0,0-21 0,0 0 15,0 1-15,0-1 0,0 0 16,0 0-16,21-21 0,0 0 0,22 0 16,-22 0-16,0 0 0,21 0 15,-21 0-15,22-21 0,-22 0 16,21 0-16,-21-22 0,22 22 16,-22-21-16,0-1 0,0 1 0,0 21 15,1-21-15,-22-1 0,0 22 16,0 0-16,0-21 0,0 20 15,-22 22 1,22 22-16,-21-22 16,21 21-16,0 0 0,0 21 0,0-21 15,0 1-15,0 20 0,0-21 0,0 21 16,21-20-16,-21-1 0,22 21 16,-22-21-16,21 0 0,-21 22 0,0-22 15,0 0-15,0 0 0,21-21 0,-21 21 16,0 1-16,-21-22 15,0 0 1,-1 0-16,1-22 0,0 1 16,0 21-16,0-21 0,0-21 0,21 21 15,0-1-15,0-20 0,0 0 16,0-1-16</inkml:trace>
  <inkml:trace contextRef="#ctx0" brushRef="#br0" timeOffset="114019.51">14690 11176 0,'0'0'0,"21"0"16,-21 42-1,0-20-15,0 20 0,-21 0 16,-1 1-16,22-1 0,-21 0 0,0 22 16,0-1-16,0-20 0,0 20 0,21 1 15,-22-22-15,1 21 0,21-20 16,-21 20-16,21-20 0,0-1 0,0-21 15,0 21-15,0-20 0,0 20 0,0-21 16,0 0-16,21-21 16,0 0-16,1 0 0,-1 0 15,0-21-15,-21 0 16,21 0-16</inkml:trace>
  <inkml:trace contextRef="#ctx0" brushRef="#br0" timeOffset="114187.41">14309 11790 0,'0'0'0,"-22"-21"32,44 21-32,-1 0 15,21 0-15,-21-21 0,22 21 0,-1 0 16,-21 0-16,21 0 0,1 0 16,-1 0-16,-21 0 0,22 0 0,-22 0 15,0 0-15,0 0 0</inkml:trace>
  <inkml:trace contextRef="#ctx0" brushRef="#br0" timeOffset="114525.22">14774 11769 0,'-21'0'15,"21"-21"1,0-1-16,0 1 16,21 21-1,0 0 1,1 0-16,-1 0 0,0 0 0,0 21 15,0 1-15,0-1 0,1 0 0,-1 21 16,0-21-16,0 22 16,0-22-16,0 21 0,1-21 0,-22 22 15,0-22-15,0 21 0,0-21 0,0 1 16,0-1-16,0 0 0,-22 0 16,1-21-16,21 21 0,-21-21 15,0 0-15,0 0 0,21-21 16,0 0-16,0 0 15,0 0-15,0-1 0,0 1 0,0 0 16,0-21-16,21 21 0,0-22 0,0 22 16,0-21-16,1 21 0,-1-22 15,0 1-15,21 21 0,-21-22 0,1 22 16,20-21-16</inkml:trace>
  <inkml:trace contextRef="#ctx0" brushRef="#br0" timeOffset="114947.78">15600 11748 0,'0'0'0,"0"21"0,0 0 0,-43 42 16,43-41-16,-21-1 0,0 21 15,21-21-15,-21 22 0,21-1 0,0-21 16,0 0-16,0 22 0,0-22 16,0 0-16,0 0 0,0 0 0,0 0 15,21 1-15,0-22 16,0 0-16,1 0 0,-1 0 15,0 0-15,0-22 0,21 22 16,-20-21-16,-1 0 0,0 0 0,0-21 16,21 20-16,-20-20 0,-1 0 0,0 21 15,0-22-15,-21 1 0,21 0 16,0-1-16,-21 22 0,0-21 0,0 21 16,22-1-16,-22 1 0,0 42 31,-22 1-31,22-1 15,-21 0-15,21 0 0,-21 21 16,0-20-16,21 20 0,0-21 0,0 21 0,0-20 16,0 20-16,0-21 15,0 0-15,0 22 0,0-22 0,0 0 16,21 0-16,0-21 0,0 0 16,1 0-16,20 0 0,-21 0 15,21 0-15,-20 0 0,20-21 0,0 0 16,1 0-16,-1-1 0</inkml:trace>
  <inkml:trace contextRef="#ctx0" brushRef="#br0" timeOffset="116119.83">16658 11684 0,'-127'106'31,"106"-64"-31,0-21 0,0 22 16,-1-1-16,1 0 0,21 1 15,0-1-15,0-21 0,0 22 0,0-22 16,0 0-16,0 0 0,0 0 0,21 0 16,1 1-16,-1-22 0,0 0 0,0 0 15,0 0-15,22 0 0,-22 0 16,21 0-16,0 0 0,-20-22 0,20 1 16,0 0-16,-21 0 0,22-21 0,-22-1 15,21 1-15,-21 0 16,1-1-16,20-20 0,-21-1 0,0 22 15,22-22-15,-22-20 0,0 20 0,0-20 16,0 20-16,0-21 0,-21 22 16,22-1-16,-22 22 0,0 0 0,0-1 15,0 22-15,0 0 0,-22 21 0,1 0 16,0 0-16,0 21 0,0 0 16,0 22-16,-1-1 0,1 0 0,0 22 15,0-1-15,0 1 0,0-1 0,21 22 16,0-21-16,0-1 0,0 1 15,0-22-15,0 21 0,0 1 0,21-22 16,0 1-16,-21-1 0,21 0 16,0 1-16,-21-22 0,21 0 15,1 0-15,-1 0 0,0-21 0,0 0 16,0 0-16,0 0 0,1 0 0,-1 0 16,0-21-16,21 0 0,-21 0 15,1 0-15,-1-22 0,0 22 0,0-21 16,0 21-16,0-22 0,22 1 0,-22 21 15,0 0-15,-21-1 0,21 1 16,-21 0-16,0 42 16,-21 0-1,21 1-15,-21-1 0,21 0 16,0 21-16,-21-21 0,21 22 16,0-22-16,0 0 0,0 21 0,0-20 15,0-1-15,0 0 0,0 0 16,21 0-16,0-21 15,0 0-15,0 0 0,1 0 0,-1 0 16,0 0-16,0-21 0,0 21 16,0-21-16,1 0 0,-1-22 15,0 22-15,0-21 0,0 21 0,-21-22 16,21 22-16,-21 0 0,22 0 0,-22 0 16,21 0-16,-21 42 31,0 0-31,0 0 0,0 0 0,0 0 15,-21 1-15,21 20 0,0-21 16,0 0-16,0 22 0,0-22 0,0 0 16,0 0-16,0 0 0,21-21 0,0 21 15,-21 1-15,21-22 0,0 0 16,0 0-16,1 0 16,-22-22-16,21 1 15,-21 0-15,21 0 0,-21 0 16,0 0-16,0-22 0,0 1 0,21 21 15,0-22-15,0 1 0,1 0 16,-1 21-16,0-22 0,21 22 0,-21 0 0,22 0 16,-1 0-16,0-1 15,1 22-15,-1 0 0,-21 0 0,22 0 16,-1 22-16,0-1 0,-21 0 0,1 21 16,20 1-16,-21-22 0,-21 21 15,0 0-15,0 1 0,0-1 0,0-21 16,0 22-16,0-22 0,0 0 0,0 0 15,0 0-15,-21 0 0,0-21 16,0 0-16,-1 0 16,1 0-16,21-21 15,0 0-15,0 0 16,0 0-16,21 0 0,1-1 0,-1 1 16,0-21-16,0 0 0,0 20 15,0-20-15,22 0 0,-22-1 16,21 1-16,1 0 0,-22 21 0,21-22 15,-21 22-15,22 0 0,-22 21 0,0 0 16,0 0-16</inkml:trace>
  <inkml:trace contextRef="#ctx0" brushRef="#br0" timeOffset="116452.05">19071 12002 0,'0'0'0,"0"21"0,0 0 0,42 0 16,-20-21-16,-1 0 15,0 0-15,0 0 16,0 0-16,0 0 0,1-21 0,-1 0 16,21 0-16,-21-1 0,0 1 0,1 0 15,-1 0-15,0-21 0,0 20 16,0-20-16,-21 21 0,0 0 0,0 0 16,-21 21-1,0 0-15,-21 0 0,20 21 0,-20 0 16,21 21-16,-21-21 0,20 22 15,1-1-15,0-21 0,21 22 0,0-1 16,0 0-16,0-21 0,0 22 16,0-22-16,21 0 0,0 0 15,1 0-15,-1 1 0,0-1 0,21 0 16,-21-21-16,22 0 0,-1 0 0,-21 0 16,22 0-16,20 0 0,-21 0 15,1 0-15,-1-21 0,22 21 0,-22-21 16,0-1-16,1 1 0,-1 0 0</inkml:trace>
  <inkml:trace contextRef="#ctx0" brushRef="#br0" timeOffset="116708.51">17039 11536 0,'-42'0'0,"84"0"0,-127 0 0,107 0 16,41 0-16,-21 0 16,43 0-16,0-21 0,21 21 0,-1-21 15,22 21-15,-21-22 0,21 22 0,0-21 16,0 0-16,0 0 15,0 21-15</inkml:trace>
  <inkml:trace contextRef="#ctx0" brushRef="#br0" timeOffset="120261.15">17970 11853 0,'0'-21'0,"0"-63"31,0 62-31,-21 1 0,21 0 15,-21 21-15,21-21 0,-21 21 16,0 0-16,0 0 16,-1 0-16,-20 21 0,21 0 15,-21 0-15,20 22 0,-20-1 16,0 0-16,-1 1 0,1-1 0,21 22 16,0-22-16,0 0 0,-1 22 0,22-43 15,0 21-15,0 1 0,0-22 16,0 21-16,0-21 0,22 0 0,-1 1 15,0-22-15,0 21 0,21-21 0,-20 0 16,20 0-16,-21 0 0,21 0 16,1 0-16,-22 0 0,21-21 0,-21-1 15,22 1-15,-22 0 0,21-21 0,-21 21 16,22-22-16,-22 1 16,0 0-16,0-1 0,-21 1 0,0-22 15,0 22-15,0 0 0,0-1 0,0 1 16,0 0-16,-21 21 0,-21-1 15,21 1-15,-1 0 0,-20 21 0,0 0 16,-1 0-16,1 0 0,0 21 16,21 0-16,-22 1 0,1 20 0,21-21 15,0 21-15,-1 1 0,22-1 0,0-21 16,0 22-16,0-1 0,0-21 16,22 21-16,-1-20 0,21 20 0,-21-21 15,0 0-15,22 0 0,-22-21 0,21 22 16,-21-22-16,22 0 15,-22 0-15,21 0 0,-21 0 0,1 0 16,-1 0-16,0 0 0,21-22 0,-42 1 16,21 0-16,1 0 0,-1 0 15,0 0-15,0-1 0</inkml:trace>
  <inkml:trace contextRef="#ctx0" brushRef="#br0" timeOffset="121931.56">3492 13208 0,'0'0'0,"-21"0"0,0 0 0,0 0 16,0-21-16,0 21 0,-1-21 0,1 21 16,0-21-16,0 21 0,21-22 0,-21 22 15,21-21-15,0 0 0,0 0 16,0 0-16,21 21 31,0 0-31,0 0 0,0 0 16,-21 21-16,22 0 0,-1 0 0,0 22 15,0-1-15,0-21 0,0 43 16,1-22-16,-1 0 0,-21 22 0,0-1 16,0 1-16,0-1 0,0 1 15,0-1-15,-21 1 0,-1-22 0,-20 22 16,0-22-16,-1 0 0,1 1 0,0-1 16,-1-21-16,1 21 15,0-20-15,-1-1 0,1 0 0,21-21 16,-21 0-16,20 0 0,-20 0 0,21 0 15,0 0-15,0-21 0,-1 21 16,1-21-16,0-22 0,21 22 0,0-21 16,-21 21-16,21-22 0,0 1 15,0-22-15,0 22 0,0 0 0,21-1 16,-21 1-16,21 0 0,0-1 16,1 22-16,-1 21 0,21 0 0,-21 0 15,0 0-15,1 21 0,-1 1 0,0-1 16,0 21-16,0 0 0,0-20 15,22 20-15,-22 0 0,0 1 16,0-1-16,22 0 0,-22-21 0,0 22 16,21-22-16,-21 21 0,22-21 15,-22 1-15,0-1 0,0 0 0,22 0 16,-22 0-16,0 0 16,0-21-16,0 0 0</inkml:trace>
  <inkml:trace contextRef="#ctx0" brushRef="#br0" timeOffset="122095.47">3895 14034 0,'0'0'0,"0"-22"62</inkml:trace>
  <inkml:trace contextRef="#ctx0" brushRef="#br0" timeOffset="130087.92">5609 13335 0,'0'21'0,"-21"-21"0,0 0 16,42 0 31,0 0-47,21-21 16,-20 0-16,20 0 0,0 21 0,-21-21 15,22-1-15,-1 1 0,-21 0 16,0 0-16,1 0 0,-1-22 15,0 22-15,-21 0 0,0 0 0,0 0 16,-21 0-16,-22-1 0,1 22 16,-21 0-16,-1 0 0,1 0 0,-22 0 15,0 0-15,1 22 0,20-1 16,-21 21-16,22-21 0,21 22 0,-1-22 16,1 21-16,0 0 0,20-20 15,1 20-15,0-21 0,21 21 0,0-20 16,0 20-16,0-21 0,21 21 0,0-20 15,22-1-15,-22 0 0,21-21 16,1 21-16,-1-21 0,0 21 0,1-21 16,20 0-16,-21 0 15,1 0-15,-1 0 0,0 0 0,1 0 16,-22 0-16,0 0 0,-21 21 16,-21 1-16,-21-1 0,-1 0 15,1 0-15,-22 0 0,1 22 16,-1-22-16,1 21 0,-1-21 0,1 22 15,21-1-15,-22-21 0,22 21 0,-1 1 16,22-1-16,-21-21 0,42 22 16,0-22-16,0 21 0,0-21 0,21 0 15,0 1-15,0-1 0,22-21 16,-1 0-16,0 0 0,22 0 0,-1 0 16,1 0-16,-1 0 0,22-21 15,0-1-15,-22 1 0,22 0 16,0 0-16,-22 0 0,1 0 0,-22-22 15,0 22-15,1 0 0</inkml:trace>
  <inkml:trace contextRef="#ctx0" brushRef="#br0" timeOffset="130275.81">5969 13864 0,'-21'-21'0,"42"42"0,-63-63 15,-1 21-15,22 0 0,0-1 16,0 22-16,0 0 0,-1 0 0,22 22 16,0-1-1,0 0-15,0 0 0,0 21 0,22-20 0,20 41 16,-21-21-16,0-20 0,0-1 15,1 21-15,-1-21 16,-21 0-16,21 1 0,0-1 0,0 0 16,-21 0-16,21-21 0,1 0 15,-1 0-15,0 0 16</inkml:trace>
  <inkml:trace contextRef="#ctx0" brushRef="#br0" timeOffset="130475.69">6202 13907 0,'0'0'0,"0"-43"0,0 22 32,-21 42-32,-1 0 0,1 1 15,0-1-15,-21 21 0,-1 0 16,1-20-16,0 20 0,-1 0 0,1 1 16,0-1-16,-1 0 0,1 22 15,0-22-15,21 0 0,-1 1 0,1-1 16,21 0-16,0-20 0,0 20 0,0-21 15,21 0-15,22-21 0,-22 0 16,21 0-16</inkml:trace>
  <inkml:trace contextRef="#ctx0" brushRef="#br0" timeOffset="130788.51">6498 14012 0,'0'0'0,"21"-21"16,0 0-16,1 0 0,-1 21 0,0 0 15,-21 21-15,0 0 16,0 22-16,0-22 0,0 21 16,-21 0-16,0 22 0,21-1 0,-22 1 15,22-1-15,0 22 0,-21 0 0,21-1 16,-21 1-16,0 21 0,21-21 16,-21 20-16,0 1 0,21 0 0,-22 0 15,1-21-15,0-1 0,21 1 16,0 0-16,-21-1 0,21-20 15,-21-1-15,21-20 0,0-1 0,-21 0 16,21-21-16,0 1 0,0-1 16,0-42-1,0-1-15,0-20 0,0 0 0,0-1 16,0-20-16,0-1 0,0 1 16,0-22-16</inkml:trace>
  <inkml:trace contextRef="#ctx0" brushRef="#br0" timeOffset="131033.37">6371 14563 0,'0'0'0,"0"-106"0,0 0 0,0 0 16,0 22-16,0-1 0,0 0 0,0 22 16,21-1-16,0 1 0,1 20 15,20 1-15,-21 0 0,21 21 0,1-1 16,20 1-16,-20 0 0,20 21 16,-21 0-16,22 0 0,-1 0 0,-20 21 15,-1 0-15,0 1 0,1-1 0,-22 21 16,0 0-16,-21 1 0,0-1 15,-21 0-15,0 1 0,-22-1 0,22-21 16,-42 22-16,20-1 0,-20-21 16,21 21-16,-22-20 0,1-1 0,20 0 15,1-21-15,0 21 0,20-21 0,1 0 16,0 0-16</inkml:trace>
  <inkml:trace contextRef="#ctx0" brushRef="#br0" timeOffset="131288.23">7472 13356 0,'0'0'0,"21"-21"0,0 21 0,-21-21 16,0 42 0,0 21-16,-21-20 15,21 20-15,-21 0 0,0 1 0,-1 20 16,1 1-16,21-22 0,-21 21 15,0-20-15,0 20 0,21-20 16,0-1-16,-21 0 0,21-21 0,0 22 16,0-22-16,0 0 0,0 0 0,0 0 15,21-21-15,0 0 0,21 0 16,-21 0-16,22 0 0,-1-21 0,0 21 16,1-21-16</inkml:trace>
  <inkml:trace contextRef="#ctx0" brushRef="#br0" timeOffset="132275.66">8043 13822 0,'0'0'0,"21"-21"0,1-22 0,-22 22 16,0 0-16,0-21 0,0 21 16,0-1-16,-22 1 0,1 21 15,0 0-15,-21 0 0,-1 21 16,1-21-16,0 22 0,-1 20 0,1-21 16,0 21-16,-1-20 0,1 20 0,0 0 15,21 1-15,-22-1 0,22-21 16,21 21-16,0 1 0,0-22 0,0 0 15,0 0-15,0 0 0,0 1 16,21-1-16,0-21 0,22 0 0,-22 0 16,0 0-16,21 0 0,1 0 0,-22 0 15,21 0-15,-21-21 0,22-1 16,-22 22-16,21-21 0,-21 0 16,1 0-16,-1-21 0,0 20 0,-21 1 15,21 0-15,-21 0 0,21-21 16,-21 20-16,21 1 0,-21 42 31,0 1-31,0-1 0,-21 21 16,0-21-16,21 0 0,-21 1 0,21 20 15,0-21-15,0 0 0,0 0 0,0 1 16,0-1-16,0 0 0,21-21 16,21 0-16,-20 21 0,-1-21 15,21 0-15,0 0 0,-20 0 0,20 0 0,-21-21 16,106-43-1,-106 43-15,0 0 16,1-21-16,-1 21 0,-21-1 0,0 1 16,0 0-16,0 0 0,0 0 15,0 0-15,-21 21 16,21 21 0,-22 0-16,1 0 0,21 0 15,-21 0-15,21 1 0,0-1 0,0 0 16,0 0-16,0 0 0,0 0 15,0 1-15,21-22 0,0 21 0,1 0 16,-1-21-16,21 0 0,-21 0 0,22 0 16,20 0-16,-21 0 0,22 0 15,-22 0-15,22-21 0,-1 0 16,-20 21-16,-1-22 0,0 1 0,-21 0 16,1 0-16,-1 0 0,0-22 0,0 22 15,-21-21-15,0 21 0,0 0 16,0-1-16,0 1 0,0 0 0,-21 21 31,21 21-31,0 0 0,0 1 16,-21-1-16,21 0 0,0 0 15,0 0-15,0 0 0,0 1 0,0-1 16,0 0-16,0 0 0,0 0 16,0-42 30,0 0-46,0 0 0,0 0 16,0-1-16,21 1 0,0-21 16,0 0-16,0-1 0,1 22 0,20-21 15,-21-1-15,0 1 0,0 21 0,1 0 16,-1 0-16,21 21 0,-21 0 16,0 21-16,1 0 15,-22 21-15,0-21 0,0 22 0,0-22 16,0 21-16,0 1 0,0-22 15,0 0-15,0 21 0,0-21 0,0 1 16,0-1-16,0 0 0,0 0 16,-22-21-16,1 0 15,0 0-15,0 0 0,0 0 16,0 0-16,-1 0 0</inkml:trace>
  <inkml:trace contextRef="#ctx0" brushRef="#br0" timeOffset="132460.29">8763 13399 0,'0'0'0,"-21"0"0,42 0 63,0 0-63,0-22 15,-21 1-15</inkml:trace>
  <inkml:trace contextRef="#ctx0" brushRef="#br0" timeOffset="134943.71">11091 13250 0,'0'0'0,"-42"0"0,0-21 0,20 21 0,1-21 16,21 0-16,0 0 15,0 0-15,0-1 0,21 1 0,1 0 16,-1 0-16,0 0 0,21 0 16,-21-22-16,1 22 0,-1 0 0,-21 0 15,0 0-15,0-1 0,0 1 0,-21 21 16,-1 0 0,1 0-16,0 21 0,-21 1 0,21 20 15,-22 0-15,1 1 0,0 20 16,-1-21-16,22 22 0,-21 21 0,21-22 15,-22 1-15,22 20 0,0-20 0,0 20 16,0-20-16,21-1 0,-22-20 16,22 20-16,0-42 0,22 22 15,-1-1-15,0-21 0,21 0 16,1-21-16,-1 22 0,0-22 0,1 0 16,20 0-16,-21 0 0,22-22 0,-22 1 15,22 0-15,-22 0 0,0 0 16,1 0-16,-1-22 0,0 22 0,-20-21 15,-1-1-15,0 1 0,0 0 0,0-1 16,-21 1-16,21 21 0,-21-21 16,0 20-16,0 1 0,0 42 15,0 1-15,0-1 16,0 21-16,-21-21 0,0 22 16,0-1-16,21 0 0,-21 1 15,21-1-15,0-21 0,0 21 0,0-20 16,0 20-16,0-21 0,0 0 15,21 0-15,0-21 0,0 22 0,0-22 16,1 0-16,20 0 0,-21 0 0,21 0 16,-20 0-16,20-22 0,0 22 15,-21-21-15,22 0 0,-22 0 0,0-21 16,0 20-16,0-20 0,-21 0 16,0-1-16,0 1 0,0 0 0,-21-1 15,0 1-15,-21 21 0,21-21 16,-22 20-16,22 22 0,-21 0 15,-1 0-15,1 0 0,21 0 0,-21 22 16,-1-1-16,22 0 0,0 21 0,-21-21 16,42 22-16,-22-22 0,22 0 15,0 0-15,0 0 0,0 1 0,22-1 16,-1 0-16,0-21 0,0 0 0,21 0 16,-20 0-16,20 0 0,0 0 15,22 0-15,-22 0 0,22 0 0,-1-21 16,-21 0-16,22-1 0,-1 1 15,-20 0-15,20 0 0,-20 0 16,-1 0-16,0 21 0,-21-22 0,1 22 0,20 0 16,-21 0-16,0 22 15,-21-1-15,21 0 0,-21 0 16,0 21-16,0-20 0,0-1 0,0 21 16,0-21-16,0 0 0,0 22 15,0-22-15,-21 0 0,21 0 0,-21-21 16,21 21-16,-21 1 0,0-22 31,21-22-15,0 1-16,0 0 0,21 0 15,0-21-15,0-1 16,0 22-16,1-21 0,-1-22 0,21 22 16,-21 0-16,22-1 0,-22 1 0,21 21 15,-21-22-15,0 43 0,22-21 16,-22 21-16,0 0 0,0 21 0,-21 1 15,0-1-15,21 0 0,-21 21 0,0-21 16,0 22-16,0-22 0,0 21 16,0 1-16,0-22 0,0 0 0,0 21 15,0-21-15,0 1 0,0-1 16,0 0-16,22 0 0,-1-21 16,0 0-16,0 0 0,21 0 0,-20 0 15,20 0-15,0 0 16,-21 0-16,22-21 0,-1 0 0,-21 0 15,22-1-15,-1 1 0,-21-21 0,21 21 16,1-64-16,-1 0 16,-21 43-16,-21 21 15,-21 21-15,0 0 16,0 0-16,0 21 0,-22 0 16,22 0-16,-21 1 0,21 20 0,-1-21 15,1 21-15,21-20 0,0 20 0,0-21 16,0 0-16,0 0 0,21 1 15,1 20-15,-1-21 0,0 0 16,0 0-16,0-21 0,0 22 16,1-22-16,-44-22 47,1 1-47,0 0 0,21 0 0,-21 0 15,0 0-15,0-1 0,-1 1 0,1 21 16,21-21-16,0 0 0,-21 21 15,0 0-15,21 21 16,0 0-16,0 0 0,0 1 16,0-1-16,0 0 0,0 0 15,21 0-15,0-21 0,0 21 0,1 1 16,-1-1-16,0-21 0,21 21 16,-21-21-16,22 0 0,-1 0 15,0 0-15,1 0 0,-22 0 0,21 0 16,1 0-16,-1-21 0,0 0 0,-21-1 15,22 1-15,-1 0 0,-21-21 16,22 21-16,-1-22 0,0-20 0,1 20 16,-1-20-16,0-1 0,1 1 0,-22-1 15,21-20-15,-21 20 0,0 1 16,1-1-16,-1 1 0,0 20 16,-21 1-16,0 0 0,0 21 0,0-22 15,-21 43-15,0 0 16,-1 0-16,1 0 0,0 21 0,0 22 15,-21-1-15,20 0 0,-20 1 16,21-1-16,-21 22 0,20-22 0,1 21 16,0 1-16,21-1 0,0 1 15,0-1-15,0 1 0,0-22 0,0 22 16,0-22-16,21 0 0,-21-20 0,21 20 16,1-21-16,20 0 0,-21 0 15,0 1-15,22-1 0,-1-21 0,-21 0 16,21 0-16,1 0 0,-22 0 15,21 0-15,1-21 0,-22-1 0,21 1 16,-21 0-16,0 0 0,1 0 16,-1-22-16,0 1 0,0-21 15,-21 20-15,0 22 0,0-21 16,0 21-16,0-1 0,-21 22 16,0 0-16,0 0 0,21 22 15,-22-1-15,22 0 16,0 21-16,0-21 0,0 1 0,0 20 15,0-21-15,0 0 0,22 22 16,-22-22-16,21 0 0,0 21 0,0-21 16,0 1-16,0-1 0,1 0 15,-1-21-15,0 0 0,-21 21 16,21-21-16,0 0 0,0 0 16,1 0-16,-1-21 0,0 0 15,0 0-15,0-1 0,0 1 16,-21 0-16,22-21 0,-1-1 15,0 22-15,0-21 0,21 21 0,-20-22 16,-1 22-16,0 0 0,-21 0 16,21 21-16,-21 21 15,0 0-15,0 0 0,0 1 16,0-1-16,0 0 0,0 21 16,0-21-16,0 1 0,0-1 0,0 0 15,0 0-15,0 0 0,0 0 16,0 1-16,21-22 15,0 0-15,1 0 0,-1 0 16,0 0-16,0 0 0,0 0 0,0-22 16,1 1-16,-1 21 0,0-21 15,0 0-15,0-21 0,0 20 0,1 1 16,-1-21-16,-21 0 0,21 20 0,-21-20 16,21 21-16,-21 0 0,0 42 31,0 0-31,0 21 15,-21-20-15,21-1 0,0 21 16,-21-21-16,21 0 0,0 1 0,0 20 16,0-21-16,0 0 0,0 0 15,0 1-15,21-22 16,0 0-16,0 21 0,0-21 0,1 0 16,20 0-16,-21 0 0,21 0 0,-20 0 15,-1-21-15,21-1 0,-21 22 16,0-21-16</inkml:trace>
  <inkml:trace contextRef="#ctx0" brushRef="#br0" timeOffset="135151.51">15769 13737 0,'0'0'16,"21"-42"-16,-21 21 0,0 0 0,0-1 0,0 1 15,0 0-15,-21 21 16,0 0-16,0 21 16,21 0-16,-21 1 0,-1 20 0,22-21 15,-21 21-15,21-20 0,-21 20 0,21-21 16,-21 21-16,21-20 0,0-1 15,0 21-15,0-21 0,0 0 0,0 1 16,21-1-16,0-21 0,0 0 16,1 0-16,-1 0 0,0 0 15,0 0-15,21 0 0,-20 0 0,-1 0 16,21-21-16,-21-1 0</inkml:trace>
  <inkml:trace contextRef="#ctx0" brushRef="#br0" timeOffset="135967.66">16298 13441 0,'0'0'0,"21"-64"0,1-20 16,-1 41-16,-21-20 0,0 21 0,21-1 16,-21 1-16,0 21 0,0 0 15,0 42-15,-21-21 16,0 42-16,-1-21 0,1 22 0,0 20 16,0-21-16,0 22 0,0-22 15,21 22-15,0 20 0,-22-20 0,22-22 16,-21 22-16,21-1 0,0-20 0,0 20 15,0-21-15,0 1 0,0-22 16,0 21-16,21-21 0,1 1 0,-1-1 16,0-21-16,0 0 15,0 0-15,0 0 0,1 0 16,-1 0-16,0 0 0,0-21 0,0-1 16,22 1-16,-22 0 0,0 0 0,0-21 15,21 20-15,-20-20 0,-1 0 16,0 21-16,0-22 0,0 22 0,0 0 15,-21 0-15,0 0 0,0 42 16,0 0 0,-21 0-16,0 0 0,21 0 0,0 22 15,0-22-15,0 0 0,0 21 16,0-20-16,0-1 0,0 0 0,0 0 16,0 0-16,0 0 0,21 1 15,0-22-15,1 21 0,-1-21 0,0 21 16,0-21-16,0 0 0,0 0 15,22 0-15,-22 0 0,0-21 0,0 0 16,0-1-16,-21 1 0,22-21 16,-22 21-16,0-22 0,0 1 15,0 0-15,0-1 0,0 1 0,0 21 16,0-21-16,-22 20 0,1 1 0,0 21 16,0 0-16,0 0 0,-22 0 15,22 21-15,0 1 0,0-1 16,0 21-16,0-21 0,-1 22 0,22-22 15,0 21-15,0-21 0,0 0 16,0 1-16,0-1 0,22 0 0,-1 0 16,0 0-16,0-21 0,0 0 0,22 0 15,-22 0-15,0 0 0,0 0 16,21 0-16,-20 0 0,-1-21 0,21 0 16,-21 0-16,0 0 0,22-1 0,-22 1 15,0-21-15,21 21 0,-20-22 16,-1 22-16,0-21 0,0 21 0,0 21 15,0-21-15,-21 42 16,0 0 0,0 0-16,0 0 0,0 0 15,0 22-15,0-22 0,0 0 0,0 0 16,0 0-16,0 1 0,22-1 16,-1 0-16,0 0 0,0 0 0,0 0 15,0-21-15,22 22 0,-22-22 0,0 0 16,21 0-16,-20 0 0,-1 0 15,0 0-15,0 0 0,0 0 0</inkml:trace>
  <inkml:trace contextRef="#ctx0" brushRef="#br0" timeOffset="136191.67">16531 13377 0,'-42'0'0,"84"0"0,-127 0 16,64 0-16,21 22 16,21-22-16,22 0 0,-1 0 0,-21 0 15,22 0-15,20 0 0,-21 0 16,1 0-16,-1 0 0,22 0 0,-22-22 16,21 22-16,-20-21 0,-1 21 15,-21-21-15,22 0 0,-22 21 0,-21-21 16</inkml:trace>
  <inkml:trace contextRef="#ctx0" brushRef="#br0" timeOffset="136404.5">14478 13123 0,'-64'22'0,"128"-44"0,-170 44 0,64-22 0,21 21 0,63-21 15,-21 0 1,21 0-16,22 0 0,-22 0 16,22 0-16,-1 0 0,22 0 0,0 0 15,-22-21-15,43 21 0,-21-22 0,-1 1 16,1 0-16,-22 0 0</inkml:trace>
  <inkml:trace contextRef="#ctx0" brushRef="#br0" timeOffset="140119.81">19706 13208 0,'0'-127'16,"0"85"-16,0 21 16,0-1-16,0 1 0,-21 0 15,0 0-15,0 21 0,-1 0 0,1 0 16,0 0-16,0 0 0,-21 21 0,20 21 16,-20-20-16,0 20 0,-1 0 15,22 22-15,-21-1 0,0-20 0,20 20 16,-20 1-16,0-1 0,21 1 15,-1 20-15,1-20 0,0-22 16,21 22-16,0-22 0,0 21 0,0-41 16,21 20-16,22 0 0,-1-21 15,0 1-15,1-1 0,20-21 0,1 0 16,-1 0-16,1 0 0,-22 0 0,21 0 16,1-21-16,-22-1 0,1 1 15,-1 0-15,0-21 0,1-1 0,-22 1 16,21 0-16,-21-22 0,-21 1 0,21-1 15,-21 1-15,22-1 0,-22-20 16,0 20-16,0 1 0,0-22 0,0 21 16,0 1-16,-22-1 0,1 22 0,0 0 15,-21 21-15,-1-1 0,1 22 16,-21 22-16,-1-1 0,1 0 0,-1 21 16,1 22-16,-1-22 0,22 22 15,-22-22-15,22 21 0,0 1 16,-1-22-16,22 22 0,0-1 0,21-20 15,0 20-15,0-21 0,21 1 16,0-22-16,0 21 0,22-21 0,-1 1 16,0-1-16,22 0 0,-1-21 0,-20 0 15,20 0-15,1 0 0,-22 0 16,22 0-16,-22 0 0,21-21 0,-20 0 16,-1-1-16,0-20 0,1 21 0,-22 0 15,21 0-15,1-1 16,-22 1-16,0 0 0,0 0 0,0 21 15,0 0-15,1 0 0,-22 21 16,0 0-16,0 0 0,0 1 16,0-1-16,0 0 0,0 0 0,0 0 15,0 22-15,0-22 0,0 0 16,21 21-16,0-42 16,-21 21-16,21-21 0,0 0 0,0 0 15,1 0-15,20 0 0,-21 0 0,0 0 16,22 0-16,-22 0 0,21-21 15,-21 0-15,43-42 16,-43 41-16,0-20 0,0 21 0,0-21 16,1-1-16,-22 22 0,21-21 15,-21 21-15,21-1 0,-21 1 0,0 0 16,0 42 15,0 0-31,-21 22 0,0-22 16,21 0-16,-22 21 0,22-20 0,-21 20 15,21-21-15,-21 21 0,21-20 16,0-1-16,0 0 0,0 21 0,0-21 16,21 1-16,0-1 15,1-21-15,-1 0 0,21 0 16,-21 0-16,0 0 0,22 0 0,-22 0 0,0-21 16,0 21-16,22-22 15,-22 1-15,0 0 0,-21-21 0,21 21 16,0-22-16,0 22 0,-21-21 0,22-1 15,-22 1-15,0 0 0,0 21 16,0-1-16,0-20 0,0 21 16,-22 21-16,1 0 0,0 21 15,0 0-15,21 0 16,0 22-16,-21-22 0,21 0 0,-21 21 16,21 1-16,0-22 0,0 21 0,0-21 15,0 1-15,0 20 16,0-21-16,0 0 0,21 0 0,0 1 15,0-1-15,0-21 0,0 0 16,1 0-16,20 0 0,-21 0 16,0 0-16,0-21 0,1 21 0,20-22 15,-21 1-15,0 0 0,22 0 0,-22-21 16,0 20-16,21 1 0,-21-21 16,1 21-16,20 0 0,-21-1 0,21 1 15,-20 21-15,-1 0 0,0 0 0,0 0 16,0 21-16,-21 1 15,0 20-15,0-21 16,0 0-16,0 0 0,0 1 0,0-1 16,0 0-16,0 0 0,0 0 15,0 0-15,21 1 0,1-22 16,-1 0-16,0 21 0,0-21 16,0 0-16,0 0 0,1 0 15,20 0-15,-21-21 0,0-1 0,0 1 16,22 0-16,-22 0 0,0-21 15,0 20-15,0-20 0,1-21 0,-1 20 16,-21-20-16,21-1 0,0 1 0,0-1 16,0 1-16,-21-22 0,0 0 15,22 22-15,-22-22 0,0 22 0,0 20 16,0-20-16,0 42 0,0-22 0,0 22 16,-22 21-16,1 0 15,21 21-15,-21 1 0,0 20 0,0 0 16,0 1-16,-1 20 0,22 1 0,-21-1 15,21 1-15,-21-22 0,21 21 16,0 1-16,0-1 0,0 1 0,0-1 16,0 1-16,0-22 0,21 22 15,0-22-15,-21 0 0,22-20 0,-1 20 16,0-21-16,0 0 0,0 0 16,0 1-16,22-22 0,-22 0 0,0 0 15,0 0-15,0 0 0,1 0 0,-1-22 16,21 22-16,-21-21 0,0 0 15,1-21-15,-22 21 0,21-1 16,0 1-16,0-21 0,-21 21 0,0 0 16,0 42 15,0 0-31,0 0 0,0 0 16,0 0-16,0 1 0,0-1 0,0 0 15,0 0-15,0 0 16,21 0-16,0-21 0,22 0 15,-22 0-15,0 0 0,21 0 16,1 0-16,-22 0 0,21 0 0,1 0 16,-22 0-16,0-21 0,21 0 15,-21 0-15,1 0 0,-1 0 16,-21-1-16,21-20 0,-21 0 0,0-1 16,0 1-16,0 21 0,0-21 0,0-1 15,0 22-15,-21 0 0,21 0 16,-21 0-16,-1 21 0,-20 0 0,21 0 15,-21 0-15,20 21 0,-20 0 0,0 0 16,-1 21-16,1 1 0,0-1 16,-1-21-16,22 22 0,0-1 15,0 0-15,21 1 0,0-1 0,0-21 16,21 21-16,0-20 0,0-1 0,22 0 16,-22 0-16,21 0 0,22 0 15,-22 1-15,0-22 0,22 0 0,-22 0 16,1 0-16,-1 0 0,0 0 15,1 0-15,-1 0 0,0 0 0,1-22 16,-22 1-16,21 0 0,0 0 16,-20-21-16,20 20 0,-21-20 15,0 21-15,0-21 0,1 20 0,-1-20 0,0 21 16,-21 0-16,21 0 0,-21-1 16,-21 22-1,-21 0-15,20 22 0,1-1 16,0 0-16,0 0 0,0 0 15,0 22-15,-1-22 0,1 0 16,0 0-16,21 0 0,0 0 16,0 1-16,21-22 31,0 0-31,1 0 0,-1-22 16,0 1-16,0 0 15,0 0-15,0 0 0,1-22 0,-22 22 16,0 0-16,21 21 0,0-21 15,-21 0-15,21 21 16,-21 21-16,0 0 16,0 0-1,0 22-15,0-22 0,0 0 0,0 0 16,21 0-16,-21 0 0,21 1 0,1-1 16,-1-21-16,0 21 0,0 0 15,0-21-15,0 0 0,22 0 0,-22 0 16,21 0-16,1 0 0,-1 0 0,-21 0 15,21 0-15,1 0 0,-1-21 16,-21 0-16,22 0 0,-1-1 0,-21 1 16,0 0-16,22-21 0,-22 21 0,-21-22 15,21 1-15,-21 21 0,0-22 16,0 22-16,0-21 0,0 21 16,0 0-16,-21-1 0,0 22 15,-1 0-15,-20 0 0,21 0 16,-21 22-16,20-1 0,-20 0 0,21 21 15,0-21-15,-22 22 0,22-22 16,0 21-16,21-21 0,0 22 0,0-22 16,0 21-16,0-21 0,0 1 0,0-1 15,21 0-15,0 0 0,1-21 16,-1 21-16,0-21 0,0 0 0,0 0 16,0 0-16,1 0 0,20 0 0,-21 0 15,0-21-15,0 0 16,1 0-16,-1 0 0,0-1 0,21-20 15,-21 0-15,1-1 0,20-20 0,-21-1 16,0 22-16,0-21 0,1-1 16,-1-21-16,0 22 0,0 21 0,-21-22 15,21 1-15,-21 20 0,0 1 16,0 21-16,0 0 0,-21 21 16,0 0-16,0 21 0,0 0 15,-1 21-15,1-21 0,-21 22 16,21-1-16,0 0 0,-1 22 0,22-22 15,0 22-15,0-1 0,0-20 16,0 126 0,0-106-16,22-20 0,-1-1 0,0-21 15,0 22-15,0-22 0,0 0 0,1 0 16,-1 0-16,0-21 0,0 0 16,0 0-16,0 0 0,1 0 0,-1 0 15,0 0-15,0 0 0,0 0 0,0-21 16,1 0-16,-1 0 0,0 0 15,0-1-15,0 1 0,0 0 0,1 0 16,-1 0-16,-21 0 0,0 42 31,0 0-31,0 0 16,0 0-16,0 0 0,0 1 16,0-1-16,0 0 15,21-21-15,0 21 0,0-21 16,0 0-16,1 0 15,-1 0-15,0 0 0,0 0 16,0 0-16,0-21 0,22 0 0,-22 21 16,0 0-16,0-21 0,0 21 15,1 0-15,-1-22 0,0 22 0,0-21 16,-21 42 15,0 1-31,0-1 0,0 0 16,0 0-16,0 0 0,0 0 15,21 1-15,0-22 16,1 21-16,-1-21 0,0 0 16,0 0-16,0 0 0,0 0 0,1 0 15,-1 0-15,0 0 0,0 0 16,0-21-16,0-1 0,1 1 0,-22 0 16,21 0-16,0-21 0,-21-1 0,0 22 15,0-21-15,0-1 0,0 22 16,0-21-16,0 21 0,-21 0 0,0 21 15,-1 0-15,1 0 0,-21 0 16,21 0-16,-22 0 0,22 21 16,-21 0-16,21 0 0,0 21 0,-22-20 15,22-1-15,21 0 0,0 21 16,0-21-16,0 1 0,0-1 0,0 21 16,0-21-16,0 0 0,21 22 0,0-1 15,1 0-15,20 1 0,-21-1 16,0 22-16,0-22 0,1 0 0,-22 22 15,0-1-15,0-20 0,0 20 0,0-21 16,0 22-16,-43-22 0,22 22 16,0-22-16,-21 0 0,20 22 0,-20-22 15,21 1-15,-21-1 0,-1 0 16,22 1-16,-21-22 0,21 21 0,-22-21 16,22 0-16,0-21 0,0 22 15,0-22-15,-1 0 0,1 0 16,0-22-16,21 1 0,-21 0 15,0 0-15,21 0 0,0-22 16,0 22-16,-21-21 0,21 0 0,0-1 16,0 1-16,-22-22 0</inkml:trace>
  <inkml:trace contextRef="#ctx0" brushRef="#br0" timeOffset="140279.72">25125 13758 0,'0'0'0,"0"-42"0,0 0 0,0 21 0,0-1 15,0 1 1,-21 21 0,-1 0-1,1 0 1,0 0-16</inkml:trace>
  <inkml:trace contextRef="#ctx0" brushRef="#br0" timeOffset="142888.35">7027 15282 0,'-21'0'78,"0"0"-47,21 22-15,0-1-1</inkml:trace>
  <inkml:trace contextRef="#ctx0" brushRef="#br0" timeOffset="143520">7070 15261 0,'0'0'0,"-22"-21"32,22 0-32,-21 21 0,0 0 0,0 0 15,0 0 1,21 21-16,0 0 0,-21 0 15,21 1-15,0-1 0,0 0 16,-22 21-16,22-21 0,0 22 0,0-1 16,0-21-16,0 22 0,0-1 0,0-21 15,-21 21-15,21-20 0,-21-1 16,21 0-16,-21 21 0,21-21 16,0 1-16,0-44 46,21 1-46,0 0 0,0-21 16,1 21-16,-1-22 0,0 22 0,21-21 16,-21 21-16,-21-1 0,22 1 0,-1 0 15,-21 0-15,21 21 0,0 0 16,-21 21-16,0 0 0,0 0 16,0 1-16,21-1 0,-21 0 15,0 0-15,21 0 0,-21 22 0,0-22 16,22 0-16,-1-21 0,0 21 0,-21 0 15,21 0-15,21-21 0,-20 0 16,-1 0-16,21 0 0,0 0 0,-20 0 16,20 0-16,0-21 0,-21 21 15,22-21-15,-22 0 0,0 0 16,0 0-16,0-1 0,-21 1 0,0 0 16,0-21-16,0 21 0,0-1 15,-21-20-15,0 21 0,0 0 0,0 0 16,0-1-16,21 1 0,-22 21 15,1 0-15,0 0 0,0 0 0,21 21 16,0 1-16,0-1 0,0 0 16,0 0-16,0 0 15,0 0-15,21 1 0,0-22 16</inkml:trace>
  <inkml:trace contextRef="#ctx0" brushRef="#br0" timeOffset="143736.88">8022 15388 0,'0'0'16,"0"21"-1,0 1-15,0-1 0,0 0 0,0 0 16,0 0-16,0 0 0,0 1 0,0-1 16,0 0-16,0 0 0,0 0 15,0 0-15,0 1 0,0-1 16,0 0-16,0-42 31,0 0-31,21 21 16</inkml:trace>
  <inkml:trace contextRef="#ctx0" brushRef="#br0" timeOffset="144063.69">8086 15092 0,'0'0'16,"-22"-21"-16,1 0 0,0 21 0,0 0 0,0 0 15,0 0-15,-1 21 0,1 0 16,21 0-16,-21 0 0,21 0 0,0 1 16,0-1-16,0 0 0,0 0 15,0 0-15,21 0 0,0-21 16,1 0-16,-1 0 0,0 0 0,21 0 16,-21 0-16,22 0 0,-22-21 15,21 0-15,-21 0 0,1 0 0,-1 0 16,-21-1-16,0 1 0,0-21 15,0 21-15,0 0 0,0-1 0,0 1 16,-21 0-16,-1 21 0,1 0 0,-21 0 16,21 0-16,-22 0 0,22 0 15,0 21-15,-21 0 0,21 1 0,-1-1 16,1 0-16,0 21 0,21-21 16,0 22-16,0-22 0,0 0 15,21 0-15,0 0 0,1-21 0,20 22 16</inkml:trace>
  <inkml:trace contextRef="#ctx0" brushRef="#br0" timeOffset="144316.54">8826 14944 0,'-63'63'31,"126"-126"-31,-147 147 0,63-41 15,-1 20-15,1-20 0,0-1 0,0 21 16,-21-20-16,20 20 0,1-20 0,-21-1 16,21 21-16,0-20 0,-1-1 15,1 43-15,0-64 0,21 0 16,0 21-16,0-20 0,0-1 16,21-21-1,0 0-15,22-21 0,-1-1 0,0 1 16</inkml:trace>
  <inkml:trace contextRef="#ctx0" brushRef="#br0" timeOffset="144724.31">9038 15050 0,'0'0'0,"21"-22"0,-21 1 0,0 42 16,0 1-1,0-1-15,0 21 0,0 0 0,0 1 16,-21 20-16,21-20 0,-21 20 15,0-21-15,0 1 0,21 20 0,-22-20 16,1-1-16,21-21 0,-21 21 0,21 1 16,-21-22-16,21 0 0,0 0 15,0 0-15,0-42 32,21 0-17,0 0-15,-21-21 0,21 20 16,1-20-16,-1 21 0,0-21 0,0-1 15,21 1-15,-20 21 0,20-22 16,-21 22-16,21 0 0,-20 0 0,-1 21 16,21 0-16,-21 21 0,0 0 0,1 0 15,-1 22-15,-21-22 0,0 21 16,21-21-16,-21 22 0,0-1 0,0-21 16,0 22-16,0-22 0,-21 21 15,0-21-15,-1 0 0,1 1 16,0-1-16,0 0 0,0 0 0,0-21 15,-1 0-15,1 0 16,0 0-16</inkml:trace>
  <inkml:trace contextRef="#ctx0" brushRef="#br0" timeOffset="144960.18">8594 15452 0,'0'0'0,"42"0"16,148-21 0,-126-1-16,-1 22 0,1-21 15,-22 21-15,22-21 0,-1 21 0,1-21 16,-22 0-16,22 21 0,-1-21 0,-21 21 15</inkml:trace>
  <inkml:trace contextRef="#ctx0" brushRef="#br0" timeOffset="145708.41">10922 15177 0,'0'0'0,"21"0"32,0 0-32,0 0 0,1 0 15,20-22-15,0 1 0,1 21 0,-1-21 16,0 0-16,1 21 0,-1-21 15,-21 0-15,21 21 0,-20-22 0,-1 1 16,0 21-16,-21-21 0,0 0 0,0 0 16,0 0-16,0-1 15,-21 1-15,0 0 0,-1 21 16,-20 0-16,21 0 0,-21 0 0,20 0 16,-20 0-16,0 0 0,21 21 15,-22 0-15,22 22 0,-21-22 0,21 21 16,-1 1-16,22-22 0,0 21 0,0 0 15,0 1-15,0-22 0,22 21 16,-1-21-16,21 1 0,-21-1 0,22 0 16,-1 0-16,0-21 0,1 0 15,-1 21-15,0-21 0,1 0 16,-22 0-16,21 0 0,-21 0 0,0 0 16,-42 0-1,0 0 1,-21 0-16,-1 0 0,1 0 0,0 21 15,-1 1-15,-20-1 0,21 0 16,-22 21-16,22-21 0,-1 22 0,1-22 16,21 0-16,-21 21 0,20-20 0,22-1 15,0 21-15,0-21 0,0 0 16,0 1-16,22-1 0,-1-21 0,21 21 16,0 0-16,1-21 0,-1 0 15,0 0-15,1 0 0,20 0 16,-20 0-16,20-21 0,-21 0 0,22 0 15,-22-1-15</inkml:trace>
  <inkml:trace contextRef="#ctx0" brushRef="#br0" timeOffset="145908.29">11790 15431 0,'0'21'16,"0"0"-1,0 0-15,0 21 0,0-20 16,0-1-16,0 21 0,0-21 0,0 0 15,0 1-15,0-1 0,21 0 0,-21 0 16,21 0-16,-21 0 16,21 1-16,-21-1 0,21-21 15,1 0-15,-1 0 16,0 0-16,0-21 0,-21-1 16</inkml:trace>
  <inkml:trace contextRef="#ctx0" brushRef="#br0" timeOffset="146096.19">12086 15515 0,'0'0'0,"0"-21"0,-21 21 16,0 0 0,0 21-16,-1-21 0,-20 21 15,0 1-15,21-1 0,-22 21 0,1-21 16,0 0-16,-1 1 0,1-1 16,0 21-16,20-21 0,-20 0 15,21 1-15,0-1 0,0 0 0,21 0 16,0 0-16,21-21 15,21 0-15,-21 0 16</inkml:trace>
  <inkml:trace contextRef="#ctx0" brushRef="#br0" timeOffset="147251.53">12573 15600 0,'0'0'0,"0"-21"0,0 0 15,0-43 1,-21 64-16,0-21 0,-1 21 0,-20 0 16,21 0-16,0 0 0,-22 21 15,22 0-15,-21 0 0,0 1 0,20-1 16,-20 0-16,21 21 0,0-21 16,0 1-16,-1-1 0,1 0 0,21 0 15,-21 0-15,21 0 0,21 1 16,0-22-1,1 0-15,-1 0 0,0 0 0,21 0 16,-21-22-16,22 22 0,-22-21 0,0 0 16,21 0-16,-20 0 15,-1 0-15,0-1 0,0 1 0,0 0 16,-21 0-16,0 0 0,0 0 0,0-1 16,21 22-16,-21 22 15,0-1 1,0 0-16,0 0 0,-21 0 0,21 0 15,0 1-15,0-1 0,0 0 16,0 0-16,0 0 0,0 0 16,0 1-16,21-22 15,1 0 1,-1 0-16,0 0 0,0 0 0,0 0 16,0-22-16,1 1 0,-1 0 15,0 21-15,0-21 0,0 0 16,-21 0-16,21-22 0,1 22 0,-22 0 15,0 0-15,21 21 0,0-21 0,-21 42 32,0 0-17,0 0-15,0 0 0,0 0 0,0 1 16,0-1-16,0 0 16,0 0-16,0 0 0,21-21 31,0 0-16,0 0-15,1-21 0,-1 21 16,0-21-16,0 0 0,0 21 0,0-21 16,1-1-16,-1 1 0,0 0 15,-21 0-15,21 0 0,0 0 0,0 21 16,1 0 0,-1 0-16,-21 21 15,0 0-15,0 0 16,0 0-16,0 0 15,21-21-15,-21 22 0,21-1 16,0-21-16,0 0 16,1 0-1,-1 0-15,0 0 0,0 0 0,0 0 16,0 0-16,1 0 0,-1 0 0,0 0 16,0 0-16,-21 21 0,21-21 15,-21 21-15,0 0 0,21-21 31,1 0-15,-1-21 0,-21 0-16,21 21 0,-21-21 0,21 0 15,0-1-15,-21 1 0,21 0 16,1 0-16,-22 0 0,21 0 16,0-1-16,0-20 0,-21 21 0,21 0 15,0 0-15,-21 42 31,-21 0-31,0 21 0,21-21 0,-21 22 16,0-22-16,0 21 0,-1 1 16,22-22-16,-21 42 0,0-20 0,0-1 15,0 21-15,0 1 0,-1-1 16,-20 22-16,21 0 0,0-22 0,-22 22 16,22 0-16,-21-1 0,0 22 0,-22-21 15,22-1-15,-1 1 0,-20 0 16,21-22-16,-1 22 0,1-43 15,21 22-15,0-22 0,-22 0 0,43-20 16,-21-1-16,21-42 31</inkml:trace>
  <inkml:trace contextRef="#ctx0" brushRef="#br0" timeOffset="147532.28">13568 15748 0,'0'0'16,"21"-85"-16,0 22 0,-21 21 0,21-22 16,0 22-16,1 21 0,-1-1 15,-21 1-15,21 0 0,0 21 0,0 0 16,0 0-16,1 0 0,-1 21 0,0 0 16,0 1-16,0-1 0,22 21 15,-22-21-15,-21 22 0,0-22 0,0 21 16,0 0-16,0-20 0,0-1 15,-21 21-15,-22-21 0,22 0 0,-21 1 16,-1-22-16,1 21 0,0 0 16,-1-21-16,1 0 0,0 0 0,-1 0 15,1 0-15,21 0 0,0 0 0,0-21 16,21 0-16,0-1 0,0 1 16</inkml:trace>
  <inkml:trace contextRef="#ctx0" brushRef="#br0" timeOffset="147782.14">14330 14880 0,'0'0'0,"21"-21"0,21 0 15,-21 0-15,1 21 0,-22 21 16,0 0-16,0 0 0,0 0 16,0 22-16,0-1 0,-22 0 0,1 22 15,0-22-15,0 1 0,-21 20 0,20-21 16,-20 22-16,21-22 15,-21 1-15,20-1 0,-20 0 0,21-21 16,0 22-16,0-22 0,21 0 0,0 21 16,0-20-16,21-22 15,0 0-15,0 0 16,0 0-16</inkml:trace>
  <inkml:trace contextRef="#ctx0" brushRef="#br0" timeOffset="148095.96">14414 15600 0,'22'0'16,"-1"0"-16,0 0 16,0 0-16,0 0 15,0-21-15,1 21 16,-1-21-16,0 21 0,0-22 0,0 1 16,-21 0-16,21 0 0,1 0 0,-22 0 15,0-1-15,0 1 0,0 0 16,-22 21-1,1 0-15,-21 0 0,21 21 0,-22 0 16,22 1-16,-21-1 0,0 21 16,20-21-16,1 0 0,0 1 15,0-1-15,21 0 0,0 0 0,0 0 0,0 0 16,0 1-16,21-1 16,0-21-16,0 0 0,22 0 15,-22 0-15,21 0 0,-21 0 0,22 0 16,-1 0-16,-21 0 0,22 0 15,-22 0-15,21 0 0,0 0 0,-20-21 16</inkml:trace>
  <inkml:trace contextRef="#ctx0" brushRef="#br0" timeOffset="148256.38">15092 15642 0,'21'0'0,"-21"-21"78,-21 21-78,0-21 0,-1 21 15,1-21-15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3:10:39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2815 0,'0'21'125,"0"1"-125,0-1 15,0 0 1,0 0-16,0 0 0,21 0 0,-21 1 15,0-1-15,21 0 0,-21 0 16,0 0-16,0 0 0,0 1 16,0 20-16,0-21 0,0 21 0,0-20 15,0 20-15,0-21 0,0 21 16,0-20-16,21 20 0,-21-21 0,0 0 16,0 22-16,0-22 0,0 21 15,0-21-15,0 0 0,0 1 0,0-1 16,0 0-16,0 0 0,0 0 15,0 0-15,0 1 0,0-1 0,0 0 16,0 0-16,0 0 0,0 0 16,0 1-16,0-1 0,0 0 15,22 0-15,-22 0 0,0 0 0,0 1 16,0-1-16,0 21 0,0-21 16,21 0-16,-21 1 0,0-1 0,0 0 15,0 21-15,0-21 0,0 1 16,0 20-16,0-21 0,0 0 15,0 0-15,0 1 0,0-1 16,0 0-16,0 0 0,0 0 0,0 0 16,0 1-16,0-1 0,0 0 15,0 0-15,0 0 0,0 0 16,0 1 0,0-1 30,0 0-30,21-21 0</inkml:trace>
  <inkml:trace contextRef="#ctx0" brushRef="#br0" timeOffset="147.91">2921 4572 0,'0'-21'63</inkml:trace>
  <inkml:trace contextRef="#ctx0" brushRef="#br0" timeOffset="483.44">2900 4233 0,'0'0'0,"0"-21"0,0 0 0,0 0 16,0 42 15,0 0-15,0 0-16,0 1 0,0-1 15,0 21-15,0-21 0,0 22 0,0-22 16,0 21-16,0-21 0,0 0 0,0 22 16,-21-22-16,21 0 0,0 0 15,-22-21-15,22 21 0</inkml:trace>
  <inkml:trace contextRef="#ctx0" brushRef="#br0" timeOffset="1052.13">3387 4191 0,'-22'0'16,"22"21"15,0 0-31,0 1 0,0-1 16,0 0-16,0 0 0,0 0 15,0 0-15,0 1 16,0-1-16,0 0 0,0 0 15,0 0 1,0 0 0,-21-21-1,21-21 1,0 0 0</inkml:trace>
  <inkml:trace contextRef="#ctx0" brushRef="#br0" timeOffset="16464.12">4276 3874 0,'0'0'0,"21"0"110,0 0-110,0 0 15</inkml:trace>
  <inkml:trace contextRef="#ctx0" brushRef="#br0" timeOffset="20216.36">4445 4191 0,'0'21'0,"-21"-21"0,21 21 0,0 1 31,0-44 16,21 1-31,0 21-16,0-21 0,-21 0 0,0 0 15,21 0-15,1-1 0,-22 1 16,0-21-16,0 21 0,0-22 15,0 22-15,0 0 0,0-21 0,0 21 0,-22-1 16,1 1-16,0 0 16,0 0-16,0 0 0,-22 21 0,22-21 15,-21-1-15,21 22 0,-22 0 16,22 0-16,-21 0 0,21 0 0,0 0 16,-22 22-16,22-1 0,0 0 15,-21 0-15,20 21 0,1-20 0,0 20 16,0 0-16,0 1 0,0-1 15,21 0-15,0 1 0,0-1 0,0 0 16,0 1-16,0-1 0,0-21 0,0 21 16,0-20-16,0-1 0,21 0 15,0 0-15,0-21 0,0 0 16,0 0-16,1 0 16,-1 0-16,0 0 0,21 0 0,-21-21 15,1 0-15,20 0 0,-21-1 16,21 1-16,1-21 0,-22 0 0,21-1 15,1 1-15,-1 0 0,-21-1 16,21 1-16,-20 0 0,-1-1 0,0 22 16,0-21-16,0 21 0,-21-1 0,0 1 15,0 0-15,21 0 0,-21 42 32,-21 0-17,21 0-15,-21 1 0,21 20 16,0 0-16,-21 1 0,21-1 15,-21 0-15,21-21 0,0 22 0,0-1 16,0 0-16,0-20 0,0 20 0,0-21 16,0 0-16,0 0 0,21 1 15,0-1-15,0 0 0,0-21 0,1 0 16,-1 0-16,21 0 0,-21 0 16,22 0-16,-1-21 0,-21 0 0,21-1 15,1 1-15,-1 0 0,-21 0 16,22-21-16,-22 20 0,0-20 0,0 0 15,0-1-15,0 1 0,1 0 0,-22 21 16,0-22-16,21 22 16,-21 0-16,0 0 0,0 0 0,0-1 15,0 44 17,0-1-32,0 0 0,-21 0 0,21 21 15,-22-20-15,22 20 0,0 0 16,0 1-16,-21-1 0,21-21 0,-21 21 15,21 1-15,0-1 0,0-21 0,0 0 16,-21 1-16,21-1 0,0 0 16,0 0-16,0-42 47,0 0-47,0-22 0,0 22 0,21-21 15,-21 21-15,21-22 0,0 1 16,1 0-16,-22-1 0,21 1 0,0 0 15,21-1-15,-21 22 0,1-21 16,-1 21-16,21 0 0,-21 21 0,0 0 16,22 0-16,-22 0 0,0 0 0,21 0 15,-20 21-15,-1 0 0,21 0 16,-21 0-16,0 0 0,1 22 0,20-22 16,-21 21-16,0 1 0,0-22 15,-21 21-15,22-21 0,-1 22 16,0-22-16,-21 0 0,21 0 0,-21 0 15,21 0-15,0-21 0,1 0 16,-1 0-16,0 0 16,0-21-16,0-21 0,0 21 15,1-22-15,20 22 0,-21-42 16,0 20-16,22 1 0,-22 0 0,21-22 16,0 22-16,1 0 0,-1-1 15,0 22-15,1 0 0,-1 0 0,0 0 16,1-1-16,-1 22 0,0 0 15,-20 0-15,20 0 0,-21 22 16,0-1-16,22 0 0,-22 0 0,-21 0 16,21 0-16,-21 1 0,21 20 15,-21-21-15,0 21 0,0-20 0,0 20 16,0-21-16,0 0 0,0 0 0,21 1 16,-21-1-16,0 0 15,0-42 16,0 0-31,0-1 0,0 1 16,0 0-16,0 0 0,0-21 0,0 20 16,0 1-16,0 0 0,0 0 15,0 0-15,0 0 0,-21-1 16,0 1-16,0 0 0,0 21 16,-1-21-16,1 21 0,-21 0 0,21 0 15,-22 0-15,22 0 0,-21 0 0,0 21 16,20-21-16,-20 21 0,0 0 15,21 1-15,-22 20 0,1 0 0,21-21 16,-22 22-16,22-1 0,0 0 16,0 1-16,0-1 0,0 0 0,21 1 15,0-1-15,0-21 0,0 22 0,0-22 16,0 0-16,0 0 0,21 0 16,0-21-16,0 0 0,21 0 0,-20 0 15,20 0-15,0 0 0,1 0 16,-1 0-16,21-21 0,-20 0 15,-1 0-15,0 0 0,1-22 0,-1 1 16,0 0-16,1-1 0,-22 1 16,21-22-16,1 22 0,-22-21 0,0-1 15,21 1-15,-21 20 0,1-20 0,-1-1 16,0 1-16,0 20 0,0-20 16,0 21-16,-21-1 0,0 1 0,22 0 15,-22-1-15,0 22 0,0 0 16,0 0-16,0 0 0,0 42 15,0 0-15,0 0 16,0 21-16,-22-20 16,22 41-16,-21-21 0,21 1 0,0 20 15,-21-20-15,0 20 0,0 1 16,21-22-16,-21 21 0,-1 1 0,22-22 16,0 22-16,0-1 0,-21-20 0,21 20 15,0-21-15,0 1 0,0-22 16,0 21-16,21-21 0,1 22 0,-1-22 15,0-21-15,21 21 0,-21-21 0,1 0 16,-1 0-16,21 0 0,-21 0 16,0 0-16,1-21 0,20 0 0,-21 0 15,21-22-15,-20 22 0,20-21 16,-21-1-16,21 1 0,1-21 16,-22 20-16,21-20 0,1-1 0,-22 1 15,21-1-15,-21 1 0,22 20 16,-22-20-16,0-1 0,0 22 0,-21-21 15,0 20-15,0 1 0,0 21 16,0-22-16,0 22 0,0 0 0,-21 21 16,0 0-1,0 21-15,21 22 0,-22-22 16,1 21-16,21 0 0,-21 1 0,0 20 16,21-20-16,-21 20 0,0-21 15,21 22-15,-22-1 0,1 1 0,21-1 16,0-20-16,0 20 0,0 1 15,0-22-15,0 0 0,0 1 16,0-1-16,0 0 0,21 1 0,1-22 16,-1 0-16,21 0 0,-21-21 0,22 0 15,-1 0-15,0 0 0,1 0 16,-22 0-16,21 0 0,0-21 0,1 0 16,-22 0-16,21-22 0,1 22 15,-22-21-15,0 0 0,21 20 0,-21-20 16,1 0-16,-1-1 0,21 1 15,-21 21-15,0-21 0,-21 20 0,22 1 16,-1 0-16,-21 0 0,21 21 16,-21-21-16,0 42 15,0 0 1,0 0-16,-21 0 0,21 1 0,-21 20 16,21-21-16,0 21 0,0-20 15,0 20-15,0 0 0,0-21 0,0 22 16,0-22-16,0 0 0,0 0 0,21 0 15,0 1-15,0-1 0,21-21 16,1 0-16,-22 0 0,42 0 0,-20 0 16,-1 0-16,0-21 0,22-1 0,-22 1 15,1 0-15,-1 0 16,0-21-16,1-1 0,-1 1 0,-21 21 16,0-22-16,0 1 0,1 21 0,-1-21 15,0 20-15,-21 1 0,21 0 16,-21 0-16,0 0 0,0 42 31,0 0-31,0 21 16,-21-20-16,0-1 0,21 21 15,-21 0-15,21-20 0,0 20 0,-22-21 16,1 21-16,21-20 0,-21-1 16,21 21-16,0-21 0,0 0 0,0 1 15,0-1-15,0-42 47,0-1-47,21 1 0,0 0 16,1-21-16,-1 21 0,-21-22 0,42 22 15,-21-21-15,0-1 0,1 22 0,-1-21 16,21 21-16,-21-22 0,0 22 16,1 0-16,20 0 0,-21 21 0,0 0 15,0 0-15,1 0 0,-1 0 16,-21 21-1,21 0-15,-21 22 0,21-22 0,0 0 16,-21 21-16,0-21 0,21 22 0,1-22 16,-1 0-16,-21 21 0,21-20 15,0-1-15,0 0 0,22 0 0,-1 0 16,0-21-16,1 21 0,-1-21 0,0 0 16,22 0-16,-22 0 0,22 0 15,-22 0-15,0-21 0,22 21 0,-22-21 16,0 0-16,22-21 0,-22 20 0,1-20 15,-1 0-15,-21-1 0,21 1 16,1 0-16,-22-1 0,0 1 0,0 0 16,-21-1-16,0 22 0,0-21 15,0 21-15,0 0 0,0-1 16,0 1-16,-42 0 0,21 21 0,0 0 16,-22 0-16,1 0 0,0 0 0,20 21 15,-20 0-15,0 1 0,-1-1 16,1 21-16,0-21 0,-1 22 0,22-1 15,-21-21-15,21 21 0,0 1 0,-1-22 16,22 21-16,0-21 0,0 22 16,0-22-16,0 0 0,22 0 0,-1 0 15,21-21-15,-21 0 0,0 0 16,22 0-16,-22 0 0,0 0 0,21 0 16,-20-21-16,20 0 0,-21 0 15,21 0-15,-20 0 0,-1-22 0,0 22 16,0-21-16,0-1 0,0 22 15,1-21-15,-22 21 0,0 0 0,21-1 16,-21 1-16,21 0 0,-21 0 16,0 0-16,0 0 15,0 42 1,0 0 0,0 0-16,-21 0 0,21 0 0,-21 1 15,-1 20-15,22 0 0,0 1 0,0 20 16,-21 1-16,21-22 0,0 21 15,0 1-15,0-1 0,0 1 16,0 21-16,0-22 0,0 22 0,0-22 16,0 22-16,0 0 0,0-1 0,0 1 15,0 0-15,0-1 0,0 1 16,0 0-16,0-1 0,0 1 0,0 0 16,0-22-16,0 22 0,0-1 0,0-20 15,0-1-15,0 1 0,0-1 16,0 1-16,0-1 0,0 1 0,-21-22 15,0 1-15,21-1 0,-21 0 0,0 1 16,-1-22-16,1 0 0,0 0 16,0 0-16,0 0 0,0-21 15,-1 0-15,1 0 0,0 0 0,-21-21 16,21 0-16,-1 0 0,1 0 0,0 0 16,0-22-16,0 1 0,0 0 0,-1-1 15,-20 1-15,0-22 0,21 1 16,-22-22-16,-20 1 0</inkml:trace>
  <inkml:trace contextRef="#ctx0" brushRef="#br0" timeOffset="21220.81">8551 3471 0,'0'0'0,"-21"22"0,21-1 16,0 21-16,-21-21 0,21 0 15,0 1-15,0-1 0,0 0 0,0 0 16,0 0-16,0 0 0,21-21 15,0 0-15,0 0 0,1 0 16,20 0-16,-21 0 0,21 0 0,-20 0 16,20 0-16,-21 0 0,0-21 15,22 0-15,-22 21 0,0-21 0,-21 0 16,0 0-16,0-1 0,0 1 16,0 0-16,-21 0 0,0-21 15,-1-1-15,1 22 0,-21 0 0,21-21 16,-22 20-16,22 1 0,-21 21 0,21 0 15,-22 0-15,22 0 0,-21 0 16,21 0-16,-22 21 0,22 1 0,0 20 16,0-21-16,0 21 0,0-20 15,-1 20-15,22-21 0,0 21 0,0-20 16,0-1-16,0 0 0,0 0 0,22 0 16,-1-21-16,0 21 0,0-21 15,0 0-15,22 0 0,-22 0 0,21 0 16,-21 0-16,22 0 0,-22 0 15,21 0-15,-21-21 0,0 0 16,1 21-16,-1-21 0,-21 0 0,21 0 16,-21-1-16,0 1 0,0 0 15,0 0-15,-21 0 0,0 0 0,-1-1 16,1 1-16,0 0 0,0 21 0,0 0 16,0 0-16,-1 0 0,1 0 15,-21 0-15,21 0 0,0 21 0,-1 0 16,1 22-16,0-22 0,0 0 15,21 0-15,0 22 0,0-22 0,0 0 16,0 0-16,0 0 0,0 0 0,0 1 16,0-1-1,21-21-15,0 0 0,0 0 0,1 0 16,-1 0-16,21 0 0,-21 0 0,0-21 16,1 21-16,-1-22 0,0 1 15,0 0-15,0 0 0,-21 0 0,21 0 16,-21-1-16,0-20 0,0 21 15,0 0-15,0 0 0,-21-1 0,0 1 16,0 21-16,0 0 0,-22 0 16,22 0-16,0 0 0,-21 0 15,21 21-15,-1 1 0,1-1 0,0 0 16,0 0-16,0 21 0,21-20 16,0-1-16,0 0 0,0 21 15,0-21-15,42-21 0,-21 22 0,0-22 16,22 0-16,20 0 0</inkml:trace>
  <inkml:trace contextRef="#ctx0" brushRef="#br0" timeOffset="22159.45">12785 3112 0,'-22'0'0,"44"0"0,-65 0 15,22 0-15,0 0 0,21 21 16,-21-21-16,21 21 0,-21 0 15,21 0-15,-22 0 0,22 1 0,0-1 16,0 0-16,0 0 0,0 0 16,0 0-16,22 1 0,-1-1 0,0-21 15,0 21-15,21-21 0,1 0 0,-1 0 16,0 0-16,22 0 16,-22 0-16,22-21 0,-1 0 0,-20-1 15,20 1-15,-21-21 0,22 21 16,-22 0-16,-21-22 0,22 22 0,-43-21 15,21 21-15,-21-22 0,0 22 0,0 0 16,0-21-16,-21 20 0,0 1 16,-1 0-16,-20 0 0,21 0 0,-43 21 15,22 0-15,-21 0 0,20 0 16,-20 21-16,-1 0 0,1 0 0,-1 0 16,1 22-16,-1-1 0,1 0 0,-1 22 15,22-1-15,0-20 16,-1 20-16,1 1 0,21-1 0,0-20 15,-1 20-15,22-21 0,0 1 0,0-1 16,0 0-16,22-20 0,-1-1 16,0 0-16,21 0 0,-21 0 0,22 0 15,-1-21-15,0 0 0,1 0 16,-1 0-16,0 0 0,1 0 0,-1 0 16,-21 0-16,22-21 0,-22 21 0,0-21 15,-21 0-15,0 0 16,-42 21-16,20 0 0,-20 0 15,0 0-15,-1 0 0,1 0 16,0 0-16,-1 21 0,-20 0 16,21 0-16,-1 0 0,-20 1 0,20 20 15,1 0-15,0 1 0,-1-1 16,22 0-16,-21 1 0,21 20 0,0-21 16,-1 1-16,22-1 0,0-21 0,0 22 15,22-22-15,-1 21 0,21-21 16,-21-21-16,22 21 0,-1-21 0,21 0 15,-20 0-15,20 0 0,1 0 0,-1-21 16,1 21-16,-1-21 0,1-21 16,20 21-16,-20-22 0,-1 22 0,1-42 15,-1 20-15,1 1 16</inkml:trace>
  <inkml:trace contextRef="#ctx0" brushRef="#br0" timeOffset="22482.55">14118 2794 0,'0'-63'0,"0"126"0,0-190 16,0 64-16,0-1 0,0 22 0,-21-1 15,0 22-15,0 0 0,-1 21 16,1 0-16,0 0 0,0 42 0,-21-20 16,20 41-16,-20 1 15,21-1-15,0 22 0,0-1 0,-22 1 16,22 0-16,0 21 0,0-1 15,0 1-15,-1 0 0,1-21 0,0-1 16,0 22-16,0-21 0,0-22 0,-1 22 16,22 0-16,-21-22 0,0 1 15,21-1-15,-21-20 0,21-1 0,0 0 16,0-21-16,0 22 0,0-22 0,0 0 16,21-21-1,0 0-15,-21-21 0,21 0 16,1 0-16,-1-22 0,-21 22 0,21-21 15</inkml:trace>
  <inkml:trace contextRef="#ctx0" brushRef="#br0" timeOffset="22912.03">13822 4043 0,'0'0'0,"0"21"0,0 0 0,0 0 15,0 1-15,0-1 16,0 0-16,0 0 0,21-21 31,0 0-31,21 0 0,-20 0 16,-1-21-16,21 21 0,0-21 0,1 0 15,-1-1-15,0-20 16,1 21-16,-1-21 0,0 20 0,1-20 16,-22 21-16,0 0 0,0 0 15,0-1-15,-21 1 0,0 0 0,-21 0 16,0 21-16,0 0 15,0 0-15,-22 0 0,1 0 16,0 21-16,21-21 0,-22 21 0,1 0 16,0 1-16,20-1 0,-20 21 0,21-21 15,-21 22-15,20-1 0,1 0 16,21-21-16,0 22 0,0-1 0,0 0 16,0-20-16,0 20 0,0-21 15,0 21-15,21-20 0,1-1 16,20-21-16,0 21 0,1-21 0,-1 21 15,21-21-15,1 0 0,-1 0 16,1-21-16,-1 0 0,1 0 0,-1-1 16,1 1-16,-1 0 0,1-21 0,-1-1 15,1 1-15,-1 0 0,-20-1 16</inkml:trace>
  <inkml:trace contextRef="#ctx0" brushRef="#br0" timeOffset="24376.36">15155 3852 0,'0'0'0,"0"-21"0,0 0 0,0 0 16,-21 21 15,0 0-31,0 0 0,21 21 16,-21 0-16,-1 0 0,1 1 0,21 20 15,-21-21-15,0 21 0,0-20 16,0 20-16,-1 0 0,1 1 0,0-1 16,0-21-16,21 21 0,-21-20 0,21 20 15,-21-21-15,21 0 0,0 0 16,0 1-16,0-1 0,0 0 15,0-42 17,0 0-32,0-1 15,0 1-15,0-21 0,0 0 16,0 20-16,21-20 0,0 0 0,0-1 16,0 1-16,0 0 0,1-1 0,20 22 15,-21-21-15,0 21 0,22 0 16,-22-1-16,0 1 0,0 21 0,0 0 15,0 0-15,1 0 0,-1 0 0,0 0 16,0 21-16,0 22 16,-21-22-16,21 0 0,-21 21 15,0-20-15,0 20 0,0 0 16,0 1-16,0-22 0,0 21 0,0 0 16,0-20-16,0-1 0,0 21 15,0-21-15,0 0 0,0 1 16,22-22-1,-1 0 1,-21-22 0,21 1-16,0-21 0,0 21 0,0-22 15,1 22-15,-1-21 0,0 0 16,0-22-16,21 22 0,-20-1 0,-1 22 16,21-21-16,-21 0 0,0 20 0,22 1 15,-22 0-15,0 0 0,0 0 16,0 21-16,1 0 0,-1 0 0,0 0 15,0 0 1,-21 21-16,0 0 0,0 21 16,0-20-16,0-1 0,0 21 0,0 0 15,0-20-15,0 20 0,0 0 16,0 1-16,-21-1 0,21-21 0,0 21 16,0-20-16,0 20 0,0-21 0,0 0 15,21 0-15,0 1 0,0-22 16,22 21-16,-22-21 0,21 21 0,1-21 15,-1 0-15,0 0 0,22 0 0,-22-21 16,0 0-16,22 21 0,-22-22 16,1 1-16,-22 0 0,21-21 0,0 21 15,-20-22-15,-1 22 0,21-21 16,-21-1-16,0 1 0,1 21 16,-22-21-16,0-1 0,21 22 0,-21-21 15,0 21-15,0-1 0,0 1 16,-21 0-16,-1 21 15,1 0-15,0 0 0,-21 0 0,21 21 16,-1 0-16,1 1 0,0-1 16,0 21-16,0-21 0,0 22 0,-1-1 15,22 0-15,0-21 0,0 22 0,0-1 16,0 0-16,0-20 0,0 20 16,0-21-16,0 0 0,22 22 0,20-43 15,-21 21-15,0 0 0,22-21 16,-1 0-16,-21 0 0,21 0 15,1 0-15,-1 0 0,-21-21 0,22 0 16,-1-1-16,0 1 0,-21 0 16,22-21-16,-1 21 0,-21-22 0,22 1 15,-22 0-15,0-1 0,21 1 0,-21 21 16,1-22-16,-1 22 0,-21 0 16,0 0-16,21 0 0,-42 42 31,0 0-16,-1 21-15,22-20 0,-21 20 16,0-21-16,21 21 0,0 1 16,-21-22-16,21 21 0,-21 1 0,21-22 15,0 21-15,-21-21 0,21 22 0,0-22 16,0 0-16,0 0 0,0 0 16,0 0-16,0 1 0,0-44 31,0 1-16,21 0-15,-21 0 0,21-21 0,0 20 16,0-20-16,-21 0 0,43-1 16,-22 1-16,0 0 0,21-1 0,-21 1 15,22 0-15,-1-1 0,0 1 16,1 0-16,20 21 0,-20-1 16,-22 1-16,21 0 0,0 21 0,-20 0 15,20 0-15,-21 0 0,0 0 0,0 0 16,1 21-16,-1 0 0,-21 1 0,0 20 15,21-21-15,-21 21 0,0 22 0,21-22 16,-21 1-16,0 20 0,0-21 0,0 1 16,0-1-16,0 0 0,0 1 0,21-1 15,-21 0-15,0 22 0,0-43 16,0 0-16,21-21 0,-21 21 16,0 1-16,0-44 31,22 1-31,-22 0 15,0-21-15,21 21 16,0-22-16,0 22 0,0-21 0</inkml:trace>
  <inkml:trace contextRef="#ctx0" brushRef="#br0" timeOffset="24606.22">18965 2985 0,'0'0'15,"21"-43"-15,-21 1 0,0 0 0,0 20 16,0-20-16,0 21 16,0 42-1,0 21-15,0-20 16,0 20-16,-21 0 0,0 22 0,0-1 16,0 1-16,0 20 0,-1-20 0,1 21 15,-21-1-15,21 1 0,0-22 16,-1 22-16,-20-21 0,21 20 0,0-20 15</inkml:trace>
  <inkml:trace contextRef="#ctx0" brushRef="#br0" timeOffset="24660.19">18542 4382 0,'21'84'31,"0"-63"-31,0-21 0</inkml:trace>
  <inkml:trace contextRef="#ctx0" brushRef="#br0" timeOffset="25028.01">19135 4106 0,'21'22'0,"0"-22"0,0 0 16,0 0-16,22 21 0,-22 0 0,21-21 16,-21 21-16,22 0 0,-1-21 0,-21 21 15,0 1-15,0-22 0,1 21 16,-1-21-16,-21 21 0,21 0 0,-21 0 15,0 0 1,-21 1-16,0-22 0,-22 0 0,22 21 16,-21-21-16,21 0 0,-22 0 15,1 0-15</inkml:trace>
  <inkml:trace contextRef="#ctx0" brushRef="#br0" timeOffset="25125.96">19029 4445 0,'0'-21'31,"0"0"-16,21 21-15,-21-21 0,0-1 0,21 1 16,-21 0-16</inkml:trace>
  <inkml:trace contextRef="#ctx0" brushRef="#br0" timeOffset="25716.95">19092 3641 0,'21'0'32,"1"0"-17,-1 0-15,0-21 0,0 21 16,21 0-16,-20 0 0,20 0 0,-21 0 16,21 0-16,-20 0 0,20 0 15,-21 0-15,21 0 0,-20 0 0,-1 0 16,0-22-16,0 22 0,0 0 0,0 0 15,1 0-15,-22-21 32,-22 21-17,1 0-15,0 0 0,0 0 16,0 0-16,0 0 0,-1 0 0,1 0 16,-21 0-16,21 0 0,-22 0 15,22 21-15,0-21 0,-21 22 0,21-1 16,-22-21-16,22 21 0,0 0 15,-21 0-15,20 0 0,1 1 0,0-1 16,0 21-16,21-21 0,0 0 0,0 1 16,-21-1-16,21 21 0,0-21 15,0 0-15,0 1 0,0-1 16,21 0-16,0 0 0,0-21 16,0 21-16,22-21 0,-22 0 0,21 0 15,-21 0-15,1 0 0,20 0 0,-21 0 16,0-21-16</inkml:trace>
  <inkml:trace contextRef="#ctx0" brushRef="#br0" timeOffset="26036.4">18732 3323 0,'22'-21'32,"-1"0"-32,0 21 0,21 0 0,1 0 0,-1 0 15,0 0-15,1 0 0,20 0 16,1 0-16,-1 0 0,-21 0 0,22 0 15,-22 21-15,22-21 16,-22 0-16,-21 0 0,22 0 0,-43 21 16,21-21-16,-21 21 15,-21-21-15,-1 0 0,1 22 16</inkml:trace>
  <inkml:trace contextRef="#ctx0" brushRef="#br0" timeOffset="26464.47">18330 3895 0,'0'42'16,"0"-21"-1,0 22-15,0-22 16,0 0-16,0 21 0,0-21 0,0 22 15,0-22-15,0 21 0,0-21 16,0 1-16,21-1 0,1 0 0,-1 0 16,0 0-16,0 0 0,21-21 0,-20 0 15,20 22-15,0-22 0,-21 0 16,22 0-16,-1 0 0,-21 0 0,22-22 16,-1 1-16,-21 21 0,0-21 0,22 0 15,-22 0-15,0 0 0,0-1 16,0 1-16</inkml:trace>
  <inkml:trace contextRef="#ctx0" brushRef="#br0" timeOffset="28052.08">2942 5017 0,'0'0'15,"-42"0"-15,21 0 0,-22 0 16,1 0-16,0 0 0,20 0 0,-20 0 16,0 0-16,-1 0 0,22 0 15,-21 0-15,21 0 0,-22-22 0,22 22 16,0 0-16,0 0 0,0 0 15,42 0 17,0 0-32,21 0 0,-20 0 15,20 0-15,0 0 0,1 0 0,-1 0 16,0 22-16,22-22 0,-22 0 16,22 0-16,-22 0 0,21 21 0,1-21 15,-1 0-15,22 0 0,-21 0 16,20 21-16,1-21 0,0 0 15,-1 0-15,1 0 0,0 0 0,20 21 16,-20-21-16,0 0 0,21 0 16,-1 0-16,1 0 0,0 0 0,0 0 15,0 0-15,0 0 0,-1 0 0,1 0 16,21 0-16,-21 0 0,0 21 16,21-21-16,-21 0 0,0 0 0,21 0 15,-22 21-15,1-21 0,0 0 0,0 0 16,0 22-16,0-22 0,21 0 15,-22 21-15,1-21 0,0 0 0,0 21 16,0-21-16,0 0 0,-1 21 16,1-21-16,0 0 0,0 0 15,21 21-15,-21-21 0,0 0 0,-1 0 16,1 0-16,0 0 0,0 0 0,0 0 16,0 0-16,-1 0 0,1 0 15,21 0-15,-21 0 0,-21 0 0,21 0 16,-1 0-16,22 0 0,-21 0 0,21 0 15,-21 0-15,21 0 0,0 0 16,-21 0-16,21 0 0,-21 0 0,21 0 16,0 0-16,-21 0 0,21 0 0,0 0 15,0 0-15,0 0 16,-22 0-16,22 0 0,22 0 0,-22 0 16,0 0-16,21 0 0,-21 0 0,0 0 15,0-21-15,21 21 0,-21 0 16,21 0-16,0 0 0,-21 0 0,21 0 15,-21 0-15,22 0 0,-22 0 0,21 0 16,0 0-16,0 0 0,-21 0 16,21 0-16,0 0 0,-21 0 0,22 0 15,-1 0-15,0 0 0,0 0 0,0 0 16,0 0-16,1 0 0,-1 0 16,21 0-16,-21 0 0,0 0 0,1 21 15,-1-21-15,-21 0 0,21 0 16,0 0-16,0 0 0,0 21 15,-21-21-15,0 0 0,0 0 0,0 0 16,22 0-16,-22 0 0,0 0 0,0 0 16,0 0-16,0 0 0,0 22 15,-22-22-15,22 0 0,0 0 0,-21 0 16,21 0-16,-21 21 0,0-21 16,0 0-16,-22 0 0,1 21 0,0-21 15,-1 0-15,1 0 0,0 0 0,-22 0 16,1 21-16,-1-21 0,1 0 15,-1 0-15,-20 0 0,-1 0 16,0 0-16,1 0 0,-22 0 0,0 0 16,0 0-16,0 0 0,0 0 15,-21 21 17</inkml:trace>
  <inkml:trace contextRef="#ctx0" brushRef="#br0" timeOffset="28211.99">20659 5419 0,'-43'0'16,"86"0"-16,-107 0 16,43 0-16,0 21 15,0-21 17,21 21-32,-22-21 0,1 0 0,0 0 15,0 0-15,0 0 0</inkml:trace>
  <inkml:trace contextRef="#ctx0" brushRef="#br0" timeOffset="31596.39">3302 6308 0,'0'-21'0,"0"-1"16,0 1-16,0 0 15,0 0-15,0 0 0,0 0 16,0-1-1,0 1-15,0 0 16,-21 42 31,21 22-47,-21-22 0,21 21 16,0 22-16,-22-1 0,1 1 15,0 20-15,0-20 0,0 20 0,21-20 16,-21-1-16,-1 22 0,22-21 0,-21-1 15,0 1-15,0-1 16,21-21-16,-21 22 0,0-22 0,21 1 16,0-1-16,0 0 0,-22-21 15,22 1-15,0-1 0,0 0 16,0-42 15,0 0-31,0-1 0,22 1 16,-22-21-16,0 21 0</inkml:trace>
  <inkml:trace contextRef="#ctx0" brushRef="#br0" timeOffset="32047.32">3725 6900 0,'0'0'0,"0"22"16,0-1-16,0 0 15,0 0-15,-21-21 0,21 21 0,0 0 16,-21-21-16,21 22 0,21-22 31,0 0-15,0 0-16,1 0 15,-1 0-15,-21-22 0,21 1 0,0 0 16,-21 0 0,0 0-16,0 0 0,0-1 15,0 1-15,0 0 16,-21 21-16,0 0 16,0 0-16,21 21 15,-22-21-15,22 21 0,-21 1 16,21-1-16,0 0 0,0 0 15,0 0-15,0 0 16,0 1 0,0-1-1,-21-21 1</inkml:trace>
  <inkml:trace contextRef="#ctx0" brushRef="#br0" timeOffset="34684.44">5355 6371 0,'0'0'0,"0"-21"0,0 0 15,0 0-15,0 0 0,0-1 0,0 1 16,0 0-16,0 0 15,0 0-15,0 0 0,0-1 16,0 44 15,-21-1-31,0 0 16,21 21-16,-21 1 0,-1 20 16,1 1-16,0-1 0,0 1 0,0 20 15,0-20-15,-22-1 0,22 1 0,-21-1 16,21 1-16,-22-1 0,1-20 15,21 20-15,-22-21 0,22 1 0,0-1 16,-21-21-16,21 0 0,21 1 16,0-1-16,-22 0 0,22-42 15,0 0 1,0-1-16,0-20 0,0 0 16,22 21-16,-1-22 0,0 1 0,-21 0 15,21-1-15,0 1 0,0 0 16,1-1-16,-1 1 0,-21 0 15,21-1-15,0 22 0,-21 0 0,0 0 16,0 0-16,21 21 0,0 0 16,-21 21-16,22 21 0,-22-21 15,0 0-15,21 22 0,-21-1 0,21 0 16,-21-20-16,21 20 0,0 0 16,-21 1-16,21-1 0,1 0 0,-1-21 15,0 22-15,0-22 0,0 0 16,0 0-16,22 0 0,-22-21 0,21 0 15,-21 0-15,22 0 0,-1 0 0,0-21 16,1 0-16,-1 0 16,0 0-16,1-22 0,-1 22 0,0-21 15,1 0-15,-1-1 0,0 1 0,-20 0 16,20-22-16,-21 1 0,0-1 16,-21 1-16,0-1 0,0-21 0,0 22 15,0-1-15,0 1 0,0-1 0,-21 22 16,0-21-16,0 20 0,-22 22 15,1-21-15,0 21 0,-1-1 0,-20 1 16,21 21-16,-1 0 0,-20 21 16,20 1-16,-20-1 0,21 0 0,-1 21 15,1 1-15,0-1 0,20 21 16,-20-20-16,21 41 0,0-20 16,21-1-16,0 1 0,0 21 0,0-22 15,0-21-15,0 22 0,0-1 16,21-20-16,0-1 0,21 0 0,-20-20 15,-1 20-15,21-21 0,0 0 16,1 0-16,-1 1 0,22-22 0,-22 21 16,21-21-16,-20 0 0,20-21 0,1-1 15,-22 22-15,22-21 0,-1 0 16,-21-21-16,22 21 0,-22-1 16,1-20-16,-1 21 0,0-21 0,1-1 0,-1 22 15,-21-21-15,0-1 16,-21 22-16,0-21 0,0 21 0,0 0 15,0-1-15,0 1 0,-21 21 16,0 0-16,0 0 0,0 0 0,-1 0 16,1 0-16,0 21 0,21 1 0,0-1 15,-21 0-15,21 0 0,0 0 16,0 0-16,0 22 0,0-22 0,0 0 16,0 0-16,21 22 0,0-22 0,-21 0 15,21 0-15,1 0 0,-1 0 16,0-21-16,0 22 0,0-1 15,0-21-15,1 0 0,-1 0 0,0 0 16,0 0-16,0 0 0,0 0 16,1 0-16,20 0 0,-21-21 0,21-1 15,-20 1-15,-1 0 0,21 0 16,-21-21-16,22 20 0,-22-20 0,0 21 16,0-21-16,0 20 0,0 1 0,1-21 15,-22 21-15,21 21 0,-21-21 16,0 42-1,0 0-15,0 0 16,0 0-16,-21 0 0,-1 22 16,22-22-16,-21 21 0,21-21 15,-21 22-15,0-22 0,21 21 0,0-21 16,0 1-16,0-1 0,0 21 16,0-21-16,21-21 0,0 21 0,0 1 15,22-22-15,-22 0 0,21 0 0,-21 0 16,22 0-16,-1-22 0,0 22 15,-20-21-15,20 0 0,-21 0 0,0 0 16,0 0-16,1-1 0,-1 1 16,-21-21-16,0 21 0,0-22 0,0 22 15,0-21-15,-21 21 0,-1 0 0,1-22 16,0 22-16,0 0 0,0 21 16,-22-21-16,22 21 0,0 0 15,-21 0-15,21 0 0,-1 0 0,1 0 16,21 21-1,21-21 1,1 21-16,20-21 0,-21 0 16,21 0-16,-20 0 0,20 0 15,-21 0-15,21-21 0,1 21 0,-22 0 16,21-21-16,1 0 0,-1 21 16,0 0-16,1 0 0,-22 0 0,21 0 15,-21 0-15,0 0 0,1 0 16,-22 21-16,0 0 0,0 0 15,0 21-15,0-20 0,0-1 16,0 21-16,0 0 0,0 1 16,0-1-16,-22 0 0,1 22 0,0-22 15,21 22-15,-21 20 0,0-20 0,0-1 16,-1 22-16,1-21 0,0 20 16,0-20-16,0 20 0,0 1 0,-1-21 15,1 20-15,0 1 0,0-22 0,0 1 16,0-1-16,21-20 0,0-1 15,-22 0-15,22 1 0,0-22 0,-21 0 16,21 0-16,0-42 16,0 0-16,21 0 15,1 0-15,-22-22 16,21 1-16,0-22 0,-21 1 0,21-1 16,0 1-16,0-1 0</inkml:trace>
  <inkml:trace contextRef="#ctx0" brushRef="#br0" timeOffset="34966.3">7683 7070 0,'0'0'16,"0"-64"-16,22 1 0,-22 20 0,21 1 16,-21 0-16,0-1 0,0 22 0,0 0 15,21 0-15,-21 0 0,21 0 0,0 21 16,0 0-16,1 0 16,-1 0-16,0 0 0,21 0 0,-21 0 0,1 0 15,20 21-15,-21 0 0,0 0 16,0 0-16,1 22 0,-22-22 15,0 0-15,0 21 0,0-21 0,0 22 16,-22-22-16,1 0 0,-21 0 0,0 0 16,-1 1-16,1-1 0,0 0 15,-1 0-15,22-21 0,-21 21 0,21-21 16,21-21 15,21 0-31,21 0 0,-21 0 0,22-1 16,-22 1-16</inkml:trace>
  <inkml:trace contextRef="#ctx0" brushRef="#br0" timeOffset="36859.53">8657 6435 0,'21'-21'0,"-42"42"0,42-64 0,-21 65 31,0-1-15,-21 0-16,0 21 0,0 1 0,0 20 15,-1-21-15,-20 22 0,21-1 0,-21-20 16,20 20-16,-20-20 0,21 20 16,-21-21-16,20 1 0,1 20 0,0-20 15,-21-22-15,21 21 0,21 0 0,-22-20 16,22-1-16,-21 0 16,21 0-16,0-42 15,0 0 1,21 0-16,1-1 0,-22-20 15,21 0-15,0 21 0,0-22 0,0 1 16,0 0-16,-21-1 0,22 1 0,-1 21 16,0 0-16,0-1 0,-21 1 15,0 0-15,21 21 0,-21 21 16,0 0-16,0 1 0,0-1 16,0 21-16,0-21 15,0 22-15,0-22 0,0 21 0,21-21 16,-21 0-16,22 22 0,-1-22 0,0 0 15,0 0-15,0 0 0,0 1 16,22-22-16,-22 0 0,21 0 0,1 0 16,-22 0-16,21-22 0,0 22 0,1-21 15,-1-21-15,-21 21 0,22 0 16,-22-22-16,21 1 0,-21 21 0,-21-22 16,21-20-16,-21 21 0,0-1 0,0-20 15,0-1-15,0 1 0,0-1 16,0 1-16,-21-1 0,0 22 0,-21-22 15,21 22-15,-22 21 0,22 0 0,-21 0 16,-1-1-16,1 22 16,0 0-16,-1 22 0,1-1 0,21 0 15,-21 21-15,-1 1 0,22 20 16,0-21-16,0 22 0,0-1 0,21-20 16,0 20-16,0 1 0,0-22 0,0 0 15,0 1-15,21-1 0,0 0 16,21-20-16,-21 20 0,22-21 0,-1 0 15,0 0-15,1 1 0,-1-22 0,22 0 16,-22 0-16,21 0 0,1 0 16,-22-22-16,22 22 0,-22-21 0,0 0 15,22-21-15,-43 21 0,21-1 0,1-20 16,-22 21-16,0-21 16,0 20-16,0 1 0,-21-21 0,0 21 15,0 0-15,0 42 31,0 0-31,0 0 0,-21 0 16,0 22-16,21-22 0,-21 21 0,21-21 16,0 22-16,0-22 0,0 21 15,0-21-15,0 0 0,0 22 0,0-22 16,0 0-16,0 0 0,21 0 0,0-21 16,0 0-16,1 0 0,20 0 15,-21 0-15,21 0 0,-20 0 0,20-21 16,-21 0-16,21 0 0,-20 0 15,-1 0-15,0-22 0,0 22 0,0-21 16,0 21-16,-21-22 0,0 1 16,0 0-16,0-1 0,0 1 0,0 0 15,-21-1-15,0 22 0,0 0 0,0 0 16,0 21-16,-1 0 0,1 0 16,-21 0-16,21 21 0,-22 0 0,22 0 15,-21 0-15,21 22 0,0-22 16,-1 21-16,22 1 0,0-22 0,-21 21 15,21-21-15,0 22 0,0-22 0,0 0 16,0 21-16,0-21 0,21 1 0,1-22 16,-1 21-16,21 0 15,-21-21-15,22 0 0,-1 0 0,0 0 16,1-21-16,20 0 0,-21-1 0,1 1 16,20 0-16,-20 0 0,-1 0 15,-21 0-15,21-22 0,-20 22 0,20 0 16,-21-21-16,-21 20 0,0 1 0,21 21 15,-21-21-15,0 42 32,0 0-32,0 1 0,0-1 0,0 0 15,0 0-15,0 0 0,0 22 16,0-22-16,0 21 0,0-21 16,0 0-16,0 22 0,0-22 0,0 0 15,0 0-15,21 0 0,1-21 0,-1 22 16,0-22-16,0 0 15,0 0-15,0 0 0,1-22 0,-1 1 16,0 0-16,0 0 0,0 0 0,0 0 16,1-1-16,-1-20 0,-21 21 15,21 0-15,-21-22 0,0 22 0,21 0 16,-21 0-16,21 0 0,-21 42 47,0 0-47,-21 0 0,21 0 0,0 1 15,-21-1-15,21 0 0,0 0 0,0 0 16,0 0-16,0 1 0,21-1 16,0 0-16,0-21 0,1 21 0,-1-21 15,0 0-15,0 0 0,21 0 0,-20 0 16,20 0-16,-21 0 0,0 0 16,0-21-16,1 0 0,-1 0 0,-21-1 15,21 1-15,-21-21 0,0 21 0,0-22 16,0 22-16,0-21 0,0 0 15,0 20-15,-21-20 0,21 21 16,0-21-16,0 20 0,0-20 0,0 21 16,0 0-16,0 0 15,21-1-15,0 22 0,0 0 0,0 0 16,1 0-16,20 0 0,-21 22 0,21-1 16,1 0-16,-1 0 0,0 0 15,1 0-15,-22 1 0,21 20 0,-21-21 16,22 21-16,-22-20 0,0 20 0,0-21 15,0 21-15,1-20 0,-1 20 16,-21-21-16,0 0 0,0 0 0,0 1 16,0-1-16,0 0 0,-21-21 31,-1-21-31,22 0 16,0-1-16,0 1 0,0 0 15,0-21-15,0 21 0,0-22 0,0 22 16,22-21-16,-1-1 0,21 1 15,-21 0-15,22-1 0,-1 1 0,0 0 16,1-1-16,-22 22 0,21 0 0,0 21 16,1 0-16,-22 0 0,21 0 15,-21 21-15,1 22 0,20-1 0,-21 0 16,0 1-16,-21-1 0,0 0 16,0 22-16,0-22 0,0 22 15,0-22-15,0 0 0,0 1 0,0-1 16,-21 0-16,0-21 0,0 22 0,-22-22 15,22 0-15,-21 0 0,0 0 0</inkml:trace>
  <inkml:trace contextRef="#ctx0" brushRef="#br0" timeOffset="37656.08">2222 8615 0,'0'0'15,"-21"0"-15,0 0 0,0 0 16,0 0-16,21-21 16,0 0-16,0-1 15,0 1-15,0 0 0,42 0 16,-21-21-16,22 20 0,-22 1 16,42 0-16,-20 0 0,-1 0 0,0 21 15,22 0-15,-22 0 0,0 0 16,22 21-16,-22 0 0,1 21 15,-22 1-15,21-1 0,-21 22 0,0-1 16,-21 1-16,0-1 0,0 1 0,0 20 16,-21-20-16,-21-1 0,0 1 15,-1-1-15,1-20 0,-22-1 0,22 0 16,-21 1-16,-1-1 0,22-21 16,-22 0-16,22 0 0,0 1 0,-1-22 15,1 0-15,0 0 0,20 0 16,-20-22-16,21 1 0,0 0 0,21 0 15,0-21-15,-21 20 0,21-20 16,0 0-16,0-1 0,0-20 16,0 21-16,21-1 0,0 1 0,0 21 15,0 0-15,22-1 0,-22 22 16,21 0-16,0 22 0,1-1 0,-1 21 16,0 0-16,1 1 0,-1-1 15,0 0-15,1 1 0,-22-1 0,0 0 16,0 1-16,0-1 0,-21 0 15,22 1-15,-22-1 0,21 0 0,0-20 16,-21 20-16,0-21 0,21 0 0,0 0 16,0-21-16,1 0 15,-1 0-15</inkml:trace>
  <inkml:trace contextRef="#ctx0" brushRef="#br0" timeOffset="37831.98">3429 9017 0,'42'-21'0,"-84"42"0,105-63 0,-41 21 0,-1-1 16,-21 1-16,21 21 62,0 0-62,0 0 0</inkml:trace>
  <inkml:trace contextRef="#ctx0" brushRef="#br0" timeOffset="38152.43">5673 8530 0,'0'-21'0,"0"0"15,-22 0-15,22 0 0,0-1 16,0-20-16,0 21 0,0-21 0,0 20 16,22-20-16,-1 0 0,0-1 0,0 22 15,0-21-15,-21 21 0,0 0 16,-21 21-16,0 0 0,-21 0 15,-22 0-15,22 21 0,-43 21 0,22-21 16,-1 22-16,1-1 0,-22 0 16,21 1-16,22 20 0,-21-21 0,20 1 15</inkml:trace>
  <inkml:trace contextRef="#ctx0" brushRef="#br0" timeOffset="38391.62">5016 8890 0,'22'0'0,"83"42"15,-62-20-15,20-1 16,1 0-16,-22 0 0,22 0 0,-1 0 15,-21 1-15,1-1 0,-1 0 0,0 0 16,-20 0-16,-22 0 0,0 1 16,-22-1-16,1-21 0,-21 0 15,0 21-15,-22-21 0,1 0 16,-1 0-16,22 0 0,-22 0 0,1 0 16,-1 0-16,22 0 0,-22-21 15,22 21-15,0-21 0,-1-1 16,1 1-16,21 0 0,0 0 0,21 0 15,0-22-15,0 22 0,0 0 0,21 0 16,21 0-16,1 0 0,-1-1 16,0 1-16,1 0 0,-1 0 0</inkml:trace>
  <inkml:trace contextRef="#ctx0" brushRef="#br0" timeOffset="39771.94">6286 8551 0,'0'0'0,"22"-21"0,20 21 15,-21 0-15,0-21 0,-42 21 32,0 21-32,0-21 15,0 21-15,-1 1 0,22 20 0,-21-21 16,0 21-16,0-20 0,0 20 0,0 0 16,-1 1-16,1-1 0,0 0 15,21 1-15,0-1 0,0-21 0,0 21 16,0-20-16,0-1 0,0 0 0,21 0 15,0-21-15,1 0 0,-1 21 16,21-21-16,0 0 0,1 0 0,-1-21 16,22 0-16,-1 0 0,1 0 0,-1-1 15,1 1-15,-1-21 16,-21 0-16,22-1 0,-43 22 0,21-21 16,-20-1-16,-1 1 0,-21 21 0,0-21 15,0 20-15,0 1 0,-21 0 16,-1 21-16,1 0 0,-21 0 0,21 0 15,0 0-15,-22 0 0,22 0 0,0 0 16,0 21-16,21 0 0,0 1 16,0-1-16,0 0 0,0 0 0,0 0 15,21 0-15,0 22 0,0-22 0,0 0 16,1 21-16,-1-20 0,0-1 16,0 21-16,0-21 0,-21 0 0,21 1 15,1 20-15,-22-21 0,21-21 16,0 21-16,-21 0 0,21-21 15,0 0-15,0 0 0,1 0 16,-1 0-16,0 0 0,21 0 0,-21-21 16,22 0-16,-22 0 0,21 0 15,-21 0-15,22-1 0,-1-20 0,0 21 16,-20-21-16,20-1 0,0 1 0,-21 0 16,1 20-16,-1-20 0,0 0 15,0 21-15,-21-1 0,21 1 0,-42 21 31,0 21-15,21 22-16,-21-22 0,0 0 16,-1 21-16,22 1 0,-21-1 0,21 0 15,-21-20-15,21 20 0,-21 0 16,21-21-16,0 22 0,0-22 0,0 0 16,0 0-16,21-21 0,0 21 0,0-21 15,1 22-15,20-22 0,0 0 16,-21 0-16,43 0 0,-22-22 0,1 1 15,-1 0-15,0 0 0,1 0 0,-22 0 16,21-22-16,0 1 0,-20 21 16,-1-43-16,-21 22 0,0 0 15,0-1-15,0 1 0,0 0 0,0-1 16,0 1-16,-21 0 0,-22 20 16,22 1-16,0 0 0,-21 21 0,-1 0 15,1 0-15,0 0 0,-1 0 0,1 21 16,0 0-16,-1 22 0,22-22 15,-21 21-15,21 1 0,-1-1 0,22 21 16,0-20-16,0-1 0,0 0 0,0-20 16,22 20-16,-1-21 0,21 21 15,-21-20-15,22-1 0,-1 0 0,21-21 16,-20 0-16,20 0 0,-20 0 0,-1 0 16,21 0-16,-20-21 0,20 0 15,-20-1-15,-1-20 0,0 21 16,1-21-16,-1-1 0,-21 1 0,21 0 15,1-22-15,-22 22 0,0-1 16,0-20-16,0 21 0,1-22 0,-1 22 16,0 21-16,-21-22 0,0 22 0,21 0 15,-21 0-15,0 42 16,0 0-16,-21 0 16,0 0-16,0 22 0,-1-1 15,1 0-15,0 1 0,0-1 0,0 0 16,0 22-16,21-22 0,0 22 15,0-22-15,0 0 0,0 1 0,0-1 16,0 0-16,0-20 0,21-1 16,0 21-16,0-42 0,0 21 0,22-21 15,-1 0-15,0 0 0,1 0 16,-1 0-16,0-21 0,1 21 0,-1-21 16,0-21-16,1 20 0,-22-20 0,21 0 15,0-1-15,-20 1 0,20-21 0,-21-1 16,0 22-16,0-22 0,-21 1 15,22-1-15,-22 1 0,21-1 0,-21 22 16,0 0-16,0-1 0,0 1 0,0 21 16,-21 42-1,-1 0-15,22 0 0,-21 22 16,0-1-16,0 0 0,21 22 16,-21-22-16,21 22 0,-21-22 15,21 21-15,-22 1 0,22-22 0,0 1 16,0 20-16,0-42 0,0 22 0,0-1 15,0-21-15,22 0 0,-1 0 16,0 1-16,0-22 0,0 0 0,0 0 16,1 0-16,-1 0 0,0-22 0,0 1 15</inkml:trace>
  <inkml:trace contextRef="#ctx0" brushRef="#br0" timeOffset="40271.67">9821 8255 0,'0'0'0,"0"-21"0,0-21 0,0 20 16,-21 22 0,0 0-16,0 22 0,21-1 15,-21 21-15,-1 0 0,22-20 0,0 41 16,-21-21-16,0 1 0,21-1 0,-21 22 16,21-22-16,-21 21 0,21-20 15,0-1-15,0 0 0,0 1 0,-21-1 16,21 0-16,0-20 0,0 20 15,0-21-15,0 0 0,-22-21 16,22 21-16,0-42 16,0 0-1,0-21-15,0 21 16,0-22-16,0 22 0,0-21 0,0-1 16,22 1-16,-1 0 0,0 21 0,0-22 15,0 22-15,0-21 0,22 21 16,-22-1-16,21 22 0,-21-21 0,22 21 15,-1 0-15,0 0 0,1 0 0,-1 0 16,-21 21-16,22 1 0,-1-1 16,-21 0-16,0 0 0,0 0 15,1 22-15,-22-22 0,0 21 0,0-21 16,0 0-16,-22 22 0,1-22 0,0 0 16,-21 0-16,-1 0 0,1 1 15,0-1-15,-1 0 0,1 0 0,-21-21 16,20 21-16,1-21 0,0 0 0,20 21 15,-20-21-15,21 0 16,42 0 0,0-21-16,0 21 0,22-21 15</inkml:trace>
  <inkml:trace contextRef="#ctx0" brushRef="#br0" timeOffset="40760.35">10880 8615 0,'0'0'0,"0"-42"0,0 20 0,0 1 15,0 0-15,-22 21 0,1-21 0,0 0 16,0 21-16,0 0 0,0 0 16,-22 0-16,22 0 0,-21 21 0,21 0 15,-22 0-15,22 0 0,-21 1 0,21 20 16,-22-21-16,22 21 0,0 1 0,-21-1 15,20 0-15,1 1 16,0-22-16,21 21 0,0 1 0,0-22 16,0 0-16,0 0 0,0 0 0,0 0 15,21 1-15,0-22 0,1 0 16,-1 0-16,0 0 0,0 0 0,21 0 16,-20 0-16,20-22 0,-21 1 0,21 0 15,1 0-15,-22-21 0,21-1 16,-21 1-16,22 0 0,-22-1 0,21 1 15,-21 0-15,1-1 0,-22 1 0,21 21 16,-21-22-16,0 22 0,0 0 16,0 42-1,-21 0-15,-1 1 16,22 20-16,0-21 0,-21 21 0,21-20 16,-21 20-16,21 0 0,0 1 15,0-22-15,0 21 0,0-21 0,0 22 16,21-22-16,0 0 0,1 0 0,-1 0 15,0 0-15,21-21 0,-21 0 16,22 0-16,-22 0 0,21 0 0,1 0 16,-22 0-16</inkml:trace>
  <inkml:trace contextRef="#ctx0" brushRef="#br0" timeOffset="41176.12">11557 8551 0,'0'0'0,"0"-21"0,0 0 0,0 0 0,0 0 16,0 0-16,0-1 0,0 1 16,0 0-16,21 21 15,0-21-15,0 21 0,22 0 0,-22 0 16,0 0-16,21 0 0,-20 0 0,20 0 16,-21 0-16,21 0 0,-20 21 15,-1 0-15,0 0 0,0 1 0,0 20 16,-21-21-16,0 21 0,0 1 0,0-1 15,0 0-15,0 1 0,-21-1 0,0-21 16,0 22-16,-22-1 16,22 0-16,0-21 0,-21 1 0,21-1 15,-1 0-15,1 0 0,21 0 0,-21-21 16,0 0-16,21-21 16,0 0-1,0 0-15,0 0 0,21-1 0,0-20 16,0 21-16,1-21 0,-1-1 0,21 1 15,-21 0-15,22-1 0,-22 1 16,21 0-16,-21-22 0,22 22 16,-22-1-16,21 22 0,-21-21 0,0 21 0,1 0 15,-1-1-15,0 1 0</inkml:trace>
  <inkml:trace contextRef="#ctx0" brushRef="#br0" timeOffset="42280.15">5334 8234 0,'-21'0'32,"0"0"-32,-1 0 15,1 0-15,0 0 0,0 21 16,0-21-16,0 21 0,-1 0 16,1-21-16,0 22 0,21-1 0,-21 0 15,0 0-15,0 0 0,21 0 16,0 1-16,0 20 0,0-21 0,-22 0 15,22 22-15,0-22 0,0 0 0,0 21 16,0-21-16,0 1 0,0-1 16,0 0-16,0 0 0,0 0 0,0 0 15,22-21-15,-22 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3:11:40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868 0,'22'0'78</inkml:trace>
  <inkml:trace contextRef="#ctx0" brushRef="#br0" timeOffset="583.45">1418 953 0,'0'-22'15,"-21"1"17,21 0-17,0 0 1,0 0-1,-21 21-15,21-21 16,0-1 0,-21 22-16,21-21 0,0 0 15,0 0 1,0 0 0,0 42 46,0 0-62,0 0 16,0 22-16,0-1 0,0 0 15,0 1-15,0-1 0,0 0 0,0 22 16,0-22-16,0 0 0,0 22 16,0-22-16,0 1 0,0-1 15,0 0-15,0 1 0,0-1 0,0 0 16,0 1-16,0-22 0,0 21 15,0-21-15,0 22 0,0-22 16,0 0-16,0 0 16,0 0-16,0-42 31,0 0-31,0 0 16</inkml:trace>
  <inkml:trace contextRef="#ctx0" brushRef="#br0" timeOffset="1614.8">1714 1439 0,'0'22'31,"22"-1"-15,-1-21 15,0 0-15,-21-21 15,0-1-15,0 1-1,-21 21-15,0 0 16,-1 0 0,1 21-1,0 1-15,21-1 16,0 0-16,0 0 0,0 0 15,0 0-15,0 1 16,21-22-16,0 0 16,1 0-16,-1 0 15,0 0-15,0-22 16,0 22-16,-21-21 0,21 0 16,-21 0-16,0 0 15,0 0-15,0-1 16,0 1-16,-21 21 15,0 0 1,0 0 0,21 21-1,-21 1-15,21-1 16,0 0-16,0 0 16,21-21 15,0-21-16,-21 0 1,0 0-16,0-1 16,0 1-16,0 0 15,-21 21 17,21 21-1,0 0-16,0 1 1,21-22 0,0 0-1,0 0 1,-21-22-16,22 1 16,-22 0-16,0 0 15,0 0 1,-22 21-1,1 0-15,0 0 16,0 21-16,21 0 16,0 0-16,-21 0 15,21 1-15,0-1 16,0 0 0,21-21-1</inkml:trace>
  <inkml:trace contextRef="#ctx0" brushRef="#br0" timeOffset="2319.94">4149 635 0,'0'-106'16,"0"85"-1,0 42 16,-22 0-15,22 22-16,0-1 0,0 0 16,-21 1-16,21 20 0,-21-20 0,21 20 15,-21 1-15,0-1 0,21 1 16,-21-22-16,-1 21 0,1-20 0,0 20 16,0-20-16,0-1 0,0-21 15,21 21-15,-22-20 0,22-1 0,-21 0 16,21 0-16,0 0 0,-21-21 15,21-21 17,0 0-32,21 0 0,-21 0 0,21-1 15,1-20-15,-22 0 0,21-1 16,0 1-16</inkml:trace>
  <inkml:trace contextRef="#ctx0" brushRef="#br0" timeOffset="2600.79">4127 635 0,'0'0'0,"22"-21"0,-22 0 16,21 21-16,-21-21 0,21 21 16,0 0-1,-21 21-15,21 0 0,0 0 0,-21 0 16,22 22-16,-22-1 0,21 0 16,-21 1-16,21 20 0,-21-21 0,0 22 15,0-1-15,0-20 16,0 20-16,0-20 0,0-1 0,0 21 15,0-20-15,0-1 0,0-21 0,0 22 16,0-22-16,0 21 0,0-21 16,0 0-16,0 1 0,0-1 0,0 0 15,0-42 17,-21 0-32,0-1 15</inkml:trace>
  <inkml:trace contextRef="#ctx0" brushRef="#br0" timeOffset="3278.96">3916 1376 0,'0'0'0,"-43"0"0,22 0 0,0 0 15,0 0-15,0 0 0,0 0 0,-1 0 16,44 0 15,-1 0-31,0 0 0,0 0 16,21 0-16,-20 0 0,20 0 0,0-21 15,1 21-15,-1-21 0,0 21 16,22-22-16,-22 22 0,0-21 0,22 0 16,-1 21-16,-20-21 0,20 0 15,-20 0-15,20-1 0,-21 1 0,1 0 16,-22 0-16,21 0 0,-21 0 16,1-1-16,-1 1 0,0 0 15,0 21-15,-21-21 0,0 0 0,0 0 16,0 42 15,0 0-31,0 0 16,0 0-16,0 22 0,0-22 0,0 21 15,0-21-15,0 22 0,0-1 16,0-21-16,0 21 0,0-20 0,0 20 16,0-21-16,0 0 0,21 0 15,0 1-15,1-1 0,-1-21 16,0 0-16,0 21 0,0-21 0,0 0 15,1 0-15,-1 0 0,21-21 16,-21 21-16,0-21 0,1-1 0,-1 1 16,0 0-16,-21 0 0,21-21 15,-21 20-15,21-20 0,-21 0 0,21-1 16,-21 1-16,0 21 0,22-21 16,-22-1-16,21 22 0,-21-21 0,21 21 15,-21-1-15,0 1 0,0 42 31,0 1-31,0 20 16,0-21-16,0 21 16,0-20-16,0 20 0,0-21 0,0 21 15,0-20-15,0 20 0,0-21 16,0 0-16,0 22 0,0-22 0,0 0 16,0 0-16,21 0 15,0-21-15,0 0 16,1 0-16,-1 0 0,0 0 0,0 0 15,0-21-15,0 0 0,1 0 16,-1 0-16,0-1 0,0 1 0</inkml:trace>
  <inkml:trace contextRef="#ctx0" brushRef="#br0" timeOffset="3577.07">5969 487 0,'0'0'0,"0"-21"0,0 0 0,0-1 15,0 1-15,-21 21 16,0 0 0,21 21-16,-22 1 0,22-1 0,0 0 15,-21 21-15,21 1 0,0-1 0,0 0 16,0 22-16,-21-1 0,21 1 16,-21-22-16,21 22 0,-21-1 15,21 1-15,-21-22 0,-1 21 16,22-20-16,0-1 0,0-21 0,0 22 15,-21-22-15,21 21 0,0-21 16,0 0-16,0 1 0,21-22 16,1 0-1,-1 0-15,0-22 16,0 1-16,0 0 0,0 0 0</inkml:trace>
  <inkml:trace contextRef="#ctx0" brushRef="#br0" timeOffset="3998.83">6223 868 0,'0'0'0,"0"21"31,0 0-31,0 0 0,0 1 0,0 20 16,0-21-16,-21 21 0,0 1 15,21-22-15,-22 21 0,22 1 0,0-22 16,0 21-16,0 0 0,0-20 15,0 20-15,0-21 0,0 0 0,0 0 16,22 1-16,-1-1 0,0-21 0,0 21 16,0-21-16,0 0 0,1 0 15,-1 0-15,21 0 0,-21 0 16,22-21-16,-22 21 0,0-21 16,0-1-16,21 1 0,-20 0 0,-1-21 15,0 21-15,-21-22 0,21 22 0,-21-21 16,0-1-16,0 1 0,0-21 15,0 20-15,0 22 0,0-21 0,-21-1 16,0 22-16,0 0 0,-1 0 16,1 21-16,0 0 0,0 0 0,-21 0 15,20 0-15,1 0 0,-21 0 16,21 0-16,0 21 0,-1 0 0,1-21 16,0 21-16,0 1 0,0-22 15,21 21-15,-21-21 16,-1 0-16</inkml:trace>
  <inkml:trace contextRef="#ctx0" brushRef="#br0" timeOffset="4286.72">5588 783 0,'0'0'0,"-21"0"0,0 0 0,-1 0 16,22-21-16,22 21 15,20 0-15,-21 0 0,21-21 16,1 21-16,-1-21 0,22 21 16,-1-21-16,1 21 0,-22-22 15,21 22-15,1 0 0,-22-21 0,22 21 16,-22 0-16,0-21 0,-20 21 16,20 0-16,-21 0 0,0-21 0,0 21 15,1 0-15,-1 0 16</inkml:trace>
  <inkml:trace contextRef="#ctx0" brushRef="#br0" timeOffset="6355.54">7197 953 0,'21'0'0,"0"0"0,0 0 16,0 0-16,0-22 0,1 22 15,-1-21-15,21 0 0,-21 0 16,22 0-16,-22 0 0,21-1 0,0-20 15,-20 21-15,-1 0 0,0 0 16,0-1-16,-21 1 0,0 0 0,0 0 16,0 0-16,-21 21 0,0-21 15,0 21-15,-1 0 0,-20 0 16,0 0-16,21 0 0,-22 0 0,1 0 16,0 0-16,20 21 0,-20-21 15,21 21-15,0 0 0,0 0 0,-1 0 16,22 1-16,0-1 0,0 21 15,0-21-15,0 22 0,0-22 0,0 21 16,22 0-16,-22-20 0,21 20 0,0 0 16,0-21-16,0 22 15,0-1-15,1-21 0,-1 22 0,0-22 0,0 0 16,0 21-16,0-21 16,1 1-16,-1-1 0,0 21 0,-21-21 15,0 0-15,0 1 0,0-1 16,-21 0-16,0-21 0,-1 21 15,-20-21-15,21 0 0,-21 0 0,20 0 16,-20 0-16,0 0 0,-1 0 0,1 0 16,21-21-16,-21 21 0,20-21 15,-20 0-15,21-1 0,0 1 0,0 0 16,-1 0-16,1-21 0,21 20 16,0-20-16,0 21 0,0-21 15,0 20-15,0 1 0,0 0 0,0 42 47,21 0-47,-21 1 0,22-1 16,-22 21-16,0-21 0,0 0 0,21 22 15,0-22-15,0 0 0,-21 0 0,21 22 16,0-22-16,1 0 0,-1 0 16,0 0-16,0 0 0,0-21 0,0 22 15,22-22-15,-22 0 0,0 0 16,21 0-16,1 0 0,-22 0 0,21 0 15,1-22-15,-22 1 0,21 0 16,0 0-16,1 0 0,-1 0 16,-21-1-16,22-20 0,-22 21 0,21-21 15,-21 20-15,0-20 0,1 0 0,-1 21 16,-21-1-16,0-20 0,21 21 16,-21 0-16,0 0 0,0-1 15,0 44 1,-21-1-1,21 0-15,-21 0 0,21 21 0,0-20 16,0-1-16,0 0 0,0 21 16,0-21-16,0 1 0,0-1 0,0 21 15,0-21-15,0 0 16,21 1-16,0-22 0,21 21 16,-21-21-16,1 0 0,20 0 15,-21 0-15,0 0 0,22-21 16,-22 21-16,21-22 0,-21 1 0,0 0 15,22 0-15,-22 0 0,0-22 0,0 22 16,0-21-16,-21 21 0,22-22 16,-22 1-16,21 21 0,-21-21 0,0 20 15,0 1-15,21 0 0,-21 0 16,0 0-16,0 42 31,0 0-31,0 0 16,0 0-16,0 22 0,-21-22 0,21 21 15,-21-21-15,21 22 0,0-22 16,0 21-16,-22-21 0,22 22 0,0-22 16,-21 0-16,21 21 0,0-20 0,0-1 15,0 0-15,21 0 0,1-21 16,-1 21-16,0-21 0,21 0 0,-21 0 16,22 0-16,20 0 0,-20 0 0,20 0 15,-21-21-15,22 0 0,-1 0 16,-20 0-16,20-1 0,-20 1 0,20-21 15,-42 21-15,22-22 0,-1 22 16,-21-21-16,0 0 0,-21 20 16,0-20-16,0 21 0,0-21 0,0 20 15,0 1-15,0-21 0,0 21 16,-42 21-16,21-21 0,0-1 0,-22 22 16,22 0-16,-21 0 0,-1 0 15,1 22-15,21-1 0,-21 0 0,-1 0 16,1 0-16,21 22 0,-22-22 0,22 21 15,-21 0-15,21-20 0,0 20 16,21-21-16,0 21 0,0-20 0,0-1 16,0 0-16,0 0 0,0 0 0,21 0 15,0-21 1,0 0-16,21 0 0,-20 0 0,20 0 16,-21 0-16,21 0 0,1-21 0,-22 0 15,21 21-15,1-21 0,-22 0 16,0 0-16,0-1 0,21 1 0,-20 0 15,-1 0-15,-21 0 16,21 0-16,-21-1 0,0 1 0,0 0 16,0 0-16,0 0 0,0 0 15,0 42 17,0 0-32,0 0 0,0 21 15,0-20-15,0 20 16,0-21-16,0 21 0,-21 22 0,21-22 15,0 1-15,0 20 0,-21 1 0,21 20 16,0-20-16,0-1 0,0 22 16,0 0-16,0-22 0,0 22 0,0-1 15,0 1-15,0 0 0,0-1 0,0 22 16,21-21-16,0 0 0,0-22 16,-21 22-16,21-1 0,0-20 0,-21 21 15,22-22-15,-1 22 0,-21-22 0,0-20 16,21 20-16,-21-21 0,0 1 0,0-1 15,0-21-15,0 0 0,0 1 16,0-1-16,-21-21 16,0-21-16,-1-1 0,-20 1 15,21 0-15,-21-21 0,-1-1 16,1 1-16,0 0 0,-1-22 0,22 1 16,-21-1-16,21 1 0,-1-1 0,1 1 15,0-1-15,0 1 0,21-22 0,-21 22 16,21-22-16,0 0 0,0 22 15,0-1-15,0 1 0,21-22 0,0 22 16,0 20-16,0-20 0,1-1 16,-1 1-16,0 20 0,0-20 0,0 21 15,0-22-15,1 22 0,-1-1 0,0 1 16,0 21-16,0-21 16,0-1-16,1 22 0,-1 0 0,-21-21 15,21 20-15,0 1 0,0-21 0</inkml:trace>
  <inkml:trace contextRef="#ctx0" brushRef="#br0" timeOffset="7299">10160 1101 0,'21'0'0,"0"0"15,0-21 1,1-1-16,-22 1 16,0 0-16,0 0 0,0 0 15,0 0-15,0-1 0,0-20 0,0 21 16,-22 0-16,1 0 15,0-1-15,0 22 0,-21 0 16,20 0-16,-20 0 0,21 0 0,-21 22 16,-1-1-16,1 0 0,0 0 15,-1 0-15,1 22 0,0-22 0,-1 21 16,1-21-16,21 22 0,-22-22 16,22 21-16,0-21 0,21 22 0,0-22 15,0 0-15,0 0 0,0 0 0,0 0 16,21-21-16,0 0 15,22 0-15,-22 0 0,21 0 0,-21 0 16,22 0-16,-1 0 0,0 0 16,1 0-16,-1-21 0,0 0 15,1 0-15,-22 0 0,21 21 0,-21-21 16,1-1-16,-1 1 0,0 0 16,0 0-16,0 0 0,0 0 15,-21-1-15,0 1 16,0 42-1,0 1 1,0-1-16,0 0 0,0 0 16,0 21-16,0 1 0,0-1 0,0 0 15,0 1-15,0 20 0,0 1 0,0-1 16,0 22-16,0-22 0,0 22 16,0 0-16,0-1 0,0 1 15,0 0-15,0-1 0,0 1 0,0 21 16,0-21-16,0 20 0,0-20 15,0 21-15,0-21 0,0-1 0,0 1 16,0 0-16,0-1 0,0 1 0,0 0 16,0-1-16,0-20 0,0-1 0,0 1 15,0-1-15,0-20 0,0-1 0,0 0 16,0-21-16,-21 22 0,0-22 16,0 0-16,0-21 0,0 0 0,-1 0 15,1 0-15,0 0 0,-21-21 16,21 0-16,-1-22 0,1 22 0,-21-21 15,21-22-15,0 22 16,-22-43-16,22 22 0,0-22 0,-21-21 16,20 22-16,1-22 0,0 0 0,0 0 15,21-21-15,0 21 0,0 1 16,0-1-16,0 21 0,0-21 0,21 22 16,21-1-16,-20 0 0,-1 22 0,0-22 15,21 22-15,-21-1 0,1 1 16,20 20-16,0-20 0,-21 20 0,22 1 15,-22 21-15,21-21 0,-21 20 0,1 1 16,-1-21-16,21 21 0,-21 0 16,0-1-16,1 1 0,-1 0 0,0 0 15</inkml:trace>
  <inkml:trace contextRef="#ctx0" brushRef="#br0" timeOffset="8039.58">10710 1016 0,'-21'0'32,"42"-21"-17,0 0-15,1 21 16,-1-21-16,-21-1 0,21 1 0,0 0 15,0 0-15,0 0 0,1 0 16,-22-1-16,0 1 0,0 0 0,0 0 16,0 0-16,0 0 15,-22 21-15,1 0 0,0 0 16,0 0-16,0 21 0,0 0 0,-1 0 16,1 0-16,0 0 0,21 22 15,-21-22-15,0 21 0,0 1 0,21-1 16,0-21-16,-22 21 0,22 1 0,-21-22 15,21 21-15,0-21 0,0 1 16,0 20-16,0-21 0,0 0 16,21 0-16,1-21 0,-1 0 15,0 0-15,0 0 0,0 0 16,22 0-16,-22 0 0,21-21 0,0 0 16,1 21-16,-22-21 0,42-21 15,-20 20-15,-1-20 0,0 21 0,1-21 16,-1-1-16,0 1 0,-20 0 0,20-1 15,-21 1-15,0 0 0,0 20 16,1 1-16,-22 0 0,0 0 0,0 0 16,-22 21-1,1 0-15,0 0 16,0 21-16,0 0 0,21 0 16,0 0-16,0 1 0,0 20 15,0-21-15,0 0 0,0 22 0,0-22 16,0 0-16,21 21 0,-21-21 15,21 1-15,0-1 0,0 21 0,1-21 16,-22 0-16,21 1 0,0-1 0,-21 0 16,0 0-16,0 0 15,0 0-15,-21-21 32,0 0-32,-1 0 15,1 0-15,0 0 0,0-21 0,0 0 16,0 21-16,21-21 0,0 0 15,-22 0-15,22-1 16,0-20-16,0 21 0,0 0 0,22-22 16,-22 1-16,42 21 0</inkml:trace>
  <inkml:trace contextRef="#ctx0" brushRef="#br0" timeOffset="8600.26">11874 360 0,'0'0'0,"0"-21"0,0 0 0,0-1 16,0 1-16,-21 21 0,0-21 16,0 21-1,21 21-15,0 0 16,-21 1-16,21 20 0,0-21 16,0 21-16,-21 1 0,21-1 0,0 0 15,0 1-15,0 20 0,-22-20 16,1 20-16,21 1 0,-21-1 0,21-21 15,0 22-15,0-22 0,0 1 0,0-1 16,0 0-16,0-21 0,0 22 16,0-22-16,0 0 0,0 0 15,0 0-15,21-21 0,0 0 16,1 0 0,-1-21-16,0 21 0,0-21 0,0 0 15,22 0-15,-22 0 0,0-22 16,21 22-16,1-21 0,-22-1 0,21 1 15,-21 0-15,22-1 0,-1 1 0,-21 0 16,21-1-16,-20 22 0,-1 0 16,-21 0-16,0 0 0,21 21 0,-21 21 31,0 0-31,0 21 16,0-20-16,-21 20 0,21-21 15,-21 21-15,-1 1 0,22-1 0,0 0 16,-21-20-16,21 20 0,-21-21 15,21 0-15,0 22 0,0-22 0,0 0 16,0 0-16,0 0 16,21-21-16,0 0 0,1 0 15,20 0-15,-21 0 0,21-21 0,1 0 16,-1 0-16,0 0 0,-20-1 16,20 1-16,0-21 0,1 0 0,-1 20 15,0-20-15</inkml:trace>
  <inkml:trace contextRef="#ctx0" brushRef="#br0" timeOffset="9343.83">12890 826 0,'0'0'15,"0"-22"-15,22 1 0,-22 0 0,21 21 16,-21-21-16,-21 21 31,-1 21-31,1 21 0,0-20 16,0-1-16,0 21 0,0 0 16,21-20-16,-22 20 0,22-21 0,-21 21 15,21-20-15,0 20 0,0-21 16,0 0-16,0 0 0,0 1 0,0-1 15,0 0-15,21-21 16,1 0-16,-1 0 0,0 0 16,0 0-16,0 0 0,0-21 15,1 0-15,-22-1 16,0 1-16,0-21 0,0 21 16,0-22-16,0 22 0,0-21 0,0 21 15,0-22-15,0 1 0,0 21 16,0 0-16,0-22 0,0 22 0,0 0 15,0 0-15,0 0 0,0 0 0,0-1 16,21 1-16,21 0 16,-21 21-16,0 0 0,22-21 0,-22 21 15,21 0-15,1 0 0,-22 0 16,21 0-16,0 0 0,-20 21 0,-1 0 16,0-21-16,21 21 0,-21 22 0,1-22 15,-1 21-15,-21-21 16,21 22-16,0-1 0,-21-21 0,0 22 15,0-1-15,0 0 0,0-21 0,0 22 16,0-22-16,0 0 0,0 21 16,0-20-16,0-1 0,0 0 15,-21-21-15,21 21 0,-21-21 16,0 0-16,21-21 16,-22 0-1,22 0-15,0-1 0,0 1 16,0-21-16,0 21 0,0-22 0,22 1 15,-1 0-15,-21-1 0,21 1 0,0 0 16,0-1-16,0 1 16,22 0-16,-22-1 0,0 22 0,21 0 15,1 0-15,-22 0 0,21 21 0,1 0 16,-22 0-16,21 0 0,0 0 16,1 0-16,-22 21 0,21 0 0,-21 21 15,1-20-15,-1 20 0,-21 0 16,0 1-16,0-1 0,0 21 0,0-20 15,0-1-15,0 0 0,0-20 0,-21 20 16,-1-21-16,1 21 16,21-20-16,-21-1 0,0-21 0,21 21 0,-21-21 15,0 0-15,-1 0 0,1 0 16,0 0-16,0 0 16,0 0-16,0 0 0,-1-21 0,1 0 15</inkml:trace>
  <inkml:trace contextRef="#ctx0" brushRef="#br0" timeOffset="9571.7">12827 402 0,'0'0'0,"-21"0"0,0 0 0,-1 0 16,1 0-16,21-21 15,-21 21-15</inkml:trace>
  <inkml:trace contextRef="#ctx0" brushRef="#br0" timeOffset="9839.6">11726 677 0,'0'0'0,"43"0"16,-1 0-1,-21 0-15,21-21 0,1 21 0,-1-21 16,22 21-16,-22 0 0,0-21 15,22 21-15,-22 0 0,0 0 0,-20-21 16,20 21-16,-21 0 0,0 0 0,0 0 16,-42 0 15,0 21-31,0-21 16,-21 21-16,-1 0 0</inkml:trace>
  <inkml:trace contextRef="#ctx0" brushRef="#br0" timeOffset="10699.82">3979 2434 0,'-63'0'16,"42"0"-1,-1 0-15,1 0 16,0 0-16,0 0 0,0 0 0,0 0 15,-1 0-15,1 0 0,-21 0 16,21 0-16,0 0 0,-1 21 0,1-21 16,42 22 15,1-22-31,-1 0 16,21 0-16,0 0 0,1 0 15,-1 0-15,22 0 0,-22 0 0,21 0 16,1 0-16,21 0 0,-1 0 15,1 0-15,21 0 0,0 0 0,21 0 16,-22 0-16,44 0 0,-22 0 0,0 0 16,21 0-16,0 0 0,21-22 15,-21 22-15,22 0 0,-1 0 0,0 0 16,1 0-16,20-21 0,-20 21 0,20 0 16,1 0-16,20 0 0,-20-21 15,-1 21-15,22 0 0,0 0 16,-22 0-16,22 0 0,-1 0 0,1-21 15,0 21-15,-1 0 0,1 0 16,0 0-16,-22 0 0,22 0 0,0-21 16,-1 21-16,-20 0 0,-1 0 0,1 0 15,-1 0-15,-20-21 0,20 21 16,-21 0-16,1 0 0,-22-22 0,21 22 16,-21 0-16,-21 0 0,22 0 0,-22 0 15,0-21-15,-22 21 0,1 0 16,-21 0-16,0 0 0,-22 0 0,22 0 15,-22 0-15,-20 0 0,-1 0 0,0 0 16,-21 0-16,1 0 16,-1 0-16,0 0 15,-21-21 1</inkml:trace>
  <inkml:trace contextRef="#ctx0" brushRef="#br0" timeOffset="10864.73">13970 2307 0,'0'21'47,"0"1"-16,-21-1-15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3:42:16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1185 0,'-21'0'31,"21"-21"63,21 0-94,0 21 0,1-21 16,-1 21-16,0-21 0,0 0 15,21-22-15,-20 22 0,20-21 0,0 21 16,1-22-16,-22 1 0,21 0 16,-21-1-16,22 22 0,-22-21 15,0-1-15,-21 22 0,21-21 0,-21 0 16,0-1-16,0 22 0,0-21 15,0 21-15,0-22 0,0 22 16,0-21-16,0 21 0,0-1 16,0 1-16,0 0 0,-21 21 15,0 0 1,0 0-16,-1 42 16,1-20-16,21 20 0,-21 0 15,0 1-15,0-1 0,21 21 0,-21 1 16,-1 21-16,1-1 0,0 1 15,-21 21-15,21-22 0,-22 22 16,22 0-16,-21 0 0,21 0 0,-1 21 16,1-21-16,0 21 0,0-22 15,0 1-15,21 21 0,0-21 0,-21 0 16,21 0-16,-22 0 16,22-1-16,0-20 0,0 0 15,0-1-15,0 1 0,0 0 0,0-1 16,0-20-16,0 21 0,0-22 15,0-21-15,22 22 0,-1-43 0,0 21 16,0-20-16,0-1 0,0 0 16,1-21-16,-1 0 0,0-21 0,0 0 15,21-1-15,1-20 0,-22 0 16,21-1-16,1-20 0,-1-1 0,0 1 16,-21-22-16,22 22 0,-1-22 15,-21 0-15,0 1 0,1-22 16,-22 21-16,0 1 0,0-22 15,0 21-15,-43 0 0,22 1 16,-21 20-16,-1-20 0,1 20 0,-21 1 16,-1-1-16,22 1 0,-22 20 15,1 1-15,20 0 0,-20-1 16,-1 22-16,22 0 0,-21 0 0,20 21 16,1-21-16,21 21 0,0 0 15,-1 0-15,22-22 16,22 22-16,-1 0 15,0 0-15,21 0 16,1 0-16,-22-21 0,21 21 0,22-21 0,-22 0 16,0 21-16,22-21 15,-22 0-15,22 21 0,-1-22 0,1 1 16,-1 0-16,-21 0 0,22 0 16,-22 0-16,1-1 0,-1 1 15,0 0-15,-21 0 0,1 0 0,-1 21 16,0-21-16,-21-1 0,0 44 47,-21-1-47,21 0 15,-21 0-15,-1 21 0,22-20 16,-21 20-16,0-21 0,21 0 16,0 22-16,-21-22 0,21 0 0,-21 0 15,21 0-15,-21 0 0,21 1 16,0-1-16,0 0 15,0-42 17,0 0-32,0-1 0,0 1 15</inkml:trace>
  <inkml:trace contextRef="#ctx0" brushRef="#br0" timeOffset="383.78">1503 931 0,'0'22'0,"0"-44"0,0 65 0,0-22 15,0 0-15,21 0 16,0-21-1,0 0-15,0 0 16,1 0-16,-22-21 16,21 21-16,-21-21 0,0 0 0,21 0 15,-21-1-15,21 22 0,-21-21 16,0 0-16,0 0 0,0 0 16,0 0-16,-21 21 0,0-22 0,0 22 15,-1 0-15,1 0 16,0 22-16,0-1 15,21 0-15,0 0 0,0 21 0,-21-20 16,21 20-16,0-21 0,0 21 16,0-20-16,0 20 0,0-21 15,0 0-15,0 0 0,0 1 0</inkml:trace>
  <inkml:trace contextRef="#ctx0" brushRef="#br0" timeOffset="912.06">1863 1291 0,'0'0'0,"0"21"32,0 1-17,0-1 1,0 0-16,0 0 0,0 0 0,-22 0 15,1 1-15,21-1 0,-21 0 16,21 0-16,0 0 0,0 0 16,-21 1-16,21-1 0,0 0 0,0 0 15,0 0-15,-21-21 0,21-21 47,0 0-47,0 0 0,0 0 16,0-1-16,0 1 0,0-21 15,21 21-15,0-22 0,0 22 16,-21 0-16,21-21 0,1 21 16,20-1-16,-21-20 0,0 21 15,22 21-15,-22-21 0,0 21 0,21 0 16,1 0-16,-22 0 0,21 0 16,-21 0-16,0 21 0,22 0 0,-22 0 15,-21 0-15,0 1 0,0-1 16,0 21-16,0-21 0,0 0 15,0 22-15,-21-22 0,21 0 0,-21 21 16,-1-20-16,1-1 0,0 0 16,0 0-16,21 0 0,0 0 0,-21-21 15,21 22-15,-21-22 16,21-22 0</inkml:trace>
  <inkml:trace contextRef="#ctx0" brushRef="#br0" timeOffset="1559.96">3048 1185 0,'0'0'0,"-21"-63"15,0 63 1,-1 0-16,1 0 0,0 0 0,0 0 16,0 21-16,-22 0 0,-84 85 15,106-64 1,-21 1-16,21-1 0,0 0 16,-1 1-16,1-1 0,0 0 15,21 1-15,0-1 0,0-21 0,0 22 16,0-22-16,21 0 0,0 0 15,1 0-15,-1 0 0,0-21 16,0 0-16,0 0 0,0 0 16,22 0-16,-22-21 0,21 0 0,-21 0 0,22 0 15,-22-22-15,21 22 16,1-21-16,-22 0 0,21-1 0,0 1 16,1 0-16,-22-22 0,21 22 15,1-22-15,-1 1 0,-21-22 0,21 22 16,-20-22-16,20 21 0,-21 1 15,0-1-15,0 1 0,1-1 0,-1 1 16,-21 21-16,21-22 0,-21 22 16,0-1-16,0 1 0,0 21 15,0-21-15,0 20 0,-21 22 32,0 22-32,-1 20 0,22 0 0,-21 1 15,0 20-15,0 1 0,-21 20 16,20 1-16,1 21 0,-21-22 0,21 1 15,0 21-15,-1-21 0,1-22 16,0 22-16,21-22 0,-21 1 0,21-1 16,0 1-16,0-22 0,0 0 15,0 1-15,0-1 0,21-21 16,0 22-16,-21-22 0,21-21 0,1 21 16,-1-21-16,0 0 0,0 0 15,21 0-15,-20-21 0,-1 0 16,21-1-16</inkml:trace>
  <inkml:trace contextRef="#ctx0" brushRef="#br0" timeOffset="2372.5">3916 847 0,'0'0'0,"0"21"0,21-21 32,0 0-32,0 0 0,0 0 0,1 0 15,-1 0-15,0-21 0,21 0 16,-21-1-16,22 1 0,-22 0 16,21 0-16,1 0 0,-1 0 15,-21-22-15,21 22 0,-20 0 0,20-21 16,-21 20-16,0-20 0,-21 21 15,0 0-15,0-22 0,0 22 0,0 0 16,-21-21-16,0 21 0,0 21 16,-22-22-16,22 22 0,-21 0 15,0 22-15,-1-1 0,1 0 0,-22 21 16,22 1-16,-21-1 0,20 0 16,1 1-16,0 20 0,-1 1 0,22-22 15,0 21-15,0-20 0,21 20 16,0-20-16,0-1 0,0 0 15,0-21-15,21 1 0,0 20 16,0-21-16,0-21 0,22 21 0,-22 0 16,0-21-16,21 0 0,-20 0 15,20 0-15,-21 0 0,0 0 0,22 0 16,-22 0-16,0-21 0,-21 0 16,0 0-16,0 0 15,-21 21 1,0 0-16,-22 0 15,22 21-15,-21-21 0,21 42 0,-22-21 16,1 22-16,0-22 0,-1 21 16,1 1-16,0-1 0,-1 21 15,22-20-15,0-1 0,0 0 16,0 22-16,21-22 0,0 1 0,0-1 16,0 0-16,21-21 0,0 22 15,0-22-15,0 0 0,0 0 0,22-21 16,-1 0-16,0 0 0,1 0 0,-1 0 15,0 0-15,22-21 0,-22-21 16,22 21-16,-1-22 0,1 1 16,-1 0-16,1-1 0,20 1 0,-20-22 15</inkml:trace>
  <inkml:trace contextRef="#ctx0" brushRef="#br0" timeOffset="2688.31">5165 0 0,'0'0'15,"-22"0"-15,1 0 0,0 0 0,0 0 16,0 0-16,0 0 0,-1 85 0,1-1 16,0 1-16,-21 21 15,21-21-15,-1 20 0,-20 1 0,21 0 0,-21 21 16,20-21-16,-20-21 0,21 20 15,-21-20-15,20 0 0,1-22 16,0 22-16,0-22 0,0 1 16,0-22-16,21 1 0,-22-1 0,22 0 15,0-21-15,0 1 0,0-1 16,0 0-16,0-42 16,22 0-1,-1-22-15,0 22 0,-21-21 16,21-1-16</inkml:trace>
  <inkml:trace contextRef="#ctx0" brushRef="#br0" timeOffset="3105.08">4889 1418 0,'-63'85'31,"42"-64"-31,0 0 16,21 0-1,21-21 17,0 0-32,0-21 0,0 21 0,0-21 15,1 0-15,-1 0 16,0 0-16,0-1 0,0 1 0,0 0 0,1-21 16,-1 21-16,-21-1 15,0 1-15,0 0 0,0 0 16,-21 21-1,-22 0-15,22 21 16,0 0-16,-21 0 0,20 1 16,-20-1-16,21 0 0,0 21 0,-22-21 15,22 1-15,0 20 0,0 0 16,0 1-16,0-22 0,21 21 0,0-21 16,0 22-16,0-22 0,0 21 15,0-21-15,0 0 0,0 1 16,21-22-16,0 21 0,21-21 0,1 0 15,-1 0-15,0-21 0,1 21 16,-1-22-16,0 1 0,22-21 0,-22 21 16</inkml:trace>
  <inkml:trace contextRef="#ctx0" brushRef="#br0" timeOffset="3800.68">5588 1270 0,'0'0'16,"-21"0"-1,0 0-15,-1 0 16,1 21-16,0-21 0,21 21 16,-21 1-16,21-1 0,-21 0 0,0 0 15,21 0-15,0 0 0,0 1 16,-22 20-16,22-21 0,-21 0 0,0 22 16,21-22-16,0 0 0,0 0 15,-21 0-15,21 0 0,0 1 0,0-1 16,0-42 15,0-1-31,0 1 16,0 0-16,0 0 0,0 0 0,0-22 15,0 22-15,21-21 16,0 21-16,0-22 0,1 1 0,-1 21 16,0-21-16,21-1 0,1 22 15,-1 0-15,-21 0 0,21 0 0,1-1 16,-1 1-16,-21 21 0,0 0 15,22 0-15,-22 21 0,0 1 0,0-1 16,0 0-16,-21 21 0,0-21 16,0 1-16,22 20 0,-22 0 0,0-21 15,0 22-15,0-22 0,0 21 16,0-21-16,-22 22 0,1-22 0,21 0 16,-21 0-16,21 0 0,-21 1 15,0-22-15,0 0 16,21-22-1,0 1-15,0 0 0,0 0 16,0 0-16,0 0 0,21-22 0,0 22 16,0-21-16,0-1 0,22 1 15,-22 0-15,0 21 0,21-22 0,-21 1 16,22 21-16,-22 0 0,21-1 16,-21 22-16,1 0 0,-1 0 0,21 0 15,-42 22-15,21-1 0,0 0 16,-21 0-16,22 0 0,-22 22 0,0-22 15,0 21-15,0-21 0,0 22 16,0-22-16,0 21 0,0-21 16,-22 22-16,22-22 0,-21 0 0,21 0 15,0 0-15,0 0 16,0-42 0,21 0-1,1 21-15,-1-21 0</inkml:trace>
  <inkml:trace contextRef="#ctx0" brushRef="#br0" timeOffset="4196.14">6667 1355 0,'0'0'0,"-21"0"0,0 21 0,21 0 16,-21-21-16,21 21 15,21-21 1,0 0-1,22 0-15,-22 0 0,0 0 0,21 0 16,-21-21-16,1 0 0,20 21 16,-21-21-16,0 0 0,0 21 0,-21-22 15,0 1-15,0 0 0,0 0 16,0 0-16,0 0 0,-21 21 16,0 0-16,0 0 15,0 0-15,0 0 0,-22 0 0,22 21 16,0 0-16,0 0 0,0 0 15,-1 22-15,1-22 0,0 0 16,0 21-16,0-21 0,0 22 0,21-22 16,0 0-16,0 21 0,0-20 15,0-1-15,0 0 0,21 0 0,0-21 16,0 21-16,0-21 0,22 0 16,-22 0-16,21 0 0,0 0 0,1-21 15,-1 0-15,0 0 0,1 0 16,-22-1-16,21 1 0,1 0 0</inkml:trace>
  <inkml:trace contextRef="#ctx0" brushRef="#br0" timeOffset="4643.91">7302 1122 0,'0'0'0,"0"21"16,-21 0-16,0 0 15,21 1-15,-21-1 0,21 21 0,0-21 16,-21 0-16,0 22 0,21-22 15,0 0-15,0 21 0,-22-20 0,22-1 16,-21 0-16,21 0 0,-21 0 16,21 0-16,0 1 0,0-1 0,0 0 15,0 0 1,0-42 15,0 0-31,0 0 0,0-1 0,21 1 16,-21 0-16,21-21 0,1-1 0,-1 22 15,0-21-15,0-22 0,21 22 16,1 0-16,-22-1 0,21 22 0,1-21 16,20 21-16,-21 0 0,-20 21 15,20 0-15,0 0 0,-21 0 0,1 21 16,-1 0-16,0 21 0,-21-21 16,0 22-16,0-22 0,0 21 0,0-21 15,0 22-15,0-1 16,0-21-16,-21 22 0,21-1 0,-21-21 15,21 21-15,0-20 0,-22 20 16,1-21-16,21 0 0,-21 0 0,21 1 16,0-44-1,21 1 1,0 0-16,1 0 0</inkml:trace>
  <inkml:trace contextRef="#ctx0" brushRef="#br0" timeOffset="5000.7">8361 296 0,'0'0'0,"0"-21"0,0 0 0,0 42 47,-21 0-47,21 1 15,-22 20-15,1 0 0,0 1 0,0 20 16,0 1-16,0-1 0,-1 1 16,1 20-16,-21 1 0,21-22 0,0 22 15,21-21-15,0-1 0,-22 1 16,22-1-16,0-21 0,0 22 16,0-43-16,22 21 0,-1 1 15,0-22-15,0 0 0,0 0 0,-21 0 16,21 1-16,1-22 0,-1 0 15,0 0-15,0 0 0,0 0 0,0-22 16,1 1-16,-1 0 0,0 0 0,0 0 16,0-22-16,0 22 0,1-21 15,-1 0-15</inkml:trace>
  <inkml:trace contextRef="#ctx0" brushRef="#br0" timeOffset="5196.59">8001 953 0,'0'0'0,"-64"0"0,22 0 16,0 0-16,21 0 0,-1 0 0,1 0 16,0 0-16,42 0 15,0 0 1,22-22-16,-1 22 0,0 0 16,1-21-16,-1 0 0,22 21 0,-22-21 15,0 21-15,1-21 0,-1 0 16,0 21-16,1-22 0,-1 22 0</inkml:trace>
  <inkml:trace contextRef="#ctx0" brushRef="#br0" timeOffset="6735.74">14012 0 0,'0'21'125,"0"22"-125,0 20 15,0-21-15,0 1 0,0 20 16,0-20-16,0-1 0,0 21 0,0-20 16,0 20-16,0-20 0,21 20 15,-21-21-15,0 22 0,0-1 0,0 1 16,0-1-16,22 1 0,-22-1 16,0 1-16,0-1 0,0 1 0,0-22 15,0 22-15,0-1 16,0 1-16,0-1 0,0 1 0,0-1 15,0 1-15,21 20 0,-21-20 16,21-1-16,-21 1 0,0-1 0,0 1 16,21-1-16,-21 1 0,0-1 0,0 22 15,0-21-15,0-1 0,0 22 16,0-22-16,0 1 0,0 20 0,0-20 16,0-1-16,0 22 0,0-21 15,0 20-15,0 1 0,0 0 0,21-1 16,-21 1-16,0-22 0,0 22 0,0 0 15,0 21-15,0-22 16,0 22-16,0-21 0,0 21 0,0-1 16,0-20-16,-21 21 0,21 0 15,-21 21-15,0-21 0,21 21 0,-21-22 16,-1 1-16,22 21 0,-21-21 0,0 0 16,0 21-16,0-21 0,0 0 15,-1-1-15,1 22 0,0 0 0,0 0 16,0 0-16,0 0 0,21 0 15,-22 0-15,1 22 0,21-22 0,-21 0 16,21 21-16,0-21 0,-21 0 0,21 21 16,-21-21-16,21 0 0,-21 21 15,21-21-15,0 0 0,0 0 16,0 21-16,0-21 0,0 0 0,0 21 16,0-21-16,0 0 0,0 22 0,0-22 15,0 21-15,0-21 0,0 0 16,0 21-16,0 0 0,0-21 0,0 21 15,0-21-15,0 21 0,0 1 0,0-22 16,0 21-16,0-21 0,0 21 16,0-21-16,0 21 0,0-21 0,0 0 15,21 21-15,-21-21 0,0 21 0,0-21 16,21 22-16,-21-22 0,0 0 16,0 21-16,0-21 0,0 21 0,0-21 15,0 21-15,0-21 0,0 21 16,0-21-16,0 21 0,0-21 15,0 0-15,0 22 0,0-22 0,0 0 16,-21 21-16,21-21 0,0 0 16,0 0-16,0 0 0,0 0 0,0 0 15,0 0-15,0 0 0,0 0 0,0 0 16,0 0-16,0-21 0,0 21 16,0 0-16,0-22 0,0 1 0,21 0 15,-21 0-15,21 0 0,0 0 16,-21-22-16,0 1 0,21 0 0,-21-22 15,22 1-15,-1-22 0,-21 0 16,0 1-16,0-1 0,0-21 16,0 0-16,0 0 0</inkml:trace>
  <inkml:trace contextRef="#ctx0" brushRef="#br0" timeOffset="8412.75">14922 826 0,'-21'0'0,"42"0"0,-63 0 15,21 0-15,21 21 16,-21-21-1,21 21-15,0 0 16,21-21 0,0 0-16,0 0 0,0 0 15,1 0-15,-1 0 0,21 0 16,0-21-16,1 0 0,-1 0 16,0-1-16,22-20 0,-22 21 0,1-21 15,20-1-15,-21 22 0,1-42 16,-1 20-16,0 1 0,1-22 0,-22 22 15,0-21-15,0-1 0,0 1 16,-21 20-16,0-20 0,0-1 16,0 43-16,-21 21 0,0 0 15,0 0-15,0 0 0,-22 0 16,22 0-16,0 0 0,-21 0 0,21 0 16,-22 0-16,1 42 0,0 43 15,20 0-15,-20-22 0,0 22 0,-1 21 16,22-22-16,-21 22 0,21 21 15,-22-21-15,22 0 0,0 21 0,0-21 16,0 21-16,0 0 0,21 21 16,-22-42-16,1 21 0,21 0 0,-21-21 15,0 21-15,0-22 0,21 22 16,-21-21-16,-1-21 0,1 21 16,0-22-16,21 1 0,0-21 0,-21 20 15,21-20-15,0-1 0,0 1 16,0-22-16,0 0 0,0 1 0,0-22 15,21 0-15,-21 0 0,21-21 0,0 0 16,1 0-16,20-21 0,-21-21 16,21 21-16,-20-22 0,41-20 0,-21 20 15,1-20-15,20-1 0,-20 1 0,-1-1 16,21-20-16,-20-1 0,-1-21 16,0 22-16,-20-22 0,-1 21 0,-21 0 15,0-20-15,0 20 0,0 0 16,-43 1-16,1-1 0,0 0 15,-22 22-15,-20-1 0,20 22 0,-21 0 16,22-1-16,-22 1 0,22 21 16,-1 0-16,22 21 0,-22 0 0,22-22 15,0 22-15,-1 0 0,22 0 16,0 0-16,42 0 31,0 0-31,22 0 0,-22 0 16,21 0-16,-21 0 0,22 0 15,20-21-15,-20 21 0,20-21 0,1 0 16,-1 0-16,1 0 16,20-1-16,-20 1 0,-22 0 0,22 0 15,-22 0-15,0 0 0,-21-1 16,1 1-16,-1 0 0,-42 42 31,-1 0-31,1 1 16,0-1-16,0 0 0,0 0 15,0 0-15,21 22 0,0-22 0,-22 0 16,22 0-16,0 0 0,-21-21 0,21 21 16,0 1-16,0-1 15,0-42 17,0-1-32</inkml:trace>
  <inkml:trace contextRef="#ctx0" brushRef="#br0" timeOffset="8611.85">15557 910 0,'0'0'0,"22"-21"0,-44 21 32,22 21-32,-21-21 15,0 21-15,21 1 16,-21-22-16,21 21 0,0 0 15,0 0-15,0 0 16,21 0-16,0-21 16</inkml:trace>
  <inkml:trace contextRef="#ctx0" brushRef="#br0" timeOffset="9037.12">15896 1185 0,'0'0'15,"0"22"-15,0 20 0,0-21 0,0 0 0,0 0 16,-21 1-16,21-1 16,0 0-16,-21 0 0,21 0 0,-21 0 15,21 1-15,-22-1 0,22 0 16,-21-21 0,21 21-16,-21-21 15,21-21-15,0 0 16,0 0-16,0-1 0,0 1 15,0-21-15,0 21 0,21-22 16,0 22-16,-21-21 0,22 0 0,-1-1 16,0 22-16,0-21 0,0 21 15,0-1-15,22 22 0,-22 0 0,0 0 16,0 0-16,0 22 16,1-1-16,-1 0 0,-21 0 0,21 21 15,-21-20-15,21-1 0,-21 21 16,0-21-16,0 0 0,21 1 0,-21 20 15,21-21-15,1-21 0,-22 21 16,21 0-16,0-21 0,-21 22 0,21-22 16,0 0-16,22 0 0,-22 0 15,21 0-15,0 0 0,1 0 0,-1 0 16,0-22-16,1 22 0,-1-21 16,0 0-16,1 0 0</inkml:trace>
  <inkml:trace contextRef="#ctx0" brushRef="#br0" timeOffset="9536.5">17081 868 0,'0'0'0,"0"-42"0,0 20 0,-21 1 15,0 0-15,0 0 0,0 21 0,0 0 16,-1 0-16,1 0 0,0 21 16,-21 0-16,21 22 0,-1-22 0,-20 21 15,21 0-15,0 22 0,-22-22 16,22 1-16,0-1 0,0 0 0,21 22 15,0-43-15,-21 21 16,21 1-16,0-22 0,0 21 0,0-21 16,0 0-16,21 1 0,0-1 15,0-21-15,0 0 0,1 0 0,20 0 16,-21 0-16,21 0 0,-20 0 16,20-21-16,-21-1 0,21 1 0,1 0 15,-22-21-15,21-1 0,1 1 16,-22 0-16,21-22 0,-21 1 0,0-1 15,22 1-15,-22-22 0,0 22 16,0-1-16,0 1 0,1-1 0,-1 22 16,0-22-16,0 1 0,0-1 15,-21 22-15,21 0 0,-21-1 0,0 22 16,0 0-16,-21 42 16,0 21-1,0 1-15,0-1 0,0 0 16,-22 22-16,22-1 0,0 1 0,0 21 15,-22-22-15,22 22 0,0-1 16,0 1-16,21-21 0,0-1 0,0 1 16,0-22-16,0 21 0,21-41 15,0 20-15,0 0 0,1-21 0,20 1 16,0-22-16,-21 0 0,22 0 16,20 0-16,-20 0 0</inkml:trace>
  <inkml:trace contextRef="#ctx0" brushRef="#br0" timeOffset="10309.1">18140 847 0,'0'0'0,"0"21"0,0 0 15,21-21 1,0 0-16,0 0 15,0 0-15,22 0 0,-1 0 16,0-21-16,1 21 0,-1-21 16,22 0-16,-22-1 0,21 1 0,-20 0 15,-1 21-15,0-21 0,1 0 16,-22 0-16,21-1 0,-21 1 16,-21 0-16,0-21 0,0 21 0,0-1 15,0 1-15,0 0 0,-21 0 16,0 21-16,-21-21 0,21 21 0,-22 0 15,1 0-15,-22 0 0,22 21 16,0-21-16,-22 21 0,22 0 0,0 22 16,-1-22-16,1 21 0,21-21 15,-22 22-15,22-1 0,0 0 16,21-21-16,0 22 0,0-1 0,0-21 16,0 22-16,21-22 0,0 0 15,1 0-15,-1 0 0,21-21 16,-21 21-16,22-21 0,-1 0 15,0 0-15,-21 0 0,22 0 0,-22 0 16,21 0-16,-21-21 0,-21 0 16,0 0-16,0 0 15,-21 21-15,-21 0 0,21 0 16,-22 0-16,1 0 0,0 0 0,-1 21 16,1 21-16,-21-21 0,20 22 15,1-22-15,0 21 0,-1 1 0,1-1 16,21 0-16,0 1 0,-22-1 15,22 0-15,21-21 0,0 22 16,0-22-16,0 21 0,0-21 16,0 1-16,0-1 0,42-21 0,-20 21 15,20-21-15,0 0 0,22 0 16,-22 0-16,22 0 0,-1 0 0,1-21 16,-1 0-16,1-1 0,-1 1 15,1-21-15,-1 21 0,-21-22 0,22 1 16</inkml:trace>
  <inkml:trace contextRef="#ctx0" brushRef="#br0" timeOffset="10591.87">19516 0 0,'0'0'0,"-22"0"0,1 0 0,0 0 16,0 0-16,-21 0 0,20 0 0,1 64 15,-21-1-15,21 1 0,0 20 16,-1-20-16,1 20 0,0-20 0,0 21 16,0-1-16,0 1 0,21 0 15,-22-1-15,1 1 0,0 0 0,21-22 16,-21 1-16,21-1 0,-21-21 16,21 1-16,0-1 0,0-21 0,0 0 15,0 1-15,0-1 0,21-21 31,0 0-31,-21-21 0,21 21 16</inkml:trace>
  <inkml:trace contextRef="#ctx0" brushRef="#br0" timeOffset="10984.05">19325 1164 0,'0'0'0,"-21"21"0,0-21 0,21 22 0,0-1 16,0 0 0,21-21-1,0 0-15,0 0 16,0-21-16,22 0 0,-22-1 16,21 1-16,1 0 0,-22 0 0,21 0 15,-21 0-15,0-22 0,1 22 16,-22-21-16,0 21 0,0-1 0,0 1 15,-22 21 1,1 0-16,-21 0 0,21 21 16,-22 22-16,22-22 0,-21 21 0,0-21 15,20 22-15,1-1 0,-21-21 16,42 22-16,-21-22 0,0 21 16,21-21-16,0 0 0,0 1 0,0-1 15,0 0-15,0 0 0,21-21 16,0 0-16,21 21 0,1-21 0,-22 0 15,21 0-15,0 0 0,22 0 16,-22-21-16,1 0 0,-1 0 0,0 0 16,1-1-16</inkml:trace>
  <inkml:trace contextRef="#ctx0" brushRef="#br0" timeOffset="11654.67">20151 910 0,'0'0'0,"-22"21"31,1 1-31,21-1 16,-21 21-16,0-21 0,0 22 0,21-1 16,0-21-16,-21 21 0,-1-20 15,22 20-15,-21-21 0,21 21 0,-21-20 16,21-1-16,0 0 0,0 0 16,0 0-16,0 0 0,0-42 46,0 0-46,0 0 0,0-21 16,21 20-16,0-20 0,1 0 16,-1-1-16,0 1 0,0 0 15,0-1-15,0 1 0,22 0 0,-22 21 16,0-22-16,21 22 0,-20 0 16,20 0-16,-21 21 0,0 0 0,22 0 15,-22 0-15,0 21 0,0 0 16,-21 0-16,21 22 0,-21-1 0,0-21 15,21 21-15,-21 1 0,0-1 16,0 0-16,0 1 0,0-1 0,0-21 16,-21 22-16,21-22 0,-21 0 15,21 0-15,-21 0 0,21 0 0,0 1 16,-21-22 0,21-22-1,0 1 1,0 0-16,0 0 0,21 0 15,-21-22-15,21 22 0,0-21 0,22 0 16,-22-1-16,21 1 0,-21 0 16,22-1-16,-1 1 0,0 0 15,1 20-15,-1 1 0,-21 0 0,21 21 16,1 0-16,-22 0 0,21 0 16,-21 21-16,1 22 0,-1-22 0,0 21 15,0 0-15,-21-20 0,21 20 16,-21 0-16,0 1 0,0-22 15,0 21-15,0-21 0,0 22 0,-21-22 16,0 0-16,21 0 0,-21-21 16,21 21-16,0 0 0,-21-21 0,21-21 31</inkml:trace>
  <inkml:trace contextRef="#ctx0" brushRef="#br0" timeOffset="12028.45">21188 1249 0,'0'-21'47,"21"21"-47,0 0 0,0 0 16,22-21-16,-22 21 15,0 0-15,0-22 0,21 22 0,-20-21 16,-1 0-16,0 0 0,0 21 15,0-21-15,-21 0 0,0-1 0,0 1 16,0 0-16,0 0 0,-21 0 16,0 21-16,0 0 0,0 0 15,-22 0-15,22 0 0,0 0 0,0 42 16,-22-21-16,22 22 0,0-22 16,0 21-16,0 0 0,0 1 0,21-22 15,0 21-15,0-21 0,0 1 16,0-1-16,0 0 0,0 0 0,0 0 15,21 0-15,0-21 0,21 0 16,-21 0-16,22 0 0,-22 0 16,21 0-16,22 0 0,-22-21 15,0 21-15,22-21 0,-22 0 0,1 0 16,-1-22-16,0 22 0,1-21 16</inkml:trace>
  <inkml:trace contextRef="#ctx0" brushRef="#br0" timeOffset="12456.22">21971 974 0,'0'0'0,"0"-21"0,0-1 0,0 1 15,0 0-15,-21 42 16,0 0-16,-1 1 16,1-1-16,21 21 0,0 0 15,-21 1-15,0-1 0,0 0 0,21-20 16,0 20-16,-21 0 0,21-21 16,-22 22-16,22-22 0,0 0 0,0 21 15,-21-42-15,21 22 0,-21-1 16,0-21-16,21-21 47,0-1-47,0 1 0,0 0 0,21-21 15,0-1-15,0 22 0,22-21 16,-22-22-16,21 22 0,-21-21 0,22 20 16,-1 1-16,0-22 0,-20 22 15,20 21-15,0-21 0,-21 20 0,22 22 16,-22 0-16,21 0 0,-21 0 15,1 22-15,-1 20 0,-21-21 0,0 21 16,21 1-16,-21 20 0,0-20 16,0-1-16,0 0 0,0 1 15,-21-1-15,21-21 0,-21 21 0,-1-20 16,22-1-16,0 0 0,-21 0 16,0 0-16,21-42 46,21 0-46,-21 0 0</inkml:trace>
  <inkml:trace contextRef="#ctx0" brushRef="#br0" timeOffset="12728.32">23050 254 0,'0'0'0,"22"-21"16,-22 0-16,0 42 15,0 0-15,0 0 16,-22 22-16,1-1 0,0 0 0,0 1 16,0 20-16,0 1 0,-1-1 15,1 22-15,0-22 0,-21 22 0,21-22 16,-1 22-16,1-21 0,0-1 16,21 1-16,0-22 0,-21 21 0,21-41 15,0 20-15,0 0 0,0-21 16,0 1-16,0-1 0,21-21 31,0 0-31,0-21 16</inkml:trace>
  <inkml:trace contextRef="#ctx0" brushRef="#br0" timeOffset="13135.94">23685 847 0,'0'0'16,"22"-21"-16,-1-1 0,-21 1 0,0 0 15,-21 21 1,-22 0-16,1 0 0,0 0 16,-1 21-16,1 0 0,0 1 0,-1 20 15,22-21-15,-21 0 16,21 22-16,-22-22 0,22 0 0,21 0 16,0 0-16,0 0 0,0 1 15,0-1-15,0 0 0,21-21 16,0 21-16,1-21 0,-1 0 15,21 21-15,-21 0 0,22-21 0,-1 22 16,-21-22-16,21 21 0,-20-21 16,-1 21-16,0-21 0,0 21 0,0 0 15,-21 0-15,0 1 16,0-1-16,0 0 0,-21-21 0,0 21 16,-21-21-16,20 0 0,-20 21 0,0-21 15,-1 0-15,1 0 16,21 0-16,-21 0 0,-1 0 0,1 0 15,21 0-15,0 0 0,-1 0 16,1 0-16,0 0 0,21-21 16,0 0-16,0 0 15,0 0-15,0-1 0,0 1 16</inkml:trace>
  <inkml:trace contextRef="#ctx0" brushRef="#br0" timeOffset="13403.71">22669 508 0,'85'0'16,"-43"0"-16,22-21 0,-1 21 15,1 0-15,21 0 0,-22 0 0,22 0 16,21 0-16,-22 0 0,22 0 15,0 0-15,-21 0 0,20-21 0,-20 21 16,-21 0-16,-1 0 0,1 0 16,-22-21-16,-21 21 0,0 0 0,-63 0 31,0 0-31,-22 0 16,-21 0-16</inkml:trace>
  <inkml:trace contextRef="#ctx0" brushRef="#br0" timeOffset="14331.69">1503 2328 0,'0'0'16,"-64"0"-16,1 0 0,20 0 0,-20 0 15,21 0-15,20 0 0,-20 0 16,21 0-16,0 0 0,21-21 15,21 21-15,0 0 16,21-21-16,1 21 0,-1 0 16,22 0-16,-1-21 0,22 21 0,-1 0 15,1 0-15,0 0 0,21 0 16,-1 0-16,22 0 0,0-21 0,22 21 16,-1 0-16,0 0 0,0 0 15,21 0-15,1 0 0,-1 0 0,0 0 16,1 0-16,-1 0 0,22 0 15,-22 0-15,21 0 0,-20 21 0,-1-21 16,0 0-16,1 0 0,-22 0 16,0 21-16,0-21 0,-21 0 15,0 0-15,-21 0 0,0 0 0,0 0 16,-22 0-16,-20 0 0,21 0 0,-22 0 16,-21 0-16,1 21 0,-22-21 15,21 0-15,-42 21 16,-21-21-1</inkml:trace>
  <inkml:trace contextRef="#ctx0" brushRef="#br0" timeOffset="15231.99">14287 2117 0,'0'0'0,"0"-21"0,0-1 16,0 1-16,0 0 31,22 21-15,-1 0-16,0 0 16,21 0-16,-21 0 0,22 0 15,-1 0-15,22 0 0,-1 0 0,1 0 16,20 0-16,1 0 0,21 0 15,0 0-15,21 0 0,0 0 0,21 21 16,-21-21-16,21 0 0,21 0 0,-21 0 16,43 0-16,-22 21 0,1-21 15,20 0-15,22 0 0,-22 0 0,22 0 16,21 0-16,-22 0 0,22 0 16,0 0-16,21 0 0,-21 0 0,0-21 15,21 21-15,-21 0 0,21-21 16,-22 21-16,1 0 0,0 0 15,0 0-15,-21 0 0,-1 0 0,1 0 16,-22-21-16,1 21 0,-22 0 16,1 0-16,-22 0 0,0 0 0,0 0 15,-21-21-15,-21 21 0,0 0 16,0 0-16,-43-21 0,22 21 0,-43 0 16,0 0-16,1-22 0,-1 22 15,-21 0-15,0 0 0,1 0 0,-22-21 31,0 0-15,0 0 0</inkml:trace>
  <inkml:trace contextRef="#ctx0" brushRef="#br0" timeOffset="15355.92">23220 1990 0,'0'0'0,"-21"21"0,21 0 31,-22-21-31,1 0 0</inkml:trace>
  <inkml:trace contextRef="#ctx0" brushRef="#br0" timeOffset="21324">2011 3260 0,'-21'0'16,"-1"0"0,22-21 15,0-1-31,0 1 15,0 0-15,0 0 16,22 21-16,-22-21 16,21 21-16,0 0 0,-21-21 15,21 21-15,0 0 0,0 0 0,1 0 16,-1 0-16,0 0 0,0 0 16,0 21-16,0 0 0,22 0 15,-22 0-15,0 22 0,0-1 16,0 0-16,1 1 0,-22-1 0,0 0 0,0 1 15,0-1-15,0-21 16,0 21-16,0 1 0,-22-22 0,1 0 16,0 0-16,0 0 0,0 1 15,0-1-15,-1-21 0,1 0 0,0 21 16,0-21-16,0 0 16,21-21-16,0 0 15,0-1-15,0-20 0,0 21 16,21-21-16,0 20 0,0-20 0,22-21 15,-22 20-15,0 1 16,21 0-16,1-22 0,-1 22 0,-21 21 16,21-22-16,1 22 0,-1-21 15,0 21-15,-20-1 0,20 22 0,-21-21 16,21 21-16,-20-21 0,-1 21 16,0 0-16,-21 21 15,0 0 1,0 1-16</inkml:trace>
  <inkml:trace contextRef="#ctx0" brushRef="#br0" timeOffset="21972.86">2815 3556 0,'0'0'0,"21"0"16,0 0-1,1 0-15,-1-21 0,0 0 16,0 21-16,0-21 0,0-22 0,1 22 16,-1 0-16,-21 0 0,21 0 15,0-1-15,-21 1 0,0-21 0,0 21 16,0 0-16,0-1 0,0 1 16,0 0-16,-21 21 0,0-21 15,0 21-15,-1 0 16,1 0-16,0 21 0,0 0 0,0 0 15,21 22-15,-21-22 0,-1 21 0,1 1 16,21-1-16,-21-21 0,21 21 16,0 1-16,0-1 0,0-21 0,0 22 15,0-22-15,0 0 0,0 0 16,21 0-16,0 0 0,1-21 0,-1 0 16,0 22-16,0-22 0,0 0 15,0 0-15,1 0 0,-1 0 0,0-22 16,21 1-16,-21 0 0,1 0 15,20 0-15,-21 0 0,21-22 0,-20 1 16,20 0-16,-21-1 0,21-20 16,-20-1-16,-1 22 0,21-22 15,-21 1-15,0-1 0,1 22 0,-1-21 16,0 20-16,-21 1 0,21-22 16,-21 43-16,21-21 0,-21 21 0,0 0 15,0-1-15,0 44 16,0-1-16,0 21 15,0-21-15,0 22 0,-21-1 16,21 0-16,-21 22 0,0-22 0,21 22 16,-21-1-16,-1 1 0,1-1 0,21-21 15,0 22-15,-21-22 16,21 1-16,0-1 0,0 0 0,0 1 16,0-22-16,0 0 0,21 0 15,0-21-15,1 0 0,-1 21 0,0-21 16,0 0-16,0 0 0,0 0 15,1-21-15,-1 0 0,0 0 0,0 0 16,-21-1-16,21-20 0</inkml:trace>
  <inkml:trace contextRef="#ctx0" brushRef="#br0" timeOffset="22151.76">3387 3239 0,'0'0'0,"-22"0"31,44 0-15,-1 0-16,21 0 0,-21 0 15,22 0-15,-22-22 0,21 22 16,0 0-16,-20-21 0,20 21 0,-21 0 16</inkml:trace>
  <inkml:trace contextRef="#ctx0" brushRef="#br0" timeOffset="23948.62">4000 3239 0,'0'-22'0,"0"1"15,0 0 1,0 42 15,0 0-31,0 22 16,0-22-16,0 0 0,-21 21 0,21-20 15,-21 20-15,21 0 0,-21 1 16,21-22-16,-21 21 0,21-21 16,0 22-16,0-22 0,0 0 0,0 0 15,0 0-15,0 0 0,0 1 16,21-1-16,0-21 15,0 0-15,0 0 0,1 0 16,-1-21-16,0-1 0,0 22 0,0-21 16,0 0-16,1-21 0,-1 21 0,21-1 15,-21-20-15,0 0 0,1-1 16,-1 1-16,0 0 0,0-1 0,0 1 16,0 21-16,1-21 0,-22 20 15,0 1-15,0 0 0,21 0 16,-21 42 15,-21 0-31,21 0 0,-22 1 0,22 20 16,0-21-16,-21 21 0,21 1 15,-21-1-15,21-21 0,-21 22 0,21-1 16,0-21-16,0 21 0,0-20 16,0-1-16,0 0 0,0 0 0,21 0 15,0 0-15,0-21 0,1 0 0,-1 0 16,0 0-16,21 0 0,-21 0 15,22 0-15,-22 0 0,21-21 0,-21 0 16,22 0-16,-1 0 0,-21 0 16,0-1-16,22-20 0,-22 21 15,0-21-15,0-1 0,0 22 0,-21-21 16,0 21-16,0-22 0,0 22 16,0 0-16,0 0 0,-84 21 31,63 0-31,-1 0 0,1 0 0,0 21 15,0-21-15,21 21 0,-21-21 16,21 21-16,21-21 16,0 0-1,0 0-15,0 0 0,22-21 16,-22 21-16,0-21 0,21 0 0,-20 0 16,20 21-16,-21-22 0,0 1 15,22 0-15,-22 21 0,0-21 16,0 21-16,0 0 0,0-21 0,1 21 15,-22 21 1,0 0 0,-22 0-16,1 0 0,21 22 15,-21-22-15,0 0 0,21 21 16,0-20-16,-21 20 0,0-21 0,21 21 16,0-20-16,0-1 0,0 21 15,0-21-15,0 0 0,0 1 0,0-1 16,0 0-16,21-21 0,0 21 15,0-21-15,0 21 0,0-21 16,22 0-16,-22 0 0,0 0 16,0 0-16,22-21 0,-22 21 0,0-21 15,0 0-15,21 0 0,-20-1 0,-1 1 16,0 0-16,0-21 0,0 21 16,0-22-16,-21 1 0,0 0 0,22 20 15,-22-20-15,0 21 0,0 0 16,0 0-16,0-1 0,0 1 0,0 42 47,0 1-47,0-1 0,-22 0 0,22 21 15,0-21-15,0 22 0,0-22 16,0 21-16,-21-21 0,21 1 0,0 20 16,-21-21-16,21 0 0,0 22 0,0-22 15,0 0-15,0 0 16,0 0-16,0 0 15,0-42 1,0 0 0,0 0-16,0 0 0,0 0 15,0-22-15,0 22 16,21-21-16,-21-1 0,21 22 0,1-21 16,20 0-16,-21-1 0,0 1 0,22 21 15,-1-22-15,0 22 0,1 0 16,-1 0-16,0 21 0,1 0 0,-22-21 15,21 21-15,0 0 0,-20 0 0,-1 21 16,0 0-16,0 0 0,0 0 16,-21 22-16,0-22 0,0 21 0,0 1 15,0-22-15,0 21 0,0 0 16,0-20-16,-21 20 0,21-21 0,-21 0 16,21 0-16,0 1 0,0-1 0,0 0 15,0 0 1,21-21-1,0-21-15,0 0 16,1 21-16,-1-21 0,21-1 16,-21 1-16,22-21 0,-22 21 0,21-22 15,0 1-15,1 0 0,-1-1 16,0 1-16,1 0 0,-22-1 0,21 1 16,-21 21-16,1-21 0,-1 20 0,0 1 15,-21 0-15,-21 21 16,0 0-1,-1 0-15,1 21 0,-21 0 0,21 1 16,0-1-16,-1 0 16,1 21-16,0-21 0,21 1 0,-21 20 15,21-21-15,0 0 0,0 0 16,0 22-16,21-22 0,0 0 0,0 0 16,1-21-16,-1 21 0,21 1 0,-21-1 15,0 0-15,1-21 0,20 21 16,-21 0-16,-21 0 0,0 1 15,-21-1 1,0-21-16,0 0 16,-22 0-16,22 21 0,-21-21 0,-1 0 15,1 0-15,21 0 0,-21 21 16,20-21-16,1 0 0,0 0 16,0 0-16,0 0 0,42 0 31,0-21-31,0 0 15</inkml:trace>
  <inkml:trace contextRef="#ctx0" brushRef="#br0" timeOffset="24744.25">8297 2921 0,'0'0'0,"0"-21"0,21 0 0,-21-22 0,0 22 16,0 0-16,0 0 0,0 0 0,0 0 15,0-1 1,0 44 0,0-1-16,-21 0 0,21 0 0,-21 21 15,21 1-15,-21-1 0,21 22 16,-21-22-16,0 21 0,-1 1 0,22-22 16,-21 22-16,21-1 0,-21-20 0,21 20 15,0-21-15,0 1 0,0-22 16,0 21-16,0-21 0,0 1 0,0-1 15,0-42 17,0-1-32</inkml:trace>
  <inkml:trace contextRef="#ctx0" brushRef="#br0" timeOffset="25348.12">7832 3260 0,'0'0'0,"-22"0"0,1 0 0,21-21 15,21 21 1,1 0-16,20 0 0,-21-22 0,21 22 16,1 0-16,20-21 0,-20 21 15,20-21-15,1 0 0,-1 21 16,1-21-16,20 0 0,-20-1 16,20 1-16,-20 0 0,21 0 0,-22-21 15,1 20-15,-22-20 0,0 21 0,1-21 16,-22 20-16,0-20 0,-21 21 15,0 0-15,0 0 0,0-1 0,0 1 16,-21 0-16,0 21 16,-1 0-16,1 0 0,0 0 0,0 21 15,21 0-15,-21 1 0,21 20 0,-21 0 16,21-21-16,0 22 0,-22-1 16,1 22-16,21-22 0,-21 0 0,21 22 15,0-22-15,-21 22 0,0-22 16,21 21-16,-21-20 0,21-1 15,0 0-15,0-20 0,-22 20 0,22-21 16,0 0-16,-21 0 0,21 1 16,0-44-1,0 1 1,0 0-16,0 0 0,0-21 16,0 20-16,21-20 0,1 0 0,-1-1 15,0-20-15,21 21 0,-21-1 0,22 1 16,-1 0-16,0 20 0,22-20 15,-22 21-15,1 0 0,-1 21 0,0 0 16,1 0-16,-22 0 0,0 0 16,0 0-16,0 21 0,0 0 0,-21 21 15,0-20-15,0 20 0,0 0 16,0-21-16,0 22 0,-21-1 0,0 0 16,21-20-16,-21 20 0,0-21 15,21 0-15,-21 22 0,21-22 0,0 0 16,0 0-16,21-42 31</inkml:trace>
  <inkml:trace contextRef="#ctx0" brushRef="#br0" timeOffset="25720.91">9504 3260 0,'0'21'15,"21"-21"1,0 0 0,0 0-16,0 0 0,22 0 15,-22-21-15,21 21 0,1-21 0,-1-1 16,0 22-16,1-21 0,-22 0 16,21 0-16,-21 0 0,0 0 0,1-1 15,-22 1-15,21 0 0,-21 0 16,0 0-16,-21 21 15,-1 0-15,1 0 0,-21 0 0,0 0 16,-1 0-16,1 21 0,21 0 0,-22 0 16,1 22-16,0-1 0,-1-21 15,22 21-15,0 1 0,0-1 0,21 0 16,0 1-16,0-22 0,0 0 0,21 0 16,0 0-16,0 1 0,22-1 15,-1-21-15,0 0 0,22 0 0,-22 0 16,22 0-16,-1-21 0,-20-1 0,20 1 15,1 0-15,-1 0 0,-21 0 16,22 0-16</inkml:trace>
  <inkml:trace contextRef="#ctx0" brushRef="#br0" timeOffset="26700.69">698 5038 0,'0'0'0,"43"-21"16,105-85-1,-127 85-15,0-1 16,0 1-16,-21 0 0,22 0 0,-22 0 16,0 0-16,0-1 0,0 1 15,-22 0-15,1 0 0,0 0 0,-21 0 16,21 21-16,-22-22 0,1 22 15,0 0-15,-1 0 0,1 0 0,0 0 16,-22 22-16,22-1 0,-22 21 16,22-21-16,-22 22 0,22 20 15,0-21-15,-1 22 0,22-22 0,0 22 16,0-22-16,21 0 0,0 1 16,0-1-16,0-21 0,21 0 15,0 1-15,22-1 0,-22-21 16,21 0-16,0 0 0,1 0 0,-1 0 15,0-21-15,1-1 0,-1 1 16,22-21-16,-22 0 0,0 20 0,1-20 16,-1-21-16,0 20 0,1-20 15,-1 20-15,-21 1 0,21 0 0,-20-22 16,-1 43-16,-21-21 0,0-1 16,0 22-16,0 0 0,-21 21 15,-1 21 1,22 0-16,-21 1 0,0 20 15,0 0-15,21 1 0,0 20 16,-21-21-16,21 22 0,-21-22 0,21 22 16,0-22-16,0-21 0,0 22 15,0-1-15,21-21 0,21 0 0,-21-21 16,22 21-16,-22-21 0,42 0 16,-20 0-16,20 0 0,1-21 0,-1 21 15,1-21-15,-1 0 0,22-21 16,-43 20-16,22-20 0,-1 21 0,1-21 15</inkml:trace>
  <inkml:trace contextRef="#ctx0" brushRef="#br0" timeOffset="27183.31">2032 4678 0,'0'-42'0,"0"84"0,0-106 0,0 43 0,0 0 16,0 0-16,0 0 0,-42 21 0,20-21 16,1 21-16,0 0 0,-21 0 15,21 0-15,-22 0 0,1 0 0,21 21 16,-22 0-16,1 0 0,0 0 15,21 22-15,-22-22 0,1 21 0,21 22 16,0-22-16,-1 0 0,1 22 16,0-22-16,21 0 0,0 1 15,0-1-15,0-21 0,0 22 16,21-22-16,0 0 0,1-21 0,-1 0 16,0 0-16,21 0 0,-21 0 15,22 0-15,-22 0 0,21-21 0,1-22 16,-1 22-16,-21-21 0,21 0 15,-20-22-15,20 22 0,-21-22 0,0 22 16,0-22-16,1 1 0,-1 21 16,0-22-16,-21 1 0,0-1 0,0 22 15,21-22-15,-21 22 0,0 0 16,0 20-16,0-20 0,-21 42 31,21 21-31,0 22 0,-21-1 0,0 0 16,21 1-16,-22-1 15,22 21-15,0-20 0,0 20 0,0 1 16,0-1-16,0 1 0,0-22 0,0 22 16,0-1-16,0-21 0,0 1 15,22-1-15,-1-21 0,0 22 0,21-22 16,1-21-16,-1 0 0,0 0 16,22 0-16,-22 0 0,22 0 0,-1-21 15,-21-1-15,22 1 0</inkml:trace>
  <inkml:trace contextRef="#ctx0" brushRef="#br0" timeOffset="27675.97">2921 4763 0,'0'0'0,"21"-22"16,-21-105-1,0 106-15,0 0 0,-21 0 16,0 21-16,0-21 0,-1 21 0,1 0 16,0 0-16,0 0 0,0 0 15,-22 0-15,22 21 0,-21 0 0,21 0 16,-22 22-16,22-22 0,-21 21 15,21 0-15,-22 1 0,22-1 0,0 22 16,0-22-16,21 0 0,0 1 0,0-1 16,0-21-16,0 21 0,0-20 15,0-1-15,21 0 0,0-21 16,22 0-16,-22 0 0,21 0 0,-21 0 16,22 0-16,-1-21 0,-21 0 15,21-1-15,-20 1 0,20-21 16,-21 21-16,0-22 0,0-20 0,1 21 15,20-1-15,-21-20 0,0 20 0,0-20 16,-21-1-16,22 22 0,-1-21 16,0-1-16,0 1 0,-21 20 0,0-20 15,21 20-15,-21 1 0,0 0 16,0 21-16,0-1 0,-21 44 16,0 20-1,21-21-15,-21 21 0,0 22 16,21-22-16,0 22 0,-22-1 0,1-20 15,21 20-15,-21 1 0,21-1 16,0 1-16,0-1 0,0-21 0,0 1 16,0-1-16,0 0 0,0-20 15,21 20-15,0-21 0,1-21 0,-1 21 16,0-21-16,0 0 0,0 0 0,22 0 16,-22-21-16,21 21 0,-21-21 15,22 0-15,-22-22 0</inkml:trace>
  <inkml:trace contextRef="#ctx0" brushRef="#br0" timeOffset="28047.77">3344 4741 0,'0'0'0,"-21"-21"0,0 21 15,21-21-15,-21 0 0,0 0 16,21 0-16,0-1 16,0 1-16,21 0 15,0 21-15,0 0 0,21-21 16,-20 21-16,20 0 0,0 0 15,1 0-15,-22 0 0,21 21 0,0 0 16,1 0-16,-22 1 0,21-1 16,-21 0-16,1 21 0,-1 1 0,-21-22 15,0 21-15,0-21 0,0 22 0,0-22 16,0 21-16,-21-21 16,-1 0-16,1-21 0,21 22 0,-21-1 15,0-21-15,0 0 0,21-21 16,-21-1-1,21 1-15,0 0 0,0 0 0,0 0 16,0-22-16,0 22 0,0-21 16,21 21-16,-21-22 0,21 1 0,0 21 15,0 0-15,0-22 0,1 22 0,-1 0 16,0 0-16,21 0 0,-21 0 16,22-1-16,-22 1 0,21 21 0,-21 0 15,22 0-15</inkml:trace>
  <inkml:trace contextRef="#ctx0" brushRef="#br0" timeOffset="29055.69">4170 4805 0,'-21'0'0,"42"0"0,-42 21 0,21-42 31,21 0-31,21 21 16,-21-21-16,0-1 0,1 1 15,-1 0-15,21 0 0,-21 0 0,0-22 16,1 22-16,-1 0 0,0 0 16,-21 0-16,0 0 0,0-1 15,0 1-15,-21 21 16,0 0-16,-1 0 0,1 0 0,-21 21 16,21 1-16,0-1 0,-1 0 15,1 0-15,0 0 0,0 22 0,0-22 16,0 21-16,21 0 0,0-20 15,0 20-15,0 0 0,0 1 0,0-22 16,0 0-16,21 21 0,-21-21 0,21 1 16,0-22-16,21 21 0,-20-21 15,-1 0-15,21 0 0,-21 0 0,22 0 16,-1-21-16,-21 21 0,21-22 16,1 1-16,-22 0 0,21-21 15,-21 21-15,22-22 0,-22 22 0,21-21 16,-21-1-16,1 22 0,-1-21 0,0 21 15,0-22-15,0 22 0,-21 0 16,0 0-16,-21 21 31,0 0-31,21 21 0,-21 0 16,21 0-16,0 22 0,0-22 0,0 0 16,0 0-16,0 22 0,0-22 15,0 0-15,0 21 0,0-21 0,0 1 16,0-1-16,0 0 0,0 0 15,0 0-15,0 0 0,0 1 16,-21-22 0,-1 0-16,1 0 0,0 0 15,0-22-15,0 1 16,0 0-16,-1 21 0,22-21 0,-21 0 16,0 21-16,0 0 0,0 0 15,0 0-15,-1 0 16,1 0-16,21 21 0,0 0 0,0 0 15,0 0-15,0 1 16,0-1-16,0 0 0,21-21 16,1 21-16,-1-21 0,0 0 0,0 21 15,21-21-15,-20 0 0,-1 0 16,21 0-16,0 0 0,-20 0 0,20-21 16,0 0-16,-21 0 0,22 0 0,-1-1 15,-21 1-15,22 0 0,-1-21 16,-21-1-16,21 1 0,-20 0 0,20 21 15,-21-22-15,0 1 0,0 21 16,22-22-16,-43 22 0,21 0 0,-21 0 16,0 0-16,-21 21 15,0 0-15,-1 0 16,1 21-16,0-21 0,0 21 16,21 0-16,0 0 0,0 1 0,0-1 15,0 0-15,0 21 0,0-21 16,0 1-16,0-1 0,0 21 0,0-21 15,0 0-15,0 1 0,21-1 0,-21 0 16,0 0-16,0 0 0,0 0 16,0 1-16,-21-22 15,0 21-15,0-21 0,-1 0 16,1 0-16,0 0 16,0 0-16,0 0 0,21-21 15,-21-1-15,21 1 0</inkml:trace>
  <inkml:trace contextRef="#ctx0" brushRef="#br0" timeOffset="30309.17">5842 4995 0,'0'0'0,"21"0"16,0 0-16,0 0 0,1 0 15,-1-21-15,-21 0 16,21 21-16,0-21 0,-21 0 0,21-22 16,0 22-16,1 0 0,-22-21 0,21 21 15,-21-22-15,0 22 0,21-21 16,0-1-16,-21 1 0,21 21 16,-21-21-16,0-1 0,0 22 0,0-21 15,0 21-15,0-1 16,0 44-1,0-1 1,0 0-16,0 21 0,0-21 16,0 1-16,0 20 0,0-21 0,-21 21 15,21 1-15,0-22 0,-21 21 0,21 1 16,0-22-16,0 21 0,0-21 16,0 22-16,0-22 0,21 0 0,-21 0 15,21 0-15,0-21 0,1 0 0,-1 0 16,0 0-16,0 0 15,0 0-15,0 0 0,1-21 0,20 0 16,-21 0-16,0 0 0,22-1 0,-22 1 16,0-21-16,21 21 0,-21-22 15,1 22-15,-22-21 0,0 0 0,0 20 16,0-20-16,0 21 0,0-21 0,0-1 16,-22 22-16,22 0 0,-42 0 15,21 0-15,0-1 0,-22 22 0,22 0 16,0 0-16,-21 0 0,21 0 15,-1 22-15,1-1 0,0-21 0,21 21 16,0 0-16,0 0 0,0 0 0,0 1 16,0-1-1,21 0-15,0-21 0,1 0 16,20 0-16,-21 0 0,21 0 0,22 0 16,-22 0-16,22 0 0,-1 0 15,1-21-15,-1 21 0,-20-21 0,20-1 16,1 1-16,-22 0 0,0 0 0,1 0 15,-1 0-15,-21-1 0,0 1 16,0-21-16,1 21 0,-1 0 0,-21-1 16,21 1-16,-21 0 0,0 0 15,0 0-15,0 42 32,-21 0-17,21 0-15,0 0 0,0 22 16,-21-1-16,21-21 0,-22 22 0,1-1 15,21 21-15,-21-20 0,21-1 0,-21 22 16,0-1-16,21 1 0,0-1 16,-21 1-16,-1 20 0,1-20 0,21 20 15,-21-20-15,21 21 0,0-1 0,-21-20 16,21 20-16,0 1 0,0 21 16,0-21-16,0-1 0,0-20 15,0 20-15,0 1 0,0 0 0,0-1 16,0-20-16,0 21 0,0-1 0,0-20 15,0-1-15,-21 1 0,21-22 16,0 0-16,-21 1 0,-1-1 0,22-21 16,-21 0-16,0 1 0,0-22 0,-21 0 15,20 0-15,-20 0 0,21 0 16,-21 0-16,-1-43 0,1 22 0,0 0 16,20-21-16,-20-1 0,0-20 0,21 20 15,-1-20-15,1-22 0,21 22 16,0-22-16,0 22 0,0-22 0,0 0 15,0 1-15,21-22 0,1 21 16,20 0-16,0 1 0,1-1 16,-1 0-16,0 22 0,1-1 0,-1 1 0,0 21 15,1-22-15,-1 22 16,0-1-16,-21 1 0,1 21 0,-1-21 16,0 20-16,21-20 0,-21 21 15,-21 0-15,22 0 0,-1 21 16</inkml:trace>
  <inkml:trace contextRef="#ctx0" brushRef="#br0" timeOffset="31408.54">8276 4720 0,'0'0'0,"0"21"0,-21 1 16,21-1-1,21-21 1,21 0-1,-20 0-15,-1-21 0,21-1 16,0 1-16,1 0 0,20 0 0,1 0 16,-1 0-16,1-1 0,-1-20 15,1 21-15,-22-21 0,22 20 0,-22-20 16,0 0-16,1-1 0,-1 1 0,-21 0 16,-21-1-16,0 1 0,21 0 15,-21-1-15,0 22 0,0-21 0,0 0 16,-21 20-16,0 1 0,0 0 15,0 0-15,-1 21 0,1-21 0,0 21 16,0 0-16,0 0 0,0 0 16,-1 0-16,1 21 0,0 0 15,0 21-15,21 1 0,-21-1 0,0 22 16,21-1-16,-22 1 0,1-1 0,21 1 16,-21-1-16,0 22 0,21-1 15,0 1-15,-21 0 0,0-1 0,-1 22 16,22-21-16,-21 21 0,21 0 0,-21-22 15,0 22-15,21 0 0,-21 21 16,0-42-16,-1 20 0,1 1 0,0 0 16,0 0-16,21 0 0,-21 0 0,0-1 15,-1 1-15,1-21 0,0 0 16,0-1-16,21-20 0,0-1 16,0 1-16,0-1 0,0-20 0,0-1 15,0 0-15,0-21 0,0 1 0,21-1 16,0-21-16,0 0 0,1-21 0,20-1 15,-21 1-15,21-21 0,1 21 0,-1-22 16,22-20-16,-22 21 0,21-22 16,1 1-16,-22-1 0,22 1 0,-22-22 15,0 0-15,1 1 0,-1-1 0,-21 0 16,22 1-16,-43-1 0,0 0 16,0 1-16,0-22 0,-22 21 0,1 0 15,-21-20-15,0 41 0,-1-21 16,-20 22-16,20-1 0,-20 1 0,-1 21 15,1-1-15,21 1 0,-1 21 16,-20 0-16,42-1 0,-22 22 0,22 0 16,0-21-16,42 0 31,21 21-31,-20-21 0,20 21 16,0-21-16,1 21 0,-1-21 0,21-1 15,-20 1-15,20 0 0,1 0 16,-22-21-16,22 20 0,-22-20 0,0 21 15,1-21-15,-1 20 0,0-20 0,-21 21 16,22-21-16,-22 20 16,-21 1-16,0 0 0,21 0 0,-21 0 15,-21 21 1,21 21 0,0 0-16,-21 0 0,21 0 0,-21 1 15,21-1-15,-22 0 0,22 21 0,0-21 16,0 22-16,0-22 0,0 0 15,0 21-15,0-20 0,0-1 0,0 0 16,0 0-16,0 0 16,0-42-1,0 0 1,22 0-16,-1 0 0,-21-22 16,21 22-16</inkml:trace>
  <inkml:trace contextRef="#ctx0" brushRef="#br0" timeOffset="31596">9567 4403 0,'-21'0'0,"0"0"16,0 0 0,0 0-16,21 21 46,21-21-46,0 0 16,-21 21-16,21-21 0</inkml:trace>
  <inkml:trace contextRef="#ctx0" brushRef="#br0" timeOffset="32023.76">9842 4551 0,'0'-21'31,"0"0"-31,22 21 16,-1-22-16,0 1 0,0 0 15,0 21-15,0 0 0,1 0 16,20 0-16,-21 0 0,0 0 0,22 0 16,-22 0-16,21 0 0,-21 21 0,22-21 15,-22 21-15,0 1 0,0 20 16,0-21-16,-21 0 0,0 22 0,0-22 15,0 21-15,0-21 0,0 22 0,0-22 16,0 21-16,0-21 0,-21 22 16,0-22-16,0 0 0,0 0 15,-1-21-15,22-21 32,0 0-32,0 0 0,0-1 0,0 1 15,22 0-15,-1-21 0,0 21 0,0-22 16,21 1-16,-20 21 0,-1-22 15,0 22-15,21-21 0,-21 0 0,1 20 16,-1 1-16,21-21 0,-21 21 0,0 21 16,1-21-16,-1-1 0,0 22 15,0 0-15,0 0 0,0 0 16,1 0-16</inkml:trace>
  <inkml:trace contextRef="#ctx0" brushRef="#br0" timeOffset="32460.53">10964 4509 0,'0'0'0,"21"0"0,1 0 0,-1 0 16,21 0-16,-21 0 0,0 0 0,1 0 16,-1 0-16,21 0 0,-21-22 0,0 22 15,22-21-15,-22 21 0,0-21 16,0 0-16,0 0 0,-21 0 16,0-1-16,-21 22 15,-21 0-15,21 0 16,-22 0-16,1 0 0,0 22 0,21-22 15,-22 21-15,1 0 0,21 0 16,0 0-16,-1 0 0,1-21 16,21 22-16,0-1 0,0 0 0,0 0 15,0 0-15,21 0 0,1 1 16,20-1-16,-21-21 0,21 21 16,1 0-16,-22 0 0,21-21 0,1 21 15,-22 1-15,0-1 0,21 0 0,-21 0 16,1-21-16,-22 21 0,0 0 15,0 1-15,0-1 0,-22-21 16,1 21-16,0-21 0,-21 0 16,21 0-16,-22 0 0,1 0 15,0 0-15,-1 0 0,1 0 0,21 0 16,-22 0-16,22 0 0,0 0 16,0 0-16,0-21 0,21 0 15,0-1-15,0 1 16,0 0-16,0 0 0,21 0 0,0 0 15,21-1-15,-20 1 0</inkml:trace>
  <inkml:trace contextRef="#ctx0" brushRef="#br0" timeOffset="32808.71">12023 3768 0,'0'0'0,"0"-21"0,0-1 0,0 1 0,-22 21 32,1 0-32,0 21 0,21 1 15,-21-1-15,0 0 0,0 21 0,21-21 16,-22 22-16,1 20 0,21-20 16,-21 20-16,0 1 0,0-1 0,21 1 15,0-1-15,-21-21 0,21 22 16,-22-22-16,22 22 0,0-22 0,0 0 15,0 1-15,0-1 0,0 0 0,0 1 16,0-22-16,0 0 16,22 0-16,-1 0 0,0 1 0,0-22 15,0 0-15,0 0 0,1 0 0,-1 0 16,0 0-16,0-22 0,21 1 16,-20 0-16,20 0 0,-21 0 0,0-22 15,22 22-15,-22-21 0,0 21 0,0-22 16</inkml:trace>
  <inkml:trace contextRef="#ctx0" brushRef="#br0" timeOffset="33012.6">11599 4191 0,'0'0'16,"-42"0"-16,21 0 0,42 0 15,0 0 1,0 0-16,22 0 0,-1-21 15,21 21-15,-20-21 0,20 21 0,1-21 16,-1 21-16,1-22 0,-1 22 16,-20-21-16,20 21 0,-21 0 0,1-21 15,-22 21-15,0 0 0,0 0 0</inkml:trace>
  <inkml:trace contextRef="#ctx0" brushRef="#br0" timeOffset="34348.62">529 6287 0,'0'0'0,"0"-22"16,-21 22-16,21 22 15,0-1 1,0 21-16,0-21 0,0 22 16,0-1-16,0 0 0,-21 1 15,21-1-15,0 0 0,0 1 0,-21-1 16,21 0-16,0 1 0,-22-22 15,22 0-15,0 0 0,0 0 16,0 0-16,-21-21 31,0-21-31,21 0 16,0 0-16,0 0 16,0 0-16,0-1 0,0-20 0,0 0 15,0-1-15,21 1 0,0 0 16,1-1-16,-1 1 0,0 0 0,0-1 15,21 1-15,-20 21 0,20 0 16,-21 0-16,21-1 0,1 22 0,-22 0 16,21 0-16,-21 0 0,22 0 15,-22 22-15,0-1 0,0 21 0,0-21 16,1 22-16,-22-1 0,0 0 16,0 1-16,0-22 0,0 21 0,0 0 15,0-20-15,0 20 0,0-21 16,0 0-16,0 0 0,0 1 15,-22-22 1,22-22 0,0 1-1,0-21-15,0 21 0,0 0 16,0-22-16,0 1 0,22 0 16,-22-1-16,21 1 0,0 0 0,0-1 15,21 1-15,-20 0 0,20 20 16,21 1-16,-20 0 0,-1 0 15,0 21-15,1 0 0,-1 0 0,0 0 16,1 0-16,-22 21 16,0 0-16,0 0 0,-21 22 0,0-1 15,0 0-15,0 1 0,-21 20 16,0-20-16,0-1 0,0 0 0,-1 1 16,1-1-16,0-21 0,21 0 15,0 0-15,-21 1 0,21-1 0,0 0 16,21-21-1,0 0-15,0-21 16,1 21-16,-1-21 0</inkml:trace>
  <inkml:trace contextRef="#ctx0" brushRef="#br0" timeOffset="35168.19">2434 6287 0,'0'0'0,"0"-22"0,0 1 16,0 0-16,-21 21 0,0-21 0,0 0 15,-1 21-15,1 0 0,-21-21 16,21 21-16,-22 0 0,22 0 0,-21 0 16,21 21-16,-22 0 0,22 0 15,-21 0-15,0 22 0,20-22 0,1 21 16,-21 0-16,21 22 0,0-22 15,21 1-15,0-1 0,0 0 16,0 1-16,0-1 0,0-21 0,0 0 16,0 0-16,21 1 0,0-1 15,-21 0-15,21-21 0,0 0 0,22 0 16,-22 0-16,0 0 0,0 0 16,0-21-16,22 0 0,-22 21 0,21-43 15,0 22-15,-20 0 0,20-21 16,-21 20-16,0-20 0,0 0 0,1-1 15,-1 1-15,0 0 0,-21-1 16,21 1-16,-21 0 0,0 21 16,0-1-16,0 1 0,0 0 0,-21 42 31,0 0-15,21 22-16,0-22 0,0 21 15,0 1-15,0-1 0,0 21 0,0-20 16,0-1-16,21 0 0,-21 1 15,21-1-15,0 0 0,0-20 0,1-1 16,-1 21-16,21-21 0,-21-21 16,0 21-16,22-21 0,-22 0 0,21 0 15,-21 0-15,22 0 0,-22 0 16,21-21-16,-21 0 0,22 0 16,-22 0-16,21 0 0,-21-22 0,1 1 15,20 0-15,-21-1 0,0-20 16,0-1-16,1 1 0,-1 20 0,0-20 15,0-1-15,0 1 0,0 21 0,-21-22 16,22 22-16,-22-1 0,21 22 16,-21-21-16,0 21 0,-21 21 15,-1 0 1,1 0-16,21 21 0,-21 21 0,0-21 16,21 22-16,0-1 0,-21 0 15,21 1-15,-21-1 0,21 22 16,-22-22-16,22 21 0,0-20 0,0 20 15,0-20-15,0-1 0,0 0 16,0 1-16,0-22 0,0 0 0,0 21 16,0-21-16,22-21 0,-22 22 15,21-22-15,0 0 0,0 0 16,0 0-16,0 0 0,1-22 16,-1 1-16,0 0 0,0 0 0,0-21 15</inkml:trace>
  <inkml:trace contextRef="#ctx0" brushRef="#br0" timeOffset="35376.07">2942 6350 0,'0'0'16,"-21"21"-16,42-21 31,0 0-31,0 0 15,22 0-15,-22 0 0,21-21 16,-21 21-16,43 0 0,-22-21 0,1 0 16,-1 21-16,0-21 0,1 21 0,20 0 15</inkml:trace>
  <inkml:trace contextRef="#ctx0" brushRef="#br0" timeOffset="37411.89">4022 6223 0,'0'0'16,"0"-21"-16,0 0 15,-22 21-15,1 0 0,21-21 16,-21 21-16,0 0 16,0 0-16,0 0 0,-1 21 15,1 0-15,21 0 0,-21 0 16,0 22-16,0-22 0,21 21 15,-21 0-15,-1 1 0,22 20 0,-21-20 16,21-1-16,0 0 0,0 1 0,0-22 16,0 21-16,0-21 0,0 0 15,21 1-15,1-1 0,-1 0 0,0-21 16,21 0-16,-21 0 0,22 0 16,-22 0-16,21 0 0,1-21 0,-22 21 15,21-21-15,0-22 0,1 22 0,-1-21 16,0-1-16,1 1 0,-1 0 15,-21-22-15,22 1 0,-22 20 0,0-20 16,-21 21-16,0-22 0,0 22 16,0-22-16,0 22 0,0 0 15,0-1-15,0 1 0,0 21 0,0 0 16,-21-1-16,0 22 16,-1 0-16,1 22 15,21 20-15,-21-21 0,21 21 16,-21-20-16,21 20 0,-21 0 0,21 1 15,0 20-15,0-21 0,-21 1 0,21 20 16,-22-20-16,22-1 0,0 0 16,0 22-16,0-43 0,-21 21 0,21 1 15,0-22-15,0 0 0,0 0 16,0 0-16,0 0 0,0-42 47,0 0-47,0 0 0,21 0 0,-21 0 15,22-22-15,-1 22 0,0-21 0,0-1 16,0 22-16,22 0 0,-22 0 16,0-21-16,0 42 0,0-22 0,0 22 15,1 0-15,-1 22 16,-21-1-16,0 0 0,0 0 16,0 0-16,0 0 0,0 22 0,0-22 15,21 0-15,-21 21 0,21-20 16,-21-1-16,21 0 0,0 0 15,-21 0-15,22-21 0,-1 21 0,0-21 16,21 0-16,-21 0 0,1 0 16,20 0-16,-21 0 0,0 0 0,22-21 15,-22 21-15,21-21 0,-21 0 0,22 0 16,-22-22-16,0 22 0,0 0 16,0-21-16,0-1 0,-21 22 0,0-21 15,22 21-15,-22 0 0,0-1 16,0 1-16,0 0 0,-22 21 31,1 21-31,21 0 0,0 1 16,-21-1-16,21 0 0,-21 0 15,21 0-15,0 22 0,0-22 0,0 0 16,0 21-16,0-21 0,0 1 16,0-1-16,0 0 0,0 0 0,21 0 15,0 0-15,0-21 0,-21 22 0,22-22 16,-1 0-16,0 0 0,0 0 15,0 0-15,22 0 0,-22 0 0,0 0 16,21-22-16,-21 1 0,1 0 0,20 0 16,-21 0-16,0 0 0,0-1 15,1-20-15,-1 0 0,0 21 16,0-22-16,-21 22 0,0-21 0,0 21 16,0-1-16,0 1 0,0 0 15,0 42 1,-21 0-1,21 1-15,-21-1 0,21 21 16,0-21-16,-21 0 0,21 1 0,-22 20 16,22-21-16,-21 0 0,21 0 0,0 1 15,0-1-15,0 0 0,-21-21 16,21 21-16,0-42 47,21 0-47,-21 0 0,21-1 15,1 1-15,-22 0 0,21-21 0,0 21 16,0-22-16,21 22 0,-20 0 16,-1 0-16,21 0 0,-21-1 0,0 1 15,1 21-15,-1 0 0,0 0 16,-21 21-16,0 1 16,0-1-16,0 0 0,0 0 0,0 0 15,0 0-15,0 1 0,0-1 16,0 0-16,0 0 0,0 0 0,0 0 15,0 1-15,0-1 0,0 0 0,21 0 16,0 0-16,0-21 16,22 0-16,-22 21 0,0-21 15,21 0-15,-20 0 0,20 0 0,-21 0 16,21 0-16,-20 0 0,20-21 0,-21 21 16,21-21-16,-20 0 0,20 0 15,-21 0-15,0-1 0,0 1 0,1 0 16,-1-21-16,0-1 0,-21 22 15,0-21-15,0 0 0,0 20 0,0-20 16,0 21-16,0 0 0,0 0 0,0-1 16,-21 22-16,0 0 15,-1 0-15,1 0 0,0 0 0,0 0 16,0 22-16,0-1 0,-1 0 16,1 0-16,0 21 0,21-20 15,-21 20-15,0-21 0,21 0 0,-21 22 16,21-22-16,0 0 0,0 0 0,0 0 15,0 0-15,0 1 16,21-22-16,0 0 16,0 0-16,0 0 0,0 0 0,1 0 15,-1 0-15,0 0 0,0-22 16,0 1-16,0 0 0,1 0 0,-1 0 16,0 0-16,0-1 0,-21 1 0,0 0 15,0 0-15,21 0 16,-21 0-16,0-1 0,0 1 0,0 0 15,0 42 17,0 0-17,-21 1-15,21-1 0,0 0 0,-21 21 16,21-21-16,-21 22 0,21-1 16,0 0-16,0 1 0,0 20 0,-21-20 15,21-1-15,0 21 0,0 1 0,-22-22 16,22 22-16,0 20 0,0-20 15,0 21-15,0-22 0,0 22 0,0-22 16,0 22-16,0-22 0,0 22 16,0 0-16,0-1 0,0 1 0,0-21 15,0 20-15,-21 1 0,21-22 16,-21 1-16,0-1 0,21 1 0,-21-1 16,0-20-16,-1 20 0,-20-20 0,21-22 15,-21 21-15,20-21 0,-20 0 0,21 1 16,-21-22-16,20 0 0,-20 0 15,21 0-15,0 0 0,0 0 0,-1-22 16,1 1-16,0 0 0,0 0 0,21 0 16,0-22-16,0 22 0,0-21 0,0 0 15,0-1-15,0 1 0,0 0 16,0-22-16,0 1 0,21-1 16,-21 1-16,21-1 0,-21-21 0</inkml:trace>
  <inkml:trace contextRef="#ctx0" brushRef="#br0" timeOffset="37669.75">5588 6033 0,'0'0'0,"-21"0"0,0-22 15,-1 22 1,1 0-16,42 0 47,1 0-31,-22 22-16,21-22 0</inkml:trace>
  <inkml:trace contextRef="#ctx0" brushRef="#br0" timeOffset="38505.14">7472 6138 0,'0'22'0,"21"-1"15,0-21 1,0 0-16,0 0 0,1 0 16,-1 0-16,0 0 0,21 0 0,-21-21 15,22 21-15,-1-22 0,-21 1 16,22 21-16,-1-21 0,0 0 15,-21 0-15,1 0 0,20-1 0,-21 1 16,-21 0-16,0-21 0,0 21 16,0-1-16,-21 1 0,0 21 15,-22 0-15,1 0 0,21 0 16,-43 0-16,22 0 0,0 0 0,-1 21 16,1 1-16,0-1 0,21 21 15,-22-21-15,22 0 0,0 1 0,21 20 16,0-21-16,0 0 0,0 0 0,0 1 15,0-1-15,0 0 0,21 0 16,0 0-16,22-21 0,-22 21 0,0-21 16,21 0-16,1 0 0,-22 0 15,21 0-15,0 0 0,1 0 16,-22 0-16,21 0 0,-21 0 0,1 0 16,-22-21-16,0 0 15,-22 21-15,1 0 16,0 0-16,-21 0 0,-1 0 0,1 0 15,0 21-15,-1-21 0,1 21 16,0 1-16,-1 20 0,22-21 0,-21 21 16,21 1-16,-22-1 0,22 0 0,0 1 15,0-1-15,21 0 16,0 1-16,0-1 0,0-21 0,0 22 0,0-22 16,0 0-16,0 0 0,21 0 15,0 0-15,22-21 0,-22 0 16,21 0-16,0 0 0,1 0 0,20 0 15,-20 0-15,-1 0 0,21-21 0,1 0 16,-22 0-16,22 0 0,-22 0 16,22-22-16,-22 22 0,0-42 0,22 20 15,-22 1-15,0-22 0</inkml:trace>
  <inkml:trace contextRef="#ctx0" brushRef="#br0" timeOffset="38788.76">8657 5800 0,'0'0'0,"0"-43"15,-63-62 1,41 105 0,1 0-16,0 21 0,0 0 15,21 0-15,0 21 0,-21 1 0,21-1 16,-21 0-16,21 22 0,0-22 16,0 22-16,0-22 0,-22 22 0,22-1 15,0-21-15,-21 22 0,21-1 0,-21 1 16,21-22-16,0 22 0,0-22 15,0 0-15,0 1 0,0-1 0,0-21 16,0 22-16,0-22 0,0 0 16,0 0-16,21-21 15,0 0-15,1 0 16,-1-21-16,-21 0 0,21 0 16,0-1-16,0 1 0</inkml:trace>
  <inkml:trace contextRef="#ctx0" brushRef="#br0" timeOffset="40816.97">8721 6562 0,'0'21'47,"21"-21"-16,0 0-31,0 0 0,0 0 16,22 0-16,-22 0 0,21-21 0,0 21 15,1-21-15,-22-1 0,21 1 0,-21 0 16,22 0-16,-22-21 0,0 20 16,-21 1-16,0 0 0,0 0 15,-21 21 1,0 0-16,0 0 0,-22 0 16,22 0-16,0 21 0,-21 0 0,20 0 15,-20 22-15,21-22 0,0 0 0,0 21 16,-1 1-16,22-22 15,-21 21-15,21-21 0,0 1 0,0 20 16,0-21-16,0 0 0,21 0 0,1-21 16,-1 22-16,0-22 0,21 0 15,1 0-15,-22 0 0,21 0 0,0 0 16,1 0-16,-1 0 0,22 0 0,-22-22 16,-21 1-16,21 0 0,1 0 15,-1 0-15,0-22 0,1 22 0,-22-21 16,21 21-16,-21-22 0,22 1 0,-22 0 15,0 21-15,0-22 0,-21 22 0,0 0 16,21 0-16,-21 0 16,-21 21-1,21 21 1,-21 0-16,21 0 0,-21 0 16,0 0-16,21 22 0,-21-22 0,21 21 15,0-21-15,-22 1 0,22 20 0,-21-21 16,21 21-16,-21-20 0,21-1 15,0 0-15,0 0 0,0 0 0,0 0 16,-21-21-16,21 22 0,0-44 47,0 1-47,0 0 0,0 0 16,21 0-16,0 0 0,-21-22 0,21 22 15,1-21-15,-1-1 0,0 1 16,21 21-16,-21-21 0,22 20 0,-1 1 15,-21 0-15,22 0 0,-1 0 0,0 21 16,-21 0-16,1 0 0,20 0 16,-21 0-16,0 0 0,0 21 15,1 0-15,-22 0 0,0 22 0,0-22 16,21 21-16,-21-21 0,21 22 16,-21-22-16,0 21 0,0-21 0,21 0 15,-21 1-15,21 20 0,-21-21 16,0 0-16,0 0 15,21-21 1,1 0-16,-22-21 16,0 0-16,21 0 0,0 0 15,-21 0-15,21-22 0,0 22 16,-21-21-16,21-1 0,1 22 0,-1-21 16,21 0-16,-21-1 0,0 22 0,1-21 15,-1 21-15,21-1 0,-21 1 16,0 0-16,1 21 0,-1 0 0,-21-21 15,21 21-15,0 0 0,0 21 16,-21 0 0,0 0-16,0 1 0,0-1 0,0 21 15,0-21-15,-21 22 0,21-1 0,-21 0 16,21-21-16,-21 22 0,21-1 16,0-21-16,0 22 0,0-22 0,0 0 15,21 0-15,0 0 0,0 0 0,0-21 16,22 22-16,-22-22 0,21 0 15,1 0-15,-1 0 0,0 0 0,1 0 16,-1-22-16,21 22 0,-20-21 0,-1 0 16,0 0-16,1 0 0,-1-22 15,0 22-15,1-21 0,-22 0 0,0-1 16,0 1-16,0 0 0,1 20 16,-22-20-16,0 0 0,0 21 0,0-1 15,0 1-15,0 0 0,0 0 16,-22 21-16,1 0 0,0 0 0,0 0 15,-21 0-15,20 21 0,1 0 0,0 0 16,0 1-16,0 20 0,0-21 16,21 21-16,0 1 0,0-1 0,0 0 15,0-20-15,0 20 0,0 0 0,21-21 16,0 22-16,0-22 0,0 0 16,0 0-16,22 0 0,-22-21 0,21 22 15,1-22-15,-22 0 0,21 0 16,0 0-16,1 0 0,-22-22 15,21 22-15,-21-21 0,22 0 0,-22 0 16,0 0-16,0 0 0,0-22 0,1 1 16,-1 0-16,0-1 0,-21 1 15,0 0-15,21 20 0,-21 1 0,0-21 16,21 42-16,-21-21 0,-21 42 31,0 0-31,0 0 0,0 0 16,-1 1-16,22 20 0,-21 0 0,0-21 15,0 22-15,0-22 0,21 21 0,-21-21 16,-1 1-16,22 20 16,-21-21-16,21 0 0,0 0 15,0-42 17,21 0-32,1 0 0,-1 0 15,0-22-15,0 22 0,0-21 0,0 0 16,22-1-16,-22 1 0,0 21 15,21-22-15,-20 22 0,-1-21 0,21 21 16,-21 21-16,0-21 0,1 21 0,-1 0 16,-21 21-1,21-21-15,-21 42 0,0-21 0,0 0 16,0 22-16,0-22 0,0 21 16,0-21-16,0 22 0,21-22 0,-21 21 15,0-21-15,0 1 0,0 20 16,21-21-16,0-21 0,1 21 0,-1 0 15,0-21-15,0 0 0,21 0 16,-20 0-16,-1 0 0,0 0 16,0-21-16,0 0 0,0 0 0,1 0 15,-1-22-15,0 22 0,0-42 0,0 20 16,0 1-16,1-21 0,-1 20 16,0-20-16,0 20 0,0-20 15,0 21-15,1-22 0,-22 1 0,21 20 0,-21-20 16,21 20-16,-21 1 15,0 0-15,0 21 0,0-1 0,0 1 16,0 0-16,-21 42 16,0 0-1,-1 22-15,22-22 0,-21 21 0,21 1 16,-21-1-16,21 0 0,-21 22 0,21-22 16,0 0-16,0 22 0,0-22 15,0 22-15,-21-1 0,21-20 0,0 20 16,0-21-16,0 22 0,0-22 0,0-21 15,21 22-15,0-1 16,0-21-16,0 0 0,1 1 0,-1-22 16,0 0-16,0 21 0,0-21 0,0 0 15,22 0-15,-22 0 0,21-21 16,-21-1-16,22 1 0,-22 0 0,21 0 16,1 0-16,-22 0 0,21-22 0,-21 22 15,0-21-15,1 21 0,-1-22 0,0 1 16,-21 21-16</inkml:trace>
  <inkml:trace contextRef="#ctx0" brushRef="#br0" timeOffset="41075.82">12573 6181 0,'0'21'16,"0"-42"-16,-21 42 0,42-21 15,0 0-15,0 0 16,0 0-16,22 0 0,-22-21 0,21 21 16,1 0-16,-1 0 0,0-21 0,1 21 15,-1 0-15,0 0 0,1 0 16,-1 0-16,-21 0 0,21 0 0,-20 0 16,-1 0-16,0 0 0,-21 21 31,-21-21-31,0 21 15,-1-21-15</inkml:trace>
  <inkml:trace contextRef="#ctx0" brushRef="#br0" timeOffset="44632.8">15833 3048 0,'-22'-21'16,"1"21"0,21-21-16,0 0 15,0-1-15,0 1 16,0 0-16,0 0 0,0 0 15,0 0-15,21-1 0,1 1 16,-1 0-16,21 0 16,-21 21-16,0 0 0,22-21 0,-1 21 15,-21 0-15,22 0 16,20 21-16,-21-21 0,1 42 0,-1-21 16,0 1-16,1 20 0,-22 0 15,0 1-15,0-1 0,0 0 0,-21 1 16,0-1-16,0 0 0,0 1 0,-21-1 15,0-21-15,0 21 0,0-20 16,21-1-16,-21 0 0,-1-21 0,1 0 16,0 0-16,21-21 15,0 0 1,0-1-16,0 1 0,0-21 0,21 21 16,-21-22-16,21 22 0,1-21 15,20 21-15,-21-22 0,0 22 16,0-21-16,1 21 0,-1 0 0,21-22 15,-21 22-15,0 0 0,1 0 16,-22 0-16,21 21 0,0 0 0,0 0 16,0 0-1,0 21-15</inkml:trace>
  <inkml:trace contextRef="#ctx0" brushRef="#br0" timeOffset="45220.46">16743 3175 0,'0'0'0,"0"21"0,0 0 15,21-21 1,0 0 0,0 0-16,-21-21 0,21 0 15,1 21-15,-1-21 0,0 0 0,0 0 16,0-1-16,0 1 0,1 0 0,-1 0 16,0-21-16,0 20 0,-21 1 15,0 0-15,0 0 0,0 0 0,0 0 16,-21 21-1,0 0-15,0 21 0,-1-21 16,1 21-16,0 21 0,0-21 0,0 1 16,0 20-16,-1 0 0,1 1 15,21-22-15,-21 21 0,21 0 0,0 1 16,0-1-16,0-21 0,0 22 16,0-22-16,21 0 0,0 0 15,1 0-15,-1-21 0,0 0 0,0 0 16,21 0-16,1 0 0,-1 0 15,0-21-15,1 0 0,-1-21 0,0 20 16,22-20-16,-22 21 0,1-21 16,-1-1-16,0 1 0,1 0 0,-1-1 15,0 1-15,1-22 0,-22 22 0,21-21 16,-21 20-16,0-20 0,22 20 16,-43 1-16,21 0 0,-21-1 0,21 22 15,-21 0-15,0 0 0,0 42 31,0 0-31,-21 22 0,0-1 0,0 0 16,-1 1-16,1-1 0,0 0 16,0 22-16,0-22 0,0 0 0,-1 1 15,22 20-15,0-20 0,-21-1 16,21 0-16,0 1 0,0-22 0,0 21 16,0-21-16,21 22 0,1-43 0,-22 21 15,21 0-15,0-21 0,21 0 16,-21 0-16,1 0 0,-1-21 15,0 21-15,0-21 0,0-1 0,-21 1 16,21-21-16</inkml:trace>
  <inkml:trace contextRef="#ctx0" brushRef="#br0" timeOffset="45416.36">17738 2921 0,'0'0'15,"-43"0"-15,1 0 0,21 0 0,-22 0 16,22-21-16,-21 21 0,63 0 31,0 0-31,0 0 16,22 0-16,-1 0 0,0 0 0,1 0 15,-1 0-15,0 0 0,1 0 16,20 0-16,-20 0 0,-1-21 16,0 21-16,22-21 0,-22 21 0,0 0 15</inkml:trace>
  <inkml:trace contextRef="#ctx0" brushRef="#br0" timeOffset="47027.85">18415 2858 0,'-21'0'16,"0"0"0,-1 0-16,1 0 15,0 0-15,21 21 0,-21 0 16,0 0-16,21 0 0,-21 0 0,-1 22 15,22-22-15,-21 21 0,21 1 16,-21-22-16,0 21 0,21 0 16,0 1-16,0-22 0,0 21 0,0-21 15,0 22-15,0-22 0,0 0 0,0 0 16,21 0-16,0-21 16,0 0-16,1 0 0,-1 0 0,21 0 15,-21 0-15,0-21 0,22 21 16,-1-21-16,-21 0 0,22-21 0,-22 20 15,21-20-15,-21 0 0,0-1 16,22 1-16,-22 0 0,0-1 0,0 1 16,0 0-16,1-1 0,-22 22 15,21-21-15,-21 21 0,21 0 16,-21-1-16,0 1 0,0 0 0,0 42 31,-21 0-31,21 1 16,-21-1-16,-1 21 0,1-21 0,0 22 15,0-22-15,21 21 0,-21-21 16,21 22-16,-21-1 0,21-21 0,0 21 16,0-20-16,0 20 0,0-21 15,0 0-15,0 0 0,21 1 0,0-1 16,0 0-16,0-21 0,0 0 0,22 0 16,-22 0-16,21 0 15,-21 0-15,22 0 0,-22-21 0,21 0 16,-21-1-16,22-20 0,-22 21 15,21-21-15,-21-1 0,1 22 0,-1-21 16,0-1-16,-21 22 0,0-21 0,0 21 16,0 0-16,0-1 0,0 1 15,-42 21-15,-1-21 0,22 21 16,0 0-16,0 0 16,42 0 15,0 0-31,0 0 0,22 0 15,-22 0-15,21 0 0,-21 0 16,22 0-16,-22 0 0,21 0 16,-21-21-16,22 21 0,-22 0 0,0 0 15,0 0-15,0 0 0,0 0 16,-21 21-16,0 0 16,0 0-16,0 1 0,-21-1 15,0 0-15,0 0 0,21 0 16,0 0-16,-21 1 0,0-1 0,21 0 15,0 0-15,0 0 0,0 0 16,0 1-16,0-1 0,0 0 0,0 0 16,21-21-16,0 21 15,0-21-15,21 0 0,-20 0 16,20 0-16,0 0 0,-21 0 0,22-21 16,-1 0-16,0 21 0,1-21 15,-22-22-15,0 22 0,21 0 0,-20 0 16,-1-21-16,0 20 0,0-20 15,-21 0-15,0 21 0,21-22 0,-21 22 16,0 0-16,0-21 0,0 20 16,0 44 15,-21-22-31,0 21 0,21 0 0,-21 21 16,21-21-16,-21 1 0,-1 20 15,22 0-15,-21-21 0,0 22 0,21-22 16,0 21-16,-21-21 0,21 22 15,0-22-15,-21 0 0,21 0 0,0 0 16,21-21 15,-21-21-31,21 0 0,-21 0 16,0 0-16,21 0 0,0-1 16,1-20-16,-22 21 0,21-21 0,0-1 15,0 22-15,-21-21 0,21-1 16,0 22-16,22-21 0,-22 21 0,0-22 15,0 22-15,0 21 0,1-21 16,-1 21-16,0 0 0,0 0 16,-21 21-16,21 0 0,-21 1 15,0 20-15,21-21 0,-21 21 0,0-20 16,0 20-16,0-21 0,0 21 16,0 1-16,0-22 0,0 21 0,0-21 15,22 22-15,-1-22 0,0 0 0,-21 0 16,21 0-16,0-21 0,22 22 15,-22-22-15,0 0 0,0 0 16,21 0-16,-20 0 0,20 0 16,-21-22-16,21 1 0,-20 0 0,20 0 15,0 0-15,-21 0 0,22-22 0,-1 22 16,0-21-16,-20-1 0,-1 22 16,0-21-16,0 0 0,0 20 0,-21-20 15,21 21-15,-21 0 0,0 0 16,-21-1-16,0 22 15,-21 0-15,21 22 0,-1-1 16,22 0-16,-21 0 0,21 0 16,0 0-16,0 1 0,0-1 0,0 0 15,0 0-15,0 0 0,0 0 16,21 1-16,1 20 0,-22-21 16,21 0-16,-21 0 0,0 1 0,0-1 15,0 0-15,0 0 16,0 0-16,0 0 0,-21-21 15,-1 0-15,1 22 0,0-22 0,0 0 16,0 0-16,-22 0 0,22 0 16,0 0-16,0 0 0,21-22 15,0 1-15,0 0 16,0 0-16,0 0 0,21 0 16</inkml:trace>
  <inkml:trace contextRef="#ctx0" brushRef="#br0" timeOffset="47460.77">22691 2434 0,'0'0'0,"0"-21"0,0-42 32,0 41-32,0 1 0,0 42 31,0 1-31,0 20 0,0 0 15,-22 1-15,1-1 0,0 21 0,0 1 16,0-22-16,0 22 0,-22-22 16,22 22-16,0-22 0,0 0 0,0 1 15,-1-1-15,1-21 0,21 21 0,-21-20 16,21-1-16,0 21 16,0-21-16,0 0 0,0 1 15,21-22-15,-21-22 31,0 1-31</inkml:trace>
  <inkml:trace contextRef="#ctx0" brushRef="#br0" timeOffset="48084.28">21929 2942 0,'0'0'0,"21"-21"31,0 21-31,0 0 0,0 0 0,22 0 15,-22-21-15,21 21 0,0 0 0,22 0 16,-1-21-16,1 0 0,21 21 16,-1-22-16,1 22 0,0-21 0,-1 0 15,1 0-15,0 0 0,-22 0 16,1-1-16,-22-20 0,0 0 0,1 21 16,-22-22-16,0 1 0,0 21 15,-21-22-15,0 22 0,0 0 0,0 0 16,0 0-16,-21 21 0,0 0 0,0 0 15,-1 0-15,1 21 16,21 0-16,-21 21 0,0-20 16,0 20-16,21 0 0,0 22 15,-21-22-15,-1 0 0,22 1 0,0-1 16,-21 0-16,0 1 0,21-1 0,-21 0 16,21-20-16,0 20 0,0-21 15,0 21-15,0-20 0,0-1 0,0 0 16,0 0-16,0 0 15,0-42 1,0 0 0,0 0-16,0 0 0,21-1 15,0 1-15,0 0 0,1-21 16,-1 21-16,0-1 0,0-20 0,0 21 16,22 0-16,-1 0 0,-21-1 15,21 1-15,1 0 0,-1 21 0,0 0 16,1 0-16,-22 0 0,21 0 15,-21 21-15,1 0 0,-1 1 0,-21-1 16,21 0-16,-21 21 0,0-21 0,0 1 16,-21-1-16,0 0 0,-1 0 15,1 0-15,0 0 0,0 1 0,0-1 16,0-21-16,21 21 0,0 0 16,-22-21-16,22 21 0,22-21 31,-22-21-16,21 0-15,0 21 0,21-21 0</inkml:trace>
  <inkml:trace contextRef="#ctx0" brushRef="#br0" timeOffset="48460.66">23812 3006 0,'22'0'31,"-1"0"-16,0 0-15,0 0 16,0 0-16,0 0 0,1 0 16,-1-21-16,0 21 0,21-22 0,-21 22 15,1-21-15,-1 21 0,-21-21 16,21 0-16,-21 0 0,21 0 0,-21-1 16,0 1-16,0 0 0,0 0 15,0 0-15,-21 0 0,0 21 16,0 0-16,-22 0 0,22 0 15,-21 21-15,-1 0 0,22 0 0,-21 21 16,0-20-16,20-1 0,1 0 0,-21 21 16,42-21-16,0 1 0,0-1 15,0 21-15,0-21 0,0 0 16,21 1-16,0-22 0,0 21 0,1 0 16,20-21-16,-21 0 0,21 0 15,1 0-15,-22 0 0,21 0 0,1 0 16,-22 0-16,21-21 0,-21 0 15,0 21-15,22-22 0,-22-20 0</inkml:trace>
  <inkml:trace contextRef="#ctx0" brushRef="#br0" timeOffset="51552.57">25929 2900 0,'0'-21'15,"0"0"1,0-1-16,0 1 0,0 0 16,0 0-16,0 0 15,0-22-15,0 22 0,0 0 0,0-21 16,-21-1-16,0 22 0,21-21 16,-21 21-16,-1-22 0,1 22 0,0 0 15,0 0-15,0 21 0,0 0 0,-22 0 16,22 0-16,0 0 0,-21 21 15,-1 0-15,22 0 0,-21 1 0,21 20 16,-22 0-16,22 1 16,0-1-16,-21 0 0,20 1 0,1-1 15,0 0-15,21 1 0,0-22 0,0 21 16,0-21-16,0 22 0,0-22 16,0 0-16,0 0 0,21 0 0,0-21 15,22 21-15,-22-21 0,21 0 0,1 0 16,-1 0-16,21 0 0,-20-21 15,20 0-15,-20 21 0,20-21 0,-21 0 16,1-22-16,-1 22 0,0 0 16,1-21-16,-1-1 0,-21 22 0,0-21 15,1 0-15,-1 20 0,-21 1 0,0-21 16,0 21-16,-21 21 31,-1 21-31,1 0 16,0 21-16,0-20 0,21-1 0,-21 21 15,21-21-15,0 0 0,0 22 0,0-22 16,0 0-16,0 0 0,21 22 16,0-22-16,0-21 0,0 21 0,22 0 15,-1 0-15,-21-21 0,22 0 0,-1 0 16,0 0-16,22 0 0,-22 0 16,0 0-16,22-21 0,-22 21 0,22-21 15,-22 0-15,22 0 0</inkml:trace>
  <inkml:trace contextRef="#ctx0" brushRef="#br0" timeOffset="52011.97">27009 2794 0,'0'0'0,"0"-21"16,0-127 0,0 127-16,-22-1 15,-20 1-15,21 21 0,-21-21 16,-1 21-16,1 0 0,0 0 0,-1 0 16,1 21-16,0 0 0,-1 1 0,1-1 15,0 21-15,-1-21 0,22 22 16,0-22-16,0 21 0,0-21 0,21 0 15,-22 22-15,22-22 0,0 0 16,0 0-16,0 0 0,22 1 16,-1-1-16,0 0 0,0-21 0,0 0 15,22 0-15,-22 0 0,21 0 16,0 0-16,1 0 0,-1 0 0,0-21 16,1 0-16,-1-1 0,0-20 0,-20 21 15,20-21-15,0-1 0,-21 1 16,22-22-16,-22 1 0,21-1 0,-21 1 15,1-1-15,-1 1 0,0 21 16,0-22-16,-21 1 0,0 20 0,0 1 16,0 0-16,0 20 0,0 1 0,0 0 15,-21 21 1,0 21-16,0 0 0,-1 1 16,1 20-16,0-21 0,21 43 15,-21-22-15,0 0 0,21 22 0,0-1 16,0-20-16,0 20 0,0-21 15,0 22-15,0-22 0,21 1 0,0-1 16,0 0-16,0-21 0,1 1 0,-1 20 16,0-21-16,21 0 0,-21-21 15,22 0-15,-22 21 0,21-21 0,-21 0 16</inkml:trace>
  <inkml:trace contextRef="#ctx0" brushRef="#br0" timeOffset="52500.69">27940 2752 0,'42'-21'15,"-84"42"-15,105-85 0,-20 22 0,-43 21 0,21-22 16,-21 1-16,0 21 0,0 0 16,0 0-16,-21-1 0,0 1 0,-1 0 15,-20 21-15,21 0 0,-21 0 0,-1 21 16,1 0-16,0 22 0,-1-22 16,1 21-16,0-21 0,-1 22 0,1-1 15,21 0-15,0 1 0,-1-22 16,1 21-16,21-21 0,-21 22 0,21-22 15,0 0-15,0 0 0,0 0 16,0 1-16,21-22 0,0 0 16,1 21-16,20-21 0,-21 0 0,0 0 15,22 0-15,-1-21 0,0 21 16,-21-22-16,22 1 0,-1 0 0,0-21 16,1 21-16,-1-22 0,0 1 0,-20-22 15,20 1-15,0-1 0,-21 1 16,22-1-16,-22 1 0,0-1 0,0 1 15,0-1-15,1 22 0,-22 0 16,0 21-16,0-22 0,0 22 0,-22 21 16,1 0-1,0 21-15,0 22 0,0-22 0,0 21 16,-1 0-16,1 1 0,0-1 16,0 22-16,0-22 0,0 21 15,21 1-15,0-22 0,0 1 0,0 20 16,0-21-16,0 1 0,0-22 15,0 21-15,0-21 0,0 1 0,0-1 16,0 0-16,21-21 0,0 0 0,0 21 16,0-21-16,22 0 0,-22 0 15,0 0-15</inkml:trace>
  <inkml:trace contextRef="#ctx0" brushRef="#br0" timeOffset="52907.97">28469 2688 0,'0'-63'0,"0"126"0,0-147 16,0 62-16,0 1 0,0-21 0,0 21 16,21 0-16,0-1 15,1 1-15,-1 21 0,0 0 0,0 0 16,0 0-16,22 0 0,-1 0 16,-21 0-16,21 21 0,-20 1 0,-1 20 15,0-21-15,0 0 0,0 22 16,-21-1-16,0-21 0,0 21 0,0-20 15,0 20-15,0-21 0,-21 21 0,0-20 16,0-1-16,0 0 0,-1 0 16,1-21-16,0 21 0,0-21 15,0 0-15,0 0 0,21-21 32,0 0-32,0 0 0,0 0 15,0-1-15,21-20 0,0 21 16,0-21-16,0-1 0,22 1 0,-22 0 15,0 20-15,21-20 0,-21 0 16,22 21-16,-22-1 0,21 1 0,1 0 16,-22 21-16,21 0 0,-21 0 15,0 0-15,22 0 0,-22 21 16,-21 0-16,21 1 16,-21-1-16</inkml:trace>
  <inkml:trace contextRef="#ctx0" brushRef="#br0" timeOffset="53876.92">29252 2688 0,'0'0'0,"21"0"16,-21 21-16,22-21 16,-1 0-16,0-21 15,0 21-15,0-21 0,0 21 16,1-21-16,-1 0 0,0 0 16,21-1-16,-21 1 0,1 0 0,-1 0 15,21 0-15,-21 0 16,-21-1-16,21 1 0,-42 21 31,0 0-31,0 21 0,0 1 16,0-1-16,-1 21 0,1-21 0,-21 22 15,21-22-15,0 21 0,-1-21 16,1 0-16,0 22 0,0-22 0,21 0 16,0 0-16,0 0 0,0 1 15,0-1-15,0 0 0,21 0 16,0-21-16,0 0 0,22 0 0,-22 0 15,0 0-15,21 0 0,-20 0 16,20 0-16,0-21 0,1 0 16,-1 21-16,21-21 0,-20-22 0,-1 22 15,0 0-15,1-21 0,-1-1 16,-21 22-16,0-21 0,1 21 0,-1-1 16,-21 1-16,0 0 0,0 0 15,-21 21-15,-1 0 16,1 0-16,0 21 15,21 0-15,-21 0 0,21 1 0,0-1 16,0 21-16,0-21 0,-21 0 16,21 22-16,0-22 0,-21 0 0,21 0 15,0 0-15,0 1 0,0-1 0,-22 0 16,22 0-16,-21-21 0,21 21 16,-21-21-16,0 0 15,0 0-15,0 0 16,21-21-1,-22 21-15,22-21 0,-21 0 16,21 0-16,-21 21 16,0 0-16,0 0 15,21 21 1,0 0 0,0 0-16,0 0 0,0 0 15,21-21 1,0 22-16,0-22 0,0 0 15,22 0-15,-22 0 0,0 0 0,21 0 16,1 0-16,-1 0 0,0-22 16,1 22-16,20-21 0,-20 0 0,20 0 15,1 0-15,-1 0 0,-21-22 16,22 1-16,-22 21 0,1-22 0,-1 1 16,0 0-16,-21-1 0,1 1 15,-1 21-15,-21 0 0,0 0 0,0-1 16,-21 22-16,-1 0 15,1 0-15,0 22 0,0-22 16,0 21-16,0 0 0,21 21 0,0-21 16,-22 22-16,22-22 0,0 0 15,0 21-15,0-20 0,0 20 0,0-21 16,0 0-16,0 0 0,0 22 16,0-22-16,0 0 0,0 0 0,0 0 15,-21 1-15,0-22 16,0 0-16,21 21 0,-21-21 0,0 0 15,-1 0-15,1 0 0,0 0 16,0 0 0,21-21-16,0-1 0,0 1 15</inkml:trace>
  <inkml:trace contextRef="#ctx0" brushRef="#br0" timeOffset="55036.26">32004 2392 0,'21'0'0,"-42"0"0,42-21 15,0 21-15,-21-21 16,0-1-16,-21 22 16,0 0-1,0 0-15,0 22 0,-1-1 0,1 0 16,-21 0-16,21 0 0,-22 0 15,22 22-15,-21-1 0,21-21 0,-22 22 16,22-1-16,0-21 16,21 21-16,0-20 0,-21 20 0,21-21 15,0 0-15,0 0 0,0 1 16,21-1-16,0-21 0,0 21 0,1-21 16,20 21-16,0-21 0,1 0 15,-1 0-15,0 0 0,1 0 0,-1 0 16,0-21-16,1 0 0,-1 0 15,0-22-15,1 22 0,-22-21 0,0-1 16,0-20-16,-21 21 0,0-1 16,0-20-16,0 20 0,-21 1 0,-21 21 15,20-21-15,-20 20 16,21 1-16,-21 0 0,-1 21 0,22 0 16,0-21-16,0 21 0,0 0 15,42 21 1,21-21-1,-21 0-15,22 21 0,20-21 0,1 0 16,-1 0-16,-21 0 0,22 21 16,-1-21-16,1 0 0,-1 0 0,-20 0 15,-1 0-15,0-21 0,1 21 16,-1-21-16,-21 0 0,0 21 16,1-21-16,-1 0 0,0 21 0,-21-22 15,0 1 1,-21 42 31,0 1-47,-1-1 0,1 0 15,-21 21-15,21 1 0,0 20 0,-22 1 16,1-22-16,21 21 0,-22 1 16,1 21-16,0-22 0,-1 1 0,1-1 15,21 22-15,-21-1 0,-1 1 16,22 21-16,-21-21 0,21 20 0,-1-20 15,1 21-15,0 0 0,0-22 16,0 22-16,0 0 0,21 0 0,-22 0 16,1-22-16,21 22 15,-21 0-15,0-21 0,21 21 0,-21-22 16,21 1-16,0 0 0,-21-22 16,-1 1-16,22-1 0,-21-21 0,21 1 15,-21-1-15,21-21 0,0 0 0,-21-21 16,0 0-1,0 0-15,-1 0 0,1-21 16,-21-21-16,21 21 0,0-22 16,-22-20-16,1-1 0,0 1 0,-1-22 15,1 1-15,-22 20 0,22-21 0,21 1 16,0-1-16,0-21 0,21 22 16,0-22-16,0 21 0,21-21 15,0 22-15,21-1 0,1 0 16,-1 1-16,0-1 0,1 21 0,-1-20 15,21 20-15,-20 22 0,20-22 16,1 22-16,-1 21 0,1-21 0,-1 20 16,1 1-16,-1 21 0,-20 0 15,20 0-15,-21 0 0,1 0 16,-1 0-16,-21 0 0,0 0 0,-21 21 16,-21 1-16</inkml:trace>
  <inkml:trace contextRef="#ctx0" brushRef="#br0" timeOffset="56572.72">15748 4657 0,'21'0'16,"-42"0"-16,63 0 0,-21 0 0,1 0 16,-22-21-16,21-1 0,-21 1 15,0 0-15,0 0 0,0 0 0,0 0 16,0-1-16,0-20 0,0 21 15,0-21-15,-21-1 0,21 1 0,-22 0 16,1-1-16,0 1 0,0 21 16,-21-22-16,20 22 0,1 0 0,-21 0 15,0 21-15,20 0 0,-20 0 16,0 21-16,-1 21 0,-20-20 0,21 20 16,-1 0-16,1 1 0,0-1 15,-1 21-15,1-20 0,0-1 0,20 22 16,1-22-16,0 0 0,21 1 0,0 20 15,0-42-15,0 22 0,21-1 16,22-21-16,-22 0 0,21 0 0,0 1 16,1-22-16,-1 0 0,0 0 0,1 0 15,-1-22-15,0 1 0,22 0 16,-22 0-16,-21 0 0,22 0 16,-1-22-16,0 22 0,-20-21 0,20 21 15,-21-22-15,0 1 0,0 0 16,1-1-16,-1-20 0,0 20 0,-21 1 15,21 0-15,-21 21 0,0-22 0,0 22 16,0 0-16,-21 21 16,0 0-16,0 0 0,21 21 15,-22 0-15,1 22 0,0-22 0,0 21 16,21 0-16,-21 1 0,0-1 16,21 0-16,0-20 0,0 20 0,0 0 15,0 1-15,0-22 0,0 21 0,0-21 16,0 22-16,21-22 15,0 0-15,0 0 0,0-21 0,0 0 16,1 0-16,20 0 0,-21 0 0,21 0 16,1 0-16,-22-21 0,21 0 15,1-22-15,-1 22 0,0 0 0,1-21 16,-1-1-16,-21 1 0,21 0 0,-20-1 16,-1 1-16,21-21 0,-21 20 15,0-20-15,1 20 0,-22 1 0,0 0 16,0 21-16,0-22 0,0 22 15,-22 21 1,1 21-16,0 0 0,0 1 0,0 20 16,0 0-16,-1 1 15,-20-1-15,21 0 0,0 1 0,0-1 16,-1 0-16,22 1 0,0-1 0,0 0 16,0-21-16,0 22 0,0-1 15,0-21-15,0 0 0,22 1 0,-1-1 16,21 0-16,-21 0 0,22-21 0,-22 0 15,21 0-15,0 0 0,1-21 16,-1 0-16,0 0 0,-20-1 0,20 1 16,0-21-16,1 21 0,-1-22 0,-21 1 15,21 0-15,1-22 0,-22 22 16,21-22-16,1 1 0,-22 21 0,0-22 16,0 1-16,0 20 15,-21 1-15,0 21 0,0 0 0,0-1 16,0 1-16,-21 21 0,0 21 15,0 1-15,0-1 0,-22 21 16,22 0-16,0 1 0,0 20 0,21-20 16,-21 20-16,-1-21 0,22 1 0,-21-1 15,21 0-15,0 1 0,0-1 16,0 0-16,0-20 0,0 20 0,0-21 16,0 0-16,0 0 0,21 1 0,1-1 15,-1-21-15,21 0 16,-21 0-16,22 0 0,-1-21 15</inkml:trace>
  <inkml:trace contextRef="#ctx0" brushRef="#br0" timeOffset="56960.15">19304 4297 0,'0'0'0,"-21"0"0,21-42 0,-21 20 16,-1 1-16,22-21 0,0 21 0,0-22 16,-21 22-16,21 0 0,-21 0 15,21 0-15,-21 21 0,21 21 16,-21 0-1,0 21-15,21 1 0,-22-1 0,22 0 16,-21 22-16,0-22 0,0 22 16,0-1-16,0-20 0,-1 20 0,22-21 15,-21 22-15,0-22 0,0 22 0,0-22 16,21 0-16,0 1 0,0-22 16,0 21-16,0-21 0,0 1 15,0-1-15,0 0 0,0-42 31,0 0-31</inkml:trace>
  <inkml:trace contextRef="#ctx0" brushRef="#br0" timeOffset="57776.68">18415 4699 0,'0'0'0,"-21"-21"0,0 21 0,-1 0 16,1-21-16,42 21 31,1 0-31,20 0 0,0 0 15,1 0-15,-1 0 0,21 0 16,1 0-16,-1 0 0,1 0 0,-1-21 16,22 21-16,0-22 0,-1 1 0,1 0 15,21 21-15,-21-21 0,-1-21 16,-20 20-16,-1 1 0,1-21 0,-22 21 16,0-22-16,-20 22 0,-1-21 0,-21 0 15,0 20-15,0-20 0,0 21 16,0 0-16,0 0 0,-21-1 0,-1 22 15,1 0-15,0 0 0,0 0 16,0 22-16,0-1 0,-1 21 16,1 0-16,0-20 0,0 20 0,0 0 15,0 1-15,-1-1 0,1 21 16,0-20-16,0-1 0,21 0 0,-21 1 16,0-1-16,21 0 0,-22-20 0,22 20 15,0 0-15,0-21 0,0 1 16,0-1-16,0 0 0,0 0 0,22-21 31,-1-21-15,0 0-16,0-22 0,0 22 0,0 0 15,22-21-15,-22 21 0,0-22 16,21 22-16,-20-21 0,20 21 16,-21-1-16,0 1 0,0 21 0,22 0 15,-22 0-15,0 0 16,-21 21-16,0 1 15,0 20-15,0-21 0,0 0 16,0 0-16,0 22 0,0-22 0,0 21 16,0-21-16,0 1 0,21-1 15,-21 0-15,21 0 0,1 0 0,-1 0 16,0-21-16,0 0 0,21 0 0,-20 0 16,-1 0-16,21 0 0,0 0 15,1-21-15,-1 0 0,0 21 16,1-21-16,-1-21 0,-21 20 0,22 1 15,-1-21-15,-21 0 0,0 20 16,0-20-16,1 21 0,-22-21 0,0 20 16,0 1-16,0 0 0,0 0 0,-22 21 15,1 0-15,0 0 0,0 0 16,-21 0-16,20 21 0,-20-21 0,21 21 16,0 0-16,0 1 0,-1-1 0,1 21 15,21-21-15,0 0 0,0 1 16,0 20-16,21-21 0,1 0 0,-1 0 15,0 1-15,21-1 0,1-21 0,-1 21 16,0-21-16,1 0 16,-1 0-16,0 0 0,1 0 0,-1 0 15,-21 0-15,0-21 0,0 0 0,1-1 16,-1 1-16,0 0 0,-21 0 16</inkml:trace>
  <inkml:trace contextRef="#ctx0" brushRef="#br0" timeOffset="58812.32">22500 4614 0,'0'-21'0,"0"42"0,-21-63 16,0 21-16,21 0 15,0 0-15,0-1 0,0 1 16,0 0-16,21 0 0,0 0 16,0-22-16,0 22 0,22 0 0,-22-21 15,21 21-15,-21-1 0,22 1 0,-1 0 16,-21 21-16,22 0 0,-22 0 15,21 0-15,0 21 0,-20 22 0,-1-22 16,0 21-16,0 0 16,0 1-16,-21-1 0,0 0 0,0 1 15,0 20-15,0-20 0,0-1 0,0 0 16,-21 1-16,0-1 0,0-21 16,21 21-16,-21-20 0,-1-1 0,22 0 15,0 0-15,-21 0 0,0-21 0,0 0 16,0 0-1,21-21-15,0 0 16,0 0-16,0-22 0,0 22 0,0-21 16,21 0-16,0 20 0,0-20 15,0 0-15,22-1 0,-22 1 16,0 0-16,21-1 0,-20 1 16,20 21-16,-21 0 0,21 0 0,-20-1 15,20 1-15,-21 21 0,21 0 0,-20 0 16,-1 0-16,0 21 0,0 1 15,0-1-15,0 0 0,-21 21 0,0-21 16,22 22-16,-22-22 0,0 21 0,0 1 16,0-22-16,0 21 0,0 0 15,0-20-15,0 20 0,0-21 0,-22 0 16,22 22-16,0-22 0,-21 0 16,0 0-1,21-42 1,0 0-1,0-22-15,0 22 0,0 0 16,0-21-16,0-1 0,0 1 0,21 0 16,0-1-16,22 1 0,-22 0 15,21-1-15,-21 1 0,22 0 0,-1-1 16,0 22-16,1-21 0,-1 21 0,0 0 16,1 21-16,-1 0 0,0 0 15,-20 0-15,20 21 0,-21 0 0,0 21 16,0-21-16,-21 22 0,22-22 15,-22 21-15,0 1 0,0-22 0,0 21 16,0-21-16,-22 22 0,1-1 0,0-21 16,21 0-16,-21 22 0,0-22 15,0 0-15,-1 0 0,22 0 16,-21 0-16,42-42 47,22 0-47</inkml:trace>
  <inkml:trace contextRef="#ctx0" brushRef="#br0" timeOffset="59544.9">24807 4509 0,'0'0'0,"43"-43"16,62-84 0,-105 106-16,0-21 0,0-1 15,0 22-15,-21-21 0,-21 21 16,21 0-16,-43-1 0,22 22 0,0 0 15,-22 0-15,22 0 0,-22 22 0,22 20 16,-22-21-16,22 21 0,0 1 16,-1-1-16,1 0 0,0 1 0,21 20 15,-22-20-15,22-1 0,21 0 0,0 1 16,0-1-16,0-21 0,0 21 16,0 1-16,21-22 0,0 0 0,1 0 15,-1 0-15,21 1 0,0-22 0,1 0 16,-1 0-16,0 0 15,1 0-15,20-22 0,-20 1 0,-1-21 16,21 21-16,-20-22 0,-1 22 0,22-21 16,-22 0-16,-21-1 0,21 1 15,1 0-15,-22-1 0,0 1 0,0 0 16,0-1-16,-21 1 0,22 21 16,-22-22-16,0 22 0,-22 21 15,1 0-15,0 21 16,0 1-16,0-1 0,0 21 15,-1 0-15,1-20 0,0 20 16,0 0-16,0 1 0,21-22 0,0 21 16,0 0-16,0-20 0,0 20 15,0-21-15,21 21 0,0-20 0,0-1 16,0 0-16,1 0 0,20 0 0,-21-21 16,21 0-16,1 0 0,-1 0 15,-21 0-15,22-21 0,-1 0 0,0 0 16,-21-22-16,22 22 0,-1 0 15,-21-21-15,22-1 0,-1 1 0,-21 0 16,21-22-16,1 22 0,-22-22 0,21 1 16,-21-1-16,22 1 0,-22-1 15,21 1-15,-21 21 0,1-1 16,-1 22-16,-21 0 0,0 0 0,-21 21 31,-22 21-31,22 21 0,0 1 0,-21-1 16,20 0-16,-20 22 0,21-1 15,0-20-15,0 20 0,-1-21 0,22 22 16,0-22-16,0 1 0,0-1 0,0 0 16,0 1-16,0-22 0,22 21 15,-1-21-15,-21 0 0,21 22 0,0-22 16,0 0-16,0-21 0,1 0 16,-1 0-16</inkml:trace>
  <inkml:trace contextRef="#ctx0" brushRef="#br0" timeOffset="59728.79">25315 4403 0,'-42'0'0,"84"0"0,-105 0 0,63-21 16,0-1-16,21 22 15,21 0 1,-21 0-16,22 0 0,20 0 0,-20 0 15,41 0-15,-20 0 0,20 0 16,1 0-16,-21-21 0,20 21 16</inkml:trace>
  <inkml:trace contextRef="#ctx0" brushRef="#br0" timeOffset="61676.35">26670 4297 0,'0'0'0,"-21"-21"0,0 0 0,-1-1 0,1 1 16,0 0-16,0 0 16,21 0-16,0 0 0,-21 21 0,0 0 15,-1 0-15,1 0 16,0 21-16,0 0 16,0 0-16,-22 0 0,22 22 0,-21-22 15,21 21-15,-22 0 0,1 1 16,21-1-16,-21 0 0,20 1 0,1-22 15,0 21-15,21 1 0,0-22 16,0 21-16,21-21 0,0 0 0,22 22 16,-22-22-16,21 0 0,1 0 0,-1-21 15,21 0-15,-20 0 0,20 0 16,-20 0-16,20 0 0,-21 0 0,22-21 16,-1 0-16,-20-21 0,-1 20 15,22 1-15,-22-21 0,0 0 0,1-1 16,-1 1-16,0-22 0,1 22 15,-1-21-15,-21-1 0,21-21 16,-20 22-16,-1-1 0,0 22 0,0-21 16,-21 20-16,0 22 0,0-21 15,0 21-15,-21 21 16,0 0-16,0 21 16,-22 21-16,22 0 0,0 1 0,-21-1 15,20 0-15,1 22 0,-21-22 16,21 22-16,0-22 0,-1 22 0,1-22 15,21 0-15,-21 1 0,0-1 0,21-21 16,-21 21-16,21-20 0,0 20 16,-21-21-16,21 0 0,0 0 15,0 1-15,21-44 32,0 1-32,0 0 0,0 0 0,0 0 15,1 0-15,20-1 0,-21-20 16,21 21-16,-20 0 0,20-22 0,-21 22 15,0 0-15,0 0 0,1 0 16,-1 21-16,0-21 0,-21 42 16,0 0-1,0 0-15,0 0 16,0 0-16,0 1 0,0-1 0,0 0 16,0 0-16,0 0 0,21 0 15,0 1-15,-21-1 0,21 0 16,1-21-16,-1 21 0,0-21 0,0 0 15,21 0-15,-20 0 0,20 0 16,0 0-16,1 0 0,-1 0 0,-21-21 16,21 0-16,1 21 0,-22-21 0,21-22 15,1 22-15,-22 0 0,0 0 16,0-22-16,0 22 0,0 0 0,1 0 16,-22 0-16,0 0 0,-22 21 15,1 0 1,0 21-16,0-21 0,0 21 15,21 0-15,-21 0 0,-1 0 16,22 22-16,-21-22 0,21 0 0,0 0 16,0 0-16,0 1 0,0-1 15,0 0-15,21-21 0,1 0 16,20 21-16,-21-21 0,0 0 0,22 0 16,-22 0-16,21 0 0,0 0 15,1 0-15,-22-21 0,21 0 0,1 21 16,-22-21-16,21-1 0,-21 1 15,22-21-15,-22 21 0,0-22 16,0 22-16,0-21 0,0 21 0,1 0 16,-1-1-16,-21 1 0,21 0 0,-21 42 31,0 0-31,-21-21 16,0 22-16,-1 20 0,1-21 0,0 0 15,0 0-15,21 1 0,-21-1 0,0 0 16,21 0-16,-22 0 0,22 0 15,0 1-15,-21-1 0,21-42 47,21-1-47,1 1 16,-1 0-16,0 0 16,0 0-16,0-22 0,0 22 0,1 0 15,20-21-15,0 21 0,-21-22 16,22 22-16,-22 0 0,21 0 0,-21 0 15,1-1-15,-1 22 0,0 0 16,0 0-16,-21 22 16,0-1-16,0 0 0,0 0 15,0 0-15,0 0 0,0 1 16,0-1-16,0 0 0,0 0 0,0 0 16,0 0-16,0 1 0,21-1 15,0 0-15,1 0 0,20 0 0,0-21 16,1 21-16,20 1 0,-21-22 15,22 0-15,-22 0 0,22 0 16,-22 0-16,0 0 0,1-22 0,-1 22 16,0-21-16,1 0 0,-22-21 15,21 21-15,-21-22 0,1 1 0,-1 0 16,0-1-16,-21-20 0,0 20 16,0 1-16,0 0 0,0 21 0,0-22 15,-21 22-15,0 21 16,-1 0-16,-20 0 0,21 21 0,-21 0 15,-1 1-15,22-1 0,-21 0 16,-1 21-16,22-21 0,0 22 0,0-1 16,0-21-16,21 22 0,-21-22 15,21 0-15,0 21 0,0-21 16,0 1-16,21-1 0,0 0 0,0 0 16,0 0-16,0-21 0,1 21 15,-1-21-15,21 0 0,-21 0 0,0 0 16,1 0-16,-1-21 0,21 21 15,-21-21-15,0 0 0,1 0 0,-1-22 16,0 22-16,0 0 0,0-21 0,0 21 16,1-1-16,-22 1 15,0 0-15,0 0 0,0 0 0,-22 21 16,1 0 0,0 21-16,0 0 15,21 0-15,-21 0 0,0 22 16,21-22-16,-22 21 0,1-21 0,0 22 15,0-1-15,0 0 0,0 1 0,-1-1 16,-20 22-16,21-1 0,0 1 16,0-1-16,-1 1 0,1-1 0,0 22 15,0-22-15,0 1 0,-22-1 16,22 22-16,0 0 0,0-1 0,0-20 16,0 20-16,-1 1 0,1-21 0,0-1 15,0 1-15,21-1 0,-21 1 16,0-22-16,21 0 0,-22 1 15,1-22-15,0 0 0,0 0 0,0 0 16,-22-21-16,22 0 0,0 0 16,-21 0-16,21-21 0,-1 0 0,-20 0 15,21 21-15,0-43 0,0 22 16,21 0-16,0 0 0,0-21 0,-22 20 16,22-20-16,0 0 0,0-22 0,0 1 15,0 20-15,0-20 0</inkml:trace>
  <inkml:trace contextRef="#ctx0" brushRef="#br0" timeOffset="61912.21">28067 3831 0,'0'0'0,"21"-21"0,0 0 0,-21 0 15,0 42 32,0 0-31,-21 0-16,-21 22 16,-1-1-16,1 0 0</inkml:trace>
  <inkml:trace contextRef="#ctx0" brushRef="#br0" timeOffset="62820.79">16743 5588 0,'0'0'0,"-21"0"0,-1 21 0,22 0 15,-21 1-15,21-1 0,0 0 16,21-21 0,1 0-16,-1 0 15,0 0-15,21 0 0,-21 0 16,22-21-16,-1 21 0,0-21 16,1-1-16,-22 1 0,21 0 0,1 0 15,-22 0-15,0 0 0,0-1 16,-21 1-16,0 0 0,0 0 0,0 0 15,-21 0-15,0-1 0,0 22 16,-22 0-16,1 0 0,0 0 0,-1 0 16,1 0-16,0 22 0,-1-1 0,1 21 15,21-21-15,-22 22 0,1 20 16,21-21-16,-21 1 0,20 20 0,1-20 16,0-1-16,21 0 0,0 1 15,0-22-15,0 21 0,21-21 16,0 0-16,1 1 0,20-22 0,-21 21 15,21-21-15,1 0 0,-1 0 16,0 0-16,1 0 0,-1 0 0,22 0 16,-22 0-16,0-21 0,-21 21 0,1-22 15,-1 1-15,-21 0 16,0 0-16,-21 0 0,-22 21 16,22 0-16,-21 0 0,-22 0 15,22 0-15,-22 21 0,22 0 0,-21 0 16,20 0-16,-20 1 0,20-1 0,-20 21 15,21-21-15,-1 22 0,22-22 16,-21 21-16,21-21 0,-1 22 16,22-1-16,0-21 0,0 21 0,22-20 15,-1-1-15,21 21 0,-21-42 16,22 21-16,-1 0 0,21-21 0,-20 0 16,-1 0-16,22 0 0,-22-21 15,21 0-15,1 0 0,-1-21 0,1 20 16,-1-20-16,1 0 0,-1-1 0</inkml:trace>
  <inkml:trace contextRef="#ctx0" brushRef="#br0" timeOffset="63079.64">17907 5313 0,'0'0'0,"0"-21"0,0 0 0,0-1 0,0 44 15,-21-1 1,0 0-16,-1 21 0,1 1 15,0-1-15,0 21 0,0 1 0,0-1 16,-1 1-16,1-1 0,0-20 16,-21 20-16,21 1 0,-1-22 0,1 22 15,0-22-15,0 0 0,0 1 0,21-22 16,-21 21-16,21-21 0,0 0 16,0 1-16,21-1 0,0-21 15,0 0-15,0 0 0,0 0 0,1 0 16,-1-21-16,21-1 15,-21 1-15,0 21 0</inkml:trace>
  <inkml:trace contextRef="#ctx0" brushRef="#br0" timeOffset="65348.38">17907 6011 0,'0'0'16,"0"22"0,0-1-1,21-21 16,0 0-31,0 0 0,22 0 16,-1 0-16,0 0 0,1-21 0,-1 21 16,0-22-16,1 22 15,-1-21-15,0 0 0,-20 21 0,-1-21 16,0 0-16,-21 0 0,0-1 16,0 1-16,0 0 0,-21 21 15,0-21-15,-1 21 0,1 0 0,-21 0 16,21 21-16,-22 0 0,22 0 15,-21 1-15,21 20 0,-22-21 0,22 0 16,-21 22-16,21-22 0,0 21 16,21-21-16,0 0 0,-22 1 0,22-1 15,0 21-15,0-21 0,22 0 16,-1 1-16,0-22 0,21 0 16,1 21-16,-1-21 0,0 0 15,1 0-15,20 0 0,-21-21 0,22 21 16,-22-22-16,1 1 0,20 0 15,-21 0-15,1 0 0,-1-22 0,0 22 16,1-21-16,-22 0 0,21-1 0,-21 1 16,1 21-16,-1-22 0,-21 22 15,0 0-15,0 0 0,0 0 0,0 42 16,0 0 0,-21 0-16,-1 0 0,1 1 15,21-1-15,-21 21 0,0-21 0,0 22 16,21-22-16,-21 21 0,21-21 15,-22 0-15,1 1 0,21-1 16,0 0-16,0 0 0,-21 0 0,21 0 16,0-42 15,21 0-31,-21 0 16,21 21-16,1-42 0,-22 20 15,21 1-15,0-21 0,0 21 0,21-22 16,-20 1-16,-1 21 0,0-21 0,21 20 15,-21-20-15,22 21 0,-22 21 16,0-21-16,21 21 0,-20 0 0,-1 21 16,0 0-1,-21 0-15,0 0 0,0 22 16,0-22-16,0 0 0,0 21 0,21-20 16,-21-1-16,0 21 0,0-21 15,0 0-15,0 1 0,0-1 0,0 0 16,0 0-16,0 0 0,0 0 15,0-42 17,21 0-32,0 0 15,1 0-15,-22 0 16,42-22-16,-21 22 0,0-21 0,22 21 0,-1-22 16,-21 1-16,43 0 0,-22-1 15,0 1-15,1 21 0,-1 0 16,0-22-16,1 43 0,-22-21 0,21 21 15,-21 0-15,0 0 0,-21 21 16,0 0-16,0 22 0,0-22 0,0 0 16,0 21-16,0 1 0,-21-22 0,0 21 15,0-21-15,21 22 0,0-22 16,0 21-16,0-21 0,0 1 0,0-1 16,0 0-16,0 0 0,21 0 0,0 0 15,0-21-15,1 22 16,-1-22-16,0 0 0,21 0 0,-21 0 15,1 0-15,20 0 0,0 0 0,-21-22 16,22 22-16,-1-21 0,0 0 16,1 0-16,-1 0 0,-21 0 15,22-1-15,-22-20 0,21 21 0,-21-21 0,0-1 16,1 22-16,-22-21 0,0-1 16,0 22-16,0 0 0,0 0 0,-22 21 15,1 0-15,0 0 0,0 0 16,-21 0-16,20 21 0,1 0 0,-21 22 15,21-22-15,0 21 0,-1-21 16,1 22-16,0-1 0,21-21 16,-21 21-16,21-20 0,0-1 0,0 21 15,0-21-15,21 0 0,0 1 0,22-1 16,-22 0-16,21-21 0,0 21 16,1-21-16,-1 0 0,0 0 0,22 0 15,-22 0-15,1 0 0,20-21 16,-21 0-16,1 0 0,-1-1 0,0 1 15,-20 0-15,20 0 0,-21-21 0,21-1 16,-20 22-16,-1-21 0,0-1 16,0 22-16,-21-21 0,0 21 0,0 0 15,21-1-15,-42 44 32,0-1-32,21 0 0,-21 0 0,0 0 15,-1 22-15,1-22 0,0 21 0,21-21 16,-21 22-16,0-22 0,0 0 15,-1 0-15,22 0 0,0 0 0,0 1 16,-21-1-16,0 0 16,21-42-1,0 0 1,21-1-16,0 1 16,1 0-16,-1 0 0,0 0 0,0 0 15,0-22-15,0 22 0,1-21 16,20-1-16,0 1 0,1 21 15,-22-21-15,21 20 0,0-20 0,1 42 16,-1-21-16,0 21 0,-20 0 0,-1 0 16,0 21-16,0 21 15,-21-20-15,0-1 0,0 21 0,0-21 16,0 22-16,-21-22 0,21 21 0,0-21 16,0 0-16,-21 22 0,21-22 15,0 0-15,0 0 0,0 0 0,0 1 16,0-1-16,21-21 0,0 21 0,0 0 15,0-21-15,1 0 16,20 0-16,-21 0 0,0 0 0,0 0 16,1-21-16,-1 0 0,0 0 0,0 21 15,0-43-15,0 22 0,1 0 16,-1-21-16,0 20 0,0-20 0,0 0 16,0-22-16,22 1 0,-22 20 15,0-20-15,0-1 0,0 1 0,1 21 16,-1-1-16,-21 1 0,0 0 0,0 20 15,0 1-15,0 0 0,-64 127 32,43-64-17,0 1-15,0 20 0,0-21 0,-1 22 16,1-22-16,0 22 0,21-22 16,-21 0-16,0 1 0,21-1 15,-21 0-15,21 1 0,0-22 0,0 21 16,0-21-16,0 22 0,0-22 0,0 0 15,21-21-15,0 21 0,0-21 16,0 0-16,0 0 0,1 0 0,-1 0 16,21 0-16,-21 0 0,22-21 0,-22 0 15,21 21-15,-21-21 0,22 0 16,-1-1-16,0 1 0,1 0 16,-1-21-16,-21-1 0,21 22 0,-20-21 15,-1 0-15,0 20 0,0-20 0,-21 21 16,0 0-16,-21 21 15,0 0 1,0 0-16,-1 21 0,1 0 0,21 0 16,-21 0-16,0 1 0,0-1 0,0-21 15,21 21-15,0 0 0,0 0 16,0 0-16,0 1 0,0-1 16,0 0-1,21-21 1,0 21-16,0-21 15,-21 21-15,0 0 16,0 1-16,0-1 16,0 0-1,0 0 1,-21-21-16,0 21 16,0-21-16,-1 0 0,1 0 15,0 0-15,0 0 0,0 0 16,0 0-1,-1-21-15,22 0 0,-21 21 0,21-21 16,-21 0-16,21-1 0</inkml:trace>
  <inkml:trace contextRef="#ctx0" brushRef="#br0" timeOffset="65572.17">21865 5779 0,'0'0'0,"-21"0"15,21-22-15,0 1 16,21 21-16,0 0 0,22 0 16,-22-21-16,21 21 0,-21 0 0,22-21 15,-1 21-15,0 0 0,1-21 16,-1 0-16,0 21 0,22-22 0,-22 22 16,0-21-16,-20 21 0,20-21 0,-21 0 15,0 21-15,0-21 0,-21 0 16,0-1-16,0 1 0,-21 21 0</inkml:trace>
  <inkml:trace contextRef="#ctx0" brushRef="#br0" timeOffset="68713.2">593 9123 0,'0'0'0,"-22"0"0,1 0 16,0 0-16,-21 0 0,21 0 16,-1 0-16,-20 0 0,21 0 15,-21 0-15,20-21 0,-20 21 0,0 0 16,-1 0-16,1 0 0,21 0 16,-43 0-16,43 0 0,-21 0 0,63 0 93,43 0-93,-1 0 16,22 0-16,-1 0 0,1 0 16,0 0-16,-1 0 0,1-21 0,0 21 15,-1 0-15,1-22 0,0 22 16,21 0-16,-22-21 0,1 21 0,-22 0 15,22-21-15,-21 21 0,-1 0 16,-21 0-16,1-21 0,-22 21 16,21 0-16,-21 0 0,1 0 15,-22-21-15,0 0 16,0-1 0,-22 22-16,1 0 15,0-21-15,0 21 16,0-21-16,0 21 0,21-21 15,-22 21-15,1-21 0,0 21 16,0-21-16,0 21 0,21-22 16,-21 1-16,-1 21 0,-20-21 0,21 0 15,0 0-15,0 0 0,-22 21 16,22-22-16,-21 1 0,21 21 16,-1-21-16,1 21 0,0 0 15,42 0 16,0 0-15,1 0-16,20 21 0,-21-21 16,21 0-16,1 21 0,20-21 15,-20 0-15,-1 22 0,21-22 0,-20 21 16,-1-21-16,0 21 0,1-21 16,-1 0-16,0 21 0,-20-21 0,-1 0 15,0 0-15,-21 21 0,0 0 16,0 1-16,0-1 15,-21 0-15,0 21 16,-1-21-16,-20 1 0,0 20 0,-1 0 16,1-21-16,-21 22 0,-1-1 15,1 0-15,-1-20 0,1 20 0,-1 0 16,22-21-16,-22 1 0,22 20 16,21-21-16,-22 0 0,22 0 0,21 1 15,0-1-15,21-21 31,1 0-31,20 0 0,0 0 16</inkml:trace>
  <inkml:trace contextRef="#ctx0" brushRef="#br0" timeOffset="69291.7">2498 9081 0,'0'0'0,"-22"0"0,22-22 16,0 1-16,-21 0 0,21 0 16,0 0-16,0 0 0,21-22 15,1 22-15,-1 0 0,21 0 0,-21 21 16,22-21-16,-1-1 0,-21 22 16,21 0-16,1 0 0,-1 0 0,0 0 15,1 22-15,-22-1 16,21 21-16,-21 0 0,1 1 0,-1-1 15,0 22-15,-21-22 0,0 0 0,0 1 16,0 20-16,0-21 0,0-20 16,-21 20-16,21 0 0,0-21 0,-21 1 15,21-1-15,-22-21 16,22-21 0,0-1-16,0-20 15,0 21-15,0 0 0,0-22 16,0 22-16,0-21 0,22 0 0,-1-1 15,0 1-15,-21 0 0,21-1 16,0 1-16,0 0 0,1-1 16,-1 1-16,0 21 0,21 0 15,-21-1-15,1 1 0,-1 21 0,0 0 16,21 0-16,-21 0 0,1 0 0,-1 21 16,0 1-16,0-22 0,0 21 15</inkml:trace>
  <inkml:trace contextRef="#ctx0" brushRef="#br0" timeOffset="69640.5">3746 9165 0,'0'0'15,"22"0"-15,-1 0 0,-21-21 16,21 21-16,0-21 0,-21 0 16,21 0-16,0-22 0,-21 22 15,22 0-15,-1-21 0,-21 20 0,0 1 16,0-21-16,0 21 0,0 0 15,0-1-15,0 1 0,0 0 0,-21 21 16,-1 0-16,1 0 16,0 21-16,-21 0 0,21 1 0,-22-1 15,22 21-15,-21 0 0,21 1 0,-22-1 16,22 0-16,21 1 0,0-1 16,-21 0-16,21 1 0,0-1 0,0-21 15,0 22-15,21-22 0,0 0 16,0 0-16,1-21 0,20 21 15,-21-21-15,21 0 0,1 0 0,-1 0 16,22 0-16,-22-21 0,0 0 16,1 0-16,-1 0 0,21-1 0,-20-20 15,-1 21-15,0-21 0,1-1 0,20 1 16</inkml:trace>
  <inkml:trace contextRef="#ctx0" brushRef="#br0" timeOffset="69888.35">4699 8424 0,'21'-42'0,"-42"84"15,42-126-15,0 41 0,-21 22 0,0 0 16,0 0-16,0 42 16,0 21-16,-21-20 0,0 20 15,21 0-15,-21 1 0,0 20 16,-1 1-16,1-1 0,0 1 0,0-1 16,0 1-16,-22-1 0,22 1 0,21-1 15,-21 1-15,0-22 0,21 21 16,0-20-16,0-22 0,0 21 0,0-21 15,0 1-15,21-1 0,0 0 16,0-21-16,1 0 0,-1 0 16,0 0-16,0 0 0,0-21 0,0 0 15,1-1-15,-1 1 0,0 0 16</inkml:trace>
  <inkml:trace contextRef="#ctx0" brushRef="#br0" timeOffset="70080.24">4445 8869 0,'0'0'16,"-21"0"-16,0 0 0,-1 0 0,1-21 16,21 0-16,21-1 15,22 1-15,-22 0 16,21 21-16,1-21 0,20 21 16,-21 0-16,22 0 0,-1-21 0,-20 21 15,20 0-15,-20 0 0,20 0 16,-21-21-16,1 21 0,-1 0 0,0 0 15,-20 0-15</inkml:trace>
  <inkml:trace contextRef="#ctx0" brushRef="#br0" timeOffset="71136.64">5270 8700 0,'0'21'0,"0"0"16,-21 0-16,21 0 16,-21 22-16,0-22 0,21 0 0,-21 21 15,21-21-15,0 22 0,-21-1 16,-1-21-16,22 22 0,0-22 0,0 0 15,0 0-15,0 0 0,0 0 16,0 1-16,0-1 0,0 0 16,22-21-16,-1 0 0,0 0 15,21 0-15,-21 0 0,1 0 16,20-21-16,0 21 0,-21-21 16,22-1-16,-1 1 0,-21 0 0,22-21 15,-1 21-15,-21-22 0,21 1 0,-20 0 16,20-1-16,-21 1 0,0 0 15,0 20-15,1-20 0,-22 21 0,0 0 16,21 0-16,-21-1 0,0 44 31,0-1-31,-21 0 16,-1 0-16,1 21 0,21 1 16,-21-22-16,0 21 0,21 1 0,0-1 15,-21-21-15,21 21 0,0-20 0,0 20 16,0-21-16,0 0 0,0 0 15,0 1-15,21-1 0,0-21 0,0 0 16,0 21-16,22-21 0,-22 0 16,21 0-16,1 0 0,-1 0 0,-21-21 15,21 21-15,1-21 0,-1-1 0,0 1 16,1 0-16,-22 0 0,0-21 16,21 20-16,-20-20 0,-22 21 0,0-21 15,0 20-15,0 1 0,0 0 16,0 0-16,-22 21 15,1 0-15,0 0 16,0 21-16,0 0 0,0 0 0,21 1 16,-22-1-16,22 0 0,0 0 15,0 0-15,0 22 0,0-22 0,0 0 16,0 0-16,22 0 0,-1 0 16,0 1-16,0-1 0,-21 0 0,21-21 15,0 21-15,1 0 0,-1-21 0,0 0 16,21 0-16,-21 0 0,22 0 15,-22 0-15,21 0 0,1-21 0,-1 21 16,0-21-16,1 0 0,-1 0 16,21-1-16,-20 1 0,-1 0 15,0-21-15,-20 21 0,20-22 0,-21 1 16,0 21-16,0-22 0,-21 1 0,0 21 16,0 0-16,0 0 0,0-1 15,-21 22 1,0 22-16,21-1 0,-21 0 0,0 21 15,0-21-15,-1 22 0,1-22 16,21 21-16,-21-21 0,0 22 0,21-22 16,-21 0-16,21 0 0,0 0 0,-21 1 15,21-1-15,0 0 0,-22-21 16,22-21 15,0 0-15,0-1-16,0 1 0,0 0 15,22-21-15,-1 21 0,0-22 16,21 1-16,-21 0 0,22-1 0,-1 1 16,22 0-16,-22-1 0,0 1 0,22 21 15,-22 0-15,0-1 0,1 22 16,-22 0-16,21 22 0,1-1 0,-22 0 16,0 21-16,-21 1 0,0-1 0,0 0 15,0 1-15,0-1 0,-21 0 16,0 1-16,-1-1 0,1 0 15,0-21-15,0 22 0,0-22 0,21 0 16,0 0-16,0 0 0,0 1 16,-21-22-16,21-22 15,21 1 1</inkml:trace>
  <inkml:trace contextRef="#ctx0" brushRef="#br0" timeOffset="71656.34">9504 8361 0,'0'0'0,"-21"-42"0,-1 20 0,-20 1 0,21-21 16,0 21-16,21-22 0,-21 22 0,21 0 15,-22 0-15,22-21 0,-21 42 16,21-22-16,0 1 0,0 42 16,-21 1-1,21-1-15,-21 21 0,21 0 0,0 22 16,-21-1-16,21 1 0,-21-1 0,-1 1 16,22 21-16,-21-22 0,0 22 15,0-22-15,0 22 0,21-22 0,-21 1 16,-1-22-16,22 22 0,-21-22 0,21 0 15,0-20-15,0 20 16,0-21-16,0 0 0,21-21 16,1 0-1,-22-21-15,21 0 16,-21 0-16,0-22 0,0 22 0,0-21 16,0 21-16</inkml:trace>
  <inkml:trace contextRef="#ctx0" brushRef="#br0" timeOffset="72392.1">8572 8763 0,'-21'0'0,"42"0"0,-84 0 0,42 0 0,0 21 16,21 0-16,0 1 15,21-1-15,21-21 0,-21 21 16,43-21-16,-22 0 0,22 0 16,-1 0-16,1 0 0,-1 0 0,22 0 15,-22 0-15,22 0 0,-22 0 16,22-21-16,-21 0 0,20-1 0,-20 1 15,20 0-15,-20 0 0,-1 0 0,-20 21 16,20-21-16,-42-1 0,22 22 16,-22 0-16,-21-21 0,-21 21 15,0 0-15,-22 21 16,22-21-16,0 22 0,0-1 16,-22 0-16,22 21 0,0-21 15,0 1-15,21 20 0,-21-21 0,21 21 16,-21-20-16,21-1 0,0 0 15,0 21-15,0-21 0,21 1 16,0-1-16,0 0 0,0-21 16,0 0-16,1 0 0,20 0 0,0 0 15,1 0-15,-1 0 0,0-21 0,1 0 16,-1-1-16,0 1 0,1-21 16,20 21-16,-21-22 0,-20 1 0,20 0 15,-21-1-15,21 1 0,-20 21 16,-1-21-16,-21 20 0,0 1 0,21 0 15,-21 0-15,0 42 32,0 0-32,-21 0 15,0 1-15,21 20 0,-22 0 0,22 1 16,0-1-16,-21 0 0,0 22 0,21-22 16,0 22-16,-21-1 0,0-21 15,21 22-15,-21-1 0,21-20 0,0 20 16,0 1-16,-22 20 0,22-20 0,-21-1 15,21 1-15,0-1 0,0 1 16,-21-1-16,21 1 0,-21-1 0,0-20 16,21 20-16,-21-20 0,-1 20 15,1-42-15,0 22 0,0-1 0,0-21 16,-22 0-16,22-21 0,-21 0 16,0 0-16,-1 0 0,1 0 0,-22-21 15,22-21-15,0 21 0,-1-1 0,-20-20 16,21 0-16,-1 21 0,22-22 15,-21 1-15,21 0 0,-1-1 0,22 22 16,0-21-16,0 21 0,0-22 0,0 22 16,0-21-16,43 21 0,-22-1 15,0-20-15,21 21 0,1-21 0,-1-1 16,22 22-16</inkml:trace>
  <inkml:trace contextRef="#ctx0" brushRef="#br0" timeOffset="72695.92">10922 8636 0,'0'0'0,"-21"0"0,0-21 0,-1 21 0,1 0 16,0 0-16,0 0 16,0 0-16,0 21 0,21 0 15,0 22-15,-22-1 0,1 21 16,21 1-16,-21-1 0,21 1 15,-21-1-15,21 22 0,-21-21 0,21-1 16,-21 22-16,-1-22 0,22 1 16,-21-1-16,21 22 0,-21-22 0,0-20 15,21 20-15,0-20 0,0-1 0,0 0 16,-21 1-16,21-22 0,0 0 0,0 0 16,0-42-1,-21 0 1,21 0-16,0-1 0,0 1 0</inkml:trace>
  <inkml:trace contextRef="#ctx0" brushRef="#br0" timeOffset="73000.75">10689 9059 0,'0'0'0,"21"-42"0,0 0 16,-21-1-16,0 1 0,22 0 0,-1-1 15,-21 22-15,21 0 0,0 0 16,0 0-16,22 0 0,-22-1 0,21 22 15,-21 0-15,22 0 0,-1 0 0,0 0 16,1 0-16,-22 0 0,21 22 16,-21-1-16,0 0 0,-21 21 0,0 1 15,0-22-15,-21 21 0,0 0 0,0 1 16,-43-1-16,22 0 16,-21-20-16,20-1 0,-20 21 0,20-21 15,-20-21-15,42 21 0,-22 1 16,22-22-16,0 0 0,0 0 0,42 0 31,0 0-31,22 0 0,-1-22 16,-21 1-16,21 0 0,1 0 0,-1 21 15,0-21-15</inkml:trace>
  <inkml:trace contextRef="#ctx0" brushRef="#br0" timeOffset="73360.53">11324 9038 0,'85'0'31,"-64"0"-31,0 0 16,0 0-16,0 0 0,1 0 0,-1-21 16,0 0-16,0 21 0,21-21 15,-20 0-15,20-1 0,-21 1 0,21-21 16,-20 21-16,-1 0 0,0-22 0,0 22 16,-21 0-16,0-21 0,0 20 15,0 1-15,0 0 0,-21 21 16,0 0-16,0 0 0,-22 21 15,22 0-15,-21 22 0,-1-1 16,22 0-16,-21 1 0,0 20 16,20-20-16,-20-1 0,21 0 0,21 1 15,0-22-15,0 21 0,0-21 16,0 0-16,21 1 0,0-1 0,0 0 16,22-21-16,-1 0 0,0 0 0,1 0 15,20 0-15,1 0 0,-1 0 16,-20 0-16,20-21 0,1 0 0,-1-1 15,-21 1-15,1-21 0,20 21 0,-42-22 16,22 1-16,-22 0 0,0 21 16,-21-22-16</inkml:trace>
  <inkml:trace contextRef="#ctx0" brushRef="#br0" timeOffset="73944.59">2392 10583 0,'0'0'0,"-21"-63"16,21 84 15,0 0-31,0 22 0,0-22 0,0 21 16,0 0-16,0 22 0,0-22 15,0 1-15,0-1 0,0 0 0,-22 1 16,22-1-16,0 0 0,-21-21 16,21 22-16,0-22 0,0 21 15,0-21-15,0 1 0,21-22 16</inkml:trace>
  <inkml:trace contextRef="#ctx0" brushRef="#br0" timeOffset="74292.41">2963 10753 0,'21'-43'0,"-42"86"16,64-128-16,-1 64 0,-42 0 0,21 0 0,-21-1 15,0 1-15,0 42 16,-21 1-16,0-1 15,-22 0-15,22 0 0,-21 0 16,0 22-16,-1-22 0,22 0 0,-21 21 16,21-21-16,-1 1 0,22-1 15,0 0-15,0 0 0,22-21 16,20 0-16,-21 0 0,0 0 0,22 21 16,-1-21-16,-21 0 0,21 0 15,1 21-15,-22-21 0,21 0 0,-21 22 16,1-22-16,-22 21 15,0 0-15,0 0 16,-22-21-16,-20 21 0,21-21 0,-21 21 16,-1 1-16,1-22 0,0 0 15,20 0-15,-20 0 0,0 0 0,21 0 16,-22 0-16,22 0 0,0 0 16,0-22-16,0 22 0,21-21 0,-22 0 15</inkml:trace>
  <inkml:trace contextRef="#ctx0" brushRef="#br0" timeOffset="74472.32">2328 10266 0,'0'0'0,"0"-21"0,-21 0 31,42 21-15,0 0-1,1 0-15,-1 0 0,0 21 16,21-21-16,-21 0 0</inkml:trace>
  <inkml:trace contextRef="#ctx0" brushRef="#br0" timeOffset="75248.34">4487 10626 0,'0'0'0,"0"-43"0,0 1 0,0 0 15,0-1-15,0 22 16,0-21-16,0 21 0,0 0 0,0-1 16,0 44-1,-21-1-15,21 21 0,0 0 16,-21 22-16,21-22 0,-21 22 0,21-1 16,-21 1-16,-1-22 0,22 22 15,-21-22-15,0 21 0,21-20 0,0-1 16,-21 0-16,0 1 0,21-1 15,0-21-15,0 0 0,0 1 0,0-1 16,0-42 0,21-1-16,0 1 15,0 0-15,0 0 0,1-21 16,20-1-16,-21 22 0,21-21 16,-20-1-16,20 1 0,-21 0 0,21-1 15,-20 1-15,-1 0 0,0 21 0,0-22 16,0 22-16,0 21 15,-21 21-15,0 0 16,0 22-16,0-22 0,0 21 16,0-21-16,0 22 0,0-1 0,0 0 15,0 1-15,0-1 0,0 0 0,0 1 16,0-1-16,22 0 0,-22-20 16,21 20-16,0-21 0,0-21 0,21 21 15,-20-21-15,20 0 0,-21 0 16,21-21-16,1 0 0,-1-21 15,0 20-15,1-20 0,-1 0 0,0-1 16,22 1-16,-22 0 0,1-22 16,-1 1-16,0-1 0,-21 1 0,1-1 15,-1 1-15,-21-1 0,0 1 0,0-1 16,-21 22-16,-1 0 0,1 20 16,0 1-16,-21 0 0,21 21 0,-22 0 15,22 0-15,-21 0 0,21 21 16,-1 0-16,1 22 0,21-22 0,0 21 15,0 1-15,0-1 0,0 0 16,0 1-16,0-1 0,21 0 0,1-21 16,-1 22-16,0-22 0,0 0 15,21 21-15</inkml:trace>
  <inkml:trace contextRef="#ctx0" brushRef="#br0" timeOffset="75561.09">5715 10986 0,'0'0'16,"42"0"-16,-21 0 0,1 0 15,-1 0-15,0-22 0,0 1 0,0 21 16,0-21-16,1 0 0,20 0 16,-21 0-16,0-22 0,0 22 0,1 0 15,-1-21-15,0 20 0,0 1 0,-21 0 16,0 0-16,0 0 0,0 0 16,-21 21-1,0 0-15,-22 21 0,22 0 0,-21 0 16,0 0-16,-1 22 0,1-22 15,0 21-15,-1 0 0,22 1 0,-21-22 16,21 21-16,-1-21 0,22 22 0,0-22 16,0 21-16,0-21 0,0 1 15,22-1-15,-1 0 0,0 0 0,21-21 16,1 0-16,-1 0 0,0 0 16,1 0-16,20-21 0,-21 0 0,1 0 15,20-1-15,-20 1 0,-1-21 16,0 21-16</inkml:trace>
  <inkml:trace contextRef="#ctx0" brushRef="#br0" timeOffset="76017.14">6731 10329 0,'0'0'0,"21"-42"0,-21 0 0,0-1 0,0-62 16,-21 105 15,0 21-31,0 0 0,21 0 0,-22 0 16,1 22-16,0 20 0,0-21 15,0 22-15,21-1 0,-21-20 0,-1 20 16,1 1-16,21-1 0,0-20 16,-21-1-16,0 0 0,21 1 15,0-1-15,0-21 0,-21 21 0,21-20 16,0-1-16,-21-21 0,21-21 31,0-1-15,0 1-16,0 0 0,21-21 0,0 21 15,0-22-15,21 1 0,-20 0 16,20 20-16,-21-20 0,21 0 0,1 21 16,20-22-16,-20 22 0,-1 0 15,21 21-15,-20 0 0,20 0 16,-20 0-16,-1 21 0,-21 0 0,21 0 0,-20 22 16,-22-22-16,0 21 15,0 1-15,0-1 0,-22 0 0,1-21 16,-21 22-16,0-1 0,-22-21 0,22 22 15,-22-22-15,1 0 0,-1 0 16,1 0-16,20 0 0,1 1 0,0-1 16,21-21-16,-1 0 0,22-21 15,22-1-15,-1 1 16,0 0-16</inkml:trace>
  <inkml:trace contextRef="#ctx0" brushRef="#br0" timeOffset="76651.8">7747 10478 0,'0'0'0,"-21"21"0,-22-21 0,1 0 15,0 0-15,21 21 0,-1-21 16,1 0-16,0 0 0,0 0 15,42-21 1,0 0-16,22-1 16,-22 1-16,21 0 0,0 0 0,1 0 15,-1-22-15,22 22 0,-22 0 16,0-21-16,1-1 0,-22 22 0,21-21 16,-21 21-16,-21 0 0,0-22 0,0 22 15,0 0-15,-21 21 16,-21 0-16,-1 0 0,1 0 0,-21 21 15,20 0-15,-20 0 0,-1 1 0,22 20 16,-22 0-16,43-21 0,-21 22 16,21-1-16,0 22 0,-1-22 0,22-21 15,0 21-15,0 1 16,0-22-16,22 21 0,-1-21 0,0 1 16,21-1-16,1-21 0,-1 21 0,0-21 15,1 0-15,20 0 0,-21 0 16,1 0-16,-1 0 0,0-21 0,1 21 15,-1-21-15,-21-1 0,0 22 0,1-21 16,-22 0-16,0 0 16,-22 21-16,-20 0 0,21 0 15,-43 0-15,22 21 0,-21 0 16,20 0-16,-20 22 0,-1-22 0,22 21 16,-22 1-16,22-22 0,0 21 0,21 0 15,-1 1-15,1-22 16,0 21-16,21-21 0,0 22 0,0-22 15,0 0-15,0 0 0,21 0 0,0 1 16,1-1-16,20-21 0,0 0 16,-21 0-16,43 0 0,-22 0 0,1 0 15,20-21-15,-21-1 0,22 1 0,-22-21 16,22 21-16,-1-22 0,-20 22 16</inkml:trace>
  <inkml:trace contextRef="#ctx0" brushRef="#br0" timeOffset="76920.64">8636 10054 0,'0'0'0,"0"-63"0,0-1 16,0 22-16,0 0 0,0 20 0,0-20 15,-21 21-15,0 21 0,-1 21 16,1 0-16,0 22 0,0-1 16,0 0-16,0 1 0,-1 20 0,1 1 15,0-1-15,0 22 0,0-1 0,0-20 16,-1 21-16,1-22 0,0 1 15,0-1-15,0 1 0,21-1 0,-21-21 16,21 1-16,-22-1 0,22 0 0,0-20 16,0 20-16,0-21 0,0 0 15,22-21-15,-1 0 0,0 0 16,0 0-16,0-21 0,0 21 16,1-21-16,-1 0 0,0 0 15,0-1-15</inkml:trace>
  <inkml:trace contextRef="#ctx0" brushRef="#br0" timeOffset="78779.98">8488 10837 0,'0'22'31,"21"-22"1,0 0-32,0 0 0,0 0 15,1-22-15,20 22 0,-21-21 0,21 0 16,-20 21-16,20-21 0,-21 0 15,0 0-15,22-1 0,-43-20 16,21 21-16,-21 0 0,0 0 0,0-1 16,0 1-16,-21 21 0,-1 0 15,1 0-15,0 0 0,-21 21 16,-1 1-16,22-1 0,-21 21 0,21-21 16,-22 22-16,22-22 0,0 21 15,0 0-15,0-20 0,21-1 0,-21 21 16,21-21-16,0 0 0,0 1 0,0-1 15,21-21-15,0 21 0,0-21 16,0 21-16,22-21 0,-1 0 0,0 0 16,1 0-16,20-21 0,-21 0 15,22 21-15,-1-21 0,-20-1 16,20 1-16,-20 0 0,-1 0 0,0 0 16,1 0-16,-22-22 0,21 22 0,-21-21 15,0 21-15,1-22 0,-1 1 16,-21 21-16,0 0 0,0-1 0,0 1 15,0 0-15,0 42 16,0 0 0,0 1-16,0-1 0,0 0 15,0 21-15,-21-21 0,21 22 0,-22-22 0,22 21 16,-21-21-16,21 22 0,0-22 16,0 0-16,0 0 0,-21 0 15,21 1-15,0-1 0,0-42 47,0-1-47,21 1 0,-21 0 16,21 0-16,-21-21 0,22 20 0,-1-20 15,0 0-15,0 21 0,-21-22 16,21 1-16,22 0 0,-22-1 0,0 22 16,0 0-16,0 0 0,0 0 0,1-1 15,-1 22-15,0 0 0,0 0 16,-21 22-16,21-1 0,-21 0 0,21 21 15,-21-21-15,22 22 0,-22-1 16,0-21-16,0 22 0,0-1 16,0-21-16,0 21 0,0-20 0,0 20 15,0-21-15,0 0 0,0 0 0,0 1 16,21-22-16,-21 21 16,21-21-16,0 0 15,0-21-15,0-1 0,-21 1 16,22 0-16,-1 0 0,0 0 15,0-22-15,21 22 0,-20-21 16,-1 0-16,21 20 0,0-20 0,-20 0 16,20-1-16,0 1 0,-21 21 15,22-21-15,-22 20 0,0 1 0,0 21 16,0 0-16,1 0 0,-22 21 16,0 1-1,0-1-15,0 21 0,0-21 0,0 22 16,0-1-16,-22-21 0,22 21 0,-21 1 15,21-22-15,0 21 0,0-21 16,0 1-16,0-1 0,0 0 0,21-21 16,1 21-16,-1-21 0,0 0 0,0 0 15,0 0-15,22 0 0,-22 0 16,0 0-16,21 0 0,-21-21 16,22 21-16,-1-21 0,-21 0 0,22-1 15,-1 1-15,-21 0 0,21-21 0,-20 21 16,-1-1-16,0-20 0,0 0 15,-21-1-15,0 22 0,0-21 0,0 21 16,0 0-16,0-1 0,0 1 0,-21 21 16,0 0-16,-22 0 0,22 21 15,0 1-15,0-1 0,-21 0 0,20 0 16,22 21-16,-21 1 0,21-22 0,-21 21 16,21-21-16,0 22 0,0-22 15,0 0-15,21 21 0,0-20 16,1-1-16,20-21 0,-21 21 0,21 0 15,1-21-15,20 0 0,-20 0 16,-1 0-16,0 0 0,22 0 0,-43 0 16,21 0-16,1-21 0,-22 0 0,0 0 15,0-1-15,0 1 0,0 0 16,1-21-16,-22 21 0,0-22 0,21 1 16,-21 0-16,0-1 0,21 1 0,-21 21 15,0 0-15,0-1 0,0 1 0,0 42 31,-21 1-31,0-1 0,21 21 0,-22-21 16,22 22-16,-21-1 0,0-21 16,21 21-16,-21-20 0,21 20 15,-21-21-15,21 0 0,-21 0 0,21 1 16,0-1-16,0 0 16,0-42-1,21 0 1,0-1-16,0 1 0,0 0 0,0 0 15,1-21-15,-1 20 0,21-20 16,-21 0-16,22-1 0,-22 1 0,21 21 16,-21-21-16,22 20 0,-22 1 0,0 0 15,0 21-15,-21 21 16,0 0-16,0 1 16,0-1-16,0 21 0,0 0 0,0-20 15,-21 20-15,21 0 0,-21-21 16,21 1-16,0 20 0,0-21 0,0 0 15,0 0-15,0 1 0,21-1 0,0-21 16,0 0-16,0 0 0,1 0 16,-1 0-16,21 0 0,-21 0 0,22-21 15,-22 21-15,21-22 0,-21 1 0,22 0 16,-1-21-16,0 21 0,-21-22 16,22-20-16,-22 20 0,21-20 0,-21 21 15,1-22-15,-1 1 0,0-1 16,0 1-16,0-1 0,0 1 15,-21 20-15,22-20 0,-22 20 0,0 22 16,0-21-16,0 21 0,-22 21 16,1 0-16,0 21 15,0 0-15,0 21 0,-22 1 0,22-1 16,0 0-16,0 1 0,0-1 0,0 0 16,21 22-16,0-1 0,0-20 15,0 20-15,0-20 0,0 20 0,0-21 16,0 1-16,0-1 0,21 0 0,-21-20 15,21-1-15,0 0 16,0 0-16,0-21 0,1 0 16,-1 0-16,0 0 0,0 0 0,0 0 15,0 0-15,22-21 0,-22 0 0,0 0 16,-21-1-16,21 1 0,-21 0 16,0 0-16</inkml:trace>
  <inkml:trace contextRef="#ctx0" brushRef="#br0" timeOffset="78968.88">11938 10224 0,'-21'0'0,"42"0"0,-63 0 0,20 0 15,44-22 1,-1 22 0,0 0-16,21 0 0,-21-21 15,22 21-15,-1-21 0,22 21 0,-22-21 16,0 21-16,22-21 0,-22 21 0,0-21 15,-20 21-15,20-22 0,0 1 16,1 21-16</inkml:trace>
  <inkml:trace contextRef="#ctx0" brushRef="#br0" timeOffset="79620.5">13758 9059 0,'0'0'0,"-21"-21"0,0 21 0,0 0 0,63 0 47,0 0-47,1 0 0,20 0 0,1 0 16,20 0-16,1 0 0,21 0 15,-21 0-15,-1 0 0,1-21 0,0 21 16,-1 0-16,1 0 0,-22 0 16,22 0-16,-21 0 0,-22-21 0,21 21 15,-41 0-15,20 0 0,-21 0 0,-21-21 16,0 0 0,-21 21-16,0-22 0,-22 22 15,22-21-15,-21 21 0,0-21 0,20 0 16,-20 21-16,0-21 0,21 21 15,-1 0-15,1 0 0,0-21 0,42 21 47,0 0-47,1 0 16,20 21-16,-21-21 0,21 21 16,1 0-16,-22 21 0,0-20 0,-21 20 15,0-21-15,0 21 0,0-20 0,-42 20 16,21 0-16,-22-21 15,1 22-15,0-22 0,-22 0 0,22 21 16,-22-20-16,22-1 0,0-21 0,-1 21 16,1-21-16,21 0 0,0 0 15</inkml:trace>
  <inkml:trace contextRef="#ctx0" brushRef="#br0" timeOffset="80932.82">16806 8594 0,'0'0'0,"21"-21"0,-21-1 0,22 1 16,-22 0-16,21 0 16,-21 0-16,0 0 0,21 21 0,-21-22 15,21 1-15,-21-21 0,0 21 0,0 0 16,0-1-16,21 1 0,-21 0 15,0 0-15,0 0 0,0 0 0,0-1 16,0 44 0,-21-1-1,21 21-15,-21 22 0,0-22 16,0 21-16,-1 1 0,1-1 16,0 1-16,21-1 0,-21 22 0,0-21 15,0 20-15,-1-20 0,1-1 0,0 1 16,0-1-16,-21-20 0,20-1 15,1 21-15,-21-20 0,21-22 0,-22 21 16,22-21-16,0 1 0,0-1 0,0 0 16,0-21-16,-1 0 0,1 0 15,21-21-15,-21 0 16,21-1-16,-21 1 0,21-21 16,0 21-16,0-22 0,0 1 0,0 0 15,0-1-15,0-20 0,21-1 16,-21 22-16,21-21 0,0-1 15,1 22-15,-22-22 0,21 43 0,0-21 16,-21 21-16,0-1 0,21 22 0,0 0 16,0 0-16,1 22 15,-22 20-15,21-21 0,0 21 16,-21 1-16,21-1 0,0 0 0,-21 1 16,21-1-16,1 0 0,-1 1 15,0-22-15,0 21 0,0-21 0,0 1 16,1-1-16,-1 0 0,0 0 0,21-21 15,-21 0-15,1 0 0,20 0 16,0 0-16,-21 0 0,22 0 16,-1-21-16,-21 21 0,22-21 0,-1 0 15,-21-1-15,21 1 0,-20-21 16,-1 21-16,0-22 0,0 1 0,0 0 16,0 21-16,-21-22 0,22 22 15,-22 0-15,0 0 0,0 0 0,-22 42 31,1 0-31,0 0 0,21 0 16,-21 0-16,0 1 0,21 20 0,-21-21 16,21 0-16,0 0 0,0 1 0,0-1 15,0 0-15,0 0 16,0-42 15,0 0-15</inkml:trace>
  <inkml:trace contextRef="#ctx0" brushRef="#br0" timeOffset="81124.71">17484 8594 0,'-22'-21'31,"1"21"-15,21 21 15,21-21-31,-21 21 16,22-21-16,-1 0 0,0 21 0,0-21 15</inkml:trace>
  <inkml:trace contextRef="#ctx0" brushRef="#br0" timeOffset="81592.44">18055 8763 0,'0'0'0,"21"-21"0,0 21 16,1-21-16,-22 0 0,21 21 15,0-22-15,0 1 0,-21 0 16,0 0-16,-21 21 16,0 0-16,-22 0 15,22 0-15,-21 0 0,21 0 0,-22 21 16,22-21-16,-21 21 0,21 0 0,0 1 15,-1-1-15,-20 21 0,42-21 16,-21 22-16,21-22 0,0 21 16,0-21-16,0 0 0,0 1 15,0-1-15,21 0 0,0 0 0,0 0 16,1 0-16,-1-21 0,21 22 16,-21-1-16,22 0 0,-1 0 15,-21 0-15,21 0 0,-20 1 0,-1-22 16,0 21-16,-21 0 0,0 0 15,-21-21-15,0 21 0,-1-21 16,-20 0-16,0 0 0,21 21 0,-43-21 16,22 0-16,-1 0 0,1 0 0,0 0 15,-22 0-15,22 0 0,21 0 16,-22 0-16,22 0 0,-21-21 0,21 21 16,21-21-16,0 0 0,0 0 15,21 21 1,0-21-16,21 21 15,-20-22-15,-1 1 0,0 21 0,21-21 16,-21 0-16</inkml:trace>
  <inkml:trace contextRef="#ctx0" brushRef="#br0" timeOffset="81924.16">18944 8403 0,'0'0'0,"42"-127"31,-42 106-31,0 0 0,-21 21 31,0 21-31,0 0 0,0 0 0,21 1 16,-21 20-16,-1 0 0,1 1 0,0-1 16,0 0-16,0 22 0,0-22 15,-1 22-15,1-1 0,0 1 0,0-22 16,0 21-16,0-20 0,21 20 15,0-20-15,0-22 0,0 21 0,0-21 16,0 22-16,0-22 0,21 0 0,0-21 16,0 21-16,0-21 0,0 0 15,1 0-15,-1 0 0,0 0 0,0 0 16,0 0-16,0-21 0,1 0 16,-1 0-16,-21-1 0,0 1 15,0 0-15</inkml:trace>
  <inkml:trace contextRef="#ctx0" brushRef="#br0" timeOffset="82124.52">18436 8805 0,'0'0'0,"0"-21"16,21 21-16,0 0 15,1 0-15,20 0 0,-21 0 16,21 0-16,1 0 0,-22 0 15,21 0-15,1 0 0,-1 0 16,0 0-16,1 0 0,-22 0 0,21 0 16,0-21-16,1 21 0,-1 0 0,0-21 15,22 21-15</inkml:trace>
  <inkml:trace contextRef="#ctx0" brushRef="#br0" timeOffset="82635.81">20405 8488 0,'0'0'0,"0"-21"0,0 0 16,0-1-16,0 1 0,-22 21 15,22-21-15,-21 21 16,0 0-16,0 21 0,21 0 15,-42 1-15,20-1 0,1 21 16,-21-21-16,21 22 0,-22-1 0,1 0 16,0 1-16,-1 20 0,1-21 0,0 1 15,-1 20-15,1-20 16,0-1-16,-1 0 0,1-21 0,0 22 16,21-22-16,-1 0 0,1 0 0,0-21 15,21 21-15,-21-21 16,42-21-1,0 0-15,0 0 0,1 0 16,20 21-16,-21-21 0,0-1 16,0 1-16,22 0 0,-22 21 0,0 0 15,21 0-15,-20 0 0,-1 0 0,0 0 16,0 21-16,0-21 0,0 21 16,1 1-16,-1-1 0,0 0 0,0 0 15,0 0-15,0 22 0,1-22 16,-1 0-16,0-21 0,0 21 15,-21 0-15,21 0 0,0 1 0,-21-1 16,22-21-16,-1 0 0,0 0 16,0 0-1,0 0-15,0 0 0</inkml:trace>
  <inkml:trace contextRef="#ctx0" brushRef="#br0" timeOffset="83156">21188 8573 0,'0'0'0,"21"-22"0,0 22 0,0-21 16,-21 0-16,21 0 15,-21 0-15,22 21 0,-1 0 16,-21 21 0,0 0-16,0 0 15,0 22-15,0-1 0,-21 21 0,-1-20 16,1 20-16,21 1 0,0-1 16,-21 1-16,21-1 0,-21 1 0,0-22 15,0 22-15,21-22 0,0 0 16,-22 1-16,22-1 0,-21-21 15,21 21-15,-21-20 0,21-1 0,0 0 16,0 0-16,-21 0 0,21 0 16,0-42 15,0 0-31,0 0 0,0 0 0,21 0 16,0-1-16</inkml:trace>
  <inkml:trace contextRef="#ctx0" brushRef="#br0" timeOffset="83403.85">21590 9081 0,'0'0'0,"0"-22"31,-21 22-31,0 0 16,-1 22-16,1-1 0,-21 21 0,21-21 16,0 0-16,-22 1 0,22 20 0,-21-21 15,21 0-15,-1 22 0,1-22 16,-21 0-16,42 0 0,-21 0 0,0 0 15,-1 1-15,22-1 0,0 0 0,0 0 16,0-42 15,22 21-15,-22-21-16,21 0 16,0-1-16</inkml:trace>
  <inkml:trace contextRef="#ctx0" brushRef="#br0" timeOffset="83623.73">21548 8996 0,'0'0'0,"21"-21"0,-21 42 16,0 0-16,21 0 15,-21 0-15,0 22 0,0-22 0,0 21 16,0-21-16,21 22 0,-21-22 0,0 0 16,21 21-16,0-20 0,-21-1 15,22 0-15,-1 0 0,0 0 16,-21 0-16,21-21 0,0 22 0,0-22 15,1 0-15,-1 0 16,0 0-16,0 0 16,0 0-16,-21-22 0,21 1 15,-21 0-15</inkml:trace>
  <inkml:trace contextRef="#ctx0" brushRef="#br0" timeOffset="83880.58">22034 8721 0,'0'0'0,"0"-43"0,0 22 15,0-21-15,0 21 0,0 0 16,0-1-16,0 44 16,0 20-1,0-21-15,-21 21 0,21 1 16,-21 20-16,21-20 0,-21 20 16,21 1-16,0-22 0,0 21 0,-21-20 15,0-1-15,-1 0 0,22 1 0,0-1 16,-21 0-16,21-20 0,-21-1 15,21 21-15,-21-21 0,21 0 16,0 1-16,21-22 16,0 0-16,0 0 0,1 0 0,-1-22 15,0 1-15</inkml:trace>
  <inkml:trace contextRef="#ctx0" brushRef="#br0" timeOffset="84248.39">22267 9165 0,'0'21'16,"0"1"0,21-22 15,1 0-31,-1 0 16,0-22-16,0 22 0,21-21 0,-20 21 15,-1-21-15,21 0 0,-21 21 0,0-21 16,1 0-16,-1-1 15,-21 1-15,0 0 0,0 0 0,0 0 16,-21 21-16,-22 0 16,22 0-16,-21 0 0,21 21 15,-22 0-15,1 21 0,21-20 0,-22-1 16,22 21-16,0-21 0,0 22 0,0-22 16,21 21-16,-21-21 0,21 0 15,0 1-15,0-1 0,0 0 0,21 0 16,0 0-16,0 0 0,21-21 0,-20 0 15,20 22-15,0-22 0,1 0 16,-1 0-16,0 0 0,1 0 16,-1-22-16,0 1 0,1 0 0,-1 0 15,0 0-15</inkml:trace>
  <inkml:trace contextRef="#ctx0" brushRef="#br0" timeOffset="84745.02">23241 8678 0,'0'-42'0,"0"84"0,0-126 15,21 41-15,-21 1 0,0 21 0,0-21 16,0 20-16,-21 22 16,0 22-1,0-1-15,-1 0 0,22 21 16,0 1-16,-21-1 0,0 21 16,0 1-16,21-1 0,0 1 0,-21-1 15,21 1-15,-21-1 0,21-20 16,-22 20-16,22-20 0,0-1 0,0 0 15,0 1-15,-21-22 0,21 0 0,0 0 16,0 0-16,0 0 0,0-42 31,0 0-15,0 0-16,0 0 0,0 0 0,21-22 16,1 22-16,-22 0 15,21-21-15,0 20 0,0-20 0,0 21 16,0 0-16,22 0 0,-22-1 15,0 22-15,21 0 0,1 0 0,-22 0 16,21 0-16,1 0 0,-22 0 0,21 22 16,-21-1-16,22 21 0,-22-21 15,0 0-15,-21 22 0,0-22 0,0 21 16,0-21-16,0 1 0,0 20 0,-42-21 16,20 0-16,-20 0 0,21 1 15,-21-1-15,-1 0 0,1-21 0,0 21 16,-1-21-16,1 0 0,0 0 0,-1 0 15,22 0-15,-21 0 16,21 0-16,-1 0 0,22-21 16,0 0-16,0 0 0,0-1 15</inkml:trace>
  <inkml:trace contextRef="#ctx0" brushRef="#br0" timeOffset="85493.31">23939 8827 0,'0'0'16,"0"-22"-16,0 1 0,0 0 16,22 0-1,-1 21-15,0-21 0,0 0 0,0 21 16,0-22-16,22 1 0,-22 0 0,0 21 15,21-21-15,-20 0 16,20 0-16,-21-1 0,0 22 0,0-21 16,-21 0-16,0 0 0,0 0 15,0 0-15,0-1 0,0 1 0,-21 21 16,0 0-16,0 0 0,0 0 16,0 0-16,-22 0 0,22 21 15,0-21-15,-21 43 0,20-22 0,1 0 16,21 21-16,0-20 0,0 20 0,0-21 15,0 21-15,0 1 0,0-22 16,0 21-16,21-21 0,1 1 0,-1-1 16,0 0-16,0 0 15,0 0-15,0 0 0,1-21 0,-1 22 16,0-22-16,0 0 16,-42 0-1,0 21-15,0-21 16,-1 0-16,1 21 0,-21-21 0,0 21 15,20 0-15,-20 0 0,0 22 16,-1-22-16,1 21 0,0-21 0,21 22 16,-22-1-16,22-21 0,0 22 0,0-1 15,21-21-15,0 21 16,0-20-16,0 20 0,0-21 0,21 0 0,0 0 16,21-21-16,-20 22 0,20-22 15,0 0-15,1 0 0,-1 0 16,0 0-16,1-22 0,-1 1 0,0 0 15,1 0-15,-1 0 0,0 0 0,22-1 16,-22-20-16,0 0 0,22 21 16,-22-22-16,1-20 0,-1 20 0</inkml:trace>
  <inkml:trace contextRef="#ctx0" brushRef="#br0" timeOffset="85743.78">24977 8319 0,'0'-22'0,"0"44"0,0-65 0,-22 64 31,22 1-31,-21-1 0,0 21 0,0 0 16,0 22-16,0-22 0,-1 22 0,1-1 15,0 22-15,0-22 0,0 1 16,0-1-16,21 1 0,0-1 0,-22 1 16,22-22-16,-21 1 0,21-1 0,-21 0 15,21-21-15,0 22 0,0-22 16,0 0-16,0 0 0,0 0 15,21-21 17,0-21-32,1 0 0,-1 21 15</inkml:trace>
  <inkml:trace contextRef="#ctx0" brushRef="#br0" timeOffset="86123.57">24892 9208 0,'0'21'15,"21"-21"1,0 0 0,0 0-16,1 0 15,-1 0-15,0 0 0,0 0 0,0 0 16,0 0-16,1-21 0,-1 21 16,21-22-16,-21 1 0,0 0 15,1 0-15,-22 0 0,21 0 0,-21-1 16,21 1-16,-21 0 0,0 0 0,0 0 15,0 0-15,-21 21 16,0 0-16,-1 0 0,-20 21 16,21 0-16,0 0 0,-22 21 15,22-20-15,-21 20 0,21-21 0,0 21 16,-1-20-16,1 20 0,0-21 0,0 0 16,21 22-16,0-22 0,0 0 15,0 0-15,0 0 0,0 0 0,21 1 16,0-22-16,0 21 0,1-21 15,20 0-15,-21 0 0,21 0 16,1 0-16,-22 0 0,21 0 0,-21-21 16,22 21-16,-1-22 0,0 1 0,-20 0 15,20-21-15</inkml:trace>
  <inkml:trace contextRef="#ctx0" brushRef="#br0" timeOffset="87483.76">25569 9208 0,'43'-64'16,"-149"191"-16,169-190 0,1-43 0,-43 85 0,-21-1 15,21 1-15,-21 0 0,0 0 16,-21 21-1,0 21 1,0 0-16,21 0 0,-22 1 0,1 20 16,21-21-16,0 0 0,-21 22 15,0-22-15,21 0 0,-21 0 0,0 21 16,21-20-16,0-1 0,-22 0 16,22 0-16,-21-21 0,21 21 0,0 0 15,0 1-15,0-44 31,0 1-15,0 0-16,0 0 0,0 0 0,0 0 16,21-1-16,1-20 0,-1 21 15,0-21-15,0-1 0,0 22 0,22-21 16,-22-1-16,0 22 0,21 0 16,-21 0-16,1 0 0,-1 0 15,0 21-15,0 0 0,0 0 0,0 0 16,1 21-16,-22 0 0,0 0 0,0 0 15,0 22-15,21-22 0,-21 21 16,0-21-16,0 22 0,0-22 0,0 21 16,0-21-16,0 22 0,0-22 0,-21 0 15,21 0-15,0 0 16,-22-21-16,22 21 0,0-42 47,0 0-47,22 0 15,-1 0-15,0 21 0,0-43 0,0 22 16,0 0-16,1 0 0,20-21 16,-21 20-16,21-20 0,-20 21 0,-1-21 15,21 20-15,-21 1 0,0 0 16,1 0-16,20 21 0,-21 0 16,0 0-16,-21 21 0,0 0 15,0 0-15,0 1 0,0 20 16,-21-21-16,0 0 0,0 22 0,0-22 15,21 0-15,0 0 0,-22 0 0,22 0 16,-21 1-16,21-1 16,0 0-16,0 0 0,0 0 15,21-21-15,1 21 0,-1-21 16,0 0-16,21 0 0,-21 0 16,1 0-16,-1 0 0,21 0 15,-21 0-15,0-21 0,22 0 0,-22 0 16,0 0-16,21 0 0,-20-1 0,-1 1 15,-21 0-15,21 0 0,-21 0 16,21 0-16,-21-1 0,0 1 0,0 0 16,-21 21-1,0 0-15,0 0 0,-1 0 0,1 0 16,0 21-16,0 0 0,0 1 16,0-1-16,21 0 0,-22 0 15,22 0-15,-21 0 0,21 1 0,-21-1 16,21 0-16,0 0 0,0 0 15,0 0-15,21-21 16,0 0-16,1 0 16,-1 0-16,0 0 0,0 0 15,0 0-15,0 0 0,1-21 0,-1 21 16,0-21-16,0 0 0,0 0 16,0 0-16,1-1 0,-1 1 0,0 0 15,0 0-15,0 21 0,0-21 16,-21 0-16,22 21 0,-22 21 31,0 0-31,-22-21 16,1 21-16,21 0 0,0 0 0,-21-21 15,0 22-15,21-1 0,-21-21 0,21 21 16,0 0-16,0 0 16,21-21-1,0 0-15,0 0 16,0 0-16,1 0 0,-1-21 0,0 0 15,0 21-15,0-21 0,0 0 16,1-1-16,-1 1 0,0-21 16,0 21-16,0-22 0,22 1 0,-22-21 15,0 20-15,21-20 0,-21-1 16,22 22-16,-22-22 0,0 22 0,0 0 16,0-1-16,-21 22 0,0-21 15,0 21-15,-21 21 16,-21 0-16,21 21 15,0 0-15,-1 0 0,1 0 16,0 22-16,0-1 0,0 0 0,0 22 16,-1-22-16,22 1 0,-21-1 15,21 21-15,0-20 0,0-22 0,0 21 16,0 1-16,0-22 0,0 21 16,0-21-16,0 0 0,21 1 15,1-1-15,-1-21 0,-21 21 0,21-21 16,0 0-16,0 0 0,0 0 15,1 0-15,-1 0 0,-21-21 16,0 0-16,0-1 16</inkml:trace>
  <inkml:trace contextRef="#ctx0" brushRef="#br0" timeOffset="87660.67">26945 9059 0,'-21'0'0,"42"0"0,-21 0 31,21 0-31,0 0 16,1 0-16,-1 0 0,21 0 0,-21 0 15,0 0-15,1 0 0,20 0 16,-21 0-16,0 0 0,0 0 0,22-21 16,-22 0-16,0 21 0</inkml:trace>
  <inkml:trace contextRef="#ctx0" brushRef="#br0" timeOffset="88065.43">27368 8361 0,'-21'0'0,"42"0"0,-42 21 15,21 0-15,0 0 16,0 1-16,0-1 0,21 0 16,1 0-16,-1 0 0,0 22 15,0-22-15,21 21 0,-20-21 0,20 22 16,0-1-16,-21 0 16,22 1-16,-1-22 0,0 21 0,1 0 15,-22-20-15,21-1 0,-21 0 0,22 0 16,-22 0-16,21 22 15,-21-43-15,-21 21 16,-21-21 0,0 0-16,-21 21 0,21-21 15,-22 21-15,1-21 0,-170 106 32,191-106-32,-21 21 0,21 0 15,-22 0-15,22 1 0,0-1 0,-21-21 0,20 21 16,1 0-16</inkml:trace>
  <inkml:trace contextRef="#ctx0" brushRef="#br0" timeOffset="89435.84">0 12679 0,'0'21'46,"0"0"-30,0 0 0,63-21-16,1 0 0,21 0 15,-1 22-15,-20-22 0,20 0 16,1 0-16,-21 0 0,20 0 16,-20 0-16,-1 0 0,1-22 0,-22 22 15,0 0-15,22-21 0,-43 21 16,21 0-16,-20 0 0,-1-21 0,-21 0 31,-21 0-31,-1 21 16,-20 0-16,21-21 0,0 21 15,-22-22-15,22 22 0,0 0 16,0 0-16,0-21 0,0 21 0,21-21 16,-22 21-16,44 0 31,-1 0-16,0 0-15,0 0 0,0 0 0,22 0 16,-22 0-16,0 21 0,0-21 16,0 21-16,0-21 0,1 22 0,-22-1 15,0 0-15,0 0 0,0 0 16,-22 0-16,-20 1 16,21-1-16,-21 0 0,20 0 0,-20 0 15,0 0-15,-1 1 0,22-1 16,-21-21-16</inkml:trace>
  <inkml:trace contextRef="#ctx0" brushRef="#br0" timeOffset="90623.99">1376 12615 0,'0'-21'15,"0"0"1,21 21 0,0-21-16,0 21 15,0 0-15,1-21 0,20 21 0,0-21 16,-21-1-16,22 1 0,-1 21 15,0-21-15,1 0 0,-22 0 0,21-22 16,-21 22-16,1 0 16,-1-21-16,0 21 0,-21-22 0,0 22 15,0-21-15,0 21 0,0-1 16,-21 22 0,0 22-16,-1-22 0,1 42 15,0-21-15,0 21 0,0 1 0,0 20 16,21-20-16,0 20 0,-22-21 15,22 22-15,0-1 0,0 1 0,0-22 16,0 22-16,0-1 0,0-20 16,22-1-16,-22 0 0,21 1 0,0-1 15,-21-21-15,21 21 0,-21-20 16,21-1-16,-21 0 0,0 0 16,0 0-1,-21-21-15,0 0 16,0 0-16,0-21 0,-22 0 15,22 0-15,-21 0 0,-1-1 0,1-20 16,21 21-16,-21 0 0,-1 0 16,1-1-16,0 1 0,20 21 0,-20 0 15,21 0-15,21 21 16,0 1-16,0-1 16,0 0-16,0 0 0,21 0 0,0 0 15,22-21-15,-1 22 0,0-1 16,1-21-16,-1 0 0,21 0 15,1 0-15,-1 0 0,1-21 16,-22-1-16,43 1 0,-22 0 0,1 0 16,-1-21-16,22 20 0,-21-20 15,-1 0-15,1-1 0,-1 1 0,-21 0 16,22-1-16,-22 1 0,-21 0 16,1-1-16,-1 1 0,0 0 0,-21-1 15,0 22-15,0-21 0,0 0 16,0 20-16,0 1 0,-21 0 0,0 21 15,-1 0 1,1 42-16,0-20 16,0 20-16,21 0 0,-21 22 0,0-1 0,-1 1 15,1 20-15,0-20 16,-21 21-16,21-1 0,-1 1 0,1 0 16,-21-22-16,21 22 0,0 21 15,-1-22-15,-20 1 0,21 21 0,0-22 16,0 1-16,21 21 0,-22-21 15,1-1-15,0 22 0,21-21 0,0-1 16,0 1-16,0 0 0,0-1 16,0-20-16,0-1 0,0-20 0,0-1 15,0 0-15,0-20 16,21-1-16,0-21 0,1 0 0,-1 0 0,21-21 16,-21-1-16,22 1 15,-1-21-15,-21 0 0,21-22 0,22 22 16,-22-22-16,1-20 0,-1 20 15,0-21-15,-21 1 0,22 20 0,-22-20 16,0-1-16,-21 0 0,0 1 0,0-1 16,-21 0-16,0 22 0,-22-1 15,1 1-15,-21-1 0,-1 22 0,1 21 16,-22-22-16,21 22 0,1 0 16,21 21-16,-22-21 0,22 0 0,-1 21 15,22-21-15,0 21 16,0-22-16,21 1 0,21 0 15,0 0-15,22 0 16,-1 0-16,0 21 0,22-43 0,-1 22 16,1 0-16,-1 0 0,1-22 15,-1 22-15</inkml:trace>
  <inkml:trace contextRef="#ctx0" brushRef="#br0" timeOffset="93234.97">4043 12404 0,'0'0'0,"-21"21"0,-1-21 0,1 0 0,21-21 31,0 0-15,21 21-16,1-22 0,-1 1 15,0 0-15,0 0 0,0 0 0,22-22 16,-22 22-16,21 0 16,-21-21-16,22 21 0,-43-1 0,0 1 15,0 0-15,0 0 0,-22 21 16,1 0-16,0 0 0,0 0 15,-21 0-15,20 21 0,-20 0 0,0 0 16,-1 22-16,1-22 0,0 21 16,21 1-16,-22-22 0,22 21 0,21 0 15,0-20-15,0 83 16,21-83-16,0-1 16,1-21-16,-1 21 0,21-21 15,-21 0-15,22 0 0,-22 0 0,21 0 16,-21 0-16,22 0 0,-22 0 15,21 0-15,-21-21 0,0 21 16,1 0-16,-22-21 0,-22 21 31,1 0-31,-21 21 0,21-21 0,-22 21 16,1 0-16,0 0 0,21 22 0,-22-1 16,1 0-16,21 1 0,-22-1 15,22 0-15,0 1 0,0-1 0,0 0 16,21 1-16,0-1 15,0 0-15,0-21 0,0 1 0,21-1 0,0 0 16,21-21-16,-20 0 16,20 0-16,-21 0 0,21 0 0,1 0 15,-1 0-15,0-21 0,1 0 0,-1-22 16,22 22-16,-1-21 0,-21-1 16,22 1-16,-1 0 0,1-22 0,-22 1 15,22 20-15,-22-20 0,0-1 16,1 22-16,-1-21 0,-21-1 0,22 1 15,-43 20-15,21-20 0,-21-1 16,0 22-16,0 0 0,0-1 0,0 1 16,0 21-16,0 0 0,-21 42 15,-1 21 1,1 0-16,21 1 0,-21-1 16,0 22-16,0-22 0,21 21 15,-21 1-15,-1-22 0,22 22 0,-21-1 16,21 1-16,0-22 0,-21 22 0,21-1 15,0-21-15,0 1 0,0-1 16,0 0-16,0 1 0,21-1 0,-21-21 16,21 0-16,22 1 0,-22-22 15,0 0-15,21 0 0,-20 0 0,20 0 16,-21 0-16,21-22 0,1 1 0,-22 0 16,21 0-16,-21 0 0,22-22 15,-22 22-15,0-21 0,21 0 0,-20-1 16,-22 1-16,21 21 15,-21-22-15,0 1 0,0 21 0,0 0 16,0 0-16,-21 21 16,-1 0-1,22 21-15,-21 0 0,0 21 0,0-21 16,21 22-16,0-1 0,0-21 16,0 22-16,0-1 0,0-21 0,0 21 15,0-20-15,0-1 0,0 21 0,21-21 16,0 0-16,0-21 15,1 0-15,20 0 0,0 0 0,-21 0 16,22 0-16,-1-21 16,0 21-16,1-21 0,-1 0 0,0-21 15,22 20-15,-22-20 0,-21 21 0,22-21 16,-1-1-16,-21 1 0,0 21 16,1-22-16,-22 22 0,0 0 0,0 0 15,0 0-15,-22 42 31,22 0-31,-21 0 0,0 22 0,0-22 16,21 21-16,-21 0 0,0-20 16,21 20-16,-22 0 0,22-21 0,-21 22 15,0-22-15,21 0 0,0 0 0,0 0 16,-21 1 0,21-44 15,0 1-31,21 0 0,0 0 15,-21-21-15,21 20 0,1-20 0,-1 0 16,0-1-16,0 1 0,0 21 16,0-21-16,22 20 0,-22-20 0,0 21 15,0 21-15,0-21 0,1 21 16,-1 0-16,0 21 16,-21 0-16,0 0 0,21 0 0,-21 22 15,21-22-15,-21 21 0,0-21 16,0 22-16,0-22 0,0 21 15,21-21-15,-21 1 0,0-1 0,22 0 16,-22 0-16,0 0 0,0 0 16,21-21-1,-21-21 1,21 0-16,-21 0 16,21 0-16,0 0 0,-21-22 0,21 1 15,-21 21-15,22-22 0,-1 1 16,0 0-16,0-1 0,0 1 15,22 21-15,-22 0 0,0 0 0,0-1 0,0 1 16,0 21-16,1 0 0,-1 0 16,0 21-16,-21 1 15,0-1-15,0 0 0,0 0 0,0 21 16,0-20-16,0 20 0,0 0 16,0-21-16,0 22 0,0-1 0,0-21 15,0 22-15,0-22 0,0 0 0,21 0 16,0 0-16,0 0 0,1 1 15,-1-22-15,0 0 0,21 0 0,-21 0 16,22 0-16,-22 0 0,21 0 0,1-22 16,-22 1-16,21 21 0,-21-21 15,0 0-15,22-21 0,-22 20 16,0 1-16,0-21 0,-21 21 0,0-22 16,21 1-16,-21 21 0,0-21 15,0-1-15,0 22 0,0 0 0,-21 0 16,0 21-16,0 0 0,0 0 15,-22 0-15,22 0 0,0 21 16,0 0-16,21 0 0,-21 0 0,21 22 16,0-22-16,0 21 0,0-21 15,0 22-15,0-1 0,0-21 0,0 0 16,21 22-16,0-22 0,0 0 0,0-21 16,22 21-16,-22 0 0,0-21 15,21 0-15,-20 0 0,20 0 0,-21 0 16,21 0-16,-20 0 0,-1-21 0,21 21 15,-21-21-15,0 0 16,1-21-16,-1 20 0,21 1 0,-21-21 16,-21 0-16,21 20 0,1-20 0,-22 0 15,21 21-15,-21-1 0,0 1 16,0 0-16,0 42 16,0 0-16,0 1 15,-21-1-15,-1 21 0,1-21 0,21 22 16,-21-1-16,21 0 0,-21-21 0,0 22 15,21-22-15,0 0 16,-21 0-16,21 0 0,-22 1 0,22-1 16,0-42 15,22-1-31,-1 1 16,0 0-16,0 0 0,0-21 0,22 20 15,-22-20-15,0 21 0,21-21 16,1-1-16,-22 1 0,21 21 0,-21-22 15,0 22-15,1 0 0,-1 21 16,0 0-16,0 0 0,-21 21 16,0 0-16,0 1 0,0-1 0,0 21 15,0-21-15,0 22 16,0-22-16,0 0 0,0 21 0,0-21 0,0 1 16,0-1-16,0 0 0,0 0 15,21 0-15,0 0 16,1-21-16,20 0 0,-21 0 0,0 0 15,22 0-15,-22 0 0,0-21 0,21 0 16,-21 21-16,1-21 0,-1-21 16,21 20-16,-21-20 0,0 21 0,1-43 15,-1 22-15,-21 0 0,21-22 16,0 22-16,-21-22 0,0 1 0,21-1 16,-21 22-16,0-21 0,0-1 0,0 22 15,0-1-15,0 22 0,0-21 0,-21 63 31,0 21-31,21-20 16,-21 20-16,0 0 0,21 1 0,-22 20 16,22-21-16,0 1 0,0 20 15,0-20-15,0-1 0,0 21 0,0-20 16,0-1-16,0 0 0,0 1 16,0-1-16,0-21 0,22 0 0,-1 1 15,0-1-15,0 0 0,0-21 0,0 0 16,22 0-16,-22 0 0,21 0 15,1 0-15,-1-21 0,0 0 0,1-1 16,-1 1-16,0 0 0,1-21 16,-1 21-16</inkml:trace>
  <inkml:trace contextRef="#ctx0" brushRef="#br0" timeOffset="93400.25">8276 12594 0,'0'0'0,"-42"21"0,21-21 15,-1 22-15,1-22 0,42 0 32,1 0-32,20 0 0,-21 0 0,21 0 15,-20 0-15,-1 0 16,21-22-16,0 22 0,-20-21 0,20 21 16</inkml:trace>
  <inkml:trace contextRef="#ctx0" brushRef="#br0" timeOffset="94432.18">9588 12446 0,'0'0'0,"0"-21"16,0 0-16,0 0 0,0-1 0,22 22 15,-1-21-15,0 0 0,0 21 0,0 0 16,0-21-16,1 21 0,-1 0 15,21 0-15,-21 0 0,0 0 0,1 21 16,-1 0-16,0 0 0,0 1 16,0-1-16,-21 0 0,21 21 15,-21-21-15,0 22 0,0-1 0,0-21 16,0 22-16,-21-1 0,0 0 16,0-21-16,21 22 0,0-22 0,-21 21 15,0-21-15,21 1 0,-22-22 0,22 21 16,-21-21-1,21-21 1,0-1-16,0 1 0,0 0 0,0 0 16,21-21-16,1 20 0,-1 1 15,0-21-15,21 0 0,-21 20 0,1-20 16,20 0-16,0 21 0,1-22 16,-22 22-16,21-21 0,0 21 15,1-1-15,-22 1 0,21 21 0,-21 0 16,1 0-16,-1 0 0,0 21 0,0 1 15,0-1-15,0 21 0,-21-21 16,0 22-16,0-22 0,0 21 0,0-21 16,22 22-16,-22-22 0,0 21 15,21-21-15,-21 22 0,0-22 0,21 0 16,0 0-16,0-21 0,0 21 0,1-21 16,-22 21-16,21-21 0,0 0 15,0 0-15,0 0 0,0-21 0,22 0 16,-22 0-16,0 0 0,21 0 15,-20-22-15,-1 22 0,21 0 16,-21-21-16,0 20 0,1-20 0,-1 0 16,0 21-16,-21-22 0,0 22 0,0-21 15,0 21-15,0-1 0,0 1 16,-21 42 0,0 22-16,-1-22 15,22 0-15,-21 21 0,21 1 16,-21-22-16,21 21 0,0 1 0,0-1 15,0 0-15,0-21 0,0 22 16,0-1-16,21-21 0,0 0 0,1 1 16,-1-1-16,21 0 0,0 0 15,1-21-15,-1 0 0,0 0 0,22 0 16,-22-21-16,1 0 0,-1-22 16,21 22-16,-20-21 0,-1 21 0,-21-22 15,22 1-15,-22 0 0,0-22 0,-21 22 16,0-22-16,0 22 0,0-21 15,-21 20-15,0 1 0,-22 0 0,22-1 16,-21 22-16,21-21 0,-22 42 16,1 0-16,0 0 0,-1 0 0,1 21 15,0 0-15,-1 0 0,-20 22 0,20-1 16,1-21-16,0 21 16,-1 1-16,1-1 0,0 0 0,-1 1 15,1-1-15,0 0 0,-1 1 0,1 20 16</inkml:trace>
  <inkml:trace contextRef="#ctx0" brushRef="#br0" timeOffset="97265.23">614 14288 0,'0'0'0,"-21"21"16,-1 0-16,1 0 0,0 0 15,0 0-15,21 1 0,0-1 0,0 0 16,21 0-16,0-21 0,0 0 16,22 0-16,-1 0 0,0 0 15,1-21-15,-1 0 0,0 0 16,1-1-16,20-20 0,-20 21 0,20-21 16,1-1-16,-22 22 0,21-21 15,-20-1-15,-1 1 0,0 21 16,1-21-16,-22-1 0,0 1 15,-21 0-15,0 20 0,0-20 0,-21 0 16,0-1-16,0 1 0,-22 21 16,22-21-16,-21 20 0,-1-20 15,22 21-15,-21 21 0,21-21 0,-22 21 16,22 0-16,0 21 0,0 0 16,0 21-16,0 22 0,-1-22 0,22 43 15,-21-22-15,21 22 0,-21 0 16,21 21-16,0-22 0,0 43 15,-21-21-15,21 0 0,-21 0 16,0 21-16,21 0 0,-22-21 0,22 21 16,0-22-16,0 1 0,-21 0 15,21 0-15,0-21 0,0-1 16,0 1-16,0 0 0,21-22 0,1 1 16,-22-1-16,21-21 0,0 1 15,-21-22-15,21 0 0,0-21 0,0 0 16,1 0-16,-1-21 0,0 0 15,0-22-15,21 1 0,-20-21 0,20-1 16,0 1-16,1-1 0,-22-21 16,21 1-16,-21-1 0,0 0 0,1-20 15,-22-1-15,0 21 0,0 0 16,0-20-16,-22 20 0,1 0 16,-21 22-16,0-22 0,-1 43 15,1-22-15,0 22 0,-22 21 16,22 0-16,-1-1 0,1 22 0,21 0 15,-21 0-15,20 0 0,22 22 16,22-22 0,-1 0-16,0 0 15,0 0-15,21 0 0,-20 0 0,20-22 16,0 1-16,22 0 0,-22 0 16,22 0-16,-1 0 0,-21-22 15,22 22-15,-22 0 0,22-21 0,-22 20 16,0 1-16,1 0 15,-22 0-15,0 0 0,0 0 0,0-1 16,-21 1 0,0 42-1,0 1-15,-21-1 16,21 0-16,0 21 0,-21 1 0,21-1 16,-21 0-16,21 22 0,0-22 15,0 0-15,0 1 0,0-1 0,0-21 16,0 22-16,21-22 0,0 0 15,0 0-15,1-21 0,-1 0 16,0 0-16,0 0 0,21 0 0,-20-21 16,-1 0-16,0 0 0,0-1 15,21 1-15,-20-21 0,-1 0 16,0 20-16,0-20 0,-21 0 0,21-1 16,-21 1-16,0 0 0,0-1 15,0 1-15,0 0 0,0 21 0,-21-22 16,0 22-16,0 0 0,0 21 15,-22 0-15,22 0 0,-21 0 16,21 0-16,-22 0 0,1 0 0,21 21 16,-22 21-16,22-20 0,-21-1 15,21 21-15,21 0 0,0 1 16,-21-1-16,21 0 0,0 1 16,0-1-16,0 0 0,21 1 0,0-22 15,0 21-15,0-21 0,0 1 16,1-1-16,20 0 0,-21-21 0,21 0 15,1 0-15,-22 0 0,21 0 16,1 0-16,-1-21 0,0 0 0,1-1 16,-1-20-16,0 21 0,1-21 15,-1 20-15,0-20 0,1 0 0,-22-1 16,21 1-16,-21 0 0,0 21 16,1-22-16,-1 22 0,-21 0 0,0 0 15,0 0-15,-21 21 31,-1 21-31,1 0 0,21 0 16,-21 21-16,0-20 0,21 20 0,-21 0 16,21-21-16,0 22 0,0-22 15,0 21-15,0-21 0,21 1 0,0-1 16,0 0-16,0-21 0,1 0 16,-1 21-16,0-21 0,0 0 0,21 0 15,-20 0-15,20-21 0,0 0 16,-21 21-16,22-21 0,-1-1 15,-21 1-15,22-21 0,-22 21 0,0 0 16,0-22-16,0 22 0,0 0 16,1 0-16,-22 0 0,21-1 0,-21 1 15,0 42 17,-21-21-17,21 22-15,0-1 0,-22 0 0,22 0 16,0 0-16,0 0 0,0 1 15,0-1-15,0 0 0,0 0 0,0 0 16,22 0-16,-1-21 0,0 22 16,0-22-16,0 0 0,0 0 15,22 0-15,-22 0 0,0 0 0,21 0 16,-20-22-16,20 1 16,0 21-16,-21-21 0,1 0 0,20 0 15,-21 0-15,-21-1 0,0-20 16,21 21-16,-21 0 0,0 0 0,0-1 15,0 1-15,0 0 0,0 0 16,-21 42 0,21 0-1,0 0-15,0 1 0,-21 20 16,0-21-16,21 0 0,-21 22 0,-1-22 16,22 0-16,0 0 0,-21 0 15,21 0-15,-21-21 0,21-21 47,21 0-47,0 0 0,1 0 16,-1 0-16,0-1 0,0-20 0,0 21 15,-21 0-15,21-22 0,1 22 0,-1 0 16,0 0-16,-21 0 0,21 21 16,0 0-16,-21 21 15,21 0 1,-21 0-16,0 22 0,22-22 0,-22 0 15,21 0-15,0 21 0,0-20 16,0-1-16,0 0 0,1 0 16,-1-21-16,21 21 0,0-21 0,-20 0 15,20 0-15,0 0 0,1 0 16,-1 0-16,21-21 0,-20 0 0,-1 0 16,0 0-16,1-1 0,-1 1 15,0 0-15,1-21 0,-22 21 0,0-1 16,0-20-16,0 0 0,-21 21 15,0-22-15,0 22 0,0-21 0,0 21 16,-21-22-16,0 22 0,0 21 0,0-21 16,-22 21-16,22 0 0,-21 0 15,0 0-15,-1 0 0,1 21 0,21-21 16,-22 42-16,1-20 0,21-1 16,-21 21-16,20-21 0,22 22 15,0-1-15,-21-21 0,21 21 16,0 1-16,0-1 0,0 0 0,0-20 15,21 20-15,-21-21 0,22 21 0,-1-20 16,0-22-16,0 21 0,0 0 16,0-21-16,1 0 0,-1 0 0,21 0 15,-21-21-15,22 0 0,-22 21 16,21-43-16,0 22 0,-20-21 0,20 21 16,-21-22-16,21 1 0,-20 0 15,20-22-15,-21 22 0,0-22 16,0 22-16,-21-22 0,0 1 0,22-1 0,-22 1 15,0-22-15,0 22 16,0 20-16,0-20 0,0 21 0,0-1 16,-22 22-16,22 0 0,-21 0 0,0 21 15,0 0-15,0 21 16,0 0-16,21 21 0,0 22 0,0-22 16,0 22-16,0-1 0,0 1 15,0-1-15,0 1 0,0-22 0,0 22 16,0-1-16,21-21 0,-21 22 15,21-22-15,0 1 0,-21-1 0,21 0 16,0-21-16,1 1 0,-1-1 16,21 0-16,0 0 0,-20-21 0,20 0 15,0 0-15,22 0 0,-22-21 16,22 0-16</inkml:trace>
  <inkml:trace contextRef="#ctx0" brushRef="#br0" timeOffset="98229.43">5630 14076 0,'-21'0'0,"-21"-42"31,21 42-31,21-22 16,0 1-16,0 0 0,0 0 16,0 0-16,21 0 15,0 21-15,0-22 0,0 22 16,0 0-16,1-21 0,20 21 0,-21 0 15,0 0-15,22 0 0,-22 0 16,0 21-16,0 1 0,0-1 16,0 0-16,1 0 0,-22 21 15,21-20-15,-21-1 0,21 21 0,-21-21 16,0 0-16,0 1 0,0-1 0,0 21 16,0-21-16,0 0 15,21-21 1,0 0-16,-21-21 15,21 0-15,1 0 0,-1 0 0,0 0 16,21-1-16,-21 1 0,1 0 0,-1-21 16,0 21-16,0-22 0,0 22 15,0 0-15,1-21 0,-1 20 0,0 1 16,-21 0-16,0 0 0,21 0 16,0 21-1,-21 21-15,0 0 0,0 21 16,0-20-16,0 20 0,0 0 15,0 1-15,0 20 0,0 1 0,-21-1 16,0 22-16,21-22 0,0 1 16,-21 20-16,21-20 0,-21 21 0,21-22 15,0 1-15,0-1 0,0 22 0,0-22 16,0 1-16,0-1 0,0 1 16,0-1-16,0 1 0,0-22 0,0 22 15,0-22-15,-22 0 0,22 1 0,-21-22 16,21 0-16,-21 0 15,0 0-15,0 0 0,0-21 0,-22 0 16,22 0-16,-21 0 0,-1 0 0,1-21 16,-21 21-16,20-21 0,-20-21 15,20 21-15,-20-22 0,21 1 0,-22 0 16,22-22-16,21 22 0,-1-22 0,1 1 16,21 20-16,0-20 0,0 21 15,0-22-15,21 22 0,1-1 0,-1 1 16,21 0-16,0-1 0,1 1 15,-1 0-15,0 21 0,22-22 0,-22 1 16,22 0-16,-22-1 0,22 1 16</inkml:trace>
  <inkml:trace contextRef="#ctx0" brushRef="#br0" timeOffset="99145.12">7048 13885 0,'0'0'15,"0"-21"-15,0 0 0,-21 21 0,0 0 0,0-21 16,0 21-16,0 0 16,-1 0-16,1 0 0,0 21 0,0 0 15,0 0-15,0 1 0,-22 20 0,22-21 16,0 21-16,0-20 16,0 20-16,21 0 0,-22-21 0,22 22 15,-21-1-15,21-21 0,0 22 0,0-22 16,0 0-16,21 0 0,1 0 15,-1 0-15,0 1 0,0-22 0,21 0 16,-20 0-16,-1 0 0,21 0 16,-21 0-16,22-22 0,-22 1 0,21 0 15,-21 0-15,22 0 0,-1 0 0,-21-1 16,0-20-16,0 21 0,1-21 16,-1 20-16,-21-20 0,21 0 0,-21 21 15,0-22-15,0 1 0,0 21 0,-21 0 16,0-1-16,-22 1 15,22 0-15,0 21 0,-21 0 0,-1 0 16,22 0-16,-21 0 0,-1 21 0,22 0 16,-21 1-16,21 20 0,0-21 15,-22 21-15,22 1 0,0-22 0,21 21 16,0 1-16,0-22 0,0 21 16,0 0-16,0-20 0,0 20 0,0-21 15,21 0-15,0 0 0,0 1 0,22-1 16,-22-21-16,21 0 0,1 0 15,-1 0-15,0 0 0,1 0 16,-1-21-16,0 21 0,1-22 0,-1 1 16,-21-21-16,21 21 0,1 0 15,-1-22-15,0 22 0,-20 0 0,-1-21 16,21 20-16,-21-20 0,-21 21 16,21 0-16,-21 0 0,0-1 0,0 1 15,0 0-15,0 42 31,-21 0-31,21 1 0,0-1 16,-21 0-16,21 0 0,0 0 16,-21 0-16,21 1 0,0-1 15,0 0-15,0 0 0,0 0 0,21-21 16,0 21-16,0-21 16,1 0-16,-1 0 0,0 0 15,0 0-15,0 0 0,0 0 0,1-21 16,20 21-16,-21-21 0,0 0 15,22 0-15,-22 0 0,0-1 0,21 1 16,-21-21-16,1 21 0,-1-22 0,0 22 16,-21-21-16,0 21 0,21 0 15,-21-1-15,0 1 0,0 0 0,-21 42 32,0 0-32,21 1 0,-21-1 0,21 0 15,-22 21-15,22-21 0,-21 1 0,21 20 16,0-21-16,0 0 0,0 22 15,0-22-15,0 0 0,0 0 16,21 0-16,1 0 0,-1 1 0,0-22 16,21 0-16,-21 0 0,22 0 15,-1 0-15,0 0 0,1 0 0,-1-22 16,22 1-16,-22 21 0</inkml:trace>
  <inkml:trace contextRef="#ctx0" brushRef="#br0" timeOffset="99988.22">9504 14034 0,'0'0'15,"0"21"-15,-21-21 0,-1 0 16,22-21 0,0-1-16,0 1 15,0 0-15,0 0 16,22 0-16,-22-22 16,21 22-16,-21 0 0,0-21 0,0 21 15,0-22-15,0 22 0,0 0 16,0 0-16,0 0 0,-21-1 0,-1 1 15,1 21-15,0 0 0,-21 0 16,21 21-16,-22 1 0,22-1 0,-21 21 16,-1 0-16,22-20 0,-21 20 0,21 0 15,-22 1-15,22-1 0,0-21 16,0 21-16,0-20 0,21 20 0,0-21 16,0 0-16,0 0 0,0 1 15,21-1-15,0-21 0,21 0 16,-20 0-16,-1 0 0,21 0 15,0 0-15,-20-21 0,20 21 16,-21-22-16,21 1 0,-20 0 0,-1 0 16,0 0-16,0 0 0,-21-1 0,0 1 15,0 0-15,21 0 0,-21 0 16,0 0-16,0-1 0,0 44 31,0-1-15,0 0-16,0 21 0,0-21 0,0 22 15,0-22-15,0 21 0,21 1 16,-21 20-16,0-21 0,0 22 16,0-1-16,22-20 0,-22 20 0,0 1 15,21-1-15,-21 1 0,0-1 16,0 1-16,0-1 0,0 1 0,0-1 16,0 1-16,0-1 0,0 1 0,0-1 15,0 1-15,-21-1 0,-1-20 0,1-1 16,0 0-16,0 1 0,0-22 15,0 0-15,-22 0 0,22 0 0,-21-21 16,21 0-16,-22 0 0,1 0 0,0-21 16,-1 0-16,22-21 0,-21-1 15,-1 1-15,22 0 0,0-1 16,0-20-16,21-1 0,0 1 0,0-22 16,0 22-16,21-1 0,0 1 15,22-22-15,-22 21 0,21 1 0,-21-22 16,22 22-16,-1-1 0,0 1 0,1 20 15,-1-20-15,0 21 0,1-1 16,-1 22-16,0-21 0,1 21 0,-1-22 16,0 22-16,1 0 0</inkml:trace>
  <inkml:trace contextRef="#ctx0" brushRef="#br0" timeOffset="100604.87">9842 13991 0,'22'0'16,"-22"-21"-16,21 21 15,-21-21 1,21 21-16,0-21 0,-21 0 16,21 21-16,0-22 0,1 1 15,-1 0-15,42-42 16,-63 41 0,0 44-1,-21-22-15,0 21 0,0 21 16,0-21-16,-22 0 0,22 22 15,0-1-15,0-21 0,0 22 16,21-22-16,0 0 0,0 21 0,0-21 16,0 1-16,0-1 0,0 0 15,42 0-15,-21 0 0,0-21 0,22 21 16,-22-21-16,21 0 0,0 0 0,-20 0 16,20 0-16,0 0 0,-21-21 15,22 21-15,-1-21 0,0 0 0,-20 0 16,20 0-16,-21-1 0,21-20 0,1 0 15,-22-1-15,0 1 0,21-21 16,-20 20-16,-1-20 0,21-1 0,-21 1 16,-21-1-16,21 22 0,-21 0 15,22-1-15,-22 1 0,0 21 16,0 0-16,0-1 0,0 1 0,0 42 31,0 1-31,-22-1 0,1 21 16,0 0-16,21 1 0,0 20 0,-21-20 15,21 20-15,-21-21 0,21 22 16,0-22-16,0 1 0,0-1 0,0 0 16,0 1-16,21-1 0,0 0 0,0-21 15,0 1-15,1-1 0,20 0 16,-21 0-16,21-21 0,-20 0 0,20 0 16,0 0-16,1 0 0,-1 0 0,0 0 15,1-21-15,-22 0 16,21 0-16,0-1 0,-20 1 0,20 0 15,-21 0-15,0-21 0,0 20 0,1-20 16,-22 21-16,0-21 0,0 20 16</inkml:trace>
  <inkml:trace contextRef="#ctx0" brushRef="#br0" timeOffset="100808.75">10604 13864 0,'0'0'0,"-21"21"0,42-21 31,22 0-31,-22 0 0,0 0 16,21-21-16,1 21 0,-1-21 0,0 21 15,1 0-15,-1-21 0,0 21 16,1-21-16,20 21 0,-20-21 0,-1 21 16,-21-22-16,21 22 0,-20 0 0,-1-21 15,0 21-15</inkml:trace>
  <inkml:trace contextRef="#ctx0" brushRef="#br0" timeOffset="101400.43">2857 15854 0,'0'0'0,"-105"-127"32,83 127-32,1-21 0,0 21 15,0 0-15,0 0 0,-22 0 0,22 21 16,-21 0-16,21 21 0,0 1 16,-22-1-16,22 22 0,21-1 0,-21 22 15,0-22-15,21 22 0,-21-22 16,-1 22-16,22-21 0,-21-1 0,0 22 15,0-22-15,21 1 0,-21-1 16,0-20-16,-1-1 0,22 0 0,0 1 16,0-1-16,-21-21 0,21 0 15,0-42 1,0 0-16</inkml:trace>
  <inkml:trace contextRef="#ctx0" brushRef="#br0" timeOffset="101680.27">2074 16256 0,'0'-63'0,"0"126"0,0-169 16,0 43-16,0 20 0,0-20 15,0 42-15,0-22 0,0 22 0,0 0 16,0 0-16,21 21 0,22 0 16,-22 0-16,21 0 0,-21 21 0,22 21 15,20 1-15,-20-1 0,-1 22 16,0-1-16,1 1 0,-1-22 0,0 21 15,1 1-15,-1-1 16,-21-20-16,0-1 0,0 0 0,1 22 16,-1-22-16,0-21 0,0 22 15,0-1-15,-21-21 0,0 0 0,21 1 16,1-22-16,-1 0 16,0-22-16,-21 1 15,21-21-15,-21 21 0</inkml:trace>
  <inkml:trace contextRef="#ctx0" brushRef="#br0" timeOffset="101916.94">3238 15706 0,'0'0'16,"22"-43"-16,-22 22 0,0 0 0,0 0 16,-22 21-16,1 0 15,0 21-15,0 0 0,-21 22 0,20-1 16,1 21-16,0 1 0,-21-1 0,21 22 15,-1-21-15,1 20 0,0-20 16,21 20-16,0-20 0,-21-22 0,21 22 16,-21-1-16,21-20 0,0-1 15,0 0-15,0 1 0,0-22 0,0 21 16,0-21-16,0 0 0,21-21 16,0 0-16,0 0 15</inkml:trace>
  <inkml:trace contextRef="#ctx0" brushRef="#br0" timeOffset="102321.65">3323 16383 0,'0'64'16,"0"-22"-16,0-21 15,-21 0-15,0 22 0,21-1 16,0-21-16,0 21 0,0-20 15,0 20-15,0-21 0,0 0 0,0 0 16,0 1-16,21-1 0,0-21 16,0 0-16,0 0 0,22 0 0,-22 0 15,21-21-15,-21-1 0,22 22 0,-1-21 16,-21-21-16,22 21 0,-22 0 16,0-1-16,0 1 0,-21-21 0,0 21 15,0 0-15,0-1 0,0-20 16,-21 21-16,0 0 0,0 0 0,-22-22 15,22 22-15,-21 0 0,21 21 16,-22-21-16,1 21 0,21 0 16,0 0-16,-22 0 0,22 21 15,0-21-15,0 21 0,0 0 0,-1 0 16,22 1-16,0-1 0,-21-21 16,21 21-16,0 0 0,0 0 15,21-21-15,1 0 16,-1 0-16,0 0 0,0 0 0</inkml:trace>
  <inkml:trace contextRef="#ctx0" brushRef="#br0" timeOffset="103304.08">4657 15960 0,'0'0'0,"42"-21"0,-21-22 16,21 43-16,-20-21 0,-1 0 0,-21 0 15,0 0 1,-21 21-16,-22-22 0,22 22 0,0 0 16,-21 0-16,-1 0 0,1 0 15,0 0-15,-1 0 0,22 22 0,-21-1 16,-1 0-16,22 21 0,-21-21 16,21 22-16,0-22 0,-1 21 0,22 1 15,0-1-15,0-21 0,0 21 16,0 1-16,22-22 0,-1 21 15,0 1-15,0-22 0,21 21 0,-20-21 16,20 0-16,-21 22 0,0-22 16,0 0-16,1 0 0,-1 0 0,-21 1 15,0-1-15,0 0 0,0 0 16,0 0-16,-21 0 0,-1-21 0,1 22 16,-21-1-16,21-21 0,-22 0 15,1 21-15,0-21 0,-1 0 0,1 0 16,21 0-16,-21-21 0,20 0 15,-20-1-15,21 1 0,0 0 0,0-21 16,-1 21-16,22-22 0,0 22 16,0-21-16,0 21 0,0-1 15,0 1-15,0 0 0,22 21 16,-1 21 0,0 22-16,0-22 0,-21 0 15,0 21-15,21-21 0,0 22 16,-21-1-16,0-21 0,22 22 0,-1-22 15,0 21-15,-21-21 0,21 22 16,0-22-16,0-21 0,22 21 0,-22 0 16,0-21-16,21 0 0,-20 0 15,20 0-15,0-21 0,-21 0 0,22 0 16,-1-1-16,-21 1 0,22 0 16,-1-21-16,0 21 0,-21-22 15,22 22-15,-22-21 0,21-1 0,-21 1 16,1 21-16,-22-21 0,0-1 15,0 22-15,0 0 0,0 0 0,0 0 16,-22 21 0,1 21-16,0 0 15,21 0-15,0 0 0,-21 22 16,21-22-16,-21 0 0,21 21 0,0-21 16,0 22-16,0-22 0,0 21 0,0-21 15,0 1-15,21-1 0,0-21 16,0 21-16,0-21 0,1 0 0,-1 0 15,0 0-15,21 0 16,-21-21-16,1 0 0,20-1 0,-21 1 16,0 0-16,0 0 0,1 0 0,-1 0 15,0-22-15,-21 22 0,21 0 16,-21-21-16,0 20 0,0-20 0,0 21 16,0 0-16,0 0 15,0 42 1,0 0-16,0 0 0,0 0 15,0 22-15,0-22 16,0 0-16,0 0 0,0 21 0,0-20 16,0-1-16,0 0 0,0 0 15,0 0-15,0 0 0,21-21 0,0 0 16,-21 22-16,22-22 0,-1 0 16,0 0-16,0 0 0,0-22 0,0 1 15,22 21-15,-22-21 0,0 0 0</inkml:trace>
  <inkml:trace contextRef="#ctx0" brushRef="#br0" timeOffset="103983.69">5778 16171 0,'0'-21'0,"0"42"0,0-63 0,0 21 16,-21 21 0,0 21-16,0 0 0,0 0 15,-22 22-15,22-22 0,0 21 0,0 1 16,21-22-16,-21 21 0,21 0 15,-21-20-15,21 20 0,0-21 0,0 21 16,0-20-16,0-1 0,0 0 16,21 0-16,0 0 0,21-21 15,-21 0-15,1 0 0,20 0 16,0 0-16,1 0 0,20-21 0,-21 0 16,1 0-16,-1 0 0,0-1 0,-20 1 15,20 0-15,-21-21 16,21-1-16,-20 1 0,-1 0 0,-21-1 15,21-20-15,-21-1 0,21 1 0,-21-1 16,0 1-16,0 21 0,21-22 16,0 22-16,-21 21 0,22-22 0,-22 22 15,21 21 1,-21 42-16,0-20 16,0 20-16,0 0 0,0 1 0,0-1 15,0 21-15,-21-20 0,21 20 16,-22-20-16,22 20 0,-21-21 0,0 1 15,21-1-15,-21 0 0,21 1 16,0-22-16,-21 0 0,21 21 16,-21-20-16,21-1 0,0 0 15,-22-21-15,22-21 16,0 0 0,0-1-16,0-20 0,22 21 15,62-148 1,-63 126-16,22 1 0,-1-22 15,22 22-15,-22 21 0,0-21 16,22 20-16,-22 1 0,22 21 0,-22 0 16,21 0-16,-20 21 0,-1 1 0,-21-1 15,0 0-15,1 0 0,-1 21 16,-21 1-16,0-22 0,0 21 16,0-21-16,-21 22 0,-1-1 0,1-21 15,-21 0-15,21 22 0,0-22 16,-22 0-16,22 0 0,0-21 0,21 21 15,0-42 17</inkml:trace>
  <inkml:trace contextRef="#ctx0" brushRef="#br0" timeOffset="106626.54">7705 16108 0,'-22'0'0,"22"-21"47,22 0-47,-1 21 0,0-22 0,0 1 16,0 0-16,0-21 0,22 21 16,-22-1-16,0 1 0,21-21 0,-20 21 15,-22 0-15,0-1 0,21-20 0,-21 21 16,0 0-16,0 0 0,-21-1 15,21 1-15,-22 0 0,-20 21 0,21 0 16,-21 0-16,-1 0 0,1 21 16,0 0-16,20 1 0,-20-1 0,0 21 15,21 0-15,-1 1 0,1-1 16,0 0-16,21 1 0,0-22 0,0 21 16,0 1-16,21-22 0,0 21 15,1-21-15,20 0 0,-21 1 16,21-1-16,1-21 0,-1 0 0,0 21 15,1-21-15,-1 0 0,0 0 16,1 0-16,-22 0 0,21-21 0,-21 21 16,1 0-16,-22-21 0,-43 21 31,22 0-31,-21 0 0,21 0 0,-22 0 16,1 21-16,0 0 0,-1 0 15,1 0-15,0 22 0,-1-22 0,22 21 16,-21-21-16,21 22 0,-1-22 15,1 21-15,0 0 0,21-20 16,-21 20-16,21-21 0,0 0 0,0 22 16,21-22-16,0-21 0,0 21 15,22-21-15,-1 0 0,0 0 0,1 0 16,-1-21-16,22 0 0,-22-1 16,21 1-16,1 0 0,-22-21 0,22 21 15,-22-22-15,22 1 0,-22 0 0,0-22 16,1 22-16,-1-22 0,-21 1 15,21-1-15,-20 1 0,-1-1 0,0-20 16,0 20-16,0 1 0,-21-1 16,0 22-16,21-22 0,-21 22 15,0 21-15,0-22 0,0 22 0,0 0 16,-21 21 0,0 21-16,0 22 0,21-22 15,-21 21-15,0-21 0,-1 22 16,22 20-16,-21-21 0,21 22 0,-21-22 15,0 22-15,21-1 0,-21 1 0,21-22 16,0 22-16,0-22 0,0 0 16,0 1-16,0-1 0,0 0 0,0-21 15,21 1-15,0-1 0,0 0 16,0-21-16,22 0 0,-1 0 16,0 0-16,1 0 0,-1 0 0,0 0 15,1-21-15,20 0 0,-20-1 16,-1 1-16,0 0 0,1-21 0,-22 21 15,21-22-15,-21 22 0,0-21 0,-21 21 16,0-22-16,0 22 0,0 0 16,0 0-16,-21 21 15,0 0-15,0 0 16,0 21-16,0 21 0,-1-21 16,1 1-16,21 20 0,-21-21 0,21 21 15,-21-20-15,21 20 0,0-21 16,0 0-16,0 22 0,0-22 15,21 0-15,0 0 0,0-21 16,22 0-16,-22 0 0,0 0 16,21 0-16,-20 0 0,-1 0 0,21 0 15,-21-21-15,22 0 0,-22 0 0,0-1 16,0 1-16,21-21 0,-20 0 16,-1 20-16,-21-20 0,21 0 0,0-1 15,-21 1-15,21 0 0,-21 21 0,0-22 16,0 22-16,21 21 0,-21-21 15,0 42 1,0 0-16,0 22 16,0-22-16,0 0 0,0 21 15,0-21-15,-21 22 0,21-22 0,0 0 16,0 21-16,-21-20 0,21-1 16,0 0-16,-21 21 0,21-21 15,0 1-15,-21-22 0,21-22 31,0 1-15,21-21-16,-21 21 0,21 0 16,0-22-16,-21 1 0,21 21 15,1-22-15,-1 1 0,-21 21 0,21 0 16,0-22-16,0 22 0,-21 0 16,21 21-16,1 0 0,-1 0 15,-21 21 1,0 0-16,21 1 0,-21-1 0,0 0 15,0 0-15,21 21 0,-21-20 16,0-1-16,0 21 0,0-21 0,0 0 16,21 1-16,-21-1 0,0 0 15,0 0-15,21-21 16,1 0 0,-1-21-1,-21 0-15,21 0 0,0-1 0,-21 1 16,21-21-16,0 21 0,1-22 15,-1 1-15,0 0 0,0-1 16,0 22-16,22-21 0,-22 21 0,0 0 16,-21-1-16,21 1 0,0 21 15,-21 21 1,0 1-16,0-1 0,0 0 0,0 21 16,0-21-16,0 22 0,-21-1 15,21-21-15,0 22 0,0-1 0,0-21 16,0 21-16,0-20 0,0-1 0,0 0 15,21 0-15,0 0 16,1 0-16,-1 1 0,0-22 0,0 0 16,21 0-16,-20 0 0,20 0 0,0 0 15,-21-22-15,22 22 0,-1-21 16,-21 0-16,22 0 0,-22 0 0,0-22 16,0 22-16,0-21 0,0 0 0,1-1 15,-1 1-15,-21 0 0,0 20 16,0-20-16,0 0 0,0 21 0,0-1 15,-21 1-15,-1 21 0,1 0 16,0 0-16,0 21 0,0 1 16,21 20-16,0-21 0,-21 0 0,21 22 15,0-1-15,0-21 16,0 21-16,0-20 0,0 20 0,0-21 16,0 0-16,0 0 0,21 22 15,0-43-15,0 21 0,21 0 0,-20-21 16,20 0-16,0 0 0,-21 0 0,22 0 15,-1 0-15,0 0 0,1 0 16,-22-21-16,21 0 0,-21 0 0,22-1 16,-22 1-16,0-21 0,0 21 0,-21-22 15,21 1-15,-21 0 0,22-1 16,-22 22-16,0-21 0,0 21 0,0-22 16,0 22-16,0 42 31,0 1-31,0-1 0,0 0 15,-22 0-15,22 21 0,-21-20 16,0 20-16,21-21 0,-21 0 0,21 22 16,-21-22-16,0 0 0,21 0 0,0 0 15,0 0-15,0-42 32,0 0-32,21 21 15,0-21-15,0-21 0,0 20 16,0 1-16,1-21 0,-1 21 0,0-22 15,21 22-15,-21 0 0,22 0 16,-22 0-16,0 21 0,0 0 16,0 0-16,1 0 0,-1 0 0,-21 21 15,0 0-15,0 0 0,0 0 16,21 22-16,-21-22 0,0 0 0,0 21 16,0-20-16,21-1 0,-21 0 0,0 0 15,21 0-15,0 0 0,1 1 16,-1-1-16,21-21 0,-21 0 15,0 0-15,1 0 0,-1 0 0,0 0 16,0-21-16,0 21 0,0-22 16,1 1-16,-1-21 0,-21 0 0,21-1 15,0 1-15,-21 0 0,21-22 0,0 1 16,-21-1-16,22 1 16,-1-1-16,0 1 0,0-22 0,0 21 15,-21 1-15,21-1 0,-21 22 0,0 0 16,0-1-16,0 22 0,0 0 15,-21 42-15,0 0 16,0 1-16,0 20 0,-22 0 16,22 22-16,0-22 0,0 0 15,0 22-15,0-22 0,21 22 0,0-1 0,0-20 16,0 20-16,0-21 0,0 1 16,21 20-16,0-20 0,0-1 0,0-21 15,0 21-15,1-20 0,20-1 16,-21 0-16,0 0 0,22-21 15,-22 0-15,21 0 0,-21 0 0,22 0 16,-1 0-16,0-21 0,-21 0 0,22-22 16,-1 22-16,0-21 0,-20 0 15,20 20-15</inkml:trace>
  <inkml:trace contextRef="#ctx0" brushRef="#br0" timeOffset="106832.42">11874 15769 0,'0'0'0,"-21"21"0,21 1 0,21-22 31,22 0-31,-22 0 0,21 0 0,1 0 16,-1 0-16,0 0 0,22-22 16,-22 22-16,0-21 0,22 0 0,-22 21 15,22-21-15,-22 0 0,22 21 16,-22-21-16,0-1 0,-21 22 0,1 0 15,-1-21-15</inkml:trace>
  <inkml:trace contextRef="#ctx0" brushRef="#br0" timeOffset="107564.3">9377 17420 0,'0'-21'32,"21"21"-17,0-21-15,0 0 0,0 0 16,1-1-16,20 1 0,-21 0 0,0 0 16,0 0-16,-21 0 0,0-1 0,0 1 15,0 0-15,-21 21 16,0 0-16,0 0 0,0 0 15,-22 21-15,22 0 16,-21 1-16,21-1 0,-22 0 0,22 0 0,0 21 16,0-20-16,0-1 15,21 21-15,-21-21 0,21 0 0,0 1 16,0-1-16,21 0 0,0-21 0,0 0 16,0 21-16,0-21 0,22 0 15,-22 0-15,21 0 0,-21 0 0,22 0 16,-1 0-16,-21 0 0,0 0 15,1 0-15,-44 21 32,1-21-32,0 21 0,0 1 0,-21-1 15,20 0-15,1 0 0,0 0 16,-21 0-16,21 22 0,-1-22 0,1 0 16,21 21-16,-21-20 0,21-1 15,0 0-15,0 0 0,0 0 16,0 0-16,0 1 0,0-1 0,21 0 15,0-21-15,1 0 16,-1 0-16,0 0 0,21 0 0,-21 0 16,22 0-16,-1 0 0,0-21 15,22 0-15,-22 21 0,1-22 0,20 1 16,-21 0-16,1-21 0,-1 21 16,0-1-16,1 1 0,-1-21 0,-21 21 15,0 0-15,1-22 0,-22 22 16,0-21-16</inkml:trace>
  <inkml:trace contextRef="#ctx0" brushRef="#br0" timeOffset="107748.19">10160 17505 0,'0'-21'0,"-21"42"0,42-21 0,0-21 31,0 21-31,-21 21 16,21 0-16,1 0 0,-1 0 16,0 1-16,-21-1 0,21 0 15,0 0-15,0 0 0,1 0 0,-1 1 16,-21-1-16,21 0 0,0-21 15,-21 21-15,21 0 0,0-42 32,-21 0-17</inkml:trace>
  <inkml:trace contextRef="#ctx0" brushRef="#br0" timeOffset="107957.11">10647 17441 0,'-106'212'0,"212"-424"0,-106 191 16,0 0-16,-21 21 15,-22 21 1,22 0-16,0 1 0,-21-1 16,20 0-16,-20 21 0,21-21 0,-21 22 15,-1-22-15,22 21 16,-21 1-16,21-22 0,-22 21 0,22-21 0,0 0 16,0 1-16,21 20 0,0-21 15,0 0-15,21-21 16,0 0-16,21-21 15,-20 0-15</inkml:trace>
  <inkml:trace contextRef="#ctx0" brushRef="#br0" timeOffset="108296.91">10774 17590 0,'0'0'0,"0"-22"15,21 1-15,-21 0 0,0 0 16,21 0-16,-21 42 31,0 0-15,0 0-16,0 22 0,0-22 15,0 21-15,0 0 0,-21 1 0,0 20 16,21-20-16,-21 20 0,21-21 0,0 22 16,-22-1-16,22 1 0,-21-1 15,0 1-15,21 21 0,-21-22 0,0 22 16,0-22-16,-1 22 0,1-22 15,21 1-15,-21 21 0,0-22 0,0 1 16,21-22-16,-21-42 16,42 0 31,0 0-47,0 0 15,0-64-15</inkml:trace>
  <inkml:trace contextRef="#ctx0" brushRef="#br0" timeOffset="108628.72">10901 17844 0,'0'0'0,"0"-64"0,0 22 15,0-22-15,0 22 0,-21 0 0,21-1 16,-22 22-16,22-21 0,-21 21 16,21-1-16,-21 1 0,21 0 15,0 0-15,0 0 0,21 0 16,0 21-16,1 0 0,-1 0 15,21 0-15,-21 0 0,22 0 0,-22 0 16,21 0-16,0 0 0,-20 0 0,-1 0 16,0 0-16,0 21 0,0 0 15,0-21-15,1 21 0,-22 0 0,0 0 16,0 1-16,0-1 0,0 0 16,0 0-16,0 0 0,-22 0 0,-20 1 15,21-1-15,0 0 0,-22-21 0,1 21 16,21 0-16,-21 0 15,-1-21-15,1 22 0,0-22 0,-1 21 16,1-21-16,21 0 0,0 0 16,-1 0-16,22-21 15</inkml:trace>
  <inkml:trace contextRef="#ctx0" brushRef="#br0" timeOffset="110648.58">14266 12002 0,'0'0'0,"-21"0"0,0 0 0,-21 0 16,20 0-16,1 0 0,0 0 15,0 0-15,21 21 16,0 0-1,21-21 1,0 21-16,22-21 0,-1 21 16,0-21-16,1 21 0,-1-21 15,21 0-15,1 0 0,-22 22 0,22-22 16,-1 0-16,22 0 0,-22 0 16,1 0-16,21 0 0,-22 0 0,1-22 15,20 22-15,-41-21 0,20 21 0,-21-21 16,1 0-16,-22 21 0,0-21 15,0 0-15,-21-1 0,0 1 16,0 0-16,-21 0 0,0 21 16,-21-21-16,-1 0 0,1 21 0,0-22 15,-22 22-15,22-21 0,-22 21 0,22-21 16,-22 21-16,22 0 16,0 0-16,21 0 0,-22 0 0,22 0 15,0 0-15,0 0 0,21 21 31,21-21-31,0 0 16,0 21-16,22-21 0,-22 0 16,21 0-16,0 0 0,22 0 0,-22 0 15,1 0-15,20 0 0,-21 0 0,1 0 16,-1 0-16,0 0 0,-20 0 16,-1 0-16,0 0 0,-21 22 0,0-1 15,0 0-15,0 0 0,-21 0 0,0 22 16,-22-22-16,1 21 15,0 0-15,-1 1 0,1-1 0,-22 0 16,22 1-16,0-22 0,-1 21 0,1 1 16,0-1-16,-1-21 0,22 21 15,0-20-15,0-1 0,0 0 0,21 0 16,0 0-16,0 0 0</inkml:trace>
  <inkml:trace contextRef="#ctx0" brushRef="#br0" timeOffset="112928.32">17399 12107 0,'-21'0'0,"0"0"0,-1 0 0,1 0 16,0 0-16,0 0 0,0 22 15,21-1-15,-21-21 16,21 21-16,0 0 0,0 0 15,0 0-15,21-21 16,0 22-16,0-22 0,0 0 0,0 21 16,22-21-16,-22 0 0,21 0 0,1 0 15,-1 0-15,0 0 0,1-21 16,-1-1-16,0 22 0,1-21 0,-1 0 16,0 0-16,1 0 0,-1 0 15,-21-22-15,21 22 0,-20 0 16,-1-21-16,-21 20 0,0-20 0,0 21 15,0 0-15,0 0 0,-21-1 16,21 1-16,-43 21 0,22 0 0,-21 0 16,-1 0-16,1 0 0,0 21 0,-22 1 15,22-1-15,-22 21 0,1 0 16,-1 1-16,1-1 0,-1 22 0,22-22 16,0 21-16,-1-20 0,22 20 15,0-20-15,21-1 0,0 0 0,0 1 16,21-22-16,0 21 0,22-21 0,-22 0 15,21 1-15,1-1 16,-1 0-16,21 0 0,-20-21 0,20 0 16,-20 0-16,20 0 0,-21 0 15,1 0-15,-1 0 0,0 0 0,1 0 16,-22-21-16,0 0 0,-21 0 16,0-1-1,-21 22-15,0 0 0,0 0 16,-1 0-16,1 0 0,-21 0 0,0 22 15,20-22-15,-20 21 0,0 0 16,-1 0-16,1 21 0,0-20 0,-1 20 16,1 0-16,0-21 0,-1 22 15,22-1-15,-21 0 0,21 1 16,0-1-16,21 0 0,0-20 0,0 20 16,0-21-16,21 21 0,21-20 15,-21-1-15,22 0 0,-1-21 0,21 21 16,-20-21-16,20 0 0,1 0 0,-1 0 15,1 0-15,-1 0 0,1-21 16,-1 21-16,1-21 0,-1 0 0,1-1 16,-1 1-16,1 0 0,-22 0 15,0 0-15,1 0 0,-22-22 0,21 22 16,-21-21-16,-21 21 0,22-1 0,-22 1 16,21 0-16,-21 0 0,0 0 15,0 42 1,0 0-16,-21 0 15,-1 0-15,1 1 0,0-1 16,0 21-16,0-21 0,0 0 0,-1 22 16,1-22-16,0 0 0,0 0 0,0 0 15,0-21-15,-1 22 0,1-22 16,0 0-16,21-22 31,21-62-15,0 63-16,1-22 0,-1 22 15,0-21-15,0 21 0,0-22 16,0 1-16,22 0 0,-22 20 16,21-20-16,-21 21 0,22 0 0,-22 0 15,21 21-15,-21 0 0,1 0 16,-1 0-16,0 21 0,0 0 0,0 21 16,0-21-16,-21 22 0,0-1 0,0-21 15,22 22-15,-22-1 0,0-21 16,0 21-16,21-20 0,-21-1 0,0 0 15,0 0-15,0 0 0,21-21 16,0 0 0,0-21-1,0 0-15,-21 0 0,22 0 16,-1-1-16,0-20 0,-21 21 16,21-21-16,0-1 0,0 1 0,1 0 15,-1-1-15,0 22 0,0-21 16,0 21-16,0-1 0,1 1 0,-1 21 15,-21 21-15,0 1 16,0-1-16,21 21 0,-21-21 16,0 22-16,0-1 0,0 0 0,0 1 15,0-22-15,0 21 0,0-21 0,21 22 16,-21-22-16,21 0 16,0 21-16,1-42 0,-1 21 0,21 1 0,0-22 15,-20 0-15,41 0 0,-21 0 0,1 0 16,20 0-16,-20-22 15,20 1-15,-21 0 0,22 0 0,-22 0 16,1-22-16,-22 22 0,21-21 0,-21 0 16,0-1-16,1 1 0,-1 0 15,0-1-15,-21 1 0,0 0 0,0-1 16,0 22-16,0 0 0,0-21 16,0 20-16,0 44 15,-21-1 1,0 21-16,-1 0 0,1 1 15,0 20-15,0 1 0,0-1 0,0 1 16,-1 20-16,-20-20 0,21 21 0,0-1 16,-22 1-16,22 21 0,0-22 15,0 22-15,0 0 0,0 0 16,-1 0-16,-20 21 0,21-21 0,0 21 16,0-22-16,-22 22 0,22-21 0,0 0 15,0 0-15,0 0 0,-1-22 16,22 1-16,-21 0 0,0-22 0,21-20 15,-21-1-15,0 0 0,0-21 0,-1 1 16,22-1-16,-21-21 0,0 0 0,0-21 16,21-1-16,0 1 15,0-21-15,0-22 0,0 22 0,0-21 16,0-1-16,0-21 0,21 1 0,0-1 16,0 0-16,22-20 0,-22-1 15,21-21-15,-21 21 0</inkml:trace>
  <inkml:trace contextRef="#ctx0" brushRef="#br0" timeOffset="113228.15">19685 12721 0,'0'0'0,"0"-42"0,0 21 0,0 0 16,21-1-16,0 1 0,0 0 15,22 0-15,-1 0 0,0 0 0,1 21 16,20 0-16,1 0 0,-22 0 0,22 0 15,-1 21-15,-21 0 0,1 21 16,-22-21-16,21 22 0,-42-1 16,0 0-16,0 1 0,0-1 0,-42 0 15,21 1-15,0-1 0,-22-21 0,1 22 16,0-22-16,-1 0 0,1 21 16,21-21-16,-22 1 0,1-22 0,21 21 15,-21-21-15,20 0 0,1 0 0,0 0 16,21-21-1,0-1-15,21-20 0,0 21 16,1-21-16,-1-1 0,21 1 16</inkml:trace>
  <inkml:trace contextRef="#ctx0" brushRef="#br0" timeOffset="114044.68">20976 12107 0,'0'0'0,"21"-42"0,22 21 0,-22 0 16,-21 0-16,0-1 0,0 44 15,-43-1 1,22 0-16,0 21 0,0 1 0,-21 20 16,20-21-16,1 22 0,-21-22 0,21 22 15,-22-1-15,22 1 16,0-1-16,0 1 0,0-1 0,0 1 16,-1-22-16,22 22 0,0-22 0,0 0 15,0 1-15,0-1 0,22-21 16,-1 21-16,0-20 0,21-22 0,-21 21 15,1-21-15,20 0 0,21 0 16,-20 0-16,-1-21 0,-21-1 16,22 1-16,-22 0 0,21-21 0,-21 21 15,22-22-15,-22 1 0,0 21 16,0 0-16,0-1 0,-21 1 0,0 0 16,0 42-1,0 0 1,-21 22-16,0-22 0,0 0 0,21 21 15,-21-20-15,21-1 0,-22 21 0,22-21 16,0 22-16,0-22 0,0 0 16,0 0-16,0 0 0,22-21 0,20 21 15,-21-21-15,21 0 0,-20 0 0,20 0 16,21 0-16,-20 0 0,-1 0 16,22-21-16,-22 0 0,0 0 0,1 0 15,-1 0-15,0-1 0,1-20 16,-22 21-16,21-21 0,-21 20 0,0-20 15,1 21-15,-1-21 0,-21 20 0,0 1 16,0 0-16,21 0 16,-21 0-16,-21 21 15,21 21-15,-21 0 16,-1 21-16,1 1 0,0-1 16,-21 22-16,21-1 0,-1 1 0,-20-1 15,21 1-15,-21 20 0,-1 1 0,22 0 16,-21 20-16,21-20 0,-22 0 15,22-1-15,-21 22 0,21-21 0,-22 21 16,22-22-16,0 1 0,0 21 0,0-21 16,-1-1-16,-20 1 0,21 0 0,0-22 15,0 22-15,21-22 0,-22 22 16,1-22-16,0 1 0,0-1 16,0-20-16,0-1 0,-1 0 0,1 1 15,0-22-15,0 0 0,-21 0 0,20 0 16,1-21-16,0 0 0,21-21 15,-21 0-15,21-21 0,0 21 16,0-43-16,21 22 0,0-22 0,0 1 16,1-1-16,-1-20 0,21 20 15,0-42-15,1 22 0,-1-22 0,0 21 16,22-21-16,-22 0 0,22 1 0,-22-1 16,0 0-16,1 0 0,-1 0 15</inkml:trace>
  <inkml:trace contextRef="#ctx0" brushRef="#br0" timeOffset="114288.54">20680 12192 0,'0'0'15,"-43"0"-15,22 0 0,0 0 0,42 0 31,0 0-31,22 0 0,-22 0 16,21 0-16,-21 0 0,22 0 0,20 0 16,-20 0-16,-1 0 15,21 0-15,-20 0 0,20-21 0,1 21 16,-22 0-16,22 0 0,-1 0 0,-21-21 16,22 21-16,-22 0 0</inkml:trace>
  <inkml:trace contextRef="#ctx0" brushRef="#br0" timeOffset="114995.65">22818 12129 0,'0'-22'0,"0"-83"31,0 83-31,0 1 0,0 0 0,0 0 16,0 0-16,0 42 31,0 0-31,-22 21 0,1 22 0,0-1 16,0 1-16,0 21 0,0-1 16,-1 1-16,1 0 0,0-1 0,0 22 15,0-21-15,-22-1 0,22-20 16,-21 21-16,21-22 0,0-21 15,-22 22-15,22-22 0,0-21 0,0 22 16,0-22-16,-1 0 0,22-42 31,0 0-15,0-22-16,0 22 0,0-21 0,0 0 16,22-1-16,-1 1 0,-21-22 15,21 22-15,0-21 0,-21 20 0,0 1 16,21 0-16,-21 20 0,21 1 0,-21 0 15,0 42 1,0 0-16,22 1 16,-22-1-16,0 21 0,0-21 0,0 22 15,0-1-15,21-21 0,0 21 16,0-20-16,0 20 0,0-21 0,1 0 16,-1 0-16,0 1 0,21-22 15,1 21-15,-22-21 0,21 0 0,0 0 16,1 0-16,20 0 0,-20 0 0,-1 0 15,-21-21-15,21-1 0,1 22 16,-22-42-16,21 21 0,-21 0 0,1-22 16,-1 1-16,0 0 0,0-1 0,-21 22 15,0-21-15,0 21 0,0 0 16,0-1-16,0 44 16,0-1-1,-21 0-15,0 0 0,0 21 0,-1-20 16,22 20-16,-21-21 0,0 0 0,21 22 15,0-22-15,0 0 0,-21-21 16,21 21-16,0 0 0</inkml:trace>
  <inkml:trace contextRef="#ctx0" brushRef="#br0" timeOffset="115203.53">23347 12510 0,'0'-22'0,"0"44"0,0-65 0,0 22 0,0 0 16,0 0-1,-21 21 1,-1 0 0,22 21-16,0 0 15,0 0-15,0 0 16,22-21-16,-1 22 0,0-22 0,0 21 15,21-21-15</inkml:trace>
  <inkml:trace contextRef="#ctx0" brushRef="#br0" timeOffset="115554.33">23897 12573 0,'0'0'16,"21"0"-16,0 0 0,22 0 0,-22 0 16,0 0-16,-42 0 31,0 0-31,0 0 0,-1 0 15,-20 0-15,21 21 0,-21 0 0,-1-21 16,22 22-16,-21-1 0,21 0 16,-1 0-16,1 0 0,21 0 0,0 1 15,0-1-15,0 0 0,21 0 16,22 0-16,-22 0 0,21 22 0,-21-22 16,22 0-16,-1-21 0,-21 21 15,0 0-15,1 1 0,-1-1 16,-21 0-16,0 0 0,0 0 15,-21-21-15,-1 21 0,1-21 0,-21 0 16,0 22-16,-1-22 0,-20 0 16,20 0-16,1 0 0,0 0 0,-1 0 15,1 0-15,0 0 0,21 0 0,-1 0 16,22-22-16,0 1 16,22 0-16,-1 0 0,21 0 0,0 0 15,1-22-15,-1 22 0</inkml:trace>
  <inkml:trace contextRef="#ctx0" brushRef="#br0" timeOffset="115889.14">24723 11959 0,'63'-127'15,"-126"254"-15,147-275 16,-63 127-16,1 21 0,-1 0 0,-21 21 15,0 0-15,0 22 16,0 20-16,0-21 16,-21 22-16,-1-1 0,1 1 0,0 21 15,0-22-15,0 1 0,-22-1 16,22-21-16,0 22 0,0-1 0,0 1 16,0-22-16,-1 22 0,1-22 0,21 0 15,0 1-15,0-22 0,0 21 16,0-21-16,0 1 0,0-1 0,0 0 15,0 0-15,21-21 0,1 0 16,-1 0-16,21 0 0,-21 0 0,22 0 16,-1-21-16,-21 0 0,21 0 0,1-1 15,-1 1-15,0-21 0,1 0 16</inkml:trace>
  <inkml:trace contextRef="#ctx0" brushRef="#br0" timeOffset="116080.03">24596 12446 0,'0'0'16,"-22"-21"-16,1 0 0,0 21 0,21-21 0,0-1 15,21 22-15,0-21 16,22 0-16,-1 21 0,0-21 0,22 21 16,-1 0-16,1-21 0,-1 21 0,1 0 15,-1-21-15,1 21 16,-1-22-16,1 22 0,-1-21 0,-20 21 15,-1 0-15,0-21 0</inkml:trace>
  <inkml:trace contextRef="#ctx0" brushRef="#br0" timeOffset="142789.21">14499 13102 0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3:45:17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5016 339 0,'-21'0'0,"42"0"0,-42 21 0,42-21 47,1 0-47,-1 0 15,21 0-15,-21 0 0,22 0 0,20 0 16,1 0-16,-1 0 0,1 0 15,20-21-15,-20 21 0,20 0 0,-20 0 16,21-21-16,-22 21 0,1 0 16,-1 0-16,-21-22 0,1 22 0,-1 0 15,0 0-15,-20 0 0,-1 0 16,0 0-16,0 0 0,-21 22 31,0-1-31,-21 0 16,0-21-16,0 21 0</inkml:trace>
  <inkml:trace contextRef="#ctx0" brushRef="#br0" timeOffset="443.74">5927 487 0,'-43'0'15,"22"0"1,0 0-1,0 0-15,21 21 16,0 0-16,-21-21 0,21 21 16,-22 1-16,22-1 0,0 21 15,0-21-15,0 22 0,0-1 0,0 21 16,0-20-16,22 20 0,-22-20 16,0 20-16,21 1 0,0-1 0,-21-21 15,21 22-15,-21-22 0,0 1 16,0 20-16,0-21 0,0 1 0,0-1 15,0 0-15,0-20 0,-21 20 0,0 0 16,0-21-16,-1 1 0,-20-1 16,0 21-16,-1-42 0,1 21 0,-21 0 15,20-21-15,-20 0 16,20 0-16,-20 0 0,21 0 0,-1 0 16,1 0-16,0 0 0,20-21 15,-20 0-15,21 0 0,0 0 0,0-22 16,21 22-16,0 0 0,0-21 0,0 21 15,0-1-15,0-20 0,0 21 16,0 0-16,0 0 0,21-1 16,0 22-16,0 0 0,0 0 15,0 0-15,22 0 0,-22 0 0,0 0 16</inkml:trace>
  <inkml:trace contextRef="#ctx0" brushRef="#br0" timeOffset="1012.75">6350 1291 0,'0'0'0,"21"-21"0,0 0 0,-21 0 16,0 0-16,0-1 0,0 1 0,0 0 15,0 0-15,0 0 0,0 0 16,-21 21-16,0 0 0,0 0 15,0 0-15,-1 0 16,1 0-16,0 21 0,0 0 0,0 0 16,0 21-16,21-20 0,-22 20 0,1 0 15,0-21-15,21 22 0,0-1 16,0 0-16,0 1 0,0 20 0,0-20 16,0-1-16,0-21 0,0 21 15,0 1-15,0-22 0,0 21 0,0-21 16,21-21-16,0 22 0,1-1 15,-1-21-15,0 0 16,0 0-16,0-21 0,0-1 0,1 1 16,-1 0-16,0 0 0,0 0 15,21-22-15,-20 22 0,-1-21 16,0 21-16,0-22 0,0 1 16,0 21-16,-21-21 0,22 20 0,-22-20 15,21 21-15,-21 0 0,0 0 16,0-1-16,0 44 31,0-1-15,0 0-16,0 0 0,0 0 0,0 22 15,0-22-15,0 0 0,0 0 16,21 21-16,0-20 0,0-1 0,0 0 16,1 0-16,-1 0 0,0 0 15,0 1-15,0-1 0,0-21 16,1 0-16,-1 0 0,21 0 15,-21 0-15,0 0 0</inkml:trace>
  <inkml:trace contextRef="#ctx0" brushRef="#br0" timeOffset="1264.99">7175 1228 0,'0'0'0,"0"-21"0,0-1 16,0 1-16,0 0 0,0 42 31,0 0-31,0 22 16,0-22-16,0 0 0,0 21 15,0-20-15,0 20 0,0-21 16,0 21-16,22-20 0,-22 20 0,0-21 16,0 21-16,0-20 0,0-1 15,21 21-15,-21-21 0,0 0 16,0 1-16,21-22 15,0 0-15</inkml:trace>
  <inkml:trace contextRef="#ctx0" brushRef="#br0" timeOffset="1511.85">7683 1143 0,'0'0'0,"-21"0"0,0 21 16,0 0-16,0 1 0,0-1 0,-22 0 16,22 0-16,-21 21 0,21-20 15,-1 20-15,1-21 0,-21 21 0,21-20 16,0 20-16,-1-21 0,22 0 0,-21 22 16,0-22-16,21 0 0,0 0 15,0 0-15,-21 0 0,21 1 16,0-1-16,0 0 15</inkml:trace>
  <inkml:trace contextRef="#ctx0" brushRef="#br0" timeOffset="2044.22">8107 1291 0,'0'0'0,"21"-21"0,0 0 0,0 0 0,-21 0 0,0-1 16,0 1-16,0 0 16,0 0-16,-21 21 15,0 0 1,0 0-16,0 21 0,-1 0 16,1 0-16,0 1 0,-21-1 0,21 21 15,-1-21-15,1 22 0,0-22 16,0 21-16,0-21 0,0 0 0,21 1 15,0 20-15,-22-21 0,22 0 16,-21 0-16,21 1 0,0-1 16,0 0-16,21-21 15,1 0-15,-1 0 16,0-21-16,0 0 0,21-1 16,-20 22-16,20-21 0,-21-21 15,21 21-15,1 0 0,-22-22 0,21 22 16,-21-21-16,22 21 0,-22-22 15,0 1-15,21 21 0,-20-22 0,-1 22 16,-21 0-16,21 0 16,-21 42-1,0 0-15,0 0 0,-21 1 0,21 20 16,0-21-16,-21 21 0,21 1 16,0-1-16,0-21 0,0 22 0,0-1 15,21-21-15,0 21 0,0-20 16,0-1-16,22 0 0,-22 0 15,21-21-15,0 0 0,-20 0 0,20 0 16,0 0-16,1 0 0,-1 0 16,21-21-16,-20 0 0</inkml:trace>
  <inkml:trace contextRef="#ctx0" brushRef="#br0" timeOffset="3156.51">13271 233 0,'0'0'16,"0"-21"-16,22-64 15,-22 64-15,21 0 0,0 0 16,-21-1-16,0 1 0,21 0 0,0 21 15,0 0 17,1 0-32,-22 42 15,21-20-15,-21 20 0,0-21 16,0 21-16,0 1 0,0 20 0,0-20 16,0-1-16,0 21 0,21-20 15,-21 20-15,0 1 0,0-1 0,0 1 16,0-1-16,0 22 0,0-22 15,0 1-15,0 21 0,0-22 0,0 1 16,0 20-16,0-20 0,0-1 16,0 1-16,0 20 0,0 1 15,0-21-15,0 20 0,0 1 0,0-22 16,0 22-16,0-21 0,0 20 16,-21 1-16,21-22 0,-21 22 0,21 0 15,0-1-15,0 1 0,0 0 0,0-1 16,0 1-16,-22 0 0,22-1 15,0 22-15,0-21 0,0 21 0,0 0 16,0-22-16,-21 22 0,21 0 0,0 0 16,0 0-16,-21-1 0,0 1 15,0 0-15,21 0 0,-21 21 0,-1 0 16,22 0-16,-21 0 0,0 0 16,0 0-16,21 0 0,0 0 15,-21 0-15,21 21 0,0-21 0,-21 0 16,21 21-16,0 0 0,0 1 0,0-1 15,0 0-15,0 0 0,0 0 16,21 22-16,-21-22 0,21 21 0,-21-21 16,21 22-16,-21-1 0,0-21 0,0 21 15,0 1-15,0-1 0,0 0 16,0 1-16,0-1 0,0 0 0,0 1 16,0-1-16,0 0 0,0 22 0,0-22 15,0 1-15,-21 20 0,21-21 0,0 22 16,-21-1-16,21-20 15,0 20-15,0-20 0,-21 20 0,21 1 16,-22-22-16,22 21 0,0 1 0,0-22 16,0 22-16,-21-1 0,21-20 15,0 20-15,-21-21 0,21 1 0,0 20 16,0-20-16,0-1 0,0 0 0,0-21 16,0 22-16,0-22 0,0 0 0,-21 0 15,21 0-15,0-21 0,0 22 16,0-44-16,0 22 0,0-21 0,0 0 15,21-21-15,0-1 0,-21-20 0,43-22 16,-22 1-16</inkml:trace>
  <inkml:trace contextRef="#ctx0" brushRef="#br0" timeOffset="4383.99">16214 699 0,'0'0'0,"-64"0"16,43 0-16,0 0 15,0 0-15,42-22 32,0 1-17,0 21-15,0-21 16,22 21-16,-1-21 0,-21 0 0,21 21 15,1-21-15,-1-1 0,-21 1 0,22 0 16,-22 0-16,0 0 0,0 0 16,-21-1-16,0 1 0,-21 21 15,-21 0-15,-1 0 16,1 0-16,-22 21 0,1 1 0,-22-22 16,22 21-16,-22 21 0,22-21 15,-1 0-15,1 1 0,20-1 0,-20 0 16,42 0-16,-22 0 0,22 0 15,21 1-15,0 20 0,0-21 0,0 0 16,21 0-16,0 22 16,22-22-16,-1 21 0,0-21 0,1 22 15,20-22-15,-20 21 0,20-21 0,1 22 16,-1-22-16,1 21 0,-22-21 16,21 22-16,-41-22 0,20 0 0,-21 0 15,-21 0-15,0 22 0,-21-22 16,-21-21-16,-1 21 0,1 0 0,-22 0 15,1-21-15,-22 0 0,22 22 16,-1-22-16,-20 0 0,20 0 0,-21 0 16,22 0-16,-1-22 0,22 22 0,-21-21 15,41 0-15,-20 0 16,21 0-16,0 0 0,21-1 0,0 1 0,0-21 16,21 21-16,0-22 15,21 1-15,1 21 0,-1-21 0,0 20 16,1-20-16,20 21 0,1 0 15,-1 0-15</inkml:trace>
  <inkml:trace contextRef="#ctx0" brushRef="#br0" timeOffset="4782.82">16552 1334 0,'0'0'0,"21"0"0,1 0 32,-1-22-32,0 1 0,0 21 0,0-21 15,0 0-15,1 0 0,-1 0 0,0-1 16,0-20-16,0 21 0,0-21 16,1 20-16,-1-20 0,-21 0 15,21-1-15,-21 22 0,0-21 0,0 21 16,0 0-16,-21 21 0,0 0 15,-22 0-15,22 0 0,-21 0 16,21 21-16,-22 0 0,22 21 0,-21-21 16,21 22-16,-22-1 0,22 0 15,0 1-15,0-1 0,21 0 0,0 1 16,0-1-16,0 0 0,0-20 16,0 20-16,0-21 0,21 0 0,0 0 15,0 1-15,0-1 0,1 0 16,-1-21-16,21 0 0,-21 0 0,22 0 15,-22 0-15,21 0 0,0 0 0,-20-21 16,20 0-16</inkml:trace>
  <inkml:trace contextRef="#ctx0" brushRef="#br0" timeOffset="5092.64">17759 127 0,'0'0'0,"0"-63"0,0 20 16,-21 22-16,-1 21 0,1 0 16,0 0-16,0 0 0,0 0 0,21 21 15,-21 43-15,-1-22 0,1 22 16,21-1-16,0 1 0,0-1 0,0 22 16,0-22-16,0 1 0,0 20 15,0-20-15,-21-1 0,21 22 16,0-21-16,0-22 0,0 21 15,0-20-15,0-1 0,0 0 0,0 1 16,0-22-16,0 0 0,0 0 16,0 0-16,0 1 15,0-44 1,21 1 0,0 0-16,-21 0 0</inkml:trace>
  <inkml:trace contextRef="#ctx0" brushRef="#br0" timeOffset="5503.86">17738 1016 0,'0'21'0,"0"0"15,0 1-15,21-22 16,0 0-16,0 0 16,0 0-16,0 0 15,1 0-15,-1-22 16,0 1-16,0 0 0,0 0 0,0 0 15,22 0-15,-22-22 0,0 22 16,0-21-16,0 21 0,1-22 0,-22 22 16,0 0-16,0 0 0,0 0 0,-22 21 15,1 0 1,0 0-16,0 0 0,0 21 16,0 0-16,-1 21 0,-20-21 15,21 22-15,0-1 0,0 0 0,21 1 16,0-1-16,-22 0 0,22 1 15,0-1-15,0-21 0,0 22 0,0-22 16,0 0-16,0 0 0,22 0 16,-1 0-16,0 1 0,0-22 15,0 21-15,0-21 0,22 0 16,-1 0-16,0 0 0,1 0 0,-1-21 16,0-1-16,22 1 0,-22 0 0,1-21 15,-1 21-15,0-22 0,1 1 16,-1 0-16,0-1 0,1 1 15</inkml:trace>
  <inkml:trace contextRef="#ctx0" brushRef="#br0" timeOffset="6175.47">18732 847 0,'0'0'0,"0"-21"0,0-1 0,22 1 16,-22 42 15,-22 1-31,22-1 0,0 21 16,-21-21-16,0 22 0,21-22 0,-21 21 15,0 0-15,21-20 0,0 20 16,0-21-16,-21 0 0,21 22 0,-22-22 15,22 0-15,-21 0 0,21 0 0,0 0 16,0-42 31,0 0-47,0-21 16,0 21-16,0-22 0,0 1 15,0 0-15,21-1 0,1 1 0,-22 0 16,21-1-16,0 1 0,0 0 15,0 20-15,0-20 0,-21 21 0,22 21 16,-1-21-16,0 21 0,0 0 16,0 0-16,0 0 0,1 21 0,-1 0 15,0 0-15,0 22 0,-21-1 16,21 0-16,0 1 0,1-22 16,-1 21-16,-21 0 0,21 1 0,0-1 15,-21-21-15,0 22 0,21-22 16,-21 0-16,21 0 0,-21 0 0,0 0 15,0 1 1,22-22 0,-1-22-1,-21 1-15,0 0 0,21 0 0,0 0 16,-21 0-16,21-22 0,0 1 0,1 21 16,-1-22-16,21 1 0,-21 0 15,22-22-15,-22 22 0,21 21 0,-21-22 16,22 22-16,-22 0 15,0 21-15,0 0 0,0 0 0,0 0 16,1 21-16,-22 22 16,0-22-16,0 21 0,0 0 0,0 1 15,-22-1-15,1 0 0,0-20 16,0 20-16,21 0 0,-21-21 0,21 22 16,0-22-16,0 0 0,0 0 0,0 0 15,0 1-15,0-1 16,21-21-16,-21 21 0,21-21 15,0 0-15,0 0 0,1 0 16,-1 0-16,0-21 0,21 0 0,-21-1 16,1 22-16,20-21 15</inkml:trace>
  <inkml:trace contextRef="#ctx0" brushRef="#br0" timeOffset="7027.99">19960 1143 0,'21'0'47,"0"0"-47,1 0 16,-1 0-16,0 0 0,21-21 15,-21 21-15,22-21 0,-22 0 16,21-1-16,1 1 0,-22 0 0,0-21 16,21 21-16,-42-1 15,21-20-15,-21 21 0,0 0 0,0 0 16,0-1-16,-21 22 15,0 0-15,0 0 0,-21 0 0,-1 22 16,1 20-16,21-21 0,-22 21 16,22 1-16,0-1 0,-21-21 0,21 22 15,21-1-15,-22-21 0,22 21 16,0-20-16,0 20 0,0-21 0,0 0 16,0 0-16,0 1 0,0-1 0,22 0 15,-1-21-15,0 21 0,21-21 16,1 0-16,-1 0 0,0 0 15,1 0-15,-1 0 0,21 0 16,-20-21-16,20 0 0,-20 0 0,20-1 16,-21 1-16,1-21 0,-1 21 15,0-22-15,1 1 0,-1 0 0,-21-1 16,0 1-16,1 0 0,-1-1 16,-21 22-16,21 0 0,-21 0 0,0 0 15,0 42 1,0 0-16,-21 0 15,0 22-15,-1-22 0,1 21 16,0 0-16,21-20 0,-21 20 0,0 0 16,0-21-16,21 22 0,-22-22 15,22 0-15,-21 0 0,21 0 16,0 1-16,-21-1 0,21 0 0,0 0 16,-21-21-16,21 21 15,0-42 16,0 0-31,0 0 0,21 0 0,0-22 16,0 22-16,-21-21 0,22-1 0,-1 1 16,21 0-16,-21-1 0,0-20 15,22 21-15,-22-1 0,21 1 0,-21 21 16,22 0-16,-22-1 16,0 1-16,21 21 0,-20 0 0,-1 0 15,0 21-15,21 1 0,-21-1 16,-21 21-16,22-21 0,-22 22 0,21-1 15,-21 0-15,0 1 0,0-1 16,0 0-16,0 1 0,0-22 0,0 21 16,0-21-16,0 0 0,0 1 15,0-1-15,0 0 0,0 0 0,0 0 16,21-21 0,0 0-1,0 0-15,0-21 16,1 0-16,-1 0 0,21 0 15,-21-1-15,22 1 0,-22-21 0,21 21 16,-21-22-16,22 1 0</inkml:trace>
  <inkml:trace contextRef="#ctx0" brushRef="#br0" timeOffset="7239.87">21886 868 0,'0'0'0,"-21"0"15,0 21-15,0 0 0,0 22 16,-1-22-16,1 21 0,0-21 0,0 22 15,21-22-15,-21 21 16,21-21-16,-21 22 0,21-22 0,0 0 16,-22 0-16,22 0 0,0 0 15,0 1-15,0-1 0,0 0 16,22-21 0,-1 0-16,0 0 15,0-21-15,0 0 0,0-1 16</inkml:trace>
  <inkml:trace contextRef="#ctx0" brushRef="#br0" timeOffset="7600.4">21971 508 0,'-21'0'0,"42"0"0,-85 0 15,43 21-15,-21 0 0,21-21 0,-22 22 16,22-1-16,0 0 0,0-21 15,0 21-15,21 0 0,0 0 0,0 1 16,0-1-16,21-21 16,0 0-16,0 0 0,22 0 15,-22 0-15,0 0 0,21 0 16,-21 0-16,22-21 0,-22-1 0,0 1 16,0 0-16,0 0 0,1 0 0,-22 0 15,0-1-15,0 1 0,0 0 16,0 0-16,0 0 0,-22 21 15,1 0-15,0 0 0,0 0 16,0 0-16,-22 21 0,22 0 0,0 0 16,-21 0-16,21 1 0,-1-1 15,1 0-15,21 21 0,0-21 0,0 1 16,0-1-16,0 21 0,0-21 16,0 0-16,21 22 0,1-22 0,-1 0 15</inkml:trace>
  <inkml:trace contextRef="#ctx0" brushRef="#br0" timeOffset="8032.22">22310 889 0,'0'0'16,"-22"0"-16,1 0 0,0 0 15,0 21-15,0 0 16,0 22-16,21-22 0,-22 21 0,1-21 16,21 22-16,-21-1 0,21-21 15,-21 22-15,21-22 0,0 21 0,0-21 16,0 0-16,0 1 0,0-1 16,21 0-16,0-21 0,-21 21 15,21-21-15,1 0 0,-1 0 0,0 0 16,0 0-16,0 0 0,0 0 15,22-21-15,-22 0 0,0 0 0,21-1 16,-20 1-16,20 0 0,-21-21 16,0 21-16,22-22 0,-22 1 0,0 0 15,0-1-15,0 22 0,0 0 16,1 0-16,-22 0 0,0-1 0,0 44 31,-22-1-31,1 0 0,0 0 16,0 0-16,0 0 0,0 1 15,21-1-15,0 0 0,0 0 16,0 0-16,0 0 0,0 1 0</inkml:trace>
  <inkml:trace contextRef="#ctx0" brushRef="#br0" timeOffset="8648.87">22987 889 0,'0'0'15,"0"-21"-15,0 0 0,0 0 0,0-1 0,-21 22 32,0 22-32,-1-1 0,1 0 0,0 0 0,21 21 15,-21-20-15,0 20 16,0 0-16,-1-21 0,22 22 0,0-22 16,-21 21-16,21-21 0,-21 1 15,21-1-15,0 0 0,0 0 0,0 0 16,-21-21-16,21 21 15,0-42 1,0 0 0,0-21-16,0 21 15,0-1-15,21-20 0,0 21 16,0-21-16,1-1 0,-1 1 0,21 0 16,-21-1-16,22 1 0,-22 0 15,21 20-15,-21-20 0,22 42 16,-22-21-16,0 21 0,0 0 0,0 0 15,0 0-15,-21 21 0,22 21 16,-22-20-16,0 20 0,0 0 0,0 1 16,0-1-16,0 0 0,0 1 15,0-22-15,0 21 0,0-21 0,0 22 16,0-22-16,0 0 0,-22 0 16,22 0-16,-21-21 0,0 0 31,0-21-31,21 0 15,0 0-15,0 0 0,0-1 16,0 1-16,21-21 0,21 0 16,-20-22-16,20 22 0,0-22 0,1 22 15,-1-22-15,21 22 0,1 0 16,-22 21-16,22-22 0,-22 43 0,0 0 16,1 0-16,-22 0 0,0 0 15,0 21-15,-21 22 0,0-1 0,0 0 16,-21 22-16,0-22 0,-21 22 15,-1-22-15,1 22 0,-22-22 0,22 0 16</inkml:trace>
  <inkml:trace contextRef="#ctx0" brushRef="#br0" timeOffset="9524.45">5016 1905 0,'0'0'0,"-21"0"0,0-21 16,63 21-1,-20 0-15,41 0 16,-21 21-16,43-21 0,0 0 0,21 21 16,21-21-16,0 0 0,0 0 15,21 0-15,21 0 0,22 0 0,-1 0 16,1 0-16,20 0 0,1 0 15,21-21-15,0 0 0,21 21 16,-22-21-16</inkml:trace>
  <inkml:trace contextRef="#ctx0" brushRef="#br0" timeOffset="10431.74">15790 1651 0,'0'0'0,"-21"0"0,0-21 0,0 21 0,0 0 16,-1-21 0,44 21 15,-1 0-15,21 0-16,0 21 0,22-21 15,-1 0-15,43 0 0,-21 0 0,42 0 16,0 0-16,21 0 0,0 0 0,0 0 15,43 0-15,-1 0 0,1 0 16,42 0-16,-22 0 0,43 0 0,-21 0 16,21 0-16,21-21 0,-21 21 15,22 0-15,20 0 0,-21 0 16,21 0-16,-20-21 0,20 21 16,-21 0-16,21 0 0,-20 0 0,-1 0 15,0-22-15,-21 22 0,0 0 16,-21 0-16,0 0 0,-1 0 0,-20 0 15,-21 0-15,-22 0 0,0 0 16,-21 22-16,-21-22 0,0 0 0,-21 0 16,-42 0-16,20 0 0,-41 0 15,-22 0-15</inkml:trace>
  <inkml:trace contextRef="#ctx0" brushRef="#br0" timeOffset="11364.31">18838 1080 0,'0'0'0,"-21"-22"16,0 22 0,21-21-16,21 21 62,0 0-62,0 0 0,22 0 16,-22 0-16,42 0 0,-20 0 15,20-21-15,-20 21 0,41 0 16,-20 0-16,-1-21 0,22 21 0,-22-21 16,1 21-16,-1 0 0,1 0 15,-22 0-15,1 0 0,-1 0 0,-21 0 16,0 0-16,-42 21 16,0-21-1,0 21-15,-22 0 0,1 0 16,-21-21-16,-1 22 0,1-1 0,-1 0 15,1 21-15,-1-21 0,22-21 16,-1 22-16,1-1 0,21 0 0,0 0 16,21 0-1,21 0-15,21-21 0,1 0 16,-1 0-16,21 22 0,1-22 16,21 0-16,-1 0 0,1 0 0,21 0 15,0 0-15,-1 0 0,44-22 0,-22 22 16,21-21-16,0 21 0,-21-21 15,0 21-15,-21 0 0,0 0 0,-1-21 16,-41 21-16,21 0 0,-43 0 16,0 0-16,1 0 0,-65 0 31,1 21-31,0-21 0,-21 0 0,-1 21 16,1-21-16,21 0 15,-21 0-15,20 0 0,1 0 0</inkml:trace>
  <inkml:trace contextRef="#ctx0" brushRef="#br0" timeOffset="12844.47">19092 445 0,'0'-22'16,"0"1"-16,0 0 15,0 0 1,0 0 0,0 42-1,0 0 1,0 0-16,0 0 0,0 22 16,-21-22-16,21 21 0,-21-21 0,21 22 15,-21-1-15,0-21 0,21 0 16,0 22-16,0-22 0,-22 0 0,22 0 15,0 0-15,0 1 0,-21-22 16,21 21-16,0-42 31,0-1-31,0 1 0,0 0 0,0 0 16,21 0-16,1-22 0,-22 22 16,21-21-16,0 21 0,21-22 0,-21 1 15,1 21-15,20-21 16,0 20-16,-21-20 0,22 21 0,-1 21 15,-21-21-15,22 21 0,-22 0 16,21 0-16,-21 21 0,-21 0 0,0 0 16,0 22-16,0-22 0,0 21 0,0 0 15,0-20-15,0 20 0,0 0 16,0-21-16,0 22 0,0-22 0,0 0 16,0 21-16,0-20 0,0-1 15,21 0-15,1-21 0,-1 0 16,0 0-16,0 0 0,21 0 15,-20-21-15,20 0 0,-21-1 0,21 1 16,1 0-16,-1-21 16,-21 21-16,22-22 0,-1 1 0,-21 21 15,21-22-15,-20 1 0,20 21 16,-21-21-16,0 20 0,0 1 0,-21 42 31,0 22-31,0-22 16,-21 0-16,21 21 0,-21-20 15,0 20-15,21-21 0,-21 0 0,21 22 16,0-22-16,0 0 0,0 0 16,0 0-16,0 0 0,0 1 15,0-44 1,21 22 0,0-21-16,0 0 0</inkml:trace>
  <inkml:trace contextRef="#ctx0" brushRef="#br0" timeOffset="13209.26">20278 0 0,'0'0'0,"-22"0"0,-20 0 0,21 0 0,0 0 16,0 21-16,-22 0 0,22 1 16,0-1-16,21 0 0,0 0 0,-21 0 15,21 0-15,0 1 0,0-1 16,0 0-16,21 0 0,0-21 15,0 21-15,0-21 0,22 0 16,-22 0-16,21 0 0,1 0 0,-1 0 16,0-21-16,1 21 0,-22-21 15,21 0-15,-21 0 0,0-22 0,1 22 16,-22 0-16,0-21 0,0 20 16,-22-20-16,1 42 0,0 0 0,-21 0 15,21 0-15,-22 0 0,1 0 0,0 0 16,-1 0-16,1 0 0,0 42 15,-1-20-15,22 20 0,-21 0 0,-1 128 32,43-128-32,0-21 15,0 21-15,22-20 0,20-1 16,-21 0-16,21-21 0,1 21 0,-1 0 16</inkml:trace>
  <inkml:trace contextRef="#ctx0" brushRef="#br0" timeOffset="14148.72">20743 423 0,'0'0'0,"21"0"0,22-21 32,-43 42-32,0 1 15,0-1-15,0 0 16,0 21-16,-21-21 0,21 1 0,-22-1 16,22 0-16,0 0 0,0 0 15,0 0-15,0 1 0,0-1 16,22 0-16,-1-21 0,0 0 15,0 0-15,0 0 0,0 0 16,1 0-16,-1 0 0,21-21 0,-21 0 16,22 21-16,-22-22 0,21 1 15,-21-21-15,22 21 0,-22 0 0,21-22 16,-21 22-16,22-21 0,-22 21 16,0-1-16,-21 1 0,0 0 15,21 21-15,-21 21 16,-21-21-16,0 21 0,0 1 15,21 20-15,-22-21 0,22 0 16,-21 0-16,21 22 0,0-22 16,0 0-16,0 0 0,0 0 0,21 1 15,1-1-15,-1-21 0,0 21 16,21-21-16,1 0 0,-1 0 0,0 0 16,1 0-16,20 0 0,-21 0 15,1-21-15,20 21 0,-20-21 0,-1-1 16,0 1-16,1-21 0,-22 21 15,21-22-15,-21 22 0,22-21 0,-22 21 16,0-22-16,-21 22 0,0 0 16,21 0-16,-21 42 15,0 0 1,-21 0-16,0 22 16,0-22-16,21 0 0,-22 0 0,1 0 15,21 1-15,0-1 0,0 0 16,0 0-16,-21-21 0,21 21 0,0 0 15,0-42 17,0 0-17,21 0-15,-21 0 16,21-22-16,1 22 0,-1 0 0,0-21 16,21 21-16,-21-22 0,1 1 0,20 21 15,0 0-15,-21-1 0,22 1 16,-1 21-16,-21 0 0,22 0 15,-1 0-15,-21 21 0,21 1 0,-20-1 16,-1 0-16,-21 0 0,0 21 16,21-20-16,-21-1 0,0 0 0,0 21 15,0-21-15,0 1 0,-21-22 16,21 21-16,-21 0 0,-1 0 16,1-21-1,0 0-15,21-21 16,0 0-1,0 0-15,0-1 0,21 1 0,0 0 16,22-21-16,-22-1 0,21 22 16,22-21-16,-22 0 0,22-1 0,-1 1 15,-21 21-15,22-22 0,-22 22 16,22 0-16,-22 21 0,0 0 0,1 0 16,-22 21-16,21 0 0,-21 1 15,1 20-15,-1 0 0,-21-21 0,0 22 16,0-1-16,-21 0 0,-1-20 15,-20 20-15,21 0 0,0-21 0,-22 22 16</inkml:trace>
  <inkml:trace contextRef="#ctx0" brushRef="#br0" timeOffset="21119.58">910 2985 0,'21'0'31,"0"-22"0,1 1-15,-22 0-16,0 0 15,0 0-15,0 0 16,0-1-16,0 1 0,0 0 0,0 0 16,0 0-16,0 0 0,0-1 15,0 1-15,0 0 0,0 0 0,0 0 16,0 0-16,0-1 16,0 44 15,0-1-31,0 21 0,-22 0 15,1 1-15,0-1 0,21 0 16,-21 1-16,0 20 0,0 1 16,-1-1-16,1 1 0,0-1 0,0 1 15,0-1-15,0 1 0,-1-1 16,-20 1-16,21-1 0,-21-20 0,20-1 16,-20 0-16,21 1 0,0-22 15,-22 21-15,22-21 0,0 0 16,0 1-16,0-22 0,0 0 0,-1 0 15,1 0-15,0 0 16,0-22-16,21 1 16,-21 0-16,21 0 0,0-21 15,0 20-15,0-20 0,0 0 0,0-22 16,0 22-16,0 0 0,21-22 16,0 22-16,0-22 0,0 22 15,-21 0-15,22-1 0,-1 22 0,0-21 16,0 21-16,0-1 0,0 22 15,1 0-15,-1 0 0,0 0 16,0 0-16,-21 22 0,21-1 16,0 21-16,-21 0 0,22 1 15,-22-1-15,21 22 0,0-22 0,-21 21 16,0-20-16,0-1 16,21 0-16,0 1 0,-21-1 0,21 0 15,-21-20-15,22-1 0,-1 0 16,0 0-16,0 0 0,0 0 0,0-21 15,1 0-15,-1 0 0,0 0 16,0 0-16,0-21 0,0 0 0,22 0 16,-22 0-16,0 0 0,0-1 15,22-20-15,-22 21 0,0-21 16,0-1-16,0 1 0,0 0 0,1-1 16,-22 22-16,0-21 0,21-1 15,-21 22-15,0 0 0,21 0 16,-21 42-1,0 0-15,0 0 16,0 1-16,0 20 0,0-21 16,-21 21-16,0-20 0,21 20 0,-22-21 15,22 21-15,-21-20 0,21-1 16,-21 0-16,0 0 0,21 0 16,0 0-16,-21-21 0,0 0 15</inkml:trace>
  <inkml:trace contextRef="#ctx0" brushRef="#br0" timeOffset="21564.33">1397 2942 0,'-21'0'16,"0"21"-16,21 1 16,-22-1-16,22 0 0,0 0 0,-21 0 15,21 0-15,0 1 16,0-1-16,21 0 16,1-21-16,-1 0 0,0 0 15,0 0-15,0 0 0,0 0 16,1 0-16,-1-21 0,0 21 0,0-21 15,0-1-15,0 1 0,1 0 16,-1 0-16,-21 0 0,21 0 0,-21-1 16,0 1-16,0 0 0,0 0 15,-21 0-15,0 21 0,-1 0 16,1 0-16,0 0 0,0 0 16,-21 0-16,20 0 0,1 21 15,0-21-15,0 21 0,21 0 0,-21-21 16,21 21-16,-21 1 15,21-1-15,0 0 0,0 0 0,0 0 16,0 0-16,0 1 16,0-1-16,21-21 15,0 0-15,0 21 0</inkml:trace>
  <inkml:trace contextRef="#ctx0" brushRef="#br0" timeOffset="22052.05">1905 3154 0,'0'0'0,"21"0"0,0 0 16,0 0-16,1-21 0,-1 21 0,0 0 15,0-21-15,-42 21 47,0 0-47,0 0 0,-1 21 0,-20 0 16,21 0-16,0 0 0,0 0 15,-1 1-15,1-1 0,0 0 16,0 0-16,21 0 0,0 0 0,0 1 16,0-1-16,0 0 0,0 0 15,0 0-15,0 0 0,21 1 16,0-1-16,0-21 16,1 21-16,-1 0 15,0 0-15,0-21 0,0 21 16,-21 1-16,21-1 0,1 0 15,-22 0 1,0 0-16,-22 0 16,1-21-16,-21 0 0,21 22 15,-22-22-15,22 21 0,-21-21 0,0 0 16,20 0-16,-20 0 0,0 0 16,-1 0-16,22 0 0,-21 0 0,21 0 15,-22-21-15,22 21 0,0-22 16,0 22-16,21-21 15,0 0 1,0 0 0,21 21-16,0-21 0,0 0 15</inkml:trace>
  <inkml:trace contextRef="#ctx0" brushRef="#br0" timeOffset="22464.14">2561 2794 0,'0'0'0,"0"-21"0,0-43 31,0 43-31,21 21 0,-21 21 31,0 1-31,0-1 16,0 21-16,-21-21 0,0 22 0,21-1 16,-21 0-16,0 1 0,-1-1 15,1 0-15,0 1 0,0-1 0,0 21 16,0-20-16,-1 20 0,1-20 16,0-1-16,21 0 0,0 1 15,0-1-15,-21-21 0,21 21 16,0-20-16,0-1 0,0 0 0,0 0 15,0 0-15,21-21 0,0 21 16,0-21-16,1 0 0,-1 0 16,0 0-16,0 0 0,21-21 0,-20 21 15,-1-21-15,21 0 0,-21 0 16,0 0-16,1-1 0,-1 1 0,0 0 16</inkml:trace>
  <inkml:trace contextRef="#ctx0" brushRef="#br0" timeOffset="22716.09">2307 3260 0,'0'0'16,"21"0"15,0-21-31,1 21 0,20 0 16,-21 0-16,21 0 0,-20-22 0,20 22 15,-21 0-15,21-21 16,-20 21-16,-1 0 0,21-21 0,-21 0 0,0 21 16,1 0-16,-1-21 15,0 21 1,-21-21-16</inkml:trace>
  <inkml:trace contextRef="#ctx0" brushRef="#br0" timeOffset="23323.75">4064 2879 0,'0'0'16,"0"-21"-1,-21 42 17,0-21-32,-1 21 15,1 0-15,0 0 0,0 0 16,-21 22-16,20-22 0,-20 21 0,0 1 15,-22-1-15,22 0 0,0 1 16,-22-1-16,1 0 0,20 1 16,-20-1-16,20-21 0,1 21 0,0-20 15,21-1-15,-22 0 0,22 0 0,0 0 16,0-21-16,0 0 0,-1 21 16,1-21-16,21-21 31,0 0-31,0 0 0,0 0 15,21 0-15,1-1 0,-1 22 16,-21-21-16,21 21 0,0 0 16,0 0-16,22 0 0,-22 0 15,0 0-15,0 0 0,21 21 0,-20 1 16,-1-1-16,21 0 0,-21-21 0,22 21 16,-22 0-16,21 0 0,-21 1 15,22-1-15,-22 0 0,21-21 0,-21 21 16,22 0-16,-22-21 0,21 21 15,-21-21-15,0 22 0,1-22 0,-1 0 16,0 0-16,0 0 0,0 0 0,-21-22 31,0 1-15</inkml:trace>
  <inkml:trace contextRef="#ctx0" brushRef="#br0" timeOffset="24000.26">5038 2858 0,'0'0'0,"0"-22"0,0-41 16,0 42-1,0 42 17,0 0-32,0 0 0,0 0 15,0 22-15,-22-1 0,22 0 0,-21 22 16,21-1-16,-21-20 0,0 41 15,0-20-15,21-1 0,-21 1 0,-1-1 16,1-20-16,21 20 0,-21-20 0,0-1 16,21-21-16,-21 21 0,21-20 15,0-1-15,0 0 0,0 0 0,0 0 16,0-42 15,0 0-31,21 0 0,0 0 16,0-1-16</inkml:trace>
  <inkml:trace contextRef="#ctx0" brushRef="#br0" timeOffset="24275.8">5546 3090 0,'-64'22'31,"43"-1"-31,0 0 0,-22 21 16,22 1-16,-21-22 0,0 21 16,-1 0-16,22 1 0,-21-1 15,-1 0-15,22-20 0,-21 20 0,21-21 16,0 21-16,-1-20 0,1-1 16,0 0-16,0 0 0,21 0 15,0-42 16,21 0-31,0 0 0,-21 0 0,21-1 16,1-20-16</inkml:trace>
  <inkml:trace contextRef="#ctx0" brushRef="#br0" timeOffset="24499.68">5376 3112 0,'21'0'0,"-42"0"0,64 0 15,-43 21 1,21 0-16,-21 0 0,0 21 0,0-20 15,0 20-15,0 0 0,0 1 0,0-1 16,0 0-16,0-21 0,0 22 16,21-1-16,-21-21 0,0 0 0,0 22 15,0-22-15,21 0 0,0 0 16,-21 0-16,21-21 16,1 0-16,-1 0 0,0 0 15,0-21 1,0 0-16,0 0 0,22 0 0</inkml:trace>
  <inkml:trace contextRef="#ctx0" brushRef="#br0" timeOffset="24760.52">6054 2604 0,'0'0'15,"-22"0"-15,1 21 16,0 0-16,0 21 0,21 1 15,-21-1-15,0 21 0,-1-20 0,1 20 16,0 1-16,0 20 16,0-20-16,0-1 0,-1 1 0,1-1 15,0-20-15,0 20 0,21-20 0,-21-1 16,21 0-16,0-21 0,0 1 16,0-1-16,0 0 0,0 0 0,21-21 31,0 0-31,0 0 0,0 0 0,1-21 15,20 0-15</inkml:trace>
  <inkml:trace contextRef="#ctx0" brushRef="#br0" timeOffset="25160.28">6181 3260 0,'0'0'0,"0"21"0,-22 0 16,22 0-1,22-21 17,-1 0-32,0 0 0,0-21 15,0 0-15,0 0 0,1 0 0,20-1 16,-21 1-16,0 0 0,-21 0 16,21 0-16,-21 0 0,0-1 0,0 1 15,0 0-15,-21 21 16,0 0-1,0 0-15,-21 21 0,20 0 0,1 1 16,0-1-16,-21 21 0,21-21 16,-1 22-16,1-1 0,0 0 0,0 1 15,21-22-15,0 21 0,0 0 0,0-20 16,0-1-16,0 21 0,0-21 16,0 0-16,21-21 0,0 22 0,0-1 15,1-21-15,-1 0 0,0 0 16,21 0-16,1 0 0,-1 0 0,0 0 15,1-21-15,-1-1 0,0 1 16,22 0-16,-22 0 0,22-21 0</inkml:trace>
  <inkml:trace contextRef="#ctx0" brushRef="#br0" timeOffset="25671.99">7197 2604 0,'0'0'0,"0"-22"0,-22 22 31,22 22-31,-21-1 0,0 21 0,21 0 0,-21 1 16,0-1-16,21 0 0,0 22 15,-21-22-15,-1 22 0,1-1 0,21 1 16,-21-22-16,21 22 0,0-1 0,-21-21 16,21 1-16,-21-1 15,21 0-15,0 1 0,0-22 0,0 0 16,0 0-16,0 0 0,0 1 0,0-44 47,0 1-47,0 0 15,0 0-15,0-21 0,21 20 16,-21-20-16,21 21 0,0-21 0,-21-1 16,21 1-16,22 0 0,-22 20 15,0-20-15,21 21 0,-20 0 0,20 0 16,-21-1-16,21 22 0,-20 0 0,20 0 15,-21 0-15,21 0 16,-20 0-16,20 22 0,-21-1 0,0 21 16,0-21-16,1 22 0,-22-22 15,0 21-15,0 0 0,0 1 0,-22-22 16,-20 21-16,21-21 0,-21 22 0,20-22 16,-20 0-16,0 0 0,-1 0 15,1 1-15,21-1 0,-21-21 0,-1 21 16,22-21-16,0 0 0,0 0 0,0 0 15,-1 0-15,1 0 16,21-21-16,0 0 16,0-1-16,21 1 0</inkml:trace>
  <inkml:trace contextRef="#ctx0" brushRef="#br0" timeOffset="26363.75">4530 3175 0,'0'0'0,"-106"-42"31,85 42-31,-1 0 0,1 0 0,0 0 15,0-21-15,0 21 16,0 0-16,-1 0 16,1 0-16,0-22 15,0 22-15,0 0 16,0 0 0,-1 0-1,1 0-15,42 0 47,1-21-31,20 21-16,0 0 0,22 0 15,20-21-15,1 21 0,21-21 0,21 21 16,0-21-16,0 0 0,21 21 16,0-22-16,0 22 0,1-21 0,-1 21 15,0 0-15,-21 0 0,21-21 0,-21 21 16,0 0-16,-21 0 0,21-21 15,-42 21-15,-1 0 0,1 0 0,-22 0 16,-20 0-16,-1 0 0,-21 0 16,0 0-16,1 0 0,-44 0 31,1 0-31,-21 0 0,0 0 16,-22 0-16,1 21 0,-1-21 0,-21 0 15,1 21-15,-1-21 0,0 0 16</inkml:trace>
  <inkml:trace contextRef="#ctx0" brushRef="#br0" timeOffset="26715.55">4212 3323 0,'0'0'0,"-21"0"16,-21 0-16,42 21 0,-22-21 0,22 22 15,43-22 1,-22 0-16,21 0 16,22 0-16,-1 0 0,22 0 15,21-22-15,0 22 0,-1-21 0,1 21 16,21-21-16,21 0 0,1 21 0,-1-21 16,21 21-16,-21 0 0,0-21 15,22 21-15,-22 0 0,21 0 0,-42 0 16,21 0-16,-42 0 0,21 0 15,-42-22-15,0 22 0,-22 0 0,1 0 16,-22 0-16,0 0 0,-21 0 16,1 0-16,-44 0 15,1 0 1,-21 0-16,0 0 0,-22 0 16,-21 0-16,1 0 0</inkml:trace>
  <inkml:trace contextRef="#ctx0" brushRef="#br0" timeOffset="26832.48">4381 3598 0,'-42'22'0,"84"-44"0,-105 44 16</inkml:trace>
  <inkml:trace contextRef="#ctx0" brushRef="#br0" timeOffset="27068.35">4276 3662 0,'63'0'16,"-21"0"-16,22 0 15,-22 0-15,22 0 0,20 0 0,-20 0 16,42 0-16,-22 0 0,1-21 0,21 21 16,-21-21-16,42 21 0,-22-22 15,22 22-15,0 0 0,0 0 0,0-21 16,0 21-16,0 0 0,22 0 16,-22 0-16,-22 0 0,22 0 0,-21 0 15,-21 0-15,0 0 0,-1 0 0,-20 0 16,-1 0-16,-20 0 15,-1 0-15,0 0 0,-21-21 0,1 21 16,-1 0-16,-21-21 16,-43 21-1,22 0-15,0 0 0,-21 0 0,-1-21 16</inkml:trace>
  <inkml:trace contextRef="#ctx0" brushRef="#br0" timeOffset="27413.2">4170 3620 0,'0'0'0,"42"0"0,233 0 32,-190 0-32,-22 0 0,22 0 15,21-22-15,-21 22 0,-1-21 0,22 21 16,-21-21-16,21 21 0,-1-21 16,1 21-16,0-21 0,0 21 15,0-21-15,0-1 0,-22 22 16,1-21-16,-22 21 0,22-21 0,-21 21 15,-22-21-15,0 21 0,1-21 0,-22 21 16,0-21-16,-21-1 0</inkml:trace>
  <inkml:trace contextRef="#ctx0" brushRef="#br0" timeOffset="27895.87">3577 3239 0,'0'0'0,"0"-22"15,21 1 1,0 21-16,1-21 16,20 21-16,-21 0 0,21-21 15,22 21-15,-22-21 0,1 21 16,20 0-16,-21 0 0,22-21 0,-22 21 16,22 0-16,-22 0 0,22 0 0,-22 0 15,-21 0-15,21 0 0,-20 0 16,-1 0-16,-42 21 15,-22-21-15,22 21 16</inkml:trace>
  <inkml:trace contextRef="#ctx0" brushRef="#br0" timeOffset="28103.73">3450 3577 0,'0'0'0,"0"21"0,0 1 0,21-22 0,0 21 15,22-21-15,-1 21 0,22-21 16,-1 0-16,-21 0 0,43 0 0,-21 0 16,-1 0-16,22-21 0,-22 0 15,22 21-15,0-22 0,-1 1 0,1 21 16,0-21-16,-1 21 0,-20-21 0,-22 0 16,0 21-16,1-21 0,-22-1 15,0 22-15</inkml:trace>
  <inkml:trace contextRef="#ctx0" brushRef="#br0" timeOffset="30679.93">14012 2794 0,'21'0'16,"-42"0"-16,42-21 0,-21 0 15,22 0-15,-22-1 0,21 1 0,-21 0 0,0 0 16,0 0-1,0 42 1,0 0 0,-21 0-16,21 22 0,-22-1 15,1 21-15,0-20 0,0 20 0,-21 1 16,20 20-16,1-20 0,0-1 16,0 1-16,0-1 0,0 1 0,-1-1 15,22-20-15,-21-1 0,21 0 0,0 1 16,0-22-16,0 0 0,0 0 15,0 0-15,0 1 0,0-44 47,21 1-47</inkml:trace>
  <inkml:trace contextRef="#ctx0" brushRef="#br0" timeOffset="31031.73">14414 3175 0,'0'0'0,"0"21"0,0 0 15,0 1 1,0-1-16,0 0 16,0 0-1,22-21 1,-1 0-16,0 0 0,-21-21 15,21 0-15,0 21 0,-21-21 0,0-1 16,21 1-16,-21 0 0,0 0 16,0 0-16,0 0 0,-21 21 31,0 0-31,0 0 0,0 0 0,0 0 16,-22 21-16,22 0 0,0 0 0,-21-21 15,20 21-15,1 0 16,21 1-16,0-1 0,21-21 15,1 0-15,-1 0 16,0 0-16,21 0 0</inkml:trace>
  <inkml:trace contextRef="#ctx0" brushRef="#br0" timeOffset="32020.75">15748 3133 0,'0'0'0,"-21"0"0,-22 0 15,43-21 1,22-1 0,-1 22-16,0-21 0,0 0 0,21 0 15,1-21-15,-22 20 0,21-20 16,1 21-16,-1-21 0,0-1 16,1 1-16,-22-22 0,21 22 0,-21 0 15,0-22-15,1 22 0,-1 0 16,-21-22-16,0 43 0,0-21 0,0 20 15,0-20-15,0 21 16,-21 0-16,-1 21 0,1 0 0,0 0 16,0 0-16,0 21 0,-22 21 15,1 1-15,21-1 0,-21 21 0,20 1 16,-20 21-16,21-22 0,-21 22 0,20-1 16,-20 1-16,21 21 0,0 0 15,0-22-15,-1 22 0,22 0 0,-21 0 16,21 0-16,-21 0 0,21 21 15,0-22-15,-21 1 0,21 21 16,-21-21-16,21 0 0,0 0 0,0 0 16,0-1-16,0 1 0,0-21 0,0 0 15,0-1-15,0 1 0,0-22 16,0 1-16,0-22 0,21 1 0,0-1 16,0-21-16,0 0 0,1 0 0,20-21 15,-21 0-15,21 0 0,-20-21 0,20 0 16,0-21-16,1 21 0,20-43 15,-21 1-15,1-1 0,-1 1 16,0-22-16,1 0 0,-1-21 0,-21 22 16,0-22-16,1 21 0,-22-21 15,0 1-15,0-1 0,0 0 0,-22 21 16,-20 1-16,0-1 0,-1 21 0,1 1 16,-21-1-16,20 22 0,-20 0 15,-1-1-15,22 22 0,-22-21 0,22 21 16,0 21-16,-1-21 0,22 21 15,0 0-15,0 0 0,21-22 16,21 22 0,0 0-16,0-21 15,22 21-15,-1-21 0,-21 0 16,22 21-16,20-21 0,-21 0 16,22-22-16,-1 22 0,-20 0 0,20-21 15,-20 20-15,20 1 0,-21-21 0,-20 21 16,20 0-16,-21-1 0,0 22 15,-21-21-15,0 42 32,-21 1-32,0-1 0,0 0 0,0 0 15,21 21-15,-22-20 0,1 20 0,21-21 16,0 0-16,0 22 0,-21-22 16,21 0-16,0 0 0,0 0 15,21-21 1,0-21-1,1 0-15,-1 0 0,0 0 0,0-1 16</inkml:trace>
  <inkml:trace contextRef="#ctx0" brushRef="#br0" timeOffset="32204.65">16616 2815 0,'0'0'0,"0"-21"0,-21 21 15,-1 0-15,1 0 0,0 0 16,0 21-1,0-21-15,21 21 0,0 1 0,0-1 16,0 0 0,0 0-16,0 0 0,0 0 0,0 1 15,0-1-15,21 0 0,-21 0 16,21-21-16,0 21 0</inkml:trace>
  <inkml:trace contextRef="#ctx0" brushRef="#br0" timeOffset="33084.3">16849 3069 0,'0'0'0,"0"43"16,0-22-16,0 0 0,0 0 15,0 0-15,-22 0 0,22 22 0,0-22 16,0 0-16,-21 21 16,0-20-16,21-1 0,-21 0 0,21 0 15,0 0-15,0 0 0,0 1 16,-21-22-16,21 21 0,0-42 31,0-1-31,21 1 16,-21 0-16,21-21 0,0 21 0,0-22 15,1 1-15,-1 0 0,0 20 16,0-20-16,0 21 0,0-21 0,1 20 16,20 1-16,-21 21 0,0 0 0,0 0 15,1 0-15,-1 0 0,0 0 16,-21 21-16,21 1 0,-21-1 15,21 0-15,-21 21 0,0-21 0,0 22 16,21-22-16,1 0 0,-22 21 16,21-20-16,-21-1 0,21 0 0,0 0 15,0 0-15,0 0 0,1-21 16,-1 0-16,21 0 0,-21 0 0,22 0 16,-1 0-16,0 0 0,1 0 15,-1-21-15,0 21 0,1-21 0,-1 0 16,0-21-16,1 20 0,-1-20 0,0 21 15,-21-21-15,22-1 0,-1-20 16,-21 20-16,0 1 0,1 0 0,-1-1 16,-21-20-16,0 21 15,0 20-15,0-20 0,-21 21 0,-1 0 16,1 0-16,-21-1 0,21 22 0,-22 0 16,1 0-16,0 22 0,-1-1 15,22 0-15,-21 21 0,0-21 0,-1 22 16,22-1-16,0 0 0,-21 1 15,42-1-15,-22 0 0,22 1 0,0-1 16,0 0-16,0 1 0,0-22 16,22 21-16,-1-21 0,0 1 0,0-1 15,0 0-15,0-21 0,1 0 0,-1 21 16,21-21-16,-21 0 16,0 0-16,22-21 0,-22 0 0,0 0 15,21-1-15,-20-20 0,-1 21 16,21-21-16,-21-1 0,0-20 0,22 20 15,-22-20-15,0-1 0,0 22 0,22-21 16,-22-1-16,0 1 0,0-1 16,-21 1-16,0 20 0,21 1 0,-21 0 15,0 20-15,0 1 0,-21 21 16,0 0-16,0 21 16,0 1-16,-1 20 0,1 0 15,21 1-15,0 20 0,0-21 0,-21 22 16,21-1-16,0 1 15,0-1-15,-21-20 0,21 20 0,0 1 16,0-22-16,0 22 0,0-22 0,0 0 16,0-21-16,0 22 0,0-22 15,0 0-15,21 0 0,0 0 0,0-21 16,1 0-16,20 0 0,0 0 16</inkml:trace>
  <inkml:trace contextRef="#ctx0" brushRef="#br0" timeOffset="33708">19071 2794 0,'-21'0'0,"42"0"0,-42 21 0,0-21 16,42 0 15,0 0-31,0 0 0,22 0 0,-22-21 16,21 21-16,0-21 0,1 0 0,-1 0 15,0-1-15,1 1 0,-22-21 16,0 21-16,0 0 0,0-22 0,-21 22 16,0-21-16,0 21 15,-21-1-15,0 1 0,0 21 0,-21 0 16,-1 0-16,-20 21 0,20 1 15,-20 20-15,21 0 0,-22 1 0,22-1 16,-1 0-16,1 22 0,0-22 16,21 0-16,-1 1 0,1-1 0,21 0 15,0 1-15,0-22 0,0 21 0,0-21 16,0 1-16,21-1 0,1 0 16,-1 0-16,0 0 0,0-21 0,0 0 15,0 0-15,1 0 16,-1 0-16,0 0 0,0 0 0,0-21 0,0 21 15,1-21-15,-22 0 16,0 0-16,0-1 0,0 1 0,0 0 16,-22 21-16,1 0 15,0 0-15,0 0 0,0 21 0,0 0 16,-22 1-16,22 20 0,-21-21 0,21 21 16,-1 1-16,-20-1 0,21 0 15,0 1-15,21-1 0,0-21 0,0 22 16,0-22-16,0 21 0,0-21 15,21 0-15,0 1 0,21-22 0,-20 21 16,20-21-16,0 0 0,1 0 0,-1 0 16,21 0-16,1-21 0,-22-1 15,22 1-15,-1-21 0,1 21 16,-1-22-16,1 1 0,-1 0 16</inkml:trace>
  <inkml:trace contextRef="#ctx0" brushRef="#br0" timeOffset="33959.8">20066 2244 0,'0'0'0,"0"-43"0,0 22 16,0 0-16,-21 0 0,0 21 0,-1 0 15,1 21-15,0 0 16,0 0-16,0 22 0,0-1 0,-1 22 16,1-1-16,0 1 0,21-1 15,-21 22-15,0-22 0,21 22 16,0-22-16,-21 22 0,-1-21 0,1-1 15,21 1-15,-21-1 0,21 1 0,0-22 16,0 0-16,0 1 0,0-1 16,0-21-16,0 0 0,0 0 0,0 1 15,21-22-15,0 0 16,1 0-16,-1 0 0,0-22 0,0 1 16</inkml:trace>
  <inkml:trace contextRef="#ctx0" brushRef="#br0" timeOffset="35752.33">20108 3112 0,'0'21'15,"0"0"-15,0 0 0,-21 0 16,21 0-16,0 1 0,0-1 16,21-21-16,0 0 15,1 0-15,-1 0 16,0 0-16,21 0 0,-21-21 0,22 21 15,-1-22-15,-21 1 0,22 0 16,-1 0-16,-21 0 0,21-22 16,-20 22-16,-22 0 0,0 0 0,0-21 15,0 20-15,0 1 16,-22 21-16,1 0 0,0 0 0,-21 0 16,-1 0-16,1 21 0,21 1 15,-21-1-15,-1 0 0,22 0 0,-21 21 16,21-20-16,-1 20 0,22-21 0,0 21 15,0 1-15,0-22 0,0 21 16,0-21-16,0 22 0,0-22 0,22 0 16,-22 0-16,42 0 0,-21 1 15,0-22-15,22 0 0,-22 0 0,21 0 16,0 0-16,1 0 0,-1 0 16,22-22-16,-22 1 0,0 0 15,22 0-15,-22-21 0,0-1 0,1 22 16,-1-21-16,0-1 0,1-20 0,-22 21 15,0-1-15,21 1 0,-20 21 16,-1-22-16,-21 22 0,0 0 0,0 0 16,21 21-16,-21 21 15,-21-21-15,21 21 16,-21 0-16,-1 22 0,22-22 0,-21 21 16,21 1-16,-21-22 0,0 21 15,21 0-15,0 1 0,0-22 16,0 21-16,0 1 0,0-22 0,0 0 15,0 21-15,0-21 0,0 1 16,0-1-16,21-21 16,-21-21-1,21-1-15,0 1 16,-21 0-16,22-21 0,-22-1 0,21 1 16,0 0-16,0-1 0,0 1 15,-21 0-15,21-1 0,1-20 0,20 21 16,-42-1-16,42 22 0,-21-21 15,1 21-15,-1-1 0,0 22 16,0 0-16,0 0 0,0 0 0,1 0 0,-22 22 16,21-22-16,0 42 15,0-21-15,0 0 0,0 22 0,-21-22 16,22 21-16,-22-21 0,21 22 0,-21-22 16,21 21-16,-21 0 0,0-20 15,0-1-15,21 21 0,-21-21 0,21 0 16,-21 1-16,21-22 31,1 0-31,-22-22 16,21 1-16,0-21 0,0 21 15,-21-22-15,21 22 0,0-21 0,22 21 16,-22-22-16,0 1 0,21 0 16,-20-1-16,-1 1 0,21 0 15,-21 21-15,0-22 0,1 22 0,-1 0 16,-21 0-16,21 21 15,-21 21 1,0 0-16,0 0 0,0 0 16,0 22-16,-21-22 0,0 21 0,21-21 15,-22 22-15,22-22 0,-21 21 0,21-21 16,0 22-16,0-22 0,0 21 16,0-21-16,0 22 0,0-22 0,21 0 15,1 0-15,-1 0 0,0 1 0,0-22 16,21 21-16,-20-21 0,20 0 15,0 0-15,1 0 0,-1 0 16,0 0-16,22 0 0,-22-21 16,0-1-16,22-20 0,-22 21 0,1-21 15,-1-1-15,0 1 0,-21 0 0,22-1 16,-22 1-16,0 0 0,0 20 16,0-20-16,-21 0 0,0 21 0,0-1 15,0 1-15,-21 21 16,0-21-16,0 21 0,0 0 0,-22 21 15,22-21-15,-21 21 0,21 1 16,-22-1-16,22 21 0,0-21 0,0 0 16,0 22-16,21-22 0,0 21 15,0-21-15,0 1 0,0 20 16,21-21-16,0 0 0,0 22 0,0-22 16,1 0-16,20-21 0,-21 21 0,21 0 15,1-21-15,-22 0 0,21 0 16,1 0-16,-1 0 0,0 0 0,-21 0 15,22-21-15,-1 0 0,-21 0 16,22 0-16,-22-22 0,0 22 0,0-21 16,0 21-16,0-22 0,1 1 0,-1 0 15,0 20-15,0-20 16,-21 21-16,0 0 0,21 0 0,-21-1 16,0 44-1,-21-1 1,21 0-16,-21 0 0,0 0 0,0 22 15,21-22-15,-22 0 0,22 21 16,-21-21-16,21 1 0,0 20 0,-21-21 16,0 21-16,21-20 0,-21-1 0,21 0 15,0 0-15,0 0 0,0 0 16,0-42 15,0 0-15,0 0-16,0 0 0,0 0 0,21-22 15,0 1-15,0 21 0,0-22 16,1 1-16,20 0 0,-21 21 0,21-22 16,-20 1-16,20 21 0,0 0 15,1-22-15,-1 22 0,0 21 0,1-21 16,-1 21-16,-21 0 0,21 0 0,-20 0 16,-1 21-16,21 0 0,-21-21 15,-21 21-15,21 1 0,-21-1 0,0 21 16,0-21-16,0 0 0,0 1 15,0 20-15,0-21 0,0 0 16,0 0-16,0 1 0,0 20 0,0-21 0,0 0 16,0 0-1,0 1-15,0-1 0,22-21 0,-1 0 16,0 0-16,0 0 16,0 0-16,0-21 0,1 21 15,-1-22-15,0 1 0,0 0 0,0-21 16,0 21-16,1-1 0</inkml:trace>
  <inkml:trace contextRef="#ctx0" brushRef="#br0" timeOffset="36067.42">24617 2032 0,'0'-21'0,"0"42"0,0-63 16,0 21-16,-21 42 15,-1 0 1,1 0-16,21 21 0,-21 1 0,0-1 16,0 0-16,0 22 0,-1-1 0,1 1 15,0-1-15,0 1 0,0-1 16,0 1-16,21-1 0,-22 1 0,1-1 16,0-20-16,21 20 0,-21-20 15,21-1-15,0 21 0,0-20 0,0-1 16,0 0-16,0-20 0,0 20 15,0-21-15,0 0 0,0 0 16,0 1-16,21-22 16,0 0-16,0 0 0,1 0 15,-1-22-15,0 1 0,21 0 0,1-21 16</inkml:trace>
  <inkml:trace contextRef="#ctx0" brushRef="#br0" timeOffset="36477.19">24998 2879 0,'0'0'15,"21"-21"-15,0-1 0,0 22 16,0-21-16,-21 0 0,22 21 0,-1 0 16,-21-21-16,-21 42 31,-1-21-15,-20 21-16,21 0 0,0 1 15,0-1-15,-22 0 0,22 0 0,21 0 16,-21 0-16,21 1 15,0-1-15,0 0 0,21 0 16,0 0-16,0-21 0,22 21 16,-22-21-16,21 22 0,1-22 0,-1 0 15,-21 21-15,21-21 0,1 21 0,-22-21 16,0 21-16,0-21 0,0 0 16,-21 21-16,22 0 0,-22 1 15,0-1 1,-22-21-16,1 21 0,-21-21 0,21 21 15,-22-21-15,22 0 0,-21 21 0,0-21 16,-1 0-16,1 0 0,-22 0 16,22 0-16,0 0 0,-1 0 0,22 0 15,-21 0-15,0 0 0,20 0 16,1 0-16,0 0 0,0 0 0,0 0 16,21-21-16,0 0 0,0 0 15</inkml:trace>
  <inkml:trace contextRef="#ctx0" brushRef="#br0" timeOffset="36840.12">24003 2307 0,'0'0'0,"-21"-21"0,-22 21 15,22-21-15,21 0 16,21 21-16,1 0 0,20 0 16,0 0-16,22 0 0,-1 0 15,1 0-15,20 0 0,1 0 0,0 0 16,-1 0-16,22 0 0,-21 0 16,21 0-16,-22 0 0,1 21 0,-21-21 15,-1 0-15,1 0 0,-1 0 16,-21 0-16,1 0 0,-1 0 0,-21 0 15,22 0-15,-22 0 0,0 0 0,0 0 16,0 0-16,-42 0 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4:27:55.2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14203 5207 0,'0'0'0,"0"-21"31,0 0-15,0 0-1,-21 21-15,-1 0 0,1-22 16,0 1-16,-21 21 0,21-21 0,-22 21 16,22-21-16,0 0 0,-21 21 15,20-21-15,22-1 0,0 1 0,0 0 16,0 0-16,0 0 0,22 0 16,-1-1-16,0 1 15,0 0-15,21 0 0,1 21 0,-22 0 16,21 0-16,1 0 0,-22 0 15,21 0-15,0 0 0,-20 21 0,20 21 16,-21-20-16,0 20 16,0 0-16,1 22 0,-22-22 0,0 22 15,0-22-15,0 21 0,0 1 16,0-1-16,0-20 0,-22 20 0,1 1 16,-21-1-16,21 1 0,-22-22 0,1 0 15,0 22-15,-1-43 0,-20 21 16,21 1-16,-22-22 0,22 0 0,-1 0 15,-20-21-15,21 21 0,-1-21 16,22 0-16,-21 0 0,-1 0 0,22 0 16,0 0-16,0-21 0,0 0 15,0 0-15,21 0 0,0 0 16,0-22-16,0 22 0,0-21 16,0-1-16,0 1 0,0 0 0,21-1 15,0 22-15,0 0 0,-21-21 16,21 42-16,0 0 0,1 0 15,-1 0-15,0 21 0,0 0 0,0 21 16,0-20-16,1 20 0,20-21 16,-21 21-16,0 1 0,22-1 0,-22-21 15,0 22-15,21-22 0,-21 0 16,22 0-16,-22 21 0,0-42 0,21 22 16,-20-1-16,-1-21 0,0 0 15,0 21-15,0-21 0,0 0 0,1 0 16,-1 0-1</inkml:trace>
  <inkml:trace contextRef="#ctx0" brushRef="#br0" timeOffset="171.9">14774 5736 0,'0'0'0,"21"-21"0,-21 0 16,0 0-16,0 0 15,22 21 48,-1 0-63,0-22 15</inkml:trace>
  <inkml:trace contextRef="#ctx0" brushRef="#br0" timeOffset="1073.38">17632 5715 0,'-21'0'0,"42"0"0,-64-21 0,22 0 0,0 0 16,21-1-16,-21 1 0,21 0 15,0 0-15,0 0 0,0 0 0,0-1 16,0 1-16,21 0 0,0 0 16,0 0-16,-21 0 0,0-1 15,0-20-15,0 21 0,0 0 16,0 0-16,-21-1 0,0 22 0,-21-21 15,-1 21-15,1-21 0,0 21 16,-22 0-16,1 21 0,-1 0 0,1 1 16,20-1-16,-20 0 0,21 21 15,-22-21-15,22 22 0,-1-22 0,1 21 16,21 1-16,0-22 0,0 21 16,21 0-16,0-20 0,0-1 0,0 21 15,0-21-15,21-21 0,0 21 16,21-21-16,-21 0 0,22 0 0,-1 0 15,22 0-15,-22-21 0,21 0 16,1 0-16,-22 0 0,22 0 16,-22-1-16,0 1 0,-20-21 0,20 21 15,-21-22-15,0 22 0,-21 0 16,0-21-16,0 21 0,0-1 0,0 1 16,0 42-1,0 1 1,0-1-16,0 0 0,0 21 15,0 1-15,-21-1 0,21 0 0,0 22 16,-21-22-16,21 22 0,0-1 16,0 1-16,-21-1 0,21 22 0,0-22 15,-21 43-15,21-21 0,0 21 16,0-1-16,0 1 0,0 0 16,0 0-16,0 0 0,0 0 0,0 21 15,0-22-15,0-20 0,0 21 16,0-21-16,0-22 0,0 22 0,-22-22 15,22 1-15,-21-1 0,0 1 0,0-22 16,0 0-16,0 1 0,-22-22 16,1 0-16,21 0 0,-22-21 0,1 0 15,0 0-15,21-21 0,-22 0 0,-20 0 16,20-22-16,1 1 0,0-21 16,-1-1-16,-20 1 0,42-1 0,-22-42 15,1 22-15,42-22 0,0 0 16,0 21-16,0-21 0,0 22 15,0-1-15,21 0 0,0 1 0,22-1 16,-1 0-16,0 1 0,1-1 16,-1 22-16,22-1 0,-1 1 0,1-1 15,84-63-15,63-63 16</inkml:trace>
  <inkml:trace contextRef="#ctx0" brushRef="#br0" timeOffset="1677.03">17738 5673 0,'0'0'0,"21"-21"16,0-1-16,0 1 0,0 0 16,0 0-16,1 0 0,-1 0 15,0-1-15,-21-20 0,0 21 0,0 0 16,0 0-16,0-1 0,0 1 15,0 0-15,-21 21 0,0 0 16,-1 0-16,1 0 0,0 21 16,0 0-16,-21 1 0,20-1 0,1 21 15,0 0-15,0 1 0,0-1 16,21 22-16,0-22 0,0 0 16,0 1-16,0-1 0,0-21 0,21 21 15,0-20-15,0-1 0,22 0 16,-22 0-16,0 0 0,0-21 0,21 0 15,-20 0-15,20 0 0,0 0 16,1-21-16,-1 0 0,0 0 0,1 0 16,-1-22-16,0 1 0,1 0 15,-1-1-15,-21 1 0,21-22 0,1 22 16,-22-21-16,21-1 0,-21 22 16,1-22-16,-1 1 0,0-1 15,0 1-15,0-1 0,0 1 0,-21-1 16,0 1-16,0 20 0,0 1 15,0 21-15,0-21 0,-21 84 32,0 0-32,0 1 0,0 20 15,0 1-15,-1-1 0,1 22 0,0-22 16,0 1-16,21-1 0,0 1 16,-21 20-16,21-20 0,0-22 0,0 22 15,0-22-15,0 22 0,21-22 16,0-21-16,0 21 0,0-20 0,1-1 15,-1 0-15,-21 0 0,21-21 0,0 0 16,0 0-16,22 0 16,-22 0-16,0-21 0,0 0 0,0 0 15,0-1-15</inkml:trace>
  <inkml:trace contextRef="#ctx0" brushRef="#br0" timeOffset="1842.59">18351 5398 0,'0'0'0,"-42"0"0,21 0 0,-21-22 0,20 22 16,22-21 0,0 0-16,22 21 0,-1 0 0,21-21 15,-21 21-15,22-21 16,20 21-16,-21-21 0,1 21 0,-1-22 16,22 1-16,-22 21 0,21-21 0</inkml:trace>
  <inkml:trace contextRef="#ctx0" brushRef="#br0" timeOffset="2456.19">20214 4826 0,'0'-21'0,"0"42"0,21-84 0,0 41 0,-21-20 16,22 21-16,-22-21 0,21 20 15,-21 1-15,0 0 0,0 0 0,0 0 16,-21 21 0,-1 0-16,-20 21 0,21 0 0,0 0 15,-22 0-15,1 43 0,21-22 16,-21 22-16,-1-1 0,1 22 15,-22 0-15,22-22 0,-21 22 0,20-22 16,-20 22-16,20-22 0,-20 22 0,42-21 16,-22-1-16,22 1 0,0-1 15,21-21-15,0 1 0,0-1 16,21 0-16,22-20 0,-22 20 0,21-21 16,0 0-16,1-21 0,-1 21 15,0-21-15,22 0 0,-22 0 0,22 0 16,-22-21-16,22 0 0,-1 0 15,1 0-15,-22-22 0,21 1 0,1 0 16,-22-22-16,22 1 0,-22 20 16,0-20-16,1-1 0,-1 1 15,-21-1-15,0 1 0,1-22 16,-1 22-16,-21-1 0,0 1 0,0-1 16,-21 1-16,-1 20 0,-20 1 15,21 0-15,-43-1 0,22 22 0,0 0 16,-22 0-16,1 21 0,20 0 0,1 0 15,-21 0-15,20 21 0,1 21 16,0-20-16,20 20 0,-20 0 0,21 1 16,0 20-16,0-21 0,-1 22 15,22-22-15,0 1 0,0-1 0,0 0 16,0 1-16,22-1 0,-1-21 16</inkml:trace>
  <inkml:trace contextRef="#ctx0" brushRef="#br0" timeOffset="2867.97">20764 5419 0,'0'0'0,"22"-21"0,-1-1 0,0 22 0,-21-21 16,21 21-16,-21 21 31,0 22-31,0-22 0,-21 21 16,0 1-16,21-1 0,-21 21 15,-1 1-15,22-22 0,-21 43 0,0-22 16,21 1-16,-21-1 16,0 1-16,0-1 0,-1 22 0,1 0 15,0-1-15,0 1 0,-21 0 0,20 21 16,-20-22-16,21 1 0,-21 0 16,-1-1-16,1 1 0,0 0 0,-1-1 15,1-20-15,0 20 0,-1-20 0,22-1 16,-21-20-16,21 20 0,-22-20 15,22-1-15,-21-21 0,21 21 0,-1-20 16,1-1-16,0 0 0,21 0 0,-21-21 16,21-21-1,0 0 1,21 0-16,-21-22 0,42 1 0,-20 0 16,-1-22-16,21-21 0,-21 22 15,22-22-15,-1-21 0,0 22 0,1-22 16,20 21-16,-21-21 0</inkml:trace>
  <inkml:trace contextRef="#ctx0" brushRef="#br0" timeOffset="3167.79">20489 5884 0,'0'0'15,"0"-63"-15,21-22 0,-21 43 0,22-22 16,-22 22-16,21-21 0,0 41 0,0-20 16,0 21-16,22-21 0,-22 20 0,21 22 15,0-21-15,1 0 0,-1 21 16,0 0-16,1 0 0,-1 0 15,0 0-15,-20 21 0,20 0 0,-21 1 16,-21-1-16,0 0 0,0 0 16,0 0-16,0 22 0,-21-22 0,0 21 15,0-21-15,-22 22 0,22-22 16,-21 0-16,-1 0 0,1 0 0,21 0 16,-21 1-16,-1-22 0,22 21 15,-21-21-15,21 0 0,-1 0 0,1 0 16,0 0-16,0 0 15,21-21 1,21-1-16,0-20 0,0 21 16,1 0-16,20-22 0</inkml:trace>
  <inkml:trace contextRef="#ctx0" brushRef="#br0" timeOffset="4771.81">21738 4551 0,'0'42'31,"0"-21"-31,0 1 16,-21 20-16,0 21 0,0-20 0,-1 20 15,1 1-15,0-1 0,0 22 16,0-22-16,0 1 0,-1-1 0,-20 1 15,21-1-15,21 1 0,-21-1 16,0-20-16,21 20 0,-22-20 0,22-1 16,0 0-16,0-21 0,0 22 0,0-22 15,0 0-15,0 0 16,22-21-16,-1 0 0,0 0 0,0 0 16,0 0-16,0-21 15,22 0-15,-22 0 0,21 0 0,-21-22 16,22 1-16,-1 0 0,0-1 15,1 1-15,-22 0 0,21-1 0,1-20 16,-22 20-16,21 22 0,-21-21 16,-21 21-16,21 0 0,-21-1 0,0 44 31,0-1-31,0 0 16,-21 21-16,0-21 0,0 22 0,0-22 15,21 21-15,-21 1 0,-1-1 16,22-21-16,0 21 0,0-20 0,-21 20 15,21-21-15,0 21 16,0-20-16,0-1 0,0 0 0,21-21 16,1 21-16,-1-21 0,0 0 0,0 0 15,0 0-15,0 0 0,22 0 16,-22-21-16,0 21 0,21-21 0,-20 0 16,20-22-16,-21 22 0,0-21 15,22-1-15,-22 22 0,0-21 0,21 21 16,-21-22-16,1 22 0,-22 0 15,21 0-15,-21 0 16,0 42 0,0 0-16,-21 0 0,-1-21 15,22 43-15,0-22 0,-21 0 16,21 0-16,-21 21 0,21-20 16,0-1-16,0 0 0,0 0 0,0 0 15,0 0-15,0 1 0,21-1 16,0-21-16,1 0 0,-1 0 15,0 0-15,0 0 0,0 0 16,0 0-16,1 0 0,20-21 0,-21-1 16,-21 1-16,21 0 0,0 0 15,1-21-15,-22 20 0,0 1 16,0-21-16,0 21 0,0-22 0,0 22 0,0 0 16,0 0-16,0 0 0,-22 0 15,1 21-15,0-22 16,21 1-1,-21 21-15,21-21 16,0 0-16,21 21 16,0 0-16,0-21 0,1 0 15,20 21-15,0-22 0,-21 22 0,22-21 16,-1 21-16,-21 0 0,22 0 16,-22-21-16,0 21 0,0 0 0,0 0 15,0 0-15,1 21 0,-1 0 16,-21 1-16,21-1 0,-21 0 0,0 0 15,0 0-15,0 22 0,0-22 16,0 21-16,0-21 0,0 22 16,0-1-16,0-21 0,21 21 0,-21-20 15,0-1-15,0 21 0,0-21 16,0 0-16,0 1 0,0-1 16,0-42 15,0-1-16,0 1-15,21-21 0,-21 21 0,21-22 16,1 1-16,-1 0 0,0-1 0,0 22 16,21-21-16,-20 0 0,20-1 15,0 1-15,-21 0 0,22 20 0,-1 1 16,-21 0-16,22 0 16,-22 0-16,0 21 0,0 0 0,0 0 15,0 0-15,-21 21 0,0 0 16,0 0-16,0 0 0,0 1 0,0 20 15,-21-21-15,0 21 0,0 1 0,0-22 16,0 21-16,-1 1 0,1-1 16,21 0-16,0 1 0,0-22 0,0 21 15,0-21-15,0 0 0,21 1 16,1-1-16,-1 0 0,0 0 0,21-21 16,-21 0-16,22 0 0,-1 0 15,0 0-15,1 0 0,-1 0 0,0 0 16,1-21-16,-1 0 0,-21-22 15,22 22-15,-1-21 0,-21 0 16,21-1-16,-20 1 0,20 0 0,-21-1 16,0 1-16,22 0 0,-43-1 15,21 1-15,-21 0 0,0 20 0,0 1 16,0 0-16,-21 21 16,-1 0-16,1 0 0,21 21 15,-42 43 1,42-43-16,-21 21 0,21-21 0,0 1 15,-21 41-15,21-21 16,0-20-16,0-1 0,0 21 0,0-21 16,0 0-16,0 1 0,0-1 15,0 21-15,-22-42 0,22 21 0,0 0 16,-21 1-16,21-1 0,-21-21 16,0 21-16,0-21 0,0 0 15,-1 0-15,1 0 16,0 0-16,0 0 0,0 0 15,21-21-15,-21 0 0,-1-1 0,-20-20 16</inkml:trace>
  <inkml:trace contextRef="#ctx0" brushRef="#br0" timeOffset="5003.76">23241 4699 0,'0'0'0,"-21"0"0,0-21 16,-1 21-16,1-21 0,0 21 0,21-21 16,0-1-16,-21 22 15,21-21-15,-21 21 47,0 0-47,-1 0 16,1 0-16,0 0 0,-21 0 15,-1 0-15</inkml:trace>
  <inkml:trace contextRef="#ctx0" brushRef="#br0" timeOffset="5199.66">21421 4890 0,'0'0'0,"-43"21"0,1-21 0,0 21 0,20 0 16,22 0-16,43 0 15,-22-21 1,21 0-16,22 0 0,-1 0 16,22 0-16,-22 0 0,22 0 0,0 0 15,-1 0-15,1 0 0,0 0 16,21-21-16,-1 21 0,1-21 0</inkml:trace>
  <inkml:trace contextRef="#ctx0" brushRef="#br0" timeOffset="5672.39">25082 5101 0,'0'0'0,"0"-21"0,-21 21 16,0 0 0,0 21-16,0 0 0,0 1 0,-22-1 15,22 21-15,-21 0 0,-1-20 16,22 20-16,-21 21 0,0-20 0,20-1 16,1 22-16,0-22 0,0 21 15,21-20-15,0 20 0,0-20 0,0-1 16,0 0-16,21 1 0,0-22 0,22 21 15,-22-21-15,21 0 0,-21 1 16,22-1-16,-1-21 0,0 0 16,1 0-16,-1 0 0,0 0 15</inkml:trace>
  <inkml:trace contextRef="#ctx0" brushRef="#br0" timeOffset="5936.5">25908 5165 0,'0'-21'16,"0"42"-16,21-64 0,0 43 15,0 0-15,1 0 16,-1 0-16,0 22 0,0-1 16,0 0-16,0 0 0,1 21 0,-1-20 15,0 20-15,-21 0 0,0 1 0,21-1 16,-21 0-16,0 1 0,0 20 15,0 1-15,-21-22 0,0 0 0,-22 22 16,22-22-16,-21 0 0,0-20 16,-1 20-16,22-21 0,-21 0 0,-1 0 15,1 1-15,21-22 0,-21 0 0</inkml:trace>
  <inkml:trace contextRef="#ctx0" brushRef="#br0" timeOffset="6760.81">26098 2328 0,'0'-21'16,"-21"21"0,0 0-16,0 0 15,0 21-15,-22 1 0,22 20 16,-21-21-16,0 21 0,20 1 0,-20-1 15,0 0-15,21 1 16,-22-1-16,22 0 0,0 1 0,0-22 0,0 21 16,21 1-16,-22-22 15,22 0-15,0 21 0,0-21 0,0 1 16,0-1-16,0 0 0,22 0 16,-1 0-16,0 0 0,0 1 0,0-1 15,22-21-15,-22 21 0,21-21 16,-21 0-16,22 0 0,-1 0 0,-21 0 15,21 0-15,1 0 0</inkml:trace>
  <inkml:trace contextRef="#ctx0" brushRef="#br0" timeOffset="7003.86">26458 2413 0,'0'0'0,"0"-21"16,0 0-16,0 0 15,21 21-15,1 0 16,-1 21-16,0 0 16,0 0-16,21 21 0,-20 1 0,-1-1 15,0 0-15,0 1 0,0-1 16,0 0-16,-21 1 0,0-1 0,0 0 16,0 1-16,-21-1 15,0 0-15,0 1 0,-21 20 0,-1-20 0,1-1 16,0 0-16,-22 22 15,22-22-15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3:46:35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466 0,'0'0'0,"0"-21"15,0-1-15,0 1 0,0 0 16,0 0-16,0 0 16,0 0-1,0 42 298,0 0-313,0 0 0,0 0 15,0 0-15,0 1 0,0 20 16,0-21-16,0 21 0,0-20 0,0 20 16,0 0-16,0 22 15,0-22-15,0 22 0,0-22 0,0 21 16,-21-20-16,21-1 0,0 22 15,-21-22-15,21 0 0,0 1 0,0-1 16,-22 0-16,22-21 0,-21 22 16,0-22-16,21 21 0,0-21 0,0 1 15,-21-1-15,21 0 0,-21 0 0,21 0 16,0 0 0,0-42 15,0 0-31,0 0 0,0 0 15,0 0-15,0-1 0,0 1 16</inkml:trace>
  <inkml:trace contextRef="#ctx0" brushRef="#br0" timeOffset="620.39">3471 550 0,'0'0'0,"-21"-21"16,-85-21 0,85 42-16,0-21 0,0 21 0,21-21 15,-21-1-15,21 1 16,0 0-16,21 0 15,0 21-15,0-21 0,0 0 16,22 21-16,-22-22 0,21 22 16,22-21-16,-22 21 0,21 0 0,-20 0 15,20 0-15,1 0 0,-22 0 16,22 0-16,-22 0 0,21 21 16,-20-21-16,-1 22 0,22-1 15,-22 21-15,0-21 0,1 0 0,20 22 16,-21-22-16,1 21 0,-1 1 15,-21-22-15,22 42 0,-22-20 0,21-1 16,-21 21-16,0-20 0,-21 20 16,0 1-16,0-22 0,0 22 0,0-22 15,0 21-15,0-20 0,-21-1 0,-21 0 16,21 1-16,-22-1 0,1 0 16,-21 1-16,20-1 0,-20-21 0,20 22 15,-20-22-15,-1 21 0,1-21 16,-1 22-16,1-22 0,-1 0 15,1-21-15,-1 21 0,22 0 16,-21-21-16,20 0 0,-20 0 0,20 0 16,22 0-16,-21 0 0,21 0 15,-22-21-15,22 21 0,0-21 0,21 0 16,-21 21-16,21-21 16,0-1-16,0 1 15,0 0-15,0 0 16,21 0-16,0 21 0,0-21 15,1 21-15,-1-22 0</inkml:trace>
  <inkml:trace contextRef="#ctx0" brushRef="#br0" timeOffset="1232.04">4657 1122 0,'42'-64'15,"-21"64"1,0 0-16,-21-21 0,21 21 0,1-21 15,-1 21-15,0 0 16,0 0-16,0 0 0,0 0 0,1 0 16,-1 0-16,0 0 0,0 0 15,0 0-15,0 21 0,-21 0 0,22 1 16,-1-1-16,0 21 0,0-21 16,-21 0-16,21 22 0,-21-22 15,21 0-15,-21 21 0,0-20 0,0-1 0,0 21 16,0-21-16,0 0 0,0 1 15,0 20-15,0-21 0,-21 0 16,0 0-16,0 22 16,0-22-16,0-21 15,21-21 1,0 0-16,0-1 16,0 1-16,0 0 0,0 0 0,0-21 15,0 20-15,0-20 0,0 21 16,21-21-16,0-1 0,0 22 0,0-21 15,-21-1-15,21 22 0,1-21 16,-1 21-16,0 0 0,0-22 16,0 22-16,0 21 0,1-21 15,-1 0-15,0 21 0,0 0 16,0 0 0,0 0-1,-21 21-15,0 0 16,0 0-16</inkml:trace>
  <inkml:trace contextRef="#ctx0" brushRef="#br0" timeOffset="1767.68">5948 995 0,'0'0'15,"0"-21"-15,0 0 16,-21 21 0,-1 0-16,1 0 15,0 0-15,0 0 16,0 21-16,0 0 0,21 0 0,-22 0 16,1 22-16,0-22 0,0 21 15,0-21-15,0 22 0,-1-1 16,1-21-16,21 21 0,-21-20 0,21 20 15,0-21-15,0 0 0,0 0 16,0 1-16,0-1 0,0 0 0,21 0 16,0-21-16,1 21 0,-1-21 15,0 0-15,0 0 0,0 0 0,22 0 16,-22 0-16,21 0 0,-21 0 16,0 0-16,22-21 0,-22 21 0,0-21 15,21 0-15,-20 0 0,-1-1 0,0 1 16,0 0-16,0 0 0,0 0 15,-21-22-15,22 22 0,-22-21 0,0 21 16,0-22-16,0 22 16,0-21-16,-22 21 0,1-22 0,0 22 15,0 0-15,0 0 0,-22 21 16,22 0-16,0 0 0,0 0 0,-21 0 16,20 0-16,1 0 0,0 0 0,0 0 15,21 21-15,-21-21 0,21 21 16,-21 0-16,21 1 0,0-1 15,0 0 1,21-21-16,0 0 16</inkml:trace>
  <inkml:trace contextRef="#ctx0" brushRef="#br0" timeOffset="2243.42">6604 826 0,'0'-22'16,"0"44"15,-21-1-15,21 0-16,0 21 15,0-21-15,-21 22 0,21-22 0,-22 21 16,1 1-16,21-1 0,0 0 0,-21 22 16,0-22-16,0 0 0,21 22 15,-21-1-15,-1-20 0,22 41 0,0-20 16,-21-1-16,0 1 0,21-1 0,-21 22 16,21-21-16,-21-1 0,21 22 15,0-22-15,-21 22 0,-1-22 0,22 22 16,-21-21-16,0 20 0,0-20 0,0 20 15,0-20-15,-1-1 0,1 1 0,0-1 16,0 1-16,-21-1 0,20-20 16,1 20-16,-21-20 0,21-1 15,0 0-15,21 1 0,-22-22 0,22 0 16,-21 0-16,21 0 0,0-42 31,0 0-31,0 0 0,0-22 16,21 1-16,1 0 0,-22-1 0,0 1 15,21-21-15,0-1 0</inkml:trace>
  <inkml:trace contextRef="#ctx0" brushRef="#br0" timeOffset="2664.2">6138 1249 0,'0'0'15,"0"-42"-15,0 20 0,-21 1 0,21-21 0,0 21 16,-21 0-16,21-1 0,0 1 16,0 0-16,0 0 15,0 0-15,0 0 16,0-1-16,21 22 16,0 0-16,0-21 0,1 21 15,-1 0-15,0 0 0,21 0 0,1 0 16,-22 0-16,21 0 0,0 0 0,22 0 15,-22 0-15,1 0 16,-1 0-16,0 0 0,-21 21 0,22 1 16,-22-1-16,21 0 0,-42 0 15,21 0-15,-21 0 0,0 22 0,0-22 16,-21 21-16,0-21 0,0 1 0,-21 20 16,-1-21-16,1 0 0,0 0 15,-1 1-15,1-1 0,0 0 0,-1 0 16,22 0-16,0-21 0,0 21 15,0-21-15,-1 0 0,1 0 0,0 0 16,21-21 15</inkml:trace>
  <inkml:trace contextRef="#ctx0" brushRef="#br0" timeOffset="3821.61">7832 275 0,'0'-21'0,"0"-21"31,-22 42-31,1 21 16,0 0-16,21 0 15,-21 22-15,0-1 0,0 0 16,-1 1-16,1 20 0,0-21 0,0 22 15,-21-1-15,20-20 0,1 20 0,0 1 16,-21-1-16,21 1 16,-1-1-16,1-20 0,-21-1 0,21 21 0,0-20 15,-1-22-15,-20 21 16,21-21-16,-21 22 0,20-22 0,1 0 16,-21 0-16,21-21 0,0 21 15,-1-21-15,1 0 0,0 0 0,0 0 16,0 0-1,0-21-15,21 0 0,0 0 16,0 0-16,0 0 0,0-22 16,0 22-16,0-21 0,21 21 15,0-22-15,-21 1 0,21 0 16,0-1-16,0 1 0,-21 0 0,22 20 16,-1-20-16,0 21 0,0 0 15,0 0-15,0 21 16,1 0-16,-22 21 15,21 0-15,0 0 0,-21 21 16,0-20-16,21 20 0,0 0 0,0 1 16,-21-1-16,22 0 0,-1 1 15,-21-22-15,21 21 0,0-21 0,0 22 16,0-22-16,1 0 0,-1 0 16,0 0-16,0-21 0,0 0 0,22 21 15,-22-21-15,21 0 16,0 0-16,1 0 0,-1-21 0,0 21 15,1-21-15,-1 0 0,0 0 0,1-22 16,-1 22-16,0-21 0,-20 0 16,20-1-16,-21 1 0,0 0 0,0-22 15,1 1-15,-1 20 0,-21-20 16,0-1-16,0 22 0,0-22 0,0 22 16,0 0-16,-21-22 0,-1 22 15,1 0-15,0-1 0,-21 22 0,21-21 16,-1 21-16,-20-1 0,0 1 15,21 0-15,-22 21 0,1 0 0,0 0 16,-22 21-16,22 0 16,-1 1-16,1 20 0,21 0 0,-21 1 15,20-1-15,1 0 0,0 1 16,0-1-16,21 0 0,0 1 0,0-1 16,0 21-16,0-20 0,0-1 15,21 0-15,0 1 0,0-22 0,1 21 16,-1-21-16,21 1 0,-21 20 15,22-42-15,-1 21 0,-21 0 0,21-21 16,-20 0-16,20 0 0,0 0 16,-21 0-16,22 0 0,-22 0 0,21 0 15,1-21-15,-22 0 0,0 0 16,21 21-16,-21-21 0,1-1 16,-1 1-16,0 21 0</inkml:trace>
  <inkml:trace contextRef="#ctx0" brushRef="#br0" timeOffset="5471.7">8678 762 0,'0'0'0,"-21"21"47,0 0-47,21 1 0,-21-1 16,0 21-16,-1-21 15,1 22-15,0-1 0,0-21 0,21 21 16,-21 1-16,21-22 0,-21 21 16,21-21-16,0 22 0,0-22 0,0 0 15,0 0-15,0 0 0,0 1 16,21-1-16,0-21 0,0 0 16,0 0-16,22 0 0,-22 0 0,21 0 15,0 0-15,1 0 0,-1 0 16,0-21-16,1-1 0,-1 1 0,-21 0 15,22 0-15,-22 0 0,21-22 16,-21 22-16,-21-21 0,0 0 0,21-1 16,-21 1-16,0 0 15,0-1-15,0 1 0,-21 21 0,0-22 16,0 22-16,0 0 0,0 0 0,-22 0 16,22 0-16,-21 21 0,-1 0 15,1 0-15,0 0 0,-1 0 0,1 21 16,-21 0-16,41 0 0,-20 0 15,0 22-15,21-22 0,-1 21 0,22 0 16,0 1-16,-21-1 0,21 0 16,0-20-16,0 20 0,0 0 0,0-21 15,0 22-15,21-22 0,1 0 16,-1 21-16,0-42 0,0 22 0,0-1 16,22 0-16,-22-21 0,21 0 15,0 0-15,1 0 0,-1 0 16,22 0-16,-22 0 0,0 0 0,22-21 15,-22 21-15,22-21 0,-22-1 16,0 1-16,1-21 0,-1 21 0,-21-22 16,21 22-16,-20-21 0,-1 21 15,0-22-15,0 1 0,-21 21 0,0 0 16,0-22-16,21 22 0,-21 0 16,0 0-16,0 0 0,0 42 46,0 0-46,0 0 0,-21 0 0,21 1 16,0 20-16,0 0 0,-21-21 16,21 22-16,0-22 0,-21 21 0,21-21 15,0 22-15,0-22 0,0 0 16,0 21-16,0-20 0,0-1 16,0 0-16,0 0 0,21-21 15,0 0-15,0 0 0,0 0 16,22 0-16,-22 0 0,0-21 15,0 21-15,22-21 0,-22 0 16,21-1-16,-21 1 0,22 0 0,-22-21 16,21 21-16,-21-22 0,0 22 15,1 0-15,-1-21 0,0 20 16,0 1-16,-21 0 0,0 0 16,0 42 15,0 0-31,0 0 0,-21 1 15,21-1-15,0 0 0,0 21 0,0-21 16,0 1-16,0-1 0,0 0 16,0 0-16,0 0 0,0 0 0,0 1 15,21-1-15,0-21 16,0 0-16,1 0 0,-1 0 16,0 0-16,0 0 0,0 0 0,22 0 15,-22 0-15,0-21 0,0-1 16,0 1-16,0 0 0,-21 0 0,0 0 15,22-22-15,-22 22 0,0-21 16,0 0-16,0-1 0,0 22 0,0-21 16,-22 21-16,22-22 0,-21 22 15,0 0-15,0 0 0,0 21 0,0-21 16,-1 21-16,22-22 0,-21 22 16,21-21-1,21 21 1,1-21-16,-1 21 0,0 0 15,0-21-15,21 0 0,-20 21 0,20 0 16,-21-21-16,21 21 0,1 0 16,-22 0-16,0 0 0,21 0 0,-20 0 15,-1 21-15,21-21 0,-21 21 16,0 0-16,1 21 0,-1-20 0,-21-1 16,0 21-16,0-21 0,0 22 0,0-1 15,0-21-15,0 21 0,0-20 16,0 20-16,0-21 0,0 0 0,0 0 15,0 1-15,-21-1 0,21 0 16,0 0-16,0 0 0,0 0 16,-22-21-16,22 22 0,-21-22 15,21-22 17,0 1-17,0 0-15,0 0 0,0-21 0,0 20 16,0-20-16,0 0 0,0-1 15,21 1-15,1 0 0,-1-22 0,0 22 16,0 0-16,21-1 0,1 22 16,-22-21-16,42 21 0,-20-1 0,-1 1 15,0 0-15,22 21 0,-22 0 0,1 0 16,-1 0-16,21 0 16,-20 21-16,-1 0 0,-21 1 0,22 20 15,-22 0-15,0 1 0,0-1 16,0 0-16,-21 22 0,0-22 0,0 0 15,0 1-15,0-1 0,0 0 16,0 1-16,-21-1 0,0-21 0,0 0 16,21 1-16,-21-1 0,-1 0 0,1 0 15,21 0-15,-21-21 0,0 0 16,21 21-16,-21-21 0,0 0 16,-1 0-1,1 0 1</inkml:trace>
  <inkml:trace contextRef="#ctx0" brushRef="#br0" timeOffset="6353.29">3514 1969 0,'0'0'15,"-22"0"-15,44 0 63,-1 0-63,0 0 15,0 0-15,0 0 0,22 0 16,-22 0-16,21 0 0,0 0 0,1 0 16,-1 0-16,22 0 0,-22 0 0,21 0 15,1 0-15,-1 0 0,22 0 16,0 0-16,21-22 0,-1 22 0,1 0 16,21 0-16,0 0 0,21 0 15,1-21-15,20 21 0,0 0 0,1 0 16,-1 0-16,0 0 0,22-21 15,-1 21-15,1 0 0,-1 0 0,1 0 16,-1 0-16,22 0 0,-22 0 0,22-21 16,-21 21-16,20 0 15,-20 0-15,20 0 0,-20-21 0,21 21 16,-22 0-16,1 0 0,-1-21 16,1 21-16,-22 0 0,0 0 0,1-22 15,-22 22-15,0 0 0,0 0 0,-21 0 16,-21 0-16,21-21 0,-42 21 15,-1 0-15,1 0 0,-43 0 0,22 0 16,-43 0-16,21 0 0,-21 0 16,1 0-16,-44 0 62,1 0-62,21-21 16</inkml:trace>
  <inkml:trace contextRef="#ctx0" brushRef="#br0" timeOffset="7079.9">13123 212 0,'0'0'0,"21"-21"0,1-22 16,-22 22-16,21-21 0,0 21 15,0-1-15,-21-20 0,21 42 16,0 0-16,-42 0 62,21 21-62,-21 22 0,0 20 0,0 1 16,-22-1-16,22 1 0,-21-1 0,21 1 16,-22-1-16,1 22 0,-21-22 15,20 22-15,1 0 0,0-1 0,-22 1 16,22 0-16,-1-22 0,-20 22 0,21-22 16,-1 1-16,1-1 0,0 1 0,-1-1 15,1-20-15,0 20 0,20-21 16,-20 1-16,21-1 0,0-21 0,0 0 15,-1 22-15,22-22 0,0 0 16,0-42 15,0 0-15,22 0-16,-1-1 0,-21 1 16,21 0-16,-21 0 0,21 0 0,0 0 15</inkml:trace>
  <inkml:trace contextRef="#ctx0" brushRef="#br0" timeOffset="8148.29">14012 762 0,'0'0'0,"0"-21"16,43-106-1,-43 106-15,0 0 0,0-1 16,0 1-16,0 0 15,0 42 1,0 0 0,0 1-16,0 20 0,0-21 0,-22 21 15,1 22-15,0-22 0,21 22 0,-21-1 16,0-20-16,0 20 0,-1 1 0,1-1 16,0-21-16,0 22 0,0-22 15,0 1-15,-1-1 0,-20 0 0,21 1 16,0-1-16,21 0 0,-21-21 0,-1 22 15,1-22-15,0 0 0,21 0 0,-21 0 16,0-21-16,0 22 16,-1-22-16,1-22 15,0 1-15,21 0 0,0 0 16,0 0-16,-21-22 0,21 22 0,0-21 16,-21 21-16,21-22 0,0 1 0,0 0 15,0 21-15,0-22 0,0 1 0,0 0 16,0-1-16,0 1 0,21 21 0,0 0 15,-21-22-15,0 22 0,21 21 0,-21-21 16,21 21-16,1 0 16,-1 21-16,-21 0 15,21 22-15,-21-22 0,21 0 16,0 21-16,-21 1 0,0-22 16,21 21-16,-21 0 0,22-20 0,-1 20 15,-21-21-15,21 21 0,0-20 0,-21-1 16,21 0-16,0 0 0,1 0 0,-1 0 15,0 1-15,0-1 0,0-21 0,22 0 16,-22 21-16,0-21 0,21 0 0,-21 0 16,1 0-16,20-21 0,-21 21 0,0-21 15,22-1-15,-22 1 0,0 0 0,0 0 16,21 0-16,-20 0 0,-1-22 0,0 22 16,0-21-16,-21 21 0,21-22 0,0 1 15,-21 21-15,22-22 0,-22 22 16,0 0-16,0 0 0,0 0 15,0 42 1,0 0-16,-22 0 0,22 0 16,0 1-16,0 20 0,-21-21 0,21 0 15,-21 22-15,21-22 0,-21 0 0,21 21 16,0-21-16,-21 1 0,21-1 0,-21 21 16,21-21-16,-22 0 0,22 1 0,0-1 15,0 0-15,0-42 47,22 0-47,-22-1 0,21 1 0,-21 0 16,21 0-16</inkml:trace>
  <inkml:trace contextRef="#ctx0" brushRef="#br0" timeOffset="8507.56">14584 783 0,'0'0'0,"-21"0"15,-1 21 1,22 1-16,-21-22 16,21 21-16,0 0 0,0 0 15,0 0-15,0 0 16,21-21-16,1 0 16,-1 0-16,0 0 0,0 0 15,0-21-15,0 0 16,1 0-16,-22 0 0,21 0 15,-21-1-15,0 1 0,0 0 16,0 0-16,0 0 0,-21 0 16,-1 21-16,1 0 0,0 0 15,0 0-15,0 0 0,0 0 0,-1 21 16,1 0-16,0-21 0,0 21 0,0 0 16,0 0-16,21 1 0,-22-1 0,22 0 15,0 0-15,0 0 0,0 0 16,0 1-16,0-1 0,22 0 15,-1 0-15,0-21 0,0 21 0,0-21 16,0 21-16,22-21 0</inkml:trace>
  <inkml:trace contextRef="#ctx0" brushRef="#br0" timeOffset="8955.31">15282 1080 0,'0'0'0,"0"-22"31,0 1-31,-21 21 31,0 0-31,0 0 0,0 21 0,-1 1 16,1-22-16,0 21 0,-21 0 0,21-21 16,-1 21-16,1 0 0,0-21 0,0 21 15,0 1-15,21-1 0,-21-21 16,21 21-16,0 0 0,0 0 15,0 0-15,21-21 16,0 22-16,0-22 0,0 21 0,0-21 16,22 21-16,-22-21 0,0 21 0,21 0 15,-20-21-15,-1 21 0,0 1 0,21-22 16,-21 21-16,-21 0 0,22-21 0,-22 21 16,0 0-16,0 0 15,-22 1-15,1-22 0,0 0 16,0 0-16,-21 21 0,20-21 0,-20 0 15,0 0-15,21 0 0,-22 0 0,1 0 16,21 0-16,-22 0 0,22-21 0,-21 21 16,21-22-16,0 22 0,-1-21 0,1 0 15,0 0-15,21 0 16,0 0-16,0-1 16,0 1-16,21 0 0,0 0 15</inkml:trace>
  <inkml:trace contextRef="#ctx0" brushRef="#br0" timeOffset="9319.7">15960 508 0,'0'0'0,"0"-21"0,0-43 16,0 86 15,0-1-31,0 0 0,0 0 16,-22 0-16,22 22 0,-21-1 0,21-21 15,0 43-15,-21-22 0,0 0 0,0 22 16,0-1-16,-1 1 0,22-22 0,-21 22 16,0-22-16,21 21 0,0-20 0,0-1 15,0 0-15,0-20 0,-21 20 0,21-21 16,0 0-16,0 0 0,0 1 0,0-1 15,0 0-15,21-21 0,0 0 16,0 21-16,1-21 0,-1 0 16,0 0-16,0 0 0,0-21 0,0 0 15,1 21-15,-1-21 0,0-1 0,0 1 16,0 0-16,22 0 16,-22-21-16,-21 20 0</inkml:trace>
  <inkml:trace contextRef="#ctx0" brushRef="#br0" timeOffset="9535.58">15833 953 0,'-22'0'16,"44"0"15,-1 0-31,0 0 0,0 0 0,0 0 16,0 0-16,1 0 0,20-22 15,-21 22-15,21 0 0,-20 0 16,20-21-16,-21 21 0,0 0 0,0-21 16,1 21-16,-1-21 0,0 21 0,-21-21 15</inkml:trace>
  <inkml:trace contextRef="#ctx0" brushRef="#br0" timeOffset="10064.28">17230 423 0,'0'22'16,"0"-1"-16,0 21 0,0-21 16,0 0-16,0 1 0,0 41 0,0-21 15,0-20-15,-22 20 0,22 43 0,-21-43 16,0 0-16,21 1 0,0-1 0,-21 0 16,21 1-16,-21-1 0,21-21 15,-21 21-15,21-20 0,0 20 0,0-21 0,-22 0 16,22 0-16,-21-21 0,21 22 15,0-1-15,-21-21 32,21-21-32,0-1 15,0 1-15,0 0 0,0 0 16,-21-21-16,21 20 0,0-20 0,0 21 16</inkml:trace>
  <inkml:trace contextRef="#ctx0" brushRef="#br0" timeOffset="10656.96">16954 593 0,'0'0'0,"0"-21"16,0-64 0,0 64-16,22 0 15,-1-1-15,0 1 0,0 21 0,0-21 16,0 21-16,22-21 0,-22 21 0,0-21 16,21 21-16,-20 0 0,20 0 0,-21 0 15,64 0-15,-64 0 0,21 21 16,-21 0-16,1 0 0,-1 0 0,21 43 15,-21-43-15,-21 0 0,0 22 0,0-22 16,0 21-16,0-21 0,-42 64 0,21-64 16,-22 21-16,22-20 0,-21 20 0,0-21 15,-1 0-15,1 0 0,0 1 0,-22-1 16,43-21-16,0 21 0,0-21 0,-1 0 16,1 0-16,0 0 15,21-21 1,0 0-16,0-1 0,42-20 15,-20 42-15,-1-21 0,0 0 16,0 21-16,43-21 0,-22 21 0,-21-22 16,21 22-16,-20 0 0,62 0 0,-63 0 15,22 0-15,-1 0 0,-21 0 0,22 22 16,-1-1-16,-21 0 0,0-21 0,22 21 16,-22 21-16,21 1 0,-21-22 0,0 0 15,-21 0-15,0 0 0,0 43 0,0-43 16,0 0-16,0 0 0,0 22 0,0-22 15,-21 0-15,0 0 0,0 0 16,-21 1-16,20-1 0,1 0 0,-21-21 16,-22 21-16,43-21 0,-21 21 0,0-21 15,-1 0-15,-20 0 0,20 0 0,1 0 16,0 0-16,-1 0 0,22 0 16,-21 0-16,21 0 0,-22-21 0,22 21 15,0-21-15,0 21 0,0-21 0,21 0 16,-21 21-16,21-22 15,0 1 1,21 0-16,0 21 16,0 0-16,0-21 0,0 21 0,22-21 15</inkml:trace>
  <inkml:trace contextRef="#ctx0" brushRef="#br0" timeOffset="11536.22">18373 720 0,'0'0'15,"0"-21"-15,-22 42 16,1-21 0,0 21-16,-21 21 0,42-21 0,-21 1 15,-1 20-15,1-21 0,0 21 0,-21 22 16,21-43-16,-1 21 0,1-20 0,0 20 15,21 0-15,0-21 0,-21 1 0,21-1 16,0 0-16,0 0 0,0 21 0,0-20 16,0-1-16,21-21 0,0 0 15,0 21-15,1-21 0,-1 0 0,0 0 16,0 0-16,0 0 0,0 0 0,1 0 16,-1 0-16,0 0 0,0 0 0,0 0 15,-21-21-15,0 0 0,0-1 16,0 1-16,0 0 0,0 0 15,0-21-15,0 20 0,0 1 0,0-21 16,0 21-16,0-22 0,0-20 0,0 42 16,0-22-16,0 22 0,0 0 0,0 0 15,0-43-15,21 43 0,1 0 16,-1 21-16,0-21 0,21 21 0,1 0 16,-22 0-16,21 0 0,0 0 0,-20 0 15,20 0-15,21 0 0,-20 21 0,-22 0 16,21 0-16,-21 1 0,1 20 0,20 21 15,-21-41-15,-21 20 0,0-21 0,21 0 16,-21 43-16,0-22 0,0-21 0,0 0 16,0 22-16,0-22 0,0 21 15,-21-21-15,21 1 0,-21-22 0,21 21 16,-21 0-16,0 0 0,21-42 47,0 0-32,21 21-15,0-43 0,0 22 0,0 0 16,0 0-16,1 0 0,-1 0 0,0-22 16,0 1-16,21 0 0,-20-1 0,-1 1 15,21 0-15,-42-22 0,21 22 0,22-1 16,-1 22-16,21-42 0,-41 42 0,-1 21 16,0-22-16,0 1 0,-42 21 31,0 21-16,0 1-15,-22 20 0,22-21 0,-21 21 16,21 1-16,-1-22 0,1 21 0,21 1 16,-42 41-16,21-41 0,21-22 0,0 21 15,0 0-15,0-20 0,0 20 0,0-21 16,0 0-16,0 0 0,21 1 16,0-1-16,21 21 0,1-21 0,-1-21 15,-21 21-15,22-21 0,-1 0 0,0 0 16,43 0-16,-43 0 0,1 0 0,-22 0 15,21 0-15,0 0 0,-20 0 16,20-21-16,-21 0 0,0 21 0,0-21 16,-21 0-16,0 0 0,22-1 0,-22 1 15,0 0-15</inkml:trace>
  <inkml:trace contextRef="#ctx0" brushRef="#br0" timeOffset="12416.42">13822 1842 0,'-21'21'0,"42"-42"16,-85 42-16,43-21 0,0 0 0,0 0 15,0 21-15,-1-21 0,-20 0 0,21 0 16,0 0-16,0 0 0,-1 0 0,1 0 15,0 0-15,0 0 0,0 0 16,21 21-16,42-21 47,-21 0-31,0 0-16,1 0 0,-1 0 15,0 0-15,0 0 0,21 0 0,1 0 16,-22 0-16,42 0 0,-20 0 0,20 0 15,1 0-15,-1 0 0,22 0 0,0 0 16,105 0-16,-105-21 0,21 21 16,-1 0-16,1 0 0,21-21 0,0 21 15,21 0-15,128-21 0,-128 21 0,0 0 16,0 0-16,0 0 0,22 0 0,-22 0 16,0-22-16,21 22 0,149 0 0,-149 0 15,0 0-15,1 0 0,-1 0 0,0 0 16,1 0-16,-1-21 0,0 21 0,128 0 15,-149 0-15,0 0 0,-21 0 0,0 0 16,0 0-16,0-21 0,-21 21 0,0 0 16,63 0-16,-105 0 0,-1 0 0,1-21 15,-22 21-15,0 0 0,1 0 0,-22 0 16,21-21-16,-21 21 16,-21-21-16,-21 21 93,0 0-93</inkml:trace>
  <inkml:trace contextRef="#ctx0" brushRef="#br0" timeOffset="21728.08">15261 11451 0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3:49:57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9271 2985 0,'0'0'0,"21"0"0,0-22 0,0 22 16,-21-21-16,22 21 0,-22-21 15,21 21-15,-21 21 47,-21 0-31,-1 1-16,-20-1 0,21 0 0,-21 0 16,-1 0-16,1 22 0,0-1 15,-22 0-15,22 1 0,-22-1 0,1 0 16,-1 1-16,1-1 0,-1-21 0,1 21 15,-1-20-15,22 20 0,0-21 16,-1 0-16,1 0 0,0 1 0,20-22 16,-20 21-16,21-21 0,-21 0 15,20 0-15,1 0 0,0 0 0,0 0 16,42 21 31,0-21-47,0 0 0,1 21 15,20-21-15,0 21 0,1 0 0,-1-21 16,0 22-16,1-1 0,20 0 0,-21 0 16,22 0-16,-1 0 0,-20 1 15,20-1-15,-20 0 0,-1 0 0,0 0 16,1 22-16,-1-22 0,0 0 16,-21 0-16,1 0 0,-1-21 0,0 21 15,0 1-15,0-22 0,-21 21 16,0-42 31,0-1-32,0 1-15,0 0 0,0 0 0,0 0 16</inkml:trace>
  <inkml:trace contextRef="#ctx0" brushRef="#br0" timeOffset="675.61">10266 3239 0,'0'0'0,"21"0"0,0-22 0,0 22 16,0-21-16,1 0 16,-1 0-16,0 21 0,0-21 0,0 21 15,0-21-15,-21-1 16,22 22-16,-1-21 0,-21 0 0,21 21 16,-42 0-1,0 0 1,-1 0-16,1 0 0,-21 0 0,0 0 15,-22 21-15,22 0 0,-22 1 16,1-1-16,20 0 0,-20 0 0,21 0 16,-1 22-16,1-22 0,0 0 0,20 0 15,1 0-15,0 0 0,21 1 16,0-1-16,0 0 0,0 0 0,0 0 16,21 0-16,0-21 0,1 22 15,20-1-15,-21 0 0,21-21 0,1 21 16,-22 0-16,21-21 0,1 21 0,-1 1 15,-21-1-15,21 0 16,-20-21-16,-1 21 0,21 0 0,-21 0 16,0 1-16,-21-1 0,0 0 0,0 0 15,0 0-15,0 0 16,-21 1-16,0-1 0,-21 0 0,-1-21 16,22 21-16,-21-21 0,-22 0 15,22 21-15,0-21 0,-22 0 0,22 0 16,0 0-16,-1 0 0,1 0 0,0 0 15,-1-21-15,22 21 0,0-21 16,-21 0-16,20 21 0,1-21 16,21-1-16,-21 1 0,0 0 15,21 0-15,0 0 16,0 0-16,21 21 16,0-22-16,0 22 15,1 0-15,-1-21 0,21 21 0,0-21 16,-20 21-16</inkml:trace>
  <inkml:trace contextRef="#ctx0" brushRef="#br0" timeOffset="1099.35">10499 3704 0,'84'0'31,"-63"0"-31,1-21 0,-1 0 16,0 0-16,0 21 16,0-21-16,0-1 0,1 22 0,-1-21 15,0 0-15,0 0 0,-21 0 16,0 0-16,-21 21 16,0 0-16,0 0 0,-1 0 15,1 0-15,0 0 16,0 0-16,-21 0 0,20 21 0,1 0 15,0 21-15,0-21 0,0 1 0,0 20 16,-1-21-16,1 21 0,0-20 16,21 20-16,0-21 0,0 0 0,0 0 15,0 22-15,0-22 0,0 0 0,0 0 16,0 0-16,21 1 0,0-1 16,1-21-16,-1 21 0,0-21 0,0 0 15,0 0-15,0 0 0,1 0 16,-1 0-16,0 0 0,21-21 0,-21 21 15,1-21-15,-1-1 0,21 1 0,-21 0 16,0-21-16,1 21 16,20-22-16,-21 1 0</inkml:trace>
  <inkml:trace contextRef="#ctx0" brushRef="#br0" timeOffset="1388.2">11303 2921 0,'0'0'0,"0"-21"0,0 0 15,0 0-15,0 42 32,0 0-32,-21 0 0,0 21 15,-1 1-15,22-1 0,-21 22 0,0-22 16,0 21-16,0 22 16,0-21-16,-1-1 0,1 1 0,0-22 15,0 21-15,0-20 0,0-1 0,-1 0 16,1 1-16,21-1 0,0-21 15,-21 22-15,21-22 0,-21 0 0,21 0 16,0 0-16,0 0 16,21-21-1,0-21-15,-21 0 0,21 0 16,1 21-16,-1-21 0,0-22 0</inkml:trace>
  <inkml:trace contextRef="#ctx0" brushRef="#br0" timeOffset="1810.96">11239 3683 0,'0'42'15,"0"-20"1,0-1 0,22-21-1,-1 0-15,0 0 16,0 0-16,0 0 0,0-21 15,1-1-15,-1 22 0,0-21 0,-21 0 16,0 0-16,21 21 0,-21-21 16,21 0-16,-21-1 0,0 1 15,-21 21 1,0 0 0,0 0-16,0 0 0,-1 0 0,1 21 15,0 1-15,0-1 0,0 0 16,21 0-16,-21 0 0,-1 0 0,1 22 15,21-22-15,-21 0 0,21 0 0,0 0 16,0 1-16,0-1 0,0 0 16,0 0-16,0 0 0,0 0 15,0 1-15,21-22 0,0 0 16,1 0-16,-1 0 0,0 0 16,0 0-16,0 0 0,0 0 15,1-22-15,20 22 0,-21-21 0,0 0 16,0 0-16,22 0 0,-22 0 15</inkml:trace>
  <inkml:trace contextRef="#ctx0" brushRef="#br0" timeOffset="2383.63">11917 3493 0,'0'0'0,"21"-22"0,-21 1 16,-21 21-1,0 0-15,-1 21 16,1 1-16,0-1 0,0 0 15,21 21-15,-21-21 0,0 1 16,-1 20-16,22-21 0,-21 21 0,21-20 16,-21 20-16,21-21 0,-21 0 15,21 0-15,0 1 0,0-1 0,0 0 16,0 0-16,0 0 0,21 0 0,0-21 16,0 0-16,22 0 0,-22 0 15,21 0-15,1 0 0,-1 0 0,0 0 16,1-21-16,-1 21 0,0-21 15,1 0-15,-22 0 0,21 0 0,-21-1 16,0-20-16,22 0 0,-22-1 0,0 1 16,0 0-16,0-22 0,1 1 15,-1-1-15,0 1 0,0-1 16,0 1-16,0-1 0,1 22 0,-22 0 16,21-1-16,-21 22 0,0-21 15,0 21-15,0-1 0,0 1 0,0 42 31,-21 1-15,21-1-16,-22 21 0,1 0 0,0 1 16,21 20-16,-21-20 0,0 20 15,0 1-15,-1-22 0,1 21 16,21 1-16,0-22 0,-21 1 0,21-1 16,0 0-16,0 1 0,0-22 0,0 21 15,0-21-15,0 0 0,0 1 16,0-1-16,0 0 0,21-21 0,0 21 15,1-21-15,-1 0 16,0 0-16,0 0 0,0 0 16,0-21-16,1 0 0,-1 21 0,0-21 15,0-1-15,0 1 0,-21 0 16,21 0-16,1-21 0</inkml:trace>
  <inkml:trace contextRef="#ctx0" brushRef="#br0" timeOffset="2563.52">12488 3493 0,'0'0'0,"-21"0"0,0 0 16,21 21 15,21-21-15,0 0-16,0 0 0,22 0 15,-22 0-15,21 0 0,1 0 0,-22 0 16,21 0-16,0-21 0,1-1 15</inkml:trace>
  <inkml:trace contextRef="#ctx0" brushRef="#br0" timeOffset="2932.36">13483 3112 0,'0'0'0,"-21"0"0,0-22 31,21 44-31,0-1 16,21 0-16,0 0 0,0 0 15,0 0-15,1 22 0,20-22 0,-21 21 16,21-21-16,-20 1 0,20-1 16,0 21-16,1-21 0,-1 0 15,-21 1-15,21-22 0,1 21 0,-22 0 16,21-21-16,-21 0 0,1 21 0,-1-21 15,0 0-15,0 0 16,-21 21 0,0 0-16,-21-21 15,0 22-15,-22-1 0,1-21 0,0 21 16,-22 0-16,22 0 0,-22 0 0,1 1 16,-22-22-16,22 21 0,-1 0 15,1 0-15,-1-21 0,22 21 0,-22 0 16,22 1-16,0-22 0</inkml:trace>
  <inkml:trace contextRef="#ctx0" brushRef="#br0" timeOffset="27343.47">1460 4953 0,'0'-21'16,"0"0"-1</inkml:trace>
  <inkml:trace contextRef="#ctx0" brushRef="#br0" timeOffset="27627.31">1545 4847 0,'0'0'0,"-21"0"15,0-21 1</inkml:trace>
  <inkml:trace contextRef="#ctx0" brushRef="#br0" timeOffset="28087.46">1566 4636 0,'-21'-64'31,"21"43"-31,0 0 16,-21 21-16,21-21 15,0-1-15,-21 44 47,21-1-47,-21 0 0,21 0 16,0 21-16,0 1 0,-22-22 0,22 42 16,-21-20-16,21-1 0,0 0 15,0 22-15,-21-22 0,21 22 16,-21-22-16,21 0 0,0 1 0,-21 20 15,21-42-15,0 22 0,0-1 0,0 0 16,0-20-16,0 20 16,0-21-16,0 21 0,0-20 0,-21-1 15,21 0-15,0 0 0,0 0 16,0 0-16,-22 1 16,22-44 15,0 1-31,22 0 0,-1 0 15,0 0-15,-21 0 0,21-22 16,0 22-16,0-21 0</inkml:trace>
  <inkml:trace contextRef="#ctx0" brushRef="#br0" timeOffset="28499.32">1990 4593 0,'0'0'0,"0"-21"0,0 0 15,0 0 1,0 0-16,0 42 47,0 0-47,0 0 0,0 0 0,0 22 15,0-1-15,0 0 0,0 1 16,0-1-16,0 21 0,0-20 0,-22 20 16,22-20-16,-21 20 0,21-21 15,-21 1-15,21-1 0,0 0 0,0 1 16,0-22-16,-21 21 0,21-21 16,0 1-16,0-1 0,0 0 0,0 0 15,0 0-15,-21-21 16,21 21-16,0-42 31,0 0-15,0 0-16,0 0 15,0 0-15,0-1 0,0 1 0,0 0 16</inkml:trace>
  <inkml:trace contextRef="#ctx0" brushRef="#br0" timeOffset="28804.15">1524 5186 0,'0'0'0,"-21"0"0,0 0 0,-1 0 16,44 0 15,-1 0-15,0-21-16,0 21 0,0 0 0,22-21 15,-22 21-15,0 0 0,21 0 16,-21-22-16,22 1 0,-22 21 0,0 0 16,0 0-16,0-21 0,1 21 15</inkml:trace>
  <inkml:trace contextRef="#ctx0" brushRef="#br0" timeOffset="29543.73">2582 5271 0,'21'0'16,"1"-22"-1,-22 1-15,0 0 16,21 0-16,-21 0 0,21 0 16,-21-1-16,0 1 0,0 0 0,0 0 15,0 0-15,0 0 0,0-1 16,0 1-16,-21 21 15,0 0-15,-1 0 16,1 0-16,0 0 0,-21 0 16,21 0-16,-1 21 0,-20 1 15,21-1-15,-21 0 0,20 0 0,-20 0 16,21 22-16,0-22 0,-22 21 16,22-21-16,0 22 0,21-22 0,-21 21 15,21 0-15,-21-20 0,21 20 16,0-21-16,0 0 0,0 22 0,0-22 15,0 0-15,0 0 0,21 0 16,0 0-16,0-21 0,0 22 0,1-22 16,-1 0-16,21 0 0,-21 0 15,0 0-15,22 0 0,-22-22 0,21 1 16,-21 21-16,1-21 0,20 0 16,-21-21-16,0 20 0,22 1 15,-22-21-15,0 21 0,0-22 0,-21 22 16,21-21-16,0 21 0,-21-22 15,22 22-15,-22 0 0,0 0 0,0 0 16,0 0-16,0-1 0,0 1 16,0 42 15,0 1-31,0-1 16,0 21-16,0-21 0,-22 0 0,22 22 15,0-22-15,0 21 0,0-21 16,0 1-16,0-1 0,0 21 0,0-21 15,0 0-15,0 1 16,0-1-16,0 0 0,0 0 16,22-21-16,-1 0 15,0 0-15,0 0 0,0 0 16,0 0-16,1 0 0,-1-21 0,0 21 16,0-21-16,21 0 0,-20-22 15,-1 22-15,0 0 0,21-21 0</inkml:trace>
  <inkml:trace contextRef="#ctx0" brushRef="#br0" timeOffset="30088.41">3281 5080 0,'0'0'0,"0"-21"0,0 0 0,0 42 47,-21 0-47,21 0 0,-22 0 15,22 1-15,-21-1 0,21 0 16,0 21-16,0-21 0,0 1 0,-21-1 15,21 21-15,0-21 0,0 0 0,-21 1 16,21-1-16,0 0 0,0 0 16,0 0-16,0 0 0,0 1 0,0-1 15,0 0-15,0 0 16,0 0 0,0-42 15,0 0-31,0 0 0,0 0 15,0-1-15,0 1 0,0 0 16,0 0-16,0-21 0,0 20 0,0 1 16,21-21-16,0 21 0,0 0 15,1-22-15,-22 22 0,21-21 0,21 21 16,-21-1-16,0 1 0,22 0 16,-22 0-16,0 0 0,21 21 0,-20 0 15,20 0-15,-21 0 0,0 0 0,22 21 16,-22 0-16,0 21 15,-21-20-15,21 20 0,0-21 0,-21 21 16,0 1-16,0-22 0,0 21 0,0 1 16,0-22-16,0 0 0,0 0 15,0 21-15,0-20 0,0-1 0,-21 0 16,21 0-16,-21-21 16,21 21-16,0-42 46,0 0-46,0 0 0,0 0 16,21 21-16,0-22 0</inkml:trace>
  <inkml:trace contextRef="#ctx0" brushRef="#br0" timeOffset="30816.21">4572 5376 0,'0'-21'0,"0"0"15,0 0-15,0 0 0,0 0 16,0-1-16,0 1 16,0 0-16,0 0 0,0 0 15,-21 0-15,21-1 0,-21 1 0,-1 0 16,1 21-16,0 0 0,0 0 15,0 0-15,0 0 0,-1 0 16,-20 0-16,21 21 0,0 0 0,0 1 16,-22 20-16,22-21 0,0 0 15,0 22-15,0-1 0,-1-21 0,1 21 16,0-20-16,0 20 0,21-21 0,-21 0 16,21 22-16,0-22 0,0 0 15,0 0-15,0 0 0,0 0 16,0 1-16,21-22 0,0 0 0,0 0 15,0 0-15,22 0 0,-22 0 16,21 0-16,-21 0 0,22-22 0,-22 1 16,21 0-16,1 0 0,-22-21 15,21 20-15,-21 1 0,22-21 0,-22 0 16,0-1-16,0 1 0,21 0 0,-20-22 16,-1 1-16,0 20 0,0-20 15,0-1-15,0 1 0,1 20 0,-22-20 16,21 21-16,-21-1 0,21 1 15,-21 21-15,0-22 0,0 22 0,0 0 16,0 0-16,0 0 16,0 42-1,0 0 1,-21 0-16,0 22 0,21-1 0,0-21 16,-22 43-16,1-22 0,0 0 15,21 22-15,0-1 0,-21-20 0,21-1 16,-21 21-16,21-20 0,-21-1 15,21 0-15,0 1 0,0-22 0,0 21 16,0-21-16,0 22 0,0-22 0,0 0 16,21 0-16,0-21 0,-21 21 15,42-21-15,-21 0 0,1 0 0,-1 0 16,0 0-16,21 0 0,-21 0 16,22 0-16,-22 0 0,0-21 15,21 0-15,-20 21 0,-1-21 0,0 0 16,0 0-16,0-1 0,22-20 0,-22 21 15,0-21-15</inkml:trace>
  <inkml:trace contextRef="#ctx0" brushRef="#br0" timeOffset="31152.02">5567 4466 0,'-21'-21'16,"-1"21"-16,1 0 16,21 21-16,0 0 0,-21 22 15,0-22-15,21 21 0,-21 1 16,21-1-16,0 21 0,-21-20 0,-1 20 16,22 1-16,-21-1 0,21-20 15,-21 20-15,21-21 0,-21 1 0,21-1 16,-21-21-16,21 22 0,0-22 0,0 0 15,0 0-15,0 0 16,-21 0-16,21 1 16,21-22 15,0-22-31,0 22 0,-21-21 16,21 0-16,0 0 0,1 0 0</inkml:trace>
  <inkml:trace contextRef="#ctx0" brushRef="#br0" timeOffset="31739.88">5884 5122 0,'0'0'0,"-21"0"0,0 22 15,42-22 17,0 0-17,0 0-15,22-22 0,-22 22 16,0 0-16,0-21 0,0 21 0,1-21 16,-1 21-16,0-21 0,-21 0 15,21 21-15,-21-21 0,21 21 0,-21-22 16,0 1-16,0 0 0,0 0 15,0 0-15,0 0 16,0-1-16,0 1 0,-21 21 0,0-21 16,0 21-16,0 0 15,-1 0-15,1 0 0,0 21 16,0 0-16,-21 1 0,20-1 0,1 0 16,0 21-16,0-21 0,0 22 15,0-1-15,-1-21 0,22 22 0,0-1 16,0-21-16,0 21 0,0-20 0,0-1 15,0 21-15,0-21 16,22 0-16,-1 1 0,0-1 0,0-21 0,0 21 16,0 0-16,1-21 0,-1 0 15,0 21-15,21-21 0,-21 0 16,1 0-16,20 0 0,-21 0 0,21 0 16,-20 0-16,-1-21 0,21 21 0,-21-21 15,0 21-15,1-21 0,-1 0 16,0 21-16,0-22 0,0 1 15,0 21-15,-21-21 0,0 0 32</inkml:trace>
  <inkml:trace contextRef="#ctx0" brushRef="#br0" timeOffset="32679.35">1355 5800 0,'0'0'0,"-43"0"31,22 0-15,0 0-16,0 0 15,0 0-15,-1 0 16,1 0-16,42 0 63,1 0-63,-1 0 0,0 0 0,21 0 15,-21 0-15,22 0 16,-1 0-16,22 0 0,-22 0 0,21 0 15,1 0-15,-1 0 0,1 21 16,21-21-16,-22 0 0,22 0 0,-22 0 16,22 0-16,0 0 0,-1 0 15,1 0-15,21 0 0,0 0 0,-22 0 16,22 0-16,0 0 0,0 0 0,21 0 16,-21 0-16,21 0 0,0 0 15,0 21-15,0-21 0,0 0 16,0 0-16,0 0 0,0 0 0,0 0 15,0 0-15,0 0 0,-22 0 16,1 0-16,0-21 0,0 21 0,-21-21 16,-1 21-16,22-21 0,-21 21 0,-22 0 15,22 0-15,-22-22 0,1 22 16,-1 0-16,-20 0 0,-1-21 0,0 21 16,-20 0-16,20 0 0,-21 0 0,0 0 15,0 0 1,1 0-16,-1 0 15</inkml:trace>
  <inkml:trace contextRef="#ctx0" brushRef="#br0" timeOffset="32815.26">6138 5779 0,'0'21'32,"-21"-21"-32,0-21 31,0 21-16,21-22-15</inkml:trace>
  <inkml:trace contextRef="#ctx0" brushRef="#br0" timeOffset="36663.65">847 6731 0,'0'21'32,"-22"-21"108,22-21-140</inkml:trace>
  <inkml:trace contextRef="#ctx0" brushRef="#br0" timeOffset="37199.61">825 6731 0,'0'-21'16,"0"0"0,0 0-1,0-1-15,0 1 16,0 0-16,0 0 16,0 0-16,0 0 0,22-1 15,-22 1-15,0 0 16,0 0-1,0 42 17,0 0-32,0 0 15,0 1-15,0-1 16,0 0-16,0 21 0,0-21 0,0 1 16,0 20-16,0-21 0,-22 21 15,22 1-15,-21-22 0,21 21 0,-21 1 16,21-1-16,0-21 0,-21 21 15,0 1-15,21-1 0,-21 0 0,21 1 16,0-1-16,-22-21 16,22 22-16,-21-1 0,21-21 0,-21 0 0,21 22 15,0-22-15,0 0 16,0 0-16,0 0 0,-21-21 0,21 21 16,0 1-16,0-44 31,21 1-16,-21 0-15,0 0 0,21 0 0</inkml:trace>
  <inkml:trace contextRef="#ctx0" brushRef="#br0" timeOffset="38548.03">1101 7154 0,'0'43'15,"0"-22"1,0 0 0,21-21 31,-21-21-47,0 0 15,0 0-15,0-1 16,0 1-16,0 0 0,0 0 15,0 0 1,-21 42 31,21 0-47,0 0 16,0 0-16,0 1 15,0-1-15,0 0 0,0 0 16,21 0-1,0-21-15,0 0 0,0 0 16,0 0-16,1 0 16,-22-21-16,21 21 0,-21-21 15,0 0-15,21 21 16,-21-21-16,0-1 0,0 1 0,0 0 0,0 0 16,0 0-16,0 0 15,0-1-15,-21 22 16,0 0-1,-1 0-15,1 0 0,0 0 16,21 22-16,-21-22 16,21 21-16,-21 0 0,21 0 15,0 0-15,0 0 0,0 1 16,0-1-16,0 0 16,0 0-16,21-21 15,0 0-15,0 0 16,0 0-1,1-21-15,-22 0 16,21 0-16,-21-1 16,0 1-16,0 0 15,0 0-15,0 0 0,-21 21 32,-1 0-32,1 0 15,0 0-15,21 21 16,0 0-16,-21-21 0,21 21 15,0 0-15,0 1 0,0-1 16,0 0-16,0 0 0,0 0 16,21-21-1,0 0 1,0 0-16,1 0 16,-22-21-16,0 0 15,21 21-15,-21-21 0,0 0 16,0-1-16,0 1 15,0 0-15,-21 21 32,-1 21-17,22 0 1,0 1-16,-21-1 16,21 0-16,0 0 15,21-21 16,-21-21-31,22 21 16,-22-21-16,21 0 0,0-1 16,-21 1-16,0 0 15,0 0-15,0 0 16,-21 21 0,0 0-1,-1 21 1,22 0-16,0 0 15,0 0-15,-21 1 0,21-1 16,0 0-16,0 0 16,0 0-16,0 0 15,0-42 32,21 0-47</inkml:trace>
  <inkml:trace contextRef="#ctx0" brushRef="#br0" timeOffset="40575.51">3196 6435 0,'0'21'0,"0"-42"78,0 0-78,21 21 0,-21-22 0,21 22 16,1-21-16,-22 0 0,21 0 15,0 0-15,-21 0 0,0-1 16,0 1-16,0 0 16,0 0-16,0 0 15,-21 21-15,0 0 0,-1 0 16,1 0-16,-21 0 0,21 0 16,-22 0-16,1 0 0,0 21 0,21-21 15,-22 21-15,1 0 0,0-21 16,20 21-16,-20 1 0,21-1 0,0 0 15,0 0-15,21 0 0,0 0 16,0 1-16,0-1 0,0 0 16,21 0-16,0-21 0,0 21 0,0 0 15,0-21-15,22 22 0,-22-1 16,0-21-16,21 21 0,1 0 16,-22 0-16,21-21 0,1 21 15,-1 1-15,0-22 0,1 21 0,-1 0 16,0 0-16,1 0 0,-1 0 15,-21 1-15,0-1 0,0 0 0,1 0 16,-22 0-16,21 0 0,-21 22 0,0-22 16,0 0-16,-21 0 0,-22 22 15,22-22-15,-21 0 0,-1 21 0,1-21 16,0 1-16,-1-1 0,1 21 16,-21-21-16,20-21 0,-20 21 0,20 1 15,-20-22-15,21 0 0,-22 0 0,22 0 16,-22 0-16,22 0 15,-22-22-15,22 22 0,0-21 0,-1-21 16,22 21-16,-21 0 0,21-1 16,0-20-16,-1 21 0,1 0 0,21 0 15,-21-22-15,21 22 0,0 0 16,0 0-16,0 0 0,0-1 0,21 1 16,0 0-16,1 0 0,-1 21 0,0-21 15,0 21-15,0 0 0,0 0 16,1-21-16,20 21 0,-21 0 0,0 0 15,0 0-15,22 0 0</inkml:trace>
  <inkml:trace contextRef="#ctx0" brushRef="#br0" timeOffset="41055.86">3704 7006 0,'0'0'0,"0"21"0,21-21 16,0 0-16,1 0 15,-1 0-15,0 0 16,0 0-16,0-21 0,-21 0 16,21 0-16,22 21 0,-22-21 0,0 0 15,0-1-15,0 1 0,1 0 16,-1 0-16,-21-21 0,0 20 0,21 1 15,-21 0-15,0 0 0,0 0 16,0 0-16,-21 21 16,0-22-16,-1 22 0,1 0 0,0 0 15,0 0-15,-21 22 0,20-22 16,1 21-16,-21 0 0,21 0 0,0 0 16,-1 0-16,-20 1 0,21 20 0,21-21 15,-21 0-15,21 22 0,-21-22 16,21 21-16,0-21 0,0 22 0,0-22 15,0 21-15,0-21 16,21 22-16,0-22 0,0 0 0,0 0 16,0 0-16,1 0 0,-1 1 0,0-1 15,0-21-15,0 0 0,22 0 16,-22 0-16,0 0 0,21 0 0,-21-21 16,22-1-16,-22 22 0,21-21 0,-21 0 15,22-21-15,-22 21 0,0-22 16,21 22-16,-20-21 0</inkml:trace>
  <inkml:trace contextRef="#ctx0" brushRef="#br0" timeOffset="41395.71">4720 6287 0,'0'0'0,"0"-22"0,0 1 0,-21 21 15,21-21-15,-21 0 0,0 21 0,-1 0 16,22-21-16,-21 21 15,0 0-15,0 21 16,21 0-16,-21 0 0,21 0 16,0 22-16,0-1 0,0 0 0,-21 22 15,21-1-15,-22-20 0,22 20 0,-21-20 16,21 20-16,0-21 0,-21 22 16,0-22-16,0 1 0,21-1 15,0 0-15,-21 1 0,21-22 0,-22 21 16,22 0-16,0-20 0,0-1 15,0 0-15,0 0 0,0 0 0,0 0 16,0-42 15,22 21-31,-1-21 0,-21 0 0,21 0 16,0-22-16,0 22 0,0 0 0,1 0 16</inkml:trace>
  <inkml:trace contextRef="#ctx0" brushRef="#br0" timeOffset="41831.49">4762 6964 0,'0'21'0,"0"0"16,0 0 0,22-21-1,-1 0-15,0 0 0,0 0 16,21 0-16,-20 0 0,-1-21 15,21 21-15,-21-21 0,0 21 0,1-21 16,-1 0-16,0 21 0,-21-21 0,0-1 16,0 1-16,0 0 15,0 0-15,0 0 0,0 0 16,-21 21-16,21-22 0,-21 1 0,-1 21 16,1 0-16,0 0 0,0 0 15,-21 0-15,20 0 0,1 21 0,0-21 16,0 22-16,0-1 0,0 0 15,-1 0-15,1 0 0,21 22 0,-21-22 16,21 0-16,-21 21 0,21-21 0,0 22 16,0-22-16,0 0 0,0 21 15,0-20-15,0-1 0,0 0 0,0 0 16,21 0-16,-21 0 0,21-21 16,0 22-16,1-22 0,-1 0 0,0 0 15,0 0-15,0 0 0,0 0 16,1 0-16,20 0 0,-21 0 0,0-22 15,22 22-15,-22-21 0,21 0 16,-21 0-16</inkml:trace>
  <inkml:trace contextRef="#ctx0" brushRef="#br0" timeOffset="42519.1">5694 6731 0,'0'0'0,"0"-21"0,0 0 0,0 0 15,-21 21-15,-1 0 16,1 0-16,0 0 0,0 0 16,0 0-16,0 21 0,-1 0 15,1-21-15,0 21 0,0 21 0,0-20 16,0-1-16,-1 21 0,1-21 0,0 0 16,21 22-16,-21-22 0,0 21 15,21-21-15,0 22 0,0-22 0,0 0 16,0 21-16,0-20 0,0-1 0,0 0 15,0 0-15,0 0 0,21 0 16,0-21-16,21 22 0,-20-22 16,20 0-16,-21 0 0,21 0 0,1 0 15,-1 0-15,0 0 0,1 0 16,-1-22-16,0 22 0,1-21 0,-22 0 16,21 0-16,-21-21 0,22 20 0,-22 1 15,21-21-15,-21 21 0,1-22 16,-1 1-16,0 0 0,0-1 0,0 1 15,0-21-15,1-1 0,-1 22 0,-21-22 16,21 1-16,0-1 0,-21 22 16,21-22-16,-21 22 0,0 0 0,0 21 15,0-22-15,0 22 0,0 0 0,0 0 16,0 0-16,0-1 16,-21 22-1,21 22-15,-21-1 0,0 0 16,0 21-16,21-21 0,0 22 15,-22-1-15,22 22 0,-21-22 0,0 0 16,21 22-16,0-22 0,0 22 0,-21-22 16,21 0-16,-21 1 0,21-1 15,0 0-15,0 1 0,0-1 0,0 0 16,0-21-16,0 22 0,0-22 0,21 21 16,-21-21-16,21 1 0,0-1 15,0 0-15,-21 0 0,22-21 0,-1 21 16,0-21-16,0 0 0,0 0 15,0 0-15,1 0 0,-1 0 16,0 0-16,0 0 0,0 0 0,0-21 16,-21 0-16,22 0 0,-1 0 0,0-1 15,0 1-15,0 0 0,0 0 16,-21 0-16,22 0 0,-1-1 0,0-20 16,-21 21-16</inkml:trace>
  <inkml:trace contextRef="#ctx0" brushRef="#br0" timeOffset="42879.87">6138 6583 0,'0'0'0,"21"0"31,1 0-31,-1 0 0,21 0 0,-21 0 16,22 0-16,-22 0 0,21 0 15,0 0-15,1 0 0,-1 0 0,-21 0 16,22-21-16,-1 21 0,-21 0 16,21 0-16,-20 0 0,-1 0 0,0 0 15,0 0-15,-21-21 16,21 21-16,0 0 15</inkml:trace>
  <inkml:trace contextRef="#ctx0" brushRef="#br0" timeOffset="51807.54">8911 6625 0,'0'-21'0,"0"0"31,0 0-31,0 0 16,21-1-1,0 22 1,1-21-16,-22 0 0,21 21 0,0 0 15,0 0-15,0-21 0,0 0 16,1 0-16,-1 21 0,0-22 0,0 22 16,0-21-16,-21 0 0,0 0 15,0 0-15,0 0 16,-21 21-16,0 0 0,0-22 0,0 22 16,-22 0-16,1 0 0,0 0 0,-1 0 15,1 0-15,0 0 0,-1 0 16,1 0-16,0 0 0,-1 22 0,22-22 15,-21 21-15,-1 0 0,22 0 16,0 0-16,0 0 0,0 22 16,21-22-16,0 0 0,0 0 0,0 0 15,0 1-15,0 20 0,21-21 16,0 0-16,0-21 0,0 21 0,22 1 16,-22-1-16,21 0 0,1 0 0,-1-21 15,0 21-15,1 0 0,-1 1 16,0-22-16,1 21 0,-1 0 0,0-21 15,1 21-15,-22 0 0,0-21 16,21 21-16,-42 1 0,21-22 0,-21 21 16,0 0-16,0 0 15,0 0-15,-21 0 0,0-21 16,0 22-16,-21-22 0,-1 21 16,1-21-16,0 0 0,-1 21 0,1-21 15,0 0-15,-22 0 0,22 0 0,-1 0 16,1 0-16,21 0 0,-21 0 15,20 0-15,-20-21 0,21 0 0,0 21 16,0-22-16,-1 1 0,22 0 0,-21 21 16,21-21-16,-21 0 0,21 0 15,-21 21-15,0-22 16,21 1 0,21 21 15,0 0-31,0 0 0</inkml:trace>
  <inkml:trace contextRef="#ctx0" brushRef="#br0" timeOffset="52223.31">10139 6689 0,'-21'0'16,"42"0"30,0 0-30,21 0-16,-21 0 0,1 0 16,-1 0-16,21 0 0,-21 0 0,0 0 15,22 0-15,-22 0 0,0 0 16,0-21-16,0 21 0,1 0 0,-1 0 16,0 0-16,0 0 15,-42 0 32,0 0-47,0 0 16</inkml:trace>
  <inkml:trace contextRef="#ctx0" brushRef="#br0" timeOffset="52547.59">10075 6879 0,'-21'21'15,"42"-21"17,0 0-32,1 0 0,-1 0 0,0 0 15,21 0-15,-21 0 0,1 0 0,20 0 16,-21 0-16,0 0 0,0 0 15,1 0-15,-1 0 0,0 0 0,0 0 16,0 0 0,0 0-16,-21-21 62</inkml:trace>
  <inkml:trace contextRef="#ctx0" brushRef="#br0" timeOffset="53383.85">11493 6689 0,'0'-64'31,"0"43"-31,0 0 0,0 0 16,0 0-16,0-22 0,0 22 15,0 0-15,0 0 0,0 0 16,22-1-16,-22 1 0,21 0 0,0 0 16,0 0-16,0 21 0,0-21 0,22 21 15,-22-22-15,0 22 0,21 0 16,-20 0-16,20 0 0,-21 0 15,21 22-15,-20-1 0,20 0 0,-21 0 16,0 0-16,0 22 0,1-22 16,-1 21-16,0 0 0,-21 1 0,0-1 15,0 0-15,0 1 0,0-1 0,0 0 16,0-20-16,0 20 0,0 0 16,0-21-16,0 1 0,-21-1 0,21 0 15,-21 0-15,21 0 0,0 0 0,-22-21 16,1 22-16,21-44 31,0 1-15,0 0-1,21 0-15,1 0 0,-1 0 0,-21-22 16,21 22-16,0-21 0,0 21 0,0-22 16,1 1-16,-1 0 0,0-1 15,0 1-15,21 21 0,-20-22 0,-1 1 16,0 21-16,0 0 0,21-22 0,-20 43 15,-1-21-15,0 0 0,0 21 16,0 0-16,0 0 0,1 0 0,-1 21 16,0 0-16,0 1 0,-21 20 0,0-21 15,21 21-15,-21 1 0,0-1 16,0 0-16,0-20 0,0 20 0,0 0 16,0-21-16,0 22 0,0-22 15,0 0-15,0 0 0,0 0 16,0 1-16,0-1 0,0 0 15,0 0 1,0-42 15,0 0-15,0 0-16</inkml:trace>
  <inkml:trace contextRef="#ctx0" brushRef="#br0" timeOffset="53827.64">12848 6773 0,'21'-21'32,"0"0"-32,1 0 15,-1 21-15,0-21 16,0 0-16,0-1 0,0 1 0,1-21 15,20 21-15,-21-22 0,0 22 0,0-21 16,-21 21-16,22 0 0,-22-1 16,0 1-16,0 0 0,0 0 15,-22 21 1,1 0-16,0 0 0,0 0 16,-21 21-16,20 0 0,-20 0 0,21 1 15,0 20-15,-22-21 0,22 21 0,0 1 16,21-22-16,-21 21 0,21 1 15,-21-1-15,21-21 0,0 21 0,0-20 16,0 20-16,0-21 0,0 0 0,0 0 16,0 1-16,21-1 0,-21 0 15,21 0-15,0-21 0,-21 21 16,21-21-16,1 0 0,-1 21 0,0-21 16,0 0-16,21 0 0,-20 0 0,-1 0 15,21 0-15,0-21 0,-20 21 16,20-21-16,0 0 0,1 21 0,-1-21 15,-21 0-15,21-22 0,1 22 16</inkml:trace>
  <inkml:trace contextRef="#ctx0" brushRef="#br0" timeOffset="54567.67">13631 6519 0,'0'0'0,"0"-21"0,21 0 0,-21 0 0,22 21 16,-22-21-16,0 0 0,0 42 46,0 0-46,0 0 0,0 0 0,-22 22 16,22-22-16,-21 21 0,21-21 16,0 22-16,-21-1 0,0-21 0,21 21 15,0-20-15,-21 20 0,21-21 16,0 0-16,0 22 0,0-22 0,0 0 16,0 0-16,0 0 0,21 0 15,0-21 1,0 0-16,0 0 15,1-21-15,-1 21 0,-21-21 0,21 0 16,0 0-16,0 0 0,0-1 16,1 1-16,-1-21 0,0 21 0,-21-22 15,21 1-15,0 21 0,0-21 16,1 20-16,-22-20 0,21 21 16,0 0-16,-21 0 0,0-1 15,21 22-15,-21 22 16,0-1-16,0 0 15,0 0-15,0 0 0,0 0 0,0 22 16,0-22-16,-21 21 0,21-21 0,0 1 16,0-1-16,0 0 0,0 0 15,0 0-15,0 0 0,0 1 0,0-1 16,21-21-16,0 0 16,0 0-16,1 0 15,-1 0-15,0 0 0,0 0 0,0 0 16,0-21-16,1 21 0,-1-22 0,0 1 15,21 0-15,-42 0 0,21 0 16,1 0-16,-1-22 0,0 22 0,-21-21 16,0-1-16,21 1 0,-21 0 0,0-1 15,0 1-15,0 21 0,0 0 16,0-22-16,-21 22 0,21 0 0,-21 21 16,0-21-16,-1 21 0,1 0 0,0 0 31,0 0-31,42 0 31,0 0-31,0 0 16,1 0-16,-1 0 0,0 0 15,0 0-15,0 21 0,0-21 16,1 0-16,-1 0 0,0 0 0,0 0 16,0 0-16,0 0 15,1 0 1,-22-21-16</inkml:trace>
  <inkml:trace contextRef="#ctx0" brushRef="#br0" timeOffset="55386.98">16552 6265 0,'0'0'0,"-21"0"0,21-21 15,-21 21-15,0 0 16,21-21 0,0 0-1,0 0-15,21 21 0,0-21 16,0 21-16,0-22 15,22 1-15,-22 0 0,21 21 0,-21-21 16,1 0-16,20-22 0,-21 22 16,0 0-16,-21 0 0,0 0 15,0 0-15,-21 21 0,-21-22 16,-1 22-16,1 0 0,-21 0 16,-1 0-16,1 0 0,-1 0 0,1 22 15,-1-22-15,22 21 0,-22-21 16,22 21-16,0 0 0,-1-21 0,1 21 15,21 0-15,0 1 0,21-1 0,0 21 16,0-21-16,0 0 0,21 22 16,0-22-16,0 21 0,21-21 15,-20 22-15,20-1 0,0 0 0,22 1 16,-22-1-16,0 0 0,22 1 16,-22-1-16,1-21 0,-22 22 0,21-1 15,-21 0-15,0-21 0,1 22 0,-22-22 16,0 21-16,0-21 0,-22 1 15,-20 20-15,21-21 0,-43-21 0,22 21 16,-21 0-16,-1 1 0,1-22 0,-1 0 16,1 21-16,20-21 0,-20 0 0,20 0 15,1 0-15,0 0 0,-1 0 16,1-21-16,21 21 0,-21-22 0,20 1 16,1 0-16,21 0 0,0 0 15,-21 0-15,21-1 0,0-20 16,0 0-16,0 21 0,0-22 0,0 1 15,0 0-15,0 20 0,21-20 0,-21 21 16,0-21-16,0 20 0,21 22 16,-21-21-16,22 0 0,-1 21 15,0 0-15,0 0 16,-21 21-16,21 0 0</inkml:trace>
  <inkml:trace contextRef="#ctx0" brushRef="#br0" timeOffset="55840.06">16658 6773 0,'21'0'0,"-42"0"0,63 0 15,-20 0-15,-1 0 16,21 0-16,-21-21 0,0 0 15,1 21-15,20-21 0,-21 0 16,21 21-16,-20-21 0,-1-1 16,0 1-16,0 0 0,0 0 0,-21 0 0,0 0 15,0-1-15,0 1 16,-21 21-16,0 0 16,-21 0-16,20 0 0,1 0 15,0 0-15,0 21 0,0 22 16,0-22-16,-1 0 0,-20 21 0,42 1 15,-21-22-15,0 21 0,0 1 0,21-22 16,-22 21-16,22-21 0,0 0 16,0 1-16,0-1 0,0 0 0,0 0 15,22 0-15,-1 0 0,0 1 16,0-22-16,0 0 0,0 0 0,1 0 16,-1 0-16,21 0 15,-21 0-15,0 0 0,1 0 0,20 0 16,-21 0-16,0 0 0,22-22 0,-1 1 15,-21 0-15,21 0 0,-20 0 16,20-22-16,0 22 0,1-21 0</inkml:trace>
  <inkml:trace contextRef="#ctx0" brushRef="#br0" timeOffset="56200.85">17759 5630 0,'0'0'0,"0"-21"0,-21 0 16,-1 21-16,1 0 0,0 0 16,0 0-16,0 0 0,0 42 0,-1-20 15,22 20-15,-21 0 0,0 1 16,0 20-16,0-21 0,0 22 0,-1-1 16,1 1-16,0-1 0,21 1 15,-21-1-15,0 1 0,21 21 0,-21-22 16,21 1-16,0-1 0,0-21 0,0 22 15,0-22-15,0 1 0,0-1 16,0-21-16,0 21 0,21-20 0,-21-1 16,21 0-16,-21 0 0,0 0 15,21-21 17,0 0-17,0 0-15,-21-21 0,22 0 16,-1 21-16,0-21 0,0 0 0,0-1 15,0 1-15,-21 0 0,22-21 0</inkml:trace>
  <inkml:trace contextRef="#ctx0" brushRef="#br0" timeOffset="56599.62">17695 6731 0,'0'42'32,"0"-20"-17,0-1 1,21-21-1,1 0 1,-1 0-16,0 0 0,0 0 0,0-21 16,0 21-16,1-22 0,-1 1 15,0 0-15,0 21 0,-21-21 0,21-21 16,-21 20-16,21 1 0,-21 0 0,0 0 16,0 0-16,0 0 0,0-1 15,-21 22-15,0 0 16,0 0-16,0 0 15,0 22-15,-1-1 0,1 0 16,0 0-16,0 0 0,0 0 0,0 1 16,-1 20-16,22-21 0,-21 0 0,21 0 15,0 1-15,0-1 0,0 21 16,0-21-16,0 0 0,0 1 16,21-1-16,1-21 0,-1 21 0,0-21 15,0 0-15,0 21 16,0-21-16,1 0 0,-1 0 0,0 0 15,21 0-15,-21 0 0,1 0 0,-1-21 16,21 0-16,-21 21 16,0-21-16,22 21 0</inkml:trace>
  <inkml:trace contextRef="#ctx0" brushRef="#br0" timeOffset="57260.24">18605 6456 0,'0'0'0,"0"-21"0,-21 21 16,0 0-16,0 0 0,0 0 16,0 0-16,-1 21 15,1 0-15,0 0 0,0 0 0,0 1 16,0-1-16,-1 21 0,1-21 0,0 22 16,21-22-16,0 21 0,-21-21 15,21 22-15,-21-22 0,21 0 16,0 0-16,0 0 0,0 0 0,0 1 15,0-1-15,21 0 16,0-21-16,0 21 0,0-21 0,1 0 16,-1 0-16,0 0 0,0 0 0,0 0 15,22 0-15,-22 0 0,0 0 16,0 0-16,21-21 0,-20 21 0,20-21 16,-21 0-16,0-1 0,0 1 0,22 0 15,-22-21-15,0-1 16,21 1-16,-20 0 0,-1-1 0,0-20 15,0-1-15,0 1 0,0-1 0,1 22 16,-1-21-16,0-1 0,0 22 16,0-1-16,0 1 0,-21 0 0,0 21 15,0-22-15,0 22 0,0 0 16,0 0-16,0 0 0,-21 21 31,0 21-31,0 0 0,21 0 16,-21 0-16,0 22 0,21-22 0,-22 21 15,22 0-15,0 1 0,-21-1 0,0 22 16,21-22-16,-21 21 16,21-20-16,0 20 0,0-20 0,0 20 15,0-21-15,0 1 0,0-1 16,0 0-16,21 1 0,0-1 0,-21-21 16,21 0-16,1 1 0,-1-1 0,0 0 15,0-21-15,0 21 0,0-21 0,1 0 16,-1 0-16,0 0 0,0 0 15,0 0-15,22 0 0,-22-21 0,0 21 16,0-21-16,21 0 0,-20 21 0,-1-22 16,0 1-16,0 0 0,-21 0 15,21 0-15,-21 0 0,21-1 0,-21 1 16,22 0-16,-22 0 0</inkml:trace>
  <inkml:trace contextRef="#ctx0" brushRef="#br0" timeOffset="57608.04">19050 6350 0,'0'0'0,"-21"0"16,0 0-16,-1-21 0,22 0 31,22 21-31,-1 0 15,21 0-15,-21 0 0,22-21 16,-1 21-16,0 0 0,-21 0 0,22-22 16,-1 22-16,0 0 0,1 0 0,-22 0 15,21 0-15,-21-21 0,22 21 16,-22 0-16,0 0 0,0 0 0,0 0 16,-21-21-16,22 21 0,-44 0 93</inkml:trace>
  <inkml:trace contextRef="#ctx0" brushRef="#br0" timeOffset="60919.99">20680 5376 0,'21'-21'15,"0"0"-15,0 21 0,0-21 16,1 0-16,-1 0 0,0-1 0,0 1 15,0 0-15,0 0 0,1 21 16,-1-21-16,-21 0 0,0-1 0,21 22 16,0-21-16,-21 42 47,0 1-32,-21-1-15,0 0 0,0 0 0,-1 21 16,1-20-16,-21 20 0,21 0 15,-22 1-15,1-1 0,0 0 0,-1 22 16,1-1-16,-21-20 0,20 20 0,1 22 16,0-22-16,-1 1 0,1-1 15,0 1-15,-1-1 0,22 1 0,0 20 16,-21-20-16,20-1 0,22 22 16,-21-21-16,21 20 0,0-20 15,0-1-15,0 1 0,0-1 0,0 1 16,21-22-16,1 22 0,-1-1 0,21 1 15,-21-1-15,22-21 0,-1 1 16,0 20-16,22-20 0,-22-22 0,0 21 16,22-21-16,-22 0 0,1 1 0,-1-1 15,21 0-15,-20-21 0,-1 0 16,-21 0-16,22 0 0,-1 0 0,0-21 16,-21 0-16,22-1 0,-1 1 0,-21-21 15,22 21-15,-1-22 0</inkml:trace>
  <inkml:trace contextRef="#ctx0" brushRef="#br0" timeOffset="61368.21">21294 5482 0,'0'0'0,"-22"0"47,22 21-31,-21 1-16,21-1 16,0 0-16,0 0 15,0 0-15,0 0 0,-21-21 0,21 22 16,0-1-16,0 0 0,0 0 31,21-21-15,0 0-16,-21-21 15,22 0-15,-1 21 0</inkml:trace>
  <inkml:trace contextRef="#ctx0" brushRef="#br0" timeOffset="61588.61">21590 5419 0,'0'0'0,"-21"0"47,0 21-47,-1 0 16,22 0-16,0 0 0,-21 1 16,21-1-16,-21 0 0,21 0 15,-21 0-15,21 0 0,0 1 0,0-1 16,0 0-16,0 0 0,0 0 15,0 0 1,21-21-16,0 22 0</inkml:trace>
  <inkml:trace contextRef="#ctx0" brushRef="#br0" timeOffset="62372.13">22140 6329 0,'0'0'0,"0"-21"0,21 21 0,1-21 0,-22-1 15,0 1-15,21 0 16,-21-21-16,21 21 0,-21-1 0,0-20 15,0 21-15,0 0 0,0-22 16,0 22-16,0 0 0,0 0 16,-21 0-16,0 21 0,-1-21 0,1 21 15,0 0-15,0 0 0,0 0 16,-22 21-16,22 0 0,-21 0 0,0 0 16,20 0-16,-20 1 0,21 20 0,-21-21 15,20 0-15,-20 22 0,21-22 16,21 21-16,0-21 0,-21 0 0,21 22 15,0-22-15,0 0 0,0 0 0,0 0 16,21 1-16,0-1 0,0-21 16,0 0-16,1 21 0,-1-21 15,0 0-15,21 0 0,-21 0 0,1-21 16,20 0-16,-21-1 0,0 1 16,0 0-16,22 0 0,-22 0 0,0-22 15,0 1-15,0 21 0,1-21 0,-1-1 16,0 22-16,0-21 0,0 21 15,-21-22-15,0 22 0,21 21 0,-21-21 16,0 42 0,0 0-1,-21 0-15,0 1 0,21-1 0,0 0 16,0 21-16,0-21 16,0 1-16,0-1 0,0 21 0,0-21 15,0 0-15,0 1 0,0-1 0,0 0 16,21 0-16,0 0 15,1-21-15,-1 0 0,0 21 0,0-21 16,0 0-16,0 0 0,22 0 0,-22 0 16,21 0-16,1-21 0,-1 0 15,-21 21-15,21-21 0,1 0 0</inkml:trace>
  <inkml:trace contextRef="#ctx0" brushRef="#br0" timeOffset="62903.82">23093 6054 0,'0'0'0,"21"-21"0,0-1 0,0-20 15,-21 21-15,0 0 0,0 0 16,0-1-16,0 1 0,0 0 0,-21 0 16,0 21-16,0-21 0,0 21 15,-1-21-15,1 21 0,-21 0 0,21 0 16,-22 21-16,1 0 0,21 0 0,-21 0 16,20 0-16,-20 1 0,21 20 15,-21-21-15,20 21 0,1-20 0,21-1 16,0 21-16,0-21 0,0 0 0,0 22 15,0-22-15,0 0 0,0 0 16,21 0-16,1 1 0,-1-1 0,0-21 16,21 21-16,-21-21 0,22 0 15,-22 0-15,0 0 0,21 0 16,-20 0-16,20 0 0,-21-21 0,21 0 16,-20-1-16,-1 1 0,21 0 15,-21-21-15,0-1 0,1 1 0,-1 0 16,0-1-16,0-20 0,-21-1 0,21 22 15,-21-21-15,21-1 0,-21 22 16,0-22-16,0 22 0,0 21 0,0-22 16,0 22-16,0-21 0,0 21 15,0 0-15,0 42 16,0 0 0,0 21-16,-21 1 15,21-1-15,-21 0 0,21 22 0,-21-22 16,21 22-16,0-22 0,0 21 0,0-20 15,0 20-15,0-20 0,0-22 16,0 21-16,0 0 0,0-20 0,0-1 16,0 21-16,0-21 0,21-21 0,-21 21 15,21 1-15,0-22 0,1 0 16,-1 0-16,0 0 0,21 0 16,-21 0-16,22 0 0,-1 0 0</inkml:trace>
  <inkml:trace contextRef="#ctx0" brushRef="#br0" timeOffset="63451.76">24088 6033 0,'21'-22'0,"-42"44"0,42-65 15,-21 22-15,0 0 0,0 0 16,0 0-16,0-1 0,0 1 16,0 0-16,-21 0 0,-1 21 0,1 0 15,21-21-15,-21 21 0,-21 0 16,21 0-16,-1 0 0,-20 21 0,0 0 15,-1 0-15,1 0 0,21 1 0,-21 20 16,-1-21-16,22 21 16,0-20-16,0-1 0,0 21 0,21-21 0,0 0 15,0 22-15,0-22 0,0 0 16,21 0-16,0 0 0,0-21 16,21 22-16,-20-22 0,20 0 0,-21 0 15,21 0-15,1 0 0,-22 0 0,21 0 16,-21 0-16,22-22 0,-22 1 15,21-21-15,-21 21 0,1-22 0,-1 22 16,0-21-16,0-22 0,0 22 0,0-21 16,1 20-16,-1-20 0,0-1 15,-21 22-15,0-22 0,0 22 0,0 0 16,0-1-16,0 22 0,0 0 16,0 0-16,0 0 0,0 0 15,0 42 1,0 0-16,0 21 15,0-21-15,0 22 0,-21-1 0,21 22 16,-21-22-16,21 21 0,-22-20 0,22 20 16,0-20-16,0-1 0,0 0 15,0 1-15,0-1 0,0-21 0,0 21 16,0-20-16,0-1 0,0 0 0,0 0 16,0 0-16,22 0 0,-1-21 15,-21 22-15,21-22 16,0 0-16,0 0 15,0-22-15,1 1 16</inkml:trace>
  <inkml:trace contextRef="#ctx0" brushRef="#br0" timeOffset="63859.66">24469 6054 0,'0'0'0,"0"-21"15,0-1-15,0 1 0,0 0 16,0 0-16,0 0 0,0 0 15,21 21-15,0 0 0,0-22 16,0 22-16,0 0 16,1 0-16,-1 0 0,0 22 0,0-1 15,0 0-15,-21 0 16,21 0-16,-21 0 0,0 1 16,0-1-16,0 21 0,0-21 0,0 0 15,0 1-15,0-1 0,0 0 16,0 0-16,-21 0 0,21 0 15,-21-21-15,0 0 0,0 0 16,0 0 0,21-21-1,0 0-15,0 0 0,0 0 16,0 0-16,21-1 0,0 1 16,-21-21-16,21 21 0,0 0 0,0-22 15,1 22-15,-22 0 0,21 0 16,0 21-16,0-21 0,0-1 15,0 22-15,1 0 16,-1 0-16,0 0 0,0 0 16,0 0-16,-21 22 15</inkml:trace>
  <inkml:trace contextRef="#ctx0" brushRef="#br0" timeOffset="64850.74">24913 6138 0,'0'0'0,"21"0"47,0 0-47,1-21 0,-1 21 15,0-21-15,0 21 0,-21-21 16,21 0-16,0 0 0,1-1 0,-1 1 16,-21 0-16,0 0 0,21 0 15,-21 0-15,0-1 0,0 1 16,-21 42 15,0 1-31,-1-22 0,1 21 0,0 0 16,0 0-16,0 0 0,21 22 0,-21-22 15,-1 0-15,1 0 16,21 0-16,-21 0 0,21 1 0,0-1 16,0 0-16,0 0 0,0 0 15,21-21-15,0 0 16,1 0-16,-1 0 0,0 0 0,0 0 15,0 0-15,0 0 0,22 0 0,-22 0 16,0 0-16,21 0 0,-20-21 16,-1 0-16,21 21 0,-21-21 0,0 0 15,1-1-15,-1-20 0,0 21 16,0 0-16,0 0 0,-21-1 0,0 1 16,0 0-16,0 0 15,-21 42 16,21 0-31,-21-21 0,21 21 0,0 1 16,0-1-16,-21 0 0,21 0 16,0 0-16,0 0 0,0 1 0,0-1 15,0 0-15,0 0 0,-21 0 16,21 0-16,-22-21 62,1-21-62,0 21 16,0 0 0,0 0-1,42 0 32,0 0-31,0 0-16,0 0 0,1 0 15,-1 0-15,0 0 0,21 0 16,-21-21-16,1 0 16,-1 21-16,0-21 0,21 0 0,-21-22 15,1 22-15,-1 0 0,0-21 16,0 20-16,-21 1 0,0-21 0,21 21 16,-21 0-16,0-1 0,0 1 15,-21 21 1,21 21-16,-21 1 0,21-1 15,-21 0-15,21 0 0,-21 0 16,21 22-16,0-22 0,0 0 0,0 0 16,0 0-16,0 0 0,0 1 0,-22-1 15,22 21-15,0-21 16,0 0-16,-21 1 16,21-1-16,-21-21 15,0 0-15,0 21 16,0-21-16,-1 0 15,1 0 1,0 0 0</inkml:trace>
  <inkml:trace contextRef="#ctx0" brushRef="#br0" timeOffset="65986.98">21696 6943 0,'0'0'0,"-43"-43"32,22 43-32,0 0 0,0 0 15,0 0-15,0 22 0,-22-1 0,22 0 16,0 0-16,-21 0 0,20 0 16,1 22-16,0-1 0,0-21 15,0 22-15,21-22 0,-21 21 0,21-21 16,0 22-16,0-22 0,0 0 15,0 0-15,0 0 0,21-21 0,0 21 16,0-21-16,0 0 0,0 0 16,1 0-16,-1 0 0,0-21 15,0 21-15,0-21 0,-21 0 0,0 0 16,21-22-16,-21 22 0,0 0 16,0-21-16,0 21 0,0-22 0,-21 22 15,0 0-15,21 0 0,-21 0 16,0-1-16,0 22 15,21-21-15,21 21 32,0 0-17,0 0-15,0 0 0,22 0 0,-1 0 16,0 0-16,-21 0 0,22 0 0,-1 0 16,0-21-16,1 21 0,-22-21 15,0 21-15,21-21 0,-20 21 16,-1-21-16,-21-1 15,0 44 17,0-1-17,0 0-15,0 0 0,0 21 0,-21-20 16,-1 20-16,22 21 0,-21-20 0,0 20 16,21-20-16,-21 20 0,0 1 15,21-1-15,0 1 0,-21-1 0,-1 22 16,22-22-16,-21 22 0,21-22 0,0 22 15,0 0-15,-21-1 0,21 22 16,-21-21-16,0 0 0,21 20 0,0-20 16,-21 21-16,-1 0 0,1 0 0,0-22 15,-21 1-15,21 0 0,-1-1 0,-20-20 16,21-1-16,0 1 0,-22-1 16,22-20-16,0-1 0,0-21 15,-21 0-15,20 0 0,1-21 0,0 0 16,0 0-16,-21-21 0,42 0 15,-22 0-15,1-21 0,0-1 16,0 1-16,0 0 0,0-22 0,-1 1 16,1-22-16,21 0 0,0 1 0,0-1 15,0 0-15,0-21 0,0 22 0,0-1 16,21-21-16,1 22 0,-1-1 16,0 21-16,21-20 0,1 20 0,-22-20 15,21 41-15,0-20 0,1-1 0,20 22 16,-20 0-16,-1-1 0,21 1 15,-20 0-15,20 20 0,-20-20 16,20 21-16,-21 0 0,1 0 0,-1-1 16,0 1-16,1 0 0,-1 0 15,0 0-15</inkml:trace>
  <inkml:trace contextRef="#ctx0" brushRef="#br0" timeOffset="66283.81">22966 6879 0,'0'0'0,"21"-21"0,0 0 15,-21 0-15,0 0 0,21 21 16,-21 42 0,0-21-1,-21 0-15,0 22 0,0-1 0,0 0 16,-1 1-16,1-1 0,0 0 15,21 22-15,-21-22 0,0 0 0,0 1 16,-1-1-16,22-21 0,0 22 16,0-22-16,0 0 0,0 0 0,-21 0 15,21 0-15,0-42 32,0 0-17,0 0-15</inkml:trace>
  <inkml:trace contextRef="#ctx0" brushRef="#br0" timeOffset="66883.75">22585 7197 0,'0'0'0,"-21"0"16,-1 0-16,1-21 0,42 21 31,22 0-15,-22-22-16,21 22 0,22 0 0,-22 0 15,22-21-15,-22 21 0,21 0 16,1-21-16,-22 21 0,22-21 0,-22 0 15,0 21-15,1-21 0,-1-1 16,0 1-16,-20 0 0,-1-21 16,0 21-16,0-1 0,-21 1 0,0 0 15,0 0-15,0 0 0,0 0 0,0-1 16,-21 22 0,0 0-16,21 22 15,-21-1-15,21 0 0,0 0 16,-22 0-16,1 22 0,21-22 0,-21 21 15,0 0-15,21 1 0,0-22 0,-21 21 16,0 1-16,21-1 0,-22 0 16,22 1-16,0-22 0,0 21 15,0-21-15,-21 0 0,21 1 0,0-1 16,0 0-16,0-42 31,0 0-15,21-1-16,1 1 0,-1-21 15,0 21-15,0-22 0,0 22 0,0-21 16,22 21-16,-22-22 0,21 22 16,1 0-16,20 0 0,-21 0 0,1 0 15,-1 21-15,0 0 0,1 0 0,-22 0 16,0 0-16,0 21 0,-21 0 16,0 0-16,0 0 0,0 22 15,0-22-15,-21 21 0,0-21 0,0 22 16,0-22-16,-1 0 0,1 21 15,0-21-15,0 1 0,0-22 0,0 21 16,-1 0-16,22 0 16,0-42 15,22 0-31,-1 21 0</inkml:trace>
  <inkml:trace contextRef="#ctx0" brushRef="#br0" timeOffset="67235.57">23918 7260 0,'0'0'16,"43"0"-1,-22-21-15,0 21 0,0-21 16,0 21-16,0-21 0,1 0 16,-1 21-16,21-22 0,-21 1 15,0 21-15,1-21 0,-22 0 0,21 21 16,-21-21-16,-21 21 31,-1 0-31,1 0 0,-21 21 0,21-21 16,-22 21-16,22 0 0,-21 22 0,21-22 15,-22 0-15,22 21 16,0-21-16,0 1 0,0 20 0,21-21 16,0 0-16,0 0 0,0 1 0,0-1 15,0 0-15,21-21 16,0 0-16,0 21 0,0-21 0,22 0 15,-22 0-15,0 0 0,21 0 0,-20 0 16,20 0-16,-21 0 0,0-21 16,0 0-16,1 21 0,-1-21 0,0 21 15</inkml:trace>
  <inkml:trace contextRef="#ctx0" brushRef="#br0" timeOffset="67919.58">22267 8573 0,'0'0'0,"0"-22"0,21 1 0,1 0 16,-1 21-16,0-21 0,0 0 15,0 0-15,0-1 0,-21 1 0,22-21 16,-22 21-16,21-22 0,-21 22 0,0-21 16,0 0-16,0 20 0,0-20 15,-21 21-15,-1 0 0,1-22 0,0 43 16,0-21-16,0 21 0,0 0 0,-1 0 15,-20 21-15,21-21 0,0 22 16,-22 20-16,22-21 0,0 21 0,0-20 16,0 20-16,0 0 0,-1-21 0,22 22 15,-21-22-15,21 21 16,0-21-16,0 1 0,0-1 0,0 0 16,21 0-16,1-21 0,-1 21 0,0-21 15,21 0-15,-21 0 0,22 0 16,-1 0-16,-21 0 0,22 0 0,-1-21 15,0 0-15,1 21 0,-1-21 0,-21-22 16,21 22-16,1-21 0,-1 21 16,-21-22-16,22-20 0,-22 21 0,21-1 15,-21-20-15,22 20 0,-22 1 0,0 0 16,0-1-16,-21 22 16,0 0-16,21 0 0,-21 0 0,0 42 15,-21 0 1,0 0-16,0 22 0,0-22 15,-1 21-15,1 0 0,0 1 0,0-1 16,0 0-16,0 1 0,21-22 0,0 21 16,0 1-16,0-22 0,0 21 15,0-21-15,0 0 0,0 1 0,0-1 16,0 0-16,21-21 0,0 21 0,0-21 16,0 0-16,0 0 0,1 0 15,-1 0-15,21 0 0,-21 0 16</inkml:trace>
  <inkml:trace contextRef="#ctx0" brushRef="#br0" timeOffset="68295.75">23050 8340 0,'0'0'0,"0"-21"0,0-1 0,0 1 15,0 0-15,0 0 0,0 0 16,0 0-16,0-1 0,0 1 16,22 21-16,-22-21 0,21 21 0,0 0 15,0 0-15,21 0 16,-20 0-16,-1 0 0,0 0 0,0 21 15,21 0-15,-20 1 0,-1-1 0,0 21 16,-21-21-16,0 0 0,0 22 16,0-22-16,0 0 0,0 0 15,0 0-15,-21 1 0,0-1 0,-1 0 16,1 0-16,0-21 0,0 21 0,0-21 16,0 0-16,-1 0 15,1 0-15,21-21 16,0 0-16,21 0 15,1 0-15,-22-1 16,21-20-16,0 21 0,0 0 0,0 0 16,22-22-16,-22 22 0,0 0 0,21-21 15,-21 20-15,22 22 0,-22-21 16,0 0-16,0 21 0,22 0 0,-22 0 16,0 0-16,0 0 0,0 0 0,0 0 15,1 0-15,-1 0 16</inkml:trace>
  <inkml:trace contextRef="#ctx0" brushRef="#br0" timeOffset="69144.38">23897 8149 0,'-42'21'31,"21"-21"-31,-1 22 0,1-1 16,0-21-16,0 21 0,0 0 15,0 0-15,-1 0 0,1 1 0,0-22 0,0 21 16,0 0-16,21 0 0,0 0 15,0 0-15,0 1 16,0-1-16,21-21 0,21 0 16,-21 0-16,1 0 0,-1 0 15,0 0-15,21 0 0,-21 0 0,1 0 16,-1 0-16,0 0 0,0-21 0,-21-1 16,0 1-16,0-21 15,0 21-15,0 0 0,0-1 0,0 1 16,-21 0-16,21-21 0,-21 42 0,0-21 15,21-1-15,0 1 16,21 0 0,0 21-16,0 0 15,0 0-15,0-21 16,22 21-16,-22-21 0,0 21 0,21 0 16,-20 0-16,-1 0 0,0 0 0,0 0 15,-21 21 1,0 0-1,0 0-15,0 0 0,0 1 0,-21-1 16,21 0-16,-21 21 0,0-21 16,-1 22-16,22-1 0,-21 0 0,0-20 15,0 41-15,0-21 0,21 1 16,-21-1-16,-1 22 0,22-1 0,0-21 16,-21 22-16,21-1 0,-21-20 15,21 20-15,-21-20 0,21-1 0,-21 0 16,21 1-16,0-1 0,-21 0 0,-1-21 15,22 1-15,0-1 0,0 0 16,-21 0-16,0-21 16,21-21-1,0 0-15,0 0 0,0-22 16,0 22-16,0-21 0,0-1 16,0-20-16,0-1 0,21 1 0,-21-22 15,0 22-15,0-22 0,21 22 16,1-1-16,-1-21 0,-21 22 15,42-1-15,-21 1 0,0 21 0,1-22 0,-1 22 16,21-1-16,0 1 0,-20 0 16,20 21-16,0-1 0,-21 1 15,22 21-15,-1 0 0,0 0 0,-20 0 16,-1 21-16,0 1 0,0-1 0,-21 0 16,0 0-16,0 0 0,0 22 15,0-22-15,-21 0 0,21 21 0,-42-21 16,20 1-16,1-22 0,-21 21 0,21 0 15,-22-21-15,22 0 0,0 21 16,-21-21-16,21 0 0,-1 0 16,44-21 15,-1 0-31,0 21 0,0-21 16,0 21-16</inkml:trace>
  <inkml:trace contextRef="#ctx0" brushRef="#br0" timeOffset="69660.08">24871 8170 0,'21'-21'0,"-42"42"0,63-63 0,-21 21 15,0 0-15,-21-22 0,0 22 16,0 0-16,0 0 0,0 0 16,0 0-16,-21 21 0,0 0 0,0-22 15,0 22-15,0 0 0,-1 0 16,-20 22-16,21-1 0,-21 0 0,-1 0 15,22 21-15,-21-20 0,21 20 16,-1 0-16,1-21 0,0 22 0,21-22 16,-21 21-16,21-21 0,0 1 0,0-1 15,0 0-15,21 0 0,0-21 16,-21 21-16,43-21 0,-22 0 0,0 0 16,0 0-16,21 0 0,-20 0 0,20 0 15,-21-21-15,21 0 0,-20 0 16,20 0-16,-21-1 0,21-20 15,-20 21-15,-1-21 0,21-22 0,-21 22 16,0-22-16,1 22 0,-1 0 16,0-22-16,0 22 0,-21 21 0,21-22 15,-21 22-15,0 0 0,0 0 0,-21 21 32,0 21-32,0-21 0,0 42 0,-1-21 15,1 1-15,0 20 0,0 0 0,0 1 16,0-1-16,21 21 0,-22-20 15,22-1-15,0 0 0,0 1 0,0-1 16,0-21-16,0 22 0,22-22 16,-1 0-16,0 0 0,0 0 15,21-21-15,-20 0 0,-1 0 0,21 0 16,-21 0-16,0 0 0,22 0 0,-22 0 16,21-21-16,1 21 0,-22-21 15,21 0-15</inkml:trace>
  <inkml:trace contextRef="#ctx0" brushRef="#br0" timeOffset="69998.89">25527 8234 0,'21'-42'0,"-106"126"0,191-190 0,-148 170 0,84-149 15,-42 64-15,0 0 0,0 0 16,-21 21 0,0 0-16,0 0 0,0 21 0,-1-21 15,1 21-15,0 0 0,0 22 16,0-22-16,0 0 0,-1 0 0,22 0 16,0 22-16,0-22 0,0 0 15,0 0-15,0 0 0,0 0 16,22 1-16,-1-22 15,0 0-15,0 0 0,0 0 0,0 0 16,1 0-16,-1 0 0,0 0 16,-21-22-16,21 1 0,0 0 0,0 0 15,1 0-15,-22 0 0,0-22 0,21 22 16,-21-21-16,0 21 0,0-22 16,0 22-16,0 0 0,-21 0 0,21 0 15,-22 21-15,1 0 0,0 0 16,0 0-1,21 21 1,21-21 0,0 0-1,0 0-15,1 0 0,20 0 0,-21 0 16</inkml:trace>
  <inkml:trace contextRef="#ctx0" brushRef="#br0" timeOffset="70803.44">25929 8086 0,'0'0'16,"21"0"-16,-42 21 15,0 0 1,0-21-16,0 21 0,21 0 0,-22 1 16,1-1-16,0 0 0,0 0 15,21 0-15,0 0 0,0 1 16,0-1-16,-21 0 0,21 0 16,0 0-1,21-21-15,0 21 0,0-21 16,0 0-16,1 0 0,-1 0 0,0 0 15,0-21-15,0 0 0,0 21 16,1-21-16,-1 0 0,0 0 0,0-1 16,0 1-16,0 0 0,-21 0 0,0 0 15,22 21-15,-22-21 16,-22 42 0,22 0-16,-21 0 15,21 0 1,-21 0-16,21 1 0,0-1 15,0 0-15,0 0 0,21 0 16,0-21 0,1 0-16,-1 0 0,0 0 15,0 0-15,0 0 16,-21-21-16,21 21 0,-21-21 16,0 0-16,0 0 0,0-1 0,0 1 15,0 0-15,0 0 0,0 0 0,0 0 16,0-1-16,0-20 0,0 21 15,22 0-15,-1 0 0,-21-1 16,21 1-16,0 21 0,-21-21 16,21 21-16,0 0 0,1 0 15,-1 0-15,0 21 16,-21 0-16,0 1 0,0 20 16,0-21-16,0 0 0,0 0 15,0 1-15,0-1 0,0 0 0,0 0 16,-21 0-16,21 0 15,0-42 32,0 0-47,0 0 16,0 0-16,0 0 0,21-1 16,0-20-16,-21 21 0,21 0 15,0 0-15,1-22 0,-1 22 0,0 0 16,0 21-16,0-21 0,0 21 0,1-21 15,-1 21-15,0 0 0,0 0 16,0 21-16,0 0 0,-21 0 0,0 0 16,0 0-16,0 1 0,0-1 0,0 0 15,0 21-15,0-21 0,0 1 16,-21-1-16,0 0 0,21 0 16,-21 0-16,0-21 0,0 0 15,21-21 1</inkml:trace>
  <inkml:trace contextRef="#ctx0" brushRef="#br0" timeOffset="71387.03">26331 5525 0,'0'0'0,"-21"0"47,21 21-32,0 0-15,0 0 0,0 0 16,0 0-16,0 1 0,0-1 15,0 0-15,0 0 0,0 0 0,0 0 16,-21-21-16,21 22 0,0-1 16</inkml:trace>
  <inkml:trace contextRef="#ctx0" brushRef="#br0" timeOffset="71578.92">26458 5630 0,'21'0'31,"-21"22"1,0-1-32,0 0 0,-21-21 15,21 21-15,-21-21 0,21 21 16</inkml:trace>
  <inkml:trace contextRef="#ctx0" brushRef="#br0" timeOffset="72018.67">26352 5122 0,'0'0'0,"-63"-42"31,84 63-15,0 0-16,22 1 16,-22-1-16,21 21 0,0 0 15,-20 1-15,20-1 0,0 0 16,1 22-16,-1-1 0,-21 1 0,21-1 15,-20 22-15,-1 0 0,0-22 0,-21 22 16,21 0-16,-21-1 0,0 22 16,0-21-16,0-1 0,-21 22 0,0-21 15,0 21-15,-1-22 0,22 1 16,-21 21-16,0-21 0,-21 20 0,21-20 16,-1 21-16,1-43 0,-21 22 0,21-21 15,-22-1-15,22-21 0,-21 1 16,0-1-16,20 0 0,-20-20 0,0-1 15,21 0-15,-22-21 0,22 0 16,0 0-16,0 0 0,21-21 16,0 0-1,0-1-15,0 1 0,21 21 16,0-21-16,0 0 0,0 0 0,22 0 16</inkml:trace>
  <inkml:trace contextRef="#ctx0" brushRef="#br0" timeOffset="72275.55">27347 6985 0,'0'0'16,"0"-21"-16,0 0 0,0 0 31,0 42 0,0 0-15,0 0-16,0 0 16,0 0-16</inkml:trace>
  <inkml:trace contextRef="#ctx0" brushRef="#br0" timeOffset="72479.42">27453 7493 0,'0'0'16,"0"21"-16,0 0 0,0 1 0,0-1 16,0 0-16,0 0 0,0 0 0,0 0 15,0 1-15,0-1 0,-21 0 16,0 0-16,21 0 0,-21 0 0,-1 1 15,1-1-15,-21 0 0,21-21 16,-22 21-16,1-21 0,0 21 0,-22 0 16,1-21-16,-1 22 0,1-22 0</inkml:trace>
  <inkml:trace contextRef="#ctx0" brushRef="#br0" timeOffset="107649.25">4339 8932 0,'0'-21'46,"0"0"-46,0 0 32,0 0-1,0 0-15,0-1-1,0 1 1,0 0-16,0 0 15,0 0-15,0 0 0,0-1 16,0 1-16,0 0 0,0 0 16,0 0-16,0 0 15,0-1 1,0 44 31,0-1-47,0 0 15,0 0-15,0 0 0,0 0 0,0 1 16,0 20-16,0 0 0,0-21 16,0 22-16,0-1 0,0 0 0,0 1 15,0-1-15,0 0 0,0 1 16,0-1-16,0-21 0,0 22 0,0-1 16,0-21-16,-21 21 0,21-20 0,0 20 15,0-21-15,0 0 0,0 0 16,-21 1-16,21 20 0,-21-21 15,21 0-15,0 0 0,0 1 16,0-44 31,0 1-31,21 0-16</inkml:trace>
  <inkml:trace contextRef="#ctx0" brushRef="#br0" timeOffset="108023.03">4699 9313 0,'-21'43'31,"21"-22"-31,21-21 32,0 0-32,0 0 15,0 0-15,-21-21 0,22 21 0,-22-21 16,21 21-16,-21-22 0,21 22 16,-21-21-16,0 0 0,0 0 15,-21 21 16,0 0-31,-1 0 0,1 21 16,0 0-16,21 0 16,0 1-16,0-1 15</inkml:trace>
  <inkml:trace contextRef="#ctx0" brushRef="#br0" timeOffset="109299.36">6540 8911 0,'0'21'0,"22"-21"31,-1 0-15,0 0-16,-21-21 0,21 21 16,0-21-16,0 21 0,1-21 0,-1 0 15,0 21-15,0-21 16,0 21-16,-21-22 0,21 1 0,1 21 15,-22-21-15,0 0 0,0 0 16,0 0-16,0-1 16,-22 22-16,1 0 15,0-21-15,0 21 0,0 0 0,0 0 16,-22 0-16,22 0 0,-21 21 16,-1-21-16,1 22 0,21-1 0,-21 0 15,20 21-15,-20-21 0,21 1 16,0-1-16,0 21 0,21-21 15,0 0-15,-22 1 0,22 20 0,0-21 16,0 0-16,0 0 0,0 1 0,0-1 16,22 0-16,-1 0 15,-21 0-15,21-21 0,0 21 0,0-21 16,0 22-16,1-22 0,-1 0 0,21 21 16,-21-21-16,0 0 0,1 21 15,-1-21-15,21 0 0,-21 21 0,0 0 16,1-21-16,-1 0 0,0 21 0,0 1 15,0-22-15,-21 21 16,0 0-16,0 0 0,0 0 16,0 0-16,-21-21 15,0 22-15,0-1 0,-22-21 0,22 21 16,-21 0-16,0-21 0,20 21 16,-20-21-16,0 0 0,-1 21 0,1-21 15,0 0-15,-1 0 0,1 0 0,21 0 16,-106-42-1,106 21-15,0 0 0,-1 21 16,1-21-16,21-1 0,-21 1 16,21 0-16,0 0 15,21 21 17,0 0-32,-21-21 15,22 21-15,-1 0 0,0 0 0,0 0 16,0 0-16</inkml:trace>
  <inkml:trace contextRef="#ctx0" brushRef="#br0" timeOffset="109764.09">6900 9356 0,'21'0'0,"22"0"31,-22 0-31,0 0 0,0-21 16,0-1-16,1 1 0,-1 21 15,0-21-15,-21 0 0,21 21 16,0-21-16,-21 0 0,21-1 0,-21 1 16,0 0-16,0 0 0,0 0 15,0 0-15,0-1 0,-21 22 31,0 0-31,0 0 0,0 0 16,0 22-16,-1-1 0,1 0 0,0 0 16,0 0-16,0 0 15,21 1-15,-21 20 0,-1-21 0,1 0 16,0 22-16,21-22 0,0 0 0,0 21 16,0-21-16,0 1 0,0-1 15,0 0-15,0 0 0,0 0 0,0 0 16,21-21-16,0 22 0,1-22 0,-1 0 15,0 0-15,0 0 0,0 0 16,0 0-16,1 0 0,-1 0 0,21 0 16,-21 0-16,0-22 0,1 1 0,-1 0 15,0-21-15,0 21 16,0-1-16,0 1 0,1-21 0</inkml:trace>
  <inkml:trace contextRef="#ctx0" brushRef="#br0" timeOffset="110075.91">7705 8509 0,'0'0'0,"0"-21"16,-22 21-16,1 0 16,0 21-1,0 0-15,21 22 0,-21-22 0,21 21 16,0 22-16,-21-22 0,-1 21 15,22 1-15,-21-1 0,0 1 16,21-1-16,0-20 0,-21 20 0,0-20 16,21-1-16,-21 0 0,21 1 0,0-1 15,0-21-15,-22 21 0,22-20 16,0-1-16,0 0 0,0 0 16,22-42 15,-1 21-31,0-21 15,0 0-15,-21-1 0,21 1 0</inkml:trace>
  <inkml:trace contextRef="#ctx0" brushRef="#br0" timeOffset="110478.95">7747 9271 0,'0'21'16,"21"-21"15,0 0-31,0 0 0,1 0 16,-1-21-16,0 21 0,0-21 0,0 21 15,-21-21-15,21 0 0,1-1 16,-1 1-16,-21 0 0,0 0 16,21 21-16,-21-21 0,0 0 0,0-1 15,-21 22 1,0 0-1,-1 22-15,1-1 0,-21-21 16,21 21-16,0 21 0,-1-21 0,1 1 16,21-1-16,-21 0 0,0 0 15,21 0-15,-21 0 0,21 1 0,0-1 16,0 0-16,0 0 0,0 0 0,0 0 16,0 1-16,0-1 15,21-21-15,0 0 0,0 0 0,0 0 16,1 0-16,20 0 0,-21 0 0,21 0 15,-20 0-15,20 0 0,-21-21 16,21-1-16,-20 1 0,20 21 16,0-21-16,-21 0 0,22 0 0</inkml:trace>
  <inkml:trace contextRef="#ctx0" brushRef="#br0" timeOffset="111007.67">8530 9059 0,'0'-21'0,"0"42"0,-21-42 31,0 21-15,0 21-16,21 1 0,-22-1 0,1 0 16,21 0-16,-21 21 0,21-20 15,-21-1-15,21 21 0,-21-21 16,21 0-16,0 22 0,0-22 0,0 0 16,0 0-16,0 0 0,0 1 0,0-1 15,21 0-15,0-21 16,0 0-16,0 0 0,1 0 0,-1 0 15,21 0-15,-21 0 0,22 0 0,-22 0 16,21-21-16,-21 0 0,22-1 16,-22 1-16,21 0 0,-21-21 0,22 21 15,-22-22-15,21 1 0,-21 0 0,22-1 16,-22-20-16,0 20 0,0-20 16,0 21-16,0-22 0,1 22 0,-1-1 15,-21 1-15,21 0 0,-21-1 16,0 22-16,0 0 0,0 0 0,-21 21 31,0 0-31,-1 21 0,22 21 16,-21-20-16,21 20 0,-21 0 0,21 1 15,0 20-15,-21-21 0,21 22 16,-21-22-16,21 1 0,0 20 0,0-21 16,0 1-16,0 20 0,0-20 15,0-22-15,0 21 0,0-21 16,0 0-16,0 1 0,0-1 0,21-21 15,-21 21-15,0 0 0,21-21 16,0 0-16,0 0 0,1 0 16,-1 0-16,0 0 0,-21-21 15,21 0-15,0 21 0,-21-21 0,21-1 16,1 1-16,-22 0 0</inkml:trace>
  <inkml:trace contextRef="#ctx0" brushRef="#br0" timeOffset="111199.56">8996 9165 0,'0'0'0,"-21"0"0,42 0 47,21 0-47,-21 0 15,0-21-15,1 21 0,20-21 16,-21 21-16,0 0 0,22-21 0,-22 21 15,21-21-15,-21-1 0,0 22 0</inkml:trace>
  <inkml:trace contextRef="#ctx0" brushRef="#br0" timeOffset="111692.28">10012 8700 0,'0'0'0,"0"-22"31,0 44-31,0-1 16,0 0-16,0 0 0,0 21 16,0 1-16,-21 20 0,-1-20 0,1 20 15,21-21-15,-42 1 0,42 20 0,-21-20 16,0-1-16,-1-21 0,1 21 16,21 1-16,-21-22 0,21 0 0,0 0 15,0 0-15,0 1 0</inkml:trace>
  <inkml:trace contextRef="#ctx0" brushRef="#br0" timeOffset="112299.94">9715 8784 0,'0'0'0,"0"-21"0,-21 0 0,21 0 0,0 0 15,0-1-15,0 1 0,0 0 0,0 0 16,21 0-16,1 0 0,20-1 16,-21 1-16,21 21 0,1-21 0,-1 0 15,0 21-15,22 0 0,-22 0 0,1 0 16,20 0-16,-21 0 0,1 0 16,-1 21-16,0 0 0,-20 22 0,-1-22 15,0 21-15,-21 0 0,0 1 16,0-1-16,0 22 0,-21-22 15,-22 0-15,1 1 0,0-1 0,-1 0 16,-20-21-16,-1 22 0,22-22 0,-21 0 16,20 0-16,1-21 0,21 0 15,-22 21-15,22-21 0,0 0 0,0 0 16,21-21-16,0 0 16,21 0-16,0 0 15,0 0-15,22-1 0,-22 22 0,21-21 16,1 0-16,-1 21 0,-21 0 0,21-21 15,1 21-15,-1 0 0,0 0 16,1 0-16,-1 0 0,0 21 0,1 0 16,-1-21-16,0 21 0,-20 1 15,-1-1-15,21 0 0,-21 21 16,-21-21-16,0 1 0,0-1 0,0 0 16,0 0-16,0 0 0,-21 0 0,0 1 15,-21-1-15,-1 0 0,1 0 0,0 0 16,-1-21-16,-20 21 0,20 1 15,1-22-15,-21 0 0,20 0 0,1 0 16,0 0-16,20 0 0,-20 0 0,21 0 16,0 0-16,0 0 0,-1 0 15,22-22 1,0 1 0,22 21-1,-1-21-15,0 21 0,0-21 16,21 0-16</inkml:trace>
  <inkml:trace contextRef="#ctx0" brushRef="#br0" timeOffset="112939.57">10816 9038 0,'0'0'16,"21"0"-16,-21-21 0,0 42 31,0 0-31,0 1 15,-21-1-15,0 0 0,21 0 16,-21 21-16,21-20 0,-21-1 16,21 21-16,0-21 0,0 0 0,0 1 15,0-1-15,0 0 0,21 0 16,0-21-16,0 0 0,0 0 16,22 0-16,-1 0 0,-21 0 0,21 0 15,1 0-15,-1-21 0,0 0 0,1 21 16,-1-21-16,0-1 0,1 1 15,-22 0-15,21 0 0,-21-21 0,1 20 16,-1 1-16,0 0 0,0-21 16,0 21-16,0-1 0,-21 1 0,0 0 15,22 21-15,-22 21 32,0 0-32,0 1 15,0 20-15,0-21 0,0 0 0,-22 22 16,1-1-16,21-21 0,-21 21 15,21 22-15,-21-22 0,21 22 0,-21-1 16,21 1-16,0 20 0,0-20 0,-21-1 16,21 22-16,-22-21 0,22 20 0,0-20 15,-21 20-15,0 1 0,21 21 16,-21-21-16,21 20 0,0-20 0,0 21 16,-21-21-16,21-1 0,0 22 15,0-42-15,-21 20 0,21 1 0,0-43 16,0 22-16,0-22 0,0 0 15,-22 1-15,1-22 0,0 0 0,0-21 16,0 0-16,0 0 0,-1 0 16,-20 0-16,21-21 0,-21-21 0,20 20 15,1-20-15,-21-21 0,21 20 16,-22-20-16,22-1 0,0 1 0,21-1 16,0 1-16,0-1 0,0 1 0,0-22 15,0 22-15,21-22 0,0 0 16,1 22-16,20-22 0,0 0 0,1 22 15</inkml:trace>
  <inkml:trace contextRef="#ctx0" brushRef="#br0" timeOffset="114539.53">12425 8594 0,'0'21'0,"-21"0"0,-1-21 16,22 21-16,0 0 16,-21 1-16,21-1 15,0 0-15,0 0 16,21-21-1,1 0-15,-1 0 0,21 0 0,-21-21 16,22 21-16,-22-21 0,21 0 16,0-1-16,-20 22 0,20-21 0,0 0 15,-21 0-15,22 0 0,-22 0 0,0-1 16,0 1-16,-21-21 0,0 21 16,0 0-16,0-1 0,0 1 15,-21 21-15,0 0 16,0 0-16,0 0 15,-1 21-15,22 1 0,-21-1 0,0 21 16,0-21-16,0 22 0,21 20 0,-21-21 16,-1 22-16,22-1 0,-21 1 15,21-22-15,-21 22 0,21-1 0,0-20 16,-21 20-16,21-21 0,-21 1 0,21-22 16,-21 21-16,21 1 0,-22-22 0,22 0 15,0 0-15,-21 0 0,0-21 16,0 21-16,0-21 0,0 0 15,-1 0-15,1 0 0,0 0 0,0 0 16,-21-21-16,20 0 0,-20 21 16,0-21-16,21-21 0,-22 20 0,22 1 15,0-21-15,-21 0 0,20 20 0,1-20 16,0 21-16,21-21 0,0 20 0,0 1 16,0 0-16,0 42 31,0 0-31,21 1 0,0-1 0,-21 0 15,22 0-15,-22 21 0,21-20 16,-21 20-16,21-21 0,-21 0 0,21 0 16,0 22-16,-21-22 0,21 0 15,1 0-15,-1 0 0,0-21 16,0 22-16,0-22 0,0 0 0,1 21 16,-1-21-16,21 0 0,-21 0 0,0 0 15,22 0-15,-22-21 0,21-1 0,-21 22 16,22-21-16,-22 0 0,21 0 15,-21-21-15,22 20 0,-1 1 0,-21-21 16,22 21-16,-22 0 0,0-22 0,21 22 16,-21 21-16,1-21 0,-22 0 15,21 21-15,-21 21 16,0 0-16,0 0 16,0 0-16,0 1 15,-21-1-15,-1 0 0,1-21 0,21 21 16,-21 0-16,0 0 0,21 1 0,0-1 15,-21-21-15,42 0 32,-21-21-17,21 21-15,0-22 0,-21 1 0,21 0 16,1 0-16,-1 21 0,0-21 16,0 0-16,-21-1 0,21 22 0,0 0 15,1-21-15,-1 21 16,0 0-16,-21 21 15,0 1-15,21-1 16,-21 0-16,21 0 0,-21 0 0,21 0 16,1 1-16,-22-1 0,21-21 15,0 21-15,0-21 0,0 21 16,0-21-16,1 0 0,-1 0 0,21 0 16,-21 0-16,22 0 0,-22 0 0,21 0 15,0 0-15,-20 0 0,20-21 0,0 0 16,-21 21-16,22-21 0,-22-1 15,0 1-15,0 0 0,0 0 16,1-21-16,-1 20 0,0-20 0,-21 21 0,0 0 16,0-22-16,0 22 0,0 0 15,0-21-15,-21 21 16,0-1-16,-1 22 0,1 0 0,0 0 16,-21 0-16,21 22 0,-1-1 15,-20 0-15,21 21 0,0-21 0,0 1 16,-22 20-16,22-21 0,21 21 0,0-20 15,-21-1-15,21 21 0,0-21 0,0 0 16,0 1-16,0-1 16,21 0-16,0-21 0,0 0 0,1 0 15,-1 0-15,0 0 0,0 0 0,0 0 16,0 0-16,1-21 16,20 0-16,-21-1 0,0 1 0,22 0 15,-22 0-15,0-21 0,0-1 0,0 1 16,0 0-16,1-1 0,-1-20 0,0-1 15,0 22-15,0-22 0,0 22 16,1-21-16,-22 20 0,0 1 0,0 21 16,0 0-16,0-22 0,0 22 15,0 42 1,0 0-16,-22 22 16,1-22-16,0 21 0,21 1 0,-21 20 15,0-21-15,0 22 16,21-22-16,0 22 0,-22-22 0,22 0 0,-21 1 15,21-1-15,0 0 0,0 1 0,0-22 16,0 21-16,0-21 16,0 1-16,21-1 0,-21 0 0,22-21 15,-1 0-15,0 21 0,0-21 0,0 0 16,0 0-16,1 0 0,-1 0 0,21-21 16,-21 0-16,22 0 0,-22-1 15,0 1-15,21 0 0</inkml:trace>
  <inkml:trace contextRef="#ctx0" brushRef="#br0" timeOffset="115335.37">14393 9059 0,'0'0'0,"-21"0"0,0 0 0,0 22 0,0-22 16,21 21-16,-22-21 16,22 21-16,22-21 31,-1 0-31,0 0 0,0 0 15,0 0-15,0 0 0,1-21 0,-1 0 16,0 21-16,0-22 0,-21 1 0,0 0 16,21 21-16,-21-21 0,0 0 15,0 0-15,-21 21 16,0 0-16,0 0 16,0 21-16,-1 0 0,1 0 15,0 0-15,-21 0 0,21 22 0,21-22 16,-22 0-16,22 21 0,-21-20 0,21-1 15,0 0-15,0 0 0,0 0 0,21 0 16,1-21-16,-1 22 16,0-22-16,0 0 0,0 0 0,0 0 15,22 0-15,-22 0 0,0 0 0,0 0 16,0 0-16,1 0 0,-1-22 16,0 22-16,0-21 0,0 0 0,-21 0 15,21 0-15,-21 0 0,22-22 0,-22 22 16,21 0-16,-21 0 0,0 0 15,0-1-15,21-20 0,-21 21 16,21 21-16,0-21 0,-21 0 0,21-1 16,1 22-16,-1 0 0,0 0 15,0 0-15,0 0 16,-21 22-16,21-1 0,-21 0 16,0 0-16,0 0 0,0 22 0,0-22 15,0 21-15,0-21 0,0 0 16,-21 22-16,0-22 0,0 0 0,0 0 15,0 0-15,-1 1 0,22-1 0,-21-21 16,0 21-16,0-21 0,0 0 16,42 0 15,0-21-31,0 21 0,0-21 16,1-1-16,-1 1 0,21 0 15,-21-21-15,22 21 0,-22-22 0,21 1 16,0 21-16,-20-22 0,-1 1 15,21 21-15,-21 0 0,-21 0 0,0-1 16,0 44 0,-21-1-16,0 0 0,0 0 0,0 0 15,-1 22-15,1-22 0,0 21 16,0-21-16,0 0 0,21 22 16,0-22-16,0 0 0,0 0 0,0 0 15,21 1-15,0-22 0,0 21 0,22-21 16,-1 0-16,0 21 0,1-21 15,-1 0-15,0 0 0,1 0 0,-1-21 16,0 21-16,1-21 0</inkml:trace>
  <inkml:trace contextRef="#ctx0" brushRef="#br0" timeOffset="116194.82">15790 8636 0,'0'0'0,"21"-21"16,-21 0-16,0 0 0,0-1 16,0 1-16,0 0 15,22 0-15,-22 42 31,0 21-31,-22-20 0,1 20 16,21 21-16,-21-20 0,0 20 16,21 1-16,0-1 0,-21-20 0,0 20 15,21 1-15,-22-22 0,22 0 16,0 1-16,0-1 0,0 0 16,0 1-16,0-22 0,0 0 0,0 0 15,22 0-15,-1 0 0,0-21 0,0 0 16,0 22-16,22-22 0,-22 0 15,0 0-15,21 0 0</inkml:trace>
  <inkml:trace contextRef="#ctx0" brushRef="#br0" timeOffset="116487.65">16573 8573 0,'0'0'0,"0"-22"0,64 22 32,-43 0-32,0 0 0,0 0 15,1 22-15,20-1 0,-21 21 0,0-21 16,0 22-16,1-1 0,-22 0 16,0 1-16,0 20 0,0-21 0,0 1 15,0 20-15,-22 22 16,1-43-16,0 1 0,0-22 0,-21 21 15,20-21-15,-20 0 0,21 22 16,0-22-16,-22 0 0,22-21 0,0 21 16,0 0-16,0-21 0,21 22 15</inkml:trace>
  <inkml:trace contextRef="#ctx0" brushRef="#br0" timeOffset="120867.34">4191 10732 0,'-21'0'16,"0"0"-16,-1-22 15,1 1 1,21 0-16,-21 21 16,21-21-16,0 0 0,0 0 15,0-1-15,0 1 0,0 0 16,0 0-16,0 0 0,21 0 15,0-1-15,1 22 0,-1 0 16,0 0-16,0 0 16,0 0-16,0 0 0,1 22 0,-22-1 15,21 0-15,-21 21 0,21-21 16,-21 22-16,0-1 0,0 0 0,0 1 16,0-1-16,0 0 0,-21 1 15,0-1-15,-1 0 0,1 1 0,0-1 16,21 22-16,-42-22 0,42 0 0,-21 22 15,-1-22-15,1-21 0,0 22 16,0-1-16,0-21 0,0 0 16,-1 0-16,1 1 0,-21-22 0,21 0 0,0 0 15,-1 0-15,1 0 0,-21 0 16,21-22-16,0 1 0,-1 0 16,1 0-16,0-21 0,0 20 15,0-20-15,21 0 0,0-1 0,0 22 16,0-21-16,0 21 0,0-22 0,0 22 15,0 0-15,0 0 0,0 0 16,21 21-16,0 0 16,0 0-16,0 21 15,1-21-15,-1 21 0,0 0 0,0 0 16,0 22-16,0-22 0,1 0 16,-1 21-16,0 1 0,-21-22 15,21 21-15,0 1 0,-21-22 0,0 21 16,21-21-16,-21 0 0,22 22 0,-22-22 15,21 0-15,-21 0 0,0 0 16,0 1-16,21-22 0,0 0 16,0-22-1</inkml:trace>
  <inkml:trace contextRef="#ctx0" brushRef="#br0" timeOffset="121107.93">4657 11070 0,'0'0'0,"0"-21"16,0 42 46</inkml:trace>
  <inkml:trace contextRef="#ctx0" brushRef="#br0" timeOffset="121863.47">6392 10880 0,'64'-21'15,"-43"21"1,0-22-16,0 1 0,0 0 0,22 0 16,-22 0-16,0 0 0,21-1 15,-20 1-15,-1-21 0,0 21 0,0 0 16,-21-22-16,0 22 0,0-21 0,0 21 16,0-1-16,-21 1 0,0 21 15,0 0-15,-22 0 0,22 0 0,-21 0 16,21 0-16,-22 21 0,1 1 15,21-1-15,-22 0 0,22 21 0,0-21 16,0 22-16,0-22 0,21 21 0,0-21 16,0 22-16,0-1 0,0-21 15,0 0-15,0 22 0,21-22 16,0 21-16,0-21 0,22 22 0,-22-22 16,0 21-16,21-21 0,-21 22 15,1-22-15,-1 21 0,0 1 0,0-22 16,-21 21-16,0-21 0,0 22 0,0-22 15,0 21-15,-21-21 0,-21 0 16,20 1-16,-20-1 0,0 0 0,-1 0 16,1-21-16,0 0 0,-1 0 0,22 0 15,-21 0-15,0 0 0,20 0 16,-20-21-16,21 0 0,0 0 0,0-22 16,-1 22-16,1-21 0,0-1 15,21 1-15,0 0 0,0-1 16,0 1-16,0 0 0,0-1 0,0 22 15,0-21-15,0 21 0,0 0 16,21-1-16,0 22 0,1 0 16,-1 0-16,0 0 0,0 0 0,0 0 15,0 0-15</inkml:trace>
  <inkml:trace contextRef="#ctx0" brushRef="#br0" timeOffset="122255.27">6943 11240 0,'0'0'0,"21"0"0,0 0 16,-21-22-16,21 1 0,0 0 16,0 0-16,1 0 0,-1 0 15,0-1-15,0 1 0,-21 0 0,21 0 16,0 0-16,-21 0 0,22-1 15,-22 1-15,0 0 0,0 0 16,-22 21 0,1 0-16,0 0 0,0 0 15,-21 21-15,20 0 0,1 0 0,0 1 16,0-1-16,0 21 0,0-21 0,-1 22 16,1-1-16,21 0 0,0 1 15,0-1-15,0 0 0,0-21 0,0 22 16,0-22-16,0 0 0,0 0 0,0 0 15,21 1-15,1-22 0,-1 0 16,0 21-16,0-21 0,0 0 0,0 0 16,22 0-16,-22-21 0,0-1 0,0 1 15,22 0-15,-22 0 0,0 0 16,21 0-16</inkml:trace>
  <inkml:trace contextRef="#ctx0" brushRef="#br0" timeOffset="122531.52">7853 10456 0,'0'0'0,"21"-42"0,-21 0 16,0-1-16,0 22 0,0 0 15,0 0-15,0 0 0,-21 21 16,0 0-16,-1 21 0,1 21 0,0-21 16,0 43-16,0-22 0,0 22 15,-1-1-15,1-20 0,0 20 0,0 1 16,21-1-16,-21 1 0,0-22 15,-1 21-15,1-20 0,0 20 0,0-20 16,21-1-16,0 0 0,-21 1 16,21-1-16,0-21 0,0 0 0,0 0 15,0 1-15,21-22 16,0 0-16,21-22 16,-20 1-16,-1 0 0,0 0 15</inkml:trace>
  <inkml:trace contextRef="#ctx0" brushRef="#br0" timeOffset="122896.32">7832 11091 0,'0'43'16,"21"-43"15,0 0-31,0 0 16,0 0-16,22-21 0,-22 21 15,0-22-15,0 1 0,0 0 0,0 21 16,1-21-16,-1 0 0,0 0 0,-21-1 16,0 1-16,0 0 15,-21 21 1,0 0-16,-1 0 0,1 0 16,0 21-16,-21-21 0,21 21 15,-22 1-15,22 20 0,-21-21 0,21 21 16,-1-20-16,1 20 0,0 0 0,0-21 15,21 22-15,0-22 0,0 21 16,0-21-16,0 22 0,0-22 0,0 0 16,42-21-16,-21 21 0,1 0 0,-1-21 15,21 0-15,-21 0 0,22 0 16,-1 0-16,0 0 0,1 0 0,-1-21 16,0 0-16</inkml:trace>
  <inkml:trace contextRef="#ctx0" brushRef="#br0" timeOffset="123431.97">8721 10964 0,'0'-21'0,"0"42"0,0-63 15,0 21-15,-22 21 16,1 0-16,0 0 0,0 0 16,0 0-16,0 0 0,-1 21 15,1 0-15,0-21 0,0 21 0,0 22 16,21-22-16,-21 0 0,-1 21 0,22 1 15,-21-22-15,21 21 0,0 1 16,0-1-16,0-21 0,0 21 0,0-20 16,0 20-16,0-21 0,0 0 15,21 0-15,1 1 0,-1-22 16,0 21-16,21-21 0,-21 0 0,22 0 16,-1 0-16,0 0 0,1 0 0,-1-21 15,0-1-15,1 1 0,-1 0 16,0 0-16,1-21 0,-22-1 0,21 22 15,1-42-15,-22 20 0,0 1 0,21 0 16,-21-22-16,1 22 0,-1-1 16,0-20-16,0 21 0,0-22 0,-21 22 15,0-1-15,21-20 0,-21 42 0,0-22 16,0 22-16,0 0 0,0 0 16,0 42-1,-21 0-15,21 0 0,-21 22 16,0-1-16,0 0 0,21 1 15,-21-1-15,-1 0 0,1 1 0,21 20 16,-21-20-16,0-1 0,21 21 0,0-20 16,-21 20-16,21-20 0,-21-1 15,21 0-15,0 1 0,0-22 0,0 21 16,0-21-16,21 0 0,-21 1 0,21-1 16,0-21-16,0 0 0,0 0 15,1 0-15,-1 0 0,0 0 0,0-21 16,0-1-16,0 1 0</inkml:trace>
  <inkml:trace contextRef="#ctx0" brushRef="#br0" timeOffset="123631.1">9038 10964 0,'0'0'0,"-21"0"0,0 0 31,42 0-31,0 0 16,0 0-16,22 0 0,-22 0 0,21 0 16,0 0-16,22 0 15,-22-21-15,1 21 0,20 0 0,-21-21 16,22 0-16,-1 21 0</inkml:trace>
  <inkml:trace contextRef="#ctx0" brushRef="#br0" timeOffset="123931.93">10223 10626 0,'0'0'0,"-21"-64"31,0 64-31,0 0 0,0 0 16,21 21-16,-21 1 15,-1 20-15,22-21 0,-21 21 0,0-20 16,21 20-16,-21 0 0,0 1 0,0-1 15,21 0-15,-22 1 0,1-1 16,0 21-16,0-20 0,21-1 0,0 0 16,-21 1-16,21-1 0,-21-21 0,21 22 15,-22-22-15,22 21 0,0-21 16,0 0-16,0 1 0,0-1 16,22-42-1,-1-1-15,-21 1 16,21 0-16,-21 0 0</inkml:trace>
  <inkml:trace contextRef="#ctx0" brushRef="#br0" timeOffset="124435.7">10033 10901 0,'0'0'0,"0"-21"0,21-22 0,-21 22 16,0 0-16,0-21 0,0 21 16,0-1-16,0 1 0,0 0 15,21 21-15,0 0 0,1 0 16,-1 0-16,0 0 15,0 0-15,0 21 0,0 0 0,1 1 16,-1-1-16,-21 21 0,21-21 0,-21 0 16,21 22-16,-21-1 0,0-21 15,0 22-15,0-22 0,-21 21 16,-21-21-16,20 0 0,-20 22 0,21-22 16,-21 0-16,-1 0 0,1 0 0,21-21 15,-22 22-15,22-22 0,0 0 16,0 0-16,0 0 0,21-22 15,21 1 1,0 21-16,0-21 0,0 21 16,22 0-16,-22-21 0,21 21 0,-21 0 15,22 0-15,-1 0 0,0 0 16,-20 0-16,20 0 0,-21 21 16,0-21-16,0 21 0,22 0 0,-22 1 15,-21-1-15,0 0 0,0 0 16,0 0-16,0 22 0,0-22 15,-21 0-15,-22 0 0,22 0 0,-21 0 16,0 1-16,-1-1 0,1 0 0,0-21 16,-22 21-16,22 0 0,-1-21 15,-20 0-15,21 21 0,20-21 0,-20 0 16,21 0-16,0 0 0,0 0 0,42-21 31,21 21-31,-21-21 16,22 0-16,-1 0 0,0 0 0</inkml:trace>
  <inkml:trace contextRef="#ctx0" brushRef="#br0" timeOffset="125103.32">10626 11240 0,'-22'-22'31,"1"22"-31,0 0 0,0 22 15,21-1-15,0 0 16,0 0-16,-21 0 0,21 22 16,0-22-16,0 0 0,0 0 0,0 0 15,0 0-15,0 22 0,0-22 16,21 0-16,-21 0 0,21-21 16,21 21-16,-20 1 0,20-22 0,-21 0 15,21 21-15,1-21 0,-1 0 0,0 0 16,-20 0-16,20 0 0,-21-21 15,21-1-15,-20 1 0,-1 21 0,0-21 16,0-21-16,-21 21 0,21-1 0,-21-20 16,21 21-16,-21 0 0,0 0 15,0-22-15,0 22 0,0 0 0,0 0 16,0 0-16,0 42 31,0 0-15,0 0-16,0 0 0,-21 22 0,21-22 15,-21 21-15,0 0 0,21 1 16,-21-1-16,0 0 0,-1 22 0,1-22 16,0 22-16,21-1 0,-21 1 0,0 20 15,0-20-15,-1 21 0,1-22 0,0 22 16,0-1-16,0-20 0,21 21 16,-21-1-16,-1 1 0,1 0 0,0-1 15,21 1-15,-21 0 0,0-22 0,21 1 16,-21-1-16,-1 1 15,1-22-15,0 0 0,0 1 0,0-22 16,0 0-16,-1-21 0,-20 0 0,21 0 16,-21 0-16,20 0 0,-20-21 0,0 0 15,21-22-15,-22 1 0,22 0 16,0-22-16,0 1 0,0-1 0,21 1 16,0-22-16,0 21 0,0-20 0,0-1 15,21 0-15,0 1 0,0-1 16,0 0-16,22 1 0,-1-1 0,0 0 15,1 22-15,-1-22 0,21 22 0,1-1 16,-1-20-16,1 20 0,-1 1 16,1-1-16,-1 22 0</inkml:trace>
  <inkml:trace contextRef="#ctx0" brushRef="#br0" timeOffset="125483.12">11747 10795 0,'0'0'0,"0"-21"0,-21 0 0,21 0 0,0-1 16,0 1-16,-21-21 0,21 21 15,0 0-15,-21-1 0,21 1 0,0 0 16,0 42 0,0 0-16,0 1 15,0 20-15,0 0 0,0 1 0,21-1 16,0 21-16,-21-20 0,21 20 16,-21-20-16,0 20 0,22 1 0,-22-22 15,0 0-15,21 22 0,-21-22 0,0-21 16,0 22-16,0-22 0,0 0 15,0 0-15,0 0 0,21-21 32,-21-21-32,21 0 0,0 0 15</inkml:trace>
  <inkml:trace contextRef="#ctx0" brushRef="#br0" timeOffset="125716">12319 10605 0,'0'0'0,"0"-22"0,0 1 0,0 0 0,0 0 16,-21 21-16,0 0 0,-1 21 16,1 0-16,0 0 0,-21 22 15,21-1-15,-22 0 0,1 1 0,0 20 16,20-20-16,-20 20 0,0 1 16,-1-22-16,22 21 0,-21 1 0,21-22 15,0 1-15,-1-1 0,22 0 0,-21 1 16,21-22-16,0 0 0,0 0 15,21 0-15,22-21 0,-22 0 0,0 0 16,21 0-16,1 0 0,-1-21 0</inkml:trace>
  <inkml:trace contextRef="#ctx0" brushRef="#br0" timeOffset="126209.72">12615 10986 0,'0'0'0,"0"-22"0,21 1 15,-21-63 1,0 62 0,-21 22-16,0 0 0,0 0 15,0 0-15,0 0 0,-22 0 16,22 22-16,0 20 0,-21-21 0,20 21 16,-20-20-16,0 20 0,21 0 15,-22 1-15,22 20 0,0-21 0,0-20 16,0 20-16,21 0 0,0 1 0,0-22 15,0 0-15,21 0 0,0 0 16,0-21-16,0 0 0,22 0 16,-22 0-16,21 0 0,0 0 0,1 0 15,-1-21-15,-21 0 0,22-21 0,-1 20 16,-21-20-16,0 0 0,22-1 16,-22 22-16,0-42 0,0 20 0,0-41 15,-21 63-15,0-22 0,0 22 16,0 0-16,0 0 0,0 0 15,-21 21 1,0 21-16,21 0 0,-21 0 16,21 0-16,-21 22 0,21-22 15,0 0-15,0 21 0,0-21 16,0 22-16,0-22 0,0 21 0,0-21 16,0 22-16,21-22 0,0 0 15,0 0-15,0 0 0,0-21 0,1 22 16,20-22-16,-21 0 0,21 0 0,1 0 15,-1-22-15,0 1 0,1 0 16,-1 0-16</inkml:trace>
  <inkml:trace contextRef="#ctx0" brushRef="#br0" timeOffset="127115.2">13589 10329 0,'-106'64'31,"85"-22"-31,0 1 0,0 20 16,-22-21-16,22 22 0,21-1 0,-21-20 15,0 20-15,21-20 0,-21-1 16,21 21-16,0-20 0,0-1 0,0 0 16,0 1-16,0-1 0,21 0 0,0-20 15,0 20-15,-21-21 0,21 0 16,0 0-16,1-21 0,-1 0 0,0 0 15,0 0-15,0 0 0,0 0 0,22-21 16,-22 21-16,0-21 0,0-21 16,0 21-16,1-22 0,-1 22 15,-21-21-15,21-1 0,0 22 0,0-21 16,-21 21-16,0-22 0,21 22 0,-21 0 16,0 0-16,0 0 0,0 42 31,0 0-31,0 0 15,-21 0-15,21 1 0,0-1 16,0 21-16,0-21 0,0 0 16,0 22-16,0-1 0,0-21 0,0 0 15,0 22-15,0-22 0,21 0 0,1-21 0,-22 21 16,21-21-16,0 0 16,0 0-16,0 0 0,0 0 0,1 0 15,-1 0-15,0-21 0,21 0 0,-21 0 16,1-22-16,20 22 0,0-21 15,-21 21-15,22 0 0,-22-22 0,21 22 16,-21 0-16,22-21 0,-22 42 0,0-22 16,-21 1-16,0 42 31,-21 1-15,0-1-16,0 0 0,-1 0 15,22 0-15,-21 0 0,21 1 0,-21 20 16,21-21-16,0 0 0,0 0 0,0 1 15,0-1-15,0 0 0,21 0 16,0-21-16,1 21 0,-1-21 0,0 0 16,0 0-16,21 0 0,-20 0 0,-1 0 15,21-21-15,-21 21 0,0-21 16,22 0-16,-22-22 0,21 22 0,-21-21 16,1 21-16,-1-22 0,0 22 0,0-21 15,0 0-15,0 20 0,-21-20 16,0 0-16,0 21 0,0-1 15,0-20-15,0 21 0,-21 21 16,0 0-16,0 0 0,-21 0 16,20 21-16,1 0 0,0 0 0,-21 22 15,21-22-15,-1 21 0,1 1 0,0-22 16,21 21-16,0 0 0,-21 1 16,21-22-16,0 21 0,0-21 0,0 22 15,0-22-15,21 0 0,-21 0 0,21 0 16,0 1-16,1-22 0,-1 0 15,0 0-15,0 0 0,21 0 0,-20 0 16,-1 0-16,21-22 0,-21 22 0,0-21 16,22 0-16,-22-21 15,21 21-15,-21-1 0</inkml:trace>
  <inkml:trace contextRef="#ctx0" brushRef="#br0" timeOffset="127391.22">15790 10647 0,'0'0'16,"0"-21"-16,-21 21 0,0 0 15,0 0-15,0 0 0,-1 21 0,1 0 16,0 0-16,-21 0 0,21 1 0,-1 20 16,1-21-16,0 21 0,0 1 15,0-22-15,21 21 0,0 1 16,-21-1-16,21-21 0,0 21 0,0 1 15,0-22-15,0 21 0,21-21 0,0 22 16,0-22-16,0 0 0,-21 0 16,21 0-16,1 1 0,-1-22 0,0 0 15,0 0-15,0 0 0,0 0 0,1 0 16,-1 0-16,0 0 0,0-22 16</inkml:trace>
  <inkml:trace contextRef="#ctx0" brushRef="#br0" timeOffset="127683.05">16489 10499 0,'0'-21'0,"0"42"0,0-64 0,0 22 16,0 0-16,21 21 0,0 0 15,0 0-15,22 0 0,-22 0 0,21 0 16,0 0-16,1 21 0,-1 0 15,0 1-15,-20-1 0,20 21 0,-21 0 16,21 1-16,-20-1 0,-22 0 0,0 22 16,0-22-16,0 1 15,0 20-15,-22-21 0,1 1 0,0 20 16,-21-20-16,-1-1 0,1 0 0,0-21 16,-1 22-16,-20-22 0,21 0 15,-22 0-15,22 0 0,-22 1 0,1-22 16,20 0-16,-20 21 0,-1-21 0</inkml:trace>
  <inkml:trace contextRef="#ctx0" brushRef="#br0" timeOffset="128775.3">3492 12531 0,'22'0'16,"-1"0"-16,-21-21 15,21 21-15,0 0 0,0-22 0,-21 1 16,21 21-16,1 0 0,-1-21 16,0 21-16,0 0 0,0 0 0,0 0 15,1 0-15,-22 21 0,0 0 16,0 1-16,0-1 0,0 0 16,-22 21-16,1-21 0,0 22 0,0-22 15,-21 21-15,20 1 16,-20-1-16,0-21 0,21 21 0,-22-20 15,1-1-15,21 0 0,0 0 0,-1-21 16,1 0-16,21 21 0,-21-21 16,21-21-1,0 0-15,21 0 16,0 0-16,1-1 0,20 22 0,-21-21 16,0 0-16,22 21 0,-22-21 15,21 21-15,0 0 0,1 0 0,-1 0 16,0 0-16,1 0 0,-1 0 0,0 21 15,1 0-15,-22 0 0,21 1 16,-21 20-16,1-21 0,-22 21 16,0-20-16,0 20 0,0 0 15,0 1-15,-22-1 0,1-21 0,0 21 16,-21 1-16,-1-22 0,22 21 0,-21-21 16,0 1-16,-1-1 0,1 0 15,0-21-15,-1 0 0,1 0 0,21 0 16,-22 0-16,1 0 0,21 0 15,-21-21-15,20 21 0,1-21 0,0-1 16,0 1-16,0 0 0,21 0 0,0 0 16,-21 21-16,21-21 0,0-1 15,0 1-15,0 0 0,0 0 16,21 21 0,0-21-16,0 0 0,0 21 0</inkml:trace>
  <inkml:trace contextRef="#ctx0" brushRef="#br0" timeOffset="128983.18">4403 12912 0,'0'0'0,"42"0"0,-21 0 0,21-21 16,-20-1-16,-1 22 15,-21-21-15,-21 21 47</inkml:trace>
  <inkml:trace contextRef="#ctx0" brushRef="#br0" timeOffset="129664.12">6604 12869 0,'-21'0'0,"42"0"0,-63 0 0,20 0 0,1 0 16,0-21-1,21 0-15,0 0 16,0 0-16,21 0 0,0-1 16,1 1-16,20 0 0,-21 0 15,0 0-15,22 0 0,-1-22 0,-21 22 16,0 0-16,0 0 0,1 0 0,-22-1 15,0-20-15,0 21 0,0 0 16,-22 21-16,1-21 0,-21 21 0,0 0 16,-1 0-16,1 0 0,-22 0 0,22 0 15,-21 21-15,20 0 0,1 0 16,0 0-16,-1 0 0,1 1 0,21-1 16,0 0-16,-1 21 0,22-21 15,0 1-15,0-1 0,0 21 0,0-21 16,22 22-16,-1-1 0,0-21 15,21 21-15,-21 1 0,22-1 16,-1 0-16,0 1 0,22-1 0,-22-21 16,1 22-16,-1-1 0,0-21 0,-21 21 15,1-20-15,-22-1 0,0 0 16,0 0-16,0 0 0,-43 0 0,22 1 16,-42-1-16,20 0 0,-20-21 0,20 0 15,-20 21-15,-1-21 0,1 0 16,-1 0-16,22 0 0,-21 0 0,-1-21 15,22 0-15,-1 0 0,1-1 0,0 1 16,-1 0-16,22 0 0,0-21 16,0 20-16,21-20 0,0 0 15,0 21-15,0-22 0,0 22 0,21 0 16,0-21-16,22 20 0,-22 1 16,21 21-16,0-21 0,1 0 0,-1 21 15,0 0-15,1-21 0</inkml:trace>
  <inkml:trace contextRef="#ctx0" brushRef="#br0" timeOffset="130067.88">7048 13145 0,'0'21'0,"0"-42"0,22 42 31,-1-21-31,0-21 0,0-1 15,0 1-15,0 0 16,1 0-16,-1 0 0,0 0 0,0-22 16,0 22-16,0 0 0,1-21 15,-22 20-15,0 1 0,0 0 0,0 0 16,0 0-16,0 0 0,-22 21 0,1 0 16,0 0-16,-21 0 0,21 21 15,-1-21-15,-20 21 0,0 21 0,21-21 16,-22 22-16,22-22 0,0 21 0,0 1 15,0-1-15,-1-21 16,22 21-16,0 1 0,0-22 0,0 21 16,0-21-16,0 22 0,22-22 0,-22 0 15,21 0-15,0 0 0,0 1 16,21-1-16,-20 0 0,-1-21 0,21 0 16,-21 0-16,22 0 0,-22 0 0,21 0 15,-21 0-15,22-21 0,-1 21 16,0-21-16,1-1 0,-1 1 0,0-21 15,1 21-15</inkml:trace>
  <inkml:trace contextRef="#ctx0" brushRef="#br0" timeOffset="130320.32">8191 12446 0,'0'0'16,"22"-42"-16,-1 21 0,-21-22 0,0 22 15,0 0-15,-21 42 16,-1 0-16,1 22 0,0-22 15,21 21-15,-21 22 0,0-22 16,0 21-16,-1 1 0,1-1 0,0 1 16,0-1-16,0 1 0,0-1 15,-1 1-15,1-22 0,0 1 0,0 20 16,0-21-16,0-20 0,-1 20 16,22-21-16,0 21 0,0-20 0,0-1 15,22-21 1,-1 0-16,0 0 15,0-21-15,0-1 0</inkml:trace>
  <inkml:trace contextRef="#ctx0" brushRef="#br0" timeOffset="130687.72">8234 13166 0,'21'0'15,"-21"21"-15,21-21 31,0 0-15,0 0-16,1 0 16,-1-21-16,-21 0 0,21 21 0,0-22 15,21 1-15,-20 21 0,-1-21 16,-21 0-16,21 0 0,-21 0 0,0-1 16,0 1-16,0 0 0,-21 21 15,0 0 1,-1 0-16,1 21 0,-21-21 15,21 43-15,0-22 0,-1 0 0,1 0 16,0 21-16,0-20 0,0 20 16,0-21-16,21 0 0,-22 0 0,22 22 15,0-22-15,22 42 16,-1-41 0,0-22-16,0 0 0,0 0 0,22 0 15,-22 0-15,21 0 0,0 0 0,1 0 16,-1 0-16,0-22 0,1 22 15</inkml:trace>
  <inkml:trace contextRef="#ctx0" brushRef="#br0" timeOffset="131180.44">9059 12996 0,'0'0'0,"0"-21"0,0 0 0,0 0 0,-21 21 16,0 0-1,0 0-15,0 0 0,-1 0 16,1 21-16,-21 0 0,21 0 0,0 1 15,-1 20-15,1-21 0,21 21 16,-21-20-16,21 20 0,-21-21 0,21 21 16,0-20-16,0-1 0,0 0 0,0 21 15,21-21-15,0-21 0,0 22 0,1-1 16,20-21-16,0 0 0,1 0 16,-22 0-16,21 0 0,0 0 0,1 0 15,-1 0-15,0-21 0,1-1 0,-22 1 16,21 0-16,-21-21 0,22 21 15,-22-22-15,0 1 0,0 0 0,0-1 16,1-20-16,-1-1 0,-21 22 16,21-22-16,0 1 0,0 21 15,-21-1-15,0 1 0,21 21 0,-21-22 16,0 22-16,0 42 16,0 1-16,0-1 15,-21 21-15,0-21 0,0 43 0,0-22 16,21 0-16,-21 22 0,-1-22 15,1 1-15,21 20 0,0-21 0,0 1 16,0-1-16,0 0 0,0-20 0,0 20 16,0-21-16,0 0 0,0 0 15,0 1-15,21-1 16,1-21-16,-1 0 0,0 0 16,0 0-16,0 0 0,0-21 0,1-1 15,-1 22-15,0-21 0,0 0 16,0-21-16,0 21 0</inkml:trace>
  <inkml:trace contextRef="#ctx0" brushRef="#br0" timeOffset="131348.35">9440 12996 0,'-21'0'16,"42"0"-16,-21 0 31,21 0-31,22 0 0,-22 0 15,21-21-15,1 21 0,-1 0 0,21-21 16,-20 0-16,20 21 0,-20-21 16,-1 21-16</inkml:trace>
  <inkml:trace contextRef="#ctx0" brushRef="#br0" timeOffset="131823.59">10372 12679 0,'0'0'0,"0"-42"0,21 20 0,-21 1 0,21 21 16,-21-21-16,0 0 0,0 42 31,0 0-31,0 22 0,-21-1 15,21 0-15,-21 1 0,-1-1 0,1 21 16,0 1-16,21-22 0,-21 22 16,0-22-16,0 0 0,21 1 0,-22 20 15,1-42-15,21 22 0,0-1 0,0-21 16,0 0-16,0 1 0,0-1 16,0 0-16,21-21 31,-21-21-31,22 0 0,-1-1 15,0 1-15,-21 0 0</inkml:trace>
  <inkml:trace contextRef="#ctx0" brushRef="#br0" timeOffset="132344.29">10287 12806 0,'0'0'0,"0"-21"0,0-22 0,0 1 16,0 21-16,0 0 0,0 0 15,0-1-15,0 1 0,21 0 16,0 21-16,0 0 0,1 0 0,-1 0 15,0 0-15,0 0 0,0 0 16,22 0-16,-22 0 0,21 21 16,-21 0-16,22 1 0,-22 20 0,21-21 15,-21 21-15,-21 1 0,0-22 16,0 21-16,0 1 0,-21-1 0,0 0 16,0-21-16,-22 22 0,1-22 15,21 0-15,-21 21 0,-1-42 0,1 22 16,0-1-16,20-21 0,-20 0 0,21 0 15,0 0-15,0 0 0,21-21 47,21 21-47,0 0 0,0 0 16,0 0-16,0 0 0,22 0 0,-22 0 16,0 0-16,0 0 0,22 21 0,-22 0 15,0-21-15,0 21 0,0 0 16,0 0-16,1 1 0,-1-1 0,-21 0 15,0 0-15,0 0 0,0 0 0,0 1 16,-21 20-16,-1-21 0,1 0 16,-21 0-16,21-21 0,-22 22 0,1-1 15,0-21-15,-1 0 0,1 21 0,21-21 16,-21 0-16,-1 0 16,1 0-16,21 0 0,0 0 0,-1-21 15,1 21-15,0-21 0,21-1 0,-21 22 16,21-21-16,0 0 15,21 0-15,0 0 0,22 21 16,-22-21-16,21 21 0,-21-22 0,22 22 16</inkml:trace>
  <inkml:trace contextRef="#ctx0" brushRef="#br0" timeOffset="132979.93">10858 13166 0,'22'0'0,"-44"0"0,65 0 0,-43-21 0,-21 42 47,-1-21-47,22 21 0,-21 0 16,21 0-16,-21 0 0,0 1 0,21-1 15,0 0-15,0 0 0,0 0 16,0 0-16,0 1 0,0-1 0,0 0 16,0 0-16,21-21 0,0 0 15,0 0-15,22 0 0,-22 0 16,21 0-16,1 0 0,-1 0 0,-21-21 15,21 0-15,1 21 0,-1-21 0,0-1 16,-20 1-16,20-21 0,-21 21 16,0 0-16,0-1 0,1-20 15,-1 21-15,-21 0 0,0 0 0,21-1 16,-21 1-16,21 21 0,-21 21 31,0 1-31,0-1 16,0 0-16,0 21 0,-21-21 15,21 22-15,-21-1 0,21 22 0,0-22 16,-21 21-16,-1 1 0,22-1 0,0 22 16,0-21-16,-21-1 0,21 22 15,-21-22-15,0 22 0,21 0 0,0-1 16,-21 1-16,21 21 0,-21-22 0,21 1 16,-22 0-16,22-1 0,-21 1 15,21 21-15,0-43 0,-21 22 16,0 0-16,0-22 0,21 1 0,-21-1 15,-1-20-15,-20-1 0,21 0 0,0-21 16,0 1-16,-22-1 0,22-21 16,-21 0-16,21 0 0,-1-21 0,-20-1 15,21-20-15,-21 0 0,-1-22 0,22 1 16,-21-1-16,21-20 0,-1-1 0,1 0 16,21-21-16,0 1 0,0-1 15,0-21-15,0 21 0,21 0 0,22-21 16,-1 21-16,0 0 0,1 1 0,20-1 15,-20 21-15,20 0 16,1 1-16,-1 20 0,1 1 0,-1 20 16,-21-20-16,22 21 0,-22-1 0</inkml:trace>
  <inkml:trace contextRef="#ctx0" brushRef="#br0" timeOffset="133371.93">12023 12467 0,'0'0'0,"0"-42"0,0 21 15,0 0-15,0 42 16,21 0 0,-21 21-16,0-21 0,21 22 15,-21-1-15,21 0 0,-21 22 0,21-22 16,0 22-16,-21-22 0,0 22 0,22-22 16,-22 21-16,21-20 15,-21-1-15,0-21 0,0 22 0,0-22 16,0 0-16,0 0 0,0 0 0,0 0 15,0-42 17,21 0-32,0 0 0,-21 0 0,21 0 15,0-22-15,1 22 0</inkml:trace>
  <inkml:trace contextRef="#ctx0" brushRef="#br0" timeOffset="133611.42">12615 12467 0,'0'0'0,"0"-21"0,21 0 0,-21 0 15,-21 42 1,0 0 0,0 0-16,0 22 0,0-22 0,-1 42 15,-20-20-15,21 20 0,-21-21 0,20 22 16,-20-1-16,21 1 0,-21-22 16,-1 22-16,22-22 0,0 0 0,0 1 15,0-22-15,-1 21 0,22-21 0,0 1 16,0-1-16,0 0 0,22-21 15,-1 0-15,0 0 0,0 0 16,21-21-16,1 0 0,-22-1 16,21 1-16,1 0 0,-22 0 15,21-21-15</inkml:trace>
  <inkml:trace contextRef="#ctx0" brushRef="#br0" timeOffset="133803.31">12742 12891 0,'0'0'0,"21"0"0,-21 21 31,0 0-31,0 0 0,0 0 0,-21 0 16,0 1-16,0-1 0,21 0 0,-21 21 16,21-21-16,-21 1 0,21-1 15,0 0-15,-22-21 0,22 21 0,-21 0 16,0-21-16,21 21 16,0-42 15,0 0-31,21 0 0</inkml:trace>
  <inkml:trace contextRef="#ctx0" brushRef="#br0" timeOffset="133939.23">12742 12827 0,'0'0'0,"0"-42"0,21 21 15,-21-1-15,0 1 0,0 0 16,0 42 15,0 0-15,0 1-16,22-1 15</inkml:trace>
  <inkml:trace contextRef="#ctx0" brushRef="#br0" timeOffset="134315.18">13271 12869 0,'22'0'0,"-44"0"0,65-21 15,-64 21 1,-1 0-16,1 0 0,0 0 15,-21 0-15,-1 0 0,1 21 0,0 1 16,-1-22-16,22 21 0,0 0 0,-21-21 16,21 21-16,21 0 15,0 0-15,0 1 0,0-1 16,21 0-16,21-21 0,-21 21 16,0-21-16,22 21 0,-22 0 15,21-21-15,-21 22 0,22-1 0,-22 0 16,0 0-16,-21 0 15,0 0-15,0 1 0,0-1 16,-21-21-16,0 21 0,-22-21 0,22 0 16,-21 21-16,0-21 0,-1 0 0,1 0 15,0 0-15,-1 0 0,22 0 16,-21 0-16,21 0 0,-1 0 16,1 0-16,21-21 15,0 0-15,0 0 16,21-1-16,1 1 0,20 0 0,-21 0 15,21 0-15</inkml:trace>
  <inkml:trace contextRef="#ctx0" brushRef="#br0" timeOffset="134768.21">13652 13039 0,'0'-21'0,"0"42"0,-21-42 16,0 21-16,0 0 16,0 21-16,21 0 15,0 0-15,-21 0 0,21 0 0,-22 1 16,22-1-16,0 0 0,0 0 15,-21 0-15,21 0 0,-21 1 0,21-1 16,-21-21-16,21 21 0,0 0 16,0-42 15,0 0-15,21 21-16</inkml:trace>
  <inkml:trace contextRef="#ctx0" brushRef="#br0" timeOffset="134971.31">13631 12806 0,'0'0'16,"0"-21"-16,0 0 0,0-1 0,-21 22 0,0 0 15,0 0 1,0 0-16,-1 22 0,22-1 16,0 0-1,22 0 1,-1-21-16,0 0 15,0 0-15,0 0 16,0-21-16,-21 0 0,0 0 16</inkml:trace>
  <inkml:trace contextRef="#ctx0" brushRef="#br0" timeOffset="135487.23">14033 12467 0,'0'0'15,"22"0"-15,-22-21 0,0 42 32,0 0-32,0 1 15,-22 20-15,22 0 16,-21-21-16,21 22 0,-21 20 0,21-20 16,0 20-16,-21-21 0,0 1 15,0 20-15,21-20 0,-22 20 0,22-21 16,-21 1-16,0-22 0,21 21 0,0 1 15,0-22-15,0 0 0,-21 0 16,21 0-16,0 0 16,-21-21-16,21-21 15,0 0 1,0 0-16,0 0 0,0 0 16,0-1-16,21 1 0,0-21 0,0 21 15,0-22-15,1 22 0,-1 0 16,21-21-16,0 21 0,1-1 0,-1 1 15,0 21-15,1 0 0,-22 0 16,21 0-16,1 0 0,-22 21 0,0 1 16,0-1-16,-21 0 0,0 0 0,0 21 15,0-20-15,0-1 0,0 0 16,-21 0-16,-21 0 0,20 22 0,1-43 16,-21 21-16,0 0 0,-1 0 0,1-21 15,0 21-15,20-21 0,-20 0 16,21 0-16,-21 0 0,20 0 15,1 0-15,21-21 32,43 0-32,-22 0 0,21 0 0,0-22 15,1 22-15</inkml:trace>
  <inkml:trace contextRef="#ctx0" brushRef="#br0" timeOffset="135731.09">14817 12552 0,'0'0'0,"21"-21"0,-21 0 15,21-1-15,-21 1 0,0 0 0,-21 42 32,0 0-32,21 22 15,-22-22-15,1 21 0,21 1 0,-21-1 16,0 21-16,0-20 0,21 20 0,-21-20 16,-1 20-16,1-21 0,0 22 15,21-22-15,-21 1 0,21-22 0,-21 21 16,21-21-16,0 22 0,0-22 0,0 0 15,0 0-15,21-21 16,0 0-16,0 0 0,0 0 16,1 0-16,-1-21 0,0 21 0</inkml:trace>
  <inkml:trace contextRef="#ctx0" brushRef="#br0" timeOffset="136055.91">14838 13166 0,'0'-21'15,"0"42"-15,21-64 16,0 43-1,0 0-15,0 0 16,1-21-16,-1 0 16,0 21-16,0 0 0,0-21 0,0 21 15,1-21-15,20 0 0,-21-1 0,0 22 16,-21-21-16,0 0 0,21 0 16,-21 0-16,0 0 15,-21 21-15,0 0 0,0 0 0,-21 0 16,20 21-16,-20 0 0,21 0 15,-21 0-15,20 0 0,1 1 16,0 20-16,0-21 0,21 0 0,0 22 16,0-22-16,0 0 0,0 0 15,0 21-15,0-20 0,0-1 0,21 0 16,0 0-16,0-21 0,1 0 16,20 21-16,0-21 0,1 0 15,-1 0-15,0 0 0,1 0 0,-1 0 16,0-21-16,1 21 0</inkml:trace>
  <inkml:trace contextRef="#ctx0" brushRef="#br0" timeOffset="136499.65">15430 12637 0,'0'-22'31,"22"22"-31,-1-21 16,21 21-16,-21 0 0,22 0 0,-22-21 16,21 21-16,0 0 0,1 0 15,-1-21-15,0 21 0,22 0 0,-22 0 16,1 0-16,-1 0 0,0 0 0,1 0 15,-1 0-15,-21 0 16,0 0-16,-42 0 16,-21 0-1,21 0-15,-1 0 0,-20 0 16</inkml:trace>
  <inkml:trace contextRef="#ctx0" brushRef="#br0" timeOffset="136739.51">15811 12573 0,'0'0'15,"0"21"-15,-21 0 0,0 1 16,21-1-16,0 21 16,-21-21-16,21 22 0,-21-1 0,0 0 0,21 22 15,-22-22-15,22 0 0,-21 1 16,0-1-16,21 0 0,-21 1 16,0-1-16,21-21 0,-21 22 0,21-22 15,-22 0-15,22 0 0,-21 0 0,21 0 16,21-21 15,1 0-31,-1 0 16,0-21-16,0 0 0,0 21 15,0-21-15</inkml:trace>
  <inkml:trace contextRef="#ctx0" brushRef="#br0" timeOffset="137064.06">15854 13166 0,'0'0'0,"21"0"0,-21-21 16,0-1 15,21 22-31,-21-21 16,21 21-16,0-21 0,1 21 0,-1-21 15,0 0-15,0 21 0,0-21 16,0-1-16,1 22 0,-1-21 0,-42 21 31,-1 0-15,1 0-16,-21 21 0,21 1 15,0-1-15,-22 0 0,22 0 16,-21 0-16,21 0 0,-1 1 0,22-1 16,-21 0-16,21 0 0,0 0 0,0 0 15,0 1-15,0-1 16,21-21-16,1 0 16,-1 21-16,0-21 0,21 0 0,-21 0 15,22 0-15,-1 0 0,-21 0 16,22 0-16,-22-21 0,21 21 0,-21 0 15</inkml:trace>
  <inkml:trace contextRef="#ctx0" brushRef="#br0" timeOffset="137540.88">16383 13060 0,'0'-21'0,"0"42"0,21-63 0,-21 20 16,0 1-16,21 0 0,0 0 16,-21 0-16,22 0 0,-1 21 0,0 0 15,0-22-15,0 22 0,0 0 0,1 0 16,-1 0-16,0 22 0,0-1 15,0 0-15,0 0 0,1 0 0,-22 0 16,0 22-16,0-22 0,0 21 0,0-21 16,0 22-16,-22-22 0,-20 0 15,21 0-15,0 0 0,-22 1 16,22-1-16,0 0 0,-21-21 0,21 0 0,-1 21 16,1-21-1,42 0 1,1 0-16,-1-21 15,0 0-15,0 0 0,21-1 16,-20 1-16,20 0 0,-21 0 0,21 0 16,-20-22-16,20 1 0,-21 21 0,21-21 15,-20 20-15,-1-20 0,0 21 16,-21 0-16,0 0 0,0-1 0,-21 44 31,0-1-31,-1 0 0,1 0 16,0 21-16,0-20 0,0 20 0,0-21 15,-1 21-15,22-20 16,0 20-16,0-21 0,0 0 0,0 22 16,0-22-16,0 0 0,0 0 0,22 0 15,-1 0-15,0-21 16,0 0-16,21 0 0,-20 0 0,20 0 16,-21 0-16,21 0 0,-20-21 0,20 0 15,0 21-15,-21-21 0</inkml:trace>
  <inkml:trace contextRef="#ctx0" brushRef="#br0" timeOffset="137832.01">17547 12531 0,'0'0'0,"21"-43"0,0-126 32,-21 148-32,0 42 15,0 0 1,-21 0-16,0 22 0,0-1 15,0 0-15,0 1 0,-1 20 0,1 1 16,0-1-16,0 1 0,0-1 0,0 1 16,-1-1-16,1-20 0,21 20 15,0-21-15,0 1 0,0-22 0,0 21 16,0-21-16,0 22 0,0-22 0,21-21 16,1 21-16,-22 0 15,21-21-15,0 0 0,0 0 0,0 0 16,0 0-16,1 0 0,-22-21 0,21 0 15,0 0-15,-21 0 0,0-1 16,0 1-16</inkml:trace>
  <inkml:trace contextRef="#ctx0" brushRef="#br0" timeOffset="138011.91">17314 12975 0,'0'0'0,"-21"0"0,0 0 0,0 0 0,0 0 15,21-21-15,21 0 31,0 21-31,0 0 16,21 0-16,-20 0 0,20-21 16,0 21-16,1-21 0,-1 21 0,0 0 15,22 0-15,-22 0 0,22 0 0,-22 0 16,0 0-16,1 0 0</inkml:trace>
  <inkml:trace contextRef="#ctx0" brushRef="#br0" timeOffset="138280.76">18394 12721 0,'0'-21'0,"0"42"0,0-63 0,-21 42 15,-1 0 1,1 0-16,0 0 0,0 21 16,-21 0-16,20 22 0,1-22 0,0 21 15,0 0-15,0 1 0,0-1 16,-1-21-16,1 22 0,0-1 0,0-21 15,21 21-15,0-20 0,-21 20 16,21-21-16,0 0 0,0 0 0,0 1 16,0-1-16,0 0 0,21 0 0,21 0 15,-21-21-15,1 0 16,20 0-16,0 0 0,1 0 0,-1 0 16,0 0-16,1 0 0,-22-21 15</inkml:trace>
  <inkml:trace contextRef="#ctx0" brushRef="#br0" timeOffset="138559.46">18859 12658 0,'0'0'0,"0"-21"0,22-22 16,-1 22-16,0 0 0,0 0 16,0 21-16,0 0 15,1 21-15,-1 0 0,0 0 16,0 0-16,0 1 0,-21 20 0,21 0 15,-21 1-15,22 20 0,-22-21 16,0 22-16,0-22 0,0 1 16,0-1-16,-22 0 0,1 1 0,0-1 15,-21-21-15,21 21 0,-1-20 0,-20-1 16,21 0-16,0 0 0,0-21 16,-22 0-16,22 21 0,0-21 15,21-21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9T04:14:59.4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2349 6223 0,'22'0'62,"-1"0"32,-21-21-94,0 0 16,21 21-16</inkml:trace>
  <inkml:trace contextRef="#ctx0" brushRef="#br0" timeOffset="3191.26">2646 5990 0,'21'0'0,"-21"-21"16,0 0-1,0 0 1,0 0 0,-21 21-1,0 0 1,-1 0 0,1 0-16,0 0 15,0 0-15,0 0 0,0 0 16,-1 0-16,1 0 0,0 0 15,0 21-15,0-21 0,-22 0 0,22 21 16,0-21-16,0 21 0,0-21 16,-22 21-16,22-21 0,0 21 0,0-21 15,0 22-15,0-1 0,-1-21 16,1 21-16,0-21 0,0 21 0,0-21 16,0 21-16,-1 0 0,1-21 15,0 22-15,0-1 0,0-21 16,21 21-16,-21 0 15,-1-21-15,22 21 0,-21-21 0,21 21 16,-21 1-16,0-1 0,0 0 16,21 0-16,-21 0 15,21 0-15,-22 1 0,22-1 0,-21 0 16,0 0-16,21 0 0,0 0 16,0 1-16,-21-1 0,21 21 0,-21-21 15,21 0-15,0 1 0,0-1 16,0 0-16,0 0 0,-21 0 15,21 0-15,0 1 0,0-1 0,0 0 16,0 0-16,0 0 0,0 22 16,0-22-16,0 0 15,0 0-15,0 0 0,0 0 16,21 1-16,-21-1 0,0 0 0,21 0 16,0 0-16,-21 22 0,0-22 15,21 0-15,0 0 0,-21 0 0,0 0 16,22 22-16,-1-22 0,0 0 15,-21 0-15,21 0 0,-21 1 0,21-1 16,0 0-16,-21 0 0,22 0 16,-1 0-16,0 1 0,0-22 0,-21 21 15,21 0-15,0-21 0,1 21 16,-1 0-16,0-21 0,0 21 0,0-21 16,0 22-16,1-22 15,-1 21-15,0-21 0,21 21 0,-21-21 16,1 21-16,-1-21 0,21 0 15,-21 21-15,0-21 0,22 21 0,-22-21 16,0 0-16,21 0 0,-20 22 16,-1-22-16,21 0 0,-21 0 0,0 0 15,22 0-15,-22 0 0,21 0 16,-21 0-16,1 0 0,20 0 0,-21 0 16,21 0-16,-20 0 0,20 0 0,-21 0 15,21 0-15,-20 0 16,20 0-16,0 0 0,1 0 0,-1 0 15,0 0-15,1 0 0,20 0 16,-21-22-16,22 22 0,-1 0 0,-20 0 16,20 0-16,-20 0 0,20 0 0,-21 0 15,22 0-15,-22 0 0,22 0 16,-22 0-16,0-21 0,22 21 0,-22 0 16,1 0-16,20 0 0,1 0 0,-22 0 15,21 0-15,1 0 0,-1 0 16,1 0-16,-1 0 0,-20 0 0,20 0 15,1 0-15,-1 0 0,-20 0 16,20 0-16,-21 0 0,22 0 0,-22 0 16,22 0-16,-22 0 0,22 0 0,-1 0 15,1 0-15,-1-21 16,1 21-16,-1 0 0,-21-21 0,22 21 16,-1 0-16,1 0 0,-22 0 0,22-21 15,-22 21-15,0 0 0,22 0 16,-22 0-16,1 0 0,-1-21 0,21 21 15,-20 0-15,-1 0 0,22 0 0,-22 0 16,21-22-16,-20 22 0,20 0 16,1 0-16,-22 0 0,22 0 0,-22-21 15,21 21-15,-20 0 0,-1 0 0,22 0 16,-22 0-16,0-21 0,1 21 16,-1 0-16,0 0 0,22 0 0,-22 0 15,0-21-15,22 21 0,-22 0 16,1 0-16,20 0 0,1 0 15,-22-21-15,0 21 0,22 0 0,-22 0 16,22 0-16,-22 0 0,0 0 0,1-21 16,20 21-16,-21 0 0,1 0 15,-1 0-15,0 0 0,1 0 0,-1-22 16,0 22-16,1 0 0,-1 0 0,22 0 16,-22 0-16,0 0 0,22 0 15,-22 0-15,0 0 0,1-21 0,20 21 16,-20 0-16,-1 0 0,0 0 0,1 0 15,20 0-15,-21 0 0,1-21 16,-1 21-16,0 0 0,1 0 16,-1 0-16,0 0 0,22-21 0,-22 21 15,22 0-15,-22 0 0,22 0 16,-1 0-16,-21-21 0,22 21 0,-1 0 16,-20-21-16,20 21 0,1 0 0,-22 0 15,22 0-15,-22-22 0,0 22 16,22 0-16,-22 0 0,22-21 0,-1 21 15,1 0-15,-22 0 0,21-21 0,1 21 16,-1 0-16,1 0 0,21 0 16,-22 0-16,1-21 0,-1 21 15,-21 0-15,22 0 0,-1 0 0,1 0 16,-22-21-16,22 21 0,-1 0 0,-20 0 16,20 0-16,1 0 0,-1-21 15,-21 21-15,22 0 0,-1 0 0,1 0 16,-1 0-16,1-22 0,-22 22 0,22 0 15,-1 0-15,-20 0 0,20-21 16,-21 21-16,1 0 0,20 0 0,-20 0 16,20 0-16,1-21 0,-22 21 0,21 0 15,1 0-15,-1 0 0,1 0 16,-22 0-16,22 0 0,-1 0 16,1 0-16,-22-21 0,22 21 0,-22 0 15,21 0-15,-20 0 0,20 0 0,-20 0 16,20 0-16,-21 0 0,22-21 15,-1 21-15,-20 0 0,20 0 0,1 0 16,-22 0-16,22 0 0,-22 0 0,21-21 16,-20 21-16,20 0 0,-20 0 15,-1 0-15,0 0 0,22 0 0,-22 0 16,0 0-16,22 0 0,-22 0 0,22 0 16,-22 0-16,22 0 0,-1 0 15,1 0-15,-22 0 0,21 0 0,1 0 16,-1 0-16,-20 0 0,20 0 15,1 0-15,-22 0 0,22 0 16,-22 0-16,21 0 0,-20 0 0,20 0 16,-20 0-16,20 0 0,1 0 0,-1 0 15,1 0-15,-1 0 0,1 0 16,-1 0-16,1 0 0,-1 0 0,1 0 16,-1 0-16,1 0 0,-1 0 0,-21 0 15,22 0-15,-22 0 0,22 0 16,-22 0-16,22 0 0,-22 0 0,21 0 15,1 0-15,-1 0 0,-20 0 0,20 0 16,1 0-16,-22 0 0,22 0 16,-22 0-16,21 0 0,-20 0 15,-1 0-15,0 0 0,1 0 0,-1 0 16,0 0-16,1 0 0,20 0 16,-20 0-16,-1 0 0,0 21 0,22-21 15,-22 0-15,0 0 0,22 0 0,-22 21 16,1-21-16,-1 0 0,21 0 15,-20 21-15,-22-21 0,21 0 0,1 0 16,-22 21-16,0-21 0,0 0 0,21 0 16,-20 21-16,-1-21 15,0 0-15,0 22 0,0-1 16,0-21 0,-21 21-16,0 0 15,0 0 1,22-21-16,-22 21 0,21 1 15,-21-1 1,0 0-16,21-21 16,-21 21-16,21 0 0,-21 0 15,0 1-15,21-1 16,-21 0-16,21 0 16,-21 0-16,0 0 0,0 1 15,0-1-15,0 0 0,0 0 16,0 0-16,0 0 0,0 1 15,0-1-15,0 0 0,0 0 16,0 21-16,0-20 0,0-1 0,0 0 16,0 0-16,0 21 0,0-20 0,0-1 15,0 0-15,0 21 0,0-21 16,0 1-16,0 20 0,0-21 0,0 0 16,0 22-16,0-22 0,0 0 0,0 21 15,0-21-15,0 1 0,0-1 16,0 21-16,0-21 0,0 0 0,0 1 15,0-1-15,0 0 0,0 0 0,0 21 16,0-20-16,0-1 0,0 0 16,22 0-16,-22 0 0,0 0 0,0 22 15,0-22-15,0 0 0,0 0 16,21 0-16,-21 1 0,21-1 0,-21 0 16,21 0-16,-21 0 0,21 0 0,0 1 15,-21-1-15,22 0 0,-1 0 16,0 0-16,0 0 0,0 1 0,0-1 15,1 0-15,-1 0 0,0 0 0,0 0 16,0-21-16,0 22 0,22-1 16,-22 0-16,0-21 0,21 21 0,-20 0 15,-1-21-15,21 21 0,-21 1 16,22-22-16,-1 21 0,-21-21 0,21 0 16,1 21-16,-1-21 0,0 21 0,1-21 15,-1 0-15,0 21 0,22-21 16,-22 0-16,22 21 0,-22-21 0,22 22 15,-1-22-15,-21 0 0,22 0 0,-1 0 16,1 0-16,-1 21 0,1-21 0,-1 0 16,1 0-16,-1 0 0,1 0 15,21 0-15,-22 0 0,1 0 0,20 0 16,-20 0-16,20 0 0,1 21 0,-21-21 16,20 0-16,1 0 0,0 0 0,-22 0 15,22 0-15,-1 0 0,-20 0 16,21 21-16,-1-21 0,22 0 15,-21 0-15,-1 0 0,22 0 0,-21 0 0,0 0 16,20 0-16,-20 0 0,0 0 16,-1 0-16,22 0 0,-21 0 0,0 0 15,20 0-15,-20 0 0,21 0 16,-21 0-16,-1 0 0,1 0 0,0 0 16,-1 0-16,1 0 0,0 0 0,20-21 15,-20 21-15,0 0 0,-1 0 0,1 0 16,0 0-16,-1-21 0,1 21 15,0 0-15,-22 0 0,1 0 0,20-21 16,-20 21-16,-1 0 0,1 0 16,-1-22-16,1 22 0,-1 0 0,1 0 15,-1 0-15,-20-21 0,-1 21 16,0 0-16,1 0 0,-1 0 0,-21-21 16,22 21-16,-22 0 0,0 0 15,0-21-15,-21 0 16,0 0-1,0-1-15,-21 1 0,0 0 16,0 0-16,-22 0 0,22 0 0,-21-1 16</inkml:trace>
  <inkml:trace contextRef="#ctx0" brushRef="#br0" timeOffset="5259.88">2921 5906 0,'0'0'0,"-21"0"0,0 0 16,-1-22-16,1 22 15,0 0-15,21-21 0,21 21 32,0 0-17,22-21-15,-22 21 16,0 0-16,21 0 0,1 0 0,-1 0 16,0 0-16,22-21 0,-22 21 0,22 0 15,20 0-15,-20 0 0,21 0 16,-1-21-16,1 21 0,0 0 0,-1 0 15,1 0-15,0 0 0,20 0 16,1 0-16,21-21 0,-21 21 0,21 0 16,0 0-16,0 0 0,0-22 15,0 1-15,21 21 0,0 0 0,1-21 16,-1 21-16,0-21 0,-21 21 0,21-21 16,21 0-16,-20 21 0,-1-22 15,0 22-15,0-21 0,0 0 16,22 21-16,-22-21 0,0 21 15,21-21-15,-21 21 0,1-21 0,-1 21 16,0-22-16,21 1 0,-21 21 0,1-21 16,20 21-16,-21-21 0,0 0 15,22 0-15,-1 21 0,0-22 0,1 1 16,-22 21-16,21-21 0,0 21 0,-20-21 16,20 0-16,-21 21 0,0-21 15,22 21-15,-22-22 0,-21 22 16,42-21-16,-21 21 0,0-21 15,1 21-15,-22-21 0,21 21 0,0-21 16,-21 21-16,21-21 0,0 21 0,0 0 16,1-22-16,-1 1 0,-21 21 15,21 0-15,0-21 0,0 21 0,-21 0 16,21-21-16,1 21 0,-22 0 16,0 0-16,21 0 0,0-21 0,-21 21 15,21 0-15,-21 0 0,21 0 0,-21 0 16,0 0-16,0 0 0,21 0 15,1 0-15,-22 0 0,21 0 0,-21 0 16,0 0-16,0 0 16,0 0-16,0 0 0,21 0 0,-21 0 0,0 0 15,0 21-15,-21-21 0,21 0 16,-21 0-16,21 0 0,0 0 16,0 0-16,0 0 0,0 0 0,0 21 15,-22-21-15,22 0 0,0 0 16,0 0-16,0 0 0,0 21 0,0-21 15,0 0-15,-21 0 0,21 0 16,-21 21-16,21-21 0,0 0 0,-21 0 16,21 22-16,-21-22 0,21 0 0,-21 0 15,-1 0-15,-20 0 0,21 0 16,0 0-16,-22 0 0,22 0 16,-21 0-16,0 0 0,20 0 15,-20 0-15,0 0 0,-22 0 0,22 0 16,-22 0-16,22 0 0,-21 0 0,20 0 15,-20 0-15,-1 0 0,22 0 16,0 0-16,-22 0 0,22-22 0,-22 22 16,22 0-16,-22 0 0,1 0 15,-1 0-15,1 0 0,-22 0 0,22 0 16,-1 0-16,-20-21 0,-1 21 16,21 0-16,-20 0 0,20 0 0,-20 0 15,20 0-15,-21 0 0,22 0 16,-1-21-16,-20 21 0,20 0 15,-20 0-15,-1 0 0,0 0 0,1 0 16,-1 0-16,0 0 0,1 0 16,-1 0-16,-21 0 0,21 0 0,1 0 15,-22 0-15,21-21 0,1 21 16,-1 0-16,0 0 0,1 0 0,-1 0 16,0 0-16,1 0 0,-1 0 15,0 0-15,1 0 0,-1 0 0,21 0 16,-41 0-16,20 0 0,0 0 0,1 0 15,-1 0-15,-21 0 0,21 0 16,-20 0-16,20 0 0,-21 0 0,0 0 16,22 0-16,-22 0 15,0 0-15,0 0 0,0 0 0,0 0 16,1 0-16,-1 0 0,0 21 16,0-21-1,0 0-15,-21 21 16,21-21-16,1 0 15,-1 21-15,0 1 16,0-22-16,-21 21 16,21-21-16,0 0 0,1 21 15,-22 0 1,-22-21 15,1 0-31,0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976F-C505-4C97-86D5-30F7103C5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661C5-5A11-4FAC-92FB-36B7B87CC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B8A1-C336-4F1C-835E-776371F3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0013-5234-4F04-A40F-96C92E92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F83A-4A05-40D2-B956-67162C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9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6AAB-0681-4B53-85F8-B8B453D0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7A90F-E337-4E6A-95BB-2C1AD183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7D85-52C2-4FB3-A0AE-50DF1B47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AAA1-0325-4A38-BCEA-E2A56673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4F2D-75B8-4373-8D37-47442BB7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75770-20EC-4C9C-B761-2D5E9D3E8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39295-AD09-42CC-9ABA-C65D65872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98D8-4FBF-4592-8BD6-563BE721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A774-EBBA-4535-BA69-4F2DF2FD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A584-265A-4742-A1C5-13B8105F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9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2042-BE19-4644-A1CB-71017DE1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DD6A-3D35-4ED2-8D88-8DCC295E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6B13-A2CC-4381-9E5C-6E09EDAD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B0CC-9B44-41E3-95DF-0D22BFC4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9E9A-2CAB-41AE-A0E0-44488BFF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8C1E-FB6F-4892-BC4C-4D4ACC46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DACF0-4834-4AB4-BD0E-C6825F724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1370-4345-44D3-90B8-5265E0D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31B1-135F-4611-B333-CF3192C0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6F1F-5C1E-47ED-BDDE-7AA50B3E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5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2444-CD1B-428B-A954-553FA7AB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853A-831E-450A-8B59-22454FB33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707CA-FAE0-4099-A334-73CD5E1F8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4DDBD-0F23-4A91-95DD-3835F65C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C75D-3137-4313-8C15-AA3907DE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D9E1C-6DD8-4BDE-A8F2-3DE21480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F124-FBEB-4A11-8CC1-CAF0CBDA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7909A-3DCB-43C5-87A0-66AD0394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31D77-88BC-4D73-827B-B761631D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599FD-0454-4661-816A-0F2F7C8C7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368B2-721B-4009-A22E-ECEEF56CB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388C4-B81F-4981-ADC3-AE5CDB16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B32DA-90E5-44BA-A72A-A8FC4BE7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14B20-DD90-4E61-AFE7-B83FAB23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60A0-239E-4BF3-804C-AD32D038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D52EA-8FD2-4E96-AF5F-30F2E5C5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CB3DE-1C19-4671-9E8B-447C0FBD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6033-E5FF-47D3-9517-A3FD4CBE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34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264D9-20FF-4070-9C2C-3F9EE017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9B411-D107-4FD7-8713-770075F5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50CC3-89D6-4CFB-95B5-E3D3CE72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8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CA40-4AE0-4DBA-BFB4-17E58829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A86F-68BB-44EC-99CB-C653934D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B89D8-4C3F-41AE-9C68-A1500A5CD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18127-915F-4F6C-94DF-BBFCD424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011AB-28D0-47E6-85AB-F16486A1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AB3A-7CF6-4F28-B84A-C7F8CEAA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3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7822-7DBF-48E0-BF03-D447C270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C3882-93D8-419F-B76F-6FD65BDF9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61EE2-7F5F-4D29-A076-6D1770C66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E7F2A-5313-4662-B960-E688C9BB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5567F-585C-4ACF-AB4E-4B68DA16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C83D-0DFF-446D-BBE5-6A45D66D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0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905A8-4A63-414A-8335-2D42B1A1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40D6A-6135-4C2D-8F81-B75A6DBDB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AE8D-A9DD-4707-BB9D-16F2CF1AA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C48A-FCBA-40D5-BFB0-B683438CDADC}" type="datetimeFigureOut">
              <a:rPr lang="en-IN" smtClean="0"/>
              <a:t>19-11-2021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F665-87C0-40E5-878B-4C045D98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8B17-F7E1-486C-8A7F-C04C0ADA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4A66-C3FA-487F-B87A-3754E4D28D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7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4E1-018B-4D03-9415-4ECEA99B3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DEF0-0723-42FE-9EB9-447E1C42C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556915-A2B0-4838-8A64-9691B6D779BF}"/>
                  </a:ext>
                </a:extLst>
              </p14:cNvPr>
              <p14:cNvContentPartPr/>
              <p14:nvPr/>
            </p14:nvContentPartPr>
            <p14:xfrm>
              <a:off x="960120" y="53280"/>
              <a:ext cx="528876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556915-A2B0-4838-8A64-9691B6D77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43920"/>
                <a:ext cx="5307480" cy="42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7BD0AE-5EBB-4EDC-A85E-65E832DD2C63}"/>
                  </a:ext>
                </a:extLst>
              </p14:cNvPr>
              <p14:cNvContentPartPr/>
              <p14:nvPr/>
            </p14:nvContentPartPr>
            <p14:xfrm>
              <a:off x="716400" y="868680"/>
              <a:ext cx="6759000" cy="262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7BD0AE-5EBB-4EDC-A85E-65E832DD2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040" y="859320"/>
                <a:ext cx="6777720" cy="26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82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4E1-018B-4D03-9415-4ECEA99B3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DEF0-0723-42FE-9EB9-447E1C42C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E42A23-9B7F-4C8D-B824-E72C5265DFFD}"/>
                  </a:ext>
                </a:extLst>
              </p14:cNvPr>
              <p14:cNvContentPartPr/>
              <p14:nvPr/>
            </p14:nvContentPartPr>
            <p14:xfrm>
              <a:off x="479880" y="91440"/>
              <a:ext cx="4587840" cy="132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E42A23-9B7F-4C8D-B824-E72C5265D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82080"/>
                <a:ext cx="4606560" cy="13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6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4E1-018B-4D03-9415-4ECEA99B3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DEF0-0723-42FE-9EB9-447E1C42C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64A155-2686-4413-99DF-C65191AA19C8}"/>
                  </a:ext>
                </a:extLst>
              </p14:cNvPr>
              <p14:cNvContentPartPr/>
              <p14:nvPr/>
            </p14:nvContentPartPr>
            <p14:xfrm>
              <a:off x="0" y="0"/>
              <a:ext cx="118418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64A155-2686-4413-99DF-C65191AA19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8605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35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4E1-018B-4D03-9415-4ECEA99B3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DEF0-0723-42FE-9EB9-447E1C42C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996C09-3DCC-4538-8874-D9F168CEED52}"/>
                  </a:ext>
                </a:extLst>
              </p14:cNvPr>
              <p14:cNvContentPartPr/>
              <p14:nvPr/>
            </p14:nvContentPartPr>
            <p14:xfrm>
              <a:off x="83880" y="0"/>
              <a:ext cx="912132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996C09-3DCC-4538-8874-D9F168CEED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-9360"/>
                <a:ext cx="9140040" cy="59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DD7B97-5CE4-4D8B-8074-5103F0E3C48B}"/>
                  </a:ext>
                </a:extLst>
              </p14:cNvPr>
              <p14:cNvContentPartPr/>
              <p14:nvPr/>
            </p14:nvContentPartPr>
            <p14:xfrm>
              <a:off x="4876920" y="830520"/>
              <a:ext cx="4747320" cy="210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DD7B97-5CE4-4D8B-8074-5103F0E3C4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7560" y="821160"/>
                <a:ext cx="4766040" cy="21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04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4E1-018B-4D03-9415-4ECEA99B3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DEF0-0723-42FE-9EB9-447E1C42C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E4A2F9-3E60-4437-91A9-02790A3BC522}"/>
                  </a:ext>
                </a:extLst>
              </p14:cNvPr>
              <p14:cNvContentPartPr/>
              <p14:nvPr/>
            </p14:nvContentPartPr>
            <p14:xfrm>
              <a:off x="1173600" y="0"/>
              <a:ext cx="611136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E4A2F9-3E60-4437-91A9-02790A3BC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240" y="-9360"/>
                <a:ext cx="6130080" cy="41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6785DA-D576-4DEB-AE81-62EDE8A4E995}"/>
                  </a:ext>
                </a:extLst>
              </p14:cNvPr>
              <p14:cNvContentPartPr/>
              <p14:nvPr/>
            </p14:nvContentPartPr>
            <p14:xfrm>
              <a:off x="228600" y="1028880"/>
              <a:ext cx="9654840" cy="457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6785DA-D576-4DEB-AE81-62EDE8A4E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1019520"/>
                <a:ext cx="9673560" cy="45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43C47E-E2B0-4473-8C6E-A804890FAD7F}"/>
                  </a:ext>
                </a:extLst>
              </p14:cNvPr>
              <p14:cNvContentPartPr/>
              <p14:nvPr/>
            </p14:nvContentPartPr>
            <p14:xfrm>
              <a:off x="579240" y="1813680"/>
              <a:ext cx="8847000" cy="166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43C47E-E2B0-4473-8C6E-A804890FAD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880" y="1804320"/>
                <a:ext cx="886572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02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4E1-018B-4D03-9415-4ECEA99B3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DEF0-0723-42FE-9EB9-447E1C42C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F1DC4B-625F-4E6D-AA4F-A34BA64AABD2}"/>
                  </a:ext>
                </a:extLst>
              </p14:cNvPr>
              <p14:cNvContentPartPr/>
              <p14:nvPr/>
            </p14:nvContentPartPr>
            <p14:xfrm>
              <a:off x="228600" y="53280"/>
              <a:ext cx="9479520" cy="329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F1DC4B-625F-4E6D-AA4F-A34BA64AA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43920"/>
                <a:ext cx="9498240" cy="33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71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4E1-018B-4D03-9415-4ECEA99B3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DEF0-0723-42FE-9EB9-447E1C42C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8B986E-6858-4946-8EE5-4AE85F58C94C}"/>
                  </a:ext>
                </a:extLst>
              </p14:cNvPr>
              <p14:cNvContentPartPr/>
              <p14:nvPr/>
            </p14:nvContentPartPr>
            <p14:xfrm>
              <a:off x="0" y="15120"/>
              <a:ext cx="1186452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8B986E-6858-4946-8EE5-4AE85F58C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760"/>
                <a:ext cx="1188324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592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4E1-018B-4D03-9415-4ECEA99B3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DEF0-0723-42FE-9EB9-447E1C42C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1705EF-0231-4AA3-ACA0-2EB69625D03F}"/>
                  </a:ext>
                </a:extLst>
              </p14:cNvPr>
              <p14:cNvContentPartPr/>
              <p14:nvPr/>
            </p14:nvContentPartPr>
            <p14:xfrm>
              <a:off x="342720" y="236160"/>
              <a:ext cx="9723600" cy="623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1705EF-0231-4AA3-ACA0-2EB69625D0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26800"/>
                <a:ext cx="9742320" cy="62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58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4E1-018B-4D03-9415-4ECEA99B3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DEF0-0723-42FE-9EB9-447E1C42C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569832-5E2C-4758-90B4-6C07A77263D0}"/>
                  </a:ext>
                </a:extLst>
              </p14:cNvPr>
              <p14:cNvContentPartPr/>
              <p14:nvPr/>
            </p14:nvContentPartPr>
            <p14:xfrm>
              <a:off x="1005840" y="0"/>
              <a:ext cx="827568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569832-5E2C-4758-90B4-6C07A7726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-9360"/>
                <a:ext cx="829440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2021-11-19T04:32:21Z</dcterms:created>
  <dcterms:modified xsi:type="dcterms:W3CDTF">2021-11-19T04:33:03Z</dcterms:modified>
</cp:coreProperties>
</file>