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2:37:42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0 0,'21'0'94,"0"0"-94,0 0 16,0 0-16</inkml:trace>
  <inkml:trace contextRef="#ctx0" brushRef="#br0" timeOffset="2254.16">5376 0 0,'21'0'47,"-42"0"62,0 0-109,0 0 0,0 0 16</inkml:trace>
  <inkml:trace contextRef="#ctx0" brushRef="#br0" timeOffset="5308.41">5524 0 0,'22'0'156</inkml:trace>
  <inkml:trace contextRef="#ctx0" brushRef="#br0" timeOffset="7500.12">2222 233 0,'-21'-21'15,"0"0"1,21-1 0,-21 22-1,21-21-15,-21 21 16,0 0 15,21 21-31,0 1 16,-22-1-16,22 0 0,0 0 15,0 21-15,0-20 0,0-1 0,0 21 16,0-21-16,0 0 0,0 1 16,22-1-16,-1 0 0,0 0 0,0 0 15,0 0-15,22-21 16,-22 0-16,0 0 0,0 0 0,21 0 16,-20 0-16,20 0 0,-21 0 15,21-21-15,1 21 0,-22-21 16,21 0-16,-21 0 0,1 0 15,-1-1-15,0 1 0,0-21 16,0 21-16,-21-22 0,0 22 0,0-21 16,0 0-16,21 20 0,-21-20 15,0 0-15,0-22 0,0 43 0,-21 21 47,21 21-16,0 0-31,0 22 16,0-1-16,0 0 16,0 1-16,0-1 0,0 22 0,0-22 15,0 0-15,0 1 0,0-1 16,0 0-16,0 22 0,0-22 0,0 0 16,0 22-16,0-22 0,0 22 15,0-22-15,0 0 0,0 22 16,-21-22-16,21 1 0,0-1 0,0 0 15,0-21-15,0 22 0,0-22 16,-21 0-16,21 0 0,0 0 0,0 1 16,-21-22-1,0 0-15,-1 0 16,1 0-16,0-22 16,0 1-16,0 21 0,0-21 15,-1 0-15,-20 0 0,21-22 16,0 22-16,0 0 0,-22 0 0,22 0 15,0 0-15,21-1 0,0 1 16,-21 0-16,0 21 0,21-21 16,-22 21-16,22 21 15,0 0 1,0 0-16,0 1 16,0-1-16,0 0 0,0 21 15,22-21-15,-1 1 0,0-1 16,0 0-16,0 0 0,0-21 0,1 21 15,-1 0-15,0-21 0,0 22 16,21-22-16,-20 0 0,-1 0 0,21 0 16,-21 0-16,22 0 0,-22 0 15,21 0-15,0-22 0,-20 22 0,20-21 16,0 0-16,-21 0 0,22 0 16,-22 0-16,0-22 0,0 22 0,0-21 15,1 21-15,-1-22 0,-21 22 16,21 0-16,-21-21 0,0 20 15,0 1-15,0 0 0,0 0 0,0 0 16,0 0 0,0 42 15,0 0-31,0 0 0,0 0 16,0 22-16,0-22 0,-21 0 15,21 21-15,0-21 0,0 1 0,0 20 16,0-21-16,0 0 0,0 0 15,-21 1-15,21-1 0,0 0 0,0 0 16,0 0-16,-22-21 0,22 21 16,0 1-1,0-44 17,0 1-17,0 0-15,0 0 0,0 0 0,0 0 16,0-22-16,22 22 0,-22 0 15,21-21-15,-21 20 0,21-20 0,0 21 16,-21-21-16,21 20 0,0-20 16,1 21-16,-1 0 0,0 0 0,0-1 15,21 1-15,-20 0 0,-1 42 16,21-21-16,-21 0 0,0 0 0,1 0 16,-1 0-16,0 0 15,0 21-15,-21 1 0,0-1 0,21 0 16,-21 0-16,0 21 0,0-20 15,0 20-15,0-21 0,0 21 0,0 1 16,0-22-16,0 21 0,-21-21 16,21 1-16,0-1 0,0 0 0,0 0 15,0 0-15,0 0 16,21-21 15,0-21-31,-21 0 16,22-21-16,-1 21 0</inkml:trace>
  <inkml:trace contextRef="#ctx0" brushRef="#br0" timeOffset="7871.6">4022 42 0,'0'0'0,"0"-21"0,0 0 32,-22 21-32,22 21 15,0 0-15,-21 1 0,21-1 16,-21 21-16,21-21 0,0 22 16,0 20-16,0-21 0,-21 22 0,21-22 15,-21 22-15,21-1 0,0 1 16,0-22-16,-21 22 0,21-1 0,-22 1 15,22-1-15,0-21 0,0 1 16,0-1-16,0 0 0,0 1 0,0-22 16,0 21-16,0-21 0,0 1 15,22-1-15,-1-21 16,0 0 0,0 0-1,-21-21-15,21-1 0,-21 1 0,0 0 16,21-21-16</inkml:trace>
  <inkml:trace contextRef="#ctx0" brushRef="#br0" timeOffset="8108.05">3641 847 0,'0'0'0,"-22"0"16,44 0 15,-1 0-31,0 0 16,0 0-16,0 0 0,0-21 15,1 21-15,-1 0 0,0-22 0,21 22 16,-21 0-16,1-21 0,-1 21 16,0 0-16,0-21 0,0 0 15,0 21-15,1 0 0</inkml:trace>
  <inkml:trace contextRef="#ctx0" brushRef="#br0" timeOffset="8596.77">4254 783 0,'0'0'0,"0"-21"0,0 0 16,0 0-16,0 0 16,22-1-1,-1 22-15,0 0 16,0 0-16,0 0 16,0 0-16,1 0 0,-1 0 0,0 22 15,0-1-15,0 0 0,0 0 16,1 21-16,-1-20 0,-21 20 0,21-21 15,0 21-15,-21-20 0,0 20 16,0-21-16,0 0 0,0 22 0,0-22 16,0 0-16,0 0 0,0 0 15,0 0-15,-21 1 0,0-1 16,0-21 0,21-21-1,0-1-15,0 1 16,0 0-16,0-21 0,0 21 15,0-22-15,0 1 0,0 21 0,21-22 16,-21 1-16,21 0 0,0 21 16,0-1-16,0-20 0,1 21 0,-1 0 15,0 21-15,-21-21 0,21-1 16,0 22-16,0 0 0,1 0 0,-1 0 16,0 0-16,0 0 0</inkml:trace>
  <inkml:trace contextRef="#ctx0" brushRef="#br0" timeOffset="9080.5">5143 720 0,'0'-21'31,"0"-1"-31,-21 22 15,0 0 1,21 22-16,-21-1 16,21 0-16,-21 0 0,21 0 15,-21 22-15,21-22 0,0 21 16,0-21-16,0 22 0,0-22 0,-22 21 16,22-21-16,0 0 0,0 1 15,0 20-15,0-21 0,22-21 16,-22 21-16,21 0 0,0-21 0,0 22 15,0-22-15,0 0 0,1 0 0,-1 0 16,21 0-16,-21 0 0,0 0 16,1-22-16,20 22 0,-21-21 0,0 0 15,0 21-15,1-21 0,-22 0 0,0 0 16,21-22-16,-21 22 0,0 0 16,0-21-16,0-1 0,0 22 0,0-21 15,0-1-15,0 22 0,-21 0 16,21 0-16,-22 0 0,1 0 0,0 21 15,0 0 1,0 0-16,0 0 0,-1 0 0,1 0 16,0 0-16,0 21 0,0 0 0,21 0 15,0 0-15,0 0 16</inkml:trace>
  <inkml:trace contextRef="#ctx0" brushRef="#br0" timeOffset="10376.26">6032 868 0,'0'0'0,"22"0"0,-1-21 15,0 0-15,-21-1 16,21 1-16,0 21 0,-21-21 0,0 0 15,0 0-15,0 0 16,0-1-16,0 1 16,0 0-16,-21 21 0,0-21 0,0 0 15,0 21-15,-1 0 0,1 0 16,0 0-16,0 0 0,0 0 0,0 0 16,-1 0-16,-20 21 0,21 0 0,0 0 15,-22 22-15,22-22 0,0 21 16,0 0-16,0 1 0,0-1 0,-1 0 15,1 1-15,0-1 0,21 0 0,0 1 16,0-22-16,0 21 0,0-21 16,0 1-16,0-1 0,0 0 15,21 0-15,0-21 0,1 0 0,-1 0 16,21 0-16,-21 0 0,22 0 16,-22 0-16,21-21 0,-21 21 0,22-21 15,-22 0-15,21-1 0,-21 1 0,0-21 16,22 21-16,-22-22 0,0 1 15,0 0-15,0-1 0,-21 1 0,22-21 16,-22 20-16,21 1 0,-21-22 0,0 22 16,21 0-16,-21-22 0,0 22 0,0-22 15,0 22-15,0 0 0,0-1 0,0 1 16,0 0-16,0 21 0,0-22 16,0 22-16,0 0 0,-21 21 15,21 21 1,-21 0-16,21 22 0,0-22 15,0 21-15,-22 0 0,22 22 16,0-22-16,0 1 0,0 20 0,0-21 16,0 22-16,-21-22 0,21 22 0,-21-1 15,21 1-15,0-1 0,0-20 0,0 20 16,0-21-16,0 1 0,0-1 0,0-21 16,0 22-16,0-22 0,0 0 15,21 0-15,0 0 0,1 0 16,-1-21-16,0 0 0,0 0 0,0 0 15,0 0-15,22 0 0,-22-21 16,0 21-16,21-21 0,-20 0 0,-1 0 16,21 0-16,-21-1 0,0-20 0,1 21 15,-1 0-15,0-22 0,0 1 0,-21 21 16,0-21-16,21 20 0,-21 1 0,0-21 16,0 21-16,0 0 0,0-1 15,0 1-15,0 42 31,-21 1-31,21-1 16,0 0-16,0 0 0,0 21 16,-21-20-16,21-1 0,0 21 0,0-21 15,0 0-15,0 22 0,0-22 0,0 0 16,0 0-16,0 0 0,0 1 0,21-22 16,-21 21-16,21 0 0,0-21 15,1 0-15,-1 0 0,0 0 16,0 0-16,0 0 0,22 0 0,-22 0 15,0-21-15,0 0 0,0 21 0,0-22 16,1 1-16,-1 0 0,0 0 0,-21-21 16,21 20-16,-21-20 0,0 21 15,21-21-15,-21 20 0,21-20 16,-21 21-16,0 0 0,22 0 0,-22-1 16,0 1-16,0 0 0,0 42 31,0 0-16,-22 1-15,22-1 0,-21 0 0,21 21 16,0-21-16,0 1 0,0 20 0,0-21 16,0 21-16,0-20 0,0-1 0,0 0 15,0 0-15,0 0 16,0 0-16,0 1 0,0-1 0,21-21 0,1 0 16,-1 21-16,0-21 0,0 0 15,0 0-15,0 0 0,1 0 16,-1-21-16,0 0 0,0 21 0</inkml:trace>
  <inkml:trace contextRef="#ctx0" brushRef="#br0" timeOffset="10659.42">7832 614 0,'0'0'0,"0"-21"0,-22 21 16,1 0-16,21-21 0,-21 21 0,0 0 15,0 0-15,0 0 0,-1 0 16,1 21-16,0 0 0,0-21 16,0 21-16,-22 0 0,22 22 0,0-22 15,0 21-15,21-21 0,-21 22 16,0-1-16,21 0 0,-22-21 0,22 22 16,0-1-16,0-21 0,0 22 0,-21-22 15,21 0-15,0 21 0,0-21 0,21-21 16,1 22-16,-1-1 0,0-21 0,0 0 15,0 0-15,0 0 0,1 0 0,20 0 16,-21 0-16,0 0 0</inkml:trace>
  <inkml:trace contextRef="#ctx0" brushRef="#br0" timeOffset="10709.39">7937 1080 0,'22'-22'0,"-44"44"0,65-44 0,-22-20 16,0 21-16,0-21 0,0 20 0,22-20 16</inkml:trace>
  <inkml:trace contextRef="#ctx0" brushRef="#br0" timeOffset="11016.22">8361 0 0,'-21'0'0,"42"0"0,-64 0 15,22 0-15,0 0 0,0 0 16,0 0-16,0 0 0,-1 0 16,1 0-16,0 42 0,0 22 0,0-22 15,21 22-15,-21-1 0,-1 1 16,1-22-16,0 22 0,21-1 15,0-21-15,-21 22 0,21-22 0,-21 22 16,21-22-16,0 22 0,0-22 16,0 0-16,0 1 0,0-22 0,0 21 15,0-21-15,21 22 0,0-22 0,-21 0 16,21-21-16,0 21 0,1-21 16,-1 0-16,0 0 0,0 0 15,0 0-15,0 0 0,1-21 16,-1 0-16,0 0 0,0-1 15,0 1-15,0-21 0</inkml:trace>
  <inkml:trace contextRef="#ctx0" brushRef="#br0" timeOffset="11272.07">8594 593 0,'-22'0'31,"1"21"-31,0 0 0,21 0 0,-21 0 0,0 1 16,21 20-16,-21-21 0,21 21 16,0-20-16,-22 20 0,22-21 0,-21 21 15,21-20-15,-21-1 0,21 0 16,0 0-16,0 0 0,0 0 16,0 1-16,0-1 0,21-21 15,0 0-15,1 0 0,-1 0 16,0 0-16,0 0 0,21-21 15,-20-1-15,-1 22 0,21-21 0,0 0 16</inkml:trace>
  <inkml:trace contextRef="#ctx0" brushRef="#br0" timeOffset="12003.77">8996 677 0,'0'0'0,"0"-21"0,-21 21 31,-1 0-16,1 21-15,0 1 0,21-1 16,0 0-16,-21 21 0,21-21 0,-21 1 16,21 20-16,-21-21 0,21 21 15,0-20-15,0-1 0,0 0 0,0 0 16,0 0-16,0 0 0,0 1 16,21-22-16,0 0 15,-21 21-15,21-21 0,0 0 16,-21-21-1,0-1-15,0 1 16,0 0-16,0 0 0,0 0 16,0 0-16,0-22 0,0 22 0,0-21 15,0 21-15,0-22 0,21 22 16,1-21-16,-22 21 0,21-1 0,0 1 16,0 0-16,0 0 0,22 0 0,-22 0 15,21-1-15,-21 22 0,22 0 16,-1 0-16,-21 0 0,21 0 0,1 0 15,-22 22-15,21-1 0,-21 0 16,1 0-16,-1 0 0,0 0 0,0 22 16,-21-22-16,0 21 0,0-21 15,0 22-15,0-22 0,0 21 16,0-21-16,-21 22 0,0-22 0,0 0 16,-1 0-16,22 0 0,-21 1 0,0-22 15,0 21-15,0-21 16,0 42-1,21-63 1,0 0-16,0 0 0,21-1 0,-21-20 16,21 21-16,0-21 0,0 20 15,0-20-15,1 0 0,-1-1 0,0 1 16,21 0-16,1-1 0,-1 1 16,0 21-16,1 0 0,-1 0 0,0 21 15,1-22-15,-22 22 0,21 0 16,-21 0-16,0 0 0,1 0 0,-1 22 15,0-1-15,-21 0 0,0 0 16,0 21-16,0-20 0,0 20 0,0-21 16,0 21-16,-21-20 0,0 20 15,-1-21-15,1 21 0,21-20 0,-21-1 16,0 0-16,0 0 0,21 0 0,-21 0 16,21-42 15,0 0-31</inkml:trace>
  <inkml:trace contextRef="#ctx0" brushRef="#br0" timeOffset="12184.67">9271 296 0,'0'0'15,"-21"0"-15,0 0 0,-1 0 0,1-21 0,0 21 16,21 21-16,-21-21 16,-21-21-1</inkml:trace>
  <inkml:trace contextRef="#ctx0" brushRef="#br0" timeOffset="12220.66">9102 254 0</inkml:trace>
  <inkml:trace contextRef="#ctx0" brushRef="#br0" timeOffset="12423.6">8213 466 0,'0'0'0,"-22"21"0,1-21 0,0 0 0,21 21 16,-21-21-16,42 0 31,0 0-31,0 0 0,1 0 15,-1 0-15,21 0 0,0 0 0,-20 0 16,20-21-16,0 21 0,22-21 16,-22 0-16,0 21 0,22-22 0</inkml:trace>
  <inkml:trace contextRef="#ctx0" brushRef="#br0" timeOffset="12952.23">11705 339 0,'0'0'0,"0"-43"0,0 1 0,0 0 0,0 21 16,0-22-16,0 1 0,0 0 15,0 20-15,0-20 0,0 63 32,-21 22-32,0-1 15,0 0-15,21 22 0,0-22 16,-22 22-16,1-1 0,0 1 0,21-1 16,-21 1-16,0-22 0,0 21 15,-1 1-15,22-22 0,0 22 16,-21-22-16,21 0 0,-21 1 0,21-22 15,0 21-15,0-21 0,0 1 16,0-1-16,0 0 0,21-21 16,0 0-1,1-21-15,-1 0 0,0-1 16,0 1-16,0 0 0</inkml:trace>
  <inkml:trace contextRef="#ctx0" brushRef="#br0" timeOffset="13336.01">11938 635 0,'0'0'0,"0"-21"0,0 0 0,0 42 47,-21 0-47,21 0 16,-21 0-16,-1 1 0,22 20 0,0 0 16,-21-21-16,21 22 0,-21-1 15,21-21-15,0 22 0,0-1 0,-21-21 16,21 0-16,0 22 0,0-22 0,21 0 15,0-21-15,-21 21 0,21 0 16,1-21-16,20 0 0,-21 0 0,0 0 16,22 0-16,-22 0 0,21-21 15,-21 0-15,0 21 0,22-21 0,-22 0 16,0-1-16,0 1 0,-21 0 16,0-21-16,21 21 0,-21-22 0,0 1 15,0 21-15,0-22 0,-21 22 16,0-21-16,21 21 0,-21 0 0,0-1 15,0 1-15,-22 21 0,22-21 16,0 21-16,0 0 0,0 0 0,-1 0 16,1 0-16,0 0 0,0 0 0,0 0 15,21-21-15,-21 21 0,-1 0 16,1 0 0,0-21-16</inkml:trace>
  <inkml:trace contextRef="#ctx0" brushRef="#br0" timeOffset="13539.9">11239 550 0,'0'0'0,"22"0"16,-1 0 0,21 0-16,-21 0 0,22 0 15,20 0-15,-21 0 0,22 0 0,-1-21 16,1 21-16,-1 0 0,22-21 0,-21 21 15,-1-21-15,-21 21 0,1 0 16,-1-21-16,-21 21 0,0 0 16,1 0-16</inkml:trace>
  <inkml:trace contextRef="#ctx0" brushRef="#br0" timeOffset="14147.55">14436 169 0,'0'0'0,"0"-42"0,0-85 15,-22 127 32,1 0-47,0 0 16,0 0-16,0 0 0,0 21 16,-1 43-16,-20 20 15,21 1-15,-21 0 0,20-1 0,-20-20 16,0 21-16,-1-22 0,1 22 0,0-22 15,-1 1-15,1-1 16,21 1-16,-21-22 0,20 0 0,1 1 16,0-1-16,21-21 0,0 0 15,-21 1-15,21-1 0,-21 0 0,21-42 32,0 0-17,0-1-15,0 1 0,21-21 0,0 21 16,-21-22-16,21 1 0,0 0 15,1-22-15,-1 22 0,0-22 0,0 1 16</inkml:trace>
  <inkml:trace contextRef="#ctx0" brushRef="#br0" timeOffset="14408.64">14224 85 0,'85'-85'16,"-170"170"-16,191-170 15,-106 127 1,0 1-1,0 20-15,0-20 0,0 20 0,0 1 16,-21-1-16,21 1 0,-22-1 16,22 1-16,-21-1 0,21 1 0,0-1 15,-21-21-15,21 22 0,-21-22 16,21 1-16,-21-1 0,21 0 0,0 1 16,0-22-16,0 0 0,-21 0 15,21 0-15,0 0 0,0 1 16,-22-22-1,1 0 1,0-22-16,0 22 0,21-21 0</inkml:trace>
  <inkml:trace contextRef="#ctx0" brushRef="#br0" timeOffset="15080.82">13525 847 0,'0'0'16,"-21"0"-16,21 21 15,0 0 1,21-21-16,1 21 16,20-21-16,-21 0 0,21 0 15,1 0-15,20 0 0,1 0 0,-1 0 16,1 0-16,20-21 0,-20 0 0,-1 0 16,22 21-16,-21-21 0,-22-1 15,21 1-15,-20 21 0,-1-21 0,0 0 16,-20 0-16,-1 21 0,0-21 15,0-1-15,-21 1 0,21 21 0,-21-21 16,0 0 0,-21 21-1,0 21 1,0 0-16,21 0 16,0 1-16,0-1 0,-21 21 0,21-21 15,-22 22-15,22-1 0,0-21 16,0 21-16,0-20 0,0 20 0,0-21 15,0 0-15,0 0 0,0 1 0,0-1 16,0 0-16,22-21 16,-1 0-16,0 0 0,0 0 15,0 0-15,0 0 0,22 0 16,-22-21-16,0 0 0,0-1 0,0 22 16,1-42-16,20 21 0,-21 0 15,0-22-15,0 22 0,1-21 16,-1 0-16,0-1 0,-21 22 0,0-21 15,21-1-15,-21 22 0,0 0 16,0 0-16,0 0 16,0 42-1,-21 0-15,0 0 0,21 22 16,0-22-16,-21 21 0,21 0 16,-22-20-16,22 20 0,-21 0 0,21 1 15,0-22-15,0 21 0,0-21 16,0 0-16,0 22 0,0-22 0,21 0 15,1 0-15,-1-21 16,0 0-16,0 0 16,0 0-16,0 0 0,22 0 0,-22 0 15,0 0-15,0-21 0,22 0 16,-22 0-16,0-22 0,21 22 0</inkml:trace>
  <inkml:trace contextRef="#ctx0" brushRef="#br0" timeOffset="15403.73">15684 85 0,'0'-43'0,"0"86"0,0-128 0,-21 85 47,0 0-47,0 42 15,21 22-15,-21-22 16,0 22-16,-1-1 0,1 1 0,0-1 15,21 1-15,-42-1 0,21 1 0,-1-1 16,1 1-16,0-22 0,0 22 16,0-1-16,21-21 0,-21 1 0,21-1 15,-22 0-15,22-20 0,0-1 16,0 0-16,0 0 0,0 0 0,0 0 16,22-21-1,-1 0-15,0 0 16,0 0-16,0-21 0,0 0 15,22 0-15,-22-21 0,0 20 16,0 1-16,22-21 0</inkml:trace>
  <inkml:trace contextRef="#ctx0" brushRef="#br0" timeOffset="15803.44">15896 635 0,'-21'21'31,"21"0"-16,-21 1-15,0-1 0,21 0 16,-22 0-16,22 21 0,-21-20 0,0 20 16,21-21-16,-21 21 0,21-20 15,0 20-15,0-21 0,0 0 0,0 0 16,0 1-16,0-1 0,0 0 16,0 0-16,21-21 0,0 21 15,0-21-15,1 0 0,-1 0 0,0 0 16,0 0-16,0-21 0,0 21 15,1-21-15,-1 0 0,0 21 0,0-21 16,0-1-16,-21 1 0,0-21 16,21 21-16,-21 0 0,0-22 0,0 22 15,0-21-15,0-1 0,0 22 16,-21 0-16,21 0 0,-21 0 16,0 0-16,0-1 0,0 22 0,-1 0 15,1-21-15,0 21 16,0 0-16,0 0 0,0 0 15,-1 0-15,1 0 32</inkml:trace>
  <inkml:trace contextRef="#ctx0" brushRef="#br0" timeOffset="16019.67">15240 572 0,'0'0'0,"-21"0"0,0 0 16,-1 0-16,1 0 0,42 0 31,1 0-31,-1 0 0,0 0 16,21 0-16,1 0 0,-1 0 0,0 0 16,1 0-16,-1 0 0,0-22 15,1 22-15,-1 0 0,-21 0 0,0 0 16,0 0-16,1 0 0,-1 0 15,0 0-15</inkml:trace>
  <inkml:trace contextRef="#ctx0" brushRef="#br0" timeOffset="16979.91">16065 762 0,'0'0'0,"0"-21"15,0 0-15,0 0 16,22 21-16,-22-22 0,21 1 16,0 0-16,0 21 0,-21-21 15,21 0-15,0 21 0,1 0 16,-1 0-16,0 0 16,0 0-16,0 21 0,-21 0 15,21 0-15,1 0 16,-1 1-16,0-1 0,-21 21 0,0 0 15,0-20-15,21 20 0,-21 0 16,0 1-16,0-1 0,0-21 0,0 21 16,0-20-16,0-1 0,0 0 0,0 0 15,0 0-15,0 0 16,-21-21 0,21-21-1,0 0 1,0 0-16,0 0 0,0 0 15,0-1-15,0-20 0,0 21 0,21-21 16,0-1-16,0 1 0,1 0 16,-1 20-16,0-20 0,0 21 15,21-21-15,-20 20 0,-1 1 0,21 0 16,-21 21-16,0 0 0,1 0 16,-1 0-16,21 0 0,-21 0 0,0 0 15,-21 21-15,22 0 0,-1 22 16,0-22-16,-21 0 0,21 21 0,-21-20 15,0 20-15,0-21 0,0 21 16,0-20-16,0-1 0,0 0 0,0 0 16,0 0-16,0 0 0,0 1 15,0-1-15,-21-21 32,0-21-17,21-1-15,0 1 16,0 0-16,0 0 0,0 0 15,0 0-15,0-22 0,0 22 0,21-21 16,0 21-16,0-22 0,0 1 16,1 21-16,20 0 0,-21-22 0,0 22 15,22 0-15,-1 21 0,0-21 16,-21 21-16,22 0 0,-1 0 0,-21 0 16,22 21-16,-22-21 0,0 21 0,21 0 15,-42 22-15,21-22 16,-21 21-16,0 0 0,0-20 0,0 20 15,0 0-15,0-21 0,-21 22 16,21-22-16,-21 0 0,0 21 0,-21-20 16,20-1-16,1-21 0,21 21 15,-21 0-15,0-21 0,0 0 16,21 21-16,21-42 16,21 0-1,-21 21-15</inkml:trace>
  <inkml:trace contextRef="#ctx0" brushRef="#br0" timeOffset="17520.03">17949 804 0,'21'0'0,"-42"0"0,42-21 16,-21 0-16,0 0 0,22 0 16,-22-22-16,0 22 0,0 0 0,0 0 15,0 0-15,-22 0 16,1 21-16,0 0 0,0 0 15,0 0-15,0 0 0,-1 0 0,1 0 16,0 21-16,-21 0 0,21 0 16,-1 21-16,-20-20 0,21 20 15,-21 0-15,20 1 0,1-1 16,0 0-16,0-21 0,21 22 0,0-1 16,0-21-16,0 22 0,0-22 15,0 0-15,0 0 0,21 0 16,0-21-16,0 0 0,1 0 0,-1 0 15,0 0-15,21 0 0,-21 0 16,1 0-16,20-21 0,-21 0 0,0 0 16,0 0-16,22-1 0,-22 1 15,0 0-15,0-21 0,0-1 0,1 22 16,-1-21-16,0 0 0,-21 20 16,21-20-16,-21 21 0,0 0 0,0 0 15,0-1-15,0 1 0,0 42 31,0 1-31,-21-1 0,21 0 16,-21 21-16,21-21 0,-21 22 16,21-22-16,0 21 0,0-21 0,0 22 15,0-22-15,0 0 0,0 0 16,0 0-16,21 1 0,0-1 0,-21 0 16,21-21-16,0 0 0,0 0 15,1 0-15,-1 0 0,0 0 0,0 0 16,21 0-16,-20-21 0,-1 0 0,21-1 15,-21 1-15,22-21 0</inkml:trace>
  <inkml:trace contextRef="#ctx0" brushRef="#br0" timeOffset="17815.86">18648 233 0,'0'0'0,"0"-42"0,0 20 0,0 1 0,-21 0 16,-1 21-1,1 0-15,0 21 0,0 0 16,21 22-16,-21-22 0,0 21 16,-1 1-16,22-1 0,0 21 0,-21-20 15,0-1-15,21 22 0,-21-22 16,21 0-16,0 22 0,0-22 16,-21 0-16,21 1 0,0-1 0,-21 0 15,21 1-15,0-22 0,0 21 16,0-21-16,0 1 0,0-1 0,0 0 15,21-21 1,0 0-16,0 0 0,0 0 16,0 0-16,1-21 0,20 0 15,-21-1-15,21 1 0,1 0 0</inkml:trace>
  <inkml:trace contextRef="#ctx0" brushRef="#br0" timeOffset="18084.72">19113 572 0,'-63'0'16,"42"0"-16,0 21 15,-1 0-15,1 0 0,0 0 16,21 0-16,-21 22 0,0-22 0,0 21 16,21-21-16,0 22 0,-22-1 15,22-21-15,-21 22 0,21-22 0,0 21 16,0-21-16,0 0 0,0 1 15,0-1-15,0 0 16,21-21-16,1 0 16,-1 0-16,0 0 0,0 0 15,21 0-15,-20 0 0,-1-21 0,21 0 16,-21-1-16,22 22 0,-1-21 16</inkml:trace>
  <inkml:trace contextRef="#ctx0" brushRef="#br0" timeOffset="18832.25">19431 741 0,'0'0'0,"-21"0"32,0 21-32,-1-21 15,1 21-15,21 0 0,-21 1 0,0-1 16,21 0-16,0 21 0,-21-21 16,21 1-16,-21-1 0,21 0 15,0 0-15,0 0 0,0 0 16,0 1-16,0-1 15,21-21 1,-21-21 15,0-1-31,0 1 0,0 0 16,0 0-16,0 0 0,0-22 16,0 22-16,0-21 0,0 21 15,21-22-15,0 22 0,-21-21 0,21 21 16,0 0-16,1-1 0,-1 1 15,21 0-15,-21 0 0,22 21 0,-22 0 16,21-21-16,0 21 0,-20 0 16,20 0-16,-21 21 0,21-21 0,-20 21 15,-1 0-15,0 22 0,0-22 16,-21 0-16,0 21 0,21 1 0,-21-22 16,0 21-16,0-21 0,0 0 15,0 22-15,0-22 0,0 0 0,0 0 16,0 0-16,0 1 0,0-1 15,-21-21-15,21 21 0,-21 0 16,0-21-16,0 0 16,-1 0-1,22-21 1,0 0-16,0 0 0,0-1 16,0-20-16,0 21 0,22-21 15,-1 20-15,0-20 0,21 0 16,-21-1-16,22 1 0,-22 0 0,21-1 15,1 1-15,-1 21 0,21-21 16,-20 20-16,20 22 0,-20-21 0,-1 21 16,21 0-16,-41 0 0,20 0 15,-21 21-15,0 1 0,0-1 16,-21 0-16,22 21 0,-22-21 0,0 22 16,0-1-16,-22-21 0,22 22 15,-21-1-15,0 0 0,0-21 0,0 22 16,0-22-16,-1 0 0,1 0 15,0 0-15,0 1 0,0-22 0,21 21 16,0 0-16,0-42 31,0 0-15,0-1-16</inkml:trace>
  <inkml:trace contextRef="#ctx0" brushRef="#br0" timeOffset="19076.11">19643 148 0,'0'0'0,"-22"-21"0,1 21 0,0 0 16,0-21-16,0 21 0,21 21 46,-21-21 1,-1 0-31,1 21-16</inkml:trace>
  <inkml:trace contextRef="#ctx0" brushRef="#br0" timeOffset="19268">18500 360 0,'0'0'0,"-22"21"0,22 0 15,22-21-15,20 0 16,-21 0-16,21 0 16,1 0-16,-1 0 0,0 0 0,1 0 15,-22 0-15,21 0 0,1 0 0,-22 0 16,21 0-16,-21 0 0,0 0 15,-21-21-15</inkml:trace>
  <inkml:trace contextRef="#ctx0" brushRef="#br0" timeOffset="20460.31">3238 1651 0,'0'0'0,"-21"-21"0,0 21 0,0 0 16,0 0-16,-22-21 0,1 21 0,21 0 15,-21 0-15,-1 0 0,-20 0 16,20 0-16,1 0 0,-21 0 0,20 0 16,1 0-16,0 21 0,-1-21 15,1 0-15,21 0 0,0 21 0,-1-21 16,1 0-16,0 0 0,0 21 15,0-21-15,21 21 16,21-21 0,0 0-1,0 0-15,0 0 0,22 0 16,-22 0-16,21 0 0,-21 0 0,22 0 16,-1 0-16,0 0 0,22 0 15,-22 0-15,22 0 0,-22 0 0,22 0 16,-1 0-16,1 0 0,-1 0 0,1 0 15,20-21-15,1 21 0,0 0 16,20 0-16,1-21 0,-21 21 0,21 0 16,0 0-16,21-21 0,-22 21 15,22-21-15,0 21 0,0 0 16,0 0-16,0-21 0,0 21 16,0 0-16,22 0 0,-22 0 0,21-22 15,-21 22-15,21 0 0,-21 0 0,21-21 16,0 21-16,0 0 0,22 0 15,-22-21-15,0 21 0,21 0 0,-20-21 16,20 21-16,-21-21 0,21 21 16,-20 0-16,-1 0 0,0-21 0,0 21 15,0 0-15,0 0 0,-21-22 0,0 22 16,0 0-16,-21 0 0,0 0 16,0 0-16,0 0 0,42 0 0,-63 0 15,-22 0-15,1 0 0,-1 0 16,-21 0-16,1 0 0,-1 0 0,-21 0 15,22 0-15,-22 0 0,0 0 16,-42 0 31,0 0-47,21-21 16</inkml:trace>
  <inkml:trace contextRef="#ctx0" brushRef="#br0" timeOffset="21369.07">10901 1524 0,'0'0'0,"-21"0"31,42 0 16,0 0-32,0 0-15,0 0 0,22 0 16,-22 0-16,0 0 0,0 0 16,0 0-16,22 0 0,-22 0 0,21 0 15,-21 0-15,22 0 0,-1 0 0,-21 0 16,21 0-16,1 0 0,-1 0 16,0 0-16,1 0 0,20 0 0,1 0 15,-1 0-15,1 0 0,20 21 0,-20-21 16,21 0-16,20 0 0,-20 0 15,21 0-15,-21 0 0,20 21 16,1-21-16,21 0 0,-21 0 0,21 0 16,0 22-16,0-22 0,0 0 15,0 0-15,21 0 0,-21 21 0,21-21 16,1 0-16,-22 0 0,21 0 16,0 21-16,0-21 0,0 0 0,0 0 15,1 0-15,20 0 0,-21 0 16,0 0-16,0 0 0,1 0 0,20 0 15,-21 0-15,0 0 0,0 0 0,1 0 16,-1 0-16,0 21 0,0-21 16,0 0-16,0 0 0,1 0 0,-22 0 15,0 0-15,0 0 0,21 0 16,-21 0-16,0 0 0,-21 0 16,21 0-16,-22 0 0,1 0 0,0 0 15,-21 0-15,-1 0 0,1 0 16,-21 0-16,20 0 0,-20 0 0,-1 0 15,1 0-15,-1 0 0,1 0 16,-22 0-16,0 0 0,1 0 0,-1 0 16,-21 0-16,0 0 0,1 0 0,-1 0 15,0 0 1,-21-21 0,0 0-1</inkml:trace>
  <inkml:trace contextRef="#ctx0" brushRef="#br0" timeOffset="21511.99">19833 1588 0,'0'21'32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15:35.1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2667 2858 0,'-21'0'62,"21"21"-62</inkml:trace>
  <inkml:trace contextRef="#ctx0" brushRef="#br0" timeOffset="837.97">2667 2561 0,'0'0'16,"0"-21"-16,0 0 0,0 0 0,0 0 16,0-1-16,0 1 0,0 0 15,0 0-15,0 0 0,0 0 16,0-1 0,0 44-1,0-1 1,0 0-16,0 0 0,0 21 15,0 22-15,0-22 0,21 22 0,-21-1 16,21 1-16,0-1 0,-21 1 16,0-1-16,0 1 0,0 20 0,0-20 15,0-1-15,0 22 0,0-21 16,22-1-16,-22 1 0,0-22 0,0 21 16,0-20-16,0-1 0,0 0 15,21 1-15,-21-1 0,0-21 0,0 0 16,0 1-16,0-1 15,0 0-15,0 0 0,21-21 0,-21-21 32,0 0-32,0 0 15,0-1-15,0-20 0,0 0 0,0-1 16,0 1-16</inkml:trace>
  <inkml:trace contextRef="#ctx0" brushRef="#br0" timeOffset="1814.41">2625 2265 0,'0'0'0,"21"0"47,0 0-31,21 0-16,-21 0 0,22 0 15,-1 0-15,0 21 0,1-21 0,20 0 16,-20 0-16,41 0 16,1 0-16,0 0 0,20 0 0,22 0 15,0 0-15,0 0 0,0 0 16,22 0-16,-1 0 0,21 0 0,0 0 15,1-21-15,-1 21 0,22 0 16,-22 0-16,21 0 0,-20 0 0,-1 0 16,-21 0-16,22 0 0,-22-21 15,21 21-15,-21 0 0,0 0 0,1 0 16,-22 0-16,-22 0 0,1 0 16,0 0-16,-21 0 0,-1 0 0,1 0 15,-21 0-15,-22 0 0,21 0 16,-20 0-16,-22 0 0,21 0 15,-21 0-15,1 0 0,-1 0 0,0 0 16,-21 21 31,0 0-47,0 0 0,0 22 16,0-22-16,0 21 0,0-21 15,0 22-15,0-1 0,0 21 0,0-20 16,0-1-16,0 22 0,0-22 0,0 21 15,0-20-15,0 20 0,0-20 16,0 20-16,0 1 0,0-22 0,0 21 16,0 1-16,0-22 15,0 22-15,0-22 0,0 0 0,0 1 16,0-1-16,0 0 0,0-20 0,0 20 16,0-21-16,0 0 0,0 0 15,0 1-15,0-1 0,-21 0 0,0-21 16,-1 21-16,1-21 0,0 21 15,0-21-15,0 0 0,-22 0 16,22 21-16,0-21 0,-21 0 0,21 0 16,-22 0-16,1 0 0,0 0 15,-1 0-15,1 0 0,-22 0 0,1 0 16,-22 0-16,1 0 0,-1 0 0,-21 0 16,-21 0-16,21 0 0,-21 0 15,0 0-15,-21 0 0,21 0 16,-21 0-16,0 0 0,-22 0 0,22 0 15,0 0-15,-21 0 0,21 0 16,-1 0-16,1 0 0,0 0 0,21 0 16,0 0-16,0 0 0,0 0 0,0 0 15,21 0-15,0 0 0,1 0 16,-1 0-16,21 0 0,22-21 0,-22 21 16,43 0-16,-22 0 0,22 0 15,-1-21-15,22 21 0,-21 0 0,21 0 16,0 0-16,21-21 15,0 0 17,0 0-32,21-1 0,0 1 15</inkml:trace>
  <inkml:trace contextRef="#ctx0" brushRef="#br0" timeOffset="2270.15">3048 1439 0,'0'22'16,"0"-1"-16,0 0 0,0 0 15,0 0-15,0 22 0,0-1 16,0 0-16,0 1 0,0-1 0,0 0 16,0-21-16,0 22 0,0-1 15,0-21-15,0 22 0,0-22 0,0 0 16,0 0-16,0 0 0,0 0 16,0-42 30</inkml:trace>
  <inkml:trace contextRef="#ctx0" brushRef="#br0" timeOffset="2551.98">2900 1503 0,'0'0'0,"-21"-42"0,-1 20 0,22 1 15,0 0-15,0 0 0,0 0 16,22 21-1,-1 21 1,0 0-16,0 21 0,0-20 16,22 20-16,-22-21 0,0 21 0,0 1 15,0-1-15,0 22 0,1-22 16,-1-21-16,0 21 0,0 1 0,-21-22 16,21 21-16,-21-21 0,21 1 15,1-1-15,-22 0 0,0 0 16,21-21-16,0-21 15,-21 0 1,0 0-16,0-1 0,0 1 16</inkml:trace>
  <inkml:trace contextRef="#ctx0" brushRef="#br0" timeOffset="2797.85">3365 1228 0,'0'0'0,"0"-21"0,0 42 31,-21 0-31,21 0 16,-21 0-16,21 22 0,0-1 15,0 0-15,0 1 0,-21 20 0,21-21 16,0 22-16,-21-1 0,21-20 16,0 126-1,0-127-15,0-20 16,0-1-16,0 0 0,0 0 0,21-21 31,0 0-31,0-21 0,0 21 16</inkml:trace>
  <inkml:trace contextRef="#ctx0" brushRef="#br0" timeOffset="3206.61">3598 1524 0,'0'42'16,"0"-20"0,-21-1-16,21 21 0,0-21 0,0 22 15,-21-1-15,21 0 0,0-21 16,0 22-16,0-22 0,0 21 0,0-21 16,0 1-16,0-1 0,0 0 15,21-21-15,0 0 0,-21 21 0,43-21 16,-22 0-16,0 0 0,0 0 15,0 0-15,0-21 0,1 0 0,20 0 16,-21-1-16,-21 1 0,21 0 16,0 0-16,-21-21 0,0 20 0,0-20 15,0 0-15,0 21 0,0-22 16,0 22-16,-21-21 0,21 21 16,-21-1-16,0 22 0,0 0 15,0 0-15,-1 0 0,1 0 0,0 0 16,0 0-16,0 22 0,0-1 15,21 0-15,0 0 0,-22 0 0,22 22 16,0-22-16,0 0 0,0 0 16,0 0-16,0 0 0,22-21 15,-1 0-15,0 22 16</inkml:trace>
  <inkml:trace contextRef="#ctx0" brushRef="#br0" timeOffset="3618.38">4064 1609 0,'0'0'16,"0"-21"-16,21 21 16,-21-22-16,21 22 15,0 0-15,-21 22 16,22-22-16,-1 21 0,-21 0 0,21 0 15,0 21-15,-21-20 0,0 20 16,21-21-16,-21 0 0,0 22 0,21-22 16,-21 0-16,0 0 0,0 0 15,0 0-15,0 1 0,0-1 16,0 0-16,-21-21 0,0 0 16,21-21-1,0 0 1,0-1-16,0 1 0,0 0 15,0-21-15,0 21 0,0-22 0,0 22 16,0-21-16,0 21 0,0-1 16,21 1-16,0 0 0,1 0 15,-22 0-15,21 21 0,0 0 0,0-21 16,0 21-16,0 0 16,1 0-16,-1 0 0,0 0 15,0 0-15</inkml:trace>
  <inkml:trace contextRef="#ctx0" brushRef="#br0" timeOffset="4338.96">4657 1588 0,'0'21'16,"0"0"-1,0 0-15,0 0 0,0 0 0,0 1 16,0-1-16,0 0 0,0 0 15,0 0-15,0 0 0,0 1 16,0-1-16,0 0 0,0 0 16,0 0-16,-22 0 0,22 1 0,0-1 15,0 0 1,0-42 15,0 0-31,0-1 16,0 1-16,0 0 0,0 0 0,0 0 15,0-22-15,0 22 16,0-21-16,0 0 0,0 20 0,0-20 16,22 21-16,-1 0 0,0 0 0,-21-1 15,21 1-15,0 21 0,0 0 16,1-21-16,20 21 0,-21 0 16,0 0-16,0 21 0,1 0 0,-1 1 15,-21-1-15,21 0 0,0 0 16,-21 0-16,21 22 0,-21-22 0,0 21 15,0-21-15,0 0 0,0 1 16,0 20-16,0-21 16,0 0-16,0 0 0,0 1 15,0-44 17,0 1-17,0 0-15,0 0 0,0 0 16,0-22-16,0 22 0,21-21 15,-21 0-15,22 20 0,-1-20 0,-21 21 16,21-21-16,0 20 0,0 22 16,0-21-16,1 0 0,-1 21 0,0 0 15,0 0-15,0 0 0,0 0 16,1 21-16,-22 0 0,21 1 0,-21-1 16,21 0-16,-21 0 0,0 21 15,0-20-15,0-1 0,0 21 16,0-21-16,0 0 0,0 1 0,0-1 15,0 0-15,0 0 16,0 0-16,-21-21 16,42 0 15</inkml:trace>
  <inkml:trace contextRef="#ctx0" brushRef="#br0" timeOffset="5070.54">5800 1545 0,'0'0'0,"0"-21"0,-22 21 16,1 0-16,0 0 0,0 0 0,0 0 16,0 0-16,-1 0 15,1 21-15,0 0 0,21 1 0,-21-1 16,0 0-16,0 21 0,-1 1 15,22-22-15,0 21 0,-21-21 0,21 22 16,-21-22-16,21 0 0,0 21 16,0-21-16,0 1 0,0-1 15,21-21-15,0 0 0,1 0 16,-1 0 0,0 0-16,0 0 0,0 0 0,0-21 15,1-1-15,-1 1 0,0 0 16,-21 0-16,21 0 0,0-22 0,0 22 15,-21-21-15,0 21 0,0-22 16,0 22-16,0 0 0,22 0 0,-22 0 16,0 42-1,0 0 1,0 0-16,0 0 0,0 1 0,-22 20 16,22-21-16,-21 0 0,21 22 15,0-22-15,0 0 0,0 0 16,0 0-16,0 0 0,0 1 15,21-1-15,1-21 0,-1 0 16,0 0-16,0 0 0,0 0 16,0 0-16,1 0 0,-1-21 0,21 21 15,-21-22-15,0 1 0,1 0 0,-1 0 16,0 0-16,0-22 0,0 22 16,0-21-16,1 0 0,-1-1 0,-21 1 15,0 0-15,0-1 0,0 1 16,0 0-16,0-1 0,0 22 0,0 0 15,0 0-15,0 0 0,-21 21 32,21 21-32,0 0 15,0 0-15,-22 21 0,22-20 0,-21 20 16,21 0-16,0 1 0,0-1 0,0 0 16,0 1-16,0-1 0,0-21 15,0 21-15,0-20 0,0 20 0,0-21 16,0 0-16,0 0 15,21 1-15,1-22 0,-1 0 0,0 0 16,0 0-16,0 0 16,22 0-16,-22 0 0,21-22 0,-21 22 15,22-21-15</inkml:trace>
  <inkml:trace contextRef="#ctx0" brushRef="#br0" timeOffset="5798.13">6921 1545 0,'-21'0'0,"42"0"0,-63 0 0,21 0 16,21 21-1,0 1-15,0-1 16,0 0-16,0 0 0,0 0 15,0 22-15,0-22 0,0 0 0,0 21 16,0-21-16,21 1 0,-21-1 16,0 0-16,0 0 0,0 0 15,0 0-15,0-42 47,0 0-31,0-21-16,0 21 0,0-1 0,0-20 15,0 21-15,0-21 0,21 20 16,-21-20-16,21 0 0,1 21 0,-1-1 16,-21 1-16,21 0 15,21 0-15,-21 21 0,1 0 0,-1 0 16,0 0-16,21 0 0,-21 0 16,1 0-16,-1 21 0,0 21 0,-21-20 15,21-1-15,-21 21 0,21-21 16,-21 22-16,0-1 0,0-21 0,0 0 15,0 22-15,0-22 0,0 0 0,0 0 16,0 0-16,0 0 16,0-42 15,0 0-31,0 0 16,0 0-16,0-22 15,21 22-15,1-21 0,-22 21 0,21-22 16,0 1-16,0 21 0,0-21 15,-21 20-15,21 1 0,22 0 0,-22 0 16,0 21-16,0 0 0,0 0 16,1 0-16,-1 21 0,-21 0 15,0 22-15,0-22 0,0 0 0,0 21 16,0-21-16,0 22 0,0-22 16,0 21-16,0-21 0,0 1 0,0-1 15,0 0-15,0 0 0,0 0 16,0 0-16,21-21 31,0 0-15</inkml:trace>
  <inkml:trace contextRef="#ctx0" brushRef="#br0" timeOffset="6217.89">8043 1651 0,'0'0'0,"21"-21"0,43-64 31,-64 64-15,-21 21 0,0 0-16,-1 0 0,1 0 15,0 21-15,0-21 16,0 21-16,0 1 0,21-1 16,0 0-16,0 0 15,0 0-15,0 0 0,0 1 16,21-22-16,0 0 15,0 21-15,-21 0 0,21-21 0,0 0 16,1 21-16,-1-21 0,-21 21 16,0 0-16,0 1 31,0-1-31,-21-21 16,-22 0-16,22 0 0,0 21 15,0-21-15,0 0 0,-22 0 16,22 0-16,0 0 0,0 0 0,0 0 15,-1 0-15,1 0 0,0 0 16,42 0 15,0 0-15,1-21-16,-1 21 0,0-21 0</inkml:trace>
  <inkml:trace contextRef="#ctx0" brushRef="#br0" timeOffset="7102.91">8509 1588 0,'0'0'0,"21"-43"32,-21 22-32,-21 21 15,0 0-15,0 0 16,-1 0-16,1 0 15,21 21 1,-21-21-16,0 21 0,21 1 0,-21-1 0,21 0 16,0 0-16,-21 0 0,21 0 15,-22 1-15,22-1 0,0 0 16,0 0-16,0 0 0,0 0 16,22-21-1,-1 0-15,0 0 16,0-21-1,0 0-15,0 0 0,-21 0 16,22 0-16,-22-1 0,0 1 16,21 0-16,0 0 0,-21 0 15,0 0-15,21 21 0,-21-22 16,21 22 0,-21 22-1,0-1 1,0 0-16,0 0 0,0 0 15,0 0-15,0 1 0,0 20 0,0-21 16,0 21-16,0-20 0,0 20 16,0 0-16,0 1 0,0-1 0,0 0 15,0 1-15,0-1 0,0 0 16,0 22-16,0-22 0,0 22 0,0-22 16,21 21-16,-21 1 0,0-1 0,0 1 15,0-22-15,0 22 16,0-22-16,0 22 0,22-22 0,-22 21 0,0-20 15,0-1-15,0 0 0,0 1 16,0-1-16,0 0 0,0-20 16,0 20-16,0-21 0,0 0 0,0 0 15,0 1-15,0-1 0,-22-21 0,1 0 16,0 0-16,0 0 16,0-21-1,21-1-15,-21 1 0,21 0 0,0 0 16,-22-21-16,1-1 0,21 22 15,-21-21-15,21-1 0,0-20 0,0 21 16,-21-22-16,21 1 0,0-1 16,0-21-16,0 22 0,0-1 15,0-20-15,0 20 0,0 1 0,0-22 16,21 43-16,-21-22 0,21 1 16,0 20-16,1 1 0,-1 0 0,0-1 15,0 22-15,0 0 0,0 0 0,1 0 16,-1 21-16,0 0 0,0 0 15,-21-21-15,21 21 0,0 0 0,1 0 32,-22 21-32,0 0 15,0 0 1,-22-21-16,1 21 16,0-21-16</inkml:trace>
  <inkml:trace contextRef="#ctx0" brushRef="#br0" timeOffset="7834.49">1058 2942 0,'0'0'0,"-21"0"0,0 0 0,0 0 16,42 0 31,0 0-47,21 0 15,1 0-15,-1 0 0,22 0 16,20 0-16,-20 0 0,20 0 0,1 0 16,21 0-16,-21 0 0,-1 0 15,1 0-15,0 0 0,-1 0 0,1 0 16,0 0-16,-22 0 0,22 0 16,-22 0-16,-20 0 0,-1 0 0,0 0 15,1 0-15,-22 0 0,-42 0 47,-1 0-47,-20 0 0,21 0 16,-21 0-16,-1 0 0,1 0 0,0 0 15,-22 0-15,22 0 0,-22 0 16,1 0-16</inkml:trace>
  <inkml:trace contextRef="#ctx0" brushRef="#br0" timeOffset="8174.29">1185 2963 0,'0'0'0,"-148"0"31,127 0-15,42 0 0,0 0-16,0 0 15,22 0-15,-22 0 0,42 0 16,-20 0-16,20 0 0,1 0 0,-1 0 15,1 0-15,20 0 0,-20 0 16,-1 0-16,22 0 0,-21 0 0,-1 0 16,1 0-16,-1 0 15,1 0-15,-1 0 0,1 0 0,-22-21 16,0 21-16,1 0 0,-1 0 16,-21 0-16,0 0 0,0 0 0,-42 0 46,0-21-30,0 0-16,0 21 0,-22 0 0,22-21 16</inkml:trace>
  <inkml:trace contextRef="#ctx0" brushRef="#br0" timeOffset="8630.42">2074 2604 0,'0'0'0,"0"21"47,0 0-47,21 0 16,1 0-16,-1 0 0,0 22 15,21-22-15,1 0 0,-1 0 0,0 0 16,22 1-16,-22-22 0,0 21 15,22 0-15,-22-21 0,22 0 0,-22 21 16,0-21-16,1 0 0,-1 0 16,0 0-16,1 0 0,-22 0 15,0 0-15,0 0 0,0 0 0,1 0 16,-22-21-16,-22 21 31,1 0-31,-21 0 16,21 0-16,-22 21 0,22 0 0,-21 0 15,0 1-15,20-1 0,-20 0 16,21 0-16,-21 0 0,20 0 0,1 1 16,-21-1-16,21 21 15,0-21-15,-1 0 0,1 1 0,0-1 0,0 0 16,0-21-16,21 21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16:20.6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466 0,'0'0'0,"0"-21"16,-21-1-16,0 1 31,0 21-31,-1 0 0,1 0 15,0 0-15,0 0 16,0 0-16,0 0 0,-1 0 0,1 0 16,0 0-16,0 0 0,0 0 15,0 0-15,-1 0 16,44 0 0,-1 0-1,21 0-15,0 0 0,22 0 0,-1 0 16,22 0-16,0 0 0,-1-21 15,1 21-15,21 0 0,-21-21 16,20 21-16,-20 0 0,21-21 0,0 21 16,0-21-16,-22 21 15,22 0-15,-42 0 0,20 0 0,-41 0 16,20 0-16,-42 0 0,22 0 16,-22 0-16,0 0 0,-42 0 31,0 0-16,-22 0-15,22 0 0,0 0 0,-21 0 16,20 21-16,-20-21 0,21 0 16,-21 21-16,-1-21 0,1 0 0</inkml:trace>
  <inkml:trace contextRef="#ctx0" brushRef="#br0" timeOffset="367.79">2180 402 0,'-21'-21'0,"42"42"0,-63-42 0,21 21 31,21 21 1,0 0-32,0 1 0,0-1 15,0 0-15,0 21 0,0 1 0,0-1 16,-22 0-16,22 22 0,0-22 15,0 22-15,0 20 0,-21-20 16,21-1-16,-21-20 0,21 20 16,-21 1-16,21-22 0,0 0 0,0 1 15,0-22-15,0 21 0,0-21 16,0 0-16,0 1 0,0-1 0,0 0 16,0-42 30,0 0-46,21-1 0,-21 1 16,21 0-16,0 0 0,1-21 0,20 20 16,-21-20-16</inkml:trace>
  <inkml:trace contextRef="#ctx0" brushRef="#br0" timeOffset="1073.38">2582 783 0,'0'-21'0,"0"42"0,21-42 0,-21 0 15,22 21-15,-22 21 32,0 0-32,0 0 0,0 1 15,0-1-15,0 0 0,0 21 16,-22 1-16,1-22 0,21 21 16,0-21-16,0 22 0,0-22 0,-21 21 15,21-21-15,0 0 0,0 1 16,0-1-16,0 0 0,21 0 0,0-21 15,1 0-15,-1 0 16,21 0-16,-21 0 0,0 0 0,22 0 16,-22-21-16,21 0 0,1 0 15,-1-1-15,-21 1 0,21 0 16,1-21-16,-22 21 0,21-22 0,-21 1 16,1 0-16,-1 20 0,0-20 15,-21 21-15,0-21 0,21 20 0,-21 1 16,0 0-16,0 0 15,0 42 17,0 0-32,0 0 0,-21 22 15,21-22-15,0 21 0,0 1 16,-21-22-16,21 21 0,-21 0 0,21 1 16,-22-1-16,22 0 0,-21 1 15,21-1-15,0 0 0,0 1 16,0 20-16,0-20 0,0-1 0,0 21 15,0 1-15,-21-22 0,21 22 0,0-1 16,0 1-16,0-22 16,0 22-16,0-22 0,0 21 0,0-20 15,0-1-15,0 0 0,-21-20 16,21 20-16,-21-21 0,21 0 0,-21 0 16,-1 1-16,1-1 0,0 0 15,0-21-15,-21 0 0,20 0 0,-20 0 16,0 0-16,-22 0 0,22 0 15,-22-21-15,22 21 0,-21-21 0,20-1 16,1 1-16,0 0 0,20 0 16,-20 0-16,21 0 0,0-1 0,0 1 15,-1 21-15,22-21 0,0 0 16,-21 0-16,21 0 16,0-1-16,0 1 0,21 0 15,1 0-15,-1 0 0,21 0 0,0-22 16,1 22-16,-1-21 0</inkml:trace>
  <inkml:trace contextRef="#ctx0" brushRef="#br0" timeOffset="1452.16">3619 847 0,'0'0'0,"0"-43"31,-21 43-31,0 0 16,0 0-16,21 22 15,0 20-15,-21 0 0,21 1 16,0-1-16,0 21 0,-21-20 0,21 20 16,0 1-16,-22-1 0,22 1 15,0-1-15,-21 1 0,0 20 0,21-20 16,-21 21-16,21-22 0,-21 1 15,0-1-15,21 1 0,-22-1 0,22-21 16,0 22-16,-21-22 0,21-21 16,0 22-16,0-22 0,0 21 15,0-21-15,0 1 0,0-44 32,0-20-17,21 21-15,1 0 0,-22-22 0,21 1 16,0-21-16,-21 20 0</inkml:trace>
  <inkml:trace contextRef="#ctx0" brushRef="#br0" timeOffset="1763.98">3535 1143 0,'-21'-21'0,"42"42"0,-64-84 16,22 41-16,21-20 0,0 21 0,0 0 15,0-22-15,0 22 0,0 0 16,0 0-16,0 0 0,170-22 31,-128 43-31,0 0 0,1 0 16,-22 22-16,21-1 0,-21 0 0,22 0 15,-22 21-15,-21-20 0,0 20 16,0-21-16,0 21 0,0 1 0,-21-22 16,-1 0-16,1 21 0,-21-20 15,21-1-15,-22-21 0,1 21 0,0 0 16,-1 0-16,22-21 0,-21 0 15,21 21-15,0-21 0,-1 0 16,44-21 0,-1 0-1,0 21-15,0-21 0,0 0 0</inkml:trace>
  <inkml:trace contextRef="#ctx0" brushRef="#br0" timeOffset="2456.02">4043 1058 0,'21'0'15,"0"0"1,0-21 0,-21 0-16,21 21 0,1-21 15,-1 0-15,-21 0 0,21-1 0,0 1 16,-21 0-16,0 0 0,0 0 15,0 0-15,0-1 0,0 1 16,-21 21 0,0 0-16,0 0 15,-1 21-15,1-21 0,0 43 16,0-22-16,21 0 0,-21 21 0,0-20 16,21-1-16,-22 21 15,22-21-15,0 22 0,0-22 0,0 0 16,0 0-16,0 0 0,0 0 15,0 1-15,0-1 0,0 0 0,22-21 16,-1 0-16,0 21 0,0-21 16,0 0-16,0 0 0,1 0 0,-1 0 15,21 0-15,-21 0 0,22-21 16,-1 0-16,-21 0 0,21 21 0,1-22 16,-1-20-16,0 21 0,1 0 15,-1-22-15,-21 1 0,22 21 0,-1-21 16,-21-1-16,0 22 0,0 0 15,-21 0-15,0 0 0,0-1 16,0 1-16,-21 21 16,0 0-16,0 0 0,-21 21 15,20 1-15,1-22 0,0 21 0,0 0 16,0 21-16,0-21 0,21 1 16,0-1-16,0 0 0,0 0 0,0 0 15,21 0-15,0 1 0,0-1 16,0 0-16,0 0 0,1-21 0,-1 21 15,0 0-15,0 1 16,0-22-16,-21 21 0,0 0 31,-21 0-31,0-21 0,0 0 16,0 0-16,-22 21 0,22-21 16,0 0-16,0 0 0,0 0 0,-1 0 15,1 0-15,0 0 16,21-21-1</inkml:trace>
  <inkml:trace contextRef="#ctx0" brushRef="#br0" timeOffset="3750.85">6371 635 0,'0'0'0,"0"-21"16,21 0-16,-21 0 0,21-22 31,-21 22-31,-21 21 16,0 21-1,0 0-15,0 1 0,21 20 16,-21-21-16,-1 21 0,22-20 15,-21 20-15,21 0 0,-21 1 0,0-1 16,21 0-16,0 1 0,0-1 16,0 0-16,0-21 0,0 22 15,0-22-15,0 0 0,0 0 16,0 0-16,21 1 0,0-22 16,0 0-16,1 0 0,-1 0 15,0 0-15,21 0 0,-21-22 0,22 1 16,-22 0-16,21 0 0,1 0 0,-22-22 15,0 22-15,0-21 0,0 0 16,-21-1-16,0 1 0,0 0 0,0-1 16,-21 22-16,0-21 0,-21 21 15,20-1-15,-20 1 0,0 0 0,21 21 16,-22 0-16,1 0 0,21 0 16,0 0-16,-1 0 0,1 0 15,0 0-15,21 21 0,-21-21 16,21 21-16,0 1 15,21-22-15,0 21 16,22-21-16,-22 0 0,21 0 0,0 0 16,1 0-16,20 0 0,1 0 15,-22 0-15,22-21 0,-1-1 0,1 22 16,-1-21-16,1 0 0,-22 0 16,21 0-16,-20 21 0,-1-21 0,-21-1 15,0 1-15,1 0 0,-1 0 16,0 21-16,-21-21 0,0 0 15,0-1-15,-21 22 47,0 22-31,21-1-16,0 0 0,0 0 0,-22 21 16,22-20-16,0 20 0,-21 0 15,21 1-15,0 20 0,0 1 0,0-1 16,0 1-16,0-1 0,0 1 15,0-1-15,0 1 0,0-1 0,0 1 16,0-1-16,0 1 16,0 20-16,0-20 0,21-1 0,-21 22 15,0-22-15,22 22 0,-22-21 0,0-1 16,0 1-16,0 20 0,0-20 16,0 20-16,0-20 0,0 21 0,0-22 15,-22 22-15,1-22 0,0 1 16,21-1-16,0-20 0,-21 20 0,0-21 15,21 22-15,-21-22 0,21 1 0,0-22 16,0 21-16,0-21 0,-22 0 16,22 1-16,0-1 0,-21-21 15,0 0 1,0-21-16,21-1 16,-21 1-16,0-21 0,-1 21 0,1-22 15,0 1-15,21 0 0,-21-22 0,-21 1 16,42-1-16,-43-20 0,43-1 15,-21 0-15,0 1 0,0-1 0,21 0 16,-21 1-16,21-1 0,0 0 16,0 1-16,0-1 0,0 0 0,0 22 15,0-1-15,0 1 0,21 20 16,0-20-16,0 21 0,-21-1 0,21 22 16,0-21-16,1 21 0,20-22 15,-21 22-15,0 0 0,0 0 16,22 21-16,-22-21 0,0 21 0,0 0 15,0 0-15,1 0 16,-1 0-16</inkml:trace>
  <inkml:trace contextRef="#ctx0" brushRef="#br0" timeOffset="4271.53">9059 423 0,'0'0'16,"0"-21"-16,-21 21 31,0 0-31,0 21 16,0 22-16,-1-22 0,1 21 0,0-21 15,0 22-15,0 20 0,0-20 0,-1 20 16,1 1-16,0-1 0,0 1 16,0-22-16,0 21 0,-1 1 0,1-22 15,0 1-15,0-1 16,0-21-16,0 21 0,-1-20 0,22-1 0,0 0 15,0 0 1,0-42 0,0 0-1,22-22-15,-1 22 0,0-21 0,21-22 16,-21 22-16</inkml:trace>
  <inkml:trace contextRef="#ctx0" brushRef="#br0" timeOffset="4540.37">8996 508 0,'0'0'0,"21"-42"0,0-1 0,-21 22 15,0-21-15,21 21 0,-21 0 0,0-1 16,0 44 15,0-1-31,0 21 0,0-21 16,0 22-16,21 20 0,-21-21 0,0 22 16,0-22-16,0 22 0,0 20 15,0-20-15,0-1 0,0 1 0,0-1 16,0-20-16,0 20 0,0-20 0,0-1 15,0-21-15,0 21 0,0-20 16,0-1-16,0 0 0,0 0 16,0-42 15,0 0-31,0 0 0,-21-1 16,21 1-16</inkml:trace>
  <inkml:trace contextRef="#ctx0" brushRef="#br0" timeOffset="5156.02">8594 974 0,'0'0'0,"-22"0"16,1 0-16,-21 42 31,42-21-31,21-21 0,21 0 16,-20 0-16,20 0 0,0 0 0,1 0 15,-1 0-15,21-21 0,-20 21 16,20-21-16,-20 0 0,20 0 15,-21 21-15,22-22 0,-22 1 16,1 0-16,-1 0 0,0 0 0,-21 21 16,1-21-16,20 21 0,-21-22 15,0 1-15,0 21 16,-21 21 0,0 1-16,0 20 15,0-21-15,0 0 0,0 22 16,-21-1-16,21-21 0,-21 21 0,21-20 15,0 20-15,0-21 0,0 21 0,0-20 16,0-1-16,0 0 16,0 0-16,0 0 0,21-21 15,0 0 1,1 0-16,-1 0 0,21 0 16,-21-21-16,0 21 0,1-21 15,20 0-15,-21-22 0,0 22 0,0-21 16,22 0-16,-22 20 0,0-41 0,0 21 15,-21 20-15,21-20 0,1 0 16,-22 21-16,0-1 0,0 1 0,0 0 16,0 42-1,0 0 1,0 1-16,0-1 16,-22 21-16,1-21 0,21 22 0,-21-22 15,21 21-15,0 0 0,0-20 16,0-1-16,0 21 0,0-21 0,0 0 15,0 1-15,0-1 0,0 0 16,21-21-16,0 0 0,1 0 16,-1 0-16,0 0 0,21 0 15,-21 0-15,1-21 0,20 0 16,-21-1-16,0 1 0,22-21 0</inkml:trace>
  <inkml:trace contextRef="#ctx0" brushRef="#br0" timeOffset="5445.86">10372 296 0,'0'0'0,"0"-21"0,0 0 0,0 0 0,0 0 15,-22 21 1,22 21-16,-21 0 0,0 0 16,21 22-16,-21-22 0,21 21 15,-21 0-15,0 1 0,21-1 0,-22 22 16,22-22-16,-21 0 0,21 22 15,0-1-15,-21-20 0,0 20 0,21-21 16,-21 1-16,21-1 0,0 0 16,0-20-16,0 20 0,0-21 15,0 0-15,0 0 0,0 1 0,21-22 32,0 0-32,0 0 0,0 0 15,1-22-15,-1 1 0,0 0 16,0-21-16</inkml:trace>
  <inkml:trace contextRef="#ctx0" brushRef="#br0" timeOffset="5819.64">10520 720 0,'0'21'0,"0"0"16,0 0-16,-21 22 15,21-22-15,-22 21 0,22-21 0,0 22 16,-21-22-16,21 21 0,0-21 0,0 0 15,0 1-15,0 20 0,0-21 16,0 0-16,0 0 16,21-21-16,1 0 15,-1 0-15,0 0 0,0 0 0,0-21 16,22 21-16,-22-21 0,0 0 16,0 0-16,0 0 0,0-1 0,1-20 15,-1 21-15,-21-21 0,0-1 16,0 22-16,0-21 0,0 21 15,0-1-15,0 1 0,-21 0 0,-1 0 16,1 21-16,0 0 0,0 0 16,0 0-16,0 0 0,-1 0 0,1 0 15,0 0-15,0 21 0,0 0 16,21 0-16,0 1 0,0-1 16,0 0-16</inkml:trace>
  <inkml:trace contextRef="#ctx0" brushRef="#br0" timeOffset="6051.51">10118 635 0,'-22'0'0,"44"0"0,-1 0 31,0 0-31,0 0 0,21 0 16,1 0-16,-22 0 0,21 0 0,1-21 16,-22 21-16,21 0 0,-21 0 15,22 0-15,-22 0 0,0 0 0,0 0 16,0 0-16,0 0 16,1 0-1</inkml:trace>
  <inkml:trace contextRef="#ctx0" brushRef="#br0" timeOffset="6812.65">11070 762 0,'0'0'0,"-42"0"31,21 0-31,-1 21 16,22 0-16,0 1 0,0-1 15,0 21-15,0-21 0,0 22 16,-21-22-16,21 0 0,-21 21 0,21-21 16,0 1-16,-21-1 0,21 0 0,0 0 15,0 0-15,0 0 0,-21-21 16,21 22-16,-21-22 15,21-22 1,0 1 0,0 0-16,0 0 15,0 0-15,0 0 0,0-1 0,0-20 16,21 21-16,0-21 0,-21-1 16,42 1-16,-21 21 0,1-22 0,-1 22 15,21 0-15,-21 0 0,22 0 0,-22 21 16,21 0-16,-21 0 0,0 0 15,22 0-15,-22 0 0,0 21 0,-21 0 16,21 0-16,0 0 0,-21 22 16,22-22-16,-22 21 0,0 1 0,0-22 15,0 21-15,0-21 0,0 0 16,0 1-16,0-1 0,0 0 16,0 0-16,0 0 0,-22-21 15,1 0-15,0 0 16,21-21-1,0 0 1,0 0-16,0 0 0,0-1 0,21-20 16,0 21-16,1-21 0,-1-1 15,0 1-15,0 21 0,21-22 0,-20 22 16,-1-21-16,21 42 0,0-21 0,-20 21 16,20 0-16,-21 0 0,0 0 15,22 21-15,-22 0 0,0 0 0,-21 0 16,21 22-16,-21-22 0,0 21 15,0 1-15,0-22 0,0 21 16,0 0-16,0-20 0,-21-1 0,0 0 16,21 0-16,-21 0 0,-1 0 15,22 1-15,-21-1 0,0-21 16,21 21-16,-21-21 0,21-21 31,21 0-31</inkml:trace>
  <inkml:trace contextRef="#ctx0" brushRef="#br0" timeOffset="7635.77">12382 868 0,'22'0'16,"-1"0"-16,-21-21 16,21 21-16,-21-21 0,21-1 15,0 1-15,-21 0 16,0 0-16,0 0 15,0 0-15,0-1 16,0 1-16,0 0 0,-21 0 16,21 0-16,-21 21 0,0-21 0,0 21 15,-1 0-15,1 0 0,-21 0 16,21 0-16,-22 0 0,22 21 0,-21 0 16,0 0-16,20 0 0,-20 22 15,21-22-15,0 21 0,0 0 0,-1 1 16,22-1-16,-21 0 0,21-20 15,0 20-15,0-21 0,0 0 0,0 0 16,0 1-16,21-1 0,1 0 0,-1-21 16,0 0-16,0 21 15,0-21-15,0 0 0,1 0 0,-1 0 16,21 0-16,-21 0 0,0-21 16,1 21-16,-1-21 0,21 0 0,-21-1 15,0 1-15,1-21 0,-1 21 16,0-22-16,-21 22 0,21-21 0,-21 0 15,21 20-15,-21-20 0,0 21 0,0-21 16,0 20-16,0 1 0,0 0 16,0 42-1,0 0 1,-21 22-16,21-22 0,-21 0 16,21 21-16,-21 1 0,21-22 0,0 21 15,0-21-15,0 22 0,0-22 16,0 0-16,0 0 0,0 0 0,0 1 15,21-22 1,0 0-16,0 0 0,0 0 0,1 0 16,-1 0-16,21-22 0,-21 1 15,0 0-15,1 0 0</inkml:trace>
  <inkml:trace contextRef="#ctx0" brushRef="#br0" timeOffset="7928.61">13060 254 0,'0'0'16,"0"-42"-16,0 21 0,0-1 0,0 1 0,0 0 16,-21 21-1,-1 21-15,22 22 0,-21-22 0,0 21 16,0 0-16,0 22 0,0-22 16,-1 1-16,1 20 0,0-21 0,0 22 15,21-22-15,-21 1 0,0 20 16,-1-21-16,22 1 0,-21-1 0,21 0 15,0 1-15,0-22 0,0 0 16,0 0-16,0 0 0,0 1 16,0-1-16,21-21 31,1-21-31,-1 21 16,21-22-16,-21-20 0,0 21 15,22 0-15</inkml:trace>
  <inkml:trace contextRef="#ctx0" brushRef="#br0" timeOffset="8167.47">13377 635 0,'0'0'0,"0"21"47,-21-21-47,0 21 0,0 1 15,0-1-15,21 0 0,-22 21 0,1-21 16,0 22-16,0-22 0,0 21 15,21-21-15,0 22 0,-21-22 0,21 0 16,0 0-16,0 0 0,0 1 16,0-1-16,21 0 0,0-21 15,0 0-15,0 0 0,0 0 0,1 0 16,20 0-16,-21 0 0,21 0 16,-20 0-16,-1-21 0</inkml:trace>
  <inkml:trace contextRef="#ctx0" brushRef="#br0" timeOffset="8876.52">13737 804 0,'21'-21'0,"-42"42"0,42-63 0,-21 21 16,-21 42 15,0 0-31,0 0 0,21 1 16,-21-1-16,21 0 0,-22 0 15,22 21-15,0-20 0,0-1 0,0 0 16,0 0-16,0 0 0,0 0 15,0 1-15,0-1 0,22-21 32,-1 0-32,-21-21 31,0-1-31,21 1 16,-21 0-16,0 0 0,0 0 0,0-22 15,0 1-15,21 21 0,-21-21 16,0-1-16,21 22 0,0-21 0,-21 21 15,22-1-15,-1 1 0,0 0 0,21 21 16,-21-21-16,22 21 0,-22 0 16,21 0-16,1 0 0,-1 0 0,-21 0 15,21 21-15,-20 0 0,-1 0 16,0 1-16,0 20 0,0 0 16,-21 1-16,21-22 0,-21 21 0,0 0 15,0 1-15,0-1 0,0-21 16,0 22-16,-21-22 0,0 0 0,0 0 15,0 0-15,21 0 0,-21-21 16,-1 0-16,22 22 0,-21-22 16,0 0-16,0 0 15,21-22-15,0 1 0,0 0 16,0 0-16,0 0 0,0 0 0,21-22 16,-21 1-16,42 0 0,-20-22 15,-1 22-15,21-1 0,0 1 0,1 0 16,-1-1-16,0 1 0,22 21 15,-22-21-15,1 42 0,-1-22 16,0 22-16,1 0 0,-1 0 16,0 22-16,-21-1 0,22 0 0,-22 0 15,-21 21-15,0 1 0,0-1 0,0 0 16,0 1-16,0 20 0,-21-20 16,0-1-16,-1 0 0,22-21 0,-21 22 15,0-22-15,21 0 0,-21 0 16,21 0-16,-21 1 0,0-22 15,21-22 17,-22 1-32,22 0 0,-21 0 15</inkml:trace>
  <inkml:trace contextRef="#ctx0" brushRef="#br0" timeOffset="9096.04">13928 275 0,'0'0'0,"-22"0"0,1 0 0,0 0 15,0 0-15,0 0 0,21 21 16,-21-21-16,-1 0 16,1 22 15,0-22-31,0 0 15,0 0 1</inkml:trace>
  <inkml:trace contextRef="#ctx0" brushRef="#br0" timeOffset="9271.94">12679 445 0,'0'0'0,"-43"0"0,22 21 16,0 0-16,21 0 15,21-21 1,0 0-16,22 0 16,-1 0-16,0 0 0,1 0 15,20 0-15,-20 0 0,20 0 0,1-21 16,-1 0-16</inkml:trace>
  <inkml:trace contextRef="#ctx0" brushRef="#br0" timeOffset="9695.7">15600 466 0,'0'0'0,"-21"0"0,-1-21 0,1-1 15,21 1 1,21 21-1,22 0-15,-22 0 0,21 0 16,1 0-16,-1 0 0,21 0 0,-20 0 16,20 0-16,1 0 0,-1 0 15,-20 21-15,20-21 0,1 0 0,-22 0 16,21 22-16,-41-22 0,20 0 16,-21 0-16,0 21 0,-42-21 15,0 0-15,-21 0 16</inkml:trace>
  <inkml:trace contextRef="#ctx0" brushRef="#br0" timeOffset="9951.54">15981 466 0,'0'0'0,"-43"21"31,22 0-31,21 0 0,-21 0 0,21 22 16,0-22-16,-21 21 0,0 1 15,0-1-15,21 0 0,0 22 0,-22-22 16,1 0-16,21 22 0,-21-22 16,21-21-16,0 22 0,0-1 15,0-21-15,0 0 0,0 1 0,0-1 16,0 0-16,21-21 16,0 0-1,1 0-15,-1-21 16,0 21-16,21-21 0,-21-1 0</inkml:trace>
  <inkml:trace contextRef="#ctx0" brushRef="#br0" timeOffset="10687.74">16341 783 0,'21'-21'16,"-42"42"-16,42-63 0,-42 42 31,21 21-31,-22 0 0,1 0 16,0 1-16,0-1 0,0 0 15,0 21-15,-1-21 0,1 22 0,0-22 16,21 0-16,0 0 0,0 0 0,0 1 16,0-1-16,0 0 0,0 0 15,21 0-15,0-21 0,1 0 16,-1 0-16,0 0 0,0 0 16,21 0-16,-20 0 0,20 0 0,-21 0 15,0-21-15,0 0 0,22 0 16,-43 0-16,21-1 0,-21 1 15,0-21-15,0 21 0,0-22 0,0 1 16,0 0-16,-21 21 0,0-22 16,-1 22-16,-20 0 0,21 0 0,0 0 15,0-1-15,-1 1 0,1 21 16,0 0-16,21-21 0,42 21 31,-20 0-31,20 0 0,0 0 0,1 0 16,-1-21-16,0 21 0,22 0 0,-22 0 15,0 0-15,-20 0 16,20 0-16,-21 0 0,21 0 0,-20 0 0,-1 0 16,0 0-16,-21 21 15,0 0-15,0 0 0,0 1 0,0-1 16,0 0-16,0 0 0,-21 21 16,0-20-16,-1 20 0,22-21 0,-21 21 15,21-20-15,-21-1 0,21 21 16,0-21-16,0 0 0,0 1 0,0-1 15,0 0-15,0 0 16,21-21-16,0 0 0,1 21 0,-1-21 16,0 0-16,21 0 0,-21 0 15,22 0-15,-22 0 0,21-21 0,1 0 16,-22 21-16,21-21 0,-21-22 16,0 22-16,1-21 0,-1 21 15,-21-22-15,21 1 0,-21-21 0,0 20 16,0 1-16,0 21 0,-21-22 15,0 22-15,-22-21 0,22 42 0,0-21 16,-21 21-16,20-21 0,-20 21 16,21 0-16,-21 0 0,20 21 0,-20 0 15,21-21-15,0 21 0,21 0 16,0 0-16,0 1 0,0-1 16,0 0-16,21-21 15,0 0-15,21 0 0,-20 0 0</inkml:trace>
  <inkml:trace contextRef="#ctx0" brushRef="#br0" timeOffset="10963.96">17886 381 0,'0'0'16,"21"0"-16,-21-21 0,0 42 31,-21 0-31,0 0 0,-1 22 15,1-22-15,0 21 0,0 1 0,0-1 16,0 0-16,-1 1 0,1-1 0,0 21 16,0-20-16,0-1 15,0 22-15,-1-22 0,1-21 0,0 21 16,21 1-16,0-22 0,0 0 16,0 0-16,0 0 0,0 1 0,21-22 15,0 0 1,1 0-16,-1 0 0,0 0 15,21 0-15,1-22 0</inkml:trace>
  <inkml:trace contextRef="#ctx0" brushRef="#br0" timeOffset="11383.72">18627 741 0,'0'0'0,"0"-21"0,-22 0 16,-20 21-16,21 0 15,0 0-15,-22 0 0,1 0 0,0 0 16,-1 0-16,1 21 0,-21-21 16,20 21-16,22 0 0,-21 0 0,21 0 15,-1 22-15,1-22 0,0 0 16,21 0-16,0 0 0,0 1 16,0-1-16,21 0 0,0-21 15,22 21-15,-22-21 0,21 0 0,1 21 16,-1-21-16,-21 0 0,21 21 15,1-21-15,-22 22 0,21-1 16,-21-21-16,1 21 0,-1 0 16,-21 0-16,0 0 0,0 1 15,0-1-15,-21-21 0,-1 21 16,1-21-16,-21 21 0,21-21 0,-22 21 16,1-21-16,21 0 0,-21 0 0,-1 0 15,1 0-15,21 0 0,-22 0 16,22 0-16,-21 0 0,21 0 0,0 0 15,-1 0-15,1 0 16,0 0-16,0-21 0,0 21 0,0-21 16,-1 21-1,1 0-15</inkml:trace>
  <inkml:trace contextRef="#ctx0" brushRef="#br0" timeOffset="12191.48">1418 2180 0,'0'0'0,"-21"-21"0,-64-21 15,64 21 1,0 21-16,21-22 0,-21 22 15,42 0 1,0 0-16,21 0 16,22 0-16,-1 0 0,22 0 15,21 0-15,0 0 0,0 0 16,42 0-16,21 0 0,0 0 16,1 0-16,20 0 0,1 0 0,-1 0 0,1-21 15,-22 21-15,22 0 16,-43 0-16,21 0 0,0-21 0,-20 21 15,-1 0-15,-21 0 0,0 0 16,-21 0-16,-22 0 0,1 0 0,-22-21 16,1 21-16,-22 0 0,1 0 15,-22 0-15,0 0 0,-21-21 47,-21 21-47,0 0 0,21-21 16</inkml:trace>
  <inkml:trace contextRef="#ctx0" brushRef="#br0" timeOffset="12671.21">6244 1969 0,'0'0'0,"-21"0"0,-21 0 0,20 0 16,1 0-16,0 0 0,21-22 31,42 22-31,-20 0 0,20 0 16,0 0-16,22 0 0,-1 0 15,1 0-15,20-21 0,22 21 0,-21 0 16,21 0-16,0-21 0,-22 21 15,22 0-15,-21 0 0,-1-21 0,1 21 16,0 0-16,-22 0 0,43 0 16,-64 0-16,-20 0 0,-1 0 15,0 0-15,0 0 0</inkml:trace>
  <inkml:trace contextRef="#ctx0" brushRef="#br0" timeOffset="13371.81">9737 1969 0,'0'0'16,"-43"0"-16,22 0 0,0 0 15,-21 0-15,20 0 0,1 0 0,-21-22 0,21 22 16,0 0-16,-1 0 0,-20 0 16,21-21-16,0 21 0,0 0 15,-22-21-15,22 21 0,0 0 16,0 0-16,42 0 31,0 0-31,0 0 0,22 0 16,-1 0-16,21 0 0,22 0 0,21 0 15,0 0-15,21 0 0,21 0 16,-21 0-16,42 0 0,1 0 0,-1 0 16,21 0-16,-20 0 0,20 0 15,22-21-15,0 21 0,-1 0 0,-20 0 16,20 0-16,22 0 0,-21 0 0,0 0 15,-1 0-15,-20 0 16,-1 0-16,1-21 0,-1 21 0,-42 0 16,1 0-16,-1 0 0,-42 0 15,-1 0-15,-41 0 0,-1 0 0,1-21 16,-22 21-16,-21 0 0,1 0 0,-1 0 16,0 0-16,-21-22 15,0 1 16,0 0-15,0 0-16,21 0 16</inkml:trace>
  <inkml:trace contextRef="#ctx0" brushRef="#br0" timeOffset="13945.97">15960 1757 0,'0'0'0,"-43"0"0,1 0 0,0 0 0,20 0 16,-20 0-16,0 0 0,21 0 15,-22 0-15,22 0 0,0 0 0,42 0 47,0 0-47,22 0 0,-1 0 0,21 0 16,1 0-16,21 0 0,-1 0 15,22 0-15,21 0 0,-21 0 0,21 0 16,0 0-16,21 0 0,-21 0 16,21 0-16,0 0 0,-21 0 0,0 0 15,0 0-15,-42 0 0,21 0 16,-43 0-16,22 0 0,-43 0 0,22 0 15,-22 0-15,-21 0 0,22 0 16,-22 0-16,-21-21 0,21 21 0,-21-21 16,0-1 15,-21 22-31,0 0 16,0 0-16,-1 0 15,1 0-15,0 0 0,0 0 16,0 0-16</inkml:trace>
  <inkml:trace contextRef="#ctx0" brushRef="#br0" timeOffset="14071.9">18140 1799 0,'0'21'0,"0"-42"0,-21 42 63</inkml:trace>
  <inkml:trace contextRef="#ctx0" brushRef="#br1" timeOffset="94001.08">3492 3958 0,'-21'0'0,"21"-21"16,0 0 0,0 0-1,0 0-15,0-1 16,0 1-16,0 0 16,0 0-1,0 0-15,-21 21 47,0 0-31,21 21-1,0 0-15,0 0 16,-21 0-16,21 22 0,0-22 0,-21 21 16,21 1-16,0-1 0,0 0 15,0 1-15,0 20 0,0-21 0,0 1 16,0 20-16,-22-20 0,22-1 15,0 0-15,-21 1 0,21-1 0,0 0 16,0-21-16,0 22 0,0-1 16,0-21-16,0 22 0,0-22 15,0 0-15,0 21 0,0-21 0,0 1 16,0-1-16,0 0 16,0 0-1,0-42 16,0 0-31,0 0 16,21 21-16,-21-22 0,22 1 0,-22 0 16,21 0-16,0 0 15</inkml:trace>
  <inkml:trace contextRef="#ctx0" brushRef="#br1" timeOffset="94415.84">3916 4424 0,'0'0'0,"0"21"32,0 0-17,0 0-15,0 1 0,0-1 16,0 0-1,0 0-15,21-21 16,0 0-16,-21 21 0,21-21 16,0 0-16,1 0 15,-1 0-15,-21-21 16,0 0 0,21 0-16,-21 0 0,0-1 15,0 1-15,0 0 16,-21 21-1,0 0 1,21 21 0,-22 0-16,22 1 15</inkml:trace>
  <inkml:trace contextRef="#ctx0" brushRef="#br1" timeOffset="96352.7">5334 4064 0,'0'0'0,"-21"0"16,42 0 31,0 0-47,0 0 15,22 0-15,-22 0 0,21 0 16,-21-21-16,22 21 0,-1-21 0,21 21 15,-20-21-15,-1 21 0,0-22 16,1 1-16,-1 21 0,0-21 0,1 0 16,-1 0-16,0 0 0,-20-1 15,-1 1-15,0 0 0,0 0 16,0 0-16,-21 0 0,0-1 0,0-20 16,0 21-16,0 0 0,0 0 15,0-1-15,0 1 0,0 0 0,0 0 16,0 0-16,-21 21 15,0-21-15,0 21 32,0 21-32,21 0 0,-22 0 0,1 0 15,21 0-15,0 22 0,-21-22 16,0 21-16,21 1 0,-21-1 0,0 21 16,21-20-16,-22 20 0,22 1 15,-21 20-15,0-20 0,21 21 16,-21-22-16,21 1 0,0 20 0,0 1 15,0 0-15,0-1 0,0 1 0,0 0 16,0 20-16,0-20 0,0 0 16,21 21-16,-21-22 0,0 22 0,0 0 15,0-21-15,0-1 0,0 1 16,0 0-16,0-1 0,0-20 0,-21 20 16,21-20-16,0-1 0,-21-20 0,21 20 15,0-20-15,0-1 0,0-21 0,0 0 16,0 0-16,0 1 0,21-22 15,0 0-15,0-22 16,22 1-16,-22-21 0,21 21 0,-21-22 16,22 1-16,-1 0 0,0-22 15,1 22-15,-1-22 0,0 1 0,1-1 16,-1-20-16,0-1 0,1 0 0,-22 22 16,21-22-16,-21 1 0,-21-1 15,0 0-15,0 1 0,0-1 0,-21 0 16,0 22-16,0-22 0,-22 22 15,1 20-15,21-20 0,-21 20 0,-1 1 16,1 21-16,0 0 0,-1 0 16,22-1-16,-21 1 0,21 21 0,-1 0 15,44 0 32,-1 0-47,0 0 0,0 0 0,0-21 16,0 21-16,22-21 0,-22 21 15,0-21-15,0 0 0,22-1 0,-22 1 16,21 0-16,-21 0 0,22 0 16,-22-22-16,21 22 0,-21-21 0,22 21 15,-22-22-15,0 22 0,0 0 16,0-21-16,-21 21 0,0-1 0,0 1 16,0 0-16,-21 42 46,21 0-46,-21 22 0,21-22 16,0 21-16,0-21 0,0 22 0,0-22 16,0 21-16,0-21 0,0 1 0,21-1 15,0 0-15,-21 0 0,21 0 16,1 0-16,-1-21 0,21 0 0,-21 22 16,0-22-16,22 0 0,-22 0 15,0 0-15,21 0 0,-20-22 0,20 1 16,-21 21-16,0-21 0,22 0 15,-22 0-15,0-22 0,0 22 16,21-21-16,-20 21 0,-22-22 0,21 1 16,0 0-16,0 21 0,-21-1 15,0-20-15,0 21 0,0 0 0,0 0 16,0 42 0,0 0-1,0 0-15,-21 0 0,21 22 0,0-22 16,0 21-16,0-21 0,0 22 15,0-22-15,0 21 0,0-21 0,0 22 16,0-22-16,0 0 0,21 0 16,0 0-16,0-21 15,1 0-15,-1 0 0,0 0 0,0 0 16,0 0-16,22 0 0,-22 0 16,21-21-16,-21 0 0,22 21 0,-22-21 15,21-22-15,-21 22 0,22 0 16,-22-21-16,0-1 0,0 22 0,0-21 15,0 0-15,1-1 0,-1 22 0,-21 0 16,0 0-16,0 0 0,0 42 31,0 0-31,0 0 0,0 0 16,0 22-16,-21-22 0,21 21 0,-22 0 16,1 1-16,21-22 0,0 21 15,-21-21-15,21 22 0,-21-22 16,21 0-16,-21 0 0,21 0 0,0 1 15,0-1-15,-21-21 16,21 21-16,-22-21 16,22-21-16,0 0 15,0-1-15,0 1 16,0-21-16,0 21 0,0-22 0,0 22 16,22-21-16,-1-22 0,0 22 15,0 0-15,0-1 0,22 1 16,-1 0-16,-21 21 0,21-22 0,1 43 15,-1-21-15,0 21 0,1 0 16,-1 0-16,0 21 0,1-21 0,-1 43 16,-21-22-16,0 0 0,1 21 15,-22 1-15,0-1 0,0-21 0,0 21 16,0-20-16,0 20 0,0-21 0,0 21 16,0-20-16,0-1 0,0 0 15,-22 0-15,22 0 0,-21-21 16,0 0-1,21-21 1</inkml:trace>
  <inkml:trace contextRef="#ctx0" brushRef="#br1" timeOffset="97980.18">9144 4022 0,'-21'0'0,"42"0"0,-42-21 0,0-1 0,-1 22 15,1-21-15,21 0 0,-21 0 0,0 21 16,0-21-16,0 21 16,-1 0-16,1 0 0,0 0 0,0 0 15,0 0-15,0 0 16,-1 21-16,1 0 0,0 21 0,0-20 15,0 20-15,0 0 0,-1 1 0,22-1 16,-21 0-16,21 1 0,-21-1 16,21 0-16,0-21 0,0 22 0,0-22 15,0 0-15,21 21 0,0-42 16,1 22-16,20-1 0,0-21 0,-21 0 16,22 0-16,-1 0 0,0 0 0,1 0 15,-1 0-15,0 0 16,1 0-16,-1-21 0,0-1 0,1 1 0,-22 0 15,21-21-15,-21-1 0,22 1 16,-22 0-16,0-22 0,0 1 16,0-1-16,1 1 0,-22-1 0,0 1 15,21-1-15,-21 1 0,21 20 16,-21 1-16,0 0 0,0-1 0,0 22 16,0-21-16,0 21 15,-21 42 1,21 0-16,-21 0 0,-1 0 0,22 22 15,0-1-15,0 0 0,-21 1 16,21 20-16,-21 1 0,21-22 16,0 22-16,0-1 0,0-21 15,0 22-15,0-22 0,0 1 0,0-1 16,0 0-16,0 1 0,0-22 0,21 0 16,-21 0-16,21 0 0,1 0 15,-1-21-15,0 0 0,0 0 0,0 0 16,22 0-16,-22 0 0,21 0 0,-21 0 15,22-21-15,-22 0 0,21-21 16,-21 21-16,22-22 0,-22 1 0,21 0 16,-21-1-16,0 1 0,1 0 15,-1-1-15,-21 1 0,0 0 16,21 20-16,-21 1 0,0 0 0,21 21 0,-42 21 31,21 0-15,-21 22-16,0-1 0,21-21 15,0 22-15,0-1 0,-22 0 0,22 1 16,0-22-16,0 21 0,0-21 0,0 22 16,0-22-16,0 0 0,22 0 15,-1-21-15,0 21 0,0-21 0,0 0 16,0 0-16,22 0 0,-1 0 0,-21 0 16,22-21-16,-22 0 0,21 0 15,0 0-15,-20-1 0,20 1 16,-21-21-16,21 21 0,-20-22 0,-1 1 15,0 0-15,0-1 0,0 1 16,-21 21-16,0 0 0,0 0 0,0-1 16,0 44-1,0-1 1,0 0-16,0 21 0,-21-21 0,0 22 16,21-22-16,0 21 0,0-21 15,0 22-15,0-22 0,0 0 0,0 0 16,0 0-16,0 1 0,0-1 15,0 0-15,21-21 16,0 0-16,0 0 16,1 0-1,-22-21-15,21 0 0,-21-1 0,0 1 16,0 0-16,0 0 0,0 0 0,0 0 16,0-22-16,0 22 0,0-21 15,0 21-15,0-1 0,-21 1 0,-1 0 16,1 0-16,0 0 0,0 0 15,0 21-15,21-22 0,-21 22 16,21-21 0,21 21-1,0-21 1,0 21-16,21-21 16,-20 0-16,-1 21 0,0 0 0,0-21 0,21 21 15,-20 0-15,-1 0 0,0 0 16,0 0-16,21 0 0,-20 0 15,-1 21-15,0 0 0,0 0 0,0 21 16,0-20-16,-21 20 0,0-21 16,0 21-16,0-20 0,0 20 0,0 0 15,0-21-15,0 1 0,0 20 0,0-21 16,-21 0-16,21 0 0,-21 1 16,21-1-16,0 0 0,0 0 15,0 0-15,-21-21 0,0 0 31,21-21-15,0 0-16,0 0 16,0-22-16,0 22 0,21-21 15,0 0-15,0-1 0,0 1 0,1 0 16,-1-22-16,0 22 0,21 21 16,-21-22-16,22 22 0,-22 0 0,21 0 15,1 0-15,-1 21 0,-21 0 0,21 0 16,1 0-16,-1 21 0,-21 0 15,0 0-15,22 0 0,-22 0 0,0 22 16,0-1-16,0 0 0,1-20 16,-22 20-16,0 0 0,0 1 15,0-22-15,0 21 0,0-21 0,0 0 16,0 1-16,-22-1 0,1 0 0,21 0 16,-21-21-16,21 21 0,-21-21 15,21-21 16,0 0-15,21 0-16</inkml:trace>
  <inkml:trace contextRef="#ctx0" brushRef="#br1" timeOffset="98891.83">12340 3895 0,'-42'-43'31,"21"43"-31,-1 0 0,1 0 0,0 0 16,0 0-16,0 0 0,0 22 0,-1-1 15,1 0-15,-21 0 0,21 0 16,0 0-16,-22 22 0,22-1 15,0-21-15,0 22 0,0-22 0,21 21 16,0-21-16,-22 0 0,22 1 16,0-1-16,0 0 0,0 0 0,0 0 15,22-21-15,-1 0 16,0 0-16,0 0 0,0 0 16,0 0-16,1 0 0,20-21 0,-21 21 15,0-21-15,0 0 0,1 0 16,-1-1-16,21-20 0,-21 21 0,-21-21 15,21-1-15,1 1 0,-1 21 16,-21-22-16,0 22 0,0-21 0,0 21 16,0 0-16,0-1 0,-21 44 31,21-1-15,-22 0-16,1 21 0,21-21 0,0 22 15,0-1-15,0-21 0,-21 22 16,21-1-16,0-21 0,0 21 0,0-20 15,0-1-15,21 0 0,-21 21 16,21-42-16,1 21 0,20 1 0,-21-22 16,0 0-16,22 0 0,-22 0 0,0 0 15,21 0-15,-21 0 0,22 0 16,-22-22-16,0 22 0,0-42 16,0 21-16,22 0 0,-22-22 0,0 1 15,0-21-15,22 20 0,-22-20 16,21-1-16,-21 22 0,22-22 0,-22 1 15,0 21-15,21-22 0,-21 22 16,-21-1-16,22-20 0,-22 42 0,21-22 16,-21 22-16,0-21 0,0 21 15,0 0-15,-21 21 16,-1 21-16,1 0 0,0 0 16,0 0-16,21 22 0,-21-1 15,0 0-15,-1 1 0,22-1 16,-21 0-16,21 1 0,-21-1 15,21 21-15,-21-20 0,21-1 0,0 0 16,0 22-16,0-22 0,0 1 0,0-22 16,0 21-16,0 0 0,0-20 15,21-1-15,0 0 0,0 0 0,1 0 16,-1-21-16,0 0 0,21 21 0,-21-21 16,1 0-16,20 0 0,-21 0 15,0 0-15,22-21 0,-22 21 0,0-21 16,21 0-16,-21 0 0,1 0 15,-1-1-15,0 1 0,0 0 0,0 0 16,0 0-16,1 0 0,-1-1 0,-21 1 16,0 0-16,0-21 15,0 21-15,0-1 0,0-20 0,0 21 16</inkml:trace>
  <inkml:trace contextRef="#ctx0" brushRef="#br1" timeOffset="99136.69">11726 3281 0,'0'0'0,"-42"0"0,0 0 16,20 0-16,1 0 0,0 0 15,0 0-15,0-21 0,0 21 63,-1 0-48,1 0-15,-21 0 0</inkml:trace>
  <inkml:trace contextRef="#ctx0" brushRef="#br1" timeOffset="99359.97">9652 3620 0,'-21'21'0,"42"-42"0,-63 42 16,63-21 15,0 0-31,0 0 0,21 0 0,-20 0 16,-1 0-16,21 0 0,0 0 15,1 0-15,-22 0 0,21-21 0,1-1 16,-22 22-16,21-21 0,-21 21 0</inkml:trace>
  <inkml:trace contextRef="#ctx0" brushRef="#br1" timeOffset="100195.49">15219 3493 0,'-85'0'15,"170"0"-15,-191 0 0,127 0 32,0 0-32,0 0 15,22 0-15,-1 0 0,0 0 16,1 0-16,-1 21 0,22-21 0,-22 0 15,21 0-15,-20 0 0,-1 0 0,22 0 16,-22 0-16,-21 0 0,21 0 16,-20 21-16,-1-21 0,0 0 0,-42 0 31,0 0-15,-1 0-16,1 0 0,0 0 15,0 0-15,0 0 0,0 0 0,-1 0 16,1 0-1,0 0-15,0 0 47,21 21-47,-21 0 0,21 0 16,0 1 0,-21-1-16,21 0 0,-22 0 0,22 21 15,-21-20-15,21 20 0,0 0 0,-21 1 16,21-22-16,-21 21 0,21 0 15,-21 1-15,21-1 0,0 0 0,0 1 16,-21-22-16,21 21 0,-22-21 16,22 1-16,0-1 0,0 0 0,0 0 15,0 0-15,0 0 16,22-42 15,20 0-31,-21 0 0,0 0 16,22 0-16</inkml:trace>
  <inkml:trace contextRef="#ctx0" brushRef="#br1" timeOffset="101295.6">16214 3747 0,'0'0'0,"42"-22"31,-42 44-15,-21-22-16,0 21 0,-22 0 0,22 21 15,0-21-15,0 22 0,0-22 0,-1 21 16,1 1-16,0-1 0,0-21 16,21 21-16,0-20 0,0 20 15,0-21-15,0 0 0,0 0 16,0 1-16,21-1 0,0-21 0,0 21 16,1-21-16,20 0 0,-21 0 0,21 0 15,-20 0-15,20 0 0,-21 0 16,21-21-16,-20 21 0,-1-21 0,0-1 15,0 1-15,0 0 0,-21 0 16,0-21-16,0 20 0,0-20 0,0 21 16,-21-21-16,0 20 0,0-20 15,0 21-15,-22 0 0,22 0 0,0-1 16,21 1-16,-21 0 16,21 0-1,21 21-15,0 0 0,0-21 0,22 21 16,-1 0-16,21 0 0,-20 0 15,20 0-15,-20 0 0,20 0 0,-21 0 16,1 0-16,-1 0 0,0 0 0,1 21 16,-22-21-16,21 21 0,-42 0 15,21 0-15,-21 1 0,0-1 16,0 0-16,0 0 0,-21 21 16,0-20-16,0-1 0,0 21 0,0-21 15,-1 0-15,1 1 0,0-1 16,0 0-16,21 0 0,0 0 15,0 0-15,0 1 0,0-1 16,21-21-16,0 0 16,22 0-16,-22 0 0,0 0 0,0 0 15,21 0-15,-20 0 0,20 0 16,-21 0-16,0-21 0,22-1 0,-22 1 16,0 0-16,0 0 0,0-21 15,0-1-15,1 1 0,-22 21 0,0-22 16,0 1-16,0 0 0,0 21 15,0-22-15,0 22 0,-22 0 0,1 0 16,0 0-16,0 21 0,0-22 0,0 22 16,-1 0-16,1 0 15,0 0-15,0 0 0,0 0 0,21 22 16,0-1 0,21 0-1,0-21-15,0 0 0,0 0 0,22 0 16,-22 0-16,21 0 0,1 0 15,-1 0-15,0 0 0,1 0 0,20 0 16,-21 0-16,22-21 0,-1 0 16,-20 21-16,20-22 0,-20 1 15,20 0-15,-21 0 0,1-21 0,-1 20 16,-21-20-16,22 0 0,-22-1 16,0 22-16,0-21 0,-21 21 0,0-22 15,0 22-15,0 0 0,0 0 16,-21 21-16,0 0 0,0 0 15,-1 21-15,1 0 0,0 0 16,0 1-16,-21 20 0,20 0 0,1 1 16,0-1-16,0 0 0,0 1 15,21-1-15,-21 21 0,-1-20 0,22 20 16,-21 1-16,21-22 0,0 22 16,0-1-16,0-21 0,0 22 0,21-22 15,1-21-15,-1 22 0,0-22 16,21 0-16,-21 0 0,1 0 15,20-21-15,-21 0 0,21 0 0,-20 0 16,20 0-16,-21 0 0,21 0 16,1 0-16,-22-21 0,21 0 0,1 0 15,-1 0-15,-21 0 0,0-1 16,0 1-16,1 0 0,-1 0 0,-21 0 16,0 0-16,0-1 0</inkml:trace>
  <inkml:trace contextRef="#ctx0" brushRef="#br1" timeOffset="102351.74">3387 6541 0,'0'-22'16,"-22"22"0,22-21-1,-21 21 1,21-21-16,-21 21 16,0 0-16,21-21 0,0 0 15,0 0 1,0-1-16,0 1 15,21 0-15,0 21 0,0-21 0,1 21 16,20 0-16,-21 0 0,0 0 0,22 0 16,-22 0-16,21 0 0,-21 0 15,0 21-15,22 0 0,-22 0 0,21 22 16,-21-1-16,1 0 0,-22 1 16,0 20-16,0-20 0,0 20 15,0-21-15,0 1 0,0 20 16,-22-20-16,1-1 0,-21 0 0,21 1 15,-22-1-15,1 21 0,0-41 0,-1 20 16,1 0-16,0-21 0,-1 1 16,22-1-16,-21-21 0,21 0 0,0 0 15,-1 0-15,1 0 0,21-21 16,0-1-16,0-20 0,-21 21 0,21-21 16,0 20-16,0-20 0,0 0 15,0-1-15,0 22 0,21-21 0,0 21 16,-21-22-16,22 22 0,-1 0 0,0 21 15,0 0-15,21 0 16,-20 0-16,-1 0 0,21 21 0,-21 0 16,0 1-16,22-1 0,-22 0 15,0 21-15,0-21 0,0 1 0,1 20 16,-1-21-16,0 0 0,0 22 16,-21-22-16,21 0 0,0 0 0,-21 0 15,0 0-15,22-21 0,-22 22 0,21-22 16,0 0-1,0 0-15,0 0 0,0 0 0,1 0 16,-22-22-16</inkml:trace>
  <inkml:trace contextRef="#ctx0" brushRef="#br1" timeOffset="102515.64">4212 7027 0,'0'0'0,"0"-21"16,21 21 46,-21-21-62</inkml:trace>
  <inkml:trace contextRef="#ctx0" brushRef="#br1" timeOffset="102976.38">7175 6371 0,'0'-21'0,"0"0"16,-42-85-1,42 85-15,-21 0 16,0 21-16,0 0 15,21 21 1,0 0-16,0 21 0,0 1 0,0-1 16,0 0-16,0 22 15,0-1-15,0 1 0,0-1 0,0-20 16,-22 20-16,1-20 0,21-1 0,-21 21 16,21-41-16,-21 20 0,0 0 15,21-21-15,0 1 0,0-1 0,0 0 16,0 0-16,-21-21 31</inkml:trace>
  <inkml:trace contextRef="#ctx0" brushRef="#br1" timeOffset="103464.11">6519 6583 0,'0'0'0,"-21"-64"0,0 22 16,0 0-16,0 21 0,21-22 0,0 1 15,0 0-15,0 20 0,0-20 0,21 21 16,0 0-16,0-22 0,21 22 16,1 0-16,-1 0 0,0 0 0,22 21 15,-1 0-15,1 0 0,-1 0 16,22 0-16,-21 21 0,-1 0 0,1 21 16,-1-20-16,-21 20 0,22 21 15,-22-20-15,1 20 0,-1 1 0,0 20 16,-21-20-16,1-1 0,-1 1 15,-21-22-15,21 22 0,-21-22 16,0 0-16,0 1 0,0-22 0,0 0 16,0 21-16,0-20 0,0-1 15,0-42 1,0-1 0,0 1-16,0 0 0,0 0 0,0-21 15,0-1-15,0 1 0,0 0 16,0-22-16,0 1 0,0-1 0,21 1 15,0-22-15,0 21 0,1 1 16,-22-1-16,21 1 0,0 21 0,-21-1 16,21 1-16,-21 0 0,0 20 15,21 1-15,-21 0 0,21 21 16,1 0-16,-1 21 31,-21 0-31,0 1 16,0-1-16,0 0 0,0 0 0,0 21 15,21-20-15</inkml:trace>
  <inkml:trace contextRef="#ctx0" brushRef="#br1" timeOffset="104166.25">8213 6604 0,'0'0'16,"0"21"-16,0 0 0,-22 1 15,1-1-15,21 0 16,-21 0-16,0 0 0,21 0 0,-21 1 16,0-1-16,21 0 0,-22-21 0,22 21 15,0 0-15,0 0 0,-21-21 16,21 22-16,0-1 0,0 0 16,21-21-1,1 0-15,-1 0 16,0 0-16,0-21 15,0 21-15,-21-21 0,0-1 0,0 1 16,21 0-16,-21 0 0,22 0 16,-22 0-16,0-22 0,0 1 0,21 0 15,0-1-15,-21 1 0,21 0 16,0 20-16,0-20 0,-21 0 0,22 21 16,-1-1-16,0 1 0,0 0 0,21 21 15,-20 0-15,-1 0 16,0 0-16,0 21 0,0 0 0,0 1 15,1 20-15,-1-21 0,0 21 0,-21 1 16,0-1-16,0-21 16,0 22-16,0-1 0,0 0 0,0-21 15,0 1-15,0 20 0,-21-21 0,0 0 16,-1 0-16,22 1 16,-21-22-16,0 0 15,21-22 1,0 1-16,0 0 15,0 0-15,0 0 0,21-22 0,0 1 16,1 0-16,-1-1 0,0 1 16,21-21-16,-21 20 0,22 1 0,-1-22 15,0 43-15,1-21 0,20 21 0,-20 0 16,-1-1-16,0 22 16,1 0-16,-22 0 0,21 22 0,-21-1 15,0 0-15,1 0 0,-22 21 0,0-20 16,0 20-16,0 0 0,0 1 15,0-22-15,0 21 0,0-21 0,-22 22 16,22-22-16,0 0 0,-21 0 0,0 0 16,21 0-16,0 1 15,-21-22-15,21-22 32</inkml:trace>
  <inkml:trace contextRef="#ctx0" brushRef="#br1" timeOffset="104400.71">10795 6287 0,'0'0'0,"-21"0"0,-22 42 31,43-21-31</inkml:trace>
  <inkml:trace contextRef="#ctx0" brushRef="#br1" timeOffset="105927.84">10731 6371 0,'-21'21'0,"42"-42"0,-21 42 31,22-42-31,20 21 15,-21-21-15,0 0 0,22 0 0,-1 0 16,0-1-16,-21-20 0,22 21 0,-1 0 16,0-22-16,1 1 0,-22 0 15,21-1-15,-21 1 0,1 0 16,-1-1-16,0-20 0,-21 21 0,21-1 16,-21 1-16,0 0 0,0-1 15,0 1-15,0 21 0,0 0 0,0-1 16,-21 1-16,0 21 15,0 0-15,-1 0 0,1 0 16,0 0-16,0 43 0,0-1 0,0 0 16,-1 1-16,22 20 0,-21 1 15,21-1-15,0 1 0,0 20 0,-21-20 16,21 20-16,0 1 0,-21 0 16,21 21-16,0-22 0,-21 1 0,0 21 15,-1-22-15,22 22 0,-21 0 0,0 21 16,0-21-16,21 0 0,-21 21 0,21 0 15,-21-21-15,21 21 0,-22 0 16,22-22-16,0 1 0,0 0 16,0 0-16,-21-21 0,21-22 0,0 22 15,0-22-15,0-20 0,0-1 0,0 0 16,21-21-16,1 1 0,-1-1 16,0-21-16,0 0 0,0-21 0,22-1 15,-22 1-15,21 0 0,0-21 0,1-1 16,20 1-16,-20 0 0,20-22 0,-21 22 15,22-22-15,-1-20 0,-20 20 0,-1-20 16,22-1-16,-22 21 16,-21-20-16,21-1 0,-20-21 0,-1 22 15,-21-22-15,0 21 0,0-21 0,-21 0 0,-22 22 16,1-1-16,0 0 16,-1 22-16,-20-22 0,20 22 0,-20-1 15,-1 22-15,1 0 0,-1-1 0,1 22 16,-1 0-16,1 0 0,21 21 15,-1 0-15,22 0 0,-21 0 0,21 0 16,42 0 15,0 0-31,0 0 0,0 0 0,22-21 16,-1 21-16,-21-22 0,43 1 16,-22 0-16,0 0 0,1 0 15,-1 0-15,0-1 0,1 1 0,-22-21 16,21 21-16,-21 0 0,0-22 0,1 22 15,-1 0-15,-21 0 0,0 0 16,0-1-16,0 1 0,0 0 0,0 0 16,0 42 15,0 0-15,0 0-16,0 1 0,0-1 15,0 0-15,0 21 0,0-21 0,0 1 16,0 20-16,0-21 0,0 0 15,0 0-15,0 1 0,21-1 16,0 0-16,0-21 0,0 0 0,1 21 16,-1-21-16,0 0 0,0 0 15,0 0-15,22-21 0,-22 0 0,0 21 16,21-21-16,-21-1 0,22 1 0,-22 0 16,0 0-16,0-21 0,22 20 15,-22 1-15,-21 0 0,21 0 0,-21 0 16,21 0-16,-21-1 0,0 1 15,-21 21 1,21 21 0,-21 1-16,21-1 15,-21 0-15,21 0 0,0 0 16,0 0-16,0 22 0,0-22 0,0 0 16,0 0-16,0 0 0,0 1 0,21-1 15,0 0-15,21 0 16,-21-21-16,1 0 0,-1 0 0,21 0 15,-21 0-15,0 0 0,22 0 0,-22 0 16,21-21-16,-21 0 0,1 0 16,20-1-16,-21 1 0,0 0 0,0 0 15,1 0-15,-22 0 0,0-1 16,21-20-16,-21 21 0,0 0 0,0 0 16,0-1-16,0 1 0,0 0 15,0 42 16,-21 0-31,21 1 0,-22-1 0,22 0 16,0 0-16,0 21 0,-21-20 0,21-1 16,-21 21-16,21-21 0,0 0 15,0 22-15,0-22 0,0 0 0,-21-21 16,21 21-16,0 0 0,0-42 47,0 0-32,0 0-15,0-21 0,21 20 0,-21-20 16,21 21-16,0-21 0,1 20 0,-1-20 16,0 21-16,0-21 0,0 20 15,22 1-15,-22-21 0,21 42 0,0-21 16,1 21-16,-22 0 0,21 0 0,1 0 16,-22 0-16,0 21 0,0-21 15,0 21-15,-21 21 0,0-20 0,0-1 16,0 0-16,0 21 0,0-21 0,0 1 15,-21 20-15,0-21 0,0 0 16,0 0-16,21 1 0,0-1 0,-22 0 16,1 0-16,21 0 0,-21-21 15,21 21-15,0-42 32,0 0-32,0 0 0,21 21 15,0-21-15</inkml:trace>
  <inkml:trace contextRef="#ctx0" brushRef="#br1" timeOffset="107543.48">13652 5990 0,'0'0'0,"0"-21"0,0 0 0,-21 21 15,0-21-15,0 21 16,-21 0-16,20 0 0,1 0 15,0 21-15,-21 0 0,21 0 0,-1 0 16,1 1-16,0-1 0,0 0 0,0 21 16,0-21-16,21 22 0,0-22 15,0 21-15,0-21 0,0 22 0,0-22 16,0 21-16,21-21 0,0 22 0,0-22 16,21 0-16,-20-21 0,-1 21 15,21 0-15,-21-21 0,22 0 0,-1 0 16,-21 0-16,21 0 0,1 0 0,-1-21 15,0 0-15,1 0 16,-1 0-16,-21 0 0,22-22 0,-1 22 16,-21-21-16,21 21 0,-20-22 0,-1 1 15,0 0-15,21-22 0,-42 22 16,21-22-16,-21 22 0,22-22 0,-22 1 16,0-1-16,0 22 0,0-21 15,0 20-15,0 22 0,0-21 0,0 21 16,0-1-16,-22 22 0,1 0 15,0 0 1,21 22-16,-21 20 0,0-21 0,21 21 16,0 22-16,0-22 0,0 22 15,0-22-15,0 22 0,0-22 16,0 21-16,0-20 0,0-1 0,0 0 16,0 1-16,0-1 0,21 0 15,-21-20-15,21 20 0,0-21 0,22 21 16,-22-20-16,0-1 0,21 0 0,-21-21 15,22 21-15,-1-21 0,0 0 16,-20 0-16,20 0 0,0 0 0,1-21 16,-1 0-16,-21 0 0,21-1 15,-20-20-15,-1 21 0,0 0 0,0-22 16,0 22-16,0-21 0,-21 0 16,0 20-16,0-20 0,22 21 0,-22 0 15,0 0-15,0-1 0,0 1 16,-22 42-1,22 1 1,0-1-16,0 0 0,-21 0 0,21 0 16,0 22-16,0-22 0,0 0 0,0 21 15,0-21-15,0 1 0,0-1 16,0 21-16,0-21 0,0 0 0,21-21 16,-21 22-16,22-1 0,-1-21 0,0 0 15,0 0-15,0 0 0,0 0 16,1 0-16,-1-21 0,0-1 15,0 1-15,21 0 0,-20 0 0,-1 0 16,0 0-16,21-1 0,-21 1 16,1 0-16,-1-21 0,0 21 0,-21-1 15,21-20-15,0 21 0,-21 0 16,0 0-16,0-1 0,0 1 0,0 42 31,0 1-15,-21-1-16,0 0 0,21 0 0,0 0 15,-21 0-15,21 1 0,-21 20 0,21-21 16,0 0-16,0 0 0,0 1 16,0-1-16,0 0 0,21 0 15,0-21-15,0 0 0,0 21 16,0-21-16,1 0 0,-1 0 16,21 0-16,-21 0 0,0-21 0,1 21 15,-22-21-15,21 0 0,0 0 16,-21-1-16,0 1 0,0-21 15,0 21-15,0 0 0,0-1 0,0-20 16,-21 21-16,0 0 0,-1 0 16,-20-1-16,21 22 0,-21-21 0,20 21 15,1 0-15,-21 0 0,21 0 16,0 0-16,42 0 31,0 0-31,0 0 16,21 0-16,-20 0 0,20 0 0,0 0 15,1 0-15,-1-21 0,-21 21 0,21 0 16,1-21-16,-1 21 0,0 0 16,-20 0-16,20 0 0,-21 0 0,0 0 15,0 0-15,1 0 0,-1 0 16,-21 21-16,0 0 0,0 0 0,0 1 16,0-1-16,0 0 0,0 0 0,0 0 15,0 0-15,0 1 0,0-1 16,0 0-16,0 0 0,0 0 15,0 0-15,0 1 0,0-1 16,-21-21-16,-1 0 31,1 0-15,21-21 0,0-1-16,0 1 0,0 0 15,0 0-15,0-21 0,21 20 16,1 1-16,-1-21 0,0 21 15,0-22-15,0 1 0,22 21 0,-1-21 16,0 20-16,1 1 16,-1 0-16,21 0 0,-20 21 0,-1 0 15,22 0-15,-43 0 0,21 21 0,-21 0 16,0 0-16,1 1 0,-22 20 16,0-21-16,0 0 0,0 22 0,-22-22 15,1 21-15,0-21 0,0 0 0,21 22 16,-21-22-16,0 0 0,-1 0 15,1 0-15,0-21 0,21 22 0,0-1 16,-21-21-16,21 21 0,-21-21 0,21 21 16,21-42 31,0 21-47</inkml:trace>
  <inkml:trace contextRef="#ctx0" brushRef="#br1" timeOffset="108432.64">17187 5884 0,'0'-21'0,"0"42"0,-21-63 0,0 21 0,0 0 16,0 0-16,-1-1 0,1 22 0,0 0 15,0 0-15,0 0 0,0 0 16,-22 22-16,22-22 0,-21 21 0,21 21 16,-22-21-16,22 0 0,-21 22 0,21-1 15,-1-21-15,1 22 0,0-1 16,0-21-16,21 21 0,-21-20 0,21-1 16,0 21-16,0-21 0,0 0 15,0 1-15,0-1 0,21 0 0,0-21 16,0 21-16,0-21 0,1 0 0,-1 0 15,0 0-15,21 0 0,-21 0 16,1-21-16,-1 0 0,0 21 16,0-21-16,0-1 0,22 1 0,-22 0 15,0 0-15,0-21 0,0 20 16,0-20-16,1 0 0,-1-1 0,0 1 16,0 0-16,0-22 0,-21 43 15,0 0-15,0 0 0,0 0 16,0 42-1,-21 0-15,21 0 16,-21 21-16,21-20 0,-21 20 0,21-21 16,0 21-16,0-20 0,0 20 0,0-21 15,0 0-15,0 22 0,0-22 16,0 0-16,21 0 0,0-21 16,0 21-16,0 0 0,1-21 15,-1 0-15,0 0 0,0 0 0,0 0 16,0 0-16,1 0 0,20 0 15,-21-21-15,21 0 0,-20 0 0,-1 0 16,21 0-16,-21-1 0,0-20 16,22 0-16,-22-1 0,0-20 0,-21 21 15,21-22-15,0 1 0,1-1 0,-22 1 16,0 20-16,0-20 0,0 20 16,0 1-16,0 0 0,0-1 0,0 22 15,0 0-15,0 0 16,-22 21-1,1 21-15,0 21 0,21-20 16,-21-1-16,21 21 16,0 0-16,0 22 0,0-22 0,0 22 15,0-1-15,0 1 0,0-22 16,0 22-16,0-22 0,0 0 0,0 22 16,0-43-16,0 21 0,0 1 0,21-22 15,-21 0-15,21 0 0,0 0 16,1 0-16,-1-21 0,0 0 0,0 0 15,0 0-15,22 0 0,-22 0 16,0 0-16,21 0 0,-21-21 0,1 0 16,20 21-16,-21-21 0,21 0 0,-20 0 15,20-1-15,-21-20 0,21 21 16,1 0-16,-22 0 0,21-22 16,1 22-16,-22 0 0,0-21 0,0 20 15,-21 1-15,0 0 0</inkml:trace>
  <inkml:trace contextRef="#ctx0" brushRef="#br1" timeOffset="108736.02">15198 5355 0,'-22'0'0,"-20"0"16,21 0 46,0 0-46</inkml:trace>
  <inkml:trace contextRef="#ctx0" brushRef="#br1" timeOffset="108963.86">13864 5757 0,'21'22'15,"0"-22"1,1 0-16,20 0 0,-21 0 0,21 0 16,-20 0-16,20 0 0,0-22 15,1 22-15,-1-21 0,21 21 0,-20-21 16,-1 21-16,0-21 0,-20 21 0,20-21 15,0 0-15,1 21 0</inkml:trace>
  <inkml:trace contextRef="#ctx0" brushRef="#br1" timeOffset="109519.54">19621 5313 0,'0'0'0,"-21"0"0,-21 0 15,21 0-15,0 0 0,-1 0 0,1 0 16,21-21-16,21 21 16,1 0-16,20 0 15,0 0-15,1 0 16,20 0-16,1-21 0,-1 21 0,1 0 16,-1 0-16,1 0 0,20 0 0,-41 0 15,20 0-15,1 0 0,-22 0 16,21 0-16,-41 0 0,-1 0 0,0 0 15,-42 0 1,0 0-16,-1 0 0,-20 0 16,0 0-16,-1 0 0,1 0 15,0 0-15,-1 0 0,1 0 16,0 0-16</inkml:trace>
  <inkml:trace contextRef="#ctx0" brushRef="#br1" timeOffset="109787.39">19854 5292 0,'0'21'0,"0"106"31,-21-85-15,0 1-16,0-1 0,21 0 0,0 1 0,-21-1 16,21 0-16,-22 1 0,1-1 15,21 0-15,0 1 0,0-1 16,-21 0-16,21-21 0,0 22 0,0-22 15,0 0-15,0 0 0,0 0 0,0 1 16,0-1 0,21-21-1,0 0-15,1 0 16,-1 0-16,0-21 0,0 21 16,21-22-16</inkml:trace>
  <inkml:trace contextRef="#ctx0" brushRef="#br1" timeOffset="110539.08">20637 5630 0,'22'-21'0,"-44"42"0,65-63 0,-43 21 15,-21 21 1,-1 0-16,1 21 0,0 0 0,0 0 16,-21 1-16,20-1 0,1 0 15,-21 21-15,21 1 0,0-22 0,-1 21 16,1-21-16,0 22 0,21-22 15,0 21-15,0-21 0,0 0 0,0 1 16,0-1-16,0 0 0,0 0 0,21-21 16,0 21-16,1-21 0,-1 0 15,0 0-15,21 0 0,-21 0 0,1 0 16,20 0-16,-21 0 0,0 0 16,0 0-16,22-21 0,-22 0 15,-21 0-15,21 0 0,-21-1 16,0 1-16,0-21 0,0 21 0,0-22 15,0 22-15,-21-21 0,0 0 16,0 20-16,21 1 0,0-21 0,-22 21 16,22 0-16,0-1 0,0 1 15,0 0-15,22 21 0,-1 0 16,21 0-16,0 0 0,1 0 16,-1 0-16,0 0 0,22 0 0,-22 0 15,1 0-15,20 21 0,-21 0 0,-20-21 16,20 22-16,-21-1 15,21 0-15,-42 0 0,0 21 0,22-20 16,-22-1-16,0 0 0,0 0 0,-22 0 16,22 22-16,-21-22 0,0 0 15,0 0-15,-21 0 0,20 0 0,1-21 16,0 22-16,21-1 0,0 0 16,0 0-1,0 0-15,21-21 0,0 0 16,1 0-16,20 0 0,-21 0 15,0 0-15,22 0 0,-22 0 0,21 0 16,0 0-16,1 0 0,-1-21 0,0 0 16,-20 0-16,20 0 15,-21-1-15,21 1 0,-20-21 0,-1 21 16,0-22-16,-21 1 0,0 0 0,0-1 16,0 22-16,0-21 0,-21 21 15,-22 0-15,22-1 0,0 1 0,0 21 16,-21 0-16,20 0 0,-20 0 15,21 0-15,-21 0 0,20 0 0,1 0 16,0 0-16,0 0 0,0 21 0,21 1 16,-21-22-16,21 21 15,0 0-15,21-21 16,0 0-16,0 0 16,21 0-16,1 0 0</inkml:trace>
  <inkml:trace contextRef="#ctx0" brushRef="#br1" timeOffset="110891.72">22246 5313 0,'0'0'0,"0"-42"0,0 20 0,0 1 0,0 0 16,0 42 15,-21 0-31,0 22 16,21-22-16,-21 21 0,-1 1 0,1-1 15,0 0-15,0 22 0,0-22 16,0 22-16,-1-1 0,1-21 16,0 22-16,21-22 0,0 1 0,0-1 15,0 0-15,0-21 0,0 22 0,0-22 16,0 0-16,21 0 0,0 0 16,1-21-16,-1 0 0,0 0 0,0 0 15,0 0-15,0 0 0,1 0 0,-1 0 16,0-21-16,0 21 0,0-21 15,0 21-15,1-21 0,-1 0 0,0 0 16,-21-1-16,0 1 16,0 0-16,0 0 15,0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18:30.8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508 0,'0'0'0,"0"-21"0,0 0 0,0 0 16,0-1-16,0 1 0,0 0 15,0 0-15,0 0 0,0 0 16,0-1 0,0 44-1,0-1-15,0 0 16,0 21-16,0-21 0,0 22 15,0 20-15,0-20 0,0 20 0,0 1 16,0-1-16,0 1 0,0 20 16,0-20-16,-21-1 0,21 22 0,-21-22 15,21 1-15,0-22 0,0 22 16,0-22-16,0 0 0,0 1 16,0-22-16,0 21 0,0-21 15,0 1-15,0-44 31,0 1-15,0 0-16,0 0 0,21-21 0,-21 20 16,0-20-16,21 0 0,-21-1 15,0-20-15</inkml:trace>
  <inkml:trace contextRef="#ctx0" brushRef="#br0" timeOffset="256.24">1037 466 0,'0'-21'0,"-63"21"16,105 0 15,-21 0-15,21 0-16,-20 0 0,20 0 0,21 0 16,-20-22-16,-1 22 0,22 0 15,-22 0-15,0 0 0,22 0 16,-22 0-16,-21 0 0,22 0 0,-22 0 15,0 0-15,-21 22 16,0-1 0,-21-21-16,0 21 15,21 0-15,-22-21 0</inkml:trace>
  <inkml:trace contextRef="#ctx0" brushRef="#br0" timeOffset="500.1">1037 1164 0,'0'0'0,"21"0"16,0 0-1,1 0-15,-1 0 16,0 0-16,0 0 0,0-21 15,0 21-15,22 0 0,-22 0 0,0 0 16,0 0-16,0 0 0,1-21 16,-1 21-16,0 0 15</inkml:trace>
  <inkml:trace contextRef="#ctx0" brushRef="#br0" timeOffset="1504.16">1609 1016 0,'0'0'15,"0"-21"-15,-22 42 47,22 21-31,0-20-16,0-1 0,0 0 0,0 21 15,0-21-15,-21 22 0,21-22 16,0 0-16,0 21 0,0-20 0,0-1 16,0 0-16,0 0 15,0 0-15,0 0 0,21-21 0,1 0 16,-1 22-16,0-22 0,0 0 16,0 0-16,0 0 0,1 0 0,-1-22 15,0 22-15,0-21 0,21 0 16,-20 0-16,-1 0 0,0 0 0,0-1 15,-21-20-15,21 21 0,0-21 16,-21 20-16,22-20 0,-22 21 16,0-21-16,0 20 0,0 1 0,0 0 15,0 0-15,0 42 32,-22 0-32,22 0 15,0 1-15,0-1 0,-21 21 0,21-21 16,-21 0-16,21 22 0,0-22 15,-21 21-15,21-21 0,0 1 0,0-1 16,0 0-16,0 0 0,0 0 16,21-21-16,0 21 0,22-21 0,-22 0 15,0 0-15,0 0 0,21 0 16,-20 0-16,-1-21 0,21 21 0,-21-21 16,0 0-16,22 0 0,-22 0 15,0-1-15,0 1 0,-21-21 0,0 21 16,21-22-16,-21 1 0,0 21 15,0-21-15,0 20 0,0-20 16,0 21-16,0 0 16,-21 42-1,21 0 1,0 21-16,0-20 0,0-1 0,0 21 16,0-21-16,0 22 0,0-22 15,0 21-15,0-21 0,-21 0 16,21 1-16,0-1 0,0 0 0,0 0 15,0 0-15,0 0 0,0 1 16,0-44 31,0 1-47,0 0 0,0 0 16,0 0-16,0 0 0,0-22 15,0 22-15,21-21 0,0-1 0,1 1 16,-1 0-16,0-1 0,21 1 15,1 21-15,-1-21 0,0 20 16,1 1-16,-1 21 0,0 0 0,1 0 16,-1 0-16,-21 21 0,21 1 15,-20 20-15,-1-21 0,-21 21 0,21 1 16,-21-1-16,0-21 0,0 22 16,0-1-16,0 0 0,0-21 15,0 1-15,-21 20 0,0-21 16,-1 0-16,22 0 0,-21 1 15,0-22-15,21-22 32,21 22-32,0-21 15,1 0-15</inkml:trace>
  <inkml:trace contextRef="#ctx0" brushRef="#br0" timeOffset="1811.38">3577 847 0,'0'0'0,"0"-21"0,-21 21 16,0 0-16,0 0 0,-1 0 0,1 0 16,0 0-16,0 21 0,-21 0 15,20 0-15,1 21 0,0-20 0,0 20 16,0 0-16,0 1 0,-1-1 15,1 0-15,0-21 0,21 22 0,-21-1 16,21-21-16,0 22 16,0-22-16,0 0 0,0 0 0,21-21 15,0 21-15,0-21 0,22 21 16,-22-21-16,21 0 0,1 0 0,-1 0 16,0 0-16,1-21 0,-1 0 15,0 0-15,1 0 0,-1 0 0,0-1 16,1 1-16</inkml:trace>
  <inkml:trace contextRef="#ctx0" brushRef="#br0" timeOffset="2281.4">4085 550 0,'0'0'0,"0"-21"0,0-21 0,0 21 16,0 0-16,-21 21 15,0 0-15,21 21 16,0 0-16,-21 0 0,21 0 0,-22 22 15,22-1-15,0 0 0,0 1 16,-21-1-16,21 21 0,-21-20 0,21 20 16,-21-20-16,21 20 0,0-21 15,0 1-15,0-1 0,0 0 0,0 1 16,0-22-16,0 0 0,0 0 16,0 0-16,0 1 0,21-22 0,0 0 15,0 0-15,1 0 0,20 0 16,-21 0-16,0 0 0,0-22 15,22 1-15,-22 21 0,0-21 16,0 0-16,0-21 0,1 20 0,-1-20 16,0 21-16,0-21 0,0 20 0,-21-20 15,0 21-15,0 0 0,21 0 16,-21-1-16,0 1 0,0 42 31,-21 1-31,21-1 0,-21 0 16,21 0-16,0 0 0,0 22 15,-21-22-15,21 21 0,0-21 0,0 0 16,0 1-16,0-1 0,0 0 16,0 0-16,0 0 0,21 0 15,0-21 1,0 0-16,1 0 0,-1 0 0,0 0 16,0-21-16</inkml:trace>
  <inkml:trace contextRef="#ctx0" brushRef="#br0" timeOffset="3068.39">5080 762 0,'0'0'0,"-21"0"0,0 0 16,-1 0-16,1 21 15,0-21-15,0 21 0,0 1 0,0 20 16,-1-21-16,1 0 0,0 22 15,0-1-15,0-21 0,0 21 0,21-20 16,0 20-16,-22-21 0,22 0 16,0 0-16,0 1 0,0-1 0,0 0 15,22 0-15,-1-21 16,0 0-16,0 0 0,0 0 0,0 0 16,22 0-16,-22 0 0,0 0 15,0 0-15,0-21 0,1 21 0,-22-21 16,21 0-16,-21-1 0,0 1 0,0 0 15,0 0-15,0-21 16,0-1-16,-21 22 0,-1-21 0,22-1 16,0 1-16,0 21 0,-21-21 15,21 20-15,0 1 0,0 0 0,0 0 16,21 21-16,1-21 0,-1 21 16,0 0-16,0 0 0,21 0 0,-20 0 15,20 0-15,-21 0 0,21 0 16,-20 21-16,20 0 0,-21 0 0,0 0 15,0 22-15,1-22 0,-1 21 16,-21-21-16,0 22 0,0-22 16,0 0-16,0 21 0,0-20 0,0-1 0,0 0 15,0 0-15,0 0 16,0 0-16,-21-21 0,21 22 0,-22-22 16,22-22 15,0 1-16,0 0-15,0 0 0,0-21 16,0 20-16,22-20 0,-1 0 16,0-1-16,0 1 0,0 21 0,0-21 15,22-1-15,-22 22 0,21 0 0,1 0 16,-1 0-16,0 21 16,1 0-16,-22 0 0,21 0 0,0 0 0,-20 21 15,-1 0-15,0 0 16,0 21-16,-21-20 0,0 20 0,0 0 15,0 1-15,0-1 0,0-21 16,0 21-16,0 1 0,0-1 0,-21-21 16,21 22-16,-21-22 0,0 0 0,21 0 15,0 0-15,-22-21 0,22 21 16,-21-21-16,21 22 0,0-44 31,21 22-31,1-21 16,-1 0-16,-21 0 0</inkml:trace>
  <inkml:trace contextRef="#ctx0" brushRef="#br0" timeOffset="3859.94">6646 847 0,'0'0'0,"0"-21"0,0-1 0,0 1 16,-21 21-16,0-21 0,0 0 0,0 21 15,-1 0-15,1 0 16,0 0-16,0 0 0,0 21 0,0-21 16,-1 42-16,1-20 0,0-1 15,0 21-15,-21 0 0,20 1 16,1-22-16,0 21 0,0 1 16,21-1-16,0-21 0,-21 21 0,21-20 15,0-1-15,0 0 0,0 0 0,0 0 16,21-21-16,0 0 15,0 0-15,0 0 0,1 0 16,-1 0-16,0-21 0,0 21 16,0-21-16,0 0 0,1 0 0,-1-1 15,0-20-15,0 21 0,-21-21 16,21 20-16,-21-20 0,21 21 0,-21-21 16,0 20-16,0 1 0,0 0 15,0 0-15,0 0 0,0 42 16,0 0-1,0 0-15,0 0 0,0 1 16,-21 20-16,21-21 0,-21 21 0,21-20 16,0 20-16,0-21 0,0 0 15,0 22-15,0-22 0,0 0 0,0 0 16,0 0-16,21-21 0,0 21 0,1-21 16,-1 0-16,0 0 15,0 0-15,0 0 0,0 0 0,22 0 16,-22-21-16,0 0 0,0 0 15,0 0-15,1 0 0,-1-1 0,0-20 16,0 21-16,0-21 16,0-22-16,1 22 0,-1-22 0,0 1 15,-21-1-15,21 22 0,0-22 0,-21 22 16,0 0-16,0-1 0,0 22 16,0 0-16,0 0 0,-21 42 31,0 0-31,21 0 0,-21 22 0,21-1 15,0 0-15,-21 22 0,21-22 16,-22 22-16,22-1 0,0-20 0,0 20 16,0-21-16,0 22 15,0-43-15,0 21 0,22 1 0,-1-22 16,0 0-16,0 0 0,21 0 0,-20-21 16,20 0-16,-21 0 0,21 0 15,1 0-15,-22 0 0,21 0 0,-21 0 16,22-21-16,-22 0 0,0 0 15,0 0-15,0 0 0,1-22 0,-1 22 16,0-21-16,0-1 0,-21 1 16,0 0-16</inkml:trace>
  <inkml:trace contextRef="#ctx0" brushRef="#br0" timeOffset="4111.45">5588 381 0,'-42'0'16,"84"0"-16,-127 21 0,43-21 0,21 0 16,0 0-16,-1 0 0,1 0 0,21 21 62,-21-21-62,0 0 0,0 0 16,0 0-16,-1 0 0</inkml:trace>
  <inkml:trace contextRef="#ctx0" brushRef="#br0" timeOffset="4300.34">4022 720 0,'0'0'16,"-22"21"-16,22 0 0,22-21 16,-1 21-16,0-21 15,21 0-15,-21 0 0,22 0 0,20 0 16,-20 0-16,-1-21 0,21 21 16,1 0-16,-22-21 0,22 0 0,-1 21 15,-20-21-15,20-1 0</inkml:trace>
  <inkml:trace contextRef="#ctx0" brushRef="#br0" timeOffset="5099.88">8869 466 0,'0'0'0,"0"-21"0,21-1 0,-21-20 16,0 21-16,0 0 0,0 0 0,0-1 15,0 1-15,0 0 0,-21 42 16,21 0-1,-21 1-15,-1 20 0,1 0 0,0 1 16,0-1-16,21 21 0,-21 1 16,0-1-16,-1 1 0,1-1 0,0 1 15,0-1-15,0 1 16,0-1-16,21-20 0,-22-1 0,1 0 16,21 1-16,-21-22 0,21 0 15,0 0-15,0 0 0,21-42 47,0 0-47,-21 0 0,22 0 0,-22-22 16,0 1-16,21 0 0,-21-1 15,21 1-15,-21-21 0,21 20 0,-21-20 16,21 20-16,-21-20 0,21-1 16,-21 22-16,0-21 0,22 20 0,-22 1 15,21 21-15,-21-22 16,0 22-16,0 42 15,0 22-15,0-22 0,0 21 16,0 22-16,0-22 0,0 22 16,0-1-16,0 1 0,21-1 0,-21 1 15,0-1-15,0-21 0,21 1 16,-21 20-16,21-20 0,-21-22 0,0 21 16,21-21-16,1 0 0,-22 1 15,21-1-15,-21 0 0,21-21 16,-21-21 15,0 0-31,-21-1 0</inkml:trace>
  <inkml:trace contextRef="#ctx0" brushRef="#br0" timeOffset="6288.2">8509 1016 0,'0'0'0,"-21"-21"0,0 0 0,-1 21 0,22 21 15,0 0 1,0 0-16,0 0 0,0 1 15,0-1-15,22-21 0,-1 21 0,0 0 16,21-21-16,-21 0 16,22 0-16,-1 0 0,22 0 0,-22 0 15,21 0-15,-20-21 0,20 0 16,1 0-16,-22 21 0,22-22 0,-22 1 16,0 0-16,1-21 0,-1 21 15,-21-1-15,21-20 0,-20 21 0,-22-21 16,0 20-16,21 1 0,-21 0 15,0 0-15,0 0 0,-21 21 16,21 21 0,-22 0-16,1 21 0,0-20 15,21 20-15,0 0 0,0 1 0,-21-1 16,21-21-16,0 21 16,0-20-16,0 20 0,0-21 0,0 0 15,21 0-15,0 1 0,0-22 16,1 21-16,-1-21 0,0 0 15,21 0-15,-21 0 0,1 0 0,-1-21 16,21-1-16,-21 1 0,0 0 16,22 0-16,-22 0 0,0 0 0,0-22 15,0 22-15,1-21 0,-1-1 16,-21 1-16,21 0 0,-21-1 0,0 1 16,0 21-16,0 0 0,0 0 15,0 42 1,0 21-1,0-21-15,-21 22 0,21-1 16,-21 0-16,21 1 0,0-22 0,0 21 16,0 0-16,0-20 0,0 20 15,0-21-15,0 0 0,21 0 0,0 1 16,0-1-16,21-21 16,-20 0-16,-1 0 0,21 0 0,-21 0 15,22 0-15,-1-21 0,-21 21 0,21-22 16,1 1-16,-22-21 0,21 21 15,-21-22-15,22 1 0,-22 0 0,0-1 16,0-20-16,0 21 0,1-22 16,-1 22-16,-21-22 0,0 1 15,21 20-15,-21 1 0,0 0 16,0-1-16,0 22 0,0 0 0,0 0 16,0 42-1,0 0-15,0 0 0,-21 1 0,21 20 16,-21 0-16,21 1 0,0 20 0,-22-21 15,1 22-15,21-22 0,-21 22 16,21-22-16,-21 22 0,21-22 0,0 0 16,0 1-16,0-22 0,0 0 15,0 21-15,0-21 0,21 1 16,21-22-16,-20 0 0,-1 0 16,0 0-16,21 0 0,-21 0 15,22-22-15,-22 1 0,21 21 0,-21-42 16,22 21-16,-22 0 0,21-22 15,-21 1-15,22 0 0,-22-1 0,0 1 16,0 0-16,0 20 0,-21-20 16,0 21-16,0 0 0,22 21 0,-44 21 31,22 21-31,-21-21 0,0 22 16,0-22-16,21 21 0,-21 1 0,21-1 15,-21-21-15,21 21 0,0 1 16,0-22-16,0 0 0,0 0 0,0 0 15,0 1-15,21-1 0,21-21 16,-21 0-16,22 0 0,-1 0 16,0 0-16,1 0 0,-1 0 0,0 0 15,-21 0-15,22-21 0,-1-1 16,-21 1-16,0 0 0,1-21 0,-1 21 16,0-22-16,-21 1 0,0 0 15,0-22-15,0 22 0,0-1 0,0 22 16,-21-21-16,0 21 0,-1 0 0,-20-1 15,21 22-15,-21 0 0,20 0 16,-20 0-16,21 0 0,-21 0 0,20 22 16,-20-22-16,21 21 0,0-21 15,0 21-15,-1-21 0,1 0 16,21 21-16,-21-21 16,0 0-16</inkml:trace>
  <inkml:trace contextRef="#ctx0" brushRef="#br0" timeOffset="6469.09">10181 635 0,'21'0'32,"0"0"-32,1 0 0,20 0 0,-21 0 15,21 0-15,1 0 0,-1 0 16,22 0-16,-22 0 0,0 0 15,1 0-15,-1-21 0,-21 21 0,21 0 16,-20 0-16</inkml:trace>
  <inkml:trace contextRef="#ctx0" brushRef="#br0" timeOffset="7428.54">11536 741 0,'0'0'0,"-43"-106"16,43 85-1,0 0-15,0 0 16,22 21-1,-1 0-15,0 0 0,0 21 16,21-21-16,-20 21 0,-1 21 0,21-21 16,-21 22-16,0-1 0,1 0 0,-1 1 15,-21-1-15,0 0 0,0 1 16,0-1-16,0 0 0,0-20 16,-21 20-16,-1-21 0,1 0 15,0 0-15,0 1 0,21-1 0,0 0 16,-21-21-16,0 0 0,21-21 31,0 0-31,0-1 0,0 1 16,0 0-16,0 0 0,0-21 15,0-1-15,21 1 0,0 0 0,0-1 16,0 1-16,0-22 0,22 22 16,-22 21-16,21-21 0,-21 20 0,22 1 15,-1 0-15,0 0 0,-20 21 16,20 0-16,0 0 0,-21 21 15,22 0-15,-22 0 0,0 22 0,0-1 16,0-21-16,-21 22 0,0-1 16,0 0-16,0 1 0,0-1 0,0 0 15,0 1-15,0-22 0,-21 21 16,0-21-16,21 0 0,-21 1 0,21-1 16,-21-21-16,0 0 15,21-21 1,0-1-1,0 1-15,0 0 0,21 0 16,0-21-16,0 20 0,0-20 0,0-21 16,1 20-16,-1 1 0,21 0 15,0-22-15,-20 22 0,20 21 16,0-22-16,1 22 0,-22 0 0,21 0 16,0 21-16,1 0 0,-22 0 15,21 21-15,-21 0 0,1 21 0,-1-20 16,0 20-16,-21 0 0,0 1 15,0-1-15,0 21 0,0-20 0,0-1 16,-21-21-16,0 22 0,-1-1 0,1-21 16,21 0-16,-21 0 0,21 1 15,-21-22-15,21 21 0,21-42 47,0 21-47,0-22 0</inkml:trace>
  <inkml:trace contextRef="#ctx0" brushRef="#br0" timeOffset="7933.25">13631 762 0,'0'0'0,"0"-21"16,0 0-16,0 0 0,0-1 15,0 1-15,-21 0 0,0 21 0,0-21 16,-22 0-16,22 21 0,0 0 15,-21 0-15,-1 0 0,1 21 16,0 0-16,-1 0 0,22 22 16,-21-22-16,0 21 0,20 22 0,1-22 15,0 0-15,0 1 0,0-1 0,21 0 16,0 1-16,0-1 0,0-21 16,0 0-16,0 0 0,21 1 0,0-1 15,0-21-15,0 0 0,22 0 16,-22 0-16,21 0 0,-21 0 0,22 0 15,-22-21-15,21 21 0,-21-22 16,1 1-16,20 0 0,-21-21 0,0 21 16,0-22-16,1 1 0,-22 0 15,21-1-15,-21 1 0,21 0 16,-21-1-16,21 1 0,-21 0 0,0 20 16,0 1-16,0 0 0,0 42 15,0 0 1,0 1-16,0-1 0,0 21 0,0 0 15,0 1-15,0-1 0,0 0 16,0 1-16,0-22 0,0 21 0,0 1 16,0-22-16,0 0 0,0 0 15,21 0-15,0 0 0,1-21 16,-1 0-16,0 0 0,21 0 16,-21 0-16,1 0 0,-1 0 15,21-21-15,-21 0 0,22 0 0,-22 0 16</inkml:trace>
  <inkml:trace contextRef="#ctx0" brushRef="#br0" timeOffset="8184.11">14160 529 0,'22'-42'0,"-44"84"0,44-126 15,-22 62-15,0-20 0,0 21 16,0 0-16,-22 42 16,1 0-16,0 0 15,0 22-15,21-22 0,-21 21 16,0 0-16,-1 1 0,22-1 0,0 22 15,-21-22-15,21 0 16,-21 22-16,21-22 0,0 0 0,0 1 16,0-1-16,0-21 0,0 0 0,0 1 15,0-1-15,0 0 0,0 0 16,21-21-16,0 0 0,1 0 16,-1 0-16,0-21 15,0 21-15,21-21 0,-20 0 0,20-22 16</inkml:trace>
  <inkml:trace contextRef="#ctx0" brushRef="#br0" timeOffset="8416.12">14563 677 0,'21'-21'0,"-42"42"0,21-21 31,0 22-15,-22-1-16,1 0 0,0 0 15,21 21-15,-21 1 0,0-22 0,0 21 16,-1 1-16,22-1 0,-21-21 15,21 21-15,-21-20 0,21-1 0,0 0 16,0 0-16,0 0 0,0 0 16,0 1-16,21-22 0,0 0 0,1 0 15,-1 0-15,21 0 0,-21 0 0,22 0 16,-1 0-16,0-22 0,-21 22 16,22-21-16,-1 0 0,0 0 0</inkml:trace>
  <inkml:trace contextRef="#ctx0" brushRef="#br0" timeOffset="9075.74">14944 868 0,'0'0'0,"0"-42"0,0 20 0,0 1 16,0 0-16,-22 21 0,1 0 16,0 0-16,0 21 0,0-21 15,21 21-15,0 22 0,0-22 16,-21 0-16,21 21 0,0-20 0,0 20 16,0-21-16,0 0 0,0 0 15,0 1-15,0-1 0,21 0 0,-21 0 16,21 0-16,0-21 15,0 0 1,-21-21 0,0 0-1,0 0-15,0-22 0,0 22 16,0-21-16,0 21 0,21-22 16,-21 1-16,22 0 0,-1-1 0,0 1 15,0 0-15,0 21 0,0-1 16,22 1-16,-22 0 0,21 21 0,1 0 15,-1 0-15,0 0 0,1 0 16,-1 0-16,0 0 0,22 21 16,-22 0-16,0 22 0,1-22 0,-22 21 15,21 1-15,-21-1 0,-21 0 16,0 1-16,0-1 0,0-21 0,0 21 16,0-20-16,0 20 0,-21-21 0,0 0 15,0 0-15,21 1 0,-21-22 16,0 21-16,-1-21 0,1 0 15,0 0-15,21-21 16,0-1 0,0 1-16,0-21 0,42 21 15,-20 0-15,-1-22 0,0 1 16,21 0-16,-21-22 0,22 22 16,-1-1-16,0 1 0,-20 0 15,20 21-15,0-1 0,-21 1 0,22 0 16,-22 21-16,0 0 0,0 21 15,0 0-15,-21 1 0,22-1 0,-22 0 16,0 21-16,0 1 0,0-1 0,0-21 16,0 21-16,-22 1 0,22-22 15,-21 21-15,21-21 0,0 1 0,0 20 16,0-21-16,-21-21 0,21 21 16,0 0-16,-21-21 0,21-21 31,0 0-16</inkml:trace>
  <inkml:trace contextRef="#ctx0" brushRef="#br0" timeOffset="9288.12">15367 318 0,'0'0'0,"-21"0"0,0 0 0,-1 0 15,1 0-15,0 0 0,0 0 16,0 0 0,0 0 15,-1 0-15,1 0-16,-21-22 0</inkml:trace>
  <inkml:trace contextRef="#ctx0" brushRef="#br0" timeOffset="9456.04">14055 529 0,'0'0'0,"-22"21"0,22 1 0,0-1 0,22-21 16,-1 0-16,21 0 15,-21 0-15,22 0 0,-1 0 16,0 0-16,1 0 0,-1-21 15,21 21-15,-20-22 0</inkml:trace>
  <inkml:trace contextRef="#ctx0" brushRef="#br0" timeOffset="9920.29">17272 572 0,'0'-22'0,"0"44"0,0-65 0,0 22 0,0-21 16,21 21-16,-21-1 0,21 1 16,0-21-16,1 21 0,-1-22 15,-21 22-15,0 0 0,21 0 16,0 0-16,-21 42 31,0 21-31,0-21 0,-21 22 0,0-1 16,0 22-16,-1-22 0,22 21 0,-21-20 15,0 20-15,21 1 0,-21-1 16,0-20-16,21 20 0,0-21 0,-21 1 16,21-1-16,-22 0 0,22 1 15,0-22-15,0 0 0,0 0 0,0 0 16,22-21 0,-1 0-16,0 0 0,21 0 15,1 0-15</inkml:trace>
  <inkml:trace contextRef="#ctx0" brushRef="#br0" timeOffset="10611.72">17780 847 0,'21'-21'16,"-42"42"-16,63-85 0,-42 43 0,0 0 0,0 0 15,-21 42 1,0-21 0,0 21-16,21 21 0,-43-20 15,22 20-15,0-21 0,21 21 0,-21-20 16,0 20-16,21-21 0,0 0 15,0 22-15,0-22 0,0 0 16,0 0-16,21-21 16,0 21-16,0-21 0,0 0 15,1 0-15,-1 0 0,0 0 0,0 0 16,21-21-16,-20 21 0,-1-21 16,0 0-16,-21 0 0,21-1 0,-21 1 15,0-21-15,0 21 0,0-22 16,0 1-16,0 21 0,0-21 0,0 20 15,0 1-15,-21 0 0,21 0 16,0 0 0,21 21-1,0-21-15,0 21 16,1 0-16,20 0 0,-21 0 0,21 0 16,1 0-16,-22 0 0,21 0 15,1 0-15,-22 0 0,0 0 0,0 21 16,0-21-16,-21 21 0,0 0 15,0 0-15,0 22 0,0-22 0,0 0 16,-21 0-16,0 21 0,21-20 16,-21 20-16,0-21 0,-1 0 0,22 0 15,0 1-15,0-1 0,0 0 16,0 0-16,0 0 0,22 0 16,-1-21-16,0 0 0,21 0 15,-21 22-15,22-22 0,-1 0 16,0 0-16,-20 0 0,20 0 0,0-22 15,-21 1-15,22 21 0,-22-21 16,0 0-16,0-21 0,0 20 0,-21-20 16,0 0-16,0-1 0,0 1 15,0 0-15,-21 21 0,0-22 0,0 22 16,0 0-16,0 0 0,-22 0 16,22 21-16,-21 0 0,21 0 0,-22 0 15,22 0-15,0 0 0,0 0 16,0 0-16,-1 0 0,22 21 15,0 0-15,22 0 16,-1-21-16,0 0 0,21 0 16,-21 0-16,22 0 0</inkml:trace>
  <inkml:trace contextRef="#ctx0" brushRef="#br0" timeOffset="10956.25">19283 487 0,'0'0'0,"21"-42"0,0 20 0,0 1 15,-21-21-15,0 21 0,0 0 16,0 42 15,0 0-31,-21 0 0,0 21 16,-21 1-16,20-22 0,1 21 16,0 22-16,0-22 0,-21 0 0,20 22 15,1-1-15,0-20 0,21 20 16,-21-20-16,21-1 0,0 0 0,0 1 15,0-22-15,0 21 0,0-21 0,0 0 16,0 1-16,21-22 0,0 21 16,0-21-16,1 0 0,-1 0 0,0 0 15,21 0-15,-21 0 0,22-21 16,-1 21-16,-21-22 0,22 1 16,-22 0-16,0 0 0,0 0 15,0 0-15,0-1 0,-21 1 0,22-21 16,-22 21-16,0 0 0,0-1 15,-22-20-15,1 21 0</inkml:trace>
  <inkml:trace contextRef="#ctx0" brushRef="#br0" timeOffset="11196.11">17378 572 0,'0'0'0,"-43"21"16,22-21-16,42 0 16,1 0-16,-1 0 15,21 0-15,0 0 0,1 0 0,-1 0 16,0 0-16,1 0 0,-1 0 0,22 0 16,-22 0-16,0 0 0,-21 0 15,22 0-15,-22 0 0,-21-21 0</inkml:trace>
  <inkml:trace contextRef="#ctx0" brushRef="#br0" timeOffset="12616.67">1714 1905 0,'-42'0'15,"84"0"-15,-126 0 0,41 0 0,1 0 0,21 0 16,-21 0-16,20 0 0,1 0 15,42 0 32,22 21-47,-22-21 0,21 0 0,1 0 16,-1 0-16,0 0 0,1 0 16,20 0-16,-21 21 0,22-21 0,-1 0 15,1 0-15,-1 0 0,22 0 16,21 0-16,0 0 0,0-21 15,-1 21-15,22 0 0,-21 0 16,0 0-16,21-21 0,0 21 0,0 0 16,0 0-16,21 0 0,0 0 15,-21 0-15,43 0 0,-22 0 0,21 0 16,-21 0-16,22 0 0,-1 0 16,0 0-16,1 0 0,-1 0 0,0 0 15,1 0-15,-1 0 0,0 0 16,22 0-16,-22 21 0,22-21 0,-1 0 15,1 0-15,-22 21 0,43-21 16,-22 0-16,1 0 0,-1 22 16,1-22-16,20 0 0,-20 0 0,21 0 15,-22 21-15,22-21 0,-1 0 0,1 0 16,0 0-16,-22 0 0,22 0 16,0 0-16,-1 0 0,-20 0 15,20 0-15,-20 0 0,-1 0 0,1 0 16,21 0-16,-22 0 0,-21-21 15,22 21-15,-1 0 0,1-22 0,-22 22 16,22-21-16,-1 21 0,-20 0 0,20-21 16,1 21-16,-1 0 0,1-21 15,-22 21-15,21 0 0,1 0 0,-1 0 16,1 0-16,-1 0 16,-20 0-16,-1 0 0,0 0 0,1 0 15,-1 0-15,0 0 0,1 0 16,-22 0-16,0 0 0,0 0 0,0 0 15,1 0-15,-22 0 0,0 0 16,0 0-16,-22 0 0,1 0 0,0 0 16,-21 0-16,-1 0 0,-20 21 15,-1-21-15,-20 0 0,-1 0 0,0 0 16,-20 0-16,-1 0 0,0 0 16,0 0-16,-42 0 62,0 0-62,0 0 16,-1 0-16,1 0 0,-21 0 0</inkml:trace>
  <inkml:trace contextRef="#ctx0" brushRef="#br1" timeOffset="20320.31">741 2836 0,'0'0'0,"-21"-21"0,-1 21 0,1 0 16,0-21-16,0 21 0,0 0 15,0 0-15,-1-21 0,1 21 0,21-21 16,21 0 15,1 21-31,-1 0 0,21 0 16,-21 0-16,22 0 0,-1 0 15,0 0-15,1 0 0,-1 0 0,0 0 16,22 0-16,-22 0 0,22 0 16,-1 0-16,-21 0 0,22 0 15,-22 0-15,1 0 0,-1 0 16,0 0-16,-21 0 0,1 0 16,-44 0 15,-20 0-31,21 0 0,0 0 0</inkml:trace>
  <inkml:trace contextRef="#ctx0" brushRef="#br1" timeOffset="20640.13">952 2815 0,'0'0'0,"-21"0"31,21 21-31,0 1 16,0-1-16,0 0 16,0 0-16,0 0 0,0 0 15,0 22-15,0-22 0,-21 21 0,21 1 16,0-1-16,-21 0 0,21 22 16,-21-22-16,21 22 0,0-22 15,-21 0-15,-1 1 0,22-1 0,0 0 16,0-21-16,0 1 0,0 20 15,0-21-15,0 0 16,0-42 15,22 0-31,-1 21 0,0-21 16,-21 0-16</inkml:trace>
  <inkml:trace contextRef="#ctx0" brushRef="#br1" timeOffset="21104.38">1439 3048 0,'21'0'16,"-21"21"0,0 0-16,0 1 0,0-1 15,0 21-15,-21-21 0,0 22 16,21-22-16,0 21 0,-21 0 0,0-20 15,21 20-15,0 0 0,0-21 16,0 22-16,0-22 0,0 0 0,0 0 16,0 0-16,0 1 0,21-1 15,21-21-15,-21 0 0,1 0 0,20 0 16,0 0-16,1 0 16,-1-21-16,-21-1 0,21 22 0,1-42 15,-1 21-15,-21 0 0,22-22 16,-22 22-16,0-21 0,0 0 0,-21 20 15,0-20-15,0 0 0,0-1 16,0 22-16,0-21 0,-21 0 16,0 20-16,0 1 0,-22 0 0,22 0 15,0 0-15,-21 21 0,20 0 16,1 0-16,-21 0 0,21 0 0,0 0 16,-22 21-16,22 0 0,0 0 15,0 0-15,21 1 0,0-1 0,0 0 16,0 0-16,0 0 0,0 0 15,0 1-15,21-1 0,0 0 16,0-21-16,22 0 0,-22 0 16</inkml:trace>
  <inkml:trace contextRef="#ctx0" brushRef="#br1" timeOffset="22648.63">3641 3090 0,'0'0'0,"21"-84"32,-21 63-32,0-1 15,0 1-15,0 0 16,-21 0-16,21 0 0,-22 0 0,1-1 15,-21 1-15,21 0 0,0 0 16,-1 0-16,-20 0 0,21 21 0,0 0 16,0 0-16,-1 0 0,-20 0 0,21 21 15,0 0-15,0 0 0,-22 0 16,22 22-16,0-1 0,-21-21 0,20 21 16,1 1-16,0 20 0,0-20 15,0-1-15,21 0 0,0 1 16,0-1-16,0 0 0,0 1 15,0-22-15,0 21 0,0-21 0,0 0 16,21-21-16,0 22 0,0-22 0,0 0 16,22 0-16,-22 0 0,21 0 15,-21-22-15,22 1 0,-1 0 0,0 0 16,-20 0-16,20 0 0,0-22 16,-21 1-16,22 21 0,-22-22 0,0 1 15,0 0-15,0-1 0,-21 22 16,0-21-16,0 0 0,0-1 0,0 1 15,0 21-15,0 0 0,0-1 16,-21 1-16,0 21 16,0 0-16,21 21 0,-21-21 15,0 22-15,21 20 0,-22-21 16,22 0-16,0 22 0,0-22 0,0 21 16,0-21-16,0 0 0,0 22 15,0-22-15,0 21 0,0-21 0,22 1 16,-1-1-16,0 0 0,21-21 0,-21 21 15,1-21-15,20 0 0,-21 0 16,21 0-16,-20 0 0,-1 0 0,21-21 16,-21 0-16,0 21 15,1-21-15,-1-22 0,0 22 0,0 0 16,-21 0-16,21-22 0,-21 22 0,21-21 16,-21 21-16,0-22 0,0 1 15,0 21-15,0-21 0,0 20 0,0 1 16,0 0-16,0 0 0,0 42 31,0 0-31,0 22 0,0-22 16,0 0-16,0 21 0,0-21 15,0 22-15,0-1 0,0-21 0,0 22 16,0-22-16,0 21 0,0-21 16,0 0-16,0 22 0,0-22 0,22 0 15,-1-21-15,0 0 16,0 0-16,0 0 15,0 0-15,1-21 0,-1 0 16,0 0-16,0-1 0,-21 1 16,21-21-16,0 21 0,-21 0 0,22-22 15,-22 22-15,21-21 0,-21-1 0,21 22 16,-21 0-16,0-21 0,0 21 16,0-1-16,0 44 31,0-1-16,0 0-15,0 21 0,0-21 0,0 1 16,0-1-16,0 21 0,0-21 16,0 0-16,0 22 0,0-22 0,0 21 15,0-21-15,0 1 0,0-1 16,0 0-16,21 0 0,0-21 0,-21 21 16,21-21-16,1 0 0,-1 0 0,0 0 15,0 0-15,21 0 0,-20-21 16,-1 0-16,0 0 0,0 0 0,21-1 15,-20 1-15,-1-21 0,0 0 16,21 20-16,-21-20 0,22-43 16,-22 22-16,0 21 0,0-22 15,0 22-15,-21-22 0,22 22 16,-22-22-16,21 22 0,-21 21 0,0-21 16,0 20-16,0 1 0,-21 42 31,-1 1-31,1 20 0,21 0 15,-21 1-15,0-1 0,21 0 0,-21 1 16,0 20-16,-1-21 0,22 1 0,0-1 16,-21 0-16,21 1 0,-21-1 15,21 0-15,0 1 0,0-1 0,0-21 16,0 22-16,21-22 0,0 0 16,22 0-16,-22-21 0,0 0 15,0 0-15,22 0 0,-22 0 0,21 0 16,0 0-16,-20-21 0,20 0 0,-21 21 15,21-43-15,-20 22 0,20 0 16,-21 0-16,21 0 0,-20-22 0,-1 22 16,0 0-16,0-21 0,0 21 0,-21-1 15,0 1-15,0 0 0,0 0 0,0 0 16,0 42 15,0 0-31,0 0 0,-21 0 0,21 1 16,-21-1-16,21 0 0,-21 21 15,21-21-15,-21 1 0,21 20 16,0-21-16,0 0 0,0 22 0,0-22 16,0 0-16,0 0 0,0 0 15,21 0-15,21-21 0,-21 0 16,0 0-16,1 0 0,-22-21 0</inkml:trace>
  <inkml:trace contextRef="#ctx0" brushRef="#br1" timeOffset="22835.52">5757 3133 0,'0'-21'0,"0"-1"0,0-105 31,-21 106-31,0-21 0,0 21 16,0 0-16,-1-1 0,-20 22 0,21 0 15,0 0-15,-22 0 0,22 0 16,0 0-16,0 0 0,0 0 0,0 22 16,-1-22-16,1 21 0,21 0 15,-21-21-15,21 21 0,0 0 16</inkml:trace>
  <inkml:trace contextRef="#ctx0" brushRef="#br1" timeOffset="22944.68">4445 2815 0</inkml:trace>
  <inkml:trace contextRef="#ctx0" brushRef="#br1" timeOffset="23084.37">4868 2794 0,'43'0'0,"-1"0"0,0-21 16,1 21-16,-1 0 0,0 0 0,1-21 16,-1 21-16,-21 0 0,0 0 0,0 0 15,-42 0 16</inkml:trace>
  <inkml:trace contextRef="#ctx0" brushRef="#br1" timeOffset="24024.13">5482 2921 0,'21'-21'16,"-21"0"-16,-21 21 47,0 0-47,0 0 16,0 0-16,-1 21 0,1 0 15,0 0-15,21 0 0,0 1 16,-21-1-16,21 0 0,0 21 15,-21-21-15,21 1 0,0 20 0,0-21 16,0 21-16,0-20 0,0-1 16,0 21-16,0-21 0,0 0 0,0 1 15,21-1-15,0-21 0,0 21 16,0 0-16,1-21 0,-1 0 16,0 0-16,0 0 0,0 0 0,0 0 15,22 0-15,-22-21 0,21 21 16,1-21-16,-22 0 0,21-1 0,-21 1 15,0 0-15,22 0 0,-22 0 16,0-22-16,-21 22 0,0 0 0,0-21 16,0 21-16,0-22 0,0 22 0,0-21 15,0 21-15,-21-1 0,0 1 16,0 0-16,-1 0 0,1 21 0,0-21 16,0 21-16,-21 0 0,20 0 15,1 0-15,0 0 0,-21 0 16,21 0-16,-1 0 0,1 0 0,0 21 15,21 0-15,-21-21 0,21 21 16,-21-21-16,0 21 0,21 1 16,-22-1-1,1-21 1</inkml:trace>
  <inkml:trace contextRef="#ctx0" brushRef="#br1" timeOffset="24376.27">4572 2900 0,'0'0'16,"-21"0"-16,0 0 0,-1 0 0,44 0 47,-1 0-47,21 0 0,-21 0 0,22 0 15,-1-21-15,0 21 16,22 0-16,-22 0 0,22-21 0,-22 21 16,0 0-16,22-22 0,-22 22 15,0 0-15,1-21 0,-1 21 0,0-21 16,-20 21-16,-1 0 0,0 0 15,0 0-15,0-21 0</inkml:trace>
  <inkml:trace contextRef="#ctx0" brushRef="#br1" timeOffset="25519.86">5927 2985 0,'0'-22'0,"21"22"15,0 0 1,-21-21-16,21 21 15,0 0-15,0-21 0,1 21 16,-1 0 0,0 21-1,-21 0-15,0 1 0,0-1 16,0 0-16,0 0 16,0 0-16,0 22 0,0-22 0,0 0 15,0 0-15,-21 0 0,0 22 16,21-22-16,-22 0 0,22 0 15,0 0-15,-21 0 0,21 1 16,-21-22 0,21-22-1,0 1 1,0 0-16,0-21 0,0 21 16,21-1-16,-21 1 0,21-21 0,1 21 15,-22 0-15,21-22 0,0 22 16,0 0-16,0-21 0,0 20 0,1 1 15,-1 0-15,21 21 16,-21-21-16,0 0 0,1 21 0,-1 0 16,0 0-16,0 0 0,0 0 0,0 21 15,1 0-15,-1 0 0,0-21 16,-21 43-16,0-22 0,21 0 0,-21 0 16,0 0-16,0 22 0,0-22 15,0 0-15,0 21 0,0-21 0,0 1 16,0-1-16,-21 0 0,21 0 15,-21 0-15,21 0 0,0 1 16,-21-22-16,-1 0 16,22-22-1,0 1-15,0 0 16,0 0-16,0 0 16,0-22-16,0 22 0,0 0 0,0-21 15,22 21-15,-1-22 0,0 22 16,0-21-16,0 21 0,22-1 0,-22-20 15,21 21-15,0 0 0,1 0 0,-1 21 16,0-22-16,1 22 0,-1 0 16,0 0-16,-20 0 0,20 22 0,-21-1 15,0 0-15,0 0 0,1 0 16,-22 0-16,0 1 0,0 20 0,0-21 16,0 0-16,0 0 0,0 22 0,-22-22 15,1 0-15,0 21 16,0-20-16,0-1 0,0-21 0,-1 21 15,22 0-15,-21 0 16,42-42 15,1 0-31,-1 0 16,0 21-16,0-21 0</inkml:trace>
  <inkml:trace contextRef="#ctx0" brushRef="#br1" timeOffset="26583.68">7493 2985 0,'0'0'16,"21"0"-16,0-22 0,0 1 0,-21 0 0,0 0 15,0 0-15,0 0 16,0-1-16,0 1 0,0 0 16,-21 21-16,0 0 15,0 0-15,0 0 0,0 0 0,-1 0 16,1 0-16,0 21 0,0 0 15,0 1-15,0-1 0,-1 21 0,-20-21 16,42 0-16,-21 22 0,0-1 16,0-21-16,21 22 0,0-1 15,0-21-15,0 0 0,0 22 0,0-22 16,0 0-16,0 0 0,21-21 0,0 21 16,0-21-16,0 0 0,0 0 15,1 0-15,-1 0 0,0-21 0,0 0 16,0 21-16,0-21 0,1 0 15,-1-1-15,0 1 0,0 0 0,0-21 16,0 21-16,-21-1 0,0 1 0,0-21 16,22 21-16,-22 0 0,0-1 15,0 1-15,0 0 0,0 42 47,0 0-47,-22 1 0,22-1 16,0 0-16,0 0 0,0 0 15,0 22-15,0-22 0,0 0 0,0 0 16,0 0-16,0 0 0,0 1 16,22-1-16,-1-21 0,0 21 0,0-21 15,0 0-15,0 0 0,1 0 0,20 0 16,-21 0-16,0 0 0,22 0 16,-22-21-16,21 21 0,-21-21 0,0-1 15,22 1-15,-22-21 0,0 21 16,-21 0-16,21-22 0,0 22 15,-21-21-15,22-1 0,-22 1 0,21 0 0,-21-1 16,0 1-16,0 0 16,0-1-16,0 22 0,0-21 0,0 0 15,0 20-15,0 1 0,0 0 16,0 42 0,0 0-1,0 1-15,0 20 0,0 0 16,0-21-16,0 22 0,0-1 0,0 0 15,0 1-15,0-22 0,0 21 16,0 1-16,0-22 0,0 21 16,0-21-16,0 22 0,0-22 0,0 0 15,0 0-15,21 0 0,0 0 16,0-21-16,0 22 0,-21-1 0,22-21 16,-1 0-16,0 0 0,0 0 15,0 0-15,0 0 0,1-21 0,-1-1 16,0 1-16,0 21 0,0-21 0,0 0 15,1 0-15,-22 0 0,21-1 16,-21-20-16,21 21 0,-21 0 0,21-22 16,-21 22-16,0 0 0,0 0 15,0 0-15,0 0 0,-21 21 32,0 21-17,21 0-15,0 0 0,0 0 16,-21 22-16,21-22 0,0 0 0,0 0 15,0 0-15,0 0 0,0 1 16,0-1-16,0 0 0,0 0 0,0 0 16,0 0-16,21-21 15,0 0-15,-21 22 0,21-22 16,0 0-16,0 0 0,1-22 16,-1 22-16,0-21 15,-21 0-15,21 0 0,0 21 0,-21-21 16,21 0-16,-21-1 0,0 1 15,0 0-15,0 0 0</inkml:trace>
  <inkml:trace contextRef="#ctx0" brushRef="#br1" timeOffset="26895.36">7937 2752 0,'0'0'0,"-21"0"0,42 0 31,1 0-31,-1 0 16,0 0-16,21 0 0,-21 0 0,22 0 16,-22 0-16,21 0 0,-21 0 0,22 0 15,-22-21-15,0 21 0,0 0 16,0 0-16,1 0 0,-1 0 0,0 0 15,0 0-15</inkml:trace>
  <inkml:trace contextRef="#ctx0" brushRef="#br1" timeOffset="31057.28">9461 2985 0,'0'21'32,"22"-21"-17,-1 0 1,0 0-16,0 0 0,0 0 0,0-21 15,22 21-15,-22-22 0,21 1 16,1 21-16,-1-21 0,21 0 0,-20 0 16,-1 0-16,0-1 15,1 1-15,-22 0 0,21 0 0,-21 0 0,1-22 16,-1 22-16,-21 0 0,0 0 16,0-21-16,0 20 0,0 1 15,0-21-15,0 21 0,-21 0 0,-1-22 16,1 22-16,0 0 0,0 0 15,0 21-15,0 0 16,-1 0 0,22 21-16,-21 0 0,21 21 0,-21 1 15,21 20-15,-21-20 0,0 20 0,21 1 16,-21-1-16,-1-21 16,1 22-16,0 21 0,0-22 0,0 22 15,0-22-15,-1 22 0,1 0 0,0-22 16,0 22-16,0-1 0,0 1 15,-1 0-15,22-1 0,-21 1 0,21 0 16,0-1-16,0 22 0,0-21 0,0-22 16,0 22-16,0-21 0,0-1 15,0-21-15,0 1 0,0-1 0,21 0 16,-21-20-16,22-22 0,20 0 0,-21 0 16,0 0-16,22 0 0,-22-22 15,21 1-15,0 0 0,1 0 0,-1-21 16,0-1-16,22 1 0,-22 0 15,1-22-15,-1 22 0,0-22 0,1 1 16,-22-1-16,0 1 0,0-1 16,-21-20-16,0 20 0,0 1 0,0-1 15,-21 1-15,-43-64 0,22 63 16,0 22-16,-22-22 0,22 22 16,-22 0-16,22 20 0,0-20 0,-1 21 15,1 0-15,0 21 0,21 0 16,-1-21-16,1 21 0,0 0 0,42 0 31,0 0-15,22 0-16,-22 0 0,21 0 15,-21 0-15,22 0 0,-1-22 16,0 1-16,1 0 0,-22 0 0,21 0 16,1 0-16,-22 21 0,0-22 0,0 1 15,0 0-15,0 0 0,-21 0 16,0 0-16,22-1 0,-22 1 0,21 0 15,-21 0 1,0 42 0,0 0-1,0 0-15,0 1 16,-21-1-16,21 0 0,0 21 0,0-21 16,0 1-16,0 20 0,0-21 15,0 21-15,0-20 0,21-1 16,0 0-16,-21 0 0,21 0 0,0-21 15,-21 21-15,21-21 0,1 0 16,-1 0-16,0 0 0,0 0 0,21 0 16,-20-21-16,-1 0 0,0 0 0,0 0 15,0 0-15,0-1 0,1 1 16,-1-21-16,0 21 0,0 0 0,0-22 16,-21 22-16,0 0 0,21 0 0,-21 0 15,0-1-15,0 1 16,0 42 15,0 1-31,-21-22 16,21 21-16,0 21 0,0-21 0,0 0 15,0 1-15,0-1 0,0 21 16,0-21-16,0 0 0,0 1 0,0-1 16,21 0-16,1 0 0,-1-21 0,0 21 15,0-21-15,0 0 16,0 0-16,1 0 0,-1 0 0,0 0 15,0-21-15,0 0 0,0 0 16,1 0-16,-1-1 0,0 1 16,0 0-16,-21 0 0,0-21 0,21 20 15,-21 1-15,21 0 0,-21 0 16,0 0-16,0 42 31,0 0-31,0 0 16,0 0-16,0 1 0,0-1 0,0 0 15,0 0-15,0 0 0,-21 0 0,21 1 16,0-1-16,0 0 0,-21 0 16,21 0-16,0 0 15,0-42 17,0 0-32,0 0 15,0 0-15,0 0 16,0-22-16,0 22 0,21 0 0,-21-21 15,21 20-15,1-20 0,-1 21 0,21 0 16,-21-22-16,22 22 0,-22 0 16,21 0-16,-21 21 0,22 0 0,-22 0 15,21 0-15,-21 0 0,0 0 0,1 21 16,-1 0-16,-21 0 0,0 1 16,21-1-16,-21 0 0,0 0 0,0 0 15,0 0-15,0 22 0,0-22 0,0 0 16,21 0-16,-21 0 15,21 1-15,-21-1 0,0 0 0,21-21 0,1 21 16,-1-21-16,0 0 16,0 0-16,0 0 0,0 0 15,1-21-15,-1 0 0,-21 0 16,21-1-16,-21 1 0,0 0 16,21 0-16,0 0 0,0-22 0,1 22 15,-22-21-15,21 21 0,0-22 0,0 22 16,0 0-16,0 0 0,1 0 15,20 0-15,-21-1 0,0 22 0,0 0 16,1 0-16,-22 22 31,0-1-31,0 0 16,0 0 0,0 0-16,0-42 46,0 0-30,0 0-16,0 0 0,0-1 16,0 1-16,-22 0 15,1 21-15,0-21 16,0 21 0,0 0-16,0 0 0,-1 0 15,1 21-15,21 0 0,-21 0 0,0 1 16,21-1-16,-21 0 0,0 21 15,21-21-15,-22 1 0,22 20 0,0-21 16,0 21-16,-21 1 0,21-22 0,0 21 16,0-21-16,0 22 0,0-22 15,21 0-15,1 0 0,-1 0 0,0 1 16,0-22-16,0 21 0,22-21 16,-22 0-16,21 0 0,0 0 0,-20 0 15,20-21-15,0 21 0,1-22 0,-1 1 16,0-21-16,1 21 15,-22 0-15,21-22 0,0 1 0,-20 21 16,-1-22-16,21 1 0,-21 0 0,0-22 16,1 22-16,-22 0 0,21-1 15,-21 1-15,21 0 0,-21-1 0,0 1 16,0 0-16,0 20 0,0 1 16,21 0-16,-21 0 0,0 0 0,0 42 31,0 0-31,0 0 0,-21 22 15,21-22-15,0 21 0,0 0 0,-21 1 16,21-1-16,-21 0 0,21-20 16,0 20-16,0 0 0,0 1 15,0-22-15,0 21 0,0 0 0,0-20 16,0 20-16,0-21 0,0 0 16,0 0-16,0 1 0,0-1 0,21-21 15,0 0-15,0 21 0,0-21 0,0 0 16,1 0-16,-1-21 15,0 21-15,0-21 0,0-1 0,0 1 16,1 0-16,-1 0 0,0 0 0,0 0 16,0-1-16,0-20 0,-21 21 15,0 0-15,22 0 0,-22-1 0,0 1 16,0 42 15,-22 1-31,22-1 16,0 0-16,0 0 0,0 0 15,0 0-15,0 1 0,0-1 0,0 0 16,0 0-16,0 0 0,0 0 16,22-21-16,-1 0 15,0 0-15,0 0 0,0 0 0,0 0 16,1 0-16,-1 0 0,21-21 0,-21 0 16,0 21-16,1-21 0,-22 0 15,21 0-15,0-1 0,-21 1 0</inkml:trace>
  <inkml:trace contextRef="#ctx0" brushRef="#br1" timeOffset="31247.73">13314 2604 0,'0'0'16,"-21"0"-16,-1 0 0,1 0 0,0 0 15,21 21-15,-21 0 16,21 0-1,0 0 1,-21-21 15</inkml:trace>
  <inkml:trace contextRef="#ctx0" brushRef="#br1" timeOffset="31360.85">12446 2858 0,'0'0'0,"-21"0"16</inkml:trace>
  <inkml:trace contextRef="#ctx0" brushRef="#br1" timeOffset="31463.79">12425 2921 0,'0'0'16,"21"0"-16,0 0 0,0 0 16,0 0-16,1 0 0,-1 0 0,0 0 15,0-21-15,21 21 0,-20 0 16,-1 0-16,0-21 0,0 21 0,0 0 15,0-21-15,1 21 0,-1-22 0,0 22 16</inkml:trace>
  <inkml:trace contextRef="#ctx0" brushRef="#br1" timeOffset="32300.13">13568 2879 0,'-21'0'0,"42"0"0,-64 0 16,22 0-16,0 0 16,0 0-16,0 0 0,0 0 15,-1 21-15,1 0 0,0 0 0,0-21 16,21 21-16,-21 1 0,21-1 15,-21 0-15,21 0 0,0 0 0,0 0 16,0 1-16,0-1 0,0 0 16,21 0-16,0 0 0,0 0 15,0-21-15,0 0 0,1 22 16,-1-22-16,0 0 16,0 0-16,0-22 15,0 1-15,-21 0 0,0 0 16,0 0-16,0 0 15,0-22-15,0 22 0,0 0 0,0-21 16,22 20-16,-22 1 0,21-21 0,-21 21 16,21 0-16,0-1 0,0 1 15,0 0-15,22 0 0,-22 21 0,0 0 16,21 0-16,-20 0 0,20 0 16,-21 0-16,21 0 0,-20 0 15,20 21-15,-21 0 0,0 0 0,22 1 16,-22-1-16,-21 0 0,21 21 15,-21-21-15,21 1 0,-21-1 0,0 0 16,0 0-16,0 0 0,0 0 0,0 1 16,-21-1-16,21 0 0,-21 0 15,21 0-15,-21-21 0,-1 0 16,1 0-16,21-21 31,0 0-31,0 0 16,0 0-16,0-1 0,21 1 15,1 0-15,-1 0 0,0-21 16,0 20-16,0 1 0,0-21 0,22 21 16,-22 0-16,21-22 0,1 22 15,-1 0-15,-21 0 0,21 21 0,1 0 16,-22 0-16,0 0 0,21 0 16,-20 0-16,-1 0 0,0 21 0,0 0 15,-21 0-15,0 0 0,0 22 0,0-22 16,0 0-16,0 0 0,0 22 15,0-22-15,0 0 0,-21 0 0,0 0 16,21 0-16,-21-21 0,-1 22 16,22-1-16,-21 0 15,0-21-15,21 21 16,0-42 15,21 21-31,0-21 0</inkml:trace>
  <inkml:trace contextRef="#ctx0" brushRef="#br1" timeOffset="33100.23">15282 2836 0,'0'0'0,"0"-21"15,0 0-15,0 0 0,0 0 0,-21 0 16,21-1-16,-21 1 15,0 21-15,0 0 0,-1-21 0,1 21 16,0 0-16,0 0 0,0 0 0,0 21 16,-22 0-16,22 1 0,0-1 15,0 21-15,0-21 0,-1 0 0,1 22 16,0-22-16,0 21 0,0-21 0,21 22 16,0-22-16,0 0 0,0 0 15,0 0-15,0 1 0,0-1 0,0 0 16,21-21-16,0 21 15,0-21-15,0 0 0,1 0 16,-1 0-16,0 0 0,0-21 0,0 0 16,0 21-16,1-21 0,-1-1 15,0 1-15,0 0 0,0 0 0,-21 0 16,21 0-16,1-22 0,-22 22 0,0 0 16,0-21-16,21 20 0,-21 1 15,0 0-15,0 0 0,0 42 31,0 0-15,-21 0-16,21 1 0,0-1 0,0 0 16,0 0-16,0 21 15,-22-20-15,22-1 0,0 0 0,0 21 16,0-21-16,0 1 0,0-1 0,0 0 16,22-21-16,-1 21 0,0-21 15,0 0-15,0 0 0,0 0 16,22 0-16,-22 0 0,0 0 0,0-21 15,0 21-15,1-21 0,-1 0 16,0-1-16,0 1 0,0 0 0,0-21 16,1 21-16,-1-22 0,-21 1 15,21 0-15,0-1 0,0 1 0,0-22 16,-21 1-16,22 21 0,-1-22 0,-21 22 16,21-1-16,-21 1 15,0 21-15,0 0 0,0 0 0,-21 63 31,0-21-31,21 21 0,-22-20 16,1 41-16,21-21 0,-21 1 0,21 20 16,0-20-16,-21-1 0,21 21 15,-21-20-15,21-1 0,0-21 0,0 22 16,0-1-16,0-21 0,0 0 0,0 0 16,21 1-16,0-1 0,-21 0 15,21-21-15,0 0 0,1 0 0,-1 0 16,0 0-16,0 0 0,0-21 15,0 21-15,1-21 0,-1-1 16,0 1-16,0 0 0,0 0 0</inkml:trace>
  <inkml:trace contextRef="#ctx0" brushRef="#br1" timeOffset="33608.17">17230 2286 0,'0'0'0,"-22"0"0,44 0 31,-1 0-31,21 0 0,0 0 0,1 0 16,-1 0-16,0 0 0,22 0 16,-22 0-16,22 0 0,-1 0 0,-20 0 15,20 0-15,-21 0 0,1 0 0,-1 0 16,0 0-16,-20 0 0,-1 0 15,-42-21 1,-1 21 0,-20 0-16</inkml:trace>
  <inkml:trace contextRef="#ctx0" brushRef="#br1" timeOffset="33876.05">17611 2244 0,'0'21'0,"-22"0"16,22 0 0,-21 0-16,21 22 0,-21-1 0,21 0 15,-21 1-15,0-1 0,0 22 16,21-22-16,-22 0 0,1 1 0,0 20 16,0-21-16,21 1 0,-21-22 0,21 21 15,-21-21-15,21 22 0,-22-22 16,22 0-16,0 0 0,0 0 15,22-21 1,-1 0-16,0 0 16,0 0-16,0 0 0,0-21 0,22 0 15,-22 0-15</inkml:trace>
  <inkml:trace contextRef="#ctx0" brushRef="#br1" timeOffset="34924.17">17822 2794 0,'0'21'32,"21"-21"-17,1 0-15,-1 0 16,0 0-16,0 0 16,0-21-16,0 21 0,1-21 0,-1 21 15,0-21-15,0 0 16,0-1-16,0 1 0,-21 0 0,0 0 15,0 0-15,0 0 16,0-1-16,0 1 0,0 0 16,-21 21-16,0 0 15,0 21-15,0-21 0,0 21 16,-1 1-16,1 20 0,0-21 0,21 21 16,-21-20-16,0 20 0,0-21 15,21 21-15,-22-20 0,22-1 0,0 21 16,0-21-16,0 0 0,0 1 15,0-1-15,22-21 0,-1 0 16,0 21-16,0-21 0,0 0 0,0 0 16,22 0-16,-22 0 15,21 0-15,-21 0 0,22-21 0,-1 0 16,0 21-16,1-22 0,-1 1 0,0 0 16,1 0-16,-1-21 0,-21 20 15,22-20-15,-22 21 0,0-21 0,0 20 16,-21 1-16,0-21 0,0 21 15,0 0-15,0 42 32,0 0-32,0 0 0,0 0 0,0 0 15,0 1-15,0 20 0,0-21 0,0 21 16,0-20-16,0-1 0,0 0 16,0 0-16,21 0 0,0 0 15,-21 1-15,0-1 0,0 0 16,-21-21 15,0 0-31,0-21 16,0 21-16,21-21 0,-21 21 15,-1-22-15,22 1 0,-21 21 16,0 0 0,21 21 15,0 1-31,21-22 0,0 21 15,1-21-15,-1 0 0,0 0 16,0 21-16,0-21 0,0 0 16,1 0-16,-1 0 0,0 0 0,21 0 15,-21 0-15,1 0 0,20 0 16,-21-21-16,0 21 0,22-21 0,-22-1 16,0 1-16,0 0 0,0 0 15,0 0-15,1-22 0,20 1 0,-21 21 16,0-43-16,0 22 0,1 0 0,-22-22 15,21 22-15,0 0 16,-21-22-16,21 22 0,-21 21 0,0-22 0,0 22 16,0 0-16,0 0 15,-21 21 1,0 0-16,0 21 0,21 0 16,-22 21-16,1 1 0,21-1 15,-21 0-15,0 1 0,21 20 0,0-20 16,-21-1-16,21 21 0,-21-20 15,21-1-15,0-21 0,0 22 0,0-22 16,0 21-16,0-21 0,0 0 16,21 1-16,0-22 0,0 0 15,0 0-15,0 0 0,1 0 16,-1 0-16,0-22 16,0 1-16,-21 0 0,21 0 15,-21 0-15</inkml:trace>
  <inkml:trace contextRef="#ctx0" brushRef="#br1" timeOffset="35128.07">18944 2498 0,'0'0'0,"-21"0"0,0 0 16,42 0-1,0 0 1,0 0-16,0 0 0,1 0 15,-1 0-15,0 0 0,0-21 0,21 21 16,-20-22-16,-1 22 16,21-21-16,-21 21 0,22-21 0,-22 0 15,0 21-15,21-21 0</inkml:trace>
  <inkml:trace contextRef="#ctx0" brushRef="#br1" timeOffset="35468.87">20341 2223 0,'0'0'0,"0"-22"0,0 1 16,0 0-16,-21 21 16,21-21-16,-21 21 0,0 0 15,-1 0-15,1 0 0,0 0 0,0 0 16,0 0-16,0 0 0,-1 21 0,1 0 15,-21 0-15,21 1 0,0-1 16,-1 21-16,1-21 0,0 22 0,0-1 16,0 21-16,0-20 0,21-1 15,0 0-15,0 22 0,0-22 0,0-21 16,0 22-16,0-1 0,21-21 16,0 22-16,0-22 0,21 0 15,-20 0-15,-1 0 0,0 0 0,21 1 16,-21-22-16,1 0 0,20 0 15,-21 0-15,0 0 0,0 0 0,22 0 16,-22 0-16</inkml:trace>
  <inkml:trace contextRef="#ctx0" brushRef="#br1" timeOffset="36827.83">20828 2667 0,'0'0'0,"21"-42"0,0-1 0,0 22 0,-21-21 15,0 21-15,0 0 0,0-1 16,0 1-16,0 0 0,-21 0 15,0 21-15,0 0 0,0-21 0,0 21 16,-22 0-16,22 0 0,0 0 16,-21 0-16,20 21 0,-20 0 0,21 0 15,0 0-15,0 22 0,-1-22 16,1 21-16,0 1 0,0-22 0,21 21 16,-21-21-16,21 22 0,0-22 15,0 0-15,0 21 0,0-21 0,0 1 16,0-1-16,21-21 15,0 0-15,0 0 0,0 0 16,1 0-16,-1 0 16,21 0-16,-21 0 0,0-21 15,85-85 1,-85 85-16,1-22 16,-1 22-16,0-21 0,0-1 0,-21 1 15,0 21-15,21 0 0,-21 0 0,0-1 16,0 44-1,0-1-15,0 0 16,0 21-16,-21-21 0,21 22 16,-21-22-16,21 21 0,0-21 0,0 22 15,0-22-15,0 0 0,0 0 16,0 0-16,0 1 0,0-1 16,21 0-16,0-21 0,0 0 0,1 0 15,-1 0-15,0 0 0,21 0 16,-21 0-16,22 0 0,-22 0 0,0-21 15,21 21-15,-20-21 0,-1-1 16,0 1-16,0 0 0,0-21 0,22 21 16,-43-22-16,21 1 0,0 21 15,0-22-15,-21 22 0,0 0 0,0 0 16,0 0-16,21 21 0,-21 21 31,0 0-31,0 0 0,0 0 0,0 22 16,0-22-16,0 0 15,0 21-15,0-20 0,0 20 0,0-21 16,0 0-16,21 0 0,-21 1 0,0-1 16,22 0-16,-22 0 0,0 0 15,0-42 32,0 0-47,-22 0 16,22 0-16,-21-1 15,21 1-15,0 0 0,0 0 0,-21 21 0,21-21 16,-21 21-16,21 21 31,0 0-31,0 0 16,0 0-16,0 1 16,21-1-16,0 0 0,0-21 15,1 0-15,-1 0 0,0 21 16,0-21-16,0 0 0,22 0 15,-22 0-15,21 0 0,-21 0 0,0-21 16,22 0-16,-22 21 0,0-21 16,21 21-16,-20-22 0,-1 1 0,0 0 15,0 0-15,0-21 0,0 20 16,1-20-16,-22 21 0,21-21 0,-21 20 16,21 1-16,-21 0 0,0 0 15,0 0-15,0 42 31,-21 0-31,0-21 16,-1 42-16,22-20 0,-21-1 0,0 0 16,21 21-16,0-21 0,0 1 15,-21 20-15,21-21 0,0 0 0,0 0 16,0 1-16,0-1 0,0 0 16,0 0-16,21-21 0,0 0 15,0 21-15,22-21 0,-22 0 16,0 0-16,21 0 0,-20 0 15,20 0-15,-21-21 0,0 0 16,22 21-16,-22-21 0,0 0 0,21-1 16,-21 1-16,1-21 0,-1 21 15,0-22-15,0 1 0,0 0 0,0-1 16,1 1-16,-22 21 0,21-21 16,-21 20-16,0 1 0,0 0 0,0 0 15,-21 21-15,-1 0 16,22 21-16,-21-21 0,0 42 0,0-20 15,21-1-15,0 21 0,0 0 0,-21-20 16,21 20-16,0 0 16,-21-21-16,21 1 0,0 20 0,0-21 15,0 0-15,0 0 0,0 1 16,0-1-16,-22-21 16,1 0-16,21-21 31</inkml:trace>
  <inkml:trace contextRef="#ctx0" brushRef="#br1" timeOffset="37061.28">23156 2836 0,'-21'22'15,"0"-1"1,0 0-16,21 0 0,-21 0 16,-1-21-16,22 21 0,-21 1 15,0-1-15,0 0 0,0 0 0,0 0 16,-1-21-16,44 0 0,-22 21 0,-43-21 16,22 22-16,-21-22 0,21 0 15,-1 21-15,-20-21 0,21 21 0,-21-21 16</inkml:trace>
  <inkml:trace contextRef="#ctx0" brushRef="#br1" timeOffset="37984.5">1228 4741 0,'0'0'16,"0"-21"-16,0 0 15,0 0-15,0 0 16,0 0-16,21 21 15,-21 42 17,0-21-32,0 0 0,0 22 0,0-1 15,0-21-15,0 21 0,0 1 0,0-1 16,0 0-16,0 1 0,-21-22 16,21 21-16,0-21 0,-22 1 15,22-1-15,0 0 0,0 0 16,0-42 15,0 0-31,0 0 0,0-1 16,0 1-16</inkml:trace>
  <inkml:trace contextRef="#ctx0" brushRef="#br1" timeOffset="38391.26">1291 4297 0,'-42'0'15,"21"21"-15,21 0 0,0 0 16,-22-21-16,22 22 0,0-1 16,0 0-16,0 0 0,0 0 15,22-21-15,-1 0 0,0 0 16,0 0-16,0 0 0,0 0 15,1 0-15,-1 0 0,0-21 0,0 21 16,0-21-16,0 21 0,-21-21 16,0 0-16,0-1 0,0 1 15,0 0 1,-21 0-16,0 0 0,0 21 16,0 0-16,21-21 0,-21 21 0,-1 0 15,1 0-15,0 0 0,0 0 16,21 21-16,-21 0 0,21 0 15,-21 0-15,21 0 16,0 1-16,0-1 0,0 0 0,0 0 16,21 0-16,0 0 0,0-21 15,21 22-15,-20-1 0,20-21 0,0 0 16,-21 21-16</inkml:trace>
  <inkml:trace contextRef="#ctx0" brushRef="#br1" timeOffset="39352.57">1905 4487 0,'0'22'31,"0"-1"-15,0 0-16,0 0 15,0 0-15,0 0 0,0 1 16,0-1-16,-21 0 0,21 0 0,0 0 15,-21 0-15,21 1 0,0-1 16,0 0-16,0 0 0,0 0 16,0 0-16,0-42 47,0 0-47,0 0 0,0-21 15,0 20-15,0 1 0,0 0 16,21-21-16,0 21 0,-21-22 0,21 22 15,0 0-15,-21-21 0,21 20 16,1 22-16,-1-21 0,0 21 0,0 0 16,0 0-16,0 0 15,-21 21-15,22 1 0,-22-1 16,0 0-16,21 21 0,-21-21 0,21 22 16,-21-22-16,0 21 0,0-21 0,21 22 15,-21-22-15,21 0 0,-21 21 16,21-20-16,1-1 0,-1 0 15,0-21-15,0 0 0,0 0 0,0 0 16,22 0-16,-22 0 0,0-21 16,21 0-16,-20-1 0,-1 1 0,21 0 15,-21 0-15,0 0 0,22 0 16,-22-22-16,0 22 0,0-21 0,0 21 16,1-22-16,-22 1 0,0 0 15,21-1-15,-21 1 0,0-22 0,21 22 16,-21-21-16,0 20 0,0 1 15,0 0-15,0-1 0,0 22 0,0 0 16,0 0-16,0 0 0,0 42 16,0 0-16,0 0 15,0 0-15,-21 22 0,21-1 0,0 0 16,0 22-16,-21-22 0,21 0 16,0 22-16,0-22 0,0 1 0,0-1 15,0 0-15,0 1 0,0-1 0,0 0 16,0-21-16,0 22 15,21-22-15,0 0 0,-21 0 0,21 0 16,0-21-16,0 0 0,1 0 0,-1 0 16,0 0-16,0 0 0,0-21 15,22 21-15,-22-21 0,0 0 0,0 0 16,0 0-16,0-1 0,1-20 0,-22 21 16,0 0-16,21 0 0,-21-22 15,0 22-15,0 0 0,0-21 0,0 20 16,0 1-16,0 0 0,-21 21 15,21 21 1,-22 0-16,22 1 16,-21-1-16,21 21 0,0-21 0,0 0 15,0 1-15,0 20 0,0-21 0,0 0 16,0 0-16,0 1 0,21-1 16,-21 0-16,22-21 0,-1 21 15,0-21-15,0 0 0,0 0 16,0 0-16,1-21 0,-1 0 15,0 21-15,0-21 0,0-1 0,-21 1 16,21 0-16,-21 0 0</inkml:trace>
  <inkml:trace contextRef="#ctx0" brushRef="#br1" timeOffset="39480.51">2646 4360 0,'0'0'0,"-21"22"0,-1-22 0</inkml:trace>
  <inkml:trace contextRef="#ctx0" brushRef="#br1" timeOffset="39567.46">2752 4424 0,'0'0'0,"21"0"0,-21-21 16,42 21-16,-21 0 0,22 0 15,-22 0-15,0 0 0,21-21 0,-21 21 16,1 0-16,-1 0 0</inkml:trace>
  <inkml:trace contextRef="#ctx0" brushRef="#br1" timeOffset="40397.53">3979 4614 0,'0'0'0,"21"-21"16,-21 0-16,0 0 15,0 0-15,0 0 16,0-1-16,0 1 0,0 0 16,-21 0-16,0 0 0,0 0 15,0 21-15,0-22 0,-22 22 0,22-21 16,-21 21-16,21 0 0,-22 0 15,22 0-15,-21 21 0,21 1 0,-22-1 16,22 0-16,0 0 0,0 21 16,0-20-16,-1-1 0,1 21 0,21-21 15,0 0-15,0 1 0,0-1 0,0 0 16,0 0-16,0 0 16,21-21-16,1 0 0,-1 0 0,0 0 15,21 0-15,-21 0 0,1 0 16,20 0-16,-21-21 0,21 21 0,-20-21 15,-1 21-15,21-21 0,-21 0 0,0-1 16,1 22-16,-22-21 0,21 0 16,-21 0-16,21 21 0,-21-21 0,0 0 15,0-1-15,21 22 16,-21-21-16,0 42 31,0 1-31,21-1 16,-21 0-16,0 0 0,0 21 15,0 1-15,0-1 0,21 0 0,-21 1 16,0-1-16,22 22 0,-22-1 16,0 1-16,0-1 0,0 1 0,0-22 15,0 21-15,0 1 0,0 21 16,0-22-16,0 1 0,0-1 0,0 1 16,0 20-16,0-20 0,0-1 0,0 1 15,0-22-15,0 22 0,0-22 16,0 0-16,0 1 0,-22-1 0,1 0 15,0-21-15,0 1 0,0-1 0,21 0 16,-21 0-16,-1-21 0,1 0 16,0 0-16,0 0 0,0 0 15,0-21-15,-1 0 0,1 0 0,0-22 16,0 22-16,0-21 0,0-1 0,-1 1 16,1 0-16,0-22 0,0 1 15,0-1-15,0 1 0,21-1 0,0-20 16,0 20-16,0 1 0,0-1 0,0 1 15,21 20-15,21 1 0,-21 0 16,0-1-16,1 1 0,20 0 0,0 20 16,-21-20-16,22 21 0,-22-21 15,21 20-15,1 1 0,-22-21 0,0 21 16,0 0-16,21-1 0</inkml:trace>
  <inkml:trace contextRef="#ctx0" brushRef="#br1" timeOffset="41064.47">4191 4551 0,'0'0'0,"-21"-21"31,21 0-31,0-1 16,0 1 0,21 21-1,0 0-15,0 0 0,0 0 16,1 0-16,-1 0 0,0 0 15,0 21-15,0 1 0,0-1 0,1 0 16,-22 21-16,0-21 0,0 1 16,0-1-16,0 0 0,0 0 0,0 21 15,-22-20-15,1-1 0,21 0 16,-21 0-16,0-21 16,0 0-1,21-21 1,0 0-16,0 0 0,0-1 15,0 1-15,0 0 0,0 0 16,21-21-16,0 20 0,-21 1 0,21 0 16,0-21-16,1 21 0,-1-1 15,0 1-15,0 0 0,0 0 0,0 0 16,1 21-16,-1 0 0,0 0 16,0 0-16,0 0 0,0 0 0,1 0 15,20 0-15,-21 0 0,0 0 0,0 0 16,1 21-16</inkml:trace>
  <inkml:trace contextRef="#ctx0" brushRef="#br1" timeOffset="41644.14">5249 4657 0,'0'0'15,"21"0"-15,1-21 16,-22-1-16,21 22 0,-21-21 0,0 0 15,0 0-15,0 0 16,0 0-16,0-1 0,0 1 16,0-21-16,0 21 0,0 0 0,-21-1 15,21-20-15,-22 21 0,1 0 16,0 0-16,0 21 0,0 0 0,0 0 16,-22 0-16,22 0 0,0 0 0,0 0 15,0 21-15,-1 0 0,1 21 16,0-21-16,0 22 0,0-22 0,0 21 15,21-21-15,0 22 0,-22-22 16,22 21-16,0-21 0,0 22 0,0-22 16,0 0-16,0 0 0,0 0 0,0 1 15,22-1-15,-1-21 0,0 0 16,0 0-16,0 0 0,22 0 16,-22-21-16,0-1 15,0 22-15,0-21 0,0 0 0,1 0 16,-1 0-16,0 0 0,0-1 0,-21 1 15,21-21-15,-21 21 0,21 0 16,-21-22-16,0 22 0,0-21 0,0 21 16,0-1-16,0 1 0,0 0 15,0 42 1,0 0 0,0 22-16,0-22 0,0 0 15,0 0-15,0 22 0,0-22 0,0 21 16,0-21-16,0 0 0,0 1 15,0-1-15,0 0 0,22 0 16,-22 0-16,21 0 0,0-21 16,0 0-16,0 0 15,0 0-15,1 0 0,-1-21 0,0 21 16,-21-21-16,21 0 0</inkml:trace>
  <inkml:trace contextRef="#ctx0" brushRef="#br1" timeOffset="41944.53">5736 4022 0,'21'-43'0,"-42"86"0,42-107 16,-21 43-16,0 0 15,0 0-15,0 42 32,0 0-32,0 0 0,-21 22 15,21-1-15,0 0 0,0 1 0,0-1 16,0 21-16,0-20 0,-21-1 15,21 0-15,-21 22 0,21-22 0,0-21 16,0 22-16,0-1 0,0-21 0,0 0 16,0 22-16,0-22 0,0 0 15,0 0-15,0 0 16,21-21 15,0 0-31,-21-21 0,21 21 0,0-21 16,-21 0-16,22 0 0,-1 0 0</inkml:trace>
  <inkml:trace contextRef="#ctx0" brushRef="#br1" timeOffset="43023.91">6329 4233 0,'0'22'16,"-21"-22"-1,21 21-15,0 0 0,-22 0 16,1 0-16,0 0 0,21 1 16,0 20-16,-21-21 0,21 0 0,-21 22 15,21-22-15,0 0 0,0 0 0,0 0 16,0 0-16,0 22 0,0-22 16,0 0-16,0 0 0,0 0 15,21-21 1,0 0-16,0 0 0,0 0 15,1 0-15,-1 0 0,0 0 0,0-21 16,0 21-16,0-21 0,22 0 16,-22 21-16,0-21 0,0 0 0,0-1 15,1 1-15,-1 0 0,0-21 16,0 21-16,-21-1 0,21 1 16,-21 0-16,0 0 0,0 0 0,0 0 15,0-1-15,-21 44 47,21-1-31,-21-21-16,21 21 15,0 0-15,0 0 0,0 0 0,0 1 16,-21-1-16,21 0 0,0 0 16,0 0-16,0 0 15,-21-21-15,21 22 0,21-22 47,0 0-31,-21-22-16,21 22 0,-21-21 0,21 0 15,0 0-15,-21 0 16,22-22-16,-1 22 0,-21 0 0,21 0 16,0 0-16,-21 0 0,21-1 15,-21 1-15,21 0 0,1 0 0,-1 21 16,0-21-16,0 21 15,0 0 1,0 0-16,1 21 16,-1-21-16,0 21 0,-21 0 15,21 0-15,0-21 0,0 22 16,1-1-16,-22 0 0,0 0 0,0 0 16,0 0-16,0 1 0,0-1 15,0 0-15,0 0 0,0 0 16,-22 0-16,1-21 0,0 22 15,21-1 1,-21-21 0,21-21-1,0-1 1,0 1-16,0 0 0,21 0 16,-21 0-16,21 0 0,0-1 0,1-20 15,-1 21-15,0-21 0,0-1 16,21 22-16,-20-21 0,-1 21 0,21-1 15,-21 1-15,0 0 0,22 0 0,-22 21 16,0 0-16,21 0 0,-20 21 16,-1 0-16,0 0 0,0 1 0,-21 20 15,0-21-15,21 21 0,-21-20 16,21 20-16,-21-21 0,0 21 0,0-20 16,0 20-16,0-21 0,0 0 0,-21 0 15,0 1-15,21-1 0,-21 0 16,0 0-16,0-21 15,21 21-15,0-42 32,0 0-17,0 0-15,0 0 0,0-1 16,0 1-16,0 0 0,0 0 0</inkml:trace>
  <inkml:trace contextRef="#ctx0" brushRef="#br1" timeOffset="43227.79">7175 3979 0,'0'0'0,"-21"0"0,0 0 15,0 0 1,0 0 0,0 0 15,-1 0-16,1 0-15,0 0 0,0 0 16,0 0-16,-22 0 16</inkml:trace>
  <inkml:trace contextRef="#ctx0" brushRef="#br1" timeOffset="43451.66">5694 4064 0,'0'0'0,"-21"21"0,-1-21 0,1589 64 125</inkml:trace>
  <inkml:trace contextRef="#ctx0" brushRef="#br1" timeOffset="43704.52">8107 5038 0,'0'0'0,"0"-21"46</inkml:trace>
  <inkml:trace contextRef="#ctx0" brushRef="#br1" timeOffset="44780.21">7853 4403 0,'-21'0'16,"42"0"62,0 0-78,0 0 16,0 0-16,0 0 15,1 0 1,-1 0-16,0 0 16,-21 21-16,21 0 15,-21 0 1,0 0-16,-21 1 31,0-22-31,0 0 16,-1 0-1,1-22 1,21 1-16,0 0 16,0 0-16,0 0 15,21 21-15,1-21 16,-1 21-16,0 0 0,0 0 15,0 0-15,-21 21 0,0 0 16,0 0-16,0 0 0,0 22 0,0-22 16,0 21-16,-21-21 0,0 22 0,0-1 15,-22 0-15,22-21 16,-21 22-16,21-22 0,0 0 0,-1 0 16,1 0-16</inkml:trace>
  <inkml:trace contextRef="#ctx0" brushRef="#br1" timeOffset="46224.17">9017 4551 0,'0'0'16,"0"21"-16,-21-21 0,0 0 0,21-21 31,0 0-15,21 0-16,0-1 0,0 1 0,0 0 15,0 0-15,-21 0 16,22 0-16,-1-1 0,-21-20 0,21 21 16,-21-21-16,0 20 0,0 1 15,0-21-15,0 21 0,0 0 0,0-1 16,-21 22-16,0 0 16,-1 0-16,1 22 0,0 20 15,0-21-15,21 0 0,-21 22 16,21-1-16,0 0 0,-21-21 0,21 22 15,0-1-15,0 0 0,0-20 16,0 20-16,0-21 0,0 0 16,0 0-16,21 1 0,0-1 0,0-21 15,0 21-15,22-21 0,-22 0 16,21 0-16,0 0 0,1 0 0,-22 0 16,21-21-16,1 0 0,-1 21 0,0-22 15,1 1-15,20 0 0,-21 0 16,1-21-16,-1 20 0,0 1 0,-20-21 15,20 21-15,-21-22 0,0 1 16,-21 21-16,0-21 0,0 20 0,0 1 16,0 0-16,0 0 0,0 42 31,0 0-31,-21 0 16,21 1-16,-21-1 0,21 21 0,-21-21 15,21 0-15,0 22 0,-21-22 16,21 0-16,-22 21 0,22-20 0,0-1 15,-21 0-15,21 0 0,-21-21 0,21 21 16,0 0-16,-21-21 0,42-21 47,0 21-47,0-21 0,1 0 16,-1 0-16,0 0 0,0-22 0,0 22 15,0 0-15,22-21 0,-22 20 0,0 1 16,0-21-16,0 21 15,1 21-15,20-21 0,-21 21 0,0 0 16,0 0-16,-21 21 16,22-21-16,-22 21 0,0 0 15,0 0-15,0 0 0,0 22 0,21-22 16,-21 0-16,0 0 0,0 0 16,0 1-16,21-1 0,0 0 0,0 0 15,-21 0-15,21 0 0,22-21 0,-22 22 16,0-22-16,21 0 0,-20 0 15,20 0-15,0 0 0,-21 0 0,22 0 16,-1 0-16,0 0 0,1-22 16,-1 22-16,0-21 0,1 0 0,-1 0 15,0 0-15,-20 0 0,20-1 16,-21 1-16,0-21 0,-21 21 0,21-22 16,-21 22-16,0-21 0,0 21 0,0-22 15,0 22-15,0 0 0,-21 0 16,0 0-16,0 0 0,0 21 0,-22 0 15,22 0-15,0 0 0,-21 0 16,21 21-16,-22 0 0,22 0 0,0 21 16,-21-20-16,20 20 0,22-21 0,-21 21 15,21 1-15,-21-22 0,21 21 16,0-21-16,0 1 0,0 20 16,0-21-16,21 0 0,0 0 15,1-21-15,-1 0 16,0 0-16,0 0 0,0 0 0,0 0 15,22 0-15,-22 0 0,0-21 0,0 0 16,22 21-16,-22-21 0,0 0 16,0-22-16,0 22 0,0 0 0,1-21 15,-1-1-15,0 1 0,0 0 0,-21-1 16,21 1-16,-21-21 0,21 20 16,-21 1-16,0 0 0,0-1 0,0 1 15,0 21-15,0-22 0,0 22 0,0 0 16,0 42-1,0 0 1,0 1-16,0-1 0,-21 21 0,21 0 16,-21 1-16,21 20 0,0-20 15,-21 20-15,21-21 0,0 1 0,0-1 16,-21 0-16,21 1 0,0-1 0,0 0 16,0-20-16,0-1 0,0 0 15,0 0-15,0 0 0,0 0 0,21-21 16,0 0-16,0 0 0,0 0 0,1 0 15,-1 0-15,21 0 0,-21 0 16,0 0-16,1-21 0</inkml:trace>
  <inkml:trace contextRef="#ctx0" brushRef="#br1" timeOffset="47083.58">12213 4466 0,'0'0'15,"0"21"-15,0-42 32,0 0-32,21 0 15,0 0-15,1 0 0,-1-1 16,21 1-16,-21 0 0,0-21 15,1 21-15,-1-22 0,0 1 0,0 0 16,0-1-16,-21 1 0,21 0 0,-21-1 16,22 1-16,-22 21 0,0-22 15,0 22-15,0-21 0,0 21 0,0 0 16,-22 21 0,1 21-16,0-21 15,21 42-15,-21-21 0,0 22 0,0-1 16,-1 0-16,1 1 15,0 20-15,0-21 0,0 22 0,0-22 0,21 22 16,0-22-16,0 0 0,0 1 16,0-1-16,0-21 0,0 22 15,0-22-15,0 0 0,21 0 0,0 0 16,0-21-16,0 0 0,0 21 0,22-21 16,-22 0-16,0 0 0,21 0 15,-20-21-15,20 21 0,-21-21 0,21 21 16,1-21-16,-22 0 0,21 0 0,-21-1 15,22-20-15,-22 21 0,21-21 16,-21 20-16,1-20 0,-1 0 16,0-1-16,0 22 0,-21-21 0,21 21 15,-21 0-15,0-1 0,0 1 16,-21 42 0,0 1-16,21-1 0,-21 0 15,0 0-15,-1 21 0,22-20 16,0 20-16,0 0 0,-21-21 0,21 22 15,0-22-15,0 0 0,0 21 0,0-20 16,0-1-16,0 0 0,21 0 16,1-21-16,-1 21 0,0-21 0,0 0 15,0 0-15,0 0 0,22 0 0,-22 0 16,0 0-16,0 0 16,22-21-16,-22 21 0,0-21 0,0 0 15,21 0-15,-20-1 0,-1-20 0,0 21 16,-21-21-16,21 20 0,-21-20 15,0 0-15,0-1 0,0 1 0,0 0 16,0-1-16,0 22 0,-21-21 0,0 21 16,0 21-16,-1 0 0,1 0 15,0 0-15,-21 0 0,21 0 0,-1 0 16,-20 21-16,21 0 0,-21-21 16,20 21-16,1 0 0,0 1 0,0-1 15,0-21-15,0 21 0,-1 0 16,1-21-1,0 0-15</inkml:trace>
  <inkml:trace contextRef="#ctx0" brushRef="#br1" timeOffset="47309.46">12128 4022 0,'0'0'0,"0"21"0,-21-21 15,42 0-15,1 0 16,20 0-16,-21 0 0,21 0 0,1 0 16,20 0-16,-20 0 15,-1 0-15,0 0 0,22 0 0,-22 0 16,0 0-16,1 0 0,-1-21 16,0 21-16,-20 0 0,-1 0 0,21 0 15,-42-21-15,21 21 0</inkml:trace>
  <inkml:trace contextRef="#ctx0" brushRef="#br1" timeOffset="49097.23">14245 4466 0,'-42'21'31,"63"-21"0,0 0-31,0 0 0,0 0 16,1-21-16,-1 0 0,0 21 15,0-21-15,21 0 0,-20 21 0,-1-21 16,0-1-16,21 1 0,-21 0 16,-21-21-16,22 21 0,-22-1 15,21-20-15,-21 21 0,0 0 0,0-22 16,0 22-16,0 0 0,0 0 16,-21 21-16,-1 0 0,1 0 15,0 0-15,0 21 0,0 0 16,0 0-16,-1 1 0,1-1 15,0 21-15,21-21 0,0 22 0,-21-22 16,21 21-16,0-21 0,0 22 16,0-22-16,0 0 0,0 0 0,0 0 15,21 0-15,0-21 0,0 22 0,1-1 16,20-21-16,-21 0 16,21 0-16,-20 0 0,20 0 0,-21 0 15,21 0-15,1 0 0,-1-21 0,0 21 16,-20-22-16,20 1 0,0 0 15,1 0-15,-22 0 0,21 0 0,-21-1 16,0 1-16,1-21 0,-1 21 0,0-22 16,-21 22-16,0 0 0,0-21 15,0 21-15,0-1 0,-21 22 16,0 22 0,21-1-16,-22 0 0,22 0 15,-21 21-15,0-20 0,21-1 0,0 21 16,-21-21-16,0 0 0,21 1 15,-21-1-15,21 0 0,0 0 16,-22 0-16,22 0 0,-21 1 16,42-22 15,1-22-31,-22 1 16,21 21-16,0-21 0,0 0 15,0 0-15,0 0 0,1-1 0,-1-20 16,0 21-16,21-21 0,-21 20 0,1-20 15,20 21-15,-21 0 0,0 0 16,22-1-16,-22 22 0,0 0 0,0 0 16,0 0-16,-21 22 15,21-1-15,-21 0 0,22 21 16,-22-21-16,21 1 0,-21 20 0,0-21 16,21 21-16,0-20 0,-21-1 0,21 0 15,0 0-15,1 0 0,-22 0 16,21-21-16,0 22 0,0-22 0,0 0 15,0 0-15,1 0 16,-1 0-16,0 0 0,0 0 16,0-22-16,0 22 0,-21-21 15,0 0-15,22 0 0,-1 0 16,-21 0-16,21-1 0,0-20 16,0 21-16,0-21 0,1-1 0,-1 22 15,0-21-15,21-1 0,-21 22 16,22 0-16,-22 0 0,21 0 0,1 21 15,-22 0-15,21 0 0,-21 0 16,0 21-16,22 0 0,-22 0 0,0 0 16,0 1-16,0 20 0,-21-21 0,0 0 15,0 22-15,0-22 0,0 0 16,0 0-16,0 0 0,0 0 0,0 1 16,22-22 15,-1 0-16,-21-22-15,0 1 16,0 0-16,0 0 16,0 0-16,0 0 0,0-22 0,0 22 15,-21 0-15,-1-21 0,22 20 16,-21 1-16,0-21 0,0 21 0,0 0 16,0 21-16,-1 0 0,1 0 0,0 0 15,0 0-15,0 0 0,0 21 16,-22 0-16,22 0 0,0 0 0,0 22 15,21-22-15,-21 21 0,-1-21 0,22 22 16,-21-22-16,21 21 0,0-21 16,0 0-16,0 1 0,0 20 15,0-21-15,0 0 0,21 0 16,1 1-16,-1-22 0,0 0 16,0 0-16,0 0 0,22 0 0,-22 0 15,0 0-15,0 0 0,0 0 16,0-22-16,1 22 0,20-21 0,-21 0 15,0 0-15,0 0 0,-21 0 16,22-22-16,-1 22 0,0-21 0,0-1 16,0 1-16,0 0 0,1-22 0,-22 22 15,21 0-15,0-1 0,0 1 0,-21 0 16,0-1-16,21 1 0,-21 21 16,21-22-16,-21 22 0,0 0 15,0 42 1,0 0-1,-21 1-15,0 20 0,0 0 0,21 1 16,-21-1-16,21 21 0,0-20 16,-21 20-16,21-20 0,-22 20 0,22-21 15,0 1-15,0-1 0,0-21 0,22 22 16,-1-22-16,0 0 0,0 0 16,21 0-16,-20-21 0,20 0 0,-21 21 15,21-21-15,1 0 0,-1 0 0,-21 0 16,22-21-16,-22 0 0,21 21 15,-21-21-15,0 0 0,1 0 16,-1-22-16,0 22 0</inkml:trace>
  <inkml:trace contextRef="#ctx0" brushRef="#br1" timeOffset="51964.49">18288 4255 0,'0'0'0,"0"21"0,-21-21 31,21-21-15,0-1-16,0 1 15,0 0-15,21 0 16,-21 0-16,21 0 0,0-1 0,22-20 16,-22 21-16,21-21 0,0 20 15,-20-20-15,20 0 0,0 21 0,1-22 16,-1 22-16,0-21 0,-21-1 0,1 22 16,-1-21-16,0 21 0,-21 0 15,0-1-15,0 1 0,0 0 0,-21 21 16,0 0-16,-1 0 15,1 21-15,0 0 0,-21 1 0,21-1 16,-1 0-16,-20 21 0,21-21 16,21 22-16,0-1 0,0 0 0,0 1 15,0-1-15,0 0 0,21 1 0,0-1 16,0 0-16,1 1 0,-1-22 16,0 21-16,0-21 0,0 1 0,0-1 15,1 0-15,-1-21 0,-21 21 16,-21-21-1,-1 0 1,1-21-16,0 0 16,0 21-16,0-21 0,0-1 0,-1 1 15,1-21-15,0 21 0,0 0 0,0-1 16,21 1-16,-21 0 16,-1 21-16,22 21 15,0 0-15,0 1 16,0-1-16,22 0 0,-1 0 0,0 21 15,0-20-15,0-1 0,0-21 0,22 21 16,-22 0-16,0-21 0,21 0 16,1 21-16,-22-21 0,21 0 0,1 0 15,-22 0-15,21 0 0,0-21 16,-20 21-16,20-21 0,0 0 0,-21 0 16,22-1-16,-22 1 0,0 0 15,0 0-15,0-21 0,1-1 16,-1 1-16,0 21 0,0-22 0,-21 1 15,0 21-15,0-21 0,21 20 16,-21 1-16,0 0 0,0 0 0,0 42 31,0 0-31,0 0 16,0 1-16,-21 20 0,21-21 0,-21 21 16,21-20-16,0 20 0,-21 0 15,21-21-15,-21 22 0,21-22 16,0 0-16,0 0 0,-22 0 0,22 1 0,0-1 15,-21-21-15,21 21 16,0-42 15,0 0-31,0-1 0,0 1 16,0 0-16,0 0 0,21 0 0,1-22 16,-22 22-16,21-21 0,0 0 15,-21 20-15,21-20 0,0 21 0,0 0 16,1 0-16,-1-1 0,0 1 0,0 21 15,0 0-15,0 0 0,1 0 16,-1 0-16,0 21 0,-21 1 0,21-1 16,0 0-16,-21 21 0,0-21 15,21 22-15,-21-1 0,22-21 16,-22 22-16,0-22 0,0 21 0,0-21 16,0 0-16,0 1 0,0-1 15,0 0-15,0 0 0,0 0 16,0-42 15,21 0-31,0 0 16,0 0-16,-21-22 0,21 22 15,0-21-15,1 21 0,-1-22 0,0 1 16,0 0-16,21 20 0,-20-20 16,-1 21-16,0-21 0,21 20 0,-21 1 15,1 0-15,-1 21 0,21 0 16,-21 0-16,0 0 0,1 0 15,-22 21-15,21 0 0,-21 1 0,21 20 16,-21-21-16,0 21 0,0-20 0,0 20 16,0 0-16,0-21 0,0 22 15,0-22-15,0 0 0,0 0 0,0 0 16,0 1-16,0-1 0,0 0 16,21-21-16,0 21 15,0-21-15,1 0 0,-1 0 0,0 0 16,0 0-16,21 0 0,-20 0 15,20 0-15,-21-21 0,21 0 0,-20 21 16,20-21-16,-21-1 0,21 1 16,-20-21-16,-1 21 0,0-22 15,0 22-15,0-21 0,0 0 0,-21 20 16,22-20-16,-22 21 0,21 0 0,-21 0 16,21 21-16,-21-22 15,0 44 1,0-1-16,0 0 0,-21 0 15,0 0-15,21 0 0,-22 22 0,22-22 16,0 21-16,-21-21 0,21 22 0,-21-22 16,21 0-16,0 0 15,0 0-15,0 1 0,0-1 0,0 0 16,0 0-16,0 0 0,21-21 16,0 0-16,1 0 0,-1 0 15,21 0-15,-21 0 0,22 0 0,-22 0 16,21 0-16,-21 0 0,0-21 15,22 21-15,-22-21 0,0 0 0,0 0 16,0-1-16,1 1 0,-1-21 0,-21 21 16,21-22-16,-21 1 0,21 0 15,-21-1-15,0 1 0,0 21 0,0-21 16,0-1-16,0 22 0,0 0 16,0 0-16,0 0 0,-21-1 0,0 22 15,0 0-15,-1 0 0,1 0 16,0 0-16,0 0 0,0 22 15,0-1-15,-1-21 0,1 21 0,0 0 16,-21 21-16,42-20 0,-21 20 16,21-21-16,-22 21 0,22 1 0,0-1 15,0-21-15,0 22 0,0-22 0,0 21 16,0-21-16,22 0 0,-1 1 16,0-1-16,0-21 0,0 21 0,0-21 15,1 0-15,20 0 0,-21 0 0,0 0 16,22 0-16,-1 0 15,-21 0-15,21-21 0,1 0 0,-22-1 0,21 1 16,-21 0-16,22 0 16,-22-21-16,0-1 0,21 22 0,-20-21 15,-1-1-15,0 1 0,0 0 0,0-1 16,0 22-16,1-21 0,-1 0 16,0 20-16,-21-20 0,0 21 0,21 0 15,-21 0-15,0 42 31,-21 0-15,21 21-16,-21-21 0,0 22 16,21-22-16,-22 21 0,1 1 0,21-1 15,-21 0-15,21 1 0,-21-1 16,0 0-16,21-21 0,0 22 0,0-22 16,-21 0-16,21 0 0,-22 0 0,22 1 15,0-1 1,0-42 15,0-1-31,0 1 0,0 0 16,22 0-16,-1-21 0,0 20 0,0 1 15,-21-21-15,21 21 0,22-22 16,-22 22-16,0 0 0,0-21 16,21 21-16,-20-1 0,-1 22 15,0 0-15,0-21 0,0 21 16,0 0-1,-21 21 1,0 1 0,-21-22-16,0 21 15,0-21-15,0 0 16,0 0-16,-1 0 16,1 0 30,0 0-30,21 21-16,0 0 16,0 0-16,0 0 15,-21 1-15,21-1 0,0 0 0,0 0 16,0 0-16,0 0 0,0 1 16,0-1-16,21-21 0,-21 21 15,21-21-15,0 21 0,1-21 0,-1 0 16,21 0-16,0 21 0,1-21 15,-1 0-15,0 0 0,1 0 0,-1 0 16,22 0-16,-43-21 0,21 0 16,0 0-16,1 0 0,-22-1 15,21 1-15,-21-21 0,1 21 0,-1-22 16,0 22-16,0-21 0,0 21 16,-21-22-16,0 22 0,0 0 0,0 0 15,0 0-15,0 0 0,-21 21 16,0 0-1,0 21-15,0 0 0,-1 0 0,1 0 16,0 0-16,0 22 0,21-22 16,0 21-16,0-21 0,-21 22 0,21-22 15,0 21-15,0-21 0,0 1 0,0-1 16,21 0-16,0 0 0,-21 0 16,21-21-16,0 0 0,1 0 15,-1 0-15,0 0 0,21 0 0,-21 0 16,1-21-16,-1 21 0,0-21 15,0 0-15,0 0 0,0-1 0,1 1 16</inkml:trace>
  <inkml:trace contextRef="#ctx0" brushRef="#br1" timeOffset="53160.28">23918 3725 0,'0'-21'15,"0"42"1,0 1-1,0-1-15,0 0 0,0 0 16,0 0-16,0 22 0,0-22 0,-21 21 16,21-21-16,0 22 0,0-22 15,-21 21-15,21-21 0,0 22 0,0-22 16,0 0-16,0 0 0,0 0 16,0 0-16,21-21 31,0 0-31,0 0 0,1-21 15,-1 0-15,0 21 0,0-21 16,0 0-16,0-22 0,22 22 0,-22 0 16,0-21-16,0-1 0,0 22 15,1-21-15,-1 21 0,0 0 0,0-1 16,-21 1-16,0 0 0,21 0 16,-21 42-1,0 0-15,0 0 0,0 1 16,0-1-16,0 0 0,0 0 15,0 21-15,0-20 0,0-1 16,0 21-16,0-21 0,0 0 16,0 1-16,0-1 0,0 0 0,0 0 15,0 0-15,0 0 0,21-21 0,1 22 16,-1-22-16,0 0 16,0 0-16,0 0 0,0 0 0,1 0 15,20-22-15,-21 1 0,0 0 16,0 0-16,1 0 0,20 0 0,-21-22 15,0 22-15,0-21 0,1-1 0,-1 1 16,0 21-16,0-21 0,-21-1 16,21 1-16,0 21 0,-21 0 15,22-22-15,-22 22 0,-22 42 32,1 0-32,21 1 15,-21-1-15,0 0 0,21 21 16,0-21-16,0 22 0,0-1 0,-21-21 15,21 22-15,0-1 0,0-21 0,0 21 16,0-20-16,21-1 0,0 0 16,0 0-16,0 0 0,1 0 0,20 1 15,-21-22-15,21 0 0,-20 0 16,20 0-16,0 0 0,1 0 16,-1 0-16,-21 0 0,21-22 0,1 22 15,-22-21-15,21 0 0,-21 0 16,1-21-16,20 20 0,-21 1 0,0-21 15,0 0-15,-21 20 0,22-20 16,-22 0-16,21 21 0,-21-1 0,0-20 16,0 21-16,0 0 0,-21 21 15,-1 0 1,1 0-16,0 21 0,0 0 0,21 0 16,0 22-16,-21-22 0,21 21 15,0-21-15,0 0 0,0 22 0,0-22 16,0 0-16,21 0 0,0 0 0,0 1 15,0-22-15,22 21 16,-22-21-16,21 0 0,1 0 0,-22 0 16,21 0-16,0 0 0,1-21 0,-1 21 15,-21-22-15,22 1 0,-22 21 16,21-21-16,-21 0 0,0 0 0,-21 0 16,0-1-16,22 1 0</inkml:trace>
  <inkml:trace contextRef="#ctx0" brushRef="#br1" timeOffset="55020.02">5990 5884 0,'42'0'16,"-20"0"-1,-1 0 1,-21-21-16,21 0 15,0 21-15,0-21 0,-21 0 16,0 0-16,21-1 0,-21 1 16,22 0-16,-22 0 0,0 0 0,0-22 15,0 22-15,0 0 0,-22 0 0,1-21 16,0 20-16,0 1 0,0 21 16,0-21-16,-1 21 0,1 0 0,0 0 15,0 0-15,0 0 0,0 21 16,-1-21-16,1 21 0,0 1 15,0-1-15,0 0 0,0 21 0,-1-21 16,1 1-16,21 20 0,0-21 0,0 0 16,0 22-16,0-22 0,0 0 0,0 0 15,0 0-15,0 0 0,21-21 16,1 0 0,-1 0-16,21 0 0,-21 0 0,0 0 15,22-21-15,-22 0 0,21 21 0,-21-21 16,1 0-16,-1 0 0,21-22 0,-21 22 15,0 0-15,1 0 0,-1 0 16,-21-1-16,0-20 0,21 21 0,-21 0 0,0 0 16,21 21-16,-21-22 0,0 1 15,0 42 1,0 1 0,0-1-16,0 0 0,0 0 15,0 0-15,-21 22 0,21-22 16,0 0-16,-21 21 0,21-21 0,0 22 15,0-1-15,0 0 0,0 1 0,0 20 16,0-20-16,0-1 0,0 21 0,0 1 16,0 21-16,0-22 0,0 1 0,0 20 15,0 1-15,0 0 0,0-22 0,0 22 16,0-22-16,0 22 0,-21-22 0,21 1 16,-22-1-16,22-20 0,-21 20 15,21-20-15,0-1 0,-21-21 0,21 0 16,0 22-16,-21-22 0,0-21 15,0 0-15,21 21 0,-22-21 16,1 0-16,0 0 0,-21 0 0,21-21 16,-1 21-16,-20-21 0,21-1 0,-21 1 15,-1 0-15,22-21 0,-21 21 0,-1-22 16,22 1-16,-21 0 0,21-1 16,0-20-16,-1 20 0,1-20 0,21-1 15,0 1-15,0-1 0,0 1 0,0-22 16,21 22-16,1-22 0,20 22 0,-21-1 15,21 1-15,1-1 0,-1 1 16,22 20-16,-22-20 0,21 20 0,1 1 16,-1 0-16,1-1 0,-1 1 0,1 0 15,-1-1-15,1 22 0,-1-21 0,-20 0 16,20 20-16,-20 1 0,-1 0 0,0 0 16,-21 0-16,1 21 0,-1 0 0,-21-21 15,-21 21 1,-1 21-1,1-21-15,21 21 0,-21-21 16,21 21-16,0 0 0,0 0 0,-21 1 16,21-1-16,0 0 0,0 0 0,0 0 15,0 0-15,0 1 0,0-1 16,0 0-16,0 0 0,0 0 0,0 0 16,0 1-16,21-22 0,0 21 0,0-21 15,1 21-15,-1-21 0,0 0 16,0 0-16,0 0 0,22 0 0,-22 0 15,0-21-15,0 0 0,0 21 0,22-22 16,-22 1-16,0 0 0,0 0 0,0 0 16,0 0-16,1-22 0,-1 22 0,-21 0 15,0-21-15,0 20 0,0-20 0,0 21 16,0-21-16,-21 20 0,-1-20 0,1 21 16,0 0-16,0 0 0,0-1 15,-22 1-15,22 21 0,0 0 0,-21 0 16,21 0-16,-1 0 0,1 0 0,0 0 15,0 21-15,0-21 0,0 22 0,-1-1 16,22 0-16,0 0 0,0 0 16,0 0-16,0 22 0,0-22 0,0 0 15,0 0-15,0 0 0,22-21 16,-1 22-16</inkml:trace>
  <inkml:trace contextRef="#ctx0" brushRef="#br1" timeOffset="56760.49">8001 5863 0,'0'21'31,"21"-21"-31,0 0 0,0 0 16,1 0-16,-1-21 0,0 0 0,0 0 15,0 21-15,0-21 0,1 0 0,20-1 16,-21-20-16,21 21 0,-20 0 0,-1 0 16,21-22-16,-21 22 0,0 0 0,1-21 15,-1 20-15,0-20 0,0 21 0,-21-21 16,0 20-16,21 1 0,-21-21 0,0 21 16,0 0-16,0-22 0,0 22 15,0 0-15,-21 21 16,0 0-1,0 21-15,21 0 16,-21 22-16,-1-22 0,22 0 0,0 21 16,-21 1-16,21-1 0,-21 0 0,0 1 15,21 20-15,0-21 0,-21 22 0,21-1 16,-21-20-16,-1 20 0,22 1 0,0-1 16,0 1-16,-21-22 0,21 43 0,-21-22 15,21 1-15,0 20 0,0-20 0,0 21 16,0-22-16,-21 1 0,21 20 0,0-20 15,0-1-15,0 1 0,0 20 16,0-20-16,0-1 0,0 1 0,0-1 16,0-20-16,0 20 0,0-20 0,0-1 15,0 0-15,0 1 0,0-22 0,0 0 16,0 0-16,21 0 0,0 0 0,0-21 16,1 0-16,-1 0 15,0-21-15,0 0 0,0 0 0,22-21 16,20-22-16,-42 43 0,22-21 0,-22-1 15,21-20-15,0 20 0,-20 1 0,-1-21 16,0 20-16,0 1 0,0-22 0,-21 22 16,0-21-16,0 20 0,0-20 0,-21-1 15,0 1-15,0 20 0,-22-20 16,22-1-16,-21 1 0,0-1 0,20 22 16,-20 0-16,0 21 0,-1-22 0,22 22 15,-21 0-15,21 21 0,-22 0 0,22-21 16,0 21-16,0 0 15,42-21 1,-21-1 0,21 22-16,0-21 0,1 21 0,20-21 15,-21 0-15,0 0 0,22 0 16,-22-1-16,21 1 0,0-21 0,-20 21 16,20-22-16,0 22 0,-21-21 0,22 21 15,-22-22-15,0 22 0,0 0 0,0 0 16,1 0-16,-22 0 0,0-1 15,0 1-15,0 42 32,0 1-17,0-1-15,0 0 0,-22 0 0,22 0 16,0 22-16,0-22 0,0 21 0,0-21 16,0 22-16,0-22 0,0 0 0,0 21 15,0-21-15,22 1 0,-1-1 0,-21 0 16,21-21-16,0 21 0,0 0 0,0-21 15,1 0-15,-1 0 0,0 0 16,0 0-16,0 0 0,0 0 16,1 0-16,-1-21 0,0 0 15,0 21-15,-21-21 0,21 0 0,0-1 16,-21 1-16,0 0 0,0-21 0,22 21 16,-22-22-16,0 22 0,0-21 0,0-1 15,0 1-15,0 21 0,0-21 0,-22-1 16,1 22-16,21 0 0,-21 0 0,0 0 15,0-1-15,-22 22 0,22 0 0,0 0 16,0 0-16,0 0 0,0 0 16,-22 0-16,22 0 0,0 22 0,0-1 15,0 0-15,-1 0 0,1 21 0,21-20 16,0 20-16,-21-21 0,21 21 0,0-20 16,0 20-16,0-21 0,0 21 0,0-20 15,21-1-15,0 0 0,1 0 0,-1 0 16,0 0-16,0-21 0,21 22 0,-20-22 15,-1 0-15,0 0 0,21 0 0,-21 0 16,1 0-16,-1 0 0,21 0 0,-21-22 16,0 1-16,1 21 0,-1-21 0,0 0 15,21 0-15,-21 0 0,1-1 0,-1 1 16,-21-21-16,21 21 0,0 0 16,-21-22-16,21 22 0,-21 0 0,0 0 15,0 0-15,0-1 16,-21 22-1,21 22-15,-21-1 0,0 0 16,21 0-16,0 0 0,0 0 16,0 1-16,0-1 0,0 0 15,21-21-15,0 0 16,0 0-16,0 0 0,1 0 16,-1 0-16,0 0 0,0-21 15,0 21-15,0-21 0,1-1 16,-1 22-16,0-21 0,0 0 0,0 0 15,0 0-15,1 21 0,-22-21 0,0-1 16,0 1-16,21 21 0,-21-21 16,-21 42-1,21 0-15,0 1 0,-22-1 16,1 0-16,21 21 0,-21-21 0,21 1 16,0 20-16,0-21 0,0 21 0,0-20 15,0-1-15,0 0 0,0 0 0,0 0 16,21-21-16,0 21 0,-21 1 0,22-22 15,-1 0-15,0 0 0,0 0 16,0 0-16,0 0 0,1 0 0,-1 0 16,0 0-16,0-22 0,21 1 15,-20 21-15,-1-21 0,0 0 0,0 0 16</inkml:trace>
  <inkml:trace contextRef="#ctx0" brushRef="#br1" timeOffset="57400.13">11239 5948 0,'0'0'0,"-21"0"0,42 0 47,1 0-47,-1-21 16,0 21-16,0-21 0,21-1 0,-20 1 15,20 21-15,0-21 0,-21 0 0,22 0 16,-1-22-16,0 22 0,1 0 0,-1 0 16,-21-21-16,22 20 0,-22-20 0,0 21 15,0-21-15,0 20 0,-21 1 0,0-21 16,0 21-16,0-22 0,0 22 0,0 0 15,0 0-15,-21 0 0,0 0 0,0-1 16,21 1-16,-21 21 0,-1 0 0,1 0 16,0 0-16,0 21 15,21 1-15,-21-1 0,21 0 16,-21 21-16,21 1 0,0-1 0,0 0 16,-22 22-16,22-1 0,-21 1 0,21-22 15,-21 22-15,21-1 0,0 1 0,-21-1 16,21 1-16,-21-1 0,21 22 0,0-22 15,0 22-15,-21 0 0,-1-22 0,22 22 16,-21-1-16,0 1 0,21 0 0,0-1 16,-21 1-16,0 0 0,21-1 0,0 1 15,-21 0-15,21-22 0,-22 22 0,22-22 16,0-20-16,0 20 0,0-20 0</inkml:trace>
  <inkml:trace contextRef="#ctx0" brushRef="#br1" timeOffset="58551.97">11388 7768 0,'63'21'15,"-126"-42"-15,168 42 0,-62-42 16,-1 0-16,-21 0 0,22 0 0,-1 0 15,0-22-15,1 22 0,-1-21 0,0-1 16,1 1-16,-1 0 0,0-1 0,1-20 16,-1 21-16,-21-1 0,21-20 0,-20 20 15,-1-20-15,-21 21 0,0-22 0,0 22 16,0-22-16,0 1 0,0-1 0,-21 1 16,-22-1-16,1 1 0,21-1 0,-22 1 15,-20 20-15,21-20 0,-1 21 0,1 20 16,0-20-16,-1 21 0,1 0 0,0 0 15,20 21-15,-20 0 0,21 0 16,0 0-16,0 0 0,-1 0 0,44 0 31,-1 0-31,0 0 16,0 0-16,0 0 0,22 0 0,-22 0 16,21-22-16,-21 22 0,22-21 0,-1 0 15,-21 0-15,21 0 0,1 0 0,-22-1 16,21 1-16,-21 0 0,1 0 0,-1-21 15,0 20-15,0-20 0,0 21 0,0-21 16,-21-1-16,0 22 0,22 0 16,-22 0-16,0-22 0,0 22 15,0 0-15,0 42 32,-22 0-32,22 1 0,0-1 15,0 0-15,0 0 0,0 0 0,0 22 16,0-22-16,0 0 0,0 0 0,0 0 15,0 0-15,0 1 0,0-1 16,22-21-16,-1 21 0,0-21 16,0 0-16,0 0 0,0 0 15,1 0-15,-1 0 0,0-21 16,0 0-16,0 21 0,0-22 0,1 1 16,-1 0-16,0 0 0,-21 0 15,21 0-15,0-1 0,-21-20 0,21 21 16,-21 0-16,0 0 0,0-1 0,22 1 15,-22 42 17,0 1-32,0-1 15,-22 0-15,22 0 0,0 0 0,0 22 16,0-22-16,0 0 0,0 0 0,0 0 16,0 0-16,0 1 0,22-1 0,-1 0 15,-21 0-15,21-21 0,0 21 0,0-21 16,0 0-16,1 0 0,-1 0 15,0 0-15,0 0 0,21 0 0,-20 0 16,-1 0-16,21-21 0,-21 0 0,0 0 16,22 21-16,-22-21 0,0-1 0,0 1 15,-21-21-15,21 21 0,-21 0 0,22-22 16,-22 22-16,0 0 0,0 0 0,0-22 16,0 22-16,0 0 0,-22 21 31,1 21-31,21 0 0,0 1 15,0 20-15,0-21 0,-21 0 16,21 0-16,0 1 0,0 20 0,0-21 16,-21 0-16,21 0 0,0 1 15,0-1-15,0 0 0,0 0 0,-21 0 16,21 0-16,0-42 47,0 0-47,0 0 15,0 0-15,0 0 0,0-1 16,21-20-16,-21 21 0,21-21 0,0 20 16,-21 1-16,21-21 0,1 21 0,-1 0 15,0-1-15,0 1 0,0 0 16,0 0-16,22 21 0,-22 0 0,0 0 16,21 0-16,-20 0 0,-1 21 0,0 0 15,0 0-15,0 1 0,0-1 0,-21 0 16,0 21-16,0-21 0,0 1 0,0-1 15,0 21-15,0-21 0,0 0 0,0 1 16,0-1-16,0 0 0,0 0 16,0 0-16,-21-21 0,0 0 15,21 21-15,-21-21 16,21-21 0,0 0-1,21 0-15,0 21 0</inkml:trace>
  <inkml:trace contextRef="#ctx0" brushRef="#br1" timeOffset="60127.47">14033 5503 0,'0'0'0,"0"-21"0,-21 0 0,0 21 15,0 0-15,21-21 0,-21 21 0,0 0 16,-1 0-16,1 0 0,0 0 15,0 21-15,0 0 0,0 22 16,21-22-16,-22 21 0,22-21 0,-21 22 16,0-1-16,21-21 0,0 21 15,0-20-15,0 20 0,0-21 0,0 21 16,0-20-16,0-1 0,0 0 0,0 0 16,21 0-16,0-21 0,1 21 15,-1-21-15,0 0 0,0 0 0,0 0 16,0 0-16,1 0 0,20 0 0,-21 0 15,0 0-15,22 0 0,-22-21 0,0 0 16,0 21-16,21-21 0,-20 0 0,-1 0 16,0-1-16,0-20 0,0 21 0,0-21 15,1 20-15,-1-20 0,0 0 0,-21-1 16,21 1-16,-21-21 0,0 20 16,0 1-16,0 21 0,0-22 0,0 1 0,0 21 15,0 0-15,0 0 0,0-1 16,0 44-1,0-1 1,-21 21-16,0-21 0,21 22 0,-21-22 16,21 21-16,0 0 0,0 1 0,0-1 15,-22 0-15,22-20 0,0 20 0,0 0 16,0 1-16,0-22 0,0 0 0,0 21 16,0-21-16,22 1 0,-1-1 0,0 0 15,0-21-15,0 0 16,0 0-16,1 0 0,-1 0 0,0 0 15,0 0-15,0 0 0,0 0 0,1-21 16,-1 0-16,0 21 0,0-22 0,0 1 16,-21 0-16,21 0 0,1 0 0,-1-22 15,-21 22-15,0 0 0,21-21 0,0 21 16,-21-22-16,21 22 0,-21 0 0,0 0 16,0 0-16,0-1 0,0 44 31,0-1-31,0 0 15,0 0-15,-21 21 0,21-20 0,0-1 16,-21 21-16,21-21 0,0 0 0,0 1 16,0-1-16,0 0 0,0 0 15,0 0-15,0 0 0,21-21 0,-21 22 16,21-22-16,0 0 0,1 0 16,-1 0-16,0 0 0,0 0 15,0 0-15,0-22 0,1 1 0,-1 21 16,0-21-16,0 0 0,0 21 0,0-21 15,1 0-15,-1-22 0,0 22 0,0 0 16,0 0-16,-21 0 0,0-1 0,0 1 16,21 0-16,-21 0 0,0 42 31,0 0-15,0 0-16,-21 1 0,21-1 0,0 0 15,0 0-15,-21 0 0,21 0 0,0 1 16,-21-1-16,21 0 0,0 0 0,0 0 15,0 0-15,0 1 0,21-1 16,0-21-16,0 0 16,1 0-16,20 0 0,-21 0 0,0 0 15,0 0-15,1 0 0,-1 0 0,0 0 16,0-21-16,-21-1 0,21 1 16,-21 0-16,0 0 0,0 0 15,0 0-15,0-22 0,0 22 0,0 0 16,0 0-16,-21 0 0,0-1 15,21 1-15,-21 21 0,0-21 0,21 0 16,-22 21-16,1 0 0,21-21 16,21 21 15,1 0-31,-1-21 16,0 21-16,0 0 0,0 0 0,0-22 15,22 22-15,-22 0 0,0 0 0,21 0 16,-20 0-16,-1 0 0,0 0 0,0 0 15,0 0-15,0 0 0,1 22 16,-1-1-16,-21 0 0,0 0 16,0 0-16,21 0 0,-21 1 15,0-1-15,0 0 0,0 0 16,0 0-16,0 0 0,0 1 0,0-1 16,0 0-16,0 0 0,0 0 15,0 0-15,0 1 16,0-44 31,0 1-32,0 0-15,0 0 0,0 0 16,0 0-16,21-22 0,0 22 0,0 0 16,1-21-16,-1 20 0,0-20 15,0 21-15,21-21 0,-20 20 0,20 1 16,0 0-16,1 0 0,-1 0 0,-21 21 15,21 0-15,1 0 0,-22 0 0,0 0 16,0 0-16,0 21 0,1 0 0,-22 0 16,0 0-16,0 1 0,0-1 0,0 21 15,0-21-15,0 0 0,0 22 0,0-22 16,0 0-16,-22 0 0,1 0 0,0 1 16,21-1-16,-21 0 0,0 0 0,21 0 15,-21-21-15,21 21 0,0 1 16,-22-22-16,1 0 31,21-22-15,0 1-1,0 0-15</inkml:trace>
  <inkml:trace contextRef="#ctx0" brushRef="#br1" timeOffset="60352.34">15452 5228 0,'-85'21'16,"64"-21"-1,0 0 32</inkml:trace>
  <inkml:trace contextRef="#ctx0" brushRef="#br1" timeOffset="60560.3">14287 5461 0,'22'0'16,"-1"0"-1,0 0-15,0 0 0,0 0 0,0-21 16,22 21-16,-22 0 0,21-21 0,-21 21 16,22 0-16,-22-21 0,0 21 0,21 0 15,-20-22-15,-1 22 0,0-21 16</inkml:trace>
  <inkml:trace contextRef="#ctx0" brushRef="#br1" timeOffset="61684.21">16764 5715 0,'21'0'0,"0"0"0,0 0 15,-21-21-15,22 21 0,-22-21 0,21 21 16,0-21-16,-21-1 0,0 1 16,21 0-16,-21 0 0,0 0 0,0 0 15,0-1-15,0 1 0,0 0 0,0 0 16,0 0-16,0 0 0,0-1 0,0 1 16,-21 21-16,0-21 0,0 21 15,-1 0-15,1 0 0,-21 0 16,21 21-16,-22 0 0,22 1 0,0-1 0,-21 0 15,21 0-15,-22 0 0,22 22 0,0-22 16,0 21-16,0 0 0,-1-20 16,22 20-16,0-21 0,0 0 0,0 22 15,0-22-15,0 0 0,0 0 16,0 0-16,22-21 0,-1 0 0,0 0 16,0 0-16,0 0 0,0 0 0,1 0 15,-1 0-15,21 0 0,-21 0 0,0-21 16,22 21-16,-22-21 0,0 0 0,0 0 15,0 21-15,1-22 0,-1 1 0,0 0 16,0-21-16,-21 21 0,0-1 16,21 1-16,-21-21 0,0 21 0,0-22 0,21 22 15,-21 0-15,0 0 0,0 0 16,0 0-16,0-1 0,0 44 31,-21-1-31,21 0 16,0 21-16,0-21 0,-21 1 0,21 20 15,0-21-15,0 0 0,0 22 0,0-22 16,0 0-16,0 0 0,0 0 0,0 0 16,0 1-16,0-1 0,21 0 0,0-21 15,1 21-15,-1-21 0,0 0 16,0 0-16,0 0 0,0 0 16,1 0-16,-1 0 0,0-21 15,0 21-15,0-21 0,0 0 0,1-1 16,-1 1-16,0 0 0,0 0 0,0-21 15,0 20-15,-21-20 0,22 0 0,-1-1 16,-21 22-16,21-21 0,-21 0 0,0-1 16,21 1-16,-21 0 0,21-1 0,-21 1 15,0 21-15,0-22 0,0 22 0,0 0 16,0 0-16,0 42 31,0 0-31,-21 22 0,21-22 0,-21 21 16,21 0-16,-21 1 0,21-1 0,0 0 15,0 1-15,0-1 0,0 0 16,0-20-16,0 20 0,0 0 0,0-21 16,0 22-16,21-22 0,-21 0 0,21 0 15,0 0-15,0-21 0,1 22 16,-1-22-16,0 0 0,0 0 16,0 0-16,0-22 0,1 1 0,20 0 15,-21 0-15,0 0 0,0 0 0,1-1 16</inkml:trace>
  <inkml:trace contextRef="#ctx0" brushRef="#br1" timeOffset="63815.62">19177 5503 0,'21'-21'16,"0"21"-16,-21-21 0,21 21 0,1-21 15,-1 0-15,0 21 0,-21-21 16,21-1-16,0 1 0,0 21 0,-21-21 15,0 0-15,0-21 0,0 20 0,0 1 16,0 0-16,0-21 0,0 21 0,0-22 16,-21 22-16,0-21 0,0 21 0,0-1 15,0 1-15,-1 21 0,1 0 0,-21 0 16,21 0-16,0 0 0,-22 21 16,22 1-16,-21 20 0,21 0 15,-1 1-15,-20-1 0,21 0 0,0 22 0,0-22 16,-1 0-16,22 22 0,0-22 15,-21 1-15,21-1 0,0 0 0,0 1 16,0-1-16,0-21 0,0 0 0,21 0 16,-21 1-16,22-1 0,-1-21 0,0 0 15,0 0-15,0 0 0,0 0 0,22 0 16,-22 0-16,0-21 0,0-1 0,22 1 16,-22 21-16,21-21 0,-21 0 15,0-21-15,1 20 0,-1 1 16,0-21-16,0 21 0,0-22 0,-21 22 15,0-21-15,21 21 0,-21-22 0,0 22 16,22-21-16,-22 21 0,0 0 0,0-1 16,-22 44 15,22-1-31,-21 21 0,21-21 0,0 0 16,0 22-16,0-22 0,0 21 15,0-21-15,0 22 0,0-22 0,0 21 16,0-21-16,0 1 0,21-1 0,-21 0 15,22 0-15,-1-21 0,0 21 0,0-21 16,0 0-16,0 0 0,1 0 0,-1 0 16,0 0-16,0 0 0,0 0 15,0-21-15,22 21 0,-22-21 0,0 0 16,0 0-16,0-1 0,1 1 0,-22 0 16,21 0-16,-21-21 0,21 20 0,-21 1 15,0-21-15,0 21 0,0-22 0,0 22 16,21 0-16,-21 0 0,0 0 15,0 42 17,0 0-32,0 0 0,0 0 0,0 1 15,0 20-15,0-21 0,0 0 0,0 0 16,0 22-16,0-22 0,0 0 0,0 0 16,0 0-16,21 1 0,0-22 15,-21 21-15,22-21 0,-1 0 16,0 0-16,0 0 0,0 0 15,0 0-15,1 0 0,-1 0 16,-21-21-16,21-1 0,0 1 0,0 0 16,0 0-16,1 0 0,-1 0 0,-21-1 15,0 1-15,21 0 0,-21-21 0,21 21 16,-21-1-16,0 1 0,0 0 0,0 0 16,0 0-16,0 42 31,-21 0-31,21 0 0,0 22 15,0-22-15,0 0 0,0 0 16,0 0-16,0 22 0,0-22 16,0 0-16,0 0 0,0 0 0,0 0 15,0 1-15,21-1 0,0-21 16,-21 21-16,21-21 0,1 0 0,-1 0 16,0 0-16,0 0 0,0-21 15,0 0-15,1 21 0,-1-22 0,0 1 16,0 0-16,0 0 0,0 0 15,1 0-15,-1-22 0,0 22 0,-21-21 0,21-1 16,0 22-16,0-21 0,1 0 0,-1-1 16,-21-20-16,21 20 0,-21 1 15,21 0-15,-21-1 0,0 1 16,0 0-16,0 21 0,0-1 0,0 1 16,0 0-16,0 42 15,0 0-15,0 1 0,0 20 16,-21-21-16,0 21 0,21 22 0,-21-22 15,21 1-15,0-1 0,0 21 0,-22-20 16,22-1-16,-21 0 0,21 1 16,0-22-16,0 21 0,0 1 0,0-22 15,0 0-15,0 0 0,0 0 0,0 0 16,0 1-16,21-22 0,1 0 16,-1 0-16,0 0 0,0 0 0,0 0 15,0 0-15,1 0 0,-1 0 0,21-22 16,-21 1-16,0 0 0,1 0 0,20 0 15,-21 0-15,0-1 0,0 1 0,1 0 16,-1 0-16,0 0 0,-21-22 0,0 22 16,21 0-16,-21 0 0,0 0 0,0 42 47,0 0-47,0 0 0,0 0 0,-21 1 15,21-1-15,0 0 0,0 21 0,0-21 16,0 1-16,0-1 0,0 0 15,0 0-15,0 0 0,0 0 16,0 1-16,21-22 0,0 0 16,0 0-16,1 0 0,-1 0 0,21 0 15,-21 0-15,22 0 0,-22-22 0,21 22 16,-21-21-16,22 0 0,-22 0 0,0 0 16,0 0-16,0-1 0,0-20 0,-21 21 15,22 0-15,-22-22 0,0 1 0,0 21 16,0-21-16,0 20 0,-22 1 0,1 0 15,0 0-15,0 21 0,-21 0 16,20 0-16,-20 0 0,0 0 16,21 0-16,-1 21 0,1 0 15,-21-21-15,21 21 0,21 1 0,-21-22 16,-1 21-16,1 0 0,21 0 16</inkml:trace>
  <inkml:trace contextRef="#ctx0" brushRef="#br1" timeOffset="64016.51">20574 5144 0,'-21'0'0,"42"0"0,-21 0 31,21 0-31,0 0 0,0 0 15,22 0-15,-22 0 0,21 0 0,1 0 16,-1 0-16,-21 0 0,21 0 16,1 0-16,-1 0 0,-21 0 0,22 0 15,-22 0-15,21 0 0,-21 0 0,0 0 16,1 0-16</inkml:trace>
  <inkml:trace contextRef="#ctx0" brushRef="#br1" timeOffset="64804.78">21823 5292 0,'-21'0'15,"21"-21"-15,0 42 31,0 0-31,0 0 16,0 0-16,0 0 0,0 1 0,0-1 16,0 0-16,0 0 0,0 0 0,0 22 15,0-22-15,0 0 16,0 0-16,0 0 0,-22 0 0,22 1 16,0-1-16,-21 0 0,0-21 15,0 0 1,21-21-1,-21 21-15,21-21 0,0-1 16,0 1-16,0 0 0,0 0 0,0 0 16,0 0-16,21-1 0,0 1 0,0-21 15,0 21-15,1 0 0,-1-22 16,0 22-16,0-21 0,21 21 0,-20-1 0,20 1 16,-21 21-16,0-21 0,22 21 15,-22 0-15,0 0 0,0 0 16,0 21-16,0-21 0,1 21 0,-1 1 15,0 20-15,-21-21 0,0 0 0,21 0 16,-21 1-16,0-1 0,21 21 0,-21-21 16,0 0-16,0 1 0,0-1 0,0 0 15,0 0-15,-21 0 0,21 0 0,-21-21 16,21 22-16,-21-22 0,0 0 16,-1 0-1,1 0-15,21-22 16,0 1-16,0 0 15,0 0-15,0 0 0,0 0 16,0-1-16,21 1 0,1 0 16,-1 0-16,0-21 0,0 20 0,0 1 15,0 0-15,22-21 0,-22 21 0,21-1 16,1 22-16,-22-21 0,21 21 0,0 0 16,-20 0-16,20 0 0,-21 21 0,0 1 15,0-1-15,1 0 0,-22 0 0,0 0 16,0 0-16,0 1 0,0-1 0,0 21 15,0-21-15,0 0 0,0 1 0,0-1 16,0 0-16,-22 0 0,1-21 16,0 21-16,21 0 0,-21-21 0,0 22 15,42-44 32,0 22-47,0-21 0,0 0 0</inkml:trace>
  <inkml:trace contextRef="#ctx0" brushRef="#br1" timeOffset="65304.5">23389 5292 0,'0'0'0,"0"-21"0,0-1 16,0 1-16,0 0 15,0 0-15,-21 21 0,0-21 16,0 21-16,-1 0 0,1 0 0,0 0 15,0 21-15,0 0 0,0 0 0,-22 0 16,22 1-16,0-1 0,0 0 0,-22 21 16,22-21-16,0 22 0,0-22 0,21 21 15,0-21-15,0 1 0,0 20 16,0-21-16,0 21 0,0-20 16,21-1-16,0-21 0,0 21 0,1-21 15,-1 0-15,0 0 0,0 0 0,0 0 16,0 0-16,1 0 0,-1-21 15,0 0-15,0 21 0,0-22 0,0 1 16,1 0-16,-1 0 0,-21 0 0,21 0 16,0-22-16,-21 22 0,21 0 0,-21-21 15,21 20-15,-21 1 0,22-21 0,-22 21 16,0 0-16,0 42 31,-22 0-31,22 0 0,-21 0 16,0 22-16,21-22 0,0 0 0,0 0 15,0 0-15,0 0 0,0 1 0,0-1 16,0 0-16,0 0 0,0 0 0,0 0 16,21-21-1,0 0-15,1 0 0,20 0 16,-21 0-16,0 0 0,0 0 0,1-21 16,-1 21-16,0-21 0,0 0 0,0 0 15,0 21-15,1-21 0,-1-22 0</inkml:trace>
  <inkml:trace contextRef="#ctx0" brushRef="#br1" timeOffset="65579.75">23918 4932 0,'0'-21'0,"0"42"0,21-63 0,-21 20 0,0 1 16,0 42 0,0 1-16,0-1 0,-21 21 15,0 0-15,21-20 0,-21 20 0,0 0 16,0 1-16,21-1 15,-22 0-15,1 1 0,0-1 0,21 0 16,-21 1-16,21-1 0,-21-21 0,0 21 16,21-20-16,0 20 0,0-21 0,0 0 15,0 0-15,0 1 0,0-1 16,0 0-16,21-21 31,0 0-31,-21-21 0,21 21 16,0-21-16,0-1 0,1 22 15,-1-21-15,21 0 0</inkml:trace>
  <inkml:trace contextRef="#ctx0" brushRef="#br1" timeOffset="65847.61">24278 5271 0,'0'0'0,"-21"0"31,0 0-15,0 0-16,-1 21 0,22 0 15,-21-21-15,0 21 0,21 0 0,-21 0 16,0 1-16,21 20 0,-21-21 0,21 0 16,-22 0-16,22 1 0,0 20 15,0-21-15,0 0 0,0 0 0,0 1 16,0-1-16,0 0 16,22-21-16,-1 0 0,0 0 15,0 0-15,0 0 0,0 0 0,22 0 16,-22 0-16,0 0 0,21 0 0,-20 0 15,-1-21-15,0 0 0,0-1 0,0 1 16,0 0-16,1 0 0</inkml:trace>
  <inkml:trace contextRef="#ctx0" brushRef="#br1" timeOffset="66556.28">24490 5525 0,'21'-22'0,"0"1"0,-21 0 15,-42 85-15,84-149 0,-63 106 47,21 0-31,-21 0-16,21 1 0,-21-1 0,-1 0 15,22 0-15,0 0 0,0 0 16,0 1-16,0-1 0,0 0 16,22-21-1,-1 0 1,0 0-16,-21-21 16,0 0-16,0-1 15,21 1-15,-21 0 0,0 0 0,0 0 16,0 0-16,0-1 0,0 1 0,21 0 15,-21 0-15,0-21 0,21 20 16,1 1-16,-22 0 0,21 0 16,0 0-16,0 0 0,0 21 0,0-22 15,1 1-15,-1 21 0,0 0 0,0 0 16,0 0-16,22 0 0,-22 0 0,21 21 16,-21 1-16,0-22 0,22 21 0,-22 0 15,0 21-15,0-21 0,-21 1 0,0-1 16,0 0-16,0 0 0,0 21 0,0-20 15,0-1-15,0 0 0,0 0 0,-21 0 16,21 0-16,-21 1 0,0-22 16,21 21-16,-21 0 15,-1-21-15,1 0 32,21-21-32,0 0 15,0-1-15,0 1 16,21 0-16,-21 0 0,22 0 0,-1 0 15,0-1-15,21-20 0,-21 21 0,22 0 16,-22-22-16,21 22 0,1-21 0,-1 21 16,0-22-16,1 22 0,-22 0 0,21 21 15,0-21-15,-20 21 0,-1 0 0,0 0 16,0 0-16,0 0 0,0 21 16,1 0-16,-22 0 0,0 1 15,0-1-15,0 21 0,0-21 0,0 0 16,0 22-16,0-22 0,-22 0 0,1 21 15,0-20-15,21-1 0,-21 0 0,21 21 16,-21-21-16,21 1 0,-21-1 16,-1 0-16,1-21 15,21-21 17,0 0-17,0-1-15,0 1 0,0 0 16</inkml:trace>
  <inkml:trace contextRef="#ctx0" brushRef="#br1" timeOffset="66787.42">25188 4911 0,'0'0'0,"-21"0"0,21-21 0,-21 21 0,0 0 15,0 0-15,-1 0 16,1 0-1,0 0 32,0 0-31,0 0-16,-22 0 0,22 0 16,0 0-16,-21 0 0,-1 0 0</inkml:trace>
  <inkml:trace contextRef="#ctx0" brushRef="#br1" timeOffset="66996.92">23749 5101 0,'0'21'0,"0"-42"0,21 42 16,0-21 0,22 0-16,-22 0 0,21 0 0,-21 0 15,22 0-15,-1 0 0,0 0 16,1 0-16,-1-21 0,-21 21 0,21-21 15,1 21-15,-22 0 0,0 0 16,0-21-16,0 21 0,-42 0 16,-21 0-1</inkml:trace>
  <inkml:trace contextRef="#ctx0" brushRef="#br1" timeOffset="67580.11">17208 6519 0,'0'0'16,"0"-21"-16,0 0 0,0 0 15,0 0-15,0 0 0,0-1 0,0 1 16,0 0 0,0 0-16,-21 21 15,21 21 1,-21 0-16,21 0 0,-21 1 0,21-1 15,0 0-15,-21 21 0,0 1 0,21-1 16,-22 0-16,22 1 0,0-1 0,-21 0 16,21 1-16,-21-1 0,21-21 0,-21 21 15,21-20-15,0 20 0,0-21 0,0 0 16,-21 0-16,21 1 0,0-1 0,0 0 16,21-21-1,0 0 1,0 0-16,-21-21 15</inkml:trace>
  <inkml:trace contextRef="#ctx0" brushRef="#br1" timeOffset="68831.74">16870 6816 0,'0'0'0,"-21"0"15,42 0 16,0 0-31,0 0 0,0 0 0,0 0 16,1 0-16,20 0 0,0 0 0,1 0 16,-1-21-16,0-1 0,22 22 0,-22-21 15,22 21-15,-22-21 16,21 0-16,-20 21 0,-1-21 0,0 0 16,1 21-16,-1-22 0,-21 1 0,0 21 15,-21 21 16,-21 1-31,0-1 16,0 0-16,21 0 0,-21 0 0,0 22 16,21-22-16,-22 0 0,22 0 0,0 21 15,0-20-15,0-1 0,0 0 0,0 0 16,0 0-16,0 0 16,22 1-16,-1-22 0,0 0 15,0 0-15,0 0 0,0 0 0,22 0 16,-22 0-16,0 0 0,0 0 0,0 0 15,1-22-15,20 22 0,-21-21 0,0 0 16,0 0-16,-21 0 0,22 0 16,-22-1-16,0 1 0,0-21 0,0 21 15,0 0-15,0-22 0,-22 22 0,1 0 16,0-21-16,0 20 0,0 1 16,-22 21-16,22-21 0,0 21 0,0 0 15,0 0-15,0 0 0,-1 0 16,44 0 15,-1 0-31,0 0 0,21 0 0,-21 0 16,1 0-16,20 0 0,0 0 0,-21 0 15,22 0-15,-1-21 0,0 21 0,1 0 16,-22-21-16,21 0 0,1 21 0,-1 0 16,-21-22-16,21 22 0,-20 0 0,-1 0 15,-21 22 1,-21-1-1,21 0-15,-22 0 0,1 0 16,21 0-16,-21 1 0,0 20 0,0-21 16,21 0-16,0 22 0,0-22 15,-21 0-15,21 0 0,0 0 0,0 0 16,0 1-16,0-1 0,0 0 0,0 0 16,21-21-16,0 21 15,0-21-15,0 0 0,0 0 16,1 0-16,-1 0 0,0 0 0,0 0 15,0-21-15,0 21 0,1-21 0,-1 21 16,0-21-16,0 0 0,0-1 0,-21 1 16,21 0-16,-21 0 0,0 0 0,0 0 15,0-1-15,0-20 0,0 21 0,-21 0 16,0 0-16,0-1 0,0 1 0,0 0 16,-1 0-16,1 21 0,0 0 15,0 0-15,-21 0 0,20 0 16,1 0-16,21 21 0,0 0 15,0 0 1,21 1-16,1-22 0,-1 0 0,0 0 16,0 0-16,0 0 0,22 0 0,-22 0 15,21 0-15,-21 0 0,22 0 0,-1 0 16,0-22-16,1 22 0,-1-21 0,0 21 16,1-21-16,-1 0 0,-21 0 0,21 0 15,1-1-15,-22 1 0,21-21 16,-21 21-16,1-22 0,-22 22 15,0 0-15,0 0 0,0 0 0,0 0 0,0-1 16,0 1-16,0 0 16,-22 21-1,1 0-15,21 21 0,-21 0 0,0 1 16,21 20-16,-21 0 0,0-21 16,21 22-16,-22 20 0,1-20 0,0-1 15,21 0-15,-21 1 0,21-1 0,-21 0 16,21 1-16,0-22 0,0 21 0,0-21 15,0 0-15,0 1 0,0-1 0,21 0 16,0-21-16,-21 21 0,21-21 16,0 0-16,1 0 0,-1 0 0,0 0 15,0 0-15,0 0 0,22 0 0,-22 0 16,0 0-16,0 0 0,0-21 0,0 21 16,1-21-16,-1 21 0,0-21 0,-21-1 15,21 1-15,-21 0 0,21 0 16,-21 0-16,0 0 15</inkml:trace>
  <inkml:trace contextRef="#ctx0" brushRef="#br1" timeOffset="69060.13">19875 6879 0,'0'21'15,"-21"-21"-15,0 0 32,0 0-17,0 0-15,0 0 16</inkml:trace>
  <inkml:trace contextRef="#ctx0" brushRef="#br1" timeOffset="81524.62">804 8128 0,'0'-21'32,"21"21"-1,1 0 0,-22-21 32,0 0-32,21 21-31,-21-22 0,21 22 16,-21-21-16,0 0 15,0 0-15,21 21 0,-21-21 0,21 0 16,-21-1-16,0 1 15,0 0-15,0 0 0,21 0 0,-21 0 16,0-1-16,0 1 16,0 0-1,0 42 17,0 0-32,22 1 15,-22-1-15,0 0 0,0 0 0,0 21 16,0 1-16,0-1 0,0 0 15,0 1-15,0 20 0,0-20 0,0-1 16,0 21-16,0-20 0,0-1 0,0 0 16,0 1-16,0-1 0,-22 0 15,22 1-15,0-22 0,0 21 0,0-21 16,0 1-16,0 20 0,0-21 16,0 0-16,0-42 62,0 0-46,0 0-16,0 0 15,0-1-15,0 1 16,22 0-16,-1 21 0</inkml:trace>
  <inkml:trace contextRef="#ctx0" brushRef="#br1" timeOffset="82268.34">1587 8276 0,'0'21'47,"0"1"-47,0-1 16,0 0-1,22-21 32,-1-21-47,-21 0 16,0-1 0,0 1-16,0 0 15,0 0 1,0 0-16,0 0 15,-21 21 1,21 21-16,-22-21 16,22 21-16,-21 0 0,21 0 15,0 0-15,0 1 0,0-1 16,0 0-16,0 0 16,0 0-16,21-21 31,1 0-31,-1 0 15,0 0-15,-21-21 0,21 21 16,-21-21-16,21 0 16,-21 0-16,0-1 0,0 1 15,0 0-15,0 0 16,0 0-16,-21 0 16,0 21-1,21 21 1,-21-21-16,21 21 15,0 0-15,0 0 0,-21-21 16,21 21-16,-22-21 16,22 22-16,0-1 15</inkml:trace>
  <inkml:trace contextRef="#ctx0" brushRef="#br1" timeOffset="83712.02">3006 7768 0,'0'0'0,"0"-21"16,0 0 0,0 0-16,0 0 15,0 42 16,0 0-15,0 21-16,0-21 0,0 22 0,0-1 16,0 22-16,0-22 0,-22 0 15,1 22-15,21-22 0,-21 0 0,21 1 16,0-1-16,-21-21 0,21 22 16,-21-22-16,21 0 0,0 0 0,0 0 15,0-42 16,0 0-15,0 0 0,0 0-16,0-1 15,0 1-15,0 0 32,0 0-17,0 0 1,0 0-1,0-1-15</inkml:trace>
  <inkml:trace contextRef="#ctx0" brushRef="#br1" timeOffset="85883.92">3133 7768 0,'0'0'0,"0"-21"16,0 0 15,0 0-15,21 21-1,-21-21-15,21 21 16,-21-22-16,0 1 16,-21 21-1,0 0-15,-1 21 16,1 1-16,0-22 0,0 21 16,0 0-16,-22 0 0,22 0 0,0 0 15,0 1-15,0-1 0,0 0 16,21 21-16,0-21 0,0 1 0,0-1 15,0 0-15,0 21 0,21-21 16,0 1-16,0-1 16,21 0-16,-20 0 0,-1 0 0,21 0 15,-21 1-15,22-1 0,-22 0 16,0-21-16,21 21 0,-21 0 0,1 0 16,-1 1-16,0-1 0,-21 0 0,0 0 15,0 0-15,0 0 0,0 1 16,0-1-16,-21 0 0,0 0 15,-22-21-15,22 21 0,0-21 16,-21 0-16,20 21 0,-20-21 0,21 0 16,0 0-16,-22 0 0,22 0 15,0 0-15,-21 0 0,21-21 16,-1 21-16,1-21 0,0 0 0,0 0 16,0 0-16,0-1 0,21 1 0,-22 0 15,22 0-15,-21 0 0,21 0 16,0 42 15,21 0-31,1 0 16,-1-21-16,-21 21 0,21 0 0,0 1 15,-21-1-15,21 0 0,0 0 16,1 0-16,-1-21 0,0 21 16,0 1-16,0-22 0,0 21 0,1-21 15,20 0-15,-21 0 0,21 0 16,-20 0-16,20 0 0,-21 0 0,21 0 15,1 0-15,-1 0 0,0-21 16,1-1-16,-1 1 0,0 0 0,1 0 16,-1 0-16,-21 0 0,22-1 0,-22-20 15,21 21-15,-21-21 0,0 20 16,1-20-16,-22 0 0,0 21 0,21-22 16,-21 22-16,0 0 0,0 0 0,0 0 15,-21 21 1,-1 0-1,1 21-15,0 0 0,21 0 16,0 0-16,-21 22 0,0-22 16,21 0-16,0 21 0,0-21 0,0 22 15,0-22-15,0 21 0,0-21 16,0 1-16,0-1 0,0 0 0,0 0 16,21 0-16,0-21 0,-21 21 0,21-21 15,0 0-15,1 0 0,20 0 16,-21 0-16,0 0 0,22 0 0,-22 0 15,21-21-15,-21 0 0,0 21 0,22-21 16,-22-21-16,0 20 0,0 1 16,22-21-16,-22 0 0,0-1 15,0 1-15,0 0 0,0-22 0,-21 22 16,0-22-16,22 22 0,-22-22 16,0 22-16,0 0 0,0-1 0,0 1 15,0 21-15,0-21 0,0 20 0,0 1 16,0 0-16,-22 21 31,22 21-31,0 0 0,0 1 0,0-1 16,0 0-16,0 21 0,0 1 15,0-1-15,0 0 0,0 1 0,0-1 16,0 0-16,-21 22 0,21-22 16,0 0-16,0 1 0,0-1 15,0 0-15,0 1 0,0-22 0,0 21 16,21-21-16,1 1 0,-1-1 0,0 0 15,0-21-15,21 0 0,-20 21 16,-1-21-16,21 0 0,-21 0 0,22 0 16,-22 0-16,21-21 0,0 0 0,-20 0 15,20-1-15,0 1 0,-21 0 16,1 0-16,-1 0 0,0-22 16,0 1-16,0 21 0,-21-21 0,21-1 15,-21 22-15,0-21 0,0 21 0,0-1 16,0 1-16,0 0 0,-21 21 15,0 0-15,0 0 0,0 0 16,0 0-16,-1 21 16,1 22-16,21-22 0,0 0 0,-21 21 15,21-21-15,-21 22 0,21-22 0,0 21 16,0-21-16,0 22 0,0-22 16,0 0-16,0 0 0,21 0 0,0 1 15,-21-1-15,21 0 0,1-21 0,-1 0 16,21 0-16,-21 0 0,22 0 15,-1 0-15,-21 0 0,21 0 0,1 0 16,-1-21-16,-21 0 0,22-1 16,-22 22-16,0-42 0,21 21 0,-21 0 15,1 0-15,-1-22 0,-21 22 16,0-21-16,21-1 0,-21 22 0,0-21 16,0 21-16,0 0 0,0-1 15,-21 44 1,21-1-1,0 0-15,0 0 0,0 0 16,-21 22-16,21-22 0,0 21 0,-22-21 16,22 0-16,0 22 0,0-22 0,0 0 15,0 0-15,-21 0 0,21 1 0,0-1 16,0 0-16,0-42 47,21 0-32,1-1-15,-22 1 0,21 0 0,0-21 16,-21 21-16,21-22 0,0 22 0,0-21 16,1 21-16,-1-22 0,0 22 15,0-21-15,21 21 0,-20-1 0,-1 22 16,0 0-16,0 0 0,0 0 0,0 0 16,-21 22-16,0-1 15,0 0-15,0 0 0,0 21 0,0-20 16,0-1-16,0 21 0,0-21 0,0 0 15,22 1-15,-22 20 0,0-21 16,0 0-16,21-21 0,0 21 16,0 1-16,0-22 0,0 0 0,22 21 15,-22-21-15,0 0 0,0 0 0,22 0 16,-22 0-16,0 0 0,21-21 16,-21 21-16,1-22 0,20 1 0,-21 0 15,0 0-15,0 0 0,1 0 16,-1-22-16,0 22 0,0-21 0,-21 21 15,0-22-15,0 1 0,21 21 0,-21 0 16,0-1-16,0 1 0,0 42 16,0 1-1,0-1-15,-21 0 16,21 0-16,-21 21 0,21-20 0,0-1 16,0 21-16,0-21 0,0 0 0,0 1 15,0-1-15,0 0 0,0 0 16,0 0-16,21 0 15,0-21-15,0 0 0,1 0 16,-1 0-16,0-21 0,0 21 16,-21-21-16,21 0 0,0 0 15,-21 0-15,22-22 0</inkml:trace>
  <inkml:trace contextRef="#ctx0" brushRef="#br1" timeOffset="86232.72">6138 7705 0,'0'0'15,"-21"0"-15,21 21 0,-21 0 0,21 0 16,0 0-16,0 1 0,0-1 0,0 0 16,0 0-16,21 0 0,0-21 0,0 21 15,1-21-15,-1 0 0,0 0 16,0 0-16,0 0 0,0 0 15,1 0-15,-1-21 0,0 0 0,0 21 16,-21-21-16,21 0 0,-21 0 16,0-1-16,0 1 0,0 0 15,0 0-15,-21 0 0,0 0 0,0-1 16,0 22-16,-1 0 0,1 0 0,0 0 16,0 0-16,0 0 0,0 0 15,-1 22-15,1-1 0,0 0 0,0 0 16,21 0-16,0 0 0,0 1 0,0-1 15,0 0-15,0 0 0,0 0 16,0 0-16,0 1 0,0-1 0,21 0 16</inkml:trace>
  <inkml:trace contextRef="#ctx0" brushRef="#br1" timeOffset="87528">6710 7980 0,'0'-21'31,"0"42"1,0 0-32,0 0 15,0 0-15,0 22 0,-21-22 0,-1 21 16,22-21-16,-21 22 0,21-1 16,0-21-16,-21 22 0,21-22 0,0 0 15,0 21-15,0-21 0,0 1 0,0-1 16,21 0-16,0-21 15,1 0-15,-1 0 0,0 0 16,21 0-16,-21 0 0,22 0 0,-22 0 16,21 0-16,1-21 0,-22 0 0,21 21 15,-21-22-15,22 1 0,-22-21 16,0 21-16,0 0 0,0-22 0,0 1 16,1 21-16,-22-22 0,0 1 0,0 0 15,21 21-15,-21-22 0,0 22 0,0 0 16,0 0-16,0 42 31,-21 0-31,21 0 0,0 0 16,0 1-16,0 20 15,0-21-15,0 0 0,0 22 0,0-22 16,0 21-16,0-21 0,0 0 0,21 1 16,-21-1-16,21 0 0,0 0 15,0 0-15,0-21 0,1 0 16,-1 0-16,0 0 0,0 0 0,0 0 15,0 0-15,1-21 0,-1 21 0,0-21 16,0 0-16,0 0 0,0-1 16,1 1-16,-1 0 0,0-21 0,-21-1 15,0 22-15,21-21 0,-21 0 0,0-1 16,0 22-16,0 0 0,0 0 16,0 0-16,0-1 0,0 44 31,0-1-31,-21 0 0,21 0 15,0 21-15,0-20 0,0 20 16,0 0-16,-21-21 0,21 22 0,0-22 16,-21 0-16,21 0 0,0 22 0,0-22 15,0 0-15,0 0 16,0 0-16,0 0 16,0-42 15,0 0-31,0 0 0,0 0 15,0-22-15,0 22 0,0-21 16,0 21-16,0-22 0,21 1 0,0 0 16,-21-1-16,21 1 0,0 21 15,0-21-15,1 20 0,20 1 0,-21 0 16,0 21-16,0 0 0,1 0 0,20 0 16,-21 0-16,0 0 0,0 0 15,1 21-15,-1 22 0,0-22 0,-21 0 16,21 21-16,-21-21 0,21 1 0,-21 20 15,0-21-15,0 21 0,0-20 16,0-1-16,0 0 0,0 0 0,0 0 16,0 0-16,0 1 0,0-1 0,-21 0 15,0-21 1,0 0-16,0 0 16,21-21-1,0 0-15,0-1 16,0 1-16,0 0 15,21 0-15,-21 0 0,21 0 0,0-1 16,0-20-16,22 0 0,-22 21 0,21-22 16,0 1-16,1 0 0,-1 20 15,22-20-15,-22 21 0,21 0 16,-20 0-16,-22 21 0,21 0 0,-21 0 0,1 0 16,-1 21-16,-21 0 0,0 0 15,0 21-15,0 1 0,0-22 16,0 21-16,0 1 0,0-1 0,0 0 15,-21-21-15,-1 22 0,1-22 0,21 21 16,0-21-16,-21 1 0,0-1 16,21 0-1,-21-21 1,0 0 0</inkml:trace>
  <inkml:trace contextRef="#ctx0" brushRef="#br1" timeOffset="88583.81">1206 9356 0,'-21'0'0,"0"0"16,0 0 0,0 0-16,0 0 0,-1 0 15,1 0-15,0 0 0,0 0 16,21-21-16,-21 21 0,0-22 0,-1 1 16,22 0-1,0 0-15,0 0 16,22 0-16,-1 21 0,21-22 15,-21 22-15,22 0 0,-1 0 0,-21 0 16,21 0-16,1 0 0,-1 22 16,-21-22-16,22 21 0,-22 21 0,21-21 15,-21 22-15,-21-22 16,0 21-16,0 0 0,0 1 0,0-1 16,0 0-16,-21 1 0,0-1 15,-21-21-15,-1 22 0,1-1 0,0-21 16,-22 21-16,22-20 0,-1-1 15,1 0-15,21 0 0,-21-21 0,-1 0 16,22 0-16,0 0 0,0 0 16,0 0-16,-1 0 0,1-21 0,0 21 15,21-42-15,0 20 0,0 1 0,0 0 16,0-21-16,0-1 0,0 22 16,0-21-16,0 21 0,21-22 0,0 22 15,1 0 1,-1 21-16,0 0 0,0 0 15,0 21-15,0 0 0,1 1 16,-1-1-16,-21 21 0,21-21 0,0 0 16,0 22-16,-21-22 0,21 0 15,1 21-15,-22-20 0,21-1 0,0 0 16,-21 0-16,21 0 16,0-21-16,0 0 0,1 0 15,-1 0-15,0 0 16,0 0-16,0 0 15,22-21-15</inkml:trace>
  <inkml:trace contextRef="#ctx0" brushRef="#br1" timeOffset="88840.2">1799 9694 0,'21'0'16,"-21"22"-16,43-22 15,-22 0-15,0 0 16,0-22-16,0 1 16,-21 0-1,0 0 1,-21 21 0,0 0-16,0 0 15,0 0 1</inkml:trace>
  <inkml:trace contextRef="#ctx0" brushRef="#br1" timeOffset="89747.87">3619 9165 0,'0'0'16,"22"-21"-16,-22-21 0,0 21 0,0-1 0,0-20 15,0 21-15,0 0 0,0 0 16,0-1-16,0 1 0,0 0 0,-22 21 15,1 0-15,0 0 0,0 0 0,21 21 16,-21 0-16,-22 22 0,22-22 16,0 21-16,0 1 0,0 20 0,0-21 15,-1 1-15,1 20 0,21 1 16,-21-22-16,0 22 0,21-1 16,-21-21-16,21 22 0,0-22 0,0 22 15,0-22-15,0-21 0,0 22 16,21-22-16,0 21 0,0-21 0,0-21 15,22 21-15,-1-21 0,0 0 0,1 0 16,-1 0-16,22 0 0,-22-21 16,21 0-16,1 0 0,-22 0 0,1 0 15,20-1-15,-21-20 0,1 21 0,-1-21 16,0-1-16,-20 1 0,-1 0 16,0-1-16,0 1 0,-21 0 0,0-1 15,0 1-15,0 0 0,-21-22 16,0 22-16,0-1 0,-1 1 15,-20 0-15,0 21 0,-1-22 0,1 22 16,0 0-16,-1 0 0,1 21 0,0 0 16,-1 0-16,22 0 0,-21 21 15,21 21-15,0-21 0,-1 22 0,22-1 16,0 0-16,0 1 0,0-1 16,0 22-16,0-22 0,22 21 0,20 1 15,-21-22-15,21 22 0,-20-1 0,20-20 16,0 20-16,22-21 0,-22 1 15,0-1-15,1 0 0,-22 1 16,21-1-16,-21 0 0,1-20 0,-22 20 16,0-21-16,0 0 0,0 22 0,0-22 15,-22 0-15,-20 0 0,21 0 16,-21-21-16,-1 21 0,1-21 0,0 0 16,-1 0-16,1 0 0,0 0 0,-1 0 15,1 0-15,21 0 0,-22-21 16,22 21-16,0-21 0,21 0 15,0 0-15,0 0 0,0-1 16,0 1-16,21 21 0,0-21 16,22-21-16,-22 21 0,21-1 0,1 1 15</inkml:trace>
  <inkml:trace contextRef="#ctx0" brushRef="#br1" timeOffset="90060.5">4657 9165 0,'-22'-21'16,"44"42"-16,-65-63 0,22 42 0,42 0 31,0 0-15,1 0-16,-1 0 0,21 0 0,0 0 15,1-21-15,-1 21 0,0 0 16,1 0-16,-1 0 0,0 0 0,1 0 16,-22 0-16,21 0 0,-21 0 0,1 0 15,-1 0-15,-42 0 32,-1 0-32,1 21 0,0-21 15,0 0-15,0 0 0,0 0 16</inkml:trace>
  <inkml:trace contextRef="#ctx0" brushRef="#br1" timeOffset="90308.36">4889 9123 0,'0'21'16,"0"0"0,0 0-16,0 22 0,0-22 15,0 0-15,0 21 0,0-20 0,0 20 16,0 0-16,0 1 0,0-1 15,0 0-15,0 1 0,0-1 0,0 0 16,0-21-16,0 22 0,-21-22 0,21 0 16,0 0-16,-21 0 0,21 1 15,0-1 1,21-42 0,0-1-1,1 22-15,-1-21 0,0 0 16</inkml:trace>
  <inkml:trace contextRef="#ctx0" brushRef="#br1" timeOffset="90596.19">5694 9123 0,'0'0'0,"0"21"31,-21 0-16,21 0-15,-22 22 0,22-22 0,0 21 16,0 1-16,-21-22 0,21 21 0,0 0 16,-21 1-16,21-1 0,0 0 0,0 1 15,0-22-15,0 21 0,-21-21 16,21 22-16,0-22 0,0 0 0,0 0 16,0 0-16,0 1 0,21-22 46,-21-22-46,0 1 16,21 0-16,0 0 0</inkml:trace>
  <inkml:trace contextRef="#ctx0" brushRef="#br1" timeOffset="90896.02">5715 9208 0,'0'0'0,"0"-22"16,0 1-16,42-127 31,1 127-31,-22 0 0,0 0 16,21 21-16,-21-22 0,22 22 0,-1 0 15,-21 0-15,22 0 0,-22 0 16,0 22-16,0-1 0,0 0 0,-21 0 16,21 0-16,-21 22 0,0-22 15,0 21-15,0-21 0,-21 22 0,0-22 16,0 0-16,0 0 0,-22 0 0,22 0 15,-21 1-15,21-22 0,-22 21 16,22-21-16,-21 0 0,21 21 0,-22-21 16,22 0-16,0 0 0,0 0 0,0 21 15,0-21-15,-1 0 0,1 0 16,21 21-16,-21 0 0</inkml:trace>
  <inkml:trace contextRef="#ctx0" brushRef="#br1" timeOffset="92211.89">762 10710 0,'21'-21'94,"0"21"-79,0 0-15,1-21 0,-1 21 16,0 0-16,0 0 16,0 0-16,-21 21 15,0 0-15,0 1 16,0-1-16,0 0 0,0 0 16,-21 0-16,0 0 0,0 1 15,0-22-15,-1 21 0,1 0 16,-21-21-16,21 21 0,0 0 0,-1-21 15,1 0-15,0 21 0,0-21 16,0 0-16,42-21 47,0 0-47,0 21 0,22 0 16,-22-21-16,0 21 0,0 0 0,0 0 15,0 0-15,1 0 16,-1 0-16,21 0 0,-21 0 0,0 0 15,1 0-15,-1 21 0,0-21 16,0 21-16,0 0 0,-21 1 0,21 20 16,-21-21-16,22 21 0,-22 1 15,0-1-15,0-21 0,-22 22 0,1-1 16,0 0-16,-21 1 0,-1-22 16,1 0-16,0 21 0,-1-21 0,1-21 15,0 22-15,-1-22 0,1 0 16,0 0-16,-1 0 0,1 0 15,0 0-15,21-22 0,-22 1 0,22 0 16,-21 0-16,21 0 0,-1 0 16,1-1-16,21-20 0,0 21 15,-21 0-15,21 0 0,0-1 0,0 1 16,0 0-16,0 0 0,21 0 16,0 21-16,1-21 0,-1 21 15,0 0-15,0 0 0,0 0 16,0 0-16,1-22 0,-1 22 0,21 0 15,-21 0-15,22 0 0</inkml:trace>
  <inkml:trace contextRef="#ctx0" brushRef="#br1" timeOffset="92552.7">1714 10986 0,'0'-22'15,"22"22"1,-22-21 0,0 0-1,0 0 1,-22 21 15,1 0-31,0 0 16,0 21-1,21 0 1</inkml:trace>
  <inkml:trace contextRef="#ctx0" brushRef="#br1" timeOffset="94348.39">2900 10626 0,'-21'0'16,"42"0"-16,-64 0 15,43 21 17,0 0-17,0 0-15,22-21 0,-1 0 16,0 0-16,0 0 15,0 0-15,0 0 0,1 0 0,-1 0 16,21 0-16,-21-21 0,22 0 0,-1 0 16,0 0-16,1-1 0,-1 1 15,-21 0-15,21 0 0,-20 0 0,20 0 16,-21-1-16,-21-20 0,0 21 16,21 0-16,-21 0 0,0-1 15,-21 22 1,21 22-16,-21-1 15,21 0-15,-21 21 0,21 1 0,-21-1 16,21 0-16,0 22 0,0-22 16,-22 22-16,22-22 0,-21 0 15,21 22-15,-21-22 0,21 0 0,0 22 16,0-22-16,-21 1 0,21-1 0,-21 0 16,21 1-16,-21-1 0,21-21 15,0 0-15,0 22 0,-22-22 0,1 0 16,0-21-1,0 0 1,0 0-16,21-21 0,-21 0 16,-1-1-16,22 1 0,-21 0 0,0-21 15,21 21-15,-21-22 0,0 22 16,0-21-16,21-1 0,-22 22 0,22 0 16,-21-21-16,21 21 15,0-1-15,-21 22 16,21 22-16,0-1 15,0 0-15,21 0 16,-21 21-16,21-20 0,1-1 0,-22 21 16,21-21-16,0 0 0,-21 22 15,21-22-15,0 0 0,0 0 0,1 0 16,-1 1-16,0-1 0,21-21 16,-21 0-16,22 21 0,-22-21 15,21 0-15,1 0 0,-22 0 0,21-21 16,0 21-16,1-21 0,-1-1 0,0 1 15,1 0-15,-22 0 0,21-21 16,1 20-16,-22 1 0,21-21 0,-21 0 16,0 20-16,-21-20 0,0 21 0,22-21 15,-22 20-15,0 1 0,0 0 16,0 0-16,0 0 0,0 0 16,-22 21-1,1 21-15,0-21 16,21 21-16,-21 0 0,21 0 15,0 0-15,-21 22 0,21-22 0,-21 0 16,21 21-16,0-20 0,0 20 16,0-21-16,0 0 0,0 0 0,0 1 15,21-1-15,0 0 0,0-21 0,0 0 16,0 21-16,1-21 0,-1 0 16,0 0-16,0 0 0,21 0 0,-20-21 15,-1 21-15,0-21 0,0 0 0,0-1 16,22 1-16,-22 0 0,0-21 15,0 21-15,0-22 0,-21 22 0,0 0 16,21 0-16,-21 0 0,0-1 0,0 1 16,0 0-16,-21 21 31,0 21-31,21 0 0,0 1 16,0-1-16,0 0 0,0 0 15,0 0-15,0 22 0,0-22 0,0 0 16,0 0-16,0 0 0,0 0 0,0 1 15,21-1-15,-21 0 0,0 0 16,21 0-16,-21 0 16,0-42 15,-21 0-15,0 0-16,21 0 0,0 0 15,0-1-15,-21 1 0,21 0 16,-21 0-16,21 0 0,-21 21 0,21-21 15,-22 21-15,22 21 16,0 0 0,0 0-16,0 0 0,0 0 0,0 1 15,22-1-15,-22 0 0,21 0 0,0 0 16,-21 0-16,21-21 0,0 22 16,0-22-16,1 21 0,-1-21 0,0 0 15,0 0-15,21 0 0,-20 0 0,20 0 16,-21-21-16,21-1 0,1 1 15,-1 0-15,0 0 0,1-21 16,-22 20-16,21-20 0,1 21 0,-22-21 16,21-1-16,-21 1 0,0 0 0,1-1 15,-1 1-15,0 0 0,0-1 16,0-20-16,-21 20 0,0 1 0,0 0 16,0-1-16,0 1 0,0 21 0,0 0 15,0 0-15,0 42 16,0 0-16,0 0 15,-21 0-15,21 22 0,0-1 0,0 0 16,-21 1-16,21-1 0,-21 0 16,21 1-16,0-1 0,0 0 15,-21 1-15,21-1 0,0 0 0,0 1 16,0-22-16,0 21 0,0-21 16,0 22-16,0-22 0,0 0 0,21-21 15,-21 21-15,21-21 0,0 0 0,0 0 16,0 0-16,1-21 15,-1 0-15,0 0 0,-21-1 16,21 1-16,0 0 0</inkml:trace>
  <inkml:trace contextRef="#ctx0" brushRef="#br1" timeOffset="94531.29">4826 10816 0,'-21'0'16,"42"0"-16,-63 0 0,20 0 0,44 0 31,-1 0-31,0 0 16,0 21-16,21-21 0,-20 0 0,20 0 15,-21 0-15,21 0 0,-20 0 16,-1 0-16,0-21 0,21 21 0,-21-21 16,1 21-16</inkml:trace>
  <inkml:trace contextRef="#ctx0" brushRef="#br1" timeOffset="97883.63">6032 10668 0,'0'0'16,"22"-21"-16,-22 0 0,0 0 0,0-1 15,0 1-15,0-21 0,0 21 0,0-22 16,0 22-16,0 0 0,0-21 0,0 21 16,-22-1-16,22 1 0,-21 21 15,0 0-15,0 0 0,0 0 16,0 21-16,21 1 0,-22 20 16,1 0-16,21 1 0,0-1 15,-21 21-15,0 1 0,0-22 16,21 22-16,-21-1 0,-1 1 0,1-22 15,21 22-15,0-1 0,-21 1 0,21-22 16,0 21-16,0-20 0,0-1 16,0 0-16,21-20 0,-21-1 0,21 0 15,22 0-15,-22-21 0,21 0 0,-21 0 16,22 0-16,-1 0 0,0-21 16,1 21-16,-22-21 0,21-22 0,1 22 15,-22 0-15,21-21 0,-21 21 16,22-22-16,-22 1 0,21 0 0,-21 20 15,0-20-15,-21 0 0,22 21 0,-22-22 16,21 22-16,-21 0 0,0 0 16,-21 21 15,21 21-31,-22 0 0,22 0 16,-21 0-16,21 1 0,0-1 0,0 0 15,0 21-15,0-21 0,0 1 16,0-1-16,0 21 0,0-21 0,0 0 15,0 1-15,21-1 0,-21 0 0,22 0 16,-1-21-16,21 21 0,-21-21 16,0 0-16,1 0 0,20 0 0,-21 0 15,0 0-15,22-21 0,-22 0 16,21 21-16,-21-21 0,22 0 0,-22-1 16,21 1-16,-21-21 0,0 21 15,1 0-15,-1-22 0,-21 22 0,0-21 16,0 21-16,0-22 0,0 22 0,-21-21 15,-1-1-15,1 22 0,0 0 16,-21-21-16,-1 42 0,1-21 0,0 21 16,21 0-16,-22 0 0,1 0 0,0 0 15,20 21-15,-20 0 0,21 0 0,-21 0 16,20 0-16,1 1 0,21 20 16,0-21-16,0 21 0,0-20 15,0-1-15,0 21 0,21-21 0,1 0 0,20 1 16,-21-1-16,21 0 15,1 0-15,-1-21 0,0 0 0,22 0 16,-22 0-16,22 0 0,-22 0 0,22 0 16,-22-21-16,0 0 0,1 21 15,-1-21-15,0-1 0,-21 1 0,22 0 16,-22 0-16,0 0 0,0 0 0,-21-1 16,0 1-16,21-21 0,-21 21 0,0 0 15,0-1 1,0 44 15,0-1-31,0 0 0,0 0 0,-21 0 16,21 22-16,0-22 0,0 0 15,0 0-15,0 0 0,0 0 0,0 1 16,-21-1-16,21 0 0,0 0 0,0 0 16,0 0-16,-21 1 15,21-44 1,0 1-1,0 0-15,0 0 0,21 0 16,-21 0-16,21-22 0,-21 22 16,0 0-16,21-21 0,-21 20 15,22 1-15,-22-21 0,0 21 0,21 0 16,0-1-16,0 1 0,-21 0 16,21 21-16,0 0 15,1 21-15,-22 0 16,0 1-16,21-1 0,-21 0 0,0 0 15,0 0-15,0 0 0,21 1 16,-21-1-16,0 0 0,0 0 0,0 0 16,0 0-16,0 1 0,21-22 31,0 0-31,0 0 16,1-22-16,-1 22 15,-21-21-15,21 0 0,0 0 0,0 0 16,0 0-16,-21-1 0,22-20 15,-1 21-15,0 0 0,0-22 0,0 22 16,0 0-16,-21 0 0,0 0 0,22 0 16,-22 42 15,0 0-31,0 0 0,0 0 0,0 0 16,0 1-16,0-1 0,0 0 0,0 0 15,-22 21-15,22-20 0,0-1 16,-21 0-16,21 0 0,0 0 0,0 0 15,0 1-15,0-1 0,43 0 16,-22 0-16,0-21 0,0 21 0,21-21 16,1 0-16,-22 0 0,21 0 15,1 0-15,-22 0 0,21 0 0,0-21 16,-20 0-16,20 21 0,-21-21 0,0 0 16,0-22-16,1 22 0,-1 0 15,0 0-15,0-22 0,-21 22 0,21-21 16,-21 21-16,0-22 0,0 22 0,0-21 15,0 21-15,0-22 0,0 22 0,0 0 16,0 0-16,0 42 31,0 0-31,0 0 16,0 1-16,0 20 0,0-21 16,0 21-16,0 1 0,-21-22 0,21 21 15,-21 1-15,21-1 0,-21 21 0,21-20 16,0 20-16,0-20 0,-21 20 0,21 1 15,0-22-15,-22 21 0,22 1 16,0-1-16,0 1 0,-21-1 0,21 1 16,-21-1-16,21 1 0,0-1 0,-21 22 15,21-21-15,-21-1 0,21 1 0,-21-1 16,21-21-16,-22 1 16,1 20-16,0-42 0,21 22 0,0-22 15,-21 0-15,21 0 0,-21-21 0,21-21 31,0 0-31,0 0 0,0-22 0,0 22 16,0-21-16,0 0 0,0-1 16,0 1-16,21-22 0,-21 1 0,21-1 15,-21 1-15,21-22 0,0 22 0,-21-22 16,22 0-16,-1 22 0,0-22 16,-21 1-16,21-1 0,0 0 0,0 22 15,1-22-15,-1 22 0,0-22 0,0 21 16,0 1-16,0 21 0,1-22 15,-22 22-15,21-1 0,0 1 16,0 21-16,-21 0 0,0 0 0,21 21 16,0 0-16,1 0 0,-1 21 15,0 0-15,-21 0 0,21 0 16,0 0-16,-21 22 0,0-22 0,21 0 16,-21 0-16,0 22 0,0-22 0,0 0 15,0 0-15,0 0 0,-21 0 0,21 1 16,-21-22-16,0 21 0,0-21 15,0 0-15,-1 0 16,1 0-16,0-21 16,0 21-16,21-22 0,0 1 15,0 0-15,-21 21 0,21-21 16,-21 0-16,21 0 0,-22-1 16,22 44 15,0-1-31,0 0 15,0 0-15,22-21 0,-22 21 16,21-21-16,0 21 0,0-21 16,0 0-16,0 22 0,1-22 0,-1 0 15,21 0-15,-21 0 0,22 0 0,-22 0 16,21 0-16,-21 0 0,22 0 0,-22 0 16,21-22-16,-21 22 15,0-21-15,22 0 0,-22 0 0,0 0 16,0 0-16,0-22 0,1 22 0,-1-21 15,-21-1-15,0 1 0,21 0 16,-21-1-16,0 1 0,0 21 0,0-21 16,0-1-16,0 22 0,0 0 0,0 0 15,-21 21 1,0 0-16,-1 21 16,22 0-16,-21 21 0,21-20 15,0 20-15,0 0 0,0 1 0,-21-1 16,21 0-16,0 1 0,0-1 0,0-21 15,0 21-15,0 1 0,21-22 0,-21 0 16,21 0-16,1 22 0,-1-43 16,0 21-16,0 0 0,0-21 15,0 0-15,1 0 0,-1 0 0,21 0 16,-21 0-16,0 0 0,1 0 0,20 0 16,-21-21-16,0 0 0,0 21 0,1-22 15,-1 1-15,0-21 0,0 21 16,0 0-16,-21-22 0,0 22 0,21-21 15,-21 21-15,0-1 0,0 1 0,0 0 16,0 0-16,0 0 0,-21 21 16,0 0-16,21 21 15,-21 0-15,21 0 16,-21 0-16,21 1 0,0-1 0,0 0 16,0 21-16,0-21 0,0 1 15,0-1-15,0 0 0,0 0 0,0 0 16,0 0-16,21-21 0,0 22 0,0-22 15,0 0-15,-21 21 0,43-21 16,-22 0-16,21 0 0,-21 0 0,22 0 16,-1 0-16,0 0 0,-20-21 0,20-1 15,0 22-15,-21-21 0,1 0 0,20-21 16,-21 21-16,0-22 0,0 1 16,1 0-16,-1-1 0,0 1 15,0-22-15,-21 22 0,0 0 0,21-22 16,-21 22-16,21 21 0,-21-22 0,0 22 15,0 0-15,0 0 0,0 42 32,0 0-32,-21 0 0,0 22 15,21-1-15,-21-21 0,0 22 16,21 20-16,0-21 0,0 1 0,0-1 16,-21 0-16,21-20 0,0 20 0,0 0 15,0-21-15,0 22 0,0-22 16,0 0-16,21 0 0,-21 0 0,21 1 15,0-1-15,21 0 0,-20-21 16,-1 0-16,0 21 0,0-21 0,0 0 16,22 0-16,-22 0 0,0 0 15,0-21-15,0 21 0,22-21 0,-22 0 16,0 21-16,0-22 0,0 1 0,0 0 16,1-21-16,-1 21 0,-21-22 15,0 22-15,21-21 0,-21 21 0,0-22 16,21 22-16,-21 0 0,0 0 0,0 0 15,-21 42 1,0 0-16,0 0 16,21 0-16,-22 22 0,22-22 15,-21 0-15,21 21 0,0-21 0,0 1 16,0 20-16,0-21 0,0 0 0,0 0 16,0 1-16,0-1 0,21-21 15,-21 21-15,22-21 0,-1 0 0,0 0 16,0 0-16,0 0 0,0 0 15,1 0-15,-1 0 0,0 0 0,0-21 16,0 21-16,0-21 0,1-1 16,-1 1-16,0 0 0,0 0 15,0 0-15,0 0 0,1-1 0</inkml:trace>
  <inkml:trace contextRef="#ctx0" brushRef="#br1" timeOffset="98156.47">10096 10393 0,'-21'0'0,"42"0"0,-63 0 0,63 0 16,0 0 0,22 0-16,-22 0 0,42 0 15,-20 0-15,-1 0 0,22 0 0,-1 0 16,-21 0-16,22-21 0,-1 21 15,-20 0-15,20-21 0,-20 21 16,20 0-16,-21 0 0,1 0 0,-22 0 16,21 0-16,-21 0 0,-21 21 31,0 0-31,-21-21 0,-21 0 16,21 21-16</inkml:trace>
  <inkml:trace contextRef="#ctx0" brushRef="#br1" timeOffset="99368.27">783 12383 0,'0'-22'16,"0"1"0,0 0-16,0 0 0,0 0 15,0 0-15,0-1 0,0 1 16,0 0-16,21 0 0,-21 0 0,21 21 15,-21-21-15,0-1 0,0 44 32,22-1-32,-22 21 15,0-21-15,0 22 0,0-1 0,0 0 16,-22 1-16,1-1 0,0 0 16,0 1-16,0-1 0,0 0 15,-1-21-15,-20 22 0,21-22 16,0 21-16,0-21 0,-1 1 0,1-1 15,0-21-15,21-21 16,0-1 0,21 1-16,0 0 15,1 0-15,-1 0 0,0 21 0,0-21 16,0-1-16,0 22 0,1-21 16,-1 21-16,21-21 0,-21 21 0,0 0 15,22 0-15,-1 0 0,-21 0 16,22-21-16,-22 21 0,0 0 0,21 0 15,-21 0-15,1 0 0,-1 0 16,0-21-16,0 21 16,0-21-16,-21-1 0,0 1 15,21 0-15,-21 0 16,0 0-16,0 0 0,0-1 0,0 1 16,0 0-16,22 0 0,-22 0 15,0 42 16,0 0-31,-22 0 16,22 0-16,-21 1 16,0-1-16,21 21 0,0-21 0,-21 22 0,0-22 15,21 21-15,-21-21 16,21 22-16,0-1 0,-22-21 0,22 0 16,-21 22-16,21-22 0,0 0 15,0 0-15,0 0 0,0-42 63,0 0-63,21 0 0</inkml:trace>
  <inkml:trace contextRef="#ctx0" brushRef="#br1" timeOffset="99672.65">1820 12510 0,'21'0'31,"-21"-22"-31,0 1 16,0 0-16,-21 21 15,21-21-15,-21 21 16,0 0-16,0 0 15,0 0 1,-1 0-16,22 21 16,-21-21-16,21 21 0,0 0 15,0 1 1,-21-22-16</inkml:trace>
  <inkml:trace contextRef="#ctx0" brushRef="#br1" timeOffset="103237.52">3302 12234 0,'21'0'0,"0"0"16,0 0-16,1 0 16,-1 0-16,-21-21 15,0 0-15,21 21 0,0-21 0,0 0 16,-21 0 0,21 21-16,-21-22 0,0 1 15,0 0 1,0 0-16,-21 21 15,0 0-15,0 0 16,-21 0-16,20 0 0,1 0 16,0 0-16,0 0 0,0 21 0,0 0 15,-1-21-15,1 21 0,0 1 0,21-1 16,0 0-16,0 0 0,0 0 16,0 22-16,0-22 0,0 0 0,0 0 15,0 21-15,0-20 0,21-1 16,0 0-16,1 21 0,-22-21 15,21 1-15,0-1 0,0 21 0,-21-21 0,0 0 16,0 22-16,21-22 16,-21 0-16,0 21 0,0-20 0,0-1 15,-21 21-15,0-21 0,0 0 0,0-21 16,-1 22-16,1-1 0,0-21 16,0 0-16,0 0 0,0 0 0,-1 0 15,1 0-15,21-21 0,-21-1 16,0 1-16,0 0 0,0 0 0,21-21 15,-22 20-15,22-20 0,-21 21 0,0-21 16,21 20-16,0-20 0,0 21 16,-21-21-16,21 20 0,0 1 0,0 0 15,0 0-15,0 0 0,0 42 32,0 0-32,21 0 0,0 0 15,0 1-15,-21 20 0,22-21 16,-1 21-16,0-20 0,0 20 0,0 0 15,0-21-15,1 22 0,-1-22 0,0 21 16,0-21-16,0 1 0,0-22 16,1 21-16,20 0 0,-21-21 0,21 0 15,1 0-15,-1 0 0,-21 0 16,22-21-16,-1 0 0,0-1 0,1 1 16,-1 0-16,0 0 0,1 0 15,-22 0-15,21-1 0,-21-20 16,0 21-16,1 0 0,-1-22 0,0 22 15,-21 0-15,0-21 0,0 21 0,0-1 16,0 1-16,0 0 0,0 0 16,-21 21-16,0 0 0,-1 0 15,1 21-15,0-21 0,0 21 16,21 0-16,-21 1 0,0 20 16,21-21-16,0 0 0,0 22 0,0-1 15,0-21-15,0 21 0,0 1 0,0-22 16,0 0-16,0 21 0,21-20 15,0-1-15,0-21 0,0 21 16,0-21-16,1 0 0,-1 0 0,21 0 16,-21 0-16,0 0 0,22 0 15,-22 0-15,0-21 0,21 0 0,-20-1 16,20 1-16,-21-21 0,21 21 0,-20-22 16,20 22-16,-21-21 0,0 0 15,22 20-15,-22-20 0,-21 0 0,21-1 16,0 1-16,-21-21 0,21 20 0,-21 1 15,0 0-15,0-1 0,0 1 16,0 0-16,0-1 0,0 22 0,0 0 16,0 0-16,0 0 0,-21 21 15,0 0-15,0 21 16,0 0-16,21 0 0,-22 21 0,22 1 16,0-1-16,0 0 0,0 1 0,0-1 15,0 0-15,0 22 0,0-22 16,0 1-16,0-1 0,0 0 0,0 1 15,0-1-15,22-21 0,-1 21 0,0-20 16,0 20-16,0-21 0,0 0 16,1-21-16,-1 21 0,21-21 0,-21 0 15,22 0-15,-1 0 0,-21 0 16,21 0-16,-20-21 0,20 0 16,0 0-16,-21 0 0,22 0 0,-22-1 0,21 1 15,-21-21-15,1 21 0,-1 0 16,0-22-16,-21 22 0,0-21 15,0 21-15,0-22 0,0 22 0,0 0 16,0 0-16,0 0 0,0-1 0,-21 22 16,0 0-1,-1 0-15,1 22 0,21-1 16,-21 0-16,21 0 0,-21 0 0,21 22 16,0-22-16,0 0 0,0 0 15,0 21-15,0-20 0,0-1 0,0 0 16,21 0-16,-21 0 0,21-21 0,0 21 15,1-21-15,-1 0 16,0 0-16,0 0 0,0 0 0,22 0 16,-22 0-16,21 0 0,-21-21 0,22 0 15,-1 0-15,-21 21 0,0-21 0,22 0 16,-22-1-16,0-20 0,0 21 16,-21 0-16,0 0 0,0-1 0,21 1 15,-21 0-15,0 0 0,0 0 16,-21 21-1,21 21-15,-21-21 0,0 21 16,21 0-16,-21 0 0,-1 1 16,22-1-16,0 21 0,0-21 0,-21 0 15,21 1-15,-21 20 0,21-21 16,-21 0-16,21 0 0,0 1 0,0-1 16,0 0-16,0 0 15,0-42 1,0 0-1,21 0-15,0-1 0,0 1 16,-21-21-16,22 21 0,-1 0 16,0-22-16,0 22 0,0-21 0,-21 21 15,21-1-15,1-20 0,-1 21 0,0 0 16,0 21-16,0 0 0,0-21 16,1 21-16,-1 0 0,-21 21 15,0 0-15,21 0 0,-21 0 16,0 0-16,0 1 0,0-1 0,0 0 15,0 0-15,0 21 0,0-20 16,0-1-16,0 0 0,21 0 0,-21 0 16,21 0-16,0 1 0,1-1 0,-1-21 15,0 0-15,0 21 0,0-21 16,0 0-16,22 0 0,-22 0 0,0 0 16,21-21-16,-20 21 0,-1-21 0,21-1 15,-21 1-15,0 21 0,1-21 16,-1 0-16,0 0 0,0-22 15,0 22-15,0 0 0,-21 0 0,0 0 16,22-22-16,-22 22 0,0 0 0,0 0 16,0 42-1,0 0 1,-22 0-16,22 1 0,0-1 16,0 0-16,0 0 0,-21 0 15,21 0-15,0 1 0,0-1 16,0 0-16,21-21 15,1 0-15,-1 0 0,0 0 16,0 0-16,0 0 0,0-21 0,1 21 16,-22-21-16</inkml:trace>
  <inkml:trace contextRef="#ctx0" brushRef="#br1" timeOffset="103576.14">6519 12129 0,'-21'-22'15,"42"44"-15,-63-65 0,21 22 0,0 21 0,-1 0 16,1 0-16,0 0 0,0 21 16,21 0-16,-21 1 0,21-1 15,0 0-15,0 0 0,0 0 0,0 0 16,21 1 0,0-22-16,0 0 15,0 0-15,1 0 0,-1 0 16,0-22-16,0 22 0,-21-21 0,0 0 15,21 21-15,-21-21 0,0 0 16,0 0-16,0-1 0,0 1 0,0 0 16,-21 0-16,0 0 0,0 21 15,0 0-15,-1 0 16,1 0-16,0 21 0,21 0 16,-21 0-16,21 0 0,0 1 0,0-1 15,0 0-15,0 21 0,0-21 16,0 1-16,0-1 0,0 0 0,0 0 15</inkml:trace>
  <inkml:trace contextRef="#ctx0" brushRef="#br1" timeOffset="104688.5">6921 12361 0,'0'0'0,"-21"-21"0,0 21 0,0-21 0,21 0 16,-21 21-16,0-21 16,-1 21-16,22 21 15,-21 0-15,21 0 16,-21 0-16,21 1 0,-21 20 16,21-21-16,0 0 0,0 22 0,0-22 15,0 21-15,0-21 0,0 0 0,0 22 16,0-22-16,0 0 0,0 0 0,0 0 15,0 1-15,21-22 0,0 21 16,0-21-16,1 0 0,20 0 0,-21 0 16,21 0-16,-20 0 0,20-21 0,-21-1 15,21 22-15,1-21 0,-22 0 16,0 0-16,21 0 0,-20 0 16,-1-22-16,0 22 0,0 0 0,-21-21 0,0 20 15,21 1-15,-21-21 0,0 21 16,0 0-16,0-1 0,0 1 15,-21 42 1,21 1 0,0-1-16,0 21 0,0-21 15,0 0-15,0 22 0,0-22 0,0 0 16,0 0-16,21 0 0,-21 1 0,21-1 16,1 0-16,-1 0 0,0-21 15,0 0-15,0 0 16,0 0-16,1 0 0,-1 0 0,0-21 15,0 21-15,0-21 0,0 0 0,1-1 16,-22 1-16,21 0 0,0-21 16,0 21-16,0-22 0,0 22 0,-21-21 15,22-1-15,-1 22 0,-21 0 0,0 0 16,0 0-16,21 0 0,-21 42 31,0 0-31,0 0 0,0 0 0,-21 0 16,21 22-16,-21-22 0,21 0 0,0 21 15,-22-20-15,1 20 0,21-21 16,-21 0-16,21 0 0,0 1 0,0-1 16,0 0-16,-21 0 0,21 0 15,0-42 17,0 0-32,0 0 15,0 0-15,0-1 0,0 1 16,0 0-16,21 0 0,0 0 15,0 0-15,-21-22 0,22 22 0,20-21 16,-21 21-16,0-1 0,22-20 0,-22 21 16,0 21-16,21-21 0,-21 21 0,22 0 15,-22 0-15,0 0 0,-21 21 16,21 0-16,-21 0 0,0 0 16,0 1-16,0-1 0,0 21 0,0-21 15,0 0-15,0 1 0,0 20 16,0-21-16,0 0 0,0 0 15,0 1-15,-21-22 0,21 21 16,0-42 15,21 21-31,0-22 0,1 1 0,-1 0 16,0 0-16,0 0 0,0 0 16,0-1-16,1 1 0,-1-21 0,0 21 15,0 0-15,0-1 0,0 1 16,1 21-16,-1 0 0,0 0 15,-21 21 1,0 1-16,0-1 0,0 0 16,0 0-16,0 0 0,0 0 0,0 1 15,0-1-15,0 0 0,0 0 0,0 0 16,0 0-16,0 1 16,21-22 15</inkml:trace>
  <inkml:trace contextRef="#ctx0" brushRef="#br1" timeOffset="105485.46">9292 12277 0,'64'-85'31,"-64"64"-31,0 0 0,21 0 0,-21-1 16,0 1-16,21 0 0,-21-21 15,0 21-15,0-1 16,0 1-16,-21 21 15,0 43 1,21-22-16,-22 21 0,22 0 0,0 1 16,0-1-16,-21 0 0,0 1 15,21 20-15,-21-20 0,21-1 0,0 0 16,-21-21-16,0 22 0,21-1 0,-22-21 16,22 0-16,0 1 0,0-1 15,0 0-15,0 0 0,-21-21 0,21-21 47,0 0-47,0 0 0,0-1 16,21-20-16,-21 21 0,22-21 0,-1-1 15,-21 1-15,21 0 0,0-22 0,0 22 16,0-22-16,1 1 0,-1 20 16,0-20-16,21 21 0,-21 20 0,1-20 15,20 21-15,-21 0 0,0 0 0,0 21 16,1 0-16,-1 0 0,0 0 15,0 21-15,0 0 0,-21 21 0,21-21 16,-21 22-16,0-22 0,0 21 0,0-21 16,0 22-16,-21-22 15,0 21-15,0-21 0,0 1 0,0-1 16,-22 0-16,22 0 0,0-21 0,-21 0 16,20 0-16,1 0 0,0 0 15,0 0-15,0 0 0,0-21 16,21 0-16,-22 21 0,22-21 15,0-1-15,22 44 32,-22-1-32,21 0 15,0 0-15,-21 0 0,21 0 0,0 1 16,-21 20-16,21-21 0,1 0 16,-1 0-16,-21 1 0,21-1 15,0 0-15,0 0 0,0 0 0,1-21 16,20 21-16,-21-21 0,0 0 0,0 0 15,1 0-15,-1 0 0,21 0 16,-21 0-16,0 0 0,1-21 0,20 21 16,0-21-16</inkml:trace>
  <inkml:trace contextRef="#ctx0" brushRef="#br1" timeOffset="105783.29">10689 11875 0,'-21'-22'0,"42"44"0,-63-44 16,21 22-16,-1 0 0,1 0 0,0 0 15,-21 22-15,21-1 0,-22 0 16,1 21-16,21 1 0,-22-1 0,1 21 16,21-20-16,0 20 0,-22-20 0,43-1 15,0 0-15,0 1 0,0-1 16,0-21-16,22 0 0,-1 22 0,0-43 15,21 21-15,-21 0 0,22 0 0,-1-21 16,0 0-16,1 0 0,-22 0 0,21 0 16,1 0-16,-22 0 0,21 0 15,-21 0-15,0 0 0,1 0 16,-1-21-16,-21 0 0,21 21 0,-21-21 16,0-1-16</inkml:trace>
  <inkml:trace contextRef="#ctx0" brushRef="#br1" timeOffset="106576.45">635 13462 0,'0'0'0,"21"0"31,21 0-31,-20 0 0,-1 0 16,21 0-16,-21 0 0,22 0 15,-1 0-15,-21 0 0,21 0 0,-20 0 16,-1 0-16,0 0 0,0 0 16,-21-21-16,-21 21 31,0 0-31,0 0 15</inkml:trace>
  <inkml:trace contextRef="#ctx0" brushRef="#br1" timeOffset="107047.55">677 13526 0,'-21'21'15,"42"-42"-15,-63 63 0,42-21 0,-21 0 0,0 0 16,-1 1-16,1-1 0,21 0 15,-21 0-15,0 0 0,21 0 0,0 1 16,0-1-16,-21-21 0,21 21 16,-21-21-16,21-21 47,21 0-47,0 21 15,0-22-15,0 22 0,-21-21 16,43 21-16,-22-21 0,0 21 0,21 0 15,-21 0-15,22 0 0,-1 0 16,0 0-16,1 0 0,-1 0 0,0 0 16,-20 21-16,20 0 0,0 1 15,-21-1-15,1 0 0,-1 0 0,-21 0 16,0 22-16,0-22 16,0 0-16,-21 0 0,-1 0 0,1 0 15,-21 22-15,21-22 0,-22-21 16,22 21-16,-21 0 0,0-21 0,20 0 15,-20 21-15,21-21 0,-21 0 16,20 0-16,1 0 0,-21 0 0,21 0 16,0 0-16,-1-21 0,1 21 15,21-21-15,-21 21 16,21-21-16,0 0 16,21 21-16,0 0 0,1-21 15,-1 21-15</inkml:trace>
  <inkml:trace contextRef="#ctx0" brushRef="#br1" timeOffset="107244.44">1651 13885 0,'0'0'0,"21"0"93</inkml:trace>
  <inkml:trace contextRef="#ctx0" brushRef="#br1" timeOffset="109292.27">3217 13716 0,'0'-42'31,"0"21"-31,0-1 0,0 1 16,0 0-16,0 0 0,21 0 16,1 0-16,-1-1 0,-21 1 0,21 0 15,0 0-15,-21 0 0,21 0 16,0-1-16,-21 1 0,22 0 15,-22 0-15,0 0 0,0 0 16,-22 21-16,1 0 16,0 0-16,-21 0 0,21 0 0,-22 0 15,1 21-15,0 0 0,20 0 16,-20 21-16,21-20 0,0 20 0,21 0 16,0 1-16,0 20 0,0-21 0,0 1 15,21-1-15,0 0 0,0 1 16,0-1-16,1 0 0,20 1 0,-21-1 15,0-21-15,22 22 0,-22-22 16,0 0-16,0 21 0,-21-21 0,0 1 16,0-1-16,0 0 0,0 0 0,-21-21 15,0 21-15,0 0 16,-1-21-16,-20 0 0,21 22 0,-21-22 16,20 0-16,-20 0 0,0 0 15,21-22-15,-22 1 0,1 0 0,21 0 16,0 0-16,-22 0 0,22-22 0,0 22 15,21-21-15,-21-1 0,21 1 16,-21 0-16,21-1 0,0 1 0,0 21 16,0 0-16,0 0 0,0-1 15,21 22-15,0 0 0,0 0 0,0 22 16,0 20-16,1-21 16,-1 0-16,0 22 0,-21-1 15,21 0-15,0-21 0,0 22 0,1-22 16,-22 21-16,21-21 0,0 1 15,0-1-15,0 0 0,0 0 0,1 0 16,-1-21-16,21 0 0,-21 21 0,0-21 16,22 0-16,-1 0 0,0 0 15,-20-21-15,20 21 0,0-21 0,1 21 16,-1-21-16,-21 0 0,21 0 16,1-1-16,-1-20 0,-21 21 0,22-21 15,-22 20-15,0-20 0,0 21 0,0 0 16,-21-22-16,0 22 0,0 0 15,-21 21 1,0 0-16,0 0 16,0 21-16,-1 0 0,1 1 15,0-1-15,21 0 0,-21 0 0,21 0 16,-21 22-16,21-22 0,0 0 16,0 0-16,0 0 0,0 0 0,0 1 15,0-1-15,21-21 0,0 21 0,0 0 16,22-21-16,-22 0 0,0 0 15,0 0-15,21 0 0,-20 0 0,-1 0 16,21-21-16,-21 21 0,0-21 0,22 0 16,-22-1-16,21 1 0,-21 0 15,1 0-15,20-21 0,-21-1 0,0 22 16,0-21-16,1-1 0,-1-20 16,-21 21-16,0-1 0,21-20 15,-21 20-15,0 1 0,0 0 0,0-1 16,0 22-16,0 0 0,0 0 15,0 0-15,-21 21 16,21 21-16,-21 0 0,21 0 0,0 0 16,-22 22-16,22-1 0,-21 0 15,21 1-15,0-1 0,0 0 0,0 1 16,0-1-16,0 0 0,0 1 16,0-1-16,0 0 0,0-20 15,21 20-15,1-21 0,-1 0 0,0 22 16,0-43-16,0 21 0,0 0 0,22-21 15,-22 0-15,21 0 0,-21 0 16,22 0-16,-1 0 0,-21-21 0,22 21 16,-1-21-16,-21-1 0,21 1 15,-20 0-15,20 0 0,-21-21 0,0 20 16,0 1-16,1-21 0,-22 21 16,0-22-16,0 22 0,0-21 0,0 21 15,0 0-15,-22 21 16,1 0-16,0 0 0,0 21 15,0 0-15,0 0 16,21 0-16,0 0 0,-22 22 0,22-22 16,0 0-16,0 21 0,0-20 0,0-1 15,0 0-15,0 0 0,22 0 16,-1 0-16,0-21 0,0 22 0,0-22 16,0 0-16,22 0 0,-1 0 0,-21 0 15,22 0-15,-1 0 0,0-22 16,-21 22-16,22-21 0,-22 0 0,0 0 15,0 0-15,0 0 0,1-1 0,-1 1 16,0 0-16,-21-21 0,0 21 16,0-22-16,0 1 0,0 21 15,0 0-15,0-1 0,0 1 0,0 42 32,0 1-32,0-1 15,0 0-15,0 0 0,-21 21 0,21-20 16,-21-1-16,21 0 0,-22 21 0,22-21 15,0 1-15,0-1 16,0 0-16,0 0 16,0-42 15,22 21-31,-22-21 0,21 0 0,0-1 16,-21 1-16,21 0 0,0 0 15,0-21-15,-21 20 0,22-20 16,-1 21-16,0 0 0,0-22 0,0 22 15,0 21-15,-21-21 0,22 21 0,-1 0 16,-21 21-16,0 0 16,0 1-16,0 20 0,0-21 15,0 0-15,0 0 0,0 1 0,0-1 16,0 0-16,0 0 0,21 0 16,0 0-16,0 1 0,0-1 0,1-21 15,-1 0-15,0 21 0,21-21 0,-21 0 16,22 0-16,-22 0 0,0 0 15,21 0-15,-20-21 0,20 0 16,-21 21-16,21-22 0,-20 1 0,-1 0 16,0 0-16,0 0 0,0 0 0,0-22 15,1 22-15,-22 0 0,0-21 16,21 20-16,-21 1 0,0 42 31,0 1-31,0-1 16,0 21-16,0-21 0,-21 0 0,21 1 15,0-1-15,0 0 0,0 0 0,0 0 16,0 0-16,0 1 0,0-1 16,21-21-16,0 0 15,0 0 1,0 0-16,0-21 0,1 21 16,-22-22-16,21 22 0,0-21 15</inkml:trace>
  <inkml:trace contextRef="#ctx0" brushRef="#br1" timeOffset="109620.08">6371 13335 0,'-21'0'16,"42"0"-16,-84 21 0,20-21 0,22 21 0,-21 1 0,21-1 15,21 0-15,0 0 16,0 21-16,0-20 0,0-1 0,0 0 15,0 0-15,21-21 0,0 0 16,0 0-16,0 0 16,0 0-16,1 0 0,-1 0 0,-21-21 15,21 21-15,0-21 0,-21 0 0,0-1 16,0 1-16,0 0 0,0 0 0,0 0 16,0 0-16,0-1 15,-21 1-15,0 0 0,0 21 16,-1 0-16,1 0 0,0 0 15,0 21 1,21 0-16,0 1 16,0-1-16,0 0 0,0 0 15</inkml:trace>
  <inkml:trace contextRef="#ctx0" brushRef="#br1" timeOffset="110836.38">6858 13568 0,'-21'-21'15,"0"21"-15,-1 21 16,22 0-16,-21 0 16,0 0-16,21 1 0,-21-1 0,21 21 15,-21-21-15,0 22 0,21-22 16,0 21-16,0-21 0,-22 22 0,22-22 15,0 0-15,0 0 0,0 0 16,0 0-16,0 1 0,22-22 0,-22 21 16,21-21-16,0 0 0,21 0 0,-21 0 15,22 0-15,-22 0 0,21 0 16,1 0-16,-1-21 0,-21-1 0,21 1 16,1 0-16,-22 0 0,21 0 0,-21 0 15,22-1-15,-22-20 0,0 0 16,-21 21-16,0-22 0,21 22 0,-21-21 15,0 21-15,0-1 0,0 1 16,0 0-16,0 0 0,0 42 31,0 0-31,0 0 0,0 1 0,0-1 16,0 21-16,0-21 0,0 22 16,0-22-16,0 21 0,0-21 0,0 0 15,0 22-15,21-22 0,1 0 0,-1-21 16,-21 21-16,21 0 0,0-21 15,21 0-15,-20 0 0,-1 0 0,0 0 16,21 0-16,-21 0 0,1 0 0,20-21 16,-21 0-16,21 0 0,-20 0 15,-1 0-15,0-1 0,0 1 16,0 0-16,0-21 0,1-1 0,-22 22 16,0-21-16,0 21 0,0-22 0,0 22 15,0 0-15,0 42 31,-22 0-31,22 1 0,-21 20 16,0-21-16,21 0 0,0 22 16,0-22-16,-21 21 0,21-21 0,-21 0 15,21 1-15,0-1 0,0 0 0,0 0 16,0 0 0,0-42 15,21 0-16,0 0-15,-21 0 0,21-1 0,0 1 16,1 0-16,-22-21 0,21-1 0,0 22 16,0-21-16,0 0 0,-21 20 15,21 1-15,1 0 0,-1 0 0,0 21 16,-21 21-16,21 0 16,-21 0-16,0 1 0,0-1 15,0 0-15,21 0 0,-21 21 0,0-20 16,21-1-16,-21 0 0,0 0 15,0 0-15,22 0 0,-22 1 0,21-1 16,0-21-16,0 0 16,0 0-16,0 0 0,1 0 15,-1 0-15,-21-21 0,21 21 16,0-22-16,0 1 0,-21 0 16,21-21-16,1 21 0,-1-22 0,0 22 15,-21-21-15,21-1 0,0 1 0,0 21 16,-21-21-16,0 20 0,22 1 15,-22 0-15,21 21 0,-21 21 16,0 0-16,0 1 16,0-1-16,0 21 15,0-21-15,0 22 0,-21-1 0,21-21 16,0 21-16,-22-20 0,22 20 0,0-21 16,0 0-16,0 0 0,0 1 15,0-1-15,0 0 0,22 0 16,-1-21-16,0 0 0,21 0 15,-21 0-15,22 0 0,-22-21 0</inkml:trace>
  <inkml:trace contextRef="#ctx0" brushRef="#br1" timeOffset="111104.23">9525 13335 0,'21'-21'16,"-42"42"-16,42-63 0,-21 63 31,0 0-31,0 0 0,-21 0 16,21 1-16,0 20 0,-21-21 15,21 21-15,-21 1 0,-1-22 0,22 21 16,0 1-16,-21-22 0,21 21 0,-21-21 16,21 0-16,0 1 0,0-1 15,0 0-15,0 0 0,0 0 16,21-21 15,-21-21-15</inkml:trace>
  <inkml:trace contextRef="#ctx0" brushRef="#br1" timeOffset="111288.12">9207 13885 0,'0'0'0,"0"22"0,0-1 16,0 0-16,0 0 0,0 0 15,22-21-15,-1 0 16,0 21-16,21-21 0,-21 0 0,1 0 16,20 0-16,-21 0 0,21 0 0,-20 0 15,20 0-15,-21 0 0,21-21 16,-20 21-16,20-21 0,-21 0 16,0 0-16,22 21 0,-22-21 0</inkml:trace>
  <inkml:trace contextRef="#ctx0" brushRef="#br1" timeOffset="111500.23">9525 13462 0,'0'0'15,"-21"0"-15,-22 0 0,22 0 0,0 0 16,-21 0-16,21 0 0,-1 0 16,22-21-1,22 21 1,-1 0-16,0-21 15,21 21-15,-21 0 0,1 0 0,-1 0 16,0-21-16,0 21 0,0 0 16,22 0-16,-22 0 0,0 0 0,21-22 15,-21 22-15</inkml:trace>
  <inkml:trace contextRef="#ctx0" brushRef="#br1" timeOffset="112087.64">10287 13314 0,'-21'0'32,"0"21"-32,-1 0 15,22 0-15,-21 22 0,21-22 0,0 21 16,-21 1-16,0-1 0,21 0 0,0 1 16,0-22-16,-21 21 0,0 0 15,21 1-15,-22-22 0,22 0 0,0 0 16,0 22-16,0-22 0,0 0 15,-21-21-15,21 21 16,0-42 15,0 0-31,0 0 16,0-1-16,0 1 16,21 0-16,-21-21 0,0 21 0,0-1 15,22-20-15,-1 0 0,-21 21 16,0-22-16,21 1 0,-21 0 0,21-1 15,-21 22-15,0-21 0,0 21 0,0-22 16,21 22-16,-21 0 0,0 0 16,21 0-16,1 21 15,-1-22-15,0 22 16,0 0-16,0 0 0,22 0 0,-22 0 0,21 0 16,-21 22-16,22-1 0,-1-21 15,0 21-15,-21 0 0,22 0 16,-22 22-16,0-22 0,0 0 0,0 64 15,-21-64-15,0 21 16,0-21-16,0 22 0,-21-22 0,0 21 16,0-21-16,0 0 0,0 1 0,-22-1 15,22 0-15,-21 0 0,21 0 16,-22-21-16,22 21 0,-21-21 0,21 0 16,-22 22-16,22-22 0,0 0 15,42-22 16,0 1-31,22 21 16</inkml:trace>
  <inkml:trace contextRef="#ctx0" brushRef="#br1" timeOffset="112376.31">11176 13293 0,'0'-21'0,"0"42"16,21-42-16,-21-1 0,0 1 0,-21 42 31,0 1-15,0 20-16,21-21 0,-22 21 15,1 1-15,0-1 0,0 0 16,21 1-16,0-1 0,-21 22 0,0-43 16,21 21-16,0 0 0,0-20 0,0 20 15,0-21-15,0 0 0,21 0 16,0 1-16,0-22 0,0 0 15,0 0-15,1 0 0,-1 0 0,0 0 16,0 0-16,0 0 0,0-22 0,22 1 16,-22 21-16,0-21 0,0 0 15,0 0-15</inkml:trace>
  <inkml:trace contextRef="#ctx0" brushRef="#br1" timeOffset="112588.26">11282 13547 0,'-21'0'0,"42"0"0,-85 0 0,43 0 0,0 0 16,0 21-16,21 0 16,21-21-1,0 0 1,0 0-16,0 0 0,1 0 16,-1 0-16,0 0 0,0 0 0,0 0 15,0-21-15,1 21 0,-1 0 0,0-21 16,-21 0-16,21-1 15,-21 1-15</inkml:trace>
  <inkml:trace contextRef="#ctx0" brushRef="#br1" timeOffset="112796.14">11176 13314 0,'0'0'16,"-21"0"-16,0 0 0,21-21 0,0 0 31,21 21-31,0 0 0,0 0 0,21 0 15,-20 0-15,20 0 0,-21-22 0,21 22 16,-20 0-16,-1 0 0,21 0 16,-21 0-16,0-21 0,1 21 0,-1 0 15,0 0-15,-42 0 32,0 0-32,-1 0 0,-20 0 15,0 0-15</inkml:trace>
  <inkml:trace contextRef="#ctx0" brushRef="#br1" timeOffset="113891.42">995 15028 0,'21'-21'0,"-42"42"0,63-63 0,-42 21 16,0 0-16,0 0 0,0-1 15,0 1-15,-21 0 0,-21 21 16,20 0-16,1 0 0,0 0 16,0 0-16,-21 0 0,20 0 0,1 0 15,21 21-15,-21 0 16,21 1-16,0-1 16,0 0 15,0-42 31,0 0-46,-21 21 15,0 0 16,21 21-47,-21 0 0,-1 0 0,22 0 16,-21 0-16,0 22 0,21-22 15,-21 21-15,0 1 0,21 20 16,-21-21-16,-1 1 0,1 20 0,21-20 16,0-1-16,0 0 0,0 1 15,0-22-15,0 21 0,21-21 0,1 0 16,-1 1-16,0-1 0,21-21 15,-21 0-15,22 0 0,-1 0 0,-21 0 16,22 0-16,-22-21 0,21 21 16,-21-22-16,0 1 0,22 0 15,-22 0-15,-21 0 0,0 0 16,0-1-16,0 1 0,0 0 0,-21 0 16,-22 0-16,22 0 15,-21-1-15,21 22 0,-22 0 0,1 0 16,0 0-16,21 0 0,-22 0 15,22 0-15,0 0 0,0 22 16,21-1-16,-21 0 0,21 0 16,0 0-16,0 0 0,0 1 15,21-22-15,0 21 16,21-21-16,-21 0 0</inkml:trace>
  <inkml:trace contextRef="#ctx0" brushRef="#br1" timeOffset="114067.32">1439 15325 0,'0'0'0,"-21"0"31,0 0-31,0 0 16,42 0-1,0 0 1,21 0-16</inkml:trace>
  <inkml:trace contextRef="#ctx0" brushRef="#br1" timeOffset="115179.72">3429 14923 0,'0'-22'0,"0"44"0,0-65 0,0 22 15,-21 21 17,21 21-32,0 0 15,-21 1-15,21 20 16,0-21-16,0 21 0,-22 1 0,1-1 15,21 0-15,-21 22 0,21-22 16,0 1-16,-21-1 0,21 0 0,-21 1 16,21-1-16,-21-21 0,21 21 0,0-20 15,0-1-15,0 0 16,0-42 0,0 0-1,21-1-15,0 1 0,0 0 0,-21 0 16,21-21-16,0 20 0,1-20 15,-22 0-15,21-1 0,0 22 16,0-21-16,-21 0 0,21 20 0,0-20 16,-21 21-16,22 0 0,-1 21 15,0 0-15,0 0 0,0 21 16,0 0-16,1 0 16,-1 22-16,-21-22 0,21 21 0,0 0 15,0-20-15,-21 20 0,21-21 0,1 21 16,-22-20-16,21 20 0,0-21 15,-21 0-15,21 0 0,0-21 0,0 22 16,1-22 0,-1 0-16,0 0 0,0 0 0,0 0 0,0-22 15,1 22-15,-1-21 0,0 0 0,0 0 16,0 0-16,-21-22 16,21 22-16,1-21 0,-22 0 0,21-1 15,-21 1-15,0 0 0,0-22 16,0 22-16,0-1 0,0 1 0,0 21 15,0-21-15,0 20 0,0 1 0,0 0 16,0 42 0,0 0-16,0 1 15,0 20-15,0 0 0,0-21 16,0 43-16,0-22 0,0 1 16,0-1-16,0 0 0,0 1 0,0-1 0,0 0 15,0 1-15,0-22 16,0 0-16,21 0 0,0 0 0,0 0 15,0-21-15,1 0 0,20 0 0,-21 0 16,0 0-16,22 0 0,-22-21 16,0 0-16,21 0 0,-21 0 0,1 0 15,-1-1-15,21 1 0,-21-21 16,0 21-16,-21-22 0,22 22 0,-22-21 16,21 21-16,-21 0 0,0-1 0,0 1 15,0 42 1,0 1-16,0-1 15,0 0-15,0 0 0,0 0 16,0 0-16,0 1 0,0-1 16,0 0-16,0 0 0,0 0 15,0 0 1,0-42 15,0 0-31</inkml:trace>
  <inkml:trace contextRef="#ctx0" brushRef="#br1" timeOffset="115343.32">4720 14965 0,'0'0'0,"0"-21"0,0 0 16,-21 21 0,21 21 15,21-21-16,0 0-15,0 21 0,1-21 16,-1 0-16</inkml:trace>
  <inkml:trace contextRef="#ctx0" brushRef="#br1" timeOffset="115984.95">5143 15028 0,'0'85'31,"0"-64"-31,0 0 0,0 1 16,0-1-16,0 0 0,0 21 0,-21-21 15,21 1-15,-21-1 0,21 0 16,0 0-16,0 0 0,-21-21 0,21 21 16,-21 1-16,21-1 15,0-42 16,0-1-31,0 1 0,0-21 16,0 21-16,0 0 16,0-22-16,0 22 0,21-21 0,0-1 15,0 1-15,-21 0 0,21 21 0,1-1 16,-1 1-16,-21 0 0,21 21 16,0 0-16,0 0 0,-21 21 0,21 0 15,-21 1-15,22-1 0,-22 21 16,0 0-16,0-20 0,0 20 0,0-21 15,0 21-15,0-20 0,21-1 0,-21 21 16,21-21-16,42 0 31,-41-21-31,20 0 0,-21 0 0,21 0 16,1 0-16,-22 0 0,21-21 16,1 0-16,-22 0 0,21 0 0,-21 0 15,0-1-15,22 1 0,-22 0 0,0-21 16,-21 21-16,0-1 0,21-20 15,-21 21-15,0 0 0,0 0 0,-21 42 47,21 0-47,0 21 0,0-21 16,0 1-16,0-1 0,0 0 0,0 21 0,0-21 16,0 1-16,0-1 15,21 0 1,0-21-16,1 0 0,-1 0 15,0-21 1,-21 0-16,21-1 0,0 1 16</inkml:trace>
  <inkml:trace contextRef="#ctx0" brushRef="#br1" timeOffset="116299.8">5927 14690 0,'0'0'0,"-22"0"0,1 0 16,21 21-16,0 0 0,0 0 16,0 0-16,0 1 0,0-1 15,0 0-15,0 0 0,0 0 16,21-21-16,1 0 0,-1 0 16,0 0-16,0 0 15,0 0-15,-21-21 0,21 0 16,-21 0-16,0 0 0,0-1 15,0 1-15,0 0 16,-21 0-16,0 0 0,0 21 16,0 0-16,0 0 0,-1 0 15,1 21 1,21 0-16,0 0 16,0 0-16,0 1 0,0-1 15</inkml:trace>
  <inkml:trace contextRef="#ctx0" brushRef="#br1" timeOffset="118843.76">6456 14965 0,'21'0'15,"-21"-21"-15,0 0 16,21 21-16,-21-22 0,0 44 63,0-1-63,0 0 0,0 21 15,-21-21-15,21 1 0,-21 20 16,21-21-16,0 0 0,0 22 0,0-22 15,-21 0-15,21 0 0,0 0 0,0 0 16,-22-21-16,22-21 47,0 0-31,0 0-16,0 0 0,0 0 15,0-1-15,22-20 0,-1 21 0,0 0 16,-21-22-16,21 22 0,0 0 15,0-21-15,1 21 0,-1-1 0,0 22 16,0-21-16,0 21 0,0 0 0,1 0 16,-1 0-16,0 21 0,0 1 15,0-1-15,-21 21 0,21-21 16,-21 0-16,0 22 0,0-22 0,22 21 16,-22-21-16,0 22 0,0-22 15,21 0-15,-21 0 0,0 0 0,0 1 16,0-1-16,21-21 31,-21-21-15,21-1-16,0 1 0,-21 0 0,21 0 15,1 0-15,-22 0 0,21-22 16,0 22-16,0-21 0,0 21 0,0-22 16,1 22-16,-1-21 0,0-1 0,0 22 15,0 0-15,0 0 0,-21 0 16,22 0-16,-1 21 0,0 0 0,-21 21 15,21 0-15,-21 0 16,0 0-16,0 22 0,0-22 16,0 0-16,0 21 0,0-21 15,0 22-15,0-22 0,0 21 0,21-21 16,-21 1-16,21 20 0,-21-21 16,22-21-16,-1 21 0,0 0 0,0-21 15,0 0-15,0 0 0,1 0 0,-1 0 16,21 0-16,-21-21 0,0 0 15,1 21-15,-1-21 0,0 0 0,0 0 16,0-1-16,0 1 0,1 0 16,-22 0-16,0-21 0,21 20 0,-21 1 15,0-21-15,0 21 0,0 0 0,0-1 16,0 1-16,0 0 16,0 42-1,-21-21-15,21 21 16,0 1-16,0-1 0,0 0 0,-22 21 15,22-21-15,0 1 0,0-1 16,0 21-16,0-21 0,0 0 0,0 1 16,0-1-16,22 0 0,-1-21 15,0 0-15,0 0 16,0 0-16,22 0 0,-22 0 0,21 0 16,-21 0-16,22-21 0,-22 0 0,21 21 15,-21-22-15,0 1 0,22 0 16,-22 0-16,0-21 0,0 20 0,0 1 15,1 0-15,-22-21 0,21 21 16,-21-22-16,21 22 0,-21 0 0,0 0 16,0 42 15,0 0-31,0 0 0,0 0 16,0 1-16,0-1 0,0 0 0,0 21 15,0-21-15,0 1 0,0 20 0,0-21 16,0 0-16,21 0 0,0 1 15,0-1-15,1-21 0,20 21 0,-21-21 16,21 0-16,-20 0 0,20 0 0,0 0 16,-21 0-16,22-21 0,-22 0 15,21 21-15,-21-22 0,1 1 16,-1 0-16,0-21 0,0 21 0,0-1 16,-21-20-16,21 21 0,-21-21 0,0 20 15,0 1-15,0 0 0,0 0 16,-21 21-1,0 21-15,21 0 16,0 0-16,-21 1 0,0 20 16,21-21-16,-21 0 0,21 0 0,0 1 15,-22 20-15,22-21 0,-21 0 0,21 0 16,0 1-16,0-1 16,0-42 30,0-1-46,0 1 0,0 0 0,0 0 16,21 0-16,-21 0 0,22-1 0,-1 1 16,0-21-16,0 21 0,0-22 15,0 22-15,1-21 0,-1 21 0,21 0 16,-21-1-16,22 22 0,-22 0 0,0 0 16,0 0-16,0 0 0,0 22 15,1-1-15,-1 0 0,-21 0 16,21 0-16,-21 0 0,21 1 0,-21-1 0,0 0 15,0 0-15,0 0 16,0 0-16,0 1 0,0-1 0,0 0 16,-21-21-16,21 21 15,-21-21-15,21-21 32,0 0-32,0 0 0,0-1 15,0 1-15,0 0 0,21 0 16,0 0-16,0-22 0,0 22 0,1-21 15,-1 0-15,21 20 0,0-20 0,-20 0 16,20 21-16,0-1 0,1 22 16,-1 0-16,0 0 0,-21 0 15,22 22-15,-22-1 0,0 0 0,0 21 0,0-21 16,-21 22-16,0-1 0,0-21 16,0 22-16,0-1 0,-21-21 15,0 0-15,0 22 0,21-22 0,-21 0 16,0 0-16,-1-21 15,1 0-15,0 0 16</inkml:trace>
  <inkml:trace contextRef="#ctx0" brushRef="#br1" timeOffset="119907.88">931 16404 0,'0'0'0,"-21"0"0,0 0 0,0 0 15,0 0-15,-1 21 16,22 1 0,22-22-1,-1 0-15,0 0 0,21 0 16,-21 0-16,1 0 0,20 0 0,0 0 16,-21-22-16,22 1 0,-1 0 15,0 21-15,1-21 0,-1 0 0,0 0 16,-20-1-16,20 1 0,-21 0 15,0 0-15,0 0 0,1 0 0,-22-1 16,0 1-16,0 0 16,-22 42-1,1 0-15,21 1 16,-21-1-16,0 21 0,21 0 16,-21 1-16,21-1 0,-21 0 15,21 1-15,0 20 0,-22-20 0,22-1 16,-21 21-16,21-20 0,-21-1 15,21 0-15,0 1 0,0-1 0,0-21 16,0 22-16,0-22 0,0 0 16,0-42 15,0 0-31,0-1 0,0 1 16</inkml:trace>
  <inkml:trace contextRef="#ctx0" brushRef="#br1" timeOffset="120111.77">1016 16679 0,'0'22'15,"0"-44"-15,21 44 16,0-22-16,0 0 0,1 0 16,-1 0-16,0 0 0,0 0 15,21 0-15,-20 0 0,20 0 0,0 0 16,-21-22-16,22 22 15,-22-21-15,21 21 0,-21-21 0,1 21 16,-1-21-16,0 0 0,0 21 16,0-21-16,0 21 0</inkml:trace>
  <inkml:trace contextRef="#ctx0" brushRef="#br1" timeOffset="120323.64">1968 16531 0,'0'21'16,"22"-21"62,-22-21-78,21 21 15</inkml:trace>
  <inkml:trace contextRef="#ctx0" brushRef="#br1" timeOffset="122640.56">3556 16383 0,'21'0'0,"0"0"31,0 0 16,1 0-47,-22-21 15,21 21-15,-21-21 16,21 21-16,0 0 0,0-21 16,0-1-16,1 1 15,-1 21-15,-21-21 0,21 21 16,0-21-16,-21 0 0,21 21 0,-21-21 15,0-1-15,0 1 16,0 0-16,0 0 0,0 0 16,-21 21-16,-21 0 0,21-21 0,-22 21 15,22 0-15,-21 0 0,-1 0 16,1 0-16,0 21 0,-1 0 0,1 0 16,21 0-16,0 0 0,0 1 15,-1 20-15,22-21 0,0 21 0,0-20 16,0 20-16,0-21 0,22 21 15,-1-20-15,0-1 0,21 21 16,-21-21-16,1 0 0,20 1 0,-21-1 16,0 0-16,0 0 0,1 21 15,-1-20-15,-21-1 0,0 0 0,0 0 16,0 0-16,0 0 0,-21 1 16,-22-1-16,22 0 0,-21 0 0,21-21 15,-22 0-15,1 21 0,0-21 16,20 0-16,-20 0 0,0 0 0,21-21 15,-22 0-15,22 0 0,0 0 16,0-1-16,0-20 0,-1 21 0,22-21 16,-21-1-16,21 22 15,-21-21-15,21-1 0,0 1 0,0 0 16,0 21-16,0-22 0,0 22 0,0 0 16,0 0-16,0 0 0,21 21 15,0 0-15,-21 21 0,22 0 0,-1 0 16,0 0-16,0 22 0,0-22 15,-21 21-15,21 0 0,1 1 0,-1-1 16,0 0-16,0 1 0,0-1 16,0 0-16,1-20 0,-1 20 0,0-21 15,0 21-15,0-20 0,0-1 16,1-21-16,20 21 0,-21-21 0,21 0 16,-20 0-16,20 0 15,0 0-15,-21-21 0,22 21 0,-1-21 16,0-1-16,-20 1 0,20-21 0,0 21 15,1-22-15,-22 22 0,21-21 16,-21 21-16,0-22 0,1 22 0,-1-21 16,0 21-16,-21 0 0,0-1 15,0 44 17,0-1-32,0 0 15,0 21-15,-21-21 0,21 1 0,0 20 16,0-21-16,0 0 0,0 22 15,0-22-15,0 0 0,21 0 16,0 0-16,0 0 0,-21 1 16,21-22-16,1 0 0,20 0 0,-21 0 15,0 0-15,0 0 0,22 0 0,-22-22 16,0 22-16,21-21 0,-20 0 16,-1 0-16,0 0 0,0-22 0,0 22 15,0 0-15,1-21 0,-22 21 16,0-22-16,0 22 0,0 0 0,0-21 15,-22 20-15,1-20 0,0 21 16,-21 0-16,21 0 0,-22-1 0,22 1 16,-21 0-16,-1 0 0,1 21 0,21 0 15,-21 0-15,20 0 16,1 0-16,0 21 0,0 0 0,0 0 16,0 1-16,21 20 0,0-21 15,0 21-15,0-20 0,0 20 0,0 0 16,0 1-16,0-1 0,21-21 0,0 21 15,0 1-15,0-22 0,22 0 16,-1 0-16,-21 0 0,21 1 0,22-1 16,-22-21-16,1 0 0,20 0 15,1 0-15,-1 0 0,1 0 0,-1 0 16,1-21-16,-1 21 0,-21-22 16,22 1-16,-1-21 0,-20 21 0,20 0 15,-20-22-15,-1 22 0,-21-21 16,0-1-16,0 22 0,1-21 15,-22 21-15,0-22 0,0 22 0,0 0 16,-22-21-16,1 21 0,0 21 0,0-22 16,0 1-16,0 21 0,-1 0 15,-20 0-15,21 0 0,-21 0 0,20 21 16,1 1-16,-21-1 0,21 0 16,-22 21-16,22-21 0,0 22 15,0-22-15,0 21 0,21 1 0,0-22 16,0 21-16,0-21 0,0 22 0,0-22 15,0 0-15,21 0 0,0-21 0,0 21 16,0-21-16,1 0 0,-1 0 16,0 0-16,21 0 0,-21-21 15,1 21-15,-1-21 0,21 0 0,-21 0 16,0-1-16,1-20 0,-1 21 16,0 0-16,0-22 0,0 22 15,-21 0-15,21 0 0,-21 0 0,0 0 0,0-1 16,0 1-16,-21 21 15,0 0 1,0 21 0,21 1-16,-21-1 0,21 0 15,0 0-15,0 0 0,0 0 16,0 1-16,21-1 0,0 0 16,0 0-16,-21 0 0,21-21 0,1 21 15,20-21-15,-21 0 0,0 0 16,22 0-16,-22 0 0,21 0 0,0 0 15,1-21-15,-1 0 0,0 0 0,1 0 16,-22 0-16,21-1 0,-21 1 16,22 0-16,-22 0 0,0-21 0,-21 20 15,21 1-15,-21 0 0,0 0 0,21 21 16,-21-21-16,0 0 16,-21 21-1,0 0 1,21 21-16,-21 0 0,21 0 15,0 0-15,0 22 0,0-22 0,-21 21 16,21 0-16,-21 22 0,21-22 16,-22 1-16,1 20 0,21-21 0,-21 22 15,0-1-15,21-20 0,0 20 0,0-20 16,-21 20-16,21-21 0,0 1 16,-21 20-16,21-20 0,-22-1 0,22-21 15,0 21-15,0 1 0,-21-22 16,21 0-16,0 0 0,-21-21 15,21 21-15,0-42 16,0 0 0,0 0-16,0-21 0,0 20 15,0-20-15,21 21 0,0-21 0,1-1 16</inkml:trace>
  <inkml:trace contextRef="#ctx0" brushRef="#br1" timeOffset="122952.38">5927 16764 0,'0'0'15,"0"-42"-15,0 21 0,21-22 0,-21 22 0,0 0 16,21 0-16,0 0 0,-21-1 16,21 1-16,0 0 0,1 0 15,-1 21-15,21-21 0,-21 21 0,22 0 16,-22-21-16,21 21 0,-21 0 16,22 0-16,-1 0 0,-21 0 0,21 21 15,-20-21-15,-1 21 0,-21 0 0,0 0 16,0 0-16,0 1 0,0 20 15,0-21-15,-21 0 0,-1 0 0,1 1 16,0-22-16,-21 21 0,21 0 16,-1 0-16,-20-21 0,21 21 0,0-21 15,0 0-15,21 21 0,-22-21 0,22 22 32,22-22-17,-1 0-15,0 0 16,0-22-16,0 1 15,0 21-15</inkml:trace>
  <inkml:trace contextRef="#ctx0" brushRef="#br1" timeOffset="123404.12">7070 16277 0,'0'0'16,"0"-21"-16,0 0 0,0 0 0,0 0 15,0-1-15,0 1 16,-22 42 0,22 1-1,0-1-15,-21 21 0,21-21 0,0 22 16,0-22-16,-21 21 0,0 0 16,21-20-16,0 20 0,-21 0 0,21-21 15,-21 22-15,21-22 0,0 21 16,0-21-16,0 1 0,0-1 0,0 21 15,21-42-15,0 0 0,0 0 16,0 0-16,0 0 0,1 0 16,-1 0-16,21-21 0,-21 0 0,0 0 15,22-1-15,-22 1 0,21-21 16,-21 21-16,1-22 0,-1 22 16,0-21-16,0 0 0,0-1 0,0 22 15,-21-21-15,0-1 0,0 22 16,0-21-16,0 21 0,0 0 0,0 42 47,0 0-47,0 0 15,0 0-15,0 0 0,0 1 16</inkml:trace>
  <inkml:trace contextRef="#ctx0" brushRef="#br1" timeOffset="123755.92">7916 16214 0,'0'0'16,"0"-21"-16,0-1 0,0 1 16,-21 21-1,21 21-15,-21 1 16,21-1-16,0 0 0,0 21 15,-21-21-15,0 22 0,21-22 0,-22 21 16,22-21-16,0 22 0,-21-22 16,0 0-16,0 0 0,21 22 15,0-22-15,-21-21 0,21 21 0,-21 0 16,21 0-16,-22-21 16,22-21 30,0 0-46,0 0 16,22 0 0,-1-1-1,-21 1-15</inkml:trace>
  <inkml:trace contextRef="#ctx0" brushRef="#br1" timeOffset="124036.79">7683 16510 0,'0'0'0,"-21"0"0,0 21 0,-42 127 31,41-126-31,22-1 16,0 0-16,0 0 0,0 0 15,22 0 1,-1-21-16,0 0 0,0 0 0,0 22 15,0-22-15,1 0 16,-1 0-16,0 0 0,0 0 0,0 0 16,0 0-16,1 0 0,-1 0 15,0 0-15,0 0 0,0-22 0,0 22 16,1-21-16,-1 0 0,0 21 16,0-21-16,-21 0 0</inkml:trace>
  <inkml:trace contextRef="#ctx0" brushRef="#br1" timeOffset="124307.63">7705 16214 0,'0'0'0,"-22"-21"15,22-1 1,22 1-16,-1 21 0,0 0 15,0-21-15,0 21 0,0-21 0,1 21 16,20-21-16,-21 21 0,21 0 0,-20-21 16,-1 21-16,0 0 15,0 0-15,0 0 0,0-22 0,1 22 16,-22-21 0,0 0-1,0 0-15</inkml:trace>
  <inkml:trace contextRef="#ctx0" brushRef="#br1" timeOffset="125467.93">15494 9059 0,'-21'-21'47,"0"21"-32,21-21-15,-22 21 0,22-21 16,0 0-16,0 0 0,0-1 0,0 1 15,0 0-15,0 0 0,22 0 16,-1 0-16,0-22 0,0 22 16,21 0-16,-20 0 0,20 21 0,0-21 15,1-1-15,-22 22 0,21 0 0,0 0 16,1 0-16,-22 0 0,0 0 16,0 22-16,-21-1 0,0 0 0,0 21 15,-21-21-15,0 22 0,0-1 0,0 0 16,-22 1-16,1 20 0,0-20 15,-1-1-15,-20 0 0,20 1 0,22-1 16,-21 0-16,21-21 0,0 22 0,-1-22 16,22 21-16,0-21 0,0 1 15,0-1-15,0 0 0,0 0 16,22 0-16,-1-21 0,0 0 0,0 21 16,21-21-16,-20 0 0,20 0 15,-21 0-15,21-21 0,1 0 0,-1 0 16,0 0-16,1 21 0,-22-21 0,21-1 15,1 1-15,-22 0 0,0 0 0,-21-21 16,0 20-16,0 1 0,0 0 16,0 0-16,-21 0 0,0 0 0,-22-1 15,22 1-15,0 21 0,-21 0 0,20 0 16,-20 0-16,21 0 16,0 0-16,0 0 0,-1 0 0,1 0 0,0 21 15,21 1-15,0-1 16,0 0-1,21-21 1,0 0-16</inkml:trace>
  <inkml:trace contextRef="#ctx0" brushRef="#br1" timeOffset="125635.83">16383 9123 0,'0'0'0,"21"-21"0,-21 0 78</inkml:trace>
  <inkml:trace contextRef="#ctx0" brushRef="#br1" timeOffset="126099.57">17568 8594 0,'0'0'0,"0"-21"0,0-1 16,0 1-16,0 0 15,0 0-15,0 42 16,0 21-1,0-20-15,0 20 16,0 21-16,0 1 0,0-22 0,-21 22 16,0-1-16,21 1 0,-21-1 0,0 1 15,-1-1-15,-20-20 0,21-1 16,0 0-16,0 1 0,-22-1 0,22 0 16,21-21-16,-21 1 0,21-1 0,-21 0 15,21 0-15,0-42 31,21 0-15,-21 0-16,21-1 0,-21 1 0</inkml:trace>
  <inkml:trace contextRef="#ctx0" brushRef="#br1" timeOffset="127439.8">17314 9123 0,'0'-64'0,"-21"297"0,42-402 0,0 63 0,-21 43 0,0 20 16,22-20-16,-1-1 0,0 22 15,-21 0-15,21-1 0,21 1 0,-20 0 16,-1-1-16,21 22 0,0 0 15,1-21-15,-1 20 0,22 22 0,-22-21 16,0 21-16,22 0 0,-22 0 0,0 21 16,1 1-16,-1 20 15,-21-21-15,0 21 0,1 1 0,-22-1 16,0 0-16,-22 1 0,1-1 0,0 0 16,-21 1-16,-1-22 0,1 21 15,0 1-15,-22-22 0,22 0 0,-22 0 16,22 0-16,0 0 0,-1 1 0,22-22 15,-21 0-15,21 0 0,0 0 16,21-22 0,0 1-16,0 0 0,0 0 15,21 21-15,0 0 16,0 0-16,0 0 0,0 0 16,-21 21-16,22 0 15,-1 0-15,-21 1 0,0 20 0,0-21 16,21 0-16,-21 22 0,21-22 15,-21 0-15,21 0 0,-21 21 0,0-20 16,21-1-16,1 0 0,-1 0 16,0 0-16,0-21 0,0 0 15,0 0-15,1 0 0,-1 0 16,21 0-16,-21 0 0,0 0 0,22-21 16,-22 21-16,21-21 0,-21 0 15,22 0-15,-22-1 0,21 1 0,-21 0 16,1 0-16,-1-21 0,0 20 0,0-20 15,-21 21-15,0-21 0,0 20 16,0-20-16,0 21 0,0 0 16,0 0-16,0 42 31,-21 0-31,0 0 16,21 0-16,-21 22 0,21-22 0,0 0 15,0 21-15,-22-21 0,22 1 0,-21 20 16,21-21-16,0 0 0,0 0 15,0 1-15,0-1 0,0 0 16,21-21-16,1 0 0,-1 0 16,0 0-16,21 0 0,-21 0 0,1 0 15,20 0-15,-21 0 16,21-21-16,1 0 0,-22 21 0,21-22 16,-21 1-16,22-21 0,-1 21 0,-21 0 15,22-22-15,-22 22 0,0-21 16,0 21-16,-21-22 0,0 22 0,0 0 15,21 21-15,-21-21 0,0 42 32,-21-21-32,21 21 0,0 0 15,0 0-15,0 1 0,0-1 0,0 21 0,0-21 16,0 0-16,0 1 0,0-1 16,0 0-16,0 0 0,0 0 15,0 0 1,0-42 31,-21 21-47,21-21 0,-21 21 15,21-21-15,-21 21 0,21-21 16,0 42 31,0 0-47,0 0 0,0 0 15,0 1-15,21-1 0,0-21 16,0 21-16,0-21 16,0 0-16,1 0 0,-1 0 15,0 0-15,21 0 0,-21 0 0,22 0 16,-22 0-16,21 0 0,-21 0 0,22-21 16,-22 0-16,0 21 0,21-22 0,-20 1 15,-1 0-15,0 0 0,0-21 16,0 20-16,0-20 0,1 0 0,-1-1 15,-21 1-15,21-21 0,-21 20 0,21 1 16,-21-22-16,0 22 0,0 0 16,21-1-16,-21 22 0,0 0 0,0 0 15,0 0-15,0 42 32,0 0-32,-21 0 0,21 22 0,-21-1 15,0 0-15,0 1 0,21 20 0,-22-21 16,1 1-16,0 20 0,0-20 15,21-1-15,-21 0 0,21-21 0,-21 22 16,21-22-16,0 0 0,0 0 0,0 0 16,0 1-16,0-1 0,0 0 15,21-21 1,0 0-16,0 0 0,0 0 16,0 0-16,1 0 0,-1 0 0,0-21 15,0 0-15,0 21 0,0-22 0,1 1 16,-22 0-16</inkml:trace>
  <inkml:trace contextRef="#ctx0" brushRef="#br1" timeOffset="127620.21">19113 8996 0,'-21'0'0,"42"0"0,-21 0 31,22 0-15,-1 0-16,21 0 15,-21 0-15,22 0 0,-1 0 0,0 0 16,1 0-16,-22 0 0,21-21 0,0 21 16,-20-21-16,20 21 0,-21-22 15</inkml:trace>
  <inkml:trace contextRef="#ctx0" brushRef="#br1" timeOffset="128352.3">20532 8615 0,'0'-21'0,"0"42"0,0-63 0,0 20 16,0 1-16,-22 0 15,1 21-15,0 0 16,0 21-16,0 0 15,0 1-15,-1 20 0,1 0 0,21 1 16,-21-1-16,0 21 0,0-20 16,0 20-16,21-20 0,-22 20 0,1-21 15,0 1-15,0-1 0,0 0 0,0 1 16,-1-1-16,1-21 0,21 0 16,-21 1-16,21-1 0,-21 0 0,21 0 15,0-42 16,0 0-31,0 0 0,0-1 16,21 1-16,0 0 0,-21-21 0,21 21 16,1-22-16,-1-20 0,0 20 0,0 1 15,0-21-15,22-1 0,-22 22 16,0-22-16,21 22 0,-21-22 0,22 22 16,-22 0-16,21 21 0,-21-22 0,1 22 15,-1 21-15,0 0 0,0 0 16,0 0-16,-21 21 0,21 22 15,-21-1-15,0 0 0,0 1 16,0-1-16,0 21 0,0 1 0,0-22 16,0 22-16,0-22 0,0 0 15,0 1-15,0-1 0,0 0 0,0 1 16,0-22-16,0 21 0,0-21 16,0 1-16,0-1 0,0 0 15,0 0-15,0-42 47,-21 21-47,0-21 0,21 0 0</inkml:trace>
  <inkml:trace contextRef="#ctx0" brushRef="#br1" timeOffset="128559.18">20214 9102 0,'0'0'0,"-21"0"0,42 0 47,0 0-47,0 0 16,1 0-16,20 0 0,-21 0 0,21 0 15,1 0-15,-22 0 0,21 0 16,1 0-16,-1 0 0,-21-21 0,21 21 16,-20 0-16,-1 0 0,21-22 0,-21 1 15,0 21-15,1-21 0,-1 21 16</inkml:trace>
  <inkml:trace contextRef="#ctx0" brushRef="#br1" timeOffset="130331.71">21251 8932 0,'0'0'0,"21"0"0,1 0 0,-1-21 16,0 21-16,-21-21 0,21 21 15,0-21-15,-21 0 0,21 21 0,-21-21 16,0-1-16,-21 22 31,-21 0-31,21 0 0,0 0 0,-1 0 16,-20 0-16,21 0 0,0 22 0,0-1 15,-1-21-15,1 21 16,0 0-16,21 0 0,-21-21 0,21 21 16,0 1-16,0-1 0,0 0 15,21-21 1,0 21-16,0-21 0,1 21 0,-1-21 15,0 21-15,0 1 0,0-22 0,0 21 16,1 0-16,-1 0 0,-21 0 16,21 0-16,-21 1 15,0-1-15,0 0 0,-21-21 16,0 0-16,-1 21 0,1-21 16,0 0-16,0 0 15,0 0-15,0 0 0,-1 0 0,1 0 16,0 0-16,0 0 0,0 0 15,21-21-15,-21 21 16,21-21-16,0 0 0,21 21 47,0 21-31,-21 0-16,0 0 0,21-21 15,0 21-15,0-21 0,1 21 16,-1-21-16,0 0 15,0 0-15,0 0 0,0 0 16,1 0-16,20 0 0,0 0 0,-21 0 16,22 0-16,-1-21 0,0 21 15,1-21-15,-1 0 0,0 21 0,1-21 16,-1 0-16,0-1 0,1-20 0,-22 21 16,21-21-16,-21 20 0,1-20 15,-1 0-15,0 21 0,-21-22 0,21 22 16,-21-21-16,0 21 0,0-1 0,0 1 15,-21 21 1,0 0-16,0 21 0,21 1 16,-22-1-16,22 21 0,-21-21 0,21 22 15,0-22-15,0 21 16,0-21-16,0 0 0,0 22 0,0-22 16,0 0-16,0 0 0,0 0 0,21 1 15,-21-1-15,0 0 0,0 0 16,22-21-16,-44 0 31,1 0-15,0-21-1,0 21-15,21-21 0,-21 21 16,0 0-16,21 21 47,0 0-47,21-21 15,0 0-15,0 0 0,-21 21 16,21-21-16,0 0 0,22 0 0,-22 0 16,0 0-16,21 0 0,-20 0 0,20 0 15,0 0-15,1 0 0,-22 0 0,21-21 16,-21 21-16,0-21 0,1 0 16,20 21-16,-21-21 0,0-22 0,0 22 15,1 0-15,-22-21 0,21-1 16,0 22-16,-21-21 0,21-1 0,-21 22 15,0 0-15,0 0 0,0 0 16,0 0-16,0 42 16,0 0-1,0 0-15,-21 0 0,21 0 0,-21 22 16,21-22-16,-21 21 0,21-21 0,0 1 16,0 20-16,0-21 0,0 0 15,0 0-15,0 1 0,0-1 0,0 0 16,21 0-1,0-21-15,0 0 0,0 0 16,0 0-16,22 0 0,-22 0 0,0 0 16,21 0-16,-20 0 0,-1-21 0,0 21 15,0-21-15,0 0 0,0-1 16,1 1-16,-1-21 0,0 21 16,0-22-16,0 1 0,0 21 0,1-21 15,-22 20-15,0-20 0,21 21 0,-21 0 16,0 0-16,0 42 31,0 0-31,-21 0 0,21 21 0,-22-20 16,22 20-16,0-21 0,-21 0 15,0 22-15,21-22 0,0 0 0,0 21 16,0-21-16,0 1 0,0-1 0,0 0 16,0 0-16,0 0 15,21-21-15,0 0 16,1 0-16,-1 0 0,0 0 0,0 0 15,0 0-15,0 0 16,1-21-16,-1 0 0,0 0 16,0 0-16,-21-1 0,21-20 15,0 21-15,1-21 0,-22-1 16,21 22-16,0-21 0,0-1 0,0 22 16,0 0-16,1 0 0,-22 0 0,21 0 15,0 21-15,0 0 0,0 0 16,0 0-16,1 0 0,-1 0 0,-21 21 15,21 0-15,-21 0 0,21 0 16,-21 0-16,0 1 0,0 20 0,21-21 16,-21 21-16,0-20 0,21 20 15,-21-21-15,0 0 0,0 0 0,0 1 16,0-1-16,-21 0 0,0 0 0,0-21 16,21 21-16,-21-21 15,0 0 1,21-21-16,0 0 15,0 0-15,0 0 0,0-1 16,0 1-16,0 0 0,0 0 16,0 0-16,21-22 0,0 22 0,0-21 15,-21 21-15,21-22 0,0 22 16,1 0-16,-22 0 0,21 0 16,0 0-16,0-1 0,0 22 15,0 0-15,1 0 0,-1 0 16,0 0-1,0 0-15</inkml:trace>
  <inkml:trace contextRef="#ctx0" brushRef="#br1" timeOffset="131256.54">23855 9081 0,'0'21'15,"0"0"1,21-21-1,0 0-15,0 0 0,0 0 16,-21-21-16,22 0 0,-1 21 16,0-22-16,0 1 0,0 21 0,0-21 15,1 0-15,-1 0 0,-21-22 0,0 22 16,21 0-16,-21 0 0,0 0 16,0 0-16,0-1 0,0 1 0,-21 21 15,0 0 1,-1 0-16,22 21 15,-21-21-15,0 43 0,0-22 0,0 0 16,0 0-16,-1 22 0,1-22 0,21 21 16,-21-21-16,21 0 0,0 22 15,0-22-15,0 0 0,0 0 0,0 0 16,0 1-16,0-1 0,21-21 0,22 21 16,-22-21-16,0 21 0,21-21 0,1 0 15,-1 0-15,0 0 0,1 0 16,-1 0-16,0 0 0,1 0 0,-1 0 15,0 0-15,1 0 0,-1-21 0,0 21 16,1-21-16,-1 0 0,0-1 16,-21-20-16,22 21 0,-22 0 15,0-22-15,0 22 0,0-21 0,1 21 16,-22-22-16,0 22 0,0 0 16,0-21-16,0 21 0,0-1 15,-22 1-15,1 21 0,0 0 0,0 0 16,0 0-16,0 0 0,-22 0 15,22 21-15,0-21 0,0 22 0,0 20 16,-22-21-16,43 0 0,-21 0 0,21 22 16,-21-22-16,21 21 0,0-21 15,0 1-15,0-1 0,0 21 0,0-21 16,0 0-16,0 1 16,21-22-16,0 21 0,0-21 15,1 0-15,-1 0 0,0 0 16,0 0-16,0-21 15,0 21-15,-21-22 0,22 1 0,-1 0 16,0 0-16,0 0 0,0 0 16,0-22-16,-21 1 0,22 0 0,-1-1 15,0 1-15,0-22 0,0 22 0,0-21 16,1 20-16,-1 1 0,0 0 16,0-22-16,0 22 0,-21 21 0,21-22 15,-21 22-15,0 0 0,0 0 0,-21 42 31,21 0-31,-21 0 16,0 22-16,21-22 0,0 21 16,-21 0-16,0 1 0,21-1 15,-22 22-15,22-22 0,0 21 0,-21-20 16,21 20-16,-21-20 0,21-1 0,0 0 16,0 1-16,0-1 0,0-21 15,21 0-15,0 0 0,-21 1 0,22-1 16,-1-21-16,0 0 0,0 0 0,21 0 15,-20 0-15,-1 0 0,0 0 16,21 0-16,-21 0 0,1-21 0,-1 21 16,21-22-16,-21 1 0,0 0 15,1 21-15,-22-21 0,21 0 0</inkml:trace>
  <inkml:trace contextRef="#ctx0" brushRef="#br1" timeOffset="131403.45">25315 9081 0,'0'0'0,"-21"0"0,0 0 31,0 0-31</inkml:trace>
  <inkml:trace contextRef="#ctx0" brushRef="#br1" timeOffset="133983.82">15854 10668 0,'0'21'0,"0"-42"63,21 0-47,-21 0-1,21 21-15,-21-21 16,21-1-16,-21 1 0,0 0 15,0 0-15,0 0 16,0 0-16,0-1 0,0 1 16,-21 0-16,0 21 0,0 0 15,0-21-15,-1 21 0,1 0 16,0 0-16,-21 21 0,21 0 16,-1 0-16,1 1 0,0-1 0,0 21 15,0-21-15,0 0 0,-1 22 16,1-22-16,21 0 0,0 21 0,-21-20 15,21-1-15,0 0 0,0 0 16,21-21 0,0 0-16,1 0 0,-1 0 15,0 0-15,0 0 0,21 0 0,-20 0 16,-1-21-16,21 21 0,-21-21 0,0 0 16,22 21-16,-22-22 0,0 1 15,0 0-15,0 0 0,-21 0 0,0 0 16,22 21-16,-22-22 0,0 1 0,0 0 15,0 0 1,0 42 0,0 0-16,0 0 0,0 1 15,0 20-15,0-21 0,0 0 16,-22 22-16,22-1 0,0-21 16,0 21-16,0-20 0,0 20 0,0-21 15,0 21-15,0-20 0,0-1 0,0 21 16,0-21-16,0 22 0,0-22 15,-21 0-15,21 0 0,-21 0 0,21 0 16,0 1-16,-21-1 0,0-21 0,0 21 16,-1-21-16,1 21 0,0-21 0,0 0 15,0 0-15,0 0 0,-22 0 16,22 0-16,0-21 0,0 0 0,0 21 16,-1-21-16,1 21 0,0-22 0,21 1 15,0 0-15,-21 21 16,21-21-16,21 0 15,0 21 1,0-21-16,22-1 0,-22 22 16,0 0-16</inkml:trace>
  <inkml:trace contextRef="#ctx0" brushRef="#br1" timeOffset="134168.06">16468 10922 0,'0'0'0,"21"0"16,0-21 31,-21 0-47,21 21 15</inkml:trace>
  <inkml:trace contextRef="#ctx0" brushRef="#br1" timeOffset="134815.69">18648 10605 0,'-21'0'16,"42"0"-16,-64-22 0,22 1 0,0 0 0,0 0 15,0 0-15,0 0 0,-1 21 0,1-22 16,0 1-16,0 0 16,0 0-16,21 0 0,-21 0 0,21-1 0,0 1 15,0 0-15,0 42 31,0 0-31,0 1 0,-22 20 16,22 0-16,0 1 0,-21-1 0,21 21 16,-21-20-16,21 20 0,-21-20 15,0-1-15,0 0 0,21 1 0,-22-1 16,1 0-16,0 1 0,0-22 0,21 21 16,-21-21-16,21 0 0,-21 1 0,21-1 15,0 0-15,0-42 31,0 0-31,0-1 16,0 1-16,21-21 0,0 21 16,-21-22-16,21 22 0,0-21 15,0 0-15,-21-1 0,22-20 0,-1 20 16,0-20-16,0 21 0,0-22 0,0 22 16,1-22-16,-1 43 0,0-21 15,0 21-15,0-1 0,0 22 16,1 0-16,-1 22 0,-21 20 0,21 0 15,0 1-15,-21-1 0,0 0 16,21 1-16,-21 20 0,21-21 0,-21 1 16,0-1-16,0 0 0,0 1 15,0-1-15,0-21 0,0 0 16,0 22-16,0-22 0,0 0 0,0 0 16,0 0-16,-21-21 0,21 22 0,-21-22 15,0 0-15,0 0 0,0 0 16,-1 0-16,1 0 0</inkml:trace>
  <inkml:trace contextRef="#ctx0" brushRef="#br1" timeOffset="135223.97">18119 11028 0,'-22'-21'15,"171"84"-15,-276-105 0,105 0 16,44 42 0,-1 0-16,0 0 15,21-22-15,-21 22 0,22-21 0,-1 21 16,0-21-16,1 21 0,20-21 15,1 21-15,-1-21 0,1 0 0,-1-1 16,-20 1-16,20 0 0,1 0 0,-22 0 16,0 0-16,1-1 0,-22 1 15,0-21-15,0 21 0,0 0 0,-21-1 16,0 1-16,0 0 0,0 42 31,-21 0-31,0 1 16,21-1-16,-21 21 0,21-21 15,0 22-15,-21-1 0,21 0 16,-22 1-16,22 20 0,-21-21 0,21 22 16,0-22-16,0 22 0,-21-1 0,21-20 15,-21 20-15,21 1 0,-21-22 0,21 0 16,0 22-16,0-22 0,-21 0 16,21-20-16,0 20 0,0-21 0,0 0 15,0 0-15,0 1 0,0-44 31,21 1-31,-21 0 0,0 0 16,21-21-16,0-1 0</inkml:trace>
  <inkml:trace contextRef="#ctx0" brushRef="#br1" timeOffset="135503.87">19029 10964 0,'0'-42'0,"0"84"0,0-147 0,21 62 0,-21 1 15,0 0-15,21-1 0,-21 1 0,0 21 16,21 0-16,0-1 0,1 1 15,-1 0-15,0 21 0,0 0 0,0 0 16,22 0-16,-22 0 0,0 0 0,21 21 16,-21 0-16,22 1 0,-22-1 15,0 0-15,-21 0 0,0 0 0,0 0 16,0 22-16,0-22 0,-21 0 16,0 0-16,0 0 0,-22-21 0,22 22 15,-21-1-15,21-21 0,-22 21 16,22-21-16,0 0 0,0 0 0,0 0 15,-1 0-15,44 0 16,-1 0 0,0 0-16,0 0 0,0-21 0,0 0 15,22 21-15,-1-22 0</inkml:trace>
  <inkml:trace contextRef="#ctx0" brushRef="#br1" timeOffset="135819.71">19791 10562 0,'0'0'0,"21"-21"0,-21 42 32,0 0-17,0 1-15,0-1 0,-21 21 0,21 0 16,0 1-16,-21-1 0,21 0 16,0 1-16,0 20 0,0-20 0,0 20 15,-22 1-15,22-1 0,-21 1 0,21-1 16,0 1-16,-21-1 0,21 1 15,-21-1-15,21 1 0,0-22 0,-21 0 16,21 22-16,0-22 0,0 0 16,-21-20-16,21 20 0,-22-21 0,22 0 0,0 0 15,0-42 17,0 0-32,22-21 0,-1 21 15,0-1-15,-21-20 0,21 0 0,0-1 16,0 1-16,-21 0 0,22-22 0</inkml:trace>
  <inkml:trace contextRef="#ctx0" brushRef="#br1" timeOffset="136123.53">19833 11028 0,'0'0'0,"0"-42"0,0-1 15,-21-20-15,21 20 0,-21 22 0,21-21 16,0 0-16,0 20 0,0-20 16,0 21-16,0 0 0,21 0 0,0-1 15,0 1-15,0 0 0,22 0 16,-22 21-16,21 0 0,1 0 0,-22 0 15,21 0-15,-21 21 0,22 0 0,-22 22 16,0-22-16,0 21 0,-21-21 16,0 22-16,0-22 0,0 21 0,0-21 15,-21 22-15,0-22 0,-22 0 0,22 0 16,-21 0-16,21-21 0,-22 21 0,22-21 16,-21 0-16,21 0 0,0 22 15,-1-22-15,1 0 0,0 0 0,0 0 16,21-22-1,21 1 1,0 21-16,0-21 0,22 0 16,-22 0-16,0 21 0,0-21 15,0-1-15</inkml:trace>
  <inkml:trace contextRef="#ctx0" brushRef="#br1" timeOffset="136364.4">20510 10435 0,'0'0'0,"0"21"16,0 1 0,0-1-16,0 0 0,0 0 15,0 0-15,0 0 0,0 1 16,-21-1-16,21 0 0,0 0 0,-21 0 16,21 0-16,0 1 0,0-1 0,0 0 15,0 0 1,0-42 15,0 0-31,21 21 16,-21-21-16</inkml:trace>
  <inkml:trace contextRef="#ctx0" brushRef="#br1" timeOffset="136704.47">20574 10245 0,'-106'-43'31,"85"43"-15,21 22-16,-21-22 0,21 21 15,21-21 1,0 21-16,0-21 0,0 0 16,1 0-16,-1 0 0,21 0 0,-21 0 15,0 0-15,-21-21 0,22 21 0,-1 0 16,-21-21-16,21 21 0,-21-22 15,0 1-15,0 0 16,0 0-16,-21 21 0,0-21 16,-1 21-16,1 0 0,0 0 15,0 0-15,0 0 0,21 21 16,-21 0-16,-1 0 0,22 0 16,-21 1-16,21-1 0,0 0 0,0 0 15,0 0-15,0 0 0,0 1 16,0-1-16,0 0 0,21 0 15,1 0-15,-1-21 0</inkml:trace>
  <inkml:trace contextRef="#ctx0" brushRef="#br1" timeOffset="137895.96">21103 10372 0,'0'-21'15,"0"-1"-15,-21 22 16,21-21-16,-21 21 0,0 0 16,21 21-1,-22 1-15,22-1 0,0 0 16,0 21-16,-21-21 0,21 22 0,-21-1 16,21-21-16,0 22 0,0-1 15,0-21-15,0 21 0,0-20 16,0-1-16,0 0 0,0 0 0,0 0 15,0 0-15,21 1 0,0-22 16,1 0-16,-1 0 0,0 0 16,0 0-16,0 0 0,22-22 15,-22 22-15,0-21 0,0 0 0,0 0 16,0 0-16,22 0 0,-22-1 0,0-20 16,0 0-16,0 21 0,1-22 15,-22 1-15,21 21 0,-21-22 0,21 22 16,-21 0-16,0 0 0,0 42 31,0 0-15,0 0-16,-21 22 0,21-22 0,-21 21 15,21-21-15,0 22 0,0-22 16,0 21-16,0-21 0,0 1 0,0-1 16,0 0-16,0 0 0,0 0 0,21 0 15,0 1-15,0-22 0,21 21 16,-20-21-16,20 0 0,0 0 0,1 0 15,-22 0-15,21 0 0,0 0 0,1 0 16,-22 0-16,21-21 0,-21-1 16,1 1-16,-1 0 0,21 0 0,-42-21 15,21 20-15,0-20 0,1 0 16,-1-1-16,-21 22 0,0-21 0,0 0 16,0 20-16,0 1 0,0 0 15,0 42 1,0 0-16,-21 1 0,21-1 15,-22 21-15,22-21 0,-21 22 16,0-22-16,21 21 0,0-21 0,-21 22 16,0-22-16,21 0 0,-21 0 0,21 0 15,0 0-15,0 1 0,0-1 16,0-42 31,0-1-47,21 1 0,0 0 15,0-21-15,-21 21 0,21-1 0,0-20 16,1 0-16,-1 21 0,0-22 16,0 22-16,0-21 0,-21 21 0,21 21 15,1-22-15,-1 22 16,-21 22-16,21-1 0,-21 0 16,0 0-16,0 0 0,0 22 0,0-22 15,0 0-15,0 21 0,0-21 0,0 1 16,0-1-16,0 0 0,21 0 0,-21 0 15,0 0-15,21 1 16,0-22-16,-21 21 0,22-21 16,-1 0-16,0 0 15,-21-21-15,21 21 16,0-22-16,-21 1 0,21 0 0,1 0 16,-1 0-16,0 0 0,0-1 0,0-20 15,0 0-15,22 21 0,-22-22 16,0 1-16,21 0 0,-20-1 0,20 22 15,-21 0-15,21 0 0,-20 21 0,-22 21 16,0 0 0,0 21-16,0-20 0,0 20 0,0 0 15,-22-21-15,22 22 0,0-1 16,-21-21-16,21 0 0,0 22 0,0-22 16,0 0-16,0 0 0,21 0 15,1-21-15,-1 22 0,0-22 0,0 0 16,21 0-16,-20 0 0,-1 0 0,0 0 15,21 0-15,-21 0 0,1-22 16,-1 22-16,0-21 0,0 0 0,-21 0 16,21 21-16,-21-21 0,0 0 15,0-1-15</inkml:trace>
  <inkml:trace contextRef="#ctx0" brushRef="#br1" timeOffset="138488.54">20532 11853 0,'0'0'0,"0"22"78,0-1-78,21 0 16,0-21-16,-21 21 0,21 0 16</inkml:trace>
  <inkml:trace contextRef="#ctx0" brushRef="#br1" timeOffset="138815.96">20553 12700 0,'21'0'47,"-21"-21"-47</inkml:trace>
  <inkml:trace contextRef="#ctx0" brushRef="#br1" timeOffset="166955.35">15409 12933 0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21:29.9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804 0,'0'0'0,"42"-84"31,-42 63-31,0-1 0,0 1 0,0 0 16,0 0-16,0 0 16,0 42 15,0 0-31,0 0 15,0 0-15,0 22 0,0-22 16,0 42-16,0-20 0,0 20 0,0 1 16,0-1-16,0 1 0,0-1 15,0 1-15,0-22 0,0 22 16,0-1-16,0 1 0,0-22 0,0 21 16,0-20-16,0-1 0,0 0 15,0 1-15,0-22 0,0 21 0,-21-21 16,21 1-16,0-1 15,-21-21 1,21-21 0,0-1-16,-21 1 15,21 0-15,-21-21 0,21-1 16,0 1-16</inkml:trace>
  <inkml:trace contextRef="#ctx0" brushRef="#br0" timeOffset="527.69">910 1037 0,'0'-42'0,"0"84"0,0-105 0,0 42 0,0-22 16,0 1-16,0 21 0,0-22 16,0 22-16,0 0 0,21 0 0,-21 0 15,21 0-15,1-1 0,-1 1 16,0 0-16,0 21 0,0 0 0,0 0 15,22 0-15,-22 0 0,21 21 16,-21 0-16,22 22 0,-1-22 16,0 21-16,1 22 0,-22-22 0,21 22 15,1-22-15,-22 21 0,0-20 16,0-1-16,0 0 0,0 1 16,-21-1-16,22 0 0,-22 1 0,0-22 15,0 21-15,0-21 0,0 1 0,0-1 16,0 0-16,0 0 15,21-21 1,-21-21 0,0 0-1,21 0-15,-21-1 0,0-20 16,0 21-16,0-21 0,0-1 16,0 1-16,0-22 0,21 22 0,-21-21 15,21 20-15,-21 1 0,0 0 16,0-1-16,0 1 0,21 21 15,-21 0-15,0-1 0,0 1 16,22 21-16,-1 21 31,-21 1-31,21-22 16,-21 21-16,21 0 0,-21 0 16,21 0-16,-21 0 15</inkml:trace>
  <inkml:trace contextRef="#ctx0" brushRef="#br0" timeOffset="1335.61">2286 1080 0,'0'-22'31,"-21"22"-31,0 0 0,-1 0 15,1 0-15,0 22 16,0-1-16,0 0 0,0 0 16,21 21-16,0-20 0,0-1 15,-22 0-15,22 21 0,0-21 16,0 1-16,0-1 0,0 0 0,0 0 16,0 0-16,0 0 0,0 1 15,22-1-15,-1-21 16,0 21-1,0-21-15,-21-21 16,0 0 0,0-1-16,0 1 15,0 0-15,0 0 0,21 0 0,-21-22 16,21 22-16,-21-21 0,22 21 16,-1-22-16,0 1 0,0 21 15,0-21-15,22-1 0,-22 22 0,21 0 16,0 0-16,1 0 15,-1 21-15,0 0 0,-20 0 0,20 0 0,0 21 16,-21 0-16,22 0 16,-22 0-16,0 0 0,0 22 0,0-22 15,-21 21-15,0-21 0,0 22 16,0-22-16,0 21 0,0-21 0,0 1 16,0-1-16,0 0 0,0 0 15,-21 0-15,0-21 0,21 21 0,-21 1 16,0-22-1,0 0 1,21-22-16,0 1 16,0 0-1,0 0-15,0-21 0,21 20 0,0-20 16,0 0-16,0-1 0,0 1 16,22 0-16,-22-1 0,21 1 0,1 0 15,-1 21-15,0-22 0,1 22 16,20 0-16,-21 21 0,1 0 15,-1 0-15,0 0 0,1 21 0,-1 0 16,-21 0-16,0 22 0,1-22 16,-22 0-16,0 21 0,0 1 0,0-22 15,0 21-15,0-21 0,-22 22 0,22-22 16,-21 0-16,0 0 0,0 0 16,0 1-16,0-1 0,-1 0 15,1-21-15,0 21 0,0-21 16,21 21-16,0 0 0,-21-21 0,0 0 15,21 22-15</inkml:trace>
  <inkml:trace contextRef="#ctx0" brushRef="#br0" timeOffset="1914.28">4551 572 0,'0'0'0,"0"-127"32,0 105-32,0 1 0,0 42 31,0 22-31,0-1 16,21 0-16,-21 1 0,21 20 0,-21 1 15,0 20-15,0-20 16,0-1-16,0 22 0,-21-21 0,0-1 15,21 1-15,-21-22 0,-1 21 0,1-20 16,0-1-16,21-21 0,0 22 16,0-22-16,0 0 0,0 0 0,0 0 15,21-42 17,-21 0-32,21 0 0,1-22 15,-1 22-15,0-21 0</inkml:trace>
  <inkml:trace contextRef="#ctx0" brushRef="#br0" timeOffset="2156.67">4678 529 0,'0'0'16,"-21"-21"-16,-1 0 0,22 0 0,-21 21 16,21-21-1,0-1-15,21 22 0,1 0 16,20 0-16,0-21 0,1 21 15,-1 0-15,0 0 0,22-21 0,-22 21 16,0 0-16,1 0 0,-1 0 16,-21 0-16,22 0 0,-22 0 15,0 0 1,-21 21-16,0 0 0,0 1 16,0-1-16,-21-21 15,0 21-15</inkml:trace>
  <inkml:trace contextRef="#ctx0" brushRef="#br0" timeOffset="2371.54">4593 1016 0,'0'0'0,"-21"21"0,21 0 16,0 1-16,0-1 0,0 0 16,0 0-16,21-21 15,0 0 1,0 0-16,1 0 0,-1 0 15,0 0-15,0 0 0,0 0 0,22-21 16,-22 21-16,0-21 0,0 21 16,21 0-16,-20 0 0,-1-21 0,0 21 15,0 0-15,0-22 0,0 22 16</inkml:trace>
  <inkml:trace contextRef="#ctx0" brushRef="#br0" timeOffset="3355.24">5207 974 0,'0'0'0,"0"21"47,0 0-47,0 0 0,0 0 16,0 1-16,0-1 0,0 21 0,0-21 15,0 0-15,0 22 0,0-22 0,0 0 16,0 21-16,0-20 0,0-1 15,0 0-15,0 0 0,0 0 16,21-21-16,-21 21 0,21-21 16,0 0-16,1 0 0,-1 0 15,0 0-15,0 0 16,0 0-16,0-21 0,1 0 16,-1 0-16,21 0 0,-21 0 0,0-1 15,1-20-15,20 21 0,-21-21 16,0-1-16,0 1 0,1 0 0,-22-1 15,0 1-15,21 0 0,-21 20 16,0-20-16,0 21 0,0 0 16,0 42-1,-21 0-15,21 21 16,-22-20-16,22 20 0,0 0 0,-21 1 16,21-1-16,-21 0 0,21 1 0,0-1 15,0 0-15,0-21 0,0 1 16,0 20-16,0-21 0,0 0 15,0 0-15,0 1 0,21-22 0,0 21 16,1-21-16,20 0 0,-21 0 16,21 0-16,-20 0 0,20 0 0,-21 0 15,21 0-15,1-21 0,-22-1 0,21 1 16,1 0-16,-22 0 0,0-21 16,21-1-16,-21 22 0,1-21 0,-22-1 15,21 1-15,-21 0 0,21 21 16,-21-22-16,0 22 0,0 0 0,0 42 47,0 0-47,0 22 15,0-22-15,0 0 0,0 21 0,0-21 16,-21 22-16,21-22 0,0 0 0,0 0 16,-21 0-16,21 1 0,0-1 15,0 0-15,0 0 0,0 0 0,-22 0 16,22-42 31,0 0-47,0-21 15,0 21-15,0-1 0,0-20 16,0 21-16,22-21 0,-1-1 16,-21 1-16,21 0 0,0 20 0,0-20 15,22 0-15,-22 21 0,21-1 16,0 1-16,1 0 0,20 21 0,-20 0 15,20 0-15,-21 21 0,1 0 16,20 1-16,-42-1 0,22 0 0,-22 21 16,-21 1-16,0-22 0,0 21 15,0-21-15,0 22 0,-21-22 0,0 21 16,-1-21-16,1 0 0,0 1 0,0-1 16,0 0-16,0 0 0,-1 0 15,1-21 1,21 21-16,21-42 31,1 0-15,20 21-16,-21-21 0,21 0 15</inkml:trace>
  <inkml:trace contextRef="#ctx0" brushRef="#br0" timeOffset="4120.8">7366 931 0,'21'-21'0,"-42"42"0,42-63 0,-21 21 0,0 0 16,0 0-16,0-1 0,0 1 16,-21 21-1,0 0-15,21 21 16,-21 1-16,-1-1 0,1 0 16,21 21-16,-21-21 0,21 22 0,-21-1 15,0 0-15,0 1 0,21-1 16,-22 0-16,22-20 0,-21 20 0,21 0 15,0-21-15,0 1 0,0-1 16,0 21-16,0-21 0,21 0 16,1-21-16,-1 0 0,0 22 0,0-22 15,21 0-15,-20 0 16,20 0-16,-21-22 0,21 22 0,1-21 16,-22 0-16,21 0 0,1 0 0,-22 0 15,21-22-15,-21 1 0,0 0 16,22-1-16,-22 1 0,0-22 0,0 22 15,0-21-15,1-1 0,-1 22 16,0-1-16,0-20 0,-21 21 0,0 20 16,0-20-16,0 21 0,0 0 15,0 0-15,0 42 32,-21 0-32,21 0 0,-21 21 15,0-20-15,21 20 0,-22 0 0,22 1 16,0 20-16,-21-21 15,0 1-15,21 20 0,0-20 0,0-1 16,0 0-16,0 1 0,0-22 16,0 21-16,0-21 0,0 0 0,21 1 15,0-1-15,1 0 0,-1 0 0,0-21 16,21 0-16,-21 0 0,1 0 16,-1 0-16,0 0 0,21 0 0,-21-21 15,1 0-15,20 21 0,-21-21 16,0-22-16,0 22 0,1 0 0,-1-21 15,0 20-15,0-20 0,0 0 16,0-1-16,1 22 0,-22-21 16,0 21-16,0 0 0,0 42 31,0 0-31,0 0 0,0 21 0,-22-20 16,22 20-16,0-21 0,0 21 15,0-20-15,0-1 0,-21 0 0,21 21 16,0-21-16,0 1 0,0-1 15,21-21-15,1 0 16,-1 0-16,0 0 0,0 0 16,0 0-16,0-21 0,1-1 15,-1 1-15,0 0 0,0 0 16</inkml:trace>
  <inkml:trace contextRef="#ctx0" brushRef="#br0" timeOffset="4313.31">8551 572 0,'0'0'15,"-21"0"-15,0 0 0,0 0 0,21 21 32,-21-21-32,21 21 0</inkml:trace>
  <inkml:trace contextRef="#ctx0" brushRef="#br0" timeOffset="4500.2">7662 826 0,'0'0'0,"-21"42"15,42-42-15,0 0 16,1 0-16,-1 0 0,21 0 16,0 0-16,1 0 0,-1 0 15,0 0-15,1 0 0,-1 0 0,0 0 16,1 0-16</inkml:trace>
  <inkml:trace contextRef="#ctx0" brushRef="#br0" timeOffset="5367.7">8763 953 0,'0'0'0,"-21"-22"31,0 22-31,-1 22 16,1-1-16,21 0 15,-21 0-15,21 0 0,0 0 16,0 22-16,-21-22 0,21 0 0,0 21 15,0-20-15,0-1 0,0 0 16,0 0-16,0 0 0,0 0 0,0 1 16,0-1-16,21-21 15,0 0-15,0 0 16,1 0-16,-1 0 16,-21-21-16,0-1 15,21 1-15,-21 0 0,0 0 0,0-21 16,0 20-16,21-20 0,0 0 15,-21-1-15,21 1 0,1 0 0,-1-1 16,0 22-16,0-21 0,21 21 16,-20 0-16,20-1 0,-21 22 15,21 0-15,-20 0 0,20 0 0,-21 22 16,21-22-16,-20 42 0,-1-21 16,0 21-16,0-20 0,-21 20 0,0 0 15,21-21-15,-21 22 0,0-1 16,0-21-16,0 22 0,0-22 0,0 0 15,0 0-15,0 0 0,0 0 0,0 1 16,-21-1-16,0-21 16,0 0-1,21-21 1,0-1 0,0 1-16,0-21 0,0 21 15,0 0-15,21-22 0,0 1 16,-21 0-16,42-1 0,-20 1 0,-1 0 15,21-1-15,-21 1 0,22 21 16,-1 0-16,-21-1 0,21 1 0,1 21 16,-1 0-16,-21 0 0,22 21 15,-22 1-15,0 20 0,0-21 0,0 21 16,-21 1-16,0-22 0,0 21 0,0 1 16,0-22-16,0 21 15,0 0-15,0-20 0,-21-1 0,0 0 16,21 0-16,0 0 0,-21 0 0,0 1 15,21-1-15,21-21 47,0-21-47,0 21 0</inkml:trace>
  <inkml:trace contextRef="#ctx0" brushRef="#br0" timeOffset="6156.25">10604 995 0,'0'0'0,"0"-21"0,0-22 0,0 22 15,0-21-15,0 21 0,0 0 16,0-22-16,-21 22 0,0 21 0,0-21 16,0 21-16,0-21 0,-1 21 0,1 0 15,0 21-15,-21 0 0,21 0 16,-1 22-16,-20-22 0,21 21 0,-21 0 15,20 22-15,-20-22 0,21 1 16,0-1-16,0 0 0,21-21 0,0 22 16,0-1-16,0-21 0,0 0 15,0 1-15,0-1 0,0 0 16,21-21-16,0 0 0,0 21 0,21-21 16,-20 0-16,-1 0 0,0 0 0,0-21 15,21 21-15,-20-21 0,-1 0 16,0-1-16,0 1 0,21 0 0,-20-21 15,-1-1-15,0 1 0,0 21 16,-21-21-16,21-1 0,-21 1 0,21 21 16,-21 0-16,0-1 0,0 1 15,0 42 1,0 1-16,0-1 0,0 0 16,-21 21-16,21-21 15,-21 22-15,21-22 0,0 21 0,0-21 16,0 22-16,0-22 0,0 0 15,0 21-15,0-20 0,0-1 0,0 0 16,21 0-16,0-21 0,1 21 0,-1-21 16,0 0-16,0 21 0,21-21 15,-20 0-15,20 0 0,-21 0 0,21 0 16,-20-21-16,20 0 0,0 0 0,-21 0 16,1 0-16,20-22 0,-21 22 15,21-42-15,-20 20 0,-1-20 0,0-1 16,21 1-16,-21-1 0,-21 1 15,22-1-15,-22 22 0,21-22 16,-21 22-16,0 21 0,0-21 0,0 20 16,-21 22-1,-1 22-15,22-1 16,-21 0-16,0 21 0,0-21 16,21 22-16,0 20 0,-21-20 0,21 20 15,-21-21-15,21 22 0,0-22 16,0 22-16,0-22 0,0 0 0,0 1 15,21-22-15,-21 21 0,21-21 0,0 1 16,0-1-16,0 0 0,1 0 16,-1-21-16,0 0 0,0 0 0,0 0 15,0 0-15,1 0 16,-1-21-16,0 0 0,0 0 16,-21-1-16,21 1 0,0-21 0,1 0 15,-22-1-15</inkml:trace>
  <inkml:trace contextRef="#ctx0" brushRef="#br0" timeOffset="6688.49">12425 550 0,'-21'0'16,"42"0"-1,0 0-15,0 0 0,0 0 16,22 0-16,-1 0 0,0 0 0,1 0 16,20 0-16,-21 22 15,22-22-15,-1 0 0,1 0 0,-1 0 16,1 21-16,-22-21 0,1 0 0,-22 0 16,0 0-16,0 21 0,-42-21 15,0 0-15,-22 0 16,22 0-16,-21 0 0,0 0 15,-1 0-15</inkml:trace>
  <inkml:trace contextRef="#ctx0" brushRef="#br0" timeOffset="6963.33">12742 550 0,'0'22'16,"0"-1"-16,0 0 15,0 0-15,0 21 0,0 1 0,0-1 16,0 0-16,0 22 0,0-22 16,0 22-16,-21-22 0,21 22 0,-21-22 15,0 0-15,0 1 0,21-1 0,-22-21 16,1 21-16,21-20 0,-21-1 16,21 0-16,0 0 0,0 0 15,42-21 16,-20-21-15,-1 0-16,0 0 0,21 0 16</inkml:trace>
  <inkml:trace contextRef="#ctx0" brushRef="#br0" timeOffset="7679.92">13356 910 0,'0'0'0,"21"0"0,0 0 0,1 0 16,-22 21-1,0 1 1,-22-1-16,1 21 0,0-21 16,0 0-16,-21 22 0,20-22 0,1 21 15,0-21-15,21 1 0,0 20 16,-21-21-16,21 0 0,0 0 16,0 1-16,0-1 0,21-21 0,0 21 15,0 0-15,1-21 0,-1 0 16,21 0-16,-21 0 0,0 0 0,22 0 15,-22 0-15,21 0 0,-21 0 0,1 0 16,-1-21-16,-21 0 16,21 0-16,-21-1 0,0 1 0,0 0 15,0-21-15,0 21 0,0-22 16,-21 22-16,0-21 0,21-1 0,-22 22 16,22-21-16,0 21 0,0 0 0,0-1 15,0 1-15,0 0 16,22 0-16,20 21 0,-21-21 0,0 21 15,22 0-15,-1 0 0,0 0 16,1 0-16,-1 0 0,0 0 0,1 21 16,-22 0-16,21-21 0,-21 42 15,0-20-15,1-1 0,-22 0 0,0 21 16,0-21-16,0 22 0,-22-22 0,1 0 16,0 21-16,0-20 0,0-1 15,0 0-15,-1 0 0,1 0 0,21 0 16,0 1-16,0-1 0,0 0 15,0 0 1,21-21-16,1 0 0,20 0 16,-21 0-16,21 0 0,-20 0 15,20 0-15,0 0 0,-21 0 0,22-21 16,-1 21-16,-21-21 0,22 0 0,-22-1 16,21 1-16,-21-21 0,0 21 15,1-22-15,-22 1 0,0 0 0,0-1 16,0 1-16,0 0 0,0 21 15,-22-22-15,22 22 0,-42 0 0,21 0 16,0 0-16,0-1 0,-22 22 0,22 0 16,-21 0-16,21 0 0,-22 22 15,22-1-15,0-21 0,0 21 16,0 0-16,21 0 0,0 0 16,0 1-16,0-1 0,0 0 15,21-21-15,0 0 0,0 0 16,21 0-16,-20 0 0,20 0 0</inkml:trace>
  <inkml:trace contextRef="#ctx0" brushRef="#br0" timeOffset="7979.75">15071 508 0,'0'0'0,"0"-21"0,0-85 31,0 127-16,0 0 1,0 1-16,0 20 0,-22 0 16,1 1-16,0-1 0,21 0 0,-21 22 15,0-22-15,0 22 0,-1-1 0,22 1 16,-21-1-16,0-21 0,0 22 16,0-22-16,21 1 0,0-1 0,0-21 15,0 21-15,0-20 0,0-1 16,0 0-16,0 0 0,0 0 15,21-21 1,0 0-16,0 0 0,0 0 16,1-21-16,20 0 0,-21 0 0,21 21 15</inkml:trace>
  <inkml:trace contextRef="#ctx0" brushRef="#br0" timeOffset="8392.51">15790 953 0,'0'0'0,"21"-22"0,-21 1 15,0 0-15,0 0 0,0 0 16,0 0-16,-21 21 16,0 0-1,0 0-15,0 0 0,0 0 16,-22 21-16,22 0 0,-21 0 0,21 0 16,-1 0-16,-20 1 0,21-1 0,0 0 15,21 0-15,0 0 0,0 0 16,0 1-16,0-1 0,21 0 0,0 0 15,0-21-15,0 21 0,22-21 16,-22 21-16,0 1 0,21-22 0,-20 21 16,-1-21-16,0 0 0,0 21 15,0-21-15,0 21 0,-21 0 16,0 0 0,0 1-1,-21-22-15,0 0 16,0 0-16,0 0 0,0 0 0,-1 0 15,-20 0-15,21 0 0,0 0 16,0 0-16,-1 0 0,1 0 0,0 0 16,0 0-16,0 0 0,0 0 0,-1 0 15,1 0-15,0 0 16,0 0-16,0 0 0,0 0 0,-22 0 16,22 0-16</inkml:trace>
  <inkml:trace contextRef="#ctx0" brushRef="#br0" timeOffset="9471.91">1587 2265 0,'0'0'0,"-42"0"0,21 0 0,0 0 15,-22-21-15,22 21 0,-21 0 16,21 0-16,-22-21 0,22 21 0,-21 0 15,21 0-15,0-22 0,-1 22 16,1 0 0,21-21-16,21 21 47,1 0-47,20 0 0,-21 0 0,21 0 15,1 0-15,-1 0 0,22 21 16,-1-21-16,-21 0 0,22 0 0,-1 0 15,1 0-15,-1 0 0,22 0 16,-21 0-16,20 0 0,1 0 16,21 0-16,0 0 0,21 0 0,0 0 15,0 0-15,21 0 0,0 0 0,21 0 16,1 0-16,20-21 16,1 0-16,20 21 0,1 0 0,21 0 15,-22-21-15,22 21 0,0 0 16,0 0-16,21 0 0,-21 0 0,21 0 15,0-21-15,0 21 0,0 0 0,21 0 16,0 0-16,-21 0 0,21 0 16,22 0-16,-22 0 0,0 0 0,21 0 15,1 0-15,-22 0 0,21 0 16,0 21-16,1-21 0,-22 0 0,21 0 16,-21 0-16,1 0 0,-1 21 0,0-21 15,0 0-15,-21 0 0,0 0 16,0 0-16,-21 0 0,0 21 15,0-21-15,-22 0 0,-20 0 0,-1 0 16,-20 0-16,-1 21 0,-21-21 16,-21 0-16,-21 0 0,0 0 0,-22 0 15,-41 0-15,20 0 0,-42 0 16,22 0-16,-22 0 0,0 0 16,-42 0 62,0 0-78,0-21 0</inkml:trace>
  <inkml:trace contextRef="#ctx0" brushRef="#br1" timeOffset="15496.35">804 3154 0,'0'0'0,"-21"0"0,0 0 0,0 0 16,0 0-16,-1-21 0,1 21 0,-21 0 16,21 0-16,-22 0 15,1 0-15,21 0 0,-21 0 0,20-21 16,-20 21-16,21 0 0,0 0 15,0 0-15,-1 0 0,22-22 16,22 22 0,20 0-16,0 0 0,1 0 15,20-21-15,22 21 0,-22-21 0,22 21 16,0 0-16,-1-21 0,22 21 16,-21 0-16,21 0 0,-22-21 0,1 21 15,0 0-15,-22 0 0,1 0 16,-22 0-16,0 0 0,-21 0 15,1 0-15,-22 21 16,-22-21-16,1 0 16,-21 0-16,0 21 0,-1-21 15,1 0-15,0 0 0,-1 0 16</inkml:trace>
  <inkml:trace contextRef="#ctx0" brushRef="#br1" timeOffset="15816.12">1079 3090 0,'0'-21'16,"-21"21"-1,0 0 1,21 21 0,0 1-16,0-1 0,0 0 15,0 21-15,0 1 0,0-1 0,-21 0 16,21 22-16,0-1 0,-21-20 15,21 20-15,-21 1 0,21-1 0,0-21 16,-22 22-16,22-1 0,-21-20 16,21-1-16,0 22 0,0-22 0,0-21 15,0 21-15,0-20 0,0-1 16,0 0-16,21-42 16,1 21-1,-1-21-15,21-22 0,-21 22 16,0-21-16,22 21 0,-22-22 15,21 1-15,1 0 0</inkml:trace>
  <inkml:trace contextRef="#ctx0" brushRef="#br1" timeOffset="16174.27">1545 3450 0,'21'-21'0,"-21"42"31,0 0-31,0 22 0,0-22 16,-21 0-16,21 21 0,-21 1 0,21-22 15,0 21-15,0 1 16,0-22-16,0 21 0,0-21 0,0 0 16,0 22-16,21-22 0,0 0 15,0-21-15,1 21 0,-1-21 0,21 0 16,0 0-16,-20 0 0,20 0 16,0-21-16,1 0 0,-22 0 0,21 0 15,0-1-15,-20 1 0,-1-21 16,0 21-16,-21-22 0,0 1 0,0 0 15,0-1-15,0 1 0,0 0 16,-21 21-16,0-22 0,-1 22 16,-20 0-16,21 0 0,-21 21 0,20 0 15,-20 0-15,0 0 0,-1 0 16,22 21-16,-21 0 0,21 0 16,-22 0-16,22 22 0,21-22 0,0 0 15,0 0-15,0 0 16,21-21-16</inkml:trace>
  <inkml:trace contextRef="#ctx0" brushRef="#br1" timeOffset="18059.25">4191 3641 0,'21'-43'15,"0"22"-15,0 0 0,-21-21 16,0 21-16,22-1 0,-22 1 16,0 0-16,0-21 0,0 21 15,0-22-15,-22 22 0,1-21 0,0 21 16,0-22-16,0 22 0,-22-21 15,22 21-15,-21-1 0,0 22 0,20-21 16,-20 21-16,0 0 0,-1 0 16,-20 0-16,21 21 0,-1 1 15,1-1-15,0 21 0,20 0 0,-20 1 16,21-1-16,0 22 0,0-1 16,-1-21-16,22 22 0,0-22 0,0 22 15,0-22-15,0 0 0,0 1 16,0-22-16,22 21 0,-1-21 0,0 1 15,0-22-15,21 21 0,-20-21 16,-1 0-16,21 0 0,0 0 0,-20 0 16,20-21-16,0 21 0,-21-22 15,22 1-15,-1 0 0,-21 0 0,22-21 16,-22 20-16,21-20 0,-21 0 0,0-1 16,1 1-16,-22 0 15,21-22-15,-21 22 0,21 0 0,-21-22 16,0 43-16,0-21 0,0 20 15,0 1-15,0 0 0,0 0 0,0 42 16,0 0-16,0 0 16,-21 1-16,21 20 0,0 0 15,0 1-15,0-1 0,0 0 0,0 1 16,0-1-16,0 0 0,0 1 16,0-1-16,0-21 0,0 21 0,21-20 15,0-1-15,0 0 16,0 0-16,1 0 0,-1-21 0,21 0 0,-21 0 15,22 0-15,-1 0 0,-21 0 16,21 0-16,1-21 0,-1 0 16,-21 0-16,22 0 0,-1-1 0,-21-20 15,0 21-15,22-21 0,-22-1 16,-21 1-16,21 0 0,0-1 0,-21 1 16,0 0-16,0-1 0,0 22 15,0 0-15,0 0 0,0 0 0,0 42 31,0 0-31,0 21 16,-21-21-16,21 22 0,0-22 0,-21 21 16,21 1-16,0-22 0,0 21 15,0-21-15,0 22 0,0-22 16,0 0-16,0 0 0,0 0 0,21 0 16,0-21-16,-21 22 0,21-22 15,0 0-15,1 0 0,-1 0 0,21 0 16,-21 0-16,0-22 0,1 22 15,-1-21-15,0 0 0,0 0 0,0 0 16,0 0-16,1-22 0,-1 1 0,-21 0 16,21-1-16,0 1 0,0 0 15,-21-1-15,0 1 0,0 21 0,21 0 16,-21-22-16,0 22 16,0 42-1,0 0 1,0 1-16,0 20 0,0-21 0,0 21 15,0 1-15,0-22 0,0 21 0,0 1 16,0-22-16,0 21 0,0-21 16,0 0-16,22 1 0,-22-1 0,21 0 15,0 0-15,0-21 0,0 0 16,0 0-16,1 0 0,-1 0 16,0 0-16,21 0 0,-21-21 0,1 21 15,-1-21-15,0-22 16,0 22-16,21-21 0,-20 0 0,-1-1 0,0 1 15,0-22-15,0 22 0,-21-21 16,21-1-16,1 22 0,-1-22 16,-21 1-16,0 20 0,21-20 0,0 21 15,0-1-15,-21 1 0,0 21 16,21-22-16,-21 22 0,0 42 31,0 22-31,0-22 0,-21 21 16,21 1-16,0-1 0,-21 21 15,21-20-15,-21 20 0,0 1 0,21-1 16,0 1-16,0-22 0,0 22 0,0-1 16,0-21-16,0 1 0,0-1 15,0 0-15,21-20 0,0-1 0,0 0 16,0 0-16,22 0 16,-22-21-16,21 0 0,-21 0 0,1 0 15,20 0-15,-21 0 0,21-21 0,-20 21 16,20-21-16,-21-21 0,0 20 15,22 1-15,-22-21 0,0 21 0,0-22 16,0 1-16,-21 0 0,0-1 16,0 1-16,21 0 0,-21-1 0,0 22 15,0 0-15,0 0 0,0 0 16,-21 21-16,0 21 16,21 0-16,-21 0 0,21 22 0,0-22 15,-21 21-15,21 0 0,0-20 16,-21 20-16,21 0 0,0-21 15,0 22-15,0-22 0,0 21 16,0-21-16,21 1 0,0-22 0,0 21 16,0 0-16,0-21 0,1 0 0,-1 0 15,0 0-15,21 0 0,-21 0 16,22 0-16,-22-21 0,21 0 0,-21-1 16,1 1-16,-1 0 0,0-21 15,0-1-15,-21 22 0,0-21 0,0 0 16,0-22-16,0 22 0,-21-1 0,0 22 15,0-21-15,-1 21 16,1 0-16,-21-1 0,21 1 0,-22 21 16,22 0-16,-21 0 0,21 0 15,-22 0-15,22 0 0,0 21 0,-21 1 16,21-22-16,-1 21 0,22 0 0,-21 0 16,21 0-16,-21-21 0,21 21 15,0 1-15,-21-22 16</inkml:trace>
  <inkml:trace contextRef="#ctx0" brushRef="#br1" timeOffset="18252.02">5524 3090 0,'0'0'15,"22"0"1,-1 0-1,21 0-15,-21 0 0,22 0 16,20 0-16,-21-21 0,22 21 0,-22-21 16,22 21-16,-22 0 0,22 0 15,-22 0-15,0 0 0,1-21 0,-22 21 16,21 0-16</inkml:trace>
  <inkml:trace contextRef="#ctx0" brushRef="#br1" timeOffset="19200.47">6943 3281 0,'0'0'16,"0"-21"-16,0 0 0,0-1 0,0 1 15,0 0-15,0 0 0,0 0 0,0 0 16,0-1-16,0 1 16,0 0-16,21 21 0,0 0 15,0 0-15,0 0 0,0 0 16,1 21-16,-1 0 0,0 1 16,0 20-16,0-21 0,0 21 0,1 1 15,-22-22-15,0 21 0,0 1 16,0-1-16,0-21 0,0 21 0,0-20 15,0-1-15,0 21 0,0-21 0,-22-21 16,22 21-16,-21 1 0,0-22 16,21 21-16,0-42 31,0-1-31,0 1 16,0 0-16,0 0 0,0 0 0,21-22 0,-21 22 15,21-21-15,1 0 16,-22-1-16,21 1 0,0 21 0,0-22 15,-21 1-15,21 21 0,0 0 16,1 0-16,-1-1 0,21 22 0,-21 0 16,22 0-16,-22 0 0,21 0 0,-21 22 15,22-1-15,-22 0 0,0 21 16,21-21-16,-42 22 0,21-22 0,-21 21 16,0-21-16,0 22 0,0-22 15,0 21-15,0-21 0,0 1 16,0-1-16,0 0 0,-21-21 0,0 21 15,0-21-15,0 0 16,0 0-16,21-21 16,0 0-1,0 0-15,0-22 16,0 22-16,0-21 0,21 21 0,0-22 16,0 1-16,0 0 0,0-1 15,22 22-15,-1-21 0,0 21 0,1-1 16,-1 22-16,0-21 0,1 21 15,-1 0-15,0 0 0,-20 21 0,20-21 16,-21 22-16,21 20 0,-20-21 0,-22 0 16,0 22-16,0-22 15,0 21-15,0-21 0,0 22 0,0-22 16,0 21-16,0-21 0,-22 0 0,1 1 16,0-1-16,0 0 0,21 0 15,-21-21-15,21 21 0,21-21 31,0 0-31,0 0 0,0 0 0,1-21 16</inkml:trace>
  <inkml:trace contextRef="#ctx0" brushRef="#br1" timeOffset="20187.82">8869 3196 0,'0'0'0,"0"-21"0,-21-85 31,-1 85-31,1 0 0,0 21 16,0 0-16,0-21 0,0 21 0,-1 0 15,1 0-15,-21 21 0,21 0 16,0 0-16,-1 0 0,-20 22 0,21-1 16,0 0-16,0 1 0,-1-1 0,1 0 15,0 1-15,21-22 16,0 21-16,0-21 0,0 22 0,0-22 15,0 0-15,0 0 0,21-21 16,0 0-16,1 0 0,-1 0 16,0 0-16,21 0 0,-21 0 0,1-21 15,-1 0-15,21 0 0,-21 0 16,0-1-16,1 1 0,-1 0 0,0-21 16,0 21-16,0-22 0,0 22 0,-21-21 15,0 21-15,0-22 0,0 22 16,22 21-16,-22-21 0,0 42 31,0 0-31,0 0 0,0 22 16,0-22-16,0 0 0,0 21 0,0-20 15,0-1-15,0 21 16,0-21-16,0 0 0,0 1 0,0-1 16,21 0-16,0 0 0,0-21 0,0 21 15,22-21-15,-22 0 16,0 0-16,0 0 0,0 0 0,22 0 15,-22 0-15,0-21 0,21 0 16,-21 0-16,1 0 0,-1-1 0,0-20 16,0 0-16,0 21 0,0-43 0,1 22 15,-1-1-15,0 1 0,-21 0 16,21-22-16,0 22 0,-21 0 0,21-1 16,-21 22-16,22-21 0,-22 21 15,0-1-15,0 44 31,0-1-31,-22 21 16,22-21-16,-21 22 0,21-1 0,0 0 16,0 1-16,-21-1 0,21 0 0,0 1 15,-21-1-15,21 0 0,0 1 16,0-1-16,0-21 0,0 0 0,0 22 16,0-22-16,21 0 0,0-21 15,-21 21-15,21-21 0,22 0 0,-22 0 16,21 0-16,-21 0 0,22 0 0,-1-21 15,0 0-15,1 0 16,-1-1-16,0 1 0,1 0 0,-1-21 16,-21 21-16,22-22 0,-22 1 0,0 21 15,0-22-15,-21 22 0,0-21 16,0 21-16,0 0 0,0-1 16,-21 22-1,0 0-15,0 22 0,-1-1 0,1 0 16,0 0-16,0 21 0,21 1 0,0-22 15,-21 21-15,21-21 0,0 22 16,0-22-16,0 21 0,0-21 0,0 1 16,21-1-16,-21 0 0,21-21 15,0 21-15,0-21 0,1 0 16,-1 0-16,0 0 0,21 0 0,-21 0 16,1 0-16,-1 0 0,21-21 0,-21 0 15,0 21-15,1-21 0,-1-1 16,-21-20-16,21 21 0,-21 0 0,21-22 15,-21 1-15</inkml:trace>
  <inkml:trace contextRef="#ctx0" brushRef="#br1" timeOffset="20419.68">9250 2921 0,'0'0'0,"-21"0"0,-1 42 31,22-20-31,22-22 0,-1 0 16,0 0-16,0 0 0,0 0 15,22 0-15,-22 0 0,21 0 0,0 0 16,1 0-16,-1 0 0,0 0 0,1 0 16,-22-22-16,21 22 0,-21 0 15,1 0-15,-22-21 0</inkml:trace>
  <inkml:trace contextRef="#ctx0" brushRef="#br1" timeOffset="21927.29">11134 3281 0,'0'0'0,"0"-21"0,0 0 0,0-1 15,0 1-15,-22 0 16,22 0-16,0 0 16,0 0-16,0-1 0,0 1 0,22 0 15,-1 21-15,0-21 0,0 21 16,0-21-16,0 21 0,22 0 0,-22 0 15,0 0-15,21 0 0,-20 0 0,-1 0 16,0 0-16,0 21 0,0 0 16,0 0-16,1 0 0,-1 1 0,-21 20 15,0-21-15,0 21 0,0-20 0,0 20 16,0-21-16,0 21 0,0-20 16,0 20-16,0-21 0,-21 0 0,21 0 15,-22 1-15,1-1 0,21 0 16,-21-21-16,21 21 15,-21-21-15,21-21 32,0 0-32,0 0 0,0-1 0,0 1 15,0 0-15,0 0 0,21-21 0,-21-1 16,21 1-16,0 21 0,1-22 16,-1 1-16,0 0 0,0 21 0,21-1 15,-20-20-15,20 21 0,0 21 0,-21-21 16,22 21-16,-1-21 0,-21 21 15,22 0-15,-22 0 0,21 21 0,-21 0 16,-21 0-16,21 0 0,-21 22 16,0-22-16,0 21 0,0-21 0,0 22 15,0-1-15,0-21 0,-21 21 16,21 1-16,-21-22 0,21 0 16,-21 21-16,21-20 0,0-1 0,0 0 15,0 0-15,21-21 16,0 0-1,0 0-15,1 0 0,20 0 0,-21 0 16,21-21-16,-20 0 0,20 0 16,-21-1-16,21-20 0,-20 21 0,20-21 15,-21 20-15,21-20 0,-20 0 0,-1-1 16,0 22-16,0 0 0,0 0 16,0 0-16,-21 0 0,0-1 15,0 44 16,0-1-31,0 0 0,0 0 0,-21 0 16,0 22-16,21-22 0,-21 21 16,21-21-16,0 0 0,-21 22 0,21-22 15,-21 0-15,21 0 0,0 0 0,0 1 16,0-1-16,0 0 0,0 0 16,21-21-16,0 0 15,0 0-15,0 0 0,0-21 16,1 0-16,-1 0 15,-21-1-15,0 1 0,0 0 16,0 0-16,0 0 0,0 0 0,0-22 16,0 22-16,0-21 0,0 21 15,0-22-15,0 22 0,-21 0 0,21 0 16,-22 21-16,22-21 0,0-1 16,0 1-16,0 0 15,22 21-15,-1 0 16,0 0-16,0 0 0,21 0 15,-20 0-15,20 0 0,-21 0 0,21 0 16,-20 0-16,20 21 0,-21 0 0,0 1 16,0-1-16,1 0 0,-1 21 15,-21-21-15,21 1 0,-21 20 16,0-21-16,0 0 0,0 22 16,0-22-16,0 0 0,-21 0 0,0 0 15,21 0-15,-22 1 0,22-1 16,-21-21-16,0 21 15,21-42 17,0 0-32,0-1 15,0-20-15,0 21 0,0 0 16,21-22-16,0 1 0,1 0 16,-1 21-16,21-22 0,-21 1 15,22 0-15,-1 20 0,0 1 0,1 0 16,-22 0-16,21 0 0,0 21 15,1 0-15,-1 0 0,0 21 0,1 0 16,-22 0-16,0 0 0,21 1 0,-42 20 16,0-21-16,0 21 0,0 1 15,0-1-15,0-21 0,0 22 0,-21-22 16,0 0-16,0 21 0,21-21 0,-21 1 16,0-22-16,-1 21 0,22 0 15,-21-21-15</inkml:trace>
  <inkml:trace contextRef="#ctx0" brushRef="#br1" timeOffset="23650.4">14859 3429 0,'21'0'31,"0"0"-31,0-21 0,1 21 16,-22-21-16,42 21 0,-21-21 16,0-1-16,22 1 0,-22 0 0,0 0 15,21 0-15,-21 0 0,22-22 16,-1 22-16,-21 0 0,0-21 15,22-1-15,-22 22 0,0-21 0,0-1 16,-21 1-16,0 0 0,0-1 16,0-20-16,0 21 0,0-1 0,0 1 15,-21 0-15,0-1 0,0 1 16,21 21-16,-21-22 0,-1 43 0,1-21 16,0 21-16,0 21 0,21 22 15,0-1-15,-21 0 16,21 22-16,-21-1 0,21 1 0,0-1 15,-22 22-15,22-21 0,-21 20 16,21 1-16,-21 21 0,0-22 0,21 1 16,-21 0-16,0-1 0,-1 1 0,22 21 15,-21-21-15,0 20 0,21-20 16,-21 21-16,0 0 0,0 0 0,21-1 16,-22-20-16,1 21 0,21 0 0,0 0 15,0-22-15,-21 1 0,21-22 0,0 1 16,0-1-16,0-20 0,0-1 15,21-21-15,-21 0 0,21-21 0,22 0 16,-22 0-16,21-21 0,-21 0 0,22 0 16,20-21-16,-20-1 0,20-20 15,-21-1-15,22 1 0,-1-1 16,-20-20-16,20 20 0,-20-21 0,-1 1 16,0-1-16,-21 0 0,1 1 0,-1-22 15,-21 21-15,0 1 0,0-1 16,-21 0-16,-1 22 0,-20-1 0,21 1 15,-21-1-15,-1 22 0,1 0 16,-22-1-16,22 1 0,0 21 0,-1 0 16,1-1-16,0 22 0,-1 0 0,22 0 15,-21 0-15,21 0 0,42 0 47,21 0-47,-21 0 0,22 0 0,-22-21 16,21 0-16,1 21 0,-1-21 15,0 0-15,1 0 0,-1-1 16,0 1-16,-21 0 0,22 0 0,-22-21 16,0 20-16,0 1 0,0 0 0,1 0 15,-1 0-15,0 0 0,-21-1 16,0 1-16,21 21 0,-21-21 16,0 42-1,-21 0 1,21 1-16,0-1 0,0 0 0,-21 0 15,21 0-15,0 0 0,-21 22 16,21-22-16,0 0 0,0 0 0,0 0 16,0 1-1,0-1-15,21-21 16,0 0-16,0 0 0,0 0 0,0 0 16,1 0-16,-1-21 0,21 21 15,-21-22-15,0 1 0,22 0 0,-22 0 16,21 0-16,-21-22 0,1 22 15,-1 0-15,0 0 0,0 0 0,-21 0 16,0-1-16,-21 44 47,0-1-47,0 0 0,21 0 0,0 0 16,-22 0-16,22 1 0,0 20 15,0-21-15,0 0 0,0 0 0,0 1 16,0-1-16,22 0 0,-1 0 15,0-21-15,0 0 0,21 0 16,-20 0-16,-1 0 0,21 0 0,-21 0 16,22 0-16,-22-21 0,21 0 15,-21 0-15,0-1 0,22 1 16,-22-21-16,-21 21 0,21 0 0,0-22 16,-21 1-16,0 21 0,0 0 15,0-1-15,0 1 0,0 42 31,0 1-15,-21-1-16,21 0 0,-21 0 16,21 0-16,-21 22 0,21-22 0,0 0 15,0 0-15,-21 0 0,21 0 0,-22 1 16,1-1-16,0-21 31,21-21-15,0-1-1,0 1-15,0 0 0,21 0 16,0-21-16,1 20 0,-1-20 16,0 21-16,0-21 0,21 20 0,-20 1 15,20 0-15,-21 0 0,21 0 0,1 21 16,-1 0-16,-21 0 0,22 0 16,-22 21-16,0 0 0,21 0 0,-42 22 15,21-22-15,-21 21 0,0-21 16,0 22-16,0-22 0,0 0 0,0 21 15,-21-21-15,21 1 0,0-1 0,-21 0 16,0-21-16,21 21 0,-21-21 16,21-21 15,21 0-15,0 0-16,0-1 0,0 1 0</inkml:trace>
  <inkml:trace contextRef="#ctx0" brushRef="#br1" timeOffset="25092.22">17505 2942 0,'0'0'0,"0"-21"0,-21 0 16,-1 21-16,1-21 16,0 21-16,0 0 0,0 0 0,-22 0 15,22 21-15,0 0 16,-21 0-16,21 0 0,-1 1 0,1-1 15,0 21-15,0 0 0,21-20 0,0 20 16,-21 0-16,21-21 0,0 22 16,0-22-16,0 0 0,0 21 0,21-20 15,-21-1-15,42-21 0,-21 21 16,1-21-16,20 0 0,-21 0 0,21 0 16,1 0-16,-22 0 0,21 0 0,1-21 15,-1 0-15,-21-1 16,21 1-16,-20-21 0,20 21 0,-21-22 15,0 1-15,0 21 0,1-21 0,-22-22 16,21 22-16,0-1 0,0-20 16,-21-1-16,21 22 0,0-21 0,-21-1 15,0 22-15,22-1 0,-22 1 16,0 21-16,0 0 0,0 0 0,0 42 16,-22 21-1,22-21-15,-21 22 0,21 20 16,0-21-16,-21 1 0,0-1 15,0 22-15,21-22 0,0 0 0,-21 22 16,-1-22-16,22 0 0,-21 1 0,21-1 16,0 0-16,0 1 0,0-22 15,0 21-15,0-21 0,0 1 0,0-1 16,0 0-16,0 0 0,21-21 16,1 0-1,-1 0-15,0 0 0,0-21 0,0 21 16,0-21-16,1 0 0,-1-22 15,0 22-15,0 0 0,0-21 0,22-1 16,-22 22-16,0-21 0,0-1 0,0 22 16,0-21-16,1 21 0,-22 0 15,0-1-15,21 1 0,-21 42 32,0 1-32,0-1 0,0 0 0,0 0 15,-21 0-15,21 0 0,-22 22 16,22-22-16,0 21 0,-21-21 15,21 1-15,0-1 0,0 0 0,0 0 16,0 0-16,0 0 0,0 1 16,43-22-16,-22 0 0,0 0 15,0 0-15,0 0 0,22 0 0,-22 0 16,0 0-16,21-22 0,-21 1 16,1 0-16,20 0 0,-21 0 0,0 0 15,0-22-15,1 22 0,-22 0 16,21 0-16,-21 0 0,21-1 15,-21 1-15,-21 21 32,0 21-32,21 1 0,-22-1 15,22 0-15,0 0 0,0 0 16,-21 0-16,21 1 0,0-1 0,0 0 16,0 0-16,0 0 0,0 0 15,21-21 1,1 0-16,-1 0 15,0 0-15,0 0 16,0-21-16,0 0 0,-21 0 16,0 0-16,0 0 0,0-22 15,0 22-15,0 0 0,0-21 0,0 20 16,0 1-16,0 0 0,0-21 16,-21 42-16,21-21 0,0-1 15,0 1-15,0 0 16,21 21-16,1 0 15,20 0-15,-21 0 0,0 0 16,22 0-16,-22 0 0,21 0 0,-21 21 16,22 0-16,-22 1 0,21-1 15,-21 0-15,0 0 0,-21 21 0,0-20 16,0 20-16,0-21 16,0 0-16,0 22 0,0-22 0,0 0 15,0 0-15,0 0 0,0 0 0,-21-21 16,0 22-16,0-1 15,0-21 1,0 0 0,21-21-16,0-1 0,0 1 15,0 0-15,0 0 0,0-21 16,0 20-16,21-20 0,0 21 0,0-21 16,0-1-16,0 22 0,1-21 0,-1 21 15,21-22-15,-21 22 0,0 21 16,22-21-16,-22 21 0,21 0 0,-21 0 15,1 0-15,-1 21 16,0 0-16,21 0 0,-42 1 0,21 20 16,-21-21-16,0 0 0,0 22 0,0-22 15,0 21-15,0-21 0,-21 0 16,21 22-16,-21-22 0,0 0 0,21 0 16,-21 0-16,0 1 0,21-1 15,-22-21-15,22 21 16,0-42 15,0 0-31,22 21 0,-1-22 0,0 1 16</inkml:trace>
  <inkml:trace contextRef="#ctx0" brushRef="#br1" timeOffset="25876.21">20024 2985 0,'0'0'0,"0"-22"0,0 1 16,0 0-16,0 0 0,-22 0 0,1 21 16,0 0-16,0 0 0,0 0 0,0 0 15,-22 0-15,22 0 0,0 21 16,-21 0-16,20 0 0,-20 22 0,21-22 16,0 0-16,0 21 15,-1-21-15,1 22 0,0-22 0,21 21 16,0-21-16,0 1 0,0-1 0,0 0 15,0 0-15,21 0 0,22-21 16,-22 21-16,0-21 0,21 0 16,-21 0-16,1 0 0,20-21 15,-21 21-15,0-21 0,0 0 0,1 0 16,-1 0-16,0-1 0,0-20 16,0 21-16,-21-21 0,0 20 0,21-20 15,-21 21-15,22 0 0,-22 0 0,0-1 16,0 1-16,0 42 31,-22-21-31,22 22 0,0 20 16,-21-21-16,0 0 0,21 0 0,-21 22 15,21-22-15,0 21 0,0-21 0,0 1 16,0 20-16,0-21 0,0 0 16,0 0-16,21-21 0,0 22 0,0-22 15,1 0-15,-1 0 16,0 0-16,0 0 0,0 0 0,0 0 15,1-22-15,-1 1 0,0 0 0,0-21 16,0 21-16,0-22 0,1 1 16,-1 0-16,0-1 0,0 1 0,0-22 15,0 22-15,1-21 0,-1-1 16,0 1-16,-21 20 0,21-20 16,-21 20-16,0 1 0,0 21 0,0 0 15,0 0-15,-21 42 16,0 0-16,21 0 15,-21 21-15,-1 1 0,1-1 16,21 0-16,0 22 0,-21-22 0,21 22 16,-21-22-16,21 0 0,0 64 15,0-63-15,0-1 0,0 0 16,0-21-16,0 22 0,0-22 0,21 0 16,0 0-16,0 0 0,1-21 15,-1 0-15,0 0 0,0 0 16,21 0-16,-20 0 0,-1 0 0,21-21 15,-21 0-15,22 0 0,-22 0 16,0 0-16,0-1 0,21-20 0,-20 21 16,-1-21-16,-21 20 0,21-20 15,-21 0-15,0 21 0,0-22 0,0 1 16,0 21-16</inkml:trace>
  <inkml:trace contextRef="#ctx0" brushRef="#br1" timeOffset="26095.47">19219 2392 0,'0'0'0,"-84"21"31,62-21-31,1 0 47,0-21-47,0 21 16,0 0-16</inkml:trace>
  <inkml:trace contextRef="#ctx0" brushRef="#br1" timeOffset="26288.36">17759 2540 0,'0'0'16,"-21"21"-16,-1-21 0,22 21 0,22-21 31,-1 0-31,0 0 0,21 0 16,-21 0-16,22 0 0,-1 0 16,-21 0-16,22 0 0,-1-21 0,0 0 15,1 21-15,-22-21 0</inkml:trace>
  <inkml:trace contextRef="#ctx0" brushRef="#br1" timeOffset="26868.15">21823 2709 0,'0'0'16,"-21"0"-16,-1-21 0,1 21 0,0-21 15,21 0-15,21 21 16,0 0 0,1 0-16,-1 0 0,21 0 0,0 0 15,1 0-15,-1 0 0,22 0 16,-22 0-16,0 0 0,22 0 0,-22 0 16,22 0-16,-22 0 0,0 21 15,-21-21-15,22 0 0,-22 0 16,-42 0-1,0 0 1,-1 0-16,-20 0 0,21 0 0,0 0 16,-22-21-16,22 21 0,0 0 15,0 0-15,21-21 0</inkml:trace>
  <inkml:trace contextRef="#ctx0" brushRef="#br1" timeOffset="27101.02">22204 2667 0,'0'0'0,"-21"127"15,21-106-15,0 0 0,-22 22 16,22-22-16,0 21 16,0-21-16,0 22 0,-21-22 0,21 21 15,-21-21-15,0 22 0,0-22 0,21 21 16,-21-21-16,21 1 0,-22 20 16,22-21-16,0 0 0,-21-21 0,21 21 15,0 1-15,21-22 31,1 0-31,-1-22 16,0 22-16,0-21 0,0 0 16,0 0-16,22 0 0</inkml:trace>
  <inkml:trace contextRef="#ctx0" brushRef="#br1" timeOffset="28078.71">22394 3090 0,'0'0'0,"43"0"31,-43-21-31,21 21 15,0 0-15,0 0 0,-21-21 16,21 21-16,0 0 0,1-21 16,-1 21-16,0-21 0,0 21 0,0-21 15,0-1-15,-21 1 16,22 0-16,-22 0 0,0 0 16,-22 21 15,1 0-31,0 21 0,0 0 15,0 0-15,0 0 0,-1 1 0,1-1 16,21 21-16,-21-21 0,21 0 16,-21 1-16,21-1 0,0 0 0,0 0 15,0 0-15,0 0 16,21-21-16,0 22 0,0-22 16,1 0-16,-1 0 0,21 0 0,0 0 15,1 0-15,-22-22 0,21 1 16,1 21-16,-1-21 0,0 0 15,1 0-15,-1 0 0,0-1 0,-21-20 16,1 21-16,-1 0 0,0 0 16,0-1-16,-21 1 0,0 0 0,-21 21 31,21 21-15,-21 0-16,21 1 0,0-1 15,0 0-15,0 0 0,0 0 0,0 0 16,0 1-16,0-1 0,0 0 15,0 0-15,0 0 0,0 0 0,0 1 16,0-1 0,-21-21-1,-1-21 1,1-1 0,21 1-16,-21 21 0,21-21 15,-21 21-15,21-21 0,-21 21 16,21 21 15,21 0-31,0 0 16,0 1-16,0-22 0,1 21 15,-1-21-15,0 0 0,0 0 0,0 0 16,0 0-16,1 0 0,-1 0 16,21 0-16,-21 0 0,0 0 15,22 0-15,-22-21 0,0-1 0,0 1 16,0 0-16,22 0 0,-22 0 15,0 0-15,0-1 0,-21-20 0,21 21 16,1-21-16,-1 20 0,0-20 16,0 0-16,-21-1 0,21-20 0,0 21 15,1-1-15,-1 1 0,0 0 16,-21 20-16,0-20 0,0 21 0,0 42 31,-21 0-31,0 22 0,-1-1 16,22 0-16,-21 1 0,0-1 15,0 0-15,0 1 0,0-1 0,21 0 16,0-21-16,-22 22 0,22-1 16,0-21-16,-21 22 0,21-22 15,0 0-15,0 21 0,0-21 0,0 1 16,0-1-16,21-21 16,1 0-16,-1 0 0,0 0 15,0 0-15,0-21 0,22-1 16,-22 22-16,0-21 0,0 0 15,-21 0-15,21-21 0,-21 20 0,21 1 16</inkml:trace>
  <inkml:trace contextRef="#ctx0" brushRef="#br1" timeOffset="28248.66">23495 2794 0,'-21'0'0,"42"0"0,-63 0 15,20 0-15,22 21 16,0 0-1,22-21-15,-1 0 16,0 0-16,0 0 0,21 0 0,-20 0 16,20 0-16,-21 0 0,21 0 15,1 0-15,-1-21 0,0 21 0,1-21 16</inkml:trace>
  <inkml:trace contextRef="#ctx0" brushRef="#br1" timeOffset="28567.91">24977 2455 0,'0'0'0,"0"-21"0,0 0 16,0 0-16,-22 0 0,1 21 16,0 0-16,0-21 0,0 21 15,0 0-15,-22 0 0,22 0 0,0 21 16,-21-21-16,-1 21 15,22 21-15,-21-21 0,-1 22 0,22-22 16,-21 21-16,0 1 0,20-1 0,-20 21 16,21-20-16,0-1 0,0 0 15,21-20-15,0 20 0,0 0 0,0-21 16,0 22-16,0-22 0,21 0 16,0 21-16,0-20 0,0-1 0,22 0 15,-1 0-15,0-21 0,1 21 16,20-21-16,1 0 0,-1 0 0,-21 0 15,22 0-15,-22 0 0</inkml:trace>
  <inkml:trace contextRef="#ctx0" brushRef="#br1" timeOffset="29580.14">25273 3048 0,'0'0'0,"21"-42"0,0 21 0,0-22 0,-21 1 16,0 21-16,0-22 0,22 22 16,-22 0-16,0 0 0,0 0 0,0 0 15,-22 21 1,1 0-16,0 0 0,0 0 0,0 21 15,-22 0-15,22 0 0,0 21 16,-21-20-16,21-1 0,-22 21 0,22-21 16,0 0-16,0 22 0,0-22 15,21 0-15,0 0 0,0 0 0,0 1 16,0-1-16,0 0 0,0 0 16,21-21-16,0 21 0,0-21 15,0 0-15,0 0 0,1 0 0,-1 0 16,0 0-16,21-21 0,-21 0 15,1 0-15,-1 0 0,0-1 0,0 1 16,0 0-16,0-21 0,-21 21 16,22-22-16,-1 22 0,0-21 0,-21 21 15,0-1-15,0 44 32,-21-1-32,21 0 0,0 21 15,-21-21-15,-1 1 0,22-1 16,0 0-16,0 21 0,0-21 15,0 1-15,0-1 0,0 0 0,0 0 16,22-21-16,-1 21 0,0-21 16,21 0-16,-21 0 0,22 0 0,-22 0 15,0 0-15,21 0 0,-20 0 16,-1-21-16,0 0 0,21 0 0,-21 0 16,1-1-16,-1-20 0,0 21 15,21 0-15,-21-22 0,1 22 0,-1 0 16,-21 0-16,21 21 0,0 0 15,-21 21 1,0 0-16,0 0 16,0 1-16,0-1 0,0 0 15,0 0-15,-21 0 0,21 0 16,-21 1-16,21-1 0,0 0 16,0 0-16,-21-21 15,-1 0-15,1 0 31,21-21-31,0 0 0,0 0 16,-21-1-16,21 1 16,0 0-1,0 42 17,0 0-32,0 1 15,0-1-15,0 0 16,21-21-16,0 21 0,1-21 15,20 21-15,-21-21 0,21 0 0,1 0 16,-1 21-16,0-21 0,-20 0 16,20 0-16,0 0 0,1 0 0,-1-21 15,0 0-15,1 21 0,-1-21 16,-21 0-16,21 0 0,-20-22 0,-1 22 16,0-21-16,21-1 0,-21 22 0,1-21 15,-22 0-15,0 20 16,21 1-16,-21 0 0,0 0 0,-21 21 15,-1 0 1,1 21-16,0 0 0,0 0 0,-21 22 16,20-22-16,1 21 0,0-21 15,0 22-15,21-22 0,0 21 0,0-21 16,0 1-16,0 20 0,0-21 0,0 0 16,42 0-16,-21 1 0,1-1 15,-1-21-15,21 21 0,-21-21 0,22 0 16,-1 0-16,-21 0 0,0 0 15,0 0-15,-21-21 0,22 21 16,-22-21-16</inkml:trace>
  <inkml:trace contextRef="#ctx0" brushRef="#br1" timeOffset="30819.24">825 5419 0,'0'0'0,"0"21"15,22-42 32,-1 0-47,0-1 0,0 1 16,0-21-16,0 21 0,1 0 16,-1-22-16,0 1 0,0 0 0,0-22 15,0 22-15,1-22 0,-22 1 16,0 20-16,21-20 0,-21 21 15,0-22-15,0 22 0,0 21 16,0-22-16,0 22 0,0 0 16,-21 21-16,-1 21 15,22 0-15,-21 0 0,21 22 16,-21-1-16,0 22 0,21-1 0,0 1 16,-21-1-16,21 1 0,0-1 15,0 1-15,0-22 0,0 21 0,0-20 16,0-22-16,21 21 0,0-21 15,0 1-15,0-1 0,1 0 16,-1-21-16,21 0 0,-21 0 0,22 0 16,-1 0-16,-21-21 0,21 0 15,-20-1-15,20 1 0,-21 0 16,0 0-16,22 0 0,-22 0 16,-21-22-16,0 22 0,21-21 0,-21 21 15,0-22-15,0 22 0,0 0 16,0 0-16,0 0 0,0 42 15,0 0 1,0 0-16,0 0 0,0 0 0,-21 1 16,21 20-16,0-21 0,0 0 15,0 0-15,0 22 0,0-22 16,0 0-16,21 0 0,0-21 16,-21 21-16,21-21 31,0-21-31,-21 0 15,0 0-15</inkml:trace>
  <inkml:trace contextRef="#ctx0" brushRef="#br1" timeOffset="31008.13">1630 4890 0,'0'0'0,"-21"0"46,21 21-30,0 0 0,21-21-1,0 0-15,0 0 16,0 0-16,0 0 0,1-21 0</inkml:trace>
  <inkml:trace contextRef="#ctx0" brushRef="#br1" timeOffset="31815.92">2117 4614 0,'0'0'0,"0"-21"0,0 42 47,0 1-47,0-1 0,0 0 16,0 21-16,0 1 0,0-1 0,0 0 15,0 1-15,0-1 0,0 0 16,0 1-16,0-1 0,0 0 0,-22 1 15,22-1-15,0-21 0,-21 0 16,21 0-16,0 1 0,0-1 0,0 0 16,-21-21-16,0 0 15,21-21 1,0 0 0,0-1-16,0 1 0,0 0 0,0 0 15,0-21-15,21 20 16,0-20-16,0 21 0,1-21 0,-1 20 15,0-20-15,0 21 0,0 0 16,22 21-16,-22-21 0,0 21 0,0-22 16,0 22-16,0 0 0,1 0 15,-1 0-15,-21 22 0,0-1 16,0 0 0,-21-21-16,-1 21 0,1-21 0,0 0 15,0 0-15,0 21 0,0-21 16,-1 0-16,1 0 0,0 0 31,0 0-15,21 21-1,0 1-15,0-1 0,0 0 0,0 0 16,0 0-16,0 0 0,0 1 16,0 20-16,0-21 0,0 0 0,21 0 15,-21 1-15,21-1 0,-21 0 0,21 0 16,1-21-16,-1 0 0,0 21 15,0-21-15,21 0 0,-20 0 16,20 0-16,-21 0 0,21 0 0,1-21 16,-1 21-16,0-21 0,1 0 0,-1 0 15,-21-22-15,22 22 0,-22 0 16,21-21-16,-21-1 0,0 22 16,-21-21-16,0-1 0,0 22 15,0-21-15,0 21 0,0 0 0,0-1 16,0 1-16,-21 42 15,0 1-15,0-1 0,0 0 16,21 21-16,0-21 0,0 1 16,0 20-16,0-21 0,0 21 0,0-20 15,0-1-15,0 0 0,0 0 0,0 0 16,21 0-16,0-21 0,0 22 16,0-22-16,1 0 15,-1 0-15,0 0 16,0 0-16,0 0 0,22-22 0,-22 22 15,21-21-15,-21 0 0</inkml:trace>
  <inkml:trace contextRef="#ctx0" brushRef="#br1" timeOffset="32340.29">4572 4763 0,'0'-22'0,"0"44"0,0-65 0,0 22 0,0 0 16,0 0-16,-21 21 0,21-21 0,-21-1 15,21 1-15,-22 0 0,22 0 16,-21 21 0,21 21-1,0 21-15,0-20 0,0 20 16,0 21-16,0-20 0,0 20 0,21 1 16,-21-1-16,0 22 0,0-22 15,0 1-15,0 21 0,0-22 0,0 22 16,0-1-16,0 1 0,0 21 0,0-21 15,-21-1-15,0 1 0,0 0 16,0-1-16,0 1 0,-1 0 0,1-1 16,0-20-16,0 20 0,0-20 0,21-22 15,-21 22-15,21-22 0,0-21 16,0 0-16,0 1 0,0-1 0,0-42 31,0-1-31,0 1 0,0-21 0,0 21 16,21-22-16,0 1 0,-21 0 15,21-22-15,-21 22 0,0-22 0,21 1 16,-21-1-16,21 1 0,1-1 0,-22-20 16</inkml:trace>
  <inkml:trace contextRef="#ctx0" brushRef="#br1" timeOffset="32644.05">4424 5249 0,'0'-63'0,"0"126"0,0-190 0,0 64 0,0-1 15,0 1-15,0-1 0,0 22 0,0 0 16,21 21-16,0-22 15,0 22-15,0 0 0,22 0 0,-22 0 16,21-1-16,1 22 0,20 0 16,-21 0-16,22 0 0,-22 22 0,1-1 15,20 0-15,-21 0 0,-20 0 0,20 22 16,-21-1-16,-21 0 0,0 1 16,0-22-16,0 21 0,0 0 0,-21-20 15,0-1-15,-22 21 0,22-21 0,-21 0 16,0 1-16,-1-22 0,22 21 15,-21-21-15,21 0 0,-1 0 0,-20 0 16,21 0-16,0 0 16,21-21-1,21-1-15,0 1 16,0 21-16,0-21 16,1 0-16,-1 21 0</inkml:trace>
  <inkml:trace contextRef="#ctx0" brushRef="#br1" timeOffset="32952.01">5080 5017 0,'63'0'15,"-63"-22"-15,22 1 16,-1 21-16,-21-21 16,21 0-16,0 0 0,0 0 15,-21-1-15,0 1 0,21 0 16,-21 0-16,0 0 15,-21 21 17,0 0-32,21 21 0,0 21 0,-21-21 15,21 22-15,-21-22 0,21 21 16,0 1-16,0-22 0,0 21 16,0-21-16,0 0 0,0 1 0,0-1 0,0 0 15,0 0-15,21-21 0,0 0 16,0 0-16,0 0 0,1 0 15,-1 0-15,0 0 0,0 0 16,0-21-16</inkml:trace>
  <inkml:trace contextRef="#ctx0" brushRef="#br1" timeOffset="33288.18">5482 4953 0,'0'0'0,"0"-21"0,0 0 0,0 0 0,0-22 15,0 22-15,0 0 0,0 0 16,0 0-16,0-1 0,21 1 15,22 21-15,-22 0 0,0 0 16,0 0-16,21 0 0,-20 0 16,20 0-16,-21 0 0,0 21 0,22 1 15,-22 20-15,-21-21 0,21 21 0,-21-20 16,0 20-16,0 0 16,0-21-16,0 22 0,0-22 0,-21 21 15,0-21-15,-1 1 0,1-1 0,0 0 16,0 0-16,0-21 15,0 0-15,21-21 16,0 0 0,0 0-16,0-1 0,0 1 15,0-21-15,21 21 0,0 0 0,0-22 16,-21 1-16,21 21 16,0-22-16,-21 1 0,22 21 0,-1 0 0,0-22 15,0 22-15,0 0 0</inkml:trace>
  <inkml:trace contextRef="#ctx0" brushRef="#br1" timeOffset="34748.96">5969 4995 0,'0'0'0,"0"22"0,0-1 0,0 0 16,0 0-16,0 0 0,21-21 16,0 0-16,0 0 0,1 0 15,-1 0-15,21 0 0,-21 0 0,0 0 16,22 0-16,-22-21 0,21 0 0,1 21 16,-22-42-16,21 20 0,0 1 15,1 0-15,-1-21 0,0-1 0,1 22 16,-1-21-16,-21 0 0,0-1 15,22 1-15,-22 0 0,-21-1 0,0 1 16,0 0-16,0-1 0,0 22 0,0-21 16,0-1-16,-21 22 0,0-21 15,-1 21-15,1 21 0,0-21 16,0 21-16,0 0 0,0 0 0,-1 21 16,1 0-16,21 21 15,-21-21-15,21 43 0,0-22 0,-21 22 16,21-1-16,-21 1 0,0-1 0,21 22 15,0 0-15,-22-1 0,22 1 16,-21 21-16,21-22 0,-21 1 0,21 21 16,0 0-16,0 0 0,-21-22 15,0 22-15,21 0 0,-21 0 0,-1 0 16,22-1-16,-21 1 0,0 0 0,0 0 16,0 0-16,0 0 0,-1-22 0,1 1 15,21 0-15,0-1 0,0-20 16,0-1-16,0-20 0,0-1 15,21-21-15,1 0 0,-1 0 0,0-21 16,21 0-16,-21-21 0,22 0 0,-1-21 16,0-1-16,1 1 0,-1-21 0,22 20 15,-1-20-15,-21-1 0,22-20 16,-1 20-16,1-21 0,-1 1 0,-20-1 16,-1 0-16,-21 1 0,22-1 0,-43 0 15,0 1-15,0-1 0,0 0 16,-22 1-16,-20-1 0,0 22 15,-1-1-15,-20 1 0,21 20 0,-22 1 0,1 0 16,-1 20-16,1 1 0,20 0 16,-20 0-16,20 0 0,1 21 15,21 0-15,0 0 0,0-21 0,21-1 32,21 22-32,0-21 15,0 21-15,0-21 0,22 0 0,-1 21 16,-21-21-16,21 0 0,1-1 0,20-20 15,-20 21-15,-1 0 0,0-22 16,22 22-16,-22-21 0,-21 21 0,22-22 16,-1 22-16,-21-21 0,0 21 15,0-22-15,-21 22 0,0 0 16,0 0-16,0 0 0,0 0 0,0-1 16,-21 44 15,0-1-31,21 0 0,-21 0 0,21 0 15,0 22-15,0-22 0,-21 0 16,21 21-16,0-21 0,0 1 0,0-1 16,0 0-16,0 0 0,21 0 0,0-21 15,-21 21-15,21-21 0,0 0 16,1 0-16,-1 0 0,0 0 0,0 0 16,0 0-16,0-21 0,1 21 0,-1-21 15,21 0-15,-21 0 16,0 0-16,-21-1 0,22-20 0,-1 21 15,-21-21-15,0 20 0,0-20 0,0 0 16,0 21-16,0-1 0,-21-20 16,-1 21-16,1 21 0,0-21 0,0 21 15,-21 0-15,20 0 0,1 0 16,-21 0-16,21 21 0,0 0 0,-1 0 16,1 0-16,0 1 0,21-1 0,-21 0 15,21 0-15,0 0 0,0 0 16,0 1-16,21-1 0,0-21 15,0 0-15,1 0 0,20 0 16,-21 0-16,21 0 0,-20 0 16,20 0-16,0-21 0,-21-1 0,22 1 15,-22 0-15,21 0 0,1 0 0,-22 21 16,21-21-16,0-1 0,-20 1 16,20 21-16,-21 0 0,21 0 0,-20 0 15,20 0-15,-21 0 0,0 0 0,0 21 16,1 22-16,-22-22 0,0 0 15,0 21-15,0-20 0,0-1 0,0 21 16,0-21-16,0 0 0,0 1 0,-22-1 16,22 0-16,-21 0 0,0-21 15,21 21-15,-21-21 16,0 0 0,21-21-16,0 0 0,0 0 15,0 0-15,0-1 0,0-20 16,0 21-16,0 0 0,0-22 15,0 22-15,0-21 0,0 21 0,21 0 16,0-1-16,0 1 0,0 0 16,1 21-16,-1 0 0,0 0 15,21-21-15,-21 21 0,1 0 0</inkml:trace>
  <inkml:trace contextRef="#ctx0" brushRef="#br1" timeOffset="36751.58">8234 4720 0,'-21'0'32,"-1"0"-17,22 21-15,-21 1 0,21-1 16,0 0-16,0 0 0,0 0 16,0 0-16,0 1 0,0 20 0,0-21 15,0 0-15,-21 0 0,21 1 16,0-1-16,-21 0 0,21 0 15,0 0 1,0-42 15,0 0-31,0 0 0,0 0 16,0-1-16,0-20 0,0 21 0,21-21 16,0-1-16,0 1 0,1 21 15,-22-22-15,21 1 0,0 21 0,0 0 16,21 0-16,-20-1 0,-1 1 0,0 21 15,0 0-15,0 21 16,0 1-16,-21 20 0,0-21 16,22 0-16,-22 22 0,0-22 15,0 21-15,0-21 0,0 22 16,0-22-16,0 21 0,0-21 0,0 0 16,0 1-16,0-1 0,0 0 0,-22 0 15,22-42 16,0 0-31,0 0 16,0-1-16,0 1 0,0 0 16,0-21-16,22 21 0,-1-22 0,21 1 15,-21 21-15,22-22 0,20 22 16,-21-21-16,1 21 0,-1 0 0,0 21 16,1 0-16,-1 0 0,-21 0 0,0 0 15,1 0-15,-1 21 0,-21 0 16,0 0-16,0 0 0,0 22 15,0-22-15,0 21 0,0-21 0,0 22 16,0-22-16,0 21 0,-21-21 0,21 0 16,0 1-16,0 20 0,0-21 15,0 0-15,0 0 0,21-21 16,0 0-16,0 0 0,21 0 16,-20 0-16,20 0 0,-21 0 15,21 0-15,-20-21 0,-1 21 0,21-21 16,-21 0-16,0 0 0,22-22 15,-22 22-15,0 0 0,0-21 16,-21-1-16,0 1 0,0 21 0,0-21 16,0-1-16,0 22 0,0 0 0,0 0 15,0 0-15,0-1 0,-21 22 16,0 0-16,0 0 0,0 0 16,-1 0-16,1 22 0,0-1 0,-21 0 15,21 0-15,-1 0 0,1 22 16,21-22-16,-21 21 0,21-21 0,0 0 15,0 22-15,0-22 0,0 0 0,0 0 16,0 0-16,0 1 0,0-1 16,21-21-16,0 0 0,1 0 15,-1 0-15,0 0 0,0 0 16,0 0-16,0-21 0,1 21 16,-1-22-16,0 1 0,0 0 0,-21 0 15,21 0-15,-21-22 0,21 22 0,-21-21 16,0 21-16,0 0 0,0-22 15,0 22-15,0 0 0,0 42 32,0 0-32,0 0 0,0 1 15,0 20-15,0-21 0,0 21 0,0-20 16,0 20-16,0-21 0,0 0 0,0 0 16,0 1-16,22-1 0,-1 0 15,0-21-15,0 0 0,0 0 16,22 0-16,-22 0 0,0 0 0,21 0 15,-21 0-15,22-21 0,-1 0 16,-21-1-16,22 1 0,-22 0 0,0 0 16,0 0-16,0-22 0,0 22 0,-21-21 15,0 21-15,22 0 0,-22-1 16,0 1-16,0 0 0,0 42 31,0 0-31,-22 1 0,22 20 16,0-21-16,0 0 0,-21 0 15,0 22-15,21-22 0,-21 0 0,21 0 16,0 0-16,0 1 0,0-1 0,-21 0 16,21 0-16,0-42 47,0 0-47,21 21 0,-21-21 15,21-1-15,0 1 0,0-21 0,-21 21 16,22-22-16,-1 22 0,0 0 0,-21-21 15,21 21-15,0 21 0,0-22 16,1 22-16,-1 0 0,0 0 0,0 22 16,-21-1-1,0 0-15,0 21 0,0-21 0,21 1 16,-21 20-16,21-21 0,1 0 16,-22 0-16,0 1 0,21-1 0,-21 0 15,21-21-15,0 0 0,-21 21 16,21-21-16,0 0 0,1 0 0,-1 0 15,0 0-15,0-21 0,0 0 0,-21 0 16,21-1-16,1 1 0,-1 0 16,-21 0-16,21 0 0,0-22 0,-21 22 15,21-21-15,0 21 0,1-22 0,-1 22 16,0 0-16,-21-21 0,21 42 16,0-21-16,-21-1 0,21 22 15,-21 22 1,0-1-1,0 0 17,22-21-32,-1 0 31,0-21-31,-21 0 16,0-1-16,21 22 15,-21-21-15,0 0 16,0 0-16,-21 21 31,0 21-15,21 0-16,-21 0 15,-1 1-15,22 20 0,-21 0 0,21-21 16,0 22-16,-21-1 0,21 0 0,0 1 16,0-22-16,0 21 0,0-21 15,0 1-15,0-1 0,0 0 0,21 0 16,0 0-16,1-21 0,-1 0 0,0 0 15,0 0-15,0 0 0,22 0 16,-22-21-16,0 0 0,21 0 0,-21 21 16,22-21-16,-22-22 0,21 22 15,-21 0-15,22-21 0,-22 20 16,0-20-16,0 21 0,-21-21 0,0 20 16,21 1-16,-21 0 0,-21 21 31,0 21-31,0 0 0,0 1 0,0-1 15,-1 0-15,1 21 0,21-21 16,0 1-16,0 20 0,0-21 0,0 0 16,0 0-16,0 1 0,0-1 0,0 0 15,21-21-15,1 0 0,-1 0 16,0 0-16</inkml:trace>
  <inkml:trace contextRef="#ctx0" brushRef="#br1" timeOffset="37440.23">12996 4657 0,'-21'0'0,"42"0"0,-42-21 16,0-1-16,21 1 0,-21 0 16,21 0-16,0 0 0,0 0 15,21 21-15,0-22 0,0 1 0,0 21 16,1 0-16,20 0 0,0 0 15,1 0-15,-1 0 0,0 0 0,1 21 16,-1 1-16,0-1 0,1 0 0,-1 21 16,0-21-16,-21 22 0,1-1 15,-22 0-15,0 1 0,0-22 0,0 21 16,0 1-16,-22-1 0,1-21 0,-21 0 16,21 0-16,0 1 0,-1-1 15,1 0-15,0-21 0,21-21 31,0 0-31,0-1 16,0-20-16,0 21 0,21-21 0,0 20 16,-21-20-16,22 0 0,-1-1 0,0 1 15,0 21-15,0-21 0,0 20 16,22 1-16,-22 0 0,0 0 0,0 0 16,0 0-16,1 21 0,-1 0 15,0-22-15,0 22 0,0 0 0,0 0 16,1 0-16,-1 0 0,0 22 15,0-22-15</inkml:trace>
  <inkml:trace contextRef="#ctx0" brushRef="#br1" timeOffset="39436.26">13885 4784 0,'0'0'0,"0"21"0,21 21 31,1-42-31,-1 0 0,0 0 16,0 0-16,0-21 0,0 0 15,1 0-15,-1 0 0,0-1 0,0 1 16,0 0-16,0 0 0,1 0 16,-22 0-16,21-1 0,-21 1 0,0 0 15,0 0-15,0 0 0,0 0 16,-21 21 0,-1 0-16,1 0 0,21 21 0,-21-21 15,0 21-15,0 0 0,0 0 0,-1 22 16,1-22-16,0 21 0,21-21 15,0 22-15,0-1 0,0-21 0,0 21 16,0-20-16,0-1 0,0 21 0,0-21 16,21-21-16,0 21 0,1 1 15,-1-22-15,0 0 0,0 0 0,21 0 16,-20 0-16,20 0 0,-21-22 0,21 1 16,-20 0-16,20 0 0,-21 0 15,21 0-15,1-22 0,-22 1 16,0 21-16,21-22 0,-20 1 0,-1 0 15,0-22-15,0 22 0,-21 0 16,21-22-16,0 22 0,1-22 0,-22 22 16,0 0-16,0-1 0,0 22 0,21-21 15,-21 21-15,0 42 16,0 21 0,-21-21-16,-1 22 0,22-1 0,-21 0 15,0 22-15,21-22 0,-21 22 16,0-22-16,21 0 0,0 22 0,0-22 15,0 0-15,0 22 0,0-43 16,0 21-16,0 1 0,0-1 16,42-21-16,-21 0 0,0 1 0,22-1 15,-1-21-15,-21 0 0,22 21 0,-1-21 16,0 0-16,1 0 0,20-21 16,-21 21-16,1-21 0,20-1 0,-20 1 15,-1 0-15,0-21 0,1 21 0,-22-22 16,21 1-16,-21 21 0,0-22 15,-21 1-15,0 0 0,0 21 0,0-22 16,0 22-16,0 0 0,0 0 0,-42 21 16,21 0-1,0 0-15,0 0 0,-22 21 0,22 0 16,0 0-16,-21 0 0,20 22 16,1-22-16,0 21 0,0-21 15,21 22-15,0-1 0,-21-21 0,21 22 16,0-22-16,0 21 0,0-21 0,0 0 15,0 1-15,21-22 0,-21 21 16,21-21-16,0 0 0,0 0 0,1 0 16,-1 0-16,0 0 0,0-21 0,0 21 15,22-22-15,-22 1 0,0 0 16,0-21-16,0 21 0,-21-1 16,21-20-16,1 0 0,-22 21 0,0-22 15,21 22-15,-21-21 0,21 21 0,-21-1 16,0 44 15,0 20-31,-21-21 16,21 0-16,0 22 0,0-1 0,0-21 15,0 21-15,0-20 0,0 20 0,0-21 16,0 0-16,0 22 0,0-22 16,0 0-16,21-21 0,0 0 15,21 0-15,-20 0 0,-1 0 0,21 0 16,-21 0-16,22 0 15,-22-21-15,21 0 0,-21-1 0,0 1 16,22-21-16,-22 21 0,21-22 0,-21 1 16,1 0-16,-1-1 0,0 1 15,21 0-15,-21-1 0,1-20 0,-1 21 16,0-1-16,-21 1 0,0 0 0,21-1 16,-21 22-16,0 0 0,-21 21 31,0 21-31,0 0 0,21 22 15,-22-1-15,1-21 0,21 21 0,-21 1 16,0-1-16,21 0 0,0 1 0,-21-1 16,21 0-16,0 1 0,-21-1 15,21 0-15,0-20 0,0 20 16,0-21-16,0 21 0,0-20 0,21-1 0,0 0 16,21 0-16,-21-21 0,1 0 15,20 0-15,-21 0 0,21 0 16,-20 0-16,20 0 0,0 0 0,-21-21 15,22 0-15,-1 0 0,-21-1 0,22 1 16,-1 0-16,-21-21 0,21-1 16,-20 22-16,-1-21 0,0 0 0,-21-1 15,0 22-15,21 0 0,-21 0 16,0 0-16,-21 21 16,0 21-1,0 0-15,-1 21 0,22-21 16,0 1-16,-21 20 0,21-21 15,-21 21-15,21 1 0,0-22 0,0 0 16,0 0-16,0 22 0,0-22 0,0 0 16,21-21-16,0 21 0,1 0 15,20-21-15,0 0 0,1 21 0,-1-21 16,0 0-16,1 0 0,-1 0 16,21 0-16,-20 0 0,-1 0 0,0-21 15,22 0-15,-22 0 0,1 0 16,-1 0-16,21-1 0,-20-20 0,-22 21 15,21-21-15,-21-1 0,1 1 16,-1 21-16,-21-22 0,21 1 0,-21 21 16,0 0-16,0 0 0,-21-1 15,0 22-15,-1 0 0,1 0 0,0 0 16,0 0-16,-21 0 0,-1 0 0,22 22 16,-21-1-16,-1 0 0,22 0 15,-21 0-15,21 22 0,0-22 0,21 21 16,0-21-16,0 22 0,0-22 0,0 0 15,0 21-15,0-21 0,0 1 16,0-1-16,21 0 0,0-21 0,0 21 16,0-21-16,0 0 0,1 0 0,-1 0 15,0 0-15,0 0 0,0 0 16,0-21-16,1 0 0,-1 0 16,0-1-16,0 1 0,0-21 0,0 0 15,1-1-15,-1 1 0,0 0 16,0-22-16,0 22 0,0-22 0,1 1 15,-22-1-15,21 1 0,0-1 0,-21 1 16,0 20-16,21 1 0,-21 0 16,21 21-16,-21-1 0,-21 44 15,0 20 1,0 0-16,0 1 0,-1-1 0,1 21 16,0 1-16,21-22 0,-21 22 0,21-1 15,-21 1-15,21-22 0,0 22 16,0-1-16,0-21 0,0 1 15,0-1-15,21 0 0,0-20 0,0 20 16,0-21-16,1 0 0,20-21 16,-21 0-16,0 0 0,22 0 0,-22 0 15,0 0-15,21 0 0,-21-21 0,1 0 16,20 21-16,-21-42 0,0 20 16,22 1-16,-43 0 0,21-21 0,0 21 15,-21-22-15,0 22 0,0-21 0,0 21 16,0-1-16,0-20 0,-21 21 15</inkml:trace>
  <inkml:trace contextRef="#ctx0" brushRef="#br1" timeOffset="39648.15">16129 4487 0,'0'0'0,"-42"22"0,20-22 15,22 21-15,22-21 16,-1 0-16,0 0 16,21 0-16,1 0 0,-1 0 0,0 0 15,1-21-15,-1 21 0,0 0 16,1 0-16,-1-22 0,-21 22 0,21-21 16,-20 0-16,-1 21 0</inkml:trace>
  <inkml:trace contextRef="#ctx0" brushRef="#br1" timeOffset="41304.08">19092 4360 0,'0'0'0,"21"22"16,1-22-16,-1 0 15,0 0-15,0 0 0,21 0 0,-20 0 16,-1-22-16,21 22 0,0-21 16,1 0-16,-22 0 0,21 0 0,1 0 15,-1-1-15,-21 1 0,21-21 16,-20 21-16,-1-22 0,0 22 0,0-21 16,-21 21-16,0 0 0,0-1 15,0 1-15,0 42 16,-21 1-16,0-1 15,0 21-15,21 0 0,-22 1 16,1-1-16,0 22 0,0-22 0,0 21 16,21-20-16,-21 20 0,-1-20 15,22-1-15,-21 21 0,21-20 0,0 20 16,0-20-16,-21-1 0,21 0 16,0 1-16,0-22 0,0 21 0,-21-21 15,21 0-15,0 1 0,0-1 16,0 0-16,-21-21 0,0 0 15,-1 0-15,1-21 16,21 0-16,-21-1 0,0 1 16,-43-127-1,43 127-15,21-21 0,-21-1 16,21 22-16,0 0 0,-21 0 16,21 0-16,0-1 0,-21 22 15,21 22 1,0-1-16,0 0 15,0 0-15,0 0 0,0 0 0,0 1 16,21-1-16,0 0 0,0 21 0,0-21 16,1 1-16,-1-1 0,0 0 15,0 0-15,21 0 0,-20 0 0,20-21 16,0 0-16,-21 22 0,22-22 16,-1 0-16,0 0 0,1 0 0,-1 0 15,0-22-15,1 1 0,-1 0 0,-21 21 16,22-21-16,-22 0 0,21 0 15,-21-22-15,0 22 0,1-21 16,-22 21-16,0-1 0,21-20 0,-21 21 16,0-21-16,0 20 0,0 1 15,0 0-15,0 0 0,-21 21 32,21 21-32,-22 0 0,22 0 15,-21 1-15,21-1 0,-21 21 0,0-21 16,21 22-16,-21-22 0,21 21 0,-21-21 15,21 22-15,0-22 0,0 0 16,0 0-16,0 0 0,0 0 0,21-21 16,0 22-16,0-22 15,0 0-15,0 0 0,22 0 16,-22-22-16,21 22 0,-21-21 0,22 0 16,-1 0-16,0 0 0,1 0 0,-1-22 15,0 22-15,1-21 0,-1 21 16,-21-22-16,22 22 0,-1-21 0,-21 21 15,0-22-15,0 22 0,1 0 0,-22 0 16,21 0-16,-42 21 16,-1 21-1,1-21-15,0 21 0,0 0 0,21 0 16,-21 0-16,21 1 0,-21-1 16,21 0-16,0 0 0,0 0 15,0 22-15,0-22 0,0 0 0,0 0 16,0 0-16,21-21 0,-21 21 0,0 1 15,21-22-15,-21 21 16,21-21-16,-21-21 31,-21 21-31,21-22 16,-21 1-16,0 21 0,21-21 0,-22 21 16,1-21-16,0 21 0,0 0 31,21 21-31,0 0 0,0 0 15,0 1-15,21-1 16,0-21-16,0 21 16,1-21-16,-1 21 0,0-21 0,0 0 15,0 0-15,0 0 0,22 0 0,-1 0 16,0 0-16,-20 0 0,20 0 16,0 0-16,-21 0 0,22-21 0,-22 0 15,21 21-15,-21-21 0,1-1 0,-1-20 16,0 21-16,0 0 0,0-22 15,0 1-15,1 21 0,-1-21 0,-21-1 16,21 1-16,0-22 0,-21 22 0,21 0 16,-21-1-16,0 1 0,21 0 15,-21 21-15,0-22 0,0 64 32,0 1-32,0 20 15,-21 0-15,0 1 0,21-1 0,-21-21 16,0 21-16,21 1 0,-21-1 15,21 0-15,-22-20 0,1 20 0,21 0 16,0-21-16,0 22 0,0-1 0,-21-21 16,21 0-16,0 1 0,0-1 15,0 0-15,0 0 0,0 0 0,21-21 16,0 0-16,1 0 16,-1 0-16,0 0 15,0-21-15,-21 0 16,21 0-16,-21 0 0,0-1 0</inkml:trace>
  <inkml:trace contextRef="#ctx0" brushRef="#br1" timeOffset="41512.76">21018 4445 0,'0'0'0,"-21"0"31,21 21-15,21-21-16,-21 21 15,22-21-15,-1 0 0,0 0 0,21 22 16,-21-22-16,1 0 0,20 0 16,0 0-16,-21 0 0,22 0 0,-22 0 15,21 0-15,-21 0 0,22 0 16,-22 0-16,0 0 0,0 0 0,22 0 16</inkml:trace>
  <inkml:trace contextRef="#ctx0" brushRef="#br1" timeOffset="43696.74">21823 4699 0,'0'0'0,"0"21"0,21 0 15,0-21 1,0 0 0,0 0-16,1 0 15,-1 0-15,-21-21 0,21 0 16,-21 0-16,21 21 0,0-21 0,-21-22 15,21 22-15,1 0 0,-1-21 16,0-1-16,0 1 0,0 0 0,0-1 16,1-20-16,-1 21 0,0-22 0,21 22 15,-21-1-15,-21 22 0,22 0 16,-1 0-16,0 21 0,0 0 31,-21 21-31,0 0 0,21 0 0,-21 1 16,0-1-16,0 0 0,0 0 0,0 0 15,0 0-15,0 1 16,0-44 15,0 1-31,0 0 16,0 0-16,0 0 0,0 0 0,0-1 16,0 1-16,0 0 0,0 0 15,0 0-15,0 0 0,0-1 0,0 1 16,-21 21-16,0 0 15,0 21 1,0 1-16,-1-1 0,1 0 0,0 21 16,0 1-16,0-1 0,0 0 15,-1 1-15,1 20 0,21-21 0,0 1 16,0-1-16,0 0 0,0 1 0,0-1 16,0 0-16,21 1 0,1-22 15,-1 0-15,0 21 0,21-20 0,-21-1 16,22 0-16,-22-21 0,0 0 0,0 0 15,22 0-15,-22 0 0,0 0 16,0 0-16,0-21 0,0 0 0,1 21 16,20-43-16,-21 22 0,21 0 0,-20-21 15,20-1-15,-21 22 16,21-42-16,1 20 0,-1 1 0,22 0 16,-22-1-16,0 1 0,22 0 15,-43 20-15,21 1 0,-21 21 0,22 0 16,-22 0-16,-21 21 0,21 1 15,-21-1-15,0 0 0,0 21 16,0-21-16,0 22 0,0-22 0,0 0 16,0 21-16,-21-20 0,21-1 0,0 0 15,0 0-15,0 0 16,0-42 15,0 0-15,0 0-16,0 0 0,0-1 15,0 1-15,0 0 0,0-21 16,0 21-16,0-22 0,0 1 0,0 21 16,0-22-16,0 22 0,0-21 0,0 21 15,-21 21-15,21-21 0,-21 21 16,-1 0-16,1 21 0,0 0 16,-21 0-16,21 0 0,-1 22 15,1-1-15,0-21 0,0 21 16,0 1-16,0-1 0,21-21 0,-22 22 0,22-1 15,0-21-15,0 21 16,0-20-16,0-1 0,0 0 0,0 0 16,22 21-16,-1-42 0,0 22 0,-21-1 15,21-21-15,0 0 0,0 0 16,1 0-16,-1 0 0,0 0 0,0 0 16,0-21-16,0-1 0,1 1 15,-22 0-15,21 0 0,0 0 0,0-22 16,0 22-16,-21-21 0,0 21 0,21 0 15,-21-1-15,22 1 0,-22 0 16,0 0-16,0 42 31,-22 0-31,22 0 0,-21 1 16,0-1-16,21 0 0,0 0 16,0 0-16,0 0 0,0 1 0,0-1 15,0 0-15,0 0 16,0 0-16,0 0 0,21-21 15,0 22-15,1-22 0,-1 0 16,0 0-16,0 0 0,0 0 0,0 0 16,1-22-16,-1 1 0,0 21 0,0-21 15,0 0-15,0 0 0,1 0 16,-1-22-16,0 22 0,0-21 0,0-1 16,0 22-16,1-21 0,-22 21 0,21 0 15,0-1-15,0 1 16,-21 42-1,0 1-15,0-1 16,0 0-16,0 0 0,0 0 16,0 0-16,0 22 0,0-22 0,0 0 15,0 0-15,0 0 0,0 22 0,0-22 16,0 0-16,0 0 0,0 0 16,0 1-16,0-1 0,0 0 15,0-42 32,0 0-47,-21-1 16,21 1-16,0 0 15,-21 21-15,21-21 0,-21 21 16,-1 0-16,1 0 16,21 21-1,0 0 1,0 0-16,21 1 15,1-1-15,-1-21 16,0 0-16,21 21 0,-21-21 16,22 0-16,-22 0 0,21 0 15,1 0-15,-1 0 0,0 0 16,-21 0-16,22 0 0,-1-21 0,-21 0 16,22-1-16,-1 22 0,-21-42 15,21 21-15,-20 0 0,-1 0 0,0-22 16,0 22-16,-21-21 0,0 21 0,0-1 15,0 1-15,0 0 0,0 0 16,-21 42 15,0 0-31,21 0 16,-21 1-16,21-1 0,0 0 0,0 0 16,-22 0-16,22 0 0,0 1 15,0-1-15,0 0 0,0 0 0,0 0 16,0 0-16,0 1 0,0-1 15,22 0-15,-1 0 16,0-21-16,0 0 16,0 0-16,0 0 0,1 0 0,-1 0 15,21 0-15,-21 0 0,22-21 16,-1 21-16,0-21 0,-21 0 0,22 21 16,-1-22-16,0-20 0,1 21 0,-1 0 15,0-22-15,1 22 0,-22-21 16,21 21-16,-21-22 0,1 1 15,-1 21-15,0 0 0,-21 0 0,0-1 16,0 1-16,-21 21 16,0 0-16,-1 0 0,1 21 15,0 1-15,-21-1 0,21 0 16,21 0-16,-22 21 0,22-20 0,-21-1 16,21 0-16,0 0 0,0 21 0,0-20 15,0-1-15,0 0 16,21 0-16,-21 0 0,22 0 15,-1-21-15,-21 22 16,0-1 0,-21-21-1,-1 0-15,1 21 16,0-21-16,0 0 16,0 0-16,0 0 0,-1 0 15,1 0 1,0-21-1</inkml:trace>
  <inkml:trace contextRef="#ctx0" brushRef="#br1" timeOffset="45451.18">1079 6668 0,'0'-22'31,"0"1"-31,0 0 16,0 42 15,0 0-31,0 1 16,0-1-16,-21 21 0,21 0 0,0 1 15,0-22-15,0 21 0,-21 1 16,21-1-16,-21-21 0,21 21 0,0-20 16,-21-1-16,21 0 0,0 0 15,0 0-15,21-21 32,0-21-32,0 0 0,-21 0 15,21 0-15,1-1 0,20 1 16,-21 0-16,0 0 0,0-21 0,1 20 15,-1-20-15,0 21 0,0-21 16,0 20-16,0 1 0,1 0 16,-1 21-16,0 21 15,0 0 1,-21 1-16,0-1 0,0 21 16,21-21-16,-21 0 0,21 1 15,-21-1-15,22 0 0,-22 21 0,21-21 16,0 1-16,0-1 15,0 0-15,0-21 0,1 21 16,-1-21-16,0 0 0,0 0 16,21 0-16,-20 0 0,-1-21 15,0 0-15,21 21 0,-21-21 0,1-1 16,-1 1-16,0 0 0,-21-21 16,21 21-16,0-22 0,-21 22 0,21-21 15,-21 21-15,0-22 0,22 22 16,-22-21-16,0 21 0,0-1 15,0 44 1,0-1 0,0 0-16,0 0 0,0 0 15,0 0-15,0 22 0,0-22 16,0 0-16,0 0 0,21 22 0,-21-22 16,21 0-16,-21 0 0,21 0 15,-21 0-15,21 1 0,0-22 0,1 21 16,-1-21-16,0 0 0,21 0 15,-21 0-15,22 0 0,-22 0 0,21 0 16,1 0-16,-22-21 0,21-1 16,-21 22-16,22-21 0,-22 0 0,0 0 15,0-21-15,0 20 0,0 1 16,1-21-16,-1 21 0,0-22 0,-21 1 16,0 0-16,0 21 0,21-22 0,-21 22 15,0 0-15,0 0 16,-21 42-1,0 0-15,0 0 0,21 0 16,-22 22-16,1-1 0,21-21 0,-21 22 16,21-1-16,0-21 0,0 21 15,0-20-15,0-1 0,21 0 0,0 0 16,1 0-16,20 0 0,-21-21 16,0 22-16,0-22 0,22 0 15,-22 0-15,21 0 0,-21 0 0,22 0 16,-22-22-16,21 22 0,-21-21 15,1 0-15,-1 21 0,21-21 0,-21 21 16</inkml:trace>
  <inkml:trace contextRef="#ctx0" brushRef="#br1" timeOffset="46667.96">4551 6900 0,'0'0'0,"21"0"15,0 0-15,-21-21 16,0 0-16,21 21 16,0-21-16,-21 0 0,0 0 0,0-1 15,22 1-15,-22 0 0,21 0 0,-21-21 16,21 20-16,-21 1 0,0-21 16,0 0-16,0 20 0,0-20 0,-21 21 15,0-21-15,-1 20 16,1 1-16,-21 21 0,21 0 0,0 0 15,-22 0-15,22 0 0,-21 21 0,-1 1 16,22-1-16,-21 21 0,21 0 16,0 1-16,-1-1 0,1 0 0,21 22 15,0-43-15,0 21 0,0 1 16,0-1-16,0-21 0,0 0 0,0 1 16,0-1-16,21-21 0,1 0 0,-1 21 15,0-21-15,21 0 0,1 0 16,-1 0-16,0-21 0,1 21 0,-1-21 15,0-1-15,22 1 0,-22 0 0,0 0 16,-20 0-16,20-22 16,-21 22-16,0 0 0,0 0 0,1 0 15,-22 0-15,0-1 0,0 1 0,0 0 16,0 0-16,0 42 31,0 0-31,-22 22 0,22-22 0,0 21 16,0 0-16,0 1 0,0-1 15,0 22-15,0-22 0,0 21 0,0 1 16,0-1-16,0 1 0,22-1 0,-22 22 16,0-21-16,0 20 0,0-20 15,0 20-15,0 1 0,0-21 0,0 20 16,0-20-16,0 20 0,-22-20 16,1-1-16,0 1 0,-21-1 0,21-20 15,-22-1-15,22 0 0,-21-20 16,-1-1-16,22 0 0,-21 0 0,21-21 15,-22 0-15,22 0 0,-21 0 0,21-21 16,-22 0-16,22 0 0,-21-22 16,21 1-16,0 0 0,-1-22 0,22 1 15,0-1-15,0 1 0,0-1 0,0 1 16,0-1-16,0-21 0,22 22 0,20-1 16,-21-20-16,21 20 0,1-20 15,20 20-15,-20-21 0,20 22 16,1-1-16,-1 1 0,1-1 0,-1 1 15,1-1-15,-1 1 0,-21-1 16,22 1-16,-22 21 0,1-22 0,-1 22 16,-21 21-16,21-22 0,-42 22 15,22 21-15,-22 21 16,-22 0-16,1 22 16,21-22-16,-21 21 0,0-21 15,21 22-15,-21-22 0,21 21 0,0-21 16,0 1-16,0-1 0,0 0 0,0 0 15,0 0-15,0 0 16,21-21-16,0 22 0,0-22 16,0 0-16,1 0 0,-1 0 0,21 0 15,-21 0-15,22-22 0,-1 1 16,-21 21-16,21-21 0,-20 0 0,20 0 16,-21 0-16,0-22 0,0 22 0,-21-21 15,0 21-15,0-22 0,0 1 16,0 0-16,-21-1 0,0 22 0,0-21 15,0 21-15,-22-1 0,22 1 16,0 0-16,0 21 0,-21 0 0,20 0 16,1 21-16,0 0 0,0-21 0,0 22 15,0 20-15,-1-21 16,22 0-16,0 0 0,0 1 0,0-1 16,0 0-16,0 0 0,0 0 0,22-21 15,-1 0-15,0 0 16</inkml:trace>
  <inkml:trace contextRef="#ctx0" brushRef="#br1" timeOffset="47912.29">7112 6752 0,'-21'21'0,"42"-42"0,-42 64 15,42-43 16,0-22-31,0 1 0,0 0 16,22 0-16,-1 0 0,0 0 0,1-22 16,-1 1-16,22 0 0,-1-1 15,1 1-15,-1 0 0,-21-1 16,22 1-16,-22 0 0,1-1 0,-1 1 16,0 21-16,-21-22 0,1 1 0,-22 0 15,0 21-15,0-22 0,0 22 16,0-21-16,-22 21 0,1-1 0,0 22 15,0-21-15,0 21 0,0 0 0,-22 0 16,22 0-16,-21 21 0,21 1 16,-22 20-16,22-21 0,0 21 15,0 22-15,0-1 0,-1 1 16,1-1-16,0 22 0,0 0 0,21-1 16,-21 1-16,21 0 0,0-1 15,-21 1-15,21 0 0,0 21 0,-22-22 16,22 22-16,0 0 0,0-21 0,0 20 15,0-20-15,-21 21 0,21 0 0,-21-22 16,21 22-16,0-21 0,0 0 0,0-22 16,0 22-16,0-22 0,0 1 15,0-1-15,0 1 0,0-22 0,0-21 16,0 22-16,0-22 0,21-21 0,0 0 16,1 0-16,-1-21 0,0 21 15,0-22-15,21-20 0,-20 21 0,20-21 16,0-1-16,-21 1 0,22 0 15,-1-22-15,-21 22 0,22-22 0,-1 1 16,-21-1-16,0 1 0,0-1 0,-21 1 16,0-22-16,0 22 0,0-1 15,-21 1-15,-21-22 0,21 21 0,-22-20 16,1 20-16,0 1 0,-1-1 0,1 22 16,0-22-16,-1 22 0,1 21 15,0-21-15,21 20 0,-1 1 0,1 0 16,0 21-16,21-21 0,0 0 31,0 0-31,21 21 16,0 0-16,22-22 0,-22 1 0,21 21 15,1-21-15,20 0 0,-21 0 16,22 0-16,-22-1 0,22-20 0,-22 21 16,0-21-16,1 20 0,-22 1 0,21-21 15,-21 21-15,1 0 0,-1-1 16,-21 1-16,0 0 0,0 0 15,0 42 17,0 0-32,0 0 0,-21 1 15,21-1-15,0 0 0,0 21 16,0-21-16,0 1 0,0-1 16,0 21-16,0-21 0,0 0 0,0 1 15,0-1-15,0 0 0,21-21 0,0 21 16,0-21-16,0 0 15,0 0-15,1 0 0,-1 0 0,21 0 16,-21 0-16,0 0 0,1-21 0,-1 0 16,21 21-16,-21-21 0,0-1 15,1-20-15,-1 21 0,-21 0 16,21-22-16,-21 1 0,0 21 0,0-21 0,0-1 16,0 1-16,-21 21 0,0-22 15,-1 22-15,1 0 0,0 21 16,0 0-16,0 0 0,0 0 0,-1 0 15,1 0-15,0 0 0,0 21 16,0 0-16,21 1 0,0-1 0,-21 0 16,21 0-16,0 0 0,0 0 0,0 1 15,0-1-15,0 0 0,21 0 16,0 0-16,0-21 0,0 0 16,0 0-16,22 0 0,-22 0 15,0 0-15,0 0 0</inkml:trace>
  <inkml:trace contextRef="#ctx0" brushRef="#br1" timeOffset="48304.07">8678 6583 0,'0'-64'16,"0"43"0,0 0-16,0 0 0,21 0 15,1 0-15,-1-1 0,0 1 16,21 21-16,-21 0 15,1 0-15,-1 0 0,0 0 0,0 0 16,21 21-16,-20 1 0,-1-1 0,0 0 16,0 0-16,-21 21 0,0-20 15,21-1-15,-21 21 0,0-21 16,0 22-16,0-22 0,-21 0 0,21 21 16,-21-21-16,0-21 0,0 22 15,-1-1-15,1-21 16,0 0-16,21-21 15,0-1 1,0 1-16,0 0 0,21-21 16,0 21-16,-21-1 0,22-20 0,-1 21 15,0-21-15,0-1 0,0 22 16,0-21-16,1-1 0,-1 22 16,0 0-16,0 0 0,0 0 0,0 0 15,1 21-15,-1 0 0,0-22 16,0 1-16</inkml:trace>
  <inkml:trace contextRef="#ctx0" brushRef="#br1" timeOffset="49691.58">10647 6498 0,'-21'0'16,"42"0"-16,-42-21 0,21 0 0,0 0 0,0-22 15,-22 22-15,22 0 0,0-21 0,0 21 16,0-1-16,22-20 0,-1 21 16,0 0-16,0 0 0,21-1 0,-20 1 15,20 21-15,0 0 0,1 0 16,-1 0-16,0 0 0,1 0 16,20 21-16,-21 1 0,-20-1 0,20 0 15,-21 0-15,21 21 0,-20-20 0,-22 20 16,0 0-16,0-21 0,0 22 15,0-22-15,0 21 0,0-21 0,0 22 16,-22-22-16,1 0 0,0 0 0,0 0 16,0-21-16,0 22 0,-1-22 15,1 0-15,0 0 0,21-22 16,0 1 0,0 0-16,0 0 0,0 0 15,0-22-15,21 22 0,0-21 16,1 0-16,-1-1 0,0 22 0,21-21 15,-21 21-15,22-22 0,-22 22 16,21 0-16,1 0 0,-22 21 0,21 0 16,0 0-16,-20 0 0,-1 0 0,0 0 15,0 21-15,0 21 0,-21-21 16,0 1-16,0 20 0,0 0 0,0 1 16,0-1-16,0 0 0,0-21 0,0 22 15,0-1-15,0-21 0,0 0 16,0 1-16,0-1 0,0 0 0,0 0 15,21-21 1,1 0-16,-1 0 16,0-21-16,0 21 0,0-21 0,0 0 15,22-1-15,-22 1 0,0 0 0,21-21 16,-20 21-16,-1-22 0,21 1 16,-21 0-16,0 20 0,1-20 0,-1 0 15,0 21-15,0-1 0,0 1 0,-21 0 16,0 42 15,0 0-31,0 1 0,-21 20 0,21-21 16,-21 21-16,21-20 15,-21 20-15,21-21 0,0 21 0,0-20 0,0 20 16,0-21-16,0 0 0,0 0 16,21 1-16,0-1 0,0-21 15,0 0-15,1 21 0,-1-21 0,0 0 16,0 0-16,0 0 0,0 0 0,1 0 15,-1-21-15,0 0 0,-21-1 16,21 1-16,-21 0 0,0 0 16,0 0-16,0 0 0,0-22 0,0 22 15,-21 0-15,21-21 0,-21 20 16,0 1-16,-1 0 0,1-21 0,0 21 16,0-1-16,21 1 15,0 0-15,0 0 0,0 0 16,21 21-16,0 0 15,0 0-15,22-21 0,-22 21 0,0 0 16,21 0-16,1 0 0,-22 0 0,21 0 16,-21 0-16,1 21 0,-1-21 15,21 21-15,-21 0 0,-21 21 0,21-20 16,1-1-16,-22 21 0,0 0 0,21-20 16,-21 20-16,0-21 0,0 21 15,0-20-15,0-1 0,0 0 0,0 0 16,0 0-16,-21 0 0,21 1 15,-22-22-15,22 21 16,-21-21-16,21-21 16,-21-1-1,21 1-15,0-21 16,0 21-16,0 0 0,0-1 0,0-20 16,21 0-16,0-1 0,1 22 0,-1-21 15,0 0-15,0-1 0,21 22 16,1 0-16,-1 0 0,0 0 0,1-1 15,20 22-15,-20 0 0,20 0 0,-21 22 16,22-1-16,-22 0 0,-21 21 16,1 1-16,-1-22 0,-21 21 15,0 0-15,0 1 0,0-1 0,-21 0 16,-1 1-16,1-22 0,0 21 0,0-21 16,0 1-16,0-1 0,21 0 15,-22-21-15,44-21 31,-1 0-31</inkml:trace>
  <inkml:trace contextRef="#ctx0" brushRef="#br1" timeOffset="53607.53">14520 6625 0,'-21'0'0,"42"0"0,-63 21 15,21-21-15,0 0 0,-1 0 16,1 0-16,42 0 31,1 0-31,-1-21 0,0 0 16,21 0-16,-21 0 0,22 0 15,-1-22-15,0 1 0,-20 21 16,20-22-16,0 1 0,1 21 0,-1-21 16,0-1-16,-21 1 0,22 0 0,-22 20 15,0-20-15,0 0 0,0-1 16,-21 1-16,0 21 0,0-21 0,0 20 15,0-20-15,0 21 0,0 0 0,-21 0 16,0 21-16,0 0 16,0 21-16,0 0 15,21 0-15,-22 21 0,1 1 16,21-1-16,-21 0 0,0 22 0,21-1 0,-21 1 16,0-1-16,21 22 0,-22 0 15,22-1-15,-21 1 0,0 21 0,21-21 16,-21-1-16,0 1 0,21 21 15,-21 0-15,-1-22 0,1 22 0,21 0 16,-21-21-16,0 20 0,0-20 0,21 0 16,0-1-16,-21 1 0,21-21 15,-22 20-15,22-20 0,0-22 0,0 0 16,0 1-16,0-1 0,0-21 0,22 0 16,-1-21-16,0 0 0,0 0 15,21 0-15,-20-21 0,20 0 0,0-21 16,1-1-16,-1 1 0,0 0 15,22-1-15,-22-20 0,0 21 0,22-22 16,-43 1-16,21-1 0,1 1 0,-22-22 16,-21 21-16,0-20 0,0 20 0,0-20 15,-21-1-15,0 21 0,-22-20 16,22 20-16,-21 1 0,-22-1 0,22 1 16,0-1-16,-1 22 0,22-22 15,-21 22-15,21 0 0,-22 21 0,22-22 16,21 22-16,0 0 0,0 0 15,0 0-15,21 21 16,0-22-16,1 22 16,20 0-16,-21-21 0,21 21 0,1 0 15,-1-21-15,0 0 0,1 0 16,-1 21-16,0-21 0,-20-1 0,20 1 16,0 0-16,-21 0 0,1 0 0,20 0 15,-21-1-15,-21 1 0,21 0 16,0 0-16,-21 0 0,22 0 0,-22-1 15,0 1-15,0 42 32,0 1-32,0-1 0,0 0 15,-22 0-15,1 0 0,21 22 16,-21-22-16,21 21 0,0-21 16,0 0-16,0 1 0,0 20 0,0-21 15,21 0-15,0-21 0,1 0 16,-1 0-16,0 0 0,0 0 15,21 0-15,-20 0 0,-1 0 0,21-21 16,-21 0-16,0 21 0,22-42 0,-22 20 16,0 1-16,-21 0 0,21-21 15,0 21-15,-21-1 0,22-20 0,-22 21 16,0 0-16,0 0 0,0-1 16,0 44 15,0-1-31,0 0 0,0 0 0,0 0 15,0 22-15,0-22 0,0 21 16,0 0-16,0-20 0,0 20 0,0-21 16,0 0-16,0 22 0,21-22 0,0 0 15,0-21-15,-21 21 0,21-21 16,22 21-16,-22-21 0,0 0 0,21 0 16,-21 0-16,22 0 0,-22-21 0,21 0 15,1 0-15,-22 0 0,0-1 16,21 1-16,-21-21 0,1 21 15,-22-22-15,0 22 0,21-21 0,-21 21 16,0 0-16,0-1 0,0 1 16,0 42-1,-21 1-15,-1-1 16,22 0-16,0 0 0,0 21 16,-21-20-16,21 20 0,-21-21 0,21 0 15,-21 0-15,21 1 0,-21-1 0,21 0 16,0 0-16,0-42 31,0 0-15,0 0-16,0-1 15,0-20-15,21 21 0,0-21 16,0 20-16,-21-20 0,21 0 0,1 21 16,-1-1-16,0-20 0,0 21 15,0 21-15,0-21 0,1 21 0,-1 0 16,0 0-16,0 0 0,0 21 0,0 0 15,1 0-15,-1 22 0,-21-22 16,21 21-16,0 0 0,-21-20 0,0 20 16,0 0-16,21-21 0,-21 22 0,0-22 15,21 0-15,-21 0 0,0 0 16,22-21-16,-1 0 16,0 0-16,0 0 15,0 0-15,0-21 0,1 0 16,-1 0-16,0 0 0,0 0 0,0-1 15,0-20-15,1 21 0,-1-21 0,0-1 16,0 22-16,21-21 0,-20 21 16,20-22-16,-21 22 0,0 0 0,0 21 15,1-21-15,-22 42 32,0 0-32,0 0 15,0 0 1,0-42 31,0 0-32,0 0-15,-22 0 16,22 0-16,-21-1 0,21 1 16,-21 21-1,21-21-15,-21 21 0,0 0 16,0 0-16,-1 21 0,22 0 15,-21 1-15,0-1 0,0 0 16,21 0-16,-21 21 0,21-20 0,-21 20 16,21 0-16,0 1 0,0-22 0,0 21 15,0 0-15,0-20 16,0-1-16,0 21 0,21-21 0,0-21 16,0 21-16,0 1 0,0-22 0,1 0 15,20 0-15,0 0 0,1 0 16,-1 0-16,0-22 0,1 1 0,-1 21 15,0-42-15,1 21 0,-1 0 0,-21-22 16,21 1-16,-20 0 0,-1-1 16,0 1-16,0 0 0,0-1 0,0 1 15,-21-22-15,22 22 0,-1 0 0,0-22 16,0 22-16,-21-22 16,21 22-16,-21 21 0,0 0 0,21 0 0,-21-1 15,0 44 1,0-1-16,-21 0 0,0 21 15,0 1-15,0-1 0,21 0 0,-21 1 16,-1-1-16,1 21 0,21-20 16,0-1-16,-21 0 0,21 22 0,0-22 15,0 1-15,0-22 0,0 21 0,0 0 16,0-20-16,0-1 0,21 0 16,0 0-16,1-21 0,-1 0 0,0 0 15,0 0-15,0 0 0,0 0 0,1 0 16,-1-21-16,0 0 0,0 0 15,-21-1-15,21 1 0,0-21 16,1 0-16,-1 20 0,0-20 0,-21 21 16,21-21-16,0 20 0,-21-20 0,0 21 15,21 0-15,-21 0 0,22 21 16,-22 21 0,0 0-16,-22 0 15,22 0-15,-21 0 0,21 1 16,0 20-16,0-21 0,0 0 0,0 22 15,0-22-15,0 0 0,0 0 0,0 0 16,0 0-16,0 1 0,21-1 16,1-21-16,-1 0 0,0 0 15,0 0-15,0 0 0,0 0 16,22-21-16,-22-1 0,21 22 16,-21-21-16,22 0 0,-22-21 0,0 21 15,21-22-15,-20 22 0,-1-21 16,0 21-16,-21-22 0,21 22 0,-21 0 15,21 0-15,-21 0 0,0 42 32,-21 0-32,21 0 0,-21 0 15,21 0-15,-21 1 0,21 20 0,0-21 16,0 0-16,0 22 0,0-22 0,0 0 16,0 0-16,0 0 15,0 0-15,0 1 0,21-1 16,0-21-16,0 0 0,0 0 15,1 0-15,-1 0 16,0-21-16,0-1 0,-21 1 0,0 0 16,21 0-16,-21 0 0,21 0 0,-21-1 15,0-20-15,0 21 0,0-21 16,0 20-16,0 1 0,0-21 0,0 21 16,-21 0-16,0-1 0,0 22 15,0 0 1,0 0-16,42 0 31,0 0-15,0 0-16,0 0 0,0 0 0,22 0 15,-22 0-15,0 0 0,0 0 0,22 0 16,-22 0-16,21 0 0,-21 0 16,0 0-16,1 0 0,-1 22 0,0-22 15,-21 21-15,0 0 0,21 0 0,-21 0 16,0 0-16,0 1 0,0-1 15,0 21-15,0-21 0,0 0 0,0 1 16,-21-1-16,21 0 0,-21 0 16,21 0-16,0 0 0,-21 1 0,21-1 15,-22-21-15,22-21 47,0-1-47,22 1 16,-22 0-16,21-21 0,0 21 15,-21-22-15,21 22 0,0-21 0,0-1 16,22 22-16,-22-21 0,21 21 0,1-22 16,20 22-16,-21 21 0,1-21 15,-1 21-15,0 0 0,-20 0 16,-1 0-16,0 0 0,0 21 0,-21 0 0,21 1 16,-21-1-16,0 0 0,0 0 15,0 21-15,0-20 0,-21-1 16,21 21-16,-21-21 0,21 0 0,0 22 15,0-22-15,0 0 0,0 0 0,0 0 16,21 1-16,0-22 0,22 21 16,-22 0-16,21-21 0,0 0 0,1 0 15,-1 0-15,0 0 0,1 0 16,-1 0-16,0-21 0,1 21 0,-1-21 16,0-1-16,1 1 0,-22 0 15,0-21-15,21 21 0,-20-22 0,-22 22 16,21-21-16,0-1 0,-21 22 15,0-21-15,0 21 0,0 0 0,0-1 16,0 1-16,-21 0 0,0 21 0,-1 0 16,1 0-16,0 0 0,0 0 15,-21 21-15,20 0 0,1 1 0,-21-1 16,21 0-16,0 0 0,-1 0 0,1 22 16,0-22-16,21 0 0,0 21 15,0-21-15,0 1 0,0-1 0,0 0 16,0 0-16,0 0 0,21-21 15,0 0-15,1 21 0,-1-21 16,0 0-16,0 0 0,-21-21 0,21 21 16,0-21-16,1 0 0,-22 0 15,21 0-15,0-1 0,0 1 0,0 0 16,-21-21-16,21 21 0,-21-1 16,22-20-16,-22 0 0,0 21 15,0 42 1,0 0-1,0 0-15,0 0 0,-22 0 0,22 1 16,-21 20-16,21-21 0,0 21 16,0-20-16,0 20 0,0-21 0,0 0 15,0 0-15,21 1 0,1-1 0,-22 0 16,21-21-16,0 0 0,0 21 16,0-21-16,0 0 0,1 0 0,-1 0 15,0-21-15,21 21 0,-21-21 16,1 0-16,20 21 0,-21-22 15,21-20-15,-20 21 0,20-21 0,-21 20 16,0-20-16,22 0 0,-22-1 0,0 1 16,0 0-16,0-22 0,0 22 15,1 0-15,-1-1 0,0 1 16,-21 21-16,0-22 0,0 22 0,-21 21 31,21 21-31,-21-21 0,-1 43 0,1-22 16,0 21-16,0-21 0,0 22 15,0-1-15,-1 0 0,1-20 16,21 20-16,0 0 0,0 1 0,0 20 16,0-21-16,0-20 15,0 20-15,0-21 0,21 0 0,1 0 16,-22 1-16,21-22 0,0 0 0,0 0 16,0 0-16,0 0 15,1 0-15,-1 0 0,-21-22 0,21 1 16,0 21-16,0-21 0,0 0 0,1 0 15,-22-22-15,21 22 0,0 0 16,-21-21-16,0 21 0,0-22 0,0 22 16,0 0-16,0-21 0,0 20 15,0-20-15</inkml:trace>
  <inkml:trace contextRef="#ctx0" brushRef="#br1" timeOffset="53828.46">19643 5736 0,'0'0'0,"-43"0"0,22 21 0,-21-21 0,21 0 15,-1 0-15,1 0 16,0 0 46,0 0-62,0 0 16,0 0-16</inkml:trace>
  <inkml:trace contextRef="#ctx0" brushRef="#br1" timeOffset="54028.42">17505 5842 0,'0'0'0,"-43"21"0,1 0 15,21-21-15,0 0 0,21 22 16,21-22 0,0 0-16,21 0 0,1 0 0,-1 0 15,0 0-15,22 0 0,-1 0 0,-20 0 16,20-22-16,-20 22 0,20-21 16,-21 21-16,1-21 0,-1 0 0,0 21 15</inkml:trace>
  <inkml:trace contextRef="#ctx0" brushRef="#br1" timeOffset="55875.92">22415 6160 0,'22'0'0,"-44"0"0,65 0 0,-22 0 15,-21-22 16,21 22-31,-21-21 0,21 0 0,0 0 16,-21 0-16,0 0 0,0-1 16,0 1-16,0 0 0,0-21 15,-21 21-15,0-22 0,0 22 0,0-21 16,0 21-16,-1-1 0,-20 22 16,21 0-16,0 0 0,-22 0 0,22 22 15,0-1-15,-21 0 0,21 21 0,-1 1 16,-20-1-16,21 0 0,0 1 15,0-1-15,-1 0 0,1 1 0,0-1 16,0 0-16,21 1 0,0-22 0,0 21 16,0-21-16,0 0 15,21 1-15,0-1 0,0-21 0,1 0 16,-1 0-16,21 0 0,-21 0 0,22 0 16,-22 0-16,21-21 0,0-1 15,-20 1-15,20 0 0,-21 0 0,21 0 16,-20 0-16,-1-1 0,0-20 0,0 21 15,-21-21-15,21 20 0,-21-20 16,21 0-16,-21 21 0,0-22 0,0 22 16,0 0-16,0 0 0,0 0 0,0 42 31,0 0-31,0 0 0,-21 0 0,21 0 16,-21 22-16,21-22 0,0 0 15,0 21-15,0-20 0,0 20 16,0-21-16,0 0 0,0 0 0,0 1 15,21-1-15,-21 0 0,43 0 0,-22 0 16,0-21-16,0 0 0,21 0 16,-20 0-16,20 0 0,0 0 0,1 0 15,-22 0-15,21 0 0,0-21 0,-20 0 16,20 0-16,-21 0 0,0-1 16,0 1-16,1 0 0,-22 0 0,21-21 15,-21 20-15,21-20 0,-21 21 0,0 0 16,0 0-16,0-1 0,0 1 15,0 42 1,0 1 0,-21-1-16,21 0 0,0 0 15,0 21-15,-21-20 0,21-1 0,0 21 16,0-21-16,0 0 0,0 1 0,0-1 16,0 0-16,0 0 0,21 0 15,0-21-15,-21 21 0,21-21 16,0 0-16,0 0 0,1 0 15,-1 0-15,0-21 0,0 0 0,0 21 16,0-21-16,1 0 0,-22 0 0,21-1 16,0 1-16,0 0 0,0 0 15,-21 0-15,21-22 0,-21 22 16,22-21-16,-22 21 0,0 0 0,21-1 16,-21 1-16,0 0 0,0 42 31,0 0-31,0 1 0,0-1 0,0 0 15,-21 0-15,21 0 0,0 22 16,0-22-16,0 0 0,0 0 0,0 0 16,0 0-16,0 1 0,0-1 0,0 0 15,21 0-15,0-21 16,0 0-16,0 0 0,0 0 0,1 0 16,-1 0-16,0 0 0,0-21 0,21 0 15,-20 21-15,-1-21 0,0-1 16,-21-20-16,21 21 0,0 0 15,0-22-15,1 1 0,-22 0 0,21-1 16,0-20-16,0-1 0,-21 22 16,21-21-16,0-1 0,-21 1 0,22 20 15,-22 22-15,21-21 0,-21 21 0,0-1 16,0 44 0,0-1-16,-21 21 0,-1-21 0,22 22 15,-21 20-15,0-21 0,0 22 0,21-22 16,0 1-16,-21 20 0,21-21 15,-21 1-15,21-1 0,0 0 16,0-20-16,0 20 0,0-21 0,0 0 16,0 0-16,0 1 0,21-1 15,0-21-15,0 0 0,-21 21 0,21-21 16,0 0-16,1 0 0,-1 0 0,0 0 16,0-21-16,0 0 0,0-1 15,1 22-15,-1-21 0,0 0 0,0 0 16,0-21-16,0 20 0,-21 1 0,22 0 15,-1 0-15,-21 0 0,21 0 16,-21 42 0,0 0-16,-21 0 15,0 0-15,21 0 0,-22 1 16,22-1-16,0 0 0,0 0 16,-21 0-16,21 0 0,0 1 0,0-1 15,0 0-15,21-21 16,-21 21-16,22-21 0,-1 0 15,0 0-15,0 0 0,0 0 0,22 0 16,-22 0-16,0 0 0,0-21 16,0 21-16,22-21 0,-43 0 15,21-1-15,0 1 0,-21 0 0,21 0 0,-21-21 16,0 20-16,0-20 0,0 21 16,0 0-16,0-22 0,0 22 15,-21 21-15,0-21 0,0 21 0,-1 0 0,1 0 16,0 0-16,-21 0 15,21 21-15,-1-21 0,1 21 0,0-21 16,0 22-16,0-22 0,21 21 16,-21-21-16</inkml:trace>
  <inkml:trace contextRef="#ctx0" brushRef="#br1" timeOffset="56076.73">23474 5863 0,'-21'0'0,"42"0"0,-21 0 31,21 0-31,0 0 16,21 0-16,1 0 0,-22 0 0,42 0 15,-20 0-15,-1 0 0,22 0 0,-22 0 16,0 0-16,22 0 0,-22 0 15,0 0-15,-20 0 0,20 0 0,0 0 16</inkml:trace>
  <inkml:trace contextRef="#ctx0" brushRef="#br1" timeOffset="56788.03">24765 5969 0,'-21'0'15,"0"0"1,21 21-16,-22-21 0,22 21 0,-21 1 16,0-1-1,21 0-15,0 0 0,0 0 0,0 0 16,0 1-16,0-1 0,0 0 0,0 0 16,0 0-1,0 0-15,0 1 0,0-1 16,21-21-16,-21-21 47,0-1-47,0 1 0,0 0 15,21 0-15,-21 0 0,0 0 16,22-1-16,-1-20 0,0 21 0,0-21 16,0 20-16,0-20 0,1 21 0,-1 0 15,0 0-15,21 21 0,-21 0 16,1 0-16,-1 0 0,0 0 0,0 0 15,0 21-15,0 0 0,-21 0 16,0 21-16,22-20 0,-22 20 16,0-21-16,0 0 0,0 22 0,0-22 15,0 0-15,0 0 0,0 0 0,0 0 16,0 1-16,0-1 0,-22-21 16,22 21-16,-21-21 0,0 0 15,0 0-15,21-21 31,0 0-31,0-1 0,21 1 16,0 0-16,0 0 0,1 0 16,-1 0-16,0-22 0,21 22 15,-21 0-15,1-21 0,20 20 16,-21 1-16,21 21 0,-20 0 0,-1 0 16,0 0-16,0 0 0,0 21 15,-21 1-15,0-1 0,0 21 16,0-21-16,0 0 0,0 1 0,0-1 15,0 21-15,0-21 0,-21-21 16,0 21-16,0 1 0,21-1 0,-21 0 16,-1-21-16,44 0 62,-1-21-62,0 21 0</inkml:trace>
  <inkml:trace contextRef="#ctx0" brushRef="#br1" timeOffset="57223.78">25971 6033 0,'22'-22'15,"-44"44"-15,65-65 0,-22 22 0,-21 0 16,-21 21 0,0 0-16,-22 0 0,22 21 15,0-21-15,-21 21 0,20 0 0,1 1 16,-21-1-16,21 0 15,0 0-15,-1 0 0,1 0 0,0 1 0,21-1 16,0 0-16,-21 0 0,21 0 16,0 0-16,0 1 15,21-1-15,0-21 16,0 0-16,1 0 0,-1 0 16,0 0-16,21-21 0,-21 21 15,1-22-15,-1 1 0,0 21 0,0-21 16,-21 0-16,21 0 0,0 0 0,1-1 15,-22 1-15,21-21 0,-21 21 16,21 21-16,-21-21 0,-21 42 31,0 0-31,-1 0 0,22 0 16,0 0-16,-21 1 0,21-1 16,0 0-16,0 0 0,0 0 15,0 0-15,0 1 0,0-1 16,21-21-16,1 0 15,-1 0-15,0 0 0,0 0 16,0 0-16,0 0 0,1-21 16,-1-1-16</inkml:trace>
  <inkml:trace contextRef="#ctx0" brushRef="#br1" timeOffset="58288.28">26395 5609 0,'0'0'0,"0"-42"0,0 21 0,0-22 15,0 22-15,-21 42 32,-1 1-32,1-1 0,21 21 0,-21-21 15,0 43-15,21-22 0,-21 0 0,0 1 16,21 20-16,-22-20 0,1-1 16,0 0-16,21 1 0,0-1 0,0-21 15,-21 21-15,21-20 0,0 20 0,0-21 16,0 0-16,0 0 15,21-21 1,0 0-16,0 0 16,1-21-16,-22 0 15,21 21-15,0-21 0,0 0 0,0 0 16,0-1-16,-21 1 0,22-21 0,-1 42 16,-21-21-16,21 0 0,-21 42 46,0 0-46,-21 0 0,0 0 16,21 0-16,0 1 0,-22-1 0,1 0 16,0 0-16,21 0 15,0 0-15,0 1 16,0-1-16,21-21 16,0 0-16,1 0 0,-1 0 15,0 0-15,0 0 16,0 0-16,0-21 0,1-1 15,-22 1-15,21 21 0,0-21 0,-21 0 16,0 42 31,0 0-31,-21-21-1,21 21-15,0 1 0,21-22 47,-21-22-31,0 1-1,21 0-15,-21 0 16,0 0-16,0 0 0,21-1 0,0 1 16,-21 0-16,22 21 0,-1-21 15,-21 0-15,21 21 0,0 0 0,-21-21 16,21 21-16,-21 21 31,0 0-31,0 0 0,0 0 0,0 0 16,0 1-16,0-1 0,0 0 0,0 0 15,-21 0-15,21 0 16,0 1-16,-21-1 0,21 0 16,0 0-16,-21-21 31,21-21-16,0 0-15,0 0 16,21-1-16,0 1 16,0 0-16,0 0 0,1 0 15,-1-22-15,0 22 0,0 0 0,21 21 16,-20-21-16,-1 0 0,0 21 16,0 0-16,0 0 15,-21 21-15,0 0 0,0 0 0,0 0 16,0 1-16,-21-1 0,0 0 15,0 0-15,21 0 0,0 0 0,-21 1 16,21-1-16,-22 0 0,22 0 16,0 0-16,0 0 15,0-42 17,0 0-32,0 0 15,0 0-15</inkml:trace>
  <inkml:trace contextRef="#ctx0" brushRef="#br1" timeOffset="58488.17">26733 5800 0,'0'0'16,"-42"-21"0,42 42 15,0 0-16,-21-21 32,0 0-47,0 0 0</inkml:trace>
  <inkml:trace contextRef="#ctx0" brushRef="#br1" timeOffset="58668.06">25950 5863 0,'0'0'0,"43"0"32,-1 0-32,0 0 0,-21 0 0,43 0 15,-22 0-15,1 0 0,-1 0 0,0 0 16,1 0-16,-1 0 16,-21 0-16,0 0 0,0 0 0,-42 0 31</inkml:trace>
  <inkml:trace contextRef="#ctx0" brushRef="#br1" timeOffset="59352.03">12044 7662 0,'0'-21'0,"0"42"0,0-63 0,0 0 16,0 21-16,21-1 0,0-20 15,-21 21-15,0-21 0,21-1 16,0 22-16,-21-21 0,0-1 0,0 22 15,0 0-15,22 0 0,-22 0 0,0 42 32,0 0-32,0 0 0,0 22 0,0-1 15,0 0-15,0 1 0,0-1 0,0 0 16,0 22-16,-22-22 0,22 0 16,-21 1-16,21 20 0,0-20 0,-21-22 15,21 21-15,-21 0 0,21-20 16,0 20-16,0-21 0,0 0 15,0 0-15,21-21 16,0 0-16,0 0 0,1-21 16,-1 21-16,0-21 0,0 0 0</inkml:trace>
  <inkml:trace contextRef="#ctx0" brushRef="#br1" timeOffset="60015.65">12573 7557 0,'0'0'0,"21"0"0,-21 21 31,-21 0-15,21 0-16,-21 0 0,0 0 0,21 1 15,-22-1-15,22 0 0,-21 21 16,0-21-16,21 1 0,0-1 0,0 0 16,0 0-16,0 0 0,0 0 0,0 1 15,21-22-15,0 0 16,1 0-16,-1 0 0,0 0 0,0 0 15,0 0-15,0 0 0,1-22 0,-1 22 16,0-21-16,0 0 0,0 21 0,-21-21 16,0 0-16,0 0 0,0-1 15,0 1-15,0 0 0,0 0 16,0 0-16,-21 0 0,0-1 16,0 1-16,21 0 0,-21 0 15,21 0-15,21 0 31,0 21-31,0 0 0,0 0 16,0 0-16,1 0 0,20 21 16,-21 0-16,0-21 0,-21 21 0,21 0 15,1 0-15,-22 1 0,0-1 0,0 0 16,0 0-16,0 0 16,0 22-16,0-22 0,0 0 0,0 0 15,-22 0-15,22 0 0,0 1 16,22-22 15,-1 0-31,0 0 0,0 0 16,0 0-16,0-22 0,1 22 0,-1-21 15,0 0-15,21 21 0,-21-21 16,1 0-16,-22 0 0,21-1 0,-21 1 16,0 0-16,0 0 0,0-21 0,0 20 15,0 1-15,0 0 0,-21 0 0,-1 21 16,1-21-16,0 21 15,0 0-15,0 0 0,0 0 16,-22 0-16,1 0 0,42 21 16,-21-21-16,0 21 0,42-21 31,0 0-15,21 0-16</inkml:trace>
  <inkml:trace contextRef="#ctx0" brushRef="#br1" timeOffset="60311.48">13504 7176 0,'0'-22'0,"0"44"0,21-65 15,-21 22-15,22-21 0,-22 21 16,0 42 0,0 0-16,-22 0 15,22 21-15,-21 1 0,21-1 0,-21 0 16,21 22-16,-21-22 0,21 22 0,-21-22 15,21 0-15,0 1 0,-21-1 16,21 0-16,0-20 0,0 20 0,0-21 16,0 0-16,0 0 0,0 1 0,0-1 15,21-21-15,0 21 16,0-21-16,0 0 0,0 0 16,1-21-16,-1 21 15,-21-21-15,0-1 0,21 22 0,-21-21 16,21 0-16,-21 0 0,0 0 15,0 0-15</inkml:trace>
  <inkml:trace contextRef="#ctx0" brushRef="#br1" timeOffset="60548.73">12001 7535 0,'0'0'0,"-63"22"0,21-1 0,-1-21 0,22 21 0,0-21 16,21 21 0,21-21-1,0 0-15,22 0 0,-22 0 0,21 0 16,0 0-16,22-21 0,-22 21 0,1 0 16,-1-21-16,-21 21 0,21-21 15,-20 21-15,-1 0 0,0 0 0,0-22 16,0 22-16</inkml:trace>
  <inkml:trace contextRef="#ctx0" brushRef="#br1" timeOffset="60823.58">14330 7938 0,'0'0'0,"-21"21"31,21 0-31,-22-21 0,1 0 31</inkml:trace>
  <inkml:trace contextRef="#ctx0" brushRef="#br1" timeOffset="76655.96">847 9208 0,'0'0'0,"0"21"31,0 0-31,0 0 16,0 0-1,21-21 1,0 0-16,21 0 15,-21 0-15,1 0 0,20 0 0,0 0 16,1-21-16,-1 0 0,0 21 16,1-21-16,-22 0 0,21-1 15,0 1-15,-20 21 0,-1-21 0,0 0 16,0 0-16,-21 0 0,21-1 16,-21 1-16,0 0 0,0 0 0,-21 21 15,-21-21-15,21 21 16,-22 0-16,1 0 0,21 0 0,-22 21 15,1-21-15,0 21 0,21 0 16,-1 22-16,1-22 0,0 21 0,0-21 16,0 22-16,21-1 0,0-21 15,0 21-15,0-20 0,0-1 0,0 21 16,0-21-16,21 0 0,0 1 16,0-1-16,0-21 0,1 21 0,-1-21 15,0 0-15,21 0 0,-21 0 16,22 0-16,-1 0 0,-21 0 15,0 0-15,1 0 0,-1 0 0,0-21 16,0 21-16,-42 0 31,0 0-31,0 0 0,-22 0 16,1 0-16,0 0 0,-1 21 0,1 0 16,0-21-16,-1 21 0,1 22 15,21-22-15,-22 0 0,22 21 0,0-21 16,0 22-16,0-22 0,21 21 15,0-21-15,0 22 0,0-22 0,0 0 16,0 21-16,0-20 0,0-1 16,21-21-16,0 21 0,0 0 0,0-21 15,1 0-15,-1 0 0,21 0 16,-21 0-16,22 0 0,-1 0 16,0 0-16,1-21 0,-1 21 0,0-21 15</inkml:trace>
  <inkml:trace contextRef="#ctx0" brushRef="#br1" timeOffset="77408.52">2434 9525 0,'0'-21'0,"0"42"0,0-63 16,0 21-16,0-1 0,0 1 0,-21 21 15,0-21-15,0 21 0,-22 0 0,22-21 16,0 21-16,-21 0 0,-1 0 15,22 0-15,-21 0 0,21 21 0,-1 0 16,-20 0-16,21 1 0,0-1 16,0 0-16,-1 21 0,22-21 0,0 22 15,-21-22-15,21 0 0,0 21 16,0-20-16,0-1 0,0 0 0,0 0 16,0 0-16,21-21 15,1 0-15,-1 0 0,0 0 0,0 0 16,0 0-16,22-21 0,-22 21 15,21-21-15,0 0 0,-20 0 0,20-1 16,-21 1-16,0 0 0,22 0 16,-43 0-16,21-22 0,-21 22 15,21 0-15,-21 0 0,0 0 16,0 0 0,0 42 15,-21 0-31,21 0 0,0 0 0,-21 22 15,21-22-15,0 21 0,0 0 16,0 22-16,0-22 0,0 22 0,0-1 16,0 1-16,0-1 0,0 1 15,0 20-15,0 1 0,0 0 16,0 21-16,-22-22 0,1 22 0,0-21 16,21-1-16,-21 1 0,0 0 0,0 21 15,-1-43-15,22 22 0,-21-1 16,0-20-16,0-1 0,0-20 0,0 20 15,-1-20-15,22-1 0,-21-21 16,0 21-16,0-20 0,0-1 0,0 0 16,-1-21-16,1 0 0,0 0 0,0 0 15,0 0-15,0 0 0,-1-21 16,-20-22-16,21 22 0,0-42 0,0 20 16,-1-20-16,1-22 15,21 22-15,0-22 0,0 0 0,0 1 16,0-1-16,0 0 0,0 1 0,21-1 15,-21 0-15,22 22 0,-1-1 16,0 1-16,0-1 0,0 22 0,0 0 16,1-1-16,-1 22 0,21-21 15,-21 21-15,0 0 0,22-1 0,-22 1 16,21 0-16,-21 0 0,22 0 16,-22 0-16,21-1 0,-21 1 0,22 0 15,-22 0-15</inkml:trace>
  <inkml:trace contextRef="#ctx0" brushRef="#br1" timeOffset="77632.25">2900 9673 0,'0'0'16,"-21"0"15,21 21 31,0 1-62,0-1 16,0 0-16,0 0 0</inkml:trace>
  <inkml:trace contextRef="#ctx0" brushRef="#br1" timeOffset="77808.28">2794 10075 0,'-21'22'0,"0"-22"16,21 21-16,0-42 62,21 21-46,0-22-16,0 22 0,-21-21 15</inkml:trace>
  <inkml:trace contextRef="#ctx0" brushRef="#br1" timeOffset="79987.5">4508 9377 0,'0'-21'0,"0"42"0,22-63 0,-22 20 0,0 1 0,0 0 16,21 0-16,-21 0 0,21 0 15,-21-1-15,0 1 0,0 0 16,0 0-16,0 0 0,0 0 0,0 42 31,0 0-31,0 21 16,0 1-16,0-1 0,0 0 0,0 22 15,0-1-15,0 1 0,-21-1 16,0 1-16,-1-1 0,1 1 0,0-22 16,0 22-16,-21-22 0,20 0 15,-20 1-15,21-1 0,0-21 16,0 21-16,-22-20 0,22-1 0,0 0 15,0-21-15,0 0 16,-1 0 0,22-21-16,0 0 0,0-1 0,0 1 15,0 0-15,0 0 0,0 0 0,0-22 16,0 1-16,0 21 0,0-21 16,0-1-16,0 1 0,0 0 0,0-1 15,0 22-15,0 0 0,22 0 16,-22 0-16,21-1 0,0 44 15,0-1-15,0 0 16,-21 0-16,21 21 0,1 1 16,-1-1-16,0 0 0,0 1 0,0-1 15,0 0-15,1-20 0,-1 20 0,0-21 16,0 21-16,0-20 0,0-1 16,1 0-16,20 0 0,-21 0 0,0-21 15,22 0-15,-22 0 0,21 0 0,0 0 16,-20 0-16,20 0 0,0 0 15,1-21-15,-1 0 0,-21 21 0,21-21 16,-20 0-16,20-1 0,-21-20 0,21 21 16,-20 0-16,-1-22 0,0 22 15,-21-21-15,21 0 0,-21-1 16,21 22-16,-21-21 0,0-1 0,0 22 16,0 0-16,0 0 15,0 42 1,0 0-16,0 0 0,0 22 15,0-22-15,0 21 0,0-21 16,0 22-16,0-22 0,0 21 0,0-21 16,0 22-16,0-22 0,21 0 0,1 0 15,-22 0-15,21 1 0,0-22 16,0 21-16,0-21 0,0 0 0,22 0 16,-22 0-16,21 0 0,-21 0 0,22 0 15,-22 0-15,21 0 16,-21-21-16,22-1 0,-22 22 0,21-21 15,-21 0-15,22 0 0,-22 0 0,0 0 16,0-22-16,0 22 0,1-21 0,-22 21 16,0-22-16,0 1 0,0 0 15,0-1-15,0 22 0,0-21 0,-22-1 16,1 22-16,0-21 0,0 21 0,-21 0 16,20-1-16,-20 22 0,21 0 15,-21 0-15,-1 0 0,22 0 0,-21 0 16,21 0-16,-22 22 0,22-1 0,0 0 15,0 0-15,0 0 16,-1 22-16,22-1 0,-21 0 0,21 1 16,0-1-16,0 0 0,0 1 0,21-1 15,1-21-15,-1 21 0,21-20 16,-21 20-16,22-21 0,-1 0 0,0 0 16,1 1-16,20-22 0,-21 21 0,22-21 15,-1 0-15,1 0 0,-22 0 16,22 0-16,-1 0 0,1 0 0,-1-21 15,1-1-15,-22 22 0,22-21 0,-22 0 16,21 0-16,-20 0 16,-22 0-16,21-22 0,-21 22 0,1-21 0,-1 21 15,-21-22-15,0 22 0,0-21 16,0 21-16,0-1 0,-21 1 16,-1 0-16,-20 0 0,21 0 0,-21 21 15,20 0-15,-20 0 0,0 0 0,21 0 16,-22 0-16,22 21 0,-21 0 15,21 0-15,-1 22 0,1-22 0,0 0 16,0 21-16,21-21 0,-21 22 16,21-22-16,0 0 0,0 21 0,0-20 15,0-1-15,0 0 0,21 0 16,0-21-16,0 0 0,0 0 16,1 0-16,-1 0 0,0 0 0,21 0 0,-21 0 15,1 0-15,-1 0 0,21-21 16,-21 0-16,0 0 0,1-1 15,-1 1-15,0 0 0,0 0 0,0 0 16,0-22-16,-21 22 0,0-21 16,22 21-16,-22 0 0,21-1 0,-21 1 15,21 0-15,-21 0 0,0 42 32,0 0-32,0 0 0,0 1 15,0-1-15,0 0 0,0 21 0,0-21 16,0 22-16,0-22 15,0 0-15,0 21 0,0-20 0,0-1 0,21 21 16,0-21-16,0 0 0,1 1 16,-1-22-16,21 21 0,-21 0 0,22-21 15,-22 0-15,21 0 0,0 0 16,-20 0-16,20 0 0,0 0 0,-21 0 16,22 0-16,-1-21 0,-21 0 0,22 21 15,-22-22-15,21 1 0,-21 0 16,0 0-16,1 0 0,-22 0 0,0-22 15,21 22-15,-21-21 0,0-1 0,0 22 16,0-21-16,0 0 0,0 20 16,-21 1-16,-1 0 0,1 0 0,0 0 15,0 21-15,0 0 0,0 0 16,-1 0-16,1 0 0,0 21 0,-21 0 16,21 0-16,-1 0 0,1 1 15,0 20-15,0 0 0,21-21 0,0 22 16,0-22-16,-21 21 0,21-21 0,0 1 15,0-1-15,0 0 0,21 0 16,0 0-16,0-21 0,0 21 16,1-21-16,-1 0 0,0 0 0,0 0 15,0 0-15,0 0 0,1-21 16,-1 0-16,0 21 0,0-21 0,0 0 16,0 0-16,1-22 0,-1 22 15,0-21-15,0-1 0,0 1 0,0 0 16,-21-1-16,22 1 0,-22-21 15,21 20-15,-21-20 0,0 20 0,0 1 16,0 0-16,0-1 0,0 22 0,0 0 16,0 0-16,-21 42 15,21 0-15,-22 0 16,1 22-16,21-1 0,-21 0 0,21 1 16,-21 20-16,21 1 0,-21-22 15,21 22-15,0-22 0,0 0 0,0 1 16,0-1-16,0 0 0,21-21 0,0 22 15,0-22-15,0-21 16,1 21-16,20 0 0,-21-21 0,21 0 16,-20 0-16,20 0 0,-21 0 0,21-21 15,-20 0-15,20 0 0</inkml:trace>
  <inkml:trace contextRef="#ctx0" brushRef="#br1" timeOffset="80436.75">8869 9250 0,'0'0'0,"0"-21"0,0 0 15,0-1-15,0-20 0,0 21 0,0-21 16,0 20-16,0-20 0,0 21 0,0 0 16,0 42-1,0 0-15,0 0 16,0 22-16,0-1 0,0 21 0,0 1 15,0-1-15,-21-20 0,21 41 16,-22-20-16,22-1 0,-21 1 0,0-1 16,0 1-16,0-22 0,0 22 0,-1-22 15,1-21-15,21 22 0,0-22 16,-21 21-16,21-21 0,0 0 16,0-42-1,21 0 1,-21 0-16,0 0 0,0 0 15</inkml:trace>
  <inkml:trace contextRef="#ctx0" brushRef="#br1" timeOffset="82796.72">8615 9440 0,'0'0'16,"-21"-42"-16,-1 0 0,22-1 0,-21 1 0,21 0 16,0-22-16,0 22 0,0 0 0,21-1 15,1 22-15,-1-21 0,21-1 16,0 22-16,1 0 0,-1 0 0,0 0 15,22 21-15,-22 0 0,22 0 16,-1 21-16,1 0 0,-1 0 0,-20 22 16,-1-1-16,0 0 0,1 1 15,-22-1-15,0 0 0,-21 22 16,0-22-16,0 0 0,-21 1 0,0-1 16,-1 0-16,-20 1 0,-21-1 0,20-21 15,-20 22-15,-1-22 0,1 0 0,-1 0 16,1 0-16,20-21 0,1 0 15,0 0-15,-1 0 0,22 0 0,0 0 16,0 0-16,0-21 0,21 0 16,0 0-16,0 0 0,0-1 0,0 1 15,0 0-15,21 0 0,0 21 16,0 0-16,0 0 0,1 0 16,-1 21-16,0 0 15,0 0-15,0 1 0,-21 20 0,21-21 16,1 21-16,-1 1 0,-21-22 0,21 21 15,0 1-15,0-22 0,-21 21 16,21-21-16,1 0 0,-1 1 0,0-1 16,0 0-16,0-21 0,22 0 0,-22 21 15,0-21-15,21 0 0,-21 0 16,22 0-16,-22 0 0,21-21 0,1 0 16,-22 21-16,21-21 0,-21-1 0,22 1 15,-22-21-15,0 21 0,21-22 16,-21 22-16,-21-21 0,22 21 0,-1-22 15,-21 1-15,0 21 0,0-21 16,0 20-16,0 1 0,0 0 16,-21 21-1,21 21-15,-22 0 16,1 1-16,21-1 0,0 0 0,0 0 16,-21 21-16,21-20 0,0 20 15,0-21-15,0 21 0,0-20 0,0-1 16,0 0-16,0 0 0,0 0 0,0 0 15,21 1-15,0-22 0,1 0 16,-1 0-16,0 0 0,21 0 0,-21 0 16,1 0-16,20 0 0,-21 0 0,21-22 15,-20 1-15,20 0 0,-21 0 0,21 0 16,-20 0-16,-1-22 16,0 22-16,0-21 0,0-1 0,0 22 15,1-21-15,-22 0 0,0 20 0,21 1 16,-21 0-16,0 0 0,-21 42 47,21 0-47,0 22 0,0-22 15,0 0-15,0 21 0,-22-21 0,22 1 16,0 20-16,0-21 0,0 0 16,0 0-16,0 1 0,22-1 0,-1 0 0,0 0 15,0-21-15,0 0 16,0 0-16,1 0 0,-1 0 15,21 0-15,-21 0 0,0 0 0,22-21 16,-22 21-16,0-21 0,0 0 16,0-1-16,1 1 0,-1-21 0,0 21 15,0 0-15,0-22 0,0 22 0,-21-21 16,0 21-16,22-1 0,-22 1 16,21 0-16,-21 0 0,0 42 31,0 0-31,0 0 0,-21 1 15,-1-1-15,22 21 0,-21-21 16,0 0-16,21 22 0,-21-22 0,21 0 0,-21 0 16,0 0-16,21 1 0,0-1 15,0 0-15,-22 0 0,1-21 16,21-21 15,0 0-15,0 0-16,0-1 0,0 1 15,0-21-15,21 21 0,1 0 0,-22-22 16,21 1-16,0 21 0,0-22 16,0 1-16,0 21 0,1 0 15,-1 0-15,0-1 0,0 22 0,0 0 0,22 0 16,-22 0-16,0 22 16,0-1-16,0 0 0,-21 0 15,0 0-15,21 0 0,1 22 0,-1-22 16,0 0-16,-21 21 0,21-20 0,0-1 15,0 0-15,-21 0 0,22 0 16,20 0-16,-21-21 0,0 22 0,22-1 16,-22-21-16,21 0 0,-21 0 0,22 0 15,-22 0-15,0 0 0,0 0 0,21 0 16,-42-21-16,22-1 0,-1 22 16,0-21-16,0 0 0,-21 0 15,0 0-15,21-22 0,-21 22 0,21 0 16,-21-21-16,0 21 0,0-22 0,0 22 15,0-21-15,0 21 0,0-1 16,-21 44 15,21-1-31,-21 0 0,0 21 16,21-21-16,-21 22 0,21-22 0,-21 0 16,21 21-16,-22-20 0,22-1 0,0 0 15,-21 0-15,21 0 0,-21 0 0,21 1 16,0-44 31,21 22-47,0-21 15,-21 0-15,22 0 0,-1 0 0,-21 0 16,21-22-16,0 22 0,0-21 0,0 21 16,1-1-16,-1-20 0,0 21 0,0 0 15,0 0-15,0 21 0,1 0 16,-1 0-16,0 0 0,0 0 15,0 0-15,0 21 0,-21 0 0,0 0 16,0 0-16,0 0 0,0 1 16,0 20-16,0-21 0,0 0 0,0 0 15,0 1-15,22-1 0,-22 0 0,21 0 16,0 0-16,0 0 16,0-21-16,0 0 0,1 0 15,-1 0-15,0 0 0,21 0 0,-21 0 16,1 0-16,20-21 0,-21 21 0,0-21 15,0 0-15,1 0 0,20 0 16,-21-1-16,0 1 0,0 0 0,-21-21 16,22 21-16,-22-22 0,21 22 15,-21-21-15,0 21 0,21-22 0,-21 22 0,0 0 16,0 0-16,-21 21 16,0 21-1,-1 0-15,22 0 0,-21 0 16,0 1-16,0 20 0,21-21 0,0 21 15,-21-20-15,21 20 0,0-21 16,0 21-16,0-20 0,0-1 0,0 0 16,0 0-16,0 0 0,0 0 0,0 1 15,21-22-15,0 0 0,0 21 16,0-21-16,1 0 0,-1 0 0,0 0 16,0 0-16,0 0 0,0-21 0,1 21 15,-1-22-15,0 1 0,0 0 0,0 0 16,0 0-16,1 0 15,-1-22-15,0 22 0,0-21 0,0-1 16,0 22-16,-21-21 0,0 0 0,22 20 0,-22-20 16,0 21-16,0 0 15,0 0-15,0-1 0,-22 22 32,1 0-17,21 22-15,21-22 31,1 0-31,-1 0 0,0 0 16,0 0-16,0 0 0,0-22 16,1 22-16,-1 0 0,0 0 15,0 0-15,0 0 0,-21 22 16,0-1 0,0 0-16,0 0 0,0 0 0,-21 0 15,21 22-15,-21-22 0,21 21 0,-21-21 16,0 22-16,21-22 0,0 0 0,0 21 15,0-20-15,0-1 0,0 0 16,0 0-16,21-21 0,0 0 16,0 0-16,0 0 0,22 0 15,-22 0-15,0 0 0,21 0 0,-21-21 16,22 0-16,-22 0 0,21-1 16,-21 1-16,1 0 0,-1 0 15,0 0-15,0-22 0,0 22 0,0-21 16,1 21-16</inkml:trace>
  <inkml:trace contextRef="#ctx0" brushRef="#br1" timeOffset="83367.91">6350 11091 0,'0'-21'0,"0"42"0,-21-42 0,21 0 15,0 0-15,-21 42 32,21 0-32,-22 0 0,22 22 15,0-1-15,0 22 0,0-1 0,0 1 16,0-1-16,0-21 0,0 22 16,-21-1-16,21-20 0,-21 20 0,0-20 15,21-1-15,0 0 0,0 1 0,-21-22 16,21 0-16,0 21 0,0-21 15,0 1-15,0-44 32,21 1-32,-21 0 0,0-21 15,0 21-15,0-1 0</inkml:trace>
  <inkml:trace contextRef="#ctx0" brushRef="#br1" timeOffset="83620.75">6202 11197 0,'-21'-42'0,"42"84"15,-42-126-15,21 41 0,0 22 0,0 0 0,0 0 16,21 21 0,0 21-16,0 21 0,21 1 0,-20 20 15,20-21-15,0 22 0,1 21 0,-1-22 16,0 1-16,1-1 0,-1 1 16,0-22-16,-21 21 0,22 1 0,-22-22 15,0 1-15,0-1 0,0 0 0,1 1 16,-1-1-16,0-21 0,-21 0 15,0 0-15,21-21 0,0 0 0,0 0 16,1-21 0,-1-21-16,-21 21 0,21 0 0,0-22 15,-21 1-15,21 0 16</inkml:trace>
  <inkml:trace contextRef="#ctx0" brushRef="#br1" timeOffset="83839.64">7133 11049 0,'0'0'15,"0"-42"-15,0 21 0,0-1 0,0 1 0,-21 0 16,0 21-16,21 21 0,-21 0 16,21 22-16,0-1 0,0 0 15,0 1-15,0 20 0,-22 1 0,22-1 16,-21 1-16,21-1 0,-21-20 0,21 20 16,0-21-16,0 22 0,-21-22 15,21 1-15,0-22 0,0 21 16,0-21-16,0 0 0,0 1 0,0-1 15,21-21-15,0 0 16,0 0-16,1-21 16</inkml:trace>
  <inkml:trace contextRef="#ctx0" brushRef="#br1" timeOffset="84215.42">7345 11388 0,'0'0'16,"0"21"-1,0 0-15,0 0 16,-21 22-16,21-22 0,-22 21 0,22-21 16,0 22-16,0-22 0,0 21 0,0-21 15,0 22-15,0-22 0,0 0 16,0 21-16,0-21 0,0 1 0,22-1 16,-1-21-16,0 21 0,0-21 0,0 0 15,22 0-15,-22 0 0,21 0 16,0-21-16,-20 0 0,20-1 0,0 22 15,1-42-15,-22 21 0,0 0 0,21 0 16,-21-1-16,-21-20 0,0 0 16,0 21-16,0-22 0,0 1 0,0 21 15,0-22-15,0 1 0,-21 21 16,0 0-16,0 0 0,0-1 16,-22 22-16,22 0 0,0 0 0,0 0 15,-21 22-15,20-1 0,1 0 0,0 0 16,0 0-16,0 0 0,21 1 15,0-1-15,0 0 0,0 0 16,21-21-16,0 0 0,0 0 0,22 0 16</inkml:trace>
  <inkml:trace contextRef="#ctx0" brushRef="#br1" timeOffset="86079.93">9271 10880 0,'21'-21'0,"-42"42"0,42-64 0,-21 22 15,0 0-15,0 0 16,0 42 0,0 0-16,0 22 0,0-22 15,-21 21-15,21 0 0,-21 1 0,0-1 16,21 22-16,-22-22 0,1 21 15,0 1-15,0-22 0,0 22 16,0-22-16,-1 0 0,-20 22 0,21-43 16,0 21-16,0 1 0,-1-22 15,1 0-15,0 0 0,-21 22 16,21-43-16,-1 0 16,1 0-1,21-22-15,0 1 0,0 0 16,0 0-16,0 0 0,0-22 0,0 1 15,0 0-15,0-1 0,21 1 16,-21 0-16,22-1 0,-22 1 0,0 0 16,21-1-16,-21 22 0,21 0 0,-21 0 15,21 21 1,-21 21-16,21 0 0,-21 22 16,21-22-16,-21 21 0,0-21 0,22 22 15,-1-1-15,-21 0 0,21-21 0,0 22 16,-21-1-16,21-21 0,0 0 15,1 1-15,-1-1 0,0 0 0,0 0 16,0 0-16,0-21 0,1 0 0,-1 0 16,21 0-16,-21 0 0,22 0 15,-1 0-15,-21 0 0,21-21 0,1 0 16,-1 0-16,-21 0 0,22-1 16,-22 1-16,21-21 0,-21 21 0,0-22 15,1 1-15,-1 21 0,0-21 16,0 20-16,-21 1 0,0 0 0,0 0 15,-21 42 1,0 0 0,21 0-16,-21 1 0,-1 20 0,22-21 15,0 0-15,-21 0 0,21 22 0,0-22 16,0 0-16,0 0 0,0 0 16,0 1-16,21-22 0,1 21 0,-1-21 15,0 0-15,21 0 0,-21 0 0,22 0 16,-22 0-16,21 0 0,1 0 15,-1 0-15,0 0 0,-21-21 16,22-1-16,-22 22 0,0-21 0,0 0 16,0 0-16,1 0 0,-22-22 0,0 22 15,0-21-15,0 21 0,0-22 16,0 1-16,0 0 0,0-1 0,0 1 16,0 0-16,-22 21 0,1-1 0,21 1 15,-21 0-15,0 21 0,0 0 16,0 0-16,-22 0 0,22 0 0,0 21 15,0 0-15,0 1 0,-1 20 0,22-21 16,0 21-16,0 1 0,0-1 0,0 0 16,0 1-16,0-22 0,0 21 15,22 1-15,-1-22 0,0 0 16,21 0-16,-21 0 0,22 0 0,-1 1 16,0-22-16,1 0 0,20 21 15,-20-21-15,-1 0 0,21 0 0,1 0 16,-22 0-16,22-21 0,-1 21 0,1-22 15,-1 22-15,-20-21 0,-1 0 0,0 0 16,1 0-16,-22-22 16,0 22-16,0-21 0,-21 21 0,0-22 0,0 1 15,0 21-15,0-21 0,-21-1 0,0 22 16,0 0-16,-1 0 0,1 21 16,0 0-16,-21 0 0,21 0 0,-22 0 15,22 21-15,-21 0 0,21 0 16,-1 0-16,1 22 0,0-1 15,0 0-15,0 1 0,0-22 0,21 21 16,0 1-16,0-22 0,0 0 0,0 21 16,0-21-16,0 1 0,21-1 15,0-21-15,21 0 0,-21 0 16,1 0-16,-1 0 0,0 0 0,21 0 16,-21-21-16,22-1 0,-22 1 0,0 0 15,21 0-15,-20 0 0,-1 0 16,0-1-16,0-20 0,0 21 0,0-21 15,-21-22-15,22 43 0,-22 0 16,0 0-16,0 42 31,0 0-31,0 0 0,-22 0 16,22 22-16,0-22 0,0 0 0,0 0 16,0 21-16,0-20 0,0-1 15,0 0-15,22 0 0,-1 0 0,0 0 16,21-21-16,-21 22 0,22-22 0,-1 0 15,0 0-15,1 0 0,20 0 16,-20 0-16,20 0 0,1 0 0,-1 0 16,1 0-16,-1 0 0,-21-22 0,22 22 15,-22-21-15,1 0 0,-1-21 0,-21 21 16,0-1-16,22-20 16,-22 0-16,0-1 0,-21 1 0,0 0 15,0-1-15,0 1 0,0 21 0,0-21 16,-21 20-16,0 1 0,-1 21 0,1 0 15,-21 0-15,0 0 0,20 0 16,-20 0-16,0 43 0,21-22 0,-22 21 16,1-21-16,21 22 0,0-1 0,-1 0 15,1 1-15,21-1 0,0-21 16,0 21-16,0-20 0,0 20 16,0-21-16,0 0 0,21-21 0,1 21 15,-1 1-15,0-22 0,21 0 0,-21 0 16,22 0-16,-22 0 0,21 0 15,-21 0-15,22-22 0,-22 1 0,21 0 16,-21 0-16,22 0 0,-22-22 0,0 22 16,0-21-16,0-22 0,1 22 15,-1-21-15,0 20 0,0-20 0,-21-1 16,21 1-16,-21 20 0,21-20 0,-21-1 16,0 1-16,0-1 0,0 22 0,0 0 15,0 21-15,0-1 0,0 1 16,-21 42-16,0 1 0,21 20 15,-21 0-15,0 1 0,21 20 0,-21-21 16,21 22-16,0-1 16,0 1-16,0-1 0,0 1 0,0-22 15,21 22-15,0-22 0,0 22 0,0-22 16,22-21-16,-22 21 0,0-20 0,21-1 16,-21 0-16,22-21 0,-1 0 15,-21 0-15,22 0 0,-1 0 0,21 0 16,-20 0-16,20 0 0,1-21 0,-1 0 15,1-1-15,-1 1 0,-20 0 16,20 0-16</inkml:trace>
  <inkml:trace contextRef="#ctx0" brushRef="#br1" timeOffset="86576.88">6075 12594 0,'84'0'16,"-41"0"-1,-22 0-15,21 21 0,22-21 16,-22 0-16,22 0 0,-22 0 0,21 0 16,1 0-16,-1 0 0,1 0 0,-22 0 15,22 0-15,-22 0 0,0 0 16,-20 0-16,20 0 0</inkml:trace>
  <inkml:trace contextRef="#ctx0" brushRef="#br1" timeOffset="86923.68">6689 12615 0,'211'0'0,"-422"0"0,189 0 15,22 22-15,0-1 16,0 0-16,0 0 0,0 0 15,0 0-15,0 22 0,22-1 0,-22-21 16,0 22-16,21-1 0,0 0 16,-21 1-16,21-1 0,0 0 0,-21 1 15,0-1-15,21 0 0,-21 1 0,0-1 16,0 0-16,0 1 16,0-1-16,0-21 0,-21 21 0,0-20 15,0 20-15,0-21 0,-22 0 0,22 0 0,-21 1 16,0-22-16,-1 0 15,1 0-15,0 0 0,-1 0 0,1-22 16,0 1-16,20 0 0,-20-21 0,21 21 16,0-1-16,0-20 0,-1 0 15,1 21-15,0-22 0,21 1 0,-21 21 16,21-22-16,0 22 0,0 0 0,0 0 16,21 0-16,0 0 0,22-1 15,-22 22-15,21-21 0,0 21 0,1 0 16,-1-21-16</inkml:trace>
  <inkml:trace contextRef="#ctx0" brushRef="#br1" timeOffset="88544.28">7493 13081 0,'0'0'16,"0"21"-16,-21 0 0,21 1 0,-21-1 15,21 0-15,-22 0 0,22 0 0,0 22 16,0-22-16,-21 0 0,21 0 0,-21 21 16,21-20-16,-21-1 0,21 0 15,0 0-15,-21 0 0,21 0 16,-21 1-16,21-1 16,0-42-1,0-1 1,0 1-16,0 0 0,0 0 15,0-21-15,21 20 0,-21 1 0,21 0 16,-21-21-16,21 21 0,0-22 16,-21 22-16,21-21 0,1 21 0,-22-1 15,21 1-15,0 21 0,0 0 0,0 0 16,0 0-16,1 21 16,-1 1-16,0-1 0,0 0 15,-21 0-15,21 21 0,0-20 0,-21-1 16,22 0-16,-1 0 0,-21 0 15,21 0-15,0 1 0,-21-1 0,0 0 16,21-21-16,0 21 0,1-21 16,-1 0-1,0 0-15,-21-21 0,21 21 0,0-21 16,-21 0-16,21-1 0,1 1 0,-1 0 16,-21 0-16,21 0 0,0 0 0,0-22 15,0 22-15,1-21 0,-1 21 16,0-22-16,0 22 0,0 0 0,-21 0 15,21 0-15,1-1 0,-1 22 16,-21 22 0,0-1-16,0 0 0,21 0 15,-21 0-15,0 0 0,0 1 0,0 20 16,0-21-16,0 0 0,21 0 16,0 1-16,-21-1 0,21 0 0,1 0 15,-1 0-15,0-21 0,0 21 0,21-21 16,-20 0-16,20 22 0,-21-22 0,21 0 15,1 0-15,-1 0 0,0 0 16,1 0-16,-1-22 0,-21 22 0,22-21 16,-1 0-16,-21 21 0,21-21 0,-20 0 15,-1 0-15,21-22 16,-21 22-16,-21-21 0,21 21 0,1-1 16,-22-20-16,0 21 0,0 0 0,0-22 15,0 22-15,0 0 16,-22 21-16,1 0 0,0 0 15,21 21-15,-21-21 0,0 21 0,21 1 16,-21 20-16,21-21 0,0 0 16,0 0-16,-22 22 0,22-22 0,0 0 15,0 21-15,0-20 0,0-1 0,0 0 16,0 0-16,22-21 0,-1 21 16,0 0-16,0-21 0,21 0 15,-20 0-15,-1 0 0,21 0 16,-21 0-16,22 0 0,-22 0 0,21-21 15,-21 21-15,22-21 0,-22 0 16,21 0-16,-21 0 0,0-1 0,1-20 16,20 21-16,-21-21 0,0-1 0,0 1 15,1 0-15,-1-22 0,0 22 16,0-22-16,0 22 0,-21 0 0,21-1 16,-21 1-16,0 0 0,0 20 0,0 1 15,0 0-15,0 0 16,0 42-1,0 0-15,-21 0 16,0 22-16,21-1 0,-21-21 16,21 22-16,-21-1 0,21 21 0,0-20 15,0-1-15,0 0 0,0-20 0,0 20 16,0 0-16,0-21 0,0 1 16,0-1-16,0 0 0,21 0 0,-21 0 15,21 0-15,0-21 0,0 0 0,1 0 16,-1 0-16,21 0 0,-21 0 0,22 0 15,-1 0-15,0 0 0,-21-21 16,22 21-16,-1-21 0,-21 0 0,22 0 16,-22 0-16,21-1 0,-21 1 15,0 0-15,1-21 0,-1 21 16,21-43-16,-21 43 0,-21-21 16,0 20-16,0 1 0,0 42 31,-21 1-31,0-1 15,21 0-15,-21 21 0,21-21 0,-21 1 16,21 20-16,-22-21 0,22 0 16,0 0-16,0 1 0,0-1 0,0 0 15,0 0-15,22-21 16,-1 0-16,0 0 16,0 0-16,0 0 0,0 0 15,1 0-15,-1 0 0,0-21 0,0 21 16,0-21-16,0 0 0,22 21 0,-22-22 15,0 1-15,0-21 0,0 21 16,1 0-16,-1-22 0,0 22 0,0 0 16,-21-21-16,21 20 0,0 1 15,-21 42 1,0 1 0,0-1-16,0 21 0,0-21 0,0 0 15,-21 1-15,21-1 0,0 0 16,0 0-16,0 0 0,0 0 0,0 1 15,0-1-15,21-21 16,1 0-16,-1 0 0,0 0 16,0 0-16,21 0 0,-20 0 15,-1 0-15,21 0 0,-21-21 0,0 21 16,22-22-16,-22 22 0,0-21 0,0 21 16,0-21-16,1 0 0,-1 0 15,0 0-15,-21-1 0,0 1 0,0 0 16</inkml:trace>
  <inkml:trace contextRef="#ctx0" brushRef="#br1" timeOffset="88900.08">9271 12615 0,'0'0'0,"21"0"16,0 0-16,22 0 16,-1 0-16,0 0 0,1 0 0,20 0 15,1 0-15,-1 0 0,1 0 16,20 0-16,-20 0 0,-1 0 15,22 0-15,-22 0 0,1 0 0,-22 0 16,22 0-16,-22 0 0,0 0 0,-20 0 16,20 0-16,-21 0 0,0 0 15,0 0-15,-42 0 32,0 0-32</inkml:trace>
  <inkml:trace contextRef="#ctx0" brushRef="#br1" timeOffset="89803.56">6032 14563 0,'0'0'0,"0"-21"0,0-1 0,0 1 16,0-21-16,0 21 0,0 0 0,0-22 15,-21 22-15,21 0 0,-21 0 16,0 21-16,0 0 0,0 0 15,-1 0-15,1 21 0,21 21 0,-21 1 16,0-1-16,0 21 16,0-20-16,-1 20 0,1 1 0,0-1 15,21 1-15,-21-22 0,0 22 0,0-22 16,-1 0-16,1 22 0,0-22 16,0-21-16,0 22 0,21-22 0,0 0 15,-21 0-15,21-42 31,21 0-31,-21 0 0,21-22 0,0 1 16,0 21-16,0-22 0,1 1 16,-1 0-16,0-1 0,0-20 15,0 21-15,0-22 0,1 1 0,-22-1 16,21 1-16,0 20 0,-21-20 0,21 20 16,-21 1-16,0 0 0,21 42 15,-21 21 1,0 21-16,0 1 0,0 20 0,0 1 15,0-22-15,0 21 0,0 22 0,0-43 16,0 22-16,0-1 0,0 1 16,0-22-16,0 22 0,0-22 0,0 0 15,21 1-15,-21-1 0,22-21 0,-22 0 16,21 1-16,0-22 16,-21-22-1,0 1 1,-21 0-16,0 0 0</inkml:trace>
  <inkml:trace contextRef="#ctx0" brushRef="#br1" timeOffset="90195.33">5355 14923 0,'0'0'0,"-42"0"0,21 0 16,42 0 0,0 0-1,0 0-15,21 0 0,1 0 0,20 0 16,1 0-16,-1 0 0,1 0 0,20-22 15,-20 22-15,21-21 16,-1 0-16,-20 0 0,20 0 0,-20 0 16,21-1-16,-22 1 0,1 0 0,-1 0 15,-21 0-15,1 0 0,-1-1 16,-21 22-16,0-21 0,-42 21 31,0 21-31,0 1 0,0 20 0,0-21 16,21 21-16,0 22 0,-22-22 0,22 22 15,0-22-15,0 22 0,0-1 16,-21 1-16,21 20 0,0-20 0,0-1 16,0-20-16,-21 20 0,0 1 0,0-22 15,21 0-15,-21 1 16,21-1-16,0 0 0,-22-21 0,22 1 16,0-1-16,0 0 0,0-42 31,0 0-31,0-1 0,0-20 15,0 21-15,22-21 0,-22-1 0</inkml:trace>
  <inkml:trace contextRef="#ctx0" brushRef="#br1" timeOffset="90469.09">6456 14944 0,'0'0'0,"0"-43"0,0 1 16,0 21-16,0-21 0,0 20 0,0 1 15,21 0-15,0 0 0,0 0 16,22 21-16,-22 0 0,21-21 15,0 21-15,-20 0 0,20 0 0,0 0 16,1 0-16,-1 21 0,-21 0 0,21 0 16,-20 0-16,-22 0 0,0 1 15,0-1-15,0 21 0,0-21 0,-22 0 16,1 1-16,-21-1 0,0 0 0,-1 0 16,1 0-16,0 0 0,-1 1 15,1-1-15,21-21 0,0 0 0,-1 21 16,44-21-1,-1-21 1,0 0-16,21 21 0,-21-22 16,22 1-16</inkml:trace>
  <inkml:trace contextRef="#ctx0" brushRef="#br1" timeOffset="90751.93">7260 14626 0,'0'0'0,"0"21"0,0 1 16,0 20-16,0-21 0,0 0 0,0 22 16,0-22-16,0 21 0,0 0 15,0 1-15,0-1 0,0 22 0,0-1 16,0 1-16,0-22 0,0 43 16,0-22-16,0-21 0,-21 22 15,21-1-15,-21 1 0,21-1 0,0 1 16,-21-1-16,-1 1 0,1-22 0,21 22 15,0-22-15,-21 0 0,21 1 16,-21-1-16,21-21 0,0 22 0,0-22 16,0-42-1,0-1-15,0 1 0,21 0 16</inkml:trace>
  <inkml:trace contextRef="#ctx0" brushRef="#br1" timeOffset="91072.75">7197 14965 0,'0'-42'0,"0"84"0,0-127 15,0 43-15,0 21 0,0-22 0,0 22 16,0 0-16,21 0 0,-21 0 0,42 0 16,-21-1-16,0 1 0,22 21 15,-22 0-15,21 0 0,1 0 0,-1 0 16,0 0-16,1 21 0,-22 1 15,21-1-15,-21 0 0,-21 0 0,0 0 16,0 0-16,0 1 0,0 20 0,0-21 16,-21 0-16,0 0 0,0 1 15,-22-1-15,22-21 0,-21 21 16,21 0-16,-22-21 0,1 21 0,21-21 16,0 0-16,0 0 0,-1 21 0,1-21 15,0 0-15,0 0 16,21-21-1</inkml:trace>
  <inkml:trace contextRef="#ctx0" brushRef="#br1" timeOffset="93268.12">8721 14245 0,'0'0'0,"21"-21"0,-21 0 15,21 0-15,-21 0 16,0-1-16,0 65 31,0-22-15,0 21-16,-21 1 0,0 20 15,-1-21-15,22 22 0,-21-1 0,-21 1 16,21-22-16,0 22 0,-1-22 16,-20 0-16,21 1 0,0-1 0,0 0 15,-1-20-15,1 20 0,0-21 0,0 0 16,0-21 0,0 0-16,-1 0 15,1-21-15,0-21 0,21 21 16,0-1-16,0 1 0,0-21 15,0 0-15,0-1 0,0 1 0,0 0 16,0-1-16,0 1 0,0 0 0,0-1 16,0 1-16,0 21 0,0 0 15,21 21-15,0 0 0,-21 21 16,22 0-16,-1 21 0,0-21 16,-21 22-16,21-1 0,0 0 0,0 1 15,1-22-15,-1 21 0,0 1 0,0-22 16,0 21-16,0-21 0,22 0 15,-22 22-15,0-22 0,21 0 16,1-21-16,-22 21 0,21-21 0,1 0 16,-22 0-16,21 0 0,0 0 0,1 0 15,-1 0-15,0 0 0,-20-21 16,20 0-16,0 21 0,-21-21 0,22 0 16,-22-22-16,0 22 0,0 0 0,0-21 15,1 20-15,-1-20 0,-21 21 16,0-21-16,0 20 0,21 1 15,-21 42 17,0 1-32,-21 20 0,21-21 15,0 0-15,0 0 0,0 1 0,0 20 16,0-21-16,0 0 0,0 0 16,0 1-16,21-1 0,0-21 0,-21 21 15,21 0-15,0-21 0,22 0 0,-22 0 16,0 0-16,0 0 0,0 0 15,22 0-15,-22 0 0,0 0 0,0 0 16,22-21-16,-22 0 0,0 21 0,0-21 16,0-1-16,-21 1 0,0 0 0,21 0 15,-21 0-15,0-22 0,0 22 16,0-21-16,-21 0 0,21-1 16,-21 1-16,0 0 0,0-1 0,0 1 15,-22 0-15,22-1 0,0 22 16,0 0-16,-22 21 0,22 0 0,0 0 15,0 0-15,0 0 0,0 42 16,-1-21-16,1 1 0,0 20 0,21-21 16,0 21-16,0 1 0,0-1 0,0 0 15,0 1-15,0-1 0,0-21 16,0 22-16,21-1 0,0-21 0,22 0 16,-22 22-16,21-22 0,1 0 15,-22 0-15,21-21 0,0 21 0,1-21 16,20 0-16,-20 0 0,20 0 15,-21 0-15,22 0 0,-1 0 0,1-21 16,-1 0-16,-20 0 0,20 0 0,1-1 16,-22 1-16,0 0 0,22 0 15,-22-21-15,-21 20 0,22-20 0,-22 21 16,-21-21-16,0-1 0,0 1 0,0 21 16,0 0-16,-21-22 0,0 22 15,-1 21-15,1 0 0,0 0 0,0 0 16,0 0-16,-22 0 0,22 21 0,0 0 15,0 1-15,0-1 16,0 21-16,-1-21 0,1 22 0,21-22 16,0 21-16,-21-21 0,21 22 0,0-22 15,0 0-15,0 0 0,0 0 16,0 0-16,0 1 0,21-22 0,0 0 16,-21 21-16,22-21 0,-1 0 0,0 0 15,0 0-15,0 0 0,22-21 16,-22-1-16,0 22 0,0-21 15,0 0-15,-21 0 0,21 0 0,1 0 16,-1-1-16,-21-20 0,0 21 0,21 0 16,0-22-16,-21 22 0,0 0 15,0 0-15,21 0 0,-21 0 16,21 21-16,1 21 16,-22 0-16,0 0 15,0 0-15,0 22 0,0-22 0,0 0 16,0 21-16,0-21 0,21 1 0,-21-1 15,21 0-15,0 0 0,0 0 16,0 0-16,1 1 0,20-1 0,0-21 16,-21 21-16,22-21 0,-1 0 0,22 0 15,-22 0-15,0 0 0,1 0 0,20 0 16,-21-21-16,1 21 0,-1-21 16,0-1-16,1 22 0,-1-21 15,-21 0-15,22 0 0,-22-21 0,0 20 16,0 1-16,0-21 0,0 0 15,-21-1-15,0 1 0,0 0 0,0-1 16,0 1-16,0 0 0,0-1 0,-21 22 16,0-21-16,0 21 0,-21 21 15,20-22-15,1 22 0,-21 0 0,21 0 16,-22 22-16,22-1 0,0 0 0,-21 21 16,21-21-16,-1 22 0,1-1 15,0 0-15,21 1 0,0-1 16,0 0-16,0 1 0,0-22 0,0 21 0,0-21 15,0 1-15,0-1 0,21 0 16,0 0-16,1 0 0,-1-21 16,0 0-16,0 0 0,0 0 0,0 0 15,1 0-15,20 0 0,-21-21 0,0 21 16,0-21-16,1 0 0,-1 0 16,0-1-16,0 1 0,0-21 0,0 21 15,1-22-15,-1 1 0,0 0 0,0-22 16,-21 22-16,21 0 0,0-22 15,-21 22-15,22-22 0,-22 22 0,0 0 16,0-1-16,0 22 0,0-21 0,0 21 16,-22 42-1,1 0 1,21 21-16,0 1 0,-21-1 0,21 0 16,0 22-16,0-22 0,0 22 15,0-22-15,0 21 0,0-20 0,21-1 16,0 0-16,1 1 0,-1-22 0,0 21 15,0-21-15,0 1 0,0-1 16,1-21-16,-1 21 0,0-21 0,0 0 16,0 0-16,0 0 0,1 0 0,-1 0 15,0 0-15,0-21 0,0 21 0,0-21 16,1-1-16,-1 1 0,0 0 16,0 0-16</inkml:trace>
  <inkml:trace contextRef="#ctx0" brushRef="#br1" timeOffset="93484.29">12785 14711 0,'0'21'31,"-22"-21"-15,22-21 15</inkml:trace>
  <inkml:trace contextRef="#ctx0" brushRef="#br1" timeOffset="109623.91">15155 11430 0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28:10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466 0,'-22'0'109</inkml:trace>
  <inkml:trace contextRef="#ctx0" brushRef="#br0" timeOffset="1996.4">2074 254 0,'0'21'32,"21"-21"-17,1 0-15,-1 0 16,0 0-1,0 0-15,0 0 16,0-21-16,1 21 0,-1-21 0,21 0 16,-21 21-16,0-21 15,1 21-15,-1-22 0,-21 1 0,21 0 16,-21 0-16,0 0 16,-21 21-1,0 0-15,-1 0 16,1 0-16,0 0 0,0 0 15,-21 0-15,20 21 0,1 0 0,-21 0 16,21 0-16,0 1 0,-1 20 16,1-21-16,0 0 0,0 0 15,21 1-15,0 20 0,0-21 0,0 0 16,0 0-16,0 1 16,0-1-16,0 0 0,0 0 0,0 0 15,21 0-15,0 1 0,0-1 16,1 0-16,-22 0 0,21-21 15,0 21-15,0 0 0,0 1 0,0-1 16,-21 0-16,22 0 0,-1 0 16,-21 0-16,0 22 0,21-22 0,-21 0 15,0 21-15,0-20 0,0-1 16,0 21-16,0-21 0,-21 0 0,0 1 16,-1-1-16,-20 0 0,21 0 15,-21 0-15,20 0 0,-20 1 16,21-22-16,-21 0 0,-1 0 15,22 0-15,-21 0 0,-1 0 16,22 0-16,-21-22 0,21 22 0,0-21 16,-1 0-16,-20 0 0,21-21 15,0 20-15,21-20 0,-21 21 0,21 0 16,-22-22-16,22 22 0,0 0 16,0 0-16,0 0 0,0 0 15,22-1-15,-1 1 0,0 21 0,0 0 16,0-21-16,0 21 0,1 0 15,-1 0-15,21-21 0,-21 21 16,0 0-16</inkml:trace>
  <inkml:trace contextRef="#ctx0" brushRef="#br0" timeOffset="2436.44">2498 974 0,'21'-21'0,"-42"42"0,63-42 16,-21-1-16,0 1 0,0 21 16,1-21-16,-1 0 0,0 0 15,0 0-15,0-22 0,22 22 0,-22 0 16,-21 0-16,21 0 0,-21-1 15,0 1-15,0 0 0,-21 21 32,0 0-32,-1 0 0,1 0 0,0 0 15,-21 0-15,21 21 0,-1 0 16,1 1-16,0 20 0,0-21 16,0 21-16,0-20 0,-1 20 0,22 0 15,0 1-15,-21-22 0,21 21 16,0 0-16,0-20 0,0-1 15,0 21-15,21-21 0,1 0 16,-1 1-16,21-22 0,-21 0 16,0 0-16,1 0 0,20 0 15,-21 0-15,21 0 0,-20 0 0,20-22 16,0 1-16,-21 0 0,22 0 16,-22-21-16,21 20 0</inkml:trace>
  <inkml:trace contextRef="#ctx0" brushRef="#br0" timeOffset="2783.82">3260 0 0,'0'0'0,"-22"0"16,22 42-1,0 1 1,0-1-16,0 22 0,0-1 0,0 1 16,0-22-16,-21 21 0,21 1 15,-21-1-15,21-20 0,0 20 0,0-20 16,-21 20-16,21-21 16,-21 1-16,21-1 0,-21 0 0,21 1 15,0-1-15,0-21 0,0 0 16,0 1-16,0-1 0,0 0 15,0 0-15,21-21 32,-21-21-32,21 0 15,-21 0-15,0-1 0</inkml:trace>
  <inkml:trace contextRef="#ctx0" brushRef="#br0" timeOffset="3203.6">3323 931 0,'0'22'15,"21"-22"1,0 0 0,1 0-16,-1 0 0,0 0 15,-21-22-15,21 1 0,0 21 0,0-21 16,1 0-16,-1 0 0,0 0 15,0-1-15,0 22 0,0-21 0,1 0 16,-22 0-16,0 0 16,0 0-16,-22 21 31,1 0-31,0 0 0,0 0 16,0 21-16,0 0 15,-1 0-15,1 0 0,0 0 16,0 1-16,0 20 0,0-21 0,21 0 15,-22 22-15,22-22 0,-21 0 16,21 21-16,0-21 0,0 1 0,0-1 16,0 0-16,21-21 15,1 0-15,-1 21 0,0-21 0,0 0 16,0 0-16,0 0 16,22 0-16,-22-21 0,21 0 0,-21 21 15,22-21-15,-1-1 0</inkml:trace>
  <inkml:trace contextRef="#ctx0" brushRef="#br0" timeOffset="3764.06">4022 720 0,'0'-21'32,"-22"42"-17,22 0 1,-21 0-16,21 0 0,0 0 15,0 22-15,0-22 0,0 0 16,-21 21-16,21-20 0,-21 20 0,21-21 16,0 0-16,0 0 0,0 1 15,0 20-15,0-21 0,0 0 16,0 0-16,0 1 16,0-44 15,0 1-16,0 0-15,0 0 0,0 0 16,0 0-16,0-1 0,0-20 0,0 21 16,21-21-16,0 20 15,-21-20-15,21 21 0,1-21 0,-1 20 16,0 1-16,0 0 0,0 0 16,0 0-16,1 0 0,-1 21 0,21 0 15,-21 0-15,0 0 0,1 0 16,-1 0-16,0 21 0,0 0 0,0 0 15,-21 0-15,21 22 0,1-22 16,-22 21-16,21-21 0,-21 22 0,0-22 16,0 21-16,0-21 0,0 0 15,0 22-15,-21-22 0,21 0 0,-22 0 16,22 0-16,-21 1 16,0-22-16,21 21 15,0-42 16,21-1-15,0 1-16,-21 0 16,22 0-16,-1 0 0</inkml:trace>
  <inkml:trace contextRef="#ctx0" brushRef="#br0" timeOffset="4043.9">4868 720 0,'0'21'16,"0"0"-16,0 0 0,0 0 15,0 1-15,0-1 0,0 0 16,-21 21-16,21-21 0,0 1 16,-21 20-16,21-21 0,0 0 0,0 0 15,0 1-15,0-1 0,0 0 0,0 0 16,0 0-16,0 0 15,0-42 32,0 0-47,21 0 16,-21 0-16,21 0 0</inkml:trace>
  <inkml:trace contextRef="#ctx0" brushRef="#br0" timeOffset="4473.14">4868 339 0,'0'0'0,"-21"0"0,0 0 16,0 0-16,0 21 16,-1 0-16,1 0 0,21 0 0,0 1 15,0-1-15,-21 0 0,21 0 16,0 0-16,0 0 0,0 1 0,0-1 15,21-21-15,-21 21 0,21-21 16,1 0-16,20 0 0,-21 0 0,0 0 16,0 0-16,1 0 0,20 0 15,-21 0-15,0 0 0,0-21 16,1 0-16,-22-1 16,0 1-16,0 0 0,0 0 0,0-21 15,0 20-15,0-20 0,0 21 16,-22 0-16,1-22 0,0 22 0,0 21 15,0-21-15,0 21 16,-1 0-16,1 0 0,-21 0 0,21 21 16,0 0-16,-1 1 0,1-1 15,0 21-15,0-21 0,0 22 0,0-22 16,21 21-16,0-21 0,0 22 16,0-22-16,0 21 0,0-21 0,0 0 15,21 1-15,0-1 0,0 0 16,0 0-16,0 0 0,22 0 0</inkml:trace>
  <inkml:trace contextRef="#ctx0" brushRef="#br0" timeOffset="6361.07">5228 804 0,'0'-21'16,"0"0"-16,21 21 0,-21-21 0,0 0 16,21 0-16,-21-1 15,0 44 32,0-1-47,0 0 0,0 0 16,0 21-16,0-20 0,0 20 0,0 0 15,0 1-15,0-22 0,0 21 16,0-21-16,0 22 0,0-22 0,0 21 16,0-21-16,0 0 0,0 1 15,0-1-15,22-21 16,-1 0-16,0 0 0,0 0 16,21 0-16,-20 0 0,-1 0 15,0 0-15,0 0 0,21-21 0,-20-1 16,-1 1-16,21 0 0,-21 0 15,0 0-15,1 0 0,20-22 16,-42 1-16,21 21 0,0-22 0,-21 22 16,21-21-16,-21 21 0,0 0 0,0-1 15,0 1-15,0 0 16,0 42 15,0 0-15,0 1-1,0-1-15,-21 0 0,21 0 16,0 0 15,0-42 32,-21 21-63</inkml:trace>
  <inkml:trace contextRef="#ctx0" brushRef="#br0" timeOffset="7268.19">2519 804 0,'0'0'0,"-43"0"16,1 0-16,0 0 0,21 0 15,-1 0-15,1 0 0,0 0 16,21 22-16,42-1 16,-20-21-1,41 0-15,1 0 0,-1 21 16,22-21-16,21 0 0,-1 0 0,1 0 15,21 0-15,0 0 0,21 0 16,-21 21-16,22-21 0,-1 0 0,-21 0 16,21 0-16,-21 0 0,21 0 15,-21 0-15,-21 0 0,21 0 16,-42 0-16,-1 0 0,1 0 0,-22 0 16,-20 21-16,-1-21 0,0 0 15,-20 0-15,-1 0 0,-64 0 31,22 0-31,-21 0 16,0 0-16,-1 0 0,-20 0 0,-1 0 16,-20 0-16,-1 21 0</inkml:trace>
  <inkml:trace contextRef="#ctx0" brushRef="#br0" timeOffset="7565.02">2984 1164 0,'-42'21'0,"84"-42"0,-63 42 32,64-21-32,-1 0 15,21 0-15,22 0 0,0 0 16,21 0-16,-1 0 0,22-21 0,0 21 16,0-21-16,0 21 0,0 0 15,0-21-15,0 21 0,0 0 0,-21-21 16,0 21-16,-21 0 0,-1-21 15,1 21-15,-21 0 0,-22 0 0,0 0 16,1 0-16,-22 0 0,0 0 16,0 0-16,-42 21 31,0-21-15,0 21-16,-1 0 0,-20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28:20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85 0,'0'0'0,"-21"0"0,0-21 16,0 21-16,0 0 0,-22 0 0,22-22 16,0 22-16,0 0 0,21 22 31,42-1-16,-21-21-15,43 0 0,-1 0 16,1 21-16,20-21 0,1 0 0,0 0 16,-1 0-16,1 0 0,21 0 15,-21 0-15,20 0 0,-20 0 0,0-21 16,-22 21-16,1 0 16,-1 0-16,-20 0 0,-22 0 0,0 0 15,-21 21-15,-21-21 16,0 0-16,-22 21 0,1-21 15</inkml:trace>
  <inkml:trace contextRef="#ctx0" brushRef="#br0" timeOffset="425.27">2053 169 0,'0'0'0,"0"64"16,0-43-1,0 0-15,0 0 0,0 1 16,0-1-16,0 21 0,0 0 0,0 1 16,0-1-16,0 0 0,0 1 15,0-1-15,0 0 0,0 22 16,0-1-16,0-20 0,0 20 0,0 1 16,0-22-16,0 22 0,0-22 15,0 0-15,0 1 0,-21-1 0,21-21 16,-21 0-16,0 22 0,21-22 15,-22 0-15,1 0 0,0-21 0,0 21 16,0-21-16,0 0 16,-22 0-16,22 0 0,-21 0 0,-1 0 15,1 0-15,0 0 0,-22-21 16,22 0-16,0 0 0,-1 0 0,1-1 16,21-20-16,-22 21 0,1 0 15,21-22-15,0 22 0,0 0 16,21 0-16,0 0 0,0 0 15,0-1-15,21 22 16,0-21-16,21 21 0,-21 0 0,22 0 16,-22 0-16,21 0 0,1 0 15,-1 0-15</inkml:trace>
  <inkml:trace contextRef="#ctx0" brushRef="#br0" timeOffset="963.96">2646 804 0,'0'0'0,"0"-21"0,0 0 0,0 0 15,0 0-15,-21 21 16,-22-21-16,22 21 0,0 0 0,0 0 16,-22 0-16,22 0 0,-21 0 15,21 0-15,-22 21 0,22 0 0,-21 21 16,21-21-16,0 22 15,-1-1-15,1 0 0,0 1 0,21 20 16,0-20-16,-21-1 0,21 0 16,0-21-16,0 22 0,0-22 15,0 21-15,0-21 0,21 1 0,0-22 16,0 21-16,1-21 0,20 0 16,-21 0-16,21 0 0,-20 0 0,20 0 15,0 0-15,-21-21 0,22-1 16,-22 1-16,21 0 0,-21 0 0,1 0 15,20-22-15,-21 1 0,-21 0 16,21-1-16,-21 1 0,21 0 16,-21-1-16,0 22 0,0-21 15,0 21-15,0 0 0,0-1 0,0 44 32,0-1-32,0 0 0,-21 0 0,21 21 15,0-20-15,-21 20 0,21 0 16,0 1-16,0-22 0,0 21 0,0 0 15,0-20-15,21-1 0,0 0 16,1 0-16,-1 0 0,0 0 0,-21 1 16,21-22-16,21 0 0,-20 0 15,-1 0-15,0 0 0,0 0 16,0 0-16,22-22 0,-22 1 16,0 0-16,0 0 0,0 0 0,0 0 15</inkml:trace>
  <inkml:trace contextRef="#ctx0" brushRef="#br0" timeOffset="1842.92">3238 826 0,'0'0'0,"0"-22"0,0 1 0,0 42 47,0 1-47,0-1 0,0 21 16,0 0-16,0-20 0,0 20 0,0 0 15,0-21-15,0 22 0,0-22 16,0 21-16,0-21 0,0 1 15,0 20-15,0-21 0,0 0 16,22-21-16,-22 21 0,21-21 0,0 0 16,0 0-16,0 0 0,0 0 15,1 0-15,-1 0 0,0 0 0,21-21 16,-21 21-16,22-21 0,-22 0 16,0 0-16,0-22 0,0 22 0,1 0 15,-1-21-15,0-1 0,-21 1 16,0 21-16,0-21 0,0-1 0,0 1 15,0 21-15,0 0 0,0-22 16,0 22-16,0 0 16,21 21 31,0 21-47,0-21 0,1 0 0,20 0 15,-21 0-15,21 0 0,1 0 16,-1 0-16,22 0 0,-22 0 0,21 0 15,-20-21-15,20 21 0,-20 0 0,-1 0 16,0 0-16,-21-21 0,22 21 16,-22 0-16,-42 0 31,-22 0-15,22 21-16,0 0 0,-21-21 15,21 21-15,-22 0 0,22 1 0,-21 20 16,21-21-16,-22 21 0,22 1 15,0-22-15,0 21 0,0 1 0,-1-22 16,1 21-16,21-21 0,0 22 16,0-22-16,0 0 0,0 0 0,0 0 15,21 0-15,1-21 16,-1 0-16,21 0 0,-21 0 0,0 0 16,22 0-16,-22-21 0,21 21 0,-21-21 15,22 0-15,-1 0 0,-21 0 16,22-1-16,-22-20 0,21 21 0,-21-21 15,0-1-15,1 1 16,-1 0-16,-21-1 0,0 1 0,21 0 16,-21-1-16,0 22 0,0 0 15,0 0-15,0 0 0,-21 21 16,0 0-16,-1 21 16,1 0-16,0 0 0,0 21 15,21 1-15,-21-1 0,21 0 16,-21 1-16,21-22 0,0 21 0,0 1 15,0-1-15,0-21 0,0 0 16,21 22-16,0-22 0,0-21 0,0 21 16,0 0-16,22-21 0,-22 0 15,21 0-15,1 0 0,-22 0 16,21 0-16,0 0 0,1-21 0,-1 0 16,0 0-16,1-1 0,-1 1 15,-21-21-15</inkml:trace>
  <inkml:trace contextRef="#ctx0" brushRef="#br0" timeOffset="2219.87">5990 0 0,'-21'0'47,"0"0"-32,0 42-15,-1 1 16,1 41-16,0-20 0,0-1 0,-21 22 16,20-21-16,1 20 0,-21 1 15,0 0-15,20-1 0,-20 1 16,0-22-16,-1 22 0,1-21 0,21-1 15,-21 1-15,20-22 0,1 0 16,0 1-16,21-1 0,0 0 0,0-21 16,0 1-16,0-1 0,0 0 15,0 0-15,21-21 16,0 0-16,1-21 16,-1 0-16,0 0 0,0-1 15,0 1-15</inkml:trace>
  <inkml:trace contextRef="#ctx0" brushRef="#br0" timeOffset="4552.28">6964 572 0,'21'0'0,"-42"0"0,63 0 0,-42-22 16,21 22-16,0-21 0,1 0 15,-1 0-15,0 0 0,0 0 16,-21-1-16,21 1 0,0 0 16,-21 0-16,22 0 0,-22-22 15,0 22-15,0 0 0,0 0 0,0 0 16,0 0-16,0-1 0,0 1 0,-22 21 15,1 0-15,0 0 0,0 0 16,-21 0-16,-1 21 0,22 1 16,-21-1-16,-1 0 0,22 0 0,0 21 15,-21-20-15,21-1 0,21 21 16,0-21-16,0 0 0,0 1 0,0 20 16,0-21-16,0 0 0,21 0 15,0 1-15,0 20 0,0-21 0,0 0 16,22 0-16,-22 22 0,0-22 15,0 21-15,0-21 0,1 22 16,-1-1-16,0-21 0,-21 22 0,21-22 16,-21 21-16,0-21 0,0 0 15,-21 1-15,0-1 0,0 0 0,-1 0 16,-20 0-16,0 0 0,-1-21 16,1 0-16,-21 22 0,20-22 0,-20 0 15,20 0-15,1 0 0,0-22 16,21 1-16,-1 0 0,1 0 0,0 0 15,0-22-15,21 1 0,0 0 16,0-1-16,0 1 0,0 0 0,0-1 16,0 1-16,0 0 0,0 21 15,0-1-15,0 1 0,21 0 16,-21 0-16,21 21 16,0 0-16,-21 21 0,22 0 15,-22 0-15,0 22 0,0-22 0,0 21 16,0 1-16,0-1 0,21 0 15,-21 1-15,0-1 0,0-21 0,21 21 16,0 1-16,0-22 0,0 0 16,1 21-16,20-20 0,-21-1 0,21-21 15,-20 21-15,20 0 0,0-21 16,1 0-16,-1 0 0,21 0 0,-20 0 16,-1 0-16,0 0 0,1-21 15,-1 0-15,0 0 0,22-1 16,-22 1-16,1 0 0,-1-21 0,-21 21 0,21-22 15,1 22-15,-22-21 16,0-1-16,0 1 0,-21 0 0,0 21 16,21-22-16,-21 22 0,0 0 15,0 0-15,0 0 0,-21 21 32,0 0-32,0 21 0,21 0 15,-21 0-15,0 0 0,21 22 0,-22-22 16,22 21-16,-21-21 0,21 22 15,0-22-15,0 21 0,0-21 0,0 0 16,0 1-16,0-1 0,21 0 16,1 0-16,-1-21 0,21 0 0,-21 21 15,22-21-15,-1 0 16,-21 0-16,21 0 0,1-21 0,-1 0 16,0 21-16,1-21 0,-1 0 0,0-1 15,1-20-15,-22 21 0,21-21 16,-21-1-16,1 1 0,-1 0 0,21-22 15,-21 22-15,-21-1 0,21-20 16,1 21-16,-22-22 0,21 22 0,-21-1 16,0-20-16,0 21 0,0 20 15,0-20-15,0 21 0,0 0 16,0 0-16,-21 42 16,21 0-1,-22 0-15,1 21 0,21-20 16,0 20-16,0 0 0,-21 1 15,21-1-15,-21 21 0,21-20 0,-21-1 16,21 0-16,-21 22 0,21-22 16,0 1-16,0-1 0,0 0 0,0 1 15,0-1-15,0-21 0,21 21 16,0-20-16,0-1 0,0 0 0,0-21 16,22 21-16,-22-21 0,21 0 15,1 0-15,-1 0 0,0 0 16,1-21-16,-1 21 0,-21-21 0,21 0 0,1-1 15,-1 1-15,0-21 0,-20 21 16,20 0-16,-21-22 0,0 1 16,-21 21-16,0-22 0,21 22 15,-21-21-15,0 21 0,0 0 0,0-1 16,0 1-16,-21 21 0,0 0 16,0 0-16,0 0 0,0 0 15,-1 21-15,1-21 0,-21 22 0,42-1 16,-21 0-16,0 21 0,21-21 15,-22 22-15,22-22 0,0 21 0,0 1 16,0-22-16,0 0 0,0 21 16,22-21-16,-1 1 0,0-1 0,0-21 15,0 21-15,22-21 0,-22 0 16,21 0-16,0 0 0,-20 0 16,20 0-16,0 0 0,-21 0 0,22-21 15,-22 21-15,21-21 0,-21-1 16,1 1-16,20-21 0,-21 21 0,0 0 15,0-22-15,-21 1 0,22 21 16,-22-22-16,21 22 0,-21-21 0,0 21 16,0 0-16,0-1 0,0 1 15,-21 21 1,-1 21-16,22 1 16,-21-1-16,21 0 0,0 0 15,-21 0-15,21 22 0,-21-22 0,21 21 16,0 0-16,0-20 0,-21-1 0,21 21 15,0-21-15,0 0 0,-21 1 16,21-1-16,0 0 0,0 0 16,0-42 15,0 0-15,21 0-16,-21-22 0,21 22 15,-21 0-15,21-21 0,0-1 16,0 1-16,-21 21 0,22-22 0,-1 1 15,0 21-15,21-21 0,-21 20 16,1 1-16,20 0 0,-21 21 16,0 0-16,0 0 0,1 0 0,-1 0 15,0 21-15,-21 0 0,21 1 16,-21-1-16,0 21 0,0-21 16,0 22-16,0-1 0,0-21 0,0 21 15,21-20-15,-21 20 0,0-21 16,21 0-16,-21 0 0,22 1 0,-22-1 15,21 0-15,0-21 0,0 0 16,0 0-16,0 0 0,1 0 0,-1 0 16,21 0-16,-21 0 0,22 0 15,-22-21-15,0 0 0,21-1 16,-21 1-16,1 0 0,20 0 0,-21-21 16,0 20-16,0-20 0,1 0 15,-1 21-15,0-22 0,0 22 0,-21 0 16,0 0-16,0 0 0,0 42 31,0 0-31,0 0 0,0 0 16,-21 22-16,0-22 0,21 21 15,-21-21-15,21 22 0,0-22 16,0 21-16,0-21 0,0 0 0,0 1 16,0-1-16,0 0 0,0 0 0,21-21 15,0 21-15,0-21 16,0 0-16,0 0 0,1 0 15,-1 0-15,0-21 0,0 21 16,0-21-16,0 0 0,-21 0 0,0-1 16,22-20-16,-22 21 0,21-21 15,-21-1-15,0 1 0</inkml:trace>
  <inkml:trace contextRef="#ctx0" brushRef="#br0" timeOffset="4907.68">10372 318 0,'-22'0'0,"44"0"0,-86 0 16,43 0-16,0 21 0,0 0 0,21 0 16,-22 0-16,22 0 0,-21 1 15,21-1-15,0 0 0,0 0 0,0 0 16,21 0-16,1 1 16,-1-22-16,0 0 0,0 0 0,21 0 15,-20 0-15,-1 0 0,21 0 16,-21 0-16,0-22 0,1 1 0,-1 21 15,0-21-15,0 0 0,-21-21 0,0 20 16,0 1-16,0-21 0,0 21 16,0-22-16,0 22 0,0 0 15,-21 0-15,0 0 0,0 21 16,-1 0-16,-20 0 0,21 21 16,0 0-16,0 0 0,-1 22 15,1-22-15,21 0 0,-21 21 0,0-21 16,21 22-16,-21-22 0,21 0 0,0 0 15,0 22-15,0-22 0,0 0 16,21 0-16,0 0 0,0-21 0,0 21 16,1 1-16</inkml:trace>
  <inkml:trace contextRef="#ctx0" brushRef="#br0" timeOffset="6059.27">10816 699 0,'0'0'16,"0"-22"-16,0 1 16,0 42 15,0 1-15,-21-1-16,21 0 0,0 0 0,-21 0 15,21 22-15,0-1 0,0-21 16,0 21-16,0-20 0,0 20 0,0-21 15,0 21-15,0-20 0,0-1 16,0 0-16,0 0 0,21-21 16,0 21-16,0-21 0,0 0 0,22 0 15,-22 0-15,21 0 0,-21 0 16,1 0-16,20-21 0,0 0 0,-21 21 16,1-21-16,20-22 0,-21 22 0,0 0 15,0-21-15,1-1 0,-1 1 16,0 0-16,0-1 0,-21 1 0,0 21 15,0-21-15,0 20 0,21 1 16,-21 0-16,-21 42 16,0 0-1,0 22 1,21-22-16,0 0 0,-21 21 0,-1 1 16,22-22-16,-21 21 0,21 1 15,0-22-15,0 21 0,0-21 0,0 0 16,21 1-16,1-1 0,-1 0 0,0-21 15,0 21-15,21 0 0,1-21 16,-1 0-16,-21 0 0,22 0 0,-1 0 16,-21 0-16,21-21 0,-20 0 15,20 21-15,-21-21 0,0 0 0,22-22 16,-22 22-16,0-21 0,0 21 16,0-22-16,0 1 0,1 0 15,-22 20-15,0-20 0,0 21 0,0 0 16,0 0-16,-22 42 31,22 0-31,-21 0 0,21 21 0,-21-20 16,0 20-16,21 0 0,0-21 15,0 22-15,-21-22 0,21 21 0,-21-21 16,21 1-16,0-1 0,0 0 16,0 0-16,0 0 0,0-42 46,21 0-30,-21 0-16,21 0 0,-21-1 16,21-20-16,0 21 0,0-21 0,-21-1 15,22 1-15,-1 0 0,21 20 0,-21-20 16,0 21-16,22-21 0,-22 20 16,21 1-16,-21 21 0,22 0 0,-22 0 15,0 0-15,0 0 0,-21 21 16,21 1-16,-21-1 0,22 0 0,-22 21 15,0 1-15,0-22 0,0 21 0,0 0 16,0-20-16,0 20 0,0-21 16,0 21-16,0-20 0,0-1 15,0 0-15,0 0 16,21-21 15,0 0-31,-21-21 0,21 0 16,0 0-16,-21-1 0,21 1 0,22 0 15,-22-21-15,0 21 0,21-22 16,-20 1-16,20 0 0,-21-1 0,21 22 16,1-21-16,-22 21 0,0-1 0,0 22 15,0 0-15,1 0 16,-1 22-16,-21-1 0,0 21 16,0-21-16,0 22 0,0-1 0,-21 0 15,-1 1-15,22-1 0,-21 0 16,21 1-16,0-22 0,0 0 0,0 21 15,0-21-15,0 1 16,0-1-16,21-21 31,1-21-31,-1-1 0,0 1 16</inkml:trace>
  <inkml:trace contextRef="#ctx0" brushRef="#br0" timeOffset="8220.7">14584 614 0,'42'0'32,"-21"0"-32,0 0 0,1-21 0,-1 0 15,0 21-15,0-22 0,21 1 16,-20 0-16,20 0 0,0 0 16,1 0-16,-1-1 0,0-20 0,1 21 15,-22-21-15,0 20 0,0-20 16,-21 0-16,0-1 0,0 22 0,-21-21 15,0 0-15,0-1 0,-22 22 16,1 21-16,0 0 0,-1 0 0,1 0 16,0 0-16,-1 0 0,22 0 15,-21 42-15,-1 1 0,1-1 0,0 0 16,21 22-16,-22-22 0,22 22 0,0-22 16,21 0-16,0 1 0,0-1 15,0 0-15,0 1 0,0-22 0,21 21 16,0-21-16,0 1 15,1-1-15,-1 0 0,21 0 0,-21 0 16,22-21-16,-1 0 0,-21 0 16,21 0-16,1 0 0,-22 0 0,21 0 15,-21 0-15,-42 0 32,0 0-32,-21 0 0,21 21 0,-22-21 15,1 22-15,0 20 0,-1-21 16,22 0-16,-21 22 0,-1-22 0,22 21 15,0-21-15,0 0 0,0 1 16,21-1-16,0 0 0,0 0 0,0 0 16,0 0-16,21-21 15,0 0-15,0 0 0,0 0 16,22 0-16,-22 0 0,0-21 16,0 21-16,0-21 0,1 0 15,-1 0-15,21 0 0,-21-22 0,22 22 16,-1-21-16,0-1 0,1 1 0,-1 0 15,21-1-15,1 1 0,-1 21 16,1-21-16,-22 20 0,22 1 0,-22 21 16,22 0-16,-43 0 0,21 0 15,-21 0-15,0 21 0,-21 1 0,0 20 16,0-21-16,0 21 0,0-20 16,-21 20-16,0 0 0,0-21 15,0 22-15,0-1 0,-1-21 0,1 0 16,0 22-16,0-22 0,21 0 15,0 0-15,-21-21 0,42-21 47,0 0-47,0 0 0,0-22 16,1 22-16,-1 0 0,21-21 16,-21-1-16,22 1 0,-22 0 0,21-1 15,-21 22-15,0-21 0,22 21 16,-22 0-16,-21-1 0,21 1 15,0 21-15,-21 21 16,0 1 0,0-1-16,0 0 0,0 21 0,-21-21 15,0 22-15,21-1 0,0 0 16,0-20-16,0 20 0,0-21 0,0 21 16,0-20-16,0-1 0,0 0 0,0 0 15,21 0-15,0-21 0,0 0 16,1 21-16,-1-21 0,0 0 15,0 0-15,0 0 0,0-21 16,1 0-16,-1 0 0,0 0 0,0 0 16,0-1-16,0-20 0,1 21 15,-1-21-15,0-1 0,21 1 16,-21 0-16,1-1 0,-1 22 0,0-21 16,0 21-16,0-1 0,0 1 15,1 21-15,-1 0 0,0 0 16,-21 21-1,0 1-15,0-1 16,0 0-16,0 0 0,0 0 16,0 0-16,21-21 47,-21-21-32,0 0-15,21 0 0,-21 0 16,0 0-16,0-1 0,0 1 15,0 0-15,0 0 0,0 0 16,0 0-16,-21 21 16,0 0-1,0 21-15,0 0 0,-1 0 16,1 0-16,0 22 0,0-22 0,0 21 16,0 0-16,-1 1 0,22-22 0,0 21 15,0 1-15,0-1 0,0-21 16,0 21-16,0-20 0,0-1 0,22 0 15,-1 0-15,21 0 0,-21 0 16,22-21-16,-22 0 0,21 22 16,0-22-16,22 0 0,-22 0 0,1 0 15,-1-22-15,0 22 0,1-21 16,-1 0-16,-21 0 0,21 0 0,1-22 16,-22 22-16,0-21 0,0 0 15,0-1-15,1 22 0,-22-21 0,0-1 16,0 22-16,0-21 0,0 21 15,0 0-15,-22 21 16,1 0-16,21 21 0,-21-21 16,0 42-16,0-21 15,0 0-15,-1 22 0,22-1 0,0-21 16,0 22-16,0-22 0,0 21 16,0-21-16,0 22 0,0-22 0,22 0 15,-1 0-15,21 0 0,-21-21 16,0 21-16,22-21 0,-22 0 0,21 0 15,1 0-15,-22 0 0,21 0 0,0 0 16,-20-21-16,20 0 0,-21 0 16,0 0-16,22-22 0,-22 22 0,0-21 15,0 0-15,0-1 16,0 1-16,1 0 0,-22-1 0,21 1 0,-21 21 16,21-22-16,-21 22 15,0 0-15,0 42 16,0 0-16,0 1 15,0 20-15,-21-21 0,21 43 16,-21-22-16,21 0 0,-22 22 0,22-1 16,-21 1-16,21-1 0,0 1 15,-21-22-15,0 22 0,0-1 0,0 1 16,-1-1-16,1 1 0,0-1 0,0 1 16,0-1-16,0 1 0,-1-1 15,22 1-15,-21-1 0,21-21 0,-21 22 16,0-22-16,21 1 0,0-1 0,0-21 15,-21 21-15,21-20 16,0 20-16,0-21 0,0-42 31,21 21-31,-21-21 0,21 0 0,0-1 16,0 1-16,1-21 0,-1 21 16,0-22-16,0 1 0,0 0 0,-21-1 15,21-20-15</inkml:trace>
  <inkml:trace contextRef="#ctx0" brushRef="#br0" timeOffset="8535.44">17441 826 0,'0'-43'16,"0"86"-16,0-107 0,0 43 0,0-21 0,21 20 16,-21 1-16,22 0 0,20 0 15,-21 0-15,0 21 0,22 0 0,-22 0 16,21 0-16,0 0 0,-20 0 0,20 21 15,-21 0-15,0 0 0,0 0 16,-21 22-16,0-22 0,0 21 0,0-21 16,0 22-16,0-22 0,-21 21 15,0-21-15,-21 22 0,21-22 0,-1 0 16,1-21-16,0 21 16,-21 0-16,21-21 0,-1 0 0,1 22 0,0-22 15,0 0 1,42 0-1,0-22 1,-21 1-16,21 21 0,22-21 16,-22 0-16,0 0 0</inkml:trace>
  <inkml:trace contextRef="#ctx0" brushRef="#br0" timeOffset="10051.85">18267 191 0,'0'0'0,"-21"0"16,-1 0-16,22 21 16,-21 0-16,0 0 0,0 21 15,0 1-15,0-1 0,21 0 0,-22 1 16,1-1-16,21 0 0,-21 22 16,21-22-16,0 1 0,0 20 0,0-21 15,0 1-15,0-1 0,0 0 16,0-20-16,0 20 0,0-21 0,0 0 15,21 0-15,-21 1 0,21-22 16,1 0-16,-1 0 0,0 0 16,21 0-16,-21 0 0,1 0 0,20 0 15,0-22-15,-21 1 0,22 0 16,-22-21-16,21 21 0,-21-22 0,22 22 16,-22-21-16,0 21 0,0-22 15,-21 22-15,21 0 0,-21 0 16,-21 42-1,21 0 1,-21 0-16,0 0 0,0 1 16,21 20-16,-21-21 0,21 21 0,-22-20 15,22-1-15,0 21 0,0-21 0,0 0 16,0 1-16,0-1 16,22 0-16,-1-21 0,0 21 0,0-21 15,0 0-15,0 0 0,22 0 16,-22 0-16,21 0 0,-21 0 0,22 0 15,-22-21-15,0 0 0,21 0 16,-20-1-16,-1-20 0,21 21 0,-21-21 16,0-1-16,1 22 0,-1-21 15,-21 21-15,0-1 0,21 1 0,-21 0 16,0 42 15,0 0-31,-21 1 0,21-1 0,-21 21 16,-1-21-16,22 0 15,0 1-15,0 20 0,0-21 0,0 0 16,0 0-16,0 1 0,0-1 16,0 0-16,22 0 0,-1-21 15,0 0-15,0 0 0,0 0 0,0 0 16,1 0-16,-1 0 16,0-21-16,-21 0 0,0 0 0,0-1 15,0 1-15,0-21 0,0 0 16,0 20-16,0-20 0,0 0 0,0 21 15,0-22-15,-21 22 0,21 0 16,-21 0-16,-1 0 0,1 21 16,21-22 15,21 22-31,1 0 16,-1 0-16,0 0 0,0 0 15,0 0-15,0 0 0,1 0 0,-1 0 16,0 0-16,0 0 0,0 0 0,22 22 15,-43-1-15,0 0 16,0 21-16,21-21 0,-21 1 16,0 20-16,0-21 0,0 21 15,0-20-15,21 20 0,-21-21 16,0 21-16,0-20 0,0-1 0,0 0 16,0 0-16,0 0 0,0 0 15,0 1-15,0-44 31,0 1-15,0 0-16,0 0 16,0 0-16,0-22 0,21 22 0,0-21 15,0 0-15,1-1 0,20 1 16,-21 0-16,21 20 0,1-20 0,-22 21 16,0 0-16,21 0 0,-20 21 0,-1 0 15,0 0-15,-21 21 16,0 0-1,0 0-15,0 21 0,0-20 16,0-1-16,0 21 0,0-21 0,0 22 16,0-22-16,0 21 0,0-21 15,21 0-15,0 1 0,-21-1 0,21 0 16,1 0-16,-1-21 0,21 0 16,-21 21-16,0-21 0,1 0 0,-1 0 15,0 0-15,0-21 0,0 0 16,0 21-16,1-21 0,-22-22 15,21 22-15,0-21 0,0 0 16,0-1-16,-21 1 0,21 0 0,1 20 16,-22-20-16,0 21 0,0-21 15,0 20-15,0 1 16,-22 21 0,1 21-16,0 1 15,21-1-15,0 0 16,0 0-16,0 0 0,0 0 0,0 1 15,0-1-15,21 21 0,-21-21 16,21 0-16,-21 1 0,0-1 0,22 0 16,-22 0-16,0 0 0,0 0 15,0 1-15,0-1 0,0 0 16,0 0-16,-22-21 0,1 21 16,0-21-16,0 21 15,0-21-15,0 0 0,-1 0 16,1 22-16,0-22 15,21-22 17,0 1-17,0 0-15</inkml:trace>
  <inkml:trace contextRef="#ctx0" brushRef="#br0" timeOffset="10341.74">19092 191 0,'0'0'0,"-21"0"0,0 0 16,0 0-16,0 0 78,21 21-78,-22-21 16,1 0-16,0 0 0,0 21 0,0-21 15</inkml:trace>
  <inkml:trace contextRef="#ctx0" brushRef="#br0" timeOffset="10571.61">17822 466 0,'0'0'0,"0"21"0,0 0 0,21-21 16,22 0-1,-22 0-15,0 0 0,21 0 0,1 0 16,-22 0-16,21 0 0,1 0 0,-1 0 15,0 0-15,1 0 0,-1 0 16,-21 0-16,21 0 0,-20 0 0,-1-21 16,-21 0-1,0 0-15,-21 21 16,-1 0-16,1 0 0</inkml:trace>
  <inkml:trace contextRef="#ctx0" brushRef="#br0" timeOffset="12244.67">1228 1693 0,'0'0'0,"-22"0"0,-41 0 31,42 0-31,0 0 0,-1 0 16,44 0 30,-1 0-46,0 0 0,0 0 16,21 0-16,-20 0 0,41 0 16,-21 0-16,1 0 0,20 0 0,1 0 15,-1 0-15,1 0 0,-1 0 16,1 0-16,-1 0 0,1 0 0,-1 0 16,1 0-16,-1 0 15,22 0-15,0 22 0,-1-22 0,22 0 16,0 0-16,-21 0 0,20 0 15,-20 0-15,0 0 0,21 0 0,-22 0 16,1 21-16,21-21 0,0 0 16,-1 0-16,1 0 0,0 0 0,0 0 15,21 0-15,-21 0 0,21 0 16,0-21-16,0 21 0,0 0 0,0 0 16,0 0-16,-21 0 0,21-22 15,0 22-15,0 0 0,0 0 0,0 0 16,21 0-16,-21-21 0,21 21 15,0 0-15,0 0 0,22 0 16,-1 0-16,0 0 0,1-21 0,-1 21 16,21 0-16,-20 0 0,20 0 15,-20 0-15,-1 0 0,0 0 0,22 0 16,-22 0-16,0 0 0,1 0 16,-22 0-16,21 0 0,-21 0 0,22 0 15,-22 0-15,21 0 0,1 0 16,-22 0-16,21 0 0,-21 0 0,22 0 15,-1 0-15,0 0 0,1 0 16,-22 0-16,21 0 0,0 0 0,1 0 16,-22 0-16,21 0 0,-21 0 15,1 0-15,-1 0 0,21 0 16,-21 0-16,0 0 0,1 0 16,-22-21-16,21 21 0,0 0 0,0 0 15,-21 0-15,21 0 0,0 0 0,1 0 16,-1 0-16,0 0 0,0 0 15,0 0-15,0 0 0,22 0 0,-22 0 16,0 0-16,0 0 0,0 0 16,-21 0-16,22 0 0,-22 0 0,0 0 15,0 0-15,0 0 0,-22 0 16,22 0-16,-21 0 0,-21 0 0,21 0 16,0 0-16,-1 0 15,1 0-15,-21 0 0,0 0 0,20 0 16,-20 0-16,-21 0 0,20 0 15,1 0-15,0 0 0,-1 0 0,-20-21 16,20 21-16,-20 0 0,-1 0 16,1 0-16,-1 0 0,-20 0 0,20 0 15,-20-21-15,-1 21 0,-21 0 16,21 0-16,1 0 0,-22 0 0,0 0 16,0 0-16,0 0 0,1 0 15,-1 0-15,0-22 0,0 22 16,0 0-1,0 0 17,-21-21 30,-21 21-62</inkml:trace>
  <inkml:trace contextRef="#ctx0" brushRef="#br0" timeOffset="16115">1185 2688 0,'0'0'0,"-21"0"0,-21 0 16,21 0-16,-1-21 0,1 0 15,0 21-15,0-21 16,42 21 15,0 0-15,22 0-16,-22 0 0,42 0 16,-20 0-16,20 0 0,22 0 15,-22 0-15,22 0 0,0 21 0,-22-21 16,22 0-16,-22 0 0,22 0 15,-22 0-15,1 0 0,-1 0 16,1 21-16,-1-21 0,-20 0 0,20 0 16,-20 0-16,-1 0 0,0 0 15,-21 0-15,1 21 0,-1-21 0,-21 21 32,-21-21-32,-1 0 15,1 0-15,-21 0 0,21 0 16,-22 0-16,22 0 0</inkml:trace>
  <inkml:trace contextRef="#ctx0" brushRef="#br0" timeOffset="16583.73">1968 2731 0,'0'0'0,"-21"21"15,0 0-15,21 0 16,0 0 0,0 0-16,0 1 15,0-1-15,0 0 0,0 0 16,0 0-16,0 22 0,0-22 16,0 0-16,21 21 0,-21 1 0,21-1 15,-21 0-15,22 1 0,-22 20 16,0-21-16,21 1 0,-21 20 0,0-20 15,21-1-15,-21 0 0,0 1 16,0-1-16,0-21 0,0 21 0,0-20 16,0-1-16,-21 0 0,0 0 15,-1 0-15,1 0 0,0-21 0,0 22 16,-21-22-16,20 0 0,-20 0 16,0 0-16,-1 0 0,1 0 15,0 0-15,-1 0 0,1 0 16,21-22-16,-21 1 0,-1 0 0,22 21 15,0-21-15,-21 0 0,20 0 16,22-1-16,0 1 0,-21 21 0,21-21 16,0 0-16,0 0 15,21 21-15,1 0 0,-1-21 16,0 21-16,0-22 0,21 22 16,-20-21-16,20 21 0</inkml:trace>
  <inkml:trace contextRef="#ctx0" brushRef="#br0" timeOffset="17171.39">2815 3175 0,'0'0'15,"0"-21"-15,0 0 0,0 0 16,-21 21-16,0 0 0,21-22 0,-21 22 15,-22 0-15,22 0 0,0 0 16,0 0-16,-22 0 0,22 0 0,0 22 16,0-1-16,-21 0 0,20 21 15,1-21-15,0 22 0,0-1 16,21 0-16,0 1 0,-21-1 16,21 0-16,0 1 0,0-1 0,0 0 15,0-20-15,0 20 0,0-21 16,0 0-16,21 0 0,0 1 0,0-22 15,0 21-15,1-21 0,-1 0 16,0 0-16,0 0 0,21 0 0,-20 0 16,-1 0-16,21-21 0,-21-1 15,0 1-15,1 0 0,-1 0 0,21 0 16,-21 0-16,0-22 0,-21 22 16,22-21-16,-1-1 0,-21 1 0,0 0 15,0-1-15,0 1 0,0 21 16,0-21-16,0 20 0,0 1 15,0 0-15,0 42 32,0 22-32,0-22 0,0 0 0,0 21 15,0-21-15,0 22 0,0-1 16,0-21-16,21 22 0,-21-22 0,21 0 16,-21 21-16,21-21 0,-21 1 15,21-1-15,1 0 0,-1-21 16,0 0-16,-21 21 15,21-21-15,0 0 16,0 0-16,1-21 16,-1 0-16,-21 0 0,0-1 0,21 1 15,0 0-15</inkml:trace>
  <inkml:trace contextRef="#ctx0" brushRef="#br0" timeOffset="17440.24">3302 3112 0,'0'-22'0,"0"44"0,0-65 0,0 22 15,0 0 1,21 21 0,-21 21-16,0 0 15,0 0-15,21 22 0,-21-22 16,0 21-16,0 1 0,21-22 16,-21 21-16,0 0 0,22 1 0,-22-22 15,0 21-15,0-21 0,0 22 16,0-22-16,0 0 0,0 0 0,0 0 15,21-21-15,-21 22 0,21-22 16,0 0-16,0 0 16,0 0-16,1 0 0,-22-22 15,21 1-15,0 0 0,21 0 16,-21 0-16</inkml:trace>
  <inkml:trace contextRef="#ctx0" brushRef="#br0" timeOffset="17707.08">3895 3069 0,'0'0'0,"21"0"0,-42 0 47,21 21-47,-22 1 0,1-1 16,0 21-16,-21-21 0,21 22 0,-1-22 15,1 21-15,-21 0 0,21 1 0,-22-22 16,22 21-16,0-21 15,0 22-15,-21-22 0,42 0 0,-22 0 16,22 0-16,-21 1 0,21-1 16,21-21-1,1 0 1,-1 0-16,0 0 0,0-21 0,21-1 16,-20 22-16,20-21 0</inkml:trace>
  <inkml:trace contextRef="#ctx0" brushRef="#br0" timeOffset="18260.77">4445 3112 0,'0'0'0,"0"-22"0,0 1 0,21 0 16,-21 0-16,0 0 15,-21 21 1,0 0-16,0 0 0,-1 0 0,1 0 15,0 0-15,0 21 0,0 0 16,0 0-16,-1 0 0,1 1 0,0 20 16,0 0-16,0 1 0,0-22 15,21 21-15,0 0 0,-22 1 0,22-22 16,0 21-16,-21-21 16,21 22-16,0-22 0,0 0 0,0 0 15,0 0-15,21 1 0,1-22 16,-1 0-16,0 0 15,0 0-15,0 0 0,0 0 0,1-22 16,-1 1-16,0 0 0,0 0 16,21 0-16,-20 0 0,-1-22 0,0 22 15,0-21-15,21 21 0,-42-22 16,22 1-16,-1 0 0,0 20 0,-21-20 16,0 21-16,0 0 0,0 0 0,0 42 46,0 21-46,0-21 16,0 0-16,0 22 0,0-1 0,0-21 16,0 22-16,0-1 0,0-21 0,0 0 15,0 22-15,0-22 0,21 0 16,0 0-16,0-21 0,1 21 0,-1 0 16,0-21-16,21 0 0,-21 0 15,22 0-15,-22 0 0,21 0 0,-21 0 16,22-21-16,-22 0 0,21 0 0,-21 0 15,1 0-15,20-1 16</inkml:trace>
  <inkml:trace contextRef="#ctx0" brushRef="#br0" timeOffset="19903.82">8361 2117 0,'0'0'0,"0"-21"0,0-1 16,21 1-16,-21 0 15,0 0-15,0 0 16,0 0-16,0-1 0,21 22 16,-21-21-16,0 42 31,0 1-15,0-1-16,0 0 0,0 0 0,0 0 15,0 0-15,0 22 0,0-1 16,0 0-16,0 1 0,-21-1 0,21 0 15,-21 22-15,21-22 0,0 22 16,0-1-16,0 1 0,-21-1 0,21 1 16,0-22-16,-22 22 0,22-1 0,0 1 15,0-22-15,0 43 0,-21-22 16,21 1-16,0-1 0,0 22 0,0-22 16,0 1-16,0 20 0,0-20 15,0-1-15,0 1 0,0 21 16,0-1-16,0-20 0,0 20 0,0 1 15,0 0-15,0-22 0,0 22 16,0 0-16,0-1 0,0 1 0,0 0 16,0-1-16,0 1 0,0 0 0,0-1 15,0 1-15,0 0 0,0-1 16,0 1-16,0 0 0,0-1 0,-21 1 16,21 0-16,0-1 0,0 1 15,0 0-15,0-1 0,0 1 16,0 0-16,0 20 0,0-20 0,-21 0 15,21 21-15,0-22 0,0 1 0,0 0 16,0 20-16,0-20 0,0 21 16,0-21-16,0 20 0,-21-20 0,21 0 15,0 21-15,0-22 0,0 22 0,0-21 16,0 21-16,0-1 0,-21-20 16,21 0-16,0 21 0,-22-22 0,22 22 15,0 0-15,0-21 0,0 20 0,0-20 16,0 0-16,0 21 0,0-22 15,0 1-15,0 21 0,0-22 0,0 1 16,0 21-16,0-21 0,0-1 16,0 1-16,0 0 0,0-1 15,0 22-15,0-21 0,0-1 0,0 1 16,-21 21-16,21-21 0,0-1 0,0 1 16,-21 0-16,21-1 0,0 1 0,0 21 15,0-22-15,0 1 0,-21 0 16,21-1-16,0 1 0,-21 0 0,21-1 15,0 1-15,0 0 0,0-1 0,0 1 16,0-21-16,0 20 0,-21 1 16,21-22-16,0 22 0,0 0 0,-22-1 15,22-20-15,0 21 0,0-1 0,0 1 16,0-22-16,0 22 16,-21-21-16,21 20 0,0-20 0,0 20 15,-21 1-15,21-21 0,0 20 0,0-20 16,0-1-16,0 22 0,0-22 15,0 1-15,0-1 0,0 1 0,0 21 16,0-22-16,-21 1 0,21-1 0,0 1 16,0 20-16,0-20 0,-21-1 15,21-20-15,0 20 0,0 1 0,0-1 16,0 1-16,0-1 0,0 1 0,0-1 16,0 1-16,0-1 0,0 1 15,0-22-15,0 21 0,0-20 0,0 20 16,0-20-16,0 20 0,0-21 15,0 1-15,0 20 0,0 1 16,0-22-16,0 22 0,0-22 0,0 21 16,0-20-16,0-1 0,0 22 0,0-22 15,0 0-15,0 22 0,0-22 16,0 0-16,0 22 0,0-22 0,0 22 16,0-22-16,0 0 0,0 22 15,0-22-15,0 1 0,0-1 0,0 0 16,0 1-16,0-1 0,0 0 0,0 1 15,-21-1-15,21 0 0,0-21 16,0 22-16,0-1 0,0-21 0,0 22 16,0-1-16,0-21 0,0 0 15,-22 22-15,22-22 0,0 0 16,0 21-16,0-21 0,0 1 0,0-1 16,0 0-16,0-42 46,22 0-46,-1-1 0,0 1 16,0-21-16,0 0 0,0-1 0,1-20 16</inkml:trace>
  <inkml:trace contextRef="#ctx0" brushRef="#br0" timeOffset="21411.46">9737 2604 0,'0'0'0,"21"0"0,0-22 16,0 22-16,21-21 0,-20 0 0,-1 21 15,0-21-15,21 0 0,-21 0 16,1-1-16,-22 1 16,0 0-16,0 0 15,-22 21-15,-20 0 0,21 0 0,-21 0 16,-1 0-16,-20 0 0,20 0 16,1 0-16,0 21 0,-1 0 0,1 0 15,0 1-15,21-1 0,-1 0 16,-20 0-16,21 0 0,0 0 0,21 1 15,0-1-15,0 0 0,0 0 16,0 0-16,0 0 0,0 1 16,0 20-16,21-21 0,0 0 0,0 0 15,0 1-15,1-1 0,20 0 16,-21 21-16,21-21 0,-20 1 0,20-1 16,0 0-16,-21 0 0,1 0 0,20 0 15,-21 1-15,0-1 0,-21 21 16,0-21-16,0 0 0,0 1 0,0-1 15,-42-21-15,21 21 0,-22 0 16,1 0-16,0-21 0,-1 0 0,1 0 16,0 0-16,-1 0 0,1 0 0,0 0 15,-1 0-15,22-21 0,-21 21 16,21-21-16,0 0 0,-22 0 16,22-1-16,21 1 0,-21 0 0,21 0 15,-21 0-15,21 0 0,0-1 16,0 1-16,0 0 0,0 0 15,21 21-15,0-21 0,0 21 16,22 0-16,-22 0 0,0 0 16,0 0-16,0 0 0</inkml:trace>
  <inkml:trace contextRef="#ctx0" brushRef="#br0" timeOffset="21807.53">10033 3175 0,'0'0'0,"85"0"31,-64 0-31,0-21 0,0 0 0,0 0 16,0 21-16,1-22 0,-1 1 0,0 0 16,0 0-16,0 0 0,0 0 15,1-1-15,-1 1 0,-21 0 0,0 0 16,0 0-16,0 0 0,0-1 15,0 1-15,0 0 0,0 0 0,-43 21 16,1 0-16,21 0 16,0 0-16,0 21 0,-1 0 15,1 0-15,-21 1 0,21-1 0,0 21 16,-1-21-16,1 22 0,0-1 0,0-21 16,21 21-16,0 1 0,0-1 15,0-21-15,0 22 0,0-22 0,21 21 16,0-21-16,0 0 0,1 1 15,-1-22-15,21 21 0,-21-21 0,0 0 16,22 0-16,-22 0 0,21 0 16,-21-21-16,22-1 0,-22 1 0,21 0 15,-21 0-15,22 0 0,-22-22 16</inkml:trace>
  <inkml:trace contextRef="#ctx0" brushRef="#br0" timeOffset="22096.36">10858 2434 0,'0'-169'32,"0"338"-32,0-359 0,0 211 31,-21 0-31,21 21 0,-21 1 0,21-1 16,-21 0-16,21 22 0,0-1 15,0 1-15,-21-1 0,21-20 0,-21 20 16,21 1-16,-22-22 0,22 0 0,0 1 15,0-1-15,-21 0 0,21 1 16,0-1-16,-21 0 0,21-20 0,0-1 16,0 0-16,0 0 0,0 0 15,0 0-15,21-21 16,0 0-16,1-21 0,-1 0 16,-21 0-16,21 0 0,0 0 15</inkml:trace>
  <inkml:trace contextRef="#ctx0" brushRef="#br0" timeOffset="22499.13">11028 2985 0,'0'21'16,"0"0"0,0 0-1,21-21 1,0 0-16,0 0 15,0 0-15,1 0 0,-1-21 16,0 21-16,0-21 16,0 21-16,-21-21 0,21-1 0,1 22 15,-22-21-15,0 0 0,0 0 16,0 0-16,0 0 16,-22 21-16,1 0 15,0 0-15,0 0 0,0 21 16,0 0-16,-1-21 0,1 21 0,0 0 15,0 0-15,0 1 0,0-1 0,-1 0 16,22 21-16,0-21 0,0 1 16,-21-1-16,21 0 0,0 0 0,0 0 15,0 0-15,0 1 0,21-1 16,1 0-16,-1-21 16,0 21-16,0-21 0,0 0 0,22 0 15,-22 0-15,0 0 0,21 0 0,-21 0 16,22 0-16,-22 0 0,0-21 15,21 21-15</inkml:trace>
  <inkml:trace contextRef="#ctx0" brushRef="#br0" timeOffset="23023.83">11599 3027 0,'0'-42'16,"0"84"-16,21-106 0,-21 43 0,0 0 16,0 0-16,0 0 0,0 0 15,0 42 16,0 0-31,-21 0 0,21 0 16,-21 0-16,21 1 0,0-1 16,0 21-16,-21-21 0,21 0 0,-21 22 15,21-22-15,0 0 0,0 0 0,0 22 16,0-22-16,0 0 0,0 0 16,0 0-16,0 0 0,0 1 15,0-44 16,0 1-31,0 0 16,0 0-16,0 0 0,0 0 16,0-1-16,0-20 15,0 21-15,0 0 0,21-22 0,0 22 16,0-21-16,0 21 0,1 0 0,-1-22 16,0 22-16,0 0 0,21 0 15,-20 21-15,20-21 0,-21 21 0,0 0 16,0 0-16,22 0 0,-22 21 15,0 0-15,0 0 0,-21 0 0,21 0 16,-21 1-16,0-1 0,0 21 0,0-21 16,0 0-16,0 22 0,0-22 15,0 21-15,-21-21 0,21 22 0,-21-22 16,0 0-16,0 0 0,21 0 0,-21 1 16,21-1-16,-22-21 15,22 21-15,-21-21 0,21-21 31,21 0-15,1-1-16,-1 22 0,0-42 0</inkml:trace>
  <inkml:trace contextRef="#ctx0" brushRef="#br0" timeOffset="23303.48">12509 2900 0,'0'21'16,"0"0"0,0 0-16,-21 1 0,21-1 15,-21 0-15,0 0 0,21 21 0,-21-20 16,21-1-16,-21 0 0,-1 0 0,22 0 16,0 22-16,-21-22 0,21 0 15,-21-21-15,21 21 0,0 0 0,0 0 16,21-21 15,-21-21-31,21 21 16,-21-21-16,22 0 0,-22 0 15,21 0-15,0-1 0</inkml:trace>
  <inkml:trace contextRef="#ctx0" brushRef="#br0" timeOffset="23731.24">12531 2519 0,'0'0'0,"-22"0"0,1 21 15,0 0-15,0 22 0,0-22 16,21 0-16,0 0 0,-21 0 16,21 22-16,0-22 0,0 0 15,0 0-15,0 0 0,0 0 16,0 1-16,21-22 0,0 0 15,0 21-15,0-21 0,0 0 16,1 0-16,-1-21 16,0 21-16,-21-22 0,21 1 0,0 21 15,0-21-15,-21 0 0,0 0 0,22 0 16,-22-22-16,21 22 0,-21 0 16,0-21-16,0 20 0,0-20 0,0 21 15,0 0-15,0 0 16,-21 21-16,-1 0 15,1 0-15,0 0 0,-21 21 16,21 0-16,-1 0 0,1 0 16,0 0-16,21 1 0,-21-1 0,0 0 15,0 0-15,21 21 0,0-20 16,0-1-16,0 0 0,0 0 16,0 0-16,0 0 0,21 1 31</inkml:trace>
  <inkml:trace contextRef="#ctx0" brushRef="#br0" timeOffset="24299.57">12975 2879 0,'0'0'0,"0"-43"32,-21 43-17,0 0 1,21 22 0,-21-1-16,21 0 0,-22 0 15,22 0-15,0 0 0,0 1 16,0 20-16,-21-21 0,21 0 0,0 22 15,0-22-15,0 0 0,0 21 0,0-21 16,0 1-16,0-1 0,0 0 16,0 0-16,21-21 0,1 21 0,-1-21 15,0 21-15,0-21 0,21 0 0,-20 0 16,20 0-16,-21 0 0,21-21 16,-20 0-16,20 0 0,0 0 0,-21 0 15,22-1-15,-22 1 0,0 0 16,0 0-16,0-21 0,1 20 15,-1-20-15,0 21 0,-21 0 0,0-22 16,0 22-16,0 0 0,0 0 16,0 0-16,0 0 0,0 42 31,-21 0-15,21 0-16,0 21 0,0-20 0,-21-1 15,21 0-15,-22 21 0,22-21 0,0 1 16,0-1-16,0 21 0,0-21 15,0 0-15,22 1 16,-1-1-16,0-21 0,0 0 0,0 0 16,0 0-16,1 0 0,-1 0 0,0 0 15,0 0-15</inkml:trace>
  <inkml:trace contextRef="#ctx0" brushRef="#br0" timeOffset="25067.13">13928 2858 0,'21'0'0,"-42"0"0,42-22 16,-21 1-16,0 42 31,0 1-31,0-1 0,-21 0 16,21 0-16,-22 0 0,22 0 16,0 1-16,0-1 0,-21 0 0,21 0 15,0 0-15,-21 0 0,21 1 16,0-1-16,0 0 0,0 0 15,0 0-15,0 0 0,-21 1 0,21-1 16,-21-21 0,21-21 15,0-1-31,0 1 0,0 0 16,0 0-16,0 0 15,0 0-15,0-22 0,21 22 0,0 0 16,0-21-16,0 20 0,1 1 0,20-21 15,-21 21-15,21 0 0,-20-1 16,20 1-16,0 0 0,1 0 16,-1 21-16,0 0 0,1 0 15,-1 0-15,-21 0 0,0 0 0,0 0 16,-21 21-16,0 21 0,22-20 0,-22-1 16,0 21-16,0-21 0,0 22 15,0-22-15,0 0 0,0 21 0,-22-21 16,22 1-16,-21 20 0,21-21 0,-21 0 15,21 0-15,-21 1 0,21-1 16,-21 0 0,21-42 15,0 0-15,0-1-16,0 1 0,0 0 15,0 0-15,21 0 0,0-22 16,0 22-16,0 0 0,22 0 0,-22-21 15,21 20-15,22-20 0,-22 21 16,0-21-16,22 20 0,-22 1 0,22 0 16,-22 21-16,0-21 0,1 21 15,-1 0-15,-21 0 0,22 0 0,-22 21 16,0 0-16,0 0 0,-21 22 0,0-22 16,0 21-16,0-21 15,0 22-15,0-22 0,0 21 0,0-21 16,-21 22-16,0-1 0,0-21 0,21 0 15,-22 22-15,22-22 0,-21 0 16,21 0-16,0 0 0,21-42 47</inkml:trace>
  <inkml:trace contextRef="#ctx0" brushRef="#br0" timeOffset="26935.14">16743 2138 0,'0'0'0,"21"0"0,0 0 16,-21-21-1,21 21 1,0 0 15,1 21 1,-22 0-32,0 0 0,0 0 15,0 1-15,0-1 0,0 0 16,0 21-16,0-21 0,0 1 15,0 20-15,0 0 0,0-21 16,0 22-16,0-1 0,0 0 0,0 1 16,0-1-16,21 0 0,-21 22 15,0-22-15,0 1 0,0 20 0,0-21 16,0 22-16,0-22 0,0 22 16,0-1-16,0 1 0,0-1 0,0-20 15,0 20-15,-21 1 0,21-1 0,-22-21 16,22 22-16,-21-1 0,21-20 15,0 20-15,0 1 0,-21-1 0,21 1 16,-21 20-16,21-20 0,0-1 0,-21 22 16,0-21-16,-1-1 0,1 22 15,0-22-15,0 22 0,21 0 0,-21-22 16,0 22-16,-1-1 0,1 1 0,21-21 16,0 20-16,-21 1 15,21-22-15,-21 22 0,21-21 0,-21 20 16,21 1-16,0-22 0,0 22 0,0-21 15,-21 20-15,21-20 0,-22 20 0,22 1 16,-21 0-16,21-1 0,0 1 16,-21 0-16,21-1 0,-21 1 0,21 0 15,-21-1-15,21 1 0,0 0 0,0-1 16,-21 1-16,21 0 0,0-1 16,0 1-16,-22 0 0,22-1 0,0 22 15,0-21-15,0 0 0,0-1 0,-21 22 16,21-21-16,-21-1 0,21 1 0,0 21 15,0-21-15,-21-1 16,21 22-16,-21-21 0,21 21 0,-21-22 16,21 1-16,0 0 0,0 20 0,0-20 15,0 0-15,0 21 0,0-22 0,0 1 16,0 0-16,0 20 0,0-20 16,0 0-16,0-1 0,0 22 0,0-21 15,-22 0-15,22 20 0,0-20 0,-21 0 16,21-1-16,0 1 0,0 21 0,-21-21 15,21 20-15,-21-20 16,21 0-16,-21-1 0,21 1 0,-21 21 0,21-21 16,0-1-16,0 1 0,0 0 15,-22-1-15,22 1 0,0 0 0,-21-1 16,21 1-16,0 0 0,0-1 16,0 22-16,-21-21 0,21-1 0,-21 1 15,21 0-15,-21-1 0,21 1 0,0 0 16,0-1-16,-21 1 0,21 0 0,-22 21 15,22-22-15,0-20 0,0 20 16,0 1-16,0 0 0,0-22 0,0 22 16,0 0-16,0-22 0,0 22 0,0-1 15,0-20-15,0-1 0,0 22 16,0-21-16,0-1 0,0 22 16,0-22-16,0 1 0,0-1 0,0 22 0,0-22 15,0 1-15,0-1 0,0 1 16,0-1-16,0 1 0,0-1 15,0 1-15,0-1 0,0-20 0,0 20 16,0 1-16,0-22 0,0 22 0,0-22 16,0 0-16,0 1 0,0-22 15,0 21-15,0-21 0,0 22 0,0-22 16,0 0-16,0 0 0,0 0 16,0 0-16,0 1 15,0-1 110,0 0-125,0 0 16,0 0-1,0 0 1,0 1 0,0-1-16,0 0 15,0 0 17,0 0-17,0-42 32,0 0-31,0 0-16,0 0 0,0-1 15,0-20-15,0 0 0,0 21 0,0-43 16</inkml:trace>
  <inkml:trace contextRef="#ctx0" brushRef="#br0" timeOffset="35891.73">18224 2371 0,'0'21'79</inkml:trace>
  <inkml:trace contextRef="#ctx0" brushRef="#br0" timeOffset="37220.01">18309 2371 0,'0'-21'47</inkml:trace>
  <inkml:trace contextRef="#ctx0" brushRef="#br0" timeOffset="37639.76">18330 2350 0,'0'-22'15,"0"1"1,0 0-16,0 0 16,0 0-1,0 0-15,0-1 16,0 1 0,0 0-16,0 0 15,0 0-15,0 0 0,0-1 31,0 44 63,-21-1-78,21 0-1</inkml:trace>
  <inkml:trace contextRef="#ctx0" brushRef="#br0" timeOffset="38855.07">18097 2159 0,'0'0'0,"-21"0"15,42 0 63,1 0-78,-1 0 0,0 0 0,21 0 16,-21 0-16,22 0 0,-22 0 16,21 0-16,1 0 0,20 0 0,-21 0 15,1 0-15,-1 0 0,0 0 0,1 0 16,-1 0-16,-21-21 0,22 21 16,-22 0-16,0-21 15,-21 0 1,0-1-16,0 1 15,-21 21 1,0 0-16,-1 0 16,1 0-16,0 21 15,0 1-15,0-1 0,0 0 0,21 0 16,-22 0-16,1 0 0,0 1 0,0 20 16,0 0-16,0-21 0,-1 22 15,22 20-15,-21-20 0,0-1 16,21 0-16,0 1 0,-21-1 0,21 0 15,-21 1-15,21-1 0,0 0 16,0-21-16,0 22 0,0-22 16,0 0-16,0 0 0,0 0 0,0 1 15,0-1-15,0 0 0,-21 0 16,-1-21 0,1 0-16,0 0 15,0-21-15,0 21 0,0-21 0,-22 0 16,22-1-16,0 22 0,0-21 15,-22 0-15,22 0 0,0-21 0,0 20 16,0 1-16,0 21 0,-1-21 16,22 0-16,-21 21 15,21-21-15,-21 21 16,21 21 0,0 0-16,0 0 0,21 0 15,0 1-15,1-1 0,-1 0 16,0 0-16,0 0 0,21-21 15,-20 21-15,-1-21 0,21 0 16,-21 22-16,22-22 0,-1 0 0,0 0 16,-21 0-16,22 0 0,-1 0 0,0 0 15,1-22-15,-1 22 16,0-21-16,1 21 0,-1-21 0,-21 0 16,22 0-16,-22 0 0,21-1 15,-21 1-15,0 0 0,1 0 0,-22 0 16,21-22-16,-21 22 0,21 21 0,-21-21 15,0 0-15,0 42 32,0 0-17,-21 0-15,0 1 0,21-1 0,0 0 16,0 21-16,-22-21 0,22 1 16,0-1-16,0 0 0,0 0 0,0 0 15,0 0-15,0 1 16,22-1-16,-1-21 15,0 0-15,0 0 0,0 0 0,0 0 16,1 0-16,-1 0 0,21 0 16,-21 0-16,0-21 0,22-1 0,-22 1 15,0 21-15,21-42 0,-20 21 0,-1 0 16,0-22-16,0 22 0,-21-21 16,0-1-16,0 1 0,0 0 0,0 21 15,0-22-15,-21 1 0,0 21 16,0 0-16,-1-1 0,-20 22 15,21 0-15,-21 0 0,20 0 0,1 0 16,-21 0-16,21 0 0,-22 22 16,22 20-16,0-21 0,0 0 15,21 22-15,0-22 0,-21 21 0,21-21 16,0 0-16,0 22 0,0-22 0,0 0 16,21 0-16,0 0 0,0-21 15,0 0-15,1 22 0,-1-22 0,0 0 16</inkml:trace>
  <inkml:trace contextRef="#ctx0" brushRef="#br0" timeOffset="39163.96">20129 2180 0,'0'0'0,"0"-21"0,0 42 31,0 0-31,0 1 0,0-1 16,0 21-16,-21 0 0,21 1 15,-21 20-15,21-20 0,-21 20 0,21-21 16,0 22-16,0-22 0,-21 1 16,21 20-16,-21-21 0,21-20 0,0 20 15,0-21-15,0 21 0,0-20 16,0-1-16,0 0 15,0 0-15,21-42 32,0 0-32,0 0 0,0-1 0</inkml:trace>
  <inkml:trace contextRef="#ctx0" brushRef="#br0" timeOffset="39422.81">20595 2201 0,'0'0'0,"0"22"16,0 20 0,0-21-16,0 21 15,-21 1-15,0 20 0,0-20 16,21 20-16,-22 1 0,1-22 0,21 21 16,-21-20-16,21-1 0,0 0 15,-21-20-15,21 20 0,0-21 0,-21 0 16,21 0-16,0 1 0,0-1 15,0-42 17,0-1-32</inkml:trace>
  <inkml:trace contextRef="#ctx0" brushRef="#br0" timeOffset="39636.69">20045 2709 0,'0'0'0,"-21"0"0,-1 0 16,44 0 15,-1 0-15,21 0-16,-21 0 0,22 0 0,-22 0 16,21 0-16,0 0 0,1 0 0,-1 0 15,0 0-15,22 0 0,-22 0 16,22-21-16,-1 21 0,-20-21 0,20 0 15,-21 21-15,1 0 16</inkml:trace>
  <inkml:trace contextRef="#ctx0" brushRef="#br0" timeOffset="40144.53">21251 2625 0,'21'0'0,"1"0"16,-22-21-16,0-1 15,0 1-15,0 0 16,0 0-16,-22 0 15,1 0-15,0 21 0,0 0 16,-21 0-16,20 0 0,1 0 0,-21 0 16,21 0-16,-22 21 0,1 0 15,21 21-15,-21-21 0,20 22 0,-20-1 16,21-21-16,0 22 0,-22-1 16,43-21-16,0 21 0,-21 1 0,21-22 15,0 0-15,0 0 0,0 0 16,21 1-16,1-1 0,-1 0 0,0-21 15,0 0-15,0 21 0,0-21 0,22 0 16,-22 0-16,0 0 0,21 0 16,-20-21-16,20 0 0,-21 21 0,21-21 15,-20-1-15,-1 1 0,0 0 16,21 0-16,-21-21 0,1-1 0,-22 22 16,21-21-16,0-1 0,-21 1 15,21 0-15,-21 21 0,0-1 16,0 1-16,0 0 0,0 42 15,0 0 1,-21 1-16,0 20 0,21-21 0,-21 21 16,21-20-16,0 20 0,-22 0 0,22-21 15,0 22-15,0-22 0,-21 0 16,21 0-16,0 0 0,0 1 0,0-1 16,0 0-16,21-21 15,1 21-15,-1-21 0,0 0 16,0 0-16,0 0 0,0 0 0,1 0 0,-1 0 15,21-21-15,-21 0 16,22 21-16,-22-21 0</inkml:trace>
  <inkml:trace contextRef="#ctx0" brushRef="#br0" timeOffset="40619.42">21823 2752 0,'0'0'0,"0"-21"0,0-1 0,-21 44 47,-1-1-47,22 0 15,0 0-15,-21 0 0,0 0 16,21 1-16,-21-1 0,21 0 0,0 0 16,0 0-16,0 0 0,-21-21 0,21 22 15,0-1-15,-21-21 16,21 21-16,0-42 47,0 0-47,0-1 15,21 1-15,0 0 0,-21 0 16,21 0-16,0 0 0,-21-1 0,21 1 16,1 0-16,-1 0 0,21-21 15,-21 20-15,22 1 0,-22 0 0,21 21 16,0 0-16,1 0 0,-1 0 16,0 0-16,-20 21 0,20 0 0,-21 1 15,0 20-15,-21-21 16,0 0-16,0 22 0,0-22 0,0 0 15,0 21-15,0-21 0,0 1 0,0-1 16,-21 0-16,0-21 0,21 21 16,-21 0-16,0 0 0,-1-21 15,22 22-15,-21-22 16,42 0 31,1 0-47,-1-22 15</inkml:trace>
  <inkml:trace contextRef="#ctx0" brushRef="#br0" timeOffset="41203.08">22945 2794 0,'0'0'0,"0"-21"0,0 0 16,0 0-16,-22-1 15,1 22-15,0 0 0,0 0 16,-21 0-16,20 0 0,-20 0 16,21 22-16,-21-22 0,20 21 0,-20 0 15,21 0-15,0 0 0,-22 0 16,22 22-16,0-22 0,0 0 16,21 0-16,-21 0 0,21 1 0,0-1 15,0 0-15,0 0 0,0 0 0,0 0 16,0 1-16,21-1 15,0-21-15,0 21 0,0-21 16,22 0-16,-22 0 0,0 0 16,0 0-16,22 0 0,-22-21 0,0 21 15,21-21-15,-21-1 0,22 1 0,-22 0 16,21 0-16,-21-21 16,1 20-16,20-20 0,-21 0 0,0-1 15,22 1-15,-22-21 0,0 20 16,0-20-16,0 20 0,0-20 0,1 21 15,-1-1-15,-21 22 0,0 0 16,0 0-16,0 0 0,0 42 16,-21 0-16,-1 0 15,22 21-15,-21 1 0,0-1 0,0 0 16,0 22-16,0-22 0,21 1 0,-22-1 16,22 0-16,0 1 0,0-1 15,0 0-15,0-21 0,0 1 0,0 20 16,0-21-16,0 0 15,22 0-15,-1 1 0,0-22 16,0 0-16,0 0 0,0 0 16,1 0-16,-1 0 0,0 0 15,0-22-15,21 1 0,-20 0 0,-1 0 16,21 0-16,-21 0 0,0-22 16,22 1-16</inkml:trace>
  <inkml:trace contextRef="#ctx0" brushRef="#br0" timeOffset="41463.37">23749 2201 0,'0'0'0,"-21"0"0,0 22 16,-1-1-16,1 21 16,0-21-16,0 22 0,0 20 0,21-21 15,-21 1-15,-1 20 0,22-20 16,0-1-16,-21 21 0,0-20 0,21-1 15,-21-21-15,21 22 0,0-22 0,0 21 16,0-21-16,0 0 0,0 1 16,0-1-16,0 0 0,0 0 15,0 0 1,21-21 0,0 0-1</inkml:trace>
  <inkml:trace contextRef="#ctx0" brushRef="#br0" timeOffset="41875.14">23834 2836 0,'-22'0'0,"1"0"16,0 0-1,21 22-15,21-1 31,0-21-15,1 0-16,-1 0 0,0 0 0,0 0 16,0 0-16,0 0 0,1 0 15,-1 0-15,0-21 0,0-1 16,0 22-16,-21-21 0,21 0 16,-21 0-16,0 0 0,0 0 15,-21 21 1,0 0-16,-21 21 0,21 0 15,-22 0-15,1 0 0,21 22 16,-22-22-16,22 0 0,-21 21 16,21-21-16,21 1 0,0-1 0,-21 0 15,21 0-15,0 0 0,0 0 16,0 1-16,21-22 0,0 21 0,0-21 16,21 0-16,1 0 0,-1 0 0,22 0 15,-22 0-15,21 0 0,-20 0 16,-1 0-16,0-21 0,1 21 0,-22-22 15,21 22-15</inkml:trace>
  <inkml:trace contextRef="#ctx0" brushRef="#br0" timeOffset="43819.56">1355 4064 0,'-85'-21'15,"170"42"-15,-212-63 0,105 42 0,1-21 16,0 21-16,0 0 0,0-22 15,0 22-15,-1-21 0,1 21 0,0 0 16,0 0-16,0 0 0,0 0 16,21-21-16,21 21 47,21 0-47,-21 0 15,22 0-15,-1 0 0,0 0 16,22 0-16,-1 0 0,1 0 0,20 0 15,-20 0-15,21 0 0,-1 0 16,1 0-16,21 0 0,-22 0 0,1 0 16,21 0-16,0 21 0,0-21 0,-1 21 15,1-21-15,0 0 0,0 22 16,0-22-16,0 0 0,-1 0 0,22 21 16,-21-21-16,21 0 0,0 0 15,0 21-15,-21-21 0,21 0 0,0 0 16,21 0-16,-21 0 0,0 21 15,21-21-15,1 0 0,-22 0 0,0 0 16,21 0-16,-21 0 0,21 21 16,-21-21-16,21 0 0,0 0 0,-21 0 15,21 0-15,1 0 0,-1 0 0,0 0 16,0 0-16,0 0 0,0 0 16,1 0-16,-1 0 0,0 21 0,0-21 15,0 0-15,22 0 0,-22 0 0,0 0 16,0 22-16,21-22 0,-20 0 15,-1 0-15,0 21 0,0-21 0,0 0 16,0 0-16,22 21 0,-22-21 0,21 0 16,-21 0-16,1 21 15,-1-21-15,0 0 0,0 0 0,0 0 16,22 0-16,-22 21 0,0-21 0,0 0 16,0 0-16,22 0 0,-22 0 15,21 0-15,-21 0 0,0 0 0,22 0 16,-22 0-16,21 0 0,-21 0 0,22 0 15,-22 0-15,0 0 0,21 21 16,-20-21-16,20 0 0,-21 0 0,21 0 16,-20 0-16,-1 0 0,0 0 0,0 0 15,21 0-15,-20 0 0,-1 22 16,0-22-16,0 0 0,0 0 0,0 0 16,22 0-16,-22 0 0,0 0 15,0 0-15,0 0 0,-21 0 16,22 0-16,-1 0 0,0 0 0,0 0 15,0 0-15,0 0 0,-21 0 16,22 0-16,-1 0 0,0 0 0,0-22 16,0 22-16,0 0 0,22 0 0,-22 0 15,21 0-15,-21 0 0,22 0 16,-1 0-16,-21 0 0,22 0 0,-22 0 16,21 0-16,0 0 0,-20 0 15,-1 0-15,0 0 0,-21 0 0,21 0 16,-21 0-16,0 22 0,0-22 15,0 0-15,-21 0 0,0 21 16,0-21-16,-22 0 0,1 0 0,0 21 16,-22-21-16,1 0 0,-1 0 15,1 21-15,-22-21 0,0 0 0,1 0 16,-1 0-16,-21 0 0,21 0 16,-20 0-16,-1 0 0,0 0 0,0 0 15,21 0-15,-20 0 0,-1 0 16,0 0-16,0 0 0,0 0 0,0 0 15,1 0-15,-1 0 0,0 0 16,0 0-16,0 0 16,0 0-1,-42 0 1,0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29:26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275 0,'0'0'16,"0"-21"-16,-21 21 0,0 0 15,0 0-15,0-21 16,-1 21-16,1 0 0,0 0 16,0 0-16,0 0 15,0 0-15,-1 0 0,1 0 16,0 0-16,0 0 0,0 0 15,0 0-15,-1 0 0,1 0 0,0 0 16,0 21-16,0-21 16,21 21-1,21-21 1,21 0-16,-21 0 16,22 0-16,20 0 0,-20 0 0,20 0 15,1 0-15,20 0 0,-20 0 16,-1 0-16,1 0 0,-1-21 0,22 21 15,-22 0-15,1 0 16,-1 0-16,1 0 0,-22-21 0,1 21 16,-1 0-16,-21 0 0,0 0 15,-42 0 1,-21 0 0,21 21-16,-1-21 0,-20 0 0,21 0 15,-21 0-15</inkml:trace>
  <inkml:trace contextRef="#ctx0" brushRef="#br0" timeOffset="470.72">3090 318 0,'-21'0'16,"21"21"-16,0 0 15,0 0 1,0 0-16,0 0 0,0 1 0,0-1 16,0 0-16,0 0 0,0 21 15,0-20-15,0 20 0,0-21 16,0 21-16,0 1 0,0 20 0,0-20 16,0-1-16,0 0 0,0 22 15,0-22-15,0 0 0,0 1 16,0-1-16,0 0 0,0 1 15,0-1-15,0-21 0,-21 22 0,0-22 16,0 0-16,-1 0 0,1 0 16,0 0-16,0-21 0,0 0 0,0 0 15,-1 0-15,-20 0 0,0 0 0,21 0 16,-22 0-16,1-21 0,-22 0 16,22 0-16,0 0 0,-1 0 15,1-1-15,0 1 0,-1 0 0,1-21 16,21 21-16,0-1 0,0 1 15,-1 0-15,22 0 0,0 0 16,0 0 0,22 21-16,-1 0 0,0 0 15,0 0-15,21 0 0,-20 0 16,-1 0-16,21 0 0,0 0 0</inkml:trace>
  <inkml:trace contextRef="#ctx0" brushRef="#br0" timeOffset="1063.39">3916 868 0,'0'0'15,"0"-21"-15,0 0 0,0-1 0,0 1 16,-21 0-16,-1 0 0,1 0 0,0 0 15,0-1-15,-21 22 0,20 0 16,1 0-16,-21 0 0,21 0 0,-22 0 16,22 0-16,0 0 0,-21 22 15,21 20-15,-22-21 0,22 21 16,0 1-16,0-1 0,0 0 16,-1 1-16,1-1 0,21 0 0,0 1 15,0-1-15,0 0 0,0 1 16,0-22-16,0 21 0,0-21 0,0 1 15,21-1-15,22-21 0,-22 21 16,0-21-16,0 0 0,22 0 0,-22 0 16,0 0-16,21 0 0,-21-21 15,22 21-15,-22-21 0,21-1 0,-21 1 16,1 0-16,-1-21 16,21 21-16,-21-22 0,0 1 0,-21 0 0,22-1 15,-22 1-15,21 21 0,-21-22 16,0 1-16,0 21 0,0 0 15,0 0-15,0-1 0,0 44 32,0-1-32,0 0 0,0 0 15,0 21-15,0-20 0,0 20 0,0-21 16,0 21-16,0-20 0,0 20 16,0-21-16,0 0 0,0 22 0,21-22 15,0 0-15,0-21 0,-21 21 16,21 0-16,1-21 0,-1 0 0,0 21 15,0-21-15,0 0 0,0 0 16,1 0-16,-1 0 0,0 0 16,0-21-16,0 0 0,0 0 0</inkml:trace>
  <inkml:trace contextRef="#ctx0" brushRef="#br0" timeOffset="1319.24">4403 762 0,'0'0'0,"0"-21"15,0 42 17,0 0-32,0 0 0,0 1 15,0 20-15,21-21 0,-21 21 16,0 1-16,0-22 0,21 21 0,-21 1 16,0-22-16,21 0 0,-21 21 15,0-21-15,0 1 0,0-1 16,21 0-16,-21 0 0,21-21 0,-21 21 15,22-21-15,-1 0 16,0 0-16,0 0 0,0-21 16,0 0-16,1 0 15</inkml:trace>
  <inkml:trace contextRef="#ctx0" brushRef="#br0" timeOffset="1563.11">4953 720 0,'0'-21'15,"0"42"-15,0-64 0,-21 43 16,0 0 0,-1 0-16,1 22 0,0-1 15,0 0-15,0 21 0,21-21 16,-21 22-16,-22-1 0,22 0 0,0 1 16,0-22-16,0 21 0,-1 1 15,1-1-15,21-21 0,0 0 0,0 22 16,0-22-16,0 0 0,0 0 15,21-21-15,1 0 0,-1 0 16,21 0-16,-21 0 0,22 0 0,-22 0 16,21 0-16</inkml:trace>
  <inkml:trace contextRef="#ctx0" brushRef="#br0" timeOffset="2058.83">5482 762 0,'0'0'0,"0"-21"0,0 0 0,0 0 16,-21 21-16,0-22 0,0 1 15,-1 21-15,1 0 0,0 0 0,0 0 16,0 0-16,0 0 0,-1 21 16,1 1-16,0 20 0,0-21 15,0 21-15,21 1 0,-21-22 16,-1 21-16,1 1 0,21-1 0,0 0 15,0 1-15,0-1 0,0-21 16,0 0-16,0 22 0,0-22 0,21-21 16,1 21-16,-1-21 0,0 0 0,0 0 15,0 0-15,0 0 0,22 0 16,-22 0-16,0-21 0,0 0 0,0-1 16,1 1-16,-1 0 0,0 0 15,0-21-15,0-1 0,-21 22 0,0-21 16,21-1-16,-21 1 0,0 21 15,22-21-15,-22 20 0,0 1 16,0 0-16,0 42 31,0 0-31,0 22 0,-22-22 0,22 21 16,0 1-16,0-1 0,0 0 16,0 1-16,0-22 0,0 21 0,0 0 15,22-20-15,-1-1 0,-21 21 16,21-21-16,21-21 0,-21 21 0,1 1 15,20-22-15,-21 0 0,21 0 0,-20 0 16,20 0-16,0-22 0,-21 1 16,22 0-16</inkml:trace>
  <inkml:trace contextRef="#ctx0" brushRef="#br0" timeOffset="2726.13">8064 254 0,'-21'-21'0,"42"42"0,-63-42 0,21 0 0,21 0 16,-21-1-16,-22 1 0,22 0 15,0 21-15,-21 0 0,21-21 0,-22 21 16,1 0-16,21 0 0,-22 21 16,1 0-16,0 0 0,-1 1 15,1 20-15,21 0 0,-21 1 16,-1 20-16,22-21 0,0 22 0,0-1 16,0 1-16,-1-22 0,22 22 15,0-1-15,0 1 0,0-1 0,0 1 16,0-1-16,0-20 0,22-1 15,-1 21-15,0-41 0,21 20 0,-21-21 16,22 21-16,-1-42 0,0 22 0,1-1 16,20-21-16,-20 0 0,20 0 15,-21 0-15,1 0 0,-1-21 0,22-1 16,-22 1-16,0 0 16</inkml:trace>
  <inkml:trace contextRef="#ctx0" brushRef="#br0" timeOffset="3484.11">8361 868 0,'0'0'0,"0"-42"0,0 20 0,0 1 16,0 0-16,0 0 0,-21 21 31,-1 0-15,1 42-16,21-21 0,-21 1 0,0 20 16,21-21-16,-21 21 0,21 1 15,0-1-15,-21-21 0,21 22 0,0-22 16,0 21-16,0-21 0,0 0 0,0 1 15,0-1-15,21 0 16,0 0-16,0-21 0,0 0 0,0 0 16,1 0-16,-1 0 0,21 0 15,-21 0-15,22 0 0,-22 0 0,0-21 16,0 0-16,0 0 0,0-1 16,-21 1-16,0 0 0,0 0 0,0-21 15,0 20-15,0-20 0,0 21 0,-21-21 16,0 20-16,21 1 0,-21-21 15,21 21-15,-21 0 0,21-1 0,0 1 16,0 0-16,0 0 16,21 0-16,0 21 0,0 0 0,22-21 15,-22 21-15,21 0 16,0 0-16,1 0 0,-22 0 0,21 0 16,1 21-16,-1-21 0,0 21 0,-21 0 15,22 0-15,-22 0 0,0 22 16,0-22-16,0 21 0,-21-21 0,22 1 15,-22 20-15,0-21 0,0 21 16,0-20-16,0-1 0,0 21 0,0-21 16,-22 0-16,1 1 0,0-1 15,21 0-15,-21-21 16,21-21 15,0 0-31,0-1 16,0 1-16,0-21 0,0 21 15,21-22-15,-21 1 0,21 21 0,0-21 16,1-1-16,-1 1 0,0 0 16,21-1-16,-21 22 0,22 0 0,-22 0 15,21 0-15,1-1 0,-22 22 0,21 0 16,-21 0-16,22 22 0,-22-22 16,0 21-16,0 21 0,0-21 0,-21 22 15,21-22-15,-21 21 16,0 0-16,0 1 0,0-22 0,0 21 15,-21-21-15,0 22 0,21-22 0,0 0 16,-21 0-16,21 0 0,-21 1 16,21-1-16,-21-21 0,21 21 15,21-42 17,0 0-32,0-1 0</inkml:trace>
  <inkml:trace contextRef="#ctx0" brushRef="#br0" timeOffset="3786.94">10287 762 0,'0'-85'16,"-21"64"-16,0 0 15,-1 21-15,-20 0 16,21 0-16,0 0 0,0 0 0,-22 21 15,22 0-15,0 1 0,-21-1 16,20 0-16,1 21 0,-21 1 0,21-1 16,0-21-16,-1 21 0,1 1 0,21-1 15,0-21-15,0 22 0,0-22 16,0 0-16,0 0 0,0 0 0,21 0 16,1 1-16,-1-1 0,0-21 15,21 0-15,-21 0 0,22 0 16,-22 0-16,21 0 0,1 0 0,-22-21 15,21-1-15,0 22 0,-20-21 16</inkml:trace>
  <inkml:trace contextRef="#ctx0" brushRef="#br0" timeOffset="4190.71">10499 826 0,'-22'0'16,"1"42"-1,21-21-15,0 0 16,21-21 0,1 0-16,-1 0 15,0 0-15,0 0 0,0 0 16,0-21-16,1 21 0,-1-21 16,0 0-16,0 0 0,0 21 0,0-22 15,1 1-15,-1 0 0,0 0 16,-21 0-16,0 0 0,0-1 15,0 1-15,-21 21 16,0 0-16,-1 0 16,-20 0-16,21 21 0,0 1 15,0-1-15,-1 0 0,1 0 16,0 21-16,21-20 0,0 20 0,-21-21 16,21 21-16,0-20 0,0-1 0,0 0 15,0 0-15,0 0 0,0 0 16,0 1-16,21-1 0,0-21 15,0 0-15,1 0 16,-1 0-16,0 0 0,0 0 16,0-21-16,0-1 0</inkml:trace>
  <inkml:trace contextRef="#ctx0" brushRef="#br0" timeOffset="11282.71">11176 826 0,'0'-22'0,"0"1"15,0 0-15,0 0 16,0 0-16,0 0 16,0-1-16,0 1 15,0 0 1,0 0-16,-21 42 47,21 0-47,0 0 0,0 22 15,-21-1-15,21 0 0,-22 1 16,1-1-16,21 22 0,0-1 16,-21 1-16,21-22 0,-21 21 0,21 1 15,-21-1-15,21 1 0,-21-22 0,21 22 16,0-1-16,0 1 0,0-1 15,-22 1-15,22-1 0,-21 1 0,21-22 16,-21 22-16,21-22 0,-21 21 16,21-20-16,-21-1 0,0 0 0,21 1 15,0-22-15,-22 21 0,22-21 0,0 1 16,-21-1-16,21 0 0,0-42 31,21 0-31,1-1 16,-22 1-16,21-21 0,0 0 15,0-1-15,-21 1 0,21 0 0</inkml:trace>
  <inkml:trace contextRef="#ctx0" brushRef="#br0" timeOffset="11642.83">11091 1016 0,'0'0'15,"0"-42"-15,0-22 0,-21 43 16,21-21-16,0-1 0,0 22 0,0-21 15,0 21-15,0 0 0,0-1 16,21 1-16,0 0 0,1 21 0,-1-21 16,21 21-16,-21 0 0,22-21 15,-1 21-15,-21 0 0,21 0 0,1 0 16,-1 21-16,-21 0 0,0 0 16,22 0-16,-22 1 0,0 20 0,-21-21 15,0 21-15,0-20 0,0 20 0,0 0 16,-21-21-16,0 22 0,0-22 15,-1 0-15,1 0 0,-21 0 0,21 1 16,-22-22-16,22 21 0,0-21 16,0 0-16,0 0 0,0 0 0,-1 0 15,22-21 17,22-1-17,-1 22-15,0-21 0,0 0 0,0 21 16,0-21-16,1 0 0,-1 0 0</inkml:trace>
  <inkml:trace contextRef="#ctx0" brushRef="#br0" timeOffset="11930.75">11980 318 0,'0'0'0,"0"-22"0,0 1 0,0 42 31,0 1-31,0-1 0,0 0 16,0 21-16,0 1 0,0-1 0,0 0 16,-21 1-16,21-1 0,-21 21 15,0-20-15,0-1 0,21 22 0,-22-22 16,1 0-16,21 1 0,0-1 16,-21-21-16,21 21 0,-21-20 0,21 20 15,0-21-15,0 0 16,0 0-16,21-21 15,0 0-15,0 0 16,1-21-16,-1 0 0,0 0 16,21 0-16</inkml:trace>
  <inkml:trace contextRef="#ctx0" brushRef="#br0" timeOffset="12310.53">12425 720 0,'0'0'0,"21"0"0,-21-21 16,0-1-16,0 1 31,-21 21-15,0 0-16,-1 0 0,1 0 15,0 0-15,0 21 0,0 1 16,0-22-16,-1 21 0,1 0 0,0 0 16,0 0-16,21 0 0,0 1 15,0-1-15,0 0 0,21 0 16,0 0-16,0-21 15,1 0-15,20 21 0,-21-21 0,0 0 16,22 22-16,-22-22 0,0 21 16,0-21-16,0 0 0,0 21 0,-21 0 15,0 0-15,0 0 16,0 1 0,-21-22-16,0 21 0,0-21 15,0 0-15,0 21 0,-22-21 16,22 0-16,0 0 0,0 0 0,0 0 15,-1 0-15,1 0 0,21-21 16,-21 0 0,21-1-16,0 1 0</inkml:trace>
  <inkml:trace contextRef="#ctx0" brushRef="#br0" timeOffset="12558.9">11769 466 0,'0'0'0,"21"0"15,0 0-15,0-21 16,21 21-16,1 0 0,-1-22 16,0 22-16,22 0 0,-22-21 0,22 0 15,-1 21-15,-20 0 0,-1-21 16,0 21-16,-21 0 0,1 0 0,-1 0 15,0 0-15,0 0 16,-21-21-16</inkml:trace>
  <inkml:trace contextRef="#ctx0" brushRef="#br0" timeOffset="13287.19">14393 148 0,'0'-21'0,"0"42"0,21-63 0,-21 21 0,22 0 16,-22 42-1,0 0 1,0 0-16,0 21 0,0 1 16,-22-1-16,1 0 0,21 22 0,-21-22 15,0 22-15,21-22 0,-21 22 16,0-22-16,21 21 0,-22-20 0,22 20 15,0-20-15,0-1 0,0 0 16,0 1-16,0-22 0,0 21 0,0-21 16,22 0-16,-1-21 0,0 22 15,0-22-15,0 0 0,22 0 16,-22 0-16,21-22 0,0 22 0,-20-21 16,20-21-16,-21 21 0,21-22 15,1 1-15,-1 0 0,-21-1 0,22 1 16,-1-21-16,-21 20 0,21-20 15,-20 20-15,-1-20 0,0 21 0,-21-22 16,0 22-16,0-1 0,0 1 16,0 0-16,0-1 0,0 22 0,-21 0 15,21 0-15,-21 21 16,-1 0-16,1 0 0,0 0 31,0 21-31,21 0 0,-21 22 0,21-22 16,0 0-16,0 0 0,0 0 15,0 0-15,0 1 0,0 20 0,21-21 16</inkml:trace>
  <inkml:trace contextRef="#ctx0" brushRef="#br0" timeOffset="13694.68">15346 614 0,'21'0'0,"-42"0"0,63 0 0,-21 0 0,0 0 16,1-21-16,-22 0 15,0-1-15,0 1 16,-22 21-16,1 0 16,0 0-16,0 0 0,-21 0 15,20 0-15,-20 0 0,21 21 0,-21 1 16,20-1-16,1 0 0,0 0 16,0 0-16,0-21 0,21 21 0,0 22 15,0-22-15,0 0 0,21 0 16,21 0-16,-21 1 0,1-1 15,20 0-15,-21 0 0,0 0 16,22 0-16,-22-21 0,0 22 0,0-1 16,0-21-16,-21 21 0,0 0 15,-21-21 1,0 21-16,0-21 16,-22 0-16,22 0 0,-21 0 15,21 0-15,-22 0 0,22 0 0,-21 0 16,21 0-16,0 0 0,-1 0 15,44-21 1,-1 0 0,21 21-16,-21-21 0,0 0 15</inkml:trace>
  <inkml:trace contextRef="#ctx0" brushRef="#br0" timeOffset="14042.48">15642 868 0,'42'-21'32,"-20"21"-32,-1-21 0,0-1 0,0 1 15,0 0-15,0 21 0,1-21 16,-1 0-16,0 0 0,-21-1 16,21 1-16,0 21 0,-21-21 0,21 0 15,-21 0-15,0 0 16,-21 21-1,0 0-15,0 0 0,0 21 16,0 0-16,-1 0 0,1 0 16,0 0-16,0 1 0,0-1 0,0 0 15,-1 21-15,22-21 0,-21 1 16,21 20-16,0-21 0,0 0 0,0 0 16,0 1-16,0-1 0,0 0 15,21 0-15,1-21 0,-1 21 0,0 0 16,21-21-16,-21 0 0,1 0 0,20 0 15,0 0-15,1 0 0,-1 0 16,0 0-16</inkml:trace>
  <inkml:trace contextRef="#ctx0" brushRef="#br0" timeOffset="14586.68">16679 741 0,'0'0'0,"21"-21"0,-21 0 0,0-1 16,0 1-16,0 0 15,-21 21-15,0 0 0,0 0 16,0 0-16,0 0 0,-1 0 16,1 0-16,-21 21 0,21-21 0,-22 21 15,22 22-15,0-22 0,-21 0 16,21 21-16,-1-20 0,1 20 0,0-21 16,21 21-16,0-20 0,0-1 15,-21 21-15,21-21 0,0 0 16,0 1-16,0-1 0,21-21 15,0 0-15,0 0 0,1 0 16,-1 0-16,0 0 0,0 0 0,0 0 16,0 0-16,1-21 0,20-1 15,-21 1-15,0 0 0,0-21 0,1-1 16,-1 22-16,21-21 0,-21 0 16,0-22-16,1 22 0,-1-1 0,0 1 15,0-21-15,0 20 0,0 1 0,-21 0 16,0-1-16,22 1 15,-22 21-15,0-22 0,0 22 0,0 0 16,-22 21 0,22 21-16,-21 0 0,21 1 15,-21 20-15,21-21 0,-21 21 16,0 1-16,21-1 0,0 0 0,0 1 16,-21-1-16,21 0 0,0 1 15,0-1-15,0 0 0,0 1 0,0-1 16,0-21-16,21 22 0,-21-22 15,21 0-15,0 0 0,0 0 0,22 0 16,-22 1-16,0-22 0,21 0 16,-21 0-16,22 0 0,-22 0 15,21 0-15,-21 0 0,1-22 0,20 1 16,-21 0-16</inkml:trace>
  <inkml:trace contextRef="#ctx0" brushRef="#br0" timeOffset="14870.51">18055 677 0,'0'85'31,"0"-64"-31,0 0 16,0 1-16,0-1 0,0 0 0,-21 0 15,21 0-15,0 0 0,-21-21 16,21 22-16,0-1 0,0 0 16,0-42 31,0 0-47,0-1 15</inkml:trace>
  <inkml:trace contextRef="#ctx0" brushRef="#br0" timeOffset="15058.41">18034 529 0,'0'0'16,"-21"0"-16,0 0 0,21-21 0,-22 21 31,44 21 32,-22 0-63</inkml:trace>
  <inkml:trace contextRef="#ctx0" brushRef="#br0" timeOffset="15567.12">18457 656 0,'0'64'31,"0"-43"-31,0 0 0,0 0 0,0 0 16,0 1-16,0 20 15,0-21-15,0 0 0,0 0 0,0 1 16,0-1-16,-21 0 0,21 0 15,-21 0-15,0 0 0,21 1 16,-21-22 0,-1 0-1,22-22 1,0 1-16,0 0 0,0 0 16,0 0-16,0-22 0,0 22 15,0-21-15,22 0 0,-1 20 0,0-20 16,0 0-16,21 21 0,1-22 0,-1 1 15,-21 21-15,22 0 16,-1-1-16,0 1 0,1 0 0,-1 21 16,0 0-16,-21 21 0,1 0 15,-1 1-15,0-1 0,0 0 0,-21 21 16,0 1-16,0-1 0,0 0 16,0 1-16,0-1 0,0-21 0,0 21 15,0-20-15,0 20 0,0-21 0,-21 0 16,21 0-16,-21 1 0,21-1 15,0 0-15,-21-21 16,-1 0 0,22-21-16,0 0 0</inkml:trace>
  <inkml:trace contextRef="#ctx0" brushRef="#br0" timeOffset="16340.6">20595 529 0,'0'0'0,"21"0"0,0 0 0,1 0 16,-1 0-16,0 0 16,0 0-1,0 0-15,0-21 0,-21 0 16,22 21-16,-1-21 0,0 0 16,0-1-16,-21 1 0,21 0 0,-21 0 15,0 0-15,0 0 0,0-22 16,0 22-16,-21 0 0,0 21 15,0 0-15,0 0 0,-22 0 16,22 0-16,-21 0 0,-1 0 0,1 21 16,21-21-16,-21 21 0,20 0 15,1 1-15,0 20 0,21-21 16,0 0-16,0 22 0,0-22 0,0 0 16,21 21-16,0-21 0,1 1 15,-1 20-15,21-21 0,0 21 0,-20-20 16,20-1-16,-21 21 0,21-21 15,-20 22-15,-1-22 0,0 21 0,0-21 16,-21 22-16,0-22 0,0 0 16,0 0-16,0 0 0,-21 0 0,0 1 15,-22-22-15,1 0 0,0 21 16,-22-21-16,22 0 0,-22 0 16,1 0-16,21 0 0,-1-21 0,1-1 15,0 22-15,-1-21 0,22 0 16,0 0-16,0 0 0,21 0 0,0-1 15,0 1-15,0 0 0,0 0 16,0 0-16,21 0 0,0-22 0,0 22 16,22 21-16,-22-21 0,21 0 15,0 21-15,1-21 0,-22-1 0,21 22 16,1 0-16</inkml:trace>
  <inkml:trace contextRef="#ctx0" brushRef="#br0" timeOffset="16711.3">20976 889 0,'0'0'0,"21"0"16,0 0 0,1 0-16,-1-21 15,0 21-15,0-21 0,0 0 16,0-1-16,1 1 0,-1 21 0,0-21 15,0 0-15,0 0 0,0 0 16,-21-1-16,0 1 0,0 0 0,0 0 16,0 0-16,-21 0 15,0 21-15,0 0 0,0 0 16,0 0-16,-1 0 0,1 21 0,0 0 16,0 0-16,0 0 0,0 22 15,-1-22-15,1 21 0,21 0 0,0-20 16,0 20-16,0 0 0,0-21 15,0 22-15,0-22 0,0 0 0,21 21 16,1-20-16,-1-22 0,0 21 0,0 0 16,0-21-16,0 0 0,1 0 15,-1 0-15,21 0 0,-21-21 0,22 0 16</inkml:trace>
  <inkml:trace contextRef="#ctx0" brushRef="#br0" timeOffset="16999.13">21802 254 0,'0'0'0,"0"-21"0,0-21 0,0 20 15,0 1-15,-22 21 0,1 0 16,21 21-16,-21 1 0,0-1 16,21 0-16,-21 21 0,0 1 15,21-1-15,0 0 0,-22 22 0,1-22 16,21 0-16,-21 1 0,21 20 15,-21-20-15,21-1 0,0 0 16,0 1-16,0-1 0,-21 0 0,21-21 16,0 22-16,-21-22 0,21 0 15,0 0-15,0 0 0,0 1 16,21-22 0,0-22-1,-21 1-15,21 0 0</inkml:trace>
  <inkml:trace contextRef="#ctx0" brushRef="#br0" timeOffset="17366.91">21780 762 0,'0'21'0,"0"0"16,22-21-1,-1 0 1,0 0-16,0 0 15,0 0-15,0 0 0,1-21 0,-1 21 16,0-21-16,0 21 0,0-21 16,-21 0-16,21 0 0,-21-1 15,0 1-15,0 0 16,-21 21 0,0 0-16,0 0 15,0 0-15,0 21 0,-1 0 16,1 1-16,0-1 0,0 0 0,0 0 15,21 21-15,-21-20 0,21-1 16,0 0-16,0 0 0,0 0 0,0 0 16,0 1-16,0-1 0,21 0 15,0-21-15,0 21 0,21-21 0,-20 0 16,20 0-16,-21 0 0,21 0 16,1 0-16,-22 0 0,21 0 0,-21-21 15</inkml:trace>
  <inkml:trace contextRef="#ctx0" brushRef="#br0" timeOffset="17867.23">22479 635 0,'-42'21'16,"20"-21"0,22 43-16,0-22 0,-21 0 15,21 0-15,-21 0 0,21 22 16,0-22-16,0 0 0,0 0 0,0 0 15,0 22-15,0-22 0,0 0 16,0 0-16,0 0 16,-21-21-16,21-21 47,0 0-47,0 0 15,0 0-15,0-1 0,0 1 0,0 0 16,0-21-16,21 21 0,0-22 15,0 22-15,1 0 0,-1-21 0,0 20 16,0 1-16,21 0 0,-20 0 16,20 21-16,-21 0 0,21 0 0,-20 0 15,-1 0-15,0 0 0,0 21 16,0 0-16,22 0 0,-22 1 0,0 20 16,0-21-16,-21 21 0,0 1 15,0-22-15,0 21 0,0-21 16,0 1-16,0-1 0,0 0 0,-21 0 15,0 0-15,0 0 0,-1 1 16,1-22 0,0 21-16,21-42 47,0-1-47,21 22 0,0-21 15,1 0-15</inkml:trace>
  <inkml:trace contextRef="#ctx0" brushRef="#br0" timeOffset="18087.22">23135 699 0,'0'0'0,"0"21"0,0 0 16,0 0-16,-21 0 16,21 0-16,-21 1 0,21 20 0,-21-21 15,21 0-15,0 0 0,-22 1 16,22-1-16,0 0 0,0 0 15,0-42 32,0 0-47,0 0 16,22-1-16</inkml:trace>
  <inkml:trace contextRef="#ctx0" brushRef="#br0" timeOffset="18271.11">23135 423 0,'0'0'0,"0"-21"16,-21 21-1,21 21 17,0 1-17,0-1-15,0 0 16,0 0-1</inkml:trace>
  <inkml:trace contextRef="#ctx0" brushRef="#br0" timeOffset="18662.89">23389 614 0,'0'0'0,"0"21"0,0 0 0,0 0 15,-21 1-15,21-1 16,-21 0-16,21 21 0,0-21 0,0 1 16,0-1-16,-21 0 0,21 0 15,0 21-15,0-20 0,0-1 16,0 0-16,21-21 16,0 0-16,0 0 0,0 0 15,0 0-15,1 0 0,-1 0 0,0-21 16,0 21-16,0-21 0,0-1 15,-21 1-15,22-21 0,-1 21 0,0-22 16,0 22-16,-21 0 0,0-21 16,21 21-16,-21-1 0,0 1 0,0 0 15,0 0-15,0 0 16,-21 42 15,21 0-15,-21-21-16,21 21 0,0 0 15,0 1-15</inkml:trace>
  <inkml:trace contextRef="#ctx0" brushRef="#br0" timeOffset="19347.96">23982 699 0,'0'0'0,"-21"0"31,-1 0-31,1 0 16,21 21-16,-21 0 16,21 0-16,-21 0 0,21 0 15,0 1-15,0-1 0,0 0 16,0 0-16,0 0 0,-21 0 0,21 1 16,-21-1-16,21 0 15,-22-21 1,1 0-1,21-21 1,0 0-16,0-1 16,0 1-16,0-21 15,0 21-15,0 0 0,21-22 0,1 22 16,20 0-16,-21-21 0,0 20 16,22 1-16,-22 0 0,21 0 0,-21 0 15,0 21-15,22 0 0,-22 0 16,0 0-16,0 0 0,-21 21 15,0 0-15,0 0 16,0 0-16,0 22 0,0-22 0,0 0 16,0 21-16,-21-20 0,0 20 15,21-21-15,-21 0 0,21 0 0,0 1 16,-21-1-16,21 0 0,-22-21 16,22 21-16,-21-21 15,21-21 16,0 0-31,0 0 0,0-1 0,0 1 16,21 0-16,1-21 0,-1 21 16,0-22-16,21 22 0,-21-21 0,22-1 15,-1 22-15,-21-21 0,22 21 16,-1 0-16,0-1 0,1 1 16,-22 21-16,21 0 0,0 0 0,-20 0 15,-1 21-15,0 1 0,-21-1 16,0 0-16,0 21 0,0-21 0,0 22 15,-21-22-15,0 21 0,-1 1 16,-20-22-16,21 21 0,0-21 0,0 22 16,-1-22-16,1 0 0,0 0 15,0 0-15,0 0 0,0 1 0,-1-22 16,1 21-16,-21-21 0,21 21 0</inkml:trace>
  <inkml:trace contextRef="#ctx0" brushRef="#br0" timeOffset="20835.03">1439 2180 0,'0'0'0,"21"-21"0,1 21 31,-22-21 0,21 21 32,0 0-63,0 0 16,0 0-16,0 0 0,22 0 15,-1 0-15,-21 0 0,22 0 0,20 0 16,-21 0-16,22 0 0,-1 0 15,1 0-15,-1 0 0,43 0 0,-21 0 16,21 0-16,21 0 0,-21 0 16,21 0-16,0 0 0,-22 0 0,22 0 15,0 0-15,22 0 0,-22 0 16,21 0-16,0 0 0,-21 0 0,21 0 16,21 0-16,-20 0 0,20 0 15,0 0-15,-21 0 0,22 0 16,-1 0-16,22 0 0,-22 0 0,21 0 15,-20 0-15,20 0 0,1 0 0,20 0 16,-20 0-16,21 0 0,-1 21 16,1-21-16,0 0 0,-22 0 0,22 0 15,-1 0-15,22 0 0,-21 0 16,0 0-16,-1 21 0,1-21 0,21 0 16,-22 0-16,1 0 0,0 0 0,-1 21 15,1-21-15,0 0 0,-22 0 16,22 0-16,-22 0 0,22 0 15,-21 0-15,-1 0 0,22 0 0,-22 0 16,1 22-16,-1-22 0,22 0 16,-22 0-16,1 0 0,-1 0 0,1 0 15,-1 0-15,1 0 0,-1 0 0,-20 0 16,20 0-16,1 0 0,-22 0 16,0 0-16,1 0 0,-1 0 0,0 0 15,-20 0-15,20 0 0,0 0 16,-21 0-16,1 0 0,-1 0 0,0-22 15,0 22-15,0 0 0,22 0 0,-22-21 16,0 21-16,21 0 0,-21 0 16,22 0-16,20 0 0,-20 0 15,-1 0-15,0 0 0,1 0 0,-1 0 16,0 0-16,1 0 0,20 0 16,-21 0-16,1 0 0,-1 0 0,0 0 15,22 0-15,-22 0 0,1 0 16,-22 0-16,21 0 0,-21 0 0,0 0 15,1 0-15,-1-21 0,-21 21 16,0-21-16,-21 21 0,21 0 0,-43 0 16,22-21-16,0 21 0,-21 0 0,-1 0 15,1 0-15,0-21 0,-1 21 16,1 0-16,0 0 0,-22 0 0,1 0 16,20 0-16,-41 0 15,20 0-15,1 0 0,-22-22 0,0 22 16,-21 0-16,22 0 0,-22 0 15,0 0-15,0-21 0,0 21 0,1 0 16,-22-21-16,0 0 31,0 0-15</inkml:trace>
  <inkml:trace contextRef="#ctx0" brushRef="#br0" timeOffset="20978.94">23685 2074 0,'-21'0'0,"42"0"0,-63 0 0,21 0 16,0 0-16,0 0 0,21 22 0,-22-22 15,1 0-15,0 0 0,0 0 16,0 0-16,0 0 16,-22 0-16</inkml:trace>
  <inkml:trace contextRef="#ctx0" brushRef="#br0" timeOffset="23835.23">466 3069 0,'0'0'0,"-22"0"15,1 0-15,0 0 0,42 0 47,0 0-47,22 0 0,-1 0 16,0 0-16,22 0 0,-1 0 0,1 0 16,-1 0-16,1 0 15,21 0-15,-1 0 0,1 0 0,0 0 16,-1 0-16,-20 0 0,20 0 15,-20 0-15,-1 0 0,-20 0 16,-1 0-16,0 0 0,-20 0 0,-1 0 16,0 0-16,-42 0 15,0 0-15,-1 0 16</inkml:trace>
  <inkml:trace contextRef="#ctx0" brushRef="#br0" timeOffset="24257.99">1249 3069 0,'0'21'16,"0"1"-16,0-1 16,0 0-16,0 0 0,0 21 15,0-20-15,0 20 0,0 0 0,0 1 16,0-1-16,21 21 0,-21-20 15,21-1-15,-21 0 0,0 1 0,0-1 16,21 0-16,-21 1 0,21-1 16,-21-21-16,0 22 0,22-1 0,-22 0 15,0 1-15,0-22 16,0 21-16,0-21 0,-22 0 0,1 1 16,-21-1-16,21 0 0,-22 0 15,22-21-15,-21 0 0,0 21 16,-1-21-16,1 0 0,-22 0 0,22 0 15,0-21-15,-1 0 0,1 0 16,0 0-16,-1-1 0,22 1 0,-21-21 16,21 21-16,21 0 0,0-1 15,-21 1-15,21 0 0,0 0 0,21 21 16,0-21-16,0 21 0,0 0 16,22-21-16,-1 21 0,0 0 15,1-22-15,-1 22 0,0-21 16</inkml:trace>
  <inkml:trace contextRef="#ctx0" brushRef="#br0" timeOffset="25626.56">2053 3577 0,'0'0'0,"-21"-21"0,21 0 16,-21 21-16,0-21 0,-1 0 16,1 21-16,0-22 0,0 22 15,0 0-15,0 0 0,-1 0 16,22 22-16,-21-1 0,0 0 16,0 21-16,0-21 0,0 1 0,21 20 15,0 0-15,0-21 0,-22 22 16,22-1-16,0-21 0,0 22 0,0-1 15,0-21-15,0 0 0,0 22 16,0-22-16,22-21 0,-1 21 16,0-21-16,0 0 0,0 0 15,22 0-15,-22-21 0,0 21 0,0-21 16,21-1-16,-20 1 0,-1 0 16,0 0-16,0 0 0,21-22 0,-20 22 15,-1-21-15,-21 21 0,21-22 16,-21 22-16,21-21 0,-21 21 0,0 0 15,0-1-15,0 1 0,0 0 16,0 42 15,0 0-31,0 22 0,0-22 16,0 0-16,0 0 0,0 0 0,0 22 16,0-22-16,0 0 0,21 0 15,-21 0-15,21 1 0,-21-1 16,22 0-16,-1 0 0,0-21 0,-21 21 15,21-21-15,0 0 0,0 0 16,22 0-16,-22 0 0,0 0 0,0 0 16,22 0-16,-22-21 0,0 0 15,0 21-15,21-21 0,-20 0 0,-1-22 16,0 22-16,0 0 0,0-21 16,0 20-16,-21-20 0,22 21 0,-22-21 15,21 20-15,-21 1 16,0 0-16,0 0 0,0 0 0,0 42 31,0 0-31,0 0 16,0 22-16,0-22 0,0 0 15,0 0-15,0 21 0,0-20 0,0-1 16,0 21-16,0-21 0,0 0 16,0 1-16,0-1 0,21 0 0,0-21 15,-21 21-15,21-21 0,0 0 16,1 0-16,-1 0 0,0 0 15,0 0-15,0 0 0,0 0 0,1-21 16,-1 0-16,0 0 16,-21-1-16,0 1 0,21 0 0,-21 0 0,21 0 15,-21-22-15,0 22 16,0 0-16,0 0 0,0-21 0,0 20 16,0 1-16,0 0 0,0 0 15,21 21-15,1-21 16,-1 21-16,0 0 15,0 0-15,0 0 0,22 0 0,-22 0 16,21 0-16,0 0 0,1-21 16,-1 21-16,22 0 0,-22 0 0,21-22 15,-20 22-15,-1 0 0,0 0 16,1 0-16,-22-21 0,0 21 16,0 0-16,-42 0 31,0 0-31,0 0 15,-22 0-15,22 21 0,0-21 16,0 22-16,-21-1 0,20 0 0,1 0 16,-21 0-16,21 0 0,0 1 15,-1 20-15,1-21 0,0 21 0,0-20 16,21-1-16,0 0 0,0 21 16,0-21-16,0 1 0,0-1 15,21 0-15,0-21 0,0 0 16,1 0-16,-1 0 15,21 0-15,-21 0 0,0 0 0,1 0 16,20-21-16,-21 0 0,0-1 16,0 1-16,22 0 0,-22 0 0,0 0 15,0 0-15,0-1 0,1-20 0,-1 21 16,0-21-16,-21-1 0,0 22 16,21-21-16,-21 21 0,0-1 0,0 1 15,0 42 1,0 1-16,-21 20 15,21-21-15,0 21 0,0-20 16,0 20-16,-21 0 0,21-21 16,0 22-16,0-1 0,0-21 0,0 0 15,0 22-15,21-22 0,0 0 0,0 0 16,0-21-16,1 21 0,-1-21 16,0 0-16,21 0 0,-21 0 0,1 0 15,-1-21-15,0 21 0</inkml:trace>
  <inkml:trace contextRef="#ctx0" brushRef="#br0" timeOffset="26878.44">5694 3260 0,'0'0'0,"0"-21"0,0-1 0,21 1 0,0 0 15,0-21-15,0 21 0,1-1 16,-1 1-16,0 0 0,-21-21 0,21 21 16,-21-1-16,21 1 0,-21 0 15,0 0-15,0-21 0,0 20 0,0 1 16,-21 0-16,0 21 0,0-21 0,-22 0 16,22 21-16,0 0 0,-21 0 15,21 0-15,-22 0 0,1 21 0,0 0 16,-1 21-16,1-20 0,0 20 15,20 0-15,-20 1 0,0 20 0,21 1 16,-22-1-16,22 1 0,0-1 16,0 22-16,0-22 0,21 1 0,0-1 15,0-20-15,0 20 16,0-21-16,0 1 0,0-1 0,21 0 16,-21-20-16,42-1 0,-21 0 0,0 0 15,22 0-15,-1-21 0,0 0 16,1 0-16,20 0 0,-20 0 0,20-21 15,1 0-15,-22 0 0,21 0 16,1-1-16,-22-20 0,22 21 0,-22 0 16,0-22-16,1 22 0,-22-21 0,21 0 15,-21 20-15,1 1 0,-22 0 16,0 0-16,0 0 0,0 42 31,-22 0-15,22 21-16,-21-20 0,21-1 15,-21 0-15,21 0 0,0 0 16,0 0-16,0 1 0,0-1 0,0 0 16,0 0-16,0 0 0,21 0 15,0-21-15,1 0 0,-1 0 16,0 0-16,21 0 0,-21 0 0,1 0 16,-1 0-16,21 0 0,-21-21 15,0 0-15,1 0 0,-1 0 16,0 21-16,-21-21 0,0-22 0,0 22 15,0 0-15,0 0 0,0-22 16,0 22-16,-21 0 0,0-21 0,21 21 16,-22-1-16,22 1 0,0 0 15,0 0-15,0 0 0,0 0 0,0-1 16,22 1-16,-1 0 0,0 21 16,0 0-16,0 0 0,22 0 0,-1 0 15,-21 0-15,21 21 0,1-21 16,-22 21-16,21 1 0,1-1 0,-22 21 15,0-21-15,21 0 0,-21 1 0,1 20 16,-1-21-16,-21 0 16,21 0-16,-21 22 0,21-22 0,-21 0 15,0 0-15,0 0 0,0 1 0,0-1 16,0 0-16,0 0 16,-21-21-1,0 0 1,21-21-16,0 0 0,0 0 15,0-1-15,0 1 0,0-21 16,0 21-16,0-22 0,0 22 16,21-21-16,0 0 0,0-1 0,22 1 15,-22 0-15,21-1 0,-21 22 16,22-21-16,-1 21 0,0 21 16,-21-22-16,22 22 0,-1 0 15,-21 22-15,22-22 0,-22 21 0,21 21 16,-21-21-16,0 22 0,1-22 0,-1 21 15,-21 0-15,0-20 0,0 20 16,0-21-16,0 21 0,0-20 0,-21-1 16,-1 21-16,22-21 0,-21 0 15,0 1-15,21-1 0,0 0 16,21-21 15,0-21-31,1 21 0,20-21 0</inkml:trace>
  <inkml:trace contextRef="#ctx0" brushRef="#br0" timeOffset="27173.22">8467 3196 0,'0'0'0,"0"-21"0,0 0 0,-64 0 31,43 21-31,0 0 0,0 0 0,-1 21 15,-20 0-15,21 21 0,0-20 16,0 20-16,-22 0 0,22 1 0,0-1 16,0 0-16,0 1 0,-1-1 15,22 0-15,-21 1 0,21-22 16,0 21-16,0-21 0,21 0 0,1 1 16,-1-1-16,0-21 0,0 21 0,21 0 15,-20-21-15,20 0 0,-21 0 16,21 0-16,-20 0 0,20 0 0,-21 0 15,21-21-15,-20 0 0,-1 0 16,21-1-16,-21 1 0</inkml:trace>
  <inkml:trace contextRef="#ctx0" brushRef="#br0" timeOffset="27890.91">8594 3471 0,'0'0'0,"0"43"31,21-43-31,0 0 16,0 0-16,0 0 0,0 0 0,22 0 15,-22 0-15,21-21 0,-21 21 0,22-22 16,-22 1-16,0 0 0,0 21 16,0-21-16,1 0 0,-22 0 0,21-1 15,-21 1-15,0 0 16,0 0-16,0 0 0,0 0 0,-21 21 0,-1 0 15,1 0-15,-21 0 0,21 0 16,0 21-16,-22-21 0,22 21 16,-21 21-16,21-21 0,-1 1 0,1 20 15,0 0-15,0-21 0,21 22 16,0-22-16,0 21 0,0-21 0,0 1 16,0-1-16,0 0 0,42 0 0,-21 0 15,1 0-15,20-21 0,0 0 16,1 22-16,-1-22 0,0 0 0,1 0 15,20 0-15,-21 0 0,1 0 0,-1-22 16,0 22-16,-20-21 0,20 0 16,-21 0-16,21 0 0,-20 0 15,-1-1-15,-21-20 0,21 0 0,0 21 16,-21-22-16,21 1 0,-21 0 16,0 20-16,0-20 0,21 21 0,-21 0 15,0 0-15,0 42 16,0 0-1,0 0-15,0 0 0,-21 22 16,21-22-16,-21 21 0,21 0 0,0 1 16,0 20-16,0-20 0,0-1 0,0 21 15,0-20-15,0 20 0,0 1 16,0 20-16,0-20 0,0-1 0,0 22 16,0-21-16,0-1 0,0 1 0,0-1 15,0 1-15,0-1 16,0 1-16,0-1 0,0-21 0,0 22 15,0-22-15,0 1 0,-21-1 0,0 0 16,21-21-16,-21 1 0,21-1 0,-22-21 16,22-21-1,0-1 1,0 1-16,0 0 0,0-21 0,0-1 16,0 1-16,0 0 0,0-1 15,0 1-15,22-21 0,-22-1 0,0 1 16,0-1-16,21-21 0</inkml:trace>
  <inkml:trace contextRef="#ctx0" brushRef="#br0" timeOffset="28143.69">9419 3514 0,'0'-64'15,"0"128"-15,0-170 0,0 42 0,0 22 16,21 0-16,-21 21 0,0-22 0,21 22 16,1 0-16,-22 0 0,21 21 0,0 0 15,0 0-15,0 0 0,0 0 16,1 0-16,-1 21 0,0 0 15,0 0-15,-21 22 0,0-22 16,21 21-16,-21-21 0,0 22 16,0-22-16,0 21 0,0-21 0,0 0 0,-21 1 15,0-1-15,0 0 16,0 0-16,-1 0 0,1-21 16,21-21 15,0 0-31,21 0 0,1 0 0</inkml:trace>
  <inkml:trace contextRef="#ctx0" brushRef="#br0" timeOffset="28690.18">10393 2836 0,'0'-21'0,"0"42"0,0-63 15,0 63 1,0 0-1,0 1-15,-21-1 0,-1 0 0,1 0 16,21 21-16,-21 1 0,21-22 16,-21 21-16,21 22 0,-21-22 0,21 0 15,-21 1-15,21-1 0,0 22 0,0-22 16,0-21-16,0 21 0,0 1 16,21-22-16,0 0 0,0 0 0,0 0 15,0 1-15,22-22 0,-22 0 0,21 0 16,-21 0-16,22 0 0,-22 0 15,21 0-15,1 0 0,-22-22 16,21 1-16,0 0 0,1 0 0,-1-21 16,-21-1-16,22 1 0,-22 0 15,0-1-15,0 1 0,0 21 0,0-22 16,-21 22-16,0 0 0,0 0 16,0 0-16,-21 21 15,0 0-15,0 0 0,0 21 0,0-21 16,21 21-16,0 0 0,0 22 15,0-22-15,0 0 0,0 0 0,0 21 16,21-20-16,0-1 0,-21 0 0,21 0 16,0 0-16,0 0 15,1 1-15,-1-1 0,0 0 0,0 0 16,-21 0-16,0 0 0,0 1 16,-21-1-1,0-21-15,0 0 0,-22 0 16,22 0-16,0 0 0,0 0 0,0 0 15,-1 0-15,1 0 0,0 0 16,21-21-16,-21-1 0,0 22 0,0-21 16,21 0-16,-22 0 0,1 0 0</inkml:trace>
  <inkml:trace contextRef="#ctx0" brushRef="#br0" timeOffset="28879.07">10202 3133 0,'0'0'0,"0"-21"16,21 21 0,1 0-16,-1-22 0,0 22 15,0 0-15,21 0 0,-20-21 16,20 21-16,-21-21 0,21 21 0,-20 0 16,20 0-16,-21 0 0,0-21 0,22 21 15,-22 0-15,0 0 0</inkml:trace>
  <inkml:trace contextRef="#ctx0" brushRef="#br0" timeOffset="30115.15">14732 2455 0,'0'22'94,"0"-1"-94,0 0 15,0 0-15,0 0 16,0 0-16,0 22 0,0-22 15,0 0-15,0 21 0,0-20 0,0 20 0,0-21 16,0 21-16,0 1 16,0-1-16,0-21 0,0 22 0,0-1 15,0 21-15,0-20 0,0 20 0,0-20 16,0 20-16,0 1 0,0-1 16,0 1-16,0-1 0,0 22 0,0-22 15,0 1-15,0 20 0,0 1 0,0 0 16,0 21-16,0-22 0,0 1 15,0 21-15,0-22 0,0 22 0,0 0 16,0 0-16,0 0 0,0 0 0,0-1 16,0 1-16,0 21 0,0-21 15,0 0-15,0 0 0,0 0 0,0-1 16,0 1-16,0 21 0,0-21 16,0 21-16,0 0 0,0 0 0,0-21 15,0 21-15,0 0 0,0 0 16,0 21-16,0-21 0,0 0 0,0 0 15,0 0-15,0 0 0,0 0 0,0 21 16,0-21-16,0 0 0,0 0 16,0 0-16,0 21 0,0-21 0,21 0 15,-21 0-15,0 22 0,0-22 0,0 21 16,21-21-16,-21 0 0,0 21 0,0-21 16,0 21-16,0 0 15,21-21-15,-21 0 0,22 21 0,-22 1 16,21-22-16,-21 21 0,0 0 0,0-21 15,21 21-15,-21 0 0,21 0 0,-21 1 16,0-22-16,0 21 0,0 0 16,21 0-16,-21 0 0,0 0 0,0 1 15,0-1-15,0-21 0,21 21 0,-21 0 16,0 0-16,22-21 0,-22 21 16,0 1-16,0-1 0,0-21 0,0 21 15,0 0-15,0-21 0,21 21 0,-21-21 16,0 21-16,0 1 0,21-22 0,-21 21 15,0-21-15,0 21 16,0-21-16,0 0 0,21 21 0,-21-21 16,21 0-16,-21 0 0,0 0 0,21 0 15,-21 0-15,22-21 0,-22 21 16,21-21-16,0 21 0,-21-21 0,21-1 16,0 22-16,-21-21 0,0 0 15,21 0-15,1 0 0,-22 0 0,0-1 16,0 1-16,21 0 0,-21 0 0,21-106 15,0 0 17,0 0-17,0 0 1,1 0 0,-1 0-16</inkml:trace>
  <inkml:trace contextRef="#ctx0" brushRef="#br0" timeOffset="31383.5">15600 2752 0,'0'-64'31,"0"43"-31,0 0 16,0 0-16,0 42 31,0 21-15,0 1-16,0-1 16,0 0-16,0 1 0,-21 20 0,21-21 15,-22 1-15,22 20 0,0-20 16,-21 20-16,21-21 0,0 1 0,0 20 15,0-42-15,0 22 0,0-1 0,0-21 16,21 0-16,1 1 0,-1-1 16,-21 0-16,21-21 0,0 0 0,0 0 15,0 0-15,22 0 0,-22-21 0,0 0 16,0-1-16,22 1 16,-22-21-16,21 21 0,-21-22 0,22 1 15,-1 0-15,-21-1 0,21-20 16,-20 21-16,-1-1 0,0 1 0,0-22 15,0 22-15,-21-21 0,21 20 16,-21 1-16,0 0 0,0-1 0,0 22 16,0-21-16,-21 42 0,21-21 0,-21 21 15,21 21 1,0 0-16,0 0 0,0 0 16,0 0-16,0 1 0,21 20 15,-21-21-15,21 0 0,1 22 0,-1-22 16</inkml:trace>
  <inkml:trace contextRef="#ctx0" brushRef="#br0" timeOffset="31771.27">16637 3112 0,'0'0'0,"21"0"0,0 0 0,-21-22 16,21 22-16,1-21 0,-22 0 0,0 0 15,0 0 1,-22 21-1,1 0 1,0 0-16,-21 0 0,21 21 16,-1 0-16,1-21 0,0 21 15,21 0-15,-21 1 0,21-1 0,0 0 16,0 0-16,0 0 16,0 0-16,21 1 0,0-1 0,0 0 15,1 0-15,-1-21 0,0 21 16,0 0-16,0 1 0,0-22 0,-21 21 15,0 0-15,-21 0 16,-21-21 0,21 0-16,-22 0 0,22 0 0,-21 0 15,0 0-15,20 0 0,-20 0 16,21 0-16,-21 0 0,20 0 0,1 0 16,21-21-1,0 0 1,0 0-16,21 21 0,1-22 15</inkml:trace>
  <inkml:trace contextRef="#ctx0" brushRef="#br0" timeOffset="32118.33">16806 3239 0,'21'0'0,"1"0"31,-1 0-31,0 0 15,0 0-15,0 0 0,0-22 0,1 22 16,-1-21-16,0 21 0,0-21 16,0 0-16,22 21 0,-22-21 0,0 21 15,-21-21-15,21 21 0,-21-22 0,0 1 16,0 0-16,-21 21 16,0 0-16,0 0 15,-1 0-15,1 0 0,0 0 16,-21 21-16,21 0 0,-1-21 0,1 22 15,0 20-15,0-21 0,0 0 0,21 0 16,0 22-16,-21-22 0,21 0 16,0 0-16,0 0 0,0 1 15,0-1-15,21 0 0,0 0 16,85 21 0,-85-42-16,21 0 0,1 0 15,41 0-15</inkml:trace>
  <inkml:trace contextRef="#ctx0" brushRef="#br0" timeOffset="32623.04">17907 3175 0,'21'-21'0,"-42"42"0,42-63 0,-21 21 16,0-1-16,0 1 0,0 0 0,0 0 16,-21 21-16,0 0 15,0 0-15,-1 0 0,-20 0 16,21 0-16,0 21 0,-22 0 0,1 0 15,21 1-15,-21 20 0,20-21 0,-20 21 16,21 1-16,0-22 0,0 21 16,-1-21-16,22 22 0,0-22 0,0 0 15,0 0-15,0 0 0,0 1 16,0-1-16,22-21 0,-1 0 0,0 0 16,0 21-16,0-21 0,0 0 15,22 0-15,-22 0 0,0-21 0,0 0 16,0-1-16,22 1 0,-22 0 15,0-21-15,0 21 0,0-22 16,1 1-16,-1 0 0,-21-1 0,21-20 16,0 20-16,0 1 0,-21-21 15,0 20-15,21-20 0,-21 20 0,0 1 16,0 0-16,0-1 0,0 22 0,0 42 31,0 1-31,0-1 0,-21 21 16,21 0-16,-21 1 0,21-1 15,-21 0-15,0 22 0,21-22 0,0 1 16,0-1-16,0 0 0,0 1 16,0-22-16,0 21 0,0-21 0,0 0 15,0 22-15,21-22 0,0 0 16,21 0-16,-20-21 16,20 0-16,0 0 0,1 0 0,-1 0 15,21 0-15,1 0 0</inkml:trace>
  <inkml:trace contextRef="#ctx0" brushRef="#br0" timeOffset="32866.9">19325 3196 0,'-21'0'15,"0"21"1,0 1-16,-1-1 0,1 0 0,21 0 15,-21 0-15,21 0 0,-21 1 0,21-1 16,-21 0-16,21 0 16,-21 0-16,21 0 0,0-42 62</inkml:trace>
  <inkml:trace contextRef="#ctx0" brushRef="#br0" timeOffset="33030.81">19177 3090 0,'0'0'0,"0"-42"0,0 21 0,0 0 15,0 0-15,0-1 16,21 22 15,0 0-15,0 0-16,-21 22 0,22-22 15,-1 0-15,0 0 0</inkml:trace>
  <inkml:trace contextRef="#ctx0" brushRef="#br0" timeOffset="33467.58">19664 3090 0,'0'0'0,"0"22"0,0 62 31,0-63-31,0 22 0,0-22 0,0 0 16,0 0-16,0 0 0,0 1 16,0-1-16,-21 0 0,21 0 15,-22-21-15,22 21 16,-21-21 0,0-21-1,21 0 1,0 0-16,0 0 0,0-1 0,0 1 15,0 0-15,0 0 0,0-21 16,0 20-16,21-20 0,0 0 0,22 21 16,-22-22-16,21 22 0,1-21 15,-1 21-15,0-1 0,22 22 0,-22 0 16,0 0-16,1 0 0,-1 0 0,0 22 16,1 20-16,-22-21 0,21 21 15,-21 1-15,1-1 0,-1-21 16,-21 22-16,0-1 0,0 0 0,0-21 15,0 22-15,0-22 0,-21 0 16,-1 0-16,1 0 0,21 1 0,-21-1 16,0-21-16,0 0 15,0 0-15,-1 0 16</inkml:trace>
  <inkml:trace contextRef="#ctx0" brushRef="#br0" timeOffset="34123.32">21675 3006 0,'105'-64'15,"-83"64"1,20-21-16,-21 0 0,21 0 15,-20 0-15,20-1 0,-21 1 0,0 0 16,0-21-16,1 21 0,-22-1 16,0-20-16,0 21 0,0 0 0,-22 0 15,22-1-15,-42 1 0,0 0 0,21 21 16,-43 0-16,22-21 0,-22 21 16,22 0-16,-22 0 0,22 0 0,0 21 15,-1 0-15,22 0 16,0 22-16,0-22 0,21 21 0,0 1 15,0-1-15,0 0 0,21 1 16,0-22-16,22 21 0,-22 0 0,21 1 16,0-22-16,1 21 0,-22 1 0,21-22 15,1 21-15,-22 0 0,0 1 16,0-22-16,0 21 0,-21-21 0,0 1 16,0 20-16,-21-21 0,0-21 15,-21 21-15,-1 0 0,-20-21 0,-1 0 16,22 0-16,-22 0 0,1 0 0,-1 0 15,22 0-15,0 0 0,-1-21 16,1 21-16,21-21 0,0 0 0,0 0 16,21 0-16,0-1 15,0 1-15,0-21 0,0 21 0,21-22 16,0 22-16,0 0 0,0-21 0,0 21 16,22-1-16,-1 1 0,-21-21 15,22 21-15,-1 0 0</inkml:trace>
  <inkml:trace contextRef="#ctx0" brushRef="#br0" timeOffset="34479.33">22034 3239 0,'85'0'16,"-64"0"-16,0 0 15,1-22-15,-1 22 0,0-21 0,0 0 16,0 21-16,0-21 0,1 0 16,-1 0-16,0-1 0,-21 1 0,0 0 15,0 0-15,0 0 0,-21 21 16,0 0-16,-22 0 16,22 0-16,0 0 0,-21 0 0,20 21 15,1 0-15,-21 0 0,21 0 16,0 1-16,-1 20 0,1-21 15,0 0-15,21 22 0,0-22 0,0 0 16,0 0-16,0 0 0,0 0 16,0 1-16,21-1 0,0-21 0,1 21 15,-1-21-15,21 0 0,-21 0 16,0 0-16,22 0 0,-22 0 0,21 0 16,-21-21-16</inkml:trace>
  <inkml:trace contextRef="#ctx0" brushRef="#br0" timeOffset="34759.06">22881 2519 0,'0'0'15,"-21"21"-15,0 21 0,0 1 0,-1 20 16,1-20-16,0-1 0,-21 21 0,21-20 15,-1 20-15,-20-20 0,21-1 0,0 0 16,0 1-16,-1-1 0,1 0 16,0-21-16,0 22 0,21-22 0,0 0 15,0 0-15,0 0 0,0 1 16,0-1-16,21-21 16,0 0-1,0-21-15,1 21 0,-1-22 16,0 22-16</inkml:trace>
  <inkml:trace contextRef="#ctx0" brushRef="#br0" timeOffset="35090.86">22712 3217 0,'21'0'16,"0"0"-16,0 0 15,0 0-15,1 0 0,-1 0 16,0 0-16,0 0 0,0 0 15,0-21-15,22 21 0,-43-21 16,21 21-16,0-21 0,0 21 0,-21-21 16,0 0-16,0-1 15,0 1-15,-21 21 16,0 0-16,0 0 16,0 0-16,-1 0 0,-20 21 0,21 1 15,0-22-15,0 21 0,-1 0 16,22 21-16,0-21 0,-21 1 0,21-1 15,0 0-15,0 0 0,0 0 16,21 0-16,1-21 16,-1 22-16,0-22 0,0 0 0,21 0 0,-20 0 15,20 0-15,-21 0 16,21 0-16,-20-22 0</inkml:trace>
  <inkml:trace contextRef="#ctx0" brushRef="#br0" timeOffset="35543.74">23368 3090 0,'-21'22'16,"0"-22"-16,21 21 15,-22 0-15,22 0 0,0 0 16,-21 0-16,21 1 0,-21-1 0,21 0 16,-21 0-16,21 0 15,0 0-15,0 1 0,0-1 16,0-42 15,0-1-15,0 1-16,0 0 15,0 0-15,0 0 0,21 0 0,0-1 16,0-20-16,1 21 0,-1 0 16,0 0-16,0-22 0,0 22 0,22 0 15,-22 21-15,21 0 0,-21 0 16,22 0-16,-22 0 0,21 0 0,-21 0 15,0 21-15,1 0 0,-22 22 16,0-22-16,0 21 0,0-21 16,0 22-16,0-22 0,-22 21 0,1-21 15,0 0-15,21 1 0,-21-1 16,21 0-16,-21 0 0,21 0 16,0-42 15,0 0-16,0 0-15,21 0 16,0-1-16</inkml:trace>
  <inkml:trace contextRef="#ctx0" brushRef="#br0" timeOffset="35750.62">23897 3090 0,'0'43'31,"-21"-22"-31,21 0 15,0 0-15,-21-21 16,21 21-16,-21 1 0,21-1 0,0 0 16,0 0-1,-22-21-15,1 21 16,21-42 15</inkml:trace>
  <inkml:trace contextRef="#ctx0" brushRef="#br0" timeOffset="35930.66">23897 2921 0,'0'0'0,"0"-21"0,-21 21 16,21-21-1,-21 21 1,21 21-1,0 0 1,21-21-16,-21 21 16</inkml:trace>
  <inkml:trace contextRef="#ctx0" brushRef="#br0" timeOffset="36262.64">24172 3112 0,'0'0'0,"-21"21"0,0 0 0,21 0 15,-21 0-15,21 0 0,0 1 0,-21-22 16,21 21-16,0 0 0,0 0 0,0 0 16,0 0-1,21-21 1,0 0-16,0 0 0,0 0 15,0 0-15,1-21 0,-1 0 16,0 0-16,0 0 16,0 0-16,-21-1 0,0 1 15,21 0-15,-21 0 0,22 0 0,-22 0 16,0-1 0,21 22-1</inkml:trace>
  <inkml:trace contextRef="#ctx0" brushRef="#br0" timeOffset="36878.82">24490 3048 0,'0'0'15,"0"21"16,0 0-31,-21 1 16,21-1-16,0 0 0,-22-21 0,22 21 16,-21 0-16,21 0 0,-21 1 15,21-1-15,0 0 0,0 0 16,0 0 0,0-42 15,0 0-16,0 0-15,21 0 0,-21-1 16,21 1-16,-21 0 0,22 0 16,-1 0-16,-21 0 15,21-1-15,0 1 16,0 21-16,0 0 0,1 0 16,-22 21 15,0 1-31,0-1 0,0 0 15,0 0-15,0 0 16,0 0-16,-22-21 0,22 22 16,-21-22-16,21 21 15,0-42 17,0-1-17,0 1-15,21 0 0,1 0 16,-1 21-16,0-21 0,0 0 0,0-1 15,0 1-15,1 21 0,-1-21 16,0 21-16,0 0 0,0 0 0,0 0 16,1 0-16,-22 21 15,0 0-15,0 1 16,0-1-16,-22 0 0,1 21 16,0-21-16,21 1 0,-21-1 0,0 0 15,0 0-15,-1-21 0,1 21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30:24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5884 487 0,'0'-21'16,"0"42"-16,0-63 0,0 20 0,0 1 16,0 0-16,0 0 15,0 0-15,-21 0 0,21-1 16,-21 22 15,21 22-31,-21 20 0,21 0 16,0 1-16,0-1 0,0 0 15,-21 1-15,21 20 0,-22 1 0,22-22 16,-21 21-16,21 1 16,0-1-16,0-20 0,0 20 0,-21-20 0,21-1 15,0 0-15,0 1 16,0-22-16,0 21 0,0-21 0,0 0 15,0 1-15,0-1 0,0 0 16,0 0-16,21-21 16,-21-21 15,0 0-31</inkml:trace>
  <inkml:trace contextRef="#ctx0" brushRef="#br0" timeOffset="335.8">5249 1249 0,'0'0'0,"-21"21"0,0 0 0,0 0 0,0 1 16,-1-1-16,1 0 0,0 21 15,0 1-15,21-22 0,0 42 0,0-20 16,0-1-16,0 0 0,0 1 15,0-1-15,0 0 0,42 1 0,-21-1 16,1-21-16,20 21 0,0-20 16,1-22-16,20 21 0,-21-21 15,22 0-15,21 0 0,-22 0 0,1 0 0,-1-21 16,22-1-16,-22 1 16,1 0-16,-1 0 0,-20-21 0,-1 20 15,0 1-15,1-21 0,-22 21 16,21 0-16,-21-22 0,0 22 0,-21 0 15,0-21-15,0 20 0,0 1 16,0-21-16,0 21 0,0-22 0,0 22 16</inkml:trace>
  <inkml:trace contextRef="#ctx0" brushRef="#br0" timeOffset="620.64">5270 572 0,'-42'0'0,"84"0"0,-105 0 16,63-22-16,0 1 0,21 0 15,0 0-15,22 21 16,20-21-16,-21 0 0,22 21 16,21-22-16,-22 1 0,22 0 0,-22 0 15,22 21-15,-22-21 0,1 0 16,-22 21-16,1 0 0,-1 0 15,0 0-15,-21 0 0,1 0 16,-22 21-16,0 0 16,0 0-16,0 0 15,0 0-15,0 1 0,0-1 0,0 0 16,21 0-16</inkml:trace>
  <inkml:trace contextRef="#ctx0" brushRef="#br0" timeOffset="2446.19">6562 1270 0,'0'-21'15,"-22"21"1,1 0-16,0 0 15,21 21-15,0 0 0,0 0 16,0 1-16,-21-1 0,21 0 0,0 21 16,0-21-16,-21 1 0,21 20 15,0-21-15,0 0 0,0 22 0,-21-22 16,21 0-16,-22 21 16,22-21-16,0 1 0,0-1 0,0 0 15,0 0-15,0-42 31,0 0-31,0 0 0,0-1 0,0 1 16,0 0-16,22-21 0,-22 21 16,21-22-16,0 1 0,21 0 0,-21-1 15,1 1-15,20 21 0,0-22 16,-21 1-16,22 21 0,-1 0 0,0 0 16,-20-1-16,20 22 0,-21 0 15,21 0-15,-20 0 0,-1 22 0,0-1 16,-21 0-16,0 0 15,21 0-15,-21 22 0,0-22 0,0 21 16,0-21-16,0 22 0,0-1 16,0-21-16,0 21 0,0-20 0,0 20 15,0-21-15,21 0 0,-21 22 0,21-43 16,1 21-16,-1 0 0,0-21 16,0 0-16,0 0 0,0 0 0,1 0 15,20 0-15,-21-21 0,0 0 16,22-1-16,-22 1 0,21-21 0,-21 21 15,22-22-15,-22 1 0,0 0 16,21-1-16,-21 1 0,1-21 0,-1-1 16,21 1-16,-21-1 15,0-21-15,1 1 0,-22 20 0,21-20 16,-21 20-16,21 1 0,-21-1 16,0 1-16,0-1 0,0 22 0,0-1 15,0 1-15,0 21 0,0 0 16,0 0-16,-21 21 0,0 0 15,21 21-15,-22 0 16,22 21-16,-21 1 0,21-1 0,-21 21 16,21 1-16,-21-1 0,0 1 15,21 21-15,-21-22 0,21 22 16,-22-22-16,22 1 0,-21-1 0,21 1 16,0-1-16,0-20 0,0 20 15,0-21-15,0 1 0,0-1 0,21 0 16,1-20-16,-1 20 0,21-21 15,-21 21-15,22-20 0,-1-22 0,0 21 16,22-21-16,-22 0 0,0 0 16,1 0-16,-1-21 0,0-1 0,1 1 15,-1 0-15,0 0 0,-20 0 16,20-22-16,-21 22 0,0-21 0,0 0 16,1-1-16,-1 22 0,0-21 15,0-1-15,-21 1 0,0 0 0,0 21 16,0-22-16,0 22 0,0 0 15,0 0-15,0 0 0,-21 21 16,0 0-16,0 0 16,-1 21-16,1 0 15,0 0-15,-21 21 0,21-20 0,21 20 16,-22-21-16,1 21 0,21-20 16,-21 20-16,21-21 0,0 21 0,0-20 15,0 20-15,0-21 0,0 21 16,21-20-16,0-1 0,-21 0 0,22 0 15,-1 0-15,0-21 0,21 0 16,-21 21-16,1-21 0,20 0 0,-21 0 16,21 0-16,-20-21 0,20 0 15,0 0-15,-21 21 0,22-42 16,-22 20-16,21 1 0,-21 0 0,22-21 16,-22 21-16,0-22 0,0 22 15,0-21-15,1 21 0,-22-1 0,0 1 16,0 0-16,0 0 0,0 0 15,-22 21 1,22 21-16,0 0 16,-21 0-16,21 0 0,-21 1 15,21 20-15,0-21 0,0 0 0,0 0 16,0 1-16,0-1 0,0 21 16,0-21-16,21 0 0,-21 1 15,21-1-15,1 0 0,-1 0 16,0 0-16,0-21 0,0 0 15,0 0-15,1 0 0,-1 0 0,21 0 16,-21 0-16,0-21 0,1 0 16,-1 0-16,0 0 0,21-1 0,-21 1 15,-21 0-15,22 0 0,-1-21 16,0 20-16,0 1 0,-21 0 0,0 0 16,21 0-16,-21 0 0,21-1 15,-21 1-15,0 42 47,0 1-47,0-1 0,0 0 16,0 0-16,0 0 0,0 0 15,0 1-15,0-1 0,-21 21 0,21-21 16,0 0-16,0 22 0,0-22 0,0 0 16,0 0-16,21 0 0,1 1 15,-1-22-15,-21 21 0,21 0 0,0-21 16,0 0-16,0 0 0,22 0 15,-22 0-15,0 0 0,0-21 0,22 0 16,-22 21-16,0-22 0,0 1 0,0-21 16,22 21-16,-22-22 0,0 22 15,0-21-15,0 21 0,0-22 16,1 1-16,-22 21 0,0-21 16,21 20-16,-21 1 0,0 0 0,21 21 15,-21 21 16,0 0-31,-21 22 0,21-22 0,-21 0 16,21 0-16,0 22 0,0-22 16,0 0-16,0 0 0,0 21 0,0-20 15,0-1-15,0 0 0,0 0 16,21 0-16,0-21 0,0 21 16,0-21-16,0 0 0,1 0 0,-1 0 15,21 0-15,-21 0 0,0 0 16,1 0-16,-1 0 0,0-21 0,0 0 15,0 0-15,0 0 0,1 0 0,-1-22 16</inkml:trace>
  <inkml:trace contextRef="#ctx0" brushRef="#br0" timeOffset="2640.34">10308 953 0,'0'0'0,"-21"0"0,0 0 0,0 0 15,-1 0 1,22 21-16,-21-21 16,21 21-1,-21-21 17</inkml:trace>
  <inkml:trace contextRef="#ctx0" brushRef="#br0" timeOffset="2852.25">8255 1037 0,'0'0'0,"-64"21"0,22-21 0,21 0 0,0 0 15,21 22-15,21-22 16,0 0-16,0 0 0,22 0 15,-1 0-15,0 0 0,22-22 16,-1 1-16,1 21 0,20-21 0,-20 0 16,21 21-16,-22-21 0,22 0 15</inkml:trace>
  <inkml:trace contextRef="#ctx0" brushRef="#br0" timeOffset="3436.05">10477 1418 0,'22'0'0,"-44"0"0,65 0 0,-22 0 15,0 0-15,0 0 0,0 0 0,1 0 16,-1 0-16,0 0 0,0-21 0,0 0 15,0 21-15,1-21 0,-1 0 16,0-1-16,0 1 0,-21-21 16,21 21-16,-21 0 0,0-1 15,0-20-15,0 21 0,0 0 16,0 0-16,0-1 0,-21 22 16,0 0-16,0 0 0,-22 22 15,22-22-15,-21 21 0,21 0 0,0 21 16,-22-21-16,22 22 0,0-1 15,0-21-15,0 22 0,-1-22 0,22 21 16,0 0-16,0-20 0,0-1 16,0 21-16,0-21 0,0 0 0,0 1 15,22-1-15,-1 0 0,0 0 0,0-21 16,21 0-16,1 0 0,-22 0 16,21 0-16,1 0 0,-1 0 15,0 0-15,22-21 0,-22 0 16,0 0-16,1-1 0,-1 1 0,0 0 15,1 0-15,-1-21 0</inkml:trace>
  <inkml:trace contextRef="#ctx0" brushRef="#br0" timeOffset="3960.76">11409 1164 0,'0'0'0,"0"-21"0,0 0 16,-21 21 0,-1 0-16,22 21 0,-21 0 15,0 0-15,0 1 0,21 20 0,-21-21 16,21 0-16,-21 0 0,21 22 0,0-22 15,0 0-15,-22 0 0,22 0 16,0 1-16,0-1 0,0 0 16,0 0-16,22-21 0,-22 21 0,21-21 15,0 0-15,0 0 16,0 0-16,0 0 0,1 0 0,-1 0 16,0-21-16,0 21 0,0-21 15,0 0-15,1 0 0,-1-1 0,-21 1 16,21 0-16,0 0 0,-21 0 15,0 0-15,21-1 0,0 1 16,-21 42 0,0 1-1,0-1-15,0 0 0,0 0 0,0 0 16,0 0-16,0 1 0,0-1 16,0 0-16,0 0 0,0 0 15,22 0-15,-1-21 0,0 0 16,0 22-16,0-22 0,22 0 15,-22 0-15,21 0 0,0 0 0,-20-22 16,20 22-16,0-21 0,1 0 0,-22 0 16,0 0-16,0 0 0,0-22 15,0 22-15,-21 0 0,0-21 0,0-1 16,0 1-16,0 21 16,0-22-16,0 22 0,-21 0 0,0 0 15,21 0-15,-21 0 0,0 21 0,0 0 16,-1 0-16,1 0 15,0 0-15,0 0 0</inkml:trace>
  <inkml:trace contextRef="#ctx0" brushRef="#br0" timeOffset="4815.6">13843 572 0,'0'0'0,"21"-22"0,0 1 0,0 0 16,1-21-16,-1 21 16,0-22-16,0 22 0,0-21 0,-21-1 0,0 22 15,0-21-15,0 21 0,0 0 16,0-1-16,0 1 0,0 0 16,-21 21-16,0 0 0,0 0 15,0 0-15,-22 0 0,22 42 0,-21-20 16,21 20-16,-22 0 0,22 22 15,-21-1-15,-1 1 0,1-1 0,21 22 16,-21 0-16,-1-1 0,1 1 0,0 0 16,20-1-16,1 1 0,0-22 15,21 1-15,0-1 0,0-20 0,21-1 16,22 0-16,-22 1 16,21-22-16,0 21 0,22-21 0,-1-21 15,1 0-15,-1 0 0,22 0 0,-21 0 16,20 0-16,1 0 0,0-21 15,-22 0-15,22-21 0,-22 21 0,1-22 16,-1 1-16,1 0 0,-1-1 16,-20 1-16,-1-22 0,0 1 0,-21-1 15,1-20-15,-1 20 0,-21-20 16,0 20-16,0-21 0,0 22 0,-21-22 16,-1 22-16,-20-22 0,0 22 15,-1-1-15,1 1 0,-21-1 0,-1 1 16,1 20-16,-1 22 0,-21 21 15,22 0-15,-22 0 0,22 0 0,-1 42 16,1 1-16,20-1 0,1 22 16,21-1-16,0 22 0,21-22 15,0 43-15,21-21 0,21 21 0,1-22 16,-1 22-16,21-21 0,1 21 16,-1-22-16,-20-20 0,20 20 0,1 1 15,-22-21-15,0 20 0,-20-20 0,20-1 16,-21 22-16,-21-22 0,0 1 15,0-22-15,0 22 0,-21-1 0,0-20 16,-22-1-16,1 0 0,0-21 0,-1 22 16,-20-22-16,21 0 15,-22 0-15,22-21 0,-1 0 0,1 0 16,0 0-16,21 0 0,-1 0 0,1-21 16,21 0-16,-21 0 0,21-22 15,0 22-15,0-21 0,21 0 0,22-22 16,-22 22-16,21-1 0,0-20 0,22-1 15,-22 22-15,22-21 0</inkml:trace>
  <inkml:trace contextRef="#ctx0" brushRef="#br0" timeOffset="5767.75">14859 1143 0,'21'-21'0,"-42"42"0,63-84 16,-42 41-16,21 1 15,-21 42 16,0 22-31,0-22 0,0 0 16,0 21-16,-21 1 0,21-22 0,0 21 16,-21-21-16,21 22 0,0-22 15,-21 0-15,21 21 0,0-20 0,0-1 16,0 0-16,21-21 16,0 0-16,0 0 0,1 0 15,-1 0-15,0 0 0,0 0 0,21 0 16,-20-21-16,20 0 0,-21-1 15,0 1-15,22 0 0,-22-21 16,0 21-16,0-22 0,0 1 0,22 0 16,-43 20-16,21-20 0,0 21 15,-21-21-15,21 20 0,-21 1 0,0 42 32,0 1-17,0 20-15,0-21 0,-21 0 16,0 22-16,21-22 0,-21 21 0,21-21 15,0 22-15,0-22 0,0 0 0,0 0 16,0 21-16,0-20 0,0-1 16,21-21-16,0 21 0,0 0 0,0-21 15,0 0-15,1 0 0,-1 0 16,21 0-16,-21 0 0,22 0 16,-22 0-16,0 0 0,21-21 0,-21 21 15,1-21-15,-1 0 0,21-22 16,-21 22-16,0 0 0,1-21 0,-1-1 15,0 1-15,0 21 0,-21-22 0,0 1 16,21 21-16,-21-21 0,0 20 16,0 1-16,-21 21 15,0 21 1,0-21-16,0 22 0,-1-1 0,22 21 16,-21-21-16,0 0 0,0 22 0,0-22 15,21 0-15,0 21 0,0-20 16,0-1-16,0 0 0,0 0 0,0 0 15,0 0-15,21 1 0,0-22 16,0 21-16,0-21 0,1 0 0,-1 0 16,0 0-16,21 0 0,1 0 0,-1 0 15,0 0-15,1-21 0,-1-1 16,21 1-16,-20 0 0,-1 0 0,22 0 16,-22 0-16,-21-22 0,21 22 15,-20 0-15,-1-21 0,-21 20 16,0 1-16,0 0 0,0 0 0,-21 21 15,-1 0-15,1 0 16,0 0-16,0 0 0,0 0 0,21 21 16,-21 0-16,21 0 0,0 1 15,0-1-15,21 0 0,0 0 0,0 0 16,0 0-16,0 22 0,1-22 0,-1 0 16,0-21-16,0 21 0,0 0 15,-21 1-15,0-1 16,-21-21-1,0 0-15,-21 0 0,20 0 0,1 0 16,-21 0-16,21-21 0,-22 21 16,22 0-16,0-22 0,0 1 15,21 0-15,0 0 16,0 0-16,0 0 0,0-1 0,21 1 16,21 0-16,-20 0 0</inkml:trace>
  <inkml:trace contextRef="#ctx0" brushRef="#br0" timeOffset="6084.57">17039 275 0,'0'0'0,"-42"-42"32,21 42-32,-1 0 0,1 0 0,0 0 15,0 21-15,0 21 0,0-20 0,-1 20 16,1 0-16,0 1 0,0-1 15,0 0-15,0 22 0,-1-1 0,1 1 16,21-1-16,-21 1 0,21-1 0,-21 1 16,21-1-16,0-20 0,0 20 15,0-21-15,0 1 0,0-1 0,0-21 16,21 22-16,0-22 0,0 0 16,-21 0-16,22 0 0,-1-21 0,0 0 15,0 0-15,0 0 16,0 0-16,1 0 0,-1 0 15,0-21-15,0 0 0,21 0 0,-20 0 16,20-22-16,-21 22 0,21-21 16</inkml:trace>
  <inkml:trace contextRef="#ctx0" brushRef="#br0" timeOffset="7245.91">17272 910 0,'0'0'0,"0"-21"0,0 42 31,0 0-31,0 1 0,-21-1 16,0 0-16,-1 21 0,1-21 15,21 22-15,-21-1 0,0-21 0,21 0 16,-21 22-16,21-22 0,0 0 16,0 0-16,0 0 0,0 1 15,0-1-15,0 0 0,21-21 0,0 0 16,0 21-16,0-21 0,1 0 16,20 0-16,0 0 0,-21 0 0,22-21 15,-1 0-15,-21 21 0,22-21 16,-1-1-16,-21 1 0,21 0 0,-20-21 15,-1 21-15,-21-1 0,0 1 0,21 0 16,-21 0-16,-21 21 31,0 0-31,-1 0 0,1 21 16,21 0-16,0 0 0,-21-21 0,21 22 16,-21-1-16,21 0 15,0 0-15,0 0 0,0 0 0,21 1 16,0-22-16,0 21 0,1-21 15,-1 0-15,0 0 16,0 0-16,0 0 16,-21-21-16,0-1 15,0 1-15,0 0 0,0-21 16,0 21-16,0-22 0,0 22 0,0-21 16,21-1-16,1 1 0,-22 0 15,21-1-15,0 1 0,0 0 0,0 21 16,22-1-16,-22 1 0,0 0 15,21 21-15,-21 0 0,22 0 16,-1 0-16,-21 21 0,22 0 16,-22 1-16,21-1 0,-21 21 0,0 0 15,1 1-15,-1-1 0,0 0 16,-21 1-16,0-22 0,0 21 0,0 1 16,0-22-16,0 0 0,0 0 0,-21 0 15,21 0-15,-21 1 0,-1-1 16,1-21-16,21-21 31,0-1-31,0 1 16,0 0-16,21 0 15,1-21-15,-1 20 0,0-20 16,21 0-16,-21-1 0,22 1 0,-1-21 16,0 20-16,22 1 0,-22 0 15,1 20-15,-1 1 0,0 0 0,-21 21 16,22 0-16,-22 0 0,0 21 15,0 0-15,-21 1 0,0-1 0,0 21 16,0 0-16,0 1 0,0-22 16,-21 21-16,21 1 0,-21-1 0,21 0 15,-21-21-15,21 22 0,0-22 0,0 0 16,0 0-16,0 0 0,0 1 16,0-1-16,21 0 15,0-21-15,0 0 0,22 0 16,-22 0-16,0 0 0,21 0 0,-21 0 15,1 0-15,20 0 0,0-21 0,-21 0 16,22-1-16,-1 1 0,-21 0 16,22-21-16,-1 21 0,-21-22 0,21-20 15,-20 20-15,20 1 0,-21 0 16,0-1-16,0 1 0,-21 21 0,0 0 16,0 0-16,0-1 0,-21 22 15,-21 0-15,21 22 16,0-1-16,-1 0 0,1 21 15,0-21-15,0 22 0,21-22 0,0 0 16,0 21-16,0-20 0,0 20 16,0-21-16,0 0 0,21 22 15,0-22-15,0 0 0,1 0 0,-1 0 16,0 0-16,0-21 0,-21 22 16,0-1-16,0 0 0,0 0 15,-21 0 1,0-21-16,0 0 15,-1 0-15,1 0 0,0 0 0,0 0 16,0 0-16,0 0 0,-1 0 16,1-21-16,0 21 0,0-21 15,0 0-15,-22 0 0,22-1 0,-21 1 0,-22 0 16</inkml:trace>
  <inkml:trace contextRef="#ctx0" brushRef="#br0" timeOffset="7456.79">17992 360 0,'-22'0'0,"44"0"0,-65 0 16,22 0-16,0 0 16,0 0-16,0 0 0,-1 0 62,1 0-62,0 0 0,0 0 0</inkml:trace>
  <inkml:trace contextRef="#ctx0" brushRef="#br0" timeOffset="7664.67">16573 635 0,'0'21'0,"0"-42"0,0 63 16,22-42 0,-1 0-16,0 0 15,21 0-15,1 0 0,-22 0 0,21 0 16,0 0-16,22 0 0,-22 0 16,1 0-16,-1 0 0,0 0 0,-21 0 15,22 0-15,-22 0 0,0-21 16</inkml:trace>
  <inkml:trace contextRef="#ctx0" brushRef="#br0" timeOffset="8604.18">7218 2159 0,'0'0'0,"-64"0"0,1 0 0,-1 0 0,1 0 15,-1 0-15,-20 0 0,20 0 16,1-21-16,-1 21 0,1 0 0,20-21 15,-20 21-15,20 0 0,1 0 0,0-21 16,-1 21-16,22-22 0,0 22 16,0 0-16,63 0 31,-21 0-15,22 0-16,20 0 0,1 0 0,20 0 15,1 0-15,21 0 0,0 0 16,0 0-16,21 0 0,21 0 0,0 0 15,21 0-15,22 0 0,-22 0 16,43 0-16,-22 0 0,22 0 0,21 0 16,0 0-16,-1 0 0,1 0 0,21 0 15,0 0-15,21 0 16,-21 0-16,22 0 0,-1 22 0,0-22 0,0 0 16,0 0-16,22 0 0,-22 0 15,21 0-15,-21 0 0,22 0 16,-22 0-16,0 0 0,0 0 0,0-22 15,-21 22-15,0 0 0,0 0 16,-42-21-16,21 21 0,-43 0 0,22 0 16,-43 0-16,1-21 0,-22 21 0,-21 0 15,-21 0-15,-1 0 0,-20 0 16,0 0-16,-22 0 0,-20 0 0,20 0 16,-21 0-16,-20 0 0,20 0 15,-21 0-15,0 0 0,0 0 16,-21-21-16,0 0 31,-21 0-31,0 21 16,0 0-1</inkml:trace>
  <inkml:trace contextRef="#ctx0" brushRef="#br0" timeOffset="9932.04">720 3239 0,'0'-22'0,"0"44"0,21-65 0,-21 22 0,0 0 16,0 0-16,0 0 16,21-1-16,-21 44 47,21-1-47,-21 0 0,0 21 15,0 1-15,0 20 0,0-21 16,0 22-16,0-22 0,0 22 0,0-1 15,0-20-15,-21 20 0,21-21 16,-21 22-16,21-22 0,-21 22 0,21-22 16,0 0-16,0-20 0,0 20 15,0-21-15,0 0 0,0 0 16,0 1-16,21-44 31,-21 1-31,21 0 16,-21 0-16,21 0 0,0 0 15,-21-1-15</inkml:trace>
  <inkml:trace contextRef="#ctx0" brushRef="#br0" timeOffset="10399.79">1206 3683 0,'0'21'0,"0"22"31,0-22-31,22-21 16,-1 0-16,0 0 15,0 0-15,0 0 16,-21-21-16,21 21 0,1-22 0,-22 1 16,0 0-16,0 0 15,0 0-15,0 0 16,-22 21-16,1-22 15,0 22-15,0 0 16,0 0-16,21 22 0,-21-22 0,-1 21 16,22 0-16,-21 0 15,21 0-15,-21 0 0,21 1 16,0-1-16,0 0 16,21-21-1,0 0-15,1 0 16,-1 0-16,0 0 15,0 0-15,-21-21 16,0 0 0,-21 21-1,0 0 1,0 0-16</inkml:trace>
  <inkml:trace contextRef="#ctx0" brushRef="#br0" timeOffset="11993.41">2413 2858 0,'0'-22'0,"0"44"0,-21-44 15,0 44 1,21-1-16,0 21 16,0-21-16,0 0 0,0 22 0,0-22 15,0 21-15,21-21 0,0 22 16,0-22-16,0 0 0,0 21 0,1-20 15,20-1-15,-21 0 0,21-21 16,1 0-16,-1 0 0,22 0 0,-22 0 16,0 0-16,1-21 0,-1 21 15,0-21-15,1-1 0,-1-20 0,-21 21 16,21 0-16,-20-22 0,-1 22 16,-21-21-16,0 21 0,0-22 15,0 1-15,0 0 0,0 21 16,0-22-16,0 1 0,-21 21 0,21 0 15,-22-1-15,1 1 0,0 42 16,21 22 0,-21-22-16,21 21 0,0 1 0,0-1 15,0 0-15,-21 22 0,21-22 16,-21 22-16,-1 20 0,22-20 0,0-1 16,0 1-16,-21-1 0,21 1 15,-21-1-15,21 1 0,-21-22 0,21 0 16,0 22-16,0-22 0,0 1 15,-21-22-15,21 21 0,-21 0 16,21-20-16,-22-1 0,22 0 16,-21-21-16,0 0 15,0 0-15,0 0 0,0-21 16,-1 0-16,1-1 0,0-20 16,0 21-16,-21 0 0,20-22 0,1 22 15,-21-21-15,21 21 0,-22-22 16,22 22-16,0 0 0,0 21 0,21-21 15,-21 21-15,21 21 16,0 0-16,0 0 16,0 1-16,0-1 0,0 0 15,21 0-15,0 21 0,-21-20 16,21-1-16,22 0 0,-22 21 16,0-21-16,21 1 0,1-1 0,-22 0 15,21-21-15,0 0 0,1 21 16,-1-21-16,0 0 0,1 0 0,-1-21 15,0 0-15,1 21 0,-1-21 16,0-22-16,1 22 0,-1 0 0,-21-21 16,22 20-16,-22-20 0,0 21 0,0-21 15,0-1-15,0 22 0,-21 0 16,22-21-16,-22 20 0,0 1 16,0 42-1,0 1 1,0-1-16,0 0 15,0 0-15,0 21 0,0-20 0,0-1 16,0 0-16,0 0 0,0 0 0,0 0 16,0 1-16,0-1 0,0 0 15,21-21 17,0 0-32,0-21 0,0 0 15,0-1-15,1-20 16,-1 21-16,0 0 0,-21 0 0,21-22 15,0 22-15,-21 0 0,21 0 16,1 0-16,-22-1 0,21 22 16,0 0-16,0 0 15,-21 22-15,0-1 16,0 0-16,0 0 0,0 0 0,0 0 16,21 1-16,-21-1 0,0 0 0,21 21 15,-21-21-15,0 1 0,22-1 16,-1 0-16,0 0 0,-21 0 0,21-21 15,0 21-15,22-21 0,-22 0 16,0 0-16,0 0 0,21 0 0,-20 0 16,20-21-16,-21 0 0,0 0 15,22 0-15,-22 0 0,21-22 16,-21 22-16,22-21 0,-22-1 0,0 1 16,0 0-16,0-22 0,0 22 15,1-22-15,-1 1 0,-21-1 0,0 1 16,0-1-16,0 1 0,0-1 0,0 22 15,0 0-15,-21-1 0,-1 22 16,22 0-16,-21 21 0,0 0 16,21 21-16,-21 0 0,21 22 15,-21-1-15,21 0 0,0 22 0,0-1 16,0 1-16,-21-1 0,21 1 16,-22-22-16,22 22 0,0-22 15,0 22-15,0-22 0,0 0 0,0-21 16,0 22-16,0-22 0,0 0 15,0 0-15,0 0 0,22-21 16,-1 0-16,0 0 0,0 0 16,0 0-16,0-21 0,-21 0 15,0 0-15,0 0 0,22 0 0,-22-22 16</inkml:trace>
  <inkml:trace contextRef="#ctx0" brushRef="#br0" timeOffset="12220.28">3979 3429 0,'0'0'0,"-21"21"31,42-21-15,0-21-16,1 21 0,-1-21 16,0 21-16,21-21 0,-21 21 0,22-21 15,-22 21-15,21-22 0,-21 22 16,22-21-16,-22 21 0,0 0 0,0 0 15,22-21-15,-22 21 0,-21-21 0,21 21 16,0 0-16,0 0 0,0 0 16,1 0-16</inkml:trace>
  <inkml:trace contextRef="#ctx0" brushRef="#br0" timeOffset="12632.04">4635 3514 0,'0'-21'16,"22"-1"-16,-22 1 0,21 0 15,-21 0-15,21 0 0,-21 0 16,21 21-16,0-22 0,0 1 0,1 21 16,20 0-16,-21 0 0,0 0 15,0 0-15,22 21 0,-22 1 16,0-1-16,0 0 0,0 0 0,1 21 15,-22-20-15,0 20 0,0-21 16,0 21-16,0-20 0,0 20 0,0-21 16,0 21-16,0-20 0,-22-1 0,1 0 15,21 0-15,-21 0 0,21 0 16,-21-21-16,21-21 31,0 0-31,0-21 16,21 21-16,0-1 0,-21-20 0,21 0 15,1 21-15,-1-22 0,0 1 16,-21 0-16,21-1 0,0 22 16,0-21-16,1 21 0,-1-1 0,-21 1 15,21 0-15,0 0 0,0 21 16,0 0-16,1-21 0,-1 21 0,0 0 16</inkml:trace>
  <inkml:trace contextRef="#ctx0" brushRef="#br0" timeOffset="13007.82">5630 3344 0,'0'0'0,"0"22"15,-21-1-15,0-21 16,0 21-16,21 0 0,-21 0 16,-1 0-16,1 1 0,0-1 0,21 21 15,-21-21-15,21 0 0,-21 22 0,21-22 16,0 0-16,0 21 0,0-20 15,0-1-15,0 0 0,0 0 0,21 0 16,0-21-16,0 0 0,0 0 16,1 0-16,20 0 0,0 0 15,-21 0-15,22 0 0,-1-21 0,0 0 16,-20 0-16,20 21 0,0-21 0,-21-22 16,1 22-16,-1 0 15,0-21-15,0-1 0,-21 22 0,0-21 16,0-22-16,0 22 0,0 0 15,0-1-15,0 1 0,-21 21 0,0-22 16,0 22-16,-22 21 0,22 0 0,0 0 16,-21 0-16,20 0 0,-20 21 15,0 1-15,21-1 0,-1 0 0,1 0 16,0 0-16,0 0 0,21 1 16</inkml:trace>
  <inkml:trace contextRef="#ctx0" brushRef="#br0" timeOffset="14162.16">6879 3683 0,'21'-21'16,"0"0"-16,1 0 15,-22-1-15,21 1 16,-21 0-16,0 0 0,21 0 0,-21 0 15,0-1-15,0-20 0,0 21 0,0-21 16,-21 20-16,0-20 0,-22 21 16,1-21-16,21 20 0,-43 1 0,22 0 15,0 0-15,-1 21 0,1 0 16,-22 0-16,22 21 0,0 0 16,-1 0-16,1 22 0,0-1 0,21 0 15,-22 22-15,22-22 0,0 22 16,0-22-16,21 22 0,0-22 0,0 0 15,0 1-15,0-1 0,21 0 16,0-21-16,0 1 0,22-1 0,-22 0 16,21 0-16,-21-21 0,22 0 0,-1 0 15,0 0-15,1 0 0,-1-21 16,21 0-16,-20 0 0,-1-1 0,0-20 16,1 21-16,-1-21 0,0 20 0,1-20 15,-1-21-15,-21 20 0,0-20 16,22-1-16,-22 1 0,0-1 15,-21 1-15,0-1 0,21 1 16,-21 20-16,0 1 0,0 0 0,0-1 16,0 22-16,0 0 0,0 0 0,0 42 15,0 0 1,0 0-16,0 1 0,-21 20 0,21 0 16,-21 22-16,21-22 0,0 22 15,-21-1-15,0-21 0,21 22 0,-22-1 16,22-20-16,0 20 0,0-20 0,0-1 15,0 0-15,22 1 0,-1-22 16,0 0-16,0 0 0,0 0 0,0 0 16,1 1-16,-1-22 0,21 0 15,-21 0-15,22 0 0,-22 0 16,0 0-16,21-22 0,-21 1 0,22 0 16,-22 0-16,21 0 0,-21 0 0,1-22 15,-1 22-15,0 0 0,-21-21 16,0 20-16,21-20 0,-21 21 0,0 0 15,-21 21 1,21 21 0,-21 0-16,21 0 0,-21 22 0,21-22 15,-22 0-15,22 0 0,0 21 16,0-20-16,0-1 0,0 0 0,0 0 16,0 0-16,0 0 0,22 1 15,-1-22-15,0 0 16,21 0-16,-21 0 0,1 0 0,20 0 15,-21 0-15,21-22 0,-20 1 0,20 0 16,-21 0-16,21 0 0,-20 0 16,20-1-16,-21 1 0,21 0 0,-20-21 15,-1 21-15,0-22 0,0 1 16,-21 21-16,0-22 0,0 22 0,0-21 16,21 42-16,-21-21 0,0 42 31,-21 0-31,21 0 0,-21 0 0,21 22 15,0-22-15,0 21 16,-21-21-16,21 22 0,0-22 0,0 0 16,0 0-16,0 22 0,0-22 0,0 0 15,0 0-15,0 0 16,21-21-16,0 0 0,0 0 0,22 0 16,-22 0-16,0 0 0,0 0 15,21 0-15,-20-21 0</inkml:trace>
  <inkml:trace contextRef="#ctx0" brushRef="#br0" timeOffset="14424.01">8699 3387 0,'22'-43'0,"-44"86"0,44-128 0,-1 64 15,-21-21-15,0 20 0,0 1 16,0 0-16,-21 21 16,-1 0-16,1 0 0,0 21 15,21 0-15,-21 1 0,0 20 16,0 0-16,21 1 0,-22-1 0,22 0 15,-21 1-15,21-1 0,0 0 0,0-21 16,0 22-16,0-1 0,0-21 16,0 0-16,0 22 0,0-22 0,0 0 15,21 0-15,1 0 0,-1-21 16,21 0-16,-21 0 0,22 0 16,-1 0-16,0 0 0,1 0 15,-1-21-15,0 0 0,1 0 0,-1 0 16,21 0-16,-20-1 0</inkml:trace>
  <inkml:trace contextRef="#ctx0" brushRef="#br0" timeOffset="14727.84">9419 3006 0,'0'0'0,"0"-64"0,0 1 0,0 20 16,0 1-16,0 0 0,0 21 16,0-1-16,0 1 0,-21 21 15,0 21-15,21 1 16,-21-1-16,-1 21 0,1 0 0,21 1 15,-21-1-15,21 22 0,-21-1 0,0 1 16,21-1-16,0 1 16,-21-1-16,21 1 0,-22-1 0,22 1 15,0-22-15,0 0 0,0 1 0,0-1 16,0 0-16,0-21 0,0 1 16,0-1-16,0 0 0,22 0 0,-1-21 15,0 0-15,0 0 0,0 0 16,0 0-16,1 0 0,-1 0 15,21-21-15,-21 0 0,0 0 0,1-1 16,-1 1-16,21-21 0,-21 21 0,0-22 16,22 1-16,-1 0 0,-21-1 15</inkml:trace>
  <inkml:trace contextRef="#ctx0" brushRef="#br0" timeOffset="15588.21">9758 3408 0,'42'-85'16,"-84"170"-16,105-191 0,-63 85 16,0 0-16,0 42 31,0 0-31,0 0 15,-21 0-15,0 1 0,21 20 0,-21-21 16,21 21-16,0 1 0,0-22 0,-21 0 16,21 21-16,0-20 0,-22-1 15,22 0-15,0 0 0,0 0 16,0 0-16,0 1 0,22-22 16,-1 0-16,0 0 15,0 0-15,0 0 0,0 0 0,22 0 16,-22-22-16,0 1 0,21 21 0,-20-21 15,-1 0-15,0 0 0,21 0 16,-21-22-16,-21 22 0,22 0 0,-1-21 16,-21 20-16,21 1 0,-21 0 15,0 42 17,0 0-32,0 1 0,0-1 15,0 0-15,0 0 0,0 0 0,0 0 16,0 1-16,0-1 0,0 0 15,0 0-15,0 0 16,21-21 0,0 0-16,-21-21 31,0 0-31,0 0 0,-21-22 16,21 22-16,-21 0 0,21-21 15,0 21-15,0-22 0,0 1 16,0 0-16,21-1 0,0 1 0,0 0 15,1-1-15,20 22 0,-21 0 16,21 0-16,1 0 0,-1-1 0,-21 22 16,22 0-16,-1 0 0,0 22 15,-21-1-15,22 0 0,-1 21 16,-21-21-16,0 22 0,1-1 0,-1-21 16,-21 22-16,0-1 0,0 0 0,0-21 15,0 22-15,0-22 0,0 21 16,-21-21-16,21 1 0,-22-1 0,22 0 15,-21-21-15,21 21 0,-21-21 16,21-21 15,0 0-31,0 0 0,0-1 0,0 1 16,0 0-16,21-21 16,0 21-16,1-22 0,-1 1 0,0-22 15,21 22-15,-21 0 0,22-22 0,-1 22 16,0 0-16,22-1 0,-22 22 15,22 0-15,-22 0 0,0 21 0,1 0 16,-1 0-16,0 0 0,-20 21 0,-1 0 16,-21 21-16,0 1 0,0-22 15,0 42-15,0-20 0,0-1 0,-21 0 16,-1 1-16,1-1 0,0 0 16,0 1-16,0-22 0,0 0 0,-1 21 15,22-20-15,-21-1 0,0 0 16,0-21-1,0 0 1,21-21-16,0 0 0,0-1 16,-21 22-16</inkml:trace>
  <inkml:trace contextRef="#ctx0" brushRef="#br0" timeOffset="15780.11">10499 2815 0,'0'0'15,"-22"0"-15,1 0 0,0 0 0,0 0 16,0 0-16,0 0 0,-1 0 0,1 0 16,0 21-16,21 1 31,-21-22-31,0 0 0,21 21 16,-21-21-16,-1 0 0,1 0 0,0 0 15,0 0-15</inkml:trace>
  <inkml:trace contextRef="#ctx0" brushRef="#br0" timeOffset="15958">9102 3090 0,'0'0'0,"0"22"0,0-1 0,21-21 16,0 0-1,21 0-15,-21 0 0,22 0 16,-1 0-16,0 0 0,1 0 0,-1 0 15,22 0-15,-22-21 0,0 21 16,22-22-16,-22 22 0,22-21 0</inkml:trace>
  <inkml:trace contextRef="#ctx0" brushRef="#br0" timeOffset="16453.16">12509 2836 0,'0'0'0,"22"-42"0,-22 21 0,21 0 15,-21 0-15,0-1 0,0 44 31,0 20-31,0-21 0,0 21 16,0-20-16,0 20 0,0 0 16,0 22-16,0-22 0,0 22 0,-21-22 15,-1 0-15,1 22 0,0-22 16,21 0-16,0 1 0,-21-1 0,21 0 16,0-20-16,0 20 0,0-21 0,0 0 15,0 0-15,0 1 16,21-22-1,0 0-15,0-22 0,1 1 16,-1 0-16,0 0 0</inkml:trace>
  <inkml:trace contextRef="#ctx0" brushRef="#br0" timeOffset="16819.46">12890 3048 0,'0'21'16,"0"22"-1,0-22-15,0 0 0,-21 21 16,0 1-16,21-1 0,-21 0 16,21 1-16,0-1 0,-21-21 0,21 21 15,0 1-15,0-22 0,0 21 16,0-21-16,0 1 0,0-1 0,21-21 16,0 21-16,0-21 0,0 0 0,1 0 15,20 0-15,-21 0 0,21 0 16,-20 0-16,20-21 0,-21 21 0,0-21 15,22-1-15,-22 1 0,0-21 16,0 21-16,-21-22 0,0 22 0,0-21 16,0 0-16,0-1 0,0 1 0,-21 21 15,0-22-15,0 22 16,-1-21-16,1 42 0,0-21 0,0 0 16,0 21-16,0 0 0,-1-22 0,1 22 15,0 0-15,0 0 0,0 0 16,0 0-16,-1 0 15,1-21-15,0 21 0,0 0 16</inkml:trace>
  <inkml:trace contextRef="#ctx0" brushRef="#br0" timeOffset="17083.95">12065 2963 0,'0'0'0,"21"0"32,21 0-32,1 0 0,-1 0 0,0 0 15,22 0-15,-1 0 0,1 0 16,-1-21-16,1 21 0,-1 0 0,1-21 16,-1 21-16,1 0 0,-1 0 0,-20 0 15,-1 0-15,0 0 0,-20 0 16,-1 0-16,0 0 0</inkml:trace>
  <inkml:trace contextRef="#ctx0" brushRef="#br0" timeOffset="17832.52">15113 2794 0,'21'-21'0,"-42"42"0,42-84 16,0 20-16,-21 1 0,0 21 15,0-22-15,0 22 0,0-21 0,0 21 16,-21 0-16,0-1 0,0 22 15,0 0-15,-1 22 0,1-1 16,0 21-16,0 0 0,0 22 0,0-1 16,-1 1-16,22-1 0,-21 1 15,0-1-15,0 22 0,0-21 0,0-1 16,-22 64-16,22-63 16,0-1-16,0-21 0,21 1 0,0-1 15,-21-21-15,21 0 0,0 1 0,0-1 16,0 0-16,21-21 15,-21-21 1,21 0-16,0 21 0,-21-43 0,21 22 16,0-21-16,1-1 0,-1 1 15,0 0-15,-21-22 0,21 1 0,0 20 16,0-20-16,1-1 0,-1 1 0,0-22 16,0 22-16,0-1 0,0 1 15,1-1-15,-1 22 0,0 0 0,-21 20 16,0 1-16,21 21 0,-21 21 15,21 1-15,-21 20 0,0 0 0,0 22 16,0-22-16,0 22 0,0-1 16,21 1-16,-21-1 0,0 1 15,0-1-15,0 1 0,0-1 0,0 1 16,0-22-16,0 0 0,0 1 16,0-1-16,0 0 0,0-21 0,0 1 15,0-1-15,0 0 0,0 0 0,0-42 47,-21 0-47,0 0 0,0-1 0</inkml:trace>
  <inkml:trace contextRef="#ctx0" brushRef="#br0" timeOffset="19047.38">14668 3281 0,'0'0'0,"-21"0"0,0 0 15,0 0-15,21 21 16,0 0-16,0 0 0,0 1 0,21-1 15,0 0-15,0-21 0,1 21 16,-1 0-16,21-21 0,-21 0 0,22 0 16,-1 0-16,21 0 0,-20 0 15,20 0-15,1 0 0,-1-21 0,1 21 16,-1-21-16,1 0 0,-1 0 0,1-1 16,-22-20-16,0 21 0,1 0 15,-1 0-15,-21-22 0,0 22 0,1 0 16,-22 0-16,21-22 0,-21 22 15,0 0-15,0 42 32,-21 0-32,-1 1 15,22 20-15,0 0 0,-21 1 0,21-1 16,-21-21-16,21 21 0,0 1 0,0-22 16,0 21-16,0-21 0,0 1 15,0-1-15,0 0 0,21 0 0,0 0 16,1-21-16,-1 0 0,21 0 15,-21 0-15,0 0 0,1 0 16,20-21-16,-21 21 0,0-21 0,22 0 16,-22 0-16,0-22 0,0 22 15,0-21-15,0 21 0,1-22 0,-1 1 16,-21 0-16,0-1 0,21 22 16,-21-21-16,21 21 0,-21-1 15,0 44 1,0-1-16,0 0 0,0 0 15,0 21-15,0-20 0,0 20 16,-21-21-16,21 21 0,0 1 0,0-22 16,0 0-16,0 21 0,0-20 15,0-1-15,0 0 0,0 0 0,21-21 16,0 21-16,0-21 0,1 0 16,-1 0-16,21 0 0,-21 0 15,22 0-15,-22 0 0,21-21 0,-21 0 16,22 0-16,-22 0 0,21-1 0,-21 1 15,0-21-15,22 0 0,-22 20 16,0-41-16,0 21 0,-21-1 0,21 1 16,1-22-16,-1 22 0,-21-21 0,0-1 15,21 22-15,-21-22 0,21 22 16,-21 0-16,0 20 0,0 1 0,0 0 16,0 42-1,-21 22-15,0-22 0,21 21 16,-21 0-16,-1 1 0,1-1 15,21 22-15,-21-22 0,0 0 16,21 22-16,0-22 0,-21 0 0,21 22 16,0-22-16,-21-21 0,21 22 15,0-1-15,0-21 0,0 0 0,0 1 16,21-1-16,0-21 0,0 21 16,0-21-16,0 0 0,1 0 15,-1 0-15,21-21 0,-21 0 0,0-1 16,22 1-16,-22 0 0,21 0 0,-21 0 15,1-22-15,-1 22 16,21-21-16,-21 0 0,0 20 0,1-20 0,-22 21 16,21 0-16,-21 0 15,21-1-15,-21 1 0,0 42 16,0 1-16,-21-1 16,0 0-16,21 0 0,-22 0 15,22 22-15,-21-22 0,21 21 0,0-21 16,-21 22-16,21-22 0,0 0 0,0 21 15,0-21-15,0 1 0,0-1 16,0 0-16,21-21 0,0 0 16,1 0-16,-1 0 0,0 0 0,0 0 15,21 0-15,-20 0 0,20 0 16,-21 0-16,21-21 0,-20 0 0,-1-1 16,0 1-16,21 0 15,-42-21-15,21 21 0,-21-22 0,22 1 16,-22 0-16,0-1 0,0 1 0,0 21 15,0-22-15,-22 22 0,1 0 16,0 0-16,0 0 0,0 21 0,0 0 16,-22 0-16,22 0 0,0 0 0,-21 21 15,20-21-15,1 21 0,-21 0 16,21-21-16,0 21 0,21 1 0,-22-1 16,1-21-16,21 21 0,-21-21 15</inkml:trace>
  <inkml:trace contextRef="#ctx0" brushRef="#br0" timeOffset="19255.71">16362 2921 0,'-21'0'15,"42"0"-15,-21 0 16,21 0-1,0 0-15,21 0 0,-20 0 0,20 0 16,0 0-16,22 0 16,-22 0-16,0 0 0,1 0 0,-1 0 15,0 0-15,1 0 0,-1 0 0,0 0 16,-20 0-16,20 0 0,-21 0 16</inkml:trace>
  <inkml:trace contextRef="#ctx0" brushRef="#br0" timeOffset="20035.9">17822 3069 0,'0'0'0,"0"-21"16,0 0-1,0 0-15,0 0 0,0-1 16,21 22-16,1-21 0,-1 21 0,0 0 15,0 0-15,0 0 16,0 0-16,1 21 0,-1 1 0,-21-1 16,0 0-16,21 21 0,-21 1 15,0-22-15,0 21 0,0 0 0,0 1 16,0-1-16,0-21 0,0 22 0,-21-22 16,21 21-16,0-21 0,-21 0 15,-1 1-15,1-1 0,21 0 16,-21-21-16,0 0 15,0 0 1,21-21-16,0 0 16,0-1-16,0 1 0,21 0 15,0 0-15,0-21 0,-21-1 0,21 1 16,1 0-16,20-1 0,-21 1 16,0 0-16,22-1 0,-1 22 0,-21-21 15,21 21-15,1 21 0,20 0 16,-20 0-16,-1 0 0,0 0 0,-21 0 15,22 21-15,-22 0 0,0 21 0,0-21 16,-21 22-16,0-22 0,0 21 16,0 1-16,0-1 0,0-21 0,0 21 15,0-20-15,0 20 16,0-21-16,-21 0 0,21 0 0,-21-21 16,0 22-16,21-1 0,-21-21 15,-1 0-15,1 0 16,21-21-1,0-1-15,0 1 0,21 0 16,1-21-16,-1 21 0,21-1 16,-21-20-16,22 0 0,-1-1 0,0 1 15,1 0-15,-1-1 16,0 1-16,1 21 0,-1 0 0,21 0 16,-20 21-16,-1 0 0,0 0 0,-20 0 15,20 21-15,-21 0 0,21 0 16,-20 21-16,-22 1 0,0-22 0,0 21 15,0 1-15,0-22 0,-22 21 16,1 0-16,0-20 0,0-1 0,0 21 16,21-21-16,-21 0 0,-1 1 15,1-22-15,21 21 0,-21-21 0,42 0 47,-21-21-47,43-1 16</inkml:trace>
  <inkml:trace contextRef="#ctx0" brushRef="#br0" timeOffset="20487.64">19960 3006 0,'0'0'0,"0"-21"0,0-1 0,0 1 0,0 0 16,0 0-16,-21 21 15,0 0-15,-22 0 0,1 0 16,21 21-16,-21 0 0,-1 0 15,1 1-15,-22 20 0,22-21 0,0 21 16,21 1-16,-22-22 0,1 21 0,21 1 16,0-1-16,21-21 15,0 21-15,0-20 0,0-1 0,0 0 16,0 0-16,21 0 0,0-21 0,0 21 16,21-21-16,-20 0 0,20 0 15,-21 0-15,21 0 0,1-21 0,-22 21 16,21-21-16,1 0 0,-22 0 15,21 0-15,-21-22 0,0 22 0,1-21 16,-1-1-16,0 1 0,0 0 0,0 21 16,0-22-16,-21 22 0,0 0 15,0 0-15,-21 42 32,21 0-32,-21 0 0,0 0 0,21 1 15,-21-1-15,21 21 0,0-21 0,0 0 16,0 1-16,0-1 0,0 0 15,0 0-15,0 0 0,0 0 16,21-21-16,0 0 0,0 0 16,0 0-16,1 0 0,-1 0 0,21 0 15,-21 0-15,0-21 0,1 21 0</inkml:trace>
  <inkml:trace contextRef="#ctx0" brushRef="#br0" timeOffset="20767.96">20405 2540 0,'21'-42'0,"-42"84"0,42-127 0,-21 43 16,0 21-16,0 0 0,0 42 15,-21 0 1,21 21-16,-22 1 0,1-1 16,21 0-16,-21 22 0,21-22 0,-21 22 15,0-1-15,21-20 0,-21 20 16,-1-21-16,22 1 0,0-1 0,0 0 15,-21 1-15,21-1 0,0-21 16,0 0-16,0 1 0,0-1 0,0 0 16,21-21 15,1-21-15,-1 0-16,0-1 0,21 1 0</inkml:trace>
  <inkml:trace contextRef="#ctx0" brushRef="#br0" timeOffset="20995.92">21018 2858 0,'0'0'15,"-21"0"-15,0 0 0,0 21 16,0 0-16,0-21 0,-1 21 16,-20 0-16,21 0 0,0 22 15,0-22-15,-22 0 0,22 21 16,0-20-16,0-1 0,0 21 0,21-21 15,0 0-15,-22 1 0,22-1 0,0 0 16,0 0-16,0 0 16,22-21-16,-1 0 15,21 0-15,-21 0 0,0 0 16,22 0-16</inkml:trace>
  <inkml:trace contextRef="#ctx0" brushRef="#br0" timeOffset="21660.32">21315 3006 0,'0'0'0,"0"-21"0,0-1 16,-21 22 0,-1 0-1,1 22-15,0-1 0,0 0 16,21 0-16,-21 0 0,0 0 0,-1 1 16,22 20-16,0-21 0,0 0 0,0 0 15,0 1-15,0-1 0,0 0 16,0 0-16,0 0 15,22-42 17,-22 0-32,0 0 0,21 21 15,-21-43-15,0 22 0,21 0 16,0 0-16,-21-21 0,21 20 0,0-20 16,1 0-16,-1-1 0,21 1 15,-21 21-15,22-21 0,-22 20 0,21 1 16,0 0-16,1 21 0,-1 0 15,0 0-15,1 0 0,-22 21 0,21 0 16,-21 1-16,-21-1 0,0 0 0,0 0 16,0 21-16,0-20 0,0-1 15,0 21-15,0-21 0,0 0 0,0 1 16,0-1-16,-21 0 16,0 0-16,21 0 0,-21 0 0,0-21 15,21 22-15,-21-22 0,-1 0 16,1 0-1,21-22-15,0 1 16,0 0-16,0 0 0,21 0 16,22 0-16,-22-1 0,21 1 15,1-21-15,-1 21 0,0-22 16,1 22-16,20-21 0,1 21 0,-22-22 16,21 43-16,-20-21 0,-1 21 0,-21 0 15,22 0-15,-43 21 16,0 1-16,0-1 0,0 0 0,0 0 15,0 0-15,-22 0 16,1 22-16,0-22 0,0 0 0,-21 0 16,20 0-16,1 1 0,0-1 0,0 0 15,0 0-15,0 0 0,-1 0 16,1-21-16,0 0 16,21-21-1</inkml:trace>
  <inkml:trace contextRef="#ctx0" brushRef="#br0" timeOffset="21880.19">21357 2307 0,'-21'0'0,"42"0"0,-63 0 0,21 0 16,-1 0 62,1 0-78,0 0 0</inkml:trace>
  <inkml:trace contextRef="#ctx0" brushRef="#br0" timeOffset="22048.1">20235 2434 0,'-63'0'16,"126"0"-16,-147 21 0,41 1 0,43-1 16,0 0-16,0 0 15,21-21-15,22 0 0,-22 21 0,21-21 16,1 0-16,-1 21 0,0-21 16,1 0-16,20 0 0,-21 22 0,1-22 15,-1 0-15,0 0 0,1 0 16,-22 0-16</inkml:trace>
  <inkml:trace contextRef="#ctx0" brushRef="#br0" timeOffset="32236.55">3048 4424 0,'0'0'15,"-21"0"-15,0 0 0,-1 0 16,1 0-1,0-21 1,0 21 0,0 0-1,0 0-15,-1 0 16,1 0-16,0 0 0,0 0 16,0 0-16,0 0 0,-1 0 15,1 0-15,0 0 0,0 0 0,0 0 16,0 0-16,-1 0 15,44 0 32,20 0-47,-21 0 16,0 0-16,22 0 0,-22 0 0,21 0 16,-21 0-16,22 0 0,-1 0 15,0 0-15,-21 0 0,22 0 0,-1 0 16,0 0-16,22 0 0,-1 0 15,-20 0-15,20 0 0,1 0 16,20 0-16,-20 0 0,-1 0 16,22 0-16,-21 0 0,-1 0 0,22 0 0,-22 0 15,1 0-15,20 0 16,1 21-16,0-21 0,-1 0 0,1 0 16,21 0-16,-21 0 0,-1 0 15,1 0-15,-22 0 0,22 0 0,-21 0 16,-1 0-16,22 0 0,-22 0 15,22 0-15,0 0 0,-1 0 0,1 0 16,0 0-16,-1 0 0,1 0 16,21 0-16,-22 0 0,1 0 0,0 0 15,-1 0-15,22 0 0,-21 0 0,0 0 16,20 0-16,-20 0 16,21 0-16,-21 0 0,-1 0 0,1 0 15,21 0-15,0 0 0,-1 0 16,1 0-16,21 0 0,0 0 0,0 0 15,0 0-15,0 0 0,0 0 16,-21 0-16,21 0 0,0 0 0,0-21 16,-21 21-16,21 0 0,-21 0 0,0 0 15,-1 0-15,1 0 0,21-21 16,0 21-16,0 0 0,21 0 0,-21 0 16,22 0-16,-22 0 0,0 0 15,21 0-15,-21 0 0,0 0 0,0 0 16,-21 0-16,-1 0 0,-20 0 15,0 0-15,-1 0 0,1 0 16,0 0-16,-1 0 0,-20 0 0,21 0 16,-1 0-16,-20-22 0,20 22 15,-20 0-15,21 0 0,-43 0 0,21 0 16,1 0-16,-22 0 0,1 0 16,-22 0-16,0 0 0,21 0 0,-21 0 15,1 0 1,-22-21-16,0 0 31,-22 21-15,1 0-16,0 0 0,0-21 15,0 0-15,0 21 0</inkml:trace>
  <inkml:trace contextRef="#ctx0" brushRef="#br0" timeOffset="33497.22">14584 4318 0,'-43'-21'15,"86"42"-15,-107-42 0,43 21 0,0-21 0,0 21 16,-22 0-16,22 0 0,0 0 0,0 0 16,-21 0-16,20-21 0,1 21 15,0 0-15,0 0 0,0 0 0,0 0 16,-1 0-16,1 0 16,21-22-16,0 1 31,21 21-16,1 0 1,-1 0-16,0 0 0,21 0 16,-21 0-16,1 0 0,20 0 0,-21 0 15,21 0-15,1 0 0,-1 0 16,0 0-16,1 0 0,-1 0 0,0 0 16,22 0-16,-22 0 0,22 0 15,-1 0-15,1-21 0,-1 21 0,22 0 16,-22 0-16,22 0 0,0 0 15,-22 0-15,22 0 0,-22 0 16,22-21-16,0 21 0,-1 0 16,1 0-16,21 0 0,0-21 0,0 21 15,-1-21-15,1 21 0,0 0 16,0 0-16,0-22 0,0 22 0,21 0 16,0 0-16,0-21 0,0 21 15,0 0-15,0 0 0,0-21 0,0 0 16,0 21-16,21 0 0,-21 0 15,21-21-15,0 21 0,-21 0 0,21 0 16,0 0-16,1 0 0,20 0 16,-21 0-16,-21 0 0,21 0 15,-21 0-15,0 0 0,0 0 16,-21 0-16,21 0 0,-21 0 0,21 0 16,-42 0-16,20 0 0,-20 0 15,0 0-15,-1 0 0,-20 0 16,21 0-16,-22 0 0,1 0 0,-1 0 15,22 0-15,-22 0 0,1 0 16,-1 0-16,1 0 0,-1 0 0,-20 0 16,20 0-16,-21 0 0,1 0 15,-1 0-15,0 0 0,-20 0 0,20 0 16,-21 0-16,0 0 0,0 0 16,1-21-16,-1 21 15,0 0 1,0 0-16,-21-22 31,-21 22 0,0 0-15</inkml:trace>
  <inkml:trace contextRef="#ctx0" brushRef="#br0" timeOffset="33616.15">22183 3979 0,'-43'22'31,"43"-1"16,0 0-32,0 0-15,-21-21 0,0 21 16</inkml:trace>
  <inkml:trace contextRef="#ctx0" brushRef="#br0" timeOffset="34716.26">3598 5334 0,'0'0'0,"0"-21"0,21 0 0,-21 0 15,0-1-15,0 1 0,0 0 16,0 0-16,22 0 0,-22 0 0,0-1 16,21 1-16,-21 0 0,0 0 0,0 42 31,0 0-31,0 0 15,0 22-15,0-1 16,0 0-16,0 1 0,0-1 0,0 0 16,-21 1-16,-1 20 0,1-20 15,21-1-15,0 21 0,-21-20 0,21-1 16,-21 0-16,21-20 0,-21 20 16,21-21-16,0 21 0,0-20 0,0-1 15,0 0-15,0 0 16,21-21 15,0-21-31,0 0 0,0 0 0,1-1 16,-1 1-16</inkml:trace>
  <inkml:trace contextRef="#ctx0" brushRef="#br0" timeOffset="35004.1">4043 5609 0,'0'43'15,"0"-22"1,21-21 15,0 0-31,0 0 16,0 0-16,-21-21 0,0-1 16,-21 22 15,0 0-16,0 0-15,0 22 0,0-22 16,21 21-16,0 0 0,0 0 16,-22-21-16,22 21 0</inkml:trace>
  <inkml:trace contextRef="#ctx0" brushRef="#br0" timeOffset="-170391.71">0 7874 0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36:57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6604 15431 0</inkml:trace>
  <inkml:trace contextRef="#ctx0" brushRef="#br0" timeOffset="13101.71">4276 1334 0,'21'0'47,"0"0"-16,0-22-31</inkml:trace>
  <inkml:trace contextRef="#ctx0" brushRef="#br0" timeOffset="15444.97">4127 1630 0,'0'21'47,"22"-21"-16,-1-21-16,-21 0-15,21 0 16,0 21-16,0-22 16,0 1-16,1 0 15,-1 0-15,0 0 16,-21 0-16,21-1 0,-21 1 0,0 0 16,0 0-16,0 0 15,0 0-15,0-1 0,0 1 0,-42 21 16,21-21-16,-1 21 0,-20 0 15,0 0-15,-1 0 0,1 0 0,0 0 16,-1 21-16,-20 0 0,21 1 16,-1-1-16,-20 0 0,20 21 15,1-21-15,0 22 0,-1-22 16,22 21-16,0 1 0,0-22 0,21 21 16,0-21-16,0 0 0,0 22 0,21-22 15,0 0-15,0-21 16,22 0-16,-1 0 0,0 0 0,1 0 15,20 0-15,-20-21 0,-1 0 16,0 0-16,22-22 0,-22 22 0,0 0 16,-20 0-16,20-22 0,-21 22 15,0 0-15,-21 0 0,0 0 16,21 21-16,-21-21 0,0-1 0,-21 22 47,21 22-47,0-1 15,-21 0-15,21 21 16,-21-21-16,21 22 0,0-1 0,-21 0 16,21 22-16,0-22 0,0 22 15,0-22-15,0 22 0,0-22 0,0 21 16,0-20-16,0 20 0,0-20 0,0-1 16,0 0-16,0 1 15,0-1-15,0 0 0,-21-21 0,-1 1 0,22 20 16,-21-21-16,0 0 15,0 0-15,0-21 0,-22 22 0,22-22 16,-21 0-16,0 0 0,-1 0 0,1 0 16,0 0-16,-1-22 0,1 1 15,0 0-15,-1 0 0,1 0 0,0 0 16,-1-1-16,22-20 0,0 21 16,0 0-16,0 0 0,21-1 0,0 1 15,0 0-15,0 0 0,21 0 16,0 0-16,21 21 0,1-22 15,-1 1-15,0 21 0,1-21 16,-1 0-16</inkml:trace>
  <inkml:trace contextRef="#ctx0" brushRef="#br0" timeOffset="15928.79">5419 1228 0,'21'-21'16,"-42"42"-16,42-64 0,-21 22 0,0 0 16,0 0-16,0 0 0,-21 21 15,-1 0-15,1 0 16,0 21-16,-21 21 0,21-21 16,-1 22-16,1-1 0,-21 0 0,21 22 15,0-1-15,-22-20 0,22 41 16,-21-20-16,21-1 0,-1 1 0,1-1 15,0 1-15,21-1 0,0-20 16,0 20-16,0-42 0,0 22 0,21-1 16,0-21-16,1 0 0,20 1 15,0-22-15,-21 0 0,22 0 0,20 0 16,-20 0-16,-1 0 0,0 0 0,1-22 16,-1 1-16,0 0 15,1 0-15,-22 0 0,21 0 0,-21-22 0,-21 22 16,0-21-16,0-1 0,0 22 15,-21-21-15,0 0 0,-21 20 16,-1 1-16,22 0 0,-42 21 0,20 0 16,1 0-16,0 0 0,-1 0 15,1 0-15,0 21 0,-1 0 0,22 1 16,-21-1-16,21-21 0,-1 21 16,1 0-16,21 0 0,0 0 0,0 1 15,0-1-15,21-21 0,1 21 16,-1-21-16,0 0 0,21 0 0,1 0 15,-1 0-15</inkml:trace>
  <inkml:trace contextRef="#ctx0" brushRef="#br0" timeOffset="16516.86">6477 1588 0,'0'0'0,"-21"0"0,-106-43 15,84 43 1,22-21-16,0 0 0,0 21 16,0-21-16,0 0 0,-1-1 0,1 1 15,21 0-15,0 0 0,0 0 16,0 0-16,0-22 0,0 22 0,21 0 16,22-21-16,-22 20 0,21 1 15,-21 0-15,43 0 0,-22 0 16,1 0-16,20-1 0,-21 22 0,22 0 15,-22 0-15,1 0 0,-1 22 16,-21-1-16,0 0 0,-21 0 0,0 0 16,0 22-16,-21-22 0,-21 21 15,-1 0-15,1 1 0,-21-1 0,20 0 16,-20 22-16,20-22 0,-20 22 16,21-22-16,20 0 0,-20 22 0,21-22 15,0 1-15,21-22 0,0 21 0,0 0 16,0-20-16,0-1 0,21 0 15,21 0-15,-21 0 0,22-21 16,-1 0-16,0 0 0,22 0 16,-22 0-16,1 0 0,20 0 0,-21-21 15,1 21-15,-1-21 0,0 0 0,-20 0 16,-1-1-16,0-20 0,-21 21 16,0-21-16,0-1 0,0 22 0,0-21 15,-42-1-15,20 1 0,1 21 16,-21 0-16,0 0 0,-1-1 0,1 22 15,0 0-15,-43 0 16,64 0-16,-22 0 0,1 0 0,21 22 16,0-1-16,0-21 0,-1 21 15,1 0-15,21 0 0,0 0 16,0 1-16,0-1 0,0 0 16,21-21-16,1 0 0,20 0 0,0 0 15</inkml:trace>
  <inkml:trace contextRef="#ctx0" brushRef="#br0" timeOffset="17001.58">8086 1037 0,'0'0'0,"-22"0"15,1 0-15,0 0 0,-21 0 16,-1 0-16,1 21 0,0 1 0,-22 20 16,22-21-16,-22 21 0,22 1 15,-21-1-15,20 0 0,1 1 0,0 20 16,-1-20-16,1 20 0,21-21 0,0 22 16,-1-22-16,22 22 0,0-22 15,0 0-15,0 1 0,22-22 16,-1 21-16,21-21 0,0 1 0,1-22 15,-1 21-15,22-21 0,-22 0 16,21 0-16,-20 0 0,-1-21 0,0 21 16,22-22-16,-22 1 0,-21 0 15,22 0-15,-22-21 0,0 20 0,-21-20 16,0 21-16,0-21 0,0 20 0,0-20 16,-21 21-16,-21 0 0,20 0 15,-41-1-15,21 22 0,-1 0 0,-20 0 16,20 0-16,1 0 0,-21 0 15,20 22-15,1-1 0,0-21 16,-1 21-16,22 0 0,0 0 0,0 0 16,0 1-16,21-1 0,-22 0 15,22 0-15,0 0 0,22-21 16,-1 0-16,0 0 0,0 0 16</inkml:trace>
  <inkml:trace contextRef="#ctx0" brushRef="#br0" timeOffset="17898.24">8911 1503 0,'-21'0'32,"0"0"-17,0 0-15,-1 0 0,1-21 16,0 21-16,0-21 0,0-1 15,0 1 1,21 0-16,0 0 16,0 0-16,0 0 0,0-1 15,0 1-15,0-21 0,21 0 0,21 20 16,-21-20-16,22 0 0,-1-1 0,0 1 16,1 0-16,20-1 0,-21 1 15,22 21-15,-22 0 0,1 0 0,20-1 16,-21 22-16,1 0 0,-22 0 15,21 0-15,-21 0 0,1 22 0,-1-1 16,-21 21-16,0-21 0,0 22 16,-43-1-16,22 0 0,-21 1 0,0-1 15,-1 21-15,-20-20 0,-1-1 16,22 22-16,-22-22 0,1 0 16,21 22-16,-22-22 0,22 0 0,21 1 15,-1-1-15,1 0 0,21 1 16,0-22-16,0 21 0,0-21 0,21 1 15,22-1-15,-1 0 0,0-21 16,1 21-16,20-21 0,-20 0 0,20 0 16,-21 0-16,1 0 0,-1-21 0,0 0 15,1 0-15,-1-1 0,0 1 16,-20 0-16,-1-21 0,0 21 16,-21-22-16,0 1 0,0 0 0,0 20 0,0-20 15,-21 0-15,0 21 0,-1-1 16,-20 1-16,0 0 0,21 0 15,-22 21-15,1 0 0,0 0 16,-1 0-16,22 0 0,-21 0 0,21 0 16,-22 0-16,22 0 0,0 21 0,21 0 15,0 0 1,21-21-16,21 0 16,-20 0-16,20 0 0,-21 0 15,21 0-15</inkml:trace>
  <inkml:trace contextRef="#ctx0" brushRef="#br0" timeOffset="18648.95">10372 1037 0,'0'0'0,"21"-42"31,-42 42-15,-1 42-16,-20-21 15,21 1-15,-21 20 0,-1 0 0,1 1 16,0-22-16,-1 21 0,1 0 16,0 1-16,20-1 0,1 0 0,0-20 15,21 20-15,0 0 0,0-21 16,0 1-16,21 20 0,22-21 16,-22 0-16,21 0 0,0-21 0,1 0 15,20 22-15,-20-22 0,-1 0 16,0 0-16,1 0 0,-22-22 0,21 1 15,-21 0-15,22 0 0,-22 0 16,-21 0-16,0-22 0,21 22 0,-21-21 16,0-1-16,0 1 0,0 0 0,-21-1 15,0 1-15,21 0 0,-22-1 16,1 22-16,0-21 0,0 21 0,0-22 16,21 22-16,0 0 15,0 0-15,0 0 0,21 21 0,21 0 16,1-21-16,-1 21 0,0-22 15,22 22-15,-1 0 0,22 0 16,-22 0-16,1 22 0,-1-1 0,22 0 16,-21 0-16,-22 0 0,0 22 15,1-22-15,-22 21 0,-21-21 0,0 22 16,0-1-16,-21-21 0,-1 21 16,-20 1-16,21-22 0,-21 21 0,-1-21 15,1 22-15,0-22 0,20 21 0,1-21 16,0 1-16,21-1 15,0 0-15,0 0 0,0 0 0,21-21 0,0 21 16,22-21-16,-1 0 0,22 0 16,-22 0-16,21 0 0,-20 0 15,20 0-15,-20-21 0,-1 0 0,0 0 16,-21 0-16,22-22 0,-22 22 16,0-21-16,0 0 0,0-1 0,-21-20 15,0 20-15,0-20 0,0-1 0,0 1 16,0 21-16,-42-1 0,21 1 15,0 0-15,0-1 0,-1 22 0,-20 0 16,21 21-16,-21 0 0,-1 0 16,22 0-16,-21 0 0,21 21 15,-22-21-15,22 21 0,0 0 0,0 22 16,0-22-16,21 0 0,0 0 0,0 0 16,0 1-16,21-22 0,0 21 15,0 0-15</inkml:trace>
  <inkml:trace contextRef="#ctx0" brushRef="#br0" timeOffset="19077.7">12171 826 0,'21'0'15,"0"0"-15,0 0 16,0 0-16,22 0 15,-22 0-15,0 0 0,21 0 16,1 0-16,20 0 0,1 0 0,-1 0 16,22 0-16,0 0 0,-22-22 15,22 1-15,-22 21 0,1-21 0,-1 0 16,-20 0-16,-22 0 0,21-1 0,-21 1 16,-21 0-16,0 0 0,0 0 15,0 0-15,0-1 0,0 1 0,-21 21 16,0 0-16,0 0 15,-22 21-15,22 1 0,-21-1 16,0 0-16,-1 21 0,1 22 0,21-22 16,-22 22-16,1-1 0,21 1 15,-21-1-15,20 1 0,1-1 0,0 1 16,21-1-16,0-21 0,-21 1 16,21-1-16,0 0 0,0 1 0,0-1 15,0 0-15,0-20 0,0-1 0,0 0 16,0 0-16,21-21 15,-21-21 1,0 0-16</inkml:trace>
  <inkml:trace contextRef="#ctx0" brushRef="#br0" timeOffset="19909.61">12361 1376 0,'0'0'0,"-42"0"0,21-21 16,0 21-16,-1 0 0,44-21 15,20 21 1,0-22-16,1 22 0,-1 0 16,21 0-16,1-21 0,-1 21 0,22 0 15,0-21-15,-1 21 0,22 0 16,-21-21-16,21 0 0,0 21 0,-22-21 16,1-1-16,-22 1 0,22 0 15,-21 0-15,-22 0 0,0 0 16,1-1-16,-1 1 0,-21 0 0,-21 0 15,21 21-15,-42 0 32,0 0-32,0 21 0,0 0 0,-22 0 15,22 22-15,-21-22 0,21 21 16,-22-21-16,22 22 0,0-1 0,0-21 16,0 22-16,-1-22 0,22 21 15,0-21-15,0 22 0,0-22 0,0 0 16,22 0-16,-1 0 0,21 0 0,-21 1 15,0-1-15,22-21 0,-1 0 16,-21 0-16,22 0 0,-22 0 16,21 0-16,-21 0 0,0-21 0,1-1 15,-22 1-15,0 0 0,21 0 16,-21 0-16,0-22 0,0 1 0,0 0 16,0-1-16,-21 1 0,21 0 0,-22-1 15,1 1-15,0 0 0,21 21 16,0-22-16,-21 1 0,21 21 0,0 0 15,0-1-15,0-20 0,21 42 16,0-21-16,0 0 0,22 21 0,20 0 16,-20 0-16,20 0 0,1 0 15,-1 0-15,1 0 0,-1 0 0,-21 21 16,1 0-16,20 0 0,-42 22 16,22-22-16,-22 0 0,0 21 15,-21 1-15,0-22 0,0 21 0,0 0 16,-21-20-16,21 20 0,-21-21 15,0 21-15,21-20 0,-22 20 0,22-21 16,0 0-16,0 0 0,0 1 0,0-1 16,22 0-16,-1 0 0,0-21 15,21 21-15,1-21 0,-1 0 16,0 0-16,1 0 0,-1 0 0,0 0 16,1 0-16,-1-21 0,0 0 0,1-21 15,-22 20-15,0-20 0,21-21 16,-42 20-16,21-20 0,-21-1 0,0 1 15,0-22-15,0 43 0,-21-22 16,0 22-16,0 0 0,0-1 0,-22 22 16,1 0-16,0 0 0,-1 21 15,1 0-15,0 0 0,-1 0 0,1 0 16,0 0-16,-1 0 0,1 21 0,0 0 16,21 0-16,-22 0 0,22 1 15,21-1-15,0 0 0,0 0 0,0 21 16</inkml:trace>
  <inkml:trace contextRef="#ctx0" brushRef="#br0" timeOffset="21428.96">635 3662 0,'21'0'16,"-42"0"109,21-21-125,0 0 15,-21-1-15,21 1 16,0 0-1,0 0-15,0 0 0,0 0 16,0-1-16,0 1 0,0 0 16,0 0-16,-21 0 0,21 0 15,-22 42 17,22 0-32,0 21 15,0 1-15,0-1 0,-21 21 0,21 1 16,-21-1-16,21 1 0,0-1 15,0 1-15,-21 21 0,0-22 16,0 1-16,21-1 0,-22 1 0,22-22 16,0 0-16,-21 1 0,21-1 15,-21-21-15,21 21 0,0-20 0,0-1 16,0 0-16,0-42 31,0 0-31,21-1 16,0-20-16,-21 21 0,22-21 15,-1-1-15</inkml:trace>
  <inkml:trace contextRef="#ctx0" brushRef="#br0" timeOffset="21685.81">910 3895 0,'0'0'0,"21"-21"0,0-1 0,1 22 16,-22-21-16,0 42 31,0 1-31,-22-1 0,1 0 0,0 21 15,-21 1-15,21-22 0,-1 21 16,1 0-16,0 1 0,0-1 0,-21-21 16,20 22-16,22-22 0,-21 21 15,0-21-15,0 0 0,21 1 16,-21-1-16,21 0 0,0-42 47,0 0-47,0-22 15,0 22-15,21-21 0,0 21 0</inkml:trace>
  <inkml:trace contextRef="#ctx0" brushRef="#br0" timeOffset="21912.68">889 3831 0,'21'0'0,"-42"0"0,63-21 0,-21 0 16,1 21-16,-1 0 0,0 0 0,0 0 15,0 21-15,0 0 0,1 0 0,20 1 16,-21 20-16,21 0 15,-20-21-15,-1 22 0,21-1 0,-21 0 16,22 1-16,-22-1 0,0-21 16,0 22-16,0-22 0,0 21 0,1-21 15,-1 0-15,0 1 0,-21-1 16,0 0-16,21-21 0,0 0 16,-21-21-1,0 0-15,21-1 16,-21-20-16</inkml:trace>
  <inkml:trace contextRef="#ctx0" brushRef="#br0" timeOffset="22160.54">1714 3620 0,'0'-43'16,"0"86"-16,0-128 0,0 64 0,0 0 16,0-1-16,0 1 0,0 42 15,0 1-15,0-1 16,0 21-16,0 0 0,0-20 0,0 41 15,-21-21-15,0 1 0,21 20 16,-21-20-16,0 20 0,0 1 0,-1-22 16,22 21-16,-21-20 0,0-1 15,0 0-15,21 1 0,-21-1 16,21-21-16,0 0 0,0 1 16,21-22-16,0 0 15,21 0-15,-20-22 0,20 1 16,-21 0-16</inkml:trace>
  <inkml:trace contextRef="#ctx0" brushRef="#br0" timeOffset="22449.38">2476 3641 0,'0'0'0,"22"-21"0,-22-1 16,0 1-16,0 0 0,0 0 15,-22 21 1,1 21-16,0-21 15,0 42-15,0-20 0,-22 20 16,22-21-16,-21 21 0,21 1 0,0 20 16,-22-20-16,22 20 0,0-21 15,0 22-15,0-22 0,21 1 0,-22 20 16,22-42-16,0 22 0,0-22 16,22 21-16,-1-21 0,21 0 0,-21-21 15,22 22-15,-1-22 0,21 0 16,-20 0-16,20 0 0,1-22 0,-22 1 15,22 21-15,-22-21 0,0-21 16,1 21-16,-1-1 0</inkml:trace>
  <inkml:trace contextRef="#ctx0" brushRef="#br0" timeOffset="22929.1">3535 3641 0,'0'0'0,"21"0"0,-21-21 0,21-1 0,0 22 16,0-21-16,-21 0 0,0 0 15,22 21-15,-22-21 0,0 0 0,-22 21 32,1 0-32,-21 0 0,0 0 15,-1 0-15,1 21 0,0-21 16,-22 21-16,22 0 0,-1 21 0,1-20 15,21-1-15,-21 0 0,20 0 0,1 0 16,0 0-16,21 1 0,0-1 16,0 0-16,0 0 0,21 0 0,0 0 15,1-21-15,20 22 0,0-1 16,1 0-16,-1 0 0,0-21 0,1 21 16,-1 0-16,21 1 15,-20-1-15,-22 0 0,21 0 0,-21 0 0,1 0 16,-22 1-16,0-1 0,0 0 15,0 0-15,-22 0 0,-20 0 16,0-21-16,-1 22 0,1-1 0,-21-21 16,-1 21-16,1 0 0,-1-21 15,22 0-15,-22 0 0,22 0 0,0 0 16,-1 0-16,22 0 0,-21 0 0,21 0 16,21-21-1,0 0-15,21 21 16,0-21-16,21-1 0,1 1 15,-1 21-15</inkml:trace>
  <inkml:trace contextRef="#ctx0" brushRef="#br0" timeOffset="23233.14">4276 3577 0,'0'0'0,"0"-21"0,-22 0 15,1 21 1,21 21-16,0 0 16,-21 0-16,21 1 0,0-1 0,0 21 15,0 0-15,0 1 0,0-1 16,-21 0-16,21 1 0,0-1 0,0 0 16,0 1-16,0-1 0,0 0 15,0-20-15,0 20 0,0-21 16,0 21-16,-21-20 0,21-1 0,0 0 15,0 0-15,-21-21 16,21-21 0,0 0-1,0 0-15,0-1 0</inkml:trace>
  <inkml:trace contextRef="#ctx0" brushRef="#br0" timeOffset="23477">4191 3598 0,'0'0'0,"0"-21"0,0-21 16,21 63 0,0 0-1,0 0-15,1 1 0,-1 20 0,0-21 16,21 21-16,-21-20 0,22 20 16,-1 0-16,-21-21 0,22 22 0,-1-22 15,-21 0-15,21 0 0,-20 0 16,-22 1-16,0-1 0,21 0 0,-21 0 15,21-21 1,-21-21 0,21 0-16,0 0 15,0-1-15</inkml:trace>
  <inkml:trace contextRef="#ctx0" brushRef="#br0" timeOffset="23948.75">5270 3387 0,'0'0'0,"-21"0"16,0 21-16,0 0 16,0 0-16,-22 0 0,22 1 15,-21 20-15,21-21 0,-22 21 16,1-20-16,0 20 0,-1 0 0,22-21 0,-21 22 16,21-22-16,0 0 15,-22 0-15,43 0 0,-21 1 0,21-1 16,0 0-16,21-21 15,0 0 1,1 0-16,20-21 0,-21 0 0,21-1 16,1 1-16,-1 0 0,0 0 15,1-21-15,-1 20 0,-21-20 0,22 0 16,-22-1-16,21 1 0,-21 0 0,0-22 16,1 43-16,-1-21 15,-21 21-15,0-1 0,0 1 0,0 42 16,0 22-16,0-1 15,0-21-15,0 43 16,0-22-16,0 0 0,0 22 0,0-22 16,0 22-16,0-22 0,0 22 15,0-22-15,0 21 0,0-20 0,0-1 16,0 0-16,0 1 0,0-1 0,0 0 16,0-20-16,21-1 0,-21 0 15,21 0-15,0 0 0,0-21 16,1 0-16,-1 0 0,0 0 15,0 0-15,-21-21 16,21 0-16,0 0 0,1 0 0</inkml:trace>
  <inkml:trace contextRef="#ctx0" brushRef="#br0" timeOffset="24189.61">5948 3535 0,'21'-42'0,"-42"84"0,63-127 15,-42 64-15,0 0 0,21 0 16,-21 42-16,0 0 15,0 0-15,0 22 0,0-22 0,0 42 16,0-20-16,0-1 0,0 21 16,0-20-16,0 20 0,0 1 0,0-22 15,0 22-15,0-22 0,0 0 16,0 1-16,0-1 0,0 0 16,0-21-16,0 1 0,0-1 0,0 0 15,21-21 16,-21-21-31,22 0 0,-1-1 0,0-20 16</inkml:trace>
  <inkml:trace contextRef="#ctx0" brushRef="#br0" timeOffset="24412.48">6498 3302 0,'0'0'0,"0"-42"0,0 21 31,0 63-31,0-21 0,0 21 15,0 1-15,0 20 0,0-20 16,0 20-16,0 1 0,0-1 0,0-21 16,0 22-16,0-22 0,0 22 0,0-22 15,0 0-15,0 1 0,0-1 16,0-21-16,0 22 0,0-22 0,0 0 16,0 0-16,-21-21 15,21-21 1</inkml:trace>
  <inkml:trace contextRef="#ctx0" brushRef="#br0" timeOffset="26566.67">8699 3196 0,'43'0'31,"-22"0"-15,0-21-16,0 0 0,0 21 0,1-21 15,-1 0-15,21 21 0,-21-22 0,22 1 16,-1 0-16,0 0 0,-21 0 16,22 0-16,-22-1 0,0 1 0,0 0 15,-21 0-15,0 0 16,0 0-16,-21 21 0,-21 0 0,-1 0 16,1 0-16,-21 0 0,-22 0 0,21 21 15,1 0-15,-1 0 0,1 0 16,21 0-16,-1 1 0,1 20 0,21-21 15,0 0-15,21 22 0,0-1 16,0-21-16,21 21 0,0 1 0,21-1 16,1 0-16,-1-20 0,0 20 15,1 0-15,-1 1 0,0-1 16,1 0-16,-1-21 0,0 22 0,1-22 16,-22 21-16,0-21 0,0 1 0,-21-1 15,0 0-15,0 0 0,-21-21 16,-21 21-16,-1-21 0,1 0 0,-22 0 15,1 0-15,-1 0 0,1 0 0,-1 0 16,1 0-16,-1 0 0,22-21 16,-21 0-16,20 0 0,1 0 0,21-1 15,-22 1-15,22 0 0,21 0 0,0-21 16,0 20-16,0-20 0,0 21 16,0 0-16,0-22 0,0 22 15,21 21-15,1 0 0,-1 0 16,0 0-16,0 21 0,0 1 15,0-1-15,22 21 0,-22 0 0,0-20 16,0 20-16,0 0 0,1-21 16,-1 22-16,0-22 0,0 21 0,21-21 15,-20 1-15,-1-1 0,21 0 0,0 0 16,-20 0-16,20-21 0,0 0 16,1 0-16,20 0 0,-21 0 0,1 0 15,20 0-15,-20 0 0,20-21 16,-21 0-16,22 0 0,-22 0 0,1-1 15,-1 1-15,-21-21 0,21 21 16,-20-22-16,20 1 0,-21 0 0,-21-22 16,0 22-16,0-22 0,0 22 15,0 0-15,0-1 0,0 22 0,0 0 16,0 0-16,-21 21 0,0 21 16,0 0-16,-1 0 0,22 22 15,-21-1-15,0 0 0,21 1 0,0 20 16,-21-20-16,21-1 0,0 0 15,0 1-15,0-22 0,0 21 16,0-21-16,21 22 0,0-22 0,0 0 16,1 0-16,20 0 0,-21-21 15,21 0-15,1 0 0,-1 0 0,0 0 16,1 0-16,-1 0 0,22-21 0,-22 0 16,0 0-16,22 0 0,-22-1 15,0-20-15,-20 0 0,20-1 0,0 1 16,-21-21-16,1 20 0,-1-20 0,0-22 15,0 22-15,0-22 0,0 21 16,-21 1-16,0-1 0,22 22 0,-22-21 16,0 41-16,21-20 0,-21 21 0,0 0 15,-21 42 1,-1 21-16,-20-21 16,21 22-16,0 20 0,0 1 0,-1-1 15,1 1-15,0-1 0,0 1 16,0-1-16,21 1 0,-21-1 0,21-20 15,0 20-15,0-21 0,21 1 16,0-1-16,0-21 0,21 22 0,-20-22 16,20 0-16,0 0 0,1 0 15,-1 0-15,0 1 0,22-22 0,-22 0 16,0 0-16,1 0 0,20 0 0,-20-22 16,-1 1-16,0 0 0,22-21 15,-43 21-15,21-22 0,1 22 0,-1-21 16,-21-22-16,0 22 0,0-22 15,1 22-15,-22-21 0,0 20 0,0 1 16,0 21-16,0 0 0,0-1 16,-22 22-16,1 0 0,0 0 0,-21 43 15,21-22-15,-1 21 0,-20 1 0,21-1 16,0 0-16,0 1 0,-1-1 16,22 0-16,0-21 0,0 22 0,0-22 15,0 21-15,22-21 0,-1 1 0,0-1 16,0 0-16,21 0 0,-20-21 15,20 0-15,0 0 0,22 0 16,-22 0-16,0 0 0,1 0 0,-1 0 0,-21-21 16,22 0-16,-22 0 0,0-1 15,0 1-15,0-21 0,0 21 16,1-22-16,-22 1 0,21 0 0,-21-1 16,0 1-16,0 0 0,0 21 15,0-1-15,0 1 0,0 42 16,0 1-16,0 20 0,0-21 15,0 21-15,-21 1 0,-1-1 16,1-21-16,0 22 0,21-1 0,0-21 16,-21 21-16,21-20 0,-21-1 15,21 0-15,0 0 0,0 0 0,0 0 16,0-42 15,0 0-31,21 0 16,0 0-16,0 0 0,0-1 15,1-20-15,-1 21 0,0-21 0,21-1 16,-21 1-16,1 0 0,20 20 16,-21 1-16,0 0 0,0 0 0,1 21 15,-1 0-15,0 21 0,0 0 0,-21 0 16,0 22-16,0-1 0,21-21 0,-21 22 16,21-1-16,-21 0 15,0-21-15,0 22 0,22-1 0,-1-21 16,0 22-16,-21-22 0,21 0 0,0 0 15,22 0-15,-22-21 0,0 21 16,21-21-16,-21 0 0,22 0 0,-22 0 16,42-21-16,-20 0 0,-22 0 15,0 0-15,0-22 0,22 22 16,-22-21-16,0 21 0,0-22 0,0 1 16,0 0-16,1-1 0,-1 22 15,0-21-15,0 21 0,-21 0 16,0 42-1,0 0-15,0 0 16,0 21-16,0-20 0,0-1 16,-21 21-16,21-21 0,0 0 0,0 22 15,0-22-15,0 0 0,0 21 0,0-20 16,0-1-16,0 0 0,21 0 16,0-21-16,-21 21 0,21-21 0,1 0 15,-1 0-15,0 0 0,0 0 16,0-21-16,0 0 0,1 0 15,-1 0-15,-21-1 0,21 1 0,0-21 16</inkml:trace>
  <inkml:trace contextRef="#ctx0" brushRef="#br0" timeOffset="26913.32">12827 3006 0,'-42'0'0,"84"0"0,-127 21 0,43 0 15,21 0-15,-22-21 0,22 21 0,0 1 16,21-1-16,0 0 0,0 0 16,0 0-16,0 0 0,0 1 0,0-1 15,21-21-15,0 0 16,1 0-16,20 0 0,-21 0 0,0 0 16,22 0-16,-22-21 0,0-1 0,21 1 15,-21 0-15,-21 0 16,22-21-16,-22 20 0,21-20 0,-21 21 15,0 0-15,0 0 0,0-1 0,-21 1 16,-1 0-16,1 21 0,0 0 16,0 0-16,-21 0 0,20 21 0,-20 0 15,21 1-15,0 20 0,-22-21 0,22 0 16,0 22-16,0-1 0,0-21 16,21 21-16,0 1 0,0-22 0,0 21 15,0-21-15,0 1 0,21-1 16,0 0-16</inkml:trace>
  <inkml:trace contextRef="#ctx0" brushRef="#br0" timeOffset="28069.14">13377 3408 0,'0'-21'0,"0"42"0,0-63 16,-21 42-1,0 0-15,21 21 0,0 0 16,-21 0-16,0 0 0,21 0 16,-22 22-16,22-22 0,0 21 0,0-21 15,0 22-15,0-22 0,0 21 0,0-21 16,0 1-16,0 20 0,22-21 16,-1 0-16,0 0 0,0 1 15,21-22-15,-20 0 0,-1 21 16,21-21-16,-21 0 0,22 0 0,-22 0 15,0 0-15,21-21 0,-21 21 16,1-22-16,-1 1 0,0 0 0,21 0 16,-21-21-16,1 20 0,-1-20 0,0 0 15,0-1-15,-21-20 0,21 21 16,0-1-16,1 1 0,-22 21 0,0-22 16,0 22-16,-22 42 31,22 22-31,-21-22 15,21 0-15,-21 21 0,21-20 16,0-1-16,0 21 0,0-21 0,0 0 16,21 22-16,0-22 0,22 0 0,-1 0 15,22 0-15,-1 1 0,1-1 0,-1-21 16,1 0-16,-1 21 0,-21-21 16,22 0-16,-22 0 0,22 0 0,-43-21 15,21 0-15,1-1 0,-22 1 0,0 0 16,0-21-16,0-1 15,0 1-15,-21 0 0,22-22 0,-22 22 0,21 0 16,-21 20-16,0-20 0,0 21 16,0 0-16,0 42 15,-21 0-15,21 0 16,-22 22-16,1-1 0,0-21 16,0 21-16,0 1 0,0-1 0,-1 0 15,22-20-15,0 20 0,-21-21 0,21 21 16,-21-20-16,21-1 0,0 0 15,0 0-15,-21 0 0,0-21 16,0-21 15,21 0-15,0 0-16,0 0 0,0-22 0,0 22 0,21-21 16,0-1-16,0 1 15,21 0-15,-20-22 0,-1 22 0,21-22 16,0 22-16,-20 0 0,20-1 0,0 22 15,1 0-15,-1 0 0,-21 21 16,21 0-16,1 0 0,-1 0 0,0 21 16,1 0-16,-1 0 0,0 22 0,-20-1 15,20 0-15,-21-20 0,0 20 16,0 0-16,-21 1 0,0-1 0,0-21 16,0 21-16,0-20 15,0-1-15,-21 0 0,21 0 0,-21 0 0,0 0 16,0-21-16,0 0 15,-1 0-15,1 0 16,0 0-16,21-21 16,-21 0-16,21 0 0,0 0 15,0 0-15,0-1 0,21-20 16,0 0-16,22-1 0,-1 1 0,21 0 16,-20-22-16,20 22 0,1-22 0,-1 22 15,1 0-15,20-1 0,-41 22 16,20 0-16,1 0 0,-22 21 15,22 0-15,-22 0 0,0 0 0,-21 21 16,1 0-16,-1 22 0,0-1 0,-21 0 16,0 1-16,0-1 0,0 0 15,-21 1-15,0 20 0,-1-42 16,1 22-16,0-1 0,0-21 0,0 21 16,21-20-16,-21-1 0,-1 0 0,1 0 15,21 0-15,0 0 16,-21-21-16,21-21 31,21 0-31</inkml:trace>
  <inkml:trace contextRef="#ctx0" brushRef="#br0" timeOffset="28257.03">17060 3493 0,'-21'0'16,"0"0"15,0 0-15,0 0-16,-1 0 16,-20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2:41:09.6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2011 2985 0,'0'-22'0,"0"44"0,0-65 15,-21 22-15,21 0 0,0 0 16,0 0-16,0-1 16,0 1-16,0 0 0,-22 0 0,22 0 15,0 42 32,0 0-47,0 21 0,0-20 16,0-1-16,0 21 0,0 0 0,0 1 15,0-1-15,0 0 0,0 1 16,-21-1-16,21 0 0,-21 22 0,21-22 16,0 1-16,0-1 0,-21-21 15,21 21-15,0-20 0,0-1 16,-21 0-16,21 0 0,0 0 16,0 0-1,0-42 16,0 0-31,0 0 16,0 0-16</inkml:trace>
  <inkml:trace contextRef="#ctx0" brushRef="#br0" timeOffset="369.94">2180 3133 0,'0'21'16,"0"0"0,0 0-16,0 22 0,0-22 0,0 0 15,0 0-15,0 0 0,0 0 16,21 1-16,-21-1 16,21-21-16,1 0 0,-1 0 15,0 0-15,0 0 0,0-21 16,0-1-16,1 22 0,-22-21 15,0 0-15,0 0 16,0 0-16,0 0 0,0-1 0,0 1 16,-22 21-1,1 0-15,0 0 16,0 0-16,0 21 16,0 1-1,21-1-15,0 0 16,0 0-16,21-21 15,0 21 1</inkml:trace>
  <inkml:trace contextRef="#ctx0" brushRef="#br0" timeOffset="1161.49">3323 2836 0,'-42'0'31,"21"0"-31,21 22 16,-22-1-16,22 0 15,0 0-15,-21 21 0,21-20 16,0-1-16,0 21 0,0 0 0,0-20 16,-21 20-16,21 0 0,0 1 15,-21-1-15,21 0 0,0-21 16,0 22-16,0-1 0,0-21 0,0 0 16,0 22-16,0-22 0,0 0 15,0 0-15,21-42 31,0 21-31,0-21 16,1-21-16,-1 20 0,-21-20 16,21 0-16,0-1 0,0 1 15,0 0-15,1 21 0,20-22 16,-21 1-16,0 0 0,0 20 0,1 1 16,-22 0-16,21 0 0,0 21 15,-21-21-15,0 42 16,0 0-1,0 0-15,0 0 16,0 1-16,0 20 0,0-21 0,0 21 16,0 1-16,0-22 0,0 21 15,0-21-15,0 22 0,21-1 16,-21-21-16,0 0 0,0 1 0,21-1 16,0 0-16,1 0 0,-1-21 15,0 0-15,0 0 16,0 0-16,0 0 0,1 0 0,-1 0 15,21-21-15,-21 0 0,0 0 16,1-22-16,-22 22 0,21-21 0,0 21 16,-21-22-16,21 1 0,-21 0 0,0-1 15,0 1-15,0 0 0,0-1 16,0 22-16,0-21 0,0 21 0,0-1 16,-21 1-16,0 0 15,0 21-15,21-21 0,-22 21 16,1 0-1,0 0-15,21 21 16,0 0 0,21-21-1,0 0-15,1 0 0</inkml:trace>
  <inkml:trace contextRef="#ctx0" brushRef="#br0" timeOffset="1714.51">4339 2604 0,'0'0'0,"0"-22"0,0 1 15,-21 21 17,21 21-32,0 1 0,-21-1 15,21 21-15,0-21 0,0 22 0,0-1 16,0 0-16,0 1 0,0-1 15,0 0-15,0-21 0,0 22 0,0-1 16,0 0-16,0 1 0,0-1 16,0 0-16,0 1 0,0-1 0,0-21 15,0 22-15,0-22 0,0 0 16,0 0-16,0 0 0,0 0 16,-21-21-1,21-21 1,0 0-16,-22 0 0,22-21 15,0 20-15,0 1 0,0-21 16,0 0-16,0 20 0,22-20 0,-1 0 16,0 21-16,0-22 0,0 22 15,0 0-15,22-21 0,-1 20 0,0 22 16,1-21-16,-22 0 0,21 21 16,1 0-16,-1 0 0,-21 0 15,21 21-15,-20 0 0,20 1 16,-21-1-16,-21 0 0,0 0 0,21 0 15,-21 22-15,0-22 0,0 21 0,0-21 16,-21 22-16,0-22 0,0 21 16,0-21-16,-1 0 0,22 1 0,0-1 15,-21 0-15,21 0 16,-21-21-16,21-21 31,21 0-15</inkml:trace>
  <inkml:trace contextRef="#ctx0" brushRef="#br0" timeOffset="2334.16">5546 3006 0,'0'0'0,"0"-21"0,0-1 0,0 1 16,0 0-16,-22 0 16,1 0-16,0 21 15,0-21-15,0 21 16,0 0-16,-1 0 0,1 0 16,0 0-16,0 0 0,0 21 0,0-21 15,-1 21-15,1 0 0,0 0 16,0 0-16,0 22 0,0-22 0,-1 0 15,22 21-15,0 1 0,0-22 0,-21 21 16,21 1-16,0-1 0,0-21 16,0 21-16,0-20 0,0 20 0,0-21 15,0 0-15,21 0 0,1-21 16,-22 22-16,21-22 0,0 0 0,0 0 16,0 0-16,0 0 0,1 0 15,-1-22-15,0 1 0,0 21 16,0-21-16,22-21 0,-22 21 0,0-1 15,0-20-15,0 21 0,0-21 16,1-1-16,-1 22 0,0-21 0,0-1 16,0 1-16,-21 21 0,0 0 15,21 0-15,-21-1 0,0 1 0,0 0 16,0 42 0,-21 0-1,21 1-15,-21 20 0,0-21 16,21 0-16,-21 22 0,21-1 15,0-21-15,0 21 0,0-20 0,0 20 16,0-21-16,0 21 0,0-20 16,0-1-16,21 0 0,0 0 15,0-21-15,-21 21 0,21 0 0,1-21 16,-1 0-16,0 0 0,0 0 16,0 0-16,0 0 0,1-21 0,-1 0 15,0 21-15,0-21 0,0 0 0</inkml:trace>
  <inkml:trace contextRef="#ctx0" brushRef="#br0" timeOffset="2661.97">6435 2519 0,'0'0'0,"0"-21"0,0 0 0,0-1 16,-22 22-1,1 0-15,21 22 16,-21-1-16,21 0 0,-21 21 16,0-21-16,21 22 0,0-1 0,-21 22 15,21-22-15,-22 0 0,1 1 16,21 20-16,0-21 0,-21 1 0,0-1 16,21 0-16,0 1 0,0-1 0,0 0 15,0-20-15,0 20 0,0-21 16,0 0-16,0 0 0,0 1 15,21-1-15,0 0 0,0-21 16,1 0-16,-1 0 0,0 0 16,0 0-16,0 0 0,0-21 15,1 21-15,-1-21 0</inkml:trace>
  <inkml:trace contextRef="#ctx0" brushRef="#br0" timeOffset="2909.82">6181 2963 0,'0'0'0,"-22"0"0,44 0 32,-1 0-32,0 0 15,0 0-15,0 0 0,0 0 0,22 0 16,-22-21-16,21 21 0,-21 0 15,22 0-15,-22 0 0,21 0 0,-21-21 16,1 21-16,-1 0 0,0 0 16,-21-21-16,21 21 15</inkml:trace>
  <inkml:trace contextRef="#ctx0" brushRef="#br0" timeOffset="3517.48">8318 2836 0,'0'0'15,"0"-21"-15,0 0 0,0 42 47,0 22-47,0-22 16,0 0-16,0 21 0,0-21 15,0 22-15,0-1 0,-21-21 16,21 22-16,0-1 0,-21 0 16,21-21-16,0 22 0,0-22 0,0 0 15,0 0-15,0 0 0,0 1 0,0-1 16,0 0-16,0-42 31,0 0-15,21-1-16</inkml:trace>
  <inkml:trace contextRef="#ctx0" brushRef="#br0" timeOffset="3957.57">8975 2815 0,'0'0'16,"21"0"-16,-21-21 0,-21 21 31,-1 0-31,1 0 0,-21 21 0,0 0 16,20-21-16,-20 22 0,0-1 16,21 0-16,-22 0 0,22 0 0,0-21 15,21 21-15,-21 1 16,21-1-16,21 0 15,0-21-15,0 0 16,22 0-16,-22 0 16,0 0-16,21 0 0,1 21 0,-22-21 0,21 21 15,-21-21-15,22 21 16,-22-21-16,0 22 0,21-22 0,-21 21 16,1 0-16,-1 0 0,-21 0 15,0 0-15,0 1 16,0-1-16,0 0 0,-21-21 0,-1 21 15,1-21-15,-21 21 0,21-21 16,-22 0-16,22 0 0,-21 21 0,21-21 16,0 0-16,-22 0 0,22 0 0,0 0 15,-21 0-15,20 0 16,1 0-16,21-21 0,-21 21 0,0-21 16,0 21-16,21-21 0,0 0 15,0 0-15,-21-1 0,21 1 0</inkml:trace>
  <inkml:trace contextRef="#ctx0" brushRef="#br0" timeOffset="4366.08">8382 2328 0,'0'0'0,"-21"0"0,0 0 16,-1 22-16,1-22 0,21 21 16,0 0-16,-21-21 0,21 21 15,21-21 1,0 0 0,1 0-16,-1 0 0,0 0 15,0 0-15,0-21 0,0 21 0,1-21 16,-1 21-16,0-21 0,-21-1 15,0 1-15,0 0 0,0 0 16,0 0 0,-21 21-16,0 0 0,-1 0 15,1 0-15,0 0 0,0 0 16,0 0-16,0 21 0,-1-21 0,1 21 16,0 0-16,0 0 0,21 1 0,0-1 15,0 0-15,0 0 0,0 0 16,0 0-16,21 1 0,0-22 15,22 0-15,-22 0 0</inkml:trace>
  <inkml:trace contextRef="#ctx0" brushRef="#br0" timeOffset="4985.72">11557 2265 0,'0'0'0,"0"-42"31,-21 63-15,0 21-16,-1-21 16,1 22-16,0-1 0,0 0 15,-21 22-15,20-1 0,-20-20 0,21 20 16,-21 1-16,-1-1 0,1-21 0,0 22 15,-1-22-15,1 22 0,0-22 16,20 0-16,-20 1 0,0-1 0,21 0 16,-1-20-16,1 20 0,0-21 15,21 0-15,0-42 32,21 0-32,0 0 15,1 0-15,-1-22 0,0 1 0,0 21 16,0-22-16,22-20 0,-22 21 15,21-1-15,-21-20 0</inkml:trace>
  <inkml:trace contextRef="#ctx0" brushRef="#br0" timeOffset="5217.59">11366 2286 0,'0'0'0,"0"-21"0,0 0 16,0 0-16,0 42 16,0 0-16,0 21 15,0-21-15,0 43 16,0-22-16,0 22 0,0-1 0,0 1 0,0-1 15,-21-20-15,21 20 16,0 1-16,-21-22 0,21 21 0,0-20 16,0-1-16,0 0 0,0 1 0,0-1 15,0 0-15,0-20 0,0-1 16,0 0-16,0 0 0,0 0 0,0 0 16,21-21-1,-21-21 1,0 0-16</inkml:trace>
  <inkml:trace contextRef="#ctx0" brushRef="#br0" timeOffset="5885.56">10795 2942 0,'-21'0'0,"42"0"0,-63 0 0,42 21 31,21 1-31,0-22 0,0 0 15,21 21-15,-20-21 0,20 0 0,0 0 16,-21 0-16,22 0 0,-1 0 16,22 0-16,-22 0 0,0 0 0,1-21 15,-1-1-15,0 22 0,-21-21 16,22 21-16,-1-21 0,0 0 0,-20 21 16,-1-21-16,0 0 0,0-1 15,0 1-15,0 0 0,1 0 16,-22-21-16,0 20 0,21 22 0,-21-21 15,21 0-15,-21 42 32,0 0-17,0 1-15,0 20 0,-21-21 0,21 21 16,0 1-16,0-22 0,0 21 0,0-21 16,-21 22-16,21-1 0,0-21 15,0 22-15,0-22 0,0 21 0,0-21 16,0 0-16,0 1 0,0-1 15,0 0-15,21 0 0,0-21 16,0 0-16,0 0 0,0 0 16,1 0-16,20 0 0,-21 0 15,0-21-15,22 0 0,-1-22 0,-21 22 16,21 0-16,-20-21 0,-1 21 16,21-22-16,-21 1 0,0 0 15,1-1-15,-1 22 0,0-21 0,-21-1 16,0 22-16,21 0 0,-21 0 0,0 0 15,0 0-15,0 42 32,-21 0-32,21 0 0,-21 21 0,21-20 15,-21-1-15,21 21 16,-22 0-16,1-20 0,21 20 0,0-21 16,0 21-16,0-20 0,0-1 0,0 0 15,0 21-15,0-21 0,0 1 16,0-1-16,21-21 15,1 0-15,-1 0 0,0 0 16,21 0-16,-21-21 0,1-1 0,-1 1 16</inkml:trace>
  <inkml:trace contextRef="#ctx0" brushRef="#br0" timeOffset="6198.38">12721 2265 0,'0'0'0,"0"-21"0,-21 21 16,0 0-1,21 21-15,-21 0 0,-1 0 0,22 22 16,-21-1-16,0 0 0,21 1 16,0 20-16,-21 1 0,0-22 0,0 21 15,21-20-15,-22 20 0,1-20 16,21-1-16,-21 0 0,21 1 15,-21-22-15,21 21 0,0-21 0,0 22 16,-21-22-16,21 0 0,0 0 16,0 0-16,0 0 0,21 1 15,0-22-15,0 0 16,0 0-16,22-22 0,-22 1 16,0 0-16,0 0 0,0 21 0,22-42 15</inkml:trace>
  <inkml:trace contextRef="#ctx0" brushRef="#br0" timeOffset="6591.16">12954 2879 0,'0'0'0,"21"-21"0,-21-1 16,21 22-1,-42 0 1,0 22-16,0-22 0,21 21 16,-21 0-16,-1 0 0,1 0 0,21 22 15,0-22-15,-21 0 0,21 0 16,-21 0-16,21 0 0,0 1 0,0-1 15,0 0-15,0 0 0,0 0 16,0 0-16,21-21 0,0 0 16,0 0-16,1 0 0,20 0 15,-21 0-15,21 0 0,-20 0 0,20 0 16,-21-21-16,21 0 0,-20 21 16,-1-21-16,21 0 0,-21 0 15,-21-22-15,21 22 0,-21 0 0,0 0 16,0-22-16,0 22 0,0 0 0,0-21 15,-21 21-15,0-1 0,0 22 16,0-21-16,0 0 0,-22 21 0,22 0 16,-21 0-16,21 0 0,-22 0 15,22 0-15,0 0 0,0 21 0,0-21 16,21 21-16</inkml:trace>
  <inkml:trace contextRef="#ctx0" brushRef="#br0" timeOffset="6798.04">12404 2709 0,'0'0'0,"21"-21"31,0 21-31,0 0 15,0 0-15,22-21 0,-22 21 0,21 0 16,0 0-16,1 0 16,-1-21-16,0 21 0,1 0 0,-1 0 15,-21 0-15,22 0 0,-22 0 16,0 0-16</inkml:trace>
  <inkml:trace contextRef="#ctx0" brushRef="#br0" timeOffset="7853.43">13610 2879 0,'0'0'0,"0"-21"15,0-1-15,-21 22 16,21-21-16,0 0 16,21 21 15,0 0-31,0 0 15,-21 21-15,22 0 16,-1 1-16,-21 20 0,21-21 0,-21 0 16,0 22-16,0-22 0,0 0 15,0 21-15,0-21 0,0 22 16,0-22-16,0 21 0,0-21 0,-21 1 16,21-1-16,0 0 0,-21 0 15,-1 0-15,1-21 16,21-21 15,0 0-31,0 0 0,0 0 0,0-1 16,0 1-16,0-21 0,21 21 15,-21 0-15,22-22 0,-1 22 0,-21-21 16,21 21-16,0-1 0,0-20 16,0 21-16,1 0 0,-1 0 15,21-1-15,-21 22 0,0 0 0,22-21 16,-22 21-16,0 0 0,0 0 15,22 21-15,-22 1 0,0-1 0,-21 0 16,21 0-16,-21 0 0,21 0 0,-21 22 16,0-22-16,0 0 0,0 21 15,0-20-15,0-1 0,0 0 0,0 21 16,0-21-16,0 1 16,0-1-16,0 0 15,0-42 16,0 0-31,0-1 0,0 1 16,0 0-16,0 0 0,0 0 16,21 0-16,-21-1 0,22 1 0,-1-21 15,0 21-15,0 0 0,0-1 16,0-20-16,1 21 0,-1 0 0,21 0 16,0-1-16,-20 22 0,20 0 0,0 0 15,-21 0-15,22 0 0,-1 0 16,-21 0-16,22 22 0,-22-1 0,0 21 15,0-21-15,0 0 16,0 22-16,-21-22 0,0 0 0,0 21 16,0-20-16,0 20 0,0-21 0,-21 0 15,0 0-15,21 1 0,-21-1 16,21 0-16,-21 0 0,21 0 16,0-42 15,21 21-16</inkml:trace>
  <inkml:trace contextRef="#ctx0" brushRef="#br0" timeOffset="8401.12">15473 2942 0,'0'0'0,"0"-21"0,0 0 0,0 0 15,0 0-15,0-1 0,-43 22 16,43-21-16,-21 0 0,0 21 0,0 0 16,0 0-16,0 0 0,-22 0 0,22 0 15,0 21-15,-21 0 0,20 1 16,1-1-16,-21 21 0,21-21 0,-22 22 16,22-22-16,0 21 0,0 0 15,0-20-15,0 20 0,-1 0 16,22-21-16,0 22 0,0-22 0,0 21 15,0-21-15,0 1 0,22-1 16,-1-21-16,0 0 0,0 0 16,21 0-16,-20 0 0,20 0 15,-21 0-15,21 0 0,-20-21 0,20-1 16,0 1-16,-21 0 0,22 0 0,-22-21 16,21 20-16,-21-20 0,1 21 15,-1-21-15,0 20 0,0-20 0,-21 0 16,0 21-16,0-1 0,0 1 15,0 0-15,0 0 0,0 0 0,-21 21 32,0 21-32,0 0 15,21 0-15,-22 0 0,22 22 0,-21-22 16,21 21-16,0-21 0,-21 22 16,21-22-16,0 21 0,0-21 0,0 1 15,0-1-15,0 21 0,0-21 16,21 0-16,0-21 0,1 0 15,20 0-15,-21 0 0,0 0 16,0 0-16,22 0 0,-22 0 16,0-21-16,21 0 0,-20 0 0,20 0 15</inkml:trace>
  <inkml:trace contextRef="#ctx0" brushRef="#br0" timeOffset="8713.94">16129 2371 0,'0'0'16,"-21"0"-16,0 0 0,-1 0 0,1 21 15,0 0-15,0 0 16,0 22-16,0-22 0,21 42 0,-22-20 16,1-1-16,0 21 0,0-20 15,21 20-15,-21-20 0,21-1 0,-21 0 16,21 22-16,-22-22 15,22-21-15,0 22 0,0-1 0,0 0 16,0-21-16,0 1 0,0 20 0,0-21 16,0 0-16,0 0 15,22-21-15,-1 0 0,0 0 0,0 0 16,0 0-16,0 0 0,1 0 16,20-21-16,-21 0 0,21 0 0,-20 0 15,-1 0-15,21-1 0,-21 1 16</inkml:trace>
  <inkml:trace contextRef="#ctx0" brushRef="#br0" timeOffset="8978.79">16425 2836 0,'0'0'0,"-21"0"32,0 22-32,0-1 0,21 0 15,-21 0-15,-1 0 0,1 0 16,21 1-16,-21-1 0,21 21 0,-21-21 15,21 22-15,-21-22 0,21 21 16,0-21-16,0 0 0,0 22 0,0-22 16,0 0-16,0 0 0,0 0 15,0 1-15,21-22 16,0 0-16,0 0 0,0 0 16,22 0-16,-22 0 0,0 0 15,21 0-15,-20 0 0,20-22 0,0 1 16,43-21-16,-43 21 15</inkml:trace>
  <inkml:trace contextRef="#ctx0" brushRef="#br0" timeOffset="9705.69">16954 2942 0,'0'0'0,"-21"21"32,0-21-32,0 22 15,0-1-15,21 0 0,-21 0 16,-1 0-16,22 0 0,-21 22 0,21-22 15,-21 0-15,21 21 0,0-20 16,0-1-16,0 0 0,0 0 16,0 0-16,0 0 0,0 1 15,21-22-15,0 0 0,1 0 16,-1 0 0,-21-22-16,0 1 15,0 0-15,0 0 16,0-21-16,0 20 0,0 1 0,0-21 15,0 21-15,0-22 0,0 1 16,21 21-16,-21-21 0,21 20 16,0-20-16,0 21 0,1-21 0,-1 20 15,0 1-15,21 0 0,-21 21 16,22 0-16,-1 0 0,22 0 0,-22 0 16,0 0-16,1 21 0,-1 0 15,0 1-15,-21-1 0,22 0 0,-22 21 16,0-21-16,-21 22 0,0-1 15,0-21-15,0 22 0,0-22 0,0 21 16,0-21-16,0 22 0,0-22 16,-21 0-16,0 0 0,21 0 0,-21 0 15,21 1-15,0-1 0,-22-21 16,22 21 0,-21-21-16,21-21 15,0 0-15,0-1 16,0 1-16,0-21 0,21 21 15,1-22-15,-1 22 0,0-21 0,0 0 16,0-1-16,22 1 0,-22 0 16,21-1-16,-21 1 0,22 21 0,-1-22 15,-21 22-15,21 0 0,1 0 16,-22 0-16,21 21 0,1 0 0,-22 21 16,0 0-16,21 0 0,-42 0 15,21 1-15,-21 20 0,0 0 0,22-21 16,-22 22-16,0-1 0,0 0 15,0 1-15,0-22 0,0 21 16,0 1-16,-22-22 0,1 0 0,21 0 16,-21 21-16,0-20 15,0-1-15,0-21 0,21-21 32,0-1-17,0 1-15</inkml:trace>
  <inkml:trace contextRef="#ctx0" brushRef="#br0" timeOffset="9937.56">17399 2350 0,'-21'0'0,"-22"-22"15,22 22 1,0 0 0,0 0 15,0 0-15,0 0-16</inkml:trace>
  <inkml:trace contextRef="#ctx0" brushRef="#br0" timeOffset="10153.43">16023 2604 0,'0'0'0,"0"21"0,-21-21 31,42 0-16,0 0-15,0 0 0,22 0 16,-22 0-16,0 0 0,21 0 0,1 0 16,-22-21-16,21 21 0,-21-22 15,22 22-15</inkml:trace>
  <inkml:trace contextRef="#ctx0" brushRef="#br0" timeOffset="10721.11">20172 2900 0,'0'0'0,"-21"-21"0,-1 21 15,22-21-15,-21 21 0,0-22 16,0 1-16,21 0 0,-21 21 16,0-21-16,-1 0 0,22-22 15,0 22-15,-21 0 0,21 0 0,0-21 16,0 20-16,0-20 0,0 0 15,21 21-15,1-22 0,-1 22 0,0-21 16,0 21-16,21-1 0,1 1 16,-1 0-16,22 0 0,-1 21 0,1-21 15,-1 21-15,1 0 0,-1 0 16,1 0-16,-1 0 0,-21 21 0,1-21 16,-1 21-16,-21 21 0,-21 1 15,0-1-15,0 0 0,0 1 16,-21-1-16,0 22 0,-21-22 0,-1 0 15,1 22-15,0-22 0,-22 0 16,22-20-16,-1 20 0,1 0 0,0-21 16,-1 1-16,22 20 0,-21-21 15,21 0-15,0 0 0,21 1 0,-22-1 16,22 0-16,-21-21 0,21 21 16,0 0-16,0 0 0,0 1 15,21-22 1,1 21-16</inkml:trace>
  <inkml:trace contextRef="#ctx0" brushRef="#br0" timeOffset="11457.69">20235 3747 0,'0'0'0,"-21"21"0,0 0 0,21 0 16,0 0 0,21-21-1,0 0-15,0 0 0,1 0 16,-1 0-16,0 0 16,0 0-16,-21-21 0,21 0 0,0 0 15,-21 0-15,0-1 16,0 1-16,0 0 15,0 0-15,-21 0 16,0 21-16,0 0 16,0 0-16,0 0 0,-1 21 0,1 0 15,0 0-15,0-21 16,0 21-16,21 1 0,0-1 16,0 0-16,0 0 0,0 0 15,21-21 1,0 0-16,0 0 0,0 0 15,1 0-15,-1 0 0,0 0 16,0 0-16,0 0 0,0 0 0,1-21 16,-22 0-16,0 0 0,0 0 15,0-1 1,0 1-16,0 0 0,-22 0 16,1 21-1,0 0-15,0 0 0,0 0 16,0 0-16,-1 21 0,1 0 15,21 0-15,-21-21 16,21 22-16,0-1 0,0 0 16,21-21-1,0 0 1,1 0-16,-1 0 0,0 0 16,0 0-16,0 0 15,-21-21-15,21 0 16,-21-1-16,0 1 15,0 0-15,-21 0 16,0 21-16,0 0 16,0 0-1,0 0-15,-1 21 16,22 0 0,22-21-1</inkml:trace>
  <inkml:trace contextRef="#ctx0" brushRef="#br1" timeOffset="77606.83">995 4191 0,'0'0'0,"0"-42"31,0 21-31,0-1 16,0 1-16,0 0 15,0 0 1,0 0-16,0 0 31,0 42-15,0 0-1,-21 21-15,21-21 0,-22 1 16,22 20-16,-21 0 0,0 1 16,21-1-16,-21 21 0,0-20 15,0-1-15,21 0 0,-22 22 16,1-22-16,0 1 0,0 20 0,0-21 15,0 1-15,-1-1 0,1 0 16,0 1-16,0-1 0,21-21 0,0 0 16,0 22-16,-21-22 15,21 0-15,0-42 32,0 0-32,0 0 15,0-1-15,0 1 16,0-21-16,21 0 0,-21-1 0,21 22 15</inkml:trace>
  <inkml:trace contextRef="#ctx0" brushRef="#br1" timeOffset="77934.72">931 4191 0,'0'0'15,"0"-21"-15,21 0 0,-21 0 16,22-1-16,-22 44 31,0-1-15,0 21-16,0-21 0,0 22 15,0-1-15,0 0 0,0 1 16,0-1-16,0 0 0,0 22 0,0-22 16,0 0-16,0 1 0,0 20 15,0-20-15,-22-1 0,22 0 16,0 1-16,-21-22 0,21 21 0,0-21 15,0 0-15,0 1 0,0-1 16,0 0-16,0-42 31,0 0-31,0-1 16,0 1-16,-21 0 16</inkml:trace>
  <inkml:trace contextRef="#ctx0" brushRef="#br1" timeOffset="78926.14">508 4763 0,'0'0'0,"0"21"15,21-21 1,0 0 0,0 0-16,1 0 15,20 0-15,0 0 0,-21 0 0,22 0 16,-1-21-16,0-1 0,1 22 15,-1-21-15,0 21 0,1-21 0,-1 0 16,0 21-16,1-21 0,-1 0 16,0 21-16,1-22 0,-22 1 0,0 21 15,21-21-15,-20 21 16,-1-21-16,-42 42 47,-1 0-47,22 0 15,-21 1-15,21-1 0,-21 0 16,0 21-16,21-21 0,-21 1 0,21 20 16,0-21-16,0 0 0,0 22 15,0-22-15,0 0 0,0 0 16,0 0-16,0 0 0,21-21 16,0 0-16,0 0 15,0 0-15,1 0 0,20 0 16,-21-21-16,0 0 0,0 0 0,22 0 15,-22 0-15,0-22 0,0 22 16,0 0-16,1-21 0,-1 20 0,0 1 16,0-21-16,0 21 0,-21 0 15,0-1-15,21 1 0,1 0 16,-22 42 15,0 0-15,0 1-16,0-1 0,0 0 15,-22 0-15,22 0 0,-21 0 0,21 22 16,0-22-16,0 0 0,0 0 16,0 0-16,0 1 0,0-1 0,0 0 15,0 0-15,0 0 16,21-21-16,1 21 0,-1-21 16,0 0-16,0 0 15,0 0-15,0 0 16,1-21-16,-1 0 0,0 0 0,0 21 15,0-21-15,0-22 0,1 22 16,-1 0-16,0-21 0,-21 21 0,21-22 16,0 1-16,0 21 0,1-22 15,-1 1-15,-21-21 0,21 20 0,0 1 16,0 0-16,0-22 0,-21 22 16,0-1-16,22 22 0,-22-21 0,0 21 15,0 0-15,0-1 16,-22 22-1,22 22-15,-21-1 0,0 0 0,0 0 16,21 21-16,-21 1 16,21-22-16,-21 21 0,21 1 0,-22-1 15,22 0-15,0 1 0,0-1 16,-21 0-16,21 1 0,-21-1 0,21-21 16,0 21-16,0 1 0,0-22 15,0 21-15,0-21 0,0 1 0,0-1 16,0 0-16,0 0 0,21-21 15,0 21-15,1-21 0,-1 0 16,0 0-16,0 0 0,0 0 0,0-21 16,22 21-16,-22-21 0,0 0 15,0 0-15,0-1 0,22 1 0,-22-21 16,0 21-16</inkml:trace>
  <inkml:trace contextRef="#ctx0" brushRef="#br1" timeOffset="79365.03">2730 4466 0,'0'0'16,"-21"21"-1,0 1-15,0-22 16,21 21-16,-21 0 0,0 0 16,21 0-16,-22 0 0,1 1 0,0-1 15,21 21-15,-21-21 16,0 0-16,21 22 0,-21-22 0,21 0 15,0 0-15,0 22 0,0-22 16,0 0-16,0 0 0,21 0 16,0-21-16,0 0 15,0 0-15,22 0 0,-22 0 16,0-21-16,21 0 0,-21 21 0,22-21 16,-22 0-16,21-1 0,-21-20 15,1 21-15,-1 0 0,0-22 0,-21 22 16,0-21-16,0 21 0,0-22 15,0 22-15,0 0 0,0 0 0,0 0 16,0 0-16,0-1 0,-21 22 16,0 0-16,-1 0 0,1 0 15,0 0-15,0 0 0,-21 0 0,20 0 16,1 22-16,0-22 0,0 21 0,0-21 16,0 21-16,-1 0 0,22 0 15,-21-21-15,0 21 16</inkml:trace>
  <inkml:trace contextRef="#ctx0" brushRef="#br1" timeOffset="79694.85">1884 4445 0,'0'0'0,"21"0"32,0 0-32,0-21 15,0 21-15,22 0 0,-1 0 0,-21-21 16,43 21-16,-22-21 0,0 21 16,1 0-16,-1 0 0,0 0 0,1-22 15,-1 22-15,-21 0 0,0 0 0,1 0 16,-1 0-16,-21 22 94</inkml:trace>
  <inkml:trace contextRef="#ctx0" brushRef="#br1" timeOffset="91146.04">3175 4572 0,'-21'0'16,"0"0"0,-1 0 31,1 0-32,21-21-15,0 0 31,0 0-15,21 21-16,1 0 16,-1 0-16,0 0 0,0 0 15,0 0-15,0 21 16,1 0-16,-1-21 0,0 21 0,-21 0 16,21 0-16,0 1 0,-21-1 0,0 21 15,0-21-15,21 22 16,-21-22-16,0 21 0,0-21 0,0 22 15,0-22-15,0 21 0,0-21 0,0 0 16,0 1-16,0-1 0,-21 0 16,21-42 15,0 0-15,0-1-16,0 1 0,0 0 15,0-21-15,0 21 0,0-22 0,0 22 16,21-21-16,1-1 0,-1 22 0,-21-21 15,21 21-15,0 0 0,0-22 0,0 22 16,1 0-16,-1 0 16,0 0-16,0 21 0,0 0 0,0 0 15,1 0-15,-1 0 0,0 0 0,0 0 16,0 0-16,0 21 0,-21 0 16,22 0-16,-1 0 0,-21 0 0,21 1 15,-21-1-15,0 0 0,0 0 0,0 21 16,0-20-16,0-1 0,0 0 15,0 0-15,0 0 0,0 0 0,0 1 16,0-44 15,0 1-15,0 0-16,0-21 16,0 21-16,0-1 0,21-20 15,0 21-15,0 0 0,-21-22 0,22 22 16,-1 0-16,0 0 0,21-21 0,-21 42 15,1-22-15,-1 1 0,0 21 16,21 0-16,-21 0 0,1 0 0,-1 21 16,0 1-16,-21-1 0,21 0 0,-21 0 15,21 0-15,-21 22 0,0-22 16,0 21-16,0 0 0,0 1 16,0-1-16,0-21 0,0 22 0,-21-1 15,0-21-15,21 21 0,-21-20 0,21-1 16,0 0-16,0 0 0,0 0 15,0-42 17,0 0-32,0 0 0</inkml:trace>
  <inkml:trace contextRef="#ctx0" brushRef="#br1" timeOffset="93041.55">4911 4741 0,'21'-84'32,"-21"63"-17,0-1-15,0 1 16,0 0-16,-21 0 0,21 0 0,-22 0 15,1 21-15,0-22 0,0 1 0,0 21 16,0 0-16,-1 0 0,1 0 16,0 0-16,0 0 0,-21 0 0,20 0 15,1 21-15,0 1 0,-21-1 0,21 0 16,-1 0-16,1 21 0,0-20 16,0 20-16,21-21 0,0 21 15,-21 1-15,21-1 0,0-21 0,0 22 16,0-22-16,0 21 0,0-21 15,21 0-15,-21 1 0,21-22 0,0 0 16,0 21-16,22-21 0,-22 0 0,0 0 16,21 0-16,-20-21 0,-1-1 0,21 1 15,-21 0-15,0 0 0,1 0 16,-1 0-16,0-1 0,0-20 0,0 21 16,-21 0-16,0-22 0,21 22 0,-21-21 15,0 21-15,0 0 0,0-22 16,0 22-16,0 0 15,0 0-15,0 42 16,-21 0 0,21 0-16,0 0 15,0 22-15,0-22 0,0 0 0,0 0 16,0 22-16,0-22 0,0 0 0,0 0 16,0 0-16,21 0 0,1 1 15,-22-1-15,21-21 0,0 21 0,0-21 16,0 0-16,0 0 0,1 0 15,-1 0-15,0 0 0,0-21 16,0 0-16,0 21 0,1-22 0,-1-20 16,-21 21-16,21 0 0,0-22 15,0 22-15,0-21 0,-21 0 16,22-1-16,-1 1 0,-21 0 0,0-1 16,21-20-16,-21 20 0,21 1 15,-21 0-15,0-1 0,0 1 0,0 21 16,0 0-16,0 0 0,0-1 0,-21 22 31,21 22-31,-21-1 0,21 21 0,0 0 16,0 1-16,0-1 0,0 0 15,0 1-15,-21-1 0,21 0 0,0 1 16,0-1-16,0 0 0,0 1 0,0-1 16,0 0-16,0-20 15,0 20-15,0-21 0,0 0 0,21 0 16,0 1-16,-21-1 0,21-21 0,0 0 15,0 0-15,1 0 0,-1 0 0,0 0 16,0 0-16,-21-21 0,21-1 16,0 1-16,1 0 0,-1 0 0,0 0 15,0 0-15,0-1 0,-21-20 0,21 21 16,1 0-16,-22 0 0,0-22 0,21 43 16,-21-21-16,0 0 0,0 0 15,0 42 16,0 0-15,0 0-16,-21 0 0,21 1 0,0-1 16,0 0-16,0 0 0,0 0 0,0 22 15,0-22-15,0 0 0,0 0 0,0 0 16,0 0-16,0 1 0,21-22 16,0 21-16,0-21 0,0 0 0,0 0 15,1 0-15,-1 0 0,0 0 0,21 0 16,-21-21-16,1-1 0,20 22 15,-21-21-15,0 0 0,22-21 0,-22 21 16,0-1-16,0 1 0,0 0 0,0-21 16,-21 21-16,22-1 0,-22 1 15,21 0-15,-21 0 0,0 0 16,0 0 0,0 42-1,0 0-15,-21 0 16,21 0-16,-22 0 15,22 1-15,0-1 0,0 0 0,0 0 16,0 0-16,0 0 0,0 1 16,0-1-16,0 0 0,22-21 15,-22 21-15,21-21 0,0 0 0,0 0 16,0 0-16,0 0 0,1 0 16,-1 0-16,0-21 15,0 0-15,-21 0 16,0-1-16,0 1 0,0 0 15,0 0-15,0 0 0,0 0 0,-21-1 16,0 1-16,0 0 0,-1 0 16,1 21-16,0-21 0,0 21 0,0 0 15,21-21-15,-21 21 0,-1 0 16,22-22 0,22 22-1,-1 0-15,0 0 0,0-21 0,21 21 16,-20-21-16,20 21 0,0 0 0,1 0 15,-1 0-15,-21 0 16,21 0-16,1 0 0,-1 0 0,-21 0 16,22 0-16,-22 21 0,0-21 0,0 21 15,0 1-15,-21-1 16,21 0-16,-21 0 0,0 0 0,0 0 16,0 1-16,0-1 0,0 21 0,0-21 15,0 0-15,0 1 0,0-1 16,-21 0-16,21 0 0,-21-21 0,21 21 15,0 0-15,0 1 0,-21-22 0,0 21 16,0-21 0,21-21 15,0-1-31,0 1 0,0 0 0,0 0 16,0 0-16,0 0 0,21-22 15,0 22-15,0 0 0,0-21 0,0-1 16,1 22-16,20-21 0,0 21 0,1-22 15,-1 22-15,0 0 0,1 0 16,20 0-16,-21-1 0,1 22 0,-1 0 16,0 0-16,1 0 0,-22 0 0,21 22 15,-21-1-15,1 0 0,-22 0 16,0 0-16,0 22 0,0-22 0,0 0 16,0 0-16,0 21 0,0-20 15,0-1-15,-22 0 0,1 0 0,0 0 16,21 0-16,-21 1 0,0-1 15,21 0-15,-21-21 0,21 21 0,-22-21 16,22-21 15,0 0-15</inkml:trace>
  <inkml:trace contextRef="#ctx0" brushRef="#br1" timeOffset="93261.46">6477 4106 0,'0'0'0,"-21"0"0,0 0 0,-1 0 46,1 0-30,0 0-16,0 0 16</inkml:trace>
  <inkml:trace contextRef="#ctx0" brushRef="#br1" timeOffset="93445">5249 4382 0,'0'0'16,"21"0"-1,22 0-15,-22 0 16,21 0-16,1 0 0,-1 0 16,0 0-16,22 0 0,-22 0 0,22-22 15</inkml:trace>
  <inkml:trace contextRef="#ctx0" brushRef="#br1" timeOffset="93998.73">8784 4339 0,'0'0'0,"0"21"31,0 1-15,0-1-16,0 0 0,0 0 16,-21 0-16,21 0 0,-21 1 0,21 20 15,-21-21-15,21 0 0,-22 0 0,1 1 16,21-1-16,0 0 0,0 0 16,-21 0-16,21 0 0,0 1 15,0-1-15,21-21 31,0 0-31,1-21 16,-1-1-16</inkml:trace>
  <inkml:trace contextRef="#ctx0" brushRef="#br1" timeOffset="94402.49">9271 4318 0,'0'0'0,"21"-21"16,-42 21 15,0 0-31,0 0 0,-22 0 0,22 0 16,0 21-16,0 0 0,0-21 0,-1 21 15,1-21-15,0 22 0,0-1 16,21 0 0,0 0-16,21 0 15,0-21-15,0 21 0,1-21 16,-1 0-16,21 22 0,-21-22 0,0 21 15,1 0-15,-1-21 0,21 21 16,-21-21-16,0 21 0,-21 0 0,22-21 16,-22 22-16,21-22 0,-21 21 0,0 0 15,0 0-15,-21 0 16,-1-21-16,1 0 16,-21 21-16,21-21 0,-22 0 0,1 0 15,21 22-15,-21-22 0,-1 0 16,1 0-16,21 0 0,0 0 0,-1 0 15,1 0-15,0 0 0,0 0 16,21-22-16,0 1 16,0 0-16,0 0 0,21 0 15</inkml:trace>
  <inkml:trace contextRef="#ctx0" brushRef="#br1" timeOffset="94589.38">8805 4149 0,'0'0'0,"-42"-21"31,63 21 0,0 0-31,0 0 16,1 0-16</inkml:trace>
  <inkml:trace contextRef="#ctx0" brushRef="#br1" timeOffset="95345.51">11134 4572 0,'0'0'0,"21"-21"0,63-43 31,-62 43-31,-22 0 0,21 0 0,-21 0 0,21 0 16,-21-1-16,0 1 0,0 0 16,0-21-16,0 21 0,-21-22 15,0 22-15,-1 0 0,1-21 0,0 20 16,-21 1-16,21 21 0,-22 0 15,1 0-15,0 0 0,-1 0 0,1 0 16,0 21-16,-1 1 0,22 20 0,-21-21 16,21 21-16,-22 1 0,22-1 15,0 0-15,0 1 0,21-1 0,0 0 16,0 1-16,0-22 0,0 21 16,0-21-16,0 1 0,0-1 0,21 0 15,-21 0-15,42-21 0,-21 0 0,1 21 16,-1-21-16,21 0 0,-21 0 15,22 0-15,-22 0 0,21-21 16,-21 0-16,22 21 0,-1-21 0,-21 0 16,21-1-16,1 1 0,-22-21 15,0 21-15,21 0 0,-20-22 0,-1 22 16,-21-21-16,0-1 0,21 22 0,-21 0 16,0 0-16,0 0 0,0 0 15,-21 21 1,21 21-16,-21-21 0,-1 21 0,22 21 15,-21-21-15,0 1 0,21 20 16,-21-21-16,21 0 0,0 22 16,0-22-16,0 0 0,0 0 0,0 0 0,0 0 15,0 1-15,21-1 16,0-21-16,0 21 0,22-21 0,-22 0 16,0 0-16,0 21 0,22-21 0,-22 0 15,21 0-15,-21 0 0,22-21 16,-22 21-16,21-21 0</inkml:trace>
  <inkml:trace contextRef="#ctx0" brushRef="#br1" timeOffset="95882.21">13102 4106 0,'0'0'0,"-42"-63"32,42 42-32,0 0 0,0-1 15,0 1 1,-21 0-16,-1 21 31,1 0-15,21 21-16,0 0 0,0 22 15,0-22-15,0 21 0,0 1 0,-21 20 16,21-21-16,-21 22 0,21-1 16,0 1-16,0-1 0,-21 1 0,0-1 15,-1 22-15,22 0 0,-21-1 0,0 1 16,0 0-16,0 21 0,0-22 0,-1 1 15,1 0-15,0-1 0,0 1 16,0 0-16,0-1 0,21-20 16,-22 20-16,1-20 0,0-1 0,0-20 15,21 20-15,0-20 0,-21-1 0,0 0 16,21-21-16,0 1 0,0-1 16,0 0-16,0-42 15,0 0 1,0-22-16,0 22 0,0-21 0,0 21 15,0-22-15,21-20 0,-21-1 0,21 1 16,0-1-16,0-20 0</inkml:trace>
  <inkml:trace contextRef="#ctx0" brushRef="#br1" timeOffset="96242">12679 4445 0,'0'0'0,"-21"-21"16,-43-127-1,64 105-15,-21 22 0,21 0 16,0-21-16,0 21 0,0-1 0,0 1 16,0 0-16,21-21 0,0 42 0,22-21 15,-22-1-15,21 1 0,0 21 16,1 0-16,20 0 0,-20 0 0,20 0 16,1 0-16,-22 21 0,0 1 0,1 20 15,-1-21-15,-21 21 0,0 1 16,-21-1-16,0 0 0,0-20 15,0 20-15,-21 0 0,0-21 0,-21 1 16,20-1-16,-20 0 0,21 0 16,-21 0-16,-1 0 0,22-21 0,0 0 15,0 22-15,0-22 0,-1 0 16,22-22 15,22 22-31,-1 0 16,0-21-16,0 0 0,21 21 0,-20-21 15,-1 0-15,21 21 0,-21-21 16</inkml:trace>
  <inkml:trace contextRef="#ctx0" brushRef="#br1" timeOffset="96657.76">13398 4255 0,'0'-64'16,"0"43"-16,0 0 15,0 0-15,0-1 16,22 22-16,-1-21 0,0 0 16,0 21-16,0 0 15,0 0-15,22 0 0,-22 0 0,0 0 16,0 0-16,0 0 0,1 21 0,-1 0 16,-21 22-16,21-22 15,0 0-15,-21 21 0,21-20 0,-21 20 16,0-21-16,0 0 0,0 22 0,0-22 15,-21 0-15,0 0 0,0 0 16,21 0-16,-21-21 0,-1 0 16,22-21 15,0 0-31,0 0 0,0 0 16,0 0-16,0-22 15,0 22-15,0 0 0,0 0 0,0 0 16,22-1-16,-22 1 0,21 21 15,-21-21-15,21 0 0,0 21 16,-21-21-16,21 21 0,0-21 0,1 21 16,20-22-16,-21 1 0,0 21 0,22 0 15,-1 0-15</inkml:trace>
  <inkml:trace contextRef="#ctx0" brushRef="#br1" timeOffset="97121.49">14266 3979 0,'0'-21'31,"-21"21"-15,0 0-1,0 0-15,0 0 0,-1 21 16,1 1-16,0-1 0,0 21 0,0-21 16,0 22-16,-1-22 0,1 21 15,0 0-15,21-20 0,0 20 0,-21 0 16,21-21-16,0 1 0,0 20 0,0-21 15,0 0-15,0 0 0,0 1 16,21-1-16,0 0 0,22-21 0,-22 21 16,0-21-16,21 0 0,1 0 0,-1 0 15,0 0-15,1 0 16,-1 0-16,0 0 0,1 0 0,-22-21 0,21 0 16,-21 0-16,0 21 0,1-22 15,-1 1-15,-21-21 0,0 21 16,0 0-16,0-22 0,0 1 0,0 0 15,-21-1-15,-1 1 0,1 0 0,0-1 16,-21 1-16,21 21 0,-1 0 16,-20-1-16,21 1 0,0 21 0,-22 0 15,22 0-15,0 0 0,-21 0 0,21 21 16,-1-21-16,1 22 0,0-1 16,0 0-16,0 0 0,21 21 0,0-20 15,0-1-15,0 0 16,0 0-16,0 21 0,0-20 0,21-22 15,-21 21-15,42 0 0,-21 0 0,1-21 16,20 0-16</inkml:trace>
  <inkml:trace contextRef="#ctx0" brushRef="#br1" timeOffset="97441.31">15155 4128 0,'0'0'0,"0"-22"0,0 1 15,0 0-15,0 0 16,0 0-16,0 0 16,-21 21-16,0-22 0,0 22 0,0 0 15,-1 0-15,1 0 0,0 22 16,0-1-16,0 0 0,0 0 0,-1 0 16,1 22-16,0-22 0,21 21 15,-21 0-15,21-20 0,-21 20 0,21-21 16,0 21-16,-21-20 0,21 20 0,0-21 15,0 0-15,0 0 0,0 1 16,21-1-16,0-21 0,0 21 0,0-21 16,0 21-16,1-21 0,-1 0 0,0 0 15,0 0-15,21 0 16,-20 0-16,-1 0 0,21-21 0,-21 0 16,22 0-16,-1 21 0,-21-22 0</inkml:trace>
  <inkml:trace contextRef="#ctx0" brushRef="#br1" timeOffset="98533.68">15579 4233 0,'-22'0'0,"22"22"0,0-1 16,22-21 15,-1 0-31,0 0 15,0 0-15,0 0 16,0-21-16,1-1 16,-1 1-16,-21 0 0,0 0 15,0 0-15,0 0 16,0-1-16,0 1 16,-21 21-1,-1 0-15,1 0 0,0 0 16,0 21-16,0 1 0,0-1 15,-1 0-15,1 21 0,0-21 16,0 22-16,21-22 0,0 21 16,-21-21-16,21 22 0,0-22 0,0 0 15,0 0-15,0 0 0,0 1 16,21-1-16,-21 0 0,21-21 0,0 21 16,0-21-16,22 0 0,-22 0 0,21 0 15,-21 0-15,22 0 0,-1 0 16,-21 0-16,22-21 0,-1 21 0,0-21 15,1 0-15,-22-1 0,21 1 0,-21 0 16,22-21-16,-22 21 0,0-22 16,21 22-16,-42-21 0,21 21 0,1-22 15,-22 22-15,0 0 0,0 0 16,0 0-16,-22 21 16,1 0-1,21 21-15,0 0 16,-21 0-16,21 21 0,0-20 0,0-1 15,0 21-15,0-21 0,0 0 0,0 1 16,0 20-16,0-21 0,0 0 16,0 0-16,0 1 0,0-1 15,21 0-15,-21 0 16,0-42 15,-21 21-15,21-21-16,-21 21 15,21-21-15,-21-1 0,0 22 16,21-21-16,-22 21 16,1 0-16,21 21 31,0 1-31,0-1 16,0 0-16,21-21 15,1 21-15,-1-21 0,0 0 16,0 0-16,0 0 0,0 0 15,1 0-15,-1 0 0,0 0 16,21 0-16,-21 0 0,22 0 0,-1 0 16,0-21-16,1 0 0,-1 21 15,0-21-15,1-1 0,-1 1 16,0 0-16,-20-21 0,20 21 0,-21-1 16,0-20-16,0 21 0,-21 0 0,0 0 15,0-1-15,0 1 0,0 0 16,0 0-16,-21 21 15,0 0-15,0 0 0,0 0 0,0 21 16,21 0-16,0 0 0,-22 1 16,22-1-16,0 0 0,0 21 0,0-21 15,0 1-15,0-1 0,0 0 0,0 0 16,0 0-16,0 0 0,0 1 16,0-1-16,0 0 0,0 0 15,0 0 1,-21-21 15,0 0-31,21-21 16,0 0-1,0 0-15</inkml:trace>
  <inkml:trace contextRef="#ctx0" brushRef="#br1" timeOffset="99819.19">17992 4487 0,'21'0'31,"0"-21"-31,0 21 0,-21-21 16,21 0-16,0 0 0,1 0 0,20-1 15,-21 1-15,0-21 0,0 21 0,1-22 16,20 1-16,-21 0 0,0 21 15,0-22-15,1 1 0,-1 0 0,-21 20 16,0 1-16,0 0 0,0 0 16,0 0-16,-21 21 15,-1 0-15,1 21 16,0-21-16,0 42 16,0-21-16,0 1 0,-1 20 15,1-21-15,0 21 0,21 1 0,-21-22 16,0 21-16,21-21 0,-21 22 15,21-22-15,0 0 0,0 0 0,0 0 16,0 1-16,0-1 0,21 0 0,0-21 16,0 0-16,0 21 0,0-21 15,1 0-15,20 0 0,0 0 0,-21 0 16,22 0-16,-1-21 0,-21 0 0,22 21 16,-1-21-16,-21-1 15,0 1-15,22 0 0,-22-21 0,-21 21 16,0-22-16,0 22 0,0-21 0,0-1 15,0 22-15,0-21 0,0 21 16,-21 0-16,-1-1 0,1 1 0,0 21 16,0 0-16,0-21 0,0 21 15,-1 0-15,1 0 0,0 0 0,63 0 47,-20 0-47,-1 0 0,21 0 0,0 0 16,1 0-16,-1 0 0,0 0 15,1 0-15,-1 0 0,0-21 16,22 21-16,-22-21 0,1 21 0,-1-21 0,0-1 16,1 22-16,-22-21 15,21 0-15,-21 0 0,0 21 0,1-21 16,-1 0-16,-21-1 0,0 1 16,0 0-16,0 0 15,0 0 1,-21 21-1,-1 21-15,1 0 16,21 0-16,0 0 0,0 1 0,-21 20 16,21-21-16,-21 21 0,21 1 15,-21 20-15,21-20 0,-21 20 16,21 1-16,0-1 0,-22 1 0,1-1 16,21 1-16,-21-1 0,21 1 15,0 20-15,-21 1 0,21 0 0,-21-22 16,21 22-16,0 21 0,-21-22 0,21 1 15,-22 0-15,22-1 0,-21 1 0,21 21 16,0-22-16,0 1 0,0 21 0,0-21 16,0-22-16,0 22 0,0-1 0,0-20 15,0 21-15,0-22 0,0 22 16,0-22-16,0 1 0,21-22 0,1 0 16,-22 1-16,0-22 0,0 21 0,0-21 15,-22-21 1,1-21-1,0 0-15,21 0 0,-21 0 16,0-22-16,0 1 0,-1 0 0,22-1 16,-21-20-16,0 21 0,0-22 0,0 1 15,0-1-15,21 1 0,0-22 0,0 0 16,0 22-16,0-22 0,0 0 16,0 1-16,0-1 0,0 0 0,0 1 15,21-1-15,0 0 0,21 22 0,-21-22 16,1 1-16,20 20 0,-21 1 15,21-1-15,-20 1 0,20 20 0,0-20 16,1 20-16,-1 1 16,0 21-16,1-21 0,-1-1 0,0 22 15,1-21-15,-1 21 0,-21-1 0,0 1 16,22 0-16,-43-21 0,21 21 16,0-1-16,0-20 0,-21 21 0</inkml:trace>
  <inkml:trace contextRef="#ctx0" brushRef="#br1" timeOffset="103957.47">21675 3450 0,'0'0'0,"0"-21"0,0 0 15,0 0-15,0 0 0,0-1 0,-22 22 16,1-21-16,0 0 0,0 21 16,0 0-16,-22-21 0,22 21 0,-21 0 15,21 0-15,-22 21 0,1-21 16,0 21-16,-1 22 0,1-22 0,0 21 15,-1 0-15,1 1 0,21-1 0,-21 0 16,20 22-16,-20-22 0,21 22 16,-21-22-16,20 22 0,1-1 15,0 1-15,0-1 0,21 1 16,0-22-16,0 0 0,0 1 0,0-1 16,21 0-16,0-21 0,0 1 0,1-1 15,20 0-15,-21-21 0,21 0 16,-20 0-16,20 0 0,0 0 0,1 0 15,-1 0-15,0-21 0,1 0 0,-1-1 16,0 1-16,1 0 0,20 0 16,-21-21-16,1 20 0,-1-20 0,22 0 15,-22-1-15,-21 1 0,21 0 16,1 21-16,-22-22 0,0 22 0,0-21 16,-21 21-16,0-1 0,0 1 15,-21 21 16,0 21-31,0 1 0,0-1 16,-1 21-16,1-21 0,0 22 16,0-22-16,0 21 0,0 0 0,-1-20 15,1 20-15,0-21 0,21 21 16,0-20-16,0-1 0,0 0 0,0 0 16,0 0-16,21 0 0,0-21 15,1 0-15,-1 0 16,21 0-16,0 0 0,-20 0 0,20 0 0,0-21 15,-21 21-15,22-21 0,-22 0 16,21 0-16,-21-22 0,1 22 16,-1-21-16,0 21 0,-21-22 0,0 1 15,0 0-15,0-1 0,0 22 16,0-21-16,0 21 0,-21 0 0,0-1 16,-1 1-16,1 21 0,-21 0 0,21 0 15,0 0-15,-1 0 0,-20 0 16,21 0-16,0 0 0,0 21 0,21 1 15,0-1 1,0 0-16,21-21 16,0 21-16,0-21 0,0 0 15,0 0-15,22 0 16,-22 0-16,0 0 0,21 0 0,-20 0 16,20-21-16,-21 21 0,0-21 0,22 21 15,-22-21-15,0 21 0,0 0 16,0-22-16,0 22 0,1 0 0,-1 0 15,0 0-15,0-21 0,0 21 16,0 21 0,-21 1-16,0-1 0,0 0 0,0 0 15,0 0-15,0 0 0,0 22 16,-21-22-16,0 21 0,21-21 16,-21 22-16,0-22 0,21 0 0,0 0 15,-21 0-15,21 1 0,-22-1 16,22 0-16,0 0 0,0 0 15,0-42 17,0 0-32,0 0 15,0 0-15,0-1 0,0 1 16,0-21-16,0 21 0,22-22 0,-1 1 16,0 21-16,0-21 0,0 20 0,0-20 15,22 21-15,-22 0 16,21 0-16,-21-1 0,22 22 0,-22 0 15,21 0-15,-21 0 0,1 0 16,20 0-16,-21 0 0,21 22 0,-20-1 16,-1 0-16,0 0 0,0 21 0,0-20 15,-21 20-15,21-21 0,-21 21 16,0-20-16,0-1 0,0 21 0,0-21 16,0 0-16,0 1 0,0-1 0,0 0 15,22 0 1,-1-21-16,0 0 15,0 0-15,0 0 16,0-21-16,1 21 16,-22-21-16,21 0 0,0-1 0,0 1 15,-21 0-15,21 0 0,0-21 16,1-1-16,-22 22 0,21-21 0,0 21 16,-21-22-16,0 22 0,0 0 0,0 0 15,21 0-15,-21 42 47,-21 0-47,21 0 0,0 0 0,-21 22 16,21-22-16,-21 21 0,21-21 0,0 22 15,0-22-15,0 0 0,0 21 16,0-21-16,0 1 0,0-1 16,0 0-16,0 0 0,0 0 0,21 0 15,0 1-15,0-22 16,0 0-16,0 0 0,1 0 0,-1 0 15,0 0-15,0 0 0,0-22 0,0 1 16,1 0-16,-1 21 0,0-21 16,0 0-16,0-22 0,0 22 0,1 0 15,-1-21-15,0-1 0,0 22 16,0-21-16,0 21 0,-21 0 0,22-1 16,-22 1-16,21 0 0,-21 0 0,0 0 31,0 42-16,-21 0-15,-1 0 16,22 0-16,-21 1 0,21-1 16,0 21-16,-21-21 0,21 0 0,0 1 15,-21-1-15,21 21 0,0-21 16,0 0-16,0 1 0,0-1 16,0 0-16,21-21 0,0 0 15,0 0-15,22 0 0,-22 0 16,0 0-16,21 0 0,-20 0 0,20 0 15,-21 0-15,21-21 0,-20 0 0,20 21 16,-21-22-16,0 1 0,22-21 16,-22 21-16,0 0 0,0-22 15,-21 22-15,21 0 0,-21-21 0,21 20 16,-21 1-16,0 0 16,0 0-16,0 0 15,-21 21 1,21 21-16,-21-21 0,0 21 15,0 0-15,21 22 0,-21-22 0,-1 0 16,22 21-16,0-21 0,-21 1 16,21 20-16,0-21 0,-21 0 0,21 0 15,0 22-15,0-22 16,0 0-16,0 0 0,21 0 16,0-21-16,22 22 0,-22-22 15,0 0-15,0 0 0,22 0 0,-22 0 16,21 0-16,-21 0 0,22 0 15,-22-22-15,21 1 0,-21 0 0,22 0 16,-22 0-16,21 0 0,-21-22 0,0 22 16,22 0-16,-22-21 0,-21 20 15,21-20-15,-21 21 0,0 0 0,21 0 16,-21-1-16,0 1 16,-21 21-1,0 0 1,21 21-16,0 1 15,21-22 17,0 0-32,0 0 15,1 0-15,-1 0 0,0 0 16,0 0-16,0 0 0,0-22 16,1 22-16,-1 0 0,0-21 0,0 0 15,0 21-15,-21-21 16,0 42 15,0 0-31,-21 0 16,0 1-16,0-1 0,21 0 15,-21 21-15,-1-21 0,1 1 0,21 20 16,0-21-16,-21 0 0,21 22 0,-21-22 16,21 0-16,0 0 0,0 0 15,21 0-15,0 1 0,-21-1 16,21-21-16,1 0 0,-1 0 0,0 0 15,0 0-15,21 0 0,-20 0 16,-1 0-16,0 0 0,21 0 0,-21-21 16,22-1-16,-22 1 0,0 0 15,21 0-15,-20-21 0,-1-1 16,0 1-16,0 0 0,21-1 0,-20 1 16,20-43-16,-21 43 15,0 0-15,-21-1 0,21 22 0,-21-21 16,0-1-16,22 22 0,-22 0 0,0 0 15,0 0-15,-22 21 32,1 21-32,0 0 0,0 21 15,21-20-15,-21 20 0,21-21 16,-21 21-16,21 1 0,0-1 0,-22 0 16,1 1-16,21-1 0,-21 0 15,21-20-15,0 20 0,0 0 16,0-21-16,0 22 0,0-22 0,0 0 15,0 0-15,0 0 0,0 1 16,21-22-16,0 21 0,1-21 16,-1 0-16,0 0 0,0 0 15,0 0-15,0 0 0,1-21 16,20-1-16,-42 1 0,21 21 0,0-21 16,22 0-16,-22 0 0,0-22 0,21 22 15,-42 0-15,21 0 0,1 0 16,-22 0-16,21-1 0,-21 44 47,-21-22-47,21 21 0,-22 0 0,22 0 15,-21 0-15,21 0 0,0 1 16,0-1-16,0 0 0,0 0 16,0 0-16,21 0 15,1-21 1,-1 0-16,0 0 0,21 0 0,-21 0 15,1 0-15,20 0 0,-21 0 0,21 0 16,-20-21-16,20 0 0,-21 0 16,0 0-16,22 0 0,-22-22 0,0 22 15,-21 0-15,21 0 0,-21 0 16,21-1-16,-21 1 0,-21 42 47,0 1-47,21-1 0,-21 0 15,21 0-15,-21 0 0,-1 0 0,22 1 16,0-1-16,-21 0 0,0 0 16,21 0-16,0 0 0,-21-21 15,21 22-15,-21-22 0,21-22 47,0 1-31,21 21-16,0-21 0,-21 0 15,21 0-15,0 0 0,1-1 0,-1 1 16,0 0-16,0-21 0,21 21 16,-20-1-16,20 1 0,-21 21 0,0-21 15,0 0-15,1 21 0,-1 0 0,0 0 16,-21 21 0,0 0-1,0 0-15,0 22 0,0-22 16,-21 0-16,21 0 0,0 0 0,0 1 15,0-1-15,0 0 0,0 0 0,-21 0 16,21 0-16,0 1 16,21-22-16,0 21 0,0-21 15,0 21-15,0-21 0,1 0 0,20 0 16,-21 0-16,21 0 0,-20 0 16,-1 0-16,21 0 0,-21 0 0,0-21 15,1 21-15,-1-21 0,0-1 0,0 1 16,0 0-16,0 0 0,1-21 15,-22 20-15,0-20 0,0 21 0,0 0 16,0 0-16,0-22 0,0 22 16,0 0-16,-22 21 15,1 0-15,0 0 0,0 0 0,0 21 16,0 0-16,-1-21 0,1 21 16,0 1-16,0-1 0,0 0 15,0 0-15,21 21 0,0-20 16,0-1-16,0 0 0,0 0 15,0 0-15,21-21 16,0 0 0,0 0-16,0 0 15,0 0-15,1 0 0,-1 0 16,0-21-16,0 21 0,-21-21 16,21 0-16,0 21 0,1-21 15,-1-1-15,-21 1 0,21 21 0,0-21 16,-21 42 31,-21 0-47,0-21 0,0 22 15,21-1-15,-22 0 0,1 0 0,21 0 16,-21 0-16,0 1 0,0-1 16,0 21-16,21-21 0,-22 22 0,22-22 15,0 42-15,0-20 0,0-1 0,-21 0 16,21 22-16,-21-22 0,21 22 0,0-1 15,-21 64-15,0-63 0,21-1 16,-21 1-16,21-1 0,0 1 16,-22-1-16,22 22 0,-21-22 0,0 22 15,21 0-15,0-22 0,-21 22 16,0-22-16,21 1 0,-21 20 0,-1-20 16,22-1-16,-21 1 0,21-1 0,0-20 15,0-1-15,-21 0 0,21 1 16,-21-1-16,0-21 0,21 0 0,-21 1 15,-1-22-15,1 0 16,0 0-16,21-22 16,0 1-16,0 0 15,0 0 1,0 0-16,0 0 0,0-1 0,0 1 0,0 0 16,0 0-16,0-21 0,0-1 15,0 1-15,0 0 0,21-1 0</inkml:trace>
  <inkml:trace contextRef="#ctx0" brushRef="#br1" timeOffset="104298.3">26268 3747 0,'0'0'0,"0"-22"16,-43 22 0,22 0 77,0 0-93,0 0 16,-21 22-16,20-22 0</inkml:trace>
  <inkml:trace contextRef="#ctx0" brushRef="#br1" timeOffset="104606.23">25082 4233 0,'-21'0'15,"-21"22"-15</inkml:trace>
  <inkml:trace contextRef="#ctx0" brushRef="#br1" timeOffset="108726.33">762 6096 0,'0'0'0,"0"-21"16,0 0-1,0 0-15,-21-1 16,21 1-16,0 0 15,0 0-15,0 0 0,0 0 16,0-1-16,0 1 0,21 21 16,-21-21-16,21 21 15,0 0-15,0 0 16,1 0-16,-1 21 0,0 0 16,-21 1-16,21-1 0,-21 21 15,21-21-15,-21 0 0,0 22 0,0-22 16,21 21-16,-21-21 0,0 1 15,0 20-15,0-21 0,0 0 0,0 0 16,0 1-16,0-1 16,0 0-16,0-42 47,0 0-47,0-1 15,0 1-15,0 0 0,0 0 16,0 0-16,22 0 0,-22-1 15,21-20-15,-21 21 0,0-21 0,21 20 16,0 1-16,0-21 0,-21 21 16,21 0-16,1-1 0,-1 22 0,0 0 15,0-21-15,0 21 0,0 0 16,1 21-16,-1-21 0,0 22 0,0-1 16,0 21-16,-21-21 0,21 0 15,1 22-15,-22-22 0,0 21 0,21-21 16,-21 1-16,0-1 0,0 21 15,0-21-15,0 0 0,0 1 0,0-1 16,0 0 0,0 0-16,0-42 31,21 21-31,-21-21 0,0 0 0,0-1 16,0 1-16,21 0 0,0 0 15,-21 0-15,21 0 0,1-22 16,-22 22-16,21-21 0,0-1 0,0 22 15,0-21-15,0 21 0,1-22 0,-1 22 16,0 0-16,0 0 16,0 0-16,0 21 0,1 0 0,-1 0 15,0 0-15,0 21 0,-21 0 0,0 0 16,21 22-16,-21-22 0,21 0 16,-21 21-16,0 1 0,0-22 15,0 21-15,22-21 0,-22 22 0,21-22 16,0 21-16,-21-21 0,21 0 0,0 1 15,0-1-15,1 0 0,-1 0 16,0-21-16,0 0 0,21 0 0,-20 0 16,20 0-16,0 0 0,1 0 15,-1-21-15,0 21 0,1-21 0,-1 0 16,0-1-16,1 1 0,-1 0 16,0 0-16,1 0 0,-22-22 0,0 22 15,0-21-15,0 21 0,-21-22 16,0 22-16,0-21 0,0 0 15,-21 20-15,0-20 0,0 21 0,0-21 16,-1 20-16,-20 22 0,21-21 16,-21 21-16,20 0 0,-20 0 0,21 0 15,-21 21-15,20 1 0,1-1 16,-21 0-16,21 0 0,0 21 0,-1 1 16,22-22-16,-21 21 0,21 1 0,-21-1 15,21-21-15,0 21 0,0-20 16,0 20-16,0-21 0,0 0 0,21 0 15,-21 1-15,21-22 0,1 21 16,-1-21-16,0 0 0,0 0 0,0 0 16,22 0-16,-22 0 0,0 0 15,21-21-15,-21-1 0,1 22 16,-1-21-16,21 0 0,-21 0 0,0 0 16,1 0-16,-1-1 0,0 1 15,-21-21-15,0 21 0,21 0 0,-21-22 16,0 22-16,0 0 0,0 0 0,0 0 15,0-1-15,0 1 0,-21 21 32,21 21-32,0 1 15,-21-1-15,21 0 0,0 21 0,0-21 16,0 1-16,0 20 0,0-21 16,0 0-16,0 22 0,0-22 15,21 0-15,-21 0 0,21 0 0,0 0 16,0-21-16,1 22 0,-1-22 15,0 0-15,0 0 0,0 0 0,0 0 16,1 0-16,20 0 0,-21 0 0,0 0 16,0-22-16,1 1 0,-1 21 15,0-21-15,0 0 0,0 0 0,0-22 16,-21 22-16,22 0 0,-22 0 16,21-21-16,-21 20 0,0 1 15,0-21-15,0 21 0,0 0 0,0-1 16,0 1-16,0 42 31,-21 1-31,21-1 0,-22 0 0,22 0 16,0 0-16,0 0 0,0 22 15,0-22-15,-21 0 0,21 0 0,0 0 16,0 22-16,0-22 0,0 0 16,-21 0-16,21 0 0,0 1 15,0-1-15,0 0 0,21-21 31,0-21-15,-21 0-16,0-1 0,22 22 16,-1-21-16,0 0 0,-21 0 15,21-21-15,0 20 0,-21 1 16,21 0-16,1-21 0,-1 21 16,-21-1-16,21 1 0,0 0 0,-21 0 15,21 0-15,0 21 16,1 0-16,-22 21 15,0 0 1,0 0-16,21 0 0,-21 1 0,0-1 16,0 21-16,0-21 0,0 0 15,0 1-15,0-1 0,21 0 16,-21 0-16,21 0 0,-21 0 0,21 1 16,-21-1-16,21-21 0,1 0 15,-1 0-15,0 0 16,0 0-16,0 0 0,0 0 15,1-21-15,-1-1 0,0 22 16,0-21-16,-21 0 0,21 0 0,0 0 16,1 0-16,-22-1 0,21 1 0,0 0 15,-21 0-15,21-21 0,-21 20 16,21 1-16,-21 0 0,0 0 16,0 0-16,21 21 0,-21 21 31,0 0-16,0 0-15,0 0 0,0 1 16,0-1-16,0 0 0,0 0 0,0 21 16,0-20-16,0-1 0,0 0 0,22 0 15,-22 0-15,0 0 16,21-21-16,0 0 0,-21 22 0,21-22 16,0 0-16,0 0 0,1 0 15,-1 0-15,0-22 16,0 22-16,-21-21 0,21 0 0,0 21 15,-21-21-15,0 0 0,22 0 0,-1-1 16,-21 1-16,21-21 16,-21 21-16,0 0 0,0-1 0,21-20 15,-21 21-15,21 0 0,-21 0 0,0-1 16,0 1-16,0 42 47,0 1-47,0-1 0,0 0 0,0 0 15,0 0-15,0 22 0,0-22 0,0 0 16,0 0-16,0 0 0,0 22 16,21-22-16,-21 0 0,22-21 0,-1 21 15,0 0-15,0 0 0,0-21 0,0 0 16,22 22-16,-22-22 16,21 0-16,-21 0 0,22 0 0,-1 0 15,-21 0-15,22 0 0,-1-22 0,0 1 16,-21 21-16,22-21 0,-22 0 15,0 21-15,21-21 0,-42 0 0,22-1 16,-1 1-16,-21-21 0,21 21 0,-21 0 16,0-22-16,0 22 0,0 0 15,0-21-15,0 20 0,0 1 0,-21-21 16,0 21-16,21 0 0,-22-1 0,1 22 16,0 0-16,0 0 0,0 0 15,0 0-15,-1 0 0,1 22 16,0-1-16,0 0 0,0 21 15,0-21-15,-1 1 0,22 20 16,0-21-16,0 21 0,-21-20 0,21 20 16,0-21-16,0 21 0,0-20 15,0-1-15,0 0 0,0 0 0,21 0 16,1 0-16,-1-21 0,0 0 16,0 0-16,0 0 0,0 0 15,1 0-15,-1 0 0,0 0 16,0-21-16,0 21 0,0-21 0,1 0 15,-1 0-15,0 0 16,-21-1-16,21 1 0,-21 0 16,0-21-16,21 21 0,-21-1 0,0 1 15,21 0-15,-21 0 0,0 0 16,0 0-16,0-1 0,0 44 31,0-1-15,0 0-16,0 0 0,0 0 0,0 22 15,0-22-15,0 0 0,0 21 0,0-21 16,0 1-16,0-1 0,0 0 16,0 0-16,22 0 0,-1-21 15,-21 21-15,21-21 0,0 0 0,0 0 16,0 0-16,1 0 0,-1 0 16,0 0-16,0 0 0,0 0 15,0-21-15,1 0 0,-1 21 0,0-21 16,0 0-16,0 0 0,0-1 15,22-20-15,-22 21 0,0-21 0,0 20 16,0-20-16,1-21 0,-1 20 0,-21 1 16,0-22-16,21 22 0,-21-21 15,0 20-15,0 1 0,0 0 0,0-1 16,0 1-16,0 21 0,0 0 0,-21 21 16,0 0-1,-1 21-15,1 0 16,21 21-16,-21 1 0,21-1 0,-21 21 15,0 1-15,21-22 0,0 22 0,0-1 16,0-20-16,0 20 0,0-21 16,0 1-16,0-1 0,0-21 0,0 22 15,0-22-15,21 0 0,0 0 0,0-21 16,0 21-16,1-21 0,-1 0 16,0 0-16,21 0 0,-21 0 0,22 0 15,-22-21-15,21 21 0,-21-21 0,22 0 16,-22 0-16,21-1 0,1 1 0</inkml:trace>
  <inkml:trace contextRef="#ctx0" brushRef="#br1" timeOffset="110605.82">7048 5652 0,'-21'0'16,"21"21"-16,0 0 15,-21 0-15,21 0 16,0 0-16,0 1 31,21-22-31,0 0 16,1 0-16,-1 0 0,0-22 0,0 1 16,0 21-16,0-21 0,22 0 0,-22 0 15,0 0-15,0-1 0,22 1 16,-22 0-16,0-21 0,0 21 0,-21-1 15,0 1-15,21 0 0,-21 0 0,0 0 16,0 0-16,0-1 16,0 1-16,0 42 31,-21 1-15,21-1-16,-21 21 0,21-21 0,0 22 15,0-1-15,-21 21 0,21-20 0,-21-1 16,21 0-16,-22 22 0,22-22 0,0 1 15,0-1-15,-21 0 0,21 1 16,-21-22-16,21 21 0,0-21 0,0 0 16,0 1-16,-21-1 0,21 0 0,0 0 15,0 0-15,-21-21 16,21 21-16,-21-21 31,-1 0-31,22-21 0,0 0 0,-21 0 16,21 0-16,-21 21 0,0-21 0,21-22 15,-21 22-15,0 0 0,21 0 16,-22 0-16,22-1 0,0 1 0,-21 0 16,21 0-16,-21 21 0,21 21 31,-21-21-31,21 21 16,0 0-16,0 1 0,0-1 0,0 21 15,0-21-15,0 0 0,0 1 16,21-1-16,-21 0 0,21-21 0,0 21 15,1 0-15,-1 0 0,0-21 16,21 22-16,-21-22 0,1 0 0,-1 0 16,21 0-16,-21 0 0,22 0 15,-22 0-15,21 0 0,0-22 0,1 1 16,-22 21-16,21-21 0,1 0 0,-1 0 16,-21 0-16,21-1 0,-20 1 15,-1-21-15,21 21 0,-42 0 0,21-22 16,0 22-16,-21-21 0,0 21 0,22-1 15,-22 1-15,0 0 0,0 0 16,0 0-16,0 0 0,-22 21 16,1 0-16,0 0 15,0 0-15,0 0 0,21 21 0,-21 0 16,-1 0-16,22 21 0,-21-20 16,21-1-16,0 21 0,0-21 0,0 0 15,0 22-15,0-22 0,0 0 16,0 0-16,0 0 0,0 1 0,0-1 15,21 0-15,1 0 0,-1-21 16,0 21-16,0-21 0,0 0 0,22 0 16,-22 0-16,21 0 0,-21 0 15,22 0-15,-22-21 0,21 0 0,-21 21 16,0-21-16,22 0 0,-22-1 16,21 1-16,-21 0 0,1 0 15,-1 0-15,0-22 0,0 22 0,0 0 16,0 0-16,-21-21 0,0 20 0,0 1 15,0 0-15,0 42 32,0 0-32,0 1 15,0-1-15,0 0 0,0 0 0,0 0 16,0 0-16,0 1 0,0-1 16,0 0-16,0 0 0,0 0 0,22-21 15,-22 21-15,0 1 0,21-22 0,-21 21 16,0 0-1,0-42 17,0 0-17,0-1-15,-21 22 0,21-21 16,-22 0-16,1 21 16,21-21-16,-21 21 0,0 0 31,21 21-16,0 0-15,21 0 16,0-21-16,0 22 16,1-22-16,-1 21 0,0-21 15,0 0-15,0 0 16,0 0-16,1 0 0,20 0 0,-21 0 16,0 0-16,0 0 0,22-21 0,-22 21 15,0-22-15,0 22 0,0-21 16,1 0-16,-1 0 0,0 0 0,0 0 15,0-1-15,0-20 0,1 21 0,-1-21 16,0 20-16,0-20 0,0 0 16,0-1-16,1 1 0,-1 0 15,0-1-15,-21 22 0,0-21 0,21 21 0,-21 0 16,0-1-16,0 44 31,-21-1-31,0 0 16,21 0-16,-21 21 0,-1 1 15,1-1-15,21 0 0,-21 1 0,21-1 16,-21 0-16,21-20 0,0 20 0,0 0 16,0-21-16,0 22 0,0-22 0,0 0 15,0 0-15,0 0 0,0 1 16,0-1-16,21-21 0,0 0 16,0 0-16,1 0 0,-1 0 15,0 0-15,0 0 0,-21-21 16,21 21-16,0-22 0,-21 1 15,22 0-15</inkml:trace>
  <inkml:trace contextRef="#ctx0" brushRef="#br1" timeOffset="110809.7">8869 5736 0,'0'0'0,"-21"0"0,42 0 47,0 0-47,0 0 0,0 0 16,0 0-16,22 0 0,-22 0 15,0 0-15,21 0 0,-20 0 0,-1 0 16,0 0-16,0 0 0,0 0 16,0 0-16</inkml:trace>
  <inkml:trace contextRef="#ctx0" brushRef="#br1" timeOffset="113214.39">10266 6096 0,'0'0'0,"-21"0"0,-1 0 16,22-21-1,-21 21-15,21-21 0,0 0 16,0-1-16,0 1 0,0-21 0,0 21 15,0-22-15,21 1 0,1 0 16,-1-1-16,21 1 0,-21-21 16,0 20-16,22 1 0,-22 0 0,21-1 15,-21 1-15,22 21 0,-22 0 0,0-1 16,0 1-16,0 21 0,1-21 16,-1 21-16,-21 21 15,0 0-15,0 1 0,0-1 16,0 0-16,0 0 0,0 0 15,0 0-15,0 1 16,0-1-16,0-42 47,0-1-31,0 1-16,0 0 15,0 0-15,0 0 0,0 0 16,0-1-16,0 1 0,-21 0 15,-1 21-15,1 0 16,0 0-16,0 0 0,0 0 16,0 0-16,-1 21 0,22 0 15,-21 22-15,0-22 0,0 21 16,0 1-16,21-1 0,-21 21 0,-1-20 16,22-1-16,0 0 0,0 22 15,0-22-15,0-21 0,0 22 0,0-1 16,0-21-16,0 0 0,0 22 0,22-22 15,-1-21-15,0 21 0,0 0 16,0-21-16,0 0 0,1 0 0,20 0 16,-21 0-16,0 0 0,22 0 0,-22-21 15,21 21-15,-21-21 0,22 0 16,-22 0-16,21-1 0,-21 1 0,22 0 16,-1-21-16,-21 21 0,21-22 0,1 1 15,-1 21-15,-21-22 16,22 1-16,-22 21 0,21-21 0,-21 20 15,0 1-15,1 0 0,-1 21 0,0 0 16,0 0-16,-21 21 16,21 0-16,-21 1 15,0-1-15,0 0 0,0 0 16,0 21-16,0-20 0,0-1 0,0 0 16,0 0-16,0 0 0,21 0 15,1-21 16,-22-21-15,0 0-16,0 0 16,0 0-16,0 0 0,0-1 15,0 1-15,0 0 0,0 0 0,0-21 16,0 20-16,0 1 0,-22 0 16,22 0-16,-21 0 0,0 0 0,0 21 15,0 0-15,0 0 0,-1 0 16,1 0-16,0 21 0,0 0 15,-21 0-15,20 21 0,1-20 0,0 20 16,0 0-16,-21 1 0,20-1 16,1-21-16,0 21 0,21 1 15,-21-1-15,21-21 0,0 0 0,-21 22 0,21-22 16,0 0-16,0 0 0,0 0 16,0 1-16,21-22 0,0 21 15,0-21-15,0 0 0,1 0 0,-1 0 16,21 0-16,-21 0 0,0 0 0,1-21 15,20-1-15,-21 22 0,0-21 16,0 0-16,1 0 0,-1 0 0,0 0 16,0-22-16,0 22 0,0-21 0,1-1 15,-22 22-15,0-21 0,21 0 16,-21-1-16,21 22 0,-21-21 0,0 21 16,21-1-16,-21 1 0,0 42 31,0 1-16,0-1-15,-21 0 0,21 0 16,-21 21-16,21-20 0,0 20 0,-21-21 16,21 21-16,0-20 0,0-1 0,0 21 15,0-21-15,0 0 0,0 1 16,0-1-16,21 0 0,0-21 16,0 0-16,-21 21 0,21-21 0,22 0 15,-22 0-15,0 0 0,0 0 16,21 0-16,-20-21 0,-1 21 0,21-21 15,-21 0-15,0-1 0,22 1 0,-22 0 16,21-21-16,-21 21 0,22-22 16,-22 22-16,0-21 0,0 21 15,-21-1-15,0-20 0,0 21 0,0 0 16,-21 21 15,0 21-31,0 0 0,21 0 0,0 0 16,0 1-16,0-1 0,0 0 15,0 0-15,0 0 0,0 0 0,0 1 16,0-1-16,0 0 0,0 0 0,0 0 16,21 0-16,-21 1 0,21-22 15,-21 21-15,0 0 16,0-42 15,0 0-15,-21-1-16,0 1 15,21 0-15,-21 21 0,21-21 0,0 0 16,-22 21 0,1 0-1,21 21 1,0 0-16,0 0 16,0 0-16,21-21 0,-21 22 0,22-22 15,-1 21-15,0-21 0,0 0 16,0 21-16,0-21 0,1 0 15,-1 0-15,21 0 0,-21 0 16,22 0-16,-22 0 0,21 0 0,-21-21 16,22 21-16,-22-21 0,21-1 15,-21 22-15,0-21 0,1 0 0,-1 0 16,0-21-16,-21 20 0,21 1 0,-21-21 16,0 21-16,0-22 0,0 22 15,0 0-15,0-21 0,0 21 0,0-1 16,0 1-16,0 0 15,-21 42 1,0 0-16,21 1 16,0-1-16,0 21 0,-21-21 0,21 0 15,0 22-15,-22-22 16,22 0-16,0 21 0,0-20 0,0-1 16,0 0-16,0 0 0,0 0 0,0 0 15,0 1-15,0-1 0,22-21 16,-1 21-16,0-21 0,0 0 0,0 21 15,0-21-15,1 0 0,-1 0 0,0 0 16,0 0-16,0 0 0,0 0 16,22-21-16,-22 0 0,0 21 0,21-21 15,-20-1-15,20 1 0,-21 0 16,0-21-16,0 21 0,22-22 0,-22 22 16,0-21-16,0-1 0,0 22 0,1-21 15,-22 21-15,0-22 0,21 22 16,-21 0-16,0 0 15,-21 21-15,-1 0 16,1 0-16,0 21 0,0 0 0,21 0 16,-21 1-16,21-1 0,-21 21 15,21-21-15,0 0 0,0 1 0,0 20 16,0-21-16,0 0 0,0 0 0,0 1 16,0 20-16,0-21 0,21-21 15,-21 21-15,0 0 0,21 1 16,0-1-16,-21 0 15,-21-21 1,0 0-16,0 0 16,-1 0-16,1 0 0,0 0 0,0 0 15,0 0-15,0 0 16,21-21 15,0 0-31,21-1 16</inkml:trace>
  <inkml:trace contextRef="#ctx0" brushRef="#br1" timeOffset="114897.67">13970 6011 0,'0'0'0,"63"0"31,-41 0-31,-1-21 16,-21 0-16,21 0 0,0 21 15,-21-21-15,21 0 0,0-1 0,1 1 16,-22-21-16,21 21 16,-21 0-16,0-22 0,21 22 0,-21-21 15,21 21-15,-21-1 0,0-20 16,21 21-16,-21 0 0,0 0 15,0-1-15,0 44 32,0-1-32,-21 0 0,21 21 15,-21-21-15,0 22 0,21-22 0,0 21 16,0-21-16,-21 22 0,21-22 16,0 21-16,0-21 0,0 1 0,0-1 15,0 21-15,21-21 0,0 0 16,0 1-16,0-22 0,0 0 15,1 21-15,20-21 0,-21 0 0,21 0 16,-20 0-16,20 0 0,-21 0 16,21 0-16,-20-21 0,20-1 15,-21 22-15,0-21 0,0 0 0,1 0 16,-1 0-16,0 0 0,0-22 0,0 22 16,-21-21-16,0 21 0,0-22 15,0 22-15,0 0 0,0 0 0,0 0 16,0-1-16,0 44 31,0-1-15,-21 0-16,21 0 0,-21 0 0,21 22 15,0-22-15,0 0 0,-21 0 0,21 0 16,-21 0-16,-1 1 16,22-1-16,0 0 0,0 0 15,0-42 16,22 0-15,-22 0-16,21 21 16,0-22-16,0 1 0,-21-21 0,21 21 15,0 0-15,1-1 0,20-20 16,-21 21-16,0 0 0,22 0 0,-22-1 16,21 22-16,-21 0 0,22 0 0,-22 0 15,0 0-15,0 0 0,0 22 16,-21-1-16,0 0 0,0 0 15,0 0-15,0 0 0,0 22 0,0-22 16,0 0-16,0 0 0,0 0 16,0 1-16,21-1 0,-21 0 0,22 0 15,-1 0-15,0-21 0,0 21 16,0-21-16,0 0 0,1 0 16,-1 0-16,0 0 0,0 0 0,0 0 15,0 0-15,1-21 0,-1 0 0,0 21 16,-21-21-16,21 0 0,0 0 15,0-1-15,1-20 0,-1 0 0,0 21 16,0-22-16,0 1 0,0 0 16,1-22-16,-22 22 0,21-1 15,0 1-15,0 0 0,-21-1 0,0 22 16,0-21-16,0 21 0,0 0 16,0-1-16,0 1 0,0 0 0,0 42 15,0 0 1,0 1-16,-21-1 0,0 21 15,21 0-15,-21 1 0,-1-1 0,22 0 16,-21 1-16,0 20 0,0-20 0,0-1 16,21 0-16,0 1 0,-21-1 15,21-21-15,0 21 0,0-20 0,0-1 16,0 21-16,0-21 16,21 0-16,0-21 15,0 22-15,0-22 0,0 0 0,22 0 16,-22 0-16,0 0 0,0 0 0,0-22 15,22 1-15,-22 21 0,0-21 16,0 0-16,22 0 0,-22 0 0,0-1 16,21 1-16,-21 0 0,1-21 0,-1 21 15,0-22-15,0 22 0,0 0 16,0-21-16,-21 20 0,0 1 16,0 42-1,-21 1 1,0-1-16,0 0 0,21 0 15,-21 0-15,0 22 0,21-22 16,0 0-16,0 21 0,-22-21 0,22 1 16,0-1-16,0 0 0,0 0 0,0 0 15,22 0-15,-22 1 16,21-22-16,0 0 0,0 0 0,0 0 16,22 0-16,-22 0 0,0 0 0,0 0 15,0 0-15,22 0 0,-22-22 16,0 1-16,0 21 0,0-21 0,0 0 15,-21-21-15,0 20 0,22 1 0,-22-21 16,0 0-16,0 20 0,0-20 16,0 0-16,0 21 0,-22-22 15,22 22-15,-21 0 0,0 0 0,0 21 16,-21 0-16,20 0 0,1 0 16,0 0-16,-21 0 0,21 0 0,-1 21 15,1 0-15,0 0 0,0-21 0,0 21 16,0 1-16,21-1 0,0 0 15,-22 0-15,22 0 0,0 0 16,-21-21 0</inkml:trace>
  <inkml:trace contextRef="#ctx0" brushRef="#br1" timeOffset="115125.54">15536 5482 0,'0'-21'0,"21"21"16,1 0-16,-1 0 0,0 0 0,21 0 15,-21 0-15,1 0 0,20 0 16,-21 0-16,21 0 0,-20 0 0,20 0 16,0 0-16,1 0 0,-22 0 0,21 0 15,-21-21-15,22 21 16,-22 0-16,0 0 0,-21-21 0,0 0 15,-21-1 1</inkml:trace>
  <inkml:trace contextRef="#ctx0" brushRef="#br1" timeOffset="115326.03">14795 5271 0,'-21'0'0,"42"0"0,-63 21 16,63-21 46</inkml:trace>
  <inkml:trace contextRef="#ctx0" brushRef="#br1" timeOffset="117293.9">18097 5800 0,'0'0'0,"-21"0"15,21-21 32,21-1-47,-21 1 16,22 21-16,-1-21 0,0 0 0,0 0 16,-21 0-16,21-1 15,-21 1-15,0 0 0,21 0 0,-21-21 16,0 20-16,0 1 0,0 0 0,0-21 15,0 21-15,-21-1 0,0-20 16,0 21-16,0 0 0,-22 0 0,22 21 16,0 0-16,-21 0 0,21 0 15,-1 0-15,-20 0 0,21 21 16,-21 0-16,20 0 0,-20 21 0,21-20 16,-21 20-16,20 0 0,1 1 0,0-1 15,0 0-15,21 1 0,0-1 16,0 0-16,0 1 0,0-1 0,0-21 15,0 0-15,0 0 0,21 1 0,0-1 16,0 0-16,1-21 0,-1 0 16,21 0-16,-21 0 0,22 0 0,-22 0 15,21 0-15,-21 0 0,22-21 16,-1 0-16,0 21 0,-21-22 0,22 1 16,-1-21-16,0 21 0,-20 0 15,20-22-15,-21 1 0,0 0 16,0 20-16,1-20 0,-22 0 0,0-1 15,21 22-15,-21-21 0,0 21 0,0 0 16,0-1-16,-21 22 16,-1 22-1,1-22-15,0 21 0,21 21 16,-21-21-16,21 0 0,-21 22 16,21-22-16,-21 21 0,21 1 0,0-22 15,0 21-15,0 0 16,21-20-16,0-1 0,0 0 0,0 0 15,0 0-15,1-21 0,-1 0 16,21 0-16,-21 0 0,0 0 0,22 0 16,-1 0-16,-21 0 0,22 0 15,-22-21-15,21 0 0,-21 0 0,0 0 16,22-1-16,-22-20 0,0 21 0,0-21 16,0 20-16,1-20 0,-1 21 15,-21-21-15,0 20 0,21 1 0,-21-21 16,0 21-16,21 21 0,-21-21 0,0 42 31,0 0-31,0 0 16,-21 0-16,21 0 0,0 1 0,-21-1 15,21 21-15,0-21 16,0 22-16,0-22 0,0 0 0,0 0 16,0 21-16,0-20 0,0-1 15,21 0-15,0 0 0,0-21 16,0 0-16,-21 21 0,22-21 15,20 0-15,-21 0 0,0 0 0,0-21 16,22 0-16,-22 21 0,0-21 16,21 0-16,-20-1 0,20 1 0,-21 0 15,0-21-15,0 21 0,1-22 16,-1 1-16,0 21 0,0-22 16,0 1-16,-21 21 0,0 0 0,0 0 15,0-1-15,0 1 0,0 0 0,0 42 31,-21-21-31,0 21 0,0 1 16,0 20-16,21-21 0,-22 0 0,22 22 16,-21-1-16,21-21 0,0 21 15,0-20-15,0 20 0,0-21 0,0 0 16,0 0-16,0 1 0,21-1 0,1 0 16,-1-21-16,0 21 0,0-21 15,0 0-15,0 0 0,22 0 16,-22 0-16,21 0 0,-21 0 0,22 0 15,-22-21-15,21 0 0,-21 0 16,22-1-16,-22 1 0,0-21 0,21 21 16,-20-22-16,-1 1 0,0 0 0,0-1 15,21-20-15,-42 21 0,22-1 16,-1 1-16,0-22 0,0 22 0,0 0 16,-21-1-16,0 1 0,0 0 15,0-1-15,0 22 0,21 0 0,-21 0 16,0 0-16,0 0 0,0 42 15,0 0 1,-21 21-16,0-21 0,21 22 16,0-1-16,-21 22 0,0-22 0,0 0 15,21 22-15,0-22 0,-22 0 16,22 22-16,-21-22 0,21 1 0,-21-1 16,21 0-16,0 1 0,0-22 0,0 21 15,0-21-15,0 0 0,0 1 16,21-1-16,0 0 0,1-21 0,-1 0 15,0 0-15,0 0 0,0 0 0,0 0 16,1 0-16,20 0 0,-21-21 16,0 0-16,22 21 0,-22-43 0,0 22 15,21 0-15,-21 0 0,1-22 16,20 22-16,-21-21 0,0 21 16,0-22-16,-21 22 0,22 0 0,-22-21 15,21 42-15,-21-21 0,0-1 0,-21 44 31,-1-1-15,1 21-16,21-21 0,0 0 16,-21 22-16,21-22 0,-21 21 0,21-21 15,0 22-15,0-22 0,0 0 0,0 21 16,0-20-16,0-1 0,21-21 16,-21 21-16,21 0 0,0-21 0,1 0 15,-1 0-15,0 0 0,21 0 0,-21 0 16,1 0-16,20 0 0,-21 0 15,0-21-15,0 0 0,1 0 16,-1-1-16,0 1 0,0-21 0,0 21 16,-21-22-16,0 1 0,0 0 15,0-1-15,0 22 0,0-21 0,0 21 16,-21-22-16,21 22 0,-42 0 0,21 0 16,-1 21-16,-20 0 0,21-21 15,-21 21-15,20 0 0,-20 0 0,21 0 16,-21 0-16,20 21 0,1-21 0,0 21 15,0-21-15,21 21 0,0 0 16,-21-21-16,21 22 0,0-1 16,-21-21 15</inkml:trace>
  <inkml:trace contextRef="#ctx0" brushRef="#br1" timeOffset="117489.79">19875 5271 0,'0'0'0,"-21"0"0,0 0 0,42 0 31,0 0-31,1 0 16,-1 0-16,0 0 0,21 0 15,-21 0-15,22 0 0,-1 0 0,-21 0 16,22-22-16,-1 22 0,-21 0 15,0 0-15,0-21 0,1 0 0</inkml:trace>
  <inkml:trace contextRef="#ctx0" brushRef="#br1" timeOffset="120677.48">21145 5461 0,'-21'-21'0,"21"0"31,0 0-31,0-1 16,21 1-1,1 21-15,-1 0 16,0 0-16,0 0 0,0 0 0,0 0 16,1 0-16,-22 21 15,21 1-15,-21-1 16,0 0-16,0 21 0,0-21 0,0 1 15,0 20-15,0-21 0,0 0 16,-21 0-16,21 22 0,0-22 0,0 0 16,-22 0-16,1 0 15,21-42 17,0 0-17,0 0-15,0 0 16,0 0-16,21-1 0,1-20 0,-22 21 15,21 0-15,-21-22 0,21 22 16,0-21-16,0 21 0,0 0 0,1-1 16,-1-20-16,0 21 0,0 21 15,0-21-15,0 0 0,1 21 0,-1 0 16,0 0-16,0 21 16,0-21-16,-21 21 0,0 0 15,0 21-15,0-20 0,0-1 0,0 0 16,0 21-16,0-21 0,0 1 15,0 20-15,0-21 0,0 0 0,0 0 16,-21 1-16,21-1 0,0 0 16,-21-21-16,21 21 15,0-42 17,21 0-32,0 0 15,0-1-15,1 1 0,-22 0 0,21 0 16,21-21-16,-21 20 0,0 1 15,1-21-15,-1 21 0,0 0 0,21-1 16,-21-20-16,1 42 0,-1-21 0,0 0 16,0 21-16,0 0 0,0 0 15,1 21-15,-22 0 16,21 0-16,-21 0 0,0 1 16,0-1-16,21 21 0,-21-21 15,21 22-15,-21-22 0,0 21 0,0-21 16,21 0-16,-21 22 0,21-22 15,-21 0-15,0 0 0,22-21 0,-22 21 16,21-21-16,0 22 0,0-22 31,0 0-31,-21-22 0,21 22 0,-21-21 16,22 0-16,-1 0 0,-21 0 0,21 0 16,0-22-16,0 22 0,0-21 15,22 21-15,-22-22 0,21 22 0,-21-21 16,22 21-16,-1-1 0,0-20 15,1 21-15,-1 0 0,0 0 16,-20 21-16,20 0 0,-21 0 0,21 0 16,-20 0-16,-1 0 0,-21 21 15,0 0-15,21 0 0,-21 0 16,0 0-16,0 1 0,0 20 0,0-21 16,0 0-16,0 0 0,0 1 15,0-1-15,0 0 0,0 0 0,-21 0 16,21 0-16,0-42 47,0 0-47,0 0 15,0 0-15,0 0 0,0-1 16,0 1-16,0 0 0,0 0 0,0 0 16,0 0-16,0-22 0,0 22 15,0 0-15,0 0 0,-21 0 0,-1-1 16,1 22-16,0 0 0,0 0 0,-21 0 15,20 0-15,-20 0 0,0 0 16,21 22-16,-22-1 0,1 0 0,21 0 16,-22 0-16,22 22 0,0-22 15,-21 21-15,21 0 0,-1-20 16,22 20-16,0 0 0,-21-21 0,21 22 16,0-22-16,0 21 0,0-21 15,21 1-15,-21-1 0,22-21 0,-1 21 16,21-21-16,-21 21 0,22-21 0,-22 0 15,21 0-15,0 0 0,-20 0 16,20-21-16,0 0 0,1 0 0,-22 21 16,21-22-16,-21-20 0,22 21 0,-22 0 15,0 0-15,0-22 0,0 22 16,0-21-16,1 21 0,-1-22 0,-21 22 16,0 0-16,0-21 0,21 20 15,-21 1-15,0 42 31,-21-21-15,21 22-16,-21-1 0,21 21 16,-22-21-16,22 0 0,0 22 0,0-22 15,0 21-15,0-21 0,0 1 16,0 20-16,0-21 0,0 0 0,22 0 16,-1 1-16,0-22 0,0 21 0,0 0 15,0-21-15,22 0 0,-22 0 16,0 0-16,0 0 0,0 0 0,1 0 15,-1-21-15,0 0 0,0-1 0,0 1 16,0-21-16,1 21 16,-1-22-16,0 22 0,-21-21 0,21 0 15,0-1-15,0-20 0,1 20 0,-22 1 16,21 0-16,0-22 0,0 22 16,0 0-16,-21-1 0,0 1 0,21 0 15,-21-1-15,0 22 0,0 0 16,0 0-16,0 0 0,-21 42 15,21 21 1,-21-21-16,0 22 0,21-1 16,0 0-16,-21 1 0,21 20 0,-21-21 15,21 1-15,-22-1 0,22 0 0,0 1 16,0-1-16,0 0 16,0 1-16,0-1 0,0-21 0,0 22 15,0-22-15,0 21 0,0-21 0,22 0 16,-1 1-16,0-22 0,-21 21 15,21-21-15,21 0 0,-20 0 0,-1 0 16,0 0-16,21 0 0,-21 0 16,22 0-16,-22-21 0,21-1 0,1 1 15,-22 0-15,21 0 0,-21 0 0,0-22 16,1 22-16,-1-21 0,0 21 16,0-22-16,0 22 0,-21 0 0,0 0 15,0 0-15,0 0 0,0 42 47,0 0-47,-21 0 0,21 0 16,-21 22-16,21-22 0,0 0 15,0 0-15,0 0 0,0 22 0,0-22 16,0 0-16,0 0 0,0 0 16,0 0-1,21-21-15,0 0 0,0 0 16,1 0-16,20 0 0,-21 0 0,0 0 15,0 0-15,1-21 0,-1 0 16,0 0-16,0 0 0,21 0 0,-20-22 16,-1 22-16,0-21 0,0 21 15,0-1-15,-21 1 0,21 0 16,-21 0-16,22 0 0,-44 42 47,1 0-47,21 0 0,-21 22 0,21-22 15,0 0-15,-21 21 0,21-21 16,-21 1-16,21-1 0,0 0 0,0 0 16,0 0-16,0 0 0,0 1 15,21-22 1,0 0-16,0 0 0,0 0 16,1 0-16,-1 0 0,0 0 15,0-22-15,0 1 0,0 0 16,-21 0-16,0-21 0,22 20 0,-22 1 15,21-21-15,-21 21 0,0 0 0,0-22 16,0 22-16,-21 0 16,-1 0-16,1 21 0,0-21 15,0 21-15,0 0 16,42 0 15,0 0-15,0 0-16,0 0 0,22 0 15,-22-22-15,21 22 0,-21 0 0,22 0 16,-22-21-16,21 21 0,1 0 16,-22 0-16,21-21 0,0 21 0,-20 0 15,-1 0-15,0 0 0,0 0 0,0 0 16,0 0-16,1 21 16,-22 0-16,0 1 0,0-1 15,0 0-15,0 0 0,0 21 0,0-20 16,0-1-16,-22 0 0,22 21 15,0-21-15,-21 1 0,21-1 0,0 0 16,0 0-16,0 0 0,0 0 0,0 1 16,0-1-1,0-42 17,0-1-17,0 1-15,0 0 0,0 0 16,0 0-16,0-22 0,21 22 15,1 0-15,-1-21 0,-21 21 0,21-22 16,0 22-16,0 0 0,0-21 0,1 20 16,-1 1-16,0 0 0,0 0 15,0 0-15,22 0 0,-22-1 16,0 22-16,0 0 0,0 0 0,0 0 16,-21 22-16,0-1 15,0 0-15,0 0 0,0 21 0,0-20 16,0 20-16,0-21 0,0 21 0,0 1 15,0-22-15,0 21 0,0 1 16,0-22-16,0 21 0,0-21 0,0 0 16,0 1-16,22-1 0,-1 0 0,0 0 15,-21 0-15,21-21 0,0 0 16,0 21-16,1-21 0,-1 0 0,0 0 16,0 0-16,0 0 0,0-21 0,1 21 15,20-21-15,-21 0 0,0 0 16,0 0-16,1-22 0,-1 22 15,0-21-15,0 21 0,0-22 0,0 1 16,1 21-16,-1 0 0,-21-22 16,0 22-16,21 0 0,-21 0 0,0 0 15,0-1-15,0 1 16,-21 21-16,0-21 0</inkml:trace>
  <inkml:trace contextRef="#ctx0" brushRef="#br1" timeOffset="120962.32">24701 4911 0,'0'0'0,"-21"0"15,0-21-15,21-1 32,-21 22 46</inkml:trace>
  <inkml:trace contextRef="#ctx0" brushRef="#br1" timeOffset="121237.16">23558 5144 0,'0'0'0,"0"21"0,22-21 31,-1 0-31,0 0 0,21 0 0,-21 0 16,22 0-16,-1 0 0,-21 0 15,22 0-15,-1 0 0,-21 0 0,21 0 16,-20 0-16,-1 0 0,0 0 0,0 0 16,-42 0 15,0 0-16,0 0-15,-1 0 0</inkml:trace>
  <inkml:trace contextRef="#ctx0" brushRef="#br1" timeOffset="126266.16">720 7176 0,'0'0'0,"-22"0"0,1 0 16,0 0-16,0 0 0,0-22 16,0 22-16,-1 0 0,1 0 0,0 0 31,42 0-16,0 0 1,22 0-16,-22-21 0,21 21 16,1 0-16,-1 0 0,21 0 0,-20 0 15,20 0-15,-20-21 0,20 21 16,1-21-16,-22 21 0,21 0 0,-20 0 16,20 0-16,-42 0 0,22 0 0,-22 0 15,0 0-15,0 0 0,-42 0 31,0 0-15,-21 0-16,20 0 0,-20 21 16,21-21-16</inkml:trace>
  <inkml:trace contextRef="#ctx0" brushRef="#br1" timeOffset="126565.56">889 7112 0,'0'42'32,"0"-20"-32,0-1 0,0 0 15,0 0-15,0 21 0,0-20 16,0 20-16,0 0 0,0 1 16,0-1-16,0 0 0,0 1 0,0-1 15,-21-21-15,21 21 0,-21 1 16,-1-22-16,1 21 0,21-21 0,0 22 15,0-22-15,-21 0 0,21 0 16,0 0-16,0 1 0,-21-1 0,21 0 16,21-42 15,-21 0-31,21-1 0,0 1 16</inkml:trace>
  <inkml:trace contextRef="#ctx0" brushRef="#br1" timeOffset="127689.91">1079 7684 0,'22'0'0,"-22"21"0,21-21 16,0 0-1,0 0-15,0 0 0,-21-21 16,21 21-16,1-22 0,20 22 0,-21-21 15,0 0-15,0 0 16,1 21-16,-1-21 0,0 0 0,0-1 16,-21 1-16,0 0 15,0 0-15,0 0 0,-21 21 16,0 0-16,0 0 0,-1 0 16,1 0-16,0 0 0,0 0 15,0 21-15,0 0 0,-1 0 0,22 0 16,-21 1-16,0 20 0,0-21 15,21 21-15,0-20 0,-21-1 0,21 21 16,0-21-16,0 0 0,0 1 16,0-1-16,0 0 0,0 0 0,0 0 15,0 0-15,21-21 16,0 22-16,0-22 0,0 0 0,1 0 16,-1 0-16,21 0 0,-21 0 15,22 0-15,-22-22 0,21 22 0,-21-21 16,22 0-16,-1 0 0,0 0 15,-21 0-15,22-1 0,-1-20 0,0 21 16,-20 0-16,20-22 0,-21 1 0,0 21 16,0-21-16,1 20 0,-1-20 15,-21 21-15,0 0 0,0 0 0,0-1 16,-21 22-16,-1 0 16,1 0-16,0 0 0,0 0 0,0 22 15,0-1-15,-1 0 0,1 0 16,0 0-16,21 0 0,-21 1 15,21-1-15,0 0 0,0 0 0,0 0 16,0 0-16,21 1 0,0-1 16,-21 0-16,21 0 0,1 0 0,-1 0 15,0 1-15,0-22 0,0 21 0,0 0 16,1-21-16,-1 21 0,0-21 16,0 21-16,-21 0 15,-21-21 1,0 0-1,0 0-15,-1 0 16,1 0-16,0-21 0,0 0 16,0 0-16,0 21 15,21-21-15,-22 21 0,22 21 47,0 0-31,22-21-16,-22 21 0,21-21 15,0 21-15,0 1 0,0-22 16,0 0-16,1 0 0,-1 0 16,0 0-16,0 0 15,0 0-15,0 0 0,1 0 16,-1-22-16,21 1 0,-21 0 16,0 0-16,22 0 0,-1 0 0,-21-1 15,22-20-15,-22 21 0,21-21 0,-21-1 16,22 1-16,-22 0 0,0-1 15,0 1-15,0-22 0,-21 22 0,0 0 16,21-1-16,-21 1 0,0 21 16,0 0-16,0 0 0,0-1 0,0 44 31,-21-1-31,21 21 16,0 0-16,-21 1 0,21-1 0,-21 0 15,21 1-15,0-1 0,0 0 16,-21 1-16,21-1 0,0 0 15,-21 1-15,21-1 0,0-21 16,0 22-16,0-22 0,0 0 0,0 0 16,0 0-16,0 0 0,21-21 15,0 0-15,0 0 16,0 0-16,0-21 16,-21 0-16,0 0 0</inkml:trace>
  <inkml:trace contextRef="#ctx0" brushRef="#br1" timeOffset="127881.8">2201 7535 0,'0'0'0,"-21"0"16,42 0 15,0 0-31,1 0 0,20 0 16,-21-21-16,0 21 0,22 0 0,-22 0 15,21-21-15,0 21 0,-20-21 16,20 21-16,0-21 0,1 21 0</inkml:trace>
  <inkml:trace contextRef="#ctx0" brushRef="#br1" timeOffset="129641.29">3365 7493 0,'0'0'0,"-21"0"0,21-21 31,0 0-15,21 0-16,1-1 16,-22 1-16,21 0 0,0 0 15,0 0-15,0 0 0,0-1 0,1 1 16,-22-21-16,21 21 0,-21 0 16,21-1-16,-21-20 0,0 21 0,0 0 15,0 0-15,-21 21 0,0 0 16,-1 0-16,1 0 0,0 0 15,0 0-15,0 0 0,0 0 0,-1 0 16,1 21-16,0-21 0,0 21 16,21 0-16,0 21 0,-21-20 15,21 20-15,0-21 0,0 21 0,0-20 16,0 20-16,0 0 0,0 1 16,0-22-16,0 21 0,0-21 0,21 22 15,0-22-15,-21 21 0,21-21 0,0 22 16,-21-22-16,0 0 0,22 0 15,-22 21-15,21-20 0,-21-1 0,0 0 16,0 0-16,0 0 0,-21 0 16,-1 1-16,1-22 0,0 0 15,-21 21-15,21-21 0,-1 0 0,1 0 16,0 0-16,0 0 0,-21-21 16,20-1-16,1 1 0,0 0 15,0 21-15,0-21 0,0 0 0,21-22 16,-22 22-16,1 0 0,21 0 15,-21 0-15,21 0 0,0-1 0,0 1 16,0 0-16,0 42 31,0 0-31,0 1 0,0-1 16,21 0-16,-21 0 0,21 0 16,1 0-16,-22 1 0,21-1 0,0-21 15,0 21-15,0 0 0,-21 0 0,21-21 16,22 21-16,-22-21 15,0 0-15,0 0 0,22 0 0,-22 0 16,21 0-16,-21 0 0,22-21 0,-1 0 16,0 21-16,-21-21 0,22 0 15,-1 0-15,-21-1 0,22 1 0,-1 0 16,-21 0-16,0-21 0,22 20 0,-22-20 16,0 0-16,0 21 0,0-22 15,-21 22-15,21 0 0,-21-21 0,22 42 16,-22-22-16,0 1 0,0 42 31,0 1-31,0-1 16,0 0-1,0 0-15,0 0 16,21-21 31,-21-21-47,21 21 0,-21-21 0,0 0 15,0 0-15,0-1 16,0 1-16,0 0 0,0 0 16,0 0-1,-21 42 17,0-21-32,21 21 0,-22 0 15,1 22-15,21-22 0,0 0 16,0 0-16,-21 21 0,21-20 0,-21 20 15,21-21-15,0 21 0,0-20 0,0-1 16,0 0-16,0 0 0,0 0 16,0 0-16,0 1 0,0-1 0,21-21 15,0 21-15,0-21 16,1 0-16,-1 0 0,0 0 0,21 0 16,-21 0-16,1 0 0,-1-21 0,21 0 15,-21 21-15,0-22 0,22 1 16,-22 0-16,0 0 0,0 0 0,0-22 15,1 22-15,-1 0 0,-21 0 16,0-21-16,0 20 0,0 1 0,0 0 16,0 0-16,0 0 15,-21 21-15,-1 0 0,1 0 0,0 0 16,42 0 15,0 0-15,1 0-16,-1 0 15,0 0-15,0 21 0,0 0 16,0 0-16,1 0 0,-22 1 16,0-1-16,0 0 0,0 0 15,0 0-15,0 0 16,0 1-16,0-1 0,0 0 0,0 0 16,0 0-16,0 0 15,0 1-15,21-22 31,0 0-31,0 0 16,0 0-16,0 0 0,1 0 16,-1-22-16,21 22 0,-21-21 0,0 0 15,1 0-15,20 21 0,-21-21 0,0 0 16,0-1-16,22 1 16,-22-21-16,0 21 0,-21 0 0,21-1 0,0 1 15,-21 0-15,0 0 16,0 0-16,0 42 31,0 0-31,0 0 0,0 0 16,-21 1-16,21-1 0,-21 0 15,21 0-15,0 0 0,0 0 0,0 1 16,0-1-16,0 0 0,0 0 16,0 0-16,21-21 31,0 0-31,1 0 0,-1 0 15,0 0 1,-21-21-16,21 0 0,-21 0 16,21 21-16,-21-21 0</inkml:trace>
  <inkml:trace contextRef="#ctx0" brushRef="#br1" timeOffset="129838.18">4974 7260 0,'0'0'0,"0"-21"0,-21 21 0,21-21 15,-21 0-15,0 21 16,-1 0 0,22 21 15,0 0-31,22 0 16,-1-21-16,0 0 15,0 21-15,0-21 16</inkml:trace>
  <inkml:trace contextRef="#ctx0" brushRef="#br1" timeOffset="130253.94">5292 7303 0,'0'0'0,"0"-22"16,-22 1-16,22 0 15,-21 21 1,21 21 0,0 0-16,0 1 0,0 20 0,0-21 15,-21 0-15,21 22 0,0-1 16,-21 0-16,21 1 0,0-1 0,0 0 16,0 1-16,-21-1 0,21 0 0,-21 22 15,-1-22-15,22 22 0,0-1 0,-21 1 16,21-1-16,-21 1 15,0-1-15,21 1 0,0-1 0,-21 1 16,0-22-16,21 21 0,-22-20 0,22-1 16,0 0-16,0 1 0,-21-1 0,21 0 15,0-20-15,0-1 0,0-42 32,0-1-17,21 1-15,-21-21 0,0 21 0,22-22 16,-22 1-16,21 0 0,-21-1 0,0 1 15,0-21-15,21-1 0,-21 1 0,21-1 16,-21 1-16</inkml:trace>
  <inkml:trace contextRef="#ctx0" brushRef="#br1" timeOffset="130514.79">5143 7557 0,'0'-64'0,"0"128"0,0-170 0,0 42 0,0 22 16,22 21-16,-22-22 0,21 22 15,-21 0-15,21 0 0,0 21 0,0-21 16,0 21-16,1 0 0,-1 0 0,21 0 15,-21 21-15,22-21 0,-22 21 16,21 21-16,-21-20 0,22 20 0,-22-21 16,0 21-16,0 1 0,-21-1 0,0-21 15,0 22-15,0-22 16,-21 21-16,0-21 0,0 0 0,-22 1 16,22-1-16,-21 0 0,21 0 0,-22-21 15,22 0-15,0 0 0,0 21 0,0-21 16,-1 0-16,22-21 15,0 0-15,0 0 16,22 0-16,-1-1 0,0-20 16,0 21-16</inkml:trace>
  <inkml:trace contextRef="#ctx0" brushRef="#br1" timeOffset="130790.63">6054 6943 0,'0'0'0,"0"21"32,-22 0-32,1 0 0,21 22 15,-21-22-15,0 21 0,21 22 0,-21-22 16,0 0-16,21 22 0,-22-22 16,22 0-16,-21 1 0,21-1 0,-21 0 15,21 1-15,0-22 0,0 21 0,0-21 16,0 1-16,0-1 0,21-21 15,0 21-15,1-21 0,-22 21 0,21-21 16,0 0-16,0 0 0,0 0 0,0 0 16,1-21-16,-1 0 0,-21 0 0,21-1 15,0 1-15,-21 0 16</inkml:trace>
  <inkml:trace contextRef="#ctx0" brushRef="#br1" timeOffset="130969.54">5842 7281 0,'-21'0'0,"42"0"31,0 0-31,0 0 0,0 0 16,1 0-16,-1 0 0,0 0 16,21-21-16,-21 21 0,22 0 15,-1 0-15,-21 0 0,22-21 0,-22 21 16,21 0-16,0-21 0</inkml:trace>
  <inkml:trace contextRef="#ctx0" brushRef="#br1" timeOffset="133530.67">8149 7006 0,'0'0'0,"0"-21"16,0-42 0,0 41-16,0 1 0,-21 21 15,0 0 1,21 21-1,-21-21-15,21 43 0,0-22 0,0 21 16,0-21-16,0 43 0,0-22 0,0 22 16,0-22-16,0 22 0,0-1 15,-22-21-15,22 22 0,0-22 16,0 1-16,0-1 0,0-21 0,0 21 16,0-20-16,0-1 0,22 0 0,-22 0 15,21-21-15,0 0 0,0 0 16,0 0-16,0 0 0,22 0 15,-22 0-15,0-21 0,0 0 0,0 0 16,1-1-16,-1 1 0,21-21 16,-21 0-16,0-1 0,22 1 0,-22-22 15,21 22-15,-21-21 0,1 20 0,-1-20 16,0 20-16,0 1 0,-21 0 16,0-1-16,0 1 0,21 0 0,-21 21 15,0-1-15,0 1 0,0 0 0,0 0 16,-21 42 15,0 0-31,21 22 0,0-22 16,-21 21-16,0 0 0,21 22 15,-22-22-15,22 1 0,0 20 0,0 1 16,-21-22-16,21 0 0,0 1 0,0-1 16,0 0-16,0-21 0,21 1 15,-21-1-15,22 0 0,-1 0 0,0 0 16,21-21-16,-21 0 0,22 0 0,-22 0 15,21 0-15,1 0 0,-1-21 16,-21 0-16,21 21 0,1-21 0,-22 0 16,21-22-16,1 22 0,-22-21 0,21 21 15,-21-22-15,0 1 0,1 0 16,-1-1-16,0 1 0,0 21 16,-21-22-16,0 22 0,0 0 0,0 0 15,-21 21 1,0 0-16,0 0 0,-1 21 15,22 0-15,-21 22 16,21-22-16,0 0 0,0 21 0,0-21 16,0 1-16,21 20 0,-21-21 0,22 0 15,-1 0-15,-21 1 0,0-1 16,21 0-16,-21 0 0,21 0 16,-21 0-16,0 1 15,-21-22 1,0 0-1,0 0-15,-1 0 0,1-22 0,0 22 16,0-21-16,0 0 0,0 21 16,-1-21-16,22 0 15,-21 21-15,0 0 0,21 21 16,0 0 0,0 0-16,0 0 0,21 1 15,0-1-15,-21 0 16,22-21-16,-1 21 0,0-21 0,0 0 15,0 0-15,0 21 0,1-21 16,-1 0-16,21 0 0,-21 0 0,0 0 16,22 0-16,-1-21 0,-21 21 15,22-21-15,-22 0 0,21 0 0,-21 21 16,22-22-16,-22-20 0,0 21 0,0 0 16,0-22-16,0 22 0,1-21 15,-1 21-15,-21-22 0,21 22 0,-21-21 16,21 21-16,-21 0 0,0-1 0,0 1 15,0 0-15,0 42 32,0 0-32,-21 1 15,21 20-15,0-21 0,-21 21 0,21-20 16,-21 20-16,21 0 0,0 1 0,0-22 16,0 21-16,0-21 0,0 0 15,0 1-15,0-1 0,21 0 0,0 0 16,0 0-16,0-21 0,0 0 0,22 21 15,-22-21-15,21 0 0,-21 0 0,22 0 16,-22 0-16,21-21 0,-21 0 16,22 21-16,-1-21 0,-21 0 15,0 0-15,22-1 0,-22 1 0,0-21 16,0 21-16,0-22 0,1 22 0,-1-21 16,0 0-16,-21 20 0,0-20 15,0 21-15,0 0 0,21 0 0,-21-1 16,0 44-1,0-1 1,-21 0-16,21 0 0,0 0 16,-21 22-16,0-22 0,21 21 0,-22-21 15,22 22-15,0-22 0,-21 21 0,21-21 16,-21 0-16,21 1 0,0-1 0,0 0 16,-21-21-16,21 21 0,21-21 46,0-21-46,0 0 0,-21 0 16,22-1-16,-1 1 0,-21 0 16,21-21-16,0 21 0,0-22 0,0 1 15,1 21-15,-1-22 0,0 1 0,0 21 16,0 0-16,0 0 0,-21-1 0,22 1 16,-1 21-16,-21 21 31,0 22-31,0-22 0,0 0 0,0 21 15,0-20-15,0 20 0,-21 0 0,21-21 16,0 22-16,0-22 16,0 21-16,0-21 0,0 1 0,0-1 15,0 21-15,21-42 0,0 21 0,0 0 16,0 1-16,22-22 0,-22 0 0,21 0 16,-21 0-16,22 0 0,-1 0 15,0 0-15,22 0 0,-22 0 0,0-22 16,22 22-16,-22-21 0,1 0 0,-1 0 15,0 0-15,-21 0 0,22-22 0,-22 22 16,0-21-16,0-1 0,-21 1 16,0 21-16,0-21 0,0-1 0,0 1 15,0 21-15,0 0 0,0-1 0,0 1 16,-21 0-16,0 21 0,-21 0 16,20 0-16,1 0 0,-21 0 15,21 21-15,-22 0 0,22 1 0,-21-1 16,21 21-16,0 0 0,-1-20 0,1 20 15,0 0-15,21-21 0,0 22 0,0-22 16,0 21-16,0-21 0,0 1 16,0-1-16,0 0 0,21 0 15,22-21-15,-22 0 0,0 0 16,0 0-16,0 0 0,22 0 0,-22 0 16,0-21-16,0 0 0,21 21 15,-20-21-15,-1-1 0,-21 1 0,21 0 16,0 0-16,-21 0 0,21 0 15,-21-1-15,0 1 0,0 0 0,0 0 16,0 0-16,21 0 0,-21-1 16,0 44 15,0-1-31,-21 0 0,21 0 0,-21 0 16,21 0-16,0 22 0,-21-22 15,21 21-15,-21 1 0,0-1 0,-1-21 16,22 21-16,-21 22 0,0-22 15,0 22-15,21-22 0,0 43 0,0-22 16,0 1-16,-21-1 0,21 22 0,0-22 0,-21 22 16,21 0-16,-22-22 15,22 22-15,0 0 0,0-1 0,0 1 16,-21 0-16,21-1 0,0-20 0,-21 20 16,21-20-16,0 21 0,0-22 0,-21 22 15,0-22-15,21-20 0,-21 20 0,21-21 16,-22 1-16,1-1 0,21-21 0,-21 0 15,21 1-15,-21-1 0,0-21 16,0 0-16,21-21 0,-22-1 16,1 1-16,21-21 0,-21 21 0,21-22 15,0 1-15,0-21 0,0 20 0,0-20 16,0-1-16,0 1 0,0-1 16,0 1-16,0-22 0,0 0 15,0 1-15,0 20 0,0-20 0,0-1 16,0 21-16,0 1 0,21-1 0,0 1 15,-21-1-15,22 1 0,-1-1 0,-21 1 16,21-1-16,0 22 0,0-21 16,0 20-16,-21-20 0,0 20 0,0 1 15,0 0-15</inkml:trace>
  <inkml:trace contextRef="#ctx0" brushRef="#br1" timeOffset="133765.54">9842 6858 0,'-21'-21'0,"21"0"31,21 21 0,1 0-15</inkml:trace>
  <inkml:trace contextRef="#ctx0" brushRef="#br1" timeOffset="134550.13">13060 6879 0,'0'0'0,"0"-21"16,21-21-1,-21 63 1,0 0 0,-21 21-16,0-20 0,21 20 0,-22 0 15,1 1-15,-21-1 0,21 0 16,0 22-16,-1-22 0,1 0 0,0 1 16,-21 20-16,21-20 0,-1-22 0,1 21 15,0 0-15,0-20 0,21-1 0,-21 0 16,21 0-16,-21 0 0,42-42 47,0 0-47,0 0 0,0 0 15,0-22-15,1 1 0,-1 0 16,0-1-16,0 1 0,21 0 0,-20-22 16,-1 22-16,0-22 0,21 22 0,-21 0 15,-21-1-15,22 1 0,-1 21 16,-21 0-16,21-1 0,-21 1 0,0 42 31,0 1-31,0 20 16,0-21-16,0 21 0,0 1 0,0-1 15,0 0-15,0 22 0,0-22 0,0 1 16,0-1-16,0 0 16,0 1-16,0-1 0,0 0 0,0-21 15,0 22-15,0-22 0,0 0 0,0 0 16,0 0-16,0-42 47,0 0-47,0 0 0,0 0 15,0 0-15,0-1 0,-21-20 16,0 21-16,-1 0 0</inkml:trace>
  <inkml:trace contextRef="#ctx0" brushRef="#br1" timeOffset="135838.39">12933 7345 0,'-43'0'15,"128"42"-15,-127-84 0,-22 42 0,43 0 16,0 0-16,0 0 15,21 21-15,0 0 0,0 0 16,0 1-16,0-1 16,21-21-16,-21 21 0,21-21 15,21 0-15,-20 0 0,20 0 0,-21 0 16,21 0-16,1 0 0,20 0 0,-20 0 16,-1 0-16,21 0 0,-20-21 15,-1 0-15,22-1 0,-22 1 0,0 21 16,-21-21-16,22 0 0,-1 0 0,-21 0 15,0-1-15,1 1 16,-1 0-16,-21 0 0,0 0 0,0 0 16,-21 42 15,21 0-31,0 0 0,-22 0 16,1 22-16,21-22 0,0 0 0,0 21 15,0-21-15,-21 1 0,21 20 16,0-21-16,0 0 0,0 0 0,0 1 15,0-1-15,0 0 0,21 0 16,0-21-16,1 0 16,-1 0-16,0 0 0,0 0 0,0 0 15,0 0-15,1 0 0,-1-21 0,0 0 16,21 0-16,-21 21 0,1-43 16,20 22-16,-21 0 0,0-21 15,0 20-15,1-20 0,-1 21 0,0-21 16,0 20-16,-21-20 0,0 21 0,21 0 15,-21 0-15,0 42 32,0 0-32,-21 0 0,21 0 15,-21 0-15,21 1 0,0 20 16,0-21-16,0 21 0,-21-20 0,21-1 16,0 21-16,0-21 0,0 0 0,0 1 15,0-1-15,21 0 16,-21 0-16,21-21 0,0 0 15,0 0-15,1 0 0,-1 0 0,0 0 16,21 0-16,-21 0 0,1 0 16,20 0-16,-21-21 0,0 0 0,22 0 15,-22-1-15,0-20 0,21 21 0,-21-21 16,1-1-16,-1 1 0,0 0 16,0-1-16,0-20 0,0 20 0,1 1 15,-1 0-15,-21-1 0,0 1 0,0 0 16,0-1-16,0 22 0,0 0 15,0-21-15,0 21 16,0-1-16,0 44 16,0-1-16,-21 21 15,21-21-15,-22 22 0,22-22 16,-21 21-16,21 0 0,-21 22 0,21-22 16,0 1-16,0 20 0,-21-21 0,21 1 15,-21-1-15,21 0 0,0-20 16,0 20-16,0-21 0,0 0 0,0 0 15,0 1-15,0-1 0,21 0 0,0-21 16,0 0-16,0 0 0,1 0 16,-1 0-16,0 0 0,0 0 0,21 0 15,-20-21-15,-1 21 0,0-21 16,21-1-16,-21 1 0,22 0 0,-22-21 16,21 21-16,-21-22 0,1 22 15,20-21-15,-21-1 0,0 22 0,0-21 16,1 21-16,-22 0 0,0-1 0,0 1 15,-22 42 17,1 1-32,21-1 0,-21 21 15,0-21-15,21 22 0,-21-1 16,21-21-16,-21 21 0,-1-20 0,22 20 16,0-21-16,0 21 0,0-20 0,0-1 15,0 0-15,0 0 0,0 0 16,22-21-16,-1 0 0,0 0 15,0 0-15,0 0 0,22 0 16,-22 0-16,0 0 0,21 0 0,-21-21 16,1 0-16,-1 21 0,0-21 15,21-22-15,-21 22 0,-21 0 0,22-21 16,-22 21-16,21-22 0,-21 1 0,0 0 16,0-1-16,0 1 0,0 21 15,0-22-15,-21 22 0,-1 0 16,1 0-16,0 0 0,-21 21 0,21 0 0,-1 0 15,-20 0-15,21 21 0,-21 0 16,20-21-16,1 21 0,0 0 16,-21 1-16,21-1 0,21 21 0,-22-42 0,22 21 15,-21 0-15,21 1 0,0-1 16,0 0 0,0-42-1,0 0 1</inkml:trace>
  <inkml:trace contextRef="#ctx0" brushRef="#br1" timeOffset="136034.28">14520 7027 0,'0'0'0,"-21"0"0,0 0 16,0 0-16,42 0 31,0 0-31,0 0 15,0 0-15,22 0 0,-22 0 0,21 0 16,-21 0-16,22 0 0,-1 0 16,-21 0-16,22 0 0,-1 0 0,-21 0 15,21 0-15,-20-21 0</inkml:trace>
  <inkml:trace contextRef="#ctx0" brushRef="#br1" timeOffset="138725.59">15536 7281 0,'0'-21'0,"0"42"0,-21-63 15,21 21-15,0 0 0,0 0 0,0-1 16,0 1-16,0 0 0,21 0 15,0 21-15,1-21 0,-1 21 16,21 0-16,-21-21 0,0 21 0,22 0 16,-22 0-16,0 0 0,21 0 0,-20 21 15,20 0-15,-21 0 0,0 0 0,0 0 16,1 22-16,-22-22 16,21 21-16,-21 1 0,0-1 0,0-21 15,0 21-15,0-20 0,-21 20 0,-1-21 16,1 0-16,21 0 0,0 1 15,-21-1-15,21 0 0,-21-21 0,21 21 16,-21-21-16,21-21 31,0 0-31,0 0 16,0-1-16,0 1 0,0-21 0,0 21 16,0 0-16,21-22 0,0 1 15,0 0-15,0 20 0,1-20 0,-1 0 16,0 21-16,0-22 0,0 22 15,0 0-15,1 0 0,-1 21 0,0 0 16,0 0-16,0 0 0,0 0 16,1 0-16,-1 0 0,0 21 0,0 21 15,-21-21-15,21 1 0,-21 20 0,21 0 16,-21 1-16,0-22 0,0 21 16,0-21-16,0 22 0,0-22 0,0 0 15,0 21-15,0-21 0,0 1 16,0-1-16,-21-21 15,21 21-15,-21-21 16,21-21 0,0 0-16,0-1 0,0 1 15,0 0-15,21 0 0,0 0 16,1 0-16,-1-22 0,0 1 0,0 21 16,0-22-16,0 1 0,1 0 0,-1 21 15,21-22-15,-21 22 0,0 0 16,22 0-16,-22 21 0,0 0 0,21 0 15,-20 0-15,-1 0 0,0 0 0,0 0 16,-21 21-16,0 21 0,0-21 16,0 22-16,0-22 0,0 21 0,0 1 15,0-22-15,0 21 0,0-21 16,0 22-16,0-22 0,0 0 0,0 0 0,0 0 16,0 0-16,21 1 15,0-22-15,-21 21 0,22-21 0,-1 0 16,0 0-16,0 0 0,0 0 0,0 0 15,22 0-15,-22 0 0,21-21 16,1-1-16,-1 22 0,-21-21 0,21 0 16,1 0-16,-1 0 0,-21 0 0,22-22 15,-22 22-15,0-21 0,0 21 16,0-22-16,-21 1 0,21 21 0,-21-22 16,0 22-16,0 0 0,0-21 0,-21 21 15,0 21-15,-21-22 0,21 22 16,-1 0-16,1 0 0,-21 0 0,21 0 15,-22 0-15,22 22 0,-21-1 16,21 0-16,0 0 0,-22 21 0,22 1 16,0-1-16,0-21 0,21 22 15,0-1-15,-21 0 0,21 1 0,0-22 16,0 21-16,0-21 0,0 0 0,0 1 16,0-1-16,21 0 0,0-21 15,0 0-15,0 0 0,0 0 0,1 0 16,-1 0-16,21 0 0,-21 0 0,22 0 15,-22-21-15,21 0 0,-21-1 16,0 1-16,22 0 0,-22-21 0,0 21 16,0-22-16,0 22 0,1-21 15,-22-1-15,0 22 0,21-21 16,-21 21-16,0 0 0,0-1 0,0 1 16,-21 42-1,21 1 1,-22-1-16,22 0 0,0 21 15,0-21-15,0 22 0,0-22 0,0 21 16,0-21-16,0 22 0,0-22 0,0 0 16,0 21-16,0-20 0,0-1 15,22 0-15,-1 0 16,0-21-16,0 0 0,0 0 0,22 0 16,-22 0-16,0 0 0,0 0 0,21 0 15,-20 0-15,-1-21 0,0 21 16,0-21-16,0 0 0,0-22 0,1 22 15,-1-21-15,0-1 0,0 1 0,0 0 16,0-22-16,1 22 0,-1-22 16,0 22-16,0 0 0,0-22 0,0 22 15,-21 0-15,0 20 0,22-20 0,-22 21 16,0 0-16,0 0 0,0-1 16,-22 22-1,22 22-15,-21-1 0,0 0 16,0 21-16,21-21 0,-21 22 15,0-1-15,-1 0 0,22 1 0,0-1 16,-21 22-16,0-22 0,21 0 0,0 22 16,0-22-16,0 0 0,0-20 15,0 20-15,0-21 0,0 21 0,0-20 16,0-1-16,0 0 0,21-21 0,0 0 16,-21 21-16,22-21 0,-1 0 0,0 0 15,0 0-15,0 0 0,0-21 16,1 0-16,-1 21 0,0-21 0,21-1 15,-21 1-15,1-21 0,-1 21 0,0 0 16,21-22-16,-21 22 16,1-21-16,-1 21 0,0-22 0,0 22 15,-21-21-15,0 21 0,0-1 0,21 22 16,-21-21-16,0 42 16,-21 1-1,21-1-15,0 0 0,-21 0 0,21 21 16,-21-20-16,21 20 0,0-21 15,-21 0-15,21 22 0,0-22 0,0 0 16,0 0-16,0 0 0,0 0 0,21 1 16,0-22-16,0 21 0,0 0 15,0-21-15,1 0 0,-1 0 16,0 0-16,21 0 0,-21 0 16,1 0-16,-1-21 0,21 0 0,-21-1 15,0 1-15,22 0 0,-22 0 16,0 0-16,0-22 0,22 22 0,-22-21 15,0 21-15,-21-22 0,21 22 0,-21-21 16,0 21-16,0 0 0,0-1 16,-21 22-1,0 22 1,21-1-16,0 0 0,-21 21 0,-1-21 16,22 1-16,0 20 0,0-21 15,-21 21-15,21-20 0,0-1 0,-21 0 16,21 0-16,0 0 0,0 0 15,0 1-15,0-1 16,21-21-16,0 0 0,1 0 16,-1 0-16,0 0 0,0 0 15,-21-21-15,21-1 0,0 1 16,-21 0-16,0 0 16,0-21-16,0 20 0,0 1 0,0-21 15,0 21-15,0-22 0,0 22 0,0 0 16,0 0-16,-21 0 0,0 0 15,21-1-15,0 1 0,0 0 16,0 0 15,21 21-31,0 0 0,1 0 16,20-21-16,-21 21 0,0 0 0,22 0 16,-22 0-16,21 0 0,0 0 0,-20 0 15,20 21-15,-21-21 0,0 21 16,0 0-16,1 0 0,-1 22 0,-21-22 15,0 21-15,0-21 0,0 22 0,0-22 16,21 21-16,-21-21 0,0 1 16,0 20-16,0-21 0,0 0 15,0 0-15,-21 1 0,0-1 0,21 0 16,0 0-16,-22-21 16,22-21 15,0 0-16,0 0-15,0-1 16,0 1-16,22-21 0,-1 21 0,0-22 16,0 22-16,0-21 0,0 0 0,22-1 15,-1 1-15,0 0 0,1 20 16,-1-20-16,22 21 0,-22 0 16,-21 0-16,21-1 0,1 1 0,-22 21 15,0 0-15,0 0 0,0 0 0,1 21 16,-1 1-16,-21-1 0,0 0 0,0 21 15,0-21-15,0 22 0,0-1 16,0 0-16,0 1 0,-21-1 16,-1-21-16,22 22 0,-21-22 0,0 0 15,0 0-15,21 0 0,0 0 0,-21 1 16,0-22-16,-1 0 16,22-22-1,0 1 1,0 0-16,0 0 0,-21 0 0</inkml:trace>
  <inkml:trace contextRef="#ctx0" brushRef="#br1" timeOffset="138925.5">19325 6795 0,'-63'-22'31,"63"44"16,-22-22-47,1 0 15,0 0 1,0 0-16,0 0 0,0 0 0</inkml:trace>
  <inkml:trace contextRef="#ctx0" brushRef="#br1" timeOffset="139121.39">18119 6900 0,'0'0'0,"-22"0"31,44 0 0,-1 0-31,0 0 16,21 0-16,-21 0 0,22 0 0,-1 0 0,0 0 15,1-21-15,-1 21 0,0-21 0,1 21 16</inkml:trace>
  <inkml:trace contextRef="#ctx0" brushRef="#br1" timeOffset="139598.12">21442 6689 0,'0'-21'0,"0"42"0,0-64 0,21 22 0,-21-21 16,21 21-16,0-22 0,0 22 15,1-21-15,-22 0 0,21 20 0,0 1 16,-21 0-16,0 42 31,0 0-31,0 22 0,0-1 16,-21 0-16,0 22 0,-1-22 0,22 22 15,-21-22-15,0 22 0,0-22 0,0 0 16,21 1-16,0-1 0,-21 0 16,21-21-16,0 22 0,0-22 0,0 21 15,0-21-15,0 1 0,0-1 0,0 0 16,21 0-16,-21 0 16,21-21-16,0 0 0,0 0 15,-21-21-15,0 0 16,0 0-16</inkml:trace>
  <inkml:trace contextRef="#ctx0" brushRef="#br1" timeOffset="140846.41">21230 6985 0,'0'0'0,"-21"0"0,0 0 0,0 0 16,42 0 15,21 0-15,-21 0-16,22 0 0,-1 0 0,0 0 15,22 0-15,-22 0 0,22 0 0,-1 0 16,1-21-16,-1 21 0,1 0 0,-1 0 16,-21-21-16,1 21 15,-1 0-15,0-21 0,-20-1 0,-1 22 16,0 0-16,-21-21 0,-21 21 31,0 0-15,-1 21-16,1 1 0,0-1 15,0 0-15,21 0 0,0 0 16,-21 0-16,21 1 0,-21-1 0,21 0 16,0 0-16,0 0 0,0 0 0,0 1 15,0-1-15,0 0 0,21 0 16,0-21-16,0 0 0,0 0 16,0 0-16,1 0 0,-1 0 15,0 0-15,0 0 0,0 0 16,0 0-16,1-21 0,-1 0 0,0 21 15,0-21-15,-21-1 0,21 1 0,-21 0 16,21 0-16,-21-21 0,0 20 16,0 1-16,0-21 0,0 21 0,0 0 15,-21-1-15,0 1 0,-21 0 0,21 0 16,-1 0-16,1 21 0,-21 0 16,21 0-16,0 0 0,-1 0 15,44 0 16,-1 0-31,0 0 0,21 0 16,-21 0-16,22 0 0,-1 0 0,0 0 16,1 0-16,20 0 0,-20 0 15,20 0-15,-21 0 0,22-21 0,-22 21 16,1 0-16,-1 0 0,0 0 0,-21 0 16,22 0-16,-22 0 0,-21 21 31,0 0-31,0 0 0,-21-21 15,0 21-15,-1 0 0,1 1 16,0-1-16,0 0 0,0 21 0,21-21 16,0 1-16,-21-1 0,21 0 15,0 0-15,0 0 0,0 0 16,0 1-16,0-1 0,21 0 16,0-21-16,0 0 15,0 0-15,22 0 0,-22 0 16,0 0-16,0 0 0,0 0 0,0 0 15,1-21-15,-1 0 0,0-1 0,0 1 16,0 21-16,-21-21 0,0-21 16,21 21-16,-21-1 0,0 1 0,0-21 15,0 21-15,-21 0 0,21-1 0,-21-20 16,-21 21-16,21 0 16,-1 21-16,-20-21 0,21 21 0,0 0 15,-22 0-15,22 0 0,42 0 31,1 21-15,-1 0-16,21-21 0,-21 0 0,22 0 16,-1 0-16,-21 0 0,21 0 15,1 0-15,-22 0 0,21 0 0,1 0 16,-1 0-16,0 0 0,1-21 0,20 21 16,-21-21-16,22 21 0,-22-22 15,1 1-15,-22 0 0,21 0 16,-21 0-16,0-22 0,1 22 0,-22 0 0,21-21 15,-21 21-15,0-1 16,0-20-16,0 21 0,0 0 0,-21 21 16,-1-21-16,1 21 0,0 0 0,0 21 15,0 0-15,0 0 16,-1 21-16,1 1 0,0-1 0,0 0 16,0 1-16,0-1 0,-1 0 0,1 1 15,21 20-15,0-20 0,0-22 16,0 21-16,0 0 0,0-20 0,0 20 15,0-21-15,21 21 0,1-20 16,-1-1-16,21 0 0,-21-21 0,22 21 16,-22-21-16,21 0 0,0 0 15,1 0-15,-1 0 0,0 0 0,1-21 16,-1 0-16,22 21 0,-22-21 16,0-1-16,1 1 0,-1 0 0,0 0 15,-21 0-15,22 0 0,-22-1 0,0 1 16,-21 0-16</inkml:trace>
  <inkml:trace contextRef="#ctx0" brushRef="#br1" timeOffset="142445.6">1122 9313 0,'0'-21'0,"0"42"0,0-63 0,-21 21 15,21 0-15,0 0 0,0-1 16,0 1-1,0 0-15,0 0 0,0 0 16,-22 21 0,22 21-1,0 0-15,0 0 0,0 0 16,0 22-16,-21-22 0,21 21 0,0 1 16,0-1-16,0 0 0,-21 1 15,0 20-15,21-21 0,-21 1 0,21-1 16,-21 0-16,21 1 0,-22-22 15,22 21-15,-21-21 0,21 1 0,0-1 16,21-42 15,1 21-31,-1-22 0,0-20 16,0 21-16,0-21 0,0 20 16,1-20-16,20 0 0,-21-1 0,0 1 15,0 21-15,22-21 0,-22-1 16,0 1-16,0 21 0,0 0 0,1-1 15,-22 1-15,0 0 0,21 21 16,0 21 0,-21 0-16,0 1 15,0-1-15,0 0 0,0 21 0,0-21 16,0 22-16,0-1 0,0 0 16,0-20-16,0 20 0,0 0 15,0-21-15,21 1 0,0-1 0,0 0 16,1 0-16,-1 0 0,0-21 15,21 0-15,-21 0 0,22 0 0,-1 0 16,0-21-16,-20 0 0,20 0 16,0 0-16,1-1 0,-22 1 0,21-21 15,-21 21-15,0-22 0,22 1 0,-22 21 16,0-21-16,-21-1 0,21 22 16,-21-21-16,21-1 0,-21 22 0,0-21 15,0 21-15,0 0 0,0-1 16,0 1-16,0 0 15,0 42 1,0 0-16,-21 1 16,21-1-16,0 0 0,-21 0 0,21 21 15,0-20-15,0 20 0,0-21 16,0 21-16,0-20 0,0 20 0,0-21 16,21 0-16,0 0 0,-21 1 0,22-1 15,-1 0-15,0-21 0,0 0 16,0 0-16,0 0 0,1 0 0,20 0 15,-21 0-15,0 0 0,22-21 0,-22 0 16,0 21-16,0-22 0,0 1 16,0 0-16,1 0 0,-1 0 15,-21-22-15,21 22 0,-21 0 0,0 0 16,0 0-16,0 0 0,0-1 16,0 44 15,-21-1-31,21 0 15,0 0-15,-21 0 0,21 0 0,0 1 16,0-1-16,0 0 0,0 0 16,0 0-16,0 0 15,0-42 17,0 0-32,21 21 15</inkml:trace>
  <inkml:trace contextRef="#ctx0" brushRef="#br1" timeOffset="142817.4">2646 8932 0,'0'0'16,"-21"0"0,-1 22-1,22-1-15,-21-21 0,21 21 0,-21 0 16,21 0-16,0 0 0,0 1 15,21-22 1,0 21-16,1-21 0,-1 0 16,0 0-16,0 0 0,0 0 0,0 0 15,-21-21-15,22 21 0,-22-22 16,21 1-16,-21 0 0,0 0 16,0 0-16,0 0 0,-21-1 15,-1 1-15,1 21 0,0-21 16,0 21-16,0 0 0,0 0 0,-22 0 15,22 0-15,0 0 0,0 21 16,0 0-16,21 1 16,0-1-16,0 0 0,0 0 0,0 0 15,0 0-15,21 1 0,0-1 16,-21 0-16,21-21 0,0 21 0,0-21 16,1 0-16,-1 0 0</inkml:trace>
  <inkml:trace contextRef="#ctx0" brushRef="#br1" timeOffset="143125.25">3260 8805 0,'0'0'0,"0"-21"16,0 0-16,-22 0 15,1 21 1,0 21-16,0 21 15,21-20-15,0 20 0,0-21 0,-21 21 16,21 1-16,0 20 0,-21-20 0,21-1 16,0 0-16,-22 1 0,22-1 15,0 0-15,0 1 0,0-22 0,-21 21 16,21-21-16,0 0 0,0 1 0,0-1 16,0 0-16,0 0 0,21-21 31,1-21-16,-1 0-15,-21 0 0,21-1 16,0 1-16,0-21 0</inkml:trace>
  <inkml:trace contextRef="#ctx0" brushRef="#br1" timeOffset="143602.97">3641 8721 0,'0'0'0,"0"-21"0,0-1 0,0 44 31,0-1-15,0 21-16,0-21 0,0 22 16,-22-1-16,22 0 0,-21 1 15,21-1-15,0 21 0,0-20 0,0-1 16,-21 0-16,21 1 0,-21-1 0,21 0 16,-21-20-16,21 20 0,0-21 15,0 0-15,0 22 0,-21-22 16,21 0-16,0-42 31,0 0-15,0-1-16,0 1 0,21 0 15,-21 0-15,21 0 0,-21 0 16,21-22-16,0 22 0,0-21 16,1 21-16,-1-22 0,21 22 0,-21 0 15,22 0-15,-22 0 0,21-1 16,-21 22-16,0 0 0,1 0 0,-1 0 15,0 22-15,0-1 0,0 0 0,-21 0 16,0 0-16,21 22 0,-21-22 16,0 0-16,0 0 0,0 21 0,0-20 15,0-1-15,0 0 0,0 0 0,-21 0 16,21 0-16,-21 1 0,0-22 16,0 21-16,0-21 15,-1 0 1,1 0-16,0 0 0,21-21 15</inkml:trace>
  <inkml:trace contextRef="#ctx0" brushRef="#br1" timeOffset="143789.87">3027 9271 0,'-21'0'16,"42"0"-1,0 0 1,0 0-16,0 0 0,22-21 0,-22 21 16,21 0-16,0-21 15,1 21-15,-1-21 0,0 21 0,1-22 16</inkml:trace>
  <inkml:trace contextRef="#ctx0" brushRef="#br1" timeOffset="144313.68">5588 9017 0,'0'-42'0,"0"84"0,0-105 0,0 41 0,0-20 16,0 21-16,0-21 0,0-1 0,0 22 15,0 0-15,0-21 0,0 20 16,0 1-16,0 0 0,0 42 31,0 0-31,0 1 16,0 20-16,0 0 0,0 1 0,0 20 15,0 1-15,0-1 0,0 1 0,0-1 16,0 1-16,-21-1 0,0 1 0,21-1 16,-22 22-16,1-22 0,0 22 15,-21 0-15,21-22 0,-1 22 0,-20-22 16,21 1-16,-21-1 0,20-20 0,1 20 15,0 1-15,21-22 0,-21 0 16,21 1-16,-21-22 0,21 0 0,0 0 16,0 0-16,0-42 15,0 0-15,21-21 16,-21 20-16,21-20 0,-21 0 16,0-1-16,21 1 0</inkml:trace>
  <inkml:trace contextRef="#ctx0" brushRef="#br1" timeOffset="144657.48">5292 9059 0,'-22'-21'0,"44"42"0,-44-84 0,1 42 15,0-22-15,21 22 0,-21 0 0,21-21 16,0 21-16,0-1 0,0 1 16,0 0-16,0 0 0,21 21 15,0-21-15,22 0 0,-22 21 0,21 0 16,0-22-16,1 22 0,20 0 15,-20 0-15,20 0 0,1 22 0,-22-1 16,21 0-16,-20 0 0,-1 21 0,-21-20 16,0 20-16,1-21 0,-22 21 15,0 1-15,0-22 0,0 21 0,-43-21 16,22 22-16,-21-22 0,21 0 0,-22 0 16,1 0-16,0 1 0,20-22 15,-20 21-15,21-21 0,0 0 0,0 0 16,-1 0-16,44-21 31,-1 21-31,0-22 16,21 1-16,-21 21 0,1-21 0,-1 0 15,21 21-15,-21-21 0</inkml:trace>
  <inkml:trace contextRef="#ctx0" brushRef="#br1" timeOffset="145041.26">5990 8848 0,'0'0'0,"0"-21"16,0-1-16,0 1 0,0 0 16,21 21-16,-21-21 0,21 21 15,1 0-15,-1-21 0,0 21 16,0 0-16,0 0 0,0 0 0,22 0 16,-22 0-16,21 0 0,-21 21 0,22 0 15,-22 0-15,21 22 0,-21-22 16,1 21-16,-1-21 0,0 22 0,-21-1 15,0-21-15,0 0 0,0 22 0,0-22 16,0 0-16,-21 0 0,0 0 16,-1-21-16,1 21 0,0-21 0,21 22 15,-21-22-15,0 0 16,21-22 0,0 1-16,0 0 0,0 0 0,0 0 15,0 0-15,0-1 0,21-20 0,0 21 16,0-21-16,-21 20 0,21-20 0,1 21 15,-1-21-15,0 20 0,0 1 16,0 0-16,0 0 0,22 0 0,-22 0 16,0 21-16,0-22 0,22 22 0,-22 0 15,0 0-15,0-21 0,0 21 16</inkml:trace>
  <inkml:trace contextRef="#ctx0" brushRef="#br1" timeOffset="145449.82">7091 8678 0,'0'0'0,"0"22"0,-21-22 16,-1 21-16,1-21 0,0 21 15,21 0-15,-21 0 0,0 0 0,0 1 16,-1 20-16,22-21 0,0 21 0,-21-20 16,21 20-16,0-21 0,0 0 0,0 22 15,0-22-15,0 0 0,0 0 16,0 0-16,21 0 0,1-21 0,-1 22 15,0-22-15,0 0 0,0 0 0,0 0 16,1 0-16,-1 0 0,21 0 16,-21-22-16,0 1 0,22 21 15,-22-21-15,0 0 0,0 0 0,0-22 16,1 22-16,-1 0 0,0-21 16,-21 21-16,0-22 0,0 1 0,0 0 15,0-1-15,0 22 0,-21-21 0,0 21 16,-1-1-16,1 1 0,-21 0 0,21 21 15,0 0-15,-22 0 0,22 0 16,0 0-16,0 0 0,-22 0 0,22 21 16,0 0-16,0 1 0,0-1 0,21 0 15,0 0-15,0 21 0,0-20 16,0 20-16,0-21 0,0 0 0,21 0 16,0 22-16,0-22 0,0-21 15,22 21-15</inkml:trace>
  <inkml:trace contextRef="#ctx0" brushRef="#br1" timeOffset="146189.64">7937 8805 0,'0'-21'0,"0"42"0,0-63 0,0 21 16,0 0-16,-21 0 0,-21-1 0,21 22 15,0-21-15,-1 21 0,-20 0 0,21 0 16,-21 0-16,20 0 0,-20 21 15,21-21-15,-21 43 0,-1-22 16,22 0-16,0 21 0,-21-20 0,20 20 16,22-21-16,0 21 0,0-20 15,0-1-15,0 21 0,0-21 0,0 0 16,22-21-16,-1 22 0,0-22 0,0 0 16,0 0-16,22 0 0,-22 0 15,21 0-15,-21 0 0,22 0 0,-22-22 16,21 22-16,-21-21 0,0 0 0,1 0 15,20 0-15,-42 0 0,21-1 16,0 1-16,-21 0 0,0 0 0,0 0 16,0 0-16,21-1 0,-21 1 15,0 0-15,0 0 0,0 0 16,0 42 0,0 0-1,0 0-15,0 22 0,0-22 0,0 21 16,0 0-16,0 1 0,0-1 0,0 0 15,22 1-15,-22-1 0,0 0 16,0 22-16,0-22 0,0 22 0,0-22 16,0 22-16,0-1 0,21 22 0,-21-22 15,21 22-15,-21-22 0,21 1 16,-21 21-16,0-22 0,21 22 0,0-1 16,-21-20-16,0 21 0,22-1 15,-22-20-15,21 20 0,-21-20 0,21-1 16,-21 1-16,0-1 0,0-20 0,0-1 15,0 0-15,0 1 0,0-22 0,-21 21 16,21-21-16,-21 1 0,-1-22 0,1 0 16,0-22-1,0 1-15,0 0 0,0 0 0,-1 0 16,1-22-16,0 1 0,-21 0 0,21-1 16,-22 1-16,22-21 0,-21-1 15,-1-21-15,22 22 0,-21-22 0,21 22 16,-22-22-16,22 0 0,0 1 0,0-1 15,21 0-15,0 1 0,0-1 16,0 22-16,0-1 0,0 1 0,21-1 16,0 22-16,0-22 0,22 22 15,-22 0-15,21 20 0,-21-20 0,22 0 16,-1 21-16,-21-22 0,22 22 0,-22 0 16,0-21-16,0 20 0</inkml:trace>
  <inkml:trace contextRef="#ctx0" brushRef="#br1" timeOffset="146746.32">8213 8763 0,'0'-21'15,"0"-43"1,0 43-16,21 21 31,-21 21-15,21 1-16,0-1 0,-21 0 0,0 0 15,21 21-15,-21 1 0,21-22 16,-21 21-16,0 1 0,0-22 0,0 21 16,0-21-16,0 22 0,0-22 0,0 0 15,0 0-15,0 0 0,-21 0 16,21-42 15,0 0-31,0 0 16,0 0-16,0 0 0,21-1 15,-21 1-15,22-21 0,-1 21 0,-21-22 16,21 1-16,0 21 0,-21-21 0,21-1 16,0 22-16,1 0 0,-1-21 15,21 20-15,-21 22 0,0-21 0,1 21 16,-1 0-16,21 0 0,-21 0 0,0 0 15,1 0-15,-1 21 0,0 1 16</inkml:trace>
  <inkml:trace contextRef="#ctx0" brushRef="#br1" timeOffset="149589.69">9165 9102 0,'0'0'0,"0"-21"0,21 21 0,0-22 16,1 1-16,-22 0 0,21-21 16,-21 21-16,21-22 0,-21 22 0,0-21 15,0-1-15,0 22 0,0-21 0,0 0 16,0 20-16,-21-20 0,0 21 16,-1 0-16,1 0 0,-21 21 15,21 0-15,-22 0 0,22 0 0,-21 0 16,0 0-16,20 0 0,-20 21 0,21 0 15,-21 21-15,20 1 0,-20-1 0,21 0 16,0 1-16,0-1 0,-1 0 16,1 1-16,21-1 0,0 0 0,0 1 15,0-22-15,0 21 0,0-21 0,0 0 16,21 1-16,1-1 0,-1-21 16,0 0-16,21 0 0,-21 0 0,22 0 15,-22 0-15,21 0 0,-21 0 0,22-21 16,-1-1-16,-21 1 15,22 0-15,-22 0 0,21 0 0,-21-22 16,0 22-16,1-21 0,-1 21 0,0-22 16,-21 1-16,0 21 0,0-21 0,21-1 15,-21 22-15,0 0 0,0 0 16,0 0-16,-21 21 16,0 21-1,21 0-15,0 0 0,0 21 16,-21-20-16,21-1 0,0 21 0,0-21 15,0 22-15,0-22 0,0 21 0,0-21 16,0 0-16,0 1 0,21-1 16,0 0-16,0 0 15,0-21-15,0 0 0,1 0 0,-1 0 16,0 0-16,0 0 0,0 0 0,0-21 16,22 0-16,-22 21 0,0-21 15,0-1-15,0 1 0,1-21 0,-1 21 16,0 0-16,0-22 0,-21 22 0,21 0 15,-21-21-15,21 20 0,-21 1 16,0 0-16,0 42 31,0 0-31,0 1 0,-21-1 16,21 0-16,-21 0 0,21 0 0,-21 0 16,21 22-16,0-22 0,-21 0 15,21 0-15,-21 0 0,21 1 0,0-1 16,0 0-16,0 0 15,-22-21-15,22-21 32,0 0-17,22 0-15,-22-1 0,0-20 0,21 21 16,0 0-16,-21-22 0,21 1 0,0 21 16,0-21-16,-21-1 0,22 22 15,-1-21-15,0 21 0,0-1 0,0 1 16,0 21-16,1-21 0,-1 21 15,0 0-15,0 21 16,-21 0-16,0 22 16,21-22-16,-21 21 0,0-21 0,0 22 15,21-22-15,-21 21 0,0-21 0,0 22 16,0-22-16,0 0 0,0 0 16,0 0-16,0 1 0,0-1 0,0 0 15,0-42 16,0 0-31,0-1 16,22 1-16,-1 0 0,-21 0 0,21 0 16,0 0-16,-21-22 0,21 1 15,0 21-15,1-22 0,-1 1 16,0 21-16,0 0 0,0 0 0,0-1 16,1 1-16,-1 21 0,0 0 0,0 0 15,0 0-15,-21 21 16,0 1-16,0-1 15,0 0-15,0 0 0,0 21 0,0-20 16,0-1-16,0 21 0,0-21 0,0 0 16,0 22-16,0-22 0,0 0 15,0 0-15,0 0 0,0 1 0,21-1 16,1 0-16,-1-21 0,0 0 0,0 21 16,0-21-16,0 0 0,1 0 15,-1 0-15,21 0 16,-21-21-16,0 0 0,1 21 0,-1-21 15,0-1-15,21 1 0,-42 0 0,21 0 16,1 0-16,-1-22 0,-21 22 0,21-42 16,-21 42-16,21-1 15,-21 1-15,0 0 0,0 0 0,-21 21 32,21 21-32,-21 0 15,0 0-15,21 22 0,0-22 0,-22 0 16,1 0-16,21 22 0,0-22 0,-21 0 15,0 0-15,21 0 0,-21 0 16,21 1-16,0-1 0,0 0 16,-21 0-16,21-42 31,0 0-15,21 0-16,0-1 0,-21 1 0,21 0 15,0 0-15,-21-21 0,21 20 0,1 1 16,-22-21-16,21 21 0,0-22 15,0 22-15,-21 0 0,21 0 16,0 0-16,-21 0 0,22 21 16,-1 0-16,-21 21 0,0 0 15,0 0-15,0 0 16,0 22-16,21-22 0,-21 21 0,21-21 16,0 22-16,-21-22 0,21 21 0,1-21 15,-1 0-15,0 1 0,0-1 0,0 0 16,0 0-16,1-21 0,20 21 15,-21-21-15,0 0 0,22 0 0,-22 0 16,21 0-16,-21 0 0,0 0 0,22-21 16,-22 21-16,0-21 0,21 0 15,-20 0-15,-1-1 0,0 1 16,0 0-16,-21 0 0,21-21 0,0 20 16,-21-20-16,22 21 0,-22 0 0,0 0 0,0-1 15,0 1-15,-22 21 31,22 21-31,0 1 0,-21-1 16,21 0-16,-21 21 0,0-21 0,21 1 16,0 20-16,0-21 0,-21 21 15,21-20-15,0-1 0,0 0 0,0 0 16,0 0-16,0 0 0,21 1 16,0-22-16,0 0 0,0 0 15,22 0-15,-22 0 16,0 0-16,0 0 0,0 0 0,22-22 15,-22 1-15,21 21 0,-21-21 0,22 0 16,-22 0-16,21-22 0,-21 22 0,1 0 16,20-21-16,-21 21 0,-21-1 15,21-20-15,-21 21 0,21 0 0,-21 0 16,0 42 0,-21 0-1,0 0-15,21 0 0,-21 0 0,21 1 16,0-1-16,-21 21 0,21-21 0,-21 0 15,21 1-15,-22-1 0,22 0 16,0 0-16,0 0 0,0 0 0,0 1 16,22-22 15,-1-22-31,-21 1 0,21 21 0,0-21 16,0 0-16,-21 0 0,21 0 15,1-1-15,-1 1 0,0 0 0,0-21 16,0 21-16,22-22 0,-22 22 0,0 0 15,0-21-15,0 20 0,0 1 16,1 21-16,-22-21 0,0 42 31,0 0-31,0 1 0,0-1 16,0 0-16,0 0 16,0 21-16,0-20 0,0-1 0,0 0 15,0 0-15,0 0 0,0 0 0,0 1 16,0-1-16,21-21 0,0 21 0,0 0 15,21-21-15,-20 0 16,-1 21-16,21-21 0,-21 0 0,22 0 16,-1 0-16,0 0 0,1-21 0,-1 0 15,0 21-15,1-21 0,-22 0 16,21-1-16,-21 1 0,0-21 0,1 21 16,-1 0-16,-21-22 0,0 1 0,0 21 15,0-22-15,0 22 0,0-21 16,0 21-16,-21 0 0,21-1 15,-22 22-15,1 0 0,-21 0 0,21 0 16,0 0-16,-1 0 0,1 0 0,-21 22 16,21-1-16,0 0 0,-1 21 15,1-21-15,21 1 0,0-1 0,-21 21 16,21-21-16,0 0 0,0 1 0,0-1 16,21 0-16,0-21 15,1 0-15,-1 0 0,0 0 16,0 0-16,0 0 0,0 0 0,1 0 15,-1-21-15,0 0 0,0 21 16,0-22-16,0 1 0,-21 0 16,22 0-16,-22 0 15,21 21-15,-42 21 47,21 0-47,-22 0 0,1 22 0,21-22 16,0 21-16,-21-21 0,0 22 0,0-1 15,0 0-15,-1 1 16,1-1-16,21 21 0,0-20 0,-21 20 0,21 1 16,-21-1-16,21 1 0,0-1 0,0 22 15,0-22-15,0 22 0,0-21 0,0 20 16,0-20-16,0-1 0,0 22 16,0 0-16,0-22 0,21 1 15,-21-1-15,21 1 0,0-1 0,-21-21 16,0 22-16,0-22 0,0-21 0,0 22 15,0-22-15,0 0 0,-21-21 16,0 0-16,0 0 16,21-21-16,-21 21 15,21-21-15,-21 0 0,21-1 0,-22 1 16,22 0-16,0 0 0,0 0 0,0 0 16,0-22-16,0 22 0,0 0 15,0-21-15,0-1 0,-21 1 0,21 0 16,0-1-16</inkml:trace>
  <inkml:trace contextRef="#ctx0" brushRef="#br1" timeOffset="149821.56">12065 8551 0,'0'0'0,"-21"-21"0,21 0 0,0 0 16,-21 21 0,42 0 31,0 0-47</inkml:trace>
  <inkml:trace contextRef="#ctx0" brushRef="#br1" timeOffset="150817.99">14605 8573 0,'0'0'16,"0"-22"-16,0 1 0,-21 21 0,0 0 15,-1 0-15,1 0 16,0 0-16,0 21 16,0 1-16,0-1 0,-1 0 0,22 21 15,-21-21-15,0 22 0,21-1 0,-21 0 16,21 1-16,0-22 0,0 21 16,-21 1-16,21-22 0,0 21 0,0-21 15,0 0-15,0 1 0,21-1 0,0 0 16,0 0-16,22-21 0,-22 0 0,21 0 15,-21 0-15,22 0 0,-1 0 16,-21 0-16,21-21 0,1 0 16,-1 0-16,0-1 0,-20 1 0,20 0 15,0-21-15,-21-1 0,1 1 0,-1 21 16,-21-21-16,0-1 0,0 1 16,0 0-16,0-1 0,-21 1 0,-1 21 15,1 0-15,-21-1 0,21 1 0,0 0 16,-22 21-16,22 0 0,-21 0 15,21 0-15,-1 0 0,-20 21 0,21 0 16,0 1-16,0-1 0,-1 0 0,1 21 16,21-21-16,-21 1 0,21 20 0,0-21 15,0 21-15,0-20 0,0-1 16,0 0-16,0 0 0,21 0 16,0 0-16,1 1 0,-1-22 0,0 21 15,0-21-15,0 0 0,0 0 0,1 0 16,-1 0-16,0 0 0,0 0 15,0 0-15,0-21 0,1-1 0,-1 1 16,0 21-16,0-42 0,-21 21 0,21 0 16,0-1-16,1 1 0,-1-21 15,0 21-15,-21 0 0,21-1 0,0 1 16,0 0-16,1 0 0,-1 21 0,0 0 16,-21-21-16,21 21 0,0 0 0,0 0 15,1 0-15,-1 21 16,0 0-16,-21 0 0,0 0 15,21 1-15,-21-1 0,0 21 0,0-21 16,0 0-16,0 22 0,0-22 0,0 0 16,0 21-16,0-20 0,-21-1 15,21 0-15,0 0 0,-21-21 0,0 21 16,-1-21-16,22-21 47,0 0-47,0 0 0,0 0 0,0-1 15,0 1-15,0 0 0,0-21 0,22 21 16,-1-22-16,-21 22 0,21 0 16,-21 0-16,0 0 0,21-1 15,0 1-15,-21 0 0,21 0 16,1 21-16,-22-21 0,21 21 16,0 0-16,-21-21 0,21 21 0</inkml:trace>
  <inkml:trace contextRef="#ctx0" brushRef="#br1" timeOffset="151421.64">15473 8361 0,'0'0'0,"-21"0"0,-1-21 0,1 0 0,-21-1 15,0 1-15,-1 0 0,1 21 16,0-21-16,-1 0 0,1 21 0,0 0 15,-1 0-15,1 0 0,0 0 0,-1 0 16,1 0-16,0 0 0,-22 21 0,22-21 16,-1 42-16,1-21 0,0 1 15,-22-1-15,22 21 0,0 0 0,-22 1 16,22-1-16,-1 0 0,1 1 0,0 20 16,-1-20-16,22 20 0,-21 1 15,21-1-15,0-21 0,-1 22 0,1-22 16,21 22-16,0-22 0,0 0 15,0 1-15,0-1 0,21 0 0,1-20 16,-1 20-16,21-21 0,0 0 16,1 0-16,20 1 0,-20-1 0,20 0 15,1 0-15,-22-21 0,21 0 0,1 0 16,-1 0-16,1 0 0,-1 0 16,1-21-16,-1 0 0,22 21 0,-21-21 15,-1-1-15,1 1 0,-1 0 0,-21 0 16,22 0-16,-22-22 0,1 22 0,-22-21 15,21 0-15,-21-1 0,0 1 16,1-22-16,-1 22 0,0-21 16,-21-1-16,0 1 0,0 20 0,0-20 15,0-1-15,0 22 0,0-22 0,-21 22 16,0 0-16,-1-1 0,1 1 16,0 21-16,-21 0 0,-1 0 0,1-1 15,0 1-15,-1 21 0,1 0 0,0 0 16,-1 0-16,-20 0 0,21 0 15,-1 21-15,1 1 0,21-22 0,-22 21 16,22 0-16,-21 0 0,21-21 0,21 21 16,-21 0-16,21 1 0,-22-1 15,22 0 1</inkml:trace>
  <inkml:trace contextRef="#ctx0" brushRef="#br1" timeOffset="153278.26">17039 8573 0,'-21'0'0,"42"0"0,-21-22 32,21 1-17,0 21-15,1-21 0,-1 21 0,0-21 16,0 0-16,0 0 0,22-1 15,-22 1-15,0 0 0,0 0 16,0 0-16,0-22 0,1 22 0,-22 0 0,0-21 16,0 21-16,0-1 0,0 1 15,0 0-15,-22 0 0,1 21 16,-21 0-16,21 0 0,0 0 0,-22 0 16,22 0-16,-21 0 0,21 21 15,-1 0-15,1 0 0,0 1 0,0 20 16,21-21-16,0 21 0,0-20 0,0 20 15,0-21-15,0 21 0,0 1 16,0-1-16,0-21 0,21 22 0,0-1 16,0 0-16,1-21 0,-1 22 0,0-1 15,-21 0-15,0 1 0,21-1 16,-21-21-16,0 22 0,0-22 0,0 21 16,-21-21-16,0 0 0,0 1 15,-1-1-15,1-21 0,0 21 0,-21-21 16,21 0-16,-22 0 0,22 0 15,0 0-15,-21 0 0,20 0 0,1-21 16,0 0-16,0-1 0,0 1 0,0 0 16,21-21-16,-22 21 0,22-22 15,0 1-15,0 0 0,0-1 0,0 22 16,0-21-16,0 21 0,0-1 0,0 1 16,0 0-16,0 0 0,22 21 15,-1 0 1,-21 21-16,21 0 15,-21 0-15,0 1 0,0 20 0,21-21 16,-21 21-16,21-20 0,-21 20 16,0-21-16,0 21 0,21-20 0,1-1 15,-1 21-15,-21-21 0,21 0 0,0 1 16,0-1-16,0-21 0,1 0 16,-1 0-16,0 0 0,0 0 15,0 0-15,0 0 0,1-21 0,20 21 16,-21-22-16,21 1 0,-20 0 0,20-21 15,-21 21-15,21-1 0,-20-20 16,20 0-16,-21 21 0,0-22 0,22 1 16,-22 21-16,0 0 0,0-1 15,0 1-15,0 0 0,1 0 16,-1 21-16,0 0 16,-21 21-1,0 0 1,0 0-16,0 1 15,21-22 32,0 0-31,-21-22-16,0 1 16,0 0-16,0 0 15,0 0-15,0 0 0,0-1 16,0 1-16,0 0 31,-21 21-31,0 0 0,0 0 16,21 21-16,-21 0 15,-1 1-15,22-1 0,-21 0 16,21 0-16,0 21 0,0-20 16,-21-1-16,21 21 0,-21-21 0,21 22 15,0-22-15,0 21 0,0-21 0,0 0 16,0 1-16,0-1 0,0 0 15,0 0-15,21-21 0,0 21 16,0-21-16,1 0 0,-1 0 16,0 0-16,0 0 0,21 0 15,-20 0-15,-1-21 0,0 0 0,0 21 16,0-21-16,0 0 0,22-1 0,-22 1 16,-21 0-16,21-21 0,0 21 15,-21-1-15,21-20 0,-21 21 0,0 0 16,0 0-16,0-1 0,0 1 15,22 21 64,-1 0-64,0 0-15,0 0 16,0 0-16,0-21 0,1 21 15,-22-21-15,21 21 0,-21-21 16,0 42 15,0 0-15,0 0-16,0 0 16,0 1-16,0-1 0,-21 0 0,21 0 15,-22 0-15,22 22 0,-21-22 16,21 0-16,0 0 0,0 0 0,0 22 15,0-22-15,0 0 0,0 0 16,0 0-16,21-21 16,1 0-16,-1 0 0,0 0 15,21 0-15,-21 0 0,1-21 16,-1 0-16,0 21 0,0-21 0,21 0 16,-20-1-16,-1 1 0,21-21 15,-21 21-15,0 0 0,22-22 16,-43 22-16,21 0 0,0 0 0,0 0 15,-21-1-15,21 22 0,-21-21 16,-21 42 0,0 1-16,21-1 15,-21 0-15,21 0 0,0 0 0,-21 0 16,21 1-16,0-1 0,0 0 16,0 0-16,0 0 0,0 0 0,0 1 15,0-1-15,21-21 31,0 0-31,0 0 16,-21-21 0,21-1-16,-21 1 0,22 0 15</inkml:trace>
  <inkml:trace contextRef="#ctx0" brushRef="#br1" timeOffset="153462.17">18690 8488 0,'0'0'0,"-21"-21"0,0 21 16,0 0-16,-1 0 31,1 0-31,21 21 16,0 0 0,0 0-16,21-21 15,1 0-15,-1 0 0,-21 21 16</inkml:trace>
  <inkml:trace contextRef="#ctx0" brushRef="#br1" timeOffset="153833.95">18965 8573 0,'0'-22'15,"0"44"16,0-1-31,-21 0 16,21 0-16,0 0 0,-21 22 0,21-1 16,0 0-16,0 1 0,-21 20 0,0-21 15,21 22-15,-22-1 0,22 1 0,-21-1 16,21 1-16,-21-1 0,0 22 16,0-21-16,0 20 0,-1 1 0,1-22 15,0 22-15,0-21 0,0 20 0,0-20 16,-1-1-16,1 1 0,0-1 15,0-20-15,0-1 0,0 0 16,-1 1-16,1-22 0,21 0 0,0-42 31,0-22-31,0 22 16,21 0-16,1-21 0,-22 21 0,21-22 16,0-20-16,0 20 0,0-20 15,0-1-15,1 1 0,-1-1 0</inkml:trace>
  <inkml:trace contextRef="#ctx0" brushRef="#br1" timeOffset="155842.45">18817 8827 0,'0'0'15,"0"-43"-15,0 1 0,0 21 0,0-22 16,0 22-16,21 0 0,-21 0 0,21 0 0,-21 0 16,0-1-16,22 1 0,-1 0 15,0 21-15,0-21 0,0 21 16,0 0-16,22 0 0,-22 0 0,0 0 15,21 0-15,-20 0 0,-1 21 0,21 0 16,-21 0-16,0 1 0,1-1 16,-1 21-16,0-21 0,-21 0 0,0 22 15,0-22-15,0 21 0,0-21 0,-21 1 16,0-1-16,-1 0 0,1 0 16,0 0-16,0-21 0,-21 0 0,20 21 15,1-21-15,0 0 0,0 0 16,0 0-16,0 0 0,-1-21 0,1 21 0,21-21 15,0 0 1,-21 21-16,21-21 0,0 42 47,0 0-47,21 0 16,0 0-16,1-21 0,-1 22 15,0-22-15,0 0 0,0 0 0,22 0 16,-22 0-16,21 0 0,0 0 15,1 0-15,-1 0 0,0 0 0,1 0 16,-1 0-16,0-22 0,1 1 0,20 0 16,-20 0-16,-1 0 0,-21-22 15,21 22-15,1-21 0,-22 21 16,0-22-16,0 1 0,0 0 0,1-1 16,-22-41-16,21 41 0,-21 22 15,0-21-15,0 0 0,0 20 16,0 1-16,0 0 0,0 0 0,-21 21 15,-1 0-15,1 0 16,21 21-16,-21 0 0,0 0 16,0 1-16,21 20 0,0-21 0,-21 21 15,21 1-15,-22-22 0,22 21 0,0 1 16,0-22-16,0 21 0,0-21 16,0 22-16,0-22 0,0 21 15,0-21-15,0 0 0,22 1 0,-1-1 16,0 0-16,0 0 0,0-21 15,0 0-15,22 0 0,-22 0 16,0 0-16,0 0 0,0-21 0,22 21 16,-22-21-16,0 0 0,0-1 0,0 1 15,1 0-15,-1 0 0,0 0 16,0 0-16,-21-1 0,0 1 0,21 0 16,-21 0-16,0 0 15,0 42 16,-21 0-31,21 0 16,0 0-16,0 1 0,0 20 16,0-21-16,0 0 0,0 0 0,0 1 15,0-1-15,0 0 16,0 0-16,21 0 0,0-21 16,1 0-16,-1 0 0,0 0 15,21 0-15,-21 0 0,1 0 0,-1-21 16,0 21-16,21-21 0,-21 0 15,1 0-15,-22-22 0,21 22 0,0 0 16,0 0-16,-21-22 0,0 22 16,21 0-16,-21 0 15,0 0-15,-21 21 16,0 21 0,21 0-16,-21 0 0,21 0 15,-21-21-15,-1 22 0,22-1 16,0 0-16,0 0 0,-21 0 0,21 0 15,-21 1-15,21-1 0,-21-21 16,21 21 0,21-42 15,0 0-31,0-1 0,-21 1 16,22 21-16,-1-21 0,0 0 15,0-21-15,-21 20 0,21 1 0,0 0 16,1 0-16,-1 21 0,-21-21 0,0 0 15,21 21-15,-21 21 32,0 0-32,0 0 15,0 0-15,0 0 0,21 1 0,0-1 16,-21 0-16,21 0 0,1 0 16,-1 0-16,0 1 0,0-22 0,0 21 15,22-21-15,-22 0 0,0 21 0,0-21 16,21 0-16,-20 0 0,20 0 15,-21 0-15,21 0 0,1 0 16,-22 0-16,21-21 0,-21 21 0,22-21 16,-22-1-16,21 1 0,-21-21 0,1 21 15,-1 0-15,0-1 0,-21-20 0,0 21 16,0 0-16,0-22 0,0 22 16,0 0-16,0 0 0,0 0 15,-21 0-15,0 21 0,-1 0 0,1 0 16,-21 0-16,21 0 0,0 0 0,-1 21 15,1 0-15,0 0 0,0 0 16,0 0-16,0 1 0,-1 20 0,22-21 16,0 0-16,0 0 0,0 1 15,0 20-15,0-21 0,0 0 0,0 0 16,0 1-16,22-22 0,-22 21 16,21-21-16,0 0 0,0 0 15,0 0-15,0 0 0,1 0 0,-1 0 16,0-21-16,0-1 15,-21 1-15,21 0 0,0 0 16,-21 0-16,0 0 0,22-1 16,-22 1-16,21 0 0,-21 0 15,0 0-15,0 42 47,0 0-47,0 0 16,0 0-16,0 1 0,-21-1 0,-1 0 15,22 21-15,-21-21 0,0 22 0,21-1 16,-21 0-16,0 1 0,21-1 16,0 0-16,-21 1 0,21 20 0,0-20 15,0-1-15,0 21 0,0 1 0,0-1 16,0 1-16,0-1 0,0 1 0,0 21 16,0-22-16,0 1 0,0-1 15,0 22-15,0-22 0,0 1 0,0-1 16,0 1-16,0-1 0,0-20 0,0 20 15,0 1-15,0-22 0,0 0 16,-22-21-16,1 22 0,21-22 0,-21 0 16,0-21-16,0 0 0,0 21 15,-1-21-15,1 0 0,0-21 16,0 0-16,21 0 0,-21 0 0,21-1 16,0-20-16,0 0 0,0-1 0,0 1 15,0-21-15,0 20 0,0-20 16,0-1-16,0 1 0,21-1 0,0 1 15,-21-1-15,21-20 0,-21-1 0,0 21 16,21-20-16,-21 20 0,22 1 16,-22-1-16,21 22 0,-21-22 0,0 22 15,21-21-15,0 20 0,0 1 16,-21 0-16,21-1 0,1 22 0,-22-21 16,21-1-16,0 22 0,-21-21 15,21 21-15,-21-22 0,0 22 0,0 0 16,0-21-16</inkml:trace>
  <inkml:trace contextRef="#ctx0" brushRef="#br1" timeOffset="156073.32">20468 8192 0,'0'0'0,"-21"0"15,0-22 1,0 22 47,-1-21-63,1 21 15</inkml:trace>
  <inkml:trace contextRef="#ctx0" brushRef="#br1" timeOffset="156289.48">19621 8403 0,'0'0'0,"0"21"0,0 1 16,22-1-1,-1-21-15,0 0 0,0 0 16,21 0-16,1 0 0,-1 0 0,0 0 15,1 0-15,-1 0 0,0-21 16,1 21-16,-1 0 0,0 0 16,1-22-16,-1 22 0,0 0 0,1 0 15,-1-21-15,-21 21 0,22-21 0,-1 0 16</inkml:trace>
  <inkml:trace contextRef="#ctx0" brushRef="#br1" timeOffset="158582.16">22712 8255 0,'0'0'0,"21"-21"0,0 0 0,-21 0 15,21-1-15,0 1 0,-21 0 0,0-21 16,22 21-16,-1-1 0,-21-20 0,21 21 16,-21 0-16,0 0 0,0-1 15,-21 22 1,0 22-16,-1-1 16,1 21-16,0-21 0,0 43 15,0-22-15,0 0 0,-1 22 0,1-22 16,0 22-16,-21-22 0,21 22 0,-1-22 15,-20 0-15,21 22 0,0-22 16,-22 0-16,22 1 0,0-22 16,0 21-16,0-21 0,0 22 0,-1-22 15,1-21-15,0 21 0,21 0 16,-21-21-16,0-21 16,21 0-16,0 0 15,0 0-15,0-1 0,0 1 16,0-21-16,0 21 0,0-22 0,0 22 15,0-21-15,0 0 0,0 20 0,0-20 16,0 0-16,21 21 0,-21-22 16,0 22-16,0 0 0,0 0 0,21 21 15,-21 21 1,21 21 0,-21-21-16,0 1 0,0-1 15,0 21-15,0-21 0,21 0 0,-21 22 16,22-22-16,-22 0 0,21 21 0,0-20 15,-21-1-15,21 0 0,0 0 16,0 0-16,22-21 0,-22 21 0,0-21 16,21 0-16,1 0 0,-1 0 0,0 0 15,1 0-15,-1 0 0,0 0 16,1-21-16,-1 0 0,0 0 0,1 0 16,-1 0-16,0-1 0,-20 1 0,-1 0 15,0-21-15,0 21 0,-21-1 16,21-20-16,-21 21 0,0 0 15,0-22-15,0 22 0,0 0 0,-21 0 16,0 21-16,0 0 0,0 0 16,-1 0-16,1 0 0,0 0 0,0 0 15,0 21-15,0 0 0,-1 0 0,1 1 16,0-1-16,0 21 0,0-21 16,0 0-16,-1 22 0,22-22 0,0 0 15,-21 0-15,21 0 0,0 1 0,0-1 16,0 0-16,0 0 0,0 0 15,21-21-15,1 0 0,-1 21 0,0-21 16,0 0-16,0 0 0,22 0 0,-22 0 16,0-21-16,0 21 0,21-21 15,-20 0-15,-1 0 0,0 21 16,0-21-16,0-1 0,0 1 0,1-21 16,-1 21-16,-21 0 0,0-1 0,21 1 15,-21 0-15,0 0 0,21 21 16,-21-21-16,0 42 31,0 0-31,0 0 16,0 0-16,0 1 0,0-1 0,0 0 15,0 0-15,0 0 0,0 0 16,0 1-16,0-1 0,21-21 0,0 21 16,1-21-1,-1 0-15,0 0 0,0 0 0,21 0 16,-20 0-16,-1 0 0,21 0 0,-21 0 15,22-21-15,-22 0 0,0 21 16,0-22-16,0 1 0,0 0 0,1 0 16,-1 0-16,0 0 0,-21-1 0,0 1 15,0 0-15,0 0 0,0 0 0,0 0 16,0 42 0,-21-21-1,0 21-15,-1 0 0,22 0 0,-21 0 16,0 1-16,21-1 0,0 0 15,-21 0-15,0 0 0,21 0 16,0 1-16,0-1 0,0 0 16,-21 0-16,42-21 31,0-21-15,0 21-16,-21-21 0,21 0 0,0 21 15,1-22-15,-1 1 0,0 0 16,0 0-16,0 0 0,0 0 0,1-1 15,-1 1-15,21 0 0,-42 0 0,21 0 16,0 0-16,1 21 0,-22 21 31,0 0-15,0 0-16,0 0 16,0 0-16,0 1 0,0-1 0,0 0 15,0 0-15,0 0 0,0 0 0,0 1 16,0-1-16,21 0 0,0 0 0,0-21 15,0 21-15,0-21 0,1 0 16,-1 0-16,0 0 0,0 0 0,0 0 16,22 0-16,-22 0 0,21 0 0,-21-21 15,22 21-15,-22-21 0,0 0 16,21 21-16,-21-21 0,1-1 16,-1 1-16,0 0 0,0-21 0,0 21 0,-21-1 15,0 1-15,0 0 0,0-21 16,0 21-16,0-1 15,0 1-15,-21 21 0,0 0 0,0 0 16,0 0-16,-22 0 0,22 0 0,0 21 16,0 1-16,0-1 0,-1 0 15,1 0-15,0 0 0,0 0 16,21 1-16,0-1 0,0 0 0,0 0 0,0 0 16,0 0-16,0 1 15,21-22-15,0 0 16,0 0-16,1 0 0,-1 0 15,0 0-15,0 0 0,0 0 0,0-22 16,1 22-16,-1-21 0,0 21 16,-21-21-16,21 0 0,0 21 0,0-21 15,1 0-15,-22-1 0,21 1 16,0 21-16,-21-21 16,0 42 15,0 0-31,-21-21 0,0 22 0,-1-1 15,22 21-15,-21-21 0,0 0 16,0 22-16,21-1 0,-21 0 16,0 1-16,-1-1 0,22 22 0,0-1 0,-21-21 15,21 22-15,-21-1 0,21 1 16,0-22-16,-21 22 0,21-1 0,0 1 16,0 20-16,-21-20 0,21-1 15,-21 1-15,21-1 0,-22 1 0,22-1 16,0 1-16,0-1 0,0-20 0,-21 20 15,21-20-15,-21 20 0,21-21 0,0 1 16,-21-22-16,0 21 0,0-21 16,-1 1-16,1-1 0,0 0 15,0 0-15,0-21 0,-22 0 0,22 0 16,0 0-16,0 0 0,0-21 0,-22 0 16,22 0-16,0-1 0,-21-20 0,21 21 15,-22-21-15,22-1 0,0 1 16,-21 0-16,20-1 0,1-20 0,21 20 15,0 1-15,0-21 0,0 20 0,0-20 16,0 20-16,0-20 0,21 21 0,1-1 16,-1-20-16,21 20 0,-21 1 15,0 0-15,22-1 0,-22 22 0,21-21 16,-21 0-16,22 20 0,-1-20 16,0 0-16,-20-1 0,20 22 0,0-21 0,1 0 15,-1-1-15</inkml:trace>
  <inkml:trace contextRef="#ctx0" brushRef="#br1" timeOffset="160282.19">24828 8509 0,'0'-21'16,"22"0"-1,-44 42 16,22 0-31,-21-21 0,0 21 16,21 0-16,0 1 16,0-1-16,-21 0 0,21 21 0,0-21 15,0 1-15,0-1 0,0 0 0,0 0 16,0 0-16,0 0 0,21 1 16,0-22-16,0 0 0,1 0 15,-1 0-15,0 0 0,0 0 0,0 0 16,22 0-16,-22-22 0,0 22 15,0-21-15,21 0 0,-20 0 0,-1 0 16,0 0-16,0-1 0,0 1 0,0 0 16,1 0-16,-1 0 0,0 0 15,-21-1-15,0 1 0,21 0 0,-21 0 16,21 0-16,-42 21 47,0 21-47,21 0 0,-21 0 15,21 0-15,0 1 0,0-1 0,0 0 16,0 21-16,0-21 0,0 1 16,0-1-16,0 0 0,0 0 0,21 0 15,-21 0-15,21 1 0,0-1 16,0-21-16,1 21 0,-1-21 0,0 21 16,21-21-16,-21 0 0,1 0 0,20 0 15,0 0-15,-21 0 0,22-21 0,-1 0 16,-21 0-16,22-1 15,-22 1-15,0 0 0,0 0 0,0 0 16,0 0-16,1-22 0,-22 22 0,0 0 16,0 0-16,0 0 0,0-1 15,0 1-15,-22 0 0,1 0 0,0 0 16,0 21-16,0 0 0,0 0 0,-1 0 16,1 0-16,-21 0 0,21 0 15,0 0-15,-1 0 0,-20 21 0,21 0 16,0 0-16,0-21 0,-1 21 0,1 1 15,0-1-15,21 0 0,0 0 16,0 0-16,0 0 0,0 1 0,0-1 16,0 0-16,0 0 0,21-21 15,0 21-15,1-21 0,-1 0 16,0 0-16,0 0 0,0 0 0,22 0 16,-22 0-16,0 0 0,0 0 0,0-21 15,0 21-15,1-21 0,-1 0 16,0 0-16,0-1 0,0 1 0,0 0 15,1 0-15,-22 0 0,21 0 16,-21-1-16,21 1 0,-21 0 16,-21 42 15,21 0-31,-21 1 0,21-1 16,0 0-1,0 0-15,0 21 0,0-20 0,0-1 16,0 0-16,0 0 0,0 0 0,0 0 15,21 1-15,0-22 0,0 21 16,0-21-16,0 0 0,1 21 0,-1-21 16,21 0-16,-21 0 0,22 0 0,-1 0 15,-21 0-15,21-21 0,-20 21 16,20-21-16,-21-1 0,21 1 0,-20 0 16,-1 0-16,0-21 0,0 20 15,-21 1-15,21 0 0,-21-21 0,21 21 16,-21-1-16,0 1 0,0 0 0,0 0 15,0 0-15,-21 21 16,0 0-16,0 0 0,0 0 16,0 0-16,-1 0 0,1 21 0,0-21 15,0 21-15,0 0 0,0 0 0,-1 1 16,1-1-16,21 0 0,-21 0 16,21 0-16,0 0 0,0 1 15,0-1-15,0 0 0,21-21 16,0 0-16,1 21 0,-1-21 15,0 0-15,0 0 16,0 0-16,0 0 0,-21-21 16,22 0-16,-1 21 15,0-21-15,-21-1 0,21 22 0,-21-21 16,21 0-16,-21 0 0,21 21 16,-21-21-16,22 21 0,-22 21 46,0 0-30,0 0-16,0 0 0,-22 1 16,1 20-16,21-21 0,-21 21 0,0 1 15,0-1-15,21 0 0,-21 22 16,-1-22-16,1 22 0,21-22 0,-21 22 16,21-22-16,-21 0 0,0 22 15,21-22-15,0 22 0,-21-1 0,-1 1 16,1-22-16,21 21 0,0 1 0,-21-22 15,21 22-15,-21-1 0,21-20 0,0 20 16,0-21-16,0 22 0,0-22 16,0 22-16,0-22 0,0 0 0,0 1 15,0-1-15,0 0 0,0-20 0,0-1 16,0 21-16,0-21 0,0 0 16,-21-21-16,0 0 15,-1 0-15,22-21 16,-21 0-16,0 21 0,0-21 0,21-21 15,-21 20-15,0-20 0,21 21 0,-22-21 16,22-1-16,0 1 0,-21-22 0,0 22 16,21-21-16,0-1 0,0 1 15,0-1-15,0 1 0,0-1 0,0-21 16,21 43-16,0-21 0,22-1 0,-22 22 16,0-22-16,0 22 0,0 0 15,22-1-15,-22 1 0,0 0 0,21-1 16,-20 22-16,-1-21 0,21-1 0,-21 22 15,0 0-15,22-21 0,-22 21 16,0-1-16,0 1 0,22 0 16,-22 0-16,0 0 0,0 0 0,0-1 15,0 22-15,1-21 0</inkml:trace>
  <inkml:trace contextRef="#ctx0" brushRef="#br1" timeOffset="160736.93">26649 8678 0,'21'0'47,"0"0"-31,0 0-16,0 0 0,1 0 0,-1-21 15,0 21-15,0-21 0,0 21 16,0 0-16,1-21 0,-1 21 0,0-21 15,0 0-15,0 21 0,0-22 0,-21 1 16,22 21-16,-22-21 0,0 0 16,0 0-16,-22 21 15,1 0-15,0 0 0,0 0 16,0 0-16,0 0 0,-1 0 0,1 0 16,0 21-16,0 0 0,0 0 15,0 0-15,-1 1 0,22-1 16,-21 0-16,21 0 0,-21 0 15,21 0-15,0 1 0,0-1 16,0 0-16,21-21 16,0 21-16,1-21 0,-1 0 15,0 0-15,21 0 0,-21 0 16,1 0-16,-1 0 0,0 0 0,0 0 16,0 0-16,0-21 0,1 21 0,-1 0 15,0-21-15,0 21 16,-21-21-16,21 21 0,-21-22 15,21 22-15</inkml:trace>
  <inkml:trace contextRef="#ctx0" brushRef="#br1" timeOffset="160993.81">27347 8763 0,'0'21'78,"21"-21"-63</inkml:trace>
  <inkml:trace contextRef="#ctx0" brushRef="#br2" timeOffset="181465.57">13377 7853 0,'0'0'0,"-21"0"0,0 0 16,0 0-16,0 0 16,-1 0-16,1 21 15,21 0 48,21-21-16,1 0-47,-1 0 0,0 0 15,0 0-15,0 0 0,0 0 16,1 0-16,-1 0 0,0 0 16,0 0-16,21 0 0,-20 0 15,-1 0-15,0 0 0,0 0 0,21 0 16,-20 0-16,-1 0 0,0 0 0,21 0 15,-21 0-15,22 0 0,-1 0 16,-21 0-16,22 0 0,-1 0 0,-21 0 16,21 0-16,1 0 0,-1 0 0,0 0 15,1 0-15,-1 0 0,0 0 16,1 0-16,-1 0 0,0 0 16,1 0-16,-1 0 0,0 0 0,-20 0 15,20 0-15,0 0 0,1 0 0,-1 0 16,0 0-16,1 0 0,-1 0 15,0 0-15,22 0 0,-22 0 0,0 0 16,22 0-16,-22 0 0,1 0 0,20 0 16,1 0-16,-22 0 0,21 0 15,-20 0-15,20 0 0,-20 0 0,20 0 16,-21 0-16,22 0 0,-1 0 0,-20-21 16,20 21-16,1 0 0,-1 0 15,1 0-15,-1 0 0,1 0 16,-1 0-16,1 0 0,-1 0 0,1 0 0,-1 0 15,1 0-15,-1 0 16,1 0-16,-22 0 0,22 0 0,-1 0 16,1 0-16,-1 0 0,1 0 0,-22 0 15,43 0-15,-22-21 0,1 21 16,-1 0-16,1 0 0,-1 0 0,-21 0 16,22 0-16,-1 0 0,1 0 0,-1-21 15,-20 21-15,20 0 0,1 0 16,-1 0-16,1 0 0,-1 0 0,-20 0 15,41 0-15,-20 0 0,-1-21 0,1 21 16,20 0-16,-20 0 0,-1 0 16,1 0-16,-1 0 0,1 0 15,-1-22-15,1 22 0,-1 0 0,1 0 16,-22 0-16,22 0 0,-1 0 0,1 0 16,-1 0-16,1 0 0,-22 0 15,22 0-15,-22 0 0,0 0 0,1 0 16,-22 0-16,21 0 0,0 0 0,1 0 15,-22 0-15,0 0 16,0 0-16,0 0 0,1 0 0,-1 0 16,0 0-1,-21-21 17,0 0-1,0 0-31</inkml:trace>
  <inkml:trace contextRef="#ctx0" brushRef="#br2" timeOffset="182374.22">21675 7620 0,'-22'0'0,"44"0"0,-65 0 15,22 0-15,0 0 0,0 0 16,0 0-16,-1 0 0,1 0 16,42 0 30,1 0-30,-1 0-16,21 21 16,-21-21-16,22 0 0,-1 0 0,0 0 15,1 0-15,20 0 0,-21 0 0,22 0 16,-1 0-16,1 0 0,-1 0 16,22 0-16,0 0 0,-1 0 0,22 0 15,0 0-15,-21-21 0,21 21 16,-22 0-16,22-21 0,-21 21 0,-1 0 15,1-21-15,0 0 0,-1 21 0,-20 0 16,21 0-16,-22-22 16,1 22-16,-22 0 0,0 0 0,1 0 15,-22 0-15,21 0 0,-21 0 16,-21 22 31,0-1-32,-21-21 1</inkml:trace>
  <inkml:trace contextRef="#ctx0" brushRef="#br2" timeOffset="187569.2">5927 9970 0,'0'21'0,"-22"-21"31,22 21-16,-21-21-15,0 0 16,0 0-16,0 0 16,0 0-16,-1 0 0,1 0 0,0 21 15,0-21-15,-21 0 0,20 0 0,1 0 16,0 0-16,0 0 0,0 0 16,0 0-16,-1 0 15,44 0 48,-1 0-63,0 0 0,0 0 15,21 0-15,1 0 0,-1 0 0,0 0 16,1 0-16,-1 0 0,22 0 0,-1 0 16,-21 0-16,22 0 0,21 0 15,-22 0-15,22 0 0,-1 0 0,22 0 16,0 0-16,0 0 0,0 0 0,21 0 15,0-21-15,0 21 0,0 0 16,0 0-16,21 0 0,0 0 0,-21 0 16,21 0-16,-21 0 0,21-21 15,1 21-15,-1 0 0,0 0 0,-21 0 16,21 0-16,0 0 0,-21 0 16,21-21-16,-21 21 0,22 0 0,-1 0 15,-21 0-15,0 0 0,21-22 0,-21 22 16,0 0-16,0 0 0,0 0 15,0 0-15,-21-21 0,0 21 0,-1 0 16,-20 0-16,0 0 0,-22 0 0,1 0 16,-22 0-16,0 0 0,1 0 15,-22 0-15,0-21 0,0 21 0,0 0 157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2:45:08.4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0 0,'-21'0'15</inkml:trace>
  <inkml:trace contextRef="#ctx0" brushRef="#br0" timeOffset="1268.4">1037 254 0,'0'-21'16,"0"0"15,0 0 78,0-1-77,0 1-17,0 0 1,0 0 0,0 0-1,0 0 1,0-1-16,0 1 0,0 0 15,-21 21 17,0 0-1,21 21 47,0 22-78,0 20 0,0-21 16,0 22-16,0-1 0,0-20 15,0 20-15,0-20 0,0 20 0,0-21 16,0 1-16,0-1 0,0 0 16,0 1-16,0-1 0,0 0 15,0 1-15,0-22 0,0 0 16,0 21-16,0-20 0,0-1 15,0 0-15,0 0 16,0-42 15,0 0-31,0 0 16,0-1-16,0 1 0,21-21 16,-21 0-16</inkml:trace>
  <inkml:trace contextRef="#ctx0" brushRef="#br0" timeOffset="1729.14">952 0 0,'0'0'0,"-21"0"0,-63 0 31,105 0 0,0 0-15,0 0-16,21 0 0,-20 0 15,20 0-15,-21 0 0,21 0 16,1 0-16,-1 0 0,0 0 16,22 0-16,-22 0 0,1 0 0,-1 0 15,0 0-15,-21 0 0,22 0 0,-22 0 16,0 0-16,-42 0 15,-21 0-15,-1 0 16,1 42-16,0 22 0,-1-22 16,22 1-16,-21-22 0,-1 21 0,1-21 15,21 22-15,0-22 16,0 0-16,-1-21 0,1 21 0,21 0 16,-21-21-16,21 21 0,21-42 78</inkml:trace>
  <inkml:trace contextRef="#ctx0" brushRef="#br0" timeOffset="2819.66">1418 974 0,'0'0'0,"-21"0"0,21-21 31,0-1-15,21 1-16,0 0 16,-21 0-16,21-21 0,1 20 0,-1 1 15,-21-21-15,21 21 0,0-22 16,-21 22-16,21-21 0,-21 21 0,0-22 16,0 22-16,0 0 0,0 0 15,-21 21-15,0 0 16,0 0-16,0 0 15,-1 0-15,1 21 0,21 0 0,-21 0 16,21 1-16,0-1 16,0 0-1,21-21 1,0 0-16,1 0 0,-1 0 16,0 0-16,0 0 0,-21-21 15,21 21-15,0 0 0,1-21 16,-1 21-16,0 0 0,0 0 31,-21 21-15,0 0-16,0 0 0,0 0 15,0 22-15,0-22 0,0 0 0,-21 0 16,21 21-16,0-20 0,0-1 16,0 21-16,0-21 0,0 0 0,0 1 15,0-1-15,0 0 16,21-21-16,0 0 15,0 0-15,1 0 16,-1 0-16,0 0 0,0-21 0,0 0 16,0 21-16,1-22 0,-1 1 15,0 0-15,0-21 0,0 21 0,0-1 16,1 1-16,-22-21 0,21 21 16,-21 0-16,21-1 0,-21 1 0,0 0 15,21 0-15,-21 0 0,0 0 16,21 21-16,-21 21 31,0 0-15,0 0-16,0 0 15,0 0-15,0 22 0,0-22 0,0 0 16,0 0-16,0 22 0,0-22 16,0 0-16,0 0 0,0 21 15,0-20-15,0-1 0,0 0 16,21 0-16,1-21 0,-1 21 15,0-21-15,0 0 0,0 0 16,0 0-16,22 0 0,-22-21 16,0 21-16,0-21 0,0 0 0,22 0 15,-22-1-15,0 1 0,0-21 16,0 21-16,1 0 0,-1-22 16,0 22-16,-21-21 0,0-1 0,0 22 15,0-21-15,0 21 0,0-22 16,0 22-16,0-21 0,0 21 0,-21 21 15,0-21-15,-1-1 0,1 22 16,0 0-16,0 0 0,0 0 0,0 0 16,-1 0-16,1 0 0,0 22 15,0-1-15,0-21 0,0 21 16,-1 0-16,22 0 0,-21 0 0,21 1 16,0-1-16,0 0 15,0 0-15,0 0 0,0 0 16,21-21-1,22 0-15,-22 0 0</inkml:trace>
  <inkml:trace contextRef="#ctx0" brushRef="#br0" timeOffset="3720.64">3090 550 0,'0'0'0,"21"0"0,-21-21 16,0 0-16,0 0 0,0 0 16,-21 21 15,0 0-31,0 0 16,0 0-16,0 0 0,-1 0 0,-20 21 15,21-21-15,0 21 0,-22 0 16,22 0-16,-21 1 0,21-1 0,0 0 15,-1 21-15,1-21 0,0 1 16,21-1-16,0 21 0,0-21 0,0 0 16,0 1-16,0-1 0,0 0 15,0 0-15,21-21 0,0 21 0,1-21 16,20 0-16,-21 0 0,0 0 16,22 0-16,-22 0 0,0-21 0,21 0 15,-21 0-15,1 0 16,-1-1-16,0 1 0,0 0 0,0 0 15,-21 0-15,21 0 0,-21-1 16,22 1-16,-22 0 0,0 0 0,0 0 16,0 0-16,21-1 15,-21 1-15,0 42 32,0 1-17,0-1-15,0 0 16,0 0-16,0 0 0,0 22 0,0-1 15,0 0-15,-21 1 0,21-1 16,0 21-16,0-20 0,0 20 16,0 1-16,0-1 0,0 1 0,0 20 15,0-20-15,0-1 0,0 22 16,0 0-16,0-1 0,0 1 0,0 0 16,0-22-16,0 22 0,0 0 0,21-1 15,0-20-15,-21 20 0,21-20 16,0 21-16,-21-22 0,21 1 0,1-1 15,-1-21-15,-21 1 0,21-1 16,-21 0-16,21 1 0,-21-22 0,0 0 16,0 0-16,0 0 0,0 1 15,-21-22 1,0-22 0,0 22-16,-1-21 0,1 0 0,-21-21 15,21 21-15,-22-22 0,1 1 16,0-22-16,-22 22 0,22-21 0,-22-22 15,22 21-15,0 1 0,-22-22 0,22 1 16,21 20-16,-22-21 0,22 22 16,21-22-16,0 22 0,0-22 0,0 22 15,0-1-15,0 1 0,21-1 16,1 1-16,20 20 0,-21-20 16,21 20-16,1 1 0,-1-21 15,0 20-15,1 1 0,-1 0 0,-21 20 16,22-20-16,-1 0 0,-21 21 15,21-1-15,-20 1 0,-1 0 0,0 0 16,0 0-16,0 0 0,0-1 16,-21 1-16</inkml:trace>
  <inkml:trace contextRef="#ctx0" brushRef="#br0" timeOffset="4288.32">3260 593 0,'0'0'0,"-22"0"15,22-21 1,0-1 0,22 22 15,-1 0-31,0 0 16,0 0-16,0 22 15,0-22-15,1 21 0,-1 0 0,0 21 16,0-21-16,-21 1 0,0 20 15,21-21-15,-21 0 0,0 22 0,0-22 16,0 0-16,0 0 0,0 0 16,0 0-16,-21 1 0,0-22 31,21-22-31,0 1 16,0 0-1,0 0-15,0 0 0,0 0 0,0-22 16,21 22-16,-21 0 0,0 0 15,0 0-15,21-22 0,-21 22 0,0 0 16,0 0-16,21 21 0,1-21 0,-1-1 16,0 22-16,0-21 15,0 21-15,0 0 0,1 0 16,-1 0-16,0 0 0,-21 21 16,21-21-16,0 22 0,0-22 0,-21 21 15,22 0-15</inkml:trace>
  <inkml:trace contextRef="#ctx0" brushRef="#br0" timeOffset="4851.99">4000 804 0,'0'0'0,"85"0"31,-64 0-31,-21-21 0,21 21 0,-21-21 16,0 0-16,22 0 0,-22 0 15,0-1-15,0 1 0,0 0 0,0 0 16,0-21-16,-22 20 0,1 1 15,21 0-15,-21 0 0,0 0 0,0 0 16,-22 21-16,22 0 0,0 0 16,0 0-16,-21 0 0,20 0 0,-20 0 15,21 21-15,-21 0 16,20 21-16,1-21 0,-21 1 0,21 20 16,0 0-16,-1-21 0,1 22 0,21-1 15,0-21-15,0 22 0,0-22 16,0 21-16,0-21 0,0 0 0,0 1 15,0-1-15,21-21 0,1 0 16,-1 0-16,0 0 0,21 0 0,-21 0 16,1 0-16,20 0 0,-21-21 15,21-1-15,-20 1 0,20 0 0,-21 0 16,0-21-16,0 20 0,22-20 16,-22 21-16,-21 0 0,21-22 0,-21 22 15,21 0-15,-21 0 0,0 0 16,0 0-16,0-1 0,0 1 15,0 42 17,0 1-32,-21-1 0,21 0 15,0 21-15,-21-21 0,21 1 16,0-1-16,0 21 0,0-21 0,0 0 16,0 1-16,0 20 0,0-21 15,0 0-15,0 0 16,0 1-16,21-22 0,0 0 0,0 0 15,1 0-15,-1 0 16,0 0-16,0-22 0,0 1 0,0 0 16,1 0-16,-1 0 0</inkml:trace>
  <inkml:trace contextRef="#ctx0" brushRef="#br0" timeOffset="5557.59">4424 572 0,'0'0'15,"0"-22"-15,0 44 31,-21-1-15,21 0-16,-22 0 16,22 0-16,0 0 0,0 1 0,0-1 15,0 0-15,0 0 0,0 0 16,0 22-16,0-22 0,0 0 0,-21 0 16,21 0-16,0 0 0,0 1 15,0-1 1,-21-21-1,21-21-15,0-1 16,0 1-16,0 0 0,0 0 16,0-21-16,0 20 0,0 1 15,0-21-15,0 21 0,0 0 16,0-22-16,21 22 0,0 0 0,1 0 16,-1 0-16,0-1 0,0 22 15,21 0-15,-20-21 0,-1 21 0,0 0 16,0 0-16,0 21 0,0-21 15,-21 22-15,22-1 0,-22 0 0,21 0 16,-21 0-16,0 0 0,0 1 16,0-1-16,0 0 0,0 21 0,21-21 15,-21 1-15,0-1 0,0 0 0,0 0 16,0 0-16,0 0 16,0-42 30,0 0-46,0 0 16,21-21-16,-21 20 0,21 1 0,0-21 16,-21 21-16,22-22 0,-1 22 0,0-21 15,0 21-15,0-22 0,0 22 16,1 0-16,20 0 0,-21 21 0,0 0 16,0 0-16,1 0 0,-1 0 15,0 21-15,-21 0 0,21 0 16,-21 22-16,0-22 0,0 0 15,0 21-15,0-20 0,0 20 0,0-21 16,0 0-16,0 22 0,0-22 0,0 0 16,0 0-16,-21 0 15,21 0-15,21-42 47,0 0-47,-21 0 0,21 0 16,1 0-16,-22-1 0</inkml:trace>
  <inkml:trace contextRef="#ctx0" brushRef="#br0" timeOffset="7600.42">5270 550 0,'0'0'0,"0"-21"15,0 0 1,0 42 15,0 0-31,0 1 16,0-1-16,0 0 0,0 0 0,0 0 15,0 22-15,0-22 0,-21 0 16,21 0-16,0 0 0,-21 22 0,21-22 16,0 0-16,0 0 0,-21 0 15,21 0-15,0-42 47,0 0-47,0-21 16,0 21-16,0-1 0,0-20 15,0 21-15,21 0 0,-21-22 16,0 22-16,21-21 0,-21 21 0,21 0 16,1-1-16,-22 1 0,21 0 15,0 0-15,0 21 0,0 0 16,0 0-16,1 0 16,-22 21-16,21 0 0,-21 0 0,0 1 15,21-1-15,0 0 0,-21 0 0,0 21 16,0-20-16,0-1 0,0 0 15,0 21-15,0-21 0,21 1 0,-21-1 16,0 0-16,0 0 0,0 0 16,0 0-1,21-21 1,-21-21 0,0 0-16,22 0 0,-22 0 15,21 0-15,-21-1 0,0-20 16,21 21-16,0 0 0,-21-22 0,21 22 15,-21-21-15,21 21 0,1 0 0,-22-22 16,21 22-16,0 21 0,-21-21 16,21 0-16,0 21 0,0 0 15,-21 21 1,22 0-16,-22 0 0,0 0 0,0 1 16,0-1-16,0 0 0,0 21 15,0-21-15,0 1 0,0-1 16,0 21-16,0-21 0,0 0 0,0 1 15,0-1-15,0 0 0,0 0 16,21-21-16,-21 21 0,21-21 0,0 0 16,0 21-16,0-21 15,1 0-15,-1 0 0,0 0 0,0-21 16,0 0-16,0 21 0,1-21 0,-1 0 16,0 0-16,0-22 0,0 22 15,-21 0-15,21 0 0,-21-22 16,22 22-16,-22 0 0,0 0 15,0 0-15,0 0 0,0-1 16,0 44 15,0-1-31,0 0 0,0 0 16,0 0-16,0 0 0,0 1 16,0-1-16,0 21 0,0-21 0,0 0 15,0 1-15,0-1 0,0 0 16,0 0-16,21-21 0,0 0 15,-21 21-15,21-21 0,0 0 0,0 0 16,1 0-16,-1 0 0,0-21 16,0 21-16,0-21 0,0 0 0,1 0 15,-1 21-15,0-43 0,-21 22 16,0 0-16,21 0 0,-21-22 16,21 22-16,-21 0 0,0 0 0,0 0 15,0 0-15,0-1 0,0 44 31,0-1-15,0 0-16,0 0 0,-21 0 16,21 0-16,-21 22 0,21-22 0,0 0 15,0 0-15,0 22 0,-21-22 16,21 0-16,0 0 0,0 0 16,0 0-16,0 1 15,21-22 1,-21-22-1,21 1-15,0 0 0,0 0 16,-21 0-16,22-22 0,-1 22 16,0 0-16,-21 0 0,21-21 0,0 20 15,0 1-15,1 0 0,-22 0 16,21 21-16,0 0 0,-21-21 0,21 21 16,0 21-1,-21 0-15,0 0 16,0 0-16,0 1 0,0-1 15,0 0-15,0 0 0,0 0 0,0 0 16,21 1-16,1-1 0,-22 0 16,21 0-16,0-21 0,0 21 0,0 0 15,0-21-15,1 0 0,20 22 16,-21-22-16,0 0 0,22 0 0,-22 0 16,21 0-16,-21 0 0,22-22 15,-22 1-15,0 21 0,0-21 0,21 0 16,-20 0-16,-1 0 0,0-22 0,-21 22 15,21 0-15,0-21 0,-21 20 16,0-20-16,0 21 0,0 0 0,0 0 16,0-1-16,0 1 0,-21 21 15,0 0-15,0 0 16,0 0-16,-22 0 0,22 0 0,0 21 16,0 1-16,-22-1 0,22 0 15,0 0-15,0 21 0,21-20 0,-21-1 16,21 21-16,-21-21 0,21 0 0,0 22 15,0-22-15,0 0 0,0 0 16,0 0-16,0 1 0,21-22 16,0 0-16,0 0 0,0 0 15,0 0-15,1 0 0,-1 0 0,0-22 16,0 1-16,0 0 16,0 0-16,1 0 0,-1 0 15,-21-1-15,0 1 0,21 0 0,-21 0 16,21 0-16,-21 0 0,0-1 15,0 1-15,0 42 47,0 1-31,0-1-16,0 21 0,-21-21 16,0 22-16,21-22 0,-21 21 0,-1 0 15,22 1-15,0 20 0,0-20 0,-21-1 16,21 21-16,0 1 0,-21-22 15,21 22-15,0-1 0,0-20 16,0 20-16,0 22 0,0-22 0,0 1 16,0-1-16,0 1 0,0-1 15,0 1-15,0-1 0,0-20 0,0 20 16,0 1-16,0-22 0,21 21 0,-21-20 16,0 20-16,0-20 0,0-1 15,0 0-15,0 1 0,0-22 0,0 21 16,0-21-16,-21 0 0,21 1 15,-21-22-15,0 0 16,0-22-16,21 1 16,0 0-16,0 0 0,0-21 0,0-1 15,0 1-15,0 0 0,-22-22 16,22 22-16,0-22 0,0 1 16,0-22-16,0 22 0,0-1 0,0-21 15,0 22-15,0-22 0,0 22 0,0-1 16,0 1-16,22 20 0,-22-20 15,21 21-15,-21-1 0,0 1 0,21 0 16,-21-1-16,21-20 0,0 20 0,-21 1 16,0 0-16</inkml:trace>
  <inkml:trace contextRef="#ctx0" brushRef="#br0" timeOffset="7836.29">5990 402 0,'-21'0'32,"42"0"14,0 0-30,0 0-16</inkml:trace>
  <inkml:trace contextRef="#ctx0" brushRef="#br0" timeOffset="10128.98">8213 275 0,'0'0'0,"0"-21"0,21 0 0,-21 0 16,0 0-16,0-1 0,0 1 15,0 0-15,0 0 0,0 63 32,0-21-17,-21 22-15,21-1 0,0 0 16,0 22-16,-22-22 0,1 22 0,0-22 16,0 0-16,21 22 0,-42-22 0,20 22 15,1-22-15,0 22 16,0-22-16,-21 0 0,20 1 0,1-22 15,0 0-15,21 0 0,0 0 16,-21 0-16,21-42 31,0 0-31,0 0 0,0-21 16,21 20-16,-21-20 0,0 0 0,21-1 16,0 1-16,-21 0 0,22-1 15,-22 1-15,0 21 0,21-21 0,-21-1 16,21 22-16,-21 0 0,0 0 0,0 0 15,21 42 1,-21 0-16,0 0 16,0 0-16,21 0 0,-21 22 15,0-22-15,0 21 0,0 1 0,21-1 16,-21 0-16,22 1 0,-1-1 0,-21 0 16,0-21-16,21 22 0,0-22 15,0 0-15,-21 21 0,21-20 0,1-22 16,-1 21-16,0-21 0,21 0 15,-21 0-15,22 0 0,-1 0 0,-21 0 16,22-21-16,-1-1 0,0 1 0,1 0 16,-1 0-16,-21-21 0,21 20 15,-20-20-15,-1 0 0,0-1 0,0 1 16,0 0-16,-21-1 0,0 22 16,0-21-16,0 21 0,0-22 15,0 22-15,-21 0 0,0 0 0,0 0 16,0 21-16,-22 0 15,22 0-15,0 0 0,0 21 0,0-21 16,-22 21-16,22 0 0,0 22 0,0-22 16,0 21-16,-1-21 0,1 22 15,21-22-15,0 21 0,-21 0 0,21 1 16,0-22-16,0 21 0,0-21 16,0 22-16,0-22 0,0 0 0,0 0 15,21 0-15,0-21 0,1 0 0,-1 22 16,0-22-16,0 0 15,0 0-15,22 0 0,-22-22 0,21 1 16,-21 0-16,22 0 0,-22 0 16,21-22-16,-21 1 0,0 21 0,1-21 15,-22-1-15,21 1 0,-21 21 0,21-22 16,-21 22-16,0 0 0,0 0 16,0 0-16,-21 21 15,0 21 1,21 0-16,-22 0 15,22 0-15,0 22 0,0-22 0,0 0 16,0 21-16,0-20 0,0-1 16,0 0-16,0 0 0,22 0 15,-1 0-15,-21 1 0,21-22 0,0 0 16,0 0-16,0 0 0,1 0 16,-1 0-16,21 0 0,-21 0 0,22-22 15,-22 1-15,21 0 0,-21 0 16,0 0-16,22 0 0,-22-22 0,0 22 15,0-21-15,-21 21 0,21-22 0,-21 22 16,22 0-16,-22 0 0,0 0 16,0-1-16,0 44 15,0-1 1,0 0-16,0 0 0,-22 21 16,22-20-16,-21-1 0,21 21 15,-21-21-15,0 22 0,21-22 16,0 0-16,0 0 0,-21 21 0,21-20 15,0-1-15,-21 0 0,42-21 47,0 0-47,0-21 0,-21 0 16,21-1-16,0 1 0,-21 0 0,22 0 16,-1-21-16,0 20 0,-21-20 0,21 21 15,0-21-15,0 20 0,-21 1 16,0 0-16,22 0 0,-1 21 31,-21 21-31,0 0 16,0 0-16,0 1 0,0-1 15,0 0-15,0 0 0,0 21 16,0-20-16,21-1 0,-21 0 0,0 0 16,21 0-16,0 0 0,-21 1 0,21-22 15,1 21-15,-1 0 0,21-21 16,-21 0-16,22 21 0,-1-21 0,0 0 15,1 0-15,-1 0 0,0 0 0,1-21 16,20 0-16,-21 0 0,-20-1 16,20 1-16,0 0 0,-21 0 15,1-21-15,-1-1 0,0 22 16,0-21-16,-21 21 0,21-22 0,-21 1 16,0 21-16,0 0 0,0-22 0,0 22 15,-21 21-15,0-21 0,0 21 16,-22 0-16,22 0 0,-21 0 0,21 21 15,0-21-15,-22 21 0,22 0 16,0 1-16,-21-1 0,20 21 0,1-21 16,21 0-16,0 22 0,-21-22 0,21 0 15,0 21-15,0-20 16,0-1-16,0 0 0,21 0 0,0 0 16,1-21-16,-1 21 0,0-21 0,21 0 15,-21 0-15,1 0 16,-1 0-16,21-21 0,-21 0 0,0 0 15,1 0-15,-1 0 0,0-1 16,0 1-16,-21 0 0,21 0 0,-21 0 16,21 0-16,-21-1 0,0 1 0,0 0 15,0 0-15,0 0 0,0 42 47,0 0-47,0 0 0,0 0 16,0 1-16,0 20 0,0 0 15,0 1-15,0-1 0,0 0 0,0 22 16,-21-1-16,21-20 0,0 20 16,0 1-16,-21-1 0,21 22 0,0-22 15,0 1-15,0 20 0,0-20 0,0 21 16,0-22-16,0 22 0,21-22 16,0 1-16,-21-1 0,0 1 0,22-1 15,-22 1-15,21-1 0,0-20 0,-21 20 16,0-21-16,0 1 0,0-22 15,0 0-15,0 21 0,0-20 16,-21-22-16,0 0 0,-1 0 16,1-22-16,0 22 0,0-42 15,-21 21-15,20 0 0,-20-22 0,21 1 16,0 0-16,-22-22 0,22 22 16,21-22-16,0 1 0,-21-1 0,21 1 15,0-1-15,0 1 0,0-22 16,0 22-16,0-1 0,0 1 0,21-1 15,0 22-15,1-22 0,-1 22 0,0-21 16,0 20-16,21 1 0,1 0 16,-22-1-16,21 1 0,-21 0 0,22-1 15,-22 22-15,21-21 0,-21-1 16,1 22-16</inkml:trace>
  <inkml:trace contextRef="#ctx0" brushRef="#br0" timeOffset="12031.89">10626 550 0,'0'-84'31,"0"105"0,0 0-31,0 21 16,0-20-16,0-1 0,0 0 15,0 21-15,0-21 0,0 22 16,-22-22-16,22 0 0,0 21 0,0-20 16,0-1-16,0 0 0,0 0 15,0 0-15,0 0 16,22-21-16,-1 0 0,0 0 15,0-21-15,0 0 0,0 21 16,1-21-16,-1 0 0,0 0 0,0-1 16,0 1-16,0-21 0,1 21 15,-1 0-15,0-22 0,0 22 0,0-21 16,-21 21-16,0-1 0,21 1 0,-21 0 16,22 0-1,-22 42 1,0 0-1,0 0-15,0 1 0,0-1 16,0 0-16,0 21 0,-22-21 0,22 22 16,0-22-16,0 0 0,0 21 15,0-20-15,0 20 0,0-21 0,0 0 16,22 0-16,-1 1 0,-21-1 0,21-21 16,21 21-16,-21-21 0,1 0 15,-1 0-15,21 0 0,-21 0 0,22 0 16,-22-21-16,21 21 0,-21-21 0,22-1 15,-22 1-15,0 0 16,21 0-16,-21-21 0,1 20 0,-1-20 16,-21 21-16,0-21 0,21 20 15,-21-20-15,0 0 0,0 21 0,0-1 16,0-20-16,0 21 0,0 0 0,-21 0 16,0 21-16,-1 0 15,1 0-15,0 0 0,0 0 0,0 0 16,0 21-16,-1 0 0,1 0 0,0 0 15,0 0-15,0 22 0,0-22 16,-1 21-16,1-21 0,21 22 0,0-22 16,0 21-16,0-21 0,0 1 15,0 20-15,0-21 0,0 0 16,0 0-16,21 1 0,1-22 16,-1 0-16,0 0 15,0 0-15,0 0 0,0 0 0,1-22 16,-1 1-16,0 21 0,0-21 0,21-21 15,-42 21-15,22-1 0,-1-20 16,0 21-16,0 0 0,-21-22 0,21 1 16,-21 21-16,21-21 0,-21 20 15,22 1-15,-22 0 0,0 0 0,0 0 16,0 0-16,0 42 31,0 0-31,0 0 16,0 0-16,0 0 0,0 22 0,0-22 15,0 0-15,0 0 0,0 22 16,0-22-16,0 21 0,0-21 0,0 0 16,0 1-16,0 20 0,0-21 15,21 0-15,0 0 0,0-21 0,21 22 16,-20-1-16,20-21 0,-21 0 0,21 0 16,1 0-16,-1 0 0,0 0 15,1 0-15,-1-21 0,0-1 0,1 22 16,-1-21-16,0-21 0,-20 21 0,20 0 15,-21-1-15,21-20 16,-42 21-16,22-21 0,-22 20 0,21-20 16,-21 21-16,0-21 0,0 20 0,0 1 15,0 0-15,0 0 0,-21 21 16,-1 0-16,1-21 0,0 21 0,0 0 16,0 0-16,0 21 0,-22-21 15,22 21-15,0 0 0,0 0 0,0 1 16,-1-1-16,1 21 0,0-21 0,0 0 15,21 22-15,-21-22 0,21 0 16,0 0-16,0 0 0,0 1 0,0-1 16,0 0-16,21 0 0,0-21 15,0 0-15,0 21 0,1-21 16,20 0-16,-21 0 0,0 0 0,22 0 16,-22-21-16,0 0 0,0 21 15,21-21-15,-20 0 0,-1-1 0,0 1 16,0-21-16,-21 21 0,21 0 0,-21-1 15,21 1-15,-21-21 0,0 21 16,0 0-16,0-1 0,22 22 16,-22 22 15,0-1-31,-22 0 16,22 0-16,0 21 0,0-20 0,0 20 15,0 0-15,-21 1 0,21-1 16,0 0-16,0 22 0,0-1 0,0-20 15,0 20-15,0 1 0,0-1 16,0 1-16,0-1 0,0 1 0,0-1 16,-21 1-16,21-1 0,-21 1 0,21-1 15,0 1-15,-21-1 0,21 1 0,0-1 16,0 1-16,0-1 0,0-21 16,0 22-16,0-22 0,0 1 0,-21-1 15,21 0-15,0 1 0,-22-22 16,1 0-16,21 0 0,-21 0 0,0-21 15,0 0-15,0 0 16,-1-21-16,22 0 0,0 0 16,0 0-16,-21-22 0,21 22 0,0-21 15,0-1-15,0-20 0,0 21 16,0-22-16,0 22 0,0-22 0,21-20 16,1 20-16,-22-21 0,21 22 0,0-1 15,-21-20-15,21 20 0,0 1 16,-21 20-16,21-20 0,1 21 0,-22-22 15,21 22-15,0-1 0,0 1 0,-21 0 16,21-1-16,-21 1 16,21 0-16,1 21 0,-22-1 0,0 1 15,21 0-15,0 0 0,-21 0 0,21 0 16,-21-1-16,21 22 16,0-21-16,-21 0 15,22 21-15</inkml:trace>
  <inkml:trace contextRef="#ctx0" brushRef="#br0" timeOffset="12399.68">12742 804 0,'0'22'0,"43"-22"32,-22 0-32,0 0 0,-21-22 15,21 22-15,0-21 0,0 21 0,1-21 16,20 0-16,-21 0 0,0 0 15,0-1-15,1 1 0,-1 0 0,-21 0 16,0 0-16,0 0 0,0-1 16,0 1-16,-21 21 15,-1 0-15,1 0 0,0 0 16,0 0-16,-21 21 0,20 1 16,1-1-16,-21 21 0,21-21 0,0 0 15,21 22-15,0-22 0,-22 21 0,22-21 16,0 1-16,0 20 15,0-21-15,0 0 0,0 0 0,22 1 16,-1-1-16,0-21 0,0 21 16,0-21-16,0 0 0,22 0 0,-22 0 15,21 0-15,-21 0 0,1 0 0,20 0 16,-21 0-16,0-21 0,0 21 16,1-21-16,-1 21 0,0-22 0</inkml:trace>
  <inkml:trace contextRef="#ctx0" brushRef="#br0" timeOffset="14707.85">14393 275 0,'0'-21'0,"0"42"0,0-63 0,0 21 0,21 0 16,-21-1-16,0 1 0,0 0 15,0 0-15,0 0 0,0 0 0,0-1 16,0-20-16,0 84 94,0-20-94,-21-1 0,21 21 15,0-21-15,0 22 0,0-22 16,0 21-16,0 0 0,-21 1 0,21-22 15,0 21-15,0 1 0,0-22 16,0 21-16,0 0 0,0-20 0,0 20 16,0-21-16,0 21 0,0 1 15,0-1-15,0 0 0,0-20 16,0 20-16,0 0 0,0 1 0,0-1 16,0 0-16,0 1 0,0-1 0,0-21 15,0 21-15,0 1 0,0-22 16,0 21-16,0-21 0,0 22 0,0-22 15,0 21-15,0-21 0,0 22 0,0-22 16,0 21-16,0-21 0,0 22 16,0-22-16,0 21 0,0-21 0,0 22 15,0-22-15,0 21 0,0-21 16,0 22-16,-21-22 0,21 0 0,0 0 16,0 22-16,0-22 0,0 0 15,0 0-15,0 0 0,0 0 0,0 1 16,0-1-16,-21 0 0,21 0 15,0 0-15,-21 0 0,21 1 0,0-1 16,0 0-16,0 0 0,0 0 0,0 0 16,0 1-16,0-1 0,0 0 15,0 0-15,0 21 0,-22-20 0,22-1 16,0 0-16,0 21 0,0-21 0,0 1 16,0 20-16,0-21 0,-21 0 0,21 22 15,0-22-15,0 21 0,0-21 16,0 0-16,0 22 0,0-22 0,0 21 15,-21-21-15,21 1 0,0 20 16,0-21-16,0 21 0,-21-20 16,21 20-16,0-21 0,0 21 0,0 1 15,0-1-15,0-21 0,-21 22 0,21-1 16,0 0-16,0-21 0,0 22 0,0-1 16,0 0-16,-21 1 0,21-22 15,0 21-15,0 1 0,0-1 0,0-21 16,0 21-16,0 1 0,0-1 0,-22 0 15,22 1-15,0-1 0,0 0 16,0 22-16,0-22 0,0 1 0,0-1 16,0 0-16,0 1 0,0-1 15,0 0-15,0 1 0,0-1 0,0 0 16,-21 1-16,21-1 0,0 0 16,0 1-16,0 20 0,0-21 0,0 1 15,0 20-15,0-20 0,-21-1 0,21 21 16,0-20-16,0-1 0,0 22 15,0-22-15,0 0 0,0 1 0,0-1 16,0 21-16,0-20 0,0-1 0,0 0 16,0 22-16,0-22 0,0 1 0,0-1 15,0 0-15,0 1 16,0-1-16,0 0 0,0 1 0,21-1 0,-21 0 16,0 1-16,0-1 0,0 0 15,0 1-15,0-1 0,0 0 0,0 1 16,0 20-16,0-21 0,0 1 15,0 20-15,0-20 0,0-1 0,0 21 16,0-20-16,0-1 0,0 0 0,0 1 16,0-1-16,0 22 0,0-22 0,0 0 15,0 1-15,0 20 0,0-21 16,0 1-16,0 20 0,0-20 0,0-1 16,0 21-16,0-20 0,0-1 0,0 0 15,0 22-15,0-22 0,0 1 0,0-1 16,0 21-16,0-20 0,0 20 15,0-20-15,0-1 0,-21 21 16,21-20-16,0 20 0,0-20 0,-21 20 16,21-21-16,0 22 0,0-22 0,0 22 15,0-22-15,0 22 0,0-1 16,0 1-16,-21-22 0,21 21 0,0 1 16,0-1-16,0 1 0,0-22 0,0 22 15,0-1-15,0-20 0,0 20 0,0 1 16,0-1-16,0 1 0,0-22 0,0 21 15,0 1-15,0-1 0,0 1 16,-21-22-16,21 22 0,0-1 0,0 1 16,0-22-16,0 22 0,0-1 0,0 1 15,-22-1-15,22 1 0,0-1 16,-21 1-16,21-1 0,0 1 0,0-22 16,0 21-16,-21 1 0,21-1 15,0 1-15,-21-1 0,21 1 0,0-1 16,0 1-16,0-1 0,0 1 0,0-1 15,0 1-15,0-1 0,0 1 0,0-1 16,0 1-16,0-1 0,0 1 16,0-1-16,0 1 0,0-1 0,0 1 15,0-1-15,0 1 0,0-1 16,0 1-16,0-1 0,0 1 0,0-1 0,0 1 16,-21-1-16,21 1 0,0-1 15,0 1-15,-21-1 0,21 1 16,0-1-16,0 1 0,0-1 0,0-20 15,0 20-15,0 1 0,-22-1 0,22 1 16,0-1-16,-21 1 0,21-1 16,0 1-16,0-1 0,0 1 0,-21-1 15,21 1-15,0-22 0,-21 22 0,21-1 16,0 1-16,0-1 0,0 1 16,0-1-16,0 1 0,0-1 0,0 1 15,0-1-15,-21 1 0,21-22 16,0 21-16,0 1 0,0-1 0,0 1 15,0-22-15,0 22 0,0-1 16,0 1-16,-21-1 0,21 1 0,0-1 16,0-20-16,0 20 0,0-21 0,0 22 15,-22-1-15,22 1 0,-21-1 16,21-20-16,0 20 0,0 1 0,0-1 16,0 1-16,-21-22 0,21 22 0,0-22 15,0 21-15,0-20 0,-21-1 16,21 22-16,0-22 0,0 0 0,0 22 15,0-22-15,0 0 0,0 22 0,0-22 16,0 1-16,0-1 16,0 0-16,0 1 0,0-1 0,0 0 15,0 1-15,0-22 0,0 21 0,0 0 16,0 1-16,0-22 0,-21 21 16,21 1-16,0-22 0,0 21 0,-21 0 15,21-20-15,0 20 0,0-21 16,0 21-16,0-20 0,0-1 0,0 0 15,0 21-15,0-21 0,0 1 16,-22-1-16,22 0 0,0 0 0,0 0 16,0 0-16,0 1 15,0-1-15,-21-21 0,21 21 16,0-42 31,0 0-47,0-1 15,0 1-15,0 0 0,0-21 0,21-1 16,1 1-16,-1-21 0</inkml:trace>
  <inkml:trace contextRef="#ctx0" brushRef="#br0" timeOffset="17479.95">15028 445 0,'0'21'0,"21"-21"16,1 0-1,-1 0 1,0 0-16,0 0 16,0-21-16,0 21 0,1-22 15,-1 22-15,0-21 0,0 0 0,0 21 16,22-21-16,-43 0 0,21 0 15,0-1-15,-21 1 16,0 0-16,0 0 0,0 0 16,-21 21-16,0 0 0,-1-21 15,1 21-15,0 0 0,0 0 0,0 0 16,-22 0-16,22 0 0,0 0 16,0 0-16,0 21 0,0 0 0,-1-21 15,1 21-15,0 0 16,21 0-16,-21 1 0,21-1 15,0 0-15,0 0 0,0 0 16,0 0-16,0 1 0,21-1 16,0 0-16,0 0 0,1 0 0,20 0 15,-21 1-15,0-1 16,0 0-16,1 0 0,-1 0 0,0 22 16,0-22-16,0 0 0,0 0 15,1 0-15,-22 0 0,0 22 0,0-22 16,0 0-16,0 0 0,0 0 0,-22 1 15,1-1-15,0 0 0,0-21 16,-21 21-16,20-21 0,-20 0 0,0 21 16,21-21-16,-22 0 0,1 0 15,21 0-15,0 0 0,-22-21 0,22 21 16,0-21-16,0 0 0,21 0 16,0-1-16,-21-20 0,21 21 15,0 0-15,0-22 0,0 22 0,0-21 16,0 21-16,0-22 0,0 22 15,0 0-15,0 0 0,0 0 0,0 0 16,0-1-16,21 22 16,-21 22-1,0-1-15,21 0 0,-21 0 16,21 0-16,0 0 0,-21 1 16,0 20-16,21-21 0,1 0 0,-22 22 15,21-22-15,0 21 0,-21-21 16,21 0-16,0 1 0,-21-1 15,21-21-15,1 21 0,-1-21 0,0 21 0,0-21 16,0 0-16,0 0 16,22 0-16,-22 0 0,21-21 0,-21 0 15,1 0-15,20-1 0,0 1 16,-21 0-16,22 0 0,-22 0 0,21-22 16,-21 22-16,1-21 0,-1 21 0,0-22 15,0 22-15,0 0 0,0 0 16,1 0-16,-22 0 0,0-1 0,21 22 15,-21 22 32,0-1-31,21-21 0,-21 21-16,21-21 31,-21-21-16,0 0-15,0-1 16,0 1-16,0 0 16,0 0-16,0 0 15,-21 21-15,21-21 16,0-1-16,-21 22 16,0 0-16,-1 0 15,22 22-15,0-1 0,-21 0 16,21 0-16,-21 0 0,21 0 0,-21 1 15,21-1-15,-21 21 0,21-21 16,0 22-16,0-22 0,0 21 0,0 0 16,0-20-16,0 20 0,0-21 0,0 21 15,0-20-15,0-1 0,21 0 16,-21 0-16,21 0 0,0-21 0,0 0 16,-21 21-16,22-21 0,-1 0 15,0 0-15,0 0 0,0 0 0,0-21 16,22 0-16,-22 21 0,0-21 15,0-21-15,-21 20 0,21 1 16,1-21-16,-1 21 0,0-22 0,0 22 16,-21-21-16,0 21 0,21-22 0,0 22 15,-21 0-15,0 0 0,0 0 16,0 0-16,-21 21 31,21 21-31,-21 0 16,0 0-16,21 0 0,0 0 15,-21 1-15,21-1 16,0 0-16,0 0 0,0 0 16,21-21-1,0 0-15,0 0 16,0 0-16,1 0 0,-1 0 16,0-21-16,0 21 0,-21-21 15,21 0-15,0 21 0,1-21 0,-22-1 16,0 1-16,21 21 0,0-21 0,-21 0 15,0 0-15,0 42 47,0 0-47,-21 0 16,21 0-16,-21 1 0,21-1 16,0 0-16,-22 0 0,22 21 15,-21-20-15,21-1 0,0 21 0,0-21 16,0 0-16,0 1 0,0-1 15,0 0-15,0 0 0,0 0 16,21-21-16,1 0 0,-1 0 16,0 0-16,0 0 0,0 0 15,0 0-15,1-21 0,-1 0 0,0 21 16,0-21-16,0 0 0,0-22 16,1 22-16,-1 0 0,0-21 0,0 20 15,-21 1-15,21 0 0,-21 0 0,21 0 16,-21 0-16,22-1 15,-22 44 17,0-1-32,-22 0 0,22 0 15,-21 0-15,21 0 0,0 1 0,-21-1 16,21 0-16,0 0 0,0 0 16,0 0-16,0 1 0,21-22 15,-21 21-15,21-21 16,1 0-16,-1 0 15,0-21-15,-21-1 0,21 22 16,0-21-16,-21 0 16,21 0-16,-21 0 0,22 0 0,-22-22 15</inkml:trace>
  <inkml:trace contextRef="#ctx0" brushRef="#br0" timeOffset="17659.91">16700 402 0,'0'0'0,"-84"0"31,63 0-31,-1 0 16,1 0-16,21 21 15,0 1-15,0-1 16,0 0-16,21-21 16,1 0-16,-1 21 15,0-21-15</inkml:trace>
  <inkml:trace contextRef="#ctx0" brushRef="#br0" timeOffset="18059.93">17018 550 0,'-21'-42'31,"21"63"-15,0 0-16,0 1 15,0-1-15,0 0 0,0 21 0,0 1 16,0-1-16,0 0 0,0 22 0,-21-22 16,-1 22-16,22-1 0,-21 1 15,0-1-15,0-21 0,21 22 0,-21-1 16,0 1-16,21-1 0,0 1 15,-22-1-15,1 22 0,21-21 0,-21-1 16,21-21-16,0 22 0,0-1 16,0-20-16,-21-1 0,21 0 0,0-20 15,0-1-15,0 0 0,0 0 16,0 0-16,0-42 16,0 0-1,0 0-15,21 0 0,-21-1 16,21-20-16,-21 21 0,21-21 0,1-22 15</inkml:trace>
  <inkml:trace contextRef="#ctx0" brushRef="#br0" timeOffset="20067.96">16954 826 0,'0'0'0,"0"-43"0,0-20 16,0 20-16,0 22 0,0-21 15,0 0-15,0 20 0,0 1 0,0 0 16,0 0-16,22 0 0,-1 0 15,0 21-15,21 0 0,-21 0 16,1 0-16,20 0 0,-21 21 16,0-21-16,22 21 0,-22 0 0,0 21 15,0-20-15,0-1 0,-21 21 0,21-21 16,-21 22-16,0-22 0,0 0 16,-21 21-16,0-21 0,0 1 0,-21-1 15,20 0-15,1 0 0,-21-21 16,21 0-16,0 0 0,-22 0 0,22 0 15,0 0-15,0 0 16,21-21-16,0 0 31,21 21-15,0 0-16,-21 21 16,21 0-16,0-21 0,-21 21 15,22 0-15,-1 1 0,0-22 0,0 21 16,0 0-16,0-21 0,1 0 15,-1 21-15,21-21 0,-21 0 0,22 0 16,-1 0-16,-21 0 0,21 0 16,1-21-16,-1 0 0,0 0 0,1-1 15,-1 1-15,0 0 0,1-21 16,-22 21-16,21-22 0,-21 1 16,22 0-16,-22-1 0,0 1 0,0 0 15,0-1-15,1 1 0,-22 0 16,0-1-16,0 1 0,0 0 0,0 20 15,0-20-15,0 21 0,0 0 16,-22 21-16,1 0 16,0 21-16,0 0 0,21 0 0,0 0 15,-21 22-15,21-1 16,-21 0-16,21-20 0,-22 20 0,22 0 0,0 1 16,0-1-16,0 0 0,0 1 0,0-22 15,0 21-15,0 0 16,0 1-16,0-22 0,0 0 0,0 21 15,22-42-15,-1 22 0,0-1 16,0-21-16,0 0 0,0 0 16,1 0-16,-1 0 0,0 0 0,0-21 15,0 21-15,0-22 0,1 1 16,-1-21-16,0 21 0,0 0 0,0-22 16,0 22-16,1-21 0,-1 21 15,-21-1-15,0 1 0,0 0 0,21 0 16,-21 0-16,-21 42 31,21 0-15,0 0-16,-21 0 0,21 1 15,0-1-15,0 0 0,0 0 16,0 0-16,0 0 0,0 1 0,0-1 16,0 0-16,0 0 0,0 0 15,21 0-15,0-21 0,0 22 16,0-22-16,0 0 0,1 0 15,20 0-15,-21 0 0,21-22 0,-20 1 16,-1 0-16,21 0 0,-21 0 16,0 0-16,1-1 0,-1 1 0,0-21 15,0 21-15,0 0 0,0-1 16,-21 1-16,0 0 0,22 0 16,-22 0-16,-22 21 31,22 21-31,-21 0 15,0 0-15,21 0 0,-21 1 0,21-1 16,0 0-16,-21 21 0,21-21 16,-21 1-16,21-1 0,-22 0 0,22 0 15,0 0-15,0 0 0,0 1 32,0-44-17,22 1 1,-1 0-16,-21 0 0,21 0 15,0 0-15,-21-1 0,21 1 0,0-21 16,-21 21-16,22 0 0,-1-1 16,-21 1-16,21 0 0,-21 0 0,21 21 15,0 0 1,-21 21 0,0 0-16,0 0 0,0 1 15,0-1-15,0 0 0,0 21 16,21-21-16,1 1 0,-1-1 15,-21 0-15,21 0 0,0 0 16,21 0-16,-20 1 0,-1-1 0,0-21 16,0 0-16,21 21 0,-20-21 0,20 0 15,0 0-15,1 0 0,-22 0 16,21 0-16,0-21 0,-20 0 0,20-1 16,-21 1-16,0 0 0,0 0 15,1-21-15,-1 20 0,0-20 0,-21 21 16,0-21-16,0 20 0,0-20 0,0 21 15,0 0-15,0 0 0,0-1 16,0 1-16,-21 21 0,0 0 16,-22 0-16,22 0 15,0 0-15,0 21 0,-22-21 0,22 43 16,0-22-16,0 0 0,-21 0 0,20 22 16,1-22-16,0 21 0,21-21 15,0 22-15,-21-22 0,21 21 0,0-21 16,0 0-16,0 1 0,0-1 15,0 0-15,21-21 0,0 0 0,-21 21 16,21-21-16,1 0 0,-1 0 0,0 0 16,0-21-16,0 21 15,0-21-15,1 0 0,-22-1 0,21 1 16,0 0-16,0 0 0,0-21 16,-21 20-16,21 1 0,-21 0 15,22 0-15,-22 0 0,0 0 0,0-1 16,0 1-1,0 42 17,0 1-32,0-1 0,-22 0 15,1 0-15,21 0 0,-21 22 0,0-1 16,21 0-16,-21 1 0,0-1 16,-1 0-16,22 1 0,-21-1 0,21 21 15,-21-20-15,21-1 0,0 22 16,0-22-16,0 21 0,0-20 0,0 20 15,-21 1-15,21-22 0,0 22 16,0-1-16,0 1 0,0-1 0,0-21 16,0 22-16,0-22 0,0 22 15,0-22-15,21 0 0,-21-20 0,0 20 16,0-21-16,0 21 0,0-20 0,0-1 16,0 0-16,-21-21 15,0 0 1,0-21-16,21 0 0,-22-1 0,22 1 15,-21-21-15,21 21 0,0 0 16,0-22-16,0 1 16,0 0-16,0-1 0,0 1 0,0-22 15,0 22-15,21-21 0,1 20 0,-22-20 16,21 20-16,-21-20 0,21 21 16,0-1-16,-21 1 0,0 0 0,21-1 15,0 1-15,-21 21 0,22-22 16,-22 1-16,0 0 0,21-1 0,-21-20 15,0 21-15,0-1 0</inkml:trace>
  <inkml:trace contextRef="#ctx0" brushRef="#br0" timeOffset="20308.25">18711 402 0,'-42'-21'16,"42"0"-1,-21 21 32,0 0-47,-1 0 16,1 0-16,-21 0 0</inkml:trace>
  <inkml:trace contextRef="#ctx0" brushRef="#br0" timeOffset="20489.16">17611 572 0,'0'0'0,"0"21"0,0 0 31,21-21-31,0 0 0,0 0 15,0 0-15,0 0 0,22 0 0,-22 0 16,21 0-16,-21 0 0,22 0 16,-1 0-16,-21-21 0,22 21 0,-1-21 15,0 21-15</inkml:trace>
  <inkml:trace contextRef="#ctx0" brushRef="#br0" timeOffset="22796.55">21103 677 0,'0'0'0,"21"-84"31,-21 63-31,0-1 0,21 1 16,-21 0-16,0-21 0,0-1 16,0 1-16,0 21 0,0-21 15,0-1-15,0 22 0,0-21 0,0 21 16,0-22-16,0 22 0,0 0 16,-21 42-1,21 0 1,0 22-16,-21-1 0,0 0 0,0 1 15,21 20-15,-21-21 0,-1 22 0,22-1 16,-21-20-16,0 20 0,0 1 16,0-22-16,0 22 0,21-22 0,-22 0 15,1 1-15,0-22 16,0 21-16,0-21 0,0 0 0,-1 1 16,1-22-1,0 0-15,21-22 16,0 1-16,0 0 0,0 0 0,0 0 15,0-22-15,0 22 0,0-21 16,0 0-16,0-1 0,0 1 0,0 0 16,0-1-16,0 1 0,0 0 15,0 20-15,0-20 0,0 21 16,0 0-16,0 0 0,0 42 31,21 0-31,-21 0 16,21 21-16,1-20 0,-22 20 15,21 0-15,0 1 0,0-22 0,-21 21 16,21 0-16,0 1 0,1-1 16,-1-21-16,0 22 0,0-22 0,0 0 15,0 0-15,22 0 0,-22-21 16,21 0-16,-21 0 0,22 0 0,-1 0 16,0 0-16,1 0 0,-1-21 0,0 21 15,1-21-15,-1 0 0,0-22 16,-20 22-16,20 0 0,-21-21 15,0-1-15,-21 1 0,0 21 16,0-21-16,0-1 0,0 1 0,0 21 16,0 0-16,0-22 0,0 22 0,-21 21 15,0-21-15,0 21 0,0 0 16,-1 0-16,1 21 0,-21-21 0,21 21 16,0 0-16,-1 22 0,1-22 15,0 21-15,0-21 0,0 22 0,0-1 16,21-21-16,0 22 0,0-1 15,0-21-15,0 0 0,0 22 0,0-22 16,0 0-16,0 0 0,21-21 16,0 0-16,0 0 15,0 0-15,0 0 0,1 0 0,-1 0 16,0-21-16,0 21 0,0-21 16,22 0-16,-22-1 0,0 1 0,-21-21 15,21 21-15,0-22 0,0 22 16,-21-21-16,0 21 0,22 0 0,-22-1 15,0 1-15,21 0 0,-21 42 32,-21 0-17,21 22-15,-22-22 0,22 0 16,0 0-16,0 22 0,0-22 0,0 0 16,0 0-16,0 0 0,0 0 15,0 1-15,0-1 0,22 0 16,-1-21-16,0 0 0,0 21 0,0-21 15,0 0-15,1 0 0,-1 0 16,0 0-16,0 0 0,21-21 0,-20 0 16,-1 21-16,0-43 0,0 22 15,0 0-15,0-21 0,-21 21 0,22-22 16,-22 1-16,21 21 0,-21-22 0,0 22 16,0 0-16,0 0 0,0 0 15,0 42 16,0 0-31,0 0 0,0 0 0,0 1 16,0 20-16,0-21 0,-21 21 0,21-20 16,-22 20-16,22-21 0,0 21 15,0-20-15,0-1 0,0 0 0,0 0 16,0-42 31,22 21-47,-1-21 0,-21 0 15,0-1-15,21-20 0,0 21 16,0 0-16,-21-22 0,21 22 0,1-21 16,-22 21-16,0 0 0,21-1 15,0 1-15,0 42 32,-21 1-32,0-1 0,0 0 0,21 0 15,-21 0-15,0 0 0,0 22 16,21-22-16,1 0 0,-1 0 0,-21 0 15,21 1-15,0-1 0,0 0 16,0 0-16,22-21 0,-22 0 0,0 21 16,21-21-16,1 0 0,-22 0 15,21 0-15,1 0 0,-1 0 0,0-21 16,1 21-16,-1-21 0,0 0 16,-21 0-16,22-1 0,-22-20 15,0 21-15,0-21 0,0 20 0,1-20 16,-22 0-16,21 21 0,-21-22 15,0 22-15,0 0 0,0 0 0,-21 21 16,-1 0-16,1 0 0,0 0 16,-21 0-16,21 0 0,-22 21 15,22 0-15,-21 0 0,-1 22 0,22-22 16,0 21-16,0-21 0,0 22 16,0-22-16,21 21 0,0-21 0,0 0 15,0 1-15,0-1 0,0 0 16,0 0-16,0 0 0,21-21 15,0 0-15,0 0 0,0 0 0,0 0 16,1 0-16,-1 0 0,21 0 16,-21-21-16,0 0 0,1 21 0,20-21 15,-21-22-15,0 22 0,0 0 16,-21 0-16,22-21 0,-1 20 0,0-20 16,-21 21-16,0 0 0,0 0 15,21 21-15,-21-22 0,0 44 31,0-1-15,0 21-16,-21-21 0,21 22 16,0-1-16,-21 0 15,0 1-15,21-1 0,-22 21 0,1 1 16,0-22-16,21 22 0,-21-1 0,21 1 16,-21-1-16,21 1 0,0-1 15,0 1-15,0-1 0,-21 1 0,21-1 16,0 1-16,-22-22 0,22 22 15,-21-22-15,21 0 0,0 1 0,0-1 16,-21 0-16,0-21 0,21 22 0,-21-22 16,21 0-16,-21-21 0,-1 0 15,1 21-15,0-21 0,0 0 16,0 0-16,0-21 0,-1 0 0,1 21 16,0-21-16,0 0 0,0-1 15,0-20-15,-1 21 0,1-21 16,21-1-16,0 22 0,0-42 0,0 20 15,0-20-15,0 20 0,0-20 0,0-1 16,0 1-16,21-1 0,1 1 16,-1-1-16,0 1 0,0 21 0,21-22 15,-20 22-15,20-1 0,-21 1 16,21 21-16,-20-21 0,-1 20 0,21 1 16,-21-21-16,22 21 0,-22 0 15,0-1-15,0 1 0,21 0 0,-20 0 16</inkml:trace>
  <inkml:trace contextRef="#ctx0" brushRef="#br0" timeOffset="24400.36">23326 550 0,'0'0'0,"0"-21"0,0 0 32,0 42-1,0 0-31,0 1 0,0-1 15,0 0-15,0 0 0,-22 21 0,22-20 16,0-1-16,0 21 0,0-21 16,0 22-16,0-22 0,0 0 0,0 21 15,0-21-15,0 1 0,22-22 16,-22 21-16,21 0 0,0-21 16,0 0-16,0 0 0,0 0 0,1 0 15,-1 0-15,21 0 0,-21-21 16,0 0-16,22-1 0,-22 1 0,0 0 15,0 0-15,22-21 0,-22 20 16,0-20-16,0 21 0,0 0 0,0-22 16,-21 22-16,0 0 0,22 21 0,-22-21 15,0 0-15,21 21 0,-42 21 47,-1 0-47,22 0 0,-21 0 16,21 1-16,0-1 0,0 0 0,0 0 15,0 0-15,0 22 0,0-22 16,0 0-16,0 0 0,21 0 0,-21 0 16,22 1-16,-1-1 0,0-21 15,0 21-15,21-21 0,-20 0 0,20 0 16,-21 0-16,21 0 0,-20 0 16,20 0-16,-21-21 0,0 0 0,22-1 15,-22 1-15,0 0 0,0 0 0,0-21 16,0 20-16,1-20 0,-1 21 15,-21-21-15,0 20 0,0-20 0,0 21 16,0 0-16,0 0 16,0-1-16,-21 22 15,-1 0-15,-20 0 0,21 0 16,0 22-16,0-1 0,-1 0 16,-20 0-16,21 0 0,0 0 0,0 22 15,21-22-15,-22 0 0,22 0 16,-21 0-16,21 22 0,0-22 0,0 0 15,0 0-15,0 0 0,0 1 16,21-22-16,1 0 16,-22 21-16,21-21 0,0 0 0,0 0 15,0 0-15,0 0 16,-21-21-16,22-1 0,-1 1 0,0 0 16,0 0-16,0 0 0,0 0 15,1-22-15,-22 22 0,21 0 0,0 0 16,0 0-16,-21-1 0,0 1 0,0 0 15,21 21-15,-21 21 32,0 0-17,0 1-15,0-1 0,-21 0 0,21 0 16,0 21-16,0-20 0,0-1 0,0 0 16,0 0-16,0 21 15,0-20-15,21-1 0,0 0 16,1-21-16,-1 21 0,21-21 15,-21 0-15,22 0 0,-1 0 0,21 0 16,-20 0-16,-1 0 0,22 0 0,-22 0 16,0-21-16,1 0 0,-1 0 15,0-22-15,-21 22 0,22-21 0,-22 21 16,0-22-16,0 22 0,-21-21 16,0-1-16,0 22 0,0 0 0,0 0 15,0 0-15,0 0 0,-21 21 16,0 0-16,0 0 0,0 0 15,-1 0-15,-20 0 0,21 21 16,-21-21-16,20 21 0,1 0 16,0 0-16,0 22 0,0-22 0,0 0 15,21 0-15,-22 0 0,22 0 16,0 22-16,0-22 0,0 0 0,0 0 16,0 0-16,22-21 0,-1 0 15,0 0-15,0 0 0,0 0 16,0 0-16,1 0 0,-1 0 0,0 0 15,0-21-15,0 0 0,0 0 16,1 0-16,-1 0 0,0-1 0,0 1 16,-21-21-16,21 21 0,-21 0 15,21-1-15,1 1 0,-22 0 16,0 0-16,0 42 31,0 0-31,-22 22 16,22-22-16,-21 21 0,0 0 0,0 22 15,0-22-15,0 22 0,21-22 16,-22 22-16,1-1 0,0 1 0,21-22 16,-21 21-16,21 1 0,-21-1 15,21 1-15,0 21 0,-21-22 0,21 1 16,-22-1-16,22 1 0,0-1 16,0 1-16,0-1 0,0 1 15,0-22-15,0 21 0,0-20 0,22-1 16,-22 0-16,0-20 0,0-1 0,0 0 15,0 0-15,0 0 0,-22-21 16,1 0-16,0 0 16,0-21-16,21 0 0,-21 0 15,0 0-15,-1-1 0,22-20 16,-21 21-16,21-21 0,-21-1 0,21 1 16,0-22-16,0 1 0,0-1 15,0 1-15,0-1 0,0 1 0,0-22 16,21 22-16,0-1 0,1 1 0,-1 20 15,0-20-15,21 21 16,-21-22-16,1 22 0,-1-1 0,0 1 16,0 0-16,0-1 0,0 1 15,1 0-15,-1-1 0,21 22 0,-21-21 16,0 21-16,1-22 0,-1 22 0,0 0 16,21 0-16,-21 0 0</inkml:trace>
  <inkml:trace contextRef="#ctx0" brushRef="#br0" timeOffset="24796.1">25421 699 0,'-21'0'15,"42"0"17,0 0-32,-21-22 15,21 22-15,1-21 0,-1 21 0,0-21 16,0 0-16,0 0 0,0 0 15,1 21-15,-1-22 0,-21 1 0,21 0 16,-21 0-16,21 0 0,-21 0 16,0-1-16,-21 22 15,0 0-15,0 22 16,-1-1-16,1 0 0,-21 0 0,21 0 16,0 0-16,21 22 0,-22-22 0,22 0 15,0 0-15,0 22 16,0-22-16,0 0 0,0 0 0,0 0 15,22 0-15,-1-21 0,0 22 0,0-22 16,0 0-16,22 21 0,-22-21 16,0 0-16,21 0 0,-21 0 0,22 0 15,-22 0-15,21-21 0,-21 21 16,1-22-16,-1 22 0,0-21 0,-21 0 16,0 0-1</inkml:trace>
  <inkml:trace contextRef="#ctx0" brushRef="#br0" timeOffset="26308.03">1249 1503 0,'0'0'0,"-21"0"0,-1 0 0,1 0 16,0 0-16,0 0 0,-21 0 0,20 0 15,1 0-15,0 0 16,0 0-16,42 0 47,0 0-32,22 0-15,-22 0 0,21 0 16,0 0-16,1 0 0,-1 0 0,22 0 16,-1 0-16,1 0 0,-1 0 15,1 0-15,-1 0 0,22 0 0,-22 0 16,22 21-16,-22-21 0,22 0 15,0 0-15,-1 0 0,22 0 16,0 0-16,0 0 0,0 0 0,0 21 16,-1-21-16,22 0 0,-21 0 15,21 0-15,0 21 0,21-21 0,-21 0 16,22 0-16,-22 0 0,21 0 16,0 0-16,0 0 0,0 22 0,0-22 15,22 0-15,-22 0 0,0 0 16,0 0-16,0 0 0,1 0 0,-1 21 15,0-21-15,-21 0 0,21 0 0,0 0 16,0 21-16,1-21 16,-1 0-16,-21 0 0,21 0 0,0 21 15,0-21-15,-21 0 0,21 0 16,1 0-16,-1 0 0,0 21 0,0-21 16,-21 0-16,21 0 0,-21 0 0,21 0 15,1 0-15,-22 21 0,0-21 16,21 0-16,-21 0 0,0 0 0,0 0 15,0 0-15,0 0 0,21 0 0,-42 0 16,21 0-16,-21 0 0,21 0 16,-22 0-16,1 22 0,21-22 0,-21 0 15,0 0-15,0 0 0,-22 0 16,22 0-16,-21 21 0,0-21 16,-1 0-16,-20 0 0,20 0 0,-20 0 0,21 0 15,-22 21-15,1-21 16,-22 0-16,21 0 0,-20 0 0,-1 0 15,-21 0-15,22 0 0,-22 0 0,0 0 16,0 0 0,0 0 62,0-21-63</inkml:trace>
  <inkml:trace contextRef="#ctx0" brushRef="#br0" timeOffset="27601.46">15325 1461 0,'0'0'0,"-43"0"0,1 0 16,0 21-16,20-21 0,-20 0 0,0 0 15,-1 0-15,22 21 0,-21-21 16,21 0-16,0 0 0,-1 0 0,1 0 15,0 0-15,21 21 0,21-21 47,0 0-31,1 0-16,20 0 0,-21 0 0,21 0 16,-20 0-16,20 0 0,0 0 0,1 0 15,-1 0-15,0 0 0,1 21 16,-1-21-16,0 0 0,22 0 0,-22 0 15,22 0-15,-22 0 0,21 0 16,1 0-16,-22 0 0,22 0 0,-1 0 16,22 0-16,-22 0 0,22 0 0,0 0 15,-1 0-15,22 0 0,-21 0 16,21 0-16,0 0 0,-1 0 0,1 0 16,21 0-16,0 0 0,0 0 15,0 0-15,0 0 0,21 0 16,-21 0-16,0 0 0,22 0 0,-1 0 15,0 0-15,-21 0 0,21 0 16,-21 0-16,0 21 0,21-21 0,0 0 16,1 0-16,-22 22 0,21-22 15,-21 0-15,0 0 0,0 21 0,21-21 16,-21 0-16,21 0 0,-21 21 16,0-21-16,21 0 0,-21 0 0,0 0 15,21 21-15,-21-21 0,0 0 0,22 0 16,-22 0-16,0 0 0,-22 21 15,22-21-15,0 0 0,-21 0 16,21 0-16,-21 0 0,0 0 16,0 0-16,0 0 0,-22 0 0,1 0 15,21 0-15,-22 0 0,1 0 16,0 0-16,-1 0 0,22 0 0,-21 0 16,0 0-16,-1 0 0,1 0 15,-22 0-15,1 0 0,-1 0 0,-20 0 16,-1 0-16,22 0 0,-22-21 15,-21 21-15,21 0 0,1 0 0,-22 0 16,0 0-16,21 0 0,-20 0 0,-1 0 16,0 0-16,0 0 0,0 0 15,0 0-15,1-21 16,-1 21-16,0 0 16,0 0-1,0 0 1,0 0 15,1 0-15</inkml:trace>
  <inkml:trace contextRef="#ctx0" brushRef="#br1" timeOffset="128240.54">804 3260 0,'-21'0'31,"0"0"47,0 0-62,0 0-1,-1 0 1,1 0-16,0 0 31,0 0-15</inkml:trace>
  <inkml:trace contextRef="#ctx0" brushRef="#br1" timeOffset="128785.3">487 3239 0,'0'0'0,"-21"0"0,-22 0 0,22 0 0,0 0 16,0 0-16,-22 0 0,22 0 15,0 0-15,-21 0 0,21 0 16,-1 0-16,1 0 0,0 0 0,0 0 16,0 0 15,42 0 0,0 0-15,0 0-16,0 0 0,22 0 15,-1 0-15,-21 0 0,43 0 16,-22 0-16,0 0 0,22 0 16,-22 0-16,22 0 0,-1 0 15,1 0-15,-1 0 0,1 0 0,-1 0 16,1 0-16,-1 0 0,1 0 15,20 0-15,-20 0 0,-1 0 0,22 0 16,-21 0-16,-1 0 0,1 0 16,-1 0-16,-21 0 0,22-22 0,-22 22 15,1 0-15,-1 0 0,-21 0 16,21 0-16,-20 0 0,-1 0 0,0 0 16,0 0-16,-21-21 15,21 21-15,0 0 16,-21-21 46,-21 0-30,0 0-17</inkml:trace>
  <inkml:trace contextRef="#ctx0" brushRef="#br1" timeOffset="129464.18">1863 2858 0,'-22'0'16,"44"0"-16,-44-22 16,1 22-16,0 0 0,21 22 47,0-1-32,0 0-15,21-21 0,-21 21 16,21 0-16,1-21 0,-1 21 15,0 1-15,0-22 0,0 21 0,0 0 16,22-21-16,-22 21 0,0-21 16,0 21-16,22 0 0,-22-21 0,0 0 15,21 0-15,-21 22 0,1-1 16,20-21-16,-21 0 0,0 0 0,0 21 16,1-21-16,-1 0 0,0 0 15,0 0-15,0 21 0,0-21 16,1 0-16,-1 0 0,0 0 15,-42 0 32,21 21-47,-21-21 16,-22 21-16,22-21 0,0 22 0,0-22 16,0 21-16,-22 0 0,22 0 15,-21-21-15,21 21 0,-22 22 0,22-22 16,-21 0-16,21 0 0,-22 0 15,22 22-15,0-22 0,-21 0 16,20 0-16,1 0 0,0 0 0,0 1 16,21-1-16,-21 0 0,0 0 15,21 0-15,0 0 0,-22-21 0,22 22 16,-21-22-16,21 21 0,-21-21 16,21 21-16,0-42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2:49:57.8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4064 2709 0,'0'-21'0,"0"42"0,0-63 16,0 21-16,0 0 15,0 0-15,0 42 47,0 0-47,0 21 0,0-21 0,0 22 16,0-22-16,0 21 0,0 1 16,0-1-16,0 0 0,0-21 0,0 22 15,0-1-15,0 0 0,0 1 16,0-1-16,0 0 0,0-20 0,0 20 15,0-21-15,0 21 0,0-20 16,0-1-16,21 0 0,0 0 16,0-21-1,1 0-15,-1 0 0,0 0 16,-21-21-16,21 0 0,0 0 0,0-1 16,1 1-16,-1-21 0,0 21 0,21-22 15,-21 1-15,-21 0 0,22-1 16,-1 1-16,0 21 0,0-21 0,-21-1 15,21 1-15,-21 0 0,21 20 16,-21-20-16,22 21 0,-22 0 0,0 0 16,0-1-16,0 1 0,0 0 15,0 42 17,0 0-32,0 1 15,0 20-15,0-21 0,0 21 0,0-20 16,0 20-16,0-21 0,0 21 0,0 1 15,0-22-15,0 21 0,0 1 16,0-1-16,0-21 0,0 21 0,0-20 16,0 20-16,0-21 0,0 0 15,21 0-15,0 1 0,0-22 16,0 0-16,0 0 0,1 0 0,-1 0 16,21 0-16,-21 0 0,22-22 15,-22 1-15,0 0 0,21 0 16,-21 0-16,22-22 0,-22 22 15,21-21-15,-21 0 0,22 20 0,-22-20 16,0 0-16,0 21 0,0-22 0,1 22 16,-1 0-16,-21 0 0,0 0 15,0-1-15,0 44 32,-21-1-32,21 0 0,-22-21 15,22 21-15,0 0 0,0 0 0,0 1 16,0-1-16,0 0 0,0 0 15,22 0-15,-1 0 0,-21 1 16,21-22-16,0 21 0,-21 0 16,21 0-16,0 0 0,-21 0 15,22 1-15,-22-1 0,21-21 16,-21 21-16,0 0 16,0 0-16,-21-21 31,-1 0-31,1-21 15,21 0 1,-21 21-16,21-21 0,-21 0 16,21-1-16,0 1 0,-21 21 15,21-21-15,-21 21 16,21 21 0,0 0-1,0 1-15,0-1 0,0 0 16,0 0-16,21 0 15,-21 0-15,21 1 0,0-22 0,-21 21 16,21-21-16,0 0 0,1 21 16,-1-21-16,0 0 0,0 0 0,21 0 15,-20 0-15,20 0 0,0-21 0,1 0 16,-22 21-16,21-22 0,0 1 16,1 0-16,-22 0 0,21-21 0,1 20 15,-22 1-15,0 0 0,0-21 0,0 21 16,0-1-16,1 1 15,-22 0-15,0-21 0,0 21 16,0-1-16,0 1 0,-22 21 31,1 0-31,0 21 16,21 1-16,-21-1 16,0 21-16,21-21 0,0 0 0,-21 1 15,21-1-15,0 21 0,0-21 0,0 0 16,0 1-16,0-1 0,0 0 15,0 0-15,21 0 0,0-21 16,0 21-16,0 1 0,0-22 0,1 0 16,-1 0-16,0 0 0,0 0 15,0 0-15,22 0 0,-22 0 0,0 0 16,0 0-16,21 0 0,-20 0 16</inkml:trace>
  <inkml:trace contextRef="#ctx0" brushRef="#br0" timeOffset="583.66">6794 2985 0,'0'-85'32,"0"64"-32,-21 21 0,21-21 0,-21 21 15,0 0-15,0 0 0,0 0 16,-1 0-16,1 0 0,0 0 15,0 0-15,0 0 0,0 21 0,-1 0 16,1 0-16,0 0 0,0 22 16,0-22-16,21 0 0,-21 0 0,21 21 15,-22-20-15,22-1 0,0 21 16,0-21-16,0 0 0,0 22 0,0-22 16,0 0-16,22 0 0,-1-21 15,0 21 1,21-21-16,-21 0 0,1 0 0,-1 0 15,21 0-15,-21-21 0,0 21 0,22-21 16,-22 0-16,21 0 0,-21 0 16,1-22-16,-1 22 0,21 0 0,-21-21 15,0 20-15,1-20 0,-1 0 16,0-1-16,0 22 0,0-21 0,0 0 16,-21-1-16,22 1 0,-22 21 0,21 0 15,-21-22-15,0 22 16,0 0-16,-21 42 31,21 0-31,-22 22 0,22-22 16,0 21-16,0-21 0,0 22 0,0-1 15,-21-21-15,21 21 0,0 1 0,0-22 16,0 21-16,0-21 0,0 22 16,0-22-16,0 21 0,0-21 0,0 1 15,21-1-15,-21 0 0,22 0 16,-1-21-16,0 21 0,0-21 0,0 0 15,0 0-15,1 0 0,-1 0 16,0 0-16,0 0 0,0-21 16,0 21-16</inkml:trace>
  <inkml:trace contextRef="#ctx0" brushRef="#br0" timeOffset="1456.19">7959 3175 0,'42'21'32,"-21"-21"-32,-21-21 15,21 21-15,0-21 0,1 0 16,-1 0-16,0-1 0,-21 1 15,21 0-15,-21 0 0,21 0 16,0 0-16,-21-22 0,0 1 0,0 21 16,22-22-16,-22 1 0,0 0 0,0-1 15,0 1-15,0 0 0,21 21 16,-21-22-16,0 22 0,0 0 0,0 0 16,21 21-16,-21 21 15,0 0 1,0 0-16,0 0 0,-21 22 0,21-1 15,-21-21-15,21 22 0,-22-1 16,22 0-16,0 1 0,0-1 16,0-21-16,0 21 0,0 1 0,0-22 15,0 21-15,0-21 0,0 1 16,0 20-16,22-21 0,-1 0 0,-21 0 16,21 1-16,0-22 0,0 21 15,0-21-15,1 0 0,-1 0 0,0 0 16,0 0-16,0 0 0,0 0 0,1-21 15,20-1-15,-21 1 0,0 0 16,0 0-16,22 0 0,-22 0 0,0-1 16,0 1-16,0 0 0,1-21 0,-1 21 15,-21-1-15,21 1 0,-21 0 16,21 0-16,-21 0 0,0 0 16,-21 42 15,21 0-31,-21 0 0,21 0 15,-21 0-15,21 1 0,0-1 0,-22 0 16,22 0-16,0 0 0,0 0 0,0 1 16,0-1-16,0 0 0,0 0 15,22 0-15,-1-21 0,-21 21 0,21-21 16,0 22-16,0-22 0,0 0 16,1 0-16,-1 0 0,0 0 15,0-22-15,0 1 0,0 21 16,1-21-16,-1 0 0,0 0 0,0 21 15,-21-43-15,0 22 0,21 0 16,-21 0-16,21 0 0,-21-22 0,0 22 16,0 0-16,0 0 0,0 0 0,-21 0 15,0 21-15,0 0 16,0 0-16,0 0 0,-1 0 0,1 0 16,0 0-16,0 0 0,0 21 15,0-21-15,21 21 0,-22-21 0,22 21 16,-21-21-16,21 21 0,0 0 15,-21-21-15,21 22 16</inkml:trace>
  <inkml:trace contextRef="#ctx0" brushRef="#br0" timeOffset="1731.55">8191 2836 0,'0'0'0,"22"0"31,-1 0-31,21 0 0,-21 0 16,0 0-16,22 0 0,-22 0 0,21 0 15,1 0-15,-22-21 0,21 21 16,0 0-16,-20 0 0,20 0 0,-21 0 15,0 0-15,0 0 0,1 0 0,-1-21 16,0 21-16</inkml:trace>
  <inkml:trace contextRef="#ctx0" brushRef="#br0" timeOffset="2587.48">10562 3175 0,'0'0'0,"21"0"0,-21-21 15,21 0-15,1 0 16,-22-1-16,21 1 0,0 0 16,-21 0-16,0 0 0,21 0 15,-21-1-15,0-20 0,0 21 16,0 0-16,0-22 0,0 22 16,0-21-16,0 21 0,-21-22 0,0 22 15,21 0-15,-21 0 0,-1 0 0,1 21 16,0 0-16,0 0 0,0 0 15,0 0-15,-1 0 0,1 0 0,0 21 16,-21 0-16,21 21 0,-1-20 16,1-1-16,0 21 0,0 0 0,0 1 15,0-22-15,21 21 0,0 1 0,0-22 16,-22 21-16,22-21 0,0 22 16,0-22-16,0 0 0,22 0 15,-22 0-15,21 0 0,0-21 0,0 0 16,0 22-16,0-22 0,22 0 15,-22 0-15,0 0 0,0 0 0,22-22 16,-22 1-16,0 0 0,21 0 0,-21 21 16,1-21-16,-1-22 0,0 22 15,0 0-15,0-21 0,0 21 0,1-22 16,-1 1-16,0 0 0,-21-22 0,0 22 16,21-1-16,0-20 0,-21 21 15,0-1-15,0 1 0,0 21 0,0-22 16,0 22-16,0 0 0,0 63 31,0-20-15,-21 20-16,21-21 0,0 21 15,-21 1-15,21-1 0,0 0 0,0 1 16,0-1-16,0 0 0,0-20 0,-21 20 16,21-21-16,0 21 0,0-20 15,0-1-15,0 0 0,0 0 0,0 0 16,0 0-16,21-21 0,-21 22 0,21-22 15,0 0-15,0 0 0,1 0 16,-1 0-16,0 0 0,0 0 16,0 0-16,0-22 0</inkml:trace>
  <inkml:trace contextRef="#ctx0" brushRef="#br0" timeOffset="3012.1">11091 2963 0,'21'0'47,"1"0"-31,-1-21-16,0 21 0,0-21 16,0 21-16,0-21 0,1 0 15,-22 0-15,21 21 0,-21-22 16,0 1-16,0 0 15,-21 21 1,-1 0 0,1 0-16,0 0 0,0 0 15,0 21-15,0 0 0,-1 1 16,22-1-16,0 0 0,-21 0 0,21 0 16,0 0-16,-21 1 0,21-1 0,0 0 15,0 0-15,0 0 16,0 0-16,21 1 0,0-22 0,-21 21 15,22-21-15,-1 0 0,0 21 0,0-21 16,0 0-16,0 0 16,1 0-16,-1 0 0,0 0 0,21 0 15,-21 0-15,1 0 0,-1-21 0,0 21 16,0-21-16,0 21 0,0-22 16,1 1-16,-1 0 0,0 0 0</inkml:trace>
  <inkml:trace contextRef="#ctx0" brushRef="#br0" timeOffset="3755.67">11684 2858 0,'42'-64'32,"-42"85"-1,0 0-15,0 1-16,0-1 0,0 0 15,0 0-15,0 0 0,0 0 0,0 1 16,0-1-16,0 0 0,0 0 15,0 0-15,0 0 0,0 1 16,21-22 0,1 0-16,-1 0 15,0 0-15,0 0 0,0 0 16,0 0-16,1-22 0,-1 1 16,0 21-16,0-21 0,0 0 15,0 0-15,1 0 0,-1-1 0,0-20 16,0 21-16,0 0 0,0 0 15,1-1-15,-22 1 0,21 21 0,-21-21 16,21 21-16,-21-21 0,0 42 47,0 0-47,0 0 0,0 1 16,0-1-16,-21 0 0,21 0 15,0 0-15,-21 0 0,21 1 0,0-1 16,0 0-16,0 0 0,0 0 15,0 0 1,21-21-16,-21 22 0,21-22 16,0 0-16,0 0 0,0 0 0,1 0 15,-1 0-15,21 0 0,-21 0 16,0 0-16,1-22 0,-1 22 0,0-21 16,0 21-16,0-21 0,0 0 0,1 0 15,-1 0-15,-21-1 0,0 1 16,21 0-16,-21 0 0,0-21 0,21 20 15,-21 1-15,0 0 0,0 0 16,-21 21 0,0 0-16,0 0 15,-1 21 1,22 0-16,-21 0 0,21 1 16,-21-1-16,21 0 0,0 21 0,0-21 15,0 1-15,0-1 0,0 0 0,0 0 16,0 0-16,0 0 15,0 1-15,21-22 0,0 21 16,1-21-16,-1 0 0,0 0 16,0 0-16,0 0 0,0 0 15,1 0-15,-1 0 0,0-21 0,0 21 16,21-22-16,-20 1 0,-1 0 0,0 0 16,21 0-16</inkml:trace>
  <inkml:trace contextRef="#ctx0" brushRef="#br0" timeOffset="4055.5">13102 2392 0,'0'0'0,"-21"0"16,0 21 0,0 0-16,21 0 0,-22 22 15,22-22-15,0 21 0,-21-21 16,21 22-16,-21-1 0,21 0 0,0 1 15,0-1-15,0-21 0,-21 22 16,21-22-16,0 21 0,0-21 16,0 22-16,0-22 0,0 0 0,0 0 15,0 0-15,0 0 0,0 1 16,21-1-16,0-21 16,0 0-16,1 21 0,-1-21 15,0 0-15,0 0 0,0 0 0,0-21 16,1 0-16,-1 21 0,0-22 15,0 1-15,0 0 0</inkml:trace>
  <inkml:trace contextRef="#ctx0" brushRef="#br0" timeOffset="4436.28">13356 2858 0,'-21'0'31,"-21"63"-15,20-42-16,22 0 0,0 1 15,0-1-15,0 0 16,0 0-16,0 0 0,0 0 16,22-21-1,-1 0-15,0 0 0,0 0 16,0 0-16,0 0 0,1 0 16,-1 0-16,0 0 0,0-21 0,0 21 15,0-21-15,1 0 0,-22 0 16,0 0-16,21-1 0,-21 1 15,0 0-15,0 0 0,0 0 0,0-22 16,0 22-16,0 0 0,0 0 0,0 0 16,-21 21-16,-1-21 0,1 21 15,0 0-15,0 0 0,0 0 16,21 21-16,-21-21 16,-1 21-16,22 0 0,-21 0 0,21 0 15,0 1-15,0-1 0,0 0 16,0 0-16,0 0 15,21 0-15,1-21 0</inkml:trace>
  <inkml:trace contextRef="#ctx0" brushRef="#br0" timeOffset="4799.95">13885 2773 0,'0'0'0,"-21"0"31,0 0-31,21 21 16,-21-21 0,21 21-16,0 0 0,0 1 0,-21-1 15,21 0-15,0 21 0,0-21 16,0 22-16,-22-22 0,1 21 0,21 1 15,-21-1-15,0 21 0,21-20 0,-21 20 16,21 1-16,-21 20 0,42-20 0,-21-1 16,0-20-16,-21 20 0,-1 1 15,22-1-15,-21 1 0,0-1 0,0 22 16,0-22-16,21 1 0,0-1 0,-21 1 16,21-22-16,0 22 0,-22-22 15,22 22-15,0-43 0,0 21 16,0 0-16,0-20 0,0-1 0,0 0 15,0 0-15</inkml:trace>
  <inkml:trace contextRef="#ctx0" brushRef="#br0" timeOffset="5292.18">13695 2879 0,'0'-21'0,"0"42"0,0-64 16,0 22-16,0 0 15,21 21 16,0 0-31,0 0 16,0 0-16,1 0 16,-1 0-16,0 0 0,0 0 0,0 0 15,0 0-15,1 0 0,-1 21 16,0-21-16,-21 21 16,0 1-16,0-1 15,0 0-15,0 0 0,0 0 16,0 0-16,-21-21 0,0 22 15,21-1-15,-22-21 0,1 21 0,0-21 16,0 21-16,0-21 0,21 21 16,-21-21-16,-1 21 15,1 1-15,21-1 32,-21-21-17,21 21 1</inkml:trace>
  <inkml:trace contextRef="#ctx0" brushRef="#br0" timeOffset="14003.71">20087 9081 0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2:53:40.7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6159 5228 0,'22'0'78</inkml:trace>
  <inkml:trace contextRef="#ctx0" brushRef="#br0" timeOffset="2087.28">2625 4318 0,'0'21'0,"21"-21"16,0 0-1,0 0 1,0-21-16,0 21 0,-21-21 15,0 0-15,22 21 0,-22-21 16,21-1-16,-21 1 0,0 0 16,0 0-16,0 0 15,-21 0-15,-1 21 0,1-22 16,-21 1-16,21 21 0,-22 0 0,22 0 16,-21 0-16,0 0 0,20 21 15,-20 1-15,0-1 0,21 0 16,-22 21-16,22 1 0,0-1 15,0 0-15,0 1 0,-1-1 0,22 0 16,0 1-16,0-1 0,0 0 16,0 1-16,0-22 0,0 21 0,0 0 15,0-20-15,22-1 0,-1 0 16,0 0-16,0 0 0,0-21 0,0 0 16,1 0-16,-1 0 0,0 0 15,0-21-15,21 0 0,-20 0 0,-1 0 16,0-1-16,21-20 15,-21 21-15,1 0 0,-1-22 0,-21 1 16,21 0-16,0-1 0,-21 1 0,0 21 16,0-21-16,0-1 0,0 1 15,0 21-15,0 0 0,0-1 0,0 1 16,0 0-16,0 42 16,0 0-1,0 1-15,0-1 0,0 0 0,0 21 16,0-21-16,0 22 0,0-22 0,0 21 15,0-21-15,21 22 0,-21-22 16,21 21-16,1-21 0,-22 1 0,21-1 16,0 0-16,0 0 15,0 0-15,0-21 0,1 0 0,-1 21 16,0-21-16,0 0 0,21 0 16,-20 0-16,-1-21 0,0 21 0,0-21 15,0 0-15,0 0 0,1 0 16,-1-1-16,0 1 0,-21 0 0,0-21 15,21 21-15,-21-22 0,21 22 16,-21-21-16,0 21 0,0-1 0,0-20 16,0 21-16,0 0 15,0 0-15,0 42 32,0 0-32,0 0 0,0 0 15,0 0-15,0 1 0,0-1 0,0 0 16,0 0-16,0 21 0,0-20 15,0-1-15,0 0 0,0 0 0,0 0 16,0 0-16,0 1 0,0-1 16,-21 0-16,21 0 15,-21-21 1,21-21 0,-21 0-16,21 0 15,0-1-15,0 1 0,0-21 0,0 21 16,0-22-16,0 1 15,0 21-15,21-21 0,0-1 0,0 1 16,0 21-16,1-22 0,20 22 16,-21 0-16,21 0 0,1 0 0,-1 21 15,0 0-15,-20 0 0,20 0 16,0 21-16,1 0 0,-22 0 0,21 0 16,-21 22-16,0-22 0,1 21 0,-1-21 15,-21 22-15,0-22 0,0 21 16,0-21-16,0 1 0,0 20 0,0-21 15,0 0-15,-21 0 0,-1 1 16,22-1-16,22-21 31</inkml:trace>
  <inkml:trace contextRef="#ctx0" brushRef="#br0" timeOffset="2835.94">5165 4085 0,'0'-42'0,"0"84"0,21-126 0,-21 62 0,0-20 15,0 21-15,0 0 0,0 0 16,0 42 0,0 0-1,0 0-15,0 21 0,0 1 0,0-1 16,0 0-16,0 22 0,0-22 16,0 1-16,-21 20 0,-1-21 0,1 1 15,0-1-15,21 0 0,-21 1 0,0-1 16,21-21-16,-21 0 15,21 1-15,-22-1 0,22 0 0,-21-21 0,21-21 47,21 0-47,1-22 0,-1 22 0,-21-21 16,21-1-16,0 1 0,0 0 16,-21-22-16,21 1 0,1-1 0,-22 1 15,21 20-15,0-20 0,-21 21 16,21-1-16,-21 1 0,0 21 0,21 0 15,0 21-15,1 0 16,-22 21-16,0 0 16,21 21-16,-21 1 0,21-1 0,-21 21 15,0-20-15,0 20 0,0 1 16,0-22-16,21 0 0,-21 22 16,0-22-16,0 1 0,0-22 15,0 21-15,21-21 0,-21 0 0,0 1 16,0-1-16,0 0 0,21-21 15,1 0-15,-22-21 32,0 0-32,0-1 15,0 1-15,0 0 0</inkml:trace>
  <inkml:trace contextRef="#ctx0" brushRef="#br0" timeOffset="3283.76">5059 4360 0,'0'0'0,"21"0"31,0 0-15,0 0-16,0 0 0,22 0 15,-1 0-15,-21 0 0,22 0 0,-1 0 16,21-21-16,-20 21 0,20-21 16,-20 21-16,20-21 0,-21 0 0,22 0 15,-22-1-15,1 22 0,-22-21 16,21 0-16,-21 0 0,0 0 0,1 21 15,-22-21-15,0-1 0,0 1 16,-22 21 0,1 0-1,21 21-15,-21 1 16,0-1-16,21 21 0,-21-21 0,21 22 16,0-1-16,0 0 0,0 1 0,0 20 15,0-21-15,0 1 0,-21 20 16,21-20-16,0 20 0,-22 1 0,22-1 15,0 1-15,0-1 0,-21 1 16,21-1-16,-21 1 0,21-22 0,0 0 16,0 1-16,-21-1 0,21 0 0,0-21 15,0 1-15,0-1 0,0 0 16,21-21 0,-21-21-1,21 0-15,-21-1 0,21 1 16,-21-21-16,0 0 0,0-1 0,22 1 15,-22-22-15</inkml:trace>
  <inkml:trace contextRef="#ctx0" brushRef="#br0" timeOffset="3563.6">5821 4509 0,'0'-43'0,"0"86"0,0-128 0,-21 43 16,21-1-16,0 22 0,0 0 0,0-21 16,0 20-16,21 1 0,0 0 15,0 21-15,0 0 0,0 0 16,1 0-16,-1 21 0,21-21 15,-21 21-15,0 1 0,22 20 16,-22-21-16,0 0 0,-21 22 0,0-22 16,0 0-16,0 21 0,0-21 0,0 1 15,0-1-15,-21 0 0,0 0 16,0 0-16,-1-21 0,1 21 0,0-21 16,0 0-16,0 22 0,0-22 0,-1 0 15,1 0-15,0 0 16,21-22-16,0 1 15,21 0-15,0 0 16,1 21-16,-1-21 0,0 0 0,0-1 16</inkml:trace>
  <inkml:trace contextRef="#ctx0" brushRef="#br0" timeOffset="3884.41">6371 4128 0,'0'0'0,"-21"0"31,21 21-15,0 0-16,0 21 15,0-21-15,-21 22 0,21-1 0,0 0 16,0 1-16,0 20 0,0-20 0,0 20 16,0 1-16,0-1 0,0 1 15,0 20-15,0-20 0,0-1 16,0 22-16,0-22 0,0 1 0,0-1 15,0-20-15,0 20 0,0-20 0,0-1 16,0 0-16,0-21 0,0 22 16,0-22-16,21-21 15,-21-21 1,21-22-16,-21 22 0,0-21 16,0 0-16,0-1 0,0-20 0,21 20 15,-21-41-15,0 20 0</inkml:trace>
  <inkml:trace contextRef="#ctx0" brushRef="#br0" timeOffset="4187.58">6413 4382 0,'0'-43'0,"0"86"0,0-107 15,-21 43-15,21-21 0,0 20 0,0 1 16,0 0-16,0 0 16,21 0-16,1 21 0,-1 0 0,0 0 15,21 0-15,-21 0 0,22 0 16,-1 21-16,0-21 0,1 21 0,-1 21 15,0-20-15,-20-1 0,20 21 0,-42-21 16,0 22-16,0-1 0,0-21 16,0 21-16,-21-20 0,0-1 15,-1 0-15,-20 0 0,0 0 0,-1 0 16,22 1-16,-21-1 0,0-21 16,20 0-16,-20 0 0,21 21 0,0-21 15,0 0-15,21-21 16,0 0-1,21-1-15,0 22 0,0-21 16,21 0-16,-20 0 0,20 0 16</inkml:trace>
  <inkml:trace contextRef="#ctx0" brushRef="#br0" timeOffset="4651.56">7260 3874 0,'0'0'0,"0"21"32,-21-21-32,0 42 15,21-21-15,-21 0 0,21 22 0,0-1 16,0 22-16,-22-22 0,22 0 16,-21 1-16,21 20 0,0-21 0,0 1 15,0-1-15,0-21 0,0 22 0,0-22 16,0 21-16,0-21 0,21 0 15,1 1-15,-1-22 0,-21 21 16,21 0-16,0-21 0,0 0 0,0 0 16,1 0-16,-1 0 0,0 0 0,0-21 15,0 0-15,22-1 0,-22 1 16,0 0-16,0 0 0,0 0 0,0 0 16,1-22-16,-22 22 0,21-21 15,-21 21-15,21-1 0,-21 1 0,21 21 16,-21 21 15,0 1-31,0-1 0,-21 0 0,21 0 0,0 0 16,-21 0-16,21 1 0,0-1 15,0 0-15,0 0 0,0 0 16,0 0-16,0 1 16,21-22-16,0 0 15,-21-22 1,21 22-16,0-21 0,-21 0 0</inkml:trace>
  <inkml:trace contextRef="#ctx0" brushRef="#br0" timeOffset="4815.56">7768 4128 0,'0'0'0,"-42"-43"16,21 43-16,-1 0 15,1 0 1,21 21-1,0 1-15,0-1 0,21-21 16,1 21-16,-22 0 0,21-21 16,0 21-16</inkml:trace>
  <inkml:trace contextRef="#ctx0" brushRef="#br0" timeOffset="6883.88">8318 4170 0,'0'0'0,"0"-21"0,0 0 16,0-1-16,-21 22 0,0-21 0,0 21 15,0 0 1,0 0-16,-1 0 0,22 21 16,-21 1-16,0-1 0,0 21 0,0-21 15,21 22-15,-21-1 0,21 0 16,-22-21-16,22 22 0,0-1 0,0-21 15,0 22-15,0-22 0,0 0 16,0 0-16,22 0 0,-1 0 0,0 1 16,0-1-16,21-21 0,-20 0 15,20 0-15,-21 0 0,21 0 16,1 0-16,-1 0 0,0 0 0,1-21 16,-1 21-16,22-22 0,-22 1 0,0 21 15,1-21-15,-1 0 0,-21-21 16,21 20-16,-20 1 0,-1-21 0,0 0 15,-21 20-15,0-20 0,0 0 0,0 21 16,0-22-16,0 22 0,0 0 16,-21 0-16,0 0 0,-1-1 0,1 22 15,-21 0-15,21 0 0,0 0 16,-22 0-16,22 0 0,-21 22 16,21-1-16,-1 21 0,1-21 0,0 22 15,0-22-15,0 21 0,21 0 16,-21-20-16,21 20 0,0-21 0,0 0 15,0 22-15,0-22 0,21 0 0,0 0 16,0 0-16,0-21 0,0 21 16,1-21-16,-1 0 0,21 0 0,-21 0 15,22 0-15,-22 0 0,0 0 0,0-21 16,21 0-16,-20 0 0,-1 0 16,0 0-16,-21-1 0,21-20 0,-21 0 15,21 21-15,-21-22 0,0 1 16,0 0-16,0 20 0,0 1 15,0 0-15,0 0 0,0 0 0,0 42 32,-21-21-32,21 21 0,-21 21 15,21-20-15,-21-1 0,21 42 16,0-20-16,0-1 0,0-21 16,0 0-16,0 22 0,0-22 0,21 0 15,0 0-15,0 0 0,0 0 0,1-21 16,-1 22-16,21-22 0,-21 0 15,0 0-15,22 0 0,-22 0 0,21 0 16,1 0-16,-22 0 0,0-22 0,0 1 16,21 21-16,-20-21 15,-1-21-15,-21 21 0,21-22 0,0 22 16,0-21-16,-21-22 0,0 22 16,21 0-16,1-1 0,-22 1 0,0-22 15,0 43-15,21-21 0,-21 21 0,0-22 16,0 22-16,0 0 15,0 42 1,0 0-16,0 22 0,0-22 16,-21 21-16,21 1 0,0-1 15,0 0-15,0 1 0,0-1 0,0 0 16,0-21-16,0 22 16,0-1-16,0-21 0,0 0 0,0 1 15,0-1-15,0 0 0,0 0 0,21-21 16,0 0-16,0 0 0,0 0 15,0 0-15,1 0 0,-1 0 0,0 0 16,21 0-16,-21-21 0,22 0 0,-22 0 16,21-1-16,-21 1 0,22 0 15,-1-21-15,-21 21 0,22-22 0,-22 22 16,21-21-16,-21 21 0,0-1 0,1 1 16,-1 0-16,-21 0 0,0 42 31,0 21-16,-21-20-15,21-1 0,0 0 16,-22 21-16,1-21 0,21 1 0,-21 20 16,21-21-16,0 0 0,0 0 15,0 1-15,0-1 0,0 0 0,0 0 16,0 0-16,21-21 0,22 0 0,-22 0 16,0 0-16,0 0 0,21 0 15,-20 0-15,20 0 0,-21 0 0,0 0 16,22-21-16,-22 21 0,0-21 0,0 0 15,0 0-15,0-1 16,1 1-16,-1 0 0,0-21 0,0 21 16,0-22-16,-21 22 0,0 0 0,0 0 15,21 0-15,-21-1 0,0 1 16,0 42 0,0 1-1,0-1-15,-21 0 0,21 0 16,-21 0-16,21 0 0,0 1 0,0 20 15,-21-21-15,21 0 0,0 0 0,0 1 16,0-1-16,0 0 0,0 0 16,21-21-16,-21 21 15,21-21-15,0 0 16,1 0-16,-1 0 16,-21-21-16,21 21 0,-21-21 0,21 0 15,0 0-15,-21-22 0,0 22 16,0 0-16,0 0 0,0-22 15,0 22-15,0-21 0,0 21 0,0 0 16,-21-1-16,21 1 0,-21 0 0,0 21 16,0 0-1,-1 0-15,44 0 32,-1-21-32,0 21 15,21 0-15,-21-21 0,22 21 0,-1 0 16,0-21-16,22 21 15,-22 0-15,1-22 0,-1 22 0,-21 0 16,21 0-16,-20 0 0,20 0 0,-21 0 16,0 22-16,-21-1 15,0 0-15,0 0 0,0 21 0,0-20 16,0-1-16,0 21 0,0-21 16,0 22-16,0-22 0,-21 0 0,21 0 15,-21 0-15,21 0 0,0 1 0,0-1 16,-21 0-16,21 0 15,-21-21-15,21-21 47,0 0-47,0 0 16,21-1-16,0 1 0,0 0 0,0 0 16,0-21-16,1-1 0,-1 22 15,21-21-15,-21-1 0,0 1 0,22 0 16,-1-1-16,-21 22 0,0-21 0,22 21 15,-22 0-15,0-1 0,0 22 16,0 0-16,-21 22 0,22-1 16,-22 21-16,0-21 0,0 22 0,0-1 15,0 0-15,0 1 0,0-1 16,0 0-16,0-21 0,0 22 16,0-22-16,0 0 0,0 0 0,0 0 15,0 1-15,0-1 0,21 0 16,0-21-16,0 0 0,21 0 15,-20 0-15,-1 0 0,0 0 0,0 0 16,0 0-16,0-21 0,1 0 16,-1 21-16,0-22 0,0 1 0,0 0 15,0 0-15,-21-21 0,22 20 0,-22-20 16,21 21-16,-21-21 0,0-1 16,0 1-16,0 21 0,0-22 0,0 1 15,0 0-15,-21 21 0</inkml:trace>
  <inkml:trace contextRef="#ctx0" brushRef="#br0" timeOffset="7127.74">10880 3704 0,'-22'0'15,"44"0"-15,-65 0 0,22 0 0,0 0 16</inkml:trace>
  <inkml:trace contextRef="#ctx0" brushRef="#br0" timeOffset="7372.67">9398 4064 0,'0'21'16,"0"-42"-16,21 42 15,0-21-15,0 0 0,1 0 0,20-21 16,-21 21-16,21 0 0,1-21 16,-1 21-16,0-21 0,1 21 0,-1 0 15,0 0-15,-20-21 0,20 21 16,-21 0-16,-21-22 16</inkml:trace>
  <inkml:trace contextRef="#ctx0" brushRef="#br0" timeOffset="11891.12">14859 2709 0,'-21'0'0,"42"0"0,-63 0 16,20 22-16,1-22 16,64 0 31,-22 0-47,21 0 0,0 0 15,22 0-15,-22-22 0,43 1 16,-22 21-16,22 0 0,0-21 0,-1 21 15,-20 0-15,21-21 16,-22 21-16,1 0 0,-1 0 0,-21-21 16,1 21-16,-1 0 0,-21 0 0,0 0 15,-21-21-15,0-1 16,0 1-16,-21 21 0,0-21 16,0 21-16,-21-21 0,20 21 15,-20-21-15,21 21 0,0 0 0,-22-21 16,22 21-16,0-22 15,21 1-15,0 0 16,21 21 0,0 0-1,1 0-15,-1 0 0,0 0 16,0 0-16,0 0 0,0 0 0,1 0 16,-1 21-16,0-21 0,-21 21 0,0 1 15,21-1-15,-21 21 16,0-21-16,0 0 0,0 22 0,-21-22 15,0 21-15,0-21 0,-1 1 16,1 20-16,0-21 0,0 0 0,0 0 16,0 1-16,-1-1 0,1 0 0,0 0 15,0-21-15,21 21 0,21-21 47,0 0-47,0 0 0,1-21 16,-1 21-16</inkml:trace>
  <inkml:trace contextRef="#ctx0" brushRef="#br0" timeOffset="13063.45">16531 2392 0,'0'-21'0,"0"42"0,0-63 0,-21 42 31,21 21-15,-21 0-16,0 0 16,21 0-16,0 22 0,0-1 15,-22 0-15,22 1 0,-21-1 0,21 0 16,0 1-16,0-22 0,0 21 16,0 0-16,0-20 0,0 20 0,0-21 15,0 0-15,0 0 0,21 1 0,1-22 16,-1 21-16,0-21 0,0 0 15,0 0-15,0 0 0,1 0 0,-1 0 16,21 0-16,-21-21 0,0-1 16,1 22-16,-1-21 0,21 0 0,-21-21 15,0 21-15,1-1 0,-1-20 0,-21 0 16,21-1-16,0-20 16,0 21-16,-21-1 0,21 1 0,-21 0 15,22-1-15,-22 1 0,0 21 0,0 0 16,21-1-16,-21 1 0,0 42 31,0 1-15,0-1-16,0 21 0,0 0 0,-21 1 15,21-1-15,-22 0 0,22 22 0,0-22 16,-21 1-16,21-1 0,0-21 16,0 21-16,0-20 0,0 20 0,0-21 15,0 0-15,0 0 0,21 1 16,1-22-16,-1 0 15,21 0-15,-21 0 0,0 0 0,22 0 16,-22 0-16,21-22 0,1 1 16,-1 0-16,0 0 0,1-21 0,-1 20 15,0-20-15,1 0 0,-1-1 16,0 1-16,1 0 0,-22-1 0,21 1 16,-21 0-16,0 21 0,-21-22 0,0 22 15,0 0-15,-21 21 16,0 21-1,21 0-15,-21 0 0,21 22 16,-21-22-16,21 21 0,0-21 16,0 22-16,0-1 0,0-21 0,0 22 15,0-22-15,0 21 0,21-21 16,0 0-16,-21 1 0,0-1 0,21 0 16,-21 0-16,21 0 0,-21 0 15,-21-21 16,0 0-31,0-21 0,0 0 16,21 0-16,-21 21 0,-1-21 0,1 0 16,0 21-16,21-22 0,-21 22 15,21 22 17,21-1-17,0-21-15,0 21 0,1 0 16,-1-21-16,0 21 0,0-21 15,0 0-15,0 0 0,1 21 0,20-21 16,-21 0-16,21 0 0,1 0 0,-22 0 16,21 0-16,1 0 0,-22-21 15,21 0-15,-21 21 0,22-21 0,-22 0 16,0 0-16,0-1 0,0-20 16,0 21-16,-21-21 0,0 20 0,0 1 15,0-21-15,0 21 0,0 0 16,0-1-16,-21 22 15,0 0 1,0 22-16,21-1 0,-21 0 16,0 0-16,21 0 0,-22 0 0,22 22 15,0-22-15,0 0 0,0 21 16,0-20-16,0-1 0,0 0 0,0 0 16,22 0-16,-1-21 0,0 21 0,21 1 15,-21-22-15,22 0 0,-1 21 16,0-21-16,1 0 0,20 0 0,-20 0 15,-1 0-15,21 0 0,-20 0 16,-1 0-16,22-21 0,-22 21 16,0-22-16</inkml:trace>
  <inkml:trace contextRef="#ctx0" brushRef="#br0" timeOffset="13543.52">19113 2688 0,'0'-21'0,"0"42"0,0-63 0,0 21 0,-21 0 16,0-1-16,0 22 15,0-21-15,0 21 0,-1 0 16,1 0-16,0 0 0,-21 0 0,21 21 16,-1 1-16,1-1 0,0 0 15,0 21-15,0-21 0,0 1 16,21 20-16,0-21 0,0 0 0,-22 22 16,22-22-16,0 0 0,0 21 15,0-21-15,0 1 0,22-1 0,-1 0 16,0 0-16,0-21 15,0 0-15,0 0 0,1 0 16,-1 0-16,0 0 0,0 0 16,0-21-16,0 21 0,1-21 0,-1 0 15,0-1-15,0-20 0,0 21 16,0-21-16,1-1 0,-1 1 0,-21 0 16,21-22-16,0 1 0,0 20 0,-21 1 15,0-22-15,21 43 16,-21-21-16,0 21 0,0 0 0,0 42 31,0 0-31,-21 0 0,21 21 16,0 1-16,0-1 0,-21 0 0,21 22 15,0-22-15,-21 1 0,21-1 16,0-21-16,0 21 0,0 1 0,0-22 16,0 0-16,0 0 0,21 0 15,-21 1-15,21-22 0,0 21 16,1-21-16,-1 0 0,0 0 15,21 0-15,1 0 0,-1-21 0</inkml:trace>
  <inkml:trace contextRef="#ctx0" brushRef="#br0" timeOffset="14312.03">20362 2879 0,'0'-21'47,"0"-1"-47,0 1 0,0 0 15,0 0-15,21 0 0,-21-22 16,22 22-16,-1-21 16,-21 0-16,21-1 0,0 1 0,0 0 15,-21-1-15,21 1 0,1 0 16,-1-1-16,-21 22 0,0-21 0,0 21 15,0-1-15,0 44 32,-21-1-32,-1 0 15,1 0-15,0 21 0,0 1 0,21 20 16,-21-20-16,0-1 0,-1 21 0,22-20 16,0-1-16,0 0 0,-21 1 15,21-1-15,0 0 0,0-20 0,0 20 16,0-21-16,21 0 15,1 0-15,-1 1 0,0-22 0,0 0 16,0 21-16,22-21 0,-22 0 0,21 0 16,-21 0-16,22-21 0,-1 21 15,-21-22-15,21 1 0,-20 0 0,20 0 16,-21 0-16,21 0 0,-20-22 16,-1 22-16,0-21 0,0 21 0,0-1 15,-21-20-15,21 21 0,-21 0 16,-21 42-1,0 0-15,0 0 0,0 0 16,21 1-16,0 20 16,-21-21-16,21 21 0,-22-20 0,22-1 15,0 0-15,0 21 0,0-21 16,0 1-16,22-22 0,-1 21 0,0 0 16,0-21-16,0 0 0,0 0 0,22 0 15,-22 0-15,0 0 0,0 0 16,0 0-16,1-21 0,-1 0 0,0 21 15,0-43-15,-21 22 0,21 0 16,0-21-16,-21-1 0,0 1 0,0 0 16,0-1-16,0 1 0,0 21 15,0-22-15,0 22 0,-21 0 16,21 0-16,-21 21 0,0 0 0,0 0 16,0 0-16,-22 0 0,22 0 15,0 21-15,0 0 0,0-21 0,-1 21 16,1 1-16,0-22 0,0 21 15,21 0-15,-21 0 16,0-21-16,-1 0 16</inkml:trace>
  <inkml:trace contextRef="#ctx0" brushRef="#br0" timeOffset="14495.44">20193 2477 0,'0'0'0,"-21"0"15,0 0-15,42 0 32,0 0-32,21 0 0,1 0 15,-1 0-15,0 0 0,1 0 16,-1 0-16,0 0 0,22 0 0,-22 0 16,0 0-16,-20 0 0,20 0 0</inkml:trace>
  <inkml:trace contextRef="#ctx0" brushRef="#br0" timeOffset="15192.22">22669 2455 0,'0'0'0,"0"-21"0,0 0 15,0 0-15,0 0 0,22 0 16,-22-1-16,21 22 0,-21-21 16,21 21-16,0 0 0,0 0 15,0 0-15,1 0 16,-1 0-16,0 0 0,-21 43 0,21-22 15,0 21-15,0-21 0,-21 22 16,0 20-16,22-21 0,-22 1 16,0 20-16,0-20 0,0-1 0,0 0 15,0 1-15,0-1 0,0 0 16,0-21-16,0 1 0,0 20 0,0-21 16,0 0-16,0-42 31,0 0-16,21 0-15,0 0 0,0-1 16,-21-20-16,21 0 0,0-1 0,1 1 16,-1 0-16,0-22 0,21 1 15,-21-1-15,1 1 0,20 20 16,-21-20-16,0 21 0,0-1 16,1 22-16,-1-21 0,0 21 0,-21-1 15,21 22-15,-21 22 31,0-1-31,0 0 0,0 0 16,0 0-16,0 0 0,0 22 16,0-1-16</inkml:trace>
  <inkml:trace contextRef="#ctx0" brushRef="#br0" timeOffset="16183.84">23876 2900 0,'21'-21'0,"-42"42"0,42-63 16,0 20-16,-21 1 0,0 0 15,21 0-15,-21 0 0,0-22 0,0 22 16,0-21-16,0 21 0,0-22 16,0 1-16,0 21 0,-21 0 15,0 0-15,21-1 0,-21 22 0,0 0 16,0 0-16,-1 0 0,-20 22 15,21-1-15,0 21 0,-22-21 16,22 22-16,-21-22 0,21 21 0,0 0 16,-22 1-16,22-1 0,21 0 0,0-20 15,-21 20-15,21-21 0,0 0 16,0 0-16,0 1 0,21-1 0,0 0 16,22-21-16,-22 0 15,0 0-15,0 0 0,21 0 0,-20 0 16,20 0-16,-21-21 0,21 0 15,-20 21-15,-1-22 0,21 1 16,-21-21-16,0 21 0,1 0 0,-1-22 16,0 1-16,0 21 0,0-22 0,-21 1 15,21 0-15,-21 21 0,22-1 16,-22 1-16,0 0 0,0 42 31,0 0-31,0 22 16,-22-22-16,1 21 0,0-21 0,21 22 15,0-22-15,0 21 0,-21-21 0,21 22 16,0-22-16,0 0 0,0 0 16,0 0-16,21 1 0,-21-1 0,21-21 15,0 0-15,1 21 16,-1-21-16,21 0 0,-21 0 0,0 0 16,1 0-16,20-21 0,-21 21 0,0-21 15,0-1-15,22 1 0,-22 0 16,0 0-16,0-21 0,0 20 0,1-20 15,-1 0-15,0-1 0,0-20 16,0 21-16,0-1 0,1 1 0,-22 0 16,0-1-16,21 22 0,-21 0 15,0 0-15,0 42 32,-21 0-32,21 0 0,-22 22 0,1-1 15,0 0-15,0 1 0,21-1 16,-21 0-16,21 1 0,-21-1 15,21 0-15,0-21 0,0 22 0,0-22 16,0 0-16,0 0 0,0 0 16,21 1-16,0-1 0,0 0 0,0-21 15,0 0-15,1 0 0,-1 0 0,0 0 16,21 0-16,-21 0 0,1-21 16,20 21-16,-21-21 0,21-1 0,-20 1 15,20 0-15,-21 0 0,0 0 16,0 0-16,1-1 0,-1 22 0,0-21 15,-21 0-15,21 21 0,-42 21 32,21 0-17,-21 1-15,0-1 0,21 0 16,0 0-16,0 0 0,-22-21 16,22 21-16,0 1 0,0-1 15,22-21 16,-1 0-31,0-21 16,0 21-16,-21-22 0,21 1 0</inkml:trace>
  <inkml:trace contextRef="#ctx0" brushRef="#br0" timeOffset="16358.74">25209 2540 0,'0'-21'16,"0"42"-16,-21-42 0,0 21 15,0 0 1,0 0-16,21 21 16,0 0-1,0 0-15,0 1 16,21-22-16,0 21 0</inkml:trace>
  <inkml:trace contextRef="#ctx0" brushRef="#br0" timeOffset="17839.59">25971 2900 0,'0'0'0,"0"-21"16,0-22-1,0 22-15,0 0 0,0 0 0,-21 0 16,0-22-16,0 22 0,0 0 0,0 21 15,-1-21-15,1 0 0,0 21 0,0 0 16,-21 0-16,20 0 16,1 0-16,-21 21 0,21 0 0,0 0 15,-22 0-15,22 1 0,0-1 0,0 0 16,0 21-16,-1-21 0,22 1 16,0-1-16,-21 21 0,21-21 0,0 0 15,0 1-15,0-1 0,0 0 16,21-21-16,-21 21 0,22-21 0,-1 0 15,0 0-15,0 0 0,21 0 16,-20 0-16,-1 0 0,21 0 0,-21 0 16,0 0-16,22-21 0,-22 0 0,0 0 15,0-1-15,22 1 0,-22-21 16,0 21-16,0-22 0,0 1 16,0 0-16,22-22 0,-22 22 15,0 0-15,-21-22 0,21 22 0,0-1 16,-21 1-16,0 21 0,0 0 15,0 0-15,0-1 0,0 44 32,-21-22-32,0 42 0,0-21 0,0 21 15,21-20-15,-21 20 0,21 0 0,-22 1 16,22-1-16,0 0 0,0 1 16,0-1-16,0-21 0,0 21 0,0-20 15,0-1-15,0 0 0,22 0 16,-1 0-16,-21 0 0,42 1 0,-21-22 15,0 0-15,1 0 16,-1 0-16,0 0 0,21 0 0,-21 0 16,1 0-16,-1 0 0,0-22 0,0 22 15,0-21-15,0 0 0,1 0 16,-22 0-16,0 0 0,21-1 0,-21-20 16,0 21-16,0 0 0,0 0 15,0-1-15,0 1 0,0 0 0,-21 21 16,-1 0-1,1 0-15,0 0 0,0 21 0,0 0 16,0 1-16,21-1 16,-22 21-16,1-21 0,21 0 0,-21 1 0,21-1 15,0 0-15,0 0 0,0 0 16,0 0-16,0 1 16,21-22-16,0 0 15,1 0-15,-1 0 16,0 0-16,0 0 0,0-22 15,0 1-15,1 21 0,-22-21 16,21 0-16,-21 0 0,0-22 0,21 22 16,0 0-16,-21 0 0,21 21 15,-21-21-15,0 0 0,0 42 32,0 0-32,0 0 15,0 0-15,-21 0 0,21 1 16,0-1-16,-21 0 0,21 0 15,0 0-15,0 0 0,0 1 16,21-22 0,0 0-16,0 0 15,1 0-15,-1 0 16,0 0-16,-21-22 0,0 1 16,21 0-16,0 0 0,0 0 0,-21 0 15,22-1-15,-1-20 16,-21 0-16,21-1 0,0 1 0,0 0 15,-21-1-15,0 1 0,21 0 16,-21 21-16,22-22 0,-22 22 0,0 0 16,-22 42 15,1 21-31,21-20 0,-21-1 0,21 21 16,-21 0-16,21-20 0,0 20 15,-21 0-15,21-21 0,0 22 0,0-22 16,0 0-16,0 21 0,0-20 15,0-1-15,0 0 0,0 0 16,0 0 0,21-21-16,0 0 15,0 0-15,0 0 0,1 0 16,-22-21-16,21 21 0,0-21 16,0 0-16,0 21 0,-21-21 0,21-1 15,1 1-15,-22 0 16,21 21-16,-42 21 31,21 0-31,-22 1 16,22-1-16,-21 0 0,21 0 15,0 0-15,0 0 16,0 1-16,0-1 16,21 0-1,1-21-15,-1 0 16,0 0-16,0 0 0,0 0 15,0 0-15,1 0 0,-22-21 16,21 0-16,0 21 0,-21-22 0,21 22 16,-21-21-16,21 0 0,0 0 15,-21 0-15,0 0 0,0-1 0</inkml:trace>
  <inkml:trace contextRef="#ctx0" brushRef="#br0" timeOffset="18099.45">26331 2604 0,'0'0'0,"-21"0"0,42 0 31,0 0-31,1 0 16,-1 0-16,0 0 0,21 0 15,-21 0-15,22 0 0,-22 0 0,21 0 16,1 0-16,-1 0 0,-21 0 15,0 0-15,0 0 0,1 0 0,-1 0 16,-42 0 15,-1 0-31,-20 0 0,21 0 0,-21 0 16,-1 0-16</inkml:trace>
  <inkml:trace contextRef="#ctx0" brushRef="#br0" timeOffset="19011.58">16637 3874 0,'0'0'0,"0"-22"16,-21 1-16,21 0 16,-21 0-16,21 0 0,0 0 0,0-1 15,-22 22-15,22-21 0,0 0 0,0 0 16,0 42 15,0 21-31,0-20 16,0 20-16,0 0 0,0 22 0,-21-22 15,21 22-15,-21-1 0,21 1 16,-21-1-16,0-21 0,21 22 0,-21-22 16,-1 1-16,22-1 0,-21-21 0,21 21 15,0-20-15,-21-1 0,21 0 16,-21 0-16,21-42 31,-21 0-31</inkml:trace>
  <inkml:trace contextRef="#ctx0" brushRef="#br0" timeOffset="19847.09">15938 4170 0,'0'0'0,"-21"0"0,0 0 0,0-21 16,42 21 0,0 0-1,0 0-15,22 21 0,-1-21 16,0 0-16,22 0 0,-1 0 0,1 0 15,-1 0-15,22-21 0,0 0 16,-22-1-16,22 1 0,-22 21 0,1-21 16,-1 0-16,-20 0 0,20 0 0,-20-1 15,-1 1-15,0 0 0,-21 0 16,1 0-16,-1 0 0,0-22 16,-21 22-16,0 0 0,0 0 15,0 0-15,0-1 0,0 1 16,-21 21-1,21 21 1,-21 1-16,21-1 0,0 21 0,0-21 16,0 22-16,-22-1 0,1 0 15,21 1-15,-21-1 0,21 0 0,-21 1 16,0-1-16,21 0 0,-21 1 16,21-22-16,-22 21 0,22-21 15,-21 0-15,21 1 0,0-1 0,0-42 47,0-1-47,0 1 16,21 0-16,-21 0 0,22 0 0,-1-22 15,0 22-15,0-21 0,0 0 0,0 20 16,1-20-16,20 21 0,-21 0 16,0 0-16,22-1 0,-22 1 0,21 21 15,-21 0-15,0 0 0,1 0 16,-1 0-16,0 21 0,-21 1 0,0-1 15,0 21-15,0-21 0,0 0 16,21 22-16,-21-22 0,0 21 16,0-21-16,0 1 0,0 20 0,0-21 15,21 0-15,-21 0 0,0 1 16,21-22-16,1 21 0,-1-21 0,0 0 16,0 0-16,21 0 0,-20 0 15,-1 0-15,21 0 0,-21-21 0,22-1 16,-22 1-16,21 0 0,-21 0 0,22 0 15,-22 0-15,0-1 16,0-20-16,0 21 0,0-21 0,-21 20 16,0-20-16,0 21 0,0-21 0,0 20 15,0 1-15,0 0 16,-21 21 0,0 21-16,21 0 0,-21 1 15,21 20-15,-21-21 0,21 21 0,0-20 16,0 20-16,0-21 0,0 21 15,0-20-15,0-1 0,0 21 0,0-21 16,0 0-16,21 1 0,0-1 16,0-21-16,0 0 0,1 0 15,-1 0-15,0 0 0,0 0 0,21 0 16,1 0-16</inkml:trace>
  <inkml:trace contextRef="#ctx0" brushRef="#br0" timeOffset="20423.24">19473 3831 0,'0'0'0,"0"-21"16,0 0-16,0 0 0,0 0 15,-21 21-15,0 0 16,0 0-16,0 21 15,-1 0-15,1 0 0,0 0 16,0 0-16,21 22 0,-21-22 16,0 21-16,-1 1 0,22-1 15,-21 0-15,0 1 0,21-22 0,-21 21 16,21-21-16,-21 22 0,21-22 0,-21 0 16,21 0-16,0 0 0,0 0 15,0-42 16,0 0-31,21 21 0,-21-21 16,21 0-16,-21-22 0,0 22 0,21-21 16,0 21-16,0-22 0,-21 1 15,22 0-15,-1-1 0,0 1 0,0 0 16,0-1-16,0 1 16,1 21-16,-1-21 0,0 20 0,0 1 15,0 21-15,0 0 0,1 0 16,-1 0-16,0 0 0,0 21 15,-21 22-15,0-22 0,0 0 16,0 21-16,21-20 0,-21 20 16,0 0-16,0 1 0,0-1 0,0 0 15,0 1-15,0-22 0,0 21 16,0-21-16,0 0 0,0 1 0,0-1 16,0 0-16,-21 0 15,0-21 1,0 0-16,21-21 15,-21 0-15,-1 21 16,1-21-16</inkml:trace>
  <inkml:trace contextRef="#ctx0" brushRef="#br0" timeOffset="20900.75">19240 4106 0,'0'0'0,"-21"0"0,21-21 16,21 21 15,1-21-31,-1 21 0,0 0 15,21 0-15,1 0 16,-1 0-16,0 0 0,1 0 0,-1-21 16,0 0-16,1 21 0,-1 0 15,0-21-15,1-1 0,-1 22 0,0-21 16,-21 21-16,1-21 0,-1 21 16,0-21-16,0 21 0,0-21 0,0 21 15,-21-21-15,0-1 31,0 44 1,0-1-32,0 0 0,0 21 15,-21-21-15,0 22 0,21-1 0,-21 22 16,0-22-16,21 0 16,-21 22-16,21-22 0,-22 22 0,1-22 15,21 21-15,0-20 0,0-1 0,-21 22 16,0-22-16,21 21 0,-21-20 15,21-1-15,0 22 0,-21-22 0,-1-21 16,22 21-16,0 1 0,0-22 0,0 0 16,-21 0-16,21-42 31,21 21-31,-21-21 0,22-21 16,-1 20-16,0 1 0,-21-21 15,21 0-15,0-1 0,0 1 0,-21 0 16,22-1-16,-1 1 0</inkml:trace>
  <inkml:trace contextRef="#ctx0" brushRef="#br0" timeOffset="21179.59">20002 4170 0,'22'-21'15,"-44"42"-15,65-85 0,-43 43 0,0-21 0,21 21 16,0 0-16,-21-1 0,21 1 16,0 21-16,1-21 0,-1 21 0,0 0 15,0-21-15,0 21 0,22 0 0,-22 0 16,0 0-16,0 0 15,0 21-15,0 0 0,1 0 0,-22 1 16,0-1-16,0 0 0,0 0 0,0 0 16,0 22-16,0-22 0,-22 0 15,1 0-15,0-21 0,0 21 0,0 0 16,0-21-16,-1 22 0,1-22 16,0 0-16,0 0 0,0 21 0,0-21 15,21-21 32,21 21-47</inkml:trace>
  <inkml:trace contextRef="#ctx0" brushRef="#br0" timeOffset="21515.4">20807 3916 0,'0'0'0,"0"-21"16,-21 21-16,-1 0 16,1 0-1,0 21-15,0 21 16,21-21-16,0 22 0,-21-1 0,21 0 16,-21 1-16,-1 20 0,22-20 15,-21 20-15,0-21 0,0 22 0,0-22 16,0 1-16,-1 20 0,1-21 15,0 22-15,0-22 0,0 1 16,0-1-16,-1 0 0,22 1 0,0-1 16,0-21-16,-21 0 0,21 0 15,0 1-15,21-22 16,-21-22 0,22 22-16,-1-42 0,-21 21 15,21 0-15,0-22 0,0 22 0,0-21 16</inkml:trace>
  <inkml:trace contextRef="#ctx0" brushRef="#br0" timeOffset="22319.93">20680 4106 0,'0'0'0,"0"-42"0,0 21 0,0-21 16,0 20-16,0 1 0,0 0 16,0 0-16,0 0 0,42 0 15,-21 21-15,0 0 0,22 0 16,-22 0-16,21 0 0,1 0 0,-22 0 15,21 0-15,0 0 0,-20 21 16,20-21-16,-21 21 0,0 0 0,0 21 16,1-20-16,-22-1 0,0 0 0,0 21 15,0-21-15,0 1 16,0-1-16,-22 0 0,1 0 0,0 0 0,-21-21 16,21 21-16,-22 1 15,22-22-15,0 0 0,-21 21 0,20-21 16,1 0-16,0 0 0,21 21 0,0 0 31,0 0-31,21-21 16,0 0-16,1 0 15,-1 0-15,0 0 0,0 0 0,21 0 16,-20 0-16,-1 0 0,21 0 0,-21 0 16,0 0-16,22-21 0,-22 0 15,21 0-15,-21 21 0,22-43 0,-1 22 16,-21 0-16,22-21 15,-22-1-15,0 1 0,21 0 0,-21-1 16,1 1-16,-22 0 0,21-1 0,0 1 16,-21 21-16,21-21 0,-21 20 15,0-20-15,0 21 0,0 0 0,0 0 16,-21 21 0,0 0-16,0 0 15,-1 21-15,1 0 0,21 21 16,0-21-16,0 1 0,-21 20 0,21 0 15,0-21-15,0 22 0,0-1 16,0 0-16,0 1 0,0-1 16,0 0-16,0-20 0,0 20 0,21-21 15,-21 21-15,21-20 0,1-22 16,-1 21-16,0 0 0,0-21 0,0 0 16,0 0-16,22 0 0,-22 0 15,0 0-15,0-21 0,0 0 0,22-1 16,-22 22-16,0-21 0,0-21 0,0 21 15,1 0-15,-22-1 0,21 1 16,-21 0-16,21 0 0,-21 0 0,0 0 16,0 42-1,0 0-15,0 0 16,-21 0-16,21 0 0,-21 1 16,21-1-16,-22 0 0,22 0 15,0 0-15,0 0 0,0 1 0,0-1 16,0 0-16,22-21 31,-1-21-15,0 0-16</inkml:trace>
  <inkml:trace contextRef="#ctx0" brushRef="#br0" timeOffset="22527.64">22077 3831 0,'0'-21'0,"0"42"0,-21-42 0,21 0 0,-22 21 16,1 0 0,0 0-1,21 21 17</inkml:trace>
  <inkml:trace contextRef="#ctx0" brushRef="#br0" timeOffset="22867.44">22648 3852 0,'0'0'0,"0"-21"0,-21 0 16,0 21-16,0 0 0,21-21 0,-21 21 15,-1 0-15,1 0 16,0 0-16,0 0 0,0 0 16,0 0-16,21 21 15,-22 0-15,1 0 0,0 1 0,0 20 16,0-21-16,21 21 0,0 1 0,0-22 15,0 21-15,0 1 0,0-22 16,0 21-16,0-21 0,21 0 0,0 1 16,0-1-16,0 0 0,22-21 15,-1 21-15,-21-21 0,43 0 0,-22 0 16,0 0-16,22 0 0,-22 0 16,22-21-16,-22 21 0</inkml:trace>
  <inkml:trace contextRef="#ctx0" brushRef="#br0" timeOffset="23651.01">23453 3979 0,'0'0'0,"0"-42"0,0 21 0,0 0 15,0 0-15,0-1 0,0 1 0,0 0 16,0 0-16,0 0 0,-22 21 16,1 0-16,0 0 15,0 0-15,-21 21 0,20-21 16,1 21-16,0 0 0,0 0 15,-21 1-15,20 20 0,1-21 0,0 21 16,0 1-16,0-22 16,0 21-16,21-21 0,0 22 0,0-22 15,0 0-15,0 0 0,0 0 16,0 1-16,21-22 0,-21 21 0,21-21 16,0 0-16,0 0 0,0 0 0,1 0 15,-1 0-15,21 0 0,-21-21 16,0 21-16,1-22 0,-1 1 0,0 0 15,0 0-15,0-21 0,-21 20 16,21-20-16,1 21 0,-1-21 0,0 20 16,-21 1-16,0 0 0,21 0 15,-21 0-15,21 0 0,-21 42 32,-21 0-17,21 0-15,-21 21 0,21-20 0,-21 20 16,21-21-16,0 0 0,0 22 15,0-22-15,0 0 0,0 0 0,0 0 16,21 0-16,0 1 0,-21-1 0,21-21 16,0 0-16,1 0 0,-1 0 15,0 0-15,0 0 0,0 0 0,0-21 16,22 21-16,-22-22 0,0 1 16,0 0-16,0 0 0,22-21 0,-22 20 15,0-20-15,0 0 0,0-1 16,1 1-16,-1 0 0,0-1 15,0 1-15,-21 0 0,0 21 0,21-22 16,-21 22-16,0 0 0,0 0 16,0 0-16,-21 21 15,0 21 1,0 0-16,21 0 0,-21 21 16,-1-20-16,22 20 0,0-21 15,0 21-15,-21-20 0,21 20 0,0 0 16,0 1-16,0-22 0,0 21 0,0 0 15,21-20-15,1 20 0,-22-21 16,21 0-16,0 0 0,0 1 16,0-1-16,0-21 0,1 0 15,-1 21-15,0-21 0,0 0 0,0 0 16,0 0-16,1 0 0,-1-21 16,0 0-16,0-1 0,0 1 15,0 0-15,1 0 0,-1-21 16,0 20-16</inkml:trace>
  <inkml:trace contextRef="#ctx0" brushRef="#br0" timeOffset="23938.84">24807 3874 0,'0'0'0,"0"-43"31,-21 43-16,0 0-15,0 0 0,0 21 16,-1 1-16,1-1 0,21 0 16,-21 0-16,0 0 0,0 0 15,21 1-15,0 20 0,-21-21 0,21 0 16,0 0-16,-22 1 0,22-1 0,0 0 16,0 0-16,0 0 0,0 0 15,0 1-15,22-22 16,-1 0-16,0 0 15,0 0-15,0 0 0,0 0 16,22 0-16,-22 0 0,0-22 0,21 1 16</inkml:trace>
  <inkml:trace contextRef="#ctx0" brushRef="#br0" timeOffset="24706.41">25167 3958 0,'0'0'0,"0"-21"0,0 0 15,-21 21 16,0 0-31,0 0 0,-1 21 0,1-21 0,0 21 16,0 0-16,0 1 0,21-1 16,0 0-16,-21 0 0,21 0 15,-22-21-15,22 21 0,0 1 16,0-1-16,0 0 0,0 0 31,22-21-31,-1 0 0,0 0 16,0 0-1,-21-21-15,21 0 0,-21 0 16,0-1-16,21 1 0,-21 0 16,22 0-16,-22 0 0,0 0 15,21-22-15,0 22 0,0 0 0,0 0 16,-21 0 0,21-1-16,1 22 0,-1-21 0,0 0 15,0 21-15,0 0 0,0-21 0,1 21 16,-1 0-16,21 0 0,-21 0 15,0 0-15,1 0 0,-1 21 0,0 0 16,-21 0-16,0 1 16,0-1-16,0 0 0,0 21 0,0-21 15,0 1-15,0-1 0,0 21 0,0-21 16,-21 0-16,21 1 0,0-1 16,-21 0-16,21 0 0,-22 0 15,1-21 16,21-21-15,0 0 0,0 0-16,0 0 0,0-1 15,0 1-15,0-21 0,0 21 16,21 0-16,1-22 0,-1 22 0,0 0 16,0-21-16,21 20 0,-20 1 15,20 0-15,-21 0 0,21 0 0,-20 0 16,20 21-16,0-22 0,-21 22 0,22-21 15,-1 21-15,-21 0 16,22 0-16,-22 0 0,0 21 0,-21 1 0,0-1 16,0 0-16,0 0 15,0 0-15,0 0 0,0 22 0,-21-22 16,21 21-16,-21-21 0,21 22 0,0-1 16,-22-21-16,1 0 0,0 1 15,21-1-15,-21 0 0,0 0 0,0-21 16,21 21-16,0-42 47,0 0-47,0 0 0,0 0 15</inkml:trace>
  <inkml:trace contextRef="#ctx0" brushRef="#br0" timeOffset="24983.25">24998 3366 0,'-21'0'16,"42"0"-16,-64 0 0,43-22 0,-21 22 16,42 0 46,1 0-46,-1 0-16,0 0 31,0 0-31</inkml:trace>
  <inkml:trace contextRef="#ctx0" brushRef="#br0" timeOffset="25271.08">24045 3662 0,'64'21'15,"-22"-21"1,0 0-16,1 0 0,-1 0 0,0 0 15,1-21-15,-1 21 0,0 0 0,1 0 16,-1 0-16,0-21 0,-20 21 16,20 0-16,-21 0 0,0 0 0,0 0 15,-21-21 1,-21 21 15,0 0-15,0 0-16,-21 0 0</inkml:trace>
  <inkml:trace contextRef="#ctx0" brushRef="#br0" timeOffset="54107.86">614 6922 0,'-21'0'0,"42"0"0,-64 0 0,22 0 0,0 0 16,0 0-16,0 0 15,42 0 16,21 0-15,1 0-16,-1 0 0,0 0 0,1 0 16,20 0-16,1 0 15,-1 0-15,1 0 0,20 0 0,1 0 16,0 0-16,-1 0 0,1 0 16,0 0-16,-1 0 0,1 0 0,0 0 15,-22 0-15,1 0 0,-1 0 16,1 0-16,-22 0 0,0 0 0,1 0 15,-22 0-15,21 0 0,-21 0 16,0-22-16,1 22 0,-22-21 16,0 0-1,0 0-15,-22 21 16,1-21-16,0 21 0,0-21 16,-21-1-16,20 22 0,-20-21 0,21 0 15,-21 21-15,20-21 0,-20 0 16,0 21-16,21 0 0,-1-21 0,-20 21 15,21 0-15,0 0 16,42 0 15,0 0-31,0 0 16,0 0-16,1 0 0,-1 21 16,21-21-16,-21 0 0,22 0 0,-22 21 15,21-21-15,-21 21 16,22-21-16,-1 0 0,0 0 0,-21 0 15,22 0-15,-1 0 0,-21 21 16,22-21-16,-22 0 0,0 0 0,0 0 16,-21 21-1,0 1 1,-21-1-16,0 0 0,-22-21 16,22 21-16,-21 0 0,0 0 15,20 22-15,-20-22 0,0 0 0,-1 0 16,1 0-16,0 22 0,21-22 15,-22 21-15,22-21 0,-21 1 16,21-1-16,-1 0 0,1 0 16,0 0-16,21 0 0,0 1 0,0-44 47</inkml:trace>
  <inkml:trace contextRef="#ctx0" brushRef="#br0" timeOffset="55191.48">3725 6329 0,'0'0'0,"-21"0"0,0 0 16,42 0 15,0 0-31,22 0 16,-22 0-16,21 0 15,0 0-15,1 0 0,20 0 0,-20 0 16,-1 0-16,0 0 0,22 0 16,-22 0-16,0 0 0,1 0 0,20 0 15,-42 0-15,22 0 0,-22 0 0,0 0 16,0 0-16,-42 0 31,0 0-31,0 0 16,0 0-16</inkml:trace>
  <inkml:trace contextRef="#ctx0" brushRef="#br0" timeOffset="55611.23">4170 6350 0,'0'0'0,"-21"21"15,21 0 1,0 1-16,0-1 16,0 0-16,0 0 0,0 21 15,0-20-15,0 20 0,0-21 0,0 21 16,0 1-16,0-1 0,0-21 16,0 22-16,0-1 0,0 0 15,0-21-15,0 22 0,0-1 0,0-21 0,0 22 16,0-1-16,0-21 15,0 21-15,0-20 0,0-1 0,-22 21 16,22-21-16,0 0 0,-21 1 0,0-1 16,0 0-16,0-21 15,0 0-15,-1 0 0,-20 0 0,21 0 16,-21 0-16,20 0 0,-20 0 16,0-21-16,-1 0 0,1-1 0,0 22 15,-1-21-15,22 0 0,-21 0 0,21 0 16,0 0-16,-1-1 0,1 1 15,0 21-15,21-21 0,21 21 47,0 0-47,22 0 0,-22 0 16,0 0-16,0 0 0,22 0 16,-22 0-16</inkml:trace>
  <inkml:trace contextRef="#ctx0" brushRef="#br0" timeOffset="57047.41">4741 6943 0,'0'0'0,"0"-21"0,21-1 0,-21 1 0,0 0 15,0 0-15,0 0 16,0 0-16,-21 21 0,21-22 0,-21 1 15,0 21-15,0 0 0,0 0 16,-1 0-16,1 0 0,0 0 16,0 21-16,0-21 0,0 22 15,-1-1-15,1 0 0,0 21 0,0-21 16,0 1-16,21 20 0,-21-21 0,21 21 16,-22-20-16,22 20 0,0-21 15,0 0-15,0 22 0,0-22 16,0 0-16,0 0 0,0 0 15,0 0-15,22-21 0,-1 0 0,0 22 16,0-22-16,0 0 0,0 0 0,1 0 16,20-22-16,-21 22 0,0-21 15,0 0-15,1 0 0,20 0 0,-21-22 16,0 22-16,0 0 0,1-21 0,-1 21 16,0-22-16,-21 22 0,21 0 15,0-21-15,-21 20 0,0 1 0,0 0 16,21 0-16,-21 0 15,0 42 1,0 0 0,0 0-16,0 0 15,0 22-15,0-22 0,0 0 0,0 0 16,0 22-16,0-22 0,0 0 0,0 21 16,0-21-16,0 1 0,0 20 15,0-21-15,0 0 0,22 0 0,-22 1 16,21-1-16,0-21 0,-21 21 15,21-21-15,0 0 0,0 0 0,1 0 16,-1 0-16,0 0 0,0-21 0,0 0 16,0 21-16,1-22 0,-1-20 15,-21 21-15,21 0 0,0-22 0,0 22 16,0-21-16,1 21 0,-1-22 16,-21 1-16,21 21 0,0-21 15,-21 20-15,0 1 0,21 0 0,-21 0 16,21 0-16,1 21 31,-22 21-31,0 0 0,0 0 16,0 0-16,0 22 0,0-22 15,0 0-15,0 0 0,0 22 0,0-22 16,0 21-16,0-21 0,0 0 0,0 22 16,0-22-16,0 0 0,0 0 15,21 0-15,0-21 0,0 22 0,0-1 16,0-21-16,1 0 15,-1 0-15,0 0 0,0 0 16,21-21-16,-20-1 0,-1 1 0,0 0 16,0 0-16,0 0 0,0 0 0,1-22 15,-1 22-15,0 0 0,0-21 16,-21 20-16,0-20 0,0 21 0,0 0 16,0-22-16,0 22 0,0 0 0,0 0 15,0 0 1,21 21-1,0 0 1,22 0-16,-22 0 0,21 0 0,-21 0 16,22 0-16,-1 0 0,0 0 15,1 0-15,20 0 0,-20 0 16,-1 0-16,0 0 0,1 0 0,-1 0 16,0 0-16,-21 0 0,1 0 0,-1-21 15,-42 21 16,-1 0-31,1 0 0,0 0 16,0 0-16,0 21 0,0-21 16,-1 21-16,-20 0 0,21 0 0,0 0 15,0 1-15,-1-1 0,1 0 0,0 21 16,0-21-16,0 1 0,0 20 16,21-21-16,0 21 0,0-20 15,0-1-15,0 0 0,0 0 0,0 0 16,0 0-16,0 1 0,21-1 15,0-21-15,0 0 0,0 0 16,0 0-16,1 0 0,-1 0 0,0 0 16,21-21-16,-21 21 0,1-22 15,-1 1-15,21 0 0,-21-21 0,0 21 16,1-1-16,20-20 0,-21 21 0,0-21 16,0 20-16,-21-20 0,22 21 15,-22 0-15,21-22 0,-21 22 0,0 0 16,-21 42 15,21 0-31,-22 1 0,1 20 16,21-21-16,-21 0 0,21 22 0,0-22 15,0 0-15,0 21 0,0-21 16,0 22-16,0-22 0,0 0 0,0 0 16,21 0-16,0 1 0,-21-1 0,22 0 15,-1 0-15,0-21 0,0 21 16,0-21-16,0 0 0,22 21 0,-22-21 15,0 0-15,21 0 0,-20 0 0,-1-21 16</inkml:trace>
  <inkml:trace contextRef="#ctx0" brushRef="#br0" timeOffset="57348.24">7451 7218 0,'-22'0'15,"1"0"-15,21-21 47,21 21-31,1 0 0,-1 0-1,-21 21-15,21 0 0,-21 0 0,0 0 16,0 1-16,0-1 0,0 0 15,0 21-15,0-21 0,-21 22 0,0-22 16,-22 21-16,22 1 0,-21-22 0,-1 21 16,1 0-16,0-20 0,-22-1 15,22 0-15,0 0 0,-22 0 0,22-21 16,-1 0-16</inkml:trace>
  <inkml:trace contextRef="#ctx0" brushRef="#br0" timeOffset="57906.92">9080 6477 0,'0'-21'0,"0"42"0,0-84 0,0 41 15,0 1-15,0 0 0,0 0 0,-21 21 16,21-21-16,-21 21 16,0-21-16,0 21 0,0 0 15,-1 21-15,1 0 0,0 0 0,0 21 16,0 1-16,0-1 0,-1 0 15,1 22-15,21-22 0,-21 1 0,0 20 16,21-21-16,0 1 0,0 20 16,0-20-16,0-1 0,0-21 0,0 21 15,0 1-15,21-22 0,0 0 0,0 21 16,1-20-16,20-22 0,0 21 16,-21-21-16,22 0 0,-1 0 0,0 0 15,1 0-15,-1 0 0,0 0 16,1-21-16,-1-1 0,-21 1 15,0 0-15</inkml:trace>
  <inkml:trace contextRef="#ctx0" brushRef="#br0" timeOffset="58195.27">9694 6392 0,'0'-21'0,"0"42"0,0-63 16,0 63-1,0 0 1,0 1-16,0 20 0,0 0 0,-21 1 16,21-1-16,0 0 0,0 1 0,0 20 15,0-21-15,-21 1 16,21-1-16,-21 0 0,21 1 0,0-22 16,0 21-16,-21-21 0,21 22 0,-22-22 15,22 0-15,0 0 0,0 0 16,0 1-16,0-1 0,22-42 47,-22-1-47,21 1 0</inkml:trace>
  <inkml:trace contextRef="#ctx0" brushRef="#br0" timeOffset="58472.11">10075 6350 0,'0'0'0,"0"21"16,0 0-16,0 1 0,0-1 0,0 21 15,0 0-15,0-20 0,0 20 16,0 0-16,0 1 0,-21-1 0,21 0 16,-21 1-16,0-1 0,21 0 0,0 1 15,-21-22-15,21 0 16,-22 21-16,22-21 0,-21 1 0,21-1 15,0 0-15,0 0 0,0-42 47,21 0-47,-21 0 16</inkml:trace>
  <inkml:trace contextRef="#ctx0" brushRef="#br0" timeOffset="58754.94">9440 6604 0,'0'0'0,"0"21"16,21-21-16,1 0 16,20 0-16,0 0 0,1 0 15,-1 0-15,21 0 0,1 0 0,-22 0 16,22 0-16,-1 0 0,-20 0 0,20 0 15,-21 0-15,1 0 0,-1 0 16,0 0-16,-20 0 0,-1 0 0,0 0 16,0 0-16,-42 0 47,0 0-47,0 0 0,-1 0 0,1 0 15,0 21-15</inkml:trace>
  <inkml:trace contextRef="#ctx0" brushRef="#br0" timeOffset="59035.78">9419 6879 0,'0'0'16,"0"21"-16,21-21 0,0 0 15,1 0-15,-1 0 0,21 0 0,-21 0 16,22 0-16,-1-21 0,0 21 15,22 0-15,-22 0 0,22-21 16,-1 21-16,-21 0 0,22 0 0,-22-21 16,1 21-16,-1 0 0,0 0 0,1 0 15,-22 0-15,0 0 0,0 0 16,0 0 0</inkml:trace>
  <inkml:trace contextRef="#ctx0" brushRef="#br0" timeOffset="59883.2">10774 6922 0,'0'21'31,"0"-42"79,0-1-110,21 22 0,0-21 15,0 21-15,0 0 32,1 0-32,-1 0 15,-21 21 1,0 1-16,0-1 15,0 0-15,0 0 16,-21-21-16,21 21 0,-22-21 16,1 21-16,0-21 15,21 22-15,-21-22 16,21-22 15,0 1-15,0 0-16,0 0 15,21 0-15,0 0 16,-21-1-16,21 22 0,1 0 16,-1 0 15,-21 22-15,0-1-16,0 0 0,0 0 15,-21-21-15,21 21 0,-22 0 16,1 1-1,0-22-15,0 0 16,21 21-16,-21-21 16,21-21 15,0-1-31,0 1 16,0 0-16,21 0 0,-21 0 15,21 0 1,0 21-16,0-22 0,1 22 15,-1 0-15,0 0 0,0 0 16,0 22 0,-21-1-16,0 0 0,0 0 0,0 0 15,0 22-15,0-22 0,-21 0 0,0 21 16,-21-21-16,20 1 0,-20 20 16,0-21-16,-1 21 0,1-20 0,0-1 15,-1 0-15,1 0 0</inkml:trace>
  <inkml:trace contextRef="#ctx0" brushRef="#br0" timeOffset="60728.54">3641 8213 0,'0'0'0,"0"-43"0,0 22 0,0-21 0,0 21 15,0 0-15,0-1 16,0 44 0,0-1-16,0 0 15,0 42-15,0-20 0,0-1 0,0 22 16,0-1-16,0 1 0,0-1 0,0 1 16,0-1-16,0 1 0,0-1 15,-22 1-15,1-1 0,0 1 0,21-22 16,-21 21-16,0-20 0,0-1 15,-1-21-15,22 22 0,0-22 0,-21 0 16,21 0-16,0-42 31,0 0-31,0 0 0,0-22 16,0 22-16,0-21 0</inkml:trace>
  <inkml:trace contextRef="#ctx0" brushRef="#br0" timeOffset="61051.08">3387 8446 0,'-22'-43'0,"44"86"0,-44-107 0,22 43 0,-21 0 16,21-22-16,0 22 0,0 0 15,0 0-15,0 0 0,21 0 0,1-1 16,-1 1-16,21 0 0,-21 0 16,22 21-16,-1-21 0,0 21 0,22 0 15,-22 0-15,0 21 0,1-21 0,-1 21 16,0 21-16,-20-20 0,-1 20 15,0-21-15,0 21 0,-21 1 16,0-22-16,0 21 0,0-21 0,0 22 16,-21-22-16,0 0 0,0 0 15,-1 22-15,-20-22 0,21-21 0,0 21 16,-22 0-16,22 0 0,0-21 16,0 0-16,21 21 0,21-21 46,0 0-46,0-21 0,1 0 0,20 21 16,-21-21-16</inkml:trace>
  <inkml:trace contextRef="#ctx0" brushRef="#br0" timeOffset="61757.33">4487 8361 0,'0'0'0,"21"0"0,-21 21 31,0 0-31,0 0 16,-21 1-16,0-1 0,21 0 15,-21 0-15,21 0 0,0 0 16,0 1-16,0-1 0,0 0 16,0 0-16,0 0 0,0 0 15,21-21-15,0 0 16,0 0-16,1 0 0,-1 0 0,0 0 15,21 0-15,-21-21 0,1 0 0,20 21 16,-21-21-16,21 0 0,-20 0 16,20-1-16,-21 1 0,0 0 0,0 0 15,1 0-15,-1 0 0,0-1 16,-21 1-16,21 0 0,-21 0 0,0 0 16,0 42 15,0 0-16,0 0-15,0 22 0,0-22 0,0 0 16,0 21-16,0 1 0,0-22 16,0 42-16,0-20 0,0-1 0,0 21 15,0 1-15,0-1 0,0 1 0,0-1 16,0 1-16,0-22 0,0 22 16,0-1-16,21 1 0,-21-1 0,21 1 15,-21-1-15,22 1 0,-22-1 0,0-20 16,0 20-16,0-21 0,0 22 15,0-22-15,-22 1 0,1-1 16,0-21-16,0 21 0,0-20 0,0-1 16,-1 0-16,1-21 0,0 0 0,-21 0 15,21 0-15,-1 0 0,-20 0 16,21 0-16,-21-21 0,20-22 0,-20 22 16,0-21-16,-1 0 0,22-1 0,-21 1 15,21-22-15,0 1 0,-1-1 16,22 1-16,0-1 0,0 1 0,0-1 15,0 1-15,0-1 0,22 1 0,-1 21 16,0-22-16,21 22 0,-21-22 16,22 22-16,-1 0 0,-21-1 0,22 1 15,-1 0-15,0-1 0,1 22 16,-1 0-16,-21 0 0,21 0 0,-20-1 16,20 1-16,-21 21 0,0-21 15,0 21-15,1 0 0</inkml:trace>
  <inkml:trace contextRef="#ctx0" brushRef="#br0" timeOffset="62071.15">5736 8043 0,'0'-21'0,"0"42"0,0-63 0,-21 42 0,0-21 15,0 21 1,21 21-16,-22 0 0,1 0 16,21 1-16,-21 20 0,21 0 15,0 1-15,-21-1 0,0 0 0,21 1 16,0-1-16,-21 0 0,21 1 0,-22-1 16,22 0-16,-21-21 0,21 22 15,0-22-15,0 0 0,0 0 0,0 0 16,0 1-16,0-1 0,21-21 31,1 0-31,-1 0 0,21-21 0,-21 21 16,0-22-16,1 1 0</inkml:trace>
  <inkml:trace contextRef="#ctx0" brushRef="#br0" timeOffset="62550.87">6075 7959 0,'0'-21'15,"0"42"-15,0-64 0,0 65 32,0-1-32,0 0 15,0 21-15,0 1 0,0-1 16,0 0-16,0 1 0,0-1 0,0 0 16,0 1-16,0-1 0,0 0 15,0 1-15,0-1 0,-21-21 0,21 21 16,-22-20-16,22-1 0,0 0 0,0 0 15,-21 0-15,21 0 16,-21-21-16,21-21 16,0 0-1,0 0-15,0 0 16,0 0-16,21-1 0,0 1 0,-21-21 16,22 21-16,-1-22 0,0 1 0,21 21 15,-21-21-15,1-1 16,-1 22-16,21 0 0,-21 0 0,0 0 15,22 21-15,-22 0 0,0 0 0,0 0 16,0 21-16,-21 21 0,22-21 16,-22 0-16,21 22 0,-21-22 0,0 21 15,0-21-15,0 22 0,0-22 0,0 21 16,0-21-16,-21 1 0,-1-1 16,1 0-16,21 0 0,0 0 0,-21 0 15,0-21-15,21 22 0,-21-22 31,0-22-31,21 1 16</inkml:trace>
  <inkml:trace contextRef="#ctx0" brushRef="#br0" timeOffset="62771.74">5524 8319 0,'0'0'0,"-21"0"0,42 0 32,1 0-17,-1 0-15,0 0 0,0 0 0,21 0 16,-20 0-16,20 0 0,0 0 16,-21 0-16,22 0 0,-1 0 15,-21 0-15,22-22 0,-1 22 0,-21 0 16,0-21-16,22 21 0</inkml:trace>
  <inkml:trace contextRef="#ctx0" brushRef="#br0" timeOffset="63535.31">6879 8234 0,'0'0'0,"-21"0"15,0 0 1,0 0-16,-1 21 0,1 0 16,0 0-16,0 1 0,21-1 15,0 0-15,-21 0 0,21 0 0,-21 22 16,21-22-16,0 0 0,0 0 16,0 0-16,0 0 0,0 1 15,21-1-15,0-21 0,0 0 16,0 21-16,0-21 15,1 0-15,-1 0 0,0 0 16,-21-21-16,0 0 16,0-1-1,0 1-15,0 0 0,0 0 16,0 0-16,0-22 0,0 22 0,0-21 16,0 21-16,0-22 0,0 22 15,21-21-15,0 21 0,0 0 0,1-22 16,-1 22-16,21 0 0,-21 0 0,0 21 15,22 0-15,-22 0 0,21 0 16,-21 0-16,22 0 0,-22 21 0,0 21 16,0-21-16,0 1 0,1 20 15,-22-21-15,0 21 0,21 1 0,-21-22 16,0 21-16,0-21 0,0 22 0,0-22 16,0 0-16,0 0 0,0 0 15,0 1-15,-21-1 16,-1-21-1,1 0 1,21-21 0,0-1-16,0 1 0,0 0 15,0 0-15,21 0 0,1-22 0,-1 1 16,0 0-16,0-1 0,0 1 16,0 0-16,22-1 0,-1 22 0,-21-21 15,22 21-15,-1 0 0,0-1 0,1 22 16,-1 0-16,0 0 0,1 22 15,-22-1-15,21 21 0,-21-21 16,0 22-16,1-22 0,-1 21 0,-21 0 16,0 1-16,0-22 0,0 21 15,0-21-15,0 22 0,0-22 0,-21 0 16,-1 0-16,1 0 0,21 1 0,-21-1 16,0-21-16,21 21 0,-21-21 15</inkml:trace>
  <inkml:trace contextRef="#ctx0" brushRef="#br0" timeOffset="65227.92">8932 8446 0,'21'0'47,"1"21"-16,-22 0-31,0 0 0,0 0 16,0 0-16,-22 1 0,1-1 16,-21 21-16,0-21 0,-1 22 15,1-22-15,0 21 0,-1-21 0,1 22 16,0-22-16,-1 0 0</inkml:trace>
  <inkml:trace contextRef="#ctx0" brushRef="#br0" timeOffset="65635.67">9969 7980 0,'-21'0'0,"42"0"0,-63-21 0,21 21 0,21-21 16,0-1-16,0 1 0,0 0 15,0 0 1,42 21-16,-21 0 0,22 0 0,-1-21 15,0 21-15,22 0 0,-22 0 16,22 0-16,-1-21 0,-20 21 0,20 0 16,1 0-16,-22 0 0,0 0 15,22 0-15,-43 0 0,21 0 0,-21 0 16,1 0-16,-1 0 0,-42 0 31,-1 0-31,1 0 0,-21 0 0</inkml:trace>
  <inkml:trace contextRef="#ctx0" brushRef="#br0" timeOffset="66031.44">10435 7811 0,'0'0'0,"-21"0"0,21 21 32,0 0-32,0 0 15,0 0-15,0 0 0,0 1 16,0 20-16,0-21 0,0 0 15,0 22-15,0-22 0,0 21 0,0-21 16,0 22-16,0-1 0,0-21 0,0 21 16,0-20-16,0 20 0,0-21 15,0 21-15,0-20 0,0 20 0,0-21 16,0 0-16,-21 0 0,21 1 0,-21-22 16,-1 21-16,1 0 15,0-21-15,0 21 0,0-21 0,0 0 0,-1 0 16,1 0-16,0 0 0,-21 0 0,21 0 15,-1 0-15,1 0 16,-21 0-16,21 0 0,0-21 0,-1 0 16,1 21-16,21-21 0,-21 21 0,0-22 15,0 1-15,21 0 16,0 0 0,0 0-1,21 21-15,0-21 16,0 21-16,0 0 0,22-22 15</inkml:trace>
  <inkml:trace contextRef="#ctx0" brushRef="#br0" timeOffset="66607.44">11726 8001 0,'0'0'0,"21"-21"0,-21 0 0,22 21 16,-22-21-16,0-1 0,0 1 15,-22 0 1,-20 21-16,21 0 0,-21 0 0,-1 0 16,1 0-16,0 0 0,-1 21 15,-20 0-15,20 1 0,1-22 16,0 21-16,-1 0 0,22 0 0,0 0 15,0 0-15,0 1 0,21-1 16,0 0-16,0 0 0,0 0 16,0 0-16,21 1 0,21-1 15,-21-21-15,1 21 0,20 0 16,0-21-16,-21 21 0,22-21 0,-1 21 16,0-21-16,-20 22 0,20-22 0,-21 21 15,21 0-15,-20-21 0,-1 21 16,0-21-16,0 21 0,0-21 15,0 21-15,-21 1 0,0-1 16,-21-21 0,-21 21-16,21-21 15,0 0-15,-22 0 0,1 0 0,21 0 16,-22 0-16,1 0 0,0 0 0,-1 0 16,1 0-16,21 0 0,-21 0 15,20 0-15,-20 0 0,21 0 0,0 0 16,0 0-16,-1 0 0,1 0 0,0 0 15,0 0-15,0 0 16,42 0 15,0 0-15,0 0-16,0-21 0,1 21 16</inkml:trace>
  <inkml:trace contextRef="#ctx0" brushRef="#br0" timeOffset="68747.33">14732 6519 0,'-21'0'125,"0"0"-125,-1 0 15,1 0-15,0 0 0,0-21 16,0 21-16,0 0 0,-1 0 15,1 0-15,0 0 0,0 0 0,0-21 16,0 21-16,-1 0 0,1 0 0,0 0 16,0 0-16,0 0 15,0 0-15,21-21 63,21 21-48,0 0 1,0 0-16,0 0 0,22 0 16,-22 0-16,21 0 0,0 0 0,-20 0 15,41 0-15,-21 0 0,1 0 16,-1 0-16,22 0 0,-22 0 0,21 0 16,-20 0-16,20 0 0,-20 0 15,-1-21-15,21 21 0,-20 0 0,-1 0 16,0 0-16,-20 0 0,20 0 0,-21 0 15,0 0-15,0-21 16,-21-1 0,0 1-1,-21 21-15,0 0 16,0-21-16,0 21 0,21-21 0,-21 21 16,-22 0-16,22-21 0,0 21 0,0-21 15,0 21-15,-1-22 0,1 22 16,0-21-16,0 21 0,0-21 0,0 21 15,-1 0-15,22-21 0,-21 21 16,21-21-16,-21 21 0,0 0 16,21-21-1,0 42 17,0 0-17,21-21 1,-21 21-16,21-21 0,0 0 0,1 21 15,-1-21-15,0 21 0,21-21 0,-21 0 0,22 0 16,-1 22-16,-21-22 16,22 0-16,-22 0 0,21 0 0,-21 21 15,22-21-15,-22 0 0,21 0 0,-21 0 16,0 0-16,1 0 16,-1 0-16,0 0 15,-42 0 16,0 21-31,-1-21 0,-20 21 16,21-21-16,0 21 0,-22 0 16,1 1-16,21-1 0,-21 21 15,-1-21-15,1 0 0,0 22 0,20-22 16,-20 0-16,21 0 0,0 22 0,-22-22 16,22 0-16,0 0 0,0 0 15,21 0-15,-21-21 0,21 22 16,0-1-1,0-42 48,0-1-63,21 1 16,0 21-16,-21-21 15</inkml:trace>
  <inkml:trace contextRef="#ctx0" brushRef="#br0" timeOffset="69392.32">16954 6181 0,'0'0'0,"0"-21"16,0-1-16,0 1 0,0 0 16,0 0-16,0 0 0,0 0 15,0-1 1,22 44 0,-22-1-16,21 0 15,0 0-15,0 21 0,-21-20 16,21 20-16,0 0 0,-21 1 0,0 20 15,22-21-15,-22 1 0,21 20 0,-21-20 16,0-1-16,0 0 0,0 1 16,0-22-16,0 21 0,0-21 0,0 0 15,0 1-15,0-1 0,21-21 16,0 0 0,0 0-1,-21-21-15,21-1 0,1 22 16,-22-21-16</inkml:trace>
  <inkml:trace contextRef="#ctx0" brushRef="#br0" timeOffset="69667.16">17674 6117 0,'21'-21'0,"-42"42"0,42-63 0,-21 21 16,-21 21 15,21 21-31,-21 0 15,0 0-15,0 0 0,-1 1 16,1 20-16,0 0 0,-21-21 0,21 22 16,-1-1-16,-20 0 0,21 22 15,-21-43-15,20 21 0,1 1 0,-21-1 16,21-21-16,0 22 0,21-22 0,0 0 16,-22 0-16,22 0 15,22-21 1,-1 0-16,0-21 15,0 0-15,0 0 0</inkml:trace>
  <inkml:trace contextRef="#ctx0" brushRef="#br0" timeOffset="69944">18140 6054 0,'0'0'0,"0"21"16,0 0 0,0 0-16,0 0 0,0 1 0,-21-1 15,-1 0-15,22 21 0,-21-21 0,0 1 16,21 20-16,-21 0 0,21-21 16,-21 22-16,21-1 0,-21-21 0,21 0 15,0 22-15,0-22 16,0 0-16,0 0 0,0 0 15,21-21 17,0-21-32</inkml:trace>
  <inkml:trace contextRef="#ctx0" brushRef="#br0" timeOffset="70549.39">18182 6054 0,'0'0'0,"0"-21"0,0-1 16,0 1 0,21 21-1,-21-21 1,21 21-16,1 0 0,-1 0 0,0 0 16,21 0-16,-21 0 0,1 0 0,-1 0 15,0 0-15,0 0 0,0 21 16,0-21-16,-21 21 0,22 1 0,-22-1 15,0 0-15,0 0 0,0 0 16,0 0-16,-22 1 0,1-22 0,-21 21 16,21 0-16,0 0 0,-22-21 0,22 21 15,0-21-15,-21 0 0,20 21 16,1-21-16,0 0 16,42 0 15,0 0-31,1-21 15,-1 21-15,0 0 0,0-21 0,0 21 16,0 0-16,22 0 0,-22 0 16,0 0-16,0 0 0,22 0 0,-22 0 15,0 0-15,21 0 0,-21 21 16,1 0-16,-1 1 0,0-1 0,0 0 16,0 0-16,-21 0 0,0 43 15,0-43-15,0 21 0,-21-21 16,0 1-16,0-1 0,-22 0 0,1 0 15,21 0-15,-21-21 0,-1 21 16,1 1-16,0-22 0,-1 0 16,1 0-16,0 0 0,-1 0 0,22 0 15,0 0-15,-21 0 0,20 0 0,1 0 16,0 0-16,21-22 0,-21 1 16,0 21-16,21-21 15,0 0-15,21 0 16,0 21-1,-21-21-15,21 21 0,0 0 16,1 0-16</inkml:trace>
  <inkml:trace contextRef="#ctx0" brushRef="#br0" timeOffset="71115.27">19219 6583 0,'-21'0'15,"0"0"1,21-21 31,0 0-47,0-1 15,0 1 1,21 21-16,0 0 16,-21 21 15,0 1-31,0-1 16,0 0-1,0 0 1,-21-21-16,0 0 31,21-21-15,0 0-1,0 0 1,0-1-16,21 22 16,-21-21-16,21 21 0,0 0 15,1 0 1,-22 21-16,21 1 0,-21-1 15,0 0-15,0 0 0,0 0 0,0 0 16,0 1-16,0-1 16,-21 0-16,-22 21 0,22-21 0,0 1 0,-21-1 15,20 0-15,-20-21 0,21 21 16,-21 0-16,20-21 0,1 21 16,0-21-16,0 0 0</inkml:trace>
  <inkml:trace contextRef="#ctx0" brushRef="#br0" timeOffset="71935.92">20362 6011 0,'0'0'0,"-21"0"0,0-21 16,0 21-16,21-21 16,0 0-1,21 0-15,0 21 16,0 0-16,22-21 0,-22 21 0,21 0 15,-21 0-15,22 0 0,-1 0 16,21 0-16,-20 0 0,-1 21 0,0 0 16,1 0-16,-1 21 0,0-20 0,1 20 15,-22-21-15,0 21 16,0-20-16,-21 20 0,21 0 0,-21-21 16,0 22-16,0-1 0,-21-21 15,0 22-15,0-22 0,-21 0 0,20 0 16,1 0-16,0-21 0,0 21 0,0-21 15,0 0-15,-1 0 0,22-21 16,0 0 0,0 0-16,0 0 0,0 0 0,0-1 15,22 1-15,-1-21 0,-21 21 16,21 0-16,0-22 0,0 22 0,0-21 16,1 21-16,-1-1 0,0 1 15,0 0-15,0 0 0,0 0 16,22 21-16,-22-21 0,0 21 0,0-22 15,0 22-15,1 0 0,-1 0 16,0 0-16,0 0 0,0 0 16</inkml:trace>
  <inkml:trace contextRef="#ctx0" brushRef="#br0" timeOffset="72406.99">21399 6054 0,'0'0'0,"22"0"31,-22 21 0,0 0-15,0 0-16,0 0 0,0 1 0,0-1 15,0 0-15,0 21 0,0-21 16,0 1-16,0-1 0,0 21 0,0-21 16,0 0-16,0 1 0,0-1 0,21 0 15,0 0-15,-21 0 0,21 0 16,0-21-16,0 0 0,1 0 15,-1 0-15,0 0 0,0 0 16,0 0-16,0-21 0,1 0 0,-1 0 16,21 0-16,-21 0 0,0-1 0,22 1 15,-22 0-15,0-21 0,0 21 16,0-22-16,1 22 0,-1 0 16,-21-21-16,0 20 0,21 1 0,-21 0 15,0 0-15,0 42 31,-21 0-31,21 0 16,0 1-16,0-1 0,-21 21 0,21-21 16,-22 22-16,22-22 0,0 21 0,0-21 15,0 22-15,0-22 0,0 0 16,0 0-16,0 0 0,0 0 0,22 1 16,-1-22-16,0 21 0,0-21 15,0 0-15,0 0 16,1 0-16,20-21 0,-21 21 0,0-22 15,0 1-15</inkml:trace>
  <inkml:trace contextRef="#ctx0" brushRef="#br0" timeOffset="72965.17">22437 5757 0,'0'0'0,"0"-42"0,0 21 0,0 0 15,0 0-15,-22 42 16,22 0-1,0 0-15,0 21 0,-21 1 16,21-22-16,0 21 0,-21 1 16,21-1-16,0 0 0,0 1 0,0-1 15,0 21-15,-21-20 0,21-1 16,-21 0-16,21 1 0,-21-1 0,21 0 16,0-20-16,0 20 0,-22-21 0,22 21 15,0-20-15,-21-1 16,21-42 15,0-1-15,0 1-16,21 0 0,1 0 0,-22-21 15,21 20-15,0 1 0,0-21 16,0 21-16,0-22 0,22 22 16,-22 0-16,21 0 0,-21 0 0,22 0 15,-22-1-15,21 22 0,-21 0 16,1 0-16,20 0 0,-21 22 0,0-1 15,0-21-15,1 21 0,-1 21 0,0-21 16,-21 1-16,0-1 0,0 21 16,0-21-16,0 0 0,0 1 0,-21 20 15,0-21-15,-1 0 0,1 0 16,0-21-16,-21 22 0,21-1 0,-22-21 16,22 0-16,0 21 0,0-21 0,0 0 15,-22 0-15,22 0 0,0 0 16,0 0-16,0 0 15,-1 0 1,22-21 0,22 0-16,-1 21 0,0-22 15,0 22-15,0-21 0,22 0 0</inkml:trace>
  <inkml:trace contextRef="#ctx0" brushRef="#br0" timeOffset="73619.14">23199 6138 0,'0'0'0,"21"0"31,-21 22-31,0-1 0,-21 0 16,21 0-16,-22 0 16,22 0-16,0 1 0,0 20 0,-21-21 15,21 0-15,0 0 0,0 1 0,0-1 16,0 0-16,0 0 0,0 0 15,0 0-15,21 1 0,1-22 16,-1 0-16,0 0 0,0 0 16,0 0-16,22 0 0,-22 0 15,0 0-15,0-22 0,21 1 0,-20 0 16,-1 0-16,0 0 16,0 0-16,0-1 0,0 1 0,1 0 15,-22-21-15,0 21 0,21-1 0,-21 1 16,21-21-16,-21 21 0,0 0 15,0-1-15,0 44 32,-21-1-17,21 0-15,-21 0 0,21 21 0,-22 1 16,1-1-16,0 0 0,21 1 0,-21 20 16,0-20-16,0 20 0,21-21 15,0 22-15,0-22 0,-22 22 16,22-22-16,-21 22 0,21-22 0,0 21 15,-21 1-15,21-1 0,0 1 16,0-22-16,-21 22 0,0-1 0,0-20 16,21 20-16,-22-21 0,1 1 0,21-1 15,-21-21-15,0 22 0,0-22 16,21 0-16,-21 0 0,-1 0 0,1-21 16,0 0-16,0 0 15,0-21-15,21 0 0,-21 0 0,-1 0 16,1-1-16,0-20 0,21 0 15,-21-1-15,0 1 0,0 0 16,-1-22-16,1 22 0,21 0 0,0-1 16,0 1-16,0 21 0,0-22 0,0 22 15,0 0-15,21 0 0,-21 0 16,22 0-16,-1-1 0,0 22 0,0-21 16,21 0-16,-20 0 0</inkml:trace>
  <inkml:trace contextRef="#ctx0" brushRef="#br0" timeOffset="73860">24405 6414 0,'0'42'16,"0"-21"-1,0 0-15,0 0 0,-21 1 16,21-1-16,0 0 0,0 0 0,-21 0 16,0 0-16,21 1 0,-22-22 15,1 21-15,21 0 0,-21-21 0,0 21 16,0-21-16,0 0 0,-1 21 0,-20-21 16</inkml:trace>
  <inkml:trace contextRef="#ctx0" brushRef="#br0" timeOffset="75881.96">15452 7874 0,'0'-21'0,"0"42"0,0-63 0,-22 42 0,22-21 16,0-1-16,0 1 0,-21 21 31,21 21-15,0 1-16,0-1 0,0 21 0,0-21 15,-21 22-15,21-1 0,0 21 16,0-20-16,0-1 0,0 0 0,0 1 16,-21-1-16,21-21 0,-21 22 15,21-22-15,0 0 0,0 0 0,-21-21 16,21 21-16,21-42 31,0 0-31,0 0 16,-21 0-16,21-1 0,0 1 15,1-21-15,-1 21 0,21-22 0,-21 1 16,0 0-16,1-1 0,-1 22 16,0-21-16,-21 0 0,21 20 15,0-20-15,-21 21 0,21 21 0,-21-21 16,22 21 0,-22 21-16,0 0 0,0 0 15,0 22-15,0-1 0,0-21 0,0 21 16,0 1-16,0-1 0,0 0 0,0 1 15,0-22-15,0 21 0,0 1 16,0-22-16,0 0 0,0 0 0,21 0 16,-21 0-16,0 1 0,21-22 15,0 0-15,0 0 0,0 0 16,1 0-16,-1 0 0,21-22 0,-21 22 16,22-21-16,-1 0 0,-21 0 15,21-21-15,1 20 0,-1-20 0,0 21 16,-20-21-16,20-1 0,-21 1 15,0 21-15,0-22 0,1 22 0,-1-21 16,0 42-16,-21-21 0,0 42 31,0 0-31,0 0 0,0 0 16,-21 22-16,0-22 0,21 0 16,-22 21-16,22-20 0,0-1 0,-21 21 15,21-21-15,0 0 0,0 1 0,0-1 16,0 0-16,0 0 0,21 0 15,1-21-15,-1 0 16,0 0-16,21 0 0,-21 0 16,1 0-16,20 0 0,-21-21 15,0 0-15,22 21 0,-22-21 0,0 0 16,0-1-16,0-20 0,0 21 0,-21 0 16,0-22-16,0 22 0,0-21 15,0 21-15,-21-22 0,0 22 0,0-21 16,-21 21-16,20 0 0,-20 21 0,21-22 15,-21 22-15,20-21 0,1 21 16,0 0-16,63 0 16,-20 0-1,20 0-15,0 0 0,1 0 16,-1 0-16,21 0 0,-20 0 0,-1 0 16,22 0-16,-1 0 0,1 0 0,-1 0 15,22 0-15,-22 0 0,1 0 16,-1 0-16,1 0 0,-22 0 0,-21 0 15,0 0-15,1 0 0,-22 21 32,-22-21-32,-20 22 0,21-22 0,0 21 15,-22-21-15,1 21 0,21 0 0,-21 0 16,20 0-16,-20 1 0,21 20 16,0-21-16,-22 21 0,22-20 15,0-1-15,0 21 0,0-21 0,0 22 16,21-22-16,0 0 0,0 0 15,0 0-15,0 0 0,0 1 0,0-1 16,21-21 0,0 0-16,0 0 0,0 0 15,0 0-15,1-21 0,20 21 0,-21-22 16,0 1-16,0 0 0,22 0 0,-22 0 16,0-22-16,0 22 0,0-21 15,22 0-15,-22-1 0,0 1 16,0-22-16,0 22 0,1 0 0,-1-1 15,0 1-15,0 0 0,-21-1 16,21 1-16,0 0 0,-21 21 0,0-1 16,0 1-16,22 0 0,-22 0 15,0 42 1,0 0 0,0 0-16,-22 1 0,22-1 0,0 21 15,0-21-15,-21 22 0,21-1 16,-21 0-16,21 1 0,-21-22 0,21 42 15,0-20-15,0-1 0,0-21 0,0 21 16,0 1-16,0-22 16,0 21-16,0-21 0,21 1 0,-21-1 15,21 0-15,0-21 0,22 21 0,-22-21 16,0 0-16,0 0 0,22 0 16,-22 0-16,0 0 0,21 0 0,-21-21 15,1 21-15,20-21 0,-21 0 16,0-1-16,0 1 0,1 0 0,-1-21 15,0 21-15,0-22 0,-21 22 0,0-21 16,0 21-16,0-22 0,0 22 0,0-21 16,0 21-16,0-1 15,-21 22 1,0 0-16,0 22 0,21-1 16,-22 0-16,22 21 0,0-21 0,0 1 15,0 20-15,0-21 0,0 0 16,0 0-16,0 22 0,0-22 0,0 0 15,0 0-15,0 0 0,22 1 16,-1-22-16,0 0 0,0 0 16,0 0-16,0 0 0,1 0 15,-1 0-15,0 0 0,0 0 0,0-22 16,22 1-16,-22 0 0,0 0 16,21 0-16,-21 0 0,22-1 15,-1-20-15,0 21 0</inkml:trace>
  <inkml:trace contextRef="#ctx0" brushRef="#br0" timeOffset="76492.17">18923 7641 0,'0'0'0,"-21"0"15,21 21 16,21-21-31,0 0 0,0 0 16,0 0 0,1 0-16,-1 0 0,0 0 0,0 0 15,0 0-15,0 0 0,1 0 0,-1 0 16,0 0-16,0 0 0,0 0 16,0 0-16,-42 0 46,0 0-30,0 0-16,0 0 31,0 0-31,-1 22 16,22-1 0,-21-21-16,21 21 15,-21-21-15,21 21 0,0 0 0,0 0 16,-21 1-16,21 20 0,0-21 15,0 0-15,0 0 0,0 22 16,0-22-16,0 21 0,0-21 0,0 1 16,0 20-16,0-21 0,0 0 0,0 0 15,-21 1-15,21-1 0,0 0 16,0 0-16,-21 0 0,-1 0 16,1-21-16,0 0 0,0 22 15,0-22-15,0 0 16,-1 0-16,1 0 15,0 0-15,0-22 16,0 22-16,21-21 0,-21 21 16,21-21-16,0 0 0,0 0 15,0 0-15,0-1 16,21 1-16,0 0 0,0 0 16,21 0-16,-20 0 0</inkml:trace>
  <inkml:trace contextRef="#ctx0" brushRef="#br0" timeOffset="76938.91">20087 7705 0,'0'0'16,"0"-21"-16,0-1 0,0 1 15,-21 21-15,0-21 0,0 21 0,-1 0 16,1 0-16,0 0 0,-21 0 15,-1 0-15,22 0 0,-21 0 0,21 0 16,0 0-16,-1 21 0,-20 0 0,21 1 16,21-1-16,0 0 15,0 0-15,0 0 16,21-21-16,0 21 0,0 1 0,1-22 16,-1 21-16,21-21 0,-21 21 0,22 0 15,-22-21-15,21 21 0,-21 0 16,0 1-16,1-22 0,-1 21 0,0 0 15,0 0-15,-21 0 0,0 0 16,0 1-16,0-1 0,0 0 16,-21-21-16,0 0 0,0 21 15,-22-21-15,22 0 0,-21 0 16,21 0-16,-22 21 0,1-21 0,21 0 16,-22 0-16,1 0 0,21 0 0,0 0 15,-22 0-15,22 0 0,0 0 16,21 21-16,-21-21 15,42 0 1,21 0 0,-20 0-16</inkml:trace>
  <inkml:trace contextRef="#ctx0" brushRef="#br0" timeOffset="77378.66">20468 8170 0,'0'0'0,"0"22"31,0-1-31,0 0 16,-21 0 15,0-21-16,0 0-15,21-21 32,0 0-17,0 0 1,21-1-16,0 22 16,0-21-16,0 21 15,0 0-15,1 21 16,-22 1-16,0-1 15,0 0-15,0 0 0,0 0 16,0 0-16,-22 1 0,1 20 16,0-21-16,0 0 0,0 0 0,-22 1 15,1-22-15,21 21 0,-21 0 0,-1 0 16,1-21-16,21 21 0,-22-21 0,22 0 16,0 0-16,0 0 0,0 0 15</inkml:trace>
  <inkml:trace contextRef="#ctx0" brushRef="#br0" timeOffset="78211.58">21717 7324 0,'0'-21'0,"0"-1"16,0 44-1,0-1 1,0 0-16,0 21 0,0 1 0,0 20 16,0 1-16,0-1 15,-21 1-15,0-1 0,-1 1 0,22-1 16,-21 22-16,0-22 0,21 1 0,-21-1 16,0-20-16,0 20 0,21-21 15,-22 1-15,1 20 0,21-42 0,0 22 16,-21-1-16,21-21 0,-21 0 0,21 1 15,-21-1-15,21 0 0,0 0 0,0-42 32,21 0-17,0 0-15,0-1 0</inkml:trace>
  <inkml:trace contextRef="#ctx0" brushRef="#br0" timeOffset="78515.41">21569 7747 0,'0'0'0,"21"-42"0,-21-1 16,0-20-16,21 21 0,0 20 0,-21-20 16,21 0-16,1 21 0,-1-1 0,0 1 15,0 0-15,21 21 0,-20 0 16,20 0-16,-21 0 0,21 0 0,-20 21 16,20 0-16,-21 22 0,21-22 15,-20 21-15,-1 1 0,0-1 16,-21-21-16,0 21 0,0 1 0,0-22 0,0 21 15,0-21-15,-21 22 16,-22-22-16,22 0 0,0 0 0,0 0 16,-21 1-16,20-1 0,1-21 0,-21 0 15,21 21-15,0-21 16,21-21 0,21 0-1,0-1-15,0 22 0,0-21 0,0 0 16</inkml:trace>
  <inkml:trace contextRef="#ctx0" brushRef="#br0" timeOffset="79177.03">22458 7578 0,'21'0'16,"-42"0"-16,42 21 0,-21 0 15,0 0-15,-21 0 16,21 1-16,0-1 0,-21 21 0,21-21 15,-22 0-15,22 1 0,0-1 0,0 0 16,0 0-16,0 0 0,0 0 16,0 1-16,22-1 0,-1-21 15,0 0-15,0 21 0,0-21 16,22 0-16,-22 0 0,0 0 0,21 0 16,-21-21-16,22 0 0,-22 21 0,0-22 15,21 1-15,-20 0 16,-1 0-16,0 0 0,0 0 0,0-1 15,0-20-15,-21 21 0,22 0 0,-22 0 16,21-1-16,0 1 16,-21 42 15,0 1-31,0-1 0,0 0 16,0 0-16,0 21 0,0-20 0,0 20 15,-21 0-15,21 22 0,0-22 0,-21 0 16,21 22-16,0-22 15,0 22-15,-22-22 0,22 22 0,0-1 16,0-21-16,0 22 0,0-22 0,0 22 16,0-1-16,0-20 0,0 20 15,0 1-15,0-22 0,0 21 0,0-20 16,0-1-16,0 0 0,0-20 0,0 20 16,-21-21-16,0 0 0,21 0 15,-21-21-15,0 0 0,0 0 0,-1 0 16,1 0-16,0 0 0,0 0 0,0-21 15,0 0-15,-1-21 0,-20 21 0,21-22 16,0 1-16,-22 0 16,22-22-16,0 22 0,0-22 0,0 22 15,21-22-15,0 1 0,0-22 16,0 22-16,0 20 0,0 22 16,21-21-16,0 0 0,0 20 0,0-20 15,22 21-15,-22 0 0,21 0 0,1-22 16,-1 22-16,0 0 0,22 0 15,-22-22-15,0 22 0,1 0 0,-1-21 16,22 21-16</inkml:trace>
  <inkml:trace contextRef="#ctx0" brushRef="#br0" timeOffset="79451.64">23558 7472 0,'0'0'0,"22"-21"0,-22 0 16,0-1-16,0 1 15,0 42 1,0 1 0,0-1-16,0 0 0,-22 21 15,1-21-15,0 22 0,21-1 0,-21 0 16,21-20-16,-21 20 0,21 0 0,-21 1 16,-1-1-16,22-21 0,0 21 15,0 1-15,-21-22 0,21 42 16,0-41-16,0-1 0,0 0 15,21-21 1,1 0-16,-1 0 16,0 0-16,0-21 0,0 0 0,-21-22 15</inkml:trace>
  <inkml:trace contextRef="#ctx0" brushRef="#br0" timeOffset="79991.53">24045 7260 0,'0'43'31,"0"-22"-31,0 0 0,0 21 16,0-21-16,-21 22 0,21 20 16,0-20-16,0-1 0,0 0 15,0 1-15,0-22 0,-21 21 0,21 0 16,0-20-16,0 20 0,0 0 0,0-21 15,-21 22-15,21-22 0,0 0 16,0 0-16,0 0 0,0 1 0,0-1 16,-21-21 15,21-21-31,0-1 16,0 1-16,0-21 15,0 21-15,0 0 0,0-1 0,0-20 16,21 21-16,-21-21 0,21 20 0,0-20 15,0 21-15,0 0 0,1-22 16,-1 22-16,0 0 0,0 0 0,0 21 16,22-21-16,-22 21 0,0 0 0,0 0 15,21 0-15,-20 21 0,-1-21 16,0 21-16,0 0 0,0 22 0,0-22 16,-21 0-16,0 21 0,0-21 0,0 1 15,0 20-15,0-21 0,0 0 16,0 22-16,0-22 0,-21 0 15,21 0-15,0 0 0,-21 0 0,0 1 16,21-1-16,0 0 16,-21 0-1,0-21 17,21-21-32</inkml:trace>
  <inkml:trace contextRef="#ctx0" brushRef="#br0" timeOffset="80223.41">23685 7747 0,'0'0'16,"-21"0"-16,42 0 31,1 0-16,-1 0-15,0 0 0,21 0 16,-21 0-16,1 0 0,20 0 16,-21 0-16,21 0 0,-20 0 15,-1 0-15,21 0 0,-21 0 0,22 0 16,-22 0-16</inkml:trace>
  <inkml:trace contextRef="#ctx0" brushRef="#br0" timeOffset="80983.22">25146 7726 0,'-42'-21'16,"20"0"-1,1 21-15,0 0 0,0 0 0,0 0 16,0 0-16,-1 0 0,1 21 15,0-21-15,0 21 0,0 0 0,21 0 16,-21 0-16,21 1 16,0-1-16,0 0 0,0 0 0,0 0 15,0 0-15,0 1 0,21-1 0,0-21 16,-21 21-16,21 0 0,0-21 16,0 0-16,1 21 0,-1-21 15,0 0-15,0 0 16,-21-21-1,0 0-15,0 0 16,0 0-16,0-1 0,0 1 16,0-21-16,0 21 0,0 0 15,21-22-15,0 22 0,1-21 0,-1 21 16,0-1-16,0-20 0,21 21 16,-20 0-16,-1 0 0,21-1 0,0 22 15,-20-21-15,20 21 0,0 0 0,-21 0 16,22 0-16,-22 21 0,21-21 15,-21 43-15,22-22 0,-22 0 0,-21 21 16,21-20-16,-21 20 0,0-21 16,0 21-16,0 1 0,0-22 0,0 21 15,0 1-15,0-22 0,-21 0 0,21 21 16,-21-21-16,0 1 0,21-1 16,0 0-16,-22-21 0,1 21 15,0-21-15,0 0 31,21-21-31,0 0 16,0 0-16,0-22 0,0 22 16,0 0-16,21 0 0,0-22 15,0 1-15,1 21 0,-1-21 0,21-1 16,0 22-16,1-21 0,-1 21 0,0-1 16,1 1-16,-1 0 15,0 21-15,1 0 0,-1 0 0,-21 0 0,22 21 16,-22 0-16,0 1 0,-21-1 15,0 0-15,0 21 0,0-21 16,0 22-16,0-22 0,0 21 0,-21-21 16,0 22-16,-1-22 0,1 0 0,0 0 15,0 0-15,0 1 0,0-1 16,-1-21-16,22 21 0,-21-21 0,0 0 16</inkml:trace>
  <inkml:trace contextRef="#ctx0" brushRef="#br0" timeOffset="136894.82">593 11218 0,'-22'0'0,"44"0"0,-65 0 0,22 0 16,0 0-16,0 0 0,0 0 16,-1 0-16,1 0 0,0 0 15,42 0 16,0 0-31,1 0 16,20 0-16,0 0 0,1 0 0,-1 0 16,21 0-16,-20 22 15,20-22-15,1 0 0,-1 0 0,22 0 0,0 21 16,-22-21-16,43 0 16,-21 0-16,-1 0 0,1 0 0,0 0 15,-1 0-15,-20 0 0,-1 0 16,22 0-16,-43 0 0,22 0 0,-22 0 15,22 0-15,-22 0 0,-21 0 16,21 0-16,-20 0 0,-1 0 0,0 0 16,0 0-16,-21-21 0,0-1 15,0 1 1,0 0-16,-21 21 0,0-21 0,0 0 16,-1 21-16,1-21 0,0-1 15,-21 1-15,21 21 0,-22-21 0,1 0 16,21 0-16,-22 21 0,1-21 15,0-1-15,21 22 0,-22-21 16,22 21-16,-21-21 0,21 21 0,-1 0 16,-20 0-16,42-21 0,-21 21 15,0 0-15,42 0 47,0 0-47,0 21 16,0-21-16,1 0 0,20 21 0,-21 0 15,21-21-15,-20 22 0,20-22 0,-21 21 16,21-21-16,-20 21 16,20-21-16,0 21 0,-21-21 0,22 0 15,-1 0-15,-21 21 0,22-21 16,-22 0-16,21 0 0,-21 0 0,0 21 16,1-21-16,-1 0 0,0 0 0,0 0 15,-42 0 32,0 0-47,-22 22 16,22-22-16,0 21 0,-21 0 15,21 0-15,-22 0 0,1 0 0,0 1 16,20-1-16,-20 21 0,0-21 0,21 0 16,-22 22-16,22-22 15,-21 21-15,21-21 0,-1 1 0,1-1 16,0 0-16,21 0 0,0 0 15,-21-21-15,21 21 0,-21-21 0,21 22 16,-21-22-16,21-22 94,21 22-94</inkml:trace>
  <inkml:trace contextRef="#ctx0" brushRef="#br0" timeOffset="141006.89">3535 11113 0,'0'21'16,"21"-21"62,0-21-78,0-1 0,0 22 15,1-21-15,-1 21 0,21-21 0,-21 0 16,22 0-16,-1 0 0,-21-1 16,21 1-16,1 0 0,-22 0 0,21 0 15,-21 0-15,22-22 0,-22 22 16,0 0-16,0 0 0,-21-22 0,0 22 15,0-21-15,0 21 0,0 0 16,0-22-16,0 22 0,0-21 16,0 21-16,0-1 0,-21 1 0,21 0 15,0 0-15,-21 0 0,0 21 0,0 0 16,-1 0 0,22 21-16,-21 0 0,21 0 0,0 0 15,-21 22-15,21-1 0,-21 22 16,0-22-16,21 21 0,0 1 0,-21-1 15,-1 1-15,1 21 0,21-22 0,-21 22 16,21-1-16,-21 22 0,0-21 16,21 0-16,0-1 0,0 1 15,-21 0-15,21-1 0,-22 22 0,22-21 16,0-1-16,-21 1 0,0 0 16,21-22-16,-21 1 0,21-1 0,0 1 15,0-1-15,0-20 0,0-1 0,0 0 16,0-21-16,0 22 0,21-22 15,0-21-15,0 0 0,1 0 0,20 0 16,-21 0-16,0-21 0,22 0 0,-22-1 16,21-20-16,-21 0 0,22-1 15,-22 1-15,21 0 0,-21-22 0,22 1 16,-22-1-16,0-20 0,0 20 0,0-21 16,-21 22-16,0-1 15,0-20-15,0 20 0,0 1 0,-21-1 16,0 22-16,0 0 0,0-22 0,-22 43 15,22-21-15,-21-1 0,-1 22 16,1 0-16,21 0 0,-21 0 0,20 21 16,-20-22-16,21 22 0,0 0 15,21-21 17,21 21-32,0 0 0,0 0 0,0-21 15,1 0-15,20 21 0,-21-21 16,21 0-16,-20-1 0,-1 1 0,21 0 15,-21 0-15,22 0 0,-22-22 16,21 22-16,-21 0 0,22 0 16,-22-21-16,0 20 0,0 1 0,0 0 15,0 0-15,1 21 0,-22-21 16,21 0-16,-21-1 16,0 44-1,0-1 1,0 0-16,-21 0 0,21 0 0,0 22 15,-22-22-15,22 21 0,0-21 16,0 22-16,0-1 0,0-21 16,0 21-16,0-20 0,0 20 0,22-21 0,-1 0 15,-21 0-15,21 1 0,0-22 16,0 0-16,0 21 0,1-21 16,20 0-16,-21 0 0,0 0 0,22-21 15,-22-1-15,21 1 0,-21 0 0,22 0 16,-22 0-16,0 0 0,0-22 15,-21 1-15,0 21 0,21-22 0,-21 1 16,0 21-16,0-21 0,0-1 0,-21 1 16,0 21-16,0 0 0,0-22 15,-1 22-15,-20 0 0,21 0 0,0 21 16,0 0-16,-1 0 0,1 0 16,-21 0-16,21 0 0,0 21 15,-1 0-15,22 0 0,0 0 16,0 22-16,0-22 0,0 0 0,0 21 15,0-20-15,0 20 0,0 0 16,0-21-16,22 22 0,-1-22 0,-21 21 16,21-21-16,0 22 0,21-22 0,-20 0 15,-1 0-15,21-21 0,-21 21 16,0-21-16,22 0 0,-22 0 0,21 0 16,-21 0-16,22 0 0,-22-21 0,21 0 15,-21 0-15,22 0 0,-22 0 16,0-22-16,21 22 0,-20-21 15,-1-1-15,0 22 0,0-21 0,0 0 16,0-1-16,1 1 0,-22 0 16,0-1-16,21 1 0,0-43 15,-21 43-15,0 0 0,0 20 0,0-20 16,0 21-16,0 0 16,0 42-1,0 0-15,0 21 16,-21-20-16,0 20 0,21 0 15,0 1-15,0-1 0,-22 0 0,22 1 16,-21-1-16,21 0 0,0 1 16,-21-1-16,21-21 0,0 21 15,0 1-15,0-1 0,0-21 0,0 0 0,21 1 16,0-1-16,1 0 0,-1 0 16,0-21-16,0 0 0,21 0 15,-20 0-15,20 0 0,-21-21 0,21 0 16,-20 0-16,20-1 0,-21 1 0,21-21 15,-20 21-15,20-22 0,-21 1 16,0 0-16,22-1 0,-22 1 0,0 0 16,0-1-16,-21 1 0,21 0 0,-21-22 15,21 22-15,-21 21 0,0-22 0,22 1 16,-22 21-16,0 0 16,0 0-16,21 21 0,-21 21 15,0 0 1,0 0-16,-21 0 0,21 22 15,-22-1-15,1 0 0,0 1 0,21-1 16,-21 0-16,0 1 0,21-1 0,-21 0 16,21 1-16,-22-1 0,22 0 15,0 1-15,0-1 0,0 0 0,0-21 16,0 22-16,0-22 0,22 0 0,-1 0 16,0 0-16,0-21 0,0 0 15,0 0-15,22 0 0,-22 0 0,21 0 16,-21 0-16,1-21 0,20 21 15,-21-21-15,0 0 0,0-21 0,22 20 16,-22 1-16,0-21 0,0 21 16,0-22-16,-21 22 0,22-21 0,-22 21 15,21-22-15,-21 22 0,0 0 0,0 0 16,0 0-16,0 42 31,0 0-31,-21 0 16,21 0-16,-22 1 0,22-1 15,0 0-15,-21 0 0,21 0 0,0 0 16,0 22-16,0-22 0,0 0 16,0 21-16,0-20 0,0-1 0,0 0 15,0 0-15,0 0 16,21-21-16,1 0 0,-1 0 0,0 0 16,0 0-16,0 0 0,0 0 15,1-21-15,20 0 0,-21 0 16,0 0-16,0-1 0,1 1 15,-1 0-15,-21-21 0,21 21 0,-21-1 16,21-20-16,-21 0 0,0 21 0,0-22 16,0 22-16,0-21 0,0 21 0,0-1 15,-21 1-15,0 0 0,21 0 0,-21 21 16,-1 0-16,1-21 0,0 21 16,0 0-16,0 0 15,0 21-15,-1 0 0,1 0 0,21 0 16,-21 1-16,0 20 0,21-21 0,0 21 15,-21-20-15,21 20 0,0-21 16,0 21-16,0-20 0,0 20 0,0-21 16,21 21-16,0-20 0,0-1 0,0 0 15,22 0-15,-22 0 0,21-21 16,1 0-16,-22 0 0,21 0 16,0 0-16,1 0 0,-1 0 0,0-21 0,-20 21 15,20-21-15,0 0 0,-21 0 16,22-1-16,-22-20 0,0 21 0,0-21 15,0 20-15,-21-20 0,22 21 16,-22 0-16,21-22 0,0 22 0,-21 0 16,0 0-16,0 0 15,21 21-15,-21-21 0,0 42 16,0 0 0,0 0-16,0 21 0,0-20 15,0-1-15,0 0 0,0 0 16,0 21-16,0-20 0,0-1 0,0 21 15,0-21-15,0 0 0,0 1 0,0-1 16,0 0-16,21 0 0,0-21 16,-21 21-16,22-21 0,-1 0 15,0 0-15,0 0 0,0 0 0,0 0 16,1-21-16,-1 0 0,0 0 16,-21 0-16,21-1 0,0 1 15,-21 0-15,0 0 0,21 0 0,1 0 16,-22-22-16,0 22 0,21 0 15,0 21 1,-21 21 0,0 0-16,0 0 15,0 1-15,0-1 0,0 0 16,0 0-16,0 0 0,0 0 0,0 1 16,0-1-16,0 0 0,0 0 15,21 0-15,0 0 16,0-21-16,1 0 0,-1 0 15,0 0-15,0 0 0,0 0 0,0 0 16,-21-21-16,22 0 0,-1 0 0,0 21 16,-21-42-16,0 20 0,0 1 15,21 0-15,-21-21 0,0 21 0,0-1 16,0-20-16,0 21 0,0 0 0,0-22 16,-21 22-16,0 21 0,21-21 0,0 0 15,-21 21-15,-1 0 16,44 21 31,-1-21-47,0 0 15,0 0-15,0 0 16,0 0-16,1 0 16,-1 0-1</inkml:trace>
  <inkml:trace contextRef="#ctx0" brushRef="#br0" timeOffset="142607">9525 10689 0,'0'21'0,"21"-21"31,0 0-31,0-21 0,1 21 16,20-21-16,-21 0 0,0 21 0,22-21 15,-22 0-15,21-1 0,0-20 0,-20 21 16,20 0-16,-21-22 15,0 22-15,0-21 0,1 21 0,-22-22 16,0 22-16,0 0 0,0-21 0,-22 21 16,1-1-16,0 1 0,-21 21 15,-1-21-15,1 21 0,0 0 0,21 0 16,-22 0-16,1 0 0,0 0 0,20 21 16,1-21-16,-21 21 0,21 1 15,21-1-15,-21 0 0,21 21 0,0-21 16,0 1-16,0 20 0,0 0 0,0-21 15,21 22-15,0-1 0,0-21 16,21 22-16,-20-1 0,20-21 16,0 21-16,-21-20 0,22 20 0,-1-21 15,0 21-15,-20-20 0,20-1 0,-21 0 16,0 0-16,0 0 0,1 0 16,-22 1-16,0-1 0,0 0 0,0 0 15,-22 0-15,-20 0 0,21 1 0,-21-22 16,-1 21-16,-20-21 0,20 0 15,1 21-15,0-21 0,-1 0 0,1 0 16,0 0-16,-1 0 0,1-21 0,21 0 16,0 21-16,-22-22 0,22 1 15,21-21-15,-21 21 0,21 0 0,-21-22 16,21 22-16,0-21 0,0 21 0,0-22 16,0 1-16,0 0 0,0 20 15,0 1-15,0-21 0,21 21 16,-21 0-16,21 21 0,0 0 15,-21 21-15,22 0 16,-22 0-16,0 0 0,0 0 16,21 22-16,-21-22 0,21 21 0,-21-21 15,0 22-15,21-22 0,-21 21 0,0-21 16,0 22-16,21-22 0,0 0 0,-21 21 16,22-20-16,-1-1 0,0 0 15,0 0-15,0 0 0,0 0 0,1-21 16,20 0-16,-21 0 0,21 0 0,1 0 15,-22 0-15,21 0 16,1 0-16,-1-21 0,21 0 0,-20 0 16,-1 0-16,0 0 0,1-22 0,-1 22 15,0 0-15,-20-21 0,20 20 16,-21-20-16,0 0 0,0 21 0,1-22 16,-22 22-16,0 0 0,0 0 0,0 0 15,0-1-15,0 44 31,0-1-31,-22 0 0,22 0 16,-21 0-16,21 22 0,-21-22 16,21 0-16,0 0 0,0 0 0,0 0 15,0 1-15,0 20 0,0-21 16,0 0-16,21 0 0,0 1 16,1-1-16,-1-21 0,0 0 15,0 0-15,0 0 0,0 0 16,1 0-16,-1-21 0,0 21 0,0-22 15,0 1-15,0 0 0,22 21 16,-22-42-16,0 21 0,0-1 0,0 1 16,1 0-16,-22 0 0,21-21 0,0 20 15,-21 1-15,0 0 0,0 0 0,0 0 16,0 0-16,0-1 16,0 44 15,0-1-31,0 0 0,-21 0 0,21 0 15,0 0-15,-21 22 0,21-22 16,0 21-16,0 1 0,0-1 0,0 0 16,-22 22-16,22-22 0,0 22 0,0-1 15,0 1-15,0-1 0,0 1 0,0 20 16,0-20-16,22-1 0,-22 1 16,0 20-16,0-20 0,0 21 0,0-22 15,0 22-15,0-22 0,21 1 0,-21-1 16,21 1-16,-21-22 0,0 22 15,0-22-15,0 21 0,0-20 0,-21-1 16,0 0-16,-1-20 0,1-1 16,0 21-16,0-21 0,0-21 0,0 21 15,-22-21-15,22 0 0,-21 0 0,21-21 16,-22 0-16,1 0 0,0-21 16,-22 20-16,22-20 0,-22 0 15,22-1-15,-22-20 0,22-1 0,-21 22 16,20-21-16,1-1 0,21 1 0,-22-22 0,22 21 15,21 1-15,0-1 16,0 22-16,0-21 0,0 20 0,0-20 0,0 20 16,21 1-16,1 0 0,20 21 15,21-64-15,-20 43 0,20-1 16,-20 1-16,20 0 0,-21-1 16</inkml:trace>
  <inkml:trace contextRef="#ctx0" brushRef="#br0" timeOffset="144231.12">11218 10816 0,'0'0'0,"-21"0"16,21 21-1,0 1-15,-21-22 0,0 21 16,21 0-16,-21 0 0,21 0 0,0 0 15,0 1-15,0-1 0,-22 0 16,22 0-16,0 0 0,0 0 16,-21 1-16,21-1 0,0-42 47,21-1-47,-21 1 0,22 21 15,-1-21-15,-21 0 0,21-21 16,0 20-16,-21 1 0,21 0 15,0 0-15,-21 0 0,22 0 0,-1-1 16,-21 1-16,21 0 0,0 21 16,0 0-16,0 0 15,1 0-15,-22 21 0,0 0 16,0 1-16,21-1 0,-21 0 0,21 0 16,-21 0-16,0 0 0,21 1 15,0-1-15,0 0 0,-21 0 0,22-21 16,-1 21-16,-21 0 0,21 1 0,0-22 15,0 21-15,0-21 16,1 0-16,-1 0 0,0 0 0,0 0 16,0-21-16,0-1 15,1 1-15,-1 0 0,0 0 0,0 0 16,0-22-16,0 1 0,1 21 16,-1-21-16,0-22 0,0 22 0,0-1 15,0-20-15,1-1 0,-1 22 0,-21-21 16,0 20-16,21 1 0,-21 0 15,0 20-15,0 1 0,0-21 0,0 21 16,-21 21 0,21 21-1,-21 21-15,21-21 0,0 22 0,0-1 16,-22 0-16,22 1 0,0-1 0,0 0 16,0 1-16,-21-1 15,21 0-15,0 1 0,0-1 0,0 0 16,0-20-16,0 20 0,0-21 0,0 0 15,21 22-15,1-22 0,-1-21 0,0 21 16,0 0-16,0-21 0,22 0 16,-22 0-16,21 0 0,-21 0 0,22 0 15,-1 0-15,-21 0 0,21 0 0,1 0 16,-22-21-16,21 0 0,-21 0 16,1-1-16,-1 1 0,0-21 15,-21 21-15,0 0 0,0-22 0,0 22 0,0 0 16,0 0-16,0 0 0,0-1 15,-21 1 1,0 21-16,-1 0 0,1 0 0,0 0 16,0 21-16,0 1 0,0-1 0,-1 0 15,22 0-15,0 0 0,-21 0 16,21 22-16,0-22 0,0 0 0,0 0 16,0 0-16,0 1 0,0-1 0,0 0 15,0 0-15,0 0 0,21 0 0,1 1 16,-1-22-1,0 0-15,0 0 16,0-22-16,0 1 0,1 0 16,-22 0-16,21 0 15,-21 0-15,0-1 0,0 1 16,0-21-16,0 21 0,0 0 0,0-1 16,0 1-16,0 42 31,0 1-16,0-1-15,0 0 0,0 0 0,0 0 16,0 0-16,0 1 0,21-1 16,-21 0-16,0 0 0,21-21 15,-21 21-15,0 0 0,21-21 16,0 22-16,1-22 0,-1 0 16,0 0-1,0-22-15,-21 1 0,21 0 16,0 0-16,1 0 0,-22 0 15,21-1-15,0-20 0,0 21 16,0-21-16,0 20 0,1 1 0,20-21 16,-21 21-16,21 21 0,1-21 0,-1 21 15,-21 0-15,22 0 0,-1 0 0,0 21 16,-21-21-16,1 21 0,-1 0 16,0 0-16,-21 22 0,0-22 15,0 0-15,0 0 0,0 21 0,0-20 0,0-1 16,-21 0-16,0 0 0,-1 0 15,1 0-15,0-21 0,21 22 16,-21-22-16,0 21 0,21-42 31,0-1-15,21 1-16,0 0 0,0 0 16,0 0-16,1 0 0,-1-1 0,0-20 15,0 21-15,0-21 0,0 20 16,-21-20-16,22 21 0,-1-21 0,0 20 15,-21 1-15,0 0 0,0 0 16,21 21-16,-21 21 16,-21 0-16,21 0 15,-21 1-15,0 20 0,-1-21 0,22 21 16,-21-20-16,0 20 0,21-21 0,-21 21 16,21-20-16,0-1 0,0 21 15,0-21-15,0 0 0,0 1 0,0-1 16,0 0-16,21-21 0,0 21 0,0-21 15,1 0-15,-1 0 0,0 0 16,21 0-16,-21 0 0,1 0 0,-1-21 16,21 21-16,-21-21 0,0 0 15,1-1-15,-1 1 0,0 0 0,0-21 16,0 21-16,0-1 0,-21 1 16</inkml:trace>
  <inkml:trace contextRef="#ctx0" brushRef="#br0" timeOffset="144547.48">11874 10456 0,'0'0'0,"43"0"15,-22 0 1,21 0-16,1 0 0,-1 0 0,21-21 16,1 21-16,-22 0 0,22 0 15,-1-21-15,1 21 0,-22 0 0,22 0 16,-22 0-16,21 0 0,-41 0 0,20 0 16,0 0-16,-21 0 0,1 0 15,-1 0-15,-21-21 16,-21 21 15</inkml:trace>
  <inkml:trace contextRef="#ctx0" brushRef="#br0" timeOffset="145556.51">14986 10753 0,'0'0'0,"-42"0"0,20 0 0,1 0 16,0 0-16,0 0 15,0 0-15,42 0 47,0 0-47,0 0 16,0 0-16,22 0 0,-1 0 0,0 0 16,1 0-16,20 0 0,1 0 0,-1 0 15,1 0-15,20 0 0,-20 0 16,21 0-16,-22 0 0,1 0 0,-1 0 15,1-21-15,-22 21 0,21 0 0,-20 0 16,-22 0-16,21-22 0,-21 22 16,1 0-16,-22-21 0,0 0 15,0 0-15,-22 21 16,1-21-16,0 21 16,0-21-16,-21-1 0,20 22 0,1-21 15,0 0-15,-21 21 0,21-21 0,-1 0 16,1 0-16,0 21 0,0-22 15,21 1-15,-21 21 0,21-21 16,21 21 15,0 0-31,0 0 0,22 21 16,-22-21-16,21 0 0,0 21 16,-20-21-16,20 22 0,0-1 0,1-21 15,-1 21-15,-21 0 0,0 0 0,0-21 16,1 21-16,-22 1 15,0-1-15,0 0 0,0 0 0,-22 0 16,1 0-16,-21 1 0,21-1 0,-22 0 16,1 0-16,0 0 0,-1 0 15,22 1-15,-21-1 0,0-21 0,20 21 16,-20 0-16,21-21 0,0 21 0,0-21 16,-1 0-16,1 21 0,0-21 0,0 0 31,42-21 0</inkml:trace>
  <inkml:trace contextRef="#ctx0" brushRef="#br0" timeOffset="148316.26">17230 10456 0,'0'-21'31,"-22"21"-31,22-21 31,0 0-15,0 0 0,0 0-16,0-1 0,22 1 15,-22 0-15,21 0 0,0 0 16,-21 0-16,0-1 15,21 1-15,0 21 16,-21-21-16,0 0 16,21 21-16,1 0 15,-1 0-15,0 21 16,0 0-16,0 0 16,-21 1-16,21-1 0,1 21 0,-1 0 15,-21 1-15,21-1 0,-21 0 16,21 1-16,-21-1 0,0 0 0,0-20 15,0 20-15,0-21 0,0 21 0,0-20 16,0-1-16,0 0 0,0 0 16,0 0-16,0 0 0,0-42 78,-21 21-78,21-21 15,0 0 751,0 0-735,0 0 1,0-1-1,0 1-16,0 0-15,0 0 16,0 0 0,0 0-16,0-1 0,0 1 0,0 0 15,0 0-15,0 0 0,21 0 0,0-1 16,-21 1-16,21-21 0,1 21 16,-22 0-16,21-1 0,0-20 15,0 42-15,0-21 0,0 0 0,1 0 0,-1 21 16,0 0-16,0-22 15,0 22-15,0 0 0,1 0 16,-22 22-16,21-1 0,-21 0 16,0 21-16,0-21 0,0 22 15,0-1-15,0 0 0,0 1 0,0-1 16,0 0-16,0 1 0,0-1 0,0 0 16,0-20-16,0 20 0,0-21 15,0 0-15,0 0 0,0 1 0,0-1 16,21-21-16,0 21 0,0-21 0,22 0 15,-22 0-15,0 0 16,21 0-16,-21 0 0,22-21 0,-22 21 16,21-21-16,1-1 0,-1 1 15,0 0-15,-21 0 0,22-21 0,-22 20 16,0-20-16,0 21 0,0-21 16,1-1-16,-22 1 0,0 0 0,0-1 15,0 1-15,0 21 0,21-22 16,-21 22-16,0 0 0,0 0 0,-21 42 31,-1 0-31,22 22 16,-21-22-16,21 21 0,-21 0 0,21 1 15,0-1-15,-21 0 0,0 1 0,21-22 16,0 21-16,-21 1 0,21-22 16,0 21-16,0-21 0,0 0 15,0 1-15,21-1 0,0 0 0,0-21 16,0 0-16,0 21 0,1-21 0,-1 0 15,21 0-15,-21 0 0,22 0 16,-22-21-16,21 0 0,-21 21 0,22-21 16,-22-1-16,21-20 0,-21 21 0,22-21 15,-22 20-15,0-20 0,0 0 16,-21-22-16,0 22 0,0 0 0,0-1 16,0 1-16,0 0 0,0-1 0,-21 22 15,0 0-15,0 0 0,-22 0 16,22 21-16,-21 0 0,21 0 15,-22 0-15,1 0 0,0 21 0,20 21 16,-20-21-16,21 22 0,0-22 16,0 21-16,-1 0 0,1 1 0,0-1 15,21 0-15,0 1 0,0-1 16,0-21-16,0 22 0,0-22 0,0 21 16,0-21-16,21 0 0,0-21 0,22 22 15,-22-1-15,0-21 0,21 0 0,-20 0 16,20 0-16,-21 0 0,21 0 15,1 0-15,-1-21 0,0-1 0,-20 1 16,20 0-16,0 0 0,1-21 0,-1 20 16,0-20-16,-21 0 0,22-1 15,-1 1-15,-21 0 0,22-1 16,-22-20-16,0 21 0,0-1 0,0 22 16,0-42-16,-21 41 0,0 1 15,0 42 1,0 1-1,0-1-15,-21 21 0,0 0 0,0-20 16,21 20-16,-21 21 0,0-20 16,21-1-16,0 0 0,-22 1 0,22-1 15,-21-21-15,21 22 0,0-22 16,0 21-16,0-21 0,0 0 16,21 1-16,1-1 0,-1 0 0,0-21 15,0 21-15,0-21 0,22 0 0,-22 0 16,0 0-16,21 0 0,-21 0 0,22 0 15,-22-21-15,0 0 0,0 0 16,0-1-16,1 1 0,-1 0 0,-21-42 16</inkml:trace>
  <inkml:trace contextRef="#ctx0" brushRef="#br0" timeOffset="148495.17">19325 10414 0,'0'0'0,"-21"0"0,42 0 47,0 0-47,0 0 0,22 0 0,-22 0 15,21 0-15,-21-21 0,22 21 16,-22 0-16,21 0 0,1 0 0,-22-21 16,21 21-16,-21 0 0,0 0 0</inkml:trace>
  <inkml:trace contextRef="#ctx0" brushRef="#br0" timeOffset="149191.22">20997 10626 0,'0'0'0,"-21"0"15,21-21-15,-21-1 0,0 1 0,21 0 16,0 0-16,0 0 0,0 0 0,0-1 16,0-20-16,0 21 0,0 0 15,0 0-15,21-1 0,0 1 0,0 21 16,22-21-16,-22 21 0,21 0 0,0 0 15,-20 0-15,20 0 16,0 0-16,22 21 0,-22 0 0,0 1 16,1-1-16,-1 21 0,0 0 0,-20-20 15,20 20-15,-21 0 0,0-21 16,0 22-16,-21-1 0,0-21 0,0 22 16,0-22-16,0 0 0,-21 0 0,0 0 15,0 0-15,-21 1 0,20-1 16,1-21-16,0 0 0,0 0 0,21 21 15,-21-21-15,21-21 16,0 0-16,0-1 16,21 1-16,-21 0 0,21-21 15,0 21-15,0-1 0,1-20 16,-1 0-16,21 21 0,-21-22 0,0 1 16,1 21-16,-1-22 0,0 22 15,0 0-15,0 0 0,0 21 0,1-21 16,-1 21-16,0 0 15,0 0-15,0 0 0,0 0 16,-21 21-16,22-21 0,-1 21 16,-21 0-16</inkml:trace>
  <inkml:trace contextRef="#ctx0" brushRef="#br0" timeOffset="149547.01">22034 10689 0,'64'21'15,"-43"-21"-15,0 0 0,-21-21 16,21 21-16,1-21 0,-1 21 16,0-21-16,0 0 0,0 0 0,0 21 15,1-22-15,-1 1 0,0-21 0,0 21 16,-21 0-16,21-1 0,-21 1 16,0 0-16,0 0 0,-21 21 15,0 0-15,0 0 16,0 0-16,-1 21 0,1 0 0,0 0 15,0 1-15,0-1 0,0 21 16,-1-21-16,22 22 0,0-22 0,0 21 16,0-21-16,0 22 0,0-22 15,0 0-15,0 0 0,0 0 0,0 0 16,22 1-16,20-22 0,-21 21 0,21 0 16,1-21-16,-1 0 0,0 0 15,22 0-15,-1 0 0,1 0 0,-1 0 16,1 0-16,-1 0 0,1 0 0,-1 0 15,-20-21-15,20 0 0,-20-1 16</inkml:trace>
  <inkml:trace contextRef="#ctx0" brushRef="#br0" timeOffset="151075.34">23283 10647 0,'0'0'0,"0"-21"0,0-22 0,21 22 0,-21-21 16,0 21-16,0 0 0,0-22 16,-21 43-16,0-21 0,0 0 0,-21 21 15,20 0-15,1 0 16,-21 0-16,21 21 0,-22 0 0,1 0 15,21 1-15,-21 20 0,20-21 0,-20 0 16,21 22-16,0-22 0,0 21 16,21-21-16,0 0 0,0 22 15,0-22-15,0 0 0,0 0 0,21 0 16,0-21-16,0 0 16,0 22-16,22-22 0,-22 0 0,21 0 15,-21 0-15,22 0 0,-22-22 0,21 22 16,-21-21-16,0 0 0,22 21 15,-22-21-15,0 0 0,-21-22 0,21 22 16,0 0-16,-21 0 0,0 0 0,0 0 16,0-1-16,0 1 0,22 21 15,-22 21 1,0 1 0,0-1-16,-22 0 0,22 0 15,0 21-15,-21-20 0,21 20 16,-21 0-16,0-21 0,21 22 0,-21-1 0,21 0 15,-21 22-15,21-1 0,-22-20 16,22 41-16,0-20 0,0-1 16,-21 1-16,0-1 0,0 22 0,0-21 15,0-1-15,-1 1 0,1-1 0,0 1 16,-21-1-16,21 1 0,-1-1 16,22 1-16,0-22 0,-21 0 0,21 1 15,0-22-15,0 0 0,0 0 0,0 0 16,21-21-16,1 0 0,-1-21 15,0 0-15,0 0 0,0 0 16,0-22-16,1 1 0,-1 0 16,21-1-16,-21-20 0,0-1 0,1 1 15,-1-1-15,0 1 0,21-22 0,-21 22 16,1-22-16,-1-21 0,0 21 16,0 1-16,0-1 0,0 0 0,1 1 15,-1-1-15,0 0 0,-21 22 0,21-1 16,-21 1-16,21-1 0,-21 22 15,0 0-15,0 21 0,0-22 0,21 22 16,-21 0-16,22 21 31,-22 21-31,0 21 0,0-20 16,0-1-16,0 21 0,0-21 16,0 0-16,0 22 0,0-22 15,0 21-15,0-21 0,0 1 0,21-1 16,-21 0-16,21 0 0,0-21 0,-21 21 15,21-21-15,0 0 0,1 0 16,-1 0-16,0 0 0,0 0 0,0 0 16,0-21-16,1 21 0,20-21 15,-21 0-15,0 0 0,0-1 0,1 1 16,-1-21-16,0 21 0,0-22 0,0 1 16,0 21-16,-21-21 0,0 20 15,22 1-15,-22 0 0,0 0 0,0 42 47,-22 0-47,1 22 0,21-22 0,0 0 16,-21 21-16,21-21 0,0 1 0,0 20 15,0-21-15,0 0 0,0 0 16,0 1-16,21-1 0,0 0 0,1 0 16,-1 0-16,0-21 0,0 0 0,0 21 15,0-21-15,22 0 0,-22 0 16,21 0-16,-21 0 0,1-21 0,-1 21 15,21-21-15,-21 0 0,0 0 16,1 0-16,-1-1 0,0-20 0,0 21 16,-21-21-16,21 20 0,-21-20 15,21 21-15,-21 0 0,0 0 0,0-1 16,0 44 0,0-1-1,-21 21-15,21-21 0,0 0 0,-21 22 16,21-22-16,0 21 0,0-21 0,0 1 15,0-1-15,0 21 0,0-21 16,0 0-16,0 1 0,21-22 16,0 21-16,1-21 15,-1 0-15,0 0 0,0 0 16,0-21-16,0-1 16,1 1-16,-1 21 0,0-21 15,-21 0-15,21 0 0,0-22 16,0 22-16,22-21 0,-22 21 0,21 0 15,-21-22-15,22 22 0,-22 0 0,21 0 16,1 21-16,-1 0 0,-21 0 16,21 0-16,-20 0 0,20 0 0,-21 21 15,0 0-15,0 0 0,1 0 0,-1 22 16,0-22-16,-21 21 0,21-21 16,-21 1-16,0 20 0,0-21 0,0 0 15,0 0-15,-21 1 0,0-1 0,0-21 16,-1 21-16,1-21 15,0 0-15,0 0 16,21-21 0,0 0-16,0-1 15,0 1-15,0 0 0,21 0 16,-21 0-16,21-22 0,0 22 0,1 0 16,-22-21-16,21 21 0,0-1 15,0 1-15,-21 0 0,21 0 0,0 0 16,1 21-16,-1 0 0,0 0 15,0 0 1,0 0-16,0 21 16,1-21-16,-1 21 15</inkml:trace>
  <inkml:trace contextRef="#ctx0" brushRef="#br0" timeOffset="151475.26">25844 10710 0,'22'0'47,"-1"0"-47,0-21 0,0 21 0,0-21 16,0 0-16,1 21 15,-1-21-15,0 0 0,0 21 16,0-22-16,-21 1 0,21 0 0,-21 0 15,22 21-15,-22-21 0,0 0 0,-22 21 32,1 0-32,0 0 0,0 21 15,0 0-15,0 0 0,-1 0 0,22 0 16,-21 1-16,0-1 0,21 21 16,-21-21-16,21 0 0,0 1 0,0-1 15,0 0-15,0 0 0,0 0 0,21 0 16,0-21-16,0 22 0,1-1 15,20-21-15,-21 0 0,21 21 16,-20-21-16,20 0 0,0 0 0,-21 0 16,22 0-16,-1 0 0,-21 0 15,22 0-15,-22 0 0,21-21 0,-21 21 16,22-21-16,-22-1 0</inkml:trace>
  <inkml:trace contextRef="#ctx0" brushRef="#br0" timeOffset="152003.03">26606 10753 0,'22'-21'15,"-1"-22"-15,-106 149 0,127-148 0,22-43 0,-43 64 0,-21-21 16,0 20-16,0 1 0,21-42 15,-21 42 1,0-1-16,-21 22 0,0 0 16,0 0-16,0 0 0,-1 22 0,1-1 15,0 0-15,0-21 16,-21 21-16,20 0 0,1 22 0,0-22 16,0 0-16,0 0 0,0 0 15,21 0-15,0 1 0,0-1 0,0 0 16,0 0-16,0 0 0,0 0 0,21 1 15,0-22 1,0 0-16,0 0 0,0 0 16,1 0-16,-1 0 0,0 0 0,0 0 15,-21-22-15,21 1 0,0 0 16,1 0-16,-1 0 0,0-22 0,0 1 16,0 0-16,0-1 0,22 1 15,-22-21-15,0 20 0,0 1 16,0-22-16,1 22 0,-1 0 0,0-1 15,0 1-15,-21 21 0,0 0 0,0 0 16,0-1-16,0 1 0,-21 42 31,0 1-31,0-1 0,21 0 0,-22 0 16,1 21-16,21 1 0,0-1 16,-21 0-16,21 1 0,-21-1 0,21 0 15,-21 1-15,21-1 0,0 0 0,0 1 16,0-22-16,0 21 0,21-21 15,0 1-15,-21-1 0,21 0 16,0 0-16,1 0 0,-1-21 0,0 0 16,0 21-16,0-21 0,0 0 15,1 0-15,20 0 0,-21 0 0,0 0 16,0-21-16,22 21 0,-22-21 0,21 0 16,-21 0-16,22 0 0,-22-1 15,0 1-15</inkml:trace>
  <inkml:trace contextRef="#ctx0" brushRef="#br0" timeOffset="152274.93">25125 9927 0,'0'0'0,"-21"0"0,-1 21 62,1-21-62,21 22 0,-21-22 16,0 0-16,0 21 0</inkml:trace>
  <inkml:trace contextRef="#ctx0" brushRef="#br0" timeOffset="153850.96">17801 11705 0,'0'0'15,"-21"0"-15,0 0 0,0 0 16,-1 0-16,1 0 16,0 0-16,0 0 0,21 21 15,0 1-15,21-22 32,0 0-32,0 0 15,1 0-15,-1-22 0,0 1 16,0 0-16,-21 0 15,21 21-15,-21-21 0,0 0 0,0-1 16,-21 1-16,-21 21 16,21 0-16,-1 0 0,-20 0 15,0 0-15,-1 0 0,1 0 0,21 0 16,-21 21-16,-1 1 0,22-22 16,-21 21-16,21 0 0,21 0 0,0 0 15,0 0-15,0 1 0,0-1 0,0 0 16,21 21-16,21-21 0,-21 1 15,0 20-15,22-21 0,-1 0 16,-21 22-16,22-22 0,-22 21 0,21-21 16,-21 22-16,0-22 0,1 21 15,-1-21-15,-21 0 0,0 22 0,0-22 16,0 0-16,0 0 0,-21-21 0,-1 21 16,-20 1-16,21-22 0,-21 0 15,20 0-15,-20 0 0,0 0 0,-1 0 16,1 0-16,21 0 0,-21 0 0,-1-22 15,1 1-15,21 0 0,-22 0 16,22 0-16,0 0 0,0-1 16,0 1-16,21 0 0,0-21 0,-21 21 15,21-22-15,0 1 0,0 21 16,0 0-16,0-1 0,0 1 0,0 0 16,0 0-16,21 42 15,0 0 1,0 0-16,-21 1 0,21-1 0,0 21 15,1 0-15,-1-20 0,-21 20 0,21-21 16,0 21-16,0-20 0,0 20 16,1-21-16,-1 0 0,0 0 0,21 1 15,-21-1-15,1 0 0,-1-21 0,21 0 16,-21 21-16,22-21 16,-22 0-16,21 0 0,0 0 0,-20 0 15,20-21-15,-21 21 0,21-21 0,1 0 16,-22-1-16,0 1 0,21 0 15,-20 0-15,-1 0 0,0-22 0,0 22 16,-21-21-16,0 0 0,21 20 0,-21 1 16,0 0-16,0 0 0,0 42 31,0 0-15,-21 0-16,21 1 0,0-1 15,0 0-15,0 0 0,0 0 0,0 0 16,21 1-16,0-1 15,1-21-15,-1 0 16,0 0-16,0 0 0,21 0 0,-20 0 16,-1 0-16,21 0 0,-21 0 0,22-21 15,-22-1-15,0 22 0,21-21 16,-21 0-16,1 0 0,-1 0 0,0 0 16,0-1-16,0-20 0,-21 21 0,0 0 15,21 0-15,-21-1 0,22 22 16,-22-21-16,0 0 0,0 42 31,0 0-15,0 1-16,0 20 0,-22-21 0,22 21 15,-21 1-15,21-1 0,0 22 0,0-22 16,0 0-16,0 22 0,0-22 16,0 22-16,0-1 0,0 1 0,0-1 15,0 1-15,0-1 0,0 1 0,0-1 16,0 22-16,0-22 0,21-20 15,-21 20-15,0 1 0,0-22 0,0 21 16,-21-20-16,0-1 0,-21 0 0,-1 1 16,1-22-16,0 21 0,-22-21 15,22 1-15,-22-22 0,1 0 0,21 0 16,-22 0-16,1 0 0,-1-22 0,22-20 16,-22 21-16,1-21 0,20-1 0,1 1 15,-21 0-15,41-1 16,-20 1-16,21 0 0,0-1 0,21 1 15,0 0-15,0-1 0,0 22 0,0-21 16,21-1-16,0 22 0,0-21 16,0 0-16,22 20 0,-22-20 0,21 0 15,1-1-15,-1 22 0,21-21 0,-20 0 16,20-1-16,-20 1 0</inkml:trace>
  <inkml:trace contextRef="#ctx0" brushRef="#br0" timeOffset="155441.48">18838 11980 0,'21'-21'0,"-42"42"0,42-63 0,-21 21 16,22 0-16,-22 0 15,21 42 1,-21 0-16,0 0 16,0 0-16,0 0 0,0 22 0,0-22 15,0 0-15,0 21 0,0-20 16,0-1-16,0 0 0,0 0 0,0 0 15,0 0-15,0 1 16,21-22 15,-21-22-31,0 1 0,0 0 16,21 0-16,0 0 0,-21 0 16,21-22-16,-21 22 0,22-21 0,-1 21 15,-21-22-15,21 22 0,0-21 0,0 21 16,-21-1-16,21 1 0,1 0 15,-1 21-15,0 0 16,-21 21-16,0 0 0,0 22 16,21-22-16,-21 21 0,0-21 15,21 22-15,-21-1 0,0-21 0,0 22 16,0-22-16,21 21 0,1-21 0,-22 0 16,21 1-16,0-22 15,-21 21-15,21-21 0,0 0 0,0 0 16,1 0-16,-1 0 0,0 0 0,21 0 15,-21-21-15,1-1 0,20 1 16,-21 0-16,0 0 0,0 0 0,22-22 16,-22 1-16,0 21 0,0-21 0,0-1 15,1 1-15,-1 0 0,0-22 16,0 22-16,-21-1 0,21 1 0,0 0 16,1-1-16,-1 22 0,-21-21 0,0 21 15,21 0-15,-21 42 31,0 0-31,-21 0 0,21 0 16,-21 22-16,-1-22 0,22 21 16,-21 0-16,21 1 0,0-22 0,0 21 15,0 1-15,0-1 0,0 0 0,0 1 16,0-1-16,0 0 0,21-21 16,-21 1-16,22-1 0,-1 0 0,-21 0 15,21 0-15,0-21 0,0 0 0,0 0 16,22 0-16,-22 0 0,0 0 15,21 0-15,-20 0 0,20-21 16,-21 0-16,21 0 0,-20 0 0,20-1 16,-21-20-16,0 21 0,0-21 15,1-1-15,-1 22 0,-21-21 0,21 21 16,-21-22-16,0 22 0,0 0 0,0 0 16,-21 21-16,0 0 15,-1 0-15,1 0 0,0 0 0,0 21 16,0 0-16,0 0 0,-1 0 0,1 1 15,0-1-15,0 21 0,0-21 16,21 22-16,0-22 0,0 21 0,0-21 16,0 22-16,0-22 0,0 0 0,0 0 15,0 0-15,21 0 16,0-21-16,0 0 0,0 0 16,1 0-16,-1 0 0,0 0 15,0-21-15,-21 0 0,21 0 16,0 0-16,-21 0 0,0-1 15,0 1-15,22 0 0,-22-21 0,21 21 16,-21-22-16,0 22 0,0 0 0,0 0 16,0 42 15,0 0-31,0 0 0,0 0 0,0 1 16,0 20-16,0-21 0,0 0 15,0 22-15,0-22 0,0 0 0,0 0 16,21 0-16,0 0 0,0 1 15,0-22-15,22 21 0,-22-21 16,21 0-16,-21 0 0,1 0 0,20 0 16,-21 0-16,0 0 0,0 0 0,1-21 15,-1 21-15,0-22 16,0 1-16,0 0 0,0 0 0,1 0 16,-1 0-16,0-22 0,0 22 15,0-21-15,0 21 0,22-22 0,-22 22 16,21 0-16,1 0 0,-22 21 0,21 0 15,-21 0-15,0 0 0,1 0 16,-1 0-16,-21 21 0,21 0 0,-21 0 16,0 0-16,0 22 0,0-22 15,0 0-15,0 21 0,0-20 0,-21-1 16,0 0-16,-1 0 0,1 0 16,0 0-16,0 1 0,0-1 15,21 0-15,-21-21 0,-1 0 16,44 0 15,-1-21-31,0 0 0,-21-1 16,21 1-16,0 0 0,0 0 15,1-21-15,-1 20 0,0-20 0,0 21 0,0-21 16,0-1-16,22 22 0,-22-21 16,0 21-16,0-1 0,0 1 15,-21 0-15,0 0 0,22 21 0,-22 21 31,-22 0-31,22 22 16,-21-22-16,0 0 0,21 21 0,-21-21 16,21 22-16,-21-1 0,21-21 15,0 0-15,0 22 0,0-22 0,0 0 16,0 0-16,0 0 0,0 1 0,0-1 16,21-21-16,0 0 15,0 21-15,22-21 0,-22 0 0,21 0 16,0 0-16,-20 0 0,20-21 0,-21 21 15,21-21-15,-20-1 16,-1 1-16,0 0 0,0 0 0,21 0 16,-20 0-16</inkml:trace>
  <inkml:trace contextRef="#ctx0" brushRef="#br0" timeOffset="155815.47">19960 11726 0,'0'0'16,"21"0"-1,0-21 1,22 21-16,-22 0 0,21-21 0,1 21 16,-1-21-16,21 0 0,1 21 15,-22 0-15,22 0 0,-1-21 0,1-1 16,-1 22-16,1 0 0,-22-21 0,0 21 16,1 0-16,-1-21 15,0 21-15,-20 0 0,-1 0 0,0-21 16,0 21-16,-42 0 47,0 0-47</inkml:trace>
  <inkml:trace contextRef="#ctx0" brushRef="#br0" timeOffset="157767.42">1799 14118 0,'21'0'15,"0"0"1,-21 21-1,-21-21 17,0 0-17,0 22-15,0-22 0,0 0 0,-1 0 16,1 0-16,0 0 0,-21 0 16,21 21-16,-22-21 0,22 0 0,-21 0 15,21 0-15,-22 0 0,22 0 16,-21 0-16,21 0 0,-1 0 0,1 0 15,0 0-15,0 0 16,0 0-16,0 0 0,-1 0 0,1 0 16,21-21-16,-21 21 0,0 0 15,42 0 63,0 0-78,22 0 16,-22 0-16,21 0 0,0 0 0,22 0 16,-1 0-16,-20 0 0,20 0 15,1 0-15,20 0 0,-20 0 16,-1 0-16,-20 0 0,20 0 0,1 0 16,-1 0-16,-20 0 0,20-22 0,-21 22 15,22 0-15,-22 0 0,1 0 16,-22 0-16,21 0 0,-21 0 15,0 0-15,1-21 0,-22 0 32,0 0-32,-22 21 15,1-21-15,0 21 0,0-21 16,0 21-16,-22-22 0,22 22 0,-21-21 16,21 0-16,-22 21 0,1-21 0,21 0 15,-21 21-15,20-21 0,-20-1 16,21 22-16,0-21 0,0 21 15,-1 0-15,22-21 0,-21 21 16,21 21 15,21 0-15,1-21-16,-1 22 0,21-1 16,-21-21-16,0 0 0,22 21 15,-22-21-15,21 21 0,1-21 16,-22 0-16,21 21 0,0-21 0,1 0 15,-1 0-15,-21 21 0,22-21 16,-22 0-16,21 0 0,-21 0 0,0 0 16,1 0-16,-1 0 0,-21 22 15,0-1 1,0 0-16,-21 0 16,-1-21-16,1 21 15,0 0-15,-21 1 0,-1-1 0,22 0 16,-21 21-16,0-21 0,-1 22 15,-20-22-15,20 21 0,1-21 0,0 22 16,-1-22-16,22 0 0,-21 21 16,21-20-16,0-1 0,-1 0 0,22 0 15,-21-21-15,21 21 0,0 0 16,21-21 0,1 0-1,-1 0-15,0 0 0,0-21 16,0 21-16</inkml:trace>
  <inkml:trace contextRef="#ctx0" brushRef="#br0" timeOffset="158947.4">4403 14012 0,'0'0'0,"0"22"0,0-1 16,21-21 0,0 0-16,0 0 15,0-21-15,22 21 0,-22-22 0,21 1 16,0 21-16,-20-21 0,20 0 15,0 0-15,-21 0 0,22-22 0,-1 22 16,-21 0-16,0 0 0,1 0 16,-1-1-16,-21 1 0,0 0 0,0 0 15,0 0-15,-21 0 0,-1-1 16,-20 22-16,21 0 0,-21-21 16,20 21-16,-20 0 0,0 0 0,-1 0 15,22 0-15,-21 21 0,21-21 0,0 22 16,-1-1-16,1-21 0,21 21 15,-21 0-15,21 0 0,0 0 0,0 22 16,0-22-16,21 0 0,0 0 16,1 0-16,-1 22 0,21-22 0,-21 0 15,22 21-15,-22-20 0,21-1 0,-21 0 16,22 21-16,-22-21 16,0 1-16,21 20 0,-21-21 0,-21 0 15,0 22-15,22-22 0,-22 21 0,0-21 16,0 0-16,-22 22 0,1-22 15,-21 0-15,0 0 0,-1 0 0,1 1 16,-22-1-16,1 0 0,-1-21 0,22 0 16,-21 0-16,20 0 0,-20 0 15,20 0-15,1 0 0,0 0 0,21-21 16,-1 0-16,1-1 0,0 1 16,0 0-16,0-21 0,21 21 0,-21-22 15,21 22-15,0-21 0,0 21 0,0-22 16,0 22-16,0-21 15,0-1-15,0 22 0,0 0 0,21-21 16,0 21-16,0-1 0,21 1 16,1 21-16,-1-21 0,0 0 0</inkml:trace>
  <inkml:trace contextRef="#ctx0" brushRef="#br0" timeOffset="159290.82">5482 13441 0,'0'-42'15,"0"84"-15,0-106 0,0 43 0,0 0 0,0 0 16,-21 0-16,0 0 0,0 21 16,-1 0-16,1 0 15,21 21-15,0 0 0,-21 21 16,0-21-16,21 22 0,-21 20 0,21-20 15,0 20-15,0 1 0,0-1 0,0-21 16,-21 22-16,21-1 0,-22-20 16,22 20-16,0-20 0,-21-1 0,21 21 15,0-41-15,0 20 0,0 0 16,-21-21-16,21 22 0,0-22 16,0 0-16,0 0 0,21-42 31,0 0-16,1 0-15,-1 0 0,0-1 0</inkml:trace>
  <inkml:trace contextRef="#ctx0" brushRef="#br0" timeOffset="159745.07">5842 13758 0,'21'0'15,"-42"0"-15,21 22 16,0-1-1,-21 0-15,0 0 0,-1 0 16,1 0-16,21 22 0,-21-22 0,0 21 16,21-21-16,0 22 0,0-22 15,0 0-15,-21 21 0,21-20 0,0-1 16,0 0-16,0 0 0,0 0 0,21 0 16,0 1-16,0-22 15,22 0-15,-22 0 0,0 0 0,0 0 16,21 0-16,-20-22 0,-1 1 0,21 0 15,-21 0-15,0 0 0,1 0 16,-1-1-16,0 1 0,-21 0 0,21-21 16,-21 21-16,0-1 0,0-20 15,0 21-15,0-21 0,-21-1 16,0 22-16,0-21 0,-22 21 0,22-1 16,0 1-16,-21 0 0,20 21 0,1 0 15,-21 0-15,21 0 0,0 0 16,-22 21-16,22 0 0,0 1 0,0-1 15,0 21-15,21-21 0,0 22 16,-22-22-16,22 21 0,0-21 0,0 22 16,0-22-16,0 0 0,0 0 0,22 21 15,-1-20-15,0-22 0,0 21 16,0 0-16,22-21 0,-22 0 0,21 0 16,-21 0-16,22 0 0</inkml:trace>
  <inkml:trace contextRef="#ctx0" brushRef="#br0" timeOffset="161039.32">6456 13864 0,'0'0'0,"21"-21"0,-21 0 15,21 0-15,-21 0 0,0 42 32,0 0-17,0 0-15,-21 21 0,21-20 16,-21 20-16,21-21 0,0 21 0,0-20 15,-21 20-15,21-21 0,0 21 0,-22-20 16,22-1-16,0 0 0,0 0 16,0 0-16,0 0 0,0 1 15,22-22 1,-1 0-16,0-22 16,0 1-16,0 21 0,0-21 0,1 0 15,-1 0-15,0 0 0,0-1 16,0-20-16,0 21 0,1 0 0,-1-22 15,0 22-15,0 0 0,0 0 16,0 0-16,-21 0 0,0-1 16,22 22-16,-1 0 0,-21 22 15,0-1-15,0 0 16,0 0-16,0 21 0,0-20 16,0-1-16,-21 0 0,21 21 0,-22-21 15,22 1-15,0 20 0,0-21 0,0 0 16,0 0-16,0 1 0,0-1 15,22 0-15,-1 0 0,0 0 0,21-21 16,-21 0-16,22 0 0,-22 0 0,21 0 16,-21 0-16,22-21 0,-22 21 15,21-21-15,-21 0 0,22 0 0,-22-1 16,0 1-16,0 0 0,0 0 16,1-21-16,-22 20 0,21-20 15,-21 21-15,0-21 0,0-1 0,0 1 16,0 21-16,0-22 0,0 22 0,-21 0 15,-1 0-15,1 0 0,0 21 16,0 0-16,0 0 16,21 21-16,0 0 15,0 0-15,0 0 16,21 1-16,0-22 0,0 0 16,0 21-16,1-21 0,-1 0 0,0 0 15,21 0-15,-21 0 0,22 0 16,-22 0-16,21 0 0,1-21 15,20-1-15,-21 1 0,1 21 0,-22-21 16,21 0-16,-21 0 0,1 21 16,20-21-16,-42-1 0,21 1 0,-21 0 15,21 0-15,-21 0 0,0 0 0,0-1 16,-21 22 0,0 0-16,0 0 15,0 0-15,-1 0 0,1 22 0,0 20 16,0-21-16,21 0 15,-21 22-15,0-1 0,-1-21 0,22 21 0,0-20 16,0 20-16,0-21 0,0 21 0,0-20 16,0 20-16,0-21 15,0 0-15,22 0 0,-1 1 0,0-22 16,-21 21-16,21-21 0,21 0 0,-20 21 16,-1-21-16,21 0 0,-21 0 15,22 0-15,-22 0 0,21-21 0,-21 21 16,22-21-16,-22-1 0,0 22 0,21-21 15,-21 0-15,1 0 0,-1-21 0,0 20 16,0-20-16,-21 21 0,0-21 16,21 20-16,-21-20 0,0 21 15,0-21-15,0 20 0,0 1 0,0 0 0,-21 21 16,0 0 0,0 0-16,0 21 15,-1 0-15,22 1 0,0-1 0,0 0 16,0 0-16,0 0 15,0 0-15,0 1 0,0-1 16,22-21-16,-1 0 16,0 0-16,0 0 0,0 0 15,0 0-15,1-21 0,-1 21 16,-21-22-16,21 1 0,0 21 16,0-21-16,0 0 0,-21 0 0,22 0 15,-1 21-15,-21 21 31,0 0-15,0 0-16,0 0 0,0 0 0,0 1 16,-21-1-16,21 0 0,0 0 0,-22 0 15,22 0-15,0 1 0,0-1 16,-21-21-16,21 21 0,0 0 16,0 0-16,21-21 15,1 0 1,-1 0-16,0 0 0,0-21 15,0 0-15,22 21 0</inkml:trace>
  <inkml:trace contextRef="#ctx0" brushRef="#br0" timeOffset="161904.17">9758 13928 0,'0'-21'63,"21"-1"-63,0 22 0,-21-21 0,21 0 0,0 21 16,-21-21-16,22 0 0,-1 0 15,-21-1-15,21 1 0,-21 0 16,21 0-16,-21-21 0,0 20 0,0-20 15,0 21-15,0 0 0,0 0 16,0-1-16,0 1 0,0 42 31,0 1-31,0-1 16,-21 0-16,21 21 0,0-21 0,0 22 16,0-22-16,0 21 0,0-21 0,0 22 15,0-22-15,21 0 16,-21 0-16,21 22 0,0-43 0,22 21 0,-22 0 15,0 0-15,21-21 0,-20 0 0,20 0 16,-21 0-16,21 0 16,-20 0-16,20 0 0,-21-21 0,0 21 15,0-21-15,1 0 0,-1-1 0,0 1 16,0 0-16,0-21 0,0 21 16,-21-22-16,0 22 0,22-21 0,-22-1 15,21 22-15,-21-21 0,0 21 0,0 0 16,0-1-16,0 44 31,0-1-31,0 0 0,0 0 0,-21 0 16,21 22-16,-22-22 0,1 21 15,21-21-15,-21 0 0,21 22 16,0-22-16,-21 21 0,21-21 0,-21 1 16,21-1-16,0 0 0,0 0 15,-21 0-15,21-42 47,0 0-47,0 0 0,0 0 0,0-1 16,21 1-16,0-21 0,0 0 0,0-1 15,0 22-15,1-42 0,20 20 16,-21 1-16,21 21 0,-20-22 16,20 22-16,-21 0 0,21 0 0,1 21 0,-1 0 15,-21 0-15,22 21 16,-22 0-16,0 0 0,0 22 0,0-22 15,-21 21-15,0 1 0,0-1 0,0 0 16,0 1-16,0-22 0,0 21 16,0 0-16,-21-20 0,0 20 0,0-21 15,21 0-15,0 0 0,-21-21 0,-1 22 16,1-22 0,0 0-1,0-22 1,21 1-16,0 0 0,0 0 0,-21 0 0</inkml:trace>
  <inkml:trace contextRef="#ctx0" brushRef="#br0" timeOffset="162079.28">10118 13187 0,'0'0'0,"-22"-21"16,1 21-16,0 0 0,21 21 47,0 0-32</inkml:trace>
  <inkml:trace contextRef="#ctx0" brushRef="#br0" timeOffset="165664.2">7070 15155 0,'0'0'0,"-22"43"31,44-43-15,-1 0 0,0 0-16,0 0 0,21-21 0,-20-1 15,20 1-15,0 0 0,1 0 16,-1-21-16,0 20 0,-21 1 0,22 0 15,-22 0-15,0-21 0,-21 20 16,0 1-16,0 0 0,0 0 16,-42 0-16,21 0 0,-22-1 0,22 1 15,-21 21-15,-22 0 0,22 0 16,0 0-16,-22 0 0,22 21 0,-1-21 16,1 43-16,0-22 0,-1 0 0,22 21 15,0-20-15,21 20 0,0 0 16,0 1-16,0-1 0,0 0 0,0-21 15,21 22-15,0-1 0,22-21 0,-22 22 16,0-22-16,21 0 0,1 0 16,-22-21-16,21 21 0,1-21 0,-1 0 15,-21 0-15,21 0 0,-20 0 0,-1 0 16,0 0-16,-21-21 31,-21 21-31,0 0 0,-1 0 16,-20 0-16,21 0 0,-21 21 15,-1 0-15,22-21 0,-21 22 0,-1 20 16,22-21-16,-21 0 0,21 22 0,0-22 16,-1 21-16,1-21 0,21 22 15,-21-22-15,21 21 0,0-21 0,0 0 16,0 22-16,0-22 0,0 0 16,42 0-16,-20-21 0,-1 21 15,0-21-15,0 0 0,0 0 0,22 0 0,-22 0 16,0 0-16,21-21 0,-21 0 15,1 0-15,20 0 0,-21 0 16,0-1-16,22 1 0,-22-21 0,0 21 16,21-22-16,-21 1 0,22 0 15,-22-1-15,21 1 0,-21 0 0,22-1 16,-1 22-16,0-21 0,-20 21 0,20 0 16,0-1-16,-21 22 0,22 0 15,-22 0-15,0 0 0,0 22 0,-21-1 16,0 0-16,0 0 0,0 21 0,0-20 15,0 20-15,0-21 0,0 0 16,-21 22-16,0-22 0,0 21 16,0-21-16,-1 0 0,22 1 0,-21-1 15,0 0-15,0 0 0,21 0 16,0-42 0,21 21-1,0-21-15,0 0 0,1 0 16,-1-1-16,0-20 0,21 21 0,-21-21 15,1-1-15,20 1 0,-21 0 0,21-1 16,-20 1-16,-1 0 0,0-1 16,0 22-16,0-21 0,-21 21 0,0-1 15,-21 44 1,21-1 0,-21 0-16,-21 42 15,42-20-15,0-22 0,0 21 0,-22 1 16,22-1-16,0-21 0,0 21 15,0 1-15,0-22 0,0 21 0,0-21 16,22 1-16,-22-1 0,21 0 0,21 0 16,-21-21-16,0 0 0,22 0 15,-22 0-15,21 0 0,-21 0 0,22 0 16,-1 0-16,0-21 0,1 0 0,-1 21 16,0-21-16,1-1 0,-1-20 15,0 21-15,-20 0 0,-1-22 0,0 22 16,0-21-16,-21 21 0,0-22 15,0 1-15,0 21 0,0-21 16,0 20-16,0 1 0,-21 21 0,0 0 16,0 0-16,-1 0 0,1 0 15,0 21-15,0 1 0,0-1 16,0 0-16,21 21 0,0-21 0,0 22 16,0-22-16,0 21 0,0-21 15,0 22-15,0-22 0,0 0 0,0 0 16,21 0-16,0 1 0,0-1 0,0 0 15,0-21-15,22 0 0,-22 21 0,21-21 16,1 0-16,-1 0 16,-21 0-16,21 0 0,1-21 0,-22 21 15,21-21-15,-21 0 0,1-1 0,20 1 16,-21 0-16,0 0 0,0 0 16,1 0-16,-22-22 0,21 22 0,-21-21 15,21 21-15,0-22 0,-21 22 0,0 0 16,0 0-16,21 0 0,0 21 15,1 0 1,-22 21 0,0 0-16,21-21 0,-21 21 15,0 0 1,21-21 15,-21-21-15,0 0-16,0 0 15,0 0-15,0-1 0,0 1 16,0 0-16,0 0 16,-21 21-1,0 0-15,21 21 16,-22 0-16,1 0 16,0 1-16,21 20 0,0-21 0,-21 21 15,21-20-15,-21 20 0,21-21 16,0 21-16,0-20 0,0 20 15,0-21-15,0 0 0,0 0 0,0 1 0,0-1 16,21 0-16,0 0 0,0 0 16,0-21-16,1 0 0,-1 0 0,21 0 15,-21 0-15,22 0 0,-22 0 16,0 0-16,21 0 0,-21-21 0,22 0 16,-22 0-16,21 0 0,-21-1 0,22 1 15,-22 0-15,0-21 0,0 21 16,0-22-16,1 1 0,-22 0 15,0 20-15,21-20 0,-21 0 0,0 21 0,0-1 16,0 1-16,-21 21 16,-1 21-1,22 1-15,0 20 16,-21-21-16,21 21 0,-21-20 16,21 20-16,0-21 0,-21 0 0,21 22 15,0-22-15,0 0 0,0 0 0,0 0 16,0 0-16,0 1 0,21-1 0,0-21 15,0 0-15,22 21 0,-22-21 16,0 0-16,21 0 0,-20 0 0,20 0 16,-21-21-16,21 0 0,-20 21 0,20-22 15,-21 1-15,0 0 0,0 0 16,1 0-16,-1 0 0,-21-22 16,0 22-16,21-21 0,-21 21 0,21-22 0,-21 22 15,0 0-15,0-21 16,0 20-16,0 1 0,0 42 15,0 1 1,0-1-16,0 0 0,0 0 16,0 21-16,-21-20 0,21-1 0,0 21 15,0-21-15,0 22 0,0-22 0,0 0 16,0 0-16,0 0 0,0 0 16,0 1-16,21-22 0,0 21 0,0-21 15,1 0-15,-1 0 0,21 0 0,-21 0 16,0 0-16,22 0 0,-22 0 15,0-21-15,21 21 0,-20-22 16,-1 1-16,0 0 0,0 0 0,0-21 16,0 20-16,1-20 0,-1 0 0,0-1 15,0 1-15,0-21 0,-21 20 16,21-20-16,1 20 0,-1-20 0,0 21 16,0-1-16,0 1 0,-21 0 0,0 20 15,21 1-15,-21 0 0,22 0 16,-22 42-1,0 0-15,-22 0 0,1 22 16,21-22-16,-21 21 16,21 22-16,-21-22 0,0 0 0,21 22 15,-21-22-15,21 22 0,0-22 0,0 0 16,0 1-16,0-1 0,0-21 16,0 22-16,0-22 0,0 0 0,0 0 15,0 0-15,0 0 0,21-21 16,0 0-16,0 0 0,0 0 0,0 0 15,1 0-15,20 0 0,-21-21 16,0 0-16,22 0 0,-22 0 0,0 0 16,0-1-16,0 1 0,22-21 15,-22 21-15,0-22 0,0 22 16,-21-21-16,21 21 0,0-43 16,-21 43-16,0 42 31,-21 22-31,21-22 15,-21 0-15,21 0 0,0 21 0,0-20 16,0 20-16,-21-21 0,21 0 16,0 0-16,0 1 0,0-1 0,21 0 15,-21 0-15,21 0 0,0 0 0,1-21 16,-1 0-16,0 0 0,0 0 16,0 0-16,0 0 0,22 0 0,-22 0 15,0 0-15,0 0 0,0-21 0,1 0 16,-1 0-16,0 0 15,0 0-15,0-22 0,0 22 0,1 0 16,-22-21-16,21 20 0,0-20 0,-21 21 16,0 0-16,0 0 0,0-1 15,0 44 1,0-1-16,0 0 0,0 0 16,0 0-16,-21 22 0,21-22 15,-21 21-15,21-21 0,-22 0 0,22 22 16,0-22-16,0 0 0,0 0 0,0 0 15,0 1-15,0-1 0,22 0 32,-1-21-32,0 0 0,0 0 0,0 0 15,0 0-15,-21-21 16,22 21-16,-22-21 16,0-1-16,0 1 0,0 0 0,0 0 15,0 0-15,0 0 0,0-1 0,0 1 16,-22-21-16,22 21 0,0 0 15,-21-1-15,21 1 0,-21 0 0,21 0 16,0 0-16,0 0 0,0-1 0,0 1 16,21 21-16,0-21 15,1 21-15,-1-21 0,0 21 0,0 0 16,21 0-16,-20 0 0,20 0 0,0 0 16,-21 0-16,22 0 15,-1 21-15,-21 0 0,22-21 0,-22 21 16,0 1-16,0-1 0,-21 0 0,0 21 15,0-21-15,0 1 0,0-1 16,0 0-16,0 0 0,0 0 0,0 0 16,0 1-16,0-1 0,0 0 0,-21 0 15,0 0-15,21 0 16,-21 1-16,-1-22 0,1 0 16,0 0-16,0 0 15,0 0 1,21-22-16,0 1 15,0 0-15,0 0 16,0 0-16,21 0 0,0-1 0,0 1 16,22-21-16,-22 21 0,0-22 15,21 1-15,-21 0 0,22-1 0,-1 1 16,0 21-16,1-21 0,-1 20 16,0 1-16,1 0 0,-1 21 0,0 0 15,-20 0-15,-1 21 0,0 0 16,-21 1-16,0 20 0,0-21 0,0 21 15,0 1-15,0-1 0,0-21 16,0 22-16,-21-1 0,0-21 0,-1 21 16,1-20-16,21-1 0,-21 0 0,0 0 15,21 0-15,-21 0 0,0-21 16,21 22-16,-22-22 0,1 0 16,0 0-1,21-22 1,0 1-16,0 0 0,0 0 15,0 0-15,0 0 0</inkml:trace>
  <inkml:trace contextRef="#ctx0" brushRef="#br0" timeOffset="165887.06">12213 14859 0,'0'0'0,"-21"0"0,0 0 15,0 0-15,-1 0 16,1 0 0,21 21-1,0 0 1</inkml:trace>
  <inkml:trace contextRef="#ctx0" brushRef="#br0" timeOffset="166142.92">10562 15261 0,'0'0'15,"-21"0"-15,63 0 32,-21 0-32,1 0 0,20-21 0,-21 21 15,21 0-15,1-21 0,-1 21 0,22 0 0,-22-21 16,0 21-16,1 0 16,-1 0-16,0 0 0,-21-21 0,1 21 15,20-22-15,-21 22 0,0 0 16,-21-21-16</inkml:trace>
  <inkml:trace contextRef="#ctx0" brushRef="#br0" timeOffset="167003.04">15155 14097 0,'0'0'0,"-42"0"15,-64 0 1,127 0-1,22 0 1,-1 0-16,0 0 0,22 0 0,-1 0 16,22 0-16,-22 0 0,22 0 0,0 0 15,-1 0-15,-20 0 0,21 0 16,-1 0-16,-20 0 0,-1 0 16,1 0-16,-22 0 0,-21 0 0,22 0 15,-22 0-15,-42-21 31,-1 21-31,1 0 0,0-21 0,-21 21 16,21 0-16,-1-21 0,-20-1 16,21 22-16,0 0 0,0-21 0,-1 21 15,1-21 1,42 21 15,1 0-31,-1 0 0,0 0 16,0 21-16,0 0 0,22 1 0,-22-1 15,0 0-15,-21 0 0,0 21 0,0-20 16,0-1-16,0 0 16,0 21-16,0-21 0,-21 1 0,0-1 15,-22 0-15,22 0 0,0 0 0,0 0 16,0-21-16,-1 22 0,1-22 16,42 0-1</inkml:trace>
  <inkml:trace contextRef="#ctx0" brushRef="#br0" timeOffset="167864.81">17420 14139 0,'0'0'0,"21"0"0,0 0 15,1 0-15,-1-21 0,21 0 16,-21 0-16,22 0 0,-22 0 0,21-1 16,-21 1-16,0 0 0,22-21 15,-22 21-15,0-22 0,0 22 0,-21-21 16,0-1-16,21 22 0,-21-21 0,0 0 16,0-1-16,0 22 0,0-21 15,0 21-15,0-1 0,0-20 0,-21 42 16,0-21-16,21 0 0,-21 21 15,0 0-15,0 0 16,-1 0-16,1 42 0,0-21 16,21 22-16,-21 20 0,0-21 0,21 22 15,-21-1-15,21 22 0,0-21 16,0-1-16,-22 22 0,22-22 0,0 22 16,0 0-16,0-22 0,0 22 0,0-1 15,0 1-15,-21 0 0,21-22 16,-21 22-16,0 0 0,0-1 0,21 1 15,-21 0-15,-1-22 0,1 22 0,0-1 16,21-20-16,-21-1 16,21 22-16,0-43 0,0 22 0,0-1 15,0-20-15,0-1 0,0 0 0,0-20 0,0-1 16,21 0-16,0 0 16,0-21-16,1 0 0,20-21 0,0 0 15,-21 0-15,22-1 0,20-20 0,-20 21 16,-1-21-16,0-1 0,1 1 0,-1-22 15,0 22-15,1-21 0,-1-1 16,-21 1-16,0-1 0,0 1 0,-21-22 16,0 21-16,0 1 0,-21-1 0,0 1 15,-21-1-15,21 1 0,-22 21 16,22-22-16,-21 22 0,-1-1 16,1 1-16,0 21 0,21 0 0,-1 0 15,-20-1-15,21 1 0,0 21 16,21-21 15,21 21-31,0 0 16,0 0-16,22 0 0,-22 0 0,21 0 15,-21-21-15,22 21 0,-1-21 16,0 0-16,1-1 0,-1 1 0,0 0 16,22 0-16</inkml:trace>
  <inkml:trace contextRef="#ctx0" brushRef="#br0" timeOffset="168699.12">18754 14034 0,'0'-22'0,"0"44"0,0-65 0,0 22 16,0 0-16,0 0 0,-22 21 0,1-21 15,0-1-15,0 22 0,0 0 0,0-21 16,-1 21-16,1 0 0,0 0 16,0 21-16,-21 1 0,20-1 0,1 0 15,-21 0-15,21 21 0,0 1 0,-1-22 16,1 21-16,0 1 0,0-22 15,0 21-15,21-21 0,-21 22 0,21-22 16,0 21-16,0-21 0,0 0 0,0 1 16,21-1-1,0-21-15,0 0 0,0 0 0,22 0 16,-22 0-16,21-21 0,-21 21 0,22-22 16,-22 1-16,21 0 0,-21 0 15,22 0-15,-22-22 0,0 22 0,21 0 16,1-42-16,-43 20 15,21 22-15,-21 0 0,0-21 0,0 20 16,0 1-16,0 0 0,0 42 31,0 0-31,0 1 0,0-1 16,0 0-16,-21 0 0,-1 0 0,22 22 16,0-22-16,0 21 15,-21-21-15,21 0 0,0 22 0,0-22 16,0 0-16,0 0 0,0 0 0,0 1 15,0-1-15,21-21 0,1 0 16,-1 0-16,0 0 0,0 0 0,0 0 16,0 0-16,22 0 0,-22-21 0,0-1 15,21 1-15,-20 0 0,20 0 16,-21 0-16,21 0 0,1-22 0,-22 22 16,21-21-16,1 21 0,-1-22 0,0 22 15,1-21-15,-22 21 0,0-22 16,0 22-16,0 21 0,-21-21 0,0 0 15,-21 21 1,0 0-16,0 0 0,-22 21 16,22 0-16,-42 0 0,42 0 15,-1 1-15,1-1 0,0 0 16,21 0-16,0 0 0,0 0 16,0 1-16,0-1 0,21 0 0,0 0 15,1-21-15,20 21 0,-21 0 16,0 1-16,0-1 0,22 0 0,-22-21 15,0 21-15,-21 0 0,21 0 16,-21 1-16,0-1 16,-21-21-16,0 0 0,0 0 15,0 0-15,-1 0 0,-20 0 16,21 0-16,0 0 0,-22 0 16,22 0-16,0 0 0,0 0 0,0-21 15,0-1-15,21 1 16,0 0-16,0 0 15,0 0-15,21 21 16,0-21-16,0 21 0,0-22 0,0 1 16,1 21-16,20-21 0</inkml:trace>
  <inkml:trace contextRef="#ctx0" brushRef="#br0" timeOffset="169463.47">19939 13653 0,'21'-22'15,"-42"44"-15,63-86 0,-42 22 0,0 21 0,0-22 16,0 22-16,21 21 0,-21-21 16,0 0-16,0 42 15,0 0 1,-21 21-16,21-20 0,-21 20 0,21 0 16,0 1-16,0 20 0,-21-21 0,0 1 15,21 20-15,-21-20 0,21-1 16,-22 0-16,22 22 0,-21-22 0,21-21 15,0 22-15,0-1 0,0 0 0,0-21 16,0 22-16,0-22 16,21 0-16,1 0 0,-1 0 0,0-21 15,21 0-15,-21 0 0,1 0 0,-1 0 16,21 0-16,-21 0 0,22-21 16,-22 21-16,21-21 0,-21 0 0,22 0 15,-22-22-15,0 22 0,21 0 0,-21 0 16,1-21-16,-1 20 0,-21-20 15,0 21-15,21 0 0,-21-22 16,0 22-16,0 0 0,-21 21 31,0 0-31,-1 21 0,1 0 16,0 1-16,21-1 0,-21 0 0,21 21 16,-21-21-16,21 1 0,0 20 15,0-21-15,0 21 0,0-20 0,0-1 16,0 0-16,0 0 0,0 0 0,0 0 15,21 1-15,0-22 0,0 0 16,0 0-16,1 0 0,-1 0 0,0 0 16,0 0-16,21 0 0,-20 0 0,20-22 15,-21 1-15,0 0 0,22 0 16,-22 0-16,21 0 0,-21-22 0,22 22 16,-22 0-16,0 0 0,0-22 15,0 22-15,0 0 0,-21 0 16,0 0-16,22 0 0,-22 42 31,0 0-31,-22 0 16,22 0-16,0 0 0,-21 1 0,21 20 15,0-21-15,0 0 0,0 0 16,0 1-16,0-1 0,0 0 0,0 0 16,21 0-16,1-21 15,-1 0-15,0 0 0,21 0 16,-21 0-16,1 0 0,-1 0 0,0-21 15,21 21-15,-42-21 0,21 0 16,1 0-16,-1 21 0,0-22 16,-21 1-16,0 0 0,21-21 0,-21 21 15,0-1-15,0 1 0,0 0 0</inkml:trace>
  <inkml:trace contextRef="#ctx0" brushRef="#br0" timeOffset="169698.74">19981 13758 0,'-21'0'0,"42"0"0,-21 0 32,21 0-32,1 0 15,20 0-15,-21 0 0,21-21 16,1 21-16,-1 0 0,0-21 0,1 21 15,-1 0-15,0 0 0,-20 0 0,20 0 16,-21-21-16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39:36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6223 17526 0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2:56:53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487 0,'21'0'16,"-21"-21"140,0 0-125</inkml:trace>
  <inkml:trace contextRef="#ctx0" brushRef="#br0" timeOffset="1999.85">1630 360 0,'0'0'16,"0"-21"-16,0 0 0,0-1 16,0 1-16,0 0 0,0 0 15,0 0 1,21 21 15,-21 21-31,21-21 16,-21 21-16,0 21 0,0-20 15,0-1-15,0 21 0,0-21 16,0 22-16,0-1 0,0 0 0,0 1 16,0-1-16,0 0 0,0 1 15,0-1-15,-21 0 0,21 1 0,0-1 16,0 0-16,0-21 0,0 22 15,0-22-15,0 0 0,0 0 16,0 0-16,21-21 16,0 0-16,0-21 15,1 0-15,-1 0 0,0 0 16,0-22-16,0 22 0,0-21 16,1 0-16,-1-1 0,21 1 0,-21 0 15,-21-1-15,21 1 16,1 0-16,-1-1 0,-21 1 0,0 21 15,0-22-15,21 22 0,-21 0 16,0 0-16,21 21 0,-21 21 31,0 0-15,0 22-16,0-22 0,0 0 0,0 21 16,0-21-16,0 22 0,0-22 15,0 21-15,0-21 0,0 22 0,0-22 16,0 21-16,0-21 0,0 1 15,0 20-15,21-21 0,0 0 0,1-21 16,-1 21-16,0-21 16,0 0-16,0 0 0,0 0 0,22 0 15,-22 0-15,21 0 0,-21-21 16,22 0-16,-1 0 0,-21 0 16,22-22-16,-22 22 0,21 0 0,-21-21 15,0-1-15,1 22 0,-1-21 16,0 0-16,-21-1 0,0 22 0,21-21 15,-21-1-15,0 1 0,0 21 16,0 0-16,0 0 0,0-1 16,0 44-1,0-1 1,0 0-16,0 21 16,0-21-16,-21 22 0,21-22 0,0 21 15,0 1-15,0-22 0,-21 21 16,21 0-16,0-20 0,0 20 0,0-21 15,0 0-15,0 0 0,21 22 16,0-22-16,0 0 0,0-21 16,1 0-16,20 0 0,-21 0 15,21 0-15,-20 0 0,20 0 0,0-21 16,1 0-16,-1 0 16,0-1-16,-21 1 0,22-21 0,-1 21 15,-21-22-15,22 1 0,-22 21 16,0-21-16,0-22 0,-21 22 0,0-1 15,0-20-15,0 21 0,0-22 16,0 22-16,0-1 0,0 1 0,0 0 16,0 21-16,0-1 0,0 1 15,-21 0-15,21 42 16,0 0-16,0 22 16,0-1-16,0 0 0,0 1 0,0-1 15,0 0-15,0 22 0,0-22 16,0 1-16,0-1 0,-21 0 15,21 1-15,0-1 0,0 0 16,0-21-16,0 22 0,-21-22 0,21 0 16,0 0-16,0 0 0,0 1 15,21-44 17,0 1-32,0 0 15,-21 0-15,21 0 0,0-22 16,-21 22-16,22 0 0,-22-21 0,21 21 15,0-1-15,0 1 0,-21 0 16,21 0-16,0 21 0,1 0 31,-1 21-31,-21 0 16,0 22-16,0-22 0,0 0 16,0 0-16,0 0 0,0 0 0,0 22 15,0-22-15,21 0 0,-21 21 16,21-20-16,-21-1 0,21 0 0,0 0 15,1 0-15,-1-21 0,0 21 16,21-21-16,-21 0 0,22 0 0,-1 0 16,-21 0-16,22 0 0,-1 0 15,-21-21-15,21 0 0,-20 21 0,20-21 16,-21 0-16,0 0 0,0-22 16,1 22-16,-1 0 0,0-21 15,-21 20-15,0-20 0,0 21 0,0-21 16,0 20-16,0-20 0,0 21 15,0 0-15,0 0 0,0-1 0,-21 22 16,0 0 0,-1 0-16,22 22 0,-21-1 15,21 0-15,-21 0 0,21 0 16,-21 0-16,21 22 0,0-22 0,0 21 16,0-21-16,0 22 0,0-22 15,0 21-15,0-21 0,0 1 0,0 20 16,21-21-16,0-21 0,0 21 15,1 0-15,-1-21 0,0 0 16,21 0-16,-21 0 0,22 0 0,-22 0 16,21 0-16,1 0 0,-1-21 15,-21 0-15,21 0 0,1 0 0,-22 0 16,21-1-16,-21 1 0,1-21 16,-1 21-16,-21 0 0,0-22 0,21 22 15,-21 0-15,0 0 0,0 0 16,0-1-16,0 1 15,0 42 1,0 1-16,0-1 16,0 0-16,0 0 0,0 0 15,-21 22-15,21-22 0,-21 0 16,21 21-16,0-21 0,0 1 0,0 20 16,-22-21-16,22 0 0,0 0 15,-21 1-15,21-1 0,0 0 16,-21-21 15,21-21-15,0 0-16,0-1 0,0-20 15,0 21-15,0 0 0,21-22 16,0 1-16,-21 0 0,22 21 0,20-22 16,-21 1-16,0 0 0,22 20 0,-22-20 15,21 21-15,0 0 16,1 21-16,-1 0 0,22 0 0,-22 0 15,0 21-15,1 0 0,-22 0 16,21 0-16,-21 22 0,0-22 0,1 21 16,-22-21-16,0 22 0,0-22 15,0 21-15,0-21 0,0 1 0,0-1 16,0 0-16,-22 0 0,22 0 16,-21 0-16,21 1 0,-21-22 15,21-22 32</inkml:trace>
  <inkml:trace contextRef="#ctx0" brushRef="#br0" timeOffset="3192.09">6562 783 0,'21'0'16,"0"0"-16,0 0 16,0 0-16,0-21 0,1 0 15,20 0-15,-21 0 0,0-1 16,0 22-16,1-21 0,-22 0 16,21 0-16,-21 0 0,21 0 0,-21-1 15,0-20-15,0 21 16,0 0-16,-21 0 0,0-1 0,-22 1 15,22-21-15,-21 42 0,21-21 16,-22 0-16,1 21 0,0 0 0,-1 0 16,1 0-16,0 21 0,-1 0 0,22 0 15,-21 21-15,21 1 0,-22-1 16,22 0-16,0 1 0,0-1 0,21 0 16,0 1-16,0-1 0,0 0 15,0 1-15,0-22 0,0 21 16,0-21-16,0 22 0,21-22 0,0-21 15,0 21-15,0-21 0,22 0 16,-22 0-16,21 0 0,-21 0 16,22 0-16,-22-21 0,21 21 0,1-21 15,-22-22-15,21 22 0,0 0 0,-20-21 16,20-1-16,-21 22 0,0-21 16,0 0-16,1-1 0,-22-20 0,0 20 15,21-20-15,-21 21 0,0-22 16,0 22-16,0-22 0,0 22 0,0 0 15,0-1-15,0 1 0,0 21 16,0 0-16,0-1 0,0 44 16,0-1-16,-21 0 15,21 21-15,0 1 0,0 20 16,0-21-16,0 22 0,0-22 0,0 22 16,0-22-16,0 22 0,0-22 15,0 0-15,0 1 0,0 20 0,0-42 16,0 22-16,0-1 0,21-21 15,0 0-15,0 0 0,0 1 0,0-1 16,1-21-16,-1 0 0,21 0 16,-21 0-16,22 0 0,-22-21 0,21 21 15,-21-22-15,0 1 0,22-21 16,-22 21-16,0 0 0,0-22 0,0 1 16,1 21-16,-1-22 0,0 22 15,-21-21-15,21 21 0,-21 0 16,0-1-16,0 1 0,0 42 31,0 1-31,0-1 0,0 0 16,0 21-16,0-21 0,-21 22 15,21-22-15,0 0 0,0 21 0,0-20 16,0 20-16,0-21 0,0 0 0,0 0 16,0 1-16,21-22 0,0 21 15,0-21-15,1 0 0,-1 0 0,21 0 16,-21 0-16,0 0 15,22 0-15,-22 0 0,0-21 0,21-1 16,-20 1-16,-1 0 0,0-21 16,21 21-16,-42-22 0,21 22 0,1-21 15,-22-1-15,0 1 0,0 0 0,0-1 16,0 1-16,0 0 0,-22 21 16,1-22-16,0 22 0,0 0 0,0 0 15,0 0-15,-22 21 0,22 0 16,-21 0-16,21 21 0,-1 0 0,-20 21 15,21-21-15,0 1 0,0 20 16,-1-21-16,1 21 0,21-20 0,-21 20 16,21-21-16,0 0 0,0 22 15,0-22-15,0 0 0,0 0 16,0 0-16,0 0 0,21 1 16,0-22-16</inkml:trace>
  <inkml:trace contextRef="#ctx0" brushRef="#br0" timeOffset="4224.49">9504 931 0,'0'0'0,"-21"0"15,21-21 17,0 0-32,21 0 0,0 0 0,0 0 15,0-1-15,0 1 0,1 0 16,20 0-16,-21-21 0,21 20 0,1-20 16,-22 0-16,21 21 0,1-22 0,-1 1 15,-21 0-15,0-1 0,0 1 16,-21 0-16,0 20 0,0 1 0,0-21 15,-21 21-15,-21 21 16,21 0-16,0 0 0,-22 21 16,22 0-16,-21 0 0,21 0 0,-1 22 15,1-1-15,0-21 0,21 22 16,0-1-16,0 0 0,0 1 0,0-1 16,21 0-16,0 1 0,1-1 15,-1 0-15,0-21 0,0 22 0,0-1 16,0-21-16,1 0 0,-1 22 15,0-22-15,-21 0 0,0 0 16,0 0-16,-21-21 31,0 0-31,-1 0 0,1-21 0,0 0 16,0 21-16,0-21 0,0 0 16,21 0-16,-22-1 0,1 1 0,21 0 15,-21 21 1,21 21-1,0 0-15,0 1 16,21-1-16,0 0 16,-21 0-16,22 0 0,-1 0 0,0 1 15,0-22-15,0 21 0,0-21 16,1 0-16,-1 0 0,21 0 0,-21 0 16,22 0-16,-1 0 0,-21 0 15,21 0-15,1-21 0,-1-1 16,-21 1-16,22 0 0,-1 0 0,-21-21 0,0 20 15,22-20-15,-22 0 16,0 21-16,0-22 0,0 1 0,0 0 16,1-22-16,-1 22 0,-21-1 15,0 1-15,0 0 0,0-1 0,21 1 16,-21 21-16,0 0 0,0 0 0,0-1 16,0 44-1,0-1-15,0 0 0,0 21 16,0-21-16,0 22 0,-21-1 15,21 0-15,0 1 0,0-1 0,-21 0 16,21 1-16,0-22 0,-22 21 16,22 1-16,0-22 0,0 0 15,0 21-15,0-21 0,0 1 16,0-1-16,22-21 0,-1 0 16,0 0-16,0 0 15,0 0-15,-21-21 0,21-1 16,1 1-16</inkml:trace>
  <inkml:trace contextRef="#ctx0" brushRef="#br0" timeOffset="4421.38">10393 572 0,'0'0'0,"21"0"62,0 0-62,0 0 0,0 0 16,1 0-16,-1 0 0,21 0 16,-21 0-16,22 0 0,-22-22 0,21 22 15,0 0-15,-20 0 0,20 0 0</inkml:trace>
  <inkml:trace contextRef="#ctx0" brushRef="#br0" timeOffset="5008.05">11324 783 0,'0'0'16,"42"-63"15,-20 42-31,-1 21 0,-21-22 0,0 1 0,0 0 16,0 0-16,0 0 0,0-22 15,0 22-15,0 0 0,0 0 0,-21 0 16,21-22-16,-22 22 0,1 0 16,0 0-16,0 21 0,0 0 15,0 0-15,-1 0 0,-20 0 0,21 0 16,0 21-16,-22 0 0,22 22 16,-21-22-16,21 21 0,-22 0 0,22 1 15,0-1-15,0 0 0,0 22 16,0-22-16,-1-21 0,22 22 0,0-1 15,0-21-15,0 22 0,0-22 0,0 0 16,22 0-16,-1-21 16,0 0-16,21 0 0,-21 0 0,1 0 15,20 0-15,-21-21 0,21 0 16,-20 21-16,20-43 0,-21 22 0,21 0 16,-20 0-16,-1-21 0,21 20 15,-21-20-15,0 21 0,-21-21 16,22 20-16,-22-20 0,21 21 0,-21-21 15,0 20-15,0 1 0,0 0 16,0 42 0,0 0-16,0 1 0,0-1 15,-21 0-15,21 0 0,-22 21 16,22-20-16,0 20 0,0 0 0,0-21 16,0 22-16,0-22 0,0 21 15,0-21-15,0 1 0,0-1 0,22 0 16,-1 0-16,0-21 0,0 21 15,0-21-15,0 0 0,1 0 16,-1 0-16,0 0 0</inkml:trace>
  <inkml:trace contextRef="#ctx0" brushRef="#br0" timeOffset="5392.38">11747 720 0,'0'0'0,"0"-21"0,0-1 16,0 1-16,0 0 0,0 0 0,0 0 15,0 0-15,0-1 16,22 22-16,-1 0 16,0 0-16,0 0 0,0 0 15,0 0-15,22 22 0,-22-1 16,0 0-16,0 0 0,0 0 0,1 22 16,-1-22-16,-21 21 0,0-21 15,0 22-15,0-22 0,0 21 0,0-21 16,0 0-16,0 1 0,0-1 0,-21 0 15,-1 0-15,1-21 0,21 21 16,-21-21-16,0 0 16,21-21-1,0 0-15,0 0 16,0-22-16,0 22 16,21 0-16,-21 0 0,21-21 15,-21 20-15,0 1 0,21-21 0,1 21 16,-22 0-16,21-1 0,0 1 15,0 0-15,-21 0 0,21 0 0,0 0 16,1 21-16,20-22 0,-21 22 0,0 0 16</inkml:trace>
  <inkml:trace contextRef="#ctx0" brushRef="#br0" timeOffset="5699.21">12742 233 0,'0'0'0,"0"-21"0,0 0 0,0-1 0,-21 22 16,21-21-16,-21 21 15,21 21-15,0 1 0,-21-1 16,21 0-16,-21 21 0,-1 1 16,22-1-16,0 0 0,-21 1 0,21-1 15,-21 0-15,21 1 0,0 20 0,-21-21 16,21 1-16,-21-1 0,21 0 15,0 1-15,0-1 0,0-21 0,0 22 16,0-22-16,0 0 0,0 0 16,21 0-16,0-21 0,-21 21 15,21-21-15,0 0 0,1 0 0,-1 0 16,0 0-16,0-21 16,0 0-16,0 0 0,1 0 0</inkml:trace>
  <inkml:trace contextRef="#ctx0" brushRef="#br0" timeOffset="5888.1">12573 550 0,'0'0'0,"-21"0"0,42 0 47,0 0-47,21 0 0,-20 0 15,-1 0-15,0 0 0,21 0 0,-21-21 16,1 21-16,20-21 0</inkml:trace>
  <inkml:trace contextRef="#ctx0" brushRef="#br0" timeOffset="6700.7">14732 191 0,'0'-22'0,"0"44"0,0-86 0,0 43 0,0 0 16,0-22-16,0 22 0,0 0 15,-21 21-15,0 0 16,-1 0-16,1 21 0,0 0 16,0 22-16,0-1 0,0 22 0,-1-22 15,1 21-15,0 1 0,0-1 16,0 1-16,0-1 0,-1-20 15,1 20-15,0 1 0,-21-22 0,21 22 16,-1-22-16,1 0 0,21 1 16,0-22-16,-21 21 0,21-21 0,0 0 15,21-21 1,-21-21 0,21 21-16,1-21 0,-1-21 0,0 21 15,0-22-15,0 22 0,0-21 16,1-1-16,-1 1 0,0 0 0,0-1 15,-21-20-15,21 21 0,0-1 0,1-20 16,-1 20-16,-21-20 16,0 21-16,21-1 0,-21 22 0,21 0 15,-21 0-15,0 0 0,0 42 16,0 21-16,0-21 16,0 22-16,0-1 0,0 0 0,0 22 15,0-22-15,0 0 0,0 22 16,0-22-16,0 22 0,0-22 0,0 0 15,21 1-15,-21-1 0,0 0 16,21-20-16,-21 20 0,0-21 0,0 0 16,22 0-16,-22 1 0,21-1 0,0-21 15,-21-21 17,0-1-32</inkml:trace>
  <inkml:trace contextRef="#ctx0" brushRef="#br0" timeOffset="7969.96">14351 826 0,'0'0'0,"-21"0"0,-22 0 16,22 0-16,0 0 0,0 0 0,0 0 15,21 21 1,21 0-16,0-21 16,0 0-16,0 0 0,22 0 15,-1 0-15,0 0 0,1 0 16,-1 0-16,0-21 0,1 21 15,20-21-15,-20-1 0,20 1 0,-21 21 16,22-21-16,-22 0 0,1 0 0,20 0 16,-42-1-16,22 22 0,-22-21 15,21 21-15,-21-21 0,0 21 16,-21 21 15,-21-21-31,21 21 0,-21 1 16,0 20-16,21-21 0,0 0 15,-21 22-15,21-22 0,-21 21 0,21-21 16,-22 0-16,22 22 0,0-22 0,0 0 16,0 0-16,0 0 0,0 1 15,22-1-15,-1-21 0,0 0 16,0 0-16,21 0 0,-20 0 16,20 0-16,-21 0 0,21-21 0,-20 21 15,20-22-15,0 1 0,-21 0 0,22 0 16,-22-21-16,0 20 0,21-20 15,-20 21-15,-1-21 0,-21 20 0,21-20 16,0 0-16,-21 21 0,0-1 16,0 1-16,0 0 0,0 0 15,21 21-15,-21 21 16,0 0 0,-21 0-16,21 22 0,0-22 0,-21 0 15,21 21-15,-21-20 0,21 20 0,0-21 16,0 21-16,0-20 0,0-1 15,0 0-15,0 0 0,0 0 0,0 0 16,21-21-16,0 22 0,0-22 16,0 0-16,1 0 0,-1 0 15,0 0-15,0 0 0,21 0 0,-20-22 16,-1 1-16,0 0 16,0-21-16,0 21 0,0-22 0,1 22 15,20-21-15,-42-1 0,21 1 0,0 0 16,0-22-16,1 22 0,-22 0 15,0-22-15,21 22 0,-21-22 0,0 22 16,0-22-16,0 22 0,0 0 16,0 21-16,0-1 0,0 1 0,0 42 15,-21 1 1,21 20-16,0 0 0,-22 1 16,22-1-16,-21 0 0,21 1 0,0 20 15,-21-21-15,0 1 0,21 20 16,-21-20-16,21-1 0,0 21 15,0-20-15,0-1 0,0-21 0,0 22 16,0-1-16,0-21 0,0 0 16,0 0-16,0 1 0,0-1 0,21-21 15,0 0-15,0 0 16,0 0-16,1 0 0,-1 0 16,21 0-16,-21-21 0,0-1 0,1 1 15,-1 0-15,0 0 0,21 0 16,-21-22-16,1 22 0,-1 0 0,0-21 15,0 21-15,0-1 0,-21 1 0,21 0 16,-21 0-16,22 21 0,-22 21 31,0 0-15,0 0-16,-22 1 0,22-1 16,-21 0-16,0 0 0,21 0 0,0 22 15,0-22-15,-21 0 0,21 0 16,0 0-16,0 22 0,0-22 0,0 0 15,21 0-15,0 0 0,0-21 16,1 0-16,-1 21 0,0-21 16,21 0-16,-21 0 0,22 0 0,-22 0 15,21-21-15,-21 21 0,1-21 16,20 0-16,-21 0 0,0 0 0,-21-22 16,21 1-16,-21 21 0,22-22 15,-22 1-15,0 0 0,0-1 16,0 1-16,0 0 0,0 21 0,0-1 15,0 1-15,-22 21 0,1 0 16,0 0-16,0 0 0,0 0 0,0 0 16,-1 0-16,1 0 0,-21 0 0,21 21 15,0-21-15,-1 22 0,1-22 16,0 21-16,0-21 0,0 0 0,0 21 16,-1-21-16,1 0 15,0 0-15,0 0 0</inkml:trace>
  <inkml:trace contextRef="#ctx0" brushRef="#br0" timeOffset="8187.84">15917 572 0,'0'-22'0,"21"1"16,1 21-16,-1 0 0,0 0 15,21-21-15,-21 21 0,1 0 16,-1 0-16,21 0 0,-21 0 16,0 0-16,22 0 0,-22 0 0,0 0 15,21 0-15,-20 0 0,-1 0 16,0 0-16,0 0 0,21 0 0</inkml:trace>
  <inkml:trace contextRef="#ctx0" brushRef="#br0" timeOffset="9175.98">16954 677 0,'0'0'0,"22"-21"16,-22 0-16,21 0 0,0 0 15,0 21-15,-21-21 16,21 21-16,0 0 0,1 0 16,-1 21-16,-21 0 0,21 0 15,0 0-15,-21 0 0,0 22 16,0-22-16,21 21 0,-21 1 0,0-1 15,0-21-15,0 21 0,0-20 16,0 20-16,0-21 0,0 0 0,0 0 16,0 1-16,0-1 0,0 0 15,0 0 1,-21-21 0,21-21-1,0 0-15,0 0 0,0-22 16,0 22-16,21 0 0,0-21 0,1 20 15,-1-20-15,0 0 0,0-1 16,0 22-16,0-21 0,1 21 0,20 0 16,-21-1-16,0 1 0,22 0 15,-22 21-15,0 0 0,0 0 0,0 0 16,0 21-16,1 0 0,-1 1 0,0-1 16,-21 0-16,0 21 15,0 1-15,0-22 0,0 21 0,0 0 16,0-20-16,0 20 0,0-21 15,0 21-15,0-20 0,-21-1 0,21 0 16,0 0-16,0 0 0,-21-21 16,21 21-16,-22-21 15,22-21 1,0 0 0,0 0-16,0 0 15,0-22-15,22 22 0,-1 0 0,0-21 16,-21-1-16,21 22 0,0-21 0,0 0 15,22-1-15,-22 1 0,0 21 16,21-22-16,-20 22 0,-1 0 16,21 0-16,-21 0 0,0 21 0,22 0 15,-22 0-15,0 21 0,0 0 0,0 0 16,1 0-16,-22 22 0,0-22 16,21 21-16,-21 1 0,0-1 0,0 0 15,0 1-15,0-1 0,0-21 16,-21 21-16,21-20 0,0-1 0,-22 0 15,22 0-15,-21 0 0,0 0 16,42-21 15,0 0-15,1-21-16</inkml:trace>
  <inkml:trace contextRef="#ctx0" brushRef="#br0" timeOffset="9663.7">18902 677 0,'0'0'0,"0"-21"0,0 0 0,0 0 15,0 0 1,-21 21-16,-1 0 0,-20 0 16,21 0-16,0 0 0,-22 0 0,22 0 15,-21 21-15,0 21 16,20-21-16,-20 1 0,0 20 0,21 0 15,-22 1-15,22-1 0,0 0 16,-21 1-16,42-1 0,0 0 0,-22-21 16,22 22-16,0-22 0,0 0 0,0 0 15,22 0-15,-1 1 0,0-22 16,0 0-16,21 0 0,-20 0 0,-1 0 16,21 0-16,-21 0 0,22 0 15,-22 0-15,21-22 0,-21 1 16,22 0-16,-22 0 0,0 0 0,0-22 0,21 22 15,-20-21-15,-22 21 0,21-22 16,0 1-16,0 0 0,-21-1 16,0 1-16,0 21 0,0 0 15,0 0-15,0-1 0,0 1 0,0 42 16,0 1 0,0 20-16,0-21 0,0 21 15,-21-20-15,21 20 0,-21 0 0,21 1 16,0-22-16,0 21 0,0-21 15,0 22-15,0-22 0,0 0 0,0 0 16,0 0-16,21-21 0,0 21 16,0-21-1,0 0-15,1 0 0</inkml:trace>
  <inkml:trace contextRef="#ctx0" brushRef="#br0" timeOffset="9968.28">19748 296 0,'0'-21'15,"0"42"-15,0-84 0,0 42 0,-21 0 0,21-1 16,-21 22-16,0 0 0,0 22 16,0-1-16,-1 21 15,1 0-15,0 1 0,0-1 0,0 22 16,0-22-16,-1 21 0,1-20 0,21 20 15,-21-20-15,0 20 0,21-21 16,-21 1-16,21 20 0,-21-42 0,21 22 16,0-1-16,0-21 0,0 0 15,0 22-15,0-22 0,0 0 16,21-21 0,0 0-16,0 0 0,0 0 15,0 0-15,1-21 0,-1 21 0</inkml:trace>
  <inkml:trace contextRef="#ctx0" brushRef="#br0" timeOffset="10931.73">20045 677 0,'0'0'16,"0"-21"0,-21 42-16,21 1 15,-22-1-15,1 0 0,0 0 0,0 21 16,0-20-16,21 20 0,-21 0 15,-1-21-15,1 22 0,21-1 0,-21-21 16,21 22-16,0-22 0,0 0 16,0 0-16,0 0 0,0 0 15,21-21-15,0 22 0,1-22 0,-1 0 16,0 0-16,0 0 0,21 0 16,-20 0-16,-1 0 0,21 0 0,-21-22 15,22 1-15,-22 21 0,0-21 16,21 0-16,-21-21 0,1 20 0,-1 1 15,0-21-15,0 21 0,0-22 0,0 22 16,-21 0-16,0 0 0,0 42 31,0 0-31,-21 0 16,21 1-16,0-1 0,-21 0 0,21 0 16,-21 0-16,21 0 0,0 1 15,0-1-15,0 0 0,0 0 16,0 0-16,0 0 0,21 1 15,0-22 1,0 0-16,1 0 0,-1 0 16,0 0-16,-21-22 0,0 1 15,0 0-15,0 0 16,0 0-16,0 0 0,0-22 0,0 1 16,0 21-16,0-22 0,0 1 15,0 0-15,0-1 0,0 1 0,0 21 16,0-21-16,21 20 15,0 1-15,0 0 0,1 21 0,-1-21 16,0 21-16,21-21 0,-21 21 0,22 0 16,-22 0-16,0 0 0,21 21 15,-20 0-15,-1 0 0,21 0 0,-42 1 16,21 20-16,0-21 0,-21 21 16,0-20-16,0 20 0,22 0 0,-22-21 15,0 22-15,0-22 0,0 0 0,0 21 16,0-20-16,0-1 0,0 0 15,0 0-15,0 0 0,-22-21 16,22 21 0,-21-21-1,21-21-15,-21 21 16,21-21-16,0 0 0,0 0 16,0 0-16,0-1 0,0 1 0,21-21 15,0 0-15,-21-1 0,43 1 16,-22 0-16,0-1 0,0 1 0,22 0 15,-22-1-15,21 1 0,-21 0 16,22 20-16,-1-20 0,0 21 0,1 21 16,-1 0-16,0 0 0,-21 0 15,22 21-15,-22 0 0,0 22 0,0-22 16,-21 21-16,0 0 0,0 1 0,0-1 16,0 0-16,0 22 0,-21-22 15,0 1-15,0-22 0,0 21 16,21 0-16,-22-20 0,22-1 15,-21 0-15,21 0 0,0 0 0,-21-21 16,21 21-16,-21-21 16,21-21-1,0 0-15,0 0 16,0 0-16,0 0 0</inkml:trace>
  <inkml:trace contextRef="#ctx0" brushRef="#br0" timeOffset="11143.61">20637 148 0,'-42'0'0,"84"0"0,-105 0 16,42 0-16,0 0 16,-1 0-16,1 0 15,0 0 1,0 21-16,0 1 15,0-22 1,-1 0-16,1 0 0,0 0 0,0 0 16</inkml:trace>
  <inkml:trace contextRef="#ctx0" brushRef="#br0" timeOffset="11335.8">19367 402 0,'0'21'0,"0"-42"0,0 64 16,-21-43-16,21 21 0,0 0 0,21-21 16,1 21-16,-1-21 15,21 0-15,-21 0 0,43 0 0,-22 0 16,22 0-16,-1 0 0,1 0 16,-1 0-16,1-21 0,-1 0 0,22 21 15,-1-21-15</inkml:trace>
  <inkml:trace contextRef="#ctx0" brushRef="#br0" timeOffset="11816.71">23156 635 0,'0'0'0,"-42"0"0,21 0 0,-22-21 0,22 21 16,-21-21-16,21 0 0,0 21 16,-1-22-16,1 1 0,21 0 0,0 0 15,-21 0-15,21 0 0,0-1 16,0-20-16,21 21 0,0 0 0,1 0 15,20-1-15,0 1 0,-21 0 16,22 0-16,-1 21 0,0 0 0,1 0 16,-1 0-16,0 0 0,-20 21 15,20 0-15,-21 0 0,0 1 16,-21-1-16,0 21 0,0 0 0,0-20 16,0 20-16,0-21 0,-42 21 15,21 1-15,0-22 0,-22 0 0,22 21 16,-21-20-16,21-1 0,-22 0 15,1 0-15,21 0 0,-22 0 0,22 1 16,0-1-16,0-21 0,0 21 16,0 0-16,-1-21 0,1 0 31</inkml:trace>
  <inkml:trace contextRef="#ctx0" brushRef="#br0" timeOffset="12052.57">22775 1291 0,'0'43'31,"-21"-43"0</inkml:trace>
  <inkml:trace contextRef="#ctx0" brushRef="#br1" timeOffset="93127.86">1333 2709 0,'0'0'16,"-21"0"-16,0 0 0,0 0 15,0 0-15,0 0 0,-1 0 16,1 0-16,0 0 0,0 0 0,-21 0 16,20 0-16,-20 0 0,21 0 15,-21 0-15,20 0 0,-20 0 16,21 22-16,0-22 0,0 0 15,-1 0-15,1 0 0,42 0 63,1 0-63,-1 0 0,21 0 16,-21 0-16,22 0 0,-1 0 0,21 0 15,-20 0-15,20-22 0,1 22 16,-1 0-16,1 0 0,20 0 15,-20 0-15,-1 0 0,22 0 0,-21 0 16,-1 0-16,1 0 16,20 0-16,-20 0 0,-1 0 0,22 0 15,-22 0-15,22 0 0,-21 0 16,20 0-16,-20 0 0,-1 0 0,1 0 16,-22 0-16,0 0 0,22 0 15,-43 0-15,21 0 0,-20 0 0,-1 0 16,0 0-16,0 0 0,0 0 15,-21-21 1,0 0 0,0 0-16,-21 21 15,0-21-15,0 21 0,-22-21 16,22 21-16,-21-22 0,0 22 16,-1-21-16,1 21 0,0-21 0,-1 0 15,1 21-15,0-21 0,20 21 16,-20-21-16,21 21 0,0 0 15,0-22-15,-1 22 0,1 0 16,21-21-16,21 21 47,1 0-47,-1 21 16,21-21-16,-21 22 0,22-22 15,-1 21-15,0-21 0,1 21 16,-1-21-16,0 0 0,1 21 0,-1 0 15,0-21-15,-21 0 0,22 0 16,-22 0-16,21 21 0,-21-21 0,1 0 16,-1 0-16,0 0 0,0 0 15,-21 22 1,0-1-16,0 0 16,0 0-16,-21-21 15,0 21-15,0 0 0,-22 1 0,1-1 16,0 0-16,-1 0 0,-20 0 15,-1 22-15,22-22 16,-22 0-16,1 21 0,-1-21 0,22 1 16,0-1-16,-1 0 0,22 0 15,-21 0-15,21 0 0,0 1 0,21-1 16,0 0-16,0 0 16,21-21 15,0 0-16,0-21-15,21 0 0,-20 21 16</inkml:trace>
  <inkml:trace contextRef="#ctx0" brushRef="#br1" timeOffset="93699.16">4170 2265 0,'0'0'0,"0"-21"0,0 0 16,0-1-16,0 1 0,0 0 0,0 0 15,0 0-15,0 0 16,0 42 15,0 0-15,0 0-16,0 0 0,0 22 0,0-1 15,0 0-15,0 22 0,0-22 16,0 22-16,0-1 0,-21-21 0,21 22 16,0-22-16,-22 22 0,22-22 15,0 0-15,0 1 0,0-1 0,-21 0 16,21-20-16,-21 20 0,21-21 15,0 0-15,0 0 0,0 1 0,0-1 16,0 0-16,0 0 0,-21-21 16,21 21-16,-21-21 31,21-21-31,0 0 16,0 0-16,-21 0 0</inkml:trace>
  <inkml:trace contextRef="#ctx0" brushRef="#br1" timeOffset="94405.09">3746 2540 0,'0'0'16,"-21"-21"-16,0 0 0,21 0 16,-21-1-16,0 1 0,0-21 0,21 21 15,0 0-15,0-1 0,0 1 16,0 0-16,0-21 0,0 21 0,0-1 15,0 1-15,21 0 0,0 21 16,21-21-16,-21 0 0,22 0 0,-1 21 16,0 0-16,1 0 0,-1 0 15,0 0-15,1 0 0,-1 0 0,0 21 16,1-21-16,-1 42 0,0-21 16,1 0-16,-1 22 0,-21-1 0,22 0 15,-22 1-15,0-1 0,0 0 16,-21 22-16,0-22 0,0 22 15,0-22-15,0 0 0,0 1 0,0-1 16,0 0-16,0-20 0,0 20 16,0-21-16,0 0 0,0 0 0,0 1 15,0-1-15,0 0 0,0-42 47,0 0-47,0-1 16,0-20-16,0 21 0,0-21 0,21 20 15,0-41-15,-21 21 0,22-1 16,-1-20-16,0-1 0,0 22 0,-21-22 16,21 1-16,22 21 15,-22-1-15,0 1 0,0 0 0,21-1 16,-20 1-16,-1 21 0,21 0 16,-21-1-16,22 1 0,-22 21 0,21 0 15,-21 0-15,0 0 0,22 21 0,-22 1 16,0-1-16,0 0 0,0 21 15,-21 1-15,0-1 0,22 0 0,-22 22 16,0-1-16,0-20 0,0 20 16,0-21-16,0 22 0,0-22 0,-22 22 15,22-22-15,-21 0 0,0 1 16,21-22-16,-21 21 0,0 1 0,21-22 16,-21 0-16,21 0 0,-22 0 15,22 0-15,-21 1 0,21-1 16,0 0-16,0-42 31,0 0-15,0-1-16,0 1 0,0 0 0</inkml:trace>
  <inkml:trace contextRef="#ctx0" brushRef="#br1" timeOffset="96848.56">5757 2942 0,'0'0'0,"21"0"0,1 0 16,-1-21-16,-21 0 15,0 0-15,21 0 0,-21-1 0,0 1 16,0 0-16,0 0 0,0-21 15,0 20-15,0-20 0,0 0 16,0 21-16,-21-22 0,21 22 0,-21 0 16,-1-21-16,1 42 0,0-22 0,0 1 15,0 21-15,-22 0 16,22 0-16,-21 0 0,21 0 0,-22 21 16,22 1-16,-21-1 0,21 0 15,0 0-15,-22 21 0,22 1 0,0-1 16,0 0-16,0 1 0,21-1 0,-22 0 15,22-20-15,-21 20 0,21 0 16,0-21-16,0 22 0,0-22 0,0 21 16,0-21-16,0 1 0,21-1 15,1 0-15,-1 0 0,0-21 0,0 0 16,0 0-16,22 0 0,-22 0 16,0 0-16,21 0 0,1-21 0,-22 21 15,21-21-15,-21 0 0,22-1 16,-22 1-16,21 0 0,-21-21 15,0 21-15,1-22 0,-1 22 0,0-21 16,0-1-16,0 22 0,-21-21 16,0 21-16,0-22 0,0 22 0,0 0 15,0 0-15,0 0 0,0 0 16,-21 42 0,21 0-1,-21 21-15,21-21 16,-21 1-16,21-1 0,0 21 0,0-21 15,0 0-15,0 22 0,0-22 16,0 0-16,0 0 0,0 22 16,0-22-16,0 0 0,0 0 0,21 0 15,0-21-15,0 21 0,0-21 16,1 0-16,-1 22 0,0-22 0,0 0 16,21 0-16,-20 0 0,-1 0 0,0-22 15,0 22-15,21-21 0,-20 0 16,-1 0-16,0 0 0,0 0 0,0-1 15,0 1-15,1-21 0,-22 0 16,21 20-16,-21-20 0,21 0 16,-21-1-16,21 22 0,-21-21 0,0 21 0,0 0 15,0-1-15,0 1 16,0 42 0,0 1-1,0-1-15,-21 0 0,21 0 0,0 21 16,-21-20-16,21 20 0,0-21 0,-21 21 15,21-20-15,0 20 0,0-21 16,-22 0-16,22 22 0,-21-22 0,21 0 16,0 0-16,0 0 0,0 0 15,0 1-15,0-1 16,0-42 15,0-1-31,21 22 16,-21-21-16,22 0 0,-1 0 15,-21-21-15,0 20 0,21 1 0,0-21 16,-21 21-16,21-22 0,-21 22 0,21-21 16,1 21-16,-22 0 0,0-1 15,21 1-15,0 0 0,0 21 32,0 21-32,-21 0 15,0 1-15,21-1 0,-21 0 0,0 21 16,22-21-16,-22 1 15,0-1-15,0 0 0,21 21 0,0-21 16,-21 1-16,21-1 0,0-21 16,0 21-16,-21 0 0,22-21 0,-1 21 15,0-21-15,0 0 0,0 0 0,0 0 16,1 0-16,-1 0 0,0 0 16,21 0-16,-21 0 0,1 0 0,-1-21 15,0 0-15,0 0 0,0 0 0,0-1 16,1 1-16,-22 0 0,21-21 15,0 21-15,0-22 0,0 22 0,-21-21 16,21 21-16,-21-22 0,22 22 16,-22 0-16,0 0 0,0 0 15,0 42 17,0 0-32,0 0 0,-22 0 0,22 0 15,0 1-15,-21 20 0,21-21 16,0 0-16,0 22 0,0-22 0,0 0 15,0 21-15,0-21 0,0 1 0,0-1 16,0 0-16,0 0 0,21-21 16,1 21-16,-22 0 0,21-21 0,0 0 15,0 0-15,0 0 0,0 0 0,1 0 16,-1 0-16,0 0 16,0-21-16,0 0 0,0 0 15,1-21-15,-1 20 0,0 1 16,-21-21-16,21 21 0,0-22 15,-21 22-15,21-21 0,1 0 0,-22-22 16,21 43-16,0 0 16,-21 0-16,21-1 0,-21 1 0,0 42 31,0 1-31,0-1 16,0 21-16,0-21 0,0 22 0,0-22 15,0 21-15,0-21 0,0 22 16,0-22-16,0 0 0,0 21 0,0-21 15,0 1-15,21-1 0,0 0 16,1-21-16,-1 21 0,0 0 16,21-21-16,1 0 0,-1 21 0,0-21 15,1 0-15,-1 0 0,0 0 0,22 0 16,-22 0-16,0 0 0,1 0 16,-22-21-16,21 0 0,-21 21 0,22-21 15,-22 0-15,0 0 0,0-1 16,0-20-16,1 21 0,-1-21 0,-21 20 15,0-20-15,0 21 0,0-21 0,0 20 16,0 1-16,0-21 0,0 21 16,0 0-16,-21-1 0,-1 1 0,1 21 15,0 0-15,0 0 0,0 0 16,-22 0-16,22 0 0,0 0 16,0 21-16,0 1 0,0 20 0,-1-21 15,1 21-15,0-20 0,0 20 0,21-21 16,0 21-16,0-20 0,0 20 15,0-21-15,0 0 0,0 0 0,0 22 16,0-22-16,0 0 16,0 0-16,21-21 0,0 21 0,0-21 15,1 0-15,-1 0 0,0 0 16,0 0-16,0 0 0,0 0 16,1-21-16,-1 0 0,0 0 15,0 0-15,0 0 0,0-1 0,-21 1 16,22 0-16,-1-21 0,-21 21 15,21-22-15,-21 1 0,0 21 0,0-22 16,21 22-16,-21 0 0,0 0 0,21 0 16,-21 0-16,0 42 31,0 0-15,0 21-16,0-21 0,0 22 0,-21-22 15,21 21-15,0-21 0,-21 22 0,21-22 16,0 0-16,0 0 0,0 22 15,0-22-15,0 0 0,0 0 0,21 0 16,0 0-16,0-21 16,1 0-16,-1 22 0,0-22 15,0 0-15,21 0 0,-20 0 0,-1 0 16,21-22-16,-21 22 0,0-21 0,22 0 16,-22 0-16,0 0 0,21 0 15,-20-22-15,-1 1 0,0 0 16,21-1-16,-21 1 0,1-22 0,-1 1 15,0-1-15,0 1 0,0 21 0,-21-22 16,0 1-16,21 20 0,-21 1 0,0 0 16,0 20-16,0 1 0,0 0 15,0 0-15,0 0 0,-21 21 16,0 21-16,0 0 16,0 0-16,21 22 0,-21-22 15,-1 21-15,1 22 0,0-22 16,0 21-16,0 1 0,21-22 0,0 22 15,-21-1-15,21-20 0,0-1 0,0 0 16,0 1-16,0-1 0,0-21 0,21 0 16,0 0-16,-21 1 0,21-1 15,0 0-15,0-21 0,1 0 0,-1 0 16,0 0-16,0 0 0,0 0 0,0 0 16,1 0-16,-1-21 15,0 0-15,0-1 0,0 1 0,-21 0 16,21 0-16</inkml:trace>
  <inkml:trace contextRef="#ctx0" brushRef="#br1" timeOffset="98759.97">10456 2180 0,'0'0'0,"-21"0"16,0 0-16,21 21 31,0 1-16,21-22 1,0 0-16,0 0 16,1 0-16,-1 0 0,0 0 0,0-22 15,0 22-15,22-21 0,-22 21 16,0-21-16,0 21 0,0-21 16,0 0-16,1 0 0,-22-1 15,21 1-15,-21 0 0,0 0 0,21 0 16,-21 0-16,0 42 47,0 0-47,-21 0 0,21 0 15,-21 0-15,21 22 0,0-1 0,0 0 16,-22 1-16,1-1 0,21 22 16,-21-1-16,21-21 0,0 22 0,0-22 15,-21 22-15,21-22 0,0 0 0,-21 1 16,21-1-16,0 0 15,0-20-15,0 20 0,0-21 0,0 0 16,0 0-16,0 1 0,0-1 0,0 0 16,-21-21-1,-1 0-15,1 0 16,0-21-16,0 0 16,21-1-16,-21 1 0,0 0 15,-1 0-15,22-21 0,-21 20 0,0-20 16,21 21-16,0-21 0,0 20 15,-21 1-15,21 0 0,-21 0 16,21 0-16,0 0 0,0 42 31,-21 0-31,21 0 16,0 0-16,0 0 0,0 22 16,0-22-16,0 0 0,0 21 0,0-20 15,21-1-15,-21 0 0,21 21 0,0-21 16,0 1-16,0-22 0,1 21 15,-1 0-15,0-21 0,0 0 0,21 0 16,-20 0-16,20 0 0,0 0 0,1 0 16,-1 0-16,-21-21 0,21 21 15,1-21-15,-1-1 0,0 1 0,1 0 16,-22 0-16,21-21 0,-21 20 0,1-20 16,-1 21-16,0-21 15,-21-1-15,0 1 0,21 0 0,-21 20 16,0-20-16,0 21 0,0 0 15,0 0-15,0-1 0,-21 44 32,0-22-32,21 42 0,-21-21 15,-1 0-15,1 22 0,21-22 0,0 21 16,-21 0-16,21-20 0,-21 20 16,21-21-16,0 0 0,0 22 0,0-22 15,0 0-15,0 0 0,21 0 0,0-21 16,0 21-16,1-21 0,-1 0 15,0 0-15,0 22 0,0-22 16,0 0-16,22 0 0,-22 0 0,0 0 16,0-22-16,22 22 0,-22-21 15,21 0-15,-21 0 0,0 0 0,22 0 16,-22-1-16,0-20 0,21 21 0,-20-21 16,-1 20-16,-21-20 0,0 21 15,0 0-15,0 0 0,0-1 0,0 1 16,-21 21-1,-1 0-15,1 0 0,0 21 16,21 1-16,-21-1 0,21 0 0,0 0 16,0 0-16,0 22 0,0-22 15,0 0-15,0 0 0,21 0 16,0 0-16,0 1 0,-21-1 16,22 0-16,-1-21 0,-21 21 0,0 0 15,21-21-15,0 21 0,-21-42 63,-21 0-63,0 0 15,0 0-15,21 0 0,-22-1 16,22 1-16,-21 21 0,21-21 16,-21 21-1,21 21 1,0 0-16,0 1 15,0-1-15,0 0 0,0 0 16,21 0-16,0 0 16,1 1-16,-1-22 0,0 21 15,0-21-15,0 0 16,0 0-16,1 0 0,20 0 0,-21 0 16,21 0-16,-20-21 0,20 21 15,-21-22-15,21 1 0,-20 0 0,20 0 16,-21-21-16,21-1 0,-20 22 0,20-42 15,-21 20-15,21-20 16,-20 20-16,-1-20 0,0-1 0,0 22 16,0-21-16,0 20 0,1 1 0,-22 0 15,0-1-15,0 1 0,0 21 16,0 0-16,0-1 0,0 1 0,-22 21 31,22 21-31,-21-21 0,0 43 0,21-22 16,-21 21-16,0 1 0,21-1 0,-21 0 15,-1 1-15,22 20 16,-21-21-16,21 22 0,-21-22 0,21 22 0,0-22 16,0 0-16,0 1 0,0-22 15,0 21-15,0-21 0,0 22 16,0-22-16,0 0 0,0 0 0,21-21 16,0 21-16,1-21 0,-1 0 15,0 0-15,0 0 0,0 0 16,0 0-16,1 0 0,-1-21 15,-21 0-15,21 21 0,0-21 16,-21 0-16,0-22 0</inkml:trace>
  <inkml:trace contextRef="#ctx0" brushRef="#br1" timeOffset="98956.86">11959 2413 0,'0'0'0,"-42"0"0,21 0 0,42 0 47,0 0-47,21 0 0,1 0 0,-1 0 15,0 0-15,1 0 0,-1 0 16,0 21-16,1-21 0,-1 0 0,0 0 16,-21 0-16,1 0 0,-1 0 15</inkml:trace>
  <inkml:trace contextRef="#ctx0" brushRef="#br1" timeOffset="100864.78">13695 2858 0,'0'-85'32,"0"64"-32,0 0 0,0-22 15,0 1-15,0-22 0,0 22 16,0 0-16,21-1 0,0-20 16,0 21-16,0-1 0,1 1 0,-1 0 15,0-1-15,0 1 0,21 21 16,-20-22-16,-1 1 0,0 21 15,0 0-15,21 0 0,-20-1 0,-1 22 16,0 0-16,0 0 16,-21 22-16,0-1 0,21 0 0,-21 0 15,21 0-15,-21 22 0,0-22 16,0 0-16,0 0 0,22 0 0,-22 0 16,0 1-16,0-1 0,0 0 15,21-21 1,0 0-1,0-21-15,-21 0 16,0-1-16,0 1 16,0 0-16,0 0 0,0 0 0,0 0 15,0-22-15,0 22 0,0 0 16,0-21-16,0 20 0,-21-20 0,21 21 16,-21 0-16,0 21 0,21-21 15,-22 21-15,1 0 0,0 0 0,0 0 16,0 21-16,0 0 0,-1 0 15,1 21-15,0 1 0,0-1 0,0 0 16,0 1-16,-1 20 0,1-20 16,21 20-16,-21 1 0,21-1 0,-21 1 15,21-22-15,0 21 0,0-20 16,0 20-16,0-20 0,0-1 0,21-21 16,0 21-16,0-20 0,1 20 15,20-21-15,0 0 0,1-21 0,-1 21 16,0 1-16,1-22 0,-1 0 15,0 0-15,22 0 0,-22 0 0,0-22 16,1 1-16,-1 21 0,0-21 0,1 0 16,-1-21-16,0 20 0,-20-20 15,-1 21-15,21-21 0,-21-1 0,0-20 16,-21 20-16,22 1 0,-22 0 16,0-1-16,0 1 0,0 0 15,0 21-15,0-1 0,0 1 0,-22 0 16,1 21-16,0 0 15,0 0-15,0 0 0,0 0 16,-1 21-16,1 22 0,0-22 0,0 0 16,0 21-16,0 1 0,-1-1 15,1 0-15,21-21 0,0 22 0,-21-1 16,21 0-16,0-20 0,0 20 0,0-21 16,0 0-16,0 0 0,21 1 15,0-1-15,1-21 0,-22 21 0,21-21 16,0 0-16,0 0 15,0 0-15,0 0 0,1 0 0,-1 0 16,0-21-16,-21 0 0,21-1 0,0 1 16,0 0-16,-21 0 0,0-21 15,22-1-15,-22 1 0,21 0 0,0-1 16,-21 1-16,0 0 0,0 20 0,21-20 16,-21 21-16,0 0 0,0 0 15,0-1-15,0 44 31,0-1-31,0 0 0,0 0 0,0 21 16,0-20-16,-21 20 0,21-21 0,0 21 16,-21-20-16,21 20 15,0-21-15,0 21 0,0-20 0,0-1 16,0 0-16,0 0 0,0 0 0,21 0 16,0 1-16,0-22 0,0 0 15,1 0-15,-1 0 0,0 0 0,21 0 16,-21 0-16,1 0 0,20 0 15,-21-22-15,21 22 0,-20-21 0,20 0 16,-21 0-16,21-21 0,-20 20 0,-1 1 16,0-21-16,0 21 0,0-22 15,0 22-15,-21 0 0,0 0 0,0 0 16,0 0-16,0 42 31,-21 0-31,0 0 0,21 0 0,-21 0 16,21 1-16,0-1 0,0 21 15,0-21-15,0 0 0,0 1 0,0-1 16,0 0-16,0 0 0,0 0 16,0 0-16,0 1 0,21-22 15,-21 21-15,0-42 47,0-1-47,-21 1 0,21 0 16,-21 21-16,0-21 0,21 0 15,-22 0 1,1 21-16,0 0 16,21 21-1,0 0-15,0 0 0,0 0 16,0 0-16,21-21 16,0 22-16,1-22 0,-1 21 0,0-21 15,21 0-15,-21 0 0,1 0 0,20 21 16,-21-21-16,21 0 0,1 0 15,-22 0-15,21 0 0,1 0 0,-22-21 16,21 21-16,-21-21 0,0-1 16,22 1-16,-22 0 0,0 0 0,0 0 15,0 0-15,1-22 0,-1 22 16,0-21-16,-21 21 0,0-22 16,0 1-16,0 21 0,0 0 0,0-1 15,0 1-15,0 0 0,-21 21 16,0 21-1,-1 0-15,1 22 0,0-22 16,21 21-16,0 1 0,-21-22 0,21 21 16,0 0-16,0-20 0,0 20 0,0-21 15,0 0-15,0 0 0,0 1 16,21-1-16,-21 0 0,21-21 0,0 0 16,1 21-16,20-21 0,-21 0 0,21 0 15,-20 0-15,20 0 16,-21 0-16,21-21 0,-20 0 0,-1 0 15,0 21-15</inkml:trace>
  <inkml:trace contextRef="#ctx0" brushRef="#br1" timeOffset="104747.85">17780 2858 0,'21'-22'31,"0"22"-15,-21-21-16,21 0 0,-21 0 16,22 0-16,-22 0 0,21-22 0,-21 22 15,0-21-15,0-1 0,0 1 16,0 0-16,0-1 0,0 1 0,0 0 15,-21 21-15,-1-22 0,1 1 16,0 21-16,21 0 0,-21-1 0,0 22 16,-22 0-16,22 0 0,0 0 0,-21 0 15,21 0-15,-22 0 0,1 22 16,21 20-16,-22-21 0,22 21 0,-21 1 16,21-1-16,0 22 15,-1-22-15,1 0 0,21 22 0,0-22 16,0 0-16,0 1 0,0-22 0,0 21 15,21-21-15,1 22 0,-1-22 16,0 0-16,21-21 0,-21 21 0,22-21 16,-1 0-16,0 0 0,-20 0 15,20 0-15,0-21 0,1 21 0,-1-21 16,-21 0-16,21 0 0,1-22 0,-22 22 16,0-21-16,21-1 0,-20-20 15,-1 21-15,0-22 0,0 22 0,0-22 16,-21 1-16,0 20 0,21-20 15,-21 21-15,0-22 0,0 22 16,0-22-16,0 22 0,0 21 16,0-22-16,0 22 0,0 0 0,0 0 15,-21 21 1,0 21-16,0 0 0,21 22 0,-21-22 16,21 21-16,-21 0 0,-1 22 15,22-22-15,0 1 0,-21 20 0,21 1 16,-21-1-16,21-21 0,0 22 0,0-1 15,0 1-15,0-22 0,0 1 16,0-1-16,21 0 0,0 1 0,1-22 16,-1 0-16,0 21 0,21-42 15,-21 21-15,1 1 0,20-22 16,-21 0-16,21 0 0,-20 0 0,20 0 16,0 0-16,-21-22 0,22 1 15,-1 21-15,0-21 0,-20 0 0,20-21 16,-21 20-16,21 1 0,-20-21 15,-1 21-15,0-22 0,0 1 0,0 21 16,-21-21-16,0 20 0,0 1 0,0 0 16,0 42 15,0 0-31,-21 1 0,0-1 16,0 21-16,21-21 0,0 22 15,0-22-15,-21 21 0,21-21 16,0 0-16,0 1 0,0 20 0,0-21 15,0 0-15,0 0 0,21-21 0,-21 22 16,21-1-16,0-21 0,0 0 16,0 0-16,1 0 0,-1 0 0,0 0 15,0 0-15,0 0 0,0-21 16,1-1-16,-1 1 0,21 0 0,-21 0 16,0 0-16,1 0 0,-1-22 15,-21 22-15,21-21 0,0-1 0,-21 1 16,0-21-16,0 20 0,0 1 0,0 0 15,0-1-15,0 1 16,-21 21-16,0-22 0,0 43 0,-1-21 16,1 21-16,-21 0 0,21 0 0,0 0 15,-22 0-15,1 21 0,21-21 16,-22 22-16,22 20 0,-21-21 0,21 21 16,0 1-16,-1-1 0,1 0 15,21 1-15,0-1 0,0 0 0,0 1 16,0-22-16,21 21 0,-21-21 15,43 1-15,-22-1 0,0 0 0,21 0 16,-20 0-16,20-21 0,-21 0 16,21 0-16,-20 0 0,20 0 15,-21 0-15,21 0 0,-20-21 0,20 0 16,0 21-16,-21-21 0,1 0 16,20-22-16,-21 22 0,21-21 0,-20 21 15,20-22-15,-21 1 0,0 0 0,22 20 16,-22-20-16,0 21 0,-21-21 15,21 20-15,0 1 0,-21 42 32,0 1-32,0-1 15,0 0-15,0 0 16,0 0-16,0 0 0,0 1 16,0-1-1,21-42 16,-21-1-15,22 1-16,-22 0 0,0 0 0,0 0 16,0 0-16,0-1 0,0 1 15,0 0-15,0 0 0,0 0 16,-22 21 0,1 0-1,21 21-15,-21 0 0,21 0 0,-21 0 16,0 22-16,0-22 15,21 21-15,-22-21 0,1 22 0,21-1 0,0-21 16,0 22-16,-21-22 16,21 21-16,0-21 0,0 0 0,0 1 15,0-1-15,0 0 0,0 0 0,21 0 16,0 0-16,1-21 0,-1 22 16,0-22-16,21 0 0,-21 0 0,1 0 15,20 0-15,0 0 0,-21 0 16,22 0-16,-22 0 0,21-22 0,-21 1 15,22 0-15,-22 0 0,0 0 0,21 0 16,-20-22-16,-1 22 16,0-21-16,0-1 0,0 1 0,-21 0 0,0 21 15,21-22-15,-21 1 16,22 21-16,-22 0 0,0-1 0,-22 44 31,1-1-15,0 0-16,21 21 0,-21-21 0,21 22 15,-21-22-15,0 21 0,21-21 16,0 22-16,0-22 0,0 21 0,0-21 16,0 1-16,0-1 0,0 0 15,0 0-15,0 0 0,21 0 0,0-21 16,0 22-16,0-22 0,0 0 16,22 0-16,-22 0 0,0 0 15,0 0-15,0 0 0,1 0 0,20-22 16,-21 1-16,0 21 0,22-21 0,-22-21 15,0 21-15,21-1 0,-21-20 16,1 0-16,20 21 0,-21-22 0,0 1 16,0 21-16,-21 0 0,22-1 15,-22 1-15,21 0 0,-42 21 32,-1 21-32,22 22 15,-21-22-15,0 0 0,0 0 16,21 21-16,0-20 0,-21 20 0,21-21 15,-21 0-15,21 22 0,0-22 16,0 0-16,0 0 0,0 0 16,0 0-16,21 1 0,21-1 15,-21-21-15,22 0 0,-1 21 0,-21-21 16,21 0-16,1 0 0,-1 0 16,0 0-16,1 0 0,-1-21 0,-21 0 15,22-1-15,-22 1 0,21 0 16,-21 0-16,0 0 0,1-22 0,-1 1 15,0 21-15,0-21 0,-21-1 0,0 1 16,0 21-16,21-22 16,-21 22-16,0 0 0,-21 21 31,21 21-31,0 0 0,-21 22 16,0-22-16,21 0 0,-21 21 15,-1-20-15,22 20 0,0-21 0,0 0 16,-21 22-16,21-22 0,-21 0 0,21 0 15,0 0-15,-21-21 0,21 21 16,0 1-16,0-44 47,0 1-47,21 0 16,0-21-16,-21 21 0,21-1 15,1-20-15,-22 21 0,21-21 16,0-1-16,0 1 0,0 21 15,0-22-15,1 22 0,-1 0 0,0 0 16,0 21-16,0 0 0,0 0 16,-21 21-16,0 0 15,0 0-15,0 22 0,0-22 0,0 21 16,22-21-16,-22 22 0,0-22 16,21 21-16,-21-21 0,0 1 0,0-1 15,0 0-15,0 0 0,0 0 0,21 0 16,0-21-16,-21 22 15,21-22-15,0 0 16,-21-22 0,22 22-16,-1-21 15,-21 0-15,21 21 0,0-21 0,-21-21 16,21 20-16,0 1 0,1-21 16,-1 0-16,0 20 0,21-20 0,-21 0 15,1-1-15,20 22 0,-21-21 16,0 21-16,0 0 0,-21-1 0,22 22 15,-22 22 1,0-1-16,0 0 16,0 21-16,0-21 0,0 22 15,0-22-15,0 21 0,0-21 16,0 22-16,0-22 0,0 0 0,0 21 16,0-20-16,21-1 0,0 0 0,0-21 15,0 21-15,0-21 0,1 0 16,-1 0-16,21 21 0,-21-21 0,22 0 15,-1 0-15,-21 0 0,21 0 16,1-21-16,-22 21 0,21-21 0,-21 0 16,22 0-16,-22-1 0,0-20 0,0 21 15,0-21-15,1-1 0,-22 1 16,21 0-16,-21-1 0,21 22 0,-21-21 16,0 21-16,0-1 15,0 1-15,0 0 0,-21 21 16,0 0-16,-1 0 0,1 21 15,0 0-15,0 22 0,0-22 0,0 21 16,-1-21-16,1 22 0,21-1 0,0-21 16,0 22-16,0-22 0,0 21 15,0-21-15,0 0 0,0 1 0,0-1 16,0 0-16,21 0 0,1-21 16,-1 21-16,0-21 0,0 0 0,21 0 15,1 0-15,-1 0 0,0 0 0,1 0 16,-1 0-16,22 0 15,-22 0-15,0 0 0,1-21 0,-1 0 16,0 0-16,1-22 0,-22 22 16,0 0-16,0-21 0,0-1 0,0 22 15,-21 0-15,0-21 0,0 21 16,-21 21 0,0 21-16,21 0 15,-21 0-15,0 0 0,0 0 16,-1 1-16,22-1 0,-21 21 0,21-21 15,-21 0-15,21 1 0,0-1 16,0 0-16,0 0 0,0 0 16,21-42 31,0 21-47,1-21 15,-22 0-15,21 0 0,0-1 0,0 1 16,0-21-16,0 21 0,1-22 0,-1 22 15,0-21-15,21 21 0,-21 0 16,1-1-16,-1 1 0,-21 0 0,21 21 16,0 0-1,-21 21-15,0 0 16,0 1-16,0-1 0,0 21 16,0-21-16,0 0 0,0 1 15,0-1-15,0 0 0,21 0 0,-21 0 16,0 0-16,21 1 0,1-1 15,-1-21-15,0 21 0,0-21 16,0 0-16,0 0 0,1 0 16,-1 0-16,0 0 0,0 0 0,0 0 15,0-21-15,1 0 0,-1-1 16,0 1-16,0 0 0,0 0 0,0-21 16,1-1-16,-1 1 0,0-22 15,0 22-15,21-21 0,-20-1 16,-1 22-16,21-22 0,-21 22 0,0 0 15,1-1-15,-1 1 0,-21 21 16,0-22-16,0 22 0,0 0 16,-21 21-1,-1 0-15,1 21 0,0 0 16,0 1-16,0 20 0,21-21 16,-21 21-16,-1 1 0,22-1 0,0 0 15,-21 1-15,21-1 0,-21 22 0,21-22 16,0 0-16,0 1 0,0-1 15,0 0-15,0-21 0,0 22 0,0-22 16,0 0-16,0 0 16,21 0-16,0 1 0,1-22 0,-1 0 15,0 0-15,0 0 0,0 0 16,0 0-16,1 0 0,-1 0 16,0-22-16,0 22 0,21-21 0,-20 0 15,20 0-15,-21 0 0,0 0 16,0-1-16,1 1 0,20-21 0,-42 21 15,21 0-15,0-1 0</inkml:trace>
  <inkml:trace contextRef="#ctx0" brushRef="#br1" timeOffset="104955.73">23855 2328 0,'0'0'0,"0"22"15,21-1 1,0-21-16,0 0 0,22 0 16,-22 0-16,0 0 0,21 0 0,-21 0 15,22 0-15,-22 0 0,21 0 0,-21 0 16,1 0-16,-1 0 0</inkml:trace>
  <inkml:trace contextRef="#ctx0" brushRef="#br1" timeOffset="112296.81">4551 4445 0,'0'0'0,"0"-21"31,0 0-15,0 0-16,0-1 16,21 1-16,0-21 15,0 21-15,0 0 0,1-22 16,-1 1-16,0 0 0,21-1 0,-21-20 16,22 20-16,-22 1 0,0 0 0,0-1 15,0 22-15,1-21 0,-1 21 16,-21 0-16,-21 21 15,-1 0-15,-20 0 16,0 21-16,-1-21 0,-20 21 0,21 0 16,-1 21-16,1-20 0,0-1 15,-1 0-15,22 0 0,21 0 0,0 0 16,0 1-16,0-1 0,0 0 16,0 0-16,21 0 0,0 0 15,1 1-15,20-1 0,0 0 0,1-21 16,-22 21-16,21 0 0,0 0 15,1 1-15,-22-1 0,21-21 0,-21 21 16,22 0-16,-22 0 0,-21 0 16,21 1-16,-21-1 15,-21 0-15,0-21 0,0 0 16,-22 0-16,22 0 0,-21 0 16,-1 0-16,22 0 0,-21 0 0,0 0 15,20 0-15,-20-21 0,21 0 16,0-1-16,0 1 0,-1 21 0,1-42 15,0 21-15,21 0 0,-21 21 16,21-22-16,0 1 0,21 21 31,0 0-31,0 21 16,1 1-16,-1-1 0,0 0 0,0 0 16,0 0-16,0 0 0,1 1 15,20-1-15,-21 0 0,0-21 0,22 21 16,-22 0-16,21-21 0,-21 0 15,22 0-15,-22 0 0,21 0 0,0 0 16,1 0-16,-22 0 0,21-21 16,1 21-16,-22-21 0,21 0 0,0 0 15,-20-22-15,-1 22 0,21-21 16,-21 21-16,0-22 0,-21 1 0,0 0 16,0-1-16,0 1 0,0 0 15,0-1-15,0 1 0,0 0 0,0-1 16,0 22-16,-21 0 0,21-21 15,0 20-15,-21 22 16,21 22 0,-21-1-16,21 21 0,0-21 15,0 22-15,0-22 0,0 21 0,0 0 16,-21 1-16,21-1 0,0 0 16,0 1-16,-21-1 0,21 0 0,0 1 15,0-22-15,0 0 16,0 21-16,0-20 0,0-1 15,0 0-15,21-21 32,0-21-32,0 0 0,-21-1 0,21 1 15,0 21-15,-21-42 0,0 21 16,22 0-16,-1-1 0,0 1 0,-21 0 16,0 0-16,21 21 0,0-21 15,0 21 1,1 21-16,-22 0 15,0 0 1,0 0-16,0 1 0,0-1 0,0 0 16,21 0-16,-21 0 0,0 0 15,21 1-15,-21-1 0,0 0 0,21 0 16,0-21-16,0 21 0,1 0 0,20-21 16,-21 0-16,0 0 15,0 0-15,1 0 0,-1 0 0,21-21 16,-21 0-16,0 21 0,22-21 0,-22 0 15,0 0-15,0-1 0,0 1 16,1 0-16,-1-21 0,-21 21 16,0-22-16,21 22 0,-21-21 0,21 21 15,-21-1-15,0-20 0,0 21 16,0 0-16,0 42 31,0 0-31,0 21 16,0-20-16,0-1 0,0 0 15,0 0-15,0 21 0,0-20 0,0-1 16,0 0-16,0 0 0,0 0 0,0 0 16,0 1-16,0-1 0,0 0 15,21-21-15,0 21 0,1-21 16,-1 0-16,0 0 0,0 0 0,0 0 16,0 0-16,1-21 0,20 0 15,-21 21-15,0-21 0,0-1 16,1 1-16,-1 0 0,-21 0 0,21-21 15,-21 20-15,21-20 0,-21 21 16,0-21-16,0-1 0,0 1 0,0 0 16,0 20-16,-21-20 0,0 21 15,0-21-15,-1 20 0,1 22 0,0-21 16,0 21-16,0-21 0,0 21 0,-22 0 16,22 0-16,0 0 0,0 21 15,0 0-15,-22 1 0,22-1 0,0 21 16,0-21-16,21 22 0,-21-1 15,21-21-15,0 21 0,0 1 0,0-1 16,0-21-16,0 22 0,0-22 16,21 21-16,0-21 0,0 0 15,0-21-15,0 22 0,1-1 0,20-21 16,-21 0-16,0 0 0,22 0 0,-22 0 16,21 0-16,0 0 0,-20-21 15,20-1-15,0 22 0,1-21 0,-22 0 16,21 0-16,-21-21 0,22 20 15,-22 1-15,0-21 0,0 21 0,0-22 16,-21 22-16,21 0 0,-21-21 16,22 21-16,-22-1 0,0 1 15,0 42 17,-22 1-32,22-1 0,-21 0 15,21 0-15,0 21 0,0-20 0,0-1 16,0 21-16,0-21 0,0 0 15,0 1-15,0-1 0,0 0 0,0 0 16,0 0-16,0 0 0,21-21 0,1 0 16,-1 22-16,0-22 0,21 0 15,-21 0-15,1 0 0,-1 0 0,21-22 16,-21 22-16,0-21 0,1 0 16,-1 21-16,0-21 0,0 0 15,0 0-15,0-22 0,1 22 0,-22 0 16,0-21-16,21 20 0,-21-20 0,21 21 15,-21 0-15,0 0 0,0-1 16,0 1-16,0 0 0,0 42 31,0 0-31,0 1 0,0-1 16,0 0-16,0 0 0,-21 0 0,21 22 16,0-22-16,-21 0 0,21 21 15,0-21-15,0 1 0,0-1 0,0 0 16,0 0-16,0 0 0,21 0 15,0-21-15,0 0 16,0 0-16,0 0 0,1 0 0,-1 0 16,0 0-16,21 0 0,-21-21 0,1 21 15,-1-21-15,0 0 0,0 0 16,21 0-16,-42-22 0,22 22 0,-1 0 16,0-21-16,0-1 0,-21 1 15,21 0-15,-21-1 0,21 1 0,-21 0 16,0 20-16,0-20 0,22 0 15,-22 21-15,0-1 0,0-20 0,21 21 16,-21 0-16,0 42 31,0 0-31,0 0 0,0 0 16,0 1-16,0 20 0,-21-21 0,21 21 16,-22 1-16,22-22 0,-21 21 15,21 1-15,0-1 0,0 0 0,0 1 16,0-22-16,0 21 0,0-21 0,0 22 15,0-22-15,21 0 0,1-21 16,-1 21-16,0 0 0,21-21 0,-21 0 16,22 0-16,-1 0 0,0 0 0,1 0 15,-1 0-15,-21 0 0,22-21 16,-1 0-16,-21 0 0,21 0 0,-20-1 16,-1 1-16,0 0 0,0 0 15,-21-21-15,0 20 0,21-20 16,-21 21-16,0-21 0,0 20 0,0 1 15,0 0-15,0 0 0,0 0 0,-21 21 16,0-21-16,0 21 0,0 0 16,-1 0-16,1 0 0,0 0 0,0 0 15,-21 0-15,20 21 0,1 0 16,0 0-16,0 0 0,0 0 0,0 22 16,-1-22-16,22 21 0,-21-21 0,21 22 15,0-22-15,0 0 0,0 21 16,0-20-16,0-1 0,21 0 0,1-21 15,-1 21-15,0-21 0,0 0 16,0 0-16,0 0 16,22 0-16,-22 0 0,0 0 0,0 0 15,0-21-15,1 0 0,-1 0 0,0-1 16,0 1-16,-21 0 0,21-21 16,0 21-16,-21-22 0,0 1 0,22 0 15,-1-1-15,-21 1 0,0 0 16,0 20-16,0-20 0,0 0 0,0-1 15,0 22-15,0-21 0,0 21 0,0 0 16,0-1-16,0 44 16,-21 20-1,21-21-15,-22 21 16,22-20-16,0 20 0,0 0 16,0 1-16,0-1 0,0 0 0,0 1 15,0-1-15,0 0 0,0 1 16,0-22-16,0 21 0,0-21 0,22 0 15,-1 1-15,-21-1 0,21 0 0,0-21 16,0 0-16,0 0 0,1 0 16,20 0-16,-21 0 0,0 0 0,22-21 15,-22 0-15,21-1 0,-21 1 16</inkml:trace>
  <inkml:trace contextRef="#ctx0" brushRef="#br1" timeOffset="113428.23">9673 3662 0,'0'-42'0,"0"84"0,0-106 0,0 43 0,0-21 15,0 21-15,21 0 0,-21-22 16,0 22-16,0 0 0,0 0 15,0 42 17,0 21-32,0-21 0,0 22 0,0-22 0,0 21 15,0 1-15,0-1 0,0 0 0,0 1 16,0-1-16,0 0 16,-21-21-16,21 22 0,-21-1 0,21 0 15,-21-20-15,21 20 0,0-21 0,0 0 16,0 0-16,0 1 0,-21-1 15,21-42 17,21-1-32,-21 1 0,21 0 15,0 0-15,-21-21 0,21 20 0,0 1 16,1-21-16,-1 21 0,0 0 16,-21-1-16,42 1 0,-21 0 15,1 0-15,-1 0 0,0 21 0,21 0 16,-21-21-16,22 21 0,-22 0 15,0 0-15,21 21 0,-20-21 0,-1 21 16,21 0-16,-21 0 0,0 0 0,1 1 16,-22-1-16,0 0 0,0 21 15,0-21-15,0 1 0,0 20 0,0-21 16,0 0-16,-22 0 0,-20 1 16,21-1-16,0 0 0,-22 0 0,22 0 15,-21-21-15,21 0 0,0 21 0,-1-21 16,-20 0-16,21 0 0,0 0 15,0 0-15,-1-21 0,1 0 16,0 0-16,0 0 16,21 0-16,0-1 15,-21 22-15,21 22 47,0-1-47,21 0 16,0 0-16,0-21 0,0 21 15,1-21-15,-1 0 0,0 21 16,21-21-16,-21 0 0,22 0 0,-22 0 16,21 0-16,1 0 0,-1 0 15,0 0-15,1-21 0,-1 21 16,0-21-16,-21 0 0,22 0 0,-1 21 16,-21-21-16,0-22 0,22 22 15,-22 0-15,0-21 0,-21 20 0,21 1 16,0-21-16,-21 21 0,0-22 0,0 22 15,22 0-15,-22 0 0,0 0 16,0 0-16,-22 21 16,1 0-1,21 21-15,0 0 0,-21 0 16,0 0-16,21 0 0,0 1 0,0-1 16,0 21-16,0-21 0,0 0 15,0 1-15,0 20 0,0-21 16,0 0-16,0 0 0,0 1 0,21-1 15,0-21-15,0 0 0,1 0 16,-1 0-16,0 0 16,0 0-16,0 0 0,0 0 0,1 0 15,-1-21-15,0-1 0,0 1 0</inkml:trace>
  <inkml:trace contextRef="#ctx0" brushRef="#br1" timeOffset="114083.08">11832 3916 0,'-21'-85'31,"21"64"-31,0 0 16,0 0-16,21 0 16,0 21-16,0-22 0,1 22 0,-1 0 15,0 0-15,0 0 0,21 0 0,-20 0 16,20 0-16,-21 0 0,21 22 16,-20-1-16,-1 21 0,21-21 15,-21 22-15,0-22 0,-21 21 0,0 0 16,22-20-16,-22 20 0,0 0 15,0-21-15,0 22 0,0-22 0,-22 0 16,1 0-16,21 0 0,-21 1 0,21-1 16,-21-21-16,21-21 31,0-1-31,0 1 16,0 0-16,0-21 0,0 21 0,0-1 15,21-20-15,0 0 0,0 21 0,-21-22 16,22 1-16,-1 21 0,0-22 15,0 22-15,-21 0 0,21-21 16,0 21-16,1-1 0,-1 22 0,0-21 16,0 21-16,0 0 15,22 0 1,-22 0-16,0 0 16,0 21-16,-21 1 15,0-1-15</inkml:trace>
  <inkml:trace contextRef="#ctx0" brushRef="#br1" timeOffset="116604.23">12658 4085 0,'21'0'0,"21"-42"16,-21 42-1,-21-21-15,21 0 0,1-1 0,-1 1 16,0 0-16,-21 0 0,21 0 0,0 0 15,0-1-15,-21 1 0,0 0 16,0 0-16,0 0 0,0 0 0,0-1 16,0 1-1,-21 21-15,0 0 16,0 0-16,21 21 0,-21 1 0,0-1 16,21 0-16,0 0 0,-22 0 15,22 0-15,-21 22 0,21-22 16,0 0-16,0 21 0,0-20 0,0-1 15,0 21-15,0-21 0,21 0 16,1 1-16,-1-1 0,0 0 0,0-21 16,0 21-16,0-21 0,22 0 0,-22 0 15,21 0-15,1 0 0,-1 0 16,0 0-16,1-21 0,-1 0 0,-21 21 16,21-21-16,1-1 0,-22 1 0,21 0 15,-21 0-15,1 0 0,-1-22 16,0 22-16,0 0 0,-21-21 15,21 21-15,0-22 0,1 22 0,-22 0 16,21-21-16,-21 20 0,21 1 16,0 21-16,-21-21 0,21 21 0,0 0 15,1 0-15,-1 0 16,0 0-16,-21 21 0,0 0 0,21-21 16,-21 22-16,21-1 0,-21 0 0,0 0 15,0 0-15,0 0 16,0 1-16,0-1 0,0 0 15,0 0-15,0 0 32,0-42-1,0 0-31,0 0 16,0 0-16,0-1 0,0 1 15,0 0-15,0 0 16,0 0-16,0 0 0,-21 21 15,0 0-15,0 0 16,0 0-16,-1 0 0,1 0 16,0 0-16,0 21 0,0 0 15,0 0-15,-1 0 0,1 0 0,0 1 16,0-1-16,21 21 0,-21-21 16,0 22-16,21-22 0,-22 21 0,22-21 15,0 0-15,0 22 16,0-22-16,0 0 0,0 0 15,22 0-15,-1-21 0,0 0 0,0 0 16,0 0-16,0 0 0,1 0 0,-1 0 16,0 0-16,0-21 0,0 0 15,0 0-15,1-21 0,-1 20 16,0 1-16,0 0 0,-21-21 16,21 21-16,-21-1 0,21-20 0,-21 21 15,0 0-15,22-22 0,-22 22 16,0 0-16,0 42 31,0 0-31,0 1 16,0-1-16,0 21 0,0-21 15,0 0-15,0 1 0,0-1 0,0 21 16,0-21-16,0 0 0,0 1 0,21-1 16,0 0-16,0-21 15,0 0-15,0 21 0,1-21 0,-1 0 16,0 0-16,0 0 0,0 0 0,-21-21 15,21 21-15,1-21 0,-1 0 16,0-1-16,0 1 0,0 0 0,22-21 16,-22 21-16,0-1 0,21-20 15,1 21-15,-1-21 0,0 20 16,1-20-16,-1 21 0,0 0 0,-21 21 16,22-21-16,-1 21 0,-21 0 0,0 0 15,22 0-15,-22 0 16,0 21-16,-21 0 0,21-21 0,-21 21 15,0 0-15,0 0 0,0 1 16,0-1-16,0 0 0,0 0 0,0 0 16,0 0-16,0 1 0,0-1 15,0-42 32,0-1-31,0 1-16,0 0 0,0 0 15,0 0-15,0 0 16,0-1-16,0 1 0,0 0 0,0 0 16,0 0-16,-21 0 0,0 21 0,0-22 15,0 22-15,-1 0 0,1 0 16,0 0-16,0 0 0,0 0 0,-22 22 16,22-22-16,0 21 0,-21 0 0,21 0 15,-22 0-15,22 0 0,0 22 16,0-22-16,0 0 0,-1 21 15,22-20-15,0-1 0,0 21 0,0-21 16,0 0-16,0 1 0,22-1 16,-1 0-16,0 0 0,0-21 0,21 0 15,-20 21-15,-1-21 0,0 0 0,0 0 16,21 0-16,-20 0 0,-1-21 16,0 21-16,0-21 0,0 0 0,0 0 15,1-1-15,20-41 16,-21 42-16,-21-22 0,21 1 0,0 21 15,1-21-15,-22-1 0,21 1 0,-21 0 16,21-1-16,-21-20 0,0 20 16,21 1-16,-21-21 0,21 20 15,-21 1-15,0 21 0,0-22 0,0 22 16,0 0-16,0 42 16,0 0-1,0 22-15,0-22 0,-21 21 16,21 1-16,-21-1 0,21 0 0,0 1 15,0-1-15,-21 0 0,21 1 0,-21-1 16,21 0-16,0 1 0,0-1 16,0-21-16,0 21 0,0 1 0,0-22 15,21 0-15,0 0 0,0 0 0,0 1 16,0-1-16,1-21 16,-1 0-16,21 0 0,-21 0 0,22 0 15,-22 0-15,21 0 0,-21-21 0,22-1 16,-1 1-16,-21 0 0,0 0 15,22 0-15,-22-22 0,0 22 0,0 0 16,0-21-16,0 21 0,-21-22 0,0 22 16,22-21-16,-22 21 0,21-1 15,-21 1-15,0 42 32,-21-21-32,-1 22 0,22-1 15,0 0-15,0 0 0,0 0 0,-21 0 16,21 22-16,0-22 15,0 0-15,0 0 0,0 0 0,0 1 16,0-1-16,0 0 0,0 0 0,21 0 16,1-21-16,-1 21 0,0-21 15,0 0-15,21 0 0,-20 0 0,-1 0 16,21 0-16,-21 0 0,0 0 16,22-21-16,-22 0 0,0 0 0,0 0 15,0 0-15,1-1 0,-1-20 0,0 21 16,-21 0-16,21 0 0,0-22 15,-21 22-15,0 0 0,21 0 0,-21 0 16,22-1-16,-22 1 0,0 0 16,0 0-16,0 42 47,0 0-32,0 0-15,0 1 0,0-1 0,0 21 16,0-21-16,-22 22 0,1-22 0,0 21 15,21 0-15,-21 1 0,21-1 16,-21 22-16,21-22 0,0 0 0,0 22 16,0-22-16,0 22 0,0-22 15,0 21-15,0 1 0,0-22 0,0 22 16,0-1-16,0 1 0,0-1 16,21 1-16,0 20 0,-21-20 15,21-22-15,-21 22 0,21-1 0,-21-20 16,0 20-16,22-21 0,-22 1 0,0-22 15,0 21-15,0-21 0,0 1 0,0-1 16,0 0-16,-22-21 0,1 0 16,0 0-16,0 0 0,21-21 15,-21 0-15,0 21 0,21-22 0,0-20 16,-22 21-16,22-21 0,-21 20 16,21-20-16,0-21 0,0 20 0,0-20 15,0-1-15,0-20 0,0 20 0,0-21 16,0 22-16,0-22 15,0 22-15,0-1 0,21-20 0,1 20 16,-1 1-16,-21 20 0,21-20 16,0 20-16,0-20 0,0 21 0,1-1 15,-1 22-15,0-21 0,0 21 16,0-1-16,-21 1 0,21 0 0,1 21 16,-1-21-16,0 21 15,0 0-15,0 0 16,0 0-16</inkml:trace>
  <inkml:trace contextRef="#ctx0" brushRef="#br1" timeOffset="116880.07">16722 3958 0,'0'21'31,"-22"-21"-15,22 22 62</inkml:trace>
  <inkml:trace contextRef="#ctx0" brushRef="#br1" timeOffset="126827.99">974 5969 0,'-22'0'78,"1"0"-78,0 0 16,0 0-16,0 0 0,0 0 15,-1 0-15,1 0 0,0 21 16,0-21-16,0 0 0,0 0 16,-1 0-16,1 0 0,0 0 15,0 0-15,0 0 0,0 0 16,-1 0-16,1 0 16,42 0 30,1 0-46,-1 0 0,21 0 16,-21 0-16,22 0 0,-1 0 16,0 0-16,1 0 0,-1 0 0,0 0 15,22 0-15,-22 0 0,22 0 16,-1 0-16,1 0 0,-1 0 0,22-21 16,-1 21-16,1 0 0,0 0 15,-1 0-15,1 0 0,21 0 0,-21 0 16,-1-21-16,1 21 0,0 0 15,20 0-15,-41 0 0,21 0 0,-22-21 16,22 21-16,-22 0 0,-20 0 16,20 0-16,-21-21 0,-20 21 15,20 0-15,-21 0 0,0 0 0,0-22 16,1 22-16,-22-21 16,0 0-1,-22 21 1,1 0-16,0-21 0,0 21 15,0 0-15,0 0 16,-1 0-16,1 0 0,21-21 0,-21 21 16,0 0-16,0 0 0,0-21 15,-1 21-15,1 0 0,0-22 0,0 22 16,-21-21-16,20 21 0,1-21 0,0 21 16,0-21-16,0 0 15,0 21-15,-1-21 0,1-1 0,0 22 16,0-21-16,0 21 0,21-21 15,-21 21-15,21-21 0,-22 21 16,1 0-16,42 21 63,1 0-63,-1-21 15,0 21-15,21 1 0,-21-22 0,22 21 16,-1 0-16,0-21 0,1 21 15,-22 0-15,21-21 0,1 21 16,-1-21-16,0 0 0,1 22 0,-22-22 16,21 0-16,-21 0 0,0 21 15,1-21-15,-1 0 0,0 0 0,-21 21 47,-21-21-31,21 21-16,-21-21 0,-1 21 15,1-21-15,-21 21 0,21 1 16,0-1-16,-1-21 0,-20 21 0,0 21 16,21-21-16,-22 1 0,1-1 15,0 0-15,-1 0 0,22 0 16,-21 0-16,21 22 0,-22-22 0,22 0 16,0-21-16,0 21 0,0 0 15,-1 1-15,22-1 0,-21 0 16,0-21-16,21 21 0,21-21 78,0-21-62,-21 0-16,22 21 15</inkml:trace>
  <inkml:trace contextRef="#ctx0" brushRef="#br1" timeOffset="135595.76">4487 5292 0,'0'0'0,"0"-43"31,0 22-31,0 0 16,0 42 15,0 0-31,0 1 16,0-1-16,0 0 0,0 21 0,0-21 15,0 22-15,0-1 0,0 0 0,0 22 16,0-22-16,0 22 0,0-22 16,0 22-16,0-22 0,0 21 0,0-20 15,-21-1-15,21 0 0,0 1 16,-21-22-16,21 21 0,0-21 0,0 22 15,0-22-15,0 0 0,0 0 16,0 0-16,0 1 16,0-44 15,0 1-15,0 0-16,0 0 0,0 0 15,0-22-15,0 22 0,0 0 0,-21 0 16</inkml:trace>
  <inkml:trace contextRef="#ctx0" brushRef="#br1" timeOffset="138720.49">4297 5440 0,'-21'-21'16,"42"42"-16,-42-63 0,21 20 0,0 1 15,0 0-15,0 0 16,0 0-16,0 0 0,21-1 16,0 22-16,0-21 0,0 0 15,0 0-15,22 21 0,-22-21 0,21 21 16,1 0-16,-1 0 0,0 0 16,1 0-16,-1 0 0,0 21 15,1 0-15,-1 0 0,-21 0 0,21 1 16,-20-1-16,20 21 0,-42 0 15,21-20-15,-21 20 0,0 0 0,0-21 16,0 22-16,-21-1 0,0 0 0,0 1 16,-22-1-16,1-21 0,0 22 15,-1-22-15,22 0 0,-21 0 0,-1 0 16,22 0-16,0 1 0,-21-22 16,21 0-16,-1 0 0,1 0 15,0 0-15,21-22 16,0 1-1,0 0 1,21 21 15,0 21-31,1 0 16,-1 1-16,0-1 16,-21 0-16,21 0 0,0 0 0,0 22 15,-21-22-15,22 0 0,-1 0 0,0 0 16,0 0-16,0 1 0,0-1 15,1-21-15,-1 21 0,21 0 0,-21 0 16,0-21-16,22 21 0,-22-21 16,21 0-16,-21 0 0,22 0 15,-22 0-15,21 0 0,-21 0 0,22 0 16,-1-21-16,-21 0 0,22 0 0,-22 0 16,0 21-16,0-21 0,21-1 15,-20-20-15,-22 21 0,21 0 0,0-22 16,-21 22-16,0-21 0,0 21 15,0-22-15,0 1 0,0 21 0,0 0 16,0-22-16,0 22 0,0 0 0,-21 0 16,21 0-16,-21 21 15,-1 0-15,1 21 16,21 0-16,-21 21 16,21-20-16,0-1 15,-21 0-15,21 21 0,0-21 0,0 22 16,0-22-16,0 21 0,0-21 15,0 1-15,0 20 0,0-21 0,0 0 16,21 0-16,0 1 0,-21-1 0,21-21 16,1 21-16,-1-21 0,0 0 15,21 21-15,-21-21 0,1 0 0,20 0 16,-21 0-16,0 0 0,22-21 0,-22 21 16,21-21-16,-21 0 0,22-1 15,-1 1-15,-21 0 0,21 0 16,1 0-16,-22-22 0,21 22 0,-21-21 15,1 21-15,-1-22 0,0 1 0,-21 21 16,0-21-16,0 20 0,0 1 16,0 0-16,0 0 0,-21 21 15,0 0 1,-1 21-16,22 0 0,0 0 16,-21 1-16,21-1 0,0 0 0,0 0 15,0 0-15,0 0 0,0 22 16,21-22-16,-21 0 0,22 0 0,-1 0 15,-21 1-15,21-1 0,0 0 0,0 0 16,-21 0-16,21 0 0,-21 1 16,0-1-16,0 0 15,0 0-15,-21-21 47,0 0-47,0 0 0,0-21 16,0 0-16,-1 21 0,22-21 0,-21-1 15,0 22-15,0-21 0,0 21 16,0-21-16,21 42 31,0 0-15,21 1-16,0-1 0,0-21 16,0 21-16,0-21 0,1 0 15,-1 21-15,0-21 0,0 0 16,0 0-16,0 0 0,1 0 0,-1 0 15,21 0-15,-21 0 0,0-21 0,1 21 16,20-21-16,-21 0 0,21 21 16,-20-22-16,-1 1 0,0 0 0,0 0 15,0 0-15,0-22 0,1 22 0,-1-21 16,-21 21-16,0-22 0,21 22 16,-21-21-16,21 21 0,-21 0 0,0-22 15,0 22-15,0 0 0,0 42 31,0 0-15,0 0-16,0 22 0,0-22 0,0 0 16,-21 21-16,21-20 0,0 20 15,-21-21-15,21 21 0,0-20 0,0-1 16,0 21-16,0-21 0,0 0 0,0 1 16,21-1-16,0 0 15,0-21-15,0 0 0,1 0 0,20 0 16,-21 0-16,0 0 0,22 0 0,-22 0 15,0 0-15,0-21 0,0 0 16,0 21-16,1-22 0,-22 1 0,0 0 16,21 0-16,-21-21 0,0 20 15,0-20-15,0 21 0,0-21 16,0-1-16,-21 1 0,-1 21 0,22-22 16,-21 1-16,0 21 0,21-21 0,-21 20 15,0 1-15,0 0 0,-1 21 16,1 0-16,0 0 15,0 21-15,0 0 0,21 1 0,0 20 16,0-21-16,-21 21 0,21 1 16,0-1-16,0-21 0,-22 22 0,22-22 15,0 21-15,0-21 0,0 22 0,0-22 16,0 0-16,0 0 0,0 0 16,22 0-16,-1 1 0,0-1 15,0-21-15,0 0 0,0 0 16,1 0-16,-1 0 0,0 0 15,0 0-15,0 0 0,0 0 0,1-21 16,-1-1-16,0 22 0,0-21 0,0 0 16,0 0-16,1 0 0,-1-22 15,0 22-15,0 0 0,0-21 0,-21 21 16,0-22-16,21 22 0,-21 0 0,0-21 16,0 20-16,0 1 0,0 0 15,0 42 16,0 0-31,0 1 16,0-1-16,0 0 0,0 0 16,0 0-16,0 22 0,0-22 0,0 0 15,0 0-15,0 0 0,0 0 0,0 1 16,0-1-16,0 0 16,0 0-16,22-21 0,-1 0 15,0 0-15,0 0 0,0 0 16,0 0-16,1 0 15,-1-21-15,0 21 0,-21-21 16,21 0-16,0-1 0,-21 1 0,21 0 16,-21 0-16,0 0 15,22 0-15,-22-22 0,0 22 0,0 0 16,0-21-16,0 20 0,21 1 0,-21 0 16,0 0-16,0 0 0,0 0 15,0 42 1,0 0-1,0 0-15,0 21 0,0-20 16,0-1-16,0 0 0,0 21 0,0-21 16,0 1-16,-21-1 0,21 21 0,0-21 15,0 0-15,0 1 0,0-1 16,0 0-16,21-21 0,0 21 16,0-21-16,0 0 0,0 0 15,1 0-15,-1 21 0,0-21 16,0 0-16,0 0 0,0 0 0,1 0 15,20-21-15,-21 21 0,0-21 0,0 0 16,1 21-16,-1-21 0,-21-1 0,21 1 16,0 0-16,-21-21 0,21 21 15,-21-1-15,0-20 0,0 21 0,21 0 16,-21 0-16,0-1 16,22 22-16,-22 22 31,0-1-31,0 0 0,0 0 15,0 0-15,0 0 0,0 1 16,0-1-16,0 0 0,0 0 0,0 0 16,0 0-16,0 1 0,0-1 0,0 0 15,0 0-15,21 0 16,0-21-16,21 0 0,-21 21 0,1-21 16,20 0-16,-21 0 0,0 0 0,22 0 15,-22 0-15,0 0 0,21 0 16,-21-21-16,1 21 0,20-21 0,-21 0 15,0 0-15,0 0 0,1-1 0,-1-20 16,0 21-16,0-21 0,-21-1 16,21 22-16,-21-21 0,21 21 0,-21-22 15,0 22-15,0 0 0,0 0 16,0 0-16,0-1 0,0 44 31,0-1-31,-21 0 0,21 0 0,0 0 16,-21 0-16,21 22 0,0-22 0,0 0 15,0 21-15,0-20 0,0-1 16,0 0-16,0 0 0,0 0 0,0 0 16,0 1-16,0-1 0,0 0 15,0 0 1,0-42 31,0 0-47,0 0 15,-21-1-15,0 22 16,0 0-16,21 22 47,0-1-47,21 0 16,0-21-16,0 0 15,0 21-15,0-21 16,1 0-16,-1 0 0,0 0 0,0 0 15,0 0-15,22 0 0,-1-21 0,0 21 16,1-21-16,-22 0 0,21 21 16,0-22-16,-20 1 0,-1 0 15,21 0-15,-21-21 0,0 20 0,-21-20 16,22 21-16,-22-21 0,21 20 0,-21-20 16,0 21-16,0 0 0,0 0 15,0-1-15,0 1 0,-21 21 0,-1 0 16,1 0-16,0 21 0,21 1 15,-21-1-15,0 0 0,21 0 0,-21 21 16,21-20-16,0 20 0,0-21 0,0 21 16,0-20-16,0-1 0,0 21 0,0-21 15,0 0 1,21 1-16,0-22 0,0 0 16,0 0-16,0 0 0,1 0 0,-1 0 15,0 0-15,0 0 0,21 0 16</inkml:trace>
  <inkml:trace contextRef="#ctx0" brushRef="#br1" timeOffset="141607.5">10541 6054 0,'-21'21'0,"42"-42"0,-63 42 0,42 0 16,-22-21-16,1 0 0,0 0 16,21-21-1,0 0 1,0 0-16,0-1 0,21 1 16,0 0-16,1-21 0,-1-1 0,0 1 15,0 0-15,21-22 0,-20 22 16,20-22-16,-21 22 0,21-21 0,1 20 15,-22-20-15,0 20 0,0 1 0,-21 0 16,0 21-16,0-1 0,0 1 16,0 0-16,-21 21 0,0 0 15,0 0-15,0 21 0,-22 0 16,22 1-16,0-1 0,0 0 16,0 0-16,-1 21 0,22-20 0,0 20 15,0 0-15,0 1 0,0-1 0,0-21 16,0 21-16,0 1 0,22-1 15,-22 0-15,21-20 0,0 20 0,0-21 16,-21 21-16,21-20 0,0-1 0,1 0 16,-22 0-16,0 0 0,0 0 15,0 1 1,-22-22-16,1 0 16,0 0-16,0-22 0,0 22 15,0-21-15,-1 0 0,1 0 16,0 0-16,-21 0 0,21-22 0,-1 22 15,1-21-15,0 21 0,21-1 0,-21 1 16,21 0-16,-21 0 0,21 42 31,0 21-31,0-20 16,21-1-16,0 0 0,0 21 0,-21-21 16,21 1-16,1 20 0,-1-21 0,0 0 15,0-21-15,0 21 0,0 1 16,1-1-16,20-21 0,-21 0 0,21 0 15,-20 0-15,20 0 0,-21 0 0,21 0 16,1 0-16,-22 0 0,21-21 16,1-1-16,-22 1 0,21 0 15,-21 0-15,22 0 0,-22-22 0,0 1 16,0 21-16,0-21 0,0-22 0,1 22 16,-1-1-16,-21 1 0,21-21 15,-21 20-15,0 1 0,0 0 0,0 20 16,0-20-16,0 21 0,0 0 0,0 42 31,0 0-31,-21 0 16,21 0-16,0 22 0,0-1 15,-21 0-15,21 1 0,-22-1 0,22 22 16,0-22-16,0 0 0,-21 1 16,21-1-16,-21-21 0,21 21 0,-21-20 15,21-1-15,0 21 0,0-21 16,0 0-16,21-21 31,0 0-31,0-21 0,1 0 16,-1 0-16,-21 0 0,21 0 0,0-22 15,0 22-15,0 0 0,1-21 0,-1 20 16,0 1-16,-21 0 0,21 0 16,0 0-16,0 21 15,1 21 1,-22 0-16,0 0 15,0 0-15,0 1 0,0-1 0,0 0 16,0 0-16,0 0 0,21 0 16,-21 1-16,21-1 0,-21 0 0,0 0 15,21 0-15,0-21 0,-21 21 0,21-21 16,1 0-16,-1 0 0,0 0 16,0 0-16,0 0 0,0 0 15,1 0-15,-1 0 0,21-21 0,-21 0 16,0 0-16,1 0 0,20 0 15,-21-1-15,0 1 0,0 0 0,1-21 16,-1 21-16,0-22 0,-21 22 16,21 0-16,-21 0 0,21 0 0,-21-1 15,0 44 17,0-1-32,-21 0 0,21 0 15,0 0-15,-21 0 0,21 1 16,0 20-16,0-21 0,0 0 0,0 0 15,0 1-15,0-1 0,21 0 16,0 0-16,0-21 16,1 0-16,-1 0 0,0 0 0,0 0 15,0 0-15,0 0 0,1 0 0,20 0 16,-21-21-16,0 21 16,0-21-16,-21 0 0,22-1 0,-1 1 15,0 0-15,-21-21 0,0 21 0,21-22 16,-21 22-16,0-21 0,0-1 15,0 1-15,0 0 0,0 21 0,-21-22 16,0 22-16,21 0 0,-21 0 0,-1 0 16,1-1-16,0 22 0,0 0 15,0 0-15,0 0 0,-1 22 0,1-1 16,0 0-16,0 0 0,0 21 16,0-20-16,21 20 0,-22 0 0,22 1 15,0-1-15,0-21 0,0 21 16,0 1-16,0-22 0,22 21 0,-1-21 15,0 1-15,-21-1 0,21 0 0,0 0 16,0 0-16,1-21 0,20 0 16,-21 21-16,21-21 0,1 0 0,-22 0 15,21 0-15,1 0 0,-1 0 0,0-21 16,-21 0-16,22 0 0,-22 0 16,21 0-16,-21-1 0,1 1 0,-1 0 15,0-21-15,0 21 0,0-22 0,-21 22 16,0-21-16,0 21 0,0-1 15,0 1-15,0 0 0,0 42 32,0 0-32,-21 1 15,21 20-15,0-21 0,0 0 16,0 0-16,0 1 0,0 20 0,0-21 16,0 0-16,0 0 0,0 1 15,21-1-15,0 0 16,1-21-16,-1 0 0,0 0 0,0 0 15,21 0-15,-20 0 0,-1 0 0,21 0 16,-21 0-16,0-21 0,1 21 16,-1-21-16,0-1 0,0 1 15,0 0-15,0 0 0,-21-21 0,22 20 16,-22-20-16,21 21 0,-21 0 16,0 0-16,0-1 0,0 1 0,0 0 15,0 42 1,0 0-1,0 1-15,0 20 0,0-21 16,-21 0-16,21 0 0,0 1 0,0-1 16,0 0-16,0 0 0,0 0 15,0 0-15,0 1 0,0-1 16,21-21-16,0 0 0,0 21 0,0-21 16,0 0-16,1 0 0,-1 0 15,21 0-15,-21 0 0,0 0 16,1-21-16,-1 0 0,0 21 0,0-22 15,0 1-15,0 0 0,1 0 0,-1-21 16,0 20-16,0-20 0,0 0 16,-21-1-16,21 1 0,1 0 0,-22-1 15,21 1-15,0-21 0,-21 20 0,0 1 16,21 21-16,-21-22 0,21 22 16,-21 0-16,0 0 0,0 42 15,0 0 1,-21 0-16,21 22 0,-21-22 15,21 21-15,0 1 0,-21-1 16,21 0-16,-21 1 0,21-1 0,0 0 16,0 1-16,0-22 0,0 21 15,0 0-15,0 1 0,0-22 0,0 0 16,0 21-16,21-20 0,0-1 0,0 0 16,0-21-16,0 21 0,22-21 15,-22 0-15,21 0 0,-21 0 0,22 0 16,-1 0-16,-21 0 0,22 0 0,-1 0 15,0-21-15,1 0 0,-22 21 16,21-21-16,0-1 0,-20 1 0,-1 0 16,0-21-16,0 21 0,0-22 15,0 22-15,-21-21 0,0 21 16,0-22-16,0 1 0,0 21 0,0 0 16,0-1-16,0 1 0,-21 0 0,0 0 15,0 21-15,0 0 0,0 0 0,-1 0 16,1 0-16,0 21 0,0 0 15,0 0-15,0 22 0,-1-22 0,1 0 16,0 21-16,21-20 0,-21 20 0,21-21 16,-21 0-16,21 22 0,-21-22 15,21 0-15,0 0 0,0 0 0,0 0 16,0 1-16,21-22 0,0 0 16,-21 21-16,21-21 0,0 0 15,0 0-15,1 0 0,-1 0 16,0 0-16,21 0 0,-21-21 0,1-1 15,-1 22-15,0-21 0,0-21 16,0 21-16,0 0 0,1-22 0,-1 22 16,0-21-16,0-1 0,0 1 15,0 0-15,-21-1 0,22-20 0,-22 21 16,21-1-16,-21 1 0,0 0 0,0-1 16,0 22-16,0-21 0,0 21 15,0 42 1,0 0-16,-21 0 0,21 21 15,0 1-15,-22-1 0,1 0 0,21 1 16,-21 20-16,21-20 0,0-1 16,0 21-16,0-20 0,0-1 0,0-21 15,0 22-15,0-1 0,0-21 0,0 0 16,21 0-16,0 1 0,1-22 16,-1 21-16,0-21 0,0 0 0,21 0 15,1 0-15,-22 0 0,21-21 0,1-1 16,-1 1-16,0 0 0</inkml:trace>
  <inkml:trace contextRef="#ctx0" brushRef="#br1" timeOffset="142831.4">15811 5228 0,'0'0'0,"0"-42"0,0-106 31,0 127-31,0-1 0,0 1 16,0 0-16,0 42 15,0 0 1,0 22-16,0-22 0,0 21 0,0 1 16,0-22-16,0 42 0,0-20 0,0-1 15,0 0-15,0 22 0,0-22 16,0 0-16,0 22 0,0-22 0,0 1 15,0-1-15,0 0 0,0 1 16,0-22-16,0 21 0,-21-21 0,0 0 16,0 1-16,21-1 15,-21-21-15,0 0 16,21-21 0,0-1-16,0 1 0,0 0 15,0 0-15,0-21 0,21 20 16,0-20-16,0 21 0,0-21 0,0 20 15,1-20-15,-1 21 0,0 0 0,21 0 16,-21-1-16,1 22 0,-1 0 16,21 0-16,-21 0 0,0 0 0,1 0 15,-1 22-15,0-1 0,0 0 0,0 0 16,0 0-16,1 22 0,-22-22 16,21 21-16,-21-21 0,0 22 15,0-22-15,0 21 0,0-21 0,0 0 16,-21 1-16,-1-1 0,1 0 15,0 0-15,0-21 0,0 21 0,0-21 16,-1 0-16,1 0 0,0 0 0,0 0 16,0 0-16,0 0 15,-1 0-15,1-21 0,21 0 0,0 0 16,0 0-16,-21 21 0,21-22 16,0 1-1,0 42 16,0 1-15,0-1-16,21-21 16,0 0-16,-21 21 0,22-21 15,-1 0-15,21 0 0,-21 0 16,0 0-16,22 0 0,-22 0 0,21 0 16,1 0-16,-1 0 0,21-21 0,-20 21 15,-1-21-15,0-1 0,22 1 16,-22 0-16,1 0 0,-1-21 0,-21 20 15,21-20-15,-20 21 0,-1-21 16,0 20-16,0-20 0,-21 21 16,21 0-16,-21 0 0,0-1 0,0 1 0,-21 21 31,0 0-31,0 21 0,0 1 16,-1-1-16,1 0 0,0 0 0,0 0 15,0 22-15,21-22 0,0 0 16,-21 21-16,21-21 0,0 22 0,0-22 15,0 0-15,0 0 0,0 0 0,21 1 16,0-1-16,0-21 0,0 21 16,0-21-16,1 0 0,20 0 0,-21 0 15,0 0-15,22 0 0,-22 0 0,21 0 16,-21 0-16,22 0 16,-22 0-16,0-21 0,21 0 0,-21-1 0,22 22 15</inkml:trace>
  <inkml:trace contextRef="#ctx0" brushRef="#br1" timeOffset="143328.12">17928 5630 0,'0'0'0,"-21"-21"0,0 0 16,0 0-1,21 0-15,0 0 0,0-1 0,0 1 16,0 0-16,0 0 16,21 0-16,0 21 0,0 0 15,0-21-15,22 21 0,-22 0 0,0 0 16,21 0-16,-21 0 0,22 0 16,-22 21-16,0 0 0,21 0 0,-20 0 15,-1 0-15,0 1 0,21 20 16,-42-21-16,21 0 0,1 22 0,-22-22 15,0 0-15,0 21 0,0-21 0,0 1 16,0-1-16,0 0 0,-22 0 16,1-21-16,0 0 15,0 0-15,21 21 0,-21-21 0,0 0 16,21-21 0,0 0-16,0 0 15,0 0-15,0-1 0,0 1 0,21 0 16,0 0-16,0-21 0,0 20 15,0-20-15,-21 21 0,22-21 0,-1 20 16,0 1-16,0 0 0,0 0 0,0 0 16,1 21-16,-1 0 0,0-21 15,0 21-15,0 0 0,0 0 0,1 0 16,-1 0-16,0 0 0,0 0 16,0 0-16,0 21 15</inkml:trace>
  <inkml:trace contextRef="#ctx0" brushRef="#br1" timeOffset="145415.4">18838 5652 0,'0'0'0,"0"21"31,21-21-31,1 0 16,-1-21-16,0-1 15,0 1-15,0 21 0,0-21 16,1 0-16,-1 0 0,0 0 0,0-1 15,-21 1-15,21 0 16,-21 0-16,0 0 0,0 0 16,0-1-16,0 1 0,-21 21 15,0 0 1,0 0-16,0 21 0,-1 1 16,1-1-16,0 0 0,0 0 0,0 21 15,21-20-15,-21 20 0,21-21 0,-22 21 16,22-20-16,0-1 0,0 21 15,0-21-15,0 0 0,22 1 0,-1-22 16,0 21-16,0 0 0,21-21 0,-20 0 16,20 21-16,0-21 0,1 0 15,-1 0-15,0 0 0,1 0 16,-1 0-16,21-21 0,-20 21 0,-1-21 16,0 0-16,1-1 0,-1 1 15,0 0-15,-20 0 0,-1 0 0,21-22 16,-21 22-16,0-21 0,-21 21 0,22-22 15,-22 22-15,0-21 0,0 21 16,0 0-16,0-1 0,0 1 0,-22 0 16,1 21-16,0 0 0,0 0 15,-21 0-15,20 0 0,-20 0 0,21 21 16,-21 0-16,20 22 0,1-22 0,-21 0 16,21 21-16,0-20 0,-1 20 15,1-21-15,21 21 0,0-20 16,0-1-16,0 0 0,0 21 0,0-21 15,0 1-15,21-1 16,1-21-16,-1 0 0,0 0 0,0 0 16,0 0-16,22 0 0,-22 0 0,0-21 15,0-1-15,0 22 0,0-21 16,22 0-16,-22 0 0,0 0 0,0-22 16,0 22-16,-21 0 0,22-21 0,-1 21 15,-21-1-15,0 1 0,21 0 16,-21 0-16,0 0 0,0 0 15,0 42 1,-21-21 0,21 21-16,-21 0 0,21 0 0,0 0 15,0 1-15,0-1 0,0 0 0,0 21 16,0-21-16,0 1 0,0-1 16,0 0-16,0 0 0,21-21 0,0 21 15,0-21-15,0 0 0,22 21 0,-22-21 16,0 0-16,21 0 0,-21 0 15,1 0-15,20 0 0,-21 0 0,21 0 16,1-21-16,-1 21 0,0-21 0,1 0 16,-22 0-16,21 0 15,1-1-15,-22-20 0,21 21 0,-21-21 16,0 20-16,1 1 0,-22-21 0,0 21 16,0 0-16,0-1 0,0 1 15,0 0-15,-22 0 0,1 21 0,0 0 16,-21 0-16,21 0 0,-22 0 15,22 0-15,-21 21 0,21-21 0,-22 21 16,22 0-16,0 22 0,0-22 0,0 0 16,-1 0-16,1 22 0,21-22 15,0 0-15,0 21 0,0-21 0,0 1 16,0-1-16,0 0 0,0 0 16,0 0-16,21-21 0,1 0 15,-1 21-15,0-21 0,0 0 0,0 0 16,0 0-16,1 0 0,-1-21 0,0 0 15,0 21-15,0-21 0,-21 0 16,21-22-16,1 22 0,-1 0 0,0-21 16,0 21-16,-21-22 0,21 1 0,0 0 15,1-1-15,-22 1 0,21-22 16,0 22-16,0 0 0,-21-1 0,21 1 16,-21 0-16,21-1 0,-21 22 0,0 0 15,-21 42 16,0 0-31,0 22 0,21-22 16,-21 21-16,21 1 0,-21-22 0,21 21 16,-22 0-16,22 1 0,0-1 0,0 0 15,0 1-15,0-1 0,0-21 16,0 22-16,0-1 0,0-21 0,0 21 16,0-20-16,0-1 0,0 0 0,22 0 15,-1 0-15,0-21 16,0 0-16,0 0 0,0 0 15,22 0-15,-22 0 0,0-21 0,0 21 16,0-21-16,22 0 0,-22 0 16,0-1-16,21 1 0,-20 0 15,-1 0-15,0-21 0,0 20 0,0 1 16,0 0-16,1 0 0,-1 21 16,-21-21-16,0 42 15,0 0 1,-21 0-16,-1 0 0,22 1 15,0-1-15,0 0 0,-21 21 0,21-21 16,0 1-16,0-1 0,0 0 16,0 0-16,0 0 0,21-21 15,1 21-15,-1-21 0,0 22 0,0-22 16,21 0-16,-20 0 0,-1 0 16,0 0-16,0 0 0,0 0 15,0 0-15,1-22 0,20 1 0,-42 0 16,42 0-16,-42 0 0,21 0 15,1-22-15,-1 22 0,0 0 16,0-21-16,0 20 0,-21 1 0,21 0 0,1 0 16,-22 0-16,0 0 0,21 21 15,-21 21 17,0 0-32,-21 0 15,21 0-15,0 0 0,-22 22 0,1-22 16,21 21-16,-21-21 0,0 22 15,21-1-15,0 0 0,-21 1 16,21-1-16,0 0 0,0 22 0,0-22 16,0 1-16,0-1 0,0 21 0,0-20 15,0 20-15,0-20 0,0 20 16,0 1-16,0-1 0,0 1 0,0-1 16,0 1-16,0-1 0,0 1 0,0-1 15,0-21-15,0 22 0,0-22 0,0 22 16,0-22-16,0 0 0,0 1 15,0-1-15,0-21 0,-21 22 0,21-22 16,0 0-16,-22-21 0,1 21 0,0-21 16,0 0-16,0 0 0,0 0 15,21-21-15,-22 21 16,1-21-16,21 0 0,-21-22 0,0 22 16,0-21-16,0 21 0,-1-22 0,1 1 15,0-22-15,0 22 0,0-21 16,0-1-16,-1 1 0,22-1 0,0 1 15,0-1-15,0 1 0,0-22 0,22 43 16,-1-22-16,-21 1 0,21 20 16,21-20-16,-21 20 0,1-20 0,-1 21 15,21-1-15,-21 1 0,22 0 0,-22-1 16,21 1-16,-21 0 0,22-1 16,-1 22-16,-21 0 0,21-21 0,1 20 15,-22 1-15,21 0 0,-21 0 16,1 21-16,-1-21 0,0 21 15,0 0-15,0 0 0,-21-21 16</inkml:trace>
  <inkml:trace contextRef="#ctx0" brushRef="#br1" timeOffset="157744.85">1609 7620 0,'0'0'0,"-22"0"15,22 21 1,-21-21 0,0 0-16,0 0 0,0 0 15,0 0-15,-1 0 16,1 0-16,-21 0 0,21 21 0,-22-21 16,22 0-16,-21 0 0,0 0 15,20 0-15,-20 0 0,0 0 0,21 0 16,-22 0-16,22 0 15,0 0-15,0 0 0,-22 0 0,22 0 16,0 0-16,0 0 16,0 0-16,0 0 0,42 0 62,0 0-62,0 0 0,0 0 0,0 0 16,22 0-16,-1 0 0,0 0 15,22 0-15,-1 0 0,1 0 0,21 0 16,-22 0-16,22 0 0,-1 0 16,-20 0-16,21 0 0,-22 0 15,22-21-15,-22 21 0,22 0 0,-22 0 16,22 0-16,0 0 0,-22 0 16,1 0-16,-1 0 0,1 0 0,-1 0 15,1 0-15,-22 0 0,0 0 16,-20-21-16,20 21 0,-21 0 0,0 0 15,0 0-15,-21-21 16,-21 0 0,0 21-16,0 0 15,0-21-15,0-1 0,-1 22 16,-20-21-16,0 21 0,21-21 0,-22 21 16,1-21-16,0 0 0,20 21 15,-20-21-15,0 21 0,21-22 16,-22 1-16,22 21 0,0 0 0,0-21 15,0 21-15,-1 0 16,22 21 15,22 0-15,-1-21-16,0 22 16,0-22-16,0 21 0,22 0 0,-22-21 15,21 21-15,0-21 0,1 0 16,-1 21-16,0-21 0,1 0 0,-22 21 15,21-21-15,1 0 0,-1 0 16,-21 0-16,21 22 0,-20-22 16,-1 0-16,0 0 0,0 0 0,0 0 15,-21 21 1,0 0 0,-21 0-16,0-21 15,0 21-15,0 0 0,-22-21 16,1 22-16,21-1 0,-22 0 0,1 0 15,0 0-15,-22 0 0,22 1 16,0-1-16,20 0 0,-20 0 0,0 21 16,21-20-16,-1-1 0,-20 0 15,42 0-15,-21 0 0,0 0 16,21 1-16,-21-22 0,21 21 16,0 0-1,21-21 1,0 0-16,0 0 0,0 0 15,0-21-15,22 0 0</inkml:trace>
  <inkml:trace contextRef="#ctx0" brushRef="#br1" timeOffset="164787.79">5038 7133 0,'21'0'0,"-21"-21"46,0 0-30,0 0 0,21 0-16,-21-1 15,0 1-15,0 0 16,0 0-16,0 0 0,0 0 16,0-1-16,0 1 0,0 0 15,0 0-15,0 0 0,0 0 0,0-1 16,0 1-16,0 0 15,0 42 17,0 0-32,0 1 15,0-1-15,0 21 0,0 0 0,0 1 16,-21-1-16,21 0 0,0 22 0,0-22 16,-21 22-16,-1-1 0,1-20 15,0 20-15,21 1 0,-21-22 0,0 21 16,0-20-16,-1-1 0,1 0 15,21-20-15,-21 20 0,0-21 0,0 0 16,21 0-16,0 1 0,-21-1 0,-1-21 16,1 0-1,0-21 1,21-1-16,-21-20 16,21 21-16,0 0 0,0-22 15,0 22-15,0-21 0,0 0 0,0-1 16,0 1-16,0 21 0,0-22 0,0 1 15,0 21-15,0 0 0,21 0 16,-21-1-16,21 22 0,0 0 16,1 22-1,-1 20-15,-21-21 0,21 0 16,0 22-16,0-22 0,-21 21 0,0-21 16,21 22-16,1-22 15,-22 21-15,21-21 0,0 22 0,-21-22 16,21 0-16,0 21 0,0-21 0,1 1 15,-1-22-15,0 21 0,0 0 16,0-21-16,22 0 0,-22 0 0,21 0 16,0 0-16,1 0 0,-1-21 0,0 0 15,1-1-15,-1 1 0,0 0 16,1 0-16,-22 0 0,21-22 0,1 22 16,-22-21-16,0 0 0,0 20 0,0-20 15,0 0-15,1 21 0,-1-22 16,-21 22-16,21 0 0,-21 0 15,0 0-15,0 42 32,0 0-32,0 0 0,-21 0 15,0 0-15,21 22 0,-22-22 0,22 0 16,-21 21-16,21-20 0,0-1 16,0 21-16,0-21 0,0 0 0,0 1 15,0-1-15,0 0 0,0 0 0,0 0 16,21 0-16,1-21 15,-1 0-15,21 0 0,-21 0 16,0 0-16,1 0 0,-1 0 0,0-21 16,0 21-16,0-21 15,0 0-15,1 0 0,-1 0 0,-21-1 16,0 1-16,0 0 0,0 0 0,0 0 16,0-22-16,0 22 0,0 0 15,0-21-15,-21 21 0,-1-1 0,1 1 16,0 21-16,21-21 0,-21 21 0,0 0 15,0 0-15,-1-21 0,1 21 16,0 0-16,42 0 31,0-21-15,1 21-16,-1-21 0,21 21 0,0-22 16,-20 22-16,20-21 0,0 21 15,-21-21-15,22 0 0,-1 21 16,-21 0-16,22 0 0,-1-21 0,-21 21 15,21 0-15,-20 0 0,-1 0 16,0 21-16,0 0 0,0 0 0,0 0 16,-21 1-16,22-1 0,-22 0 0,0 21 15,0-21-15,0 1 0,0 20 16,0-21-16,0 21 0,0-20 0,-22-1 16,22 0-16,-21 0 0,21 0 0,-21 0 15,21 1-15,0-1 16,0 0-16,0-42 47,0 0-47,0-1 15,0 1-15,0 0 0,0 0 0,0 0 16,0-22-16,21 22 0,-21-21 0,43 0 16,-22 20-16,0-20 0,21 0 15,1 21-15,-1-22 0,0 22 0,1 0 16,-1 21-16,0 0 0,1 0 15,-1 0-15,0 0 0,1 21 0,-22 0 16,21 0-16,-21 1 0,0 20 0,-21-21 16,0 0-16,0 22 0,0-22 15,0 0-15,0 21 0,0-21 16,0 1-16,0-1 0,0 0 0,0 0 16,-21 0-16,21 0 0,0 1 0,0-1 15,-21 0-15,21 0 0,-21-21 16,21 21-16,0 0 15,21-42 17,0 21-32,-21-21 0,21 0 15,1 0-15</inkml:trace>
  <inkml:trace contextRef="#ctx0" brushRef="#br1" timeOffset="165579.85">7959 7260 0,'0'0'0,"0"-63"31,0 42-31,-22-1 0,22 1 16,-21 21-16,0 0 0,0 0 0,-21 0 15,20 0-15,1 0 0,0 0 16,-21 0-16,21 0 0,-1 21 0,-20 1 15,21-1-15,-21 0 0,20 21 16,-20-21-16,21 22 0,0-1 0,0-21 16,21 22-16,0-1 0,0-21 15,0 0-15,0 22 0,0-22 0,0 0 16,21 0-16,21 0 0,-21-21 16,0 0-16,1 0 0,-1 0 15,0 0-15,21 0 0,-21 0 0,1 0 16,-1-21-16,0 0 0,0 21 0,0-21 15,0 0-15,1-1 0,-1 1 16,-21-21-16,0 21 0,21 0 0,-21-22 16,21 22-16,-21 0 0,21-21 0,-21 20 15,0 1-15,0 0 0,0 0 16,0 0-16,21 21 0,-21-21 16,0 42 15,0 0-31,0 0 0,0 21 0,0-20 15,0 20-15,0-21 0,0 21 16,0 1-16,0-1 0,0 0 0,-21 22 16,21-22-16,-21 1 0,21 20 0,0-21 15,0 22-15,0-1 0,0 1 0,-21-1 16,21 1-16,0-1 0,0 1 16,0-1-16,0 1 0,0-1 0,0 1 15,0-1-15,0-20 0,0 20 0,21 1 16,-21-22-16,21 0 15,-21 22-15,0-22 0,0-21 0,0 22 16,0-22-16,-21 21 0,0-21 0,0-21 16,0 22-16,-1-22 0,1 21 0,-21-21 15,21 0-15,0 0 0,-22 0 16,22-21-16,-21-1 0,21 1 0,-22-21 16,22 21-16,-21-22 0,21 1 0,-22 0 15,22-1-15,0 1 0,0 0 16,0-1-16,21-20 0,0 21 0,-22-1 15,22-20-15,0 20 0,0-20 16,0 21-16,0-1 0,0-20 0,0 20 16,22-20-16,-1 21 0,-21-1 15,42 1-15,-21 0 0,0-1 0,22 1 16,-22 21-16,21-22 0,1 22 0,-1-21 16,0 21-16,1-22 0,20 22 0,-21-21 15</inkml:trace>
  <inkml:trace contextRef="#ctx0" brushRef="#br1" timeOffset="166095.54">9292 6858 0,'0'0'0,"0"-21"15,0-21 1,0 20-16,0 44 47,-21-1-47,21 0 0,0 0 0,-21 0 16,0 22-16,-1-1 0,1 0 0,21 1 15,-21-1-15,0 0 0,21 22 16,-21-22-16,21 22 0,-21-22 0,21 0 15,0 1-15,0-1 0,0-21 0,0 21 16,0-20-16,0-1 0,0 0 16,0 0-16,21 0 15,0-21-15,0 0 0,0 0 16,0 0-16,1 0 0,-1 0 0,0-21 16,0 0-16,0 0 0,-21 0 15,21-1-15,1 1 0,-1 0 0,-21 0 16</inkml:trace>
  <inkml:trace contextRef="#ctx0" brushRef="#br1" timeOffset="166323.42">8975 7303 0,'0'0'0,"21"0"47,0 0-47,0 0 0,0-22 16,22 22-16,-22 0 0,0-21 0,21 0 15,-21 21-15,22 0 0,-22-21 16,21 21-16,-21 0 0,1-21 16,-1 21-16,0 0 0,0 0 0</inkml:trace>
  <inkml:trace contextRef="#ctx0" brushRef="#br1" timeOffset="166743.18">9546 7260 0,'0'0'0,"0"21"0,0 1 16,0-1 0,21-21-1,0 0-15,1 0 16,-1 0-16,21 0 0,-21-21 15,0 21-15,22-22 0,-22 1 0,21 21 0,-21-21 16,1 0-16,-1 0 16,0 21-16,0-21 0,0-1 0,-21 1 15,0 0-15,0 0 0,-21 0 16,0 21 0,0 0-16,0 0 0,-1 0 0,1 0 15,0 0-15,0 0 0,0 21 0,0 0 16,-1 0-16,1 0 0,21 1 15,0-1-15,-21 0 0,21 21 0,0-21 16,0 1-16,0 20 0,0-21 0,0 0 16,0 0-16,0 22 0,21-22 15,-21 0-15,21 0 0,1-21 16,-1 21-16,0 1 0,0-22 0,0 0 16,22 21-16,-22-21 0,0 0 0,0 0 15,0 0-15,22 0 0,-22 0 16,0 0-16,0-21 0,0 21 0,0-22 15,1 22-15,-22-21 0</inkml:trace>
  <inkml:trace contextRef="#ctx0" brushRef="#br1" timeOffset="167123.97">10181 7260 0,'21'-21'16,"-42"42"-16,42-63 0,-21 21 0,0 0 16,21-1-16,1 1 0,-22 0 15,21 21-15,0-21 0,0 21 16,0-21-16,0 21 0,1 0 15,-1 0-15,0 0 0,0 21 16,0-21-16,0 21 0,1 0 0,-1 0 16,-21 22-16,0-22 0,21 0 0,-21 21 15,0-20-15,0 20 0,0-21 16,0 21-16,0-20 0,0 20 0,0-21 16,-21 0-16,21 0 0,0 1 0,-21-22 15,21 21-15,-22-21 0,22-21 47,0-1-47,0 1 0,0 0 16,0 0-16,0 0 0,22-22 15,-1 22-15,-21-21 0,21 21 0,0-22 16,-21 1-16,21 21 0,-21-21 0,21 20 16,1 1-16,-22 0 0,21 21 15,0-21-15,0 21 16,0 0-16,0 0 0,1 0 15,-1 0 1</inkml:trace>
  <inkml:trace contextRef="#ctx0" brushRef="#br1" timeOffset="167887.17">11155 7112 0,'0'0'0,"0"-21"0,-21 21 15,-1 0 1,22 21 0,0 0-16,-21 0 0,21 1 15,0-1-15,0 21 0,0-21 16,0 0-16,0 1 0,-21 20 15,21-21-15,0 0 0,0 0 0,0 1 16,0-1-16,0 0 0,-21 0 0,21 0 16,0 0-16,-21-21 0,21 22 15,0-44 17,0 1-32,0 0 15,0 0-15,0 0 0,0 0 16,21-22-16,0 22 0,-21-21 15,21 21-15,0-22 0,1 1 0,-1 21 16,0 0-16,0-22 0,0 22 16,0 0-16,1 21 0,-1-21 0,0 21 15,0-21-15,21 21 0,-20 0 0,-1 0 16,0 0-16,0 21 0,-21 0 16,21 0-16,0 0 0,-21 22 0,22-22 15,-22 21-15,0-21 0,0 22 0,0-22 16,0 0-16,0 21 0,0-21 15,0 1-15,0-1 0,0 0 0,0 0 16,0 0-16,-22-21 16,22-21 15,0 0-31,0 0 16,0-22-16,0 22 0,22 0 15,-22 0-15,21-21 0,0-1 16,0 1-16,0 21 0,0-22 0,1 22 15,20-21-15,-21 21 0,21 0 0,-20-1 16,20 1-16,-21 21 0,21 0 16,-20 0-16,-1 0 0,21 0 0,-21 21 15,0 1-15,1-1 0,-22 0 0,21 0 16,-21 21-16,21-20 0,-21 20 16,0-21-16,0 0 0,0 22 15,0-22-15,0 0 0,0 0 0,-21 0 16,21 0-16,-21-21 0,21 22 0,-22-22 15,1 0 1,0 0-16</inkml:trace>
  <inkml:trace contextRef="#ctx0" brushRef="#br1" timeOffset="168461.84">13716 6668 0,'0'-22'0,"0"44"0,0-65 16,0 22-16,0 42 31,0 0-31,0 22 0,0-22 16,0 21-16,0 1 0,0 20 0,-21-21 15,21 22-15,0-22 16,0 22-16,0-1 0,-21-20 0,21 20 15,-22-21-15,1 1 0,21-1 0,0 0 16,0 1-16,0-22 0,0 21 16,-21-21-16,21 1 0,0-1 15,0-42 17,0-1-32,0 1 0,0 0 15,0 0-15</inkml:trace>
  <inkml:trace contextRef="#ctx0" brushRef="#br1" timeOffset="168835.62">13462 6858 0,'0'0'0,"-21"-21"0,0 0 0,-1 21 0,1-21 16,21-1-16,-21 22 0,21-21 0,-21 21 15,21-21-15,0 0 0,0 0 16,0 0-16,0-1 0,21 22 15,0-21-15,0 0 0,22 0 16,-22 0-16,21 21 0,-21-21 0,22 21 16,-1 0-16,0 0 0,1 0 0,-1 0 15,0 21-15,1 0 16,-1 0-16,0 21 0,1-20 0,-22 20 16,0 0-16,0-21 0,-21 22 0,0-1 15,0-21-15,-21 22 0,-21-22 16,21 0-16,-22 21 0,1-21 0,0 1 15,-1-1-15,1-21 0,0 21 0,20 0 16,-20-21-16,21 21 0,0-21 16,0 0-16,-1 0 0,22 21 15,22-21 17,-1 0-32,0 0 0,0 0 0,0 0 0,0 0 15,1-21-15</inkml:trace>
  <inkml:trace contextRef="#ctx0" brushRef="#br1" timeOffset="169279.37">13970 7176 0,'0'0'0,"-21"0"15,21-22 1,0 1-16,0 0 15,21 21-15,-21-21 0,21 0 0,0 21 16,0 0-16,22-21 0,-22 21 16,0 0-16,0 0 0,22 0 0,-22 0 15,21 0-15,-21 21 0,0 0 0,1 0 16,20 0-16,-21 0 0,-21 1 16,21 20-16,-21 0 0,21-21 0,-21 22 15,0-22-15,0 21 0,0-21 0,-21 22 16,0-22-16,0 0 0,21 0 15,-21 0-15,0 1 0,-1-22 0,1 21 16,0-21 0,21-21-1,0-1-15,0 1 16,0 0-16,21-21 16,0 21-16,-21-1 0,22-20 15,-1 21-15,-21-21 0,21-1 0,0 22 16,0-21-16,0 21 0,-21-22 0,22 22 15,-1 21-15,0-21 0,0 0 16,0 21-16,0 0 0,1 0 16,-1 0-16,0 0 0,0 0 0</inkml:trace>
  <inkml:trace contextRef="#ctx0" brushRef="#br1" timeOffset="169739.12">14922 7091 0,'0'0'0,"0"-21"0,0 0 16,-21 21 15,0 0-31,0 0 0,0 21 16,0 0-16,-1 21 15,1-21-15,0 22 0,0-22 0,0 21 16,0 1-16,-1-1 0,1-21 15,21 21-15,0-20 0,0 20 16,0-21-16,0 0 0,0 0 0,0 1 0,21-22 16,1 0-16,-1 21 0,0-21 15,21 0-15,-21 0 0,22 0 16,-22 0-16,0-21 0,21-1 0,-20 22 16,20-21-16,-21 0 0,0 0 0,0 0 15,1 0-15,-1-1 0,0-20 16,-21 21-16,21-21 0,-21-1 0,0 1 15,0 21-15,0-22 0,0 1 0,0 21 16,-21 0-16,0 0 0,0-1 16,21 1-16,-22 21 0,1 0 15,0 0-15,0 0 0,0 0 0,0 0 16,-1 0-16,22 21 0,-21-21 16,21 22-16,-21-1 0,21 0 0,-21 0 15,21 21-15,0-20 0,0-1 0,0 0 16,0 0-16,0 0 0,21 0 15,0 1-15</inkml:trace>
  <inkml:trace contextRef="#ctx0" brushRef="#br1" timeOffset="170231.83">15473 7430 0,'0'0'0,"21"-22"0,-21 1 0,21 0 15,-21 0-15,0 0 0,21 0 0,0-22 16,-21 22-16,22-21 0,-22 21 0,21-22 16,-21 22-16,21 0 0,0 0 15,-21 0-15,0-1 0,21 1 16,0 21-16,-21 21 31,0 1-31,0-1 0,0 0 16,0 0-16,0 21 0,0-20 0,0 20 15,0 0-15,0 1 16,0-1-16,0 21 0,0-20 0,0-1 16,0 22-16,-21-22 0,21 0 0,-21 22 15,0-22-15,21 22 0,-21-1 16,21-21-16,0 22 0,-21-1 0,-1 1 16,22-22-16,-21 22 0,21-1 0,0-20 15,0 20-15,0-21 0,0 1 0,0-22 16,-21 21-16,21-21 0,-21 1 15,21-1-15,-21-21 0,0 0 16,-1 0 0,22-21-16,0-1 15,0 1-15,0 0 16,0 0-16,-21 0 0,21 0 0,0-1 16,0 1-16,0 0 0,0 0 0,0 0 15,0 0-15,0-22 0,0 22 16,-21-21-16,21-1 0,0 1 0</inkml:trace>
  <inkml:trace contextRef="#ctx0" brushRef="#br1" timeOffset="170479.12">15579 6837 0,'21'0'63,"0"0"-63,0 0 15,0 0-15,0 0 0,1 0 16</inkml:trace>
  <inkml:trace contextRef="#ctx0" brushRef="#br1" timeOffset="170855.9">16065 7133 0,'43'0'31,"-22"-21"-31,0 21 0,-21-21 16,21 21-16,0-21 0,-21 0 0,22-1 16,-1 1-16,-21 0 15,21 21-15,-21-21 0,0 0 16,0 0-16,-21 21 31,0 0-31,-1 0 0,1 21 0,0-21 16,0 21-16,0 0 0,0 0 0,-1 0 15,1 1-15,0-1 0,21 21 16,0-21-16,0 0 0,0 22 0,0-22 16,0 0-16,0 21 0,0-20 0,0-1 15,0 0-15,21 0 0,0 0 16,1-21-16,-1 21 0,21-21 0,-21 0 16,0 0-16,22 0 0,-22 0 0,21 0 15,-21 0-15,22 0 16,-22 0-16,21-21 0,1 0 0</inkml:trace>
  <inkml:trace contextRef="#ctx0" brushRef="#br1" timeOffset="171455.54">16849 6943 0,'0'-21'16,"0"42"-16,-22-42 31,1 21-16,0 21-15,21 0 16,-21 0-16,21 0 0,0 0 0,-21 1 16,21 20-16,-21-21 0,21 21 0,0-20 15,0 20-15,0-21 0,0 0 16,0 0-16,0 22 0,0-22 0,0 0 16,21 0-16,0 0 0,0-21 15,0 0-15,0 22 0,1-22 16,-1 0-16,0 0 0,0 0 0,0 0 15,22-22-15,-22 1 0,0 0 0,21 21 16,-21-42-16,1 21 0,20-22 16,-21 22-16,0-21 0,22-1 0,-22 1 15,0 0-15,0-1 0,0 1 16,22 0-16,-43-22 0,21 22 16,0 0-16,0-1 0,0 1 0,-21 0 15,0 20-15,0-20 0,0 21 16,0 0-16,0 42 31,-21 21-31,0-21 0,21 22 16,0-1-16,-21 0 0,0-20 0,21 20 15,-22 0-15,22 1 0,-21-1 0,21 0 16,0 1-16,0-1 0,0 0 16,0 1-16,0-1 0,0 0 0,0-21 15,0 22-15,21-22 0,-21 0 16,22 0-16,-1 0 0,0 1 15,0-22-15,0 0 0,0 0 16,1 0-16,-1 0 0,0 0 0,0 0 16,0-22-16,0 22 0,1-21 15,-1 0-15,0 0 0,0 0 0,0 0 16,0-1-16,1 1 0,-1 0 0,-21-21 16,0 21-16,21-1 0,-21-20 15</inkml:trace>
  <inkml:trace contextRef="#ctx0" brushRef="#br1" timeOffset="171739.65">17335 6964 0,'0'-21'31,"22"21"-31,-1 0 0,0-21 15,0 21-15,0 0 0,0 0 0,1-22 16,-1 22-16,21 0 16,-21 0-16,0 0 0,1-21 0,-1 21 0,0 0 15,0 0-15,0 0 0,0 0 16,1 0 0,-44 21 15,1-21-31,0 0 15,0 0-15</inkml:trace>
  <inkml:trace contextRef="#ctx0" brushRef="#br1" timeOffset="188929.95">1270 9292 0,'-21'0'16,"0"0"-16,21 21 0,-22-21 0,1 0 15,0 0-15,-21 0 0,21 0 16,-22 0-16,1 0 0,0 22 0,-1-22 16,1 0-16,0 0 0,-1 0 15,22 0-15,0 0 0,0 0 0,0 0 16,42 0 15,0 0-31,21 0 16,1 0-16,-1 21 0,21-21 0,22 0 15,0 0-15,-1 0 0,1 0 16,21 0-16,0 0 0,-22 0 0,22 0 16,0 0-16,-21 0 0,21 0 15,-1 0-15,-20 0 0,0 0 0,-1 0 16,1 0-16,-21 0 0,-1 0 15,1 0-15,-22 0 0,0 0 0,1 0 16,-1-21-16,-21 21 0,-21-22 16,0 1-1,-21 21-15,-21 0 16,20-21-16,-20 21 0,0 0 0,-1-21 16,-20 0-16,21 21 0,-1 0 15,1 0-15,0-21 0,20 21 0,-20 0 16,21 0-16,0-22 0,21 1 31,21 21-31,0 0 16,21 0-16,1 0 0,-1 0 0,0 0 15,22 0-15,-22 0 0,1 0 0,-1 21 16,0-21-16,-21 22 0,1-1 16,-1 0-16,0 0 0,-21 0 15,0 0-15,0 1 0,-21-1 16,0 21-16,-22-21 0,1 22 0,0-22 15,-22 21-15,22-21 0,-22 22 0,22-22 16,-22 0-16,22 21 0,0-21 16,-1 1-16,22-1 0,0-21 0,0 21 15</inkml:trace>
  <inkml:trace contextRef="#ctx0" brushRef="#br1" timeOffset="189628.55">4508 8678 0,'0'0'16,"0"-21"-16,0 0 0,22 21 0,-22 21 31,0 22-31,0-22 16,0 21-16,0 0 0,0 1 0,-22-1 15,1 22-15,21-22 0,-21 0 16,0 1-16,0-1 0,0 0 16,-1 1-16,1-1 0,0 0 0,0 1 0,21-22 15,-21 21-15,21-21 16,-21 0-16,21 1 0,0-1 15,0-42 17,21-1-32,0 1 0,0 0 0,-21-21 15,21-1-15,0 1 0,1 0 0,-1-1 16,0 1-16,0-21 0,0-1 16,0 1-16,1-1 0,20 22 0,-21-22 15,0 22-15,0 0 0,1 20 0,-1 1 16,-21 0-16,21 21 15,0 21-15,-21 0 0,21 1 16,-21 20-16,0 0 0,0 1 16,0 20-16,0-21 0,0 22 15,0-22-15,0 22 0,0-22 0,0 0 16,0 1-16,0-1 0,0 0 0,0 1 16,21-22-16,-21 0 0,0 0 15,22 0-15,-22 1 0,0-1 0</inkml:trace>
  <inkml:trace contextRef="#ctx0" brushRef="#br1" timeOffset="190099.28">4297 9271 0,'0'0'0,"-21"0"0,42 0 31,0 0-31,21 0 0,-21 0 0,22 0 16,20 0-16,-20-21 0,20 21 0,1 0 16,-1-21-16,1 0 0,20 21 15,-20-22-15,-1 22 0,-20-21 0,20 0 16,-21 21-16,1-21 0,-1 0 0,0 0 16,-20-1-16,-1 1 0,0 0 0,-21 0 15,21 0-15,-21 0 16,0-1-16,0 1 0,0 0 15,-21 0-15,0 21 0,0-21 16,-1 21-16,1 21 16,21 0-16,-21-21 0,21 42 15,0-20-15,0-1 0,0 21 0,0-21 16,0 22-16,0-1 0,0 0 16,0 1-16,0-1 0,0 0 0,0 22 15,0-22-15,-21 22 0,21-22 0,-21 21 16,21 1-16,0-1 0,-21-20 15,21 20-15,-22-20 0,22-1 0,-21 0 16,21 1-16,0-22 0,0 21 16,0-21-16,0 0 0,0 1 15,0-44 17,0 1-32,0 0 0,0 0 0,0 0 15,0-22-15,0 1 0,0 0 0,0-22 16,0 22-16</inkml:trace>
  <inkml:trace contextRef="#ctx0" brushRef="#br1" timeOffset="190384.11">5165 9186 0,'0'-21'0,"0"42"0,21-63 16,-21 21-16,0 0 0,21 21 0,0-21 16,-21-1-16,21 22 0,0-21 0,22 21 15,-22 0-15,0 0 0,21 0 16,1 0-16,-22 0 0,21 0 0,-21 21 15,22 1-15,-22-1 0,0 0 0,0 0 16,-21 0-16,0 0 0,0 22 16,0-22-16,-21 0 0,0 0 15,-21 0-15,20 1 0,1-1 0,-21 0 0,21-21 16,-22 21-16,22 0 0,0-21 0,0 0 16,0 21-16,0-21 15,-1 0-15,22-21 31,22 21-31,-1-21 0,0 0 16,21 0-16,-21 0 0</inkml:trace>
  <inkml:trace contextRef="#ctx0" brushRef="#br1" timeOffset="190703.93">6054 8911 0,'0'0'0,"-22"0"31,22 21-31,-21 1 0,21-1 16,-21 0-16,21 21 0,0 1 0,0-1 15,-21 0-15,21 1 0,-21-1 16,21 0-16,-21 22 0,21-22 0,0 22 16,-22-22-16,22 21 0,-21 1 0,0-1 15,21-20-15,0 20 0,0-20 16,-21-1-16,21 0 0,0-21 0,0 22 15,0-22-15,0 0 0,0 0 0,0 0 16,0-42 15,0 0-31,21 0 0,-21 0 16,0-22-16,21 1 0,0 0 0,-21-1 16,22-20-16,-22-1 0,0 22 15</inkml:trace>
  <inkml:trace contextRef="#ctx0" brushRef="#br1" timeOffset="191435.51">5969 9165 0,'0'-21'16,"0"42"-16,0-63 0,21 21 0,-21 0 0,21-1 16,-21 1-16,21 0 0,1 0 0,-1 0 15,0 0-15,0 21 0,0 0 16,0-22-16,22 22 0,-22 0 0,0 0 16,0 22-16,22-1 0,-22-21 0,0 21 15,0 0-15,-21 21 0,0-20 16,0-1-16,0 0 0,0 0 15,0 21-15,0-20 0,0-1 0,-21 0 16,0 0-16,-22-21 0,22 21 0,0 0 16,-21-21-16,21 22 0,-1-22 15,1 0-15,0 0 0,0 21 0,0-21 16,42 0 15,0 0-31,0 0 0,0-21 16,1 21-16,-1-22 0,21 22 0,-21-21 15,0 0-15,1 0 0,20 21 0,-21-42 16,21 20-16,-20 1 16,20-21-16,0 21 0,1-22 0,-22 1 15,21 0-15,0-1 0,-20-20 0,-1 21 16,0-1-16,0 22 0,0-21 16,-21 21-16,0-1 0,0 1 0,0 0 15,-21 42 16,0 0-31,21 1 0,0-1 16,-21 21-16,0-21 0,21 22 0,-22-1 16,22 0-16,0 1 0,0-1 15,0 0-15,0 1 0,0-1 0,0-21 16,0 21-16,0-20 0,0-1 16,0 0-16,22 0 0,-22 0 0,21 0 15,0 1-15,21-22 0,-21 0 16,1 0-16,20 0 0,-21 0 0,21 0 15,-20 0-15,20 0 0,-21 0 0,21-22 16,-20 1-16,-1 0 0,0 0 16,0 0-16,0 0 0,0-22 0,1 22 15,-22-21-15,0 21 0,0-1 0,0 1 16,21 0-16,-42 21 31,21 21-31,0 0 0,0 1 16,-22-1-16,22 0 0,0 0 15,0 0-15,0 0 0,0 1 16,0-1-16,0 0 0,0 0 16,0 0-1,22-21 1</inkml:trace>
  <inkml:trace contextRef="#ctx0" brushRef="#br1" timeOffset="191611.41">7218 8890 0,'0'0'0,"-21"-21"0,21 0 0,-22 21 15,22-21-15,-21 21 16,0 0-16,0 0 0,21 21 31,21-21-15,0 0-16,0 21 15</inkml:trace>
  <inkml:trace contextRef="#ctx0" brushRef="#br1" timeOffset="191983.11">7705 8869 0,'0'-21'16,"0"42"-16,-22-63 0,22 20 0,0 1 15,-21 0-15,21 0 0,-21 0 16,21 0-16,-21 21 16,0 0-16,0 0 15,-1 21-15,22 0 0,-21 0 0,0 0 16,0 22-16,21-1 0,0 0 15,-21 1-15,0-1 0,21 0 0,0 1 16,0-1-16,0-21 0,0 21 0,0 1 16,0-22-16,0 0 0,0 0 15,21 0-15,21 1 0,-21-1 0,22-21 16,-1 21-16,0-21 0,1 0 0,20 0 16,1 0-16,-1 0 0,1 0 0,-22 0 15,21-21-15,1 0 0,-1-1 16,-20 22-16,-1-21 0,0 0 0</inkml:trace>
  <inkml:trace contextRef="#ctx0" brushRef="#br1" timeOffset="193691.13">8509 8932 0,'0'0'15,"0"-42"-15,0 21 0,0-21 0,0 20 0,-21 1 16,0 0-16,-1 0 0,1 0 16,0 21-16,0 0 0,0 0 0,0 0 15,-1 21-15,-20 0 0,21 0 0,0 0 16,0 1-16,-22 20 0,22-21 15,0 21-15,0-20 0,21 20 0,0 0 16,0-21-16,0 22 0,0-22 0,0 0 16,0 0-16,0 22 0,21-22 15,0 0-15,0-21 0,0 21 16,1 0-16,20-21 0,-21 0 0,0 0 16,0 0-16,1 0 0,-1 0 0,0 0 15,0 0-15,0-21 0,0 0 16,1 21-16,-1-21 0,0-22 0,-21 22 15,0-21-15,21 21 0,-21-22 0,21 1 16,-21 0-16,0-1 0,0 1 16,0 21-16,0-21 0,0 20 0,0 1 15,0 42 17,-21 1-32,21-1 0,0 21 0,0-21 15,-21 22-15,21-22 0,0 21 16,0 0-16,0-20 0,0 20 15,0-21-15,21 0 0,0 22 0,-21-22 16,21 0-16,1-21 0,-1 21 0,0 0 16,0-21-16,0 0 0,0 0 15,1 0-15,20 0 0,-21 0 0,0 0 16,0 0-16,1-21 0,20 21 0,-21-21 16,0 0-16,0-22 0,1 22 0,-1-21 15,0 0-15,0-1 16,-21 1-16,21-22 0,0 1 0,-21 21 0,22-22 15,-22 1-15,0 20 0,0 1 0,0-22 16,0 43-16,0-21 16,0 0-16,0 20 0,0 1 0,-22 21 15,22 21 1,-21 1-16,0-1 0,0 0 16,21 21-16,0 1 0,-21-1 0,21 21 15,-21-20-15,21 20 0,0-20 0,0 20 16,0-21-16,0 22 0,0-22 15,0 1-15,21-1 0,0-21 0,0 21 16,0-20-16,0 20 0,1-42 0,-1 21 16,21 0-16,-21-21 0,22 0 15,-22 0-15,0 0 0,21 0 16,-21 0-16,22 0 0,-22-21 0,0 0 16,0 0-16,0 0 0,22-22 15,-22 22-15,0-21 0,-21 21 0,21-22 16,0 1-16,1 21 0,-22-22 0,0 22 15,0 0-15,21 0 0,-21 42 32,0 0-32,0 0 15,-21 1-15,21 20 0,0-21 0,0 0 16,0 0-16,0 22 0,0-22 16,0 0-16,0 0 0,0 0 0,0 1 15,0-1-15,0 0 16,21-21-16,0 0 0,0 21 15,0-21-15,0 0 0,1 0 0,-1 0 16,0 0-16,21 0 0,-21-21 0,1 21 16,-1-21-16,0 0 0,0-1 0,21 1 15,-20 0-15,20 0 0,-21 0 16,0-22-16,0 22 0,1 0 0,-1 0 16,0 0-16,-21 0 0,0 42 31,-21 0-31,0 0 15,21 0-15,0 0 0,0 1 0,-22-1 16,22 21-16,0-21 16,-21 0-16,21 1 0,0-1 15,0 0-15,21 0 16,1-21-16,-1 0 16,0 0-16,0 0 0,0 0 15,0-21-15,1 21 0,-22-21 0,21 0 16,0-1-16,-21 1 0,0 0 0,0 0 15,0-21-15,0 20 0,0-20 16,0 21-16,0-21 0,0-1 0,0 1 16,-21 21-16,0 0 0,-1-22 15,22 22-15,-21 21 0,21-21 0,-21 21 16,21-21-16,21 21 47,0 0-47,1 0 0,-1 0 0,21 0 15,-21 0-15,22 0 0,-22 0 0,21 0 16,-21 0-16,22 0 0,-22 0 16,21 21-16,-21-21 0,0 21 0,1-21 15,-1 21-15,0 0 0,0 1 0,0-1 16,-21 0-16,0 0 0,21 21 16,-21-20-16,0-1 0,0 0 15,0 21-15,0-21 0,0 1 0,0-1 0,0 0 16,0 0-16,0 0 0,-21 0 15,21 1 1,-21-22 0,21-22 15,0 1-31,0 0 16,0 0-16,0 0 0,21-22 0,0 22 15,1-21-15,-1 0 0,0-1 16,0 1-16,21 0 0,-20-1 15,20 22-15,-21-21 0,21 21 0,-20-1 16,20 22-16,-21 0 0,0 0 16,22 0-16,-22 0 0,0 22 15,-21-1-15,21 21 0,-21-21 0,0 22 16,0-1-16,0 0 0,0 1 0,-21-1 16,0-21-16,21 21 0,0-20 15,0 20-15,-21-21 0,21 0 0,0 0 16,0 1-16,0-1 0,0 0 15,0-42 32,0 0-47,0-1 0,0 1 16,0-21-16,0 21 16,0 0-16</inkml:trace>
  <inkml:trace contextRef="#ctx0" brushRef="#br1" timeOffset="193927.38">10414 8319 0,'0'0'15,"-21"0"-15,0 0 0,-1 0 0,1 0 16,0 0-16,21 21 15,0 0 17</inkml:trace>
  <inkml:trace contextRef="#ctx0" brushRef="#br1" timeOffset="194159.25">9165 8742 0,'-21'0'0,"42"0"0,-63 21 16,63-21-1,0 0-15,0 0 16,0 0-16,1 0 0,20 0 0,-21 0 15,21 0-15,-20 0 0,20 0 16,-21 0-16,21 0 0,-20 0 0,20 0 16,-21-21-16,0 21 0,0 0 15,22-21-15</inkml:trace>
  <inkml:trace contextRef="#ctx0" brushRef="#br1" timeOffset="194815.83">12615 8149 0,'0'-21'16,"0"42"-16,0-84 0,0 42 0,0-1 0,0 1 15,0 0-15,0 0 0,0 0 16,0 0-16,-21 21 15,0 21 1,0 21-16,0-21 0,-1 22 16,1 20-16,0-21 0,0 22 0,0-1 15,-22 1-15,1-1 0,21 22 16,-21 0-16,-1-22 0,1 22 16,0 0-16,-22-1 0,22 1 0,-1 0 15,1-22-15,0 22 0,-1-22 0,1 1 16,0 20-16,21-20 0,-22-22 15,22 22-15,0-22 0,0 0 0,0 1 16,21-22-16,0 21 0,0-21 0,-22-21 16,22 22-16,0-44 31,22-20-31,-22 21 0,21 0 16</inkml:trace>
  <inkml:trace contextRef="#ctx0" brushRef="#br1" timeOffset="195003.72">12869 8890 0,'0'0'0,"-21"0"0,0 0 0,0 0 15,0 0-15,-1 0 0,1 0 16</inkml:trace>
  <inkml:trace contextRef="#ctx0" brushRef="#br1" timeOffset="198460.7">12763 8911 0,'0'-21'93,"0"0"-77,0 0 0,0 0-1,0-1 1,22 22 0,-22-21-1,0 0 32,0 0-31,21 21-16,0-21 15,-21 0-15,21 21 16,0-22-16,0 22 0,-21-21 16,22 0-16,-1 21 0,0-21 0,0 21 15,0 0-15,-21-21 0,21 21 16,1 0-16,-1 21 15,-21 0-15,21 0 16,-21 0-16,21 22 0,-21-22 16,0 21-16,0 1 0,0-1 0,0 0 15,0 1-15,0-1 0,0-21 0,0 21 16,0-20-16,0 20 0,0-21 16,0 0-16,0 0 0,0 1 15,0-44 32,0 1-47,0 0 0,0 0 0,0 0 16,0 0-16,0-22 0,0 22 15,21-21-15,0-1 0,-21 1 0,22 0 16,-22 21-16,21-22 0,0 1 0,0 21 16,-21-22-16,21 22 0,0 0 15,1 21-15,-1 0 0,0 0 0,0 0 16,0 0-16,0 0 15,1 21-15,-1 22 0,-21-22 0,21 21 16,0-21-16,0 22 0,0-1 16,-21 0-16,0 1 0,22-22 0,-22 21 15,21-21-15,-21 0 0,0 22 16,0-22-16,0 0 0,0 0 16,21-21-1,0 0 1,-21-21-16,0 0 15,21 0-15,0 0 0,-21-1 0,22-20 16,-1 21-16,-21-21 0,21 20 16,0-20-16,-21 0 0,21-1 0,0 1 15,-21 21-15,22-21 0,-1 20 0,-21 1 16,0 0-16,21 0 0,0 21 16,-21 21-1,0 0-15,0 0 0,0 1 16,0 20-16,0 0 0,0-21 0,0 22 15,0-1-15,21 0 0,-21 1 16,0-22-16,0 21 0,0-21 0,0 22 16,0-22-16,21 0 0,1 0 0,-22 0 15,21 1-15,0-1 16,0-21-16,0 0 0,0 0 0,22 0 16,-22 0-16,0 0 0,21 0 0,-20 0 15,-1-21-15,21-1 0,-21 1 16,22 0-16,-22 0 0,0-21 15,0 20-15,21-20 0,-20 0 0,-1 21 16,-21-22-16,21 1 0,0 0 16,0 20-16,-21 1 0,0 0 0,0 0 15,0 42 17,0 0-32,0 0 0,0 1 0,-21 20 15,21-21-15,-21 21 0,21-20 0,0 20 16,0-21-16,0 21 0,0-20 15,0-1-15,0 0 0,0 0 0,0 0 16,0 0-16,21 1 0,0-22 16,0 21-16,1-21 0,-1 0 15,0 0-15,0 0 0,0 0 0,0 0 16,1 0-16,-1 0 0,0 0 0,0-21 16,0-1-16,-21 1 15,21 0-15,-21 0 0,0-21 0,0 20 16,0 1-16,0-21 0,0 21 0,0-22 15,-21 1-15,21 21 0,-21-21 16,0 20-16,0 1 0,0 0 0,-1 0 16,1 21-16,0 0 0,21-21 0,21 21 47,22 0-47,-22 0 0,21 0 0,0 0 15,1 0-15,-1 0 0,22 0 0,-1 0 16,1 0-16,-1 0 0,1-21 15,-1 21-15,1 0 0,-22 0 0,21-22 16,-41 22-16,20 0 0,-21 0 0,0 0 16,0 0-16,-21-21 15,-21 21 1,0 0-16,0 0 0,0 0 0,-22 0 16,22 21-16,0 1 15,-21-1-15,21 0 0,-1 0 0,-20 0 16,21 22-16,0-22 0,-22 21 0,22-21 15,0 22-15,0-22 0,21 21 16,-21-21-16,21 0 0,0 22 0,0-22 16,0 0-16,0 0 0,21 0 15,-21 1-15,21-22 0,0 0 16,22 0-16,-22 0 0,0 0 0,21 0 16,-21 0-16,22 0 0,-22-22 0,21 1 15,-21 21-15,22-21 0,-22 0 16,0-21-16,0 20 0,0-20 0,1 21 15,-1-21-15,0-1 0,0-20 16,0 20-16,0 1 0,-21 0 0,22-22 16,-1 22-16,-21 0 0,0-1 15,0 1-15,0 21 0,0-22 0,0 22 16,0 0-16,0 0 16,-21 21-1,21 21-15,-22 0 0,1 0 16,21 1-16,-21-1 0,21 21 0,0 0 15,-21 1-15,21-22 0,-21 42 0,21-20 16,0-1-16,0 0 0,0 1 16,0-1-16,0 0 0,0-20 15,21 20-15,0-21 0,0 21 0,0-20 0,-21-1 16,22-21-16,-1 21 0,21 0 16,-21-21-16,0 0 0,1 0 15,-1 0-15,0 0 0,21 0 0,-21-21 16,1 0-16,20 0 0,-21-1 15,0 1-15,0 0 0,1 0 0,-1-21 16,0-1-16,0 22 0,0-21 0,-21 21 16,0-22-16,21 22 0,-21 0 15,0 0-15,0 0 0,0 42 32,-21 0-32,21 0 15,-21 0-15,21 0 0,0 22 16,0-22-16,0 0 0,0 0 0,0 22 15,0-22-15,0 0 0,0 0 0,0 0 16,0 0-16,21 1 0,0-1 16,1-21-16,-1 21 0,21-21 0,-21 0 15,0 0-15,22 0 0,-22 0 16,0 0-16,21 0 0,-20 0 0,-1 0 16,21-21-16,-21 21 0,0-21 0,1-1 15,-1 1-15,0 0 0,0 0 16,0-21-16,0 20 0,1-20 0,-22 0 15,21 21-15,-21-22 0,21 22 16,-21-21-16,0 21 0,0-1 0,0 1 16,0 42 15,0 1-31,0-1 0,0 0 16,0 21-16,-21-21 0,21 1 15,0 20-15,0-21 0,0 21 0,0-20 16,0 20-16,0-21 0,0 0 0,0 0 15,21 1-15,0-22 0,-21 21 16,21-21-16,0 0 0,1 21 0,-1-21 16,0 0-16,21 0 0,-21 0 0,1 0 15,-1 0-15,0-21 16,0 0-16,0 21 0,0-22 0,1 1 16,-1-21-16,-21 21 0,21-22 0,0 1 15,0 0-15,-21-1 0,21 1 16,1-21-16,-1 20 0,-21-20 0,0 20 15,21 1-15,-21-21 0,21 20 0,-21 1 16,0 0-16,0 20 0,0 1 16,0 0-16,0 0 0,-21 42 15,0 0 1,21 0-16,0 22 0,0-1 16,-21-21-16,21 22 0,0-1 0,0 0 15,-22 1-15,22-1 0,0 21 16,0-20-16,0-1 0,0 0 15,0 1-15,0-1 0,0-21 0,0 22 16,0-22-16,0 21 0,22-21 0,-1 0 16,0-21-16,-21 22 0,21-1 15,0-21-15,0 0 0,1 0 0,20 0 16,-21 0-16,0 0 0,22 0 0,-22 0 16,21 0-16,-21-21 0,0-1 15,22 1-15,-22 0 0,0 0 0,0 0 16,0-22-16,1 22 0,-1-21 15,0 0-15,-21-1 0,0 22 0,21-21 16,-21 21-16,0-1 0,0 1 16,0 0-16,-21 21 15,0 0 1,0 21-16,-1 0 16,22 1-16,-21-1 0,21 21 0,0-21 15,0 0-15,0 22 0,0-22 16,0 21-16,0-21 0,0 1 0,0-1 15,0 0-15,0 0 0,0 0 0,0 0 16,21 1-16,1-1 16,-1-21-16,0 0 15,0 0-15,0 0 0,0 0 16,43-21-16,-43-1 16,0 22-16,0-21 0,1 0 0,20 0 15,-21 0-15,0 0 0,22-22 0,-22 22 16,0-21-16,0-1 0,0 22 15,0-21-15,1 21 0,-22 0 16,0-1-16,0 1 0,0 0 0,-22 21 16,1 21-1,0-21-15,21 21 0,-21 1 16,21 20-16,0-21 0,0 0 16,0 0-16,0 22 0,0-22 0,0 0 15,0 21-15,0-20 0,0-1 16,0 0-16,0 0 0,0 0 0,21 0 15,-21 1-15,0-1 16,-21-21 0,0 0-16,0 0 15,-1 0-15,1 0 16,21-21 0,-21-1-16,21 1 0,0 0 15,0 0-15</inkml:trace>
  <inkml:trace contextRef="#ctx0" brushRef="#br1" timeOffset="201812.55">19283 8848 0,'-21'0'0,"42"0"0,-42 21 0,21 0 16,0 0-16,-22-21 0,22 21 16,0-42 15,0 0-31,22 0 0,-1 0 16,-21 0-16,21-1 0,0 1 15,0 0-15,22-21 0,-22 21 16,21-22-16,-21 1 0,22 21 0,-1-22 15,0 1-15,1 0 0,-1-22 0,0 22 16,-21 0-16,22-22 0,-22 22 16,0-1-16,0 1 0,-21 0 0,0 21 15,0-1-15,0 1 0,-21 21 16,0 0-16,0 0 0,-22 21 16,22 1-16,-21-1 0,21 0 0,-22 21 15,43-21-15,-21 22 0,21-22 16,0 21-16,0 1 0,0-22 0,21 21 15,1 0-15,-1-20 0,0 20 16,0-21-16,0 0 0,22 22 16,-22-22-16,0 0 0,0 0 0,21 0 15,-42 0-15,22 1 0,-22-1 0,21 0 16,-21 0 0,-21-21-16,-1 0 15,-20 0-15,21 0 0,-21-21 16,20 21-16,-20-21 0,21 0 0,-21 21 15,20-22-15,-20 1 0,21 21 0,-21 0 16,20-21-16,1 21 16,0 0-16,21 21 15,0 0 1,21 1-16,0-1 16,1-21-16,-1 21 0,21 0 0,-21-21 15,22 21-15,-1 0 0,0-21 0,1 0 16,-1 0-16,0 0 0,1 0 15,-1 0-15,0 0 0,1-21 0,-22 21 16,21-21-16,0 0 0,1 0 0,-22 0 16,21-1-16,-21 1 0,1-21 15,20 0-15,-21 20 0,0-20 0,0-21 16,1 20-16,-22-20 0,21 20 0,0-20 16,-21-1-16,21 1 15,-21 21-15,0-22 0,0 22 0,0 21 16,0-1-16,0 1 0,0 0 0,-21 63 31,0-20-31,0 20 0,21-21 0,-22 43 16,1-22-16,21 0 0,-21 22 15,0-22-15,0 22 0,0-22 0,21 0 16,0 1-16,-22 20 0,22-42 0,-21 22 16,21-1-16,0-21 0,0 21 15,0-20-15,0-1 0,0 0 16,21 0-16,1-21 0,-1 0 15,0-21 1,-21 0-16,21 21 0,0-21 0,0-1 0,1 1 16,-1 0-16,0-21 0,0 21 15,0-1-15,0-20 0,1 21 16,-22 0-16,21 0 0,0-1 0,0 1 16,0 21-1,-21 21 1,0 1-16,0-1 0,0 0 15,0 0-15,0 0 0,0 0 0,0 22 16,0-22-16,0 0 0,21 0 16,-21 0-16,22-21 0,-1 22 15,0-1-15,0 0 0,0-21 0,0 0 16,1 21-16,20-21 0,-21 0 16,21 0-16,-20 0 0,20 0 0,-21-21 15,21 21-15,-20-21 0,-1 0 16,21 21-16,-21-22 0,0-20 0,1 21 15,-1 0-15,0 0 0,0-22 0,0 22 16,0 0-16,-21 0 0,0 0 16,0-1-16,0 1 0,0 42 31,-21 1-15,21-1-16,-21 0 0,21 0 15,0 0-15,0 0 0,0 1 0,0-1 16,0 0-16,0 0 0,0 0 15,0 0-15,0 1 0,21-1 16,0-21-16,1 0 0,-1 21 16,0-21-16,21 0 0,-21 0 15,22 0-15,-1 0 0,0-21 0,-20 21 16,20-21-16,0-1 0,-21 22 0,1-21 16,20 0-16,-21 0 0,0-21 15,-21 20-15,21 1 0,-21-21 0,0 0 16,0-1-16,0 1 0,0 0 15,0-1-15,0 22 0,-21-21 0,0 21 16,0-1-16,-21 1 0,20 21 16,-20 0-16,0 0 0,21 0 0,-22 21 15,1 1-15,21-1 0,0 0 16,-22 21-16,22-21 0,0 22 0,21-1 16,0-21-16,0 22 0,0-1 0,0-21 15,0 21-15,21-20 0,21 20 16,-20-21-16,20 0 0,-21 0 0,21 1 15,1-1-15,-1 0 0,0-21 0,22 0 16,-22 0-16,1 0 0,20 0 16,-21 0-16,1 0 0,-1 0 0,0-21 15,-20 0-15,20-1 0,-21 1 16,0 0-16,0 0 0,1 0 16,20-22-16,-42 22 0,21-21 0,0 21 15,-21-22-15,21 22 0,-21 0 16,0 0-16,0 0 0,-21 42 31,0 0-31,21 0 16,-21 0-16,21 1 0,0-1 0,0 0 15,0 0-15,0 0 0,0 0 0,0 1 16,0-1-16,0 0 0,0 0 16,0 0-16,42 0 15,-21-21-15,1 0 0,-1 0 0,0 0 0,0 0 16,0 0-16,22 0 0,-22 0 15,0 0-15,0-21 0,0 0 16,0 21-16,1-21 0,-1 0 0,21-22 16,-21 22-16,0 0 0,1-21 15,-1 21-15,-21-22 0,21 22 0,0 0 16,-21 0-16,0 0 0,0-1 0,0 44 31,0-1-31,0 0 16,-21 0-16,21 0 0,-21 0 0,21 1 15,0-1-15,0 0 0,0 0 16,0 0-16,0 0 0,0 1 0,21-1 16,0-21-16,-21 21 0,21-21 15,0 0-15,1 21 0,-1-21 16,0 0-16,0 0 0,21 0 0,-20 0 16,-1 0-16,0-21 0,0 21 0,-21-21 15,21 0-15,0-1 0,1 1 16,-1-21-16,-21 21 0,21-22 0,0 1 15,-21-21-15,21 20 0,0-20 0,1-1 16,-22 1-16,21 20 16,-21-20-16,21 21 0,-21-1 0,0 1 0,0 21 15,0 0-15,0-1 16,0 1-16,0 42 16,-21 1-16,21-1 0,-21 0 15,21 21-15,0 1 0,0-1 16,0 21-16,0-20 0,-22 20 0,22-20 15,0-1-15,0 0 0,0 1 0,0-1 16,22 0-16,-1 1 0,0-22 16,0 21-16,0-21 0,0 0 15,1 1-15,-1-1 0,0-21 0,21 21 16,-21-21-16,22 0 0,-1 0 0,-21 0 16,22 0-16,-1 0 0,-21 0 0,21-21 15,-20 0-15,-1-1 0,0 1 16,21 0-16,-21 0 0,1-21 15,-22 20-15,21-20 0,-21 0 0,21-1 16,-21 22-16,0-21 0,0 21 16,0 0-16,0-1 0,-21 1 0,0 21 15,-1 0-15,1 0 0,0 0 0,-21 0 16,21 0-16,-22 21 0,22 1 16,0-1-16,-21 0 0,20 21 15,1-21-15,21 1 0,-21 20 0,21-21 16,-21 0-16,21 22 0,0-22 0,0 0 15,0 0-15,0 0 0,0 0 16,0 1-16,21-1 0,0-21 0,0 21 16,1-21-16,-1 0 15,0 0-15,0 0 0,0 0 0,0 0 16,1 0-16,-1-21 0,0 0 0,0-1 16,0 1-16,0 0 0,1 0 15,-1-21-15,0-1 0,0 1 16,-21-22-16,21 22 0,22-85 15,-43 64-15,0-1 0,21 1 0,-21 20 16,21 1-16,-21 0 0,0 20 0,0 1 16,0 0-16,-21 21 15,0 0-15,-1 21 0,22 22 16,-21-22-16,0 21 0,21 0 16,0 1-16,0 20 0,-21-20 15,21-1-15,0 21 0,0-20 0,0 20 16,0-20-16,0-1 0,0 0 0,0-21 15,21 22-15,-21-22 16,21 21-16,0-21 0,1 1 0,-1-22 0,0 21 16,0-21-16,0 0 0,0 0 0,1 0 15,-1 0-15,21 0 16,-21 0-16,0 0 0,22-21 0,-1-1 16</inkml:trace>
  <inkml:trace contextRef="#ctx0" brushRef="#br1" timeOffset="202664.06">25040 7726 0,'0'0'0,"-63"-21"31,41 42-31,22 0 0,-21 0 0,21 0 16,0 22-16,-21-22 0,0 21 15,0 22-15,21-22 0,-21 0 0,21 22 16,0-22-16,-22 22 0,22-22 16,-21 0-16,21 1 0,0-1 0,0-21 15,0 22-15,0-22 0,0 0 16,0 0-16,0 0 0,0 0 16,0-42 15,0 0-31,0 0 0,0 0 15,21 0-15,1-22 0,-22 22 0,21 0 16,0-21-16,0 20 0,0-20 16,0 21-16,1 0 0,20 0 0,-21-1 15,0 1-15,22 0 0,-22 21 16,0 0-16,21 0 0,-21 0 16,1 0-16,-1 21 0,0 0 0,0 1 15,0-1-15,0 0 0,-21 0 16,0 21-16,0-20 0,0-1 0,0 0 15,0 0-15,0 0 0,-21 0 0,0 1 16,0-22-16,-21 21 0,20-21 16,1 0-16,0 21 0,0-21 0,0 0 15,0 0-15,-1 0 0,1 0 0,0 0 16,0 0-16,0 0 16,42 0 30,0 0-46,0 0 0,0 0 16,1 0-16,-1 0 0,21 0 0,-21 0 16,0 0-16,1 0 0,20 0 15,-21 0-15,21 0 0,1 0 0,-1-21 16,0 21-16,-20-21 0,20-1 16,0 1-16,1 0 0,-1 0 0,-21-21 15,21 20-15,1-20 0,-22 0 0,21-1 16,-21 1-16,1 21 0,-1-21 15,-21 20-15,0 1 0,0 0 16,0 0-16,-21 21 0,-1 0 0,1 0 16,-21 21-16,21 0 0,-22 0 15,22 1-15,0-1 0,0 21 0,0 0 16,0-20-16,21 20 0,-22-21 16,22 21-16,0-20 0,0-1 0,0 21 15,0-21-15,22 0 0,-1-21 0,21 22 16,0-1-16,1 0 0,-1-21 15,22 21-15,-1-21 0,1 21 0,-22-21 16,0 0-16,1 0 0,-1 0 0,0 0 16,-21 0-16,22 0 0,-22-21 15,0 0-15</inkml:trace>
  <inkml:trace contextRef="#ctx0" brushRef="#br1" timeOffset="203575.54">7260 10393 0,'-21'0'0,"0"0"0,0 0 16,-1-21-16,1 0 15,21-1-15,0 1 16,0 0-16,0 0 0,0 0 16,21 21-16,1-21 0,-1-1 0,0 1 15,21 0-15,-21 21 0,22 0 16,-1-21-16,0 21 0,1 0 0,20 0 16,-20 21-16,20 0 0,-21 0 0,1 1 15,-1 20-15,0 0 0,-20 1 16,-1-1-16,-21 0 0,0 22 15,0-22-15,0 0 0,-21 1 0,-1-1 16,1-21-16,0 22 0,0-22 0,-21 0 16,42 0-16,-22-21 0,1 0 15,0 0-15,0 0 0,21-21 16,0 0-16,0 0 16,0-1-16,0-20 0,0 21 15,0-21-15,0 20 0,21-20 0,0 0 16,0-1-16,1 1 0,-1 0 15,0-1-15,0 1 0,0 0 0,22 21 16,-22-1-16,0 1 0,21 0 16,-21 21-16,1 0 0,-1 0 0,0 0 15,0 0 1,0 21-16,0 0 16,-21 1-16,0-1 0,0 0 0</inkml:trace>
  <inkml:trace contextRef="#ctx0" brushRef="#br1" timeOffset="205523.42">8234 10541 0,'21'0'0,"-42"0"0,63 0 0,-21 0 16,0-21-16,-21 0 0,22 0 16,-1-1-16,-21 1 0,21 0 15,0 0-15,0 0 0,0 0 0,-21-22 16,0 22-16,22 0 0,-22 0 0,0 0 15,0-1-15,0 1 16,-22 21 0,1 0-16,0 0 0,0 0 0,21 21 15,-21 1-15,0-1 0,-1 0 16,22 0-16,0 21 0,0-20 0,-21 20 16,21-21-16,0 21 0,0-20 15,0 20-15,0-21 0,0 21 16,0-20-16,0-1 0,21 0 0,1 0 15,-1-21-15,0 21 0,21-21 0,1 0 16,-1 0-16,0 0 0,1 0 16,20 0-16,1 0 0,-1 0 0,1 0 15,-22 0-15,21-21 0,1 0 0,-22 21 16,1-21-16,-1 0 0,-21-1 16,21 1-16,-20-21 0,-1 21 0,-21 0 15,0-22-15,21 22 0,-21-21 0,0 21 16,0-22-16,0 22 15,0-21-15,-21 21 0,21-1 0,-21 1 16,-1 21-16,1 0 0,21-21 0,-42 21 16,21 0-16,0 0 0,-1 0 15,1 21-15,-21 0 0,21 1 0,0-1 16,-1 0-16,1 21 0,21 1 0,-21-22 16,21 21-16,-21-21 0,21 22 15,0-22-15,0 21 0,0-21 0,0 0 16,0 1-16,0-1 0,0 0 0,21 0 15,0-21-15,0 0 16,1 0-16,-1 0 0,0 0 16,0-21-16,0 0 0,0 21 15,1-21-15,-1-1 0,0-20 0,0 21 16,0 0-16,0-22 0,1 22 16,-22-21-16,0 21 0,21 0 0,-21-22 15,0 22-15,0 0 0,0 0 16,0 42-1,0 0 1,0 0-16,0 22 0,0-22 0,0 0 16,0 21-16,0-21 0,0 1 15,21 20-15,-21-21 0,21 0 0,0 0 16,-21 1-16,21-1 0,1 0 0,20 0 16,-21-21-16,21 0 15,1 21-15,-1-21 0,0 0 0,22 0 16,-22 0-16,1 0 0,20-21 0,-21 0 15,22 21-15,-22-21 0,1 0 16,-1-1-16,0 1 0,-21 0 0,1-21 16,-1 21-16,0-22 0,-21 1 0,21 21 15,-21-22-15,0 1 0,0 21 0,0-21 16,-21 20-16,0 1 0,0 21 16,-1-21-16,1 21 0,0 0 0,-21 0 15,21 0-15,-22 0 0,22 21 0,-21 0 16,-1 1-16,22 20 0,-21-21 15,21 21-15,0 1 0,-1-22 16,1 21-16,0 1 0,21-22 0,0 21 16,0-21-16,0 22 0,0-22 15,0 0-15,21 0 0,0-21 0,1 21 16,-1-21-16,0 0 0,0 0 0,21 0 16,-20 0-16,-1 0 0,21 0 15,-21-21-15,22 0 0,-22 21 0,0-21 16,0-22-16,0 22 0,0 0 0,1-21 15,-1-1-15,0 1 0,0 0 16,-21-1-16,0 1 0,21-21 0,-21 20 16,21 1-16,-21 0 0,0-1 0,0 1 15,0 0-15,0-1 0,22 1 16,-22 21-16,0 0 0,0-1 16,-22 22-1,22 22-15,-21 20 16,21-21-16,0 21 0,0 1 0,-21-1 15,21 0-15,0 1 0,0-1 0,0 0 16,0 1-16,0-1 0,0 0 16,0 1-16,0-1 0,0 0 0,21-20 15,-21 20-15,21-21 0,22 0 0,-22 0 16,0-21-16,21 22 0,-20-22 16,20 0-16,-21 0 0,0 0 0,22 0 15,-22 0-15,0-22 0,21 1 16,-21 21-16,1-42 0,20 21 0,-21 0 15,0-22-15,0 22 0,1-21 16,-1 21-16,0-22 0,-21 1 0,0 21 16,21-43-16,0 43 0,-21 0 15,0 0-15,-21 21 32,0 21-32,21 0 0,0 0 0,0 0 15,-21 1-15,21-1 0,0 21 16,0-21-16,0 22 0,0-22 0,0 0 15,0 21-15,0-21 0,21 1 16,0-1-16,0-21 0,0 21 0,1 0 16,20-21-16,0 0 0,-21 0 15,22 0-15,-1 0 0,-21 0 0,22-21 16,-1 0-16,-21 0 0,0-1 0,22 1 16,-22 0-16,0-21 0,0 21 15,0-22-15,-21 22 0,21-21 0,1 21 16,-22-22-16,21 22 0,-21-21 0,0 21 15,21-1-15,-21 1 0,21 0 16,-21 0-16,0 42 16,0 0-1,0 0-15,0 1 0,0-1 16,0 0-16,0 21 0,0-21 16,0 22-16,-21-1 0,0 0 0,21 1 15,0-1-15,0 22 0,-21-22 0,21 21 16,0-20-16,0 20 0,-22-20 15,22 20-15,0-21 0,-21 22 0,21-22 16,0 22-16,0-1 0,0 1 0,0-1 16,0 1-16,0-1 0,0 1 15,0-1-15,0 1 0,0-1 0,0 1 16,0-22-16,0 0 0,0 1 0,0-1 16,0 0-16,0-20 0,0-1 0,0 0 15,0 0-15,-21-42 31,21 0-31,-21 0 0,0-1 16,21 1-16,-21-21 0,21 21 0,-22-22 16,22 1-16,0-21 0,0 20 15,0-20-15,0 20 0,0-20 0,0-1 16,0 1-16,0-1 0,0 1 0,22-1 16,-1 22-16,-21-21 0,21 20 0,0 1 15,0 0-15,0-1 16,1 1-16,-1 21 0,-21 0 0,21-1 15,0 1-15,-21 0 0,0 0 16,21 21-16,-21-21 16</inkml:trace>
  <inkml:trace contextRef="#ctx0" brushRef="#br1" timeOffset="-213713.5">1757 11980 0,'0'0'0,"21"-21"16,-21 0-1,0 0 1,0 0 15,-21 21 1,0 0-32,-1 0 15,1 0-15,-21 0 0,21 0 16,-22 0-16,1 0 0,0 0 15,-1 0-15,1 0 0,-21 0 0,20 0 16,1 21-16,-22-21 16,22 0-16,-21 0 0,20 0 0,1 0 15,0 0-15,-1 0 0,22 0 16,-21 0-16,21 0 0,-22 0 0,22 0 16,0 0-16,0 0 0,0 0 15,-1 0 1,44 0 15,-1 0-31,0 0 0,0 0 16,21 0-16,-20 0 0,20 0 15,0 0-15,1 0 0,-1 0 0,21 0 16,1 0-16,-1 0 16,1 0-16,21 0 0,-1 0 0,-20 0 15,20 0-15,1 0 0,-21 0 16,20 0-16,-20 0 0,20 0 0,1 0 15,0 0-15,-22 0 0,22-21 16,0 21-16,-22 0 0,1 0 0,-1-21 16,1 21-16,-22 0 0,0 0 15,1-22-15,-22 22 0,0-21 0,0 21 16,-21-21-16,0 0 16,-21 21-1,0-21-15,0 21 0,-22-21 0,22-1 16,-21 22-16,21-21 0,-22 21 15,22-21-15,-21 21 0,21 0 0,-22-21 16,1 21-16,21 0 0,-22 0 0,22 0 16,0-21-16,0 21 0,0 0 15,0 0-15,-1 0 0,1 0 16,21 21 15,21-21-31,1 0 0,-1 0 16,0 0-16,0 21 0,21-21 0,-20 0 15,20 0-15,0 0 0,-21 0 16,22 0-16,-1 0 0,0 0 16,1 0-16,-1 21 0,0-21 0,1 0 15,-22 0-15,21 0 0,-21 0 16,1 0-16,-1 0 0,0 0 0,0 0 16,0 0-16,-21 21 15,0 1 1,0-1-16,-21-21 0,0 21 15,-21 0-15,20 0 0,-20 0 16,21 1-16,-21-1 0,-1 21 0,-20-21 16,20 0-16,1 22 15,0-22-15,-1 0 0,1 21 0,0-20 16,21-1-16,-1 0 0,1 0 0,0 0 16,0 0-16,21 1 15,21-22 32,0 0-31,-21-22-16,21 1 0,1 21 0,-1-21 15</inkml:trace>
  <inkml:trace contextRef="#ctx0" brushRef="#br1" timeOffset="-212613.58">3852 11705 0,'0'0'0,"0"-21"0,0 0 16,0 0-16,0 0 16,0-1-16,0 1 0,0 0 0,21 0 15,-21 0-15,22 21 0,-1-21 16,-21-1-16,21 22 0,0-21 16,0 21-16,0 0 0,1 0 15,-1 0-15,0 21 0,0 1 16,0-1-16,-21 0 0,21 0 0,1 21 15,-1 1-15,-21-22 0,0 21 16,0-21-16,21 22 0,-21-1 0,0 0 16,0-20-16,0 20 0,0 0 0,0-21 15,0 1-15,0 20 0,0-21 16,0 0-16,0 0 0,0 1 16,0-1-16,-21-21 15,21-21 1,-21-1-1,21 1-15,-22 0 16,22-21-16,0 21 0,0-1 0,0-20 16,0 21-16,0-21 0,0 20 0,0-20 15,0 21-15,0-21 0,22-1 16,-1 22-16,-21-21 0,21 21 0,0-1 16,0 1-16,0 0 0,22 0 15,-22 0-15,0 21 0,0 0 0,22 0 16,-22 0-16,21 21 0,0-21 15,-20 21-15,20 21 0,-21-20 16,21-1-16,-20 21 0,-1-21 0,0 0 16,0 22-16,-21-22 0,0 21 0,0-21 15,21 22-15,-21-22 0,0 0 16,0 0-16,0 22 0,0-22 16,0 0-16,0 0 0,-21-21 0,0 0 15,0 0 1,21-21-1,0 0-15,0 0 16,0-22-16,0 22 0,0 0 0,0-21 16,21 20-16,-21-20 0,21 0 15,0 21-15,0-22 0,1 1 0,20 0 16,-21-1-16,0 22 0,22-21 0,-22 21 16,0-1-16,0 22 0,21 0 15,-20 0-15,-1 0 0,0 0 16,0 22-16,0-1 0,0 0 0,-21 0 15,0 0-15,0 22 0,0-22 0,0 21 16,0-21-16,0 22 0,0-22 16,0 21-16,0-21 0,0 22 0,-21-22 15,21 0-15,0 0 0,0 0 0,-21 0 16,21 1-16,0-1 0,-21 0 16,21 0-1,0-42 16,0 0-31,21 0 0,-21-1 16,21 1-16,0 0 0</inkml:trace>
  <inkml:trace contextRef="#ctx0" brushRef="#br1" timeOffset="-211431.92">5524 11515 0,'0'0'0,"0"-21"16,-21 42 0,0 0-1,21 0-15,-21 0 0,21 0 16,0 1-16,0-1 0,0 21 0,0-21 16,-21 0-16,21 22 0,0-22 0,0 0 15,0 0-15,0 22 0,0-22 16,0 0-16,0 0 0,0 0 0,21 0 15,-21 1-15,21-1 0,0-21 0,0 21 16,1-21-16,-1 0 0,0 0 16,21 0-16,-21 0 0,22 0 0,-22 0 15,0-21-15,21 21 0,-20-21 16,-1-1-16,0 1 0,21 0 16,-21 0-16,1 0 0,-22 0 0,21-1 15,-21 1-15,21-21 0,-21 21 0,0 0 16,0-22-16,0 22 0,0-21 15,0-1-15,-21 22 0,0-21 0,-1 21 16,1-22-16,0 22 0,0 0 16,-21 0-16,20 0 0,1 21 0,-21 0 15,21 0-15,0 0 0,-22 0 0,22 21 16,0 0-16,0 0 0,0 0 16,-22 1-16,22-1 0,21 0 15,-21 21-15,0-21 0,21 22 0,0-22 16,0 21-16,0-21 0,0 22 15,0-22-15,0 21 0,0-21 0,21 1 16,0-1-16,0 0 0,22 0 0,-22 0 16,0-21-16,21 0 0,1 21 15,-22-21-15,21 0 0,0 0 0,1 0 16,-1-21-16,0 21 0,1-21 0,-1 0 16,0 0-16,1 0 0,-1-1 15,-21 1-15,0 0 0,22 0 16,-43 0-16,21 0 0,-21-1 0,21-20 0,-21 21 15,0 0-15,0 0 16,0-1-16,0 1 0,-21 21 16,0 0-16,0 0 15,-1 0 1,22 21 0,0 1-16,22-1 15,-1-21 1,0 0-16,0 0 0,-21 21 15,21-21-15,0 0 0,-21 21 16,22-21-16,-22 21 0,0 0 16,0 1-16,0-1 15,0 0-15,0 0 16,0 0-16,0 0 0,0 1 16,0-1-16,0 0 15,0 0-15,0 0 0,0 0 16,0 1-16,21-22 15,0 21-15,0-21 0,0 0 16,0 0-16,1 0 0,-1 0 0,0 0 16,21 0-16,-21 0 0,1 0 15,20-21-15,-21-1 0,21 22 0,-20-21 16,-1 0-16,21 0 0,-21 0 0,0 0 16,1-1-16,20 1 0,-21 0 15,-21 0-15,21 0 0,0-22 16,-21 22-16,22 0 0,-22-21 0,0 21 15,0-1-15,0 1 0,0 0 0,0 0 16,0 0-16,-22 21 16,1 0-1,0 21-15,21 0 0,-21 0 0,21 0 16,-21 1-16,0-1 0,21 21 16,0-21-16,0 0 0,0 22 0,0-22 15,0 0-15,0 21 0,0-20 0,0-1 16,0 0-16,0 0 0,21-21 15,0 21-15,-21 0 0,21-21 16,0 0-16,0 0 0,1 0 0,-1 0 16,0 0-16,0 0 0,0 0 15,0-21-15,1 0 0,-1 0 0,0 21 16,0-21-16,0 0 0,0-1 0,-21 1 16</inkml:trace>
  <inkml:trace contextRef="#ctx0" brushRef="#br1" timeOffset="-210444.74">8318 11705 0,'-21'0'0,"42"0"0,-42 21 16,21 1-1,0-44 32,21 22-31,1-21-16,-22 0 0,21 21 0,0-21 15,-21 0-15,21 0 0,0-1 0,0 1 16,1 0-16,-1 0 0,0-21 16,-21 20-16,21-20 0,0 0 0,-21 21 15,0-22-15,0 1 0,0 21 16,0-22-16,0 22 0,0 0 0,-21 21 31,0 0-31,0 0 0,21 21 16,-21 0-16,-1 1 15,22-1-15,0 0 0,-21-21 0,21 21 16,0 0-16,0 0 16,21-21-1,1 0-15,-1 0 0,0 0 0,0 0 16,0-21-16,0 21 0,22-21 16,-22 0-16,0 21 0,0-21 0,22 0 15,-22 21-15,0-22 0,0 1 0,0 21 16,0-21-16,1 21 15,-22 21 17,0 0-32,0 1 0,0 20 15,-22-21-15,22 0 0,0 22 16,0-22-16,0 21 0,0-21 16,0 22-16,0-22 0,0 21 0,0-21 15,0 0-15,0 1 0,0-1 0,22 0 16,-1 0-16,0-21 0,0 21 15,21-21-15,-20 0 0,-1 0 0,21 0 16,0 0-16,-20 0 0,20 0 0,0 0 16,-21 0-16,22-21 0,-1 0 0,-21 21 15,22-21-15,-22 0 0,21-1 16,-21 1-16,0 0 0,1 0 0,-1-21 16,0 20-16,-21-20 0,21 21 15,-21-21-15,0 20 0,0-20 16,0 21-16,0 0 0,0 0 0,0-1 15,-21 1-15,0 0 0,0 21 0,-1 0 16,1 0-16,0 21 16,0 0-16,0 1 0,21-1 15,0 21-15,-21-21 0,21 22 0,-22-22 16,22 0-16,0 21 0,0-21 16,0 22-16,0-22 0,0 0 0,0 0 15,0 0-15,22 1 0,-1-1 0,-21 0 16,21 0-16,0-21 0,0 21 15,0-21-15,1 0 0,-1 21 16,0-21-16,0 0 0,21 0 0,-20 0 16,20 0-16,-21 0 0,21 0 15,1 0-15,-22 0 0,21-21 0,1 21 16,-22-21-16</inkml:trace>
  <inkml:trace contextRef="#ctx0" brushRef="#br1" timeOffset="-209693.11">10350 11282 0,'0'-127'16,"0"254"-16,0-275 15,0 127-15,-21 21 0,0 0 16,0 0-16,0 0 16,0 0-16,-22 0 0,22 0 0,0 21 15,0 0-15,0 0 0,-1 0 0,1 22 16,0-22-16,0 21 0,0-21 15,0 22-15,21-22 0,0 21 0,-22-21 16,22 22-16,0-22 0,0 0 0,0 0 16,0 0-16,0 0 0,22-21 15,-1 22-15,0-22 0,0 0 0,0 0 16,0 0-16,1 0 0,20 0 16,-21 0-16,0 0 0,22-22 15,-22 1-15,0 21 0,0-21 0,-21 0 16,21 0-16,0 0 0,-21-1 0,0 1 15,0 0-15,0 0 0,22-21 0,-22 20 16,0 1-16,0 0 0,21 0 16,-21 0-16,0 42 47,0 0-47,0 21 0,0-20 15,0-1-15,0 21 0,0-21 0,0 22 16,0-1-16,0 0 0,0 1 15,0-1-15,0 0 0,0 1 0,0 20 16,0-21-16,0 22 0,0-1 16,0 1-16,21-1 0,-21 1 15,21-1-15,0 22 0,-21-21 0,21-1 16,-21 1-16,22-1 0,-1 22 0,-21-22 16,21 1-16,0-1 0,-21 1 0,21-1 15,-21 1-15,0-22 0,0 0 16,0 1-16,0-1 0,0-21 0,0 0 15,0 1-15,-21-1 0,0-21 0,0 0 16,0 0-16,-1 0 0,1-21 16,0-1-16,0 1 0,0 0 15,-22 0-15,22-21 0,-21-1 0,21 1 16,-22-22-16,22 22 0,-21-21 16,21-1-16,21 1 0,-21-1 15,21 1-15,0-1 0,0-21 0,0 22 16,0-1-16,0 1 0,0-1 0,21 1 15,0-1-15,0 22 0,0 0 0,0-22 16,1 43-16,20-21 0,-21-1 16,21 22-16,-20-21 0,-1 21 0,21 0 15,0-22-15,-20 22 0,20 0 0,0-21 16,1 20-16</inkml:trace>
  <inkml:trace contextRef="#ctx0" brushRef="#br1" timeOffset="-205929.16">10985 11430 0,'22'0'0,"-44"0"0,65 0 16,-22-21-16,-21 0 0,21 21 15,-21-21-15,0-1 0,0 1 16,0 0-16,0 0 0,0 0 16,-21 0-16,0-1 0,0 1 0,-1 0 15,1 21-15,0 0 0,0-21 16,-21 21-16,20 0 0,1 0 16,-21 21-16,21 0 0,0 0 0,-1 1 15,1 20-15,0-21 0,0 0 0,21 22 16,-21-1-16,21-21 0,0 0 15,0 22-15,0-22 0,0 0 0,0 0 16,0 0-16,21 0 16,0-21-16,0 0 0,0 0 0,1 0 15,20 0-15,-21 0 0,21 0 0,1-21 16,-22 0-16,21 21 0,1-21 16,-22 0-16,21 0 0,-21-1 0,22 1 15,-22 0-15,0 0 0,0 0 0,-21 0 16,0-1-16,21 1 15,-21 0-15,0 0 0,0 0 16,0 42 0,0 0-1,-21 0-15,21 0 0,0 22 0,0-22 16,0 21-16,0 1 0,-21-1 0,21 0 16,0 1-16,0 20 0,0-21 15,0 22-15,0-1 0,0 1 0,0-1 16,0 1-16,0 21 0,21-22 0,0 1 15,-21-1-15,21 1 0,1 20 16,-22-20-16,21-1 0,-21 1 0,21-1 16,-21 1-16,0-22 0,0 22 15,0-22-15,0 0 0,0 1 0,0-22 16,0 21-16,-21-21 0,0 0 16,-1-21-16,1 0 0,0 0 15,-21 0-15,21 0 0,-1 0 0,-20-21 16,21 0-16,-21 0 0,20-21 15,-20-1-15,21 22 0,0-21 0,0-22 16,-1 22-16,1-22 0,21 22 0,0-21 16,0-1-16,0 1 0,0-1 0,0 1 15,21-22-15,1 21 0,-1-20 16,0-1-16,21 22 0,1-22 16,-22 21-16,21 1 0,0-1 0,1 1 15,-1-1-15,0 22 0,1-21 16,-1 20-16,-21 22 0,22-21 0,-22 21 15,0-22-15,0 43 0,0-21 0,0 0 16,1 21-16,-1 0 16,0 0-1,-21 21-15,0 0 0,0 0 16,0 1-16,21-1 16,-21 0-16,0 0 0,0 0 0,0 0 15,0 1-15,0-1 0,0 0 16,0 0-16,0 0 15,0 0-15,0 1 16,0-44 15,0 1-15,0 0-16,0 0 0,0 0 16,0 0-16,0-1 0,0 1 15,21 0-15,-21-21 0,0 21 0,21-1 16,1-20-16,-1 21 0,0 0 15,0 0-15,0-1 0,0 1 0,1 0 16,-1 0-16,0 21 0,0 0 0,0 0 16,0 0-16,1 0 0,-1 0 0,-21 21 15,21 0 1,-21 0-16,21 1 0,-21-1 16,0 0-16,0 0 0,0 0 15,0 0 1,21-21-16,0 0 15,1 0 1,-1-21-16,0 21 16,-21-21-16,21 0 0,-21 0 15,21 21-15,-21-21 0,0-1 0,21 1 16,1 0-16,-1 0 16,-21 0-16,0 0 0,0-1 15,0 1 1,0 0-1,-21 21 48,-1 0-16,1 0-47,0 0 15,0 0 1,0 0 0,0 0-1,-1 21-15,22 0 16,0 1 0,0-1-16,0 0 0,0 0 0,0 0 15,0 0-15,0 1 0,0-1 0,0 0 16,0 21-16,0-21 0,0 1 15,0-1-15,0 0 0,22 0 0,-1-21 16,0 21-16,-21 0 0,21-21 0,0 0 16,0 0-16,1 22 0,-1-22 15,0 0-15,21 0 0,-21 0 0,1-22 16,20 1-16,-21 21 0,21-21 16,-20 0-16,20 0 0,-21 0 15,21-1-15,-20 1 0,-1 0 0,0-21 16,0 21-16,0-22 0,0 22 0,-21 0 15,0 0-15,0 0 0,0-1 16,0 1-16,0 0 0,0 0 16,-21 21 15,0 0-31,0 0 0,21 21 16,0 0-16,0 0 0,0 1 15,0-1-15,0 0 0,0 0 16,0 21-16,0 1 15,0-22-15,21 0 0,0 0 16,-21 0-16,21 1 0,-21-1 0,0 0 16,22 0-16,-22 0 0,21-21 15,-21 21-15,0 1 0,0-1 16,0 0-16,-21-21 31,-1 0-15,1 0-16,21-21 15,-21 0-15,0-1 16,21 1 0,0 42 15,0 1-15,0-1-16,21 0 15,0-21-15,0 21 16,1-21-16,-1 0 15,0 0-15,0 0 0,0 0 0,0 0 16,22 0-16,-22 0 0,21-21 16,1 21-16,-1-21 0,-21 0 15,21-1-15,1 1 0,-1 0 0,0 0 0,-20-21 16,20 20-16,-21-20 16,0 0-16,0 21 0,1-22 0,-22 1 15,21 21-15,-21 0 0,0-1 0,0 1 16,0 0-16,-21 21 15,-1 0-15,1 0 0,0 0 16,0 0-16,21 21 0,0 0 0,-21 22 16,21-22-16,0 0 0,0 21 0,0-20 15,0 20-15,0-21 0,0 21 16,0-20-16,0-1 0,21 0 0,-21 21 16,0-21-16,0 1 0,21-22 15,-21 21-15,0 0 0,0 0 16,-21-21 15,0 0-15,21-21-16,-21 21 0,-1-21 15,22 0-15,-21 21 16,42 21 15,1-21-15,-1 0-16,0 0 15,0 21-15,0-21 0,0 0 16,22 0-16,-22 0 0,21 0 0,1 0 16,-1 0-16,0 0 0,1-21 15,-1 0-15,0 21 0,-21-22 0,1 1 16,20 0-16,-21 0 0,0 0 0,0-22 16,1 22-16,-1-21 0,0 21 15,-21-22-15,0 1 0,21 21 0,-21 0 16,0 0-16,0-1 0,0 1 0,0 0 15,0 42 1,0 0 0,-21 1-16,21-1 0,0 0 15,0 21-15,0 1 0,0-22 0,-21 21 16,21-21-16,0 22 0,0-22 16,0 0-16,0 0 0,0 0 0,0 0 15,0 1-15,0-1 0,0 0 0,21-21 16,0 0-16,0 0 15,0 0-15,1 0 0,-1 0 0,0 0 16,0 0-16,0-21 0,22 21 0,-22-21 16,0-1-16,0 1 0,21 0 15,-20-21-15,20 21 0,-21-1 16,0-20-16,0 21 0,1-21 0,-1 20 16,0 1-16,-21 0 0,0 0 15,0 42 1,0 0-16,-21 0 15,21 1-15,-21-1 0,-1 0 16,22 0-16,0 21 0,0-20 0,-21-1 16,21 0-16,0 0 0,0 0 0,0 0 15,0 1-15,0-1 0,0 0 16,21-21-16,1 0 0,-1 0 16,0 0-16,0 0 0,0 0 0,0 0 15,22 0-15,-22-21 0,0 21 16,0-21-16,0-1 0,1 22 0,-22-21 15,0-21-15,21 21 0,-21 0 16,0-22-16,0 22 0,0 0 16,0-21-16,0 20 0,-21-20 0,-1 21 15,22 0-15,-21 21 0,0-21 0,0 21 16,0 0-16,0 0 16,21-22-16,21 22 31,21 0-31,-21 0 15,0 0-15,1 0 0,20-21 0,-21 21 16,21 0-16,-20 0 0,20 0 0,-21 0 16,21 0-16,1 0 0,-1 0 15,-21 0-15,22 0 0,-22 21 16,21 1-16,-21-1 0,-21 0 0,21 0 16,-21 0-16,22 0 0,-22 1 15,0 20-15,0-21 0,0 0 0,0 0 16,0 1-16,0-1 0,0 0 0,0 0 15,-22 0-15,1 0 0,0 1 16,21-1-16,-21 0 16,0-21-1,21-21 17,0 0-32,0-1 0,0 1 15,0 0-15,0 0 16,0 0-16,21-22 0,0 1 0,0 0 15,0-1-15,1 22 0,-1-21 0,21 0 16,-21-1-16,22 22 0,-1 0 16,0 0-16,1 0 0,-1 21 0,-21 0 15,21 0-15,1 0 0,-22 21 0,0-21 16,0 42-16,0-21 0,1 22 16,-1-22-16,-21 21 0,0 0 0,0 1 15,0-1-15,0 0 0,0-20 0,0 20 16,-21-21-16,-1 21 0,22-20 15,-21-1-15,0 0 0,0 0 16,0 0-16,0-21 16,-1 0-1,1 0-15,0-21 16,0 0-16,0 0 0,0 21 16,-1-21-16</inkml:trace>
  <inkml:trace contextRef="#ctx0" brushRef="#br1" timeOffset="-205729.28">14563 10795 0,'0'0'0,"-22"0"16,22-21-16,-42 21 16,63 0 46,0-21-46</inkml:trace>
  <inkml:trace contextRef="#ctx0" brushRef="#br1" timeOffset="-204576.94">17103 10859 0,'21'-22'0,"-42"44"0,63-65 0,-21 22 15,-21 0-15,21 0 0,0 0 16,-21-22-16,22 22 0,-22-21 0,0 21 15,0-1-15,0 1 0,0 0 0,0 0 16,0 0-16,-22 21 0,1 0 16,0 0-16,0 21 0,0 0 15,0 0-15,-1 0 0,1 22 0,-21-1 16,21 0-16,0 1 0,-1-1 0,1 0 16,0 22-16,0-22 0,0 1 15,0 20-15,21-21 0,-22 1 0,22 20 16,0-20-16,0-1 0,0-21 15,0 21-15,22-20 0,-1-1 0,21-21 16,-21 21-16,0-21 0,22 0 16,-1 0-16,0 0 0,1 0 0,-1-21 15,0 21-15,1-21 0,-1-1 0,0-20 16,1 21-16,-1 0 0,0-22 16,-20 22-16,20-21 0,-21 21 15,0 0-15,-21-22 0,0 22 0,0 0 16,21 21-16,-21-21 0,-21 21 31,0 21-31,0 0 0,0 0 16,0 22-16,21-22 0,0 0 15,-22 0-15,22 0 0,-21 22 0,21-22 16,0 0-16,0 0 0,0 0 0,0 0 16,21-21-16,1 0 15,-1 0-15,21 0 0,-21 0 0,22 0 16,-22 0-16,21 0 0,0 0 0,-20-21 15,20 0-15,0 0 16,-21 0-16,22-22 0,-22 22 0,0 0 16,0-21-16,0 21 0,1-22 0,-1 22 15,-21 0-15,0 0 0,21 0 16,-21-1-16,21 22 0,-21-21 16,0 42-1,0 1-15,0-1 16,0 0-16,0 21 0,0-21 0,-21 22 15,21-1-15,0 22 0,-21-22 0,21 21 16,0 1-16,0-1 0,0 1 16,0-1-16,0 1 0,0-1 0,0 1 15,0 21-15,0-1 0,0-20 16,-21 20-16,21-20 0,0 21 0,-22-22 16,22 22-16,0-22 0,0 1 15,0-1-15,0 1 0,0-1 0,0 1 16,0-22-16,-21 0 0,0 1 0,0-1 15,21-21-15,-21 0 0,0 1 0,-1-22 16,1 0-16,0 0 0,0 0 16,0-22-16,0 1 0,-1 0 15,22-21-15,-21-1 0,0-20 0,21 21 16,-21-22-16,21 1 0,0-1 16,0-21-16,0 22 0,0-22 0,0 1 15,0-1-15,0 21 0,21-20 16,0 20-16,0 22 0,1-22 0,-1 22 15,-21 0-15,21 21 0,21-22 16,-21 22-16,1-21 0,-1 21 0,21-22 16,0 22-16,-20 0 0,20-21 0,0 20 15,1-20-15,-1 21 0</inkml:trace>
  <inkml:trace contextRef="#ctx0" brushRef="#br1" timeOffset="-204041.24">18732 11049 0,'0'0'16,"0"-21"-16,0 0 0,0 0 16,0-1-16,0 1 0,0 0 15,0 0-15,-21 21 0,0-21 16,0 21-16,0 0 16,0 0-16,-1 21 0,1 0 0,0-21 15,21 21-15,-21 0 0,0 22 0,21-22 16,-21 0-16,21 21 0,0 1 15,0-22-15,0 21 0,0 1 0,0-22 16,0 0-16,0 21 0,21-21 0,-21 1 16,21-1-16,0 0 0,21-21 15,-20 0-15,-1 21 0,0-21 0,21 0 16,-21 0-16,22 0 0,-22-21 16,0 0-16,21 0 0,-20-1 15,-1 1-15,21 0 0,-21-21 0,0 21 16,1-22-16,-1 1 0,0 0 0,0-1 15,0 1-15,0 0 0,1-1 16,-1 1-16,0-22 0,0 22 0,-21 21 16,0-21-16,0 20 0,0-20 0,0 21 15,-21 42 1,0 0-16,21 0 16,-21 1-16,21 20 0,0 0 15,0-21-15,-22 22 0,22-1 16,0 0-16,0 1 0,0-22 0,0 21 15,0 1-15,0-22 0,0 21 0,0 0 16,0-20-16,22-1 0,-22 0 16,0 0-16,21-21 0,0 21 0,0-21 15,0 0-15,0 0 16,1 0-16,-1 0 16,0-21-16,0 0 0,-21 0 0,21 21 15</inkml:trace>
  <inkml:trace contextRef="#ctx0" brushRef="#br1" timeOffset="-203459.58">19410 11113 0,'0'0'0,"21"0"47,0 0-47,0 0 16,0 0-16,1 0 0,-1 0 0,21-22 15,-21 1-15,0 21 0,22-21 0,-1 21 16,-21-21-16,0 0 0,22 21 15,-22-21-15,-21-1 0,0 1 0,21 21 16,-21-21-16,0 0 16,-21 21-16,0 0 15,-22 0-15,22 0 0,0 0 0,0 21 16,0-21-16,-22 21 0,22 0 16,0 1-16,0-1 0,0 0 0,0 0 15,21 0-15,0 0 0,0 22 16,0-22-16,0 0 0,0 0 0,0 0 15,0 1-15,0-1 0,21 0 16,0 0-16,0-21 0,0 21 0,0-21 16,22 0-16,-22 0 0,0 0 0,21 0 15,-20 0-15,20 0 0,0-21 16,1 0-16,-22 21 0,21-21 0,0-22 16,-20 22-16,20 0 0,-21-21 15,0 21-15,0-22 0,1 22 16,-1 0-16,0-21 0,-21 20 0,0 1 15,0 0-15,-21 21 16,0 0 0,-1 21-16,22 0 0,0 1 15,-21-1-15,21 0 0,0 0 0,0 0 16,0 22-16,0-22 0,0 0 16,0 0-16,0 21 0,0-20 0,0-1 15,0 0-15,0 0 0,0 0 0,0 0 16,-21 1-1,0-22 1,0 0-16,0 0 0,-1 0 0,1 0 16,0-22-16,-21 1 0,21 0 15,21 0-15</inkml:trace>
  <inkml:trace contextRef="#ctx0" brushRef="#br1" timeOffset="-202784.97">21442 11049 0,'0'0'0,"21"0"16,0 0-16,0 0 0,22 0 15,-22 0-15,0-21 0,0 21 0,0-21 16,0 21-16,1-21 0,-1-1 0,0 1 16,-21 0-1,0 0-15,0 0 0,0-22 0,0 22 16,-21 0-16,21 0 0,-43 0 0,22 0 15,0-1-15,0 22 0,-21 0 16,-1 0-16,22 0 0,-21 0 0,-1 22 16,1-1-16,21 0 0,-21 0 15,20 21-15,-20-20 0,21 20 0,0 0 16,0 1-16,-1-22 0,22 21 0,0 0 16,0 1-16,0-22 0,0 21 15,0-21-15,0 1 0,0-1 0,22 0 16,-1 0-16,21-21 0,-21 0 0,0 0 15,22 0-15,-22 0 0,21 0 16,1 0-16,-22 0 0,21-21 16,-21 0-16,22 0 0,-22-1 0,21 1 15,-21-21-15,0 21 0,1 0 16,-1-1-16,0-20 0,0 21 0,-21 0 16,0 0-16,21-1 0,-21 44 31,0-1-31,0 0 15,0 21-15,0-21 0,0 1 0,-21 20 16,21-21-16,0 0 0,0 0 16,0 1-16,0 20 0,0-21 0,0 0 15,21 0-15,0-21 16,1 0-16,-1 22 0,0-22 16,0 0-16,0 0 0,0 0 0,1 0 15,20 0-15,-21-22 0</inkml:trace>
  <inkml:trace contextRef="#ctx0" brushRef="#br1" timeOffset="-202377.48">22077 11028 0,'0'-21'0,"0"42"0,0-63 15,0 20-15,0 1 16,0 0-16,0 0 0,21 0 16,0 21-16,0 0 15,22 0-15,-22 0 16,0 0-16,0 0 0,21 0 0,-20 0 15,-1 21-15,21 0 0,-21 0 0,0 0 16,1 22-16,-22-22 0,0 0 16,21 21-16,-21 1 0,0-22 0,0 0 15,0 21-15,-21-20 0,-1-1 0,1 0 16,0 0-16,0 0 0,0-21 16,21 21-16,-21-21 0,-1 0 0,1 0 15,21-21 1,0 0-1,0 0-15,21 0 0,1-22 16,-1 22-16,-21 0 0,21-21 16,0 21-16,0-22 0,-21 22 15,21 0-15,1-21 0,-1 20 0,0 1 16,0-21-16,0 21 0,0 21 0,1-21 16,-1-1-16,0 22 0,0 0 15,21 0-15,-20 0 0,-1 0 0,0 0 16,0 0-16,0 0 0,0 0 15</inkml:trace>
  <inkml:trace contextRef="#ctx0" brushRef="#br1" timeOffset="-201980.68">22860 11134 0,'21'21'0,"-42"-42"0,63 42 15,-21-21-15,1 0 0,-1 0 16,0 0-16,0-21 15,21 21-15,-20-21 0,-1-1 0,0 22 16,21-21-16,-21 0 0,1 0 0,-1 21 16,0-21-16,0 0 0,-21-1 15,0 1-15,0 0 0,0 0 0,0 0 16,0 0-16,-21 21 16,0 0-16,0 0 15,-1 21-15,-20 0 0,21 0 0,0 0 16,-22 22-16,22-22 0,0 21 0,0-21 15,0 22-15,0-1 0,21-21 16,0 21-16,0-20 0,0 20 0,21-21 16,0 0-16,0 0 0,0-21 0,22 22 15,-22-22-15,21 0 0,0 0 16,1 0-16,-1 0 0,0 0 0,1 0 16,-1 0-16,0-22 0,1 1 0,-22 21 15,21-21-15,-21 0 0,1 0 16,-1 0-16,-21-1 0,0 1 15,0 0-15,-21 21 16,-1 0 0</inkml:trace>
  <inkml:trace contextRef="#ctx0" brushRef="#br1" timeOffset="-200065.36">21061 12637 0,'0'-64'32,"21"43"-17,-21 0-15,21 0 0,-21-1 16,0 1-16,0 0 0,0 0 0,0 0 16,0-22-16,0 22 0,0-21 15,0 21-15,0-22 0,-21 22 16,0 0-16,0-21 0,-1 21 0,1 21 15,0-22-15,-21 22 0,21 0 0,-64 22 16,43-1-16,-1 21 16,22-21-16,-21 22 0,21-1 0,-22 0 15,22 1-15,0-1 0,0 0 0,0 1 16,-1-22-16,22 21 0,0 0 16,0-20-16,0 20 0,0-21 0,0 0 15,22 0-15,-1-21 0,0 22 0,21-22 16,-21 0-16,22 0 0,-22 0 15,21 0-15,1 0 0,-1-22 0,0 1 16,-21 0-16,22 0 0,-1 0 16,-21 0-16,0-1 0,22 1 15,-22-21-15,0 21 0,-21-22 0,21 1 16,0 21-16,-21-21 0,0 20 0,0-20 16,0 21-16,22 0 0,-22 0 15,0 42 1,0 0-1,0 0-15,0 21 0,0-20 0,0-1 16,0 21-16,0-21 0,0 22 0,0-22 16,0 21-16,0-21 0,0 0 15,21 1-15,0 20 0,-21-21 0,0 0 16,21 0-16,0-21 0,0 22 16,1-22-16,-1 0 15,0 0-15,0 0 0,0 0 0,22 0 16,-22 0-16,0 0 0,0-22 0,0 1 15,22 21-15,-22-21 0,0 0 16,21 0-16,-21-22 0,1 22 0,-1 0 16,0 0-16,-21-21 0,21 20 0,-21 1 15,21 0-15,-21 0 16,0 42 15,-21 0-31,21 0 0,0 1 0,0-1 16,-21 0-16,21 0 0,-21 0 15,21 0-15,0 1 0,0-1 0,0 0 16,0 0-16,0 0 16,21 0-16,0-21 0,0 0 15,0 0-15,22 0 0,-22 0 0,0 0 16,0 0-16,0 0 0,1-21 16,-1 21-16,0-21 0,0 0 0,0 21 15,0-21-15,1 0 0,-22-1 16,21 1-16,-21 0 0,0 0 0,0-21 15,0 20-15,0 1 0,0 0 0,0 0 16,0 0-16,0 0 0,0-1 16,21 22 15,0 0-15,0 0-16,0 0 0,1 0 0,20 0 15,-21 22-15,21-22 0,1 0 0,-1 0 16,0 0-16,1 0 0,-22 0 15,21 0-15,1 0 0,-22 0 0,0 0 16,-21-22 0,-21 22-1,0 0 1,-22 0-16,22 0 0,0 0 0,0 22 16,-22-22-16,22 21 0,0 0 15,0 0-15,-21 0 0,20 0 0,1 1 16,0-1-16,0 21 0,21-21 0,0 0 15,-21 1-15,21-1 0,0 0 16,0 0-16,0 0 0,0 0 0,0 1 16,21-1-16,0-21 15,0 0-15,0 0 0,1 0 16,-1 0-16,21 0 0,-21-21 0,0-1 16,1 1-16,-1 21 0,0-21 15,0 0-15,0 0 0,0-22 16,1 22-16,-1 0 0,0-21 0,0 21 15,-21-1-15,21-20 0,0 21 0,-21 0 16,22 0-16,-22-1 0,0 1 16,0 42-1,-22 1 1,22-1-16,-21 0 0,21 0 0,-21 0 16,0 0-16,21 1 0,0-1 0,0 0 15,0 0-15,0 0 0,0 0 16,0 1-16,0-1 0,0 0 0,21 0 15,0 0-15,0-21 0,22 0 16,-22 0-16,21 0 16,1 0-16,-1 0 0,-21 0 0,21 0 15,1 0-15,-22 0 0,0 0 0,0 0 16,0 0-16,1-21 0,-1 21 16,-21-21-16,0 0 0,21 0 15,-21-1-15,0 1 16,0 0-1,0 0-15,21 21 47,-21-21-47,0 0 32,21 21-32,0-22 15,-21 1-15,22 0 16,-1 0-16,0 0 0,-21 0 15,0-1 1,0 44 0,0-1-1,-21 0-15,21 0 16,-21 0-16,21 0 0,-22 1 16,22-1-16,0 0 0,0 0 0,0 0 0,0 0 15,0 1 1,0-1-16,0 0 0,22-21 15,-1 0-15,0 0 0,0 0 16,0 0-16,0 0 16,1 0-16,-1 0 0,0-21 15,0 0-15,0-1 0,0 1 16,1 0-16</inkml:trace>
  <inkml:trace contextRef="#ctx0" brushRef="#br1" timeOffset="-199877.46">23304 12107 0,'0'0'0,"-21"0"0,-63 0 15,62 0 1,22 22 0,0-1-1,0 0 1,22-21-16,-1 0 0,0 21 0,0-21 15,0 0-15,22 21 0</inkml:trace>
  <inkml:trace contextRef="#ctx0" brushRef="#br1" timeOffset="-199352.97">24088 12531 0,'21'0'0,"-42"0"0,42-21 15,-21-1-15,0 1 16,0 0-16,0 0 0,0 0 16,0 0-16,0-1 0,0-20 0,0 21 15,0 0-15,-21-22 0,-1 22 0,1 0 16,0 0-16,21 0 16,-21 21-16,0 0 0,0 0 0,-22 0 15,22 0-15,-21 21 0,21 0 0,-22 0 16,1 0-16,0 1 0,-1 20 15,22-21-15,0 21 0,-21-20 0,20 20 16,1-21-16,21 21 0,0-20 16,0-1-16,0 0 0,0 0 0,0 0 15,21 0-15,1 1 0,-1-22 0,0 21 16,21-21-16,-21 0 0,22 0 16,-1 0-16,-21 0 0,22 0 0,-22 0 15,21 0-15,-21-21 0,22-1 0,-22 22 16,0-21-16,0 0 0,0 0 15,0 0-15,1 0 0,-22-22 16,0 22-16,21 0 0,-21-21 0,21 20 16,-21-20-16,0 21 0,0 0 15,-21 21 1,0 21-16,21 21 16,-22-21-16,22 1 0,0-1 15,0 21-15,0-21 0,0 0 0,0 1 16,0-1-16,0 0 0,0 0 0,22 0 15,-1-21-15,-21 21 0,42-21 16,-21 0-16,0 0 0,22 0 0,-22 0 16</inkml:trace>
  <inkml:trace contextRef="#ctx0" brushRef="#br1" timeOffset="-198822.15">24659 11938 0,'0'-21'0,"0"42"0,0-84 16,0 41-16,0 1 0,-21 21 16,0 0-16,0 0 15,21 43-15,-22-22 0,1 0 0,21 21 16,-21 1-16,21-1 0,0 21 0,0-20 16,-21-1-16,21 0 0,0 1 15,0-1-15,0 0 0,0 1 16,-21-22-16,21 21 0,0-21 0,0 1 15,0-1-15,0 0 0,0 0 16,-21-21-16,21 21 0,-22-21 16,22-21-1,0 0 1,0 0-16,0 0 0,0-1 16,22 1-16,-1 0 0,0 0 0,0 0 15,0 0-15,22-22 0,-1 22 16,-21 0-16,21 0 0,1 21 0,-1-21 15,0 21-15,1 0 0,-1 0 0,0 0 16,-20 21-16,-1 0 16,0 0-16,0 0 0,-21 0 0,0 1 15,0-1-15,0 0 0,-21 0 0,0 0 16,0 0-16,-1 1 0,-20-1 16,21 0-16,-21-21 0,-1 21 0,22-21 15,-21 0-15,-1 21 0,1-21 0,21 0 16,0 0-16,0 0 0,-1 0 15,1 0-15,0 0 0,0 0 16,21-21 0,21 0-1,0 0-15,22 21 0,-22-21 16</inkml:trace>
  <inkml:trace contextRef="#ctx0" brushRef="#br1" timeOffset="-198537.31">25421 11748 0,'0'0'0,"21"0"15,-21 21 1,0 0-16,-21 0 16,21 0-16,-21 22 0,21-1 15,-21 0-15,0 1 0,21 20 16,-22-21-16,1 1 0,21-1 0,-21 22 15,21-43-15,-21 21 0,21 0 0,-21-20 16,21 20-16,0-21 0,0 0 16,0 0-16,0 1 0,21-22 31,0 0-15,0 0-16,0 0 0,-21-22 0,22 22 15,-1-21-15</inkml:trace>
  <inkml:trace contextRef="#ctx0" brushRef="#br1" timeOffset="-198161.56">25569 12256 0,'0'21'15,"21"-21"1,1 21-16,-1-21 0,0 0 16,0 0-16,0 0 15,0 0-15,1 0 0,-1 0 0,0 0 16,0 0-16,21 0 0,-20 0 15,20 0-15,-21-21 0,0 21 0,0-21 16,-21-1-16,22 1 0,-22 0 16,0 0-16,0 0 15,0 0-15,-22 21 16,1 0-16,0 0 0,-21 0 0,21 21 16,-22 0-16,22 0 0,-21 0 15,21 22-15,-1-22 0,1 21 0,0-21 16,0 0-16,21 22 0,0-22 0,0 0 15,0 0-15,0 0 0,21 1 16,0-1-16,0-21 0,1 0 16,-1 0-16,0 0 0,21 0 0,-21 0 15,1 0-15,-1 0 0,0 0 16,0 0-16,-21-21 16,0-1-16</inkml:trace>
  <inkml:trace contextRef="#ctx0" brushRef="#br1" timeOffset="-177333.65">1333 14203 0,'-21'0'62,"0"0"-46,0 0-16,0 0 16,0 0-16,-1 0 0,1 0 15,-21 0-15,21 0 0,0 0 0,-22 0 16,22 0-16,-21 0 0,-1 0 16,1 0-16,0 0 0,-1 0 15,1 21-15,0-21 0,-22 0 0,22 0 16,0 0-16,-1 0 15,22 0-15,-21 0 0,21 0 0,-22 0 16,22 0-16,0 0 0,21-21 16,-21 21-16,0 0 15,42 0 17,21 0-32,-21 0 0,22-21 15,20 21-15,-21 0 0,22 0 16,-22-21-16,22 21 0,-1 0 0,22 0 15,-22-22-15,22 22 0,0 0 16,-1 0-16,1-21 0,0 21 16,-1 0-16,1 0 0,0-21 15,-1 21-15,-20 0 0,-1 0 0,1-21 16,-1 21-16,1-21 0,-22 21 16,1 0-16,-1 0 0,0 0 0,1 0 15,-22-21-15,0 21 0,0 0 16,0 0-16,-21-22 15,-21 22 1,0-21-16,0 21 16,0 0-16,-1-21 15,-20 21-15,21 0 0,0-21 0,-22 21 16,22-21-16,-21 21 0,21-21 16,-22 21-16,1-22 0,21 1 0,0 21 15,-22 0-15,22-21 0,0 21 16,0 0-16,0 0 0,0-21 0,42 42 62,0-21-62,0 0 0,0 21 16,22-21-16,-22 0 0,21 21 16,-21-21-16,22 0 0,-1 0 15,0 22-15,1-22 0,-22 0 0,21 0 16,0 21-16,1-21 0,-1 0 15,0 0-15,-20 0 0,20 0 16,-21 0-16,0 21 0,0-21 0,1 0 16,-22 21-1,0 0 1,-22-21-16,1 21 0,0-21 16,-21 22-16,21-1 0,-22-21 0,1 21 15,0 0-15,-1 0 0,1 0 16,21 1-16,-22-1 0,1 0 0,0 0 15,-1 0-15,1 0 0,0 22 16,21-22-16,-22 0 0,22 0 16,-21 22-16,21-22 0,-1 0 0,1 0 15,0 0-15,0-21 0,21 21 16,0 1-16,-21-22 0,21 21 16,0-42 62,21 21-78,-21-22 0,21 22 15,0-21-15</inkml:trace>
  <inkml:trace contextRef="#ctx0" brushRef="#br1" timeOffset="-174777.27">3768 13864 0,'-43'0'31,"43"-21"-15,-21 21-16,0-21 16,21 0-16,0 0 15,0-1-15,0 1 16,0 0-16,0 0 0,0 0 15,21 0-15,0-1 0,0 1 16,1-21-16,-1 21 0,0 0 0,0-1 16,0 22-16,0-21 0,1 0 15,-1 21-15,0 0 0,0 0 16,0 0-16,0 21 0,1 0 0,-22 1 16,21 20-16,0 0 0,-21 1 15,0 20-15,21-21 0,-21 1 0,0 20 16,0-20-16,0-1 0,0 0 15,0-21-15,0 22 0,0-1 0,0-21 16,0 0-16,0 1 0,0-1 16,0 0-16,0 0 0,0-42 47,0 0-47,0 0 0,0-1 15,0 1-15,0-21 0,0 21 16,21-22-16,-21 1 0,21 0 15,1-1-15,-22 1 0,21-21 0,0 20 16,0-20-16,0 20 0,0 1 16,22 0-16,-22 21 0,21-1 0,1 1 15,-22 0-15,21 21 0,-21 0 16,22 0-16,-22 21 0,0 0 0,0 1 16,0-1-16,0 21 0,-21-21 15,0 22-15,0-1 0,0 0 0,0 1 16,0-1-16,0 0 0,0-21 0,22 22 15,-22-1-15,0-21 0,21 0 16,-21 1-16,21-1 0,0 0 16,-21 0-16,21 0 0,0-21 15,1 0-15,-1 0 0,0 0 0,0 0 16,21 0-16,-20 0 0,20 0 0,-21-21 16,0 21-16,22-21 0,-22 0 15,0 0-15,0-1 0,21 1 0,-42 0 16,22 0-16,-1 0 0,0-22 15,-21 1-15,21 21 0,-21-21 0,0-1 16,0 1-16,0 0 0,0-1 0,21 22 16,-21-21-16,0 21 15,0-1-15,0 1 0,0 0 0,0 0 16,-21 21 0,0 21-1,0 0-15,21 0 0,-21 1 0,21-1 16,0 21-16,0-21 0,-22 22 15,22-1-15,0-21 0,0 21 0,0 1 16,0-22-16,0 21 0,0-21 0,0 22 16,0-22-16,22 0 0,-22 0 15,21 0-15,0 1 0,0-1 0,0-21 16,0 21-16,22-21 0,-22 0 16,21 0-16,1 0 0,-1 0 15,0 0-15,1 0 0,-1 0 0,0-21 16,1 0-16,20-1 0,-21 22 15,1-21-15,-22 0 0,21-21 0,1 21 16,-22-1-16,0-20 0,21 21 0,-42-21 16,21 20-16,1-20 0,-22 0 15,0 21-15,0-22 0,0 22 0,0-21 16,0 21-16,0-1 0,0 1 16,-22 21-16,1-21 0,0 21 15,0 0-15,0 0 0,0 0 0,-1 0 16,1 21-16,0 0 0,21 1 15,-21-1-15,0 0 0,21 21 16,-21-21-16,21 22 0,0-22 0,0 21 16,0 1-16,0-22 0,0 21 15,0-21-15,21 0 0,0 1 0,0 20 16,0-21-16,0 0 0,22-21 16,-22 21-16,21 1 0,-21-22 0,22 21 15,-1-21-15,0 0 0,1 0 0,-1 0 16,0 0-16,22 0 0,-22 0 15,1 0-15,20 0 0,-21 0 0,22-21 16,-1-1-16,-20 1 0,20 0 0,-20 0 16,20 0-16,-21 0 15,1-1-15,-1-20 0,-21 21 0,0-21 16,1 20-16,-22-20 0,0 21 0,0-21 16,0 20-16,0 1 0,0 0 15,-22-21-15,1 42 0,0-21 0,0-1 16,-21 22-16,20 0 0,-20 0 0,21 0 15,-21 0-15,-1 0 0,1 0 16,21 0-16,-22 22 0,1-1 0,21 0 16,-21 0-16,20 21 0,1-20 15,0 20-15,0-21 0,21 21 16,0-20-16,0-1 0,0 21 0,0-21 0,0 0 16,0 1-16,0-1 0,21 0 15,0 0-15,0 0 0,1-21 16,20 21-16,-21-21 0,0 0 0,22 0 15,-22 0-15,21 0 0,-21 0 16,0 0-16,22 0 0,-22-21 0,0 0 16,21 21-16,-20-21 0,-1 0 0,0-22 15,-21 22-15,21 0 0,0-21 16,0-1-16,-21 1 0,0 0 0,22-1 16,-22-20-16,21 21 0,-21-1 15,0 1-15,21-22 0,-21 22 0,21 0 16,-21 21-16,0-22 0,0 22 0,0-21 15,0 21-15,0-1 0,0 44 32,-21-22-17,21 21-15,-21 21 0,21-21 16,0 22-16,0-1 0,0 0 0,0 1 16,0-1-16,0 0 0,0 1 0,0-1 15,0 21-15,0-20 0,0-1 16,0 0-16,0-20 0,0 20 0,0-21 15,21 21-15,0-20 0,-21-1 0,21 0 16,0 0-16,1 0 16,-1-21-16,0 0 0,0 0 15,0 0-15,0 0 0,1 0 16,-1 0-16,0-21 16,-21 0-16,21 21 0,-21-21 15,0 0-15,21-1 0,-21 1 0,21 0 16</inkml:trace>
  <inkml:trace contextRef="#ctx0" brushRef="#br1" timeOffset="-174573.19">7514 13801 0,'0'21'0,"0"-42"0,0 63 15,0-63 63,21 0-62</inkml:trace>
  <inkml:trace contextRef="#ctx0" brushRef="#br1" timeOffset="-170085.51">9737 13653 0,'21'0'0,"-42"0"0,63 0 0,-21-22 15,-21 1-15,21 21 16,-21-21-16,0 0 0,21 21 16,-21-21-16,0 0 0,0-1 0,0 1 15,0 0 1,0 0-16,0 0 0,-21 0 0,0-1 16,0 1-16,0 0 0,-22 0 15,22 21-15,0-21 0,0 21 16,-21-21-16,20 21 0,-20 0 0,21 0 15,0 0-15,-22 21 0,1 0 0,21 0 16,-21 0-16,20 0 0,-20 22 16,21-1-16,-21 0 0,20 1 0,1 20 15,0-20-15,0 20 0,0-21 16,21 1-16,0-1 0,0 0 0,0 1 16,0-22-16,0 21 0,21-21 0,0 1 15,0-22-15,0 21 16,22-21-16,-22 0 0,21 0 0,-21 0 15,22 0-15,-1 0 0,-21-21 0,22 21 16,-1-22-16,21 1 0,-20-21 16,-1 21-16,0 0 0,1-22 0,-1 22 15,-21-21-15,0-1 0,22 22 16,-43-21-16,21 0 0,-21-1 0,21 22 16,-21-21-16,0 21 0,0-1 0,0 1 15,0 0-15,0 0 0,-21 21 16,0 21-1,21 0-15,0 0 0,0 22 16,-21-22-16,21 21 16,-22 1-16,22-1 0,-21 21 0,21-20 15,0 20-15,0-20 0,0 20 0,-21 1 16,21-1-16,-21 1 0,21 20 16,0-20-16,-21 20 0,21 1 0,0-21 15,-21 20-15,21-20 0,-22 20 16,22-20-16,0-1 0,0 1 0,0-1 15,-21 1-15,21-22 0,0 22 0,0-22 16,0-21-16,0 22 0,0-22 0,0 0 16,21-21-16,1 0 15,-1-21-15,0 0 16,0-22-16,0 22 0,0-21 0,1-1 16,20-20-16,-21 21 0,0-22 15,0 1-15,1-1 0,-1 1 0,21-22 16,-21 0-16,0 1 0,22-22 0,-22 21 15,0 0-15,21-20 0,-20 20 16,-1 0-16,0 1 0,0-1 0,0 0 16,0 22-16,-21-1 0,0 1 0,0 20 15,0 1-15,0 21 0,0 0 16,0 0-16,0-1 0,0 44 16,0-1-1,0 21-15,0 0 0,0 1 0,0-1 16,-21 0-16,21 22 0,0-22 15,0 1-15,0 20 0,0-21 16,0-20-16,0 20 0,0 0 0,21-21 16,1 1-16,-22-1 0,21 0 0,0-21 15,0 0-15,0 21 0,0-21 16,1 0-16,-1 0 0,21 0 0,-21-21 16,22 0-16,-22 0 0,21-1 0,-21 1 15,22-21-15,-1 21 0,-21-22 16,0 1-16,22 0 0,-22-1 0,0 1 15,0 0-15,0-1 0,0 1 16,-21 21-16,0 0 0,0 0 0,0-1 16,0 44-1,-21-1 1,21 0-16,0 0 0,-21 0 16,21 22-16,-21-22 0,21 21 0,0 0 15,0-20-15,0 20 0,0 0 16,0-21-16,0 22 0,21-22 0,0 0 15,0 0-15,1 0 0,-1 1 0,0-1 16,21 0-16,-21-21 0,22 0 16,-1 21-16,0-21 0,1 0 0,-22 0 15,21 0-15,1 0 0,-1-21 16,0 21-16,1-21 0,-22 0 16,21-1-16,-21 1 0,22 0 0,-22 0 15,0-21-15,0 20 0,0-20 0,-21 0 16,0-1-16,0 1 0,0 0 15,0-1-15,0 1 0,0 0 0,-21-1 16,21 22-16,-21 0 0,0 0 0,0 21 16,-1 0-16,1 0 0,0 0 15,0 0-15,0 21 0,0 0 0,-1 0 16,1 22-16,0-22 0,0 21 0,0 1 16,0-1-16,21-21 15,0 21-15,0 1 0,0-1 0,0-21 0,0 22 16,0-22-16,0 0 0,0 0 15,21 0-15,0 0 0,0 1 16,21-22-16,-20 0 0,-1 0 16,0 0-16,0 0 0,0 0 0,0-22 15,1 1-15,-1 0 0,0 0 16,0 0-16,0 0 0,0-22 0,1 22 16,-1-21-16,-21-1 0,0 1 0,21 0 15,-21-1-15,0 22 0,0-42 16,0 42-16,0 42 31,-21-21-31,21 42 0,-21-21 0,21 0 16,0 22-16,0-1 0,-22-21 15,22 22-15,0-1 0,0-21 16,0 21-16,0-20 0,0-1 0,0 21 16,22-21-16,-1 0 0,0 1 0,0-22 15,0 21-15,22-21 0,-22 0 16,21 0-16,-21 0 0,22 0 0,-1 0 15,-21 0-15,21 0 0,-20-21 16,20 21-16,-21-22 0,21 1 16,-20-21-16,-1 21 0,0 0 0,0-22 15,-21 1-15,21-22 0,0 22 0,1-21 16,-22 20-16,21-20 0,0 20 16,0-20-16,-21 21 0,21-1 0,-21 1 15,21 21-15,-21 0 0,0-1 0,0 1 16,0 42-1,0 1-15,-21-1 0,0 0 16,21 0-16,0 21 0,-21 1 0,0-1 16,21 0-16,-21 1 0,21 20 15,0-20-15,0-1 0,0 0 0,0 1 16,0-1-16,0-21 0,0 21 16,0-20-16,0-1 0,21 0 15,-21 0-15,21 0 0,0-21 0,0 0 16,0 0-16,1 0 0,-1 0 15,0 0-15,0 0 0,0 0 16,0-21-16,1 0 0,-1 0 0,0 0 16,0-22-16,0 22 0,-21-21 15,21-1-15,1 22 0,-22-21 0,0 0 16,21-1-16,-21 22 0,21 0 0,-21 0 16,0 0-16,0 42 15,0 0 1,0 0-16,0 21 0,-21-20 0,21 20 15,0-21-15,0 21 0,0-20 16,0 20-16,0-21 0,0 0 16,0 0-16,0 22 0,0-22 0,21-21 15,0 21-15,0 0 0,0-21 16,1 0-16,-1 21 0,0-21 0,0 0 16,21 0-16,-20 0 0,-1 0 0,0-21 15,21 21-15,-21-21 0,22 0 16,-22-21-16,0 20 0,21-20 0,-20 0 15,-1-1-15,0 1 0,0-21 16,0-1-16,0 22 0,1-22 0,-1 1 16,0 20-16,-21-20 0,21 21 0,-21-1 15,0 1-15,0 21 0,0 0 16,0-1-16,0 1 0,-21 42 16,0 1-1,21-1-15,-21 0 0,-1 21 16,22 1-16,-21-1 0,21 0 0,-21 1 15,21 20-15,0-21 0,-21 22 0,21-22 16,0 22-16,0-22 0,0 0 16,0 1-16,0-1 0,0-21 0,0 22 15,21-22-15,-21 0 0,21 0 0,0-21 16,1 0-16,-1 21 0,0-21 16,0 0-16,0 0 0,0 0 15,1-21-15,-1 0 0,0 21 0,0-21 0,0 0 16,0-22-16,-21 22 15,22 0-15,-1-21 0,-21 20 0,0-20 16,21 21-16,-21-21 0,21 20 16,-21 1-16,0 42 31,0 1-31,0-1 0,0 0 16,0 21-16,0-21 0,0 1 0,0 20 15,0-21-15,0 0 0,0 0 0,0 1 16,0-1-16,0 0 0,21 0 15,0 0-15,1 0 0,-1-21 16,0 0-16,0 22 0,0-22 0,0 0 16,22 0-16,-22 0 0,0 0 15,21-22-15,-20 1 0,-1 21 0,0-21 16,0 0-16,0-21 0,0 20 0,1-20 16,-1 21-16,-21-21 0,21 20 15,-21-20-15,21 21 0,-21-21 0,0 20 16,0 1-16,0 0 15,0 42 1,0 0 0,-21 1-16,21 20 0,0-21 15,-21 21-15,0 1 0,-1-1 0,22 0 16,-21 1-16,0 20 0,0-20 16,0-1-16,21 21 0,0 1 0,-21-1 15,21 1-15,0-1 0,-22 1 16,22 21-16,0-22 0,0 1 0,-21-1 15,21 1-15,0-1 0,0 1 0,0-1 16,0 1-16,0-1 0,-21-21 16,21 22-16,-21-22 0,21 22 0,-21-43 15,0 21-15,-1 1 0,1-22 16,-21 0-16,21-21 0,0 21 0,-22-21 0,22 0 16,0 0-16,0 0 15,0-21-15,-1 0 0,22 0 0,-21-1 0,21 1 16,-21 0-16,21 0 0,0 0 15,0-22-15,-21 22 0,21-21 16,0 0-16,-21-1 0,21 22 0,0-21 16,0-22-16,0 22 0,0 0 0,0-22 15,0 22-15</inkml:trace>
  <inkml:trace contextRef="#ctx0" brushRef="#br1" timeOffset="-169845.65">13208 13356 0,'0'0'0,"0"-21"0,21 21 16,0 0-16,0 0 0,1 0 16,20-21-16,-21 21 0,0-21 15,22 21-15,-22 0 0,21-21 0,-21 21 16,22 0-16,-22 0 0,21-22 0,-21 22 15,0-21-15,1 21 0,-22-21 16,0 0 0</inkml:trace>
  <inkml:trace contextRef="#ctx0" brushRef="#br1" timeOffset="-169659.75">12890 13145 0,'0'0'0,"-21"0"16,0 21 0,42 0 15,0-21-31,1 0 0,-1 0 16,0 0-16</inkml:trace>
  <inkml:trace contextRef="#ctx0" brushRef="#br1" timeOffset="-169125.36">15748 13335 0,'0'0'16,"0"-21"-16,21 0 0,-21 0 0,21-1 15,-21 1-15,0 0 0,0 0 0,0 0 16,0 0-16,0 42 31,0 0-31,0 0 0,0 0 16,0 22-16,0-1 0,-21 0 0,21 22 16,0-1-16,-21 1 0,21-1 15,0 1-15,-21 20 0,21-20 0,0-1 16,0 22-16,-21-21 0,-1-1 0,1 22 15,21-22-15,-21 22 0,0 0 16,-21-22-16,20 22 0,1-22 0,0 1 16,-21-22-16,21 22 0,-1-22 0,1 0 15,0-21-15,0 1 0,21-1 0,0 0 16,-21-21 0,21-21-1,0 0-15,0-1 0,21-20 16,-21 0-16,21-1 0,0 1 15,0 0-15,1-22 0,-1 1 0</inkml:trace>
  <inkml:trace contextRef="#ctx0" brushRef="#br1" timeOffset="-168761.57">15621 13589 0,'-21'-42'0,"42"84"0,-42-105 0,0 20 0,-1 1 15,22 21-15,0-22 0,0 22 16,0 0-16,0 0 0,0 0 0,0 0 15,0-1-15,0 1 0,0 0 0,22 0 16,-1 21-16,21 0 0,-21-21 16,22 21-16,-22 0 0,21 0 15,0 0-15,22 0 0,-22 21 0,22 0 16,-22 0-16,22 0 0,-22 1 16,0-1-16,1 21 0,-22-21 0,0 0 15,-21 1-15,0 20 0,0-21 0,0 0 16,-21 0-16,-22 22 0,22-22 15,-21 0-15,0-21 0,-1 21 0,-20 0 16,42-21-16,-22 0 0,1 22 16,21-22-16,0 0 0,-1 0 15,1 0-15,0 0 0,21-22 32,21 22-17,0-21-15,1 21 0,-1-21 0,21 0 16,-21 21-16,0-21 0,22 21 15</inkml:trace>
  <inkml:trace contextRef="#ctx0" brushRef="#br1" timeOffset="-168333.8">16362 13420 0,'0'-64'31,"0"43"-31,0 0 0,21 21 0,0-21 16,0 0-16,0 21 0,1-22 0,-1 22 16,0 0-16,0 0 0,21 0 15,-20 0-15,-1 0 0,0 0 0,21 22 16,-21-1-16,1 0 0,-1 0 0,-21 0 16,0 0-16,21 22 0,-21-22 15,0 21-15,0 1 0,0-22 0,0 21 16,0-21-16,-21 0 0,0 1 0,-1-1 15,22 0-15,0 0 16,-21-21-16,0 0 0,21 21 0,-21-21 16,0-21-1,21 0 1,0 0-16,0 0 0,0-1 0,0 1 16,0-21-16,0 21 0,21-22 15,-21 22-15,0 0 0,21-21 0,-21 21 16,21-22-16,0 22 0,-21 0 0,22 0 15,-1 0-15,0 21 0,0-22 16,0 22-16,0 0 0,1 0 16,-1 0-16,0 0 15,0 22-15</inkml:trace>
  <inkml:trace contextRef="#ctx0" brushRef="#br1" timeOffset="-167885.17">17357 13293 0,'-22'-21'31,"1"21"-31,0 0 0,0 0 16,0 0-16,0 0 0,-1 21 0,1 0 16,0-21-16,0 21 0,0 0 15,0 0-15,21 1 0,-22-1 16,22 0-16,-21 21 0,21-21 0,0 1 15,0-1-15,0 0 0,0 0 16,0 0-16,0 0 0,0 1 0,21-1 16,1-21-16,-1 0 0,0 21 0,21-21 15,-21 0-15,1 0 0,-1 0 16,21 0-16,-21-21 0,22 0 0,-22 21 16,0-22-16,21 1 0,-21 0 15,1-21-15,-1 21 0,0-1 0,-21-20 16,0 21-16,0-21 0,0 20 0,0-20 15,0 21-15,0-21 0,0 20 16,-21 1-16,0 0 0,-1 21 16,1-21-16,-21 21 0,21 0 0,0 0 15,-1 0-15,1 0 0,-21 0 16,21 21-16,0-21 0,-1 21 0,22 0 16,-21 1-16,21-1 0,0 0 0,0 0 15,0 0-15,0 0 16,21 1-16,1-22 0,-1 21 0,0 0 15</inkml:trace>
  <inkml:trace contextRef="#ctx0" brushRef="#br1" timeOffset="-166205.6">18330 13356 0,'0'-21'0,"0"42"0,0-63 0,0 21 0,0 0 15,-21-1-15,0 22 0,0-21 0,0 21 16,-1 0-16,-20 0 0,21 0 16,0 0-16,0 0 0,-22 0 0,22 0 15,0 21-15,-21 1 0,20-1 0,1 0 16,0 0-16,21 21 0,-21-20 16,21-1-16,0 21 0,0-21 15,0 22-15,0-22 0,0 0 0,0 0 16,0 0-16,0 0 0,21 1 15,0-1-15,0 0 0,1-21 0,-1 0 16,0 0-16,21 0 0,-21 0 16,1 0-16,-1 0 0,0 0 0,21-21 15,-21 0-15,1-1 0,-1 1 0,0 0 16,0-21-16,0 21 0,0-22 16,1 1-16,-1 0 0,0-1 0,0 1 15,0-22-15,0 22 0,1-21 16,-22 20-16,21 1 0,0 0 0,-21-1 15,0 1-15,0 21 0,0 0 0,0-1 16,0 44 0,-21-1-16,21 0 15,-21 0-15,-1 21 0,1 1 0,0-1 16,21 0-16,-21 1 0,0-1 16,21 0-16,-21-20 0,21 20 0,0 0 15,0 1-15,0-1 0,0 0 0,0-21 16,0 22-16,0-22 0,42 21 15,-21-21-15,0 1 0,0-1 0,1-21 16,20 21-16,-21-21 0,21 0 16,1 0-16,-22 0 0,21 0 15,1-21-15,-22 21 0,21-21 0,-21-1 16,22-20-16,-22 21 0,0-21 0,0 20 16,0-20-16,0 21 0,1-21 15,-22 20-15,0-20 0,0 21 0,0 0 16,0 0-16,0-1 0,0 1 15,-22 42 1,22 1 0,-21-1-16,21 0 0,-21 0 15,21 0-15,0 22 0,0-22 0,0 0 16,0 0-16,0 0 0,0 22 0,0-22 16,0 0-16,21 0 0,0-21 15,-21 21-15,22 0 0,-1-21 16,0 0-16,0 0 0,0 0 0,22 0 15,-22 0-15,0 0 0,0 0 16,0-21-16,0 0 0,1 0 0,-1 0 16,0 0-16,-21-1 0,21 1 15,0-21-15,0 21 0,-21 0 0,0-1 16,22 1-16,-22 0 0,0 0 0,0 0 16,0 42-1,0 0 1,-22 0-16,22 0 0,0 1 15,0-1-15,0 21 16,0-21-16,0 0 0,0 1 0,0-1 16,0 0-16,0 0 0,0 0 0,22 0 15,-1-21-15,0 22 0,21-22 16,-21 0-16,1 0 0,-1 0 0,0 0 16,0 0-16,0 0 0,0-22 0,1 1 15,-1 0-15,0 0 16,0-21-16,0 20 0,0 1 0,1-21 15,-1 21-15,0-22 0,0 22 0,0-21 16,0 21-16,1 0 0,-1-1 16,0 1-16,0 0 0,-21 0 15,21 21-15,0 0 0,-21 21 32,0 0-17,0 0-15,0 1 16,0-1-16,0-42 62,0-1-62,0 1 16,0 0-16,0 0 16,0 0-16,-21 21 0,0 0 15,0 0 1,0 0-16,0 21 15,-1 0-15,22 0 0,-21 0 16,21 1-16,-21-1 0,21 21 0,-21-21 16,21 22-16,0-22 0,0 0 15,0 21-15,0-21 0,0 22 0,21-22 16,0 21-16,0-21 0,1 1 16,-1-1-16,0 0 0,21 0 0,1-21 15,-22 0-15,21 0 0,-21 0 0,22 0 16,-22 0-16,0 0 0,21-21 15,-21 21-15,1-21 0,20 0 0,-21-22 16,0 22-16,0-21 0,1-1 16,-1 1-16,0 0 0,0-1 15,0 1-15,0-21 0,1 20 0,-1-20 16,0 20-16,0-20 0,0 21 0,-21-1 16,0 1-16,0 21 0,0 0 15,-21 21 1,0 21-16,21 0 0,-21 21 15,0-21-15,-1 22 0,1-1 0,0 0 16,0 1-16,21-1 0,0 0 0,0 1 16,0-1-16,0 0 15,0 1-15,0-1 0,0 0 0,0-20 16,0 20-16,21-21 0,0 0 0,-21 0 16,21 1-16,1-1 0,-1-21 15,0 0-15,0 0 0,0 0 16,0 0-16,1 0 0,20 0 0,-21-21 15,0-1-15,22 1 0,-22 0 16,21 0-16,-21 0 0,22 0 0,-22-1 16,21 1-16,-21-21 0,0 21 0,1 0 15,-22-1-15</inkml:trace>
  <inkml:trace contextRef="#ctx0" brushRef="#br1" timeOffset="-165932">20468 13229 0,'0'0'0,"0"21"16,21-21-16,0 0 0,1 0 16,-1 0-16,21 0 0,-21 0 0,22 0 15,-22 0-15,21 0 0,-21 0 16,22 0-16,-22 0 0,21 0 0,0 0 15,-20-21-15,-1 21 0,21 0 16,-21 0-16,0 0 16,1 0-16,-22-21 0</inkml:trace>
  <inkml:trace contextRef="#ctx0" brushRef="#br1" timeOffset="-163079.85">889 15981 0,'0'0'0,"-254"21"31,212-21-31,-1 0 0,22 0 16,-21 0-16,21 0 0,-1 0 0,1 0 15,0 0-15,0 0 16,42 0-1,0 0-15,22 0 16,-22 0-16,42 0 0,-20 0 0,20 21 16,22-21-16,-22 0 0,22 0 15,21 0-15,-22 0 0,22 0 16,0-21-16,0 0 0,0 21 0,0-21 16,-1 0-16,-20-1 0,0 22 15,-22-21-15,22 0 0,-43 21 0,22-21 16,-22 0-16,0 21 0,-20 0 0,-1-21 15,0 21-15,-21-22 16,-21 22 0,0-21-16,-22 21 0,22-21 15,-21 21-15,-1 0 0,22 0 16,-21 0-16,0 0 0,20 0 16,1 0-16,-21 0 0,21 0 0,0 0 15,63 0 16,-21 0-31,0 0 16,22 0-16,-1 0 0,0 0 16,1 0-16,-1 0 0,0 0 0,1 21 15,-22 0-15,21 1 0,-21-1 16,-21 0-16,0 0 0,0 21 0,0-20 16,0 20-16,-42 0 0,21-21 15,0 22-15,-22-22 0,1 21 16,0-21-16,20 1 0,-20 20 15,0-21-15,21 0 0,-22 0 0,22-21 16,0 22-16,0-1 0,42-21 31,21-21-31,1-1 0</inkml:trace>
  <inkml:trace contextRef="#ctx0" brushRef="#br1" timeOffset="-162377.1">4403 15304 0,'0'-43'15,"0"86"-15,0-107 0,0 43 0,0 0 0,0 0 16,-22-1-16,1 22 15,0 22-15,0-1 0,21 21 16,-21 0-16,0 1 0,-1-1 16,22 22-16,-21-22 0,0 21 0,0-20 15,0 20-15,21-20 0,-21 20 0,-1-21 16,1 1-16,21 20 0,0-20 16,-21-1-16,21-21 0,0 21 0,-21-20 15,21-1-15,0 0 0,0 0 16,21-21-1,0-21-15,0 0 0,1 0 16,-1-22-16,0 22 0,0-21 16,0-1-16,0 1 0,1 0 0,20-1 15,-21-20-15,0 21 0,0-1 0,1-20 16,20-1-16,-21 22 0,0-22 16,-21 1-16,21 21 0,-21-22 0,22 43 15,-22-21-15,0 20 0,0 1 16,0 42-1,0 22-15,0-1 0,0 0 0,0 1 16,0 20-16,0-20 16,0 20-16,0-21 0,0 22 0,0-22 15,-22 22-15,22-22 0,0 22 0,-21-22 16,21 0-16,0 1 0,0-1 16,0 0-16,0 1 0,0-22 0,0 0 15,0 0-15,21-21 16,1 0-16,-22-21 15</inkml:trace>
  <inkml:trace contextRef="#ctx0" brushRef="#br1" timeOffset="-160221.62">4106 15812 0,'-21'0'0,"42"0"0,-42 21 16,21 0-16,21-21 15,0 0-15,1 0 16,20 0-16,-21 0 0,21 0 0,1 0 16,-1 0-16,0 0 0,22-21 15,-22 0-15,22 21 0,-1-22 0,1 1 16,-22 0-16,22 0 0,-1 0 0,-21 0 16,1-22-16,-1 22 0,0 0 15,-20 0-15,-1 0 0,0-1 16,-21 1-16,0 0 0,-21 21 31,21 21-31,-21 0 0,-1 1 16,22 20-16,0-21 0,-21 21 0,21 1 15,-21-1-15,21 0 0,0 1 16,0 20-16,-21 1 0,21-22 0,0 22 16,-21-22-16,21 21 0,0-20 15,0-1-15,0 22 0,0-22 0,-21-21 16,21 21-16,0 1 0,0-22 0,0 0 15,0 0-15,0 0 0,0-42 32,0 0-17,0-21-15,0 21 16,0-1-16,-22-20 0,22 0 0,0-1 16,0 1-16,0 0 0,-21-22 0,21 1 15,0 20-15,0-20 0,0-1 16,0 1-16,0 21 0,21-22 0,-21 22 15,22-22-15,-1 22 0,0 0 0,0-1 16,0 22-16,22 0 0,-22 0 16,0 0-16,21 21 0,-21 0 0,1 0 15,20 21-15,-21 0 0,0 0 16,0 0-16,1 22 0,-1-22 16,0 21-16,0-21 0,-21 22 0,0-22 15,0 21-15,0-21 0,0 22 16,-21-22-16,0 0 0,0 21 0,-1-21 15,22 1-15,-21-22 0,0 21 0,0 0 16,0-21-16,0 0 0,-1 0 16,1 0-16,0-21 0,21 0 15,0-1-15,-21 22 0,0-21 0,21 0 16,0 0-16,0 0 0,0 0 16,0 42 15,21 0-31,0 0 15,-21 0-15,21 0 0,0 1 0,-21-1 16,22 0-16,-1-21 0,-21 21 16,21 0-16,0-21 0,0 0 0,0 0 15,22 0-15,-22 0 0,21 0 0,1 0 16,-1-21-16,0 21 0,1-21 16,-1 0-16,0-22 0,-21 22 0,22 0 15,-1 0-15,-21 0 0,0-22 0,1 22 16,-1-21-16,0 21 0,-21 0 15,0-22-15,0 22 0,0 0 16,0 0-16,0 0 0,0-1 16,0 44-1,-21-1-15,21 0 16,-21 0-16,21 0 0,0 0 0,0 22 16,0-1-16,-22 0 0,22 1 15,-21-1-15,21 22 0,0-1 0,0 1 16,0-1-16,-21 1 0,21-1 0,-21 1 15,21-1-15,0 1 0,0-1 16,0 1-16,0 20 0,0-20 0,0-1 16,0 1-16,0-1 0,0-20 0,0-1 15,0 0-15,0 1 16,0-1-16,0-21 0,0 0 0,0 0 16,21-21-1,-21-21-15,21 0 0,-21-21 16,21 21-16,-21-22 0,22 1 0,-22 0 15,0-22-15,21 1 0,-21-1 0,21 1 16,-21-22-16,0 21 0,0-20 16,0-1-16,0 0 0,0 1 0,0-1 15,0-21-15,0 43 0,21-22 0,-21 22 16,21-1-16,0 1 0,-21-1 16,22 22-16,-1-1 0,0 22 0,0 0 15,0 0-15,-21 0 0,21 21 16,1 0-16,20 0 0,-21 0 15,0 21-15,0 0 0,1 0 0,-1 22 16,0-22-16,-21 21 0,21 0 0,0 1 16,-21-22-16,21 21 0,-21 1 15,0-1-15,0 0 0,0-21 0,-21 1 16,0 20-16,0-21 0,0 0 16,0-21-16,-1 0 0,1 0 15,0 0-15,0 0 0,0 0 0,0-21 16,-1 0-16,1 21 0,21-21 15,-21-22-15,0 22 0,0 0 16,21 0-16,0 0 0,0 0 0,-21 21 16,21-22-16,0 44 31,0-1-31,0 0 0,21 0 0,-21 0 16,21 22-16,0-22 0,0 0 15,-21 21-15,21-21 0,1 1 0,20-1 16,-21 0-16,0 0 0,22 0 0,-22-21 15,0 0-15,21 0 0,-21 0 16,22 0-16,-22 0 0,21-21 0,1 21 16,-1-21-16,-21 0 0,21-22 0,1 22 15,-1-21-15,0 0 16,1-1-16,-22 22 0,21-42 0,-21 20 16,1 1-16,-1 0 0,0-1 0,-21-20 15,0 20-15,21 1 0,-21 0 16,0-1-16,0 22 0,0 0 0,0 0 15,-21 21 1,0 21-16,21 0 16,-21 22-16,21-22 0,0 21 0,-22 0 15,22-20-15,-21 20 0,21 0 0,0 1 16,0-1-16,0-21 0,0 21 16,0 1-16,0-1 0,0-21 0,0 22 15,0-22-15,0 0 0,0 21 16,43-42-16,-22 21 0,0 1 15,0-22-15,0 0 0,0 0 0,1 0 16,-1 0-16,0 0 0,0 0 16,0 0-16,0-22 0,1 22 0,-1-21 15,-21 0-15,0 0 0,21 21 0,-21-21 16,21 0-16,-21-1 0,0 1 16,0 0-16,0 0 0,0 0 15,0 0 1</inkml:trace>
  <inkml:trace contextRef="#ctx0" brushRef="#br1" timeOffset="-157397.52">7302 15621 0,'-21'0'31,"21"21"-31,0 0 16,-21 1-16,21-1 0,-21 0 0,21 0 15,-21 0-15,21 22 0,0-22 16,0 0-16,-21 21 0,21-21 16,0 1-16,-22-1 0,22 0 0,0 0 15,0 0-15,0-42 32,0 0-17,22 0-15,-22 0 16,0-1-16</inkml:trace>
  <inkml:trace contextRef="#ctx0" brushRef="#br1" timeOffset="-157192.64">7239 15346 0,'0'0'0,"0"-21"16,0 0-16,0 42 46,0 0-30,21 0-16,0 0 16,-21 0-16,21-21 0,1 22 0,-1-1 15,-21 0-15,21-21 0,0 21 16,0 0-16</inkml:trace>
  <inkml:trace contextRef="#ctx0" brushRef="#br1" timeOffset="-156905.34">7810 15515 0,'0'0'0,"22"0"0,-1-21 16,-21 0-16,0 0 16,0 0-16,-21 21 15,-1 0 1,1 0-16,0 0 0,0 21 16,0-21-16,0 21 0,-1 21 0,1-21 15,0 1-15,21 20 0,-21-21 0,21 21 16,-21 1-16,21-22 15,-21 21-15,21-21 0,0 22 0,0-22 0,0 0 16,0 0-16,0 22 0,21-43 0,21 21 16,-21 0-16,0-21 15,22 0-15,-22 0 0,21 0 0,1 0 16,-1 0-16,0 0 0,1-21 0,-1 0 16,0 21-16,1-22 0,-1 1 15,0 0-15,1-21 0,-1 21 0</inkml:trace>
  <inkml:trace contextRef="#ctx0" brushRef="#br1" timeOffset="-155289.64">8424 15558 0,'0'-22'16,"0"44"-16,0-65 0,-21 22 0,0 0 15,0 21-15,0 0 16,-1 0-16,1 0 0,0 0 0,0 0 16,0 0-16,0 21 0,-1 0 0,22 0 15,-21 1-15,0 20 0,0-21 16,0 0-16,21 22 0,0-22 0,-21 21 15,21-21-15,0 0 0,0 22 0,0-22 16,0 0-16,0 0 0,0 0 16,0 1-16,21-22 0,0 0 0,0 0 15,0 0-15,0 0 0,1 0 16,-1 0-16,0 0 0,21-22 0,-21 1 16,1 0-16,-1 0 0,0 0 0,0 0 15,0-1-15,-21 1 0,21 0 16,1 0-16,-22-21 0,0 20 15,0 1-15,0 0 0,0 0 0,0 0 16,0 0-16,0-1 0,0 1 16,0 42-1,0 1-15,-22-1 0,22 0 16,-21 21-16,21-21 0,0 1 16,0 20-16,0-21 0,0 0 0,0 22 15,0-22-15,0 0 0,0 0 0,0 21 16,21-42-16,1 22 0,-1-1 15,0-21-15,0 0 0,0 0 16,0 0-16,1 0 0,20 0 0,0 0 16,-21-21-16,22 21 0,-1-22 15,-21 1-15,22 0 0,-1 0 0,-21 0 16,21-22-16,-20 22 0,-1-21 0,21 21 16,-21-22-16,0 1 0,-21 0 15,22-1-15,-22 1 0,21 0 0,-21-1 16,0-20-16,0 42 0,0-22 0,0 1 15,0 21-15,0 0 0,-21 21 16,-1 21-16,1 21 16,21-21-16,-21 22 0,21-1 15,-21 0-15,21 1 16,-21-1-16,21 0 0,0 1 0,0-1 16,0 0-16,0 1 0,0-22 0,0 21 15,0-21-15,21 1 0,0-1 16,0 0-16,0 0 0,1 0 0,20-21 15,-21 0-15,0 0 0,22 0 0,-1 0 16,-21 0-16,21 0 0,-20-21 16,-1 0-16,21 21 0,-21-21 0,0 0 15,1-1-15,20-20 0,-42 21 0,21 0 16,0 0-16,0-22 0,-21 22 16,22-21-16,-22 21 0,0-1 0,0 1 15,0 0-15,0 42 31,0 0-31,0 1 16,0-1-16,0 0 0,0 0 0,0 0 16,0 0-16,0 1 0,0-1 0,0 0 15,0 0-15,0 0 0,0 0 16,0 1-16,21-1 16,0-21-16,0 0 0,0 0 15,22 0-15,-22 0 0,0 0 16,0-21-16,0 21 0,22-22 15,-22 22-15,0-21 0,0 0 0,0 0 0,0 0 16,-21 0-16,22-1 16,-1 1-16,-21 0 0,21-21 0,-21 21 15,0-1-15,0 1 0,21 21 16,-21 21 0,0 1-1,0-1-15,-21 0 0,21 0 0,0 0 16,0 0-16,-21 1 0,21-1 15,-21 0-15,21 0 0,0 0 0,0 0 16,0 1-16,0-1 0,0 0 16,21-21-16,0 0 15,0 0-15,0 0 0,0 0 16,1 0-16,-1 0 0,0 0 0,0-21 16,0 0-16,-21-1 0,0 1 15,0 0-15,0 0 0,0 0 16,0 0-16,0-1 0,0 1 0,0-21 15,-21 21-15,0 0 0,0-1 0,21 1 16,0 0-16,-21 0 0,21 0 16,0 0-16,0-1 15,21 22-15,0 0 16,0 0-16,21 0 0,-20 0 16,-1 0-16,0 0 0,21 0 0,-21 0 15,22 22-15,-22-1 0,21 0 0,-21 0 16,22 0-16,-1 0 15,-21 1-15,0 20 0,22-21 0,-43 0 16,21 22-16,-21-22 0,0 0 0,0 0 16,0 0-16,0 0 0,0 1 15,0-1-15,0 0 0,-21 0 0,0-21 16,21 21-16,-22-21 0,1 0 16,0 0-1,21-21-15,0 0 16,0 0-16,0 0 0,0-1 15,21 1-15,-21 0 16,21-21-16,22 21 0,-22-22 0,0 1 16,21 0-16,-20-1 0,20 1 0,0 0 15,1-1-15,-1 1 0,21 21 16,-20 0-16,20 21 0,-20 0 0,-1 0 16,0 21-16,1 0 0,-22 0 0,0 21 15,0-20-15,0 20 0,-21 0 16,0-21-16,0 22 0,0-22 0,0 21 15,0-21-15,-21 22 0,0-22 0,0 0 16,21 0-16,-21 0 0,-1 1 0,1-1 16,0-21-16,21 21 15,-21-21-15,0 0 0,0 0 16,-1 0-16,1-21 16,21 0-16,-21 21 15,0-22-15</inkml:trace>
  <inkml:trace contextRef="#ctx0" brushRef="#br1" timeOffset="-155101.75">10435 15028 0,'0'0'0,"0"22"15,-21-1-15,21 0 16,0 0-16,-21 0 0,21 0 15,-21-21 1,-1 22-16,1-22 16,0 0-16</inkml:trace>
  <inkml:trace contextRef="#ctx0" brushRef="#br1" timeOffset="-154901.56">8996 15494 0,'-43'21'0,"86"-42"0,-86 63 0,65-42 31,-1 0-31,0 22 0,21-22 0,-21 0 16,43 0-16,-22 0 0,22 0 0,-1-22 16,1 22-16,-1-21 0,22 0 15,-22 21-15,22-21 0,-21 0 0,20 0 16</inkml:trace>
  <inkml:trace contextRef="#ctx0" brushRef="#br1" timeOffset="-152149.65">13271 16023 0,'0'0'0,"-42"0"0,-85-42 32,106 42-32,21-21 0,0 0 15,0-22-15,0 22 0,0 0 0,0-21 16,21 20-16,0-20 0,0 0 16,1-1-16,20 1 0,0 0 0,-21-22 15,22 22-15,-1-22 0,0 1 0,-20 21 16,-1-22-16,21 22 0,-42-1 15,0 1-15,0 21 0,0 0 0,-21 21 32,0 0-32,-22 0 0,22 21 15,-63 42-15,41-41 0,22 20 16,-21 0-16,21 1 0,-1-1 16,22-21-16,0 21 0,0 1 0,0-1 15,22 0-15,-1 1 0,21-22 0,-21 21 16,0 1-16,1-22 0,20 21 15,-21-21-15,0 0 0,0 1 0,-21-1 16,0 0-16,0 0 0,0 0 0,0 0 16,-21-21-1,0 0-15,-21 0 16,21 0-16,-1-21 0,1 21 16,-21-21-16,21 0 0,0 0 15,-1 0-15,1-1 0,0 1 0,0 0 16,0 0-16,0-21 0,-1 20 0,1 1 15,21 0-15,0 42 32,0 0-32,0 1 0,21-1 15,1 0-15,-22 0 0,21 0 0,0 0 16,0 1-16,0 20 0,22-21 0,-22 0 16,0 0-16,21 1 0,-21-22 15,22 21-15,-22-21 0,21 0 0,-21 0 16,22 0-16,-22 0 0,21 0 15,-21 0-15,22-21 0,-22-1 16,21 1-16,-21 0 0,22-21 0,-22 21 16,21-1-16,-21-20 0,1 0 0,20 21 15,-21-22-15,-21 1 0,21-22 16,0 22-16,-21 0 0,22-1 0,-22 1 16,0 21-16,0-21 0,0 20 15,0 44 1,0-1-16,0 0 15,0 21-15,0-21 0,-22 22 16,22-1-16,0-21 0,-21 22 16,21-1-16,0-21 0,0 21 0,0-20 15,0 20-15,-21-21 0,21 0 0,0 0 16,0 1-16,0-1 0,0 0 16,0 0-16,21-42 31,0 0-31,1 0 15,-1-1-15,0 1 0,0 0 0,0 0 16,-21 0-16,21 0 0,1-1 16,-1 1-16,0 21 0,-21-21 15,21 0-15,0 21 0,-21 21 16,0 0 0,0 0-16,21-21 0,-21 22 0,0-1 15,0 0-15,22 0 0,-22 0 0,0 0 16,0 1-16,21-1 0,0 0 15,-21 0-15,21 0 0,0-21 0,0 21 16,1-21-16,-1 22 0,0-22 0,21 0 16,-21 0-16,1 0 0,20 0 15,-21-22-15,0 1 0,22 21 0,-22-21 16,0 0-16,21 0 0,-21 0 0,1-1 16,-1 1-16,-21 0 0,21 0 15,-21 0-15,21 0 0,-21-1 0,0 1 16,0 42 15,0 1-31,0-1 16,0 0-16,0 0 0,-21 0 15,21 0-15,0 1 0,0-1 16,0 0-16,0 0 0,0 0 16,21 0-16,0-21 0,0 0 0,1 0 15,-1 0-15,0 0 0,0 0 16,0 0-16,22 0 0,-22-21 0,21 0 15,-21 21-15,22-21 0,-22 0 16,21 0-16,-21-1 0,0 1 0,1-21 16,-22 21-16,0 0 0,0-22 15,0 1-15,0 21 0,0-22 0,0 1 16,-22 21-16,1-21 0,0 20 16,0 1-16,0 0 0,0 0 0,-22 21 15,22 0-15,0 0 0,-21 21 0,20 0 16,1-21-16,0 43 0,0-22 15,0 0-15,0 21 0,-1-21 0,22 22 16,-21-22-16,21 21 0,0 1 16,0-22-16,0 0 0,0 21 15,0-21-15,0 1 0,21 20 0,1-21 16,-1 0-16,0-21 0,21 21 0,-21 1 0,1-22 16,20 0-16,0 0 15,-21 0-15,22 0 0,-1 0 0,0-22 16,1 1-16,-1 0 0,0 21 0,1-21 15,-1 0-15,-21 0 0,22-22 16,-22 22-16,0 0 0,0 0 0,0-22 16,0 22-16,1 0 0,-22 0 0,0 0 15,0 42 17,0 0-32,-22 0 0,22 0 15,0 1-15,0-1 0,0 0 16,0 0-16,0 0 0,0 0 15,0 1-15,0-1 0,0 0 0,22 0 16,-22 0-16,21 0 0,0-21 16,0 22-16,21-22 0,-20 0 0,20 0 15,-21 0-15,0 0 0,22 0 0,-22 0 16,0-22-16,21 1 0,-21 0 16,1 21-16,-1-21 0,0 0 0,0-22 15,0 22-15,-21 0 0,0-21 0,21 21 16,-21-22-16,22 22 15,-22-21-15,0 21 0,0-22 0,0 22 16,0 42 15,0 0-31,0 1 0,-22-1 0,22 0 16,0 0-16,0 0 0,0 0 0,0 1 16,0-1-16,0 0 0,0 0 15,22 0 1,-1-21-16,0 0 15,0 0-15,0 0 0,0 0 0,1-21 16,-1 0-16,0 21 0,0-21 16,0 0-16,0-1 0,1-20 15,-1 21-15,0-21 0,-21-1 0,21 1 0,0-22 16,0 22-16,-21-21 16,0 20-16,22-20 0,-1 20 0,-21 1 15,0 0-15,0 21 0,0-1 0,0 1 16,0 42-1,0 1-15,-21-1 0,-1 21 16,22 0-16,-21 1 0,21-1 16,-21 22-16,21-22 0,0 0 0,0 22 15,0-22-15,0 0 0,0 1 0,0-1 16,0-21-16,0 22 0,21-22 16,0 21-16,22-21 0,-22 0 15,21 1-15,1-1 0,-22 0 0,21-21 16,0 0-16,1 21 0,-22-21 0,21 0 15,1 0-15,-22 0 0,21-21 16,0 0-16,-20 21 0,20-21 0,-21-1 16,21 1-16,-20 0 0,-1-21 0,0 21 15,0-22-15,0 22 0,-21-21 16,0 21-16,0-22 0,0 22 0,0 0 16,0 0-16,0 0 0,-21-1 15,0 22-15,0 0 0,-22 0 0,22 0 16,0 22-16,-21-1 0,21-21 0,-1 42 15,1-21-15,0 0 0,0 1 16,0 20-16,21-21 0,-21 0 0,21 22 16,0-22-16,0 0 0,0 0 15,0 0-15,0 0 0,0 1 0,21-1 16,0 0-16,0-21 0,0 0 16,0 0-16,1 0 0,20 0 15,-21 0-15,0 0 0,0 0 0,1-21 16,-1 0-16,0-1 0,0 1 15,0-21-15,0 21 0,1-22 0,-1 1 16,0 0-16,0-1 0,0-20 16,-21-1-16,21 1 0,1-1 15,-22 1-15,0-1 0,21 1 0,-21 21 16,0-1-16,21 1 0,-21 21 16,0 0-16,0-1 0,-21 44 15,0-1-15,-1 21 16,1 0-16,0 1 0,0 20 15,0 1-15,21-1 0,0 1 0,0-1 16,0-20-16,0 20 0,0 1 0,0-22 16,0 0-16,21 1 0,0-22 15,0 21-15,0-21 0,1 0 0,20 1 16,-21-1-16,0-21 0,22 0 0,-22 0 16,21 0-16,-21 0 0,22 0 15,-1 0-15,-21-21 0,21-1 16,1 1-16</inkml:trace>
  <inkml:trace contextRef="#ctx0" brushRef="#br1" timeOffset="-151149.66">19389 15685 0,'0'0'0,"-22"0"0,1 0 15,0 0 1,21-22-16,0 1 16,0 0-16,0 0 0,21 0 15,0 0-15,1-1 0,-1-20 0,0 21 16,21-21-16,-21-22 16,22 22-16,-1-1 0,-21-20 0,22 21 15,-1-22-15,-21 22 0,0-1 16,0 22-16,1-21 0,-1 21 0,-21 0 15,0-1-15,-21 22 16,-1 0-16,1 0 0,0 22 16,-21-1-16,21 0 0,-1 21 0,-20-21 15,21 22-15,0-22 0,21 21 0,0 1 16,0-1-16,0 0 0,0-21 16,0 22-16,21-1 0,0-21 0,0 22 15,0-22-15,1 0 0,-1 0 0,-21 0 16,21 0-16,-21 1 15,21-1-15,-21 0 0,-21-21 16,0 0 0,0 0-16,-1 0 0,1 0 15,0 0-15,0 0 0,0-21 0,0 0 16,-1-1-16,1 22 0,0-21 16,21 0-16,0 0 15,0 42 1,0 0-1,0 0-15,21 1 0,0-1 16,1-21-16,-22 21 0,42 0 0,-21-21 0,0 0 16,22 21-16,-22-21 15,21 0-15,0 0 0,1 0 0,-1 0 16,0 0-16,1 0 0,-1-21 0,0 0 16,22 21-16,-22-21 0,1 0 15,-1-1-15,0-20 0,1 21 0,-1-21 16,-21-1-16,21 1 0,-20-22 15,-1 1-15,21 21 0,-21-22 0,0 22 16,1-22-16,-22 22 0,21 0 0,0-1 16,-21 1-16,0 21 15,0 0-15,0-1 0,0 1 0,0 42 16,0 1 0,-21-1-16,0 0 0,21 21 15,-22-21-15,1 22 0,0-1 0,0 22 16,21-1-16,-21-21 0,0 22 15,21-1-15,0-20 0,0-1 0,0 0 16,0 1-16,0-1 0,0 0 0,0-20 16,0-1-16,0 0 0,21 0 15,0 0-15,0-21 0,0 0 16,0 0-16,1 0 0,-1 0 0,0 0 16,0 0-16,0-21 15,0 0-15,1 0 0,-22 0 16,21-1-16</inkml:trace>
  <inkml:trace contextRef="#ctx0" brushRef="#br1" timeOffset="-150944.18">20214 15240 0,'0'0'0,"-21"0"16,0 0-1,21 21-15,21-21 16,0 0-1,21 0-15,-20 0 0,20 0 0,0 0 16,1 0-16,-1 0 0,0 0 16,22 0-16,-22 0 0,0 0 15,1 0-15,20-21 0,-20 21 0,-1-21 16,-21 0-16</inkml:trace>
  <inkml:trace contextRef="#ctx0" brushRef="#br1" timeOffset="-149245.36">21209 15431 0,'0'21'0,"0"-42"0,21 63 15,0-42 1,0 0 0,1 0-16,-1 0 0,0-21 0,0 0 15,0 21-15,0-22 0,1 1 0,-22 0 16,21 0-16,-21 0 0,0 0 15,0-22-15,0 22 0,0-21 0,0-1 16,0 22-16,-21-21 0,-1 21 0,1-22 16,0 22-16,0 0 0,-21 21 15,20 0-15,1 0 0,0 0 0,0 0 16,-21 0-16,20 0 0,1 21 0,-21 22 16,21-22-16,0 21 0,-22 0 15,22 1-15,0-1 0,0-21 0,0 22 16,21-1-16,-22 0 0,22-21 15,0 22-15,0-22 0,0 0 16,43 0-16,-22 0 0,0-21 0,0 22 16,0-22-16,22 0 0,-22 0 0,21 0 15,-21 0-15,22 0 0,-22 0 16,0-22-16,21 1 0,-20 21 0,-1-21 16,0 0-16,0-21 0,0 20 0,0-20 15,-21 21-15,22-21 0,-22-1 16,21 1-16,-21 0 0,0 20 15,0-20-15,0 21 0,0 0 0,0 0 0,0 42 32,0 0-32,0 0 0,-21 0 15,-1 22-15,1-1 0,21 0 0,-21 1 16,21-1-16,-21-21 0,21 21 16,0 1-16,0-22 0,0 0 0,0 21 15,0-20-15,0-1 0,21 0 16,0-21-16,0 0 0,1 0 15,20 0-15,-21 0 0,0 0 0,22-21 16,-22 21-16,21-21 0,0-1 0,1 1 16,-22-21-16,21 0 0,1 20 15,-22-20-15,21-21 0,-21 20 16,22-20-16,-22 20 0,0-20 0,0-1 16,0 22-16,0 0 0,-21-22 15,0 22-15,0 21 0,0-22 0,0 22 16,-21 21-1,0 0-15,0 21 0,0 1 16,21 20-16,-21-21 0,-1 21 0,1 1 16,0 20-16,21-20 0,-21-1 15,21 21-15,-21-20 0,21 20 0,0-20 16,0-1-16,0 0 0,0-21 16,0 22-16,0-22 0,0 0 15,0 0-15,0 0 0,0 1 0,21-44 47,0 1-47,-21 0 0,21 0 16,0 0-16,-21-22 0,22 22 15,-1 0-15,0-21 0,0 21 0,0-22 16,0 22-16,1 0 0,-1 0 0,0 0 16,0-1-16,0 22 0,0 0 15,1 0-15,-1 0 0,0 0 0,0 22 16,0-1-16,0 0 0,-21 0 15,0 0-15,0 22 0,22-22 0,-22 21 16,0-21-16,0 0 0,0 22 16,0-22-16,0 0 0,0 0 15,0 0-15,-22 1 0,1-22 0,21 21 16,-21-21-16,0 0 0,0 0 16,0 0-16,-1 0 15,1 0-15,21-21 0,0-1 16,-21 1-16,21 0 0,0 0 15,-21 0-15,21 0 16,0-1-16,-21 22 16,21 22-1,0-1 1,0 0-16,0 0 16,0 0-16,21-21 0,-21 21 0,21 1 15,0-22-15,0 21 0,1-21 16,-1 0-16,0 0 0,0 0 0,21 0 15,-20 0-15,-1 0 0,21 0 16,0 0-16,1 0 0,-1-21 0,0-1 16,1 22-16,-22-21 0,21-21 0,1 21 15,-1-22-15,-21 1 0,21 0 16,-20-1-16,-1-20 0,21 21 16,-21-22-16,0 22 0,1-22 0,-22 22 0,21 0 15,0-1-15,-21 1 0,0 0 16,21-1-16,-21 22 0,0 0 15,0 0-15,0 42 16,0 0-16,-21 0 16,0 22-16,0-1 0,-1 0 0,1 1 15,0 20-15,0-21 0,0 22 16,0-1-16,-1-20 0,22 20 0,0-20 16,-21-1-16,21 0 0,0 1 0,0-22 15,0 21-15,0-21 0,21 0 16,1 1-16,-1-1 0,21-21 15,-21 21-15,22-21 0,-22 0 0,21 0 0,0 0 16,1 0-16,-22 0 16,21-21-16,-21 0 0,22 21 0,-22-22 15,21 1-15,-21-21 0,1 21 0,-1-22 16,0 22-16,0-21 0,0 0 16,-21-1-16,0 22 0,0 0 0,0 0 15,0 0-15,0-1 0,-21 44 16,0-22-1,21 21-15,-21 0 0,21 21 0,-21-21 16,21 1-16,-22 20 0,22-21 16,0 0-16,0 0 0,0 1 0,0-1 15,0 0-15,0 0 0,22 0 0,-1 0 16,0-21-16,0 22 0,0-22 16,0 0-16,1 0 0,-1 0 15,0 0-15,0 0 0,0 0 16,0 0-16,1-22 0,-1 1 15,0 0-15,0 21 0,-21-21 16</inkml:trace>
  <inkml:trace contextRef="#ctx0" brushRef="#br1" timeOffset="-149013.45">24257 15579 0,'-21'-21'63</inkml:trace>
  <inkml:trace contextRef="#ctx0" brushRef="#br1" timeOffset="-144120.58">1185 17463 0,'0'0'0,"-21"0"16,-64 21-1,64-21-15,-21 0 0,21 0 16,-22 0-16,22 0 0,-21 0 0,0 0 16,20 0-16,-20 0 0,0 0 15,-1 0-15,1-21 0,0 21 16,-1 0-16,1 0 0,0 0 0,-1-22 16,22 22-16,-21 0 0,21 0 15,0 0-15,-1 0 0,1 0 16,42 0-1,1 0 1,20 0-16,0 0 0,1 0 16,-1 0-16,21 0 0,1 0 15,-1 22-15,1-22 0,21 0 0,-22 0 16,22 0-16,-1 0 0,1 0 16,0 0-16,21 0 0,-22 0 0,1 0 15,21 0-15,-22 0 0,1 0 16,-21 0-16,20 0 0,-20-22 0,20 22 15,-20-21-15,-22 21 16,22 0-16,-22-21 0,0 21 0,-20 0 16,-1 0-16,0-21 0,-21 0 15,0 0 1,-21 21-16,-22 0 0,22-22 0,-21 22 16,21 0-16,-22-21 0,1 21 15,-21 0-15,20 0 0,1-21 16,0 21-16,20 0 0,-20 0 0,0 0 15,21 0-15,-1-21 0,44 21 47,-1 0-31,21 0-16,-21 0 0,0 0 0,22 0 16,-22 0-16,0 0 0,21 21 15,1-21-15,-22 0 0,21 21 0,-21-21 16,22 21-16,-22-21 0,0 22 15,-21-1-15,0 0 0,0 0 16,0 0-16,0 0 0,-21 22 0,0-22 16,0 21-16,-1-21 0,1 1 15,-21 20-15,21-21 0,-22 21 0,22-20 16,0-1-16,0 21 0,-21-21 16,42 0-16,-22 1 0,1-22 15,21 21-15,-21 0 0,42-42 31,0 21-31,1-21 16</inkml:trace>
  <inkml:trace contextRef="#ctx0" brushRef="#br1" timeOffset="-140873.92">4022 16743 0,'0'-21'32,"-22"21"-17,22-21-15,0-1 31,0 1-31,0 0 16,0 0 0,0 0-16,0 0 15,-21 21 17,0 0-32,0 21 0,0 0 15,21 0-15,-21 21 0,-1 1 16,1 20-16,21-20 0,0 20 0,-21 1 15,21-22-15,-21 21 0,0 1 16,21-22-16,-21 22 0,-1-22 16,1 0-16,0 1 0,0-1 15,0 0-15,21 1 0,0-1 0,-21-21 16,21 0-16,0 1 0,0-44 31,0 1-31,0 0 16,21 0-16,0 0 0,0-22 0,0 1 15,-21 0-15,21 21 0,1-43 16,-1 22-16,-21-1 0,21-20 0,0 21 16,-21-22-16,0 22 15,21-22-15,-21 1 0,21 20 0,-21 1 0,0 0 16,0 21-16,0-1 16,0 1-16,22 21 0,-22 21 15,21 1-15,-21-1 0,0 21 16,21 0-16,0 22 0,-21-22 0,0 22 15,0-1-15,0-20 0,21 20 16,-21-21-16,0 1 0,21-1 0,-21 0 16,0 1-16,0-1 0,0-21 15,22 22-15,-22-22 0,21 0 0,-21 0 16,0 0-16,21-21 16,0 0-1,-21-21-15,0 0 16,0 0-16,0 0 0,0-1 15,-21 1-15,0 0 0,0 0 16,-1 0-16,1 0 0,-21-1 0,21 1 16,-22 0-16,22 21 0,0-21 15,-21 21-15,21 0 0,-1 0 16,1 0-16,0 0 0,0 21 0,21 0 16,0 0-16,0 1 0,0-1 15,0 0-15,21 21 0,0-21 16,0 1-16,1-1 0,-1 0 15,0 0-15,0 0 0,21 0 16,-20-21-16,-1 0 0,21 0 16,-21 0-16,22 0 0,-22 0 0,0 0 15,21-21-15,-21 21 0,22-21 16,-1 0-16,0-21 0,-20 20 0,20 1 16,0 0-16,-21-21 0,22 21 15,-22-1-15,0-20 0,-21 21 0,21 0 16,-21-22-16,21 43 0,-21-21 15,0 0-15,0 42 32,0 0-32,0 1 0,0-1 15,0 21-15,0-21 0,0 0 16,0 22-16,0-22 0,0 0 16,0 0-16,0 22 0,0-22 15,0 0-15,22-21 0,-22 21 0,21 0 16,0-21-16,0 0 0,0 0 15,0 0-15,1 0 0,20-21 0,-21 0 16,0 0-16,22 0 0,-22-1 16,0 1-16,21 0 0,-21 0 0,1 0 15,-1-22-15,0 22 0,0 0 16,-21-21-16,0 21 0,21-1 0,-21 1 16,0 0-16,0 0 0,0 42 31,0 0-31,0 0 15,21 1-15,-21-1 0,0 0 16,0 0-16,22 0 0,-22 0 0,0 22 16,0-22-16,0 0 0,21 0 15,0 0-15,-21 1 0,21-1 0,-21 0 16,21 0-16,0-21 0,1 0 16,-1 0-16,0 0 0,0 0 0,0 0 15,22 0-15,-22 0 0,21-21 16,-21 0-16,22 0 0,-1-1 0,-21 1 15,21 0-15,-20-21 16,20 21-16,-21-22 0,0 1 0,0 0 16,1-1-16,-22 1 0,0 0 15,21-1-15,-21-20 0,0 20 0,0-20 16,0 21-16,0-1 0,0 1 16,0 0-16,0 20 0,0 1 0,0 0 15,0 0-15,-21 21 16,21 21-16,0 0 0,0 0 0,0 22 15,-22-1-15,22 0 0,0 1 0,0 20 16,0-20-16,-21 20 0,21-21 16,0 1-16,0-1 0,0 22 0,0-43 15,0 21-15,0 0 16,0 1-16,0-22 0,21 21 0,1-21 16,-1 1-16,0-1 0,21-21 15,-21 21-15,22-21 0,-22 0 0,21 0 16,1 0-16,-1-21 0,-21 21 15,21-21-15,1-1 0,-22 1 0,21 0 16,-21 0-16,1 0 0,20 0 16,-21-22-16,-21 22 0,21 0 0,-21-21 15,21 20-15,-21-20 0,0 21 16,0 0-16,0 0 0,-21 42 31,0 0-15,21 21-16,0-21 0,-21 1 15,21-1-15,0 0 0,0 21 16,0-21-16,0 1 0,0-1 0,0 0 16,0 0-16,21 0 0,0 0 15,0-21-15,1 0 0,-1 0 16,0 0-16,0 0 0,0 0 16,0 0-16,1-21 0,20 0 0,-21 21 15,0-21-15,0 0 0,1 0 16,-1-1-16,0-20 0,-21 21 0,0 0 15,0-22-15,0 1 16,0 21-16,0-21 0,0-1 0,-21 22 16,0-21-16,-1 21 0,1-1 15,0 1-15,0 21 0,0 0 0,0 0 16,-1 0-16,1 0 0,-21 0 16,21 0-16,0 21 0,-1 1 0,1-1 15,0 0-15,-21 0 0,21 0 16,-1-21-16,1 21 0,0 1 0,0-1 15,0-21-15,0 0 0</inkml:trace>
  <inkml:trace contextRef="#ctx0" brushRef="#br1" timeOffset="-140644.05">5292 17103 0,'42'0'31,"-21"0"-31,21 0 16,-20-21-16,20 21 0,0-22 15,22 22-15,-22 0 0,22-21 0,-1 21 16,1 0-16,-1 0 0,-21-21 16,22 21-16,-22 0 0,1 0 0,-22 0 15,21-21-15,-21 21 0,0 0 16</inkml:trace>
  <inkml:trace contextRef="#ctx0" brushRef="#br1" timeOffset="-137977.39">6816 17103 0,'0'-21'16,"0"42"-16,0-64 0,0 22 16,0 0-16,0 0 0,0 0 15,21 21-15,0-21 0,0 21 16,0 0-16,0 0 16,-21 21-16,22 0 15,-22 0-15,0 0 0,0 22 16,0-22-16,0 0 0,0 21 0,0-21 15,0 22-15,0-22 0,0 0 16,0 0-16,-22 22 0,22-22 0,-21 0 16,0 0-16,21 0 15,0-42 17,0 0-17,0 0-15,0 0 0,0-1 16,21 1-16,0 0 0,1-21 15,-1 21-15,-21-22 0,21 1 16,0 21-16,0-22 0,0 22 0,1-21 16,-1 21-16,0 0 0,0-1 0,21 22 15,-20 0-15,-1 0 0,0 0 16,0 0-16,0 22 0,0-1 0,-21 0 16,22 21-16,-22-21 0,21 22 15,-21-22-15,0 21 0,0-21 0,0 1 16,0 20-16,0-21 15,0 0-15,0 0 0,0 1 0,0-1 0,0 0 16,0 0 0,0-42 15,0 0-15,0 0-16,21-1 0,0 1 15,-21 0-15,21-21 0,0 21 0,1-22 16,-1 22-16,0-21 0,0-1 15,0 22-15,0-21 0,1 21 0,20 0 16,-21-1-16,0 1 0,0 21 16,1 0-16,-1 0 0,0 21 15,0 1-15,0 20 0,0-21 0,-21 0 16,22 22-16,-22-22 0,0 21 16,21-21-16,0 0 0,0 22 0,-21-22 15,21 0-15,0 0 0,-21 0 16,22 1-16,-1-22 0,0 21 0,0 0 15,21-21-15,-20 0 0,-1 0 16,0 0-16,21 0 0,-21 0 0,22 0 16,-22 0-16,21 0 0,-21-21 15,22 0-15,-1 21 0,-21-22 0,0 1 16,22 0-16,-22-21 0,0 21 16,-21-1-16,0-20 0,21 21 0,-21-21 15,0 20-15,0-20 0,0 0 0,-21 21 16,0-1-16,0-20 15,0 21-15,-1 21 0,1-21 0,0 21 16,-21 0-16,21 0 0,-1 21 16,1-21-16,0 42 0,0-21 0,0 1 15,0 20-15,-1-21 0,1 21 16,21 1-16,0-1 0,0-21 0,0 22 16,0-1-16,0-21 0,0 0 15,0 0-15,21 1 0,1-1 0,-1 0 16,0-21-16,0 0 0,0 0 0,0 0 15,22 0-15,-22 0 0,0 0 16,0 0-16,0-21 0,1 21 16,20-21-16,-21-1 0,0 1 15,0 0-15,1 0 0,-22-21 0,21 20 16,0-20-16,-21 21 0,0-21 16,0 20-16,0 1 0,0-21 0,0 21 15,0 0-15,0 42 31,0 0-31,0 0 0,-21 0 0,21 0 16,0 1-16,-21-1 16,21 21-16,0-21 0,0 0 0,0 1 0,0 20 15,0-21-15,21 0 16,0-21-16,0 21 0,0 1 0,0-1 16,1-21-16,-1 0 0,0 0 15,21 0-15,1 0 0,-22 0 0,0 0 16,21 0-16,1-21 0,-22 21 0,21-22 15,-21 1-15,0 0 0,1 0 16,-1-21-16,0 20 0,0-20 0,0 0 16,0-1-16,-21 1 0,22 0 15,-22-22-15,0 22 0,0-22 0,0 22 16,0 0-16,0-1 0,0 1 16,0 21-16,0 0 0,0 0 0,0-1 15,-22 22-15,1 22 16,21 20-1,-21-21-15,21 21 0,-21 1 0,21 20 16,0-20-16,0 20 0,0-21 16,0 22-16,0-22 0,0 1 0,0-1 15,0 0-15,0 1 0,0-1 16,21-21-16,0 0 0,0 0 0,1 1 16,-1-1-16,-21 0 0,21-21 0,0 0 15,0 0-15,0 0 0,1 0 16,-1 0-16,0 0 0,0-21 15,0 0-15,-21-1 0,21 1 16,1 0-16,-1 0 0,0 0 0,-21-22 16,0 22-16,21-21 0,0 21 15,-21 0-15,0-1 0,0 1 0,21 0 16,-21 0-16,0 42 31,0 0-31,0 0 0,0 1 16,0-1-16,0 0 0,0 0 15,0 0-15,0 0 0,0 1 0,0-1 16,0 0-16,0 0 0,0 0 16,22 0-16,-1-21 0,0 0 15,0 22-15,0-22 0,0 0 16,1 0-16,-1 0 0,0 0 0,0 0 16,0-22-16,0 1 0,22 21 0,-22-21 15,0 0-15,0 0 0,0 0 16,-21-1-16,22 1 0,-1 0 0,0-21 15,-21 21-15,0-1 0,0 1 16,0 0-16,21 0 0,-21 0 0,0 42 31,-21 0-15,21 0-16,0 0 0,0 1 16,0-1-16,0 0 0,0 0 0,0 21 15,0-20-15,0-1 0,21-21 16,0 21-16,22 0 0,-22 0 15,0-21-15,0 0 0,21 0 0,-20 21 16,-1-21-16,0 0 0,21 0 16,-21 0-16,1 0 0,-1-21 0,-21 0 15,21 0-15,-21 0 16,0 0-16,0-1 0,0-20 0,0 21 16,0 0-16,-21-22 0,0 22 15,21-21-15,-22 21 0,1 0 0,0-1 16,0 1-16,0 0 0,0 21 15,-1 0-15,1 0 0,0 0 16,0 0-16,42 0 31,0 0-15,22 0-16,-22 0 0,0 0 16,21 0-16,-21 0 0,22 0 0,-22 0 15,21 0-15,-21-21 0,22 21 16,-22 0-16,21 0 0,1 0 0,-22 0 15,21 0-15,-21 21 0,22-21 16,-22 21-16,0-21 0,-21 21 0,21 1 16,0-1-16,-21 0 0,0 0 15,0 0-15,0 0 16,0 1-16,0-1 0,0 0 16,0 0-16,0 0 0,-21-21 15,21 21-15,-21 1 0,0-22 0,21 21 16,-21 0-1,-1-21-15,22-21 47,0 0-47,0-1 0,22 22 16,-1-21-16,0-21 0,0 21 0,0-22 16,0 22-16,1-21 0,20 0 15,0-1-15,1 22 0,-1-21 0,0 21 16,1-1-16,-1 22 0,0 0 15,-21 0-15,22 22 0,-22-1 16,0 21-16,-21-21 0,0 22 0,0-1 16,0 0-16,0 1 0,0-22 15,0 21-15,0 0 0,-21-20 0,21-1 16,0 0-16,-21 0 0,21 0 0,-21 0 16,21 1-16,0-1 15,0-42 16,0-1-31,0 1 16,0 0-16,0 0 16,0 0-16</inkml:trace>
  <inkml:trace contextRef="#ctx0" brushRef="#br1" timeOffset="-137757.96">10393 16510 0,'0'0'0,"0"21"0,-21-21 0,-1 0 15,22 21 1,-21-21-16,0 0 31,0 0-31,0 0 16,0 0-1,-1 0-15</inkml:trace>
  <inkml:trace contextRef="#ctx0" brushRef="#br1" timeOffset="-137567.08">9207 16785 0,'0'21'0,"0"-42"0,0 64 0,0-22 15,22 0-15,-1-21 0,0 0 16,0 0-16,21 0 0,-20 0 16,20 0-16,-21 0 0,21 0 0,1 0 15,-1 0-15,0-21 0,1 0 16,-1 21-16</inkml:trace>
  <inkml:trace contextRef="#ctx0" brushRef="#br1" timeOffset="-135934.06">12531 16722 0,'0'0'0,"0"21"31,21 0-15,0-21-16,0 0 15,0 0-15,0 0 0,1 0 16,20 0-16,-21 0 0,0-21 16,22 0-16,-1 0 0,-21 21 0,21-22 15,-20 1-15,20 0 0,-21 0 16,0 0-16,0 0 0,1-22 0,-1 22 16,-21 0-16,0 0 0,0 0 15,0-1-15,-21 44 31,21-1-31,-22 0 16,22 0-16,0 21 0,-21 1 0,21-1 16,-21 22-16,21-22 0,0 21 15,0-20-15,0 20 0,-21-20 0,21-1 16,0 21-16,0-20 0,0-22 0,0 21 16,0 1-16,0-22 0,0 0 15,0 0-15,0 0 0,-21 0 16,21 1-16,-21-1 15,-1-21-15,1 0 16,0-21 0,0-1-16,0 1 0,21 0 0,-21 0 15,-1 0-15,1 0 0,0-1 0,0-20 16,0 21-16,0 0 0,-1 0 16,22-1-16,-21 22 0,0 0 15,21 22 1,0-1-16,0 0 0,0 0 15,0 0-15,0 0 16,0 1-16,21-1 0,0 0 0,1 0 16,-1 0-16,0 0 0,21-21 15,1 22-15,-22-22 0,21 0 0,22 0 16,-22 0-16,0 0 16,22 0-16,-22 0 0,22 0 0,-22-22 15,21 22-15,-20-21 0,-1 0 0,0 0 16,1 0-16,-1 0 0,-21-1 15,0 1-15,1-21 0,-1 0 0,-21 20 16,0-20-16,0 21 0,0-21 16,0 20-16,0 1 0,0 0 0,-21 21 31,-1 0-31,1 21 0,21 0 0,-21 1 16,0-1-16,21 0 0,-21 0 15,21 21-15,0-20 0,-21-1 0,21 21 16,0-21-16,0 0 0,0 1 15,0-1-15,0 0 0,21 0 16,0-21-16,0 21 0,0 0 0,0-21 16,1 0-16,-1 0 0,0 0 15,21 0-15,-21 0 0,1 0 0,20-21 16,-21 0-16,0 21 0,22-21 16,-22 0-16,21 0 0,-21-1 0,0 1 15,1-21-15,-22 21 0,0 0 16,21-22-16,-21 22 0,0 0 0,0 0 15,-21 42 17,21 0-32,0 0 0,0 22 15,0-22-15,0 0 0,0 0 16,0 0-16,0 0 0,0 1 0,0-1 16,0 0-16,0 0 0,0 0 15,0 0-15,0 1 16,-22-22 31,1-22-47,0 22 15,21-21-15,0 0 16,-21 21-16,21 21 31,0 0-31,21 1 16,0-22-16,0 0 15,1 21-15,-1-21 0,0 0 0,0 0 16,0 0-16,0 0 0,1 0 16,20 0-16,0 0 0,-21-21 0,22-1 15,-22 22-15,21-21 0,-21 0 16,22 0-16,-22 0 0,21 0 16,-21-1-16,1-20 0,-1 21 0,21-21 15,-42-1-15,21 1 0,0 0 0,1-22 16,-22 22-16,0-1 0,0 1 15,0 0-15,21-1 0,-21 22 16,0 0-16,0 0 0,0 42 16,0 0-16,-21 0 15,-1 22-15,22-1 0,-21 0 16,21 1-16,-21-1 0,0 0 0,21 1 16,0-1-16,0 0 0,0 1 15,0-22-15,0 21 0,0-21 0,0 1 16,0-1-16,0 0 0,21 0 15,0 0-15,0-21 16,1 0-16,-1 0 0,21 0 0,-21 0 16,0 0-16,1 0 0,-22-21 15,21 21-15,0-21 0,-21 0 0,21 0 16,-21-1-16,0-20 0,0 21 16</inkml:trace>
  <inkml:trace contextRef="#ctx0" brushRef="#br1" timeOffset="-135757.65">14309 16849 0,'0'21'0,"0"0"31,21-21-31,0 0 16,0 0-16,0 0 0,0 0 0,22 0 15,-22 0-15,21 0 0,-21 0 16,22-21-16,-22 21 0,21-21 0,-21 0 15,1 21-15</inkml:trace>
  <inkml:trace contextRef="#ctx0" brushRef="#br1" timeOffset="-135260.93">15706 16806 0,'0'0'15,"21"-21"1,-21 42 0,0 1-16,0-1 0,0 0 15,0 21-15,0 1 0,0-1 0,0 0 16,0 1-16,0 20 0,0-21 16,-21 22-16,-1-1 0,1 22 0,0-21 15,0 20-15,0-20 0,0 20 0,-1 1 16,1 0-16,-21-22 0,21 22 15,0 0-15,-1-22 0,1 22 0,21-22 16,-21 1-16,21-1 0,-21 1 16,21-22-16,0 22 0,0-43 0,0 21 15,0-21-15,0 0 16,0-42 0,0 0-1,21 0-15,-21 0 0,21-22 0,0 1 16,-21 0-16,22-1 0,-1-20 15</inkml:trace>
  <inkml:trace contextRef="#ctx0" brushRef="#br1" timeOffset="-134912.58">15557 17272 0,'0'0'0,"0"-42"0,0-1 0,0 1 15,0 0-15,0-1 0,22 1 16,-1 0-16,-21 21 0,21-22 0,0 22 15,0 0-15,0-21 0,22 20 16,-1 22-16,-21-21 0,22 0 0,-1 21 16,0 0-16,22 0 0,-22 21 15,0 0-15,1 1 0,-1 20 0,-21-21 16,0 21-16,1 1 0,-22-22 16,0 21-16,0 1 0,-22-22 0,1 0 15,-21 21-15,21-21 0,-22 1 0,1-1 16,21 0-16,-21-21 15,-1 21-15,22-21 0,-21 0 0,21 0 16,-1 0-16,-20 0 0,21 0 16,0 0-16,21-21 15,0 0 1,0 0-16,21 21 0,0-22 16,0 22-16,0-21 0,22 0 0,-22 0 15,21 0-15</inkml:trace>
  <inkml:trace contextRef="#ctx0" brushRef="#br1" timeOffset="-134629.73">16637 16510 0,'0'0'0,"21"-21"0,-21 0 0,0 0 16,0 42 15,0 0-31,-21 0 0,0 0 0,21 0 15,0 22-15,-21-1 0,-1 0 16,22 1-16,-21-1 0,0 22 0,21-22 16,0 0-16,0 1 0,-21-1 15,21 0-15,-21-21 0,21 22 0,0-22 16,0 0-16,-21 0 0,21 0 16,0 1-16,0-1 0,0 0 15,21-21-15,0 0 16,0 0-16,0 0 0,0 0 15,22-21-15,-22 21 0</inkml:trace>
  <inkml:trace contextRef="#ctx0" brushRef="#br1" timeOffset="-133605.42">17081 17060 0,'0'0'0,"43"-21"0,-22 21 0,21-21 0,-21 0 15,1 0-15,-1 0 0,0-1 16,-21 1-16,0 0 0,0 0 0,0 0 15,0-22-15,0 22 0,0 0 16,0 0-16,0 0 0,0 0 16,-21 21-16,0 0 0,-1 0 0,1 0 15,0 0-15,0 0 0,-21 0 16,20 21-16,-20 0 0,21 0 0,-21 0 16,-1 22-16,22-1 0,0-21 15,-21 21-15,20 1 0,22-1 0,-21-21 16,21 22-16,0-22 0,0 0 0,0 0 15,0 0-15,0 0 0,21 1 16,1-22-16,-1 21 0,0-21 0,0 0 16,21 0-16,-20 0 0,-1 0 15,0 0-15,0 0 0,21 0 16,-20-21-16,-1 21 0,0-22 16,0 1-16,0 0 0,0 0 0,1-21 15,-1 20-15,-21 1 0,21-21 0,-21 21 16,21 0-16,-21-1 0,0 1 15,21 21-15,-21 21 16,0 1 0,0-1-16,0 0 0,0 0 0,0 21 15,0-20-15,0-1 0,0 0 16,0 0-16,0 0 0,0 0 0,21-21 16,-21 22-16,22-1 0,-1-21 0,0 0 15,0 0-15,0 0 16,22 0-16,-22 0 0,21 0 0,0 0 15,1 0-15,-1 0 0,0 0 16,-20-21-16,20 21 0,-21-22 0,0 1 16,0 0-16,1 0 0,-1-21 0,0 20 15,-21-20-15,21 21 0,-21-21 16,0-1-16,0 1 0,0 0 0,0 20 16,0 1-16,0 0 0,0 0 15,0 42-15,0 0 16,0 0-16,0 1 0,0 20 15,0-21-15,0 21 0,-21 1 16,21-1-16,0-21 0,-21 22 0,21-1 16,0-21-16,0 0 0,0 22 15,0-22-15,0 0 0,-21 0 16,21 0-16,-22 0 16,22-42 15,0 0-16,0 0-15,0 0 16,0-22-16,0 22 0,0 0 16,22-21-16,-1-1 0,0 1 0,0 0 15,0-1-15,0 1 0,1 0 0,-1 21 16,0-1-16,0 1 0,0 0 16,22 21-16,-22 0 0,0 21 15,-21 0-15,21 1 0,0-1 0,0 21 16,-21-21-16,22 22 0,-22-22 15,21 21-15,-21-21 0,0 22 0,21-22 16,-21 0-16,0 0 0,21 0 0,-21 0 16,0 1-16,0-1 0,0 0 15,0 0-15,0 0 16,-21-21-16,0 21 16,0 1-16,42-44 62</inkml:trace>
  <inkml:trace contextRef="#ctx0" brushRef="#br1" timeOffset="-133357.14">19050 17230 0,'-21'21'16,"0"-21"15,-1 0-16,1-21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02:28.6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1207 0,'-21'0'15,"0"0"63</inkml:trace>
  <inkml:trace contextRef="#ctx0" brushRef="#br0" timeOffset="619.82">1397 233 0,'0'0'16,"0"-21"-16,0 0 15,0-1-15,0 1 16,0 0-16,0 42 31,-21 0-15,21 22-16,0-1 0,0 0 16,-21 1-16,21-1 0,-22 22 15,1-22-15,21 21 0,-21 1 0,0-1 16,0 1-16,0 21 0,-1-22 15,1 1-15,0 20 0,0-20 16,21-1-16,-21 1 0,0-1 0,-1-20 16,22-1-16,0 21 15,0-20-15,0-22 0,0 21 0,0-21 16,0 1-16,0-1 0,0 0 16,0 0-16,0-42 15,0 0 1,0 0-16,0-1 0,0-20 15,0 21-15,22-21 0,-22-1 0,21 1 16</inkml:trace>
  <inkml:trace contextRef="#ctx0" brushRef="#br0" timeOffset="980.61">1312 466 0,'0'0'0,"21"-127"31,-21 106-31,0-1 0,0 1 0,22-21 16,-1 21-16,0 0 0,0 21 16,0 0-16,0 0 15,1 21-15,-1 0 16,0 21-16,0 1 0,0-1 0,-21 21 16,21-20-16,1 20 15,-22 1-15,21 20 0,-21-20 0,0 21 16,0-22-16,0 22 0,0-22 15,0 1-15,0-1 0,0-20 0,0-1 16,0 21-16,0-41 0,0 20 16,0 0-16,0-21 0,0 1 15,-21-1-15,21 0 0,0-42 47,0 0-31,0-1-16,-22 1 0,22 0 0,0 0 15</inkml:trace>
  <inkml:trace contextRef="#ctx0" brushRef="#br0" timeOffset="1259.45">1101 1228 0,'-22'0'15,"44"0"-15,-22 0 31,21 0-31,0 0 0,0 0 16,21 0-16,1-21 0,-1 21 16,0-22-16,1 22 0,-1 0 0,0-21 15,1 21-15,-1 0 0,-21 0 16,22 0-16,-22-21 0,0 21 16,0 0 30,0 0-30,0 0 0</inkml:trace>
  <inkml:trace contextRef="#ctx0" brushRef="#br0" timeOffset="2000.03">2773 1185 0,'0'0'0,"0"-21"0,0 0 16,0 0-16,0 0 0,0 0 15,0-1-15,0 1 0,0 0 16,0 0-16,0 0 0,0 0 0,-21-1 15,21 1-15,-22 0 16,1 0-16,0 21 0,0 0 0,0 0 16,0 0-16,-22 0 0,22 0 15,0 0-15,-21 21 0,-1 0 16,22 0-16,-21 1 0,-1 20 0,22-21 16,-21 21-16,21 1 0,-22-1 15,22-21-15,0 22 0,0-1 0,21 0 16,0-21-16,0 22 0,0-22 15,0 21-15,0-21 0,0 1 0,0-1 16,21 0-16,0-21 0,0 21 16,1-21-16,-1 0 0,21 0 0,-21 0 15,22 0-15,-1 0 16,-21 0-16,21 0 0,1-21 0,-22 0 16,21 0-16,-21-1 0,22 1 15,-22 0-15,21-21 0,-21 21 0,1-22 16,-1 1-16,0-22 0,21 22 15,-21-21-15,1-1 0,-22 1 0,21 20 16,0-20-16,-21-1 0,21 22 16,-21 0-16,0-1 0,0 22 0,0-21 15,0 21-15,0-1 0,0 1 16,-21 0 0,0 21-16,21 21 15,0 0-15,-21 1 0,21-1 16,-22 21-16,22 0 0,0 1 15,0-1-15,0 22 0,-21-1 16,21-21-16,0 22 0,-21-22 0,21 22 16,0-22-16,0 0 0,0 1 15,0-1-15,0-21 0,0 22 0,0-22 16,0 0-16,0 0 0,0 0 16,0 0-16,21 1 0,0-22 15,1 0 1,-1 0-16,0 0 0,0 0 15,-21-22-15,21 1 0,0 0 16,1 0-16,-1 0 0</inkml:trace>
  <inkml:trace contextRef="#ctx0" brushRef="#br0" timeOffset="2419.79">3260 1037 0,'0'0'0,"0"-21"0,0 0 15,21 21 17,0 21-32,-21 0 15,0 0-15,21 1 16,-21 20-16,21-21 0,-21 0 16,0 0-16,21 22 0,-21-22 15,0 0-15,0 0 0,0 0 0,0 1 16,0-1-16,0 0 0,0 0 0,22 0 15,-1-21 17,0 0-32,0-21 15,0 0-15,0 0 16,1-22-16,-22 22 0,21 0 16,0-21-16,0-1 0,0 1 15,0 21-15,1-21 0,-1-1 0,-21 22 16,21-21-16,0 21 0,-21-1 15,0 1-15,21 21 16,0 0 15</inkml:trace>
  <inkml:trace contextRef="#ctx0" brushRef="#br0" timeOffset="3555.45">4127 1291 0,'22'-21'31,"-1"21"-16,0-21-15,0 0 0,0 0 16,-21-1-16,0 1 0,21 0 16,-21 0-16,22 0 0,-22 0 15,0-1-15,0-20 0,0 21 0,0 0 16,0-22-16,-22 22 0,1 0 0,0 0 16,0 0-1,0 21-15,0 0 0,-1 0 16,1 0-16,0 21 0,-21 0 15,21 0-15,-1 0 0,1 22 0,-21-22 16,21 21-16,0-21 0,-1 22 16,1-1-16,0-21 0,0 22 0,21-22 15,0 0-15,0 21 0,0-21 16,0 1-16,0-1 0,21-21 16,0 21-16,0-21 15,22 0-15,-22 0 0,0 0 16,21 0-16,-20-21 0,20 21 0,-21-21 15,21-1-15,-20 1 0,-1 0 16,0 0-16,0 0 0,0 0 0,0-22 16,1 22-16,-22-21 0,0 21 15,0-22-15,0 22 0,0 0 0,0 0 16,0 0-16,0-1 0,0 44 31,-22-1-15,22 0-16,0 0 0,0 21 0,0-20 15,-21-1-15,21 21 0,0-21 16,0 0-16,0 22 0,0-22 0,0 0 16,0 0-16,0 0 15,21-21-15,1 22 0,-1-22 0,0 0 16,21 0-16,-21 0 0,22 0 16,-22 0-16,21 0 0,1 0 0,-22 0 15,21-22-15,0 1 0,-20 0 16,20 0-16,-21 0 0,0 0 0,0-1 15,-21-20-15,0 21 0,22-21 0,-22 20 16,0-20-16,0 21 0,0 0 16,0 0-16,0-1 0,-22 44 31,22-1-31,0 0 16,0 0-16,0 0 15,0 22-15,0-22 0,0 0 0,-21 21 16,21-21-16,0 1 0,0-1 15,0 0-15,0 0 0,0 0 0,0 0 16,0 1-16,0-44 47,0 1-31,0 0-16,0 0 0,0 0 15,0 0-15,0-22 0,21 1 16,1 21-16,-22-22 0,21 1 0,0 0 0,21-1 15,-21 1-15,22 21 16,-22-21-16,21 20 0,1 1 0,-1 0 16,0 21-16,-21 0 0,22 0 15,-22 0-15,21 21 0,-21 0 0,1 1 16,-1 20-16,0-21 0,-21 21 16,21-20-16,-21 20 0,0 0 0,0-21 15,0 22-15,0-22 0,0 21 16,0-21-16,-21 1 0,21-1 0,-21 0 15,21 0-15,0 0 16,21-42 31,0 0-47,-21 0 0,21 0 0,0-22 16,1 22-16</inkml:trace>
  <inkml:trace contextRef="#ctx0" brushRef="#br0" timeOffset="3832.29">5905 254 0,'0'0'0,"0"-21"16,-21 21-16,0 21 0,21 0 16,-21 22-16,0-22 15,21 21-15,-21 0 0,-1 1 0,22-1 16,0 0-16,-21 1 0,0 20 15,21-20-15,-21-1 0,21 21 0,0-20 16,-21-1-16,21 22 0,-21-22 16,21 0-16,0-21 0,0 22 0,0-1 15,0-21-15,0 0 0,0 1 16,21-1-16,0-21 0,0 0 0,0 21 16,0-21-16,1 0 0,-1 0 15,0 0-15,0-21 0,0 0 16</inkml:trace>
  <inkml:trace contextRef="#ctx0" brushRef="#br0" timeOffset="4067.92">5503 677 0,'0'0'16,"-21"0"-16,42 0 31,22 0-31,-22 0 0,21 0 16,0 0-16,1 0 0,-1 0 15,0 0-15,1 0 0,-1 0 0,0 0 16,-20 0-16,20 0 0,-21 0 16,0 0-16,0 0 0,1 0 0</inkml:trace>
  <inkml:trace contextRef="#ctx0" brushRef="#br0" timeOffset="4843.47">6519 1080 0,'0'0'0,"21"0"0,1 0 0,-1-22 0,0 22 16,0-21-16,0 0 0,0 21 0,1-21 16,-22 0-16,21 0 0,0-1 15,0 1-15,-21 0 0,21-21 0,-21 21 16,0-1-16,0-20 0,0 21 16,0 0-16,-42 0 0,21-1 0,0 1 15,-1 0-15,1 21 0,0 0 16,-21 0-16,21 0 0,-22 0 15,22 0-15,-21 21 0,21 0 0,-22 22 16,22-1-16,0-21 0,-21 22 16,20-1-16,1 21 0,0-20 15,21-1-15,0 0 0,0-20 0,0 20 16,0 0-16,0-21 0,0 1 0,21-1 16,0-21-16,1 0 0,20 21 15,-21-21-15,21 0 0,1 0 0,-22 0 16,21-21-16,1 0 0,-1 21 15,-21-22-15,21 1 0,-20 0 0,20 0 16,-21-21-16,0 20 0,0 1 16,1-21-16,-1 0 0,0 20 15,0-20-15,0 0 0,-21 21 0,0-1 16,0 1-16,21 0 0,-21 42 47,-21 22-47,0-22 0,21 0 0,-21 21 15,21-21-15,0 22 0,-21-1 16,21-21-16,-21 0 0,21 22 0,0-22 16,0 0-16,0 21 0,0-20 15,21-22-15,0 21 0,0 0 0,0 0 16,0-21-16,1 0 0,20 0 16,-21 0-16,21 0 0,1 0 15,-1 0-15,0 0 0,1-21 0,-1 0 16,22 21-16,-22-21 0</inkml:trace>
  <inkml:trace contextRef="#ctx0" brushRef="#br0" timeOffset="5604.04">7726 868 0,'0'-21'0,"0"42"0,0-85 0,0 43 16,0 0-16,-21 0 0,-1 21 16,1 0-16,0 0 15,-21 0-15,21 0 0,-1 0 0,1 0 16,-21 0-16,21 21 0,0 0 0,-22 0 15,22 1-15,0-1 16,0 21-16,21-21 0,-21 22 0,21-22 16,-22 0-16,22 21 0,0-21 15,0 1-15,0-1 0,0 0 0,0 0 16,0 0-16,22-21 0,-1 21 16,21-21-16,-21 0 0,0 0 0,1 0 15,20 0-15,-21 0 0,21 0 16,-20-21-16,20 0 0,-21 21 0,0-21 15,0 0-15,1 0 0,-1-1 0,0 1 16,0 0-16,-21 0 0,0 0 16,0 0-16,21-1 0,-21-20 0,0 21 15,0 0-15,21 0 16,-21-1-16,0 44 31,0-1-31,0 21 16,0-21-16,0 22 0,0-1 15,0-21-15,0 21 0,0 1 0,0 20 16,0-20-16,0-1 0,0 21 0,0-20 16,0 20-16,0 1 0,0-1 15,0 1-15,0 20 0,-21-20 0,21 21 16,0-1-16,0 1 0,0 0 0,0-1 16,0 1-16,0 0 15,0 20-15,0-20 0,21 0 0,-21-1 16,0 1-16,22-21 0,-1 20 0,0-20 15,-21-1-15,21 1 0,-21-1 16,21 1-16,-21-22 0,0 0 0,0 1 16,0-1-16,0-21 0,0 0 0,0 1 15,-21-22 1,0 0-16,0 0 0,0 0 0,-1-22 16,1 1-16,0 0 0,0-21 0,-21-1 15,20 1-15,1 0 0,0-22 16,-21 1-16,21-1 0,-22 1 0,22-1 15,-21-20-15,-1-86 16,1 86-16,21 20 0,0-21 16,21 1-16,0 20 0,0 1 0,0-22 15,0 22-15,0-1 0,0 1 0,21-1 16,0 22-16,21-22 0,-20 1 16,20 20-16,-21-20 0,21 21 0,1-1 15,20 1-15,-20 0 0,-1-1 16,0 1-16,1 0 0,20-1 0,-21 1 15,1 0-15</inkml:trace>
  <inkml:trace contextRef="#ctx0" brushRef="#br0" timeOffset="6332.67">8340 995 0,'21'0'32,"0"-21"-17,0 21-15,-21-21 0,21-1 16,0 22-16,-21-21 0,22 0 0,-1 0 16,-21 0-16,0 0 15,0-1-15,0 1 0,0 0 0,0 0 16,-21 21-1,-1 0 1,1 0-16,0 21 0,21 0 16,-21 0-16,0 1 0,21 20 15,0-21-15,-21 21 0,-1-20 0,22 20 16,-21-21-16,21 21 0,0-20 16,0-1-16,0 0 0,0 0 0,0 0 15,0 0-15,0 1 0,0-1 16,21-21-16,1 0 0,-1 21 0,0-21 15,0 0-15,0 0 0,22 0 16,-22 0-16,21 0 0,0-21 0,1 0 16,-22 21-16,21-22 0,1 1 15,-1 0-15,0-21 0,1 21 16,-22-1-16,21-20 0,-21 0 0,0-1 16,1 22-16,-1-21 0,0 0 15,-21 20-15,0 1 0,0 0 0,0 0 16,0 0-16,0 0 0,-21 21 15,0 0-15,-1 0 16,1 0-16,0 21 0,0 0 16,21 0-16,-21 0 0,21 22 0,-21-22 15,21 21-15,0 0 0,0-20 16,0 20-16,0-21 0,21 21 0,0-20 16,-21 20-16,21-21 0,0 0 15,0 0-15,1 1 0,-1-1 16,-21 0-16,0 0 0,21-21 0,-21 21 15,-21-21 1,21 21-16,-21-21 0,-1 0 16,-20 0-16,21 0 0,0 0 0,0 0 15,-22 0-15,22 0 0,0 0 16,42 0 15,0 0-31,0-21 16</inkml:trace>
  <inkml:trace contextRef="#ctx0" brushRef="#br0" timeOffset="7711.88">10520 1334 0,'0'0'0,"0"-22"31,0 1-31,0 0 16,21 0-16,0 0 0,-21 0 16,21-1-16,0-20 0,-21 21 0,22-21 15,-1-1-15,0 1 16,0 0-16,-21-1 0,21 1 0,-21 0 16,21-1-16,-21 22 0,0-21 15,0 21-15,22-1 0,-22 1 16,0 42-1,0 1-15,0-1 16,0 0-16,-22 0 0,22 21 0,0 1 16,-21-1-16,0 0 0,0 22 15,21-22-15,0 1 0,0-1 0,0 0 16,0-21-16,0 22 0,0-22 16,0 21-16,0-21 0,0 1 0,21-1 15,0-21-15,0 21 0,1-21 16,-1 0-16,0 0 0,0 0 15,0 0-15,22 0 0,-22 0 0,21-21 16,-21 0-16,0 21 0,1-22 16,20 1-16,-21 0 0,0 0 0,-21-21 15,0 20-15,0-20 0,0 21 0,0-21 16,0-1-16,0 1 0,0 0 16,-21 20-16,0-20 0,0 21 0,0 0 15,-1 0-15,1-1 0,0 22 16,0 0-16,-21 0 0,20 0 15,1 0-15,21 22 32,0-1-32,21-21 15,1 0-15,-1 21 0,0-21 0,21 0 16,1 0-16,-1 0 0,0 0 0,1 0 16,-1 0-16,21 0 0,-20-21 15,-1 0-15,0 21 0,1-22 0,-1 1 16,0 0-16,-20 21 0,-1-21 15,0 0-15,0 0 0,0 21 0,0-22 16,-21 1-16,0 0 16,0 0-16,0 0 0,0 42 47,0 21-32,0-21-15,0 1 0,-21 20 16,21 0-16,-21 1 0,21-1 0,-21 21 15,0-20-15,21 20 0,-21-20 16,-1 20-16,1 1 0,0-1 0,21-21 16,-21 22-16,21-1 0,-21 22 0,21-21 15,0 20-15,0-20 0,0 20 16,0-20-16,0 21 0,0-22 0,0 1 16,0 20-16,0-20 0,0 20 0,0 1 15,0-21-15,0 20 16,0 1-16,0-22 0,0 22 0,0-21 15,0-1-15,0 1 0,0 20 0,0-20 16,21-1-16,-21-20 0,21 20 16,-21 1-16,21-22 0,-21 0 0,21 1 15,1-22-15,-22 21 0,0-21 0,0-42 32,0-21-17,0 21-15,0-1 0,0-20 16,-22 0-16,22-1 0,-21 1 0,0-21 15,0 20-15,0-20 0,0-1 16,-1 1-16,-20-1 0,21-20 16,-21 20-16,20-21 0,-20 1 0,21 20 15,21-20-15,0 20 0,0-21 16,0 22-16,0-1 0,0 1 0,0-1 16,21 22-16,0-21 0,0-1 0,1 22 15,20-22-15,-21 22 0,21 0 16,-20-1-16,20 1 0,-21 0 0,21 20 15,1-20-15,-22 21 0,21 0 16,-21 0-16,22 21 0,-22-22 0,0 1 16,21 21-16,-20 0 0,-1-21 0,0 21 15,0 0 48</inkml:trace>
  <inkml:trace contextRef="#ctx0" brushRef="#br0" timeOffset="8519.42">14160 572 0,'22'-22'0,"-44"44"0,44-65 16,-1 22-16,-21 0 0,0 0 16,-21 42 15,-1 0-31,1 21 0,0-20 15,0 20-15,0 0 0,-22 22 16,22-22-16,0 22 0,-21-1 0,21 1 16,-1-1-16,1-21 0,-21 22 0,21-1 15,0-20-15,-1-1 0,1 0 16,0 1-16,0-22 0,21 21 16,0-21-16,-21 1 0,21-1 0,-21 0 15,21 0-15,0 0 0,0-42 31,21 0-15,-21 0-16,21 0 0,0-1 0,0-20 16,0 21-16,1-21 0,-1-1 0,0-20 15,0 20-15,21-20 0,-20-1 16,-1 1-16,0-1 0,21 1 0,-21 21 16,1-22-16,-1 22 0,0-22 15,0 43-15,-21-21 0,0 21 16,0-1-16,0 1 0,0 0 15,0 42 1,0 0-16,0 22 0,0-22 0,0 21 16,0 1-16,0 20 0,0-21 15,0 22-15,-21-1 0,21 1 0,0-22 16,0 22-16,0-22 0,-21 22 16,21-22-16,0 0 0,0-21 0,0 22 15,0-1-15,0-21 0,0 0 0,0 1 16,0-1-16,21 0 15,-21-42 17</inkml:trace>
  <inkml:trace contextRef="#ctx0" brushRef="#br0" timeOffset="9159.04">13674 1185 0,'0'0'0,"-22"43"16,22-22 0,22-21-16,-1 0 0,21 0 15,-21 0 1,0 0-16,22 0 0,-1 0 0,0 0 16,1 0-16,-1 0 0,22-21 15,-22 0-15,21 21 0,-20-22 0,20 1 16,-20 0-16,-1 0 0,0 0 0,1 0 15,-1-1-15,-21 1 0,0 0 16,0 0-16,1 0 0,-22 0 0,21-1 16,-21 44 15,-21-1-31,-1 0 16,1 21-16,0-21 0,21 22 0,0-1 15,-21-21-15,0 22 0,21-22 16,0 21-16,0-21 0,0 0 15,0 1-15,0-1 0,0 0 0,0 0 16,0 0-16,0 0 0,21-21 0,0 0 16,-21 22-16,21-22 0,0 0 15,1 0-15,-1 0 0,0 0 0,0 0 16,21 0-16,-20-22 0,-1 1 16,0 0-16,21 0 0,-21 0 0,1 0 15,-1-1-15,0 1 0,0-21 0,0 21 16,0-22-16,-21 1 0,0 21 15,0-21-15,0 20 0,0-20 0,0 21 16,0 0-16,0 42 31,-21 21-15,21-21-16,-21 22 0,0-22 0,21 21 16,0 1-16,0-22 0,0 21 0,-21-21 15,21 0-15,0 22 0,0-22 16,0 0-16,0 0 0,0 0 0,21 1 15,0-22-15,0 0 16,0 0-16,1 0 0,-1 0 16,21 0-16,-21-22 0,0 22 0,22-21 15,-22 0-15,21 0 0</inkml:trace>
  <inkml:trace contextRef="#ctx0" brushRef="#br0" timeOffset="9475.87">15663 445 0,'0'0'16,"0"-22"-16,0 1 0,0-21 0,0 21 15,-21 21-15,0 0 16,0 0-16,0 0 0,21 21 0,-22 0 16,1 0-16,0 22 0,0-22 0,0 21 15,21 0-15,-21 22 0,-1-22 16,1 22-16,0-22 0,0 22 15,0-1-15,21 1 0,-21-1 16,21-21-16,-22 1 0,1 20 0,21-20 16,0-22-16,0 21 0,0 0 0,0-20 15,0-1-15,0 0 0,0 0 16,0 0-16,0 0 16,21-21-16,1 0 15,-1 0-15,0 0 0,21-21 0,-21 0 16,1 21-16,-1-21 0,21-21 0,-21 20 15</inkml:trace>
  <inkml:trace contextRef="#ctx0" brushRef="#br0" timeOffset="9879.64">15790 931 0,'0'0'0,"0"22"47,0-1-47,-21 0 0,0 21 0,21-21 16,-21 22-16,21-22 0,-21 0 15,-1 21-15,22-20 0,0 20 0,0-21 16,0 0-16,0 0 0,0 1 0,0-1 16,0 0-16,0 0 0,22 0 15,-1-21-15,0 0 0,0 0 16,0 0-16,0 0 16,1 0-16,20 0 0,-21 0 0,21 0 15,-20-21-15,-1 0 0,21 0 0,-21 0 16,0-1-16,1 1 0,-1-21 15,-21 0-15,0 20 0,0-20 0,0 0 16,0-1-16,0 1 0,0 0 16,-21 21-16,-1-22 0,1 22 0,0 21 15,0-21-15,0 21 0,0-21 0,-1 21 16,1 0-16,-21 0 0,21 0 16,0 21-16,-1 0 0,1-21 0,0 21 15,0 0 1,21 1-16,-21-22 0,21 21 15</inkml:trace>
  <inkml:trace contextRef="#ctx0" brushRef="#br0" timeOffset="10075.52">15198 762 0,'0'0'15,"21"-21"1,0 21-16,21 0 0,1 0 16,-22 0-16,21 0 0,0-21 15,22 21-15,-22 0 0,1 0 16,-1 0-16,0-21 0,1 21 0,-1 0 16,0 0-16,-21 0 0,22 0 15,-22 0-15,0 0 0</inkml:trace>
  <inkml:trace contextRef="#ctx0" brushRef="#br0" timeOffset="11147.91">16489 1058 0,'0'-42'32,"-21"42"-32,21-21 0,0 0 15,0 0-15,0-1 0,0 1 16,21 0-16,0 0 15,0 0-15,0 21 0,0-21 16,1 21-16,-1 0 0,0 0 16,0 0-16,0 0 0,0 0 15,1 0-15,-22 21 0,0 21 16,21-21-16,-21 0 0,21 22 0,-21-22 16,0 21-16,0 1 0,0-22 15,0 21-15,0-21 0,0 22 0,0-22 16,-21 0-16,0 0 0,21 0 0,0 0 15,0 1-15,-22-22 0,22 21 16,-21-21-16,0 0 31,21-21-15,0-1-16,0 1 16,0-21-16,0 21 15,0 0-15,21-22 0,0 1 0,1 21 16,-1-22-16,0 22 0,0-21 15,0 21-15,0-22 0,1 22 0,-1 0 16,0 0-16,0 21 0,0 0 16,22 0-16,-22 0 0,0 0 0,0 0 15,0 21-15,0 0 0,1 0 16,-1 22-16,0-22 0,0 0 0,-21 21 16,0-20-16,0 20 15,0-21-15,0 21 0,0-20 0,0-1 16,0 0-16,0 0 0,0 0 0,0 0 15,0 1-15,-21-22 16,0 0-16,0 0 31,-1-22-31,22 1 16,0 0-16,0 0 16,0 0-16,0 0 0,22-22 0,-1 22 15,0-21-15,0-1 0,0 1 0,0 0 16,1 21-16,20-22 0,0 22 15,-21 0-15,22 0 0,-1 0 0,0 21 16,-20 0-16,20 0 16,-21 0-16,21 21 0,-20 0 0,-1 21 15,0-21-15,-21 22 0,0-22 16,0 21-16,0 1 0,0-22 0,0 21 16,0-21-16,0 0 0,0 1 15,-21-1-15,21 0 0,-21 0 0,-1 0 16,1 0-16,21 1 0,-21-22 15,0 0-15,42 0 32,0 0-32,0-22 15</inkml:trace>
  <inkml:trace contextRef="#ctx0" brushRef="#br0" timeOffset="11703.59">18288 995 0,'0'0'0,"0"-21"0,0 0 0,0-1 16,0-20-16,0 21 0,0 0 15,0 0-15,-21-1 0,0 1 16,-1 0-16,22 0 0,-21 21 16,0-21-16,0 21 0,0 0 0,0 0 15,-1 0-15,1 0 0,0 21 0,0 0 16,-21 0-16,20 22 0,1-22 15,0 21-15,-21 0 0,21 1 16,-1-1-16,1 0 0,0 1 0,21-22 16,0 21-16,0-21 0,0 22 15,0-22-15,0 0 0,0 0 0,0 0 16,21 1-16,0-1 0,1-21 16,-1 0-16,21 0 0,-21 0 0,22 0 15,-22 0-15,21 0 0,-21 0 0,22 0 16,-22-21-16,21-1 0,-21 1 15,22 0-15,-22 0 0,0 0 16,0 0-16,0-22 0,0 1 16,1 21-16,-1-22 0,0 1 0,-21 0 15,0 21-15,0-22 0,21 22 16,-21 0-16,-21 21 16,0 21-1,0 0-15,-1 22 0,1-22 0,0 21 16,0-21-16,21 22 0,-21-22 15,0 21-15,21-21 0,-22 22 0,22-22 16,0 0-16,0 0 0,0 0 0,0 0 16,0 1-16,22-1 0,-1 0 15,0-21-15,0 21 0,0-21 16,0 0-16,1 0 0,20 0 0,-21 0 16,21 0-16,-20 0 0,-1-21 15,21 21-15,-21-21 0,22 0 0</inkml:trace>
  <inkml:trace contextRef="#ctx0" brushRef="#br0" timeOffset="12015.83">19071 445 0,'0'0'0,"0"-22"0,0 1 0,0 0 0,0 0 15,-21 21-15,0 0 0,0 0 16,-1 21-16,1 0 15,0 0-15,21 1 0,-21-1 0,0 21 16,0 0-16,21 1 0,-22-1 16,1 0-16,0 1 0,21-1 0,-21 22 15,0-22-15,0 21 0,21-20 16,0-1-16,0 0 0,-22 1 0,22-1 16,0-21-16,0 22 0,0-22 15,0 0-15,0 0 0,0 0 0,0 0 16,22-21-16,-1 22 0,0-22 15,0 0-15,0 0 0,0 0 16,1 0-16,-1 0 0,21-22 0,-21 1 16,0 0-16</inkml:trace>
  <inkml:trace contextRef="#ctx0" brushRef="#br0" timeOffset="12259.69">19452 804 0,'0'0'0,"-21"0"16,0 0-16,0 22 16,21-1-16,-22 0 0,1 0 0,0 21 15,0-20-15,0 20 0,0-21 16,21 21-16,-22-20 0,22 20 0,-21-21 16,21 0-16,0 0 0,0 22 15,0-22-15,0 0 0,0 0 16,0 0-16,0 1 15,21-22-15,1 0 0,-1 0 0,21 0 16,-21 0-16,22 0 0,-22 0 16,21 0-16</inkml:trace>
  <inkml:trace contextRef="#ctx0" brushRef="#br0" timeOffset="13027.77">19918 889 0,'0'0'15,"-43"21"1,43 0-16,-21 1 0,0-1 16,0 0-16,0 0 0,0 0 15,-1 22-15,1-22 0,21 0 0,-21 21 16,21-21-16,-21 1 0,21-1 16,0 0-16,0 0 0,0 0 0,0 0 15,0 1-15,0-1 16,21-21-16,0 0 15,0 0 1,1 0-16,-1-21 16,-21-1-16,0 1 15,0 0-15,0-21 16,0 21-16,0-22 0,21 22 0,-21-21 16,21-1-16,-21 1 0,0 0 15,21 21-15,0-22 0,1 1 0,-1 21 16,0 0-16,0-1 0,0 1 15,0 0-15,1 21 0,20 0 0,-21 0 16,0 0-16,22 0 0,-22 21 0,0 0 16,21 22-16,-21-22 0,1 21 15,-1 1-15,0-22 0,0 21 16,-21-21-16,0 22 0,0-22 16,0 21-16,0-21 0,0 0 0,0 22 15,0-22-15,-21 0 0,0 0 16,21 0-16,-21 1 15,-1-22 1,1 0-16,21-22 31,0 1-31,0 0 16,0 0-16,0-21 0,0 20 0,21-20 16,1 21-16,-1-21 0,0-22 15,0 22-15,21-1 0,-20 1 16,20 0-16,0-1 0,1 22 0,-1-21 15,0 21-15,1 0 0,20 21 16,-21 0-16,22 0 0,-1 0 0,-20 21 16,-1-21-16,-21 21 0,22 21 15,-22-21-15,0 22 0,-21-1 0,0 0 16,0 1-16,0-1 0,0 0 16,0-20-16,-21 20 0,0 0 0,-1-21 15,-20 22-15,21-22 0,0 0 0,0 0 16,-22 0-16,22 1 0,0-1 15,0 0 1,21-42 15,0 0-31</inkml:trace>
  <inkml:trace contextRef="#ctx0" brushRef="#br0" timeOffset="13271.66">20024 445 0,'-22'0'0,"44"0"0,-65 0 16,22 0-16,0 0 0,0 0 15,0 0 1,-1 0 31,1 0-47,0 0 15</inkml:trace>
  <inkml:trace contextRef="#ctx0" brushRef="#br0" timeOffset="13479.6">18754 677 0,'0'22'0,"42"-22"32,-21 0-32,0 0 0,0 0 0,22 0 15,-22 0-15,0 0 0,21 0 16,1 0-16,-22 0 0,21 0 0,1-22 15,20 22-15</inkml:trace>
  <inkml:trace contextRef="#ctx0" brushRef="#br0" timeOffset="14127.32">22542 741 0,'0'0'16,"0"-21"-16,0 0 15,-21-1 1,21 1-16,-21 21 0,0-21 0,21 0 15,-21 0-15,21 0 0,-21-1 16,21 1-16,0 0 0,0 0 0,0 0 16,0 0-16,21-22 0,0 22 15,0 0-15,21-21 0,1 20 0,-1 1 16,22 0-16,-1 0 0,-21 21 16,22 0-16,-1 0 0,-20 0 0,20 0 15,-20 0-15,-1 21 0,-21 0 16,21 0-16,-20 22 0,-1-1 0,-21-21 15,0 22-15,0-1 16,0 0-16,-21 1 0,-1-1 0,-20 0 16,21-21-16,-21 22 0,-1-1 0,1 0 15,0 1-15,-1-22 0,22 21 16,-21-21-16,-1 22 0,22-22 0,0 0 16,0 0-16,0 0 0,21 1 15,-21-1-15,21 0 0,0 0 0,0 0 16,21 0-1,0-21-15,0 0 0,-21 22 0,21-22 16,0 21-16,1-21 0</inkml:trace>
  <inkml:trace contextRef="#ctx0" brushRef="#br0" timeOffset="14449.05">22754 1503 0,'0'0'0,"0"21"0,-21 0 15,21 0-15,0 1 0,0-1 0,0 0 16,0 0-16,0 0 16,21-21-16,0 0 0,0 0 0,1 21 15,-1-21-15,0 0 0,0 0 16,0 0-16,0 0 0,1-21 16,-22 0-16,21 21 0,0-21 0,-21 0 15,0 0-15,0-1 16,0 1-16,0 0 0,-21 0 15,0 21-15,-1 0 0,1 0 16,0 0-16,0 0 0,0 0 0,0 21 16,-1-21-16,22 21 0,-21 0 15,0 1-15,21-1 0,0 0 16,21-21 0,0 0-16,1 0 15,-1 0-15</inkml:trace>
  <inkml:trace contextRef="#ctx0" brushRef="#br1" timeOffset="54119.79">1291 3895 0,'0'0'0,"-21"0"15,0 0 32,0 0-31,-1 0 15,1 0-31,0 0 16,0 0-16,0 0 15,0 0-15,-22 0 0,22 0 16,0 0-16,0 0 0,-22 0 16,22 0-16,-21 0 0,21 0 0,0 0 15,-22 0-15,22 0 0,0-21 16,0 21-16,0 0 0,-1 0 16,44 0 30,-1 0-30,21 0-16,-21 0 0,22 0 0,-1 0 16,0 0-16,1 21 0,20-21 15,1 0-15,-1 0 0,1 21 0,-1-21 16,22 0-16,-22 21 0,22-21 16,-22 0-16,1 0 0,-1 0 0,1 21 15,-1-21-15,-20 0 0,20 0 16,-20 0-16,-1 0 0,0 0 0,1 0 15,-1 0-15,0 0 0,1 0 16,-22 0-16,0 0 0,21 0 0,-21 0 16,1-21-1,-1 21-15,-21-21 16,0 0 15,-21 21-15,-1 0-16,1-21 15,21-1-15,-21 1 16</inkml:trace>
  <inkml:trace contextRef="#ctx0" brushRef="#br1" timeOffset="54731.71">2032 3577 0,'0'0'0,"-21"-21"16,21 42 31,0 0-47,21 1 15,0-22-15,0 21 0,0 0 0,1-21 16,20 21-16,-21 0 15,21-21-15,1 21 0,-22 1 0,21-22 16,1 0-16,-1 21 0,-21-21 0,21 0 16,-20 0-16,20 0 0,-21 0 15,21 0-15,1 0 0,-22 0 0,21 0 16,-21 0-16,1 0 0,-1 0 16,0 0-16,0 0 0,0 0 0,0 0 15,-21-21 1,-21 21 31,0 0-32,0 0-15,0 0 0,21 21 16,-21-21-16,-1 21 0,1-21 0,0 21 16,0-21-16,0 21 0,0-21 15,-1 21-15,1 1 0,-21-1 0,21 0 16,-22 0-16,22 0 0,-21 22 15,21-22-15,-22 0 0,22 21 0,-21-21 16,21 22-16,0-22 0,-1 0 16,1 21-16,0-20 0,0-1 0,0 0 15,21 0-15,0 0 0,-21 0 16,21 1-16,-22-22 0,22 21 16,0-42 30,22 21-46</inkml:trace>
  <inkml:trace contextRef="#ctx0" brushRef="#br1" timeOffset="55447.63">4466 3281 0,'0'0'0,"0"-21"0,-21-64 31,0 64-31,21 0 16,0 42 15,0 0-31,0 0 0,0 22 16,0-1-16,0 0 0,0 1 0,0-1 15,0 21-15,0-20 0,0 20 16,0-20-16,0 20 0,-21-21 0,21 22 16,-22-22-16,22 22 0,-21-22 15,0 22-15,21-22 0,0 0 0,-21 1 16,0-1-16,21 0 0,-21-21 15,21 22-15,0-22 0,0 0 16,0 0-16,0 0 0,-22-21 16,22-21 15,0 0-31,0 0 0,0 0 16,0-22-16,0 22 0,0-21 0,0 0 15,22-1-15</inkml:trace>
  <inkml:trace contextRef="#ctx0" brushRef="#br1" timeOffset="60487.26">4276 3450 0,'-22'-21'16,"44"42"-16,-65-63 0,43 21 0,-21 0 0,21-1 15,0 1-15,-21 0 0,21 0 16,-21 0-16,21 0 0,0-1 0,0 1 15,0 0-15,0 0 0,0 0 16,0 0-16,0-1 0,0 1 0,21 0 16,0 0-16,0 0 0,22 0 0,-1 21 15,0-22-15,1 1 0,-1 21 16,21-21-16,-20 21 0,20 0 0,-20 0 16,20 0-16,-21 0 15,1 0-15,-1 21 0,0 0 0,1 1 16,-22-1-16,0 0 0,0 21 15,-21 1-15,0-22 0,0 21 0,0 0 16,0 1-16,-21-1 0,0 0 16,-21 1-16,20-1 0,-20 0 0,0-20 15,-1 20-15,1-21 0,0 21 0,-1-20 16,1-1-16,21 0 0,-21 0 16,20 0-16,1-21 0,0 21 0,0-21 15,0 0 1,0 0-1,-1 0 1,22-21-16,0 0 16,-21 21-16,21-21 15,0 42 32,21-21-47,1 21 16,-22 0-16,21 1 0,0-22 15,-21 21-15,21 0 0,0 0 16,0 0-16,1 0 0,-22 1 16,21-1-16,21 0 0,-21 0 0,0 0 15,1 0-15,20 1 0,-21-1 0,21 0 16,1-21-16,-1 21 0,-21-21 16,22 0-16,-1 0 0,0 0 0,1 0 15,-1 0-15,0 0 0,1 0 16,-1 0-16,-21 0 0,21-21 0,1 0 15,-22 0-15,21-1 0,-21 1 16,1 0-16,20 0 0,-42 0 16,21 0-16,0-1 0,-21-20 0,21 21 0,-21 0 15,0-22-15,0 22 16,0 0-16,0-21 0,0 21 0,0-1 16,0 1-16,-21 0 0,0 21 15,0 0 1,0 0-16,0 0 0,-1 0 15,1 21-15,21 0 0,0 1 16,-21-1-16,21 0 0,-21 0 0,21 0 16,0 0-16,0 1 0,0-1 15,0 0-15,0 21 0,0-21 0,0 1 16,0-1-16,0 0 0,0 0 0,0 0 16,0 0-16,0 1 0,21-1 15,0 0-15,-21 0 0,21-21 16,1 21-16,-1-21 0,0 21 15,0-21-15,0 0 0,0 0 16,1 0-16,-1 0 0,0 0 16,0 0-16,0 0 0,0-21 15,1 21-15,-1-21 0,0 0 0,0 21 16,0-21-16,0 0 0,1 21 0,-1-22 16,-21 1-16,21 21 0,-21-21 15,21 0-15,0 0 0,-21 0 16,0-1-16,21 1 15,-21 0 17,0 0 186,22 21-218,-22-21 16,0 0-16,21 21 0,-21-22 16,0 1-16,0 0 15,0 0-15,21 0 0,-21 0 0,0-1 16,0 1-16,0 0 16,0 0-16,0 0 15,0 42 16,0 0-31,0 0 16,0 0-16,0 22 16,0-22-16,0 0 0,-21 0 0,21 0 15,0 22-15,0-22 0,0 0 16,-21 0-16,21 0 0,0 1 0,0-1 16,0 0-16,0 0 0,0 0 15,21-21-15,-21 21 16,21-21-16,0 0 0,0 0 15,0 0-15,1 0 0,-1-21 16,0 21-16,0-21 0,0 0 16,0 21-16,1-21 0,-22 0 0,21-1 15,0 1-15,0 0 0,0-21 16,-21 21-16,21-1 0,-21 1 0,22 0 16,-22-21-16,21 21 0,-21-1 15,0 1-15,0 0 0,0 0 16,0 42 15,0 0-15,0 0-16,0 1 0,0-1 15,-21 0-15,21 0 0,0 21 0,0-20 16,0-1-16,-22 0 0,22 0 16,0 0-16,0 0 0,0 1 15,0-1-15,0 0 0,0 0 16,22-21-16,-1 21 15,0-21-15,0 0 0,0 0 0,0 0 16,1 0-16,-1 0 0,21 0 0,-21 0 16,0 0-16,22 0 0,-22-21 15,0 21-15,21-21 0,-20 0 0,-1 0 16,21-1-16,-21 1 0,0 0 16,1 0-16,-1 0 0,0 0 15,0-22-15,-21 22 0,0 0 0,21 0 0,-21 0 16,0-1-16,0 1 15,-21 42 17,21 1-32,-21-1 0,21 0 15,-21 0-15,21 0 0,0 0 0,0 1 16,0-1-16,0 0 16,21 0-16,-21 0 0,21 0 0,-21 1 15,21-1-15,0-21 0,1 21 16,-22 0-16,21-21 0,-21 21 15,-21-21 17,-1 0-17,1-21-15,0 21 0,0-21 16,0 21-16,0-21 0,-1 21 16,1 0-16,0-21 0,0 21 0,0 0 15,0 0-15,-1 0 0,1 0 16,21 21-1,0 0-15,21 0 16,1-21-16,-1 21 0,0 0 16,0-21-16,0 22 0,22-1 0,-22-21 15,21 21-15,0-21 0,-20 0 16,20 0-16,0 0 0,1 0 16,-1 0-16,0 0 0,1 0 0,-22 0 15,21-21-15,0 21 0,1-21 0,-22-1 16,21 1-16,1 0 0,-22 0 15,0 0-15,0 0 0,0-1 0,0 1 16,1 0-16,-22-21 0,0 21 16,0-1-16,0-20 0,0 21 0,0 0 15,0 0-15,0-1 0,0 1 0,-22 0 16,1 21-16,0-21 16,0 21-16,-21 0 0,20 0 0,1 0 15,0 21-15,0 0 0,0 0 16,0 1-16,-1-1 0,1 21 15,0-21-15,0 0 0,21 22 0,0-22 16,-21 21-16,21-21 0,0 1 16,0 20-16,0-21 0,0 0 0,0 0 15,0 22-15,0-22 0,21 0 16,0 0-16,0-21 0,0 0 16,1 0-16,-1 0 0,0 0 15,0 0-15,0-21 0,0 21 16,1-21-16,-1 0 0,0 0 15,-21-1-15,21 1 0,0-21 0,-21 21 0,0 0 16,0-22-16,21 22 0,-21-21 16,0 21-16,0-1 0,0-20 15,0 21-15,0 0 0,0 0 0,0-1 16,0 44 15,0-1-31,-21 0 0,21 0 16,0 0-16,0 0 0,0 1 0,0 20 15,-21-21-15,21 0 0,0 0 0,0 22 16,0-22-16,0 0 0,0 0 16,0 0-16,21 1 0,0-22 0,-21 21 15,22 0-15,-1-21 0,21 0 16,-21 0-16,0 0 0,22 0 0,-22 0 16,21 0-16,1-21 0,-22 0 15,21-1-15,0 22 0,-20-42 0,20 21 16,-21 0-16,21 0 0,-20-22 15,-1 22-15,0-21 0,0-1 0,0 1 16,0-43-16,-21 43 16,22 0-16,-22-1 0,0 1 15,0 0-15,0 21 0,0-22 0,0 22 0,0 0 16,0 0-16,0 42 16,-22 0-1,22 0-15,0 0 16,-21 22-16,21-1 0,-21 0 0,21 1 15,-21-22-15,21 21 0,-21 1 0,21-1 16,0 0-16,0 1 0,0-22 16,0 21-16,-21 0 0,21-20 0,0-1 15,0 21-15,0-21 0,0 0 16,21 1-16,0-1 0,0-21 16,-21 21-16,21-21 0,0 0 0,1 0 15,-1 0-15,0 0 0,0-21 16,0 0-16,0 21 0,-21-22 0,22 1 15,-1 0-15,0 0 0,-21 0 16,0-22-16,21 22 0,-21 0 16,21 0-16,-21 0 0,0 0 0,0-1 15,0 1-15,0 42 47,0 1-31,0-1-16,0 0 15,21-21-15,1 21 16,-1-21-16,0 0 16,0 0-16,0 0 0,0 0 15,1-21-15,-1 21 0,0-21 16,0 21-16,0-21 0,0-1 16,1 1-16,-22 0 0,21 0 15,-21 0-15,0 0 0,0-1 16,0 1-16,0 0 0,0 42 31,-21-21-15,21 21-16,0 1 0,-22-1 0,22 0 15,-21 0-15,21 0 0,-21 22 0,21-22 16,0 0-16,0 0 0,0 0 16,0 0-16,0 1 0,0-1 0,0 0 15,0 0-15,0 0 0,21-21 16,-21 21-16,21-21 0,1 0 15,20 0-15,-21 0 0,0 0 0,22 0 16,-22 0-16,21 0 0,0 0 0,-20 0 16,20-21-16,-21 0 0,0 0 15,0 0-15,22 0 0,-22-1 16,0-20-16,0 21 0,0-21 0,1-1 16,-1 1-16,-21-22 0,21-41 15,-21 62-15,0-20 0,0 20 0,0 1 16,0 0-16,0-1 0,0 22 15,0 0-15,0 0 0,0 0 0,0 0 16,0 42 15,0 0-31,0 21 0,0-21 0,0 22 16,-21-1-16,21 0 0,0 1 16,0 20-16,0-20 0,-21-1 0,21 0 15,-22 1-15,22-1 0,-21 0 0,21-21 16,0 22-16,0-22 0,0 0 15,0 0-15,0 0 0,0 1 0,0-1 16,21-21-16,1 0 0,-1 0 16,0 0-16,0 0 0,0 0 15,0 0-15,1 0 0,-1-21 16,0 21-16,0-22 0,0 1 0,0 0 16,1 0-16,-1 0 0,0 0 15,0-1-15,0 1 0,0-21 0,-21 21 16,0 0-16,22-1 0,-22 1 15,21 0-15,-21 42 32,0 0-32,0 1 0,0-1 15,-21 0-15,21 0 0,0 0 0,0 0 16,0 1-16,0-1 0,-22 0 0,22 0 16,0 0-16,0 0 0,0 1 15,0-1-15,0 0 0,22-21 16,-22 21-16,21-21 0,0 0 15,0 0-15,0 0 0,0 0 16,1 0-16,20 0 0,-21 0 0,0 0 16,0 0-16,1-21 0,-1 0 0,21 0 15,-21-1-15,0 1 0,1 0 16,-1-21-16,0 21 0,0-22 0,0-20 16,0 20-16,1-20 0,-1-43 15,-21 43-15,21 20 0,-21-20 16,0 20-16,21 1 0,-21 21 0,21-21 15,-21 20-15,0 1 16,0 0-16,0 0 0,0 0 16,0 42-1,0 0-15,0 0 16,-21 0-16,21 1 0,0 20 0,0 0 16,-21 1-16,21-1 0,-21 0 15,0 22-15,21-22 0,-22 0 0,22 1 16,-21-1-16,0 0 0,21 1 0,0-1 15,-21-21-15,0 22 0,21-22 16,0 0-16,-21 21 0,21-21 0,0 1 16,0-1-16,0 0 15,21-21-15,0 0 0,0 21 0,0-21 16,0 0-16,1 0 0,-1 0 16,21 0-16,-21-21 0,22 21 0,-22-21 15,21 0-15,-21-1 0,0 22 16,22-21-16,-22 0 0,0-21 0,0 42 15,0-21-15,1-1 0,-22 1 16,0 0-16,21 21 0,-21-21 0,0 42 47,-21-21-47,21 21 0,0 0 16,0 1-16,-22-1 0,22 0 0,-21 0 15,21 0-15,0 0 16,0 1-16,0-1 0,0 0 15,21-21-15,1 21 16,-1-21-16,21 0 16,-21 0-16,0 0 0,1 0 0,-1 0 15,0 0-15,0 0 0,0-21 16,0 21-16,1-21 0,-22 0 0,21-22 16,0 22-16,-21 0 0,21 0 0,-21-22 15,21 22-15,-21 0 0,0-21 16,21 21-16,-21-1 0,22 1 0,-1 0 15,-21 0-15,0 42 47,0 0-47,0 0 16,-21 1-16,21-1 0,0 0 16,-22 21-16,22-21 0,-21 22 0,0-22 15,21 21-15,0-21 0,0 22 0,0-1 16,0 0-16,0 22 0,0-22 15,0 1-15,0 20 0,0-21 0,0 22 16,0-22-16,0 22 0,0-22 0,0 22 16,0-22-16,0 21 0,0 1 15,0-1-15,21 1 0,0-1 16,-21 1-16,0-1 0,22 1 0,-1-1 16,0 1-16,-21-22 0,21 22 15,-21-1-15,21-20 0,-21 20 0,0-21 16,0 1-16,0-1 0,0 0 0,0 1 15,0-1-15,0-21 0,0 22 0,0-22 16,0 0-16,-21-21 0,0 21 16,0-21-16,0 0 0,-1 0 15,1 0-15,21-21 0,-21 21 0,0-21 16,0 0-16,21-22 0,-21 22 16,21-21-16,-22 21 0,22-22 15,-21 1-15,0-22 0,21 22 0,0 0 16,0-1-16,0-20 0,0 21 15,0-1-15,0-20 0,0 20 0,0 1 16,0 0-16,0-22 0,21 22 0,0 0 16,1-22-16,-1 22 0,0-1 15,0 1-15,0 0 0,0-22 0,1 22 16,-1 0-16,0-1 0,21-63 16,-42 64-16,21 0 0,1 21 15,-22-22-15,21 1 0,-21 21 16,0 0-16,0-1 0,0-20 0,0 21 0,0 0 15,-21 0-15,-1-1 0</inkml:trace>
  <inkml:trace contextRef="#ctx0" brushRef="#br1" timeOffset="60800.02">9864 3302 0,'84'0'31,"-63"0"-31,1 0 0,-1 0 0,21 0 16,-21 0-16,0 0 0,1 0 15,20 0-15,-21 0 0,0 0 0,0 0 16,1 0-16,-1 0 0,0 0 16,0 0-16,-21-21 15,0 0 1</inkml:trace>
  <inkml:trace contextRef="#ctx0" brushRef="#br1" timeOffset="61099.98">9567 3260 0,'0'21'15,"-21"-21"48,0 0-32,0 0-15,21-21-16,-21 21 15</inkml:trace>
  <inkml:trace contextRef="#ctx0" brushRef="#br1" timeOffset="61363.86">8636 3323 0,'0'0'0,"0"21"31,0 1 47</inkml:trace>
  <inkml:trace contextRef="#ctx0" brushRef="#br1" timeOffset="62932.05">296 5652 0,'0'0'0,"-21"0"0,0 0 0,0 0 15,0 0-15,-1 0 0,1 0 16,0 0-16,0 0 0,0 0 16,0 0-16,42 0 31,0 0-15,21 0-16,1 0 0,-1 0 15,21 0-15,1 0 0,-1 0 16,22 0-16,0 0 0,-1 0 0,1 0 15,0 0-15,21 0 16,-1 0-16,1 0 0,21-22 0,-21 22 16,21 0-16,-21 0 0,-21-21 15,20 21-15,-20 0 0,0 0 0,-1 0 16,-20-21-16,-1 21 0,1 0 16,-22 0-16,22 0 0,-43-21 0,21 21 15,-21 0-15,1 0 0,-22-21 16,0 0-1,-22 21 1,1 0-16,0-22 0,-21 22 16,21-21-16,-1 21 0,-20 0 0,21-21 15,-21 21-15,20-21 0,-20 21 16,21 0-16,-21-21 0,20 0 0,1 21 16,-21 0-16,21-22 0,0 22 15,-1 0-15,1 0 0,21-21 0,-21 21 16,42 0 31,0 0-32,1 0-15,-1 21 16,21-21-16,-21 0 0,0 22 0,22-22 16,-1 0-16,-21 21 0,22-21 15,-1 0-15,0 0 0,1 0 0,-1 21 16,0-21-16,1 0 0,-1 0 15,0 0-15,-21 0 0,1 0 0,20 0 16,-21 0-16,0 0 16,-21 21-1,-21 0-15,0-21 0,0 21 16,0 1-16,-22-22 0,22 42 16,-21-21-16,-1 0 0,22 0 0,-21 22 15,0-22-15,20 0 16,-20 21-16,21-20 0,-21-1 0,20 21 15,1-21-15,0 0 0,0 1 16,0-22-16,0 21 0,21 0 0,0 0 16,21-21 15,0 0-15,0 0-16</inkml:trace>
  <inkml:trace contextRef="#ctx0" brushRef="#br1" timeOffset="82439.92">5122 5292 0,'0'0'0,"0"-21"31,-21 21-31,21 21 16,0 0-16,-21 0 0,21 0 15,0 0-15,0 22 0,-21-1 0,0 0 16,-1 1-16,1 20 0,0-20 0,0 20 16,0-21-16,0 1 0,-22 20 15,22-20-15,0-1 0,0-21 0,0 21 16,-1 1-16,1-22 0,21 0 15,-21 0-15,21 0 0,0-42 47,0 0-47,21 0 0,0 0 0,1 0 16,-1-22-16,0 1 16,0 0-16,0-1 0,-21-20 0,21 20 15,1-20-15,-1-1 0,0 22 16,0-21-16,0 20 0,-21-20 0,0 20 15,21 22-15,1-21 0,-22 21 16,0-22-16,0 22 0,21 21 16,0 0-16,0 21 15,-21 1-15,0-1 0,21 21 16,0-21-16,-21 22 0,0 20 0,0-21 16,0 22-16,22-22 0,-22 22 15,0-1-15,0-20 0,0 20 0,0-21 16,0 1-16,0-1 0,0 0 15,0 1-15,0-22 0,0 0 16,0 0-16,0 0 0,0 1 0,0-1 16,0-42 15,0-1-15,0 1-16,0 0 0</inkml:trace>
  <inkml:trace contextRef="#ctx0" brushRef="#br1" timeOffset="84404.23">4699 5842 0,'-21'0'0,"42"0"0,-63 0 0,42 21 31,21-21-31,0 0 0,0 21 16,0-21-16,22 0 0,-1 0 15,-21 0-15,21 0 0,1 0 0,-1 0 16,0 0-16,1 0 0,20-21 15,-20 0-15,-1 21 0,0-21 0,1 21 16,-1-21-16,0 0 0,1-1 0,-1 1 16,-21 0-16,21 0 0,-20 0 15,-1 0-15,0-1 0,0 1 0,0 0 16,0 0-16,-21 0 16,22 0-16,-22-1 0,0 1 0,21 0 15,-21 42 16,0 0-15,0 1-16,0-1 0,0 0 16,0 0-16,0 21 0,0-20 0,0 20 15,0 0-15,0-21 0,0 22 16,21-22-16,-21 21 0,0-21 0,21 1 16,-21-1-16,0 0 0,21 0 0,0 0 15,1-21-15,-1 21 16,0-21-16,0 0 0,0 0 0,22 0 15,-22 0-15,0-21 16,0 21-16,0-21 0,0 0 0,22 0 16,-22 0-16,-21-1 0,21-20 0,0 0 15,0 21-15,-21-22 0,22 1 16,-22 0-16,21-1 0,-21 22 0,0 0 16,0-21-16,0 20 0,0 1 15,0 0-15,21 21 0,0 21 47,-21 0-31,21-21-16,0 22 0,1-22 31,-1 0-31,0 0 0,0 0 0,0 0 16,0 0-16,1 0 15,-1-22-15,0 1 0,0 21 0,0-21 16,0 21-16,-21-21 0,22 21 0,-1-21 15,-21 0 1,0 42 15,0 0-15,0 0-16,0 0 0,-21 0 16,21 1-16,-22 20 0,22-21 15,0 21-15,0-20 0,0 20 0,0-21 16,0 0-16,0 22 0,0-22 15,0 0-15,0 0 0,0 0 0,22 0 16,-1 1-16,0-1 16,0-21-16,0 0 0,0 0 0,1 0 15,-1 0-15,0 0 0,0 0 0,0 0 16,0-21-16,1-1 0,-1 1 16,0 0-16,0 0 0,0 0 0,0-22 15,1 22-15,-1-21 0,-21 21 16,0-22-16,0 1 0,0 0 15,0 21-15,0-22 0,0 22 0,0-21 16,-21 21-16,-1-1 0,1 1 16,0 0-16,-21 21 0,21 0 0,-1 0 15,-20 0-15,21 0 0,0 0 0,-22 0 16,22 21-16,0-21 0,0 21 16,0 22-16,0-22 0,-1 21 0,22-21 15,-21 22-15,21-1 0,0 0 16,0 1-16,0-1 0,0-21 0,21 22 15,1-22-15,-1 0 0,0 0 16,0 0-16,21 0 0,-20-21 0,-1 0 16,21 22-16,-21-22 0,22 0 15,-1 0-15,-21 0 0,21-22 16,1 1-16,20 21 0,-20-21 0,-1 0 16,0-21-16,1 20 0,-22 1 0,21-21 15,-21 21-15,0-22 0,1 22 16,-1-21-16,-21 21 0,0 0 0,21-1 15,-21 1-15,0 0 0,21 21 16,-21-21-16,0 42 31,0 0-31,0 0 16,0 1-16,0 20 0,0-21 0,0 21 0,0-20 16,0-1-16,0 21 0,0-21 15,0 22-15,0-22 0,0 0 16,0 0-16,0 0 0,0 0 0,21 1 15,0-1-15,22-21 0,-22 21 16,21-21-16,-21 21 0,22-21 0,-1 0 16,0 0-16,1 0 0,20 0 0,-20 0 15,-1 0-15,21 0 0,-20-21 16,-1 0-16,22 0 0,-22 21 0,-21-22 16,21 1-16,-20 0 0,-1-21 0,0 21 15,0-1-15,0-20 0,0 21 16,-21-21-16,0 20 0,22 1 15,-22-21-15,21 21 0,-21 0 0,0-1 16,0 1-16,0 0 0,0 0 16,0 0-16,-21 0 0,-1 21 0,1 0 15,0 0-15,0 0 0,0 0 0,0 0 16,-22 0-16,22 0 0,0 21 16,0 0-16,0 0 0,-1 0 0,1 0 15,0 22-15,0-22 0,0 21 16,21 1-16,0-22 0,-21 21 0,21 0 15,0-20-15,0 20 0,0-21 16,0 0-16,0 0 0,0 1 16,0-1-16,21 0 0,0-21 0,-21 21 0,21-21 15,0 0-15,0 0 0,1 0 16,-1 0-16,0 0 0,0 0 16,0-21-16,0 0 0,1 21 0,-1-21 15,0-22-15,0 22 0,0 0 16,0-21-16,-21-1 0,22 1 0,-1 0 15,0-1-15,0 1 0,0 0 0,0-1 16,-21 1-16,22 0 0,-1-22 16,0 22-16,-21 21 0,21-22 0,0 1 15,0 21-15,-21 0 0,22-1 16,-1 1-16,-21 0 0,0 0 16,0 42-1,0 0 1,0 0-16,0 22 0,0-22 0,-21 21 15,-1 1-15,1-1 0,21 0 0,-21 1 16,21-1-16,0 0 0,-21 22 16,21-22-16,-21 0 0,21 1 0,0-1 15,0 0-15,0-20 0,0 20 0,0-21 16,0 0-16,0 0 0,21 1 16,0-1-16,0-21 0,0 0 0,-21 21 15,22-21-15,-1 0 0,0 0 16,0 0-16,0 0 0,-21-21 15,21 21-15,1-21 0,-1-1 0,0 1 16,0 0-16,0 0 0,0 0 0,1 0 16,-22-22-16,0 22 0,21-21 15,-21 21-15,21-1 0</inkml:trace>
  <inkml:trace contextRef="#ctx0" brushRef="#br1" timeOffset="84675.5">8022 5292 0,'0'0'0,"-63"0"31,84 0 32,0 0-63,0 0 15,0 0 1,0 0-16</inkml:trace>
  <inkml:trace contextRef="#ctx0" brushRef="#br1" timeOffset="85395.68">10393 5673 0,'-21'-21'0,"42"42"0,-42-64 0,21 22 0,-22 0 16,22 0-16,0 0 0,0 0 15,0-1-15,0 1 16,0 0-16,22 21 0,-22-21 0,21 0 16,0 21-16,0 0 0,21-21 15,-20 21-15,-1 0 0,21 0 0,-21 0 16,22 0-16,-1 0 0,0 21 15,1 0-15,-22 0 0,21 21 0,0-20 16,-20 20-16,20-21 0,-21 21 0,0 1 16,-21-1-16,0 0 0,0-20 15,0 20-15,0 0 0,0-21 16,-21 22-16,0-22 0,0 0 0,0 0 16,-1 0-16,1-21 0,0 22 15,0-22-15,0 0 16,21-22-1,0 1-15,0 0 16,0 0-16,0 0 0,21 0 0,0-22 16,0 22-16,-21-21 0,21-1 15,1 1-15,-1 0 0,0-1 0,0 1 16,0 21-16,0 0 0,1-22 0,-1 22 16,0 21-16,0-21 0,0 0 15,0 21 1,1 0-16,-1 0 15,0 0 1,0 0-16,-21 21 16,0 0-1</inkml:trace>
  <inkml:trace contextRef="#ctx0" brushRef="#br1" timeOffset="86171.42">11261 5800 0,'0'0'0,"21"0"0,0 0 16,0 21-16,0-21 15,0 0-15,1 0 0,-1 0 16,0-21-16,0 0 0,0 21 16,0-22-16,1 22 0,-1-21 0,0 0 15,0 0-15,0 0 0,0 21 0,1-21 16,-22-1-16,0 1 0,21 0 15,-21 0-15,0 0 0,0 0 0,0-1 16,-21 22 0,-1 0-16,1 0 0,0 0 15,0 0-15,0 22 0,0-1 16,-1 0-16,1 0 0,0 0 16,0 0-16,21 1 0,0 20 15,-21-21-15,21 0 0,0 0 16,0 22-16,0-22 0,0 0 0,0 0 15,21 0-15,0-21 0,0 0 16,0 22-16,22-22 0,-22 0 16,0 0-16,21 0 0,1 0 0,-22 0 15,21 0-15,1-22 0,-1 22 0,-21-21 16,21 0-16,1 0 0,-22 0 16,21 0-16,-21-1 0,1 1 0,-1 0 15,0-21-15,-21 21 0,0-1 16,21-20-16,-21 21 0,21 0 0,-21 0 15,0-22-15,0 22 16,0 0-16,0 0 16,0 42-1,0 0 1,0 0-16,0 22 16,-21-22-16,21 21 0,-21-21 0,21 22 15,0 20-15,0-21 0,-21 1 0,21-1 16,-21 22-16,-1-1 0,22-21 15,-21 22-15,21-1 0,0 1 16,-21 21-16,21-1 0,-21 1 0,0 0 16,21-1-16,0 1 0,-21 0 0,-1-22 15,22 22-15,-21-1 0,0 1 16,21-21-16,-21 20 0,21-20 0,0-1 16,0-20-16,0-1 0,-21 0 0,21 1 15,0-22-15,0 0 0,-21 0 0,21 0 16,0-42-1,0 0 1,0 0-16,21 0 0,0-22 0,0 1 16,-21 0-16,21-1 0,0 1 0,1-22 15,-1 1-15,0-1 0,0 1 16,0-22-16,22 1 0</inkml:trace>
  <inkml:trace contextRef="#ctx0" brushRef="#br1" timeOffset="86504.48">12255 5694 0,'0'0'0,"0"-42"0,22-107 31,-1 128-31,0 0 0,-21 0 0,21 0 16,0 0-16,0 21 0,22-22 16,-22 22-16,21 0 0,-21 0 0,22 0 15,-1 0-15,-21 0 0,22 0 0,-22 0 16,21 22-16,-21-1 15,0 0-15,1 0 0,-22 0 0,0 22 16,0-22-16,0 0 0,-22 21 0,1-21 16,0 1-16,-21-1 0,21 0 15,-22 0-15,22 0 0,-21 0 0,21 1 16,-22-22-16,22 0 0,-21 0 0,21 21 16,-1-21-16,1 21 0,42-21 62,1 0-62,-1 0 0,0-21 0,0 21 16</inkml:trace>
  <inkml:trace contextRef="#ctx0" brushRef="#br1" timeOffset="86915.7">12827 5694 0,'0'0'0,"21"0"16,0 0 0,0 0-16,1 0 15,-1 0-15,0 0 0,0-21 16,0 21-16,22-21 0,-22-1 16,0 1-16,0 0 0,0 21 15,0-42-15,1 21 0,-1-1 0,-21 1 16,21 0-16,-21 0 15,0 0-15,0 0 0,-21-1 16,0 22-16,-1 0 0,1 0 16,0 0-16,0 22 0,0-22 15,0 21-15,-1 0 0,1 21 0,0-21 16,0 1-16,0 20 0,21-21 0,0 21 16,0-20-16,0 20 0,0-21 15,0 0-15,0 22 0,0-22 0,21 0 16,0 0-16,0 0 15,0 0-15,22-21 0,-22 0 16,0 0-16,0 0 0,22 0 0,-22 0 16,0 0-16,21 0 0,-21 0 0,22-21 15,-22 21-15,21-21 0,-21 0 16,1 0-16</inkml:trace>
  <inkml:trace contextRef="#ctx0" brushRef="#br1" timeOffset="89421.28">14309 5842 0,'0'0'0,"0"-21"0,21 21 16,0-21-16,0 0 0,0-1 16,0 1-16,1 0 0,-1-21 15,-21 21-15,0-1 0,21 1 16,-21-21-16,0 21 0,0 0 0,0-22 16,0 22-16,0-21 0,-21 21 15,0-22-15,-1 22 0,-20 0 0,21 0 16,0 0-16,-22-1 0,1 22 0,0 0 15,21 0-15,-22 0 16,1 0-16,0 22 0,-1-22 0,1 42 16,21-21-16,-22 0 0,22 22 0,-21-1 15,21-21-15,0 21 0,21 1 16,0-1-16,-22 0 0,22-20 0,0 20 16,0-21-16,0 0 0,0 0 15,0 1-15,22-1 0,-22 0 0,21-21 16,0 0-16,21 0 0,-21 0 0,1 0 15,20 0-15,0 0 16,-21-21-16,22 21 0,-1-21 0,0-1 16,1 1-16,-22 0 0,21 0 0,-21-21 15,22 20-15,-22-20 0,0 21 16,-21-21-16,0 20 0,21-20 0,-21 21 16,0-21-16,0 20 0,0 1 15,0 0-15,0 0 0,-21 21 16,0 0-1,0 21-15,21 21 16,0-20-16,0-1 0,-21 21 0,21-21 16,0 22-16,0-1 0,0-21 0,0 21 15,0-20-15,0 20 16,0-21-16,21 0 0,0 0 0,0 1 16,-21-1-16,42 0 0,-20-21 15,-1 0-15,0 21 0,0-21 0,21 0 16,-20 0-16,-1 0 0,21 0 0,-21-21 15,22 0-15,-22 0 0,21-1 16,0 1-16,-20 0 0,20-21 0,-21 21 16,0-22-16,22 1 0,-22 0 0,0-1 15,0-20-15,0 20 0,0-20 16,1 21-16,-22-22 0,0 22 0,21-22 16,-21 22-16,21-22 0,-21 22 15,0-21-15,0 20 0,0 22 16,0-21-16,0 21 0,0-1 0,-21 1 15,21 0-15,-21 21 0,-1 0 16,1 0-16,0 21 0,21 22 16,-21-1-16,21 0 0,0 1 15,0 20-15,0-21 0,-21 22 0,21-1 16,0 1-16,0-22 0,-21 22 0,21-22 16,0 0-16,0 22 0,0-22 15,0 1-15,0-1 0,0-21 0,0 21 16,0-20-16,0 20 0,0-21 15,21 0-15,-21 0 0,21 1 0,-21-1 16,21-21-16,0 21 0,0-21 16,1 0-16,-1 0 0,0 0 15,0 0-15,0 0 0,0 0 16,-21-21-16,22 0 0,-1 21 0,0-22 16,0 1-16,0 0 0,-21 0 15,21 0-15,1-22 0,-1 22 0,0 0 16,0-21-16,0 21 0,0-1 15,1 1-15,-1 0 0,-21 0 0,21 0 16,0 0-16,0 21 0,-21-22 16,0 44 31,0-1-47,0 0 0,0 0 15,-21-21-15,21 21 0,0 0 16,0 1-16,0-1 0,0 0 0,-21 0 15,21 0-15,0 0 0,0 1 16,-21-1-16,21 0 0,0 0 0,0 0 16,0 0-16,0 1 15,21-22 1,0 21-16,0-21 0,0 0 0,1 0 16,-1 0-16,0 0 15,0 0-15,21 0 0,-20-21 0,-1 21 16,0-22-16,0 1 0,0 21 15,0-21-15,1 0 0,-1-21 16,0 20-16,0 1 0,0-21 0,-21 0 16,21 20-16,1-20 0,-1 0 0,-21-1 15,21 1-15,0 0 0,-21-1 16,21-20-16,-21 21 0,21-22 0,-21 22 16,0-22-16,22 22 0,-22 0 15,0-1-15,0 22 0,0 0 0,0 0 16,0 0-16,0-1 0,-22 22 15,1 0 1,0 22-16,0 20 0,21-21 16,0 21-16,-21 1 15,21-1-15,-21 0 0,21 1 0,0 20 16,-22-20-16,22 20 0,0-21 0,0 1 16,0-1-16,0 22 0,0-22 15,0 0-15,0-21 0,0 22 0,0-1 16,22-21-16,-1 0 0,-21 1 0,21-1 15,-21 0-15,21 0 0,0 0 16,0-21-16,1 0 0,-1 0 16,0 0-16,0 0 0,0 0 15,0 0-15,1 0 0,-1-21 0,0 0 16,0 21-16,0-21 0,22-22 16,-22 22-16,0 0 0,0 0 15,0-21-15,-21 20 0,21 1 0,1 0 16,-22 0-16,0 0 0,0 0 15,0 42 1,0 0 0,0 0-16,0 0 0,-22 0 15,22 1-15,-21-1 0,21 0 0,0 0 16,0 0-16,0 22 0,0-22 0,0 0 16,0 0-16,0 0 15,0 0-15,0 1 16,21-22-16,1 0 0,-1 0 0,0 0 0,0 0 15,21 0-15,-20 0 16,-1 0-16,0 0 0,0 0 0,0-22 16,0 1-16,1 0 0,-1 0 0,0 0 15,0 0-15,-21-22 0,21 22 16,0 0-16,1 0 0,-22-22 16,0 22-16,21 21 0,0-21 0,-21 0 15,0 42 32,0 0-47,0 0 0,0 1 0,0-1 16,0 0-16,-21 0 0,21 21 0,0-20 15,-21-1-15,21 0 0,0 0 16,0 0-16,0 0 16,0 1-16,21-22 0,0 0 15,0 21-15,0-21 0,22 0 0,-22 0 16,0 0-16,0 0 0,0 0 0,0 0 15,22-21-15,-22-1 0,0 1 16,21 0-16,-20 0 0,20 0 0,-21 0 16,21-1-16,-20 1 0,-1-21 15,0 21-15,0-22 0,0 22 16,0 0-16,1-21 0,-22 21 0,0-1 16,21 22-16,-21-21 0,0 0 15,-21 21 1,-1 21-16,1 0 15,0-21-15,0 22 0,0-1 16,0 0-16,-1 21 0,1-21 16,0 1-16,0 20 0,21-21 0,-21 21 15,21-20-15,0-1 0,0 0 0,0 21 16,0-21-16,0 1 0,21-1 16,0 0-16,0-21 0,22 21 15,-22-21-15,21 0 0,0 0 16,1 0-16,-1 0 0,-21 0 0,22 0 15,-22 0-15,21-21 0,-21 21 16,22-21-16,-22 0 0,0-1 0,0 1 16,0 0-16,0 0 0,1 0 0,-1 0 15,-21-1-15,0 1 16,21 0-16,0 0 0,-21 0 0</inkml:trace>
  <inkml:trace contextRef="#ctx0" brushRef="#br1" timeOffset="89708.11">17103 4995 0,'0'0'0,"-22"0"0,1 0 0,21-21 15,-21 21-15,0 0 16,0 0 47,0 0-48,-1 0-15,1 0 0,0 0 16</inkml:trace>
  <inkml:trace contextRef="#ctx0" brushRef="#br1" timeOffset="89920">15960 5165 0,'0'0'15,"21"0"-15,0 0 16,0 0-16,0 0 0,0 0 15,1 0-15,20 0 0,-21 0 0,21 0 16,1 0-16,-22 0 0,21 0 0,-21 0 16,1 0-16,-1 0 0,0 0 15,-21-21-15,0-1 0,0 1 16,-21 21-16</inkml:trace>
  <inkml:trace contextRef="#ctx0" brushRef="#br1" timeOffset="90139.87">15600 4974 0,'0'0'0,"-21"0"16,21 21-16,-22-21 16,1 0 30,0 0-30,0 0 0,0-21-16,0 21 0</inkml:trace>
  <inkml:trace contextRef="#ctx0" brushRef="#br1" timeOffset="90308.14">14859 5101 0,'0'21'0,"0"-42"0,-21 42 0,21 1 15,0-1 1,21-21 0,0 0-16,0 0 0,22 0 0,-22 0 15,21 0-15,0 0 0,22 0 16,-22 0-16,22 0 0,-22-21 0,22 21 16,-1-22-16</inkml:trace>
  <inkml:trace contextRef="#ctx0" brushRef="#br1" timeOffset="90830.9">18500 4826 0,'0'0'15,"0"-42"-15,0-1 0,0 22 0,0 0 0,0-21 16,0 21-16,0-1 0,0 1 16,-22 21-1,1 21-15,0 1 0,0-1 16,0 21-16,0 0 0,-1 22 16,1-22-16,0 22 0,0 20 0,0-20 15,0-1-15,21 1 0,0-22 16,0 22-16,0-1 0,0-20 0,0-1 15,0 0-15,0 1 0,0-22 16,0 21-16,21-21 0,0 0 0,0 1 16,0-22-16,0 21 0,1-21 0,-1 21 15,0-21-15,0 0 0,21 0 16,-20 0-16,-1 0 0,0-21 0,0 0 16,0-1-16,0 1 0,-21 0 15,0 0-15,0 0 0,0 0 0</inkml:trace>
  <inkml:trace contextRef="#ctx0" brushRef="#br1" timeOffset="91007.09">18224 5249 0,'0'0'0,"-21"0"0,0 0 0,21 22 32,0-1-17,21-21-15,0 0 16,1 0-16,20 0 0,-21 0 0,21 0 15,-20 0-15,20 0 0,0 0 0,1 0 16,-1 0-16,0 0 16,1 0-16</inkml:trace>
  <inkml:trace contextRef="#ctx0" brushRef="#br1" timeOffset="91591.74">19092 5355 0,'21'0'0,"43"0"15,-43 0 17,-21-21-32,21 21 0,-21-21 0,0 0 15,0 0 1,0-1-16,0 1 0,0 0 16,-21 0-16,0 0 0,0 0 0,0-1 15,21 1-15,-22 0 0,1 0 16,0 21-16,0 0 0,0 0 15,0 0-15,-1 21 0,1 0 0,0 22 16,-21-22-16,21 21 0,-1-21 16,1 22-16,0-1 0,0 0 0,0 1 15,0-22-15,-1 21 0,22 0 16,0-20-16,0-1 0,0 21 0,0-21 16,0 0-16,0 1 0,22-1 15,-1-21-15,0 0 0,0 0 16,0 0-16,0 0 0,1 0 15,-1-21-15,0 21 0,21-22 16,-21 1-16,1 0 0,-1 0 0,0 0 16,0 0-16,0-22 0,22 22 0,-22-21 15,-21-1-15,21 22 0,0-21 16,0 0-16,-21 20 0,0 1 0,0 0 16,21 0-16,-21 0 0,0 42 15,0 0 1,0 0-16,-21 0 0,21 22 15,0-22-15,-21 0 0,21 21 0,-21-20 16,21 20-16,-21-21 0,21 21 16,0-20-16,0-1 0,0 0 0,0 0 15,0 0-15,0 0 0,0 1 16,0-1-16,21-21 0,0 0 16,0 0-16,0 0 0,1 0 0,20 0 15,-21 0-15,21-21 0,-20-1 16,20 22-16,-21-21 0</inkml:trace>
  <inkml:trace contextRef="#ctx0" brushRef="#br1" timeOffset="92823.63">19770 5334 0,'42'-21'0,"-84"42"0,105-84 0,-42 20 15,0 22-15,1 0 0,-22 0 0,21 0 16,-21-1-16,0 1 0,-21 21 16,-1 0-1,1 0-15,-21 21 0,21 1 0,0-22 16,-22 21-16,22 0 0,-21 0 0,21 0 15,-1 0-15,1 1 0,21-1 16,0 0-16,-21 0 0,21 0 16,0 0-16,0 1 15,21-22-15,0 0 0,22 21 0,-22-21 16,0 0-16,21 0 0,-20 21 0,-1-21 16,0 0-16,21 21 0,-21 0 15,1-21-15,-1 0 0,-21 21 0,21 1 16,-21-1-1,-21 0 1,0-21-16,-1 0 0,1 0 16,0 0-16,0 0 0,0 0 15,0 0-15,-22 0 0,22 0 0,-21 0 16,21 0-16,-1 0 0,-20 0 0,21 0 16,0 0-16,0 0 0,-1 0 15,1 21-15,21 0 16,0 0-1,21-21-15,1 22 0,20-22 16,-21 0-16,0 21 0,22-21 0,-1 0 16,-21 0-16,21 0 15,1 0-15,-1 0 0,0 0 0,1 0 16,-1 0-16,-21 0 0,22-21 16,-1-1-16,-21 1 0,21 21 0,-20-21 15,-1-21-15,21 21 0,-21-1 0,0 1 16,1-21-16,-1 0 0,0 20 15,0-20-15,-21-21 0,21 20 0,0 1 16,-21 0-16,22-22 0,-22 22 16,0-22-16,0 22 0,21 0 0,-21-1 15,0 1-15,21 0 0,-21 20 0,0 1 16,0 0-16,0 0 16,0 42-1,0 21-15,-21 1 16,21-1-16,0 0 0,-21 22 15,21-22-15,-22 22 0,22-22 0,-21 22 16,0-22-16,21 21 0,-21-20 16,0-1-16,21 0 0,-21 1 0,21-1 15,0-21-15,-22 22 0,22-22 0,-21 0 16,21 0-16,0 0 0,0 0 16,0 1-16,0-44 46,0 1-46,0 0 0,0 0 16,0 0-16,21 0 0,1-1 16,-1 1-16,0 0 0,21-21 0,-21 21 15,1-1-15,20-20 0,0 21 0,-21 0 16,22 0-16,-1 21 0,-21-22 16,22 22-16,-22 0 0,0 0 0,0 0 15,0 0-15,0 0 0,-21 22 16,22-22-16,-22 21 0,0 0 0,0 0 15,-22 0 1,1-21-16,0 0 0,0 21 0,0-21 16,0 0-16,-22 0 0,22 0 15,0 0-15,-21 0 0,20 0 0,1 0 16,0 0-16,0 0 0,0 0 16,0 0-16,-1 0 15,22-21-15,-21 21 0,0 21 31,21 1-31,0-1 16,-21 0-16,21 0 0,0 0 16,0 22-16,0-22 0,0 0 0,0 0 15,21 0-15,0 0 0,0 1 0,1-1 16,-1 0-16,21-21 16,-21 21-16,22 0 0,-1-21 0,0 0 15,-21 0-15,22 0 0,-1 0 16,-21 0-16,22 0 0,-22 0 0,21 0 15,-21-21-15,0 0 0,1 21 0,-1-21 16,0 0-16,0 21 0,-21-22 16,21 1-16,0 0 0,-21 0 0,22 21 15,-22-21-15,0 0 0,21 21 16,-21-22 0,-21 22-1</inkml:trace>
  <inkml:trace contextRef="#ctx0" brushRef="#br1" timeOffset="111011.38">1333 8192 0,'-21'-22'15,"0"22"17,21-21-32,-21 21 15,0 0 1,21-21-16,-21 21 0,-1 0 0,1 0 16,0 0-16,0 0 0,-21 0 15,-1 0-15,22 0 0,-21 0 0,-1 0 16,-20 0-16,21 0 15,-22 0-15,22 0 0,-1 0 0,-20 0 16,21 0-16,-1 0 0,1 0 16,0 0-16,-1 0 0,22 0 15,0 0-15,0 0 0,0 0 0,-1 0 16,44 0 0,-1 0-1,21 0-15,0 0 0,1 0 16,20 0-16,1 0 0,-1 0 15,1 0-15,20 0 0,-20 0 0,21 0 16,-1 0-16,22 0 0,-21 0 16,-1 0-16,22 0 0,-21 0 15,0 0-15,-1 0 0,-20 0 16,-1-21-16,1 21 0,-1 0 0,1 0 16,-22 0-16,0 0 0,1 0 15,-1 0-15,-21 0 0,0 0 0,1 0 16,-1 0-16,0 0 15,-21-21-15,-21 0 16,0 21 0,-1-22-16,1 1 0,0 21 0,0-21 15,-21 21-15,20-21 0,1 0 16,-21 21-16,21-21 0,-22 21 0,22-22 16,-21 1-16,21 21 0,-22-21 15,22 21-15,0 0 0,0-21 16,0 21-16,0 0 0,-1 0 15,22-21-15,22 42 32,-1-21-32,21 21 15,-21 0-15,0-21 0,22 21 16,-22 1-16,21-22 0,-21 21 0,22 0 16,-22-21-16,21 21 0,-21-21 15,22 0-15,-22 21 0,0-21 0,0 0 16,0 21-16,1-21 0,-22 22 15,0-1 1,0 0-16,-22 0 16,1 0-16,0 0 0,0 1 0,-21-1 15,20 0-15,-20 0 0,0 21 16,21-20-16,-22-1 0,1 21 0,0-21 16,-1 0-16,22 1 0,-21-1 15,21 0-15,-1 0 0,1 0 16,0 0-16,21 1 0,0-1 15,21-21 1,0 0-16,1 0 0,-1-21 16,21-1-16</inkml:trace>
  <inkml:trace contextRef="#ctx0" brushRef="#br1" timeOffset="113244.4">3979 7197 0,'0'0'0,"0"-43"31,0 65-15,0-1-1,0 0-15,0 0 0,0 0 0,0 0 16,0 1-16,21-1 0,-21 0 16,22 0-16,-22 0 0,21 0 15,0-21-15,0 0 0,0 22 16,0-22-16,22 0 0,-22 0 15,0 0-15,0-22 0,0 22 16,22-21-16,-22 0 0,21-21 16,-21 21-16,1-1 0,20-20 0,-21 21 15,0-21-15,-21 20 0,0-20 16,0 21-16,0 0 0,0 0 0,0-1 16,0 1-16,0 0 15,-21 21 1,0 21-16,21 0 15,0 1-15,0 20 0,-21 0 0,21 1 16,-21-1-16,21 21 0,0 1 16,-22-1-16,22-20 0,0 20 0,0 1 15,0-1-15,0-20 0,0 20 0,0-21 16,0 22-16,0-22 16,0 22-16,0-22 0,0 0 0,0 1 15,0-1-15,0 0 0,0-20 16,0 20-16,0-21 0,-21 0 0,21 0 15,-21 1-15,0-1 0,0-21 16,0 0-16,-1 0 16,1 0-16,0-21 0,0 21 0,21-22 15,-21 1-15,0-21 0,-1 21 16,1-22-16,0 1 0,0 21 0,0-21 16,0-1-16,-1 1 0,1 21 15,0 0-15,21-1 0,-21 1 0,0 21 16,0 0-1,21 21 1,0 1-16,0-1 0,0 0 0,0 21 16,0-21-16,0 1 0,21 20 15,0-21-15,0 21 0,0-20 0,-21-1 16,21 0-16,1 0 0,20 0 0,-21 0 16,0 1-16,0-22 0,1 0 15,20 21-15,-21-21 0,21 0 0,-20 0 16,20 0-16,0-21 0,1 21 15,-1-22-15,0 1 0,1 0 0,-22 0 16,21 0-16,0 0 0,-20-22 16,-1 22-16,21-21 0,-21 21 15,0-22-15,-21 22 0,22-21 0,-22 21 16,21-1-16,-21 1 0,21 21 16,-21-21-16,0 0 0,0 42 46,0 0-46,0 0 0,0 1 0,0-1 16,-21 21-16,21-21 0,-21 22 16,21-22-16,0 21 0,-22-21 0,22 22 15,0-22-15,0 0 0,0 0 0,0 0 16,0 0-16,0 1 0,22-22 16,-1 0-16,0 21 0,21-21 15,-21 0-15,1 0 0,20 0 0,-21 0 16,21-21-16,-20-1 0,-1 1 15,21 0-15,-21 0 0,0 0 0,22 0 16,-22-22-16,0 22 0,-21-21 16,21 21-16,-21-22 0,21 22 0,-21-21 15,0 21-15,22-1 0,-22 1 0,0 0 16,0 0-16,0 0 16,0 42-1,0 0 1,-22-21-16,22 42 0,0-20 0,-21-1 15,21 21-15,0-21 0,-21 22 16,21-22-16,0 21 0,0 0 16,0-20-16,0-1 0,0 0 0,0 0 15,-21 0-15,21 0 0,0 1 0,0-1 16,0-42 15,0-1-15,0 1-16,0 0 15,0-21-15,21 21 0,-21-22 16,21 22-16,0-21 0,-21-1 16,22 22-16,-1-21 0,0 21 0,0 0 0,0-1 15,0 1-15,1 0 0,-1 21 16,0 0-16,0 0 0,0 0 16,0 0-16,1 0 0,-22 21 15,21 0-15,-21 1 0,21-1 0,-21 0 16,0 21-16,0-21 0,0 22 15,0-22-15,0 21 0,0-21 0,0 1 16,0 20-16,0-21 0,0 0 16,0 0-16,0 1 0,0-1 15,21-21 17,0-21-32,0-1 0,1 1 15,-1-21-15,0 21 0,0 0 16,21-22-16,-20 1 0,-1 0 15,0-1-15,21 22 0,-21-21 0,1-1 16,20 1-16,-21 21 0,0 0 0,0 0 16,22-1-16,-22 1 0,0 21 15,0 0-15,0 0 16,-21 21-16,0 1 0,0-1 16,0 0-16,0 0 0,0 0 15,0 22-15,0-22 0,0 21 0,0-21 16,0 22-16,0-22 0,0 0 15,0 21-15,0-21 0,0 1 16,0-1-16,0 0 0,0 0 0,22 0 16,-1 0-16,0 1 0,0-22 15,0 0-15,0 0 0,1 21 16,20-21-16,-21 0 0,21 0 0,-20 0 16,20-21-16,-21 21 0,21-22 15,-20 22-15,20-21 0,-21 0 0,0 0 16,22-21-16,-22 20 0,0 1 0,21-21 15,-21 0-15,1 20 0,-22-20 16,21 0-16,-21 21 0,21-22 0,-21 22 16,0-21-16,0 21 0,0-1 15,0 1-15,-21 21 16,0 0-16,-1 0 16,1 21-16,0 1 0,0-1 0,0 0 15,0 0-15,-1 21 0,22 1 16,-21-22-16,21 21 0,-21 1 0,21-1 15,0-21-15,0 21 0,0 1 0,0-22 16,0 0-16,21 0 0,0 0 16,1 1-16,-1-1 0,0-21 0,0 0 15,0 21-15,22-21 0,-22 0 0,21 0 16,-21 0-16,22 0 16,-22-21-16,21 21 0,-21-21 0,0-1 15,1 1-15,-1 0 0,21 0 0,-21 0 16,0-22-16,-21 22 0,22-21 15,-1 21-15,-21-22 0,0 1 0,0 21 16,0 0-16</inkml:trace>
  <inkml:trace contextRef="#ctx0" brushRef="#br1" timeOffset="113504.25">5546 7472 0,'0'0'0,"-22"0"0,1 0 0,0 0 16,0 0-1,42 0 16,0 0-15,0 0-16,1 0 16</inkml:trace>
  <inkml:trace contextRef="#ctx0" brushRef="#br1" timeOffset="117015.09">8932 7662 0,'21'0'31,"1"-21"-15,-1 21-16,0-21 0,21 0 15,-21 0-15,22 0 0,-1-1 0,-21 1 16,22 0-16,-1-21 0,-21 21 16,21-22-16,-20 22 0,-1-21 0,0-1 15,0 22-15,-21-21 0,0 0 0,0 20 16,0 1-16,0-21 0,-21 42 16,0-21-16,-22 0 0,22 21 0,-21 0 15,0 0-15,-1 0 0,1 0 16,0 0-16,-22 0 0,43 0 0,-21 21 15,-1-21-15,1 21 0,21 0 0,0 0 16,-1 0-16,1 22 0,21-22 16,0 21-16,0-21 0,0 22 15,0-1-15,21 0 0,1 1 0,-1-1 16,0 0-16,0 1 0,21-1 16,-20 0-16,20 1 0,-21-1 0,21-21 15,-20 22-15,-1-1 0,21 0 16,-42 1-16,21-1 0,-21 0 0,0 1 15,0-22-15,0 21 0,-21-21 0,-21 22 16,21-22-16,-43 0 0,22 0 16,-1 0-16,-20-21 0,21 21 0,-22-21 15,22 0-15,-1 0 0,1 0 0,0 0 16,-1-21-16,1 21 0,21-21 16,0 0-16,0-21 0,-1 20 15,1-20-15,21 0 0,0-1 0,0 1 16,0 0-16,0-1 0,0 1 15,0 0-15,0-1 0,0 1 0,0 0 16,0 21-16,0-1 0,0 1 0,0 0 16,21 21-16,1 0 15,-22 21-15,21 0 16,-21 1-16,21-1 0,-21 21 16,21-21-16,-21 22 0,0-1 0,21 0 15,0 1-15,1-1 0,-22 0 16,21 1-16,0-1 0,0-21 0,0 21 15,0-20-15,1 20 0,20-21 16,-21 0-16,21 0 0,1-21 0,-1 22 16,-21-22-16,43 0 0,-22 0 15,0 0-15,1 0 0,-1 0 0,0-22 16,1 22-16,20-21 0,-20 0 16,-1-21-16,0 21 0,1-1 0,-1-20 15,-21 0-15,21-1 0,-20 22 0,-1-21 16,0 0-16,0-1 0,-21 22 15,0-21-15,0 21 0,0-22 16,0 22-16,0 0 0,-21 0 0,0 0 16,0 21-16,-1 0 15,1 0-15,0 0 0,0 0 0,0 21 16,0 0-16,-1 0 0,1 0 0,0 0 16,0 1-16,0 20 0,0-21 15,21 21-15,-22 1 0,22-22 0,-21 21 16,21 1-16,0-22 0,0 21 0,0-21 15,0 0-15,0 1 0,0-1 16,0 0-16,0 0 0,21-21 0,1 0 16,-1 0-16,0 0 0,0 0 15,0 0-15,0-21 16,1 21-16,-1-21 0,0 0 0,0-1 0,0-20 16,-21 21-16,21-21 15,1 20-15,-1-20 0,-21 0 0,0 21 16,21-1-16,-21-20 0,21 21 0,-21 0 15,0 0-15,0-1 0,0 1 16,0 42 0,0 1-1,0-1-15,0 0 16,0 21-16,0-21 0,0 1 0,0 20 16,0-21-16,0 21 0,0-20 0,0 20 15,0-21-15,0 0 16,0 0-16,0 1 0,21-1 0,0 0 15,1-21-15,-22 21 0,21-21 0,0 0 16,0 0-16,0 0 0,0 0 16,22 0-16,-22 0 0,0 0 0,0-21 15,0 0-15,22 0 0,-22-1 0,0 1 16,0 0-16,0 0 0,1-21 16,-22-1-16,21 22 0,0-21 0,0 21 15,-21-1-15,0-20 0,0 21 0,21 21 16,-21-21-16,0 0 0,21 21 15,-21 21 1,0 0 0,0 0-16,0 0 0,0 0 15,0 1-15,0 20 0,-21-21 0,21 0 16,0 22-16,0-22 0,0 21 0,0-21 16,0 0-16,0 1 0,0-1 15,0 0-15,21-21 0,1 21 0,-1-21 16,0 0-16,0 0 15,0 0-15,0 0 0,1 0 16,-22-21-16,21 0 0,0 0 0,0-1 16,0 1-16,0 0 0,-21 0 15,22-21-15,-1 20 0,-21-20 0,21 0 16,-21 21-16,21-22 0,0 22 16,-21-21-16,0 21 0,0-1 0,21 1 15,-21 0-15,0 42 31,0 0-31,0 1 0,0-1 16,0 0-16,0 0 0,-21 0 16,21 22-16,0-22 0,0 21 0,0-21 15,0 0-15,0 22 0,0-22 0,0 0 16,0 0-16,0 0 0,0 1 16,21-1-16,1-21 0,-1 0 15,0 21-15,0-21 16,0 0-16,0 0 0,1-21 15,-1 21-15,0-21 0,0-1 16,0 1-16,0 0 0,1 0 0,-1 0 16,0 0-16,0-22 0,0 22 0,0-21 15,1 21-15,-22-22 0,21 22 16,-21 0-16,21 0 0,-21 0 0,21-1 16,-21 1-16,0 42 31,0 1-16,-21-1-15,21 21 0,0-21 0,-21 0 16,21 22-16,-21-22 16,21 21-16,0-21 0,0 1 0,0 20 15,0-21-15,0 0 0,21 0 0,0 1 16,0-1-16,0 0 0,0-21 16,22 21-16,-22-21 0,21 21 0,-21-21 15,22 0-15,-1 0 0,-21 0 0,22 0 16,-1 0-16,-21-21 0,21 0 15,-20 0-15,20 21 0,-21-21 0,0-22 16,0 22-16,1 0 0,-1-21 0,0-1 16,0 22-16,0-21 0,-21 21 15,0-22-15,0 22 0,0 0 0,0 0 16,0 0-16,-21 42 47,0 0-47,21 0 0,-21 0 0,21 22 15,0-22-15,-21 0 0,21 21 0,-22-21 16,22 1-16,-21 20 0,21-21 16,0 0-16,0 0 0,0 1 15,0-1-15,-21-21 0,21-21 47,21-1-47,0 1 0,-21 0 16,0 0-16,22 0 15,-1-22-15,0 22 0,-21-21 0,21 21 16,0-22-16,0 22 0,1-21 0,-1 21 16,0 0-16,-21-1 0,21 22 15,0 0-15,0 0 16,-21 22-16,0-1 16,22 0-16,-22 21 0,0-21 15,0 22-15,0-22 0,21 21 0,0-21 16,0 22-16,-21-22 0,21 0 15,0 21-15,1-20 0,-1-22 0,0 21 16,21 0-16,-21-21 0,22 0 16,-22 21-16,21-21 0,-21 0 0,1 0 15,20 0-15,-21 0 0,0 0 16,0-21-16,1 0 0,-1 21 0,0-21 16,0-1-16,0-20 0,0 21 0,1-21 15,-1-1-15,21 22 0,-21-21 16,0-1-16,22 1 0,-22 0 0,0-1 15,21 1-15,-20 0 0,20 21 0,-21-22 16,0 22-16,22 0 0,-22 21 16,0 0-16,0 0 15,0 0-15,-21 21 0,0 0 0,0 0 16,21 1-16,-21-1 0,0 21 16,0-21-16,0 0 0,0 1 15,0-1-15,0 0 0,0 0 0,22 0 16,-22 0-16,0 1 15,21-22 17,-21-22-32,0 1 15,0 0-15,0 0 0,0 0 16,0-22-16,0 22 16,0 0-16,0 0 0,0 0 0,0-22 15,0 22-15,-21 21 0,-1-21 0,22 0 16,-21 21-16,0 0 0,0 0 15,0 0-15,-22 0 0,22 0 16,-21 21-16,21 0 0,-22 0 0,22 1 16,-21-1-16,21 0 0,-22 21 15,22-21-15,0 22 0,-21-22 0,21 21 16,21 1-16,-22-22 0,22 21 0,0-21 16,0 22-16,0-22 15,0 0-15,0 0 0,0 0 0,22 0 0,-1 1 16,0-22-16,0 0 0,0 21 0,0-21 15,22 0-15,-22 0 16,0 0-16,0-21 0,22 21 0,-22-22 16,0 1-16,0 0 0,21 0 0,-20 0 15,-1-22-15,0 22 0,0-21 16,0 0-16,0 20 0,1-20 0,-1 0 16,0 21-16,0-22 0,0 22 0,0 0 15,-21-21-15,0 20 0,22 1 16,-1 0-16,-21 42 31,0 0-15,0 1-16,0-1 0,-21 0 15,21 0-15,-22 0 0,22 0 16,0 1-16,0 20 0,-21-21 16,0 21-16,21-20 0,-21 20 0,0 0 15,21 1-15,0-1 0,-21 0 0,21 1 16,0-1-16,0 0 0,0 22 15,0-22-15,0 0 0,0 1 0,0-1 16,21 22-16,-21-22 0,21 0 0,0 22 16,-21-22-16,21 22 0,0-1 15,-21-21-15,0 22 0,0-22 0,0 22 16,0-22-16,0 0 0,0 1 0,0 20 16,0-20-16,0-1 0,0 0 0,0 1 15,0-1-15,0 0 16,-21 1-16,0-1 0,0-21 0,0 21 15,0-20-15,21-1 0,-43 0 0,22 0 16,0-21-16,0 0 0,0 21 0,-1-21 16,1 0-16,0 0 0,0 0 15,0-21-15,0 0 0,-1 0 16,1 0-16,21-1 0,0 1 0,-21-21 16,21 21-16,-21-22 0,21 1 15,0 0-15,0 21 0,-21-22 0,21 1 16,0 0-16,0-1 0,0-20 0,0 20 15,0 1-15,0 0 0,0-1 16,0 1-16,0 0 0,0-22 16,0 22-16,0 0 0,0-22 0</inkml:trace>
  <inkml:trace contextRef="#ctx0" brushRef="#br1" timeOffset="117603.76">10816 7049 0,'-21'42'16,"0"-21"0,21 0-16,0 0 15,0 1 1,21-22 0,0 0-16,0 0 15,0 0-15,1-22 0,-1 1 16,-21 0-16,0 0 15,0 0 1,-21 21 0,-1 0-1,1 0 1,21 21-16,-21-21 16,21 21-16,-21-21 15,21 21-15,0 0 16,-21-21-16,21 22 15,-21-22-15</inkml:trace>
  <inkml:trace contextRef="#ctx0" brushRef="#br1" timeOffset="122895.29">1333 10414 0,'-21'0'46,"0"0"-30,21-21-16,-21 21 0,0 0 0,0 0 16,-1 0-16,1 0 15,0 0-15,0 0 0,0 0 0,0 0 16,-22 0-16,1 21 0,0-21 16,-1 0-16,-20 21 0,20-21 0,-20 0 15,-1 0-15,1 0 0,-1 0 16,1 0-16,-1 0 0,1 0 0,-1 0 15,22 0-15,-21 0 0,20 0 16,22-21-16,-21 0 0,-1 21 0,22-21 16,-21 21-16,42-21 15,42 21 48,1 0-63,20 0 15,1 0-15,20 0 0,1 0 16,0 0-16,-1 0 0,1-22 0,21 22 16,-22 0-16,1 0 0,0 0 15,21 0-15,-22 0 0,1 0 0,0 0 16,-1 0-16,-20 0 0,-1 0 16,1-21-16,-1 21 0,-20 0 0,-1 0 15,0 0-15,-21 0 0,22 0 16,-22 0-16,0 0 0,-21-21 31,-21 21-15,0-21-16,0 0 15,-22 21-15,22 0 0,0-21 16,-21 21-16,20-22 0,-20 1 0,0 21 16,-1-21-16,1 21 0,21-21 15,-21 21-15,-1 0 0,1-21 0,21 21 16,0 0-16,-1-21 0,1 21 15,0 0-15,0 0 0,42 0 63,0 0-63,0 0 0,22 21 0,-22-21 16,21 21-16,-21-21 0,22 0 15,-1 21-15,0-21 0,1 0 0,-1 0 16,-21 21-16,22-21 0,-1 0 15,-21 0-15,21 0 0,-20 0 0,-1 0 16,0 0-16,21 0 0,-21 0 16,1 0-16,-1 0 15,-42 0 32,-1 21-47,1-21 16,0 22-16,0-22 0,0 21 0,-22 0 15,22 0-15,-21 0 0,21 22 16,-22-22-16,1 0 0,0 21 0,21 1 16,-22-22-16,1 21 0,0-21 15,20 0-15,-20 22 0,21-22 0,0 0 16,0 0-16,21 0 16,-22 1-16,1-22 15,21 21 1,21-21 15,1-21-15,-1-1-16,0 22 0,0-21 15</inkml:trace>
  <inkml:trace contextRef="#ctx0" brushRef="#br1" timeOffset="124456.03">3535 9589 0,'0'0'0,"-21"-22"0,21 1 0,-22 0 16,1 21-16,21-21 16,-21 21-1,0 0-15,0 0 0,21 21 16,-21 0-16,-1 22 0,1-1 16,0 0-16,0 22 0,0-1 0,0-20 15,-1 20-15,1 1 0,0-22 16,0 0-16,0 22 0,0-22 0,-1 0 15,1 1-15,21-1 0,-21-21 16,0 22-16,21-22 0,-21 0 0,21 0 16,0 0-16,0 0 0,0-42 31,0 0-15,0 0-16,0-21 0,0 20 0,0-20 15,0 0-15,0 21 0,21-22 16,0-20-16,0 20 0,-21 1 0,21-21 15,1-1-15,-1 1 0,0-1 16,0 1-16,0-1 0,0 22 0,22-1 16,-22 1-16,0 0 0,0 21 15,0-1-15,1 1 0,-1 21 0,0 21 16,-21 22 0,21-22-16,0 42 0,-21-20 0,0 20 15,0-20-15,0 20 0,0-21 16,0 22-16,0-22 0,0 1 15,0 20-15,0-21 0,0-20 0,-21 20 16,21 0-16,0-21 0,0 22 16,0-22-16,0 0 0,0 0 0,0 0 15,0 1-15,0-1 16,21-21 0,-21-21-16,0-1 15,0 1-15,0 0 0,0 0 0</inkml:trace>
  <inkml:trace contextRef="#ctx0" brushRef="#br1" timeOffset="124656.91">3133 10075 0,'0'0'0,"0"22"47,21-22-47,0 0 0,0 0 0,0 0 16,0 0-16,22 0 0,-22 0 15,21 0-15,1 0 0,-22 0 0,21 0 16,0-22-16,1 22 0,-1-21 16,0 21-16,1-21 0,-1 21 0,0-21 15,-20 21-15,20-21 0</inkml:trace>
  <inkml:trace contextRef="#ctx0" brushRef="#br1" timeOffset="125003.75">4297 9758 0,'0'0'0,"0"-21"0,0 0 0,0-1 15,0 1-15,-21 21 0,-1-21 16,1 21-16,0 0 0,0 0 16,0 0-16,0 0 0,-1 21 15,1 0-15,0 1 0,0-1 16,0 0-16,21 21 0,0-21 15,-21 22-15,21-1 0,0 0 16,-22-20-16,22 20 0,0 0 0,0-21 16,0 1-16,0 20 0,22-21 0,-1 0 15,-21 0-15,21 1 0,0-1 16,0 0-16,0-21 0,1 0 0,20 21 16,-21-21-16,21 0 0,-20 0 15,20 0-15,0 0 0,-21 0 0,22-21 16,-1 0-16,0 21 0,1-21 0,-1-1 15,0 1-15,1 0 0,-22 0 16,21 0-16,1 0 0,-22-1 0</inkml:trace>
  <inkml:trace contextRef="#ctx0" brushRef="#br1" timeOffset="127425.38">4911 9906 0,'0'-21'0,"0"42"0,0-63 0,0 21 16,0-1-16,-22 22 15,1 0-15,0 0 0,0 0 16,0 0-16,0 22 0,21-1 0,-22 0 15,1 0-15,0 0 0,0 0 16,21 1-16,0-1 0,0 0 0,-21 0 16,21 21-16,0-20 0,0-1 0,0 0 15,0 0-15,0 0 0,21 0 16,0 1-16,0-1 0,0-21 16,1 0-16,-1 21 0,0-21 15,0 0-15,0 0 0,22 0 16,-22 0-16,0 0 0,21-21 0,-21 21 15,22-21-15,-22-1 0,0 22 0,21-21 16,-20 0-16,-1 0 0,21 0 16,-21 0-16,0-1 0,1 1 0,-1-21 15,0 21-15,0 0 0,-21-1 0,0 1 16,0 0-16,21 0 0,-21 0 16,0 0-1,0 42 1,-21 0-1,21 0-15,0 0 0,0 22 16,0-22-16,-21 0 0,21 0 0,0 21 16,0-20-16,0-1 0,0 0 15,0 0-15,0 0 0,0 0 0,0 1 16,0-1-16,0 0 0,21-21 0,-21 21 16,21-21-16,0 0 0,1 0 15,-1 0-15,0 0 0,21 0 0,-21 0 16,1 0-16,20-21 0,-21 0 15,21 21-15,-20-21 0,-1-1 0,21 1 16,-21-21-16,0 21 0,1 0 16,-1-1-16,0-20 0,0 21 0,-21 0 15,0-22-15,21 22 0,0 0 16,-21 0-16,0 0 0,0 0 16,22 21-16,-22 21 31,0 0-31,0 0 15,0 0-15,0 0 0,0 22 16,0-22-16,0 0 0,0 0 0,0 0 16,0 1-16,0-1 0,21 0 0,-21 0 15,0 0-15,0 0 0,21-21 16,0 22-16,0-1 16,0-21-16,1 0 0,-1 0 15,0 0-15,0 0 0,0 0 16,0-21-16,1 21 0,-1-22 15,0 1-15,0 21 0,0-21 0,0-21 16,1 21-16,-1-1 0,0-20 0,0 21 16,0-21-16,0 20 0,-21-20 15,0 21-15,22 0 0,-22 0 0,0-1 16,0 1-16,0 0 16,-22 21-1,22 21 1,0 0-1,0 1-15,0-1 0,0 0 16,0 0-16,22-21 0,-1 21 0,-21 0 16,21 1-16,-21-1 0,21 0 15,0 0-15,-21 0 0,0 0 16,21 1-16,-21-1 0,22-21 0,-22 21 16,21 0-16,0-21 0,0 21 0,0 0 15,0-21-15,1 0 16,20 0-16,-21 0 0,0 0 0,0 0 15,22 0-15,-1 0 0,-21 0 0,22 0 16,-1-21-16,-21 21 16,21-21-16,-20 0 0,-1 0 0,21 0 15,-42-1-15,21 1 0,-21 0 0,21 0 16,-21-21-16,0 20 0,0 1 16,0-21-16,0 21 0,0-22 0,0 22 15,-21 0-15,0 0 0,0 21 0,21-21 16,-21 21-16,0 0 0,-1 0 15,1 0-15,0 0 0,0 21 0,0 0 16,0 0-16,-1 0 0,22 1 0,-21 20 16,21-21-16,-21 0 0,21 0 15,0 1-15,0-1 0,0 0 0,0 0 16,0 0-16,0 0 0,21 1 16,0-22-16,1 21 15,-1-21-15,0 0 0,0 0 0,0 0 16,0 0-16,1 0 0,-1-21 15,0 21-15,-21-22 0,21 1 16,0 21-16,0-21 0,-21 0 0,0 0 16,0-22-16,22 22 0,-22 0 0,0 0 15,0 0-15,21 0 0,-21-1 16,0 1-16,0 42 31,-21 1-31,21-1 0,-22 0 16,22 0-16,0 0 0,0 22 15,0-22-15,0 0 0,0 0 0,0 21 16,0-20-16,0-1 0,0 0 16,0 0-16,0 0 0,22 0 15,-1-21-15,0 0 0,0 0 16,0 0-16,0 0 0,1 0 16,-1 0-16,21 0 0,-21 0 0,22-21 15,-22 0-15,0 0 0,0 0 0,0 0 16,0-1-16,1 1 0,-1-21 15,0 21-15,0-22 0,0 22 0,0-21 16,1 0-16,-22 20 0,0-20 16,0 21-16,0 0 0,0 0 15,-22 21 1,1 0-16,21 21 16,-21 0-16,21 0 0,0 0 15,0 0-15,0 1 0,0-1 0,0 0 16,0 0-16,0 0 0,0 0 0,0 1 15,0-1-15,0 0 0,0 0 16,0 0-16,21-21 0,-21 21 0,0 1 16,0-1-16,21 0 0,-21 0 15,0 0-15,22-21 16,-1 0-16,0 0 0,0 0 16,0 0-16,0 0 0,1 0 0,20 0 15,-21 0-15,0 0 0,22 0 0,-22-21 16,0 0-16,0 0 0,0 0 15,22-1-15,-43 1 0,21 0 0,0-21 16,0 21-16,0-22 0,-21 22 0,21 0 16,-21-21-16,22 20 0,-22 1 15,0 0-15,21 21 16,0 0 0,-21 21-16,0 0 0,0 1 15,0-1-15,0 21 0,0-21 0,0 0 16,0 1-16,0-1 0,0 0 15,0 0-15,0 0 0,0 0 16,0 1-16,0-1 0,0 0 0,21-21 16,0 21-16,0 0 0,1-21 0,20 0 15,-21 0-15,0 0 0,0 0 16,1 0-16,-1 0 0,0 0 0,0 0 16,21-21-16,-42 0 0,22 21 0,-1-21 15,0-22-15,-21 22 0,21 0 16,-21-21-16,0 21 0,21-1 0,-21-20 15,21 21-15,-21 0 0,0 0 16,0-1-16,0 1 0,0 0 0,22 21 16,-22 21 15,0 0-31,0 1 0,0-1 16,-22 0-16,22 21 0,0 1 0,0-22 15,-21 21-15,0 0 0,21-20 0,-21 20 16,21 0-16,0 22 0,-21-22 0,0 22 15,21-22-15,0 21 0,0 1 16,0-1-16,0 1 0,0-1 0,0 1 16,0-1-16,21 22 0,-21-21 15,21-1-15,-21 1 0,0 20 0,0-20 16,21 20-16,-21-20 0,21-1 0,-21 1 16,0-1-16,0 1 0,0-22 15,0 22-15,0-22 0,0 22 0,0-22 16,0-21-16,0 21 0,0-20 15,-21-1-15,0 0 0,0 0 0,0-21 16,-1 0-16,-20 0 0,21 0 16,0-21-16,0 0 0,-1 0 0,-20-22 15,21 1-15,-21 21 0,20-22 16,-20-20-16,21 21 0,0-22 0,0 1 16,-1-1-16,22-21 0,0 22 15,0-22-15,0 22 0,0-22 0,0 22 16,0-1-16,0-21 0,22 22 0,-1-1 15,0 1-15,21-1 0,-21 1 16,22-1-16,-22 1 0,21 21 0,1-22 16,20 22-16,-21-1 0,22 1 15,21 0-15,-22 21 0,22-22 16,-22 22-16,22-21 0,0 21 0,-22-1 0</inkml:trace>
  <inkml:trace contextRef="#ctx0" brushRef="#br1" timeOffset="127820.16">10139 9885 0,'0'0'0,"0"-21"0,0 42 31,0 0-15,0 0-16,0 0 0,0 1 0,0-1 15,0 0-15,-21 0 0,21 0 0,0 0 16,0 1-16,0-1 0,-22-21 16,22 21-16,0 0 15,22-42 32</inkml:trace>
  <inkml:trace contextRef="#ctx0" brushRef="#br1" timeOffset="128195.94">10181 9504 0,'-21'0'0,"42"0"0,-63 0 0,21 0 16,-1 0-1,22 21 1,22-21 0,-1 0-16,0 0 15,0 0-15,0 0 0,0-21 16,1 21-16,-1-21 0,0 0 16,-21-1-1,0 1-15,0 0 16,-21 21-16,0 0 0,-1 0 0,1 0 15,0 0-15,0 0 0,0 0 16,0 0-16,-1 21 16,22 0-16,0 1 0,0-1 15,0 0-15,0 0 0,0 21 16,0-20-16,0-1 0,22 0 16,-22 0-16,21 0 0,0 0 0,0 1 15,0-22-15</inkml:trace>
  <inkml:trace contextRef="#ctx0" brushRef="#br1" timeOffset="128668.67">10753 9694 0,'0'0'0,"0"-21"0,-22 21 16,1 21-1,0-21-15,21 22 0,-21-1 0,21 0 16,-21 0-16,21 21 0,0-20 15,-21-1-15,-1 21 0,22-21 16,-21 0-16,21 22 0,0-22 0,0 0 16,-21 0-16,21 0 0,0 1 0,-21-1 15,21 0-15,-21 0 16,21-42 15,0 0-15,0 0-16,0-1 0,0 1 0,0-21 15,0 21-15,21-22 0,0 1 0,0 21 16,0-43-16,1 22 0,20 0 16,-21-1-16,21 1 0,1 0 15,-1 21-15,22-1 0,-22 1 16,0 0-16,22 21 0,-22 0 0,0 21 16,1 0-16,-1 22 0,-21-22 0,0 21 15,1 1-15,-1-1 0,-21 0 16,0 1-16,0-1 0,0 0 0,0 1 15,0-22-15,-21 21 0,21-21 0,-22 0 16,1 1-16,21-1 0,-21 0 0,21 0 16,-21-21-16,21 21 15</inkml:trace>
  <inkml:trace contextRef="#ctx0" brushRef="#br1" timeOffset="131095.26">12509 10245 0,'0'0'0,"-21"0"0,21-21 47,0-1-47,21 1 0,-21 0 16,22 0-16,-1 0 0,0 0 15,-21-1-15,21-20 0,0 21 16,0-21-16,1-1 0,-1 1 0,0 0 16,0-1-16,-21 1 0,21 0 15,-21 20-15,0 1 0,0-21 0,-21 21 16,0 21-16,0 0 16,0 0-16,-1 0 0,22 21 15,0 0-15,0 0 16,0 0-16,0 1 0,22-1 0,-1 0 15,0 0-15,0 0 0,21 0 16,-20 1-16,-1-1 0,21 21 0,-21-21 16,22 0-16,-22 1 0,0-1 0,0 0 15,-21 0-15,0 0 16,21 0-16,-21 1 0,21-1 0,-21 0 16,22-21-16,-22 21 0,21-21 15,0 21-15,0-21 16,0 0-16,0 0 0,1 0 0,20 0 15,-21 0-15,0 0 0,22-21 0,-22 0 16,21 21-16,0-21 0,-20 0 0,20-1 16,0 1-16,-21-21 0,22 21 15,-1-22-15,-21 1 0,0 21 0,1-21 16,-1-1-16,-21 1 0,0 21 0,0-22 16,0 22-16,0 0 0,0 0 15,-21 21 1,-1 0-16,1 21 0,0 0 15,0 0-15,0 1 0,21 20 16,-21-21-16,21 21 0,-22-20 0,22 20 16,0-21-16,0 21 0,0-20 0,0 20 15,0-21-15,0 0 0,0 0 16,0 1-16,22-1 0,-1 0 16,0-21-16,0 0 0,0 0 0,0 0 15,22 0-15,-22 0 0,0 0 16,21 0-16,-20-21 0,20 0 0,-21 21 15,21-22-15,-20 1 0,20 0 0,0-21 16,-21 21-16,22-22 16,-22 1-16,0 21 0,0-22 0,0 1 15,1 21-15,-22-21 0,0 20 0,0 1 16,-22 42 15,22 1-31,-21-1 0,21 21 0,-21-21 16,21 0-16,0 22 0,0-22 15,0 0-15,0 0 0,0 0 0,0 1 16,0-1-16,0 0 0,0 0 0,21-21 16,-21 21-16,21-21 15,-21 21-15,-21-42 32,0 0-17,21 0-15,-21 0 16,0 0-16,0-1 15,-1 22 17,22 22-32,0-1 0,0 0 15,0 0-15,22 0 0,-1 0 16,0-21-16,0 0 16,0 0-16,0 22 0,1-22 0,-1 0 15,0 0-15,0 0 0,21 0 0,1 0 16,-1 0-16,0 0 15,-20 0-15,20-22 0,0 22 0,1-21 16,-22 0-16,21 0 0,-21 0 0,0-22 16,1 22-16,-1-21 0,0 21 15,-21-22-15,21 1 0,-21 0 0,21 21 16,-21-22-16,0 22 0,0 0 0,0 0 16,0 0-16,0-1 0,0 44 15,0-1 1,0 0-16,0 0 0,-21 21 0,0-20 15,21 20-15,-21-21 0,21 21 16,0-20-16,0 20 0,0-21 0,0 21 16,0-20-16,0-1 0,0 0 15,0 0-15,21-21 0,0 21 16,0 0-16,0-21 0,1 0 16,-1 0-16,0 0 0,0 0 0,0 0 15,0 0-15,1 0 0,20-21 16,-42 0-16,42 21 0,-42-21 0,21-21 15,1 20-15,-1 1 0,0-21 0,0 21 16,0-22-16,0 1 0,-21 0 16,22 21-16,-22-22 0,0 22 0,0 0 15,0 0-15,0 0 0,0 42 32,0 0-32,-22 0 0,1 0 0,21 22 15,-21-22-15,21 21 0,-21 0 0,21-20 16,0 20-16,0 0 0,0-21 15,0 1-15,0 20 0,0-21 0,0 0 16,21 0-16,0 1 0,0-1 0,22 0 16,-22-21-16,21 0 0,-21 21 15,1-21-15,20 0 0,0 0 0,-21 0 16,22 0-16,-22-21 0,21 21 0,-21-21 16,22 0-16,-1-1 0,-21 1 15,0-21-15,22 0 0,-22-1 16,0 1-16,0 0 0,0-1 0,1-20 15,-22-1-15,21 22 0,0-22 16,-21 22-16,21 0 0,-21-1 0,0 1 16,0 21-16,0-21 0,0 20 15,-21 44 1,21-1-16,0 0 16,-21 21-16,21 1 0,-21-1 15,21 0-15,-22 1 0,22-1 0,0 0 16,0 22-16,0-22 0,0 0 0,0 1 15,0-1-15,0-21 0,0 22 16,22-22-16,-1 0 0,0 0 0,0 0 16,-21 0-16,21-21 0,0 0 15,1 0-15,-1 0 0,0 0 16,0 0-16,0 0 0,0 0 0,1-21 16,-1 0-16,0 0 0,21 0 0,-21 0 15,1-22-15,-1 1 0,21 0 16,-21-1-16,0-20 0,1-1 0,20 1 15,-21 20-15,0-20 0,0 21 0,-21-22 16,22 22-16,-22-1 0,21 1 16,-21 0-16,0 21 0,0-1 0,0 1 15,0 42 1,-21 1 0,21 20-16,0-21 0,-22 21 15,1 1-15,21-1 0,-21 22 16,21-22-16,0 0 0,-21 22 0,21-22 15,0 22-15,0-22 0,0 0 0,0 1 16,0-1-16,0-21 0,0 21 16,21-20-16,0-1 0,0 0 0,1-21 15,-1 21-15,0-21 0,0 0 0,0 0 16,0 0-16,22 0 0,-22 0 16,21 0-16,-21-21 0,22 0 15,-22 21-15,21-43 0,-21 22 0,22 0 16,-22-21-16,0-1 0,0 22 0,0-21 15,-21 0-15,0-1 0,22 1 16,-22 0-16,0 20 0,0 1 16,0 0-16,-22 21 0,1 0 15,0 21-15,0 0 0,0 1 16,0-1-16,21 21 0,0-21 0,0 22 16,0-22-16,0 21 0,0-21 15,0 0-15,0 22 0,0-22 0,0 0 16,0 0-16,21 0 0,-21 1 0,21-1 15,-21 0 1,0 0-16,0 0 16,-21-21-1,0 0-15,-1 0 16,1 0-16,0 0 16,21-21-16,0 0 0,-21 21 15,21-21-15,-21 0 0,0-1 16,21 1-16,-22 0 0,1 0 0</inkml:trace>
  <inkml:trace contextRef="#ctx0" brushRef="#br1" timeOffset="131351.13">16044 9377 0,'0'0'16,"21"0"-16,1 0 15,-1 0-15,21 0 0,0 0 0,22 0 16,-22 0-16,22 0 0,-22 0 16,22-21-16,-22 21 0,21 0 0,-20 0 15,-1 0-15,0 0 0,-20 0 16,-1 0-16,0 0 0,0 0 0,-63 0 47,21 0-47,-22 0 0,-20 0 15,20 21-15</inkml:trace>
  <inkml:trace contextRef="#ctx0" brushRef="#br1" timeOffset="132563.82">42 12234 0,'0'0'0,"0"22"15,21-22 32,1 0-47,-1 0 0,0 0 0,21 0 16,-21 0-16,43-22 0,-22 22 16,22 0-16,-1 0 0,1-21 15,20 21-15,-20 0 0,-1 0 0,22 0 16,-21-21-16,20 21 0,-20 0 15,20-21-15,1 0 0,-21 21 0,20-21 16,1-1-16,-22 22 0,22-21 16,-21 0-16,-1 21 0,-21-21 0,1 0 15,-1 21-15,-21-21 0,22 21 16,-22 0-16,-21-22 16,-21 22-1,-1 0-15,-20 0 16,0-21-16,-1 21 0,1 0 15,0 0-15,-1 0 0,1 0 0,0 0 16,21 0-16,-22 0 0,22 0 16,0 0-16,0 21 0,0-21 0,-1 0 15,22 22-15,43-22 32,-22 0-32,0-22 15,21 1-15,1 21 0,-1-21 0,-21 0 16,22 21-16,-1-21 15,-21 21-15,21-21 0,-20 21 0,-1 0 16,0 0-16,0 0 0,-21 21 31,-21 0-15,0 0-16,0 0 0,-1 0 0,1 1 16,0-1-16,0 21 0,-21-21 15,20 0-15,-20 22 0,0-22 0,21 21 16,-22-21-16,1 1 0,21 20 15,-22-21-15,22 0 0,0 0 16,0 1-16,0-1 0,21 0 0,-21 0 16,21 0-16,0 0 15,21-21 1,0 0-16,0 0 16,0-21-16,0 21 0</inkml:trace>
  <inkml:trace contextRef="#ctx0" brushRef="#br1" timeOffset="134283.6">3260 11896 0,'0'0'0,"63"-21"31,-42 21-31,-21-22 0,21 1 16,-21 0-16,0 0 0,0 0 15,0-22-15,0 22 0,0 0 0,0-21 16,0-1-16,0 22 0,0-21 15,-21 0-15,21 20 0,0-20 0,0 21 16,0 0-16,-21 0 0,21-1 16,0 44-1,0-1-15,0 0 0,-21 21 16,21 1-16,0-1 0,0 21 16,0-20-16,0 20 0,0 1 0,-21-22 15,0 22-15,21-1 0,-22 1 16,1-22-16,21 21 0,-21-20 0,0-1 15,21 0-15,0-20 0,-21 20 16,0-21-16,21 0 0,-22 0 0,22 1 16,-21-22-1,21-22 1,0 1-16,-21 0 0,21 0 0,0 0 16,0 0-16,0-22 15,0 1-15,0 0 0,0-1 0,0 1 16,0 0-16,0-1 0,0 22 0,0-21 15,0 21-15,0-1 0,21 22 16,0 22 0,1-1-16,-1 21 15,-21-21-15,21 22 0,0-1 0,0-21 16,-21 21-16,21 1 0,1-22 16,-1 21-16,0-21 0,0 1 15,0-1-15,0 0 0,1 0 0,20 0 16,-21-21-16,21 0 0,1 0 0,-1 0 15,-21 0-15,22 0 0,-1 0 16,0-21-16,1 21 0,-1-21 16,0 0-16,1-22 0,-1 22 0,0 0 15,-21-21-15,1-1 0,-1 22 0,0-21 16,0 0-16,-21-1 0,21 1 16,-21 0-16,0 20 0,0-20 0,0 21 15,0 0-15,-21 21 16,0 0-1,0 21-15,21 0 0,-21 0 16,-1 22-16,22-22 0,0 21 0,-21 0 16,21-20-16,-21 20 0,21 0 15,0 1-15,0-22 0,0 21 0,0-21 16,0 22-16,21-22 0,0 0 16,-21 0-16,22 0 0,20-21 0,-21 21 15,0-21-15,22 0 0,-1 0 0,0 0 16,1 0-16,-1 0 0,0-21 15,22 0-15,-22 0 0,0 0 0,1 0 16,-1-1-16,-21 1 0,22-21 16,-22 0-16,0 20 0,0-20 0,0 0 15,-21-1-15,0 22 0,0-21 16,0 21-16,0 0 0,-21 21 31,21 21-31,-21 21 16,21-21-16,-21 0 0,21 1 15,0 20-15,0-21 0,0 0 0,0 0 16,0 1-16,0 20 0,0-21 0,0 0 16,0 0-16,0 1 15,21-22-15,-21-22 47,-21 1-31,0 0-16,-1 0 15,1 0-15,0 21 0,0-21 0,0-1 16,0 22-16,-1 0 0,1 0 31,21 22-31,0-1 0,0 0 0,0 0 16,0 0-16,0 0 0,21 1 16,-21-1-16,22-21 0,-1 21 15,21 0-15,-21-21 0,0 0 0,22 0 16,-22 0-16,21 0 0,1 0 15,-22 0-15,21 0 0,0 0 0,1-21 16,-22 21-16,21-21 0,1 0 16,-22-1-16,21 1 0,-21 0 15,0-21-15,22 21 0,-22-22 0,0 1 16,0 21-16,0-22 0,1 1 0,-22 0 16,0 21-16,21-22 0,-21 22 15,0 0-15,0 0 0,0 0 0,0 42 31,0 0-31,-21 0 0,21 0 16,0 0-16,-22 22 0,22-22 0,0 21 16,0-21-16,0 22 0,0-22 0,0 21 15,0-21-15,0 1 0,22-1 16,-22 21-16,0-21 0,21-21 0,-21 21 16,0 1-16,0-1 0,0 0 15,-21-21 1,-1 21-16,1-21 0,0 0 15,0 0-15,0 0 0,0 0 16,-1 0-16,1 0 0,0-21 16,21 0-16,0 0 15,0-1-15,0 1 0</inkml:trace>
  <inkml:trace contextRef="#ctx0" brushRef="#br1" timeOffset="135311.04">6202 12044 0,'0'-21'16,"0"0"-16,-21-1 16,21 1-16,0 0 0,0 0 15,0 0-15,0-22 0,0 22 0,0 0 16,21 0-16,0 0 0,0 0 16,0-1-16,0 1 0,1 21 0,-1 0 15,21-21-15,-21 21 0,0 0 0,22 0 16,-22 21-16,21 0 0,-21 1 15,1-1-15,-1 21 0,0-21 0,0 22 16,-21-1-16,0 0 0,0 1 0,0-1 16,0 0-16,-21 1 0,0-22 15,21 21-15,-21-21 0,-1 22 16,22-22-16,-21-21 0,21 21 0,0-42 47,0 0-47,0-22 15,21 22-15,1 0 0,-1-21 16,0-1-16,0 1 0,0 0 0,0-1 16,22 1-16,-22 0 0,21-1 0,-21 22 15,22-21-15,-1 21 0,-21-1 16,22 1-16,-1 21 0,-21 0 0,0 0 16,0 0-16,1 21 0,-1 1 0,0-1 15,-21 0-15,0 21 16,0 1-16,0-22 0,0 21 0,0 0 15,0 1-15,0-1 0,0 0 0,0 1 16,0-22-16,0 21 0,0-21 16,0 1-16,0-1 0,21-21 0,0 21 15,0-21-15,1 0 0,-1 0 16,0 0-16,0 0 0,0 0 16,0-21-16,1 0 0,-1 21 0,0-43 15,0 22-15,0 0 0,0 0 0,1-22 16,-1 22-16,0-21 15,0 0-15,0-1 0,0 22 0,-21-21 0,0 21 16,22-1-16,-22 1 0,21 0 16,-21 42-1,0 0 1,0 1-16,0-1 0,0 21 0,0-21 16,-21 22-16,21-22 0,0 21 15,0-21-15,0 0 0,0 22 0,0-22 16,0 0-16,0 0 0,0 0 0,21 1 15,0-22-15,0 21 0,0-21 16,0 0-16,1 0 0,-1 0 0,21 0 16,-21 0-16,0 0 0,1-21 0,20-1 15,-21 1-15,0 0 0,0 0 16,1 0-16,-22 0 0,21-22 16,-21 1-16,21 21 0,-21-22 0,0 1 15,0 0-15,0-1 0,0 1 16,-21 21-16,0-21 0,-1 20 0,1 1 15,-21 0-15,21 21 0,0 0 0,-1 0 16,1 0-16,0 0 0,0 0 16,-21 21-16,20 0 0,22 1 15,-21-1-15,21 0 0,0 0 0,0 0 16,0 0-16,21 1 0,1-1 16,-1-21-16,0 21 0</inkml:trace>
  <inkml:trace contextRef="#ctx0" brushRef="#br1" timeOffset="136488.35">9525 12107 0,'-21'22'0,"42"-44"0,-63 44 16,20-22-16,1 0 0,21-22 31,0 1-15,0-21-16,21 21 0,1 0 15,-1-22-15,0 22 0,0-21 16,0 21-16,0-22 0,22 1 0,-22 21 16,0-22-16,-21 1 0,21 21 0,-21 0 15,21 0-15,-21-1 0,0 1 16,0 0-16,0 42 31,-21 0-31,0 1 0,0 20 16,0-21-16,21 21 0,0-20 0,0 20 15,-21 0-15,21 1 0,0-1 16,0-21-16,0 21 0,0-20 0,0 20 16,0-21-16,0 0 0,21 0 0,0 1 15,0-1-15,0 0 0,0-21 16,1 0-16,20 0 0,-21 0 0,21 0 16,-20 0-16,20 0 0,0 0 0,-21-21 15,22 0-15,-1-1 16,-21 1-16,0 0 0,1 0 0,-1-21 15,-21 20-15,0 1 0,0-21 0,0 21 16,-21 0-16,-1-22 0,1 22 16,-21 0-16,0 0 0,20 0 0,-20-1 15,0 22-15,-1 0 0,1-21 0,21 21 16,0 0-16,0 0 0,-1 0 16,1 0-16,42 0 15,1 0-15,-1 0 16,0 0-16,21 0 0,1 0 15,-1 0-15,0 0 0,22 0 16,-22 0-16,22-21 0,-22 21 0,21-21 0,-20 21 16,-1-21-16,22 0 15,-22-1-15,0 1 0,1 0 0,-22 21 16,21-21-16,-21 0 0,0 0 0,1 21 16,-22-22-16,-22 22 31,1 0-31,0 0 15,21 22-15,-21-1 0,21 0 16,-21 0-16,21 0 0,0 22 0,0-22 16,0 21-16,0 0 0,-21 1 0,21-1 15,0 22-15,0-22 16,0 21-16,-22 1 0,22-1 0,0 1 0,0-1 16,0 1-16,0-1 0,0 1 15,0 21-15,0-22 0,0 1 16,0 20-16,0-20 0,0 20 0,0-20 15,0 21-15,0-22 0,0 1 0,0-1 16,0 1-16,0-22 0,0 21 16,0-20-16,-21 20 0,0-20 0,0-1 15,21 0-15,-21 1 0,0-22 0,-1 0 16,1 0-16,0 0 0,0-21 0,0 0 16,0 0-16,-1 0 15,22-21-15,-21 0 0,0-21 16,21 20-16,0-20 0,-21 0 0,0-1 15,21-20-15,-21 21 0,21-22 16,0 1-16,0-1 0,0 1 0,0-22 16,0 21-16,0-20 0,0 20 0,0-20 15,0 20-15,21 1 0,0-1 16,0 1-16,0 20 0,22-20 0,-22 20 16,0 1-16,21-21 0,-21 20 0,22 1 15,-22 21-15,21-22 0,-21 1 16,22 21-16,-22-21 0,21 20 0,-21-20 15,22 21-15,41-43 16</inkml:trace>
  <inkml:trace contextRef="#ctx0" brushRef="#br1" timeOffset="136944.1">12361 11240 0,'0'0'0,"0"-22"0,-21 1 16,21 0-16,0-21 0,0 21 0,0-1 15,-21 1-15,21 64 32,-21-22-32,21 21 15,0 22-15,0-22 0,0 21 0,-21 1 16,21-1-16,0 1 0,-22-1 16,22-20-16,0 20 0,-21-20 0,0-1 15,0 21-15,21-20 0,-21-1 16,0 0-16,-1-20 0,22 20 15,0-21-15,-21 0 0,21 0 0,-21 1 16,0-22 15,21-22-31,0 1 0,-21 0 16,21 0-16,0 0 0,0-22 0,0 22 16,0-21-16,0 21 0,0-22 15</inkml:trace>
  <inkml:trace contextRef="#ctx0" brushRef="#br1" timeOffset="140175.25">12023 11790 0,'0'-42'16,"-22"-85"-16,22 84 0,22 255 0,-44-466 15,22 212-15,0-1 0,0 1 16,0 0-16,0-1 0,0 1 16,22 0-16,20-1 0,-21 22 0,0-21 15,22 21-15,-1-1 0,0 1 16,1 0-16,-1 21 0,0 0 0,22 0 16,-22 0-16,0 0 0,1 21 0,-1 0 15,0 22-15,-20-22 0,20 21 16,-21 1-16,-21-1 0,0 0 0,0 1 15,0-1-15,0-21 0,-21 21 0,-21 1 16,20-22-16,-20 21 0,0-21 16,-22 1-16,22-1 0,0 0 0,-1-21 15,1 21-15,0-21 0,20 0 0,1 0 16,0 0-16,0 0 16,0 0-16,0-21 0,21 0 15,0 0-15,0-1 16,0 1-16,21 21 15,0 0-15,0 21 16,0 1-16,0-1 0,1 0 16,-22 0-16,21 0 0,0 0 15,0 1-15,0 20 0,-21-21 0,21 0 16,1 0-16,-1 1 0,-21-1 0,21 0 16,0 0-16,0 0 15,22 0-15,-22 1 0,0-22 0,21 0 16,-21 21-16,22-21 0,-1 0 0,0 0 15,1 0-15,-1 0 0,0-21 16,1-1-16,-1 22 0,0-21 0,-20 0 16,20 0-16,0 0 0,-21 0 0,22-1 15,-22 1-15,0 0 0,0-21 16,0 21-16,-21-1 0,0-20 0,22 21 16,-22-21-16,0 20 0,0 1 0,0 0 15,0 0-15,-22 21 16,1 0-16,0 21 15,0 0-15,0 0 0,0 1 16,-1-1-16,1 21 0,0-21 0,0 22 16,21-22-16,-21 21 0,21-21 15,0 0-15,0 22 0,0-22 0,0 0 16,0 0-16,0 0 0,21 1 16,0-22-16,0 0 0,0 0 15,1 0-15,-1 0 0,21 0 0,-21 0 16,22 0-16,-22-22 0,21 1 15,0 0-15,1 0 0,-22 0 16,21 0-16,1-1 0,-22 1 0,21-21 0,-21 21 16,0 0-16,1-22 0,-1 22 15,0 0-15,-21 0 0,0 0 0,0-1 16,0 1-16,-21 42 31,21 1-31,0-1 0,0 0 16,-21 0-16,21 0 0,0 0 0,0 1 15,0-1-15,0 0 0,0 0 0,0 0 16,21 0-16,-21 1 0,21-1 16,0 21-16,0-21 0,0-21 0,-21 21 15,22 1-15,-22-1 0,21-21 0,-21 21 16,-21-21 15,-1-21-31,1 0 16,0-1-1,21 1-15,-21 21 0,0-21 0,0 21 16,-1 0 0,22 21-1,0 0-15,0 1 16,0-1-16,22-21 0,-1 21 16,0-21-16,0 0 0,0 21 15,0-21-15,1 0 0,-1 0 0,0 0 16,21 0-16,-21 0 0,1 0 0,20 0 15,-21-21-15,21 0 0,-20 21 16,20-21-16,-21-1 0,21 1 0,-20 0 16,-1 0-16,0 0 0,0 0 15,0-1-15,0-20 0,1 21 16,-1-21-16,-21 20 0,21 1 0,-21-21 16,21 21-16,-21 0 0,0-1 0,0 1 15,0 42 1,0 1-1,-21-1-15,0 0 0,21 21 16,0-21-16,0 1 0,-21 20 16,21-21-16,-22 0 0,22 0 0,0 22 15,0-22-15,0 0 0,0 0 16,0 0-16,0 1 0,22-1 16,-1-21-16,0 0 0,0 0 15,21 0-15,-20 0 0,-1 0 0,0 0 16,21 0-16,-21-21 0,1 21 15,-1-22-15,21 1 0,-21 0 0,0 0 16,1 0-16,-1 0 0,0-1 0,-21-20 16,0 21-16,21 0 0,-21-22 15,0 22-15,0-21 0,0 0 0,0 20 16,0-20-16,-21 21 0,21-21 0,-21 20 16,0 1-16,-1 21 0,1 0 15,0 0-15,0 0 0,0 0 16,0 0-16,-1 21 0,-20 22 0,21-22 15,0 21-15,0-21 0,21 22 16,0-22-16,-22 21 0,22 1 0,0-22 16,0 42-16,0-20 0,22-22 15,-22 21-15,21-21 0,0 0 16,21 1-16,-21-1 0,1 0 0,20-21 16,-21 21-16,21-21 0,-20 0 0,-1 0 15,21 0-15,-21 0 0,22 0 16,-22 0-16,0-21 0,21 0 0,-21 21 15,1-21-15,-1-1 0,0 1 0,21-21 16,-21 21-16,1 0 16,-1-22-16,-21 22 0,21 0 0,0-21 15,0 20-15,-21-20 0,0 21 0,0 0 16,21 0-16,-21-1 0,0 1 16,0 42-1,-21 1 1,21-1-16,-21 0 0,21 0 15,0 0-15,0 0 0,-21 1 0,21 20 16,0-21-16,-21 0 0,21 0 16,0 1-16,0-1 0,0 0 0,0 0 15,0 0-15,0 0 0,21-21 16,0 0-16,0 0 16,0 0-16,1 0 15,-1 0-15,0-21 0,0 0 0,0 0 16,0 0-16,1 0 0,-1-1 15,0 1-15,0 0 0,0 0 16,0 0-16,1 0 0,-1-22 16,0 22-16,-21 0 0,21 0 0,-21 0 15,21-1-15,-21 1 0,0 0 0,0 42 32,0 0-32,-21 1 15,0-1-15,21 0 0,-21 0 16,21 0-16,0 0 0,0 1 15,-21-1-15,21 21 0,0-21 0,0 0 16,0 1-16,0-1 0,0 0 16,21 0-16,0 0 0,0-21 15,0 0-15,0 21 0,1-21 0,-1 0 16,0 0-16,0 0 0,21 0 16,-20 0-16,-1-21 0,0 21 0,0-21 15,0 0-15,22 21 0,-22-21 0,0 0 16,0-1-16,0-20 0,0 21 15,1 0-15,-22 0 0,21-22 0,-21 22 16,21 0-16,-21 0 0,0 0 16,0-1-16,0 44 47,0-1-47,0 0 15,0 0-15,0 0 16,0 0-16,0 1 0,0-1 15,0 0-15,0 0 0,0 0 16,0 0-16,0 1 0,0-1 16,0 0-16,0 0 0,0 0 15,21-21 17,-21-21-1,0 0-31,21 0 15,-21 0-15,0-1 16,0 1-16,21 0 16,1 21-1,-22-21-15,-22 21 78,1 0-62,0 0 0,0 0-1,21 21 32,-21-21-31,21 21 15,0 0 0,21 1-15,0-22-16,0 0 16,0 0-16,1 0 15,-1 0-15,0 0 0,21 0 0,-21 0 16,1 0-16,20 0 0,0 0 0,-21-22 15,22 22-15,-1-21 0,-21 21 16,0-21-16,22 0 0,-22 21 0,0-21 16,0 0-16,0-1 0,1 1 0,-1 0 15,-21 0-15,0 0 0,0 0 16,0-22-16,0 22 0,0 0 0,0 0 16,0 0-16,-21 21 31,21 21-16,-22 0-15,1-21 0,21 21 16,-21 0-16,21 0 0,0 1 16,0-1-16,-21 0 0,21 0 0,-21 0 15,21 0-15,0 1 0,0-1 0,0 0 16,0 0-16,0 0 16,0 0-16,0 1 0,0-1 15,0 0-15,21-21 16,0 0-1,0 0-15,0 0 16,1 0-16,-1 0 0,0 0 0,0 0 16,0-21-16,22 21 0,-22-21 15,0 21-15,0-22 0,21 1 0,-20 21 16,-1-21-16,0 0 0,21 0 0,-21 0 16,1-1-16,20 1 0,-21-21 15,0 21-15,0 0 0,1-1 16,-1 1-16,0 0 0,-42 21 31,0 21-31,-1 0 16,22 1-16,-21-1 0,21 0 15,0 21-15,0-21 0,-21 1 16,21-1-16,-21 0 0,21 0 0,0 0 16,0 0-16,0 1 0,0-1 15,-21 0-15,21 0 16,-21 0-16,-1-21 15,22 21 1,-21-21-16,0 0 0,0 0 16,0 0-1,21-21-15,-21 0 16</inkml:trace>
  <inkml:trace contextRef="#ctx0" brushRef="#br1" timeOffset="141562.23">1947 14372 0,'-21'0'63,"0"0"-47,0 0-16,0 0 0,-1 0 15,1 0-15,0 0 0,-21 0 16,21 0-16,-22 0 0,1 0 0,0 0 15,-22 0-15,22 0 0,-22-21 16,22 21-16,-22 0 0,1 0 16,21 0-16,-1 0 0,1 0 15,0 0-15,-1 0 0,22 0 16,0 0-16,0 0 0,0 0 16,42 0-1,0 0 1,21 0-16,-21 0 0,1 0 15,20 0-15,0 0 0,1 0 16,-1 0-16,21 0 0,1 0 0,-1 21 16,1-21-16,-1 0 0,1 21 15,-1-21-15,1 0 0,-1 22 0,1-22 16,-1 0-16,1 0 0,-1 0 16,1 0-16,-22 0 0,22 0 15,-22 0-15,0-22 0,1 22 16,-1 0-16,-21-21 0,0 21 0,1 0 15,-22-21-15,0 0 16,0 0-16,-22 21 16,1-21-16,-21 21 0,21-22 15,-22 22-15,22-21 0,-21 21 0,0 0 16,20-21-16,1 21 0,-21 0 16,21 0-16,0-21 0,-1 21 15,22-21 1,22 21 15,-1 0-31,0 0 0,21 0 16,-21 0-16,22 0 0,-1 0 0,-21 0 15,22 0-15,-22 21 0,0 0 16,0 0-16,0 0 0,-21 1 0,0-1 16,0 21-16,0-21 0,0 22 15,-21-22-15,0 21 0,-21 0 0,20 1 16,-20-22-16,0 21 0,-1-21 15,1 1-15,21-1 0,-21 0 0,20 0 16,-20 0-16,21-21 16,0 21-16,0-21 0,42-21 31,0 0-15,0 21-16,0-21 0</inkml:trace>
  <inkml:trace contextRef="#ctx0" brushRef="#br1" timeOffset="143379.19">3662 14076 0,'0'0'16,"-21"0"-16,42 0 47,0 0-47,0-21 16,0 0-16,0 21 0,1-22 0,20 22 15,-21-21-15,0 0 0,22 0 16,-22 0-16,0 0 0,21-1 0,-21 1 15,1 0-15,-1 0 0,0 0 0,-21-22 16,0 22-16,21 0 16,-21 0-16,0-21 0,0 20 0,0 1 15,0 0-15,0 0 0,0 0 16,-21 21-16,0 0 16,21 21-1,-21 21-15,21-21 0,0 43 0,-22-22 16,22 22-16,0-22 0,0 22 15,0-1-15,0 1 0,0-1 0,0 1 16,0-1-16,0 1 0,0-22 0,0 21 16,0 1-16,0-22 0,0 1 15,0-1-15,0 0 0,-21 1 0,21-22 16,-21 0-16,0 0 16,0 0-16,0-21 0,-1 0 0,1 21 15,-21-21-15,21 0 0,-22 0 16,22 0-16,-21-21 0,21 0 0,-22 0 15,1 0-15,21 0 0,-21-1 0,20-20 16,-20 21-16,21-21 0,-21-1 16,20 22-16,1-21 0,-21 21 0,21-22 15,0 22-15,21 0 0,-22 21 16,44 21 15,-22 21-31,21-20 0,21-1 0,-21 0 0,22 21 16,-22-21-16,21 1 15,0-1-15,1 21 0,-1-21 0,0 0 16,1 1-16,-1-1 0,22-21 16,-22 21-16,0-21 0,1 0 0,20 0 15,-21 0-15,1 0 0,-1-21 16,0 0-16,1-1 0,-1 1 0,-21 0 16,22-21-16,-22 21 0,0-22 0,0 1 15,0 0-15,-21 20 0,0-20 16,0 0-16,0-1 0,0 22 0,0-21 15,0 21-15,0 0 0,-21 21 16,21 21 0,0 0-1,0 0-15,0 21 0,0-20 16,0 20-16,0-21 0,0 21 0,0 1 16,0-22-16,0 21 0,0-21 15,0 1-15,0 20 0,0-21 0,0 0 16,0 0-16,21-21 31,-21-21-31,0 0 16,21-21-16,-21 21 15,0-1-15,0-20 0,0 21 0,22-21 16,-22 20-16,21-20 0,-21 21 16,0-21-16,21 20 0,0 22 15,-21-21-15,21 21 0,0 0 0,1 21 16,-1 1-16,0-1 15,-21 0-15,21 0 0,0 0 0,0 22 16,-21-22-16,22 0 0,-22 21 16,21-21-16,-21 1 0,21-1 0,-21 0 15,21-21-15,-21 21 0,21-21 0,-21 21 16,21-21-16,1 0 16,-22-21-16,21 0 0,0 21 15,0-21-15,0 0 16,-21-1-16,21-20 0,1 21 0,-1-21 0,-21 20 15,21-20-15,0 0 0,0 21 16,-21-1-16,0-20 0,21 21 16,-21 0-16,0 42 31,0 0-31,0 0 0,0 0 0,0 1 16,0 20-16,0-21 0,0 0 0,0 22 15,0-22-15,0 21 0,22-21 16,-1 0-16,-21 1 0,21-1 0,0 0 15,0-21-15,0 21 0,22-21 16,-22 0-16,21 0 0,1 0 0,-1 0 16,0 0-16,-21 0 0,22-21 15,-1 21-15,0-21 0,-20 0 16,20-1-16,-21 1 0,21 0 0,-20-21 16,-1 21-16,0-22 0,-21 22 0,0-21 15,21 21-15,-21-1 0,0-20 16,21 21-16,-21 0 0,0 0 0,0-1 15,0 44 17,-21-1-32,21 0 0,-21 21 0,21-21 15,-21 22-15,21 20 0,0-20 16,0 20-16,-21-21 0,21 22 0,-22-1 16,1 64-16,21-63 15,0 21-15,0-22 0,0 22 0,-21-1 16,21 1-16,0 0 0,-21-1 15,21 22-15,0-21 0,0 0 0,-21 20 16,21-20-16,0 21 0,-21-21 0,21-22 16,0 22-16,0-22 0,-22 1 15,22-22-15,-21 0 0,21 1 0,0-22 16,0 0-16,0-42 31,0 0-31,0-22 0,0 22 16,0-21-16,0 0 0,0-22 0,0 22 15,0-22-15,0-20 0,0 20 16,0-21-16,21 1 0,-21 20 0,0-42 16</inkml:trace>
  <inkml:trace contextRef="#ctx0" brushRef="#br1" timeOffset="143688.01">5546 14690 0,'-22'-85'0,"44"170"0,-44-233 0,22 84 0,0 22 15,0-22-15,0 22 0,0 0 16,0 20-16,0-20 0,22 21 0,-1 0 15,21 0-15,-21-1 0,22 22 0,-22-21 16,21 21-16,0 0 16,22 0-16,-22 0 0,1 0 0,-22 21 15,21 1-15,-21-1 0,0 21 0,1 0 16,-22 1-16,0-1 0,0 0 16,0 1-16,0-1 0,-22 0 0,1 1 15,0-1-15,-21-21 0,21 22 0,-22-22 16,1 0-16,21 0 0,-22-21 15,22 21-15,0-21 0,0 0 0,0 0 16,0 0-16,21-21 16,0 0-16,21 21 15,0-21-15,0 0 0,0-1 0,0 22 16,1-21-16,20 0 16,-21 0-16,0 0 0,22 0 0</inkml:trace>
  <inkml:trace contextRef="#ctx0" brushRef="#br1" timeOffset="144068.79">6117 14288 0,'0'0'0,"0"-22"0,0 1 15,0 0-15,21 21 0,-21-21 16,21 0-16,1 21 16,-1-21-16,0 21 0,0 0 0,0 0 15,22 0-15,-22 0 0,21 0 16,-21 0-16,22 21 0,-22 0 15,21 0-15,-21 0 0,22 22 0,-22-22 16,21 21-16,-21-21 0,0 22 16,-21-22-16,0 21 0,0-21 0,0 22 15,0-22-15,0 0 0,-21 0 16,0-21-16,0 21 0,0-21 0,0 21 16,-1-21-16,1 0 15,21-21-15,0 0 0,-21 0 16,21 0-16,0 0 0,0-1 0,0-20 15,0 21-15,0-21 0,0-1 0,0 1 16,0 21-16,0-22 0,0 22 16,21 0-16,0-21 0,-21 21 15,22 21-15,-1-22 0,0 1 0,0 21 16,0 0-16,0 0 0,1-21 16,-1 21-16,0 0 0,21 0 15</inkml:trace>
  <inkml:trace contextRef="#ctx0" brushRef="#br1" timeOffset="145215.14">7387 14097 0,'0'-21'0,"0"0"16,-21 21-1,0 0-15,0 0 0,-1 0 16,1 0-16,0 0 0,0 0 15,0 21-15,0 0 0,-1 0 0,1 0 16,0 1-16,21-1 0,-21 0 16,21 0-16,-21 21 0,21-20 0,0 20 15,0 0-15,0-21 0,0 22 0,0-1 16,21-21-16,0 0 0,0 1 16,0-1-16,1 0 0,20 0 0,-21-21 15,0 0-15,22 0 0,-22 0 16,0 0-16,21 0 0,-21 0 0,1 0 15,-1-21-15,21 0 0,-21 0 16,-21-1-16,21 1 0,1-21 0,-22 21 16,0 0-16,0-22 0,0 22 15,0-21-15,0-1 0,0 22 0,-22-21 16,1 0-16,0 20 0,0 1 16,0-21-16,0 42 0,-1-21 0,1 0 15,0 21-15,0 0 0,0 0 0,-22 0 16,22 21-16,0 0 0,0 0 15,0 21-15,0-20 0,21 20 0,0 0 16,0 1-16,0-1 0,0 0 0,0 1 16,0-1-16,21-21 15,0 21-15,0-20 0,0-1 0,0 0 16,22 0-16,-22 0 0,0-21 0,21 0 16,-20 0-16,20 0 0,0 0 15,-21 0-15,22-21 0,-1 0 0,-21 0 16,0 0-16,22-1 0,-22 1 0,0 0 15,0-21-15,0 21 0,-21-22 16,22 1-16,-22 21 0,21 0 0,-21-22 16,0 22-16,0 0 0,0 0 15,0 42 1,-21 0 0,21 0-16,-22 0 0,22 1 15,0 20-15,0-21 0,0 0 16,0 0-16,0 22 0,0-22 0,0 0 15,0 0-15,0 0 0,22 1 0,-1-1 16,0-21-16,0 0 16,21 0-16,-20 0 0,-1 0 0,0 0 15,0 0-15,21-21 0,-20 21 16,-1-22-16,0 1 0,-21 0 0,21 0 16,0 0-16,0-22 0,-21 22 0,0 0 15,0-21-15,22 21 0,-22-1 16,21 1-16,-21 0 0,0 0 15,0 42 17,0 0-32,0 0 0,0 1 15,0-1-15,0 0 0,0 0 0,0 21 16,0-20-16,0-1 0,0 0 16,0 0-16,0 0 0,21 0 0,0 1 15,-21-1-15,42-21 0,-20 21 0,-1-21 16,21 0-16,-21 0 0,22 0 15,-22 0-15,21 0 0,0 0 0,-20-21 16,20 21-16,0-21 0,-21-1 16,22 1-16,-22 0 0,0 0 15,0 0-15,0-22 0,-21 22 0,0-21 16,22 21-16,-22-22 0,21 1 0,-21 21 16,0-21-16,0 20 0,0 1 15,0 0-15,-21 21 0,-1 0 16,1 0-16,0 21 0,0 0 15,21 22-15,-21-22 0,21 21 16,-21-21-16,21 22 0,0-22 0,0 21 16,0-21-16,0 1 0,0-1 0,0 0 15,0 0-15,21-21 16,0 21-16,0-21 0,0 0 16,0 0-16,1 0 0,-1 0 15,0-21-15,-21 0 16,0 0-16,21 21 0</inkml:trace>
  <inkml:trace contextRef="#ctx0" brushRef="#br1" timeOffset="148251.74">10837 14097 0,'0'0'0,"-21"0"0,0 21 31,21 0-31,21-21 16,0 0-1,-21-21-15,21 21 0,1-21 16,-22 0-16,21 21 0,0-21 16,0 0-16,-21-1 0,0 1 0,0 0 15,0-21-15,0 21 0,0-22 16,-21 1-16,21 21 0,-21-22 0,-22 22 16,22-21-16,-21 21 0,21 0 15,-22-1-15,1 22 0,0 0 0,-1 0 16,22 0-16,-21 22 0,0-1 0,-1 21 15,1-21-15,21 22 0,-22-1 16,22 21-16,0-20 0,0-1 0,0 0 16,21 1-16,0-1 0,0 0 0,0 1 15,0-1-15,0-21 0,21 0 16,0 22-16,0-22 0,22-21 16,-22 21-16,0-21 0,21 0 0,-21 0 15,22 0-15,-1 0 0,-21-21 16,22 0-16,-22 21 0,21-21 0,-21-1 15,0 1-15,1 0 0,-1 0 0,0 0 16,0-22-16,-21 22 0,21 0 16,-21-21-16,0 21 0,0-1 0,0-20 15,0 21-15,0 0 0,21 0 0,-21-1 16,0 1-16,0 42 31,0 1-31,0-1 0,0 0 0,0 21 16,0-21-16,0 22 15,0-1-15,-21 0 0,21 22 0,-21-22 16,21 22-16,-21 20 0,21-20 0,0-1 16,-21 22-16,0 0 0,21-22 15,-22 22-15,22 0 0,0 20 0,-21-20 16,0 0-16,21 21 0,-21-22 0,0 1 16,21 0-16,-21-22 0,-1 22 0,22-22 15,0-20-15,0 20 0,-21-21 16,21-20-16,0-1 0,0 0 0,0 0 15,0-42 1,21 21-16,-21-42 16,22 20-16,-1 1 0,0-21 15,-21 0-15,21-1 0,0 1 0,0-22 16,22 1-16,-22-1 0,0 1 0,0-22 16,22 1-16,-22-1 0,0-21 15,21 21-15,-21 1 0,1-22 0,-1 0 16,21 0-16,-21 0 0,0 1 0,1-1 15,-1 21-15,0 0 0,-21 1 16,21 20-16,0 1 0,0 20 0,-21 1 16,22 0-16,-22 21 0,0-1 15,0 44 1,0 20-16,0-21 0,0 21 16,0-20-16,0 20 15,0 0-15,0-21 0,21 22 0,-21-22 16,0 21-16,0-21 0,0 1 0,21 20 15,-21-21-15,21-21 0,-21 21 16,21 0-16,0-21 0,1 0 16,-1 0-16,0 0 0,0 0 0,0 0 15,0 0-15,1-21 0,-1 21 16,0-21-16,0 0 0,0 0 0,0 0 16,1-22-16,-1 22 0,0-21 15,0 21-15,0-22 0,0 22 16,1-21-16,-1 21 0,-21-1 0,0 1 15,21 0-15,-21 42 32,-21 0-32,21 1 15,0-1-15,-21 0 0,21 21 16,-22-21-16,22 1 0,0-1 0,0 0 16,0 0-16,0 0 0,0 0 0,0 1 15,22-1-15,-1 0 0,0 0 16,0-21-16,21 21 0,-20 0 0,20-21 15,0 0-15,1 0 0,-22 0 0,21 0 16,22 0-16,-22 0 0,0 0 16,1 0-16,20-21 0,-21 0 15,1 21-15,-1-21 0,0 0 0,-20 0 16,-1-1-16,0-20 0,0 21 16,-21 0-16,21-22 0,-21 1 0,0 21 15,0-21-15,0 20 0,0 1 0,-21 0 16,0 0-16,0 0 0,0 21 15,-22 0-15,22 0 0,-21 0 0,21 0 16,-22 0-16,22 21 0,-21 0 16,-1 0-16,22 0 0,0 22 0,0-22 15,0 0-15,21 21 0,-21-20 16,21-1-16,0 21 0,0-21 0,0 0 16,21 1-16,0-1 0,0 0 15,0 0-15,0-21 0,1 0 16,20 0-16,-21 0 0,0 0 15,0 0-15,1 0 0,-1-21 0,0 21 16,0-21-16,0 0 0,0 21 0,1-22 16,-1 1-16,-21 0 0,0-21 15,21 21-15,-21-1 0,21-20 0,-21 21 16,0 0-16,0 0 0,0-1 0,0 1 16,0 0-16,0 42 31,0 0-31,-21 1 0,21-1 0,-21 0 15,21 0-15,0 21 0,0-20 16,0-1-16,0 0 0,0 0 0,0 0 16,0 0-16,0 1 0,0-1 0,0 0 15,21-21-15,0 21 0,0-21 16,-21 21-16,21-21 0,1 0 0,-1 0 16,0 0-16,0 0 0,21 0 0,-20-21 15,20 21-15,-21-21 0,21 0 16,1 0-16,-22-1 0,21-20 15,1 21-15,-22-21 0,21-1 0,-21 1 16,22-22-16,-22 22 0,0-21 16,0-1-16,0 1 0,22-43 15,-43 63-15,21 1 0,-21 21 0,0-21 16,0 20-16,0 1 0,-21 21 16,-1 0-1,1 0-15,0 43 0,0-22 0,21 21 16,-21 0-16,0 1 0,-1 20 15,22 1-15,-21-22 0,21 22 0,0-22 16,0 21-16,0-20 0,0-1 16,0 0-16,0-20 0,0 20 0,21-21 15,1 21-15,-1-20 0,21-22 16,-21 21-16,0 0 0,22-21 0,-22 0 16,21 0-16,-21 0 0,22 0 15,-22 0-15,21-21 0,-21 0 0,1-1 16,-1 1-16,0 0 0,0 0 15,0-21-15,0 20 0,-21-20 0,0 21 16,22-21-16,-22 20 0,21-20 0,-21 21 16,0 0-16,0 42 31,0 0-31,-21 0 0,21 0 16,-22 1-16,22-1 15,0 0-15,0 0 0,0 0 0,0 0 16,0 1-16,0-1 0,0 0 0,0 0 15,22 0-15,-1-21 16,0 21-16,0-21 0,0 0 16,22 0-16,-22 0 0,0 0 0,21 0 15,1-21-15,-22 0 0,0 0 16,21 0-16,-21 0 0,22-22 0,-22 1 16,21 0-16,-21-22 0,1 22 15,-1-22-15,21 1 0,-21-1 16,0 1-16,22-1 0,-22 22 0,0-22 15,0 22-15,-21 0 0,21 21 0,-21-22 16,0 22-16,0 0 0,-21 42 31,0 0-31,21 22 0,-21-22 16,-21 42-16,20-20 0,1 20 0,0-21 16,0 22-16,0-1 0,0 1 0,21-22 15,-22 22-15,22-22 0,-21 0 16,21 1-16,0-1 0,0 0 0,0-20 15,0-1-15,21 0 0,1 21 16,-1-42-16,0 21 0,0-21 0,0 0 16,22 0-16,-22 0 0,21 0 0,-21 0 15,0 0-15,22-21 0,-22 21 16,0-21-16,21 0 0,-20 0 16,-1 0-16,0-1 0,0 1 0,-21 0 15,21-21-15,-21 21 0,21-1 16,-21 1-16,0 42 31,0 1-31,0-1 16,0 0-16,-21 0 0,21 0 0,0 0 15,0 1-15,0-1 0,0 0 16,0 0-16,0 0 16,21-21-16,1 0 0,-1 0 0,21 0 15,-21 0-15,0 0 0,1 0 16,-1 0-16,0 0 15,0-21-15,0 0 0,0 0 0,1 0 16,-1-1-16,0 1 0,-21 0 0,21-21 16,0-1-16,-21 22 0,0-21 15,21 0-15,-21 20 0,22-20 0,-22 0 16,0 21-16,0-1 0,0 1 0,0 0 16,0 42-1,-22-21 1,1 21-16,21 22 0,-21-22 0,0 21 15,21-21-15,-21 22 0,0-1 16,-1 0-16,1 1 0,0 20 16,0-20-16,-21 62 0,20-41 15,1-1-15,21 1 0,0-1 16,-21 22-16,21-21 0,-21-1 0,21 22 16,0-22-16,0 1 0,0 20 0,0-20 15,0 21-15,0-22 0,0 22 16,0-22-16,0 1 0,0-1 0,0 1 15,0-1-15,0-20 0,0-1 0,0 0 16,-21 1-16,0-1 0,-1-21 16,1 0-16,0 0 0,0 1 15,0-22-15,-22 0 0,22 0 0,-21 0 0,21 0 16,-22 0-16,1-22 0,21 22 16,-21-21-16,20 0 0,1 0 15,-21 0-15,21 0 0,0-22 0,21 22 16,0-21-16,-22 21 0,22-22 0,0 1 15,0-22-15,0 22 0,0-21 16,22-1-16,-1 1 0,0-1 0</inkml:trace>
  <inkml:trace contextRef="#ctx0" brushRef="#br1" timeOffset="148519.59">14266 13504 0,'0'-21'0,"0"42"0,21-42 15,1 21-15,-1 0 0,0 0 16,21 0-16,-21 0 0,22 0 0,-22 0 16,21 0-16,1 0 0,-22 0 0,21 0 15,0 0-15,1-21 0,-22 21 16,21 0-16,-21 0 0,22 0 0,-22 0 15,0-21-15,0 21 0,0 0 0,-21-21 16,0 0 0,-21 21-16,-21-22 15</inkml:trace>
  <inkml:trace contextRef="#ctx0" brushRef="#br1" timeOffset="148691.51">13801 13293 0,'-43'0'15,"86"0"-15,-107 0 0,43 0 0,0 21 16,0-21-16,-1 0 0,22 21 16,-21-21-16,21 21 15,21-21 17,1 0-32</inkml:trace>
  <inkml:trace contextRef="#ctx0" brushRef="#br1" timeOffset="149763.76">16256 13356 0,'0'0'0,"0"-21"0,0 0 16,0 0-16,0 0 16,0-1-16,0 1 0,-21 21 31,0 0-31,21 21 0,0 1 15,-22-1-15,1 0 0,21 0 0,-21 21 16,21 1-16,0-1 16,-21 0-16,0 22 0,21-22 0,-21 1 15,21-1-15,0 0 0,0 1 0,0-1 16,0-21-16,0 21 0,0-20 16,21-22-16,0 21 0,0 0 0,21-21 15,-20 0-15,20 0 0,0 0 0,1 0 16,-22 0-16,21-21 0,0 0 15,1 21-15,-22-22 0,21 1 0,-21 0 16,1-21-16,-1 21 0,-21-1 0,0-20 16,0 21-16,0-21 0,0-1 15,-21 22-15,-1-21 0,1-1 0,0 22 16,-21 0-16,21 0 0,-22 0 16,22 0-16,-21 21 0,21 0 15,-1 0-15,1 0 0,0 0 0,42 0 31,22 0-31,-22 0 16,21 0-16,0 0 0,1 0 0,-1 0 16,0 0-16,1 0 0,-1 0 15,22 0-15,-22 0 0,0-22 0,1 22 16,20-21-16,-21 0 0,1 21 0,-1-21 16,-21 21-16,0-21 0,1 0 15,-1 21-15,0-22 0,-21 1 0,0 0 16,0 0-1,0 0 1,-21 42 15,21 0-31,-21 0 0,21 22 0,0-1 16,-22 0-16,22 1 0,-21-1 0,0 21 16,21 1-16,-21 21 0,0-22 15,0 1-15,21 20 0,-22-20 0,1 20 16,21 1-16,-21 0 0,21-1 15,0 1-15,0 0 0,0-1 0,0 1 16,0 0-16,0-22 0,0 22 0,0-22 16,0 22-16,0-21 0,-21-1 15,21 22-15,-21-22 0,21-20 0,0 20 16,0-21-16,-21 1 0,-1-1 16,22 0-16,-21-20 0,0-1 0,0 0 15,0-21-15,0 0 0,-1 0 16,22-21-16,-21 0 15,21-1-15,-21 1 0,21-21 0,-21 0 16,21-1-16,-21 1 0,21-22 0,0 1 16,-21-1-16,21 1 0,0-1 0,0-20 15,0 20-15,0-20 0,0-1 16,21-21-16,0 21 0,0 1 16,-21-1-16,21 22 0,0-22 0,22 21 15,-22 1-15,0 21 0,21-1 16,-20-20-16,-1 20 0,21 22 0,0-21 15,-20 0-15,62-22 0,-41 22 16,-1 21-16,0-22 0,22 22 16,-22-21-16,22 21 0</inkml:trace>
  <inkml:trace contextRef="#ctx0" brushRef="#br1" timeOffset="150119.57">18584 13145 0,'0'-22'16,"0"44"-16,0-65 0,0 22 0,-21 21 0,0 0 15,21-21-15,-21 21 0,0 0 16,-1 21-16,1 0 0,21 22 15,-21-22-15,21 21 0,-21 0 16,0 1-16,21 20 0,0-20 0,0 20 16,-21 1-16,21-1 0,-22-21 15,22 22-15,0-22 0,-21 1 16,21-1-16,0 0 0,0 1 0,0-22 16,0 21-16,0-21 0,0 0 0,0 1 15,0-1 1,-21-42-1,0-1-15,0 1 16</inkml:trace>
  <inkml:trace contextRef="#ctx0" brushRef="#br1" timeOffset="150948.09">17865 13695 0,'0'0'0,"-22"0"0,22-21 15,-21 21-15,42 0 16,1 0-1,-1 0-15,21 0 0,-21 0 0,22 0 16,-1 0-16,0 0 0,22 0 0,-22 0 16,22-21-16,-1-1 0,22 22 15,-22-21-15,1 0 0,-1 0 0,1 0 16,-22 0-16,0-1 0,1 1 0,-1 0 16,-21-21-16,0 21 15,1-1-15,-1-20 0,-21 21 0,0 0 16,0-22-16,0 22 0,0 0 0,0 0 15,0 0-15,-21 21 16,-1 0-16,1 0 0,0 0 16,0 21-16,0 21 0,21-21 15,-21 22-15,-1-1 0,22 0 0,0 22 16,-21-22-16,0 22 0,0-22 0,21 22 16,0-22-16,-21 0 0,0 1 15,-1-1-15,22 0 0,0 1 0,0-22 16,-21 0-16,21 0 0,0 0 0,0 0 15,21-21 17,1-21-32,-1 0 0,0 0 15,0 0-15,0 0 16,0-1-16,1 1 0,-1-21 0,0 21 16,0-22-16,0 22 0,0 0 0,1 0 15,-1 0-15,-21 0 0,21 21 16,-21 21-1,0 0-15,0 0 0,0 0 16,0 0-16,0 1 0,0-1 16,0 0-16,0 0 0,0 0 0,0 0 15,21 1-15,-21-1 0,21 0 16,-21 0-16,21-21 0,1 21 16,-1-21-16,0 0 0,0 0 0,0 0 15,0 0-15,22 0 0,-22 0 0,21 0 16,-21 0-16,22 0 0,-22-21 15,21 0-15,1 21 0,-22-21 0,21 0 16,-21-22-16,0 22 0,1 0 16,-1 0-16,0-22 0,-21 22 0,21-21 15,-21 21-15,0 0 0,0-1 0,0 1 16,0 0-16,-21 21 0,0 0 16,0 0-16,-1 21 0,1 0 15,0-21-15,0 22 0,0-1 0,21 21 16,-21-21-16,21 0 0,0 1 15,0-1-15,0 0 0,0 0 0,0 0 16,0 0-16,0 1 0,21-1 0,0-21 16,-21 21-16,21-21 0,0 0 15,0 0-15,1 0 0,-1 0 0,0 0 16,21 0-16,-21 0 0,1 0 0,-1 0 16,0-21-16,0 0 0,21-1 15,-20 1-15</inkml:trace>
  <inkml:trace contextRef="#ctx0" brushRef="#br1" timeOffset="151950.93">21230 13885 0,'0'0'0,"-21"0"15,21-21 1,0 0-1,0 0-15,0 0 0,0 0 16,21-1-16,-21 1 0,0 0 0,0 0 16,21 0-16,-21-22 0,0 22 0,0-21 15,0 21-15,0-22 0,0 22 16,-21-21-16,21 21 0,-21 0 0,0-1 16,0 22-16,-1-21 0,1 21 0,-21 0 15,21 0-15,-22 0 16,22 0-16,-21 21 0,21 1 0,-22-1 15,1 21-15,21 0 0,-21 1 0,20-1 16,1 0-16,0 1 0,0-1 16,21-21-16,-21 22 0,21-22 0,0 0 15,0 21-15,21-21 0,0 1 16,21-22-16,-20 0 16,-1 0-16,0 0 0,21 0 0,-21 0 15,22 0-15,-22-22 0,21 22 0,-21-21 16,1 0-16,-1 0 0,0 0 15,0 0-15,0-1 0,0 1 16,1 0-16,-22 0 0,0 0 0,0 0 16,0-1-16,0 1 0,0 0 15,0 42 1,0 0-16,0 1 0,0-1 16,0 0-16,0 0 0,0 0 15,0 0-15,0 1 0,0-1 0,0 0 16,21 0-16,0-21 15,0 0-15,0 21 0,0-21 0,1 0 16,-1 0-16,21 0 0,-21 0 0,22 0 16,-1 0-16,0-21 0,-21 21 15,22-21-15,-1 0 0,-21 0 0,0-1 16,22 1-16,-22 0 0,0 0 16,0-21-16,-21 20 0,0 1 15,21-21-15,-21 21 0,0-22 0,0 22 16,0 0-16,22 0 0,-22 0 15,0 42 1,-22 0-16,22 0 16,-21 22-16,0-22 0,21 21 0,0 22 15,-21-22-15,21 0 0,-21 22 16,0-22-16,21 22 0,-22-1 0,1-21 16,21 22-16,-21-1 0,0 1 0,0-1 15,0 1-15,21-1 0,-22 1 16,1 21-16,0-43 0,21 21 15,-21 1-15,21-22 0,-21 1 0,21-1 16,-21 0-16,21-21 0,0 1 16,0-1-16,0 0 0,21-42 15,0 0 1,0-1-16,0 1 0,0 0 0,1-21 16,-1 21-16,0-22 0,0-20 15,0 20-15,0-20 0</inkml:trace>
  <inkml:trace contextRef="#ctx0" brushRef="#br1" timeOffset="152251.76">21759 13885 0,'0'0'0,"0"-42"0,21-21 16,-21 20-16,0-20 15,22 20-15,-22 22 0,21-21 0,-21 21 16,21-22-16,0 43 0,0-21 0,0 0 16,22 21-16,-22 0 0,21 0 15,-21 0-15,1 0 0,20 0 0,-21 21 16,0 0-16,0 1 0,1 20 15,-1 0-15,-21-21 0,0 22 0,0-1 16,0-21-16,0 22 0,0-22 0,-21 0 16,-1 0-16,1 0 0,-21 0 0,21 1 15,-22-22-15,22 21 0,-21-21 16,21 0-16,-22 0 0,22 0 16,0 0-16,0 0 0,0 0 0,21-21 31,21 21-31,0-22 15,0 22-15,0-21 0,1 0 16,20 0-16,-21 0 0,0 0 0</inkml:trace>
  <inkml:trace contextRef="#ctx0" brushRef="#br1" timeOffset="152527.6">22373 13420 0,'0'0'0,"0"21"31,0 0-31,-21 0 15,0 22-15,0-1 0,21 0 0,0 22 16,-22-22-16,1 22 0,21-1 16,-21-21-16,0 22 0,21-1 0,-21 1 15,0-1-15,-1 1 0,22-1 0,-21 1 16,0 21-16,0-22 0,0 1 16,0-1-16,-1-21 0,1 22 0,0-22 15,-21 22-15,42-43 0,-21 21 0,21-21 16,-22 22-16,22-22 0,22-21 31,-1-21-31,0 0 0,0-22 16,0 22-16,0-21 0,1 21 15,-1-22-15</inkml:trace>
  <inkml:trace contextRef="#ctx0" brushRef="#br1" timeOffset="152832.43">22310 13885 0,'0'0'0,"0"-84"0,21 20 0,21-147 15,-42 168 1,0 22-16,21-21 0,0 21 16,-21-1-16,22 22 0,-1-21 0,0 21 15,0 0-15,0 0 0,0 0 0,1 21 16,20 1-16,-21-1 0,0 0 16,0 21-16,-21 1 0,0-22 15,0 21-15,0 0 0,0 1 0,0-1 16,-21-21-16,0 22 0,0-22 15,0 0-15,-22 0 0,22 0 0,-21-21 16,0 21-16,20-21 0,-20 0 16,21 0-16,-21 22 0,20-22 0,1 0 15,21-22 1,0 1 0,21 0-1,1 0-15,-1 21 0,0-21 0,21 0 16</inkml:trace>
  <inkml:trace contextRef="#ctx0" brushRef="#br1" timeOffset="153283.1">23135 13123 0,'0'0'16,"0"-21"-16,0 0 0,-21 21 15,0 21-15,0 0 16,-1 1-16,22-1 0,-42 21 0,21 0 15,0 1-15,0-1 0,-1 0 16,1 22-16,0-22 0,0 1 16,21 20-16,-21-21 0,21 1 0,-21-1 15,21-21-15,0 22 0,0-22 16,0 0-16,0 0 0,21 0 0,21-21 16,-21 21-16,0-21 0,1 0 0,20 0 15,-21 0-15,21 0 0,-20-21 16,20 21-16,-21-21 0,0 0 0,0 0 15,22 0-15,-22-1 0,0-20 16,-21 21-16,21 0 0,-21-22 0,21 22 16,-21 0-16,0 42 31,-21 0-31,21 22 16,0-22-16,-21 0 0,0 0 0,21 0 15,-21 22-15,21-22 16,0 0-16,0 0 0,0 0 15,0-42 17,21 0-17,0 0-15,-21 0 0</inkml:trace>
  <inkml:trace contextRef="#ctx0" brushRef="#br1" timeOffset="153456">23368 13420 0,'0'0'0,"0"-21"0,0-1 15,0 1 1,-21 21-16,0 0 16,-1 0-16,22 21 0,-21 1 15,21-1 1,0 0 0,21-21-16,1 0 15,-1 0-15,0 0 0,0 0 0</inkml:trace>
  <inkml:trace contextRef="#ctx0" brushRef="#br1" timeOffset="153748.28">23876 13377 0,'0'0'0,"0"-21"0,-21 21 0,0 0 16,-1 0-16,1 0 0,0 0 15,0 0-15,-21 0 0,20 0 16,1 21-16,0 1 0,0 20 0,-21-21 15,20 21-15,1-20 0,0 20 16,21 0-16,-21-21 0,21 22 0,0-1 16,0-21-16,0 22 0,0-22 0,0 0 15,21 0-15,0 0 16,0 0-16,1 1 0,20-1 0,0-21 0,-21 0 16,22 21-16,-1-21 0,0 0 0,1 0 15,-1 0-15,0 0 16,1 0-16,-1-21 0,149-64 15,-149 43 1,-21 21-16</inkml:trace>
  <inkml:trace contextRef="#ctx0" brushRef="#br1" timeOffset="155339.57">24342 13716 0,'21'-42'0,"21"-128"15,-21 149-15,-105 254 0,168-508 16,-84 254-16,0 0 0,-21 21 16,0 0-1,0 21-15,0 0 16,-1 0-16,1 21 0,0-20 0,0 20 15,0-21-15,0 21 0,-1 1 0,22-22 16,-21 0-16,21 21 0,0-20 16,0-1-16,0 0 0,0 0 0,0 0 15,21-21-15,1 0 16,-1 0-16,0 0 0,0 0 16,0 0-16,0-21 0,1 21 15,-1-21-15,0 0 0,-21 0 16,21-1-16,0 1 0,0 0 0,-21-21 15,22 21-15,-22-1 0,21 1 0,-21 0 16,0 0-16,0 42 31,-21 0-31,21 0 0,0 22 16,-22-22-16,22 0 0,-21 21 16,21-20-16,0-1 0,0 0 0,0 0 15,0 0-15,0 0 0,0 1 0,0-1 16,21-21-16,22 21 0,-22-21 15,0 0-15,21 0 0,-20 0 0,-1 0 16,21 0-16,-21 0 0,0 0 0,1-21 16,-1 0-16,0-1 0,0 1 15,0 0-15,0 0 0,1-21 0,-1-1 16,-21 1-16,21 0 0,0-1 16,0-20-16,0-1 0,1 22 15,-1-22-15,0 22 0,0-21 0,0 20 16,0 1-16,-21 21 0,0-22 15,22 22-15,-44 21 16,1 43 0,0-22-16,0 21 0,0 0 0,0-20 15,-22 41-15,22-21 0,0 1 0,0-1 16,0 22-16,-1-22 0,1 21 16,21-20-16,0-1 0,0 0 0,0 1 15,0-22-15,0 21 0,21-21 16,1 1-16,-22-1 0,21-21 15,0 21-15,0-21 0,0 0 0,0 0 16,22 0-16,-22 0 0,0-21 16,0 0-16,0-1 0,1 1 15,-1 0-15,0 0 0,0 0 0,0-22 16,0 22-16,1-21 0,-1 0 16,0 20-16,-21 1 0,0 0 0,0 42 31,0 0-31,0 1 15,0 20-15,-21-21 0,21 0 0,-21 0 16,21 1-16,0 20 0,0-21 16,0 0-16,0 0 15,21 1-15,0-1 0,0-21 0,0 21 16,0-21-16,1 0 0,-1 0 16,0 0-16,0 0 0,0 0 0,0 0 15,1 0-15,-1-21 0,0 0 0,0 21 16,0-22-16,0 1 0,1-21 15,-1 21-15,0 0 0,-21-22 0,21 22 16,-21 0-16,21 0 0,-21 42 31,-21 0-31,0 0 16,21 0-16,0 1 0,-21-1 16,21 21-16,0-21 0,-21 0 15,21 1-15,0-1 0,0 0 16,0 0-16,0 0 15,21-21-15,0 0 16,0 0-16,0 0 0,0 0 16,1-21-1,-22 0-15,0 0 16,21 0-16,-21-1 0,0 1 16,0 0-16,0-21 0,0 21 0,0-1 15,0 1-15,0-21 0,0 21 0,-21 0 16,21-1-16,-22 22 15,22-21-15,0 0 16,22 21 0,-1 0-1,0 0-15,0 0 0,0-21 0,0 21 16,1 0-16,-1 0 0,0 0 0,0 0 16,0 0-16,0 0 0,1 0 15,-1 21-15,-21 0 0,21-21 0,-21 21 16,0 1-16,21-1 0,0 0 15,-21 21-15,21-21 0,-21 1 0,0-1 16,0 21-16,0-21 0,0 0 16,0 1-16,0-1 15,0 0-15,0 0 0,-21-21 32,0 0-17,0 0-15,21-21 31,0 0-31,0 0 0,0-1 16,21 1-16,-21 0 0,21 0 0,22 0 16,-22-22-16,21 22 0,-21-21 15,22 0-15,-1 20 0,0-20 0,22 21 16,-22 0-16,0 0 0,1-1 16,-1 22-16,0 0 0,1 0 15,-22 22-15,0-1 0,0 0 0,-21 0 16,0 21-16,0-20 0,0 20 15,-21 0-15,0-21 0,21 22 0,-21-22 16,0 21-16,-1-21 0,1 1 0,0-1 16,0 0-16,21 0 0,-21 0 15,0-21-15,21 21 0,-22-21 16,22-21 15,0 0-15,0 0-16</inkml:trace>
  <inkml:trace contextRef="#ctx0" brushRef="#br1" timeOffset="155575.44">26352 13187 0,'0'0'0,"-21"0"0,21-21 16,-21 21-1,0 0 48,0-21-47,0 21-16,-1 0 15,1 0-15</inkml:trace>
  <inkml:trace contextRef="#ctx0" brushRef="#br1" timeOffset="155827.29">25167 13272 0,'-21'0'0,"42"0"0,-42 21 16,42-21-16,0 0 15,0 0-15,1 0 0,-1 0 0,0 0 16,0 0-16,0 0 0,22 0 0,-22 0 16,0 0-16,0 0 0,0 0 15,0 0-15,1 0 16,-22-21 0,-22-1-1,1 22-15,0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2T03:05:47.5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2730 826 0,'0'-22'0,"22"-20"16,-22 21-16,0 0 16,0 0-16,0-1 15,0 1-15,0 42 47,0 1-47,0-1 0,0 0 16,0 21-16,-22 1 0,22 20 0,0-21 15,-21 22-15,21-1 16,-21-20-16,21 20 0,0-20 0,0 20 16,-21-21-16,21 1 0,-21-1 15,21 0-15,0-20 0,0 20 0,0-21 16,0 0-16,0 0 0,0 1 16,0-44 15,21 1-31,0 0 0,0 0 0,-21 0 15,21 0-15,1-22 0,-1 22 16,-21-21-16,21 21 0,0-22 0,-21 22 16,21-21-16,0 21 0,-21-22 15,22 22-15,-1 0 16,-21 0-16,21 21 0,0 0 16,-21 21-16,0 0 0,21 0 15,-21 22-15,21-22 0,-21 0 16,0 21-16,22-21 0,-22 22 15,0-22-15,0 0 0,0 21 0,0-20 16,0-1-16,21 21 0,-21-21 16,21 0-16,-21 1 0,0-1 0,21-21 15,0 21-15,0-21 0,1 0 16,-1 0-16,0-21 0,0 21 16,21-21-16,-20-1 0,-1-20 15,21 21-15,-21 0 0,0-22 16,1 1-16,-1 0 0,0-1 15,-21 1-15,0-21 0,0 20 0,0 1 16,0-22-16,0 22 0,0 0 16,-21 21-16,0-22 0,-1 22 0,22 0 15,-21 21-15,0-21 0,0 21 16,21-21-16,-21 21 0,0 0 16,21 21-1,0 0-15,0 0 16,0 0-16,0 0 15,0 1-15,21-22 0,0 0 0,0 21 16</inkml:trace>
  <inkml:trace contextRef="#ctx0" brushRef="#br0" timeOffset="571.85">3831 635 0,'0'0'0,"0"-21"31,0 0-31,0 42 16,0 0-16,0 0 15,0 0-15,0 1 16,0 20-16,0 0 0,0 1 0,-21-1 16,21 21-16,-21-20 0,21 20 15,-21-20-15,21-1 0,0 21 0,-22-20 16,22-1-16,-21 0 0,0 1 15,21-22-15,0 21 0,0-21 0,-21 1 16,21-1-16,0 0 0,0 0 16,0 0-1,0-42 1,0 0 0,0 0-16,0 0 0,21-1 0,-21 1 15,0 0-15,21-21 0,-21 21 16,21-22-16,1 22 0,-22-21 0,21-1 15,0 22-15,0-21 0,0 21 16,0-22-16,22 43 0,-22-21 0,0 21 16,0 0-16,22 0 0,-22 0 15,0 0-15,21 21 0,-21 1 0,1 20 16,-1-21-16,0 0 0,0 22 16,0-22-16,-21 21 0,0 0 0,0-20 15,0-1-15,0 21 16,0-21-16,0 0 0,-21 1 0,21-1 15,-21 0-15,0 0 0,21 0 0,0 0 16,0 1 0,-21-22-16,21-22 31,0 1-31,0 0 0,21 21 16,-21-21-16,21 0 0</inkml:trace>
  <inkml:trace contextRef="#ctx0" brushRef="#br0" timeOffset="1412.18">4911 1228 0,'0'0'0,"0"-21"0,0-1 0,0 1 15,0 0-15,0 0 16,-22 0-16,22 0 0,-21-1 0,0 1 15,0 0-15,0-21 0,0 21 16,-1-1-16,-20 1 0,21 21 0,0 0 16,0 0-16,-1 0 0,1 0 15,-21 21-15,21 1 0,0-1 16,-22 21-16,22 0 0,0 1 0,0-1 16,0 0-16,-1 22 0,1-22 0,21 1 15,0-22-15,-21 21 16,21 0-16,0-20 0,0-1 0,0 0 15,21 0-15,0 0 0,1 0 16,-1-21-16,0 0 0,21 0 0,-21 0 16,22 0-16,-1 0 0,-21 0 0,22-21 15,-22 0-15,21 0 0,-21 0 16,0 0-16,1-1 0,-1 1 0,0 0 16,0-21-16,0 21 0,-21-22 15,0 1-15,0 0 0,21-1 16,-21 22-16,0-21 0,0-1 0,0 22 15,0-21-15,0 21 0,0 42 32,0 0-32,0 0 15,0 22-15,0-22 0,0 21 0,0 0 16,0 1-16,0-22 0,0 21 16,0-21-16,0 22 0,0-22 0,22 21 15,-22-21-15,21 1 0,0-1 16,-21 0-16,21 0 0,0-21 15,0 21-15,1-21 0,-1 0 0,0 0 0,0 0 16,0 0-16,0 0 0,1-21 16,-1 0-16,0 0 0,0 0 15,0-1-15,0-20 0,1 21 16,-1-21-16,0-1 0,0-20 0,0 20 16,0-20-16,1-1 0,-22 1 15,21 21-15,-21-22 0,0 22 0,0-1 16,0 1-16,0 21 0,0 0 0,0 0 15,0-1-15,0 44 16,0-1-16,0 21 16,-21 0-16,21 1 15,0-1-15,0 0 0,0 22 0,0-22 0,0 22 16,0-22-16,0 0 0,0 1 16,0-1-16,0-21 0,0 22 15,0-22-15,0 0 0,0 0 16,21 0-16,-21 0 0,0 1 0,21-22 15,0 0-15,0 0 0,0 0 16,1 0-16,-1-22 0,0 22 16,0-21-16,-21 0 0,21 0 0,0 0 15,-21 0-15,22-22 0</inkml:trace>
  <inkml:trace contextRef="#ctx0" brushRef="#br0" timeOffset="1621.06">5292 1058 0,'0'0'0,"-22"0"15,44 0 1,-1 0 0,0 0-16,0 0 0,0 0 15,0 0-15,1-21 0,-1 21 0,0-21 16,0 21-16,0-21 0,0 21 15,1-21-15,-1 21 16</inkml:trace>
  <inkml:trace contextRef="#ctx0" brushRef="#br0" timeOffset="2061.02">7239 1080 0,'0'0'0,"0"-22"0,-21-83 31,0 83-31,21 1 0,0 0 16,0 0-16,0 0 0,0 0 16,0-1-16,0 1 0,0 42 31,-22-21-31,22 43 16,0-22-16,0 0 0,-21 21 15,21 1-15,0-1 0,0 0 16,-21-20-16,21 20 0,-21 0 0,21-21 15,0 22-15,0-22 0,-21 21 16,21-21-16,0 1 0,0-1 16,0 0-16,21-21 15,0 0-15,0 0 16,0 0-16,1 0 0,-1-21 16</inkml:trace>
  <inkml:trace contextRef="#ctx0" brushRef="#br0" timeOffset="2461.08">7662 931 0,'21'-21'16,"-42"42"-16,64-63 0,-65 42 31,1 0-31,0 0 0,0 0 16,0 0-16,-22 0 0,22 21 0,0 0 15,0-21-15,-21 22 0,42-1 16,-22 0-16,1 0 0,21 0 15,0 0-15,0 1 16,0-1-16,21 0 0,1-21 16,-1 21-16,0-21 0,0 21 15,21-21-15,-20 21 0,20-21 16,0 22-16,1-1 0,-22-21 0,21 21 16,-21-21-16,0 21 0,22-21 15,-43 21-15,21-21 0,-21 21 0,0 1 16,-21-1-1,0-21-15,-22 0 0,22 0 0,-21 21 16,-1-21-16,1 0 0,0 0 0,-1 0 16,1 0-16,0 0 0,21 0 15,-1 0-15,1 0 0,0 0 0,0 0 16,0 0-16,0 0 16,21-21-16,0 0 0,0-1 15,0 1-15,0 0 0</inkml:trace>
  <inkml:trace contextRef="#ctx0" brushRef="#br0" timeOffset="2668.96">7197 593 0,'-43'-43'31,"43"22"0,21 42 0,1-21-31,-22 22 16</inkml:trace>
  <inkml:trace contextRef="#ctx0" brushRef="#br0" timeOffset="3500.1">9080 995 0,'-42'-21'16,"21"0"-16,21-1 15,0 1-15,0 0 16,0 0-16,0 0 0,0 0 16,0-1-16,21 1 0,0 21 15,0-21-15,22 21 0,-22 0 16,0 0-16,21 0 0,-20 0 0,-1 0 15,21 0-15,-21 21 0,22 0 0,-22 1 16,0-1-16,0 21 0,0 0 16,0 1-16,-21-1 0,0-21 15,0 22-15,0-1 0,0 0 16,0-21-16,0 22 0,0-22 0,-21 21 16,0-21-16,0 1 0,21-1 0,-21 0 15,0 0-15,21 0 0,-22-21 16,22 21-16,0-42 31,0 0-31,0 0 16,0 0-16,0 0 0,22-1 0,-22 1 15,21-21-15,0 0 16,0 20-16,0-20 0,0 0 0,1-1 0,-1 1 16,0 0-16,0-1 15,21 1-15,-20 21 0,20 0 0,0 21 16,-21 0-16,22 0 0,-22 0 15,0 0-15,21 21 0,-20 0 0,-22 0 16,21 22-16,-21-1 0,21-21 16,-21 21-16,0 1 0,0-1 0,0-21 15,0 22-15,0-22 0,0 21 0,-21-21 16,21 0-16,-21 1 0,21-1 16,-22 0-16,22 0 0,0 0 15,22-21 16,-22-21-15,21 0-16</inkml:trace>
  <inkml:trace contextRef="#ctx0" brushRef="#br0" timeOffset="3951.84">10456 910 0,'0'-21'16,"0"42"-16,0-63 0,0 21 15,-21 42 17,0-21-32,21 21 0,-21 0 0,0 22 15,21-22-15,-22 21 16,1-21-16,21 22 0,-21-1 0,21-21 16,-21 21-16,21-20 0,-21 20 0,21-21 15,0 0-15,0 22 0,0-22 16,0 0-16,0 0 0,42 0 15,0-21-15,-20 0 0,-1 0 16,0 0-16,21 0 0,-21 0 16,1 0-16,20-21 0,-21 21 0,0-21 15,0 0-15,1 0 0,-22-1 16,0-20-16,21 21 0,-21-21 16,0 20-16,0-20 0,0 0 0,0-1 15,-21 1-15,-1 21 0,22-21 16,-21 20-16,0 1 0,0 0 0,0 0 15,0 21-15,-1 0 0,1 0 16,0 0-16,0 0 0,0 0 0,0 21 16,21 0-16,-22 0 15,22 1-15,0-1 0,0 0 16,0 0-16,22-21 16,-1 0-16,0 0 0,0 0 0,0 0 15</inkml:trace>
  <inkml:trace contextRef="#ctx0" brushRef="#br0" timeOffset="4266.82">10964 677 0,'0'0'0,"21"-21"0,1 21 16,-22-21-16,0 0 0,21 21 16,-21-21-16,0 42 31,0 0-31,0 0 0,0 0 0,-21 22 15,21-22-15,-22 21 0,1 1 0,21-1 16,-21 21-16,21-20 16,-21-1-16,21 0 0,0 1 0,-21-1 15,21 0-15,-21 1 0,21-1 16,0-21-16,0 0 0,0 22 0,0-22 16,0 0-16,0 0 0,21-21 15,0 0-15,0 0 16,0 0-16,0 0 0,1 0 15,-1-21-15,0 0 0,0 0 16,0 0-16,0-1 0,-21 1 16</inkml:trace>
  <inkml:trace contextRef="#ctx0" brushRef="#br0" timeOffset="4468.68">10774 868 0,'0'0'15,"-21"0"-15,42 0 32,0 0-32,0 0 0,21 0 15,-20 0-15,20 0 0,0 0 0,1-21 16,-1 21-16,-21 0 0,21 0 16,-20 0-16,-1 0 0,0 0 0,0-21 15,0 21-15</inkml:trace>
  <inkml:trace contextRef="#ctx0" brushRef="#br0" timeOffset="6432.03">13356 1312 0,'0'0'0,"106"-63"32,-85 42-32,-21 0 15,0-1-15,0 1 0,0 0 0,0-21 16,0 21-16,0-22 0,0 22 0,0-21 16,-21-1-16,0 22 0,-22-21 15,22 21-15,-21-22 0,21 22 0,-22 21 16,22-21-16,-21 21 15,21 0-15,-22 0 0,1 0 0,0 21 16,21-21-16,-22 43 0,1-22 0,0 21 16,20 0-16,-20 1 0,21-1 15,0 0-15,0 1 0,-1-1 0,22 0 16,0 1-16,0-1 0,0-21 16,0 22-16,0-22 0,0 0 0,0 0 15,22 0-15,-1-21 0,0 0 0,21 21 16,-21-21-16,22 0 0,-22 0 15,21 0-15,1 0 0,-1-21 0,0 0 16,1 0-16,-1 0 0,0 0 16,1-1-16,-22 1 0,21-21 15,0 21-15,-20-22 0,-1 1 0,0 0 16,0 21-16,0-22 0,-21 1 16,0 0-16,0 20 0,0 1 0,0 0 15,0 0-15,0 0 0,0 42 16,0 0-1,0 0-15,0 22 0,-21-22 16,21 21-16,-21-21 0,21 22 0,-21-1 16,21-21-16,0 21 0,0-20 0,0 20 15,0-21-15,0 0 16,21 0-16,0 1 0,0-22 0,0 0 0,1 21 16,-1-21-16,0 0 0,0 0 15,21 0-15,-20-21 0,-1-1 16,0 22-16,0-21 0,21 0 0,-20 0 15,-1 0-15,-21-22 0,21 22 16,0-21-16,-21 0 0,21 20 0,-21-20 16,0 0-16,0-1 0,0 22 15,0 0-15,21 0 0,-21 0 0,0 42 32,0 0-32,0 0 15,0 0-15,-21 22 0,21-1 0,-21 0 0,21-20 16,0 20-16,0 0 0,-21 1 15,21-22-15,0 21 0,0-21 16,0 0-16,0 1 0,0-1 0,0 0 16,21-21-16,0 0 0,0 21 15,1-21-15,-1 0 0,0 0 0,21 0 16,-21-21-16,1 21 0,20-21 16,-21 0-16,21-1 0,-20 1 0,20 0 15,-21 0-15,0-21 0,0 20 0,1-20 16,-1 0-16,0-1 0,0 22 15,0-21-15,-21 0 0,0 20 16,0 1-16,0 0 0,0 42 31,0 22-31,0-22 0,-21 0 16,21 21-16,0 1 0,-21-22 16,21 21-16,-21-21 0,21 22 0,0-22 15,0 21-15,0-21 0,0 0 16,0 1-16,0-1 0,21-21 0,0 21 15,0-21-15,0 0 0,1 0 16,20 0-16,-21 0 0,0 0 16,0 0-16,1-21 0,-1 0 0,0 21 15,21-22-15,-21 1 0,1-21 0,-1 21 16,-21-22-16,21 1 16,0 0-16,0-1 0,-21-20 0,0 21 15,21-1-15,-21-20 0,0 20 16,0 1-16,0 0 0,0-1 0,0 22 15,0-21-15,0 21 0,0 0 16,0 42 0,0 0-16,0 21 15,-21-21-15,21 22 0,-21-1 16,21 22-16,-21-22 0,21 21 0,0-20 16,0 20-16,-21-20 0,21-1 15,0 0-15,0 1 0,0-1 16,0-21-16,0 21 0,0-20 0,0-1 15,21-21-15,-21 21 0,21 0 16,0-21-16,0 0 0,1 0 0,-1 0 16,21 0-16,-21 0 0,22-21 0,-22 0 15,21 21-15,-21-21 0,22-1 16,-22 1-16,21 0 0,-21 0 0,0-21 16,22 20-16,-22-20 0,0 21 15,0 0-15,0-22 0,-21 22 0,0 0 16,22 21-16,-22-21 0,0 42 31,0 0-31,0 0 0,-22 1 0,22-1 16,-21 0-16,21 21 0,-21-21 15,21 1-15,0-1 0,0 0 16,0 0-16,0 0 0,0 0 0,0 1 16,0-1-16,21 0 15,0-21-15,1 0 0,-1 0 16,0 0-16,0 0 0,0 0 0,22 0 15,-22-21-15,21 0 0,-21-1 16,0 1-16,22 0 0,-22 0 16,0 0-16,0-22 0,-21 22 0,21-21 15,-21 0-15,0-1 0,0 1 16,0 21-16,0-22 0,0 1 0,-21 21 16,0 0-16,0 0 0,0-1 15,0 22-15,-1 0 0,1 0 0,-21 0 16,21 0-16,0 22 0,-22-1 15,22 0-15,0 0 0,21 0 0,-21 0 16,0 1-16,21-1 0,-22 0 0,22 0 16,0 0-16,0 0 15</inkml:trace>
  <inkml:trace contextRef="#ctx0" brushRef="#br0" timeOffset="6656.9">14647 741 0,'-21'0'0,"42"0"0,-63 0 16,21 0-16,42 0 31,21 0-31,-21 0 0,1-21 16,20 21-16,-21 0 0,21 0 0,1 0 15,-1 0-15,0 0 0,-20 0 16,-1 0-16,21 0 0,-21 0 16,0 0-1</inkml:trace>
  <inkml:trace contextRef="#ctx0" brushRef="#br0" timeOffset="7585.37">15811 974 0,'0'-21'0,"0"42"0,0-64 16,0 22-16,0 0 15,0 0-15,0 0 0,0 0 16,0-1-16,22 1 0,-1 21 16,0-21-16,0 21 15,0 0-15,0 0 16,1 0-16,-1 21 0,-21 0 15,0 1-15,21-1 0,-21 21 16,0-21-16,0 22 0,0-1 0,0-21 16,0 21-16,0 1 0,0-1 15,0-21-15,0 22 0,0-22 0,-21 0 16,21 0-16,0 0 0,0 0 0,0 1 16,-21-1-16,21 0 15,0-42 16,0 0-15,0-1-16,0 1 0,0 0 16,21 0-16,-21-21 0,0 20 0,21-20 15,0 0-15,0 21 0,-21-22 16,21 1-16,1 0 0,-1 20 0,0-20 16,0 21-16,0 0 0,0 21 15,1 0-15,-1 0 0,0 0 16,0 0-16,0 21 0,0 0 15,-21 21-15,0-20 0,22 20 0,-22-21 16,21 21-16,-21 1 0,0-22 16,0 21-16,0-21 0,0 22 0,0-22 15,0 0-15,0 0 0,0 0 0,0 1 16,0-1 0,0 0-16,0-42 31,0 0-16,0-1-15,0 1 0,0 0 0,21 0 16,0 0-16,0-22 0,-21 22 16,21-21-16,1 0 0,-1-1 0,0 1 15,21 0-15,-21-1 0,1 22 16,-1 0-16,21 0 0,-21 0 0,0 21 16,1 0-16,-1 0 0,0 0 15,0 21-15,0 21 0,0-21 0,-21 22 16,0-1-16,0-21 0,0 21 15,0 1-15,0-22 0,0 21 16,0-21-16,0 22 0,0-22 0,-21 0 16,21 0-16,0 0 0,0 1 15,0-1-15,21-21 16,1 0 0,-1 0-16,0 0 0,0 0 15,21 0-15,-20 0 0</inkml:trace>
  <inkml:trace contextRef="#ctx0" brushRef="#br0" timeOffset="8068.09">17462 1037 0,'0'-21'15,"0"42"-15,22-63 0,-22 0 0,21 20 0,-21-20 16,0 21-16,0 0 0,0-22 16,0 22-16,-21 0 0,-1 21 0,1-21 15,0 21-15,-21 0 0,21 0 0,-22 0 16,22 0-16,-21 21 0,-1 0 15,22 22-15,-21-22 0,21 21 0,-22 0 16,22 1-16,-21-1 0,21 0 16,0 1-16,21-1 0,0 0 0,0-20 15,0 20-15,0-21 0,0 0 16,0 0-16,0 1 0,21-1 16,0-21-16,21 0 0,-21 0 0,1 0 15,20 0-15,-21 0 0,21 0 16,-20 0-16,-1 0 0,21-21 0,-21-1 15,22 1-15,-22 0 0,0 0 16,0-21-16,0 20 0,0-20 0,1 0 16,-1-1-16,0 1 0,-21 0 0,0-1 15,0 22-15,0 0 0,0 0 16,0 42 0,0 0-16,-21 0 15,0 22-15,21-22 0,-22 21 0,1-21 16,21 22-16,-21-1 0,21-21 15,0 0-15,0 22 0,0-22 16,0 0-16,0 0 0,0 0 0,0 1 16,21-1-16,0-21 15,1 0-15,-1 0 0,0 0 0,21 0 16,-21 0-16,22 0 0,-22-21 16,21 21-16,-21-22 0</inkml:trace>
  <inkml:trace contextRef="#ctx0" brushRef="#br0" timeOffset="9207.57">17970 656 0,'0'0'0,"0"-42"0,0 0 0,0 20 0,0 1 0,0 0 15,0 42 1,-21 0-16,21 1 16,-21-1-16,21 21 0,-21 0 0,21 1 15,0-1-15,-21 22 0,21-22 16,-21 0-16,21 1 0,-22-1 0,22 0 15,0 1-15,0-1 0,0-21 16,-21 0-16,21 0 0,0 1 0,0-1 16,0 0-16,0-42 47,0 0-32,0-1-15,0 1 0,0-21 0,21 21 16,1 0-16,-22-22 0,21 22 0,0-21 15,0 21-15,-21-22 0,21 22 16,0 0-16,1 0 0,20 21 0,-21 0 16,0 0-16,0 0 0,1 0 15,-1 21-15,0 21 0,0-21 0,0 1 16,0 20-16,1-21 0,-1 21 16,-21-20-16,0 20 0,0-21 0,0 0 15,0 0-15,0 1 0,0-1 16,-21 0-16,-1 0 0,1-21 15,-21 21-15,21-21 0,0 21 0,-22-21 16,22 0-16,0 0 0,0 0 16,0 0-16,-1 0 0,1 0 0,0 0 15,0 0-15,0-21 0,0 21 0,21-21 16,0 42 31,21 0-32,0-21-15,0 22 16,0-22-16,0 0 0,1 0 16,-1 0-16,0 0 0,21 0 0,1 0 15,-1 0-15,0 0 0,1 0 16,-1 0-16,0-22 0,22 22 0,-22-21 16,0 0-16,1 0 0,-1-21 15,0-1-15,-20 1 0,20 0 0,-21-1 16,21-20-16,-20-1 0,-1 22 0,0-22 15,-21 22-15,21-21 0,-21 20 16,21-20-16,-21 20 0,0 22 0,0-21 16,0 21-16,0 0 0,0-1 15,0 1-15,-21 21 32,0 21-32,21 1 0,0-1 0,-21 21 15,0 0-15,21 1 0,-22-1 0,22 0 16,0 1-16,-21 20 0,21-20 15,-21-1-15,21 21 0,0-20 0,0-1 16,0 0-16,0 1 0,0-22 16,0 21-16,0-21 0,0 1 0,21-1 15,0 0-15,1 0 0,-1 0 16,0-21-16,0 0 0,0 0 0,0 0 16,1 0-16,20 0 0,-21 0 0,21 0 15,-20-21-15,20 0 0,-21 21 16,21-21-16,-20-22 0,-1 22 15,0 0-15,0-21 0,0-1 16,0 22-16,-21-21 0,22 21 0,-22 0 16,0-1-16,0 1 0,0 0 0,-22 21 15,1 0 1,21 21-16,-21-21 0,0 21 0,0 22 16,0-22-16,21 21 0,0-21 15,-22 22-15,22-22 0,-21 21 0,21-21 16,0 22-16,0-22 0,0 0 15,0 0-15,0 0 0,0 1 16,21-22-16,1 0 0,-1 21 16,0-21-16,0 0 15,0 0-15,0 0 0,1 0 16,-1 0-16,0-21 0,21-1 16,-21 1-16,1 21 0,-1-21 15,0 0-15,21 0 0</inkml:trace>
  <inkml:trace contextRef="#ctx0" brushRef="#br0" timeOffset="9680.91">20807 847 0,'-21'-21'16,"42"42"-16,-42-64 0,-1 43 0,1-21 0,21 0 15,0 0-15,0 0 0,-21 0 16,21-1-16,0 1 0,0 0 0,0 0 16,0 0-16,0 0 0,21-1 15,0 1-15,1 0 0,-1 0 16,0 0-16,0 21 0,21 0 0,-20-21 15,20 21-15,-21 0 0,0 0 16,22 0-16,-22 0 0,0 21 16,0 0-16,0-21 0,0 21 0,-21 21 15,0-20-15,0-1 0,0 0 0,0 21 16,0-21-16,0 22 0,-21-1 16,0 0-16,0-20 0,0 20 0,-22 0 15,43-21-15,-21 22 0,0-22 16,0 0-16,0 0 0,21 0 0,-21 1 15,21-1-15,-22 0 16,22 0-16,-21-21 16,21 21-16,0 0 15,-21 1 1,21-1-16,-21-21 0</inkml:trace>
  <inkml:trace contextRef="#ctx0" brushRef="#br0" timeOffset="10023.71">20786 1651 0,'0'0'0,"-22"42"32,22-20-32,22-22 15,-1 0-15,0 0 16,0 0-16,0 0 0,0 0 0,1 0 15,-1 0-15,-21-22 0,21 22 16,-21-21-16,0 0 0,0 0 16,0 0-16,0 0 15,-21 21 1,0 0-16,-1 0 16,1 21-16,0-21 0,0 21 15,0-21-15,21 21 0,-21 0 16,-1 0-16,1-21 15,21 22-15,21-22 32</inkml:trace>
  <inkml:trace contextRef="#ctx0" brushRef="#br1" timeOffset="79928.21">1122 2561 0,'0'-21'0,"0"0"15,0 0 1,0 0-1,0-1-15,0 1 16,0 0-16,0 0 16,0 0-1,0 0 1,-21 21 15,21 21-31,-22 0 16,22 0-16,0 0 0,0 0 15,0 1-15,0 20 0,-21 0 0,21-21 16,0 22-16,-21-1 0,21 0 16,-21 1-16,21-1 0,0 0 0,-21 1 15,21-1-15,-21 0 0,-1 1 16,22-22-16,0 21 0,0 1 0,-21-22 16,21 0-16,0 0 15,-21 0-15,21 0 0,0 1 0,0-1 16,0 0-1,0-42 17,0 0-32,21 21 0,-21-22 15,21 1-15,1 21 0,-22-21 16,21 0-16,0 0 0</inkml:trace>
  <inkml:trace contextRef="#ctx0" brushRef="#br1" timeOffset="80297">1376 2942 0,'0'21'16,"21"-21"-16,-21 22 15,21-22-15,0 0 16,0 0-1,1 0-15,-1 0 0,0-22 16,0 1 0,-21 0-16,0 0 15,0 0 1,0 0 0,-21 21-16,0 0 15,0 0 1,-1 21-1,1 0 1,21 0-16,21-21 47,1 0-47</inkml:trace>
  <inkml:trace contextRef="#ctx0" brushRef="#br1" timeOffset="81107.53">2963 2498 0,'0'-21'0,"0"42"0,0-85 15,0 43-15,0 0 0,0 0 0,0 0 16,0-1 0,0 44 15,0 20-31,0 0 0,-21 1 16,21-1-16,-21 0 0,0 1 15,21 20-15,-21-21 0,-1 22 0,1-22 16,0 1-16,0-1 0,0 0 15,0 1-15,-1-1 0,-20 0 0,21-21 16,0 22-16,0-22 0,21 0 16,0 0-16,-22 0 0,44-42 47,-1 0-47,-21 0 0,21-21 15,0 20-15,0-20 0,0 21 16,1-21-16,-1-22 0,0 22 0,0-22 15,0 22-15,0-22 0,1 1 16,-1 21-16,0-22 0,0 22 0,-21-1 16,0 1-16,21 21 0,-21 0 15,0 0-15,21-1 0,-21 44 32,0-1-32,0 21 0,0 0 0,0 1 15,0-1-15,0 0 0,0 22 16,0-22-16,0 22 0,0-22 15,0 0-15,0 22 0,0-22 16,0 1-16,0-1 0,0 0 0,0-21 16,0 22-16,0-1 0,0-21 0,0 0 15,0 1-15,0-1 0,0 0 16,0 0-16,22-21 31,-22-21-31,0 0 0,0-22 16,0 22-16,0 0 15</inkml:trace>
  <inkml:trace contextRef="#ctx0" brushRef="#br1" timeOffset="81752.17">2625 3006 0,'0'0'0,"0"21"16,21-21-1,0 0-15,0 0 0,0 0 0,0 0 16,1 0-16,20 0 0,0 0 0,-21 0 16,22 0-16,-1 0 0,0-21 15,1 0-15,-22 21 0,21-22 0,1 1 16,-22 0-16,21 21 0,-21-21 16,22 0-16,-22 0 0,0-1 15,0 1-15,-21 0 0,21 0 16,-21 0-16,0 42 47,0 0-47,-21-21 0,21 42 15,0-20-15,0-1 0,0 0 0,-21 0 16,21 21-16,0-20 0,-21-1 0,21 21 16,0-21-16,0 0 0,0 1 15,0-1-15,21 0 0,0 0 16,-21 0-16,21-21 0,0 0 0,1 0 15,-1 0-15,0 0 0,0 0 16,21 0-16,-20 0 0,-1-21 16,21 0-16,-21 0 0,22 0 0,-22-1 15,0 1-15,21 0 0,-21 0 16,1-21-16,-1 20 0,0-20 0,-21 0 16,21 21-16,0-1 0,-21-20 0,0 21 15,0 0-15,0 0 0,21-1 16,-21 44 15,-21 20-31,21-21 0,0 0 16,0 22-16,-21-22 0,21 0 15,0 21-15,0-21 0,0 1 16,0-1-16,0 21 0,0-21 0,0 0 16,21 1-16,0-1 15,1-21-15,-1 21 0,0-21 16,0 0-16,0 0 0,0 0 15,22 0-15,-22-21 0,0 21 0,21-21 16,-20-1-16</inkml:trace>
  <inkml:trace contextRef="#ctx0" brushRef="#br1" timeOffset="82951.96">4593 2667 0,'0'-21'0,"-85"0"31,64 21-31,0 0 0,0 0 0,0 0 16,0 21-16,-1-21 0,1 21 15,0 0-15,0 0 0,0 1 0,0 20 16,-1-21-16,1 21 0,0-20 16,21-1-16,0 21 0,0-21 0,0 0 15,-21 22-15,21-22 0,0 0 16,0 0-16,0 0 15,0 1-15,21-22 0,0 21 16,0-21-16,1 0 0,-1 0 0,0 0 16,21 0-16,-21 0 0,1-21 15,-1 21-15,0-22 0,0 1 0,21 0 16,-20 0-16,-1 0 0,0 0 16,0-1-16,0-20 0,0 0 0,1-1 15,-1 1-15,0 0 0,21-22 0,-21 22 16,22 0-16,-22-22 0,0 22 15,0-1-15,0 22 0,-21-21 16,0 21-16,0 0 0,0-1 0,-21 22 31,0 0-31,0 22 16,21 20-16,-21-21 0,0 21 16,21 1-16,-22-1 0,1 0 0,21 22 15,-21-22-15,0 1 0,21-1 16,-21 21-16,21-41 0,0 20 0,0 0 15,0 1-15,0-22 0,0 0 16,0 21-16,21-21 0,-21 1 0,21-22 16,0 21-16,22 0 0,-22-21 0,0 0 15,21 0-15,-21 0 0,22 0 16,-1 0-16,-21-21 0,22 0 0,-22 21 16,21-22-16,-21 1 0,0 0 15,1 0-15,-1 0 0,0 0 16,0-22-16,-21 22 0,0 0 0,21-21 15,-21 20-15,21 1 0,-21 0 16,0 0-16,0 42 31,0 0-31,-21-21 16,21 21-16,-21 1 0,21-1 0,-21 21 16,21-21-16,0 0 0,0 1 15,0-1-15,0 0 0,0 0 16,0 0-16,0 0 0,21-21 15,0 0-15,0 22 0,1-22 16,-1 0-16,0 0 0,21 0 16,-21 0-16,1 0 0,-1-22 15,0 1-15,0 21 0,0-21 0,0 0 16,1 0-16,-1 0 0,0-1 0,0 1 16,0 0-16,-21 0 0,21 0 15,-21 0-15,22-1 0,-22 1 0,0 0 16,0 0-16,0 42 31,0 0-15,0 0-16,0 1 0,0-1 15,-22 0-15,22 0 0,0 0 16,-21 0-16,21 1 0,0-1 16,0 0-16,0 0 0,21 0 15,1-21-15,-1 0 16,0 0-16,0 0 0,0 0 15,22 0-15,-22 0 0,21 0 0,-21 0 16,0-21-16,1 0 0,20 21 0,-21-21 16,0 0-16,0-1 0,-21-20 15,0 21-15,22-21 0,-22 20 16,0-20-16,0 21 0,0-21 0,0 20 0,0-20 16,-22 21-16,1 0 0,0 0 15,0-1-15,0 22 0,0 0 16,-1 0-16,-20 0 0,21 0 15,0 22-15,-22-1 0,22 0 0,0 0 16,0 0-16,0 0 0,0 1 0,21-1 16,0 0-16,-22 0 0,22 0 15,-21 0-15,21 1 0,0-1 16</inkml:trace>
  <inkml:trace contextRef="#ctx0" brushRef="#br1" timeOffset="83168.72">5482 2477 0,'0'0'15,"-21"0"-15,0 0 16,0 0-1,21 21 17,21-21-17,0 0-15,0 0 16</inkml:trace>
  <inkml:trace contextRef="#ctx0" brushRef="#br1" timeOffset="83444.56">6858 2561 0,'-21'0'15,"21"21"1,21-21 0</inkml:trace>
  <inkml:trace contextRef="#ctx0" brushRef="#br1" timeOffset="84464.35">7197 2731 0,'63'-22'32,"-63"1"-32,0 0 15,0 0-15,0 0 0,21 0 0,-21-1 16,0 1-16,0-21 0,0 21 0,0-22 15,0 22-15,0 0 0,0-21 16,0 21-16,-21-1 0,0 22 16,0 0-16,0 0 15,-1 0-15,1 0 0,0 22 16,-21-1-16,21 21 0,-22-21 0,22 22 16,-42 20-16,41-21 15,-20 1-15,21-1 0,0-21 0,0 22 16,21-22-16,0 0 0,0 21 15,0-21-15,0 1 0,0-1 0,21-21 16,0 21-16,0-21 0,0 0 0,22 0 16,-22 0-16,0 0 0,21 0 15,-21 0-15,1 0 0,20 0 0,-21-21 16,0 0-16,0-1 0,1 1 0,-1 0 16,0 0-16,-21-21 15,0 20-15,21-20 0,-21 21 0,0-21 16,21 20-16,-21 1 0,0 0 15,0 0-15,0 0 0,0 0 0,-21 42 32,21 0-32,-21 0 15,21 0-15,0 22 0,0-22 0,0 0 16,0 21-16,0-21 0,0 1 16,0 20-16,0-21 0,0 0 15,0 0-15,0 1 0,21-22 0,0 21 0,0-21 16,1 0-16,-1 21 15,21-21-15,-21 0 0,0 0 16,1 0-16,-1 0 0,0 0 0,0-21 16,0 21-16,0-21 0,1-1 15,-1 1-15,0 0 0,0 0 0,-21 0 16,0 0-16,0-22 0,21 22 16,-21 0-16,0 0 0,0 0 0,0-1 15,21 22-15,-21 22 16,0-1-1,0 0-15,0 0 0,-21 0 16,21 0-16,-21 1 0,21 20 0,-21-21 16,21 0-1,0 0-15,0 1 0,-21-1 0,21 0 16,-21-21-16,21 21 16,0-42 15,0 0-16,0 0-15,0-1 16,0-20-16,0 21 0,0 0 0,21-22 16,-21 22-16,21-21 0,21 21 15,-21-22-15,22 22 0,-1 0 0,0 0 16,1 0-16,20 0 0,-20 21 16,-1 0-16,0 0 0,1 21 15,-22 0-15,0 0 0,21 0 0,-42 0 16,21 1-16,-21-1 0,0 21 15,0-21-15,0 0 0,0 1 0,0-1 16,0 0-16,0 0 0,0 0 16,-21 0-16,0 1 0,0-1 15,0-21-15,21 21 0,-21-21 16,21 21 0,-22-21-16,44 0 15</inkml:trace>
  <inkml:trace contextRef="#ctx0" brushRef="#br1" timeOffset="85079.96">8805 2709 0,'0'0'16,"0"-21"-16,0 0 0,0 0 0,0 0 15,0-22-15,0 22 16,0 0-16,0 0 0,-21 0 0,21 0 0,-21 21 16,0-22-16,0 22 15,-1 0-15,1 0 0,-21 0 16,21 0-16,0 0 0,-1 22 0,1-1 16,0 0-16,0 0 0,0 21 15,0-20-15,-1 20 0,1 0 0,21-21 16,-21 22-16,21-22 0,0 21 0,0-21 15,0 1-15,0-1 0,0 0 16,0 0-16,0 0 0,0 0 16,21-21-16,0 0 0,1 0 0,-1 0 15,0 0-15,0 0 0,0 0 16,0 0-16,1-21 0,-1 21 0,21-21 16,-21 0-16,0 0 0,1 0 15,-1-1-15,0-20 0,0 0 16,21-1-16,-20 1 0,-1 0 0,0-22 15,0 22-15,0-22 0,0 22 16,1-21-16,-1 20 0,-21 1 0,0 0 16,0-1-16,21 22 0,-21 0 0,0 0 15,0 0-15,0 42 16,-21 0 0,21 21-16,-21 1 0,-1-22 15,22 42-15,-21-20 0,0 20 16,21-21-16,-21 22 0,21-22 0,0 22 15,0-22-15,0 0 0,0 1 16,0-22-16,0 21 0,0-21 0,21 1 16,0-1-16,0 0 0,1-21 0,-1 21 15,0-21-15,0 0 16,21 0-16,-20 0 0,-1-21 0,0 0 16,0 21-16,0-21 0,22-1 0,-22 1 15</inkml:trace>
  <inkml:trace contextRef="#ctx0" brushRef="#br1" timeOffset="85632.28">10456 2244 0,'0'0'0,"0"-21"0,0-1 0,0 1 0,0 0 16,0 0-16,21 21 15,1 0-15,-22-21 0,21 21 16,0 0-16,0 0 0,-21 21 0,21 0 15,0 0-15,22 0 0,-22 22 16,0-1-16,0 0 0,-21 1 0,21-1 16,-21 22-16,22-22 0,-22 0 0,0 1 15,0-1-15,0 0 0,0-21 16,0 22-16,0-22 0,0 0 0,0 0 16,0 0-16,0 1 0,0-1 15,0-42 16,21-1-31,-21 1 0,21 0 16,0 0-16,0-21 0</inkml:trace>
  <inkml:trace contextRef="#ctx0" brushRef="#br1" timeOffset="85892.13">11197 2117 0,'0'0'0,"0"-21"0,0-1 16,-21 22-1,21 22-15,-21-22 0,-22 21 0,22 21 16,0-21-16,0 22 0,-21-22 16,20 21-16,1 0 0,-21 1 0,21 20 15,0-20-15,-22-1 0,22 0 16,0 1-16,0-1 0,0 0 0,-1-21 16,1 22-16,21-22 0,-21 0 15,21 0-15,0 0 0,0 1 16,0-1-16,21-21 15,0 0-15,1 0 16,-22-21-16,21-1 0,0 1 16,0 0-16</inkml:trace>
  <inkml:trace contextRef="#ctx0" brushRef="#br1" timeOffset="86144.99">11261 2455 0,'0'0'0,"0"22"16,0-1-16,0 0 16,0 0-16,0 0 0,0 0 0,0 1 15,0 20-15,-22-21 0,1 0 16,21 0-16,-21 1 0,21-1 0,0 0 16,-21 0-16,21 0 0,0 0 15,-21-21-15,21-21 47,0 0-47,21 0 16,-21 0-16</inkml:trace>
  <inkml:trace contextRef="#ctx0" brushRef="#br1" timeOffset="86324.1">11261 2286 0,'0'0'0,"0"-42"16,0 63 46,0 0-62,0 0 16,21-21-16,0 21 16,0-21-16,0 22 0,0-1 15</inkml:trace>
  <inkml:trace contextRef="#ctx0" brushRef="#br1" timeOffset="86915.64">11811 2519 0,'42'-106'32,"-42"85"-17,0 0-15,-21 0 16,0 21-16,0 0 15,0 0-15,-1 0 16,1 0-16,0 0 0,0 21 0,21 0 16,-21 0-16,0 21 0,-1-20 0,1 20 15,0 0-15,0-21 0,0 22 16,21-1-16,0-21 0,0 22 0,-21-22 16,21 21-16,0-21 0,0 0 0,0 1 15,21-1-15,0 0 16,0-21-16,0 0 15,0 0-15,1 0 0,-1 0 16,0-21-16,0 0 0,0-1 16,0 22-16,1-21 0,-1-21 0,0 21 15,0 0-15,0-22 0,0 1 0,1 0 16,-22-1-16,21 1 0,-21-22 16,21 22-16,-21 0 0,0-22 0,21 22 15,-21 0-15,0-1 0,0 22 16,0-21-16,0 21 0,0-1 0,0 1 15,0 42 1,0 1-16,-21-1 16,21 0-16,-21 0 0,21 21 0,0 1 15,-21-1-15,21 0 0,-22 1 16,22 20-16,0-20 0,0-1 16,0 0-16,0 1 0,0-1 0,0-21 15,0 21-15,0-20 0,0-1 16,0 0-16,0 0 0,22 0 0,-1-21 15,-21 21-15,21-21 0,0 0 16,0 0-16,0 0 0,1 0 16,-1 0-16,0 0 0,0-21 15,0 0-15,22 21 0,-22-21 0</inkml:trace>
  <inkml:trace contextRef="#ctx0" brushRef="#br1" timeOffset="87276.47">12298 2582 0,'0'22'15,"0"-1"-15,21-21 16,0 0 0,0 0-16,0 0 0,1 0 15,-1-21-15,0-1 0,0 22 16,0-21-16,0 0 0,1 0 15,-22 0-15,0 0 16,0-1-16,0 1 16,-22 21-1,1 0-15,0 0 16,21 21-16,-21 1 0,0-1 0,0 0 16,-1 0-16,1 0 0,21 0 15,-21 22-15,21-22 0,-21 0 0,21 0 16,-21 0-16,21 1 0,0-1 0,0 0 15,0 0-15,0 0 16,21-21-16,0 0 0,0 0 16,0 0-16,1 0 0,-1 0 0</inkml:trace>
  <inkml:trace contextRef="#ctx0" brushRef="#br1" timeOffset="87700.23">12912 2413 0,'-22'21'15,"22"0"1,-21 1-16,0-1 0,21 0 16,-21 0-16,0 21 0,21-20 0,0-1 15,-21 21-15,21-21 0,-22 0 0,22 1 16,0-1-16,0 0 15,0 0-15,0 0 0,0 0 0,22 1 16,-1-22-16,0 0 16,0 0-16,21 0 0,-20 0 15,-1 0-15,21 0 0,-21 0 0,22-22 16,-22 22-16,0-21 0,0 0 0,0 0 16,22 0-16,-22 0 0,-21-22 15,21 22-15,0-21 0,-21 21 0,0-22 16,0 22-16,0-21 0,0 21 15,0-1-15,-21 1 0,0 0 0,0 21 16,-1 0-16,-20 0 0,21 0 0,-21 0 16,20 21-16,-20 0 15,21 1-15,-21-1 0,20 0 0,1 0 16,0 0-16,0 0 0,0-21 0,21 22 16,0-1-16</inkml:trace>
  <inkml:trace contextRef="#ctx0" brushRef="#br1" timeOffset="88468.21">14393 2646 0,'0'-21'0,"-21"21"0,21-43 16,0 22 0,0 0-16,0 0 15,0 0-15,21 0 16,0-1-16,1 22 0,-1-21 0,0 21 16,21 0-16,-21 0 0,1 0 15,20 0-15,-21 0 0,0 0 0,0 21 16,1 1-16,-1 20 0,-21-21 0,21 21 15,-21-20-15,21 20 0,-21 0 16,0-21-16,0 22 0,0-22 0,0 21 16,0-21-16,0 1 0,0-1 15,0 0-15,0 0 0,0-42 47,21 0-31,0 0-16,1-1 0,-22 1 15,0 0-15,21 0 0,0-21 16,0 20-16,-21-20 0,21 21 0,0-21 16,1 20-16,-22-20 0,21 21 15,-21 0-15,21 0 0,-21-1 0,0 1 16,21 21-16,0 0 16,-21 21-1,0 1-15,21-1 16,-21 0-16</inkml:trace>
  <inkml:trace contextRef="#ctx0" brushRef="#br1" timeOffset="89065.14">15219 2794 0,'21'0'16,"-42"0"-16,63 0 0,-21-21 15,0 0-15,1 21 0,-22-21 0,21-1 16,0 1-16,0 0 0,0 0 0,0 0 15,1 0-15,-22-22 0,0 22 16,21 0-16,-21-21 0,0 20 0,0 1 16,0 0-16,0 0 0,-21 21 31,-1 0-31,1 0 0,0 21 0,0 0 16,0 0-16,0 1 0,-1 20 15,1 0-15,21-21 0,-21 22 0,0-1 16,21-21-16,0 22 0,0-22 15,0 21-15,0-21 0,0 0 0,0 1 16,0-1-16,21 0 0,0-21 16,0 0-16,1 0 0,20 0 15,-21 0-15,21 0 0,1 0 0,-22 0 16,21 0-16,-21-21 0,22 0 16,-22 21-16,0-22 0,0-20 0,0 21 15,1-21-15,-1 20 0,0-20 16,0 0-16,-21-22 0,0 22 15,21 0-15,-21-1 0,21-20 0,-21 20 16,0 1-16,0 21 0,0-21 0,0 20 16,0 1-16,0 0 0,0 63 31,0-20-15,0-1-16,0 21 0,-21-21 0,21 22 15,0-1-15,0 21 0,0-20 16,0-1-16,0 0 0,0 1 0,0-1 15,0 0-15,0-20 0,0 20 0,0-21 16,0 0-16,21 0 16,-21 1-16,0-1 0,22-21 15,-1 0-15,0 0 0,0 0 16,0 0-16,0 0 16,1-21-16</inkml:trace>
  <inkml:trace contextRef="#ctx0" brushRef="#br1" timeOffset="90067.97">16595 2477 0,'0'-22'0,"0"44"0,0-65 16,0 22-16,0 0 0,0 0 16,-22 0-16,1-1 15,0 22-15,0 0 0,0 0 0,0 0 16,-1 0-16,1 0 0,0 0 15,0 0-15,-21 22 0,20-1 0,-20 0 16,21 21-16,-21-21 0,20 22 0,1-1 16,0-21-16,0 22 0,0-1 15,21-21-15,0 21 0,0-20 16,0-1-16,0 0 0,0 0 16,0 0-16,21 0 0,0-21 0,0 0 0,0 22 15,1-22-15,-1 0 0,0 0 16,0 0-16,0 0 0,22-22 15,-22 22-15,0-21 0,0 0 0,0 0 16,0 0-16,22 0 0,-22-1 16,0-20-16,0 0 0,0 21 0,-21-22 15,22 1-15,-1 0 0,0 20 0,-21-20 16,0 21-16,0 0 16,0 42-1,0 0-15,0 0 16,0 22-16,-21-22 0,21 21 15,0-21-15,0 22 0,0-22 0,0 21 0,0-21 16,0 0-16,0 22 16,0-22-16,0 0 0,0 0 0,21-21 15,-21 21-15,21 1 0,0-22 0,0 0 16,1 0-16,-1 0 0,0 0 16,0 0-16,0 0 0,0-22 0,1 22 15,-1-21-15,0 0 0,0 0 16,0 0-16,0-22 0,-21 22 0,22-21 15,-1 0-15,-21-1 0,0 1 0,21-22 16,-21 22-16,21 0 0,-21-1 16,0 1-16,21 21 0,-21-21 0,0 20 15,0 1-15,21 0 16,-21 0-16,0 42 16,0 0-1,0 0-15,0 22 0,0-22 16,0 21-16,-21 1 0,21-1 0,0 0 15,0 1-15,0-1 0,0 0 0,0-21 16,0 22-16,0-1 0,0-21 16,0 0-16,0 22 0,0-22 0,0 0 15,21-21-15,-21 21 0,22 0 16,-1-21-16,0 0 0,0 0 16,0 0-16,22 0 0,-22 0 15,0 0-15,0 0 0,0-21 16,22 21-16,-22-21 0,0 0 0,0 0 15,0 0-15,0-1 0,1-20 16,-22 21-16,0 0 0,21-22 0,-21 22 16,0 0-16,0 0 0,0 0 0,0 0 15,-21 21 1,-1 0-16,1 21 16,0 0-16,21 0 15,-21 0-15,21 0 0,0 22 16,0-22-16,0 0 0,0 0 0,0 0 0,0 1 15,0-1-15,0 0 16,0 0-16,0 0 0,21 0 16,0-21-16,0 0 0,1 0 15,20 0-15,-21 0 0,21 0 16,-20 0-16,20 0 0,0 0 0,1 0 16,-1-21-16</inkml:trace>
  <inkml:trace contextRef="#ctx0" brushRef="#br1" timeOffset="90664.63">18246 2413 0,'0'0'0,"0"-21"15,0 0 1,-22 0-16,1 21 0,0 0 16,0 0-16,0 0 0,0 0 15,-1 21-15,1-21 0,0 42 0,0-21 16,0 0-16,0 1 0,21 20 15,-22-21-15,1 21 0,0-20 0,21-1 16,0 21-16,0-21 0,0 0 16,0 1-16,0-1 0,0 0 0,0 0 15,21 0-15,0 0 16,1-21-16,-1 0 0,0 0 16,0 0-16,0 0 0,0 0 15,1 0-15,-1-21 0,0 0 0,-21 0 16,21 0-16,0 0 0,0-1 15,1-20-15,-1 0 0,-21-1 0,21 1 16,0 0-16,0-22 0,0 22 16,1 0-16,-1-1 0,21 1 0,-21 0 15,0-1-15,1 1 0,-1 21 16,0-22-16,0 22 0,-21 0 0,0 0 16,0 42 15,0 0-31,-21 0 0,0 1 0,0 20 15,-1-21-15,1 21 0,0 1 16,0-1-16,0 0 0,0 22 0,-1-22 16,1 1-16,21 20 0,0-21 15,0 1-15,0-22 0,0 21 0,0 1 16,0-22-16,0 0 0,0 0 0,0 0 16,21 0-16,1-21 0,-1 0 15,0 22-15,0-22 0,21 0 0,-20 0 16,20 0-16,-21 0 0,21-22 15,-20 22-15,20-21 0,-21 0 0,0 0 16,0 0-16,22 0 0,-22 21 16,-21-22-16,21 1 0,-21-21 15,21 21-15,-21 0 0,0-1 0</inkml:trace>
  <inkml:trace contextRef="#ctx0" brushRef="#br1" timeOffset="90916.48">17124 2307 0,'0'0'0,"-21"0"0,-1 0 0,1 0 15,0 0-15,42 0 31,22 0-31,-22 0 0,0 0 16,21 0-16,1 0 0,-22 0 0,21-21 16,0 21-16,1 0 0,-1 0 15,-21-21-15,22 21 0,-22 0 0</inkml:trace>
  <inkml:trace contextRef="#ctx0" brushRef="#br1" timeOffset="91452.18">19918 2180 0,'0'0'0,"-43"-21"31,65 21-15,-1 0-16,0 0 0,21 0 16,-21 0-16,22 0 0,-22 0 15,21 0-15,1 0 0,-1 0 16,0 0-16,22 0 0,-22 0 0,-21 0 15,22 0-15,-22 0 0,0 0 16,0 0-16,0 0 0,-42 0 31,0 0-31,0 0 16,0 0-16,-1 0 0,1 0 0,0 0 16,0 0-16,0 0 15,0 0-15</inkml:trace>
  <inkml:trace contextRef="#ctx0" brushRef="#br1" timeOffset="91736.01">20193 2180 0,'-21'21'31,"0"1"-31,21-1 0,0 0 0,0 0 16,0 0-16,-22 0 0,22 22 15,0-22-15,0 21 0,-21 1 0,21-22 16,0 21-16,0-21 0,0 22 15,0-22-15,0 21 0,0-21 0,0 0 16,0 1-16,0 20 0,0-21 16,0 0-16,0 0 0,-21 1 15,21-1-15,21-21 47,0 0-31,-21-21-16,22-1 0,-1 22 0,0-21 15,21 0-15</inkml:trace>
  <inkml:trace contextRef="#ctx0" brushRef="#br1" timeOffset="92192.75">21167 2286 0,'0'0'0,"21"-21"0,0 21 0,-21-21 16,0 0-16,0-1 15,0 1 1,-21 21-16,0 0 16,-1 0-16,1 0 0,0 0 15,0 0-15,0 0 0,0 0 0,-22 21 16,22 1-16,-21-1 0,21 0 15,-22 0-15,22 0 0,-21 22 0,21-22 16,-22 21-16,22 0 16,0 1-16,21-22 0,0 21 0,0-21 15,0 22-15,0-22 0,0 0 0,0 0 16,21 0-16,0 1 0,0-1 16,22-21-16,-22 21 0,0-21 0,21 0 15,-20 0-15,20 0 0,-21 0 16,0 0-16,22 0 0,-22 0 0,0 0 15,0 0-15,0 0 0,-21-21 16,21 21-16,1-21 16,-22-1-16,21 22 15,-21-21-15,21 21 16,-21-21-16,0 0 0</inkml:trace>
  <inkml:trace contextRef="#ctx0" brushRef="#br1" timeOffset="101124.11">1143 4382 0,'0'0'16,"-21"0"-16,0 0 16,-1 0-1,1 0 32,21-22-31,0 1-16,0 0 15,0 0 1,0 0-16,21 0 0,1-1 16,-1 1-16,-21 0 15,21 21-15,0-21 0,0 0 16,0 21-16,1 0 15,-1 0-15,0 0 16,0 0-16,0 0 0,0 21 16,1 0-16,-22 0 15,21 0-15,0 1 0,-21 20 0,21-21 16,-21 21-16,21 1 0,-21-22 16,0 21-16,0 1 0,0-1 0,0 0 15,0 1-15,-21-1 0,0 0 16,-21 1-16,20 20 0,1-21 15,-21 1-15,21-1 0,-22-21 0,22 22 16,0-22-16,-21 21 0,21-21 16,-1 0-16,1-21 0,0 22 0,0-22 15,0 0-15,0 0 0,-1 0 16,1 0-16,0 0 16,0-22-16,21 1 0,0 0 0,-21 0 15,0 0-15,21-22 0,0 1 16,-22 21-16,22-21 0,0-1 15,0 22-15,0-21 0,0 21 0,0-1 16,0-20-16,22 42 0,-1-21 16,-21 0-16,21 0 0,0 21 0,-21-22 15,21 22-15,0 0 0,1 0 16,-1 0-16,0 0 16,0 0-16,0 22 0,0-1 0,1 0 15,-1 0-15,0 0 0,-21 0 16,21 1-16,0 20 0,0-21 15,-21 0-15,0 22 0,22-22 16,-22 0-16,21 0 0,-21 0 0,0 0 16,0 1-16,21-1 0,-21 0 15,21 0-15,-21 0 0,0 0 32,21-21-32,0 0 15,1-21 16,-22 0-31,21 21 0,0-21 0,-21 0 16</inkml:trace>
  <inkml:trace contextRef="#ctx0" brushRef="#br1" timeOffset="101820.08">1947 4678 0,'0'21'31,"21"-21"32,-21-21-48,22 21 1,-22-21-16,0 0 15,0 42 32,0 0-47,0 0 16,-22-21-16,22 21 0,0 0 16,0 1-16,0-1 0,0 0 15,0 0-15,22-21 47,-22-21-31,21 0-1,-21 0-15,0-1 16,0 1 0,0 0-16,-21 21 46,21 21-14,-22-21 15</inkml:trace>
  <inkml:trace contextRef="#ctx0" brushRef="#br1" timeOffset="102899.8">3852 4128 0,'0'0'0,"0"-22"0,0 1 0,0 0 15,0 0-15,0 0 16,-21 42 15,0 0-31,0 0 16,21 22-16,-21-1 0,-1-21 0,22 21 15,0 1-15,-21-1 16,21 0-16,-21 22 0,21-43 0,-21 21 16,21 1-16,0-1 0,0 0 15,0-20-15,0 20 0,0-21 0,0 21 16,0-20-16,0-1 0,0 21 0,0-21 16,21-21-16,0 21 0,0 1 15,1-22-15,-1 0 0,0 0 16,0 0-16,0 0 0,0 0 15,1 0-15,20 0 0,-21 0 0,0-22 16,0 1-16,1 0 0,20 0 16,-21 0-16,0 0 0,0-1 0,1 1 15,-1 0-15,21-21 0,-21 21 16,0-1-16,1-20 0,-22 0 16,21 21-16,-21-22 0,21 1 0,-21 0 15,0-1-15,0 1 0,0 0 16,0-1-16,0 1 0,-21 0 0,0-1 15,-1 22-15,1-21 0,0 21 16,0-1-16,0 1 0,0 0 0,-1 21 16,1 0-16,0 0 0,0 0 0,0 0 15,0 0-15,-1 21 16,1-21-16,0 21 0,0 22 0,0-22 0,0 0 16,21 0-16,0 22 0,-22-22 15,22 0-15,-21 0 0,21 21 16,0-20-16,0-1 15,0 0-15,0 0 0,21-21 16,1 0-16,-1 0 0,0 0 0,0 0 16,0 0-16,0 0 0</inkml:trace>
  <inkml:trace contextRef="#ctx0" brushRef="#br1" timeOffset="103256.6">4657 4085 0,'0'0'0,"-22"0"0,1 0 16,42 0 15,1 0-31,-1-21 15,21 21-15,-21 0 0,22 0 16,-1-21-16,0 21 0,1 0 16,-1 0-16,0-21 0,1 21 15,-1 0-15,-21 0 0,21-21 0,-20 21 16,20 0-16,-21 0 0,0 0 16,-42 0 15,0 0-31,0 0 15,0 21-15,-1-21 0,1 0 16,0 0-16</inkml:trace>
  <inkml:trace contextRef="#ctx0" brushRef="#br1" timeOffset="103575.41">4932 4085 0,'0'21'16,"0"1"0,0-1-16,0 0 15,0 0-15,0 21 16,0-20-16,0-1 0,0 21 0,0-21 16,0 22-16,0-1 0,0-21 15,0 21-15,0-20 0,0 20 0,-21-21 16,21 21-16,0-20 0,0 20 15,-22-21-15,22 0 0,0 0 16,0 1-16,0-1 0,0 0 0,0 0 16,0 0-16,0-42 47,0 0-47,22 0 15</inkml:trace>
  <inkml:trace contextRef="#ctx0" brushRef="#br1" timeOffset="103980.18">5651 4085 0,'0'0'0,"-21"0"32,21 21-17,0 22 1,0-22-16,0 0 0,0 21 0,0 1 16,0-1-16,0-21 0,0 22 15,0-1-15,0 0 0,-21 1 16,21-1-16,0 0 0,-21-21 0,21 22 15,0-1-15,0 0 0,0-20 0,-21 20 16,21 0-16,0-21 0,0 1 16,0-1-16,0 0 0,-21 0 0,21 0 15,0 0 1,0-42 0,0 0-1,0 0-15,0 0 16,0-22-16,0 22 0,21 0 0</inkml:trace>
  <inkml:trace contextRef="#ctx0" brushRef="#br1" timeOffset="104491.89">5588 4212 0,'-42'-63'16,"42"42"-16,-22-1 15,22 1-15,0 0 16,0 0-16,0 0 16,0 0-16,0-1 0,0 1 15,22 0-15,-1 0 16,0 0-16,0 21 0,-21-21 15,21 21-15,22-22 0,-22 22 16,0 0-16,0-21 0,21 21 0,-20 0 16,20 0-16,-21 0 0,21 0 0,-20 0 15,20 0-15,-21 0 0,21 0 16,-20 21-16,-1 1 0,0-1 0,0 21 16,0-21-16,-21 22 0,21-22 15,-21 21-15,0 0 0,0-20 16,0 20-16,-21-21 0,0 21 0,0-20 15,0-1-15,-22 0 0,22 21 16,-21-42-16,21 21 0,-22 1 0,1-1 16,21-21-16,-21 21 0,20-21 15,1 0-15,0 0 0,0 21 0,0-21 16,0 0-16,-1 0 0</inkml:trace>
  <inkml:trace contextRef="#ctx0" brushRef="#br1" timeOffset="105223.35">4932 4763 0,'0'0'0,"0"21"15,0 0-15,0 0 0,0 0 0,0 0 16,0 1-16,0-1 0,0 0 16,0 0-16,0 0 15,0 0-15,0 1 16,0-1 0,0 0-1,-21-21 1</inkml:trace>
  <inkml:trace contextRef="#ctx0" brushRef="#br1" timeOffset="107132.44">952 6075 0,'-21'0'15,"0"0"17,21-21-17,0 0-15,0-1 16,21 1-1,0 21-15,1 0 0,-1-21 0,0 0 16,21 21 0,-21 0-16,1 0 0,-1 0 15,0 0-15,0 21 0,0 0 0,0 0 16,-21 1-16,0-1 16,0 0-16,0 21 0,0-21 0,0 1 15,-21-1-15,0 0 0,-21 0 16,21 0-16,-1 0 0,-20 1 15,21-1-15,0 0 0,-22 0 0,22-21 16,0 21-16,0-21 0,0 0 16,0 0-16,21-21 31,0 0-31,0 0 16,0 0-16,21 21 15,0-22-15,0 22 16,0-21-16,0 21 0,1 0 15,-1 0-15,0 0 16,0 0-16,21 0 0,-20 0 0,-1 21 16,0-21-16,21 22 0,-21-22 15,1 21-15,-1 0 0,0 0 0,-21 0 16,0 0-16,0 22 0,0-22 16,0 0-16,0 0 0,-21 0 0,0 22 15,-1-22-15,1 0 16,-21 0-16,21-21 0,-22 21 0,22 1 15,-21-22-15,21 0 0,-22 0 16,22 21-16,-21-21 0,0 0 0,20 0 16,1 0-16,-21 0 0,21 0 15,0-21-15,-1 21 0,22-22 16,-21 22-16,0 0 0,21-21 16,-21 21-16,21-21 31,0 0-16,21 21-15,0-21 16,0 21-16</inkml:trace>
  <inkml:trace contextRef="#ctx0" brushRef="#br1" timeOffset="107361.32">1757 6308 0,'0'0'0,"21"0"15,-21-21 48</inkml:trace>
  <inkml:trace contextRef="#ctx0" brushRef="#br1" timeOffset="107888">3217 5800 0,'0'0'0,"-21"-43"31,21 22-31,21 0 16,0 0-16,1 21 16,-1-21-16,0 0 0,0 21 0,0-22 15,0 1 1,-21 0-16,0 0 0,0 0 16,-21 21-1,0 0-15,0 0 16,0 0-16,0 21 0,-1 0 15,-20 0-15,21 22 0,0-1 0,-22 0 16,22 1-16,0-1 0,-21 21 16,21-20-16,-1-1 0,-20 22 0,21-22 15,0 0-15,0 1 16,-1-1-16,1 0 0,21 1 0,0-1 0,0-21 16,0 21-16,21-20 0,1-1 15,20 0-15,-21 0 0,21 0 16,-20-21-16,20 0 0,0 0 0,22 0 15,-22 0-15,22-21 0,-22 0 16,21 0-16,1 0 0,-1-1 0,1 1 16</inkml:trace>
  <inkml:trace contextRef="#ctx0" brushRef="#br1" timeOffset="108683.55">3937 6033 0,'0'-22'0,"0"44"15,0-86-15,0 43 0,0 0 0,-21 0 16,0 21-16,-1 0 0,1 0 15,0 0-15,0 0 0,0 0 16,0 21-16,-22 0 0,22 0 16,0 0-16,-21 0 0,20 22 0,1-22 15,0 0-15,0 21 0,-21-20 16,42 20-16,-22-21 0,1 21 0,21-20 16,-21-1-16,21 0 0,0 0 0,0 0 15,0 0-15,21-21 16,0 0-16,1 0 0,-1 0 0,0 0 15,21 0-15,-21-21 0,1 0 16,20 21-16,-21-21 0,21 0 0,-20 0 16,-1-1-16,21 1 0,-21 0 15,0 0-15,1-21 0,-22 20 0,21 1 16,-21 0-16,21 0 0,-21 0 16,0 0-16,0 42 31,0 0-16,0 0-15,-21 0 0,21 0 0,0 1 16,-21-1-16,21 0 0,0 0 16,0 0-16,0 0 0,0 1 0,0-1 15,0 0-15,0 0 0,21-21 16,0 21-16,0-21 0,0 0 16,0 0-16,1 0 0,-1 0 0,0 0 15,0 0-15,21-21 16,-20 0-16,-1 21 0,0-21 0,21 0 15,-21-1-15,1-20 0,-1 21 0,21 0 16,-21 0-16,0-22 0,1 22 16,-22 0-16,21 0 0,-21-22 0,21 22 15,-21 0-15,0 0 16,0 0-16,0 42 31,0 0-31,0 0 16,0 0-16,0 22 0,0-22 15,0 21-15,0-21 0,0 22 16,0-1-16,-21 22 0,21-22 0,0 21 16,0 1-16,0-1 0,-21 22 0,21-21 15,0-1-15,0 22 0,-22-22 16,1 1-16,21-1 0,-21 1 0,21 20 16,-21-20-16,21-1 0,-21 1 0,0-22 15,21 22-15,0-22 0,-22 0 16,1 1-16,21-22 0,0 0 0,0 0 15,0-42 1,0 0 0,0 0-16,0 0 0,0-22 15,0 22-15,0-21 0,21-22 0,1 22 16,-22-22-16,21 1 0,0-1 16</inkml:trace>
  <inkml:trace contextRef="#ctx0" brushRef="#br1" timeOffset="109008.36">4487 5990 0,'0'0'0,"0"-21"0,0-21 0,0 21 0,0-1 15,0 1-15,0 0 0,21 21 16,1-21-16,-1 21 0,0 0 0,0 0 16,21 0-16,-20 0 0,20 0 15,-21 0-15,21 0 0,-20 21 16,20 0-16,-21 0 0,0 1 0,0 20 15,-21-21-15,0 21 0,0-20 16,0-1-16,0 21 0,-21-21 0,0 0 16,-21 1-16,21 20 0,-22-21 0,1-21 15,21 21-15,-22 0 0,1 1 16,21-22-16,0 0 0,-22 0 0,22 0 16,0 0-16,0 0 15,21-22 1,0 1-1,21 0-15,0 0 16,0 0-16,1 0 0,-1-1 0</inkml:trace>
  <inkml:trace contextRef="#ctx0" brushRef="#br1" timeOffset="109288.2">5228 5461 0,'0'0'15,"21"0"-15,-21 21 16,0 0 0,0 1-16,-21 20 0,0 0 15,21 1-15,-21-1 0,21 0 16,0 1-16,0 20 0,0-21 0,-21 1 16,21-1-16,0 0 0,-22 1 0,22-22 15,0 21-15,0-21 0,0 1 16,0-1-16,0 0 0,0 0 0,22 0 15,-1-21 1,0 0-16,0 0 16,0-21-16,-21 0 0,21 21 0,-21-21 15,22 0-15</inkml:trace>
  <inkml:trace contextRef="#ctx0" brushRef="#br1" timeOffset="109489.08">5080 5863 0,'-21'0'0,"42"0"47,0 0-31,0 0-16,0 0 0,1 0 0,-1 0 15,21 0-15,-21 0 0,22-21 0,-22 21 16,0-21-16,21 21 0,-21 0 15,22-21-15</inkml:trace>
  <inkml:trace contextRef="#ctx0" brushRef="#br1" timeOffset="109823.89">5800 5736 0,'0'-21'16,"-22"21"15,1 0-31,0 0 0,0 21 16,0 0-16,0 1 0,21-1 15,-22 21-15,1-21 0,21 0 16,-21 22-16,21-22 0,0 21 16,0-21-16,0 1 0,0 20 0,0-21 15,0 0-15,0 0 0,0 1 0,0-1 16,0 0-16,21-21 15,0 0-15,1 21 0,-1-21 0,0 0 16,0 0-16,21 0 0,-20 0 16,20 0-16,0-21 0,-21 21 0,22-21 15,-1 0-15,-21 21 0,22-22 16,-22-20-16,0 21 0,0 0 0,0-22 16,0 1-16,1 0 0,-22-1 15</inkml:trace>
  <inkml:trace contextRef="#ctx0" brushRef="#br1" timeOffset="110305.62">6223 5630 0,'0'0'0,"0"-42"0,0 0 15,0-1-15,0 22 0,0 0 0,0 0 16,0 0-16,0 42 31,0 21-31,0-21 0,-21 1 16,21 20-16,-21 0 0,21 1 16,0-1-16,0 0 0,0 1 0,0-1 15,0-21-15,0 21 0,-22 1 0,22-1 16,0-21-16,0 0 0,0 1 15,-21-1-15,21 0 0,0 0 16,0 0-16,0 0 16,0-42 15,0 0-31,0 0 16,0 0-16,0 0 0,0-1 15,21-20-15,1 21 0,-22-21 0,21 20 16,0-20-16,0 0 0,0 21 15,0-22-15,1 22 0,-1 0 0,21 0 16,-21 0-16,0-1 0,22 22 16,-22 0-16,21 0 0,-21 22 15,1-1-15,20 0 0,-21 0 0,0 21 16,0-20-16,1 20 0,-22-21 16,0 21-16,0-20 0,0-1 0,0 21 15,0-21-15,0 0 0,0 1 0,0-1 16,-22 0-16,1 0 15,0 0-15,21 0 16,-21-21 0,42-21 15,-21 0-31,21 21 0</inkml:trace>
  <inkml:trace contextRef="#ctx0" brushRef="#br1" timeOffset="110880.8">7451 5757 0,'0'0'0,"0"-21"0,0 0 0,0 0 0,0 0 15,0-22-15,-22 22 0,1 0 0,0 0 16,0 0-16,0 21 15,0 0-15,-1 0 16,1 0-16,0 0 0,0 0 0,0 21 16,0-21-16,-1 21 0,1 21 15,-21-20-15,21 20 0,0 0 0,-1-21 16,1 22-16,0-1 0,0 0 0,0 1 16,0-22-16,21 21 0,-22-21 15,22 1-15,0 20 0,0-21 0,0 0 16,0 0-16,22 1 0,-1-22 15,0 0-15,0 0 0,0 0 16,0 0-16,1 0 0,20 0 0,-21 0 16,0 0-16,0 0 0,1-22 15,-1 22-15,21-21 0,-21 0 16,0 0-16,1 0 0,-1-22 0,-21 22 16,21-21-16,0 0 0,0 20 15,-21-20-15,0 0 0,0-1 0,0 1 16,21 0-16,-21 21 0,0-1 0,0 1 15,0 0-15,0 42 16,0 0-16,-21 1 16,21-1-16,-21 21 15,21-21-15,0 22 0,-21-1 0,21 0 0,-21 1 16,21-22-16,0 21 0,0-21 0,0 0 16,0 1-16,0-1 15,0 0-15,0 0 0,21-21 0,0 0 16,-21 21-16,21-21 0,0 0 0,1 0 15,-1 0-15,0 0 0,-21-21 16,21 21-16,0-21 0</inkml:trace>
  <inkml:trace contextRef="#ctx0" brushRef="#br1" timeOffset="112296.16">804 7578 0,'21'-43'16,"-21"22"-16,0 42 47,0 1-47,0-1 15,0 21-15,0 0 0,0 1 0,0-1 16,0 0-16,0 1 0,-21-1 15,21 22-15,-21-22 0,0 0 0,0 1 16,21-22-16,-21 21 0,21-21 16,-22 0-16,22 1 0,0-44 47,0 1-47,0 0 0,0 0 15,0 0-15,0 0 0,22-1 16,-1 1-16,-21 0 0,21 0 0,0 0 15,0 0-15,0 21 0,1 0 16,-1-22-16,21 22 0,-21 0 16,0 0-16,1 0 0,20-21 15,-21 21-15,0 0 0,0 0 0,22 0 16,-22-21-16,0 0 16,0 21-16,-21-21 0,0 0 15,0-1 1,0 1-16,0 0 0,0 0 15,0 0-15,0 0 0,0-1 16,0 1-16,0 0 16,-21 0-16,0 21 15,21 21 1,0 0-16,0 0 0,0 22 16,-21-22-16,21 21 0,0 1 15,-21 20-15,21-21 0,0 1 0,0 20 16,0-20-16,-22-1 0,22 0 15,0 1-15,-21-1 0,21-21 0,0 0 16,0 22-16,0-22 16,0 0-16,21-42 31,1 21-31</inkml:trace>
  <inkml:trace contextRef="#ctx0" brushRef="#br1" timeOffset="112492.42">1524 7895 0,'21'-21'93,"0"21"-93,0 0 0</inkml:trace>
  <inkml:trace contextRef="#ctx0" brushRef="#br1" timeOffset="112968.15">3175 7472 0,'0'85'16,"0"-64"-1,0 0-15,0 21 0,0-21 16,0 22-16,0-1 0,0-21 0,-21 22 15,21-1-15,0 0 0,-21 1 16,21-1-16,-22 0 0,22 1 0,0-22 16,-21 0-16,21 21 0,-21-21 0,21 1 15,0-1-15,0 0 16,0 0-16,0-42 31,0 0-31,0 0 0,0-1 16</inkml:trace>
  <inkml:trace contextRef="#ctx0" brushRef="#br1" timeOffset="113572.1">3048 7620 0,'0'0'0,"0"-42"0,0 21 0,0-22 0,0 22 16,0 0-16,0-21 0,0 20 15,0 1-15,21 0 0,0 0 0,0 0 16,1 0-16,-1 21 15,21 0-15,-21-22 0,22 22 0,-1 0 16,0 0-16,1 0 0,-1 0 16,0 22-16,1-1 0,-22 0 0,0 21 15,0-21-15,0 22 0,-21-1 16,0-21-16,0 22 0,-21-1 16,-21 0-16,-1-21 0,1 22 0,0-22 15,-1 21-15,-20-21 0,21 1 16,-1-1-16,1 0 0,21 0 0,-22 0 15,22-21-15,0 0 0,21-21 32,21 0-17,0 21-15,1 0 16,-1-21-16,0 21 0,21-21 16,-21 21-16,22 0 0,-22 0 0,21 0 15,1 0-15,-1 0 0,0 0 16,1 21-16,20-21 0,-42 21 0,22 0 15,-1 0-15,0 0 0,-21 22 16,1-22-16,-1 0 0,0 21 0,-21-20 16,0 20-16,0-21 0,0 21 0,-21-20 15,-22-1-15,1 21 0,21-21 16,-43 0-16,22 1 0,0-1 0,-1 0 16,-20-21-16,21 21 0,-1-21 15,1 0-15,0 0 0,-1 0 16,22 0-16,-21 0 0,21 0 0,-22 0 0,22-21 15,0 0-15,0 0 16,21-1-16,0 1 0,0 0 16,0 0-16,0 0 15,0 0-15,21 21 0,0-22 16,0 22-16,0-21 0,22 21 0,-22-21 16,21 21-16,1-21 0</inkml:trace>
  <inkml:trace contextRef="#ctx0" brushRef="#br1" timeOffset="114115.79">4254 7895 0,'22'-21'0,"-44"42"0,44-63 16,-22 21-16,0 0 15,0-1-15,0 1 16,0 0-16,0 0 0,0 0 15,-22 21-15,1 0 0,0 0 0,0 0 16,0 0-16,0 0 16,-1 21-16,1 0 0,0 0 0,0 22 15,0-22-15,0 21 0,-1 0 16,1 1-16,0-1 0,0 0 0,0-20 16,21 20-16,0 0 0,-21-21 15,21 22-15,0-22 0,0 0 16,0 0-16,0 0 0,0 1 0,21-22 15,0 0-15,0 0 16,0 0-16,0 0 0,1-22 16,-1 22-16,0-21 0,21 0 0,-21 0 15,1-21-15,-1 20 0,0-20 16,0 21-16,0-21 0,0-1 0,-21 22 16,22-21-16,-22-1 0,21 22 0,-21 0 15,0 0-15,21 0 0,-21 0 16,0 42-1,0 0-15,0 0 0,-21 0 16,21 22-16,-21-1 16,21-21-16,0 21 0,0 1 0,0-22 15,0 21-15,0 1 0,0-22 0,0 0 16,0 21-16,0-21 0,0 1 16,21-1-16,0-21 0,-21 21 0,21-21 15,0 0-15,22 0 0,-22 0 16,0 0-16,0 0 0,21 0 0,-20 0 15,-1-21-15,21 0 0</inkml:trace>
  <inkml:trace contextRef="#ctx0" brushRef="#br1" timeOffset="114531.88">4699 7938 0,'0'0'0,"-21"-22"15,21 1-15,0 0 16,0 0-16,0 0 15,0 0-15,21 21 16,0-22-16,0 22 0,22 0 16,-22 0-16,0 0 0,0 0 0,21 0 15,-20 0-15,-1 22 0,0-1 16,0-21-16,0 21 0,0 21 0,1-21 16,-1 1-16,-21 20 0,0-21 0,0 21 15,0-20-15,0 20 16,0-21-16,0 0 0,0 0 0,0 1 15,-21-1-15,21 0 0,-22 0 0,1-21 16,0 21-16,0-21 31,21-21-31,0 0 16,0 0-16,0 0 0,0-1 16,0 1-16,0 0 0,0 0 0,0-21 15,21 20-15,0-20 0,-21 21 16,21-21-16,-21 20 0,0 1 0,22 0 15,-1 21-15,0-21 0,0 21 16,0-21-16,0 21 16,1 0-16,-1-21 15,0 21-15</inkml:trace>
  <inkml:trace contextRef="#ctx0" brushRef="#br1" timeOffset="115812.5">5800 7705 0,'0'0'0,"0"-21"0,0-1 0,0 1 15,0 0-15,-22 21 0,1 0 16,0 0-16,0 0 0,0 0 16,0 0-16,-1 0 15,1 21-15,0 0 0,0 1 0,21-1 16,-21 0-16,0 0 0,-1 0 15,22 22-15,0-22 0,-21 21 0,21 0 16,-21-20-16,21 20 0,0 0 0,0-21 16,0 1-16,0 20 0,0-21 15,0 0-15,21 0 0,0-21 0,1 22 16,-1-22-16,21 0 0,-21 0 0,0 0 16,22 0-16,-1 0 0,-21-22 15,22 22-15,-1-21 0,-21 0 16,21 0-16,-20 0 0,20 0 0,-21-22 15,0 22-15,22-21 0,-22 21 16,0-1-16,0-20 0,0 21 0,-21-21 16,21 20-16,1-20 0,-22 21 0,21 21 15,-21-21-15,0 0 0,0 42 32,0 0-32,0 0 0,0 21 15,0-20-15,-21-1 0,21 21 16,-22 0-16,22 1 0,-21-22 15,21 21-15,0 1 0,0-22 0,0 0 16,0 21-16,0-21 0,0 1 16,21-1-16,1-21 0,-22 21 0,21-21 15,0 0-15,0 0 0,0 0 0,0 0 16,1 0-16,20 0 0,-21 0 16,0-21-16,0 0 0,1-1 0,-1 1 15,0 0-15,-21 0 0,0-21 0,21 20 16,-21-20-16,0 21 0,0-21 15,0 20-15,0-20 0,0 21 0,-21-21 16,21 20-16,-21 1 0,0 0 16,-1 21-16,1-21 0,0 21 15,0 0-15,0 0 0,0 0 0,-1 0 16,1 0-16,21 21 16,21-21-1,1 21-15,20-21 16,-21 0-16,21 0 0,-20 0 0,20 0 15,0 0-15,1 0 0,-1 0 16,21 0-16,-20 0 0,20-21 0,-20 21 16,20-21-16,-21 21 0,1 0 0,-1-21 15,0 21-15,-20 0 0,-1 0 16,0-21-16,0 21 0,-42 0 47,0 0-47,0 0 0,-1 0 0,1 21 15,-21 0-15,21 0 0,0 0 0,-1 0 16,1 1-16,0-1 0,0 0 16,0 0-16,0 21 0,-1-20 0,1-1 15,21 21-15,0 0 0,0-20 16,0-1-16,0 0 0,0 0 16,21 0-16,1-21 0,-1 0 15,0 0-15,0 0 0,0 0 0,0 0 16,1 0-16,-1 0 15,0 0-15,0-21 0,0 0 0,22 0 16,-22 0-16,0-1 0,0 1 0,0 0 16,0 0-16,1-21 0,-1 20 15,0-20-15,0 0 0,-21-1 0,21 1 16,0 0-16,1-1 0,-1 1 0,-21-21 16,0 20-16,21-20 0,0 20 15,-21-20-15,0 21 0,0-22 0,0 43 16,0-21-16,0 20 0,0 1 15,0 0-15,0 42 16,0 0-16,-21 1 16,21 20-16,-21 0 15,0 22-15,21-22 0,0 22 0,0-1 16,-22-21-16,22 22 0,0-22 0,-21 22 16,21-22-16,0 0 0,0 22 15,0-22-15,0-21 0,0 22 0,0-1 16,0-21-16,0 0 0,0 1 0,0-1 15,21 0-15,1-21 16,-1 0-16,0 0 0,0 0 16,0-21-16,0 21 0,1-21 15,-1-1-15,0 1 0,21 0 16,-21 0-16,1 0 0,-1 0 16,21-1-16</inkml:trace>
  <inkml:trace contextRef="#ctx0" brushRef="#br1" timeOffset="116241.26">7768 7768 0,'0'0'15,"-21"0"-15,21 21 0,0 1 16,21-22 0,0 0-16,0 0 15,1 0-15,-1 0 0,0 0 16,0-22-16,0 1 0,0 21 15,1-21-15,-1 21 0,0-21 16,0 0-16,-21 0 0,0-1 0,21 1 16,-21 0-16,0 0 0,0 0 0,0 0 15,0-1-15,0 1 16,-21 21-16,0 0 0,0 0 0,0 0 16,-1 21-16,1-21 0,0 22 15,0 20-15,0-21 0,0 0 0,-1 22 16,1-1-16,0-21 0,21 21 0,0-20 15,0 20-15,0-21 0,0 0 16,0 0-16,0 1 0,0-1 0,21 0 16,0 0-16,1-21 0,-1 0 15,21 21-15,0-21 0,22 0 16,-22 0-16,22 0 0,-1 0 0,1 0 16,-1 0-16,-20-21 0,-1 0 0,0 21 15,1-21-15,-1 0 0,-21-1 16,0 1-16,0 0 0,1 0 0,-1 0 15,-21 0-15,21-1 0</inkml:trace>
  <inkml:trace contextRef="#ctx0" brushRef="#br1" timeOffset="117212.27">931 9419 0,'0'0'0,"-21"0"16,0 0 0,42 0 15,0-21-31,22 21 0,-22 0 15,0 0-15,21 0 0,1 0 0,-22 0 16,21 0-16,0 0 0,1 0 16,-1 0-16,-21 0 0,22 0 15,-22-21-15,0 21 0,0 0 16,-63 0 0,21 0-1,-1 0-15,-20 0 0,21 0 0</inkml:trace>
  <inkml:trace contextRef="#ctx0" brushRef="#br1" timeOffset="117827.91">868 9377 0,'0'0'0,"0"21"15,0 0-15,-21 0 16,21 1-16,0-1 15,-22 0-15,22 0 0,0 0 0,0 0 16,-21 1-16,21-1 0,0 0 16,0 0-16,0 0 0,-21-21 0,21 21 15,-21 1-15,21-1 16,0-42 31,21 21-47,0-22 15,0 1-15,1 0 16,-1 21-16,-21-21 0,21 0 16,0 21-16,0-21 0,0-1 0,1 22 15,-1-21-15,0 21 16,0-21-16,0 21 0,0 0 16,1 0-16,-1 0 0,0 0 0,21 0 15,-21 21-15,1-21 0,-1 21 16,0 1-16,-21-1 0,21 0 0,0 21 15,0-21-15,-21 1 0,0 20 16,0-21-16,0 21 0,0-20 0,0-1 16,-21 21-16,0-21 0,0 0 15,-21 1-15,20-1 0,-20 0 16,0 0-16,21-21 0,-22 21 16,22-21-16,-21 0 0,-1 21 0,22-21 15,0 0-15,-21 0 0,21 0 16,-1 0-16,1 0 0,0 0 0,0 0 15,0-21-15,0 0 16,-1 0-16,1 21 16,21-21-1,0 0 1,21 21-16,1 0 16,-1-22-16,0 22 0,0 0 15</inkml:trace>
  <inkml:trace contextRef="#ctx0" brushRef="#br1" timeOffset="118099.76">1630 9779 0,'0'0'0,"21"0"16,0 0-16</inkml:trace>
  <inkml:trace contextRef="#ctx0" brushRef="#br1" timeOffset="119848.1">3281 9186 0,'0'-21'31,"0"0"0,21 0-15,-21 0-16,0 0 0,0-1 16,0 1-1,0 42 17,0 1-17,0-1-15,-21 21 0,21 0 0,-21 1 16,21-1-16,0 22 0,0-22 15,0 21-15,0 1 0,0-22 0,0 22 16,0-22-16,0 0 0,0 1 16,0-1-16,-22 0 0,22-20 0,0-1 15,0 0-15,0 0 0,0 0 16,0 0-16,0-42 31,0 0-15,0 0-16</inkml:trace>
  <inkml:trace contextRef="#ctx0" brushRef="#br1" timeOffset="120212.88">3154 9123 0,'0'0'16,"0"-42"-16,0 20 0,0 1 0,0 0 0,0 0 0,0 0 15,0 0-15,21-1 16,0 1-16,0 0 0,0 21 0,22 0 16,-22 0-16,21 0 0,1 0 15,-1 0-15,21 21 0,-20 0 0,-1 22 16,0-22-16,1 21 0,-22 1 16,0-1-16,0 0 0,-21 1 0,0-1 15,-21-21-15,0 21 0,-21 1 0,20-22 16,-20 0-16,0 21 0,-1-20 15,1-1-15,0 0 0,21 0 0,-1 0 16,1-21-16,0 21 0,0-21 16,42 0 31,0 0-47,0 0 0,1 0 0,-1 0 15,0 0-15,0 0 0</inkml:trace>
  <inkml:trace contextRef="#ctx0" brushRef="#br1" timeOffset="122135.89">3725 9821 0,'21'22'31,"1"-22"-31,-22-22 15,21 22-15,0-21 0,0 0 0,0 0 16,0 0-16,1 0 0,-1-1 16,0-20-16,0 21 0,21-21 0,-20-1 15,-22 22-15,21-21 0,-21 21 0,21-22 16,-21 22-16,0 0 0,0 0 16,0 0-16,-21 21 15,0 0-15,-1 0 16,1 0-16,0 21 0,21 0 15,0 0-15,0 0 0,0 0 16,0 1-16,0-1 0,0 0 16,0 0-16,21 0 0,0 0 0,-21 1 15,22-1-15,-1 0 0,0 0 0,0 0 16,-21 0-16,21 1 0,0-1 16,-21 0-16,22 0 0,-1 0 15,0 0-15,0-21 16,0 0-16,0 0 0,1 0 15,-1 0-15,0 0 0,0 0 0,0-21 16,0 0-16,1 21 0,-1-21 16,21 0-16,-21 0 0,0-1 15,1 1-15,-1-21 0,0 21 0,0 0 16,0-22-16,0 22 0,-21 0 16,0-21-16,0 20 0,0 1 0,0 0 15,0 0-15,0 0 0,-21 42 31,0 0-15,21 0-16,0 22 0,-21-22 16,21 21-16,0 0 0,0-20 0,-21 20 15,21 0-15,0-21 0,0 1 0,0 20 16,0-21-16,21 0 0,0 0 16,-21 1-16,21-22 0,0 0 15,1 21-15,20-21 0,-21 0 0,0 0 16,22 0-16,-22 0 0,21-21 15,-21-1-15,22 1 0,-1 0 0,-21 0 16,21 0-16,-20 0 0,20-1 0,-21-20 16,0 21-16,0-21 0,1-1 15,-1 22-15,-21-21 0,0 21 0,21-1 16,-21 1-16,0 0 0,0 0 0,0 42 31,0 0-15,0 0-16,0 1 0,-21-1 15,21 0-15,0 21 0,0-21 16,-21 22-16,21-22 0,0 0 0,-22 21 16,22-20-16,0-1 0,0 0 15,0 0-15,0 0 0,-21-21 0,21 21 16,0-42 15,21 0-15,-21 0-16,0 0 0,22 0 0,-1-1 15,-21-20-15,21 21 0,-21-21 16,21 20-16,-21-20 0,21 21 0,-21 0 16,0 0-16,21 21 0,1-22 15,-22 44 1,0-1-16,21 0 16,-21 0-16,0 0 0,21 0 0,-21 1 15,0 20-15,0-21 0,0 0 16,21 0-16,0 1 0,0-1 0,1 0 15,-1 0-15,0-21 0,21 0 16,-21 0-16,1 0 0,20 0 16,-21 0-16,21 0 0,-20 0 0,20 0 15,0-21-15,1 0 0,-22 21 0,21-21 16,0-22-16,-20 22 0,-1-21 16,0 21-16,0-22 0,0 1 15,0 0-15,1-1 0,-1 1 0,-21 0 16,0-22-16,21 22 0,0-1 15,-21-20-15,0 21 0,0-1 0,0 1 16,0 21-16,0-22 0,0 22 16,0 0-16,0 42 15,0 0 1,0 1-16,0 20 0,-21 0 16,21 1-16,-21-1 0,21 0 0,-21 1 15,21-1-15,0 0 0,0 1 0,0-1 16,0 0-16,0 1 0,0-22 15,0 21-15,0 0 0,0 1 16,0-22-16,0 0 0,21 21 0,21-20 16,-21-1-16,0-21 0,22 21 15,-22 0-15,21-21 0,-21 0 0,22 0 16,-1 0-16,-21 0 0,22 0 0,-1-21 16,0 0-16,1 0 0,-1-1 15,-21 1-15,21 0 0,-20-21 0,20 21 16,-42-22-16,21 22 0,0-21 0,-21 21 15,0-22-15,0 22 0,0-21 16,0 21-16,0-1 0,0 1 0,0 0 16,-21 21-1,0 0-15,0 21 16,21 0-16,-21 1 16,21-1-16,-22 0 0,22 0 0,0 0 15,0 0-15,0 22 0,0-22 16,0 21-16,0 1 0,0-22 0,0 0 15,0 21-15,0-21 0,0 1 0,0-1 16,22 0-16,-1 0 0,0-21 16,0 21-16,0-21 0,22 0 0,-22 0 15,21 0-15,0 0 0,-20 0 16,20 0-16,-21-21 0,21 21 0,-20-21 16,20 0-16,-21 0 0,21-1 0,-20 1 15,-1-21-15,0 21 0,-21 0 16,21-22-16,-21 22 0,21-21 15,-21 21-15,21-1 0,-21 1 0,0 0 16,0 0-16,0 0 0,22 21 31,-1 0-15,-21 21-16,0 0 0,21 0 16,-21 0-16,21 1 0,-21-1 15,0 0-15,0 0 0,0 0 16,0 0-16,0 22 0,0-22 0,0 0 0,0 0 15,0 0-15,0 1 16,0-1-16,0 0 16,21-21-1,0 0-15,1 0 16,-1 0-16,0 0 0,0 0 16,0-21-16,22 21 0,-22-21 0,0 21 15,0-22-15,0 1 0,0 0 16,1 21-16,-22-21 0,21 0 0,-21 0 15,21-1-15,-21 1 0,0 0 16,0 0-16,0 0 0</inkml:trace>
  <inkml:trace contextRef="#ctx0" brushRef="#br1" timeOffset="122423.73">6159 9038 0,'0'0'0,"22"0"32,-1 0-32,0 0 0,21 0 0,-21 0 15,22 0-15,-1 0 0,0 0 16,1-21-16,-1 0 0,22 21 0,-22 0 15,21-21-15,-20 21 0,-1 0 16,22-21-16,-43 21 0,21 0 0,-21 0 16,0-22-16,1 22 0,-22-21 0,0 0 15,-22 21 1,1 0-16</inkml:trace>
  <inkml:trace contextRef="#ctx0" brushRef="#br1" timeOffset="122695.7">4889 9059 0,'0'0'0,"0"-21"15,-21 21 17,21-21-32,-21 21 15,21 21 17,0 0-32</inkml:trace>
  <inkml:trace contextRef="#ctx0" brushRef="#br1" timeOffset="124076.93">1418 10880 0,'0'0'0,"21"-21"0,0-22 16,-21 22-1,0 0 1,-21 21 0,0 0-16,0 0 15,0 0-15,0 21 0,-1 0 0,1 0 16,0 1-16,-21-1 0,21 0 15,-1 21-15,1 1 0,-21-1 16,21 0-16,0 22 0,-1-22 0,1 22 16,0-22-16,21 21 0,0-20 15,-21 20-15,21-20 0,0-1 16,0 0-16,0-21 0,21 1 0,0-1 16,0 0-16,1 0 0,20 0 0,0-21 15,1 0-15,-1 0 16,0 0-16,1 0 0,-1 0 0,0 0 15,1-21-15,-1 0 0,0 0 0,1 21 16,-1-21-16,-21-1 0,0 1 16,0 0-16,1 0 0,-22 0 0,0 0 15,0-1-15,0 1 0,0-21 16,-22 21-16,1 0 0,0-1 0,0 1 16,-21 0-16,20 21 0,-20 0 15,21 0-15,-21 0 0,20 0 16,-20 21-16,21-21 0,0 21 0,0 1 15,-1-1-15,1 0 0,0 0 0,21 0 16,0 0-16,0 1 16,0-1-16,0 0 0,0 0 0,0 0 15,0 0-15,21-21 16,0 0 0,1 0-16,-1 0 0,0 0 15</inkml:trace>
  <inkml:trace contextRef="#ctx0" brushRef="#br1" timeOffset="124344.03">2053 11134 0,'0'0'0,"21"0"0,-21-21 16,0-1 15,-21 22 32,0 0-48</inkml:trace>
  <inkml:trace contextRef="#ctx0" brushRef="#br1" timeOffset="125279.93">3619 10753 0,'0'-64'15,"-21"43"1,21 0-16,0 0 16,0 0-1,0-1 32,21 22-47,-21-21 172,0 42-125,0 1-32,0 20-15,0-21 0,0 43 16,0-22-16,0 0 0,0 22 16,0-1-16,0 1 0,0-1 0,0 1 15,0-1-15,0 1 0,0-22 0,-21 22 16,21-22-16,-21 0 0,21 1 16,0-1-16,0-21 0,0 0 0,0 0 15,0 1-15,-21-1 0,21 0 16,-21-42 15,21 0-31,0-1 16,0-20-16,0 21 0,0 0 0,0-22 15</inkml:trace>
  <inkml:trace contextRef="#ctx0" brushRef="#br1" timeOffset="125540.78">3577 10647 0,'0'-21'0,"21"21"15,-21-21-15,21 21 0,1-22 16,-1 22-16,0 0 0,0-21 16,21 21-16,-20 0 0,-1-21 0,21 0 15,-21 21-15,22 0 0,-22 0 16,21-21-16,-21 21 0,0 0 0,1 0 15,-1 0-15,0 0 0,0 0 16,-21 21 0,0 0-16,0 0 15,-21-21-15,0 21 0</inkml:trace>
  <inkml:trace contextRef="#ctx0" brushRef="#br1" timeOffset="125740.66">3577 10986 0,'0'21'0,"0"-42"0,21 42 15,0-21-15,1 0 0,-1 0 16,0 0-16,0 0 0,0 0 16,22 0-16,-22 0 0,0 0 0,0-21 15,0 21-15,0 0 0,1 0 16,-1 0-16,0 0 0,0 0 15</inkml:trace>
  <inkml:trace contextRef="#ctx0" brushRef="#br1" timeOffset="126376.06">4678 11367 0,'21'0'16,"-42"0"-16,63 0 0,-21-22 15,0 1-15,-21 0 0,0 0 0,22 0 16,-22 0-16,21-1 0,-21 1 0,0 0 16,0 0-16,0-21 0,0 20 15,0 1-15,-21 0 0,-1-21 0,1 21 16,0-1-16,0 1 0,-21 0 15,20 0-15,-20 0 0,21 21 16,-21 0-16,20 0 0,-20 0 0,21 0 16,-21 21-16,20 0 0,-20 0 15,21 22-15,0-22 0,0 21 0,-1-21 16,1 22-16,0-1 0,21 0 0,0 1 16,0-1-16,0 0 0,0 1 15,0-22-15,0 21 0,0-21 0,0 0 16,0 1-16,0-1 0,21-21 0,0 0 15,1 21-15,-1-21 0,0 0 16,0 0-16,0 0 0,0-21 0,22 21 16,-22-21-16,0-1 0,21 1 15,-20 0-15,20 0 0,-21-21 16,21 20-16,-20-20 0,-1 21 0,0-21 16,0-1-16,0 1 0,0 0 15,-21 20-15,0-20 0,0 21 0,0 0 16,0 0-16,0 42 31,0 0-31,-21 21 0,21-21 16,0 22-16,0-1 0,0 0 0,-21 1 15,21-22-15,0 21 0,0 1 16,0-22-16,0 0 0,0 0 0,0 0 16,0 0-16,0 1 0,21-1 15,0-21-15,1 0 0,-1 0 16,0 0-16,0 0 0,0 0 15,0 0-15,1-21 0,-1 21 0,0-22 16</inkml:trace>
  <inkml:trace contextRef="#ctx0" brushRef="#br1" timeOffset="126683.89">5419 11028 0,'0'-21'0,"0"42"0,0-63 0,0 20 0,0 1 16,0 0-16,0 0 15,-22 21 1,1 0-16,0 21 16,0-21-16,0 21 0,21 0 0,-21 22 15,21-22-15,-22 21 0,1-21 16,21 22-16,0-1 0,0 0 0,0-20 16,0 20-16,0-21 0,0 21 15,0-20-15,0-1 0,0 0 0,0 0 16,0 0-16,0 0 0,21-21 15,1 0 1,-1 0-16,0 0 0,0 0 16,0 0-16,0 0 0,1-21 15,-1 0-15,0 21 16,-21-21-16,21 0 0,0 0 0,0-22 16</inkml:trace>
  <inkml:trace contextRef="#ctx0" brushRef="#br1" timeOffset="127064">5800 11091 0,'0'22'15,"21"-22"-15,0 0 0,0 0 16,0 0 0,0 0-16,1 0 15,-1 0-15,0-22 0,21 1 0,-21 21 16,1-21-16,-1 0 0,0 21 0,0-21 15,0 0-15,0-1 16,-21 1-16,0 0 0,0 0 16,0 0-16,-21 21 0,0 0 0,0 0 15,0 0-15,0 0 0,-1 0 16,-20 21-16,21-21 0,0 21 0,-22 21 16,22-20-16,0-1 0,-21 21 0,21 0 15,21-20-15,0 20 0,-22 0 16,22-21-16,0 22 0,0-22 0,0 21 15,0-21-15,22 1 0,-1-22 16,0 21-16,0-21 0,0 0 16,0 0-16,1 0 0,20 0 0,-21 0 15,0 0-15,0 0 0,22 0 0,-22-21 16,0 21-16,0-22 0,0 1 16,1 0-16</inkml:trace>
  <inkml:trace contextRef="#ctx0" brushRef="#br1" timeOffset="127583.7">7493 10499 0,'0'-21'16,"0"42"-16,0-64 0,0 22 0,-21 0 15,21 0-15,-21 21 16,21 21-16,-22 21 0,22-20 16,0 20-16,0 0 0,0 22 15,-21-22-15,21 22 0,0-22 16,0 21-16,0 1 0,0-22 0,0 22 0,0-22 15,0 22-15,-21-22 0,21 0 16,0 1-16,-21-1 0,21-21 16,0 21-16,0-20 0,0-1 0,0 0 15,0 0-15,0-42 32,21 0-32,-21 0 0,0-1 0,0 1 15,0-21-15</inkml:trace>
  <inkml:trace contextRef="#ctx0" brushRef="#br1" timeOffset="128256.17">7366 10774 0,'0'0'0,"0"-21"0,0-22 0,0 1 15,0 0-15,0 21 0,0-22 0,0 22 16,0-21-16,0 21 0,21-22 16,-21 22-16,21 0 0,22 0 0,-22 0 15,0-1-15,21 22 0,1 0 16,-22 0-16,21 0 0,0 0 0,1 0 15,-1 22-15,0 20 0,1-21 0,-22 21 16,0-20-16,0 20 0,-21 0 16,0-21-16,0 22 0,-21-1 0,0-21 15,0 22-15,-22-22 0,1 0 0,0 0 16,-1 0-16,1 0 16,0 1-16,-1-22 0,22 21 0,-21-21 15,21 0-15,0 0 0,-1 0 0,1 0 16,0 0-1,21-21 1,0 42 0,0 0-1,21 0-15,-21 0 0,21 0 0,1 1 16,-22-1-16,21 21 0,0-21 0,0 22 16,-21-22-16,21 21 0,0-21 15,1 0-15,-1 22 0,0-22 16,0 0-16,0 0 0,0-21 15,22 21-15,-22-21 0,21 0 0,-21 0 16,22 0-16,-22 0 0,21 0 0,1 0 16,-1-21-16,0 0 0,1 21 0,-22-21 15,21 0-15,0-22 0,1 22 16,-22 0-16,0-21 0,21 21 0,-42-22 16,22 22-16,-22-21 0,21 21 0,-21-22 15,0 22-15,0 0 0,0 0 16,0 0-16,-21 21 0,-1 0 15,1 0 1,0 21-16,0-21 0,21 21 0,0 0 16,-21 0-16,0 0 0,21 1 15,0 20-15,0-21 0,0 0 0,0 0 16,0 22-16,0-22 0,0 0 16,0 0-16,0 0 0,21 1 0,0-22 15,-21 21-15,21-21 0,0 0 0,0 21 16,1-21-16,-1 0 0,0 0 15,0 0-15,0 0 0,0 0 0,1-21 16,-1 0-16,0 21 0</inkml:trace>
  <inkml:trace contextRef="#ctx0" brushRef="#br1" timeOffset="129315.63">8953 10774 0,'0'-21'16,"0"42"-16,0-63 0,-21 42 31,0 21-31,0 0 16,21 0-16,-21 0 0,0 0 0,-1 22 15,22-22-15,-21 0 0,21 21 0,-21-20 16,21 20-16,-21-21 0,21 21 16,0 1-16,0-22 0,0 0 0,0 21 15,0-20-15,0-1 0,0 0 16,21-21-16,0 21 0,0-21 0,1 0 15,-1 0-15,0 0 0,21 0 16,-21 0-16,1 0 0,20 0 0,-21 0 16,21-21-16,-20 0 0,20 0 15,-21-1-15,21 1 0,-20 0 0,-1-21 16,0 21-16,0-1 0,0-20 0,0 21 16,1 0-16,-22 0 0,0-1 15,0 1-15,21 0 0,-21 0 0,0 42 31,0 0-31,-21 0 16,21 1-16,-22-1 0,22 0 0,0 0 16,0 21-16,0-20 0,0-1 0,-21 0 15,21 0-15,0 21 16,0-20-16,0-1 0,0 0 16,21 0-16,1-21 15,-1 0-15,0 0 16,0 0-16,0 0 0,0-21 0,1 0 15,-1 0-15,0-1 0,0 1 16,-21 0-16,21 0 0,-21 0 16,21 0-16,-21-1 0,0 1 0,0 0 15,0 0-15,0 0 0,0 0 16,-21-1-16,0 22 16,0 0-16,21-21 0,-21 21 15,0 0 1,-1 0 140,22-21-109,-21 21 203,21-21-234</inkml:trace>
  <inkml:trace contextRef="#ctx0" brushRef="#br1" timeOffset="130810.17">9991 10795 0,'0'-21'16,"0"0"-16,-22 21 16,1 0-16,0 0 15,0 0-15,0 0 0,0 0 0,-22 0 16,22 0-16,-21 21 0,21-21 15,-22 21-15,22 0 0,-21 0 0,21 1 16,-1-1-16,1 0 0,0 0 0,0 0 16,0 0-16,21 1 15,0-1-15,0 0 0,0 0 0,0 0 0,0 0 16,0 1-16,21-22 16,-21 21-16,21-21 15,0 0-15,0 0 0,1 0 0,-1 0 16,21 0-16,-21-21 0,0-1 15,22 22-15,-22-21 0,0 0 0,21 21 16,-20-21-16,20 0 0,-21 0 0,21-1 16,-20 1-16,-1 0 0,0 21 15,0-21-15,0 0 0,0 0 0,-21-1 16,0 1-16,0 0 0,22 21 16,-22 21 15,0 22-16,0-22-15,-22 0 0,22 21 16,0-21-16,0 22 0,0-1 0,0 22 16,0-22-16,0 21 0,0-20 0,-21 20 15,21 1-15,0-22 0,0 22 16,-21-1-16,21-21 0,0 22 0,0-1 16,0-20-16,-21 20 0,21 1 0,-21-22 15,21 22-15,0-1 0,0-21 0,-21 64 16,21-63-16,-22-1 15,22-21-15,-21 21 0,21 1 16,-21-22-16,0 0 0,21 21 0,-21-20 0,0-1 16,-1-21-16,-20 21 0,21 0 15,0-21-15,0 0 0,-22 0 16,22 0-16,-21 0 0,-1 0 0,22 0 16,-21-21-16,0 0 0,-1 0 0,1-1 15,21-20-15,-22 21 0,1-21 16,0-1-16,21 1 0,-1 0 0,1-1 15,0-20-15,0 20 0,21-20 0,0 21 16,0-22-16,0 22 0,0-1 16,0 1-16,21 21 0,0-21 0,22-1 15,-22 22-15,0-21 0,21 21 0,1-22 16,-1 1-16,0 0 0,1 20 16</inkml:trace>
  <inkml:trace contextRef="#ctx0" brushRef="#br1" timeOffset="131528.13">10372 10859 0,'0'0'0,"0"21"47,0 0-47,0 0 0,-22 0 16,22 0-16,0 1 0,-21-1 0,21 0 15,0 0-15,0 0 16,0 22-16,-21-22 0,21 0 16,0 0-16,0 0 15,-21-21-15,21-21 32,0 0-32,0 0 0,0 0 15,0-1-15,0 1 0,0 0 16,0 0-16,0 0 0,0 0 0,0-1 15,21-20-15,0 21 0,0 0 16,-21 0-16,22-22 0,-1 22 0,21 0 16,-21 21-16,0-21 0,1 21 15,20 0-15,-21 0 0,0 0 16,22 0-16,-22 21 0,0 0 0,0 0 16,0 0-16,-21 1 0,0-1 0,0 21 15,0-21-15,0 0 0,0 1 16,0-1-16,0 21 0,0-21 0,-21 0 15,21 1-15,-21-22 0,21 21 0,-21 0 16,21 0 0,21-42 15,0 21-31,0-21 0,0 0 16,1-1-16,-1 1 0,-21 0 0,21 0 0,0 0 15,0 0-15,0-1 0,1 1 16,-1 0-16,0-21 0,0 42 15,0-21-15,0-1 0,1 1 0,-1 21 16,-21 21 0,0 1-1,0-1-15,0 0 0,0 0 0,0 0 16,0 0-16,0 1 0,0-1 16,0 0-16,-21-21 15,21 21-15,-22-21 0,22 21 16,0-42 31,0 0-32</inkml:trace>
  <inkml:trace contextRef="#ctx0" brushRef="#br1" timeOffset="131712.03">11091 10647 0,'0'0'0,"-42"-21"31,21 21-31,0 0 16,21 21 15,21-21-15,0 21-16,0-21 0,0 0 15,0 0-15,1 21 0</inkml:trace>
  <inkml:trace contextRef="#ctx0" brushRef="#br1" timeOffset="132315.68">11324 10795 0,'21'0'31,"0"0"-31,1 0 16,-1 0-16,0 0 15,0 0-15,0 0 16,-21 21-16,21-21 0,-21 21 0,0 1 16,0-1-16,0 0 0,0 0 0,0 0 15,0 0-15,-21 1 0,0 20 0,0-21 16,0 0-16,-22 0 0,1 1 16,21-1-16,-21 21 0,-1-21 0,1 0 15,0 1-15,20-1 0,-20 0 16,21-21-16,0 21 0,0 0 15,-1-21-15,44 0 32,-1 0-32,0-21 0,0 21 15,21 0-15,-20 0 0,20 0 0,-21 0 16,21 0-16,-20 21 0,20 0 0,-21-21 16,21 22-16,-20-1 0,-1 21 15,21-21-15,-21 0 0,0 22 0,22-22 16,-22 21-16,21-21 0,-21 22 0,22-1 15,-22 0-15,-21-20 0,0 20 16,0 0-16,0 1 0,0-1 16,0 0-16,-21 1 0,0-1 0,-22 0 15,22 1-15,-21-22 0,-1 21 0,1-21 0,-21 22 16,20-22-16,1 0 16,0 0-16,-1 0 0,1-21 0,0 0 15,-1 0-15,1 0 0,21 0 0,-22 0 16,1-21-16,21 0 0,-21 0 0,20 0 15,-20-22-15,21 22 0,0-21 16,0-1-16,-1 1 0,1 21 0,21-21 16,-21-1-16,21 22 0,0-21 0,0 21 15,0-22-15,21 22 0,-21-21 16,21 21-16,1-22 0,20 22 16,-21-21-16,21-1 0</inkml:trace>
  <inkml:trace contextRef="#ctx0" brushRef="#br1" timeOffset="132839.95">12150 10922 0,'0'-21'0,"0"-64"15,0 43-15,0 21 0,0 0 16,-22-1-16,22 1 15,-21 21-15,0-21 0,0 0 0,0 21 16,0 0-16,-1 0 0,1 0 0,0 0 16,0 21-16,0 0 0,0 0 15,-22 22-15,22-22 0,0 0 0,0 21 16,0 1-16,-1-22 0,1 21 0,21-21 16,0 1-16,-21 20 0,21-21 15,0 0-15,0 0 0,0 1 0,0-1 16,0 0-16,21-21 0,0 0 15,1 0-15,-1 0 0,0 0 16,0 0-16,0-21 0,0 21 0,22-21 16,-22-1-16,0 1 0,21 0 15,-20 0-15,-1 0 0,0 0 16,21-22-16,-21 22 0,1-21 0,-22 21 16,21-1-16,-21 1 0,21 0 0,-21 0 15,0 0-15,0 42 31,-21 0-31,21 0 0,-21 22 0,21-22 16,0 0-16,0 0 0,0 21 16,0-20-16,0-1 0,0 0 0,0 21 15,0-21-15,0 1 0,0-1 0,0 0 16,21 0-16,0 0 16,0-21-16,0 0 0,0 0 15,1 0-15,20 0 0,-21-21 16</inkml:trace>
  <inkml:trace contextRef="#ctx0" brushRef="#br1" timeOffset="133140.29">12806 10351 0,'0'-22'0,"0"44"0,0-65 15,-21 43-15,-1 0 0,1 0 16,0 0-16,0 0 0,21 21 15,-21 22-15,0-22 0,21 21 16,-22 1-16,22 20 0,-21-21 16,0 22-16,21-22 0,0 1 0,-21 20 15,21-21-15,-21 1 0,21-1 0,-21 0 16,21-20-16,0 20 0,0-21 16,0 21-16,0-20 0,0-1 0,0 0 15,0 0-15,0 0 0,0 0 16,21-21-1,0 0-15,0 0 0,0-21 16,0 0-16,1 0 0,20 0 0,-21 0 16</inkml:trace>
  <inkml:trace contextRef="#ctx0" brushRef="#br1" timeOffset="133388.15">13293 10753 0,'-22'0'15,"1"0"-15,21 21 16,-21-21-16,0 21 0,0 0 16,0 0-16,-1 1 0,1-1 0,0 0 15,0 0-15,21 0 0,-21 22 0,21-22 16,-21 0-16,21 0 16,0 0-16,0 0 0,0 1 0,0-1 15,0 0-15,0 0 16,21-21-16,0 0 15,0 0-15,0 0 0,22 0 0,-22 0 16,21-21-16,0 0 0,1 21 0,-22-21 16</inkml:trace>
  <inkml:trace contextRef="#ctx0" brushRef="#br1" timeOffset="134141.04">13779 10816 0,'0'-21'0,"0"42"0,-21-42 31,0 42-31,0-21 0,21 21 16,-21 1-16,0-1 0,-1 0 0,22 0 16,0 0-16,-21 0 0,21 1 15,0-1-15,-21-21 0,21 21 0,0 0 16,0 0-16,0 0 0,0 1 16,21-22-16,-21 21 15,21-21-15,1 0 0,-1 0 16,-21-21-1,21-1-15,-21 1 16,0 0-16,21 0 0,-21 0 0,0 0 16,0-1-16,0 1 0,0-21 0,21 21 15,-21 0-15,21-22 16,1 22-16,-22-21 0,21 21 0,0-1 16,0-20-16,0 42 0,22-21 0,-22 0 15,0 21-15,21 0 0,-21 0 16,1 0-16,20 0 0,-21 0 0,21 21 15,-20-21-15,-1 42 0,0-21 0,0 1 16,-21-1-16,0 21 0,0-21 16,0 22-16,0-22 0,0 0 15,0 21-15,0-21 0,0 1 0,0-1 0,-21 0 16,21 0-16,0 0 0,-21-21 16,0 21-16,21 1 0,-22-22 15,1 0-15,0 0 16,0 0-16,21-22 15,0 1 1,0 0-16,0 0 0,0 0 16,21 0-16,0-1 0,0-20 15,1 21-15,20-21 0,-21-1 0,21 1 16,1 21-16,-1-22 0,0 1 0,1 21 16,-22 0-16,21 0 0,1-1 15,-1 1-15,0 21 0,-21 0 0,22 0 16,-22 21-16,0 1 0,0-1 0,-21 21 15,21-21-15,-21 22 16,0-22-16,0 21 0,0 0 0,-21-20 16,21 20-16,-21-21 0,0 0 0,0 22 15,21-22-15,-21 0 0,-1 0 16,22 0-16,-21 0 0,0 1 16,0-22-16,21-22 46,0 1-46,0 0 16,0 0 0,0 0-16</inkml:trace>
  <inkml:trace contextRef="#ctx0" brushRef="#br1" timeOffset="134415.88">14393 10202 0,'-21'0'16,"42"0"-16,-63 0 0,21 0 16,0 0-16,-1 0 0,1 0 15,0 0-15,0 0 78,0 0-78</inkml:trace>
  <inkml:trace contextRef="#ctx0" brushRef="#br1" timeOffset="134695.72">12700 10478 0,'21'0'31,"0"0"-31,22 0 15,-22 0-15,0 0 0,21 0 16,-21 0-16,22 0 0,-1 0 0,-21 0 16,22 0-16,-1-22 0,0 22 15,-21 0-15,22 0 0,-22-21 16,0 21-16,0 0 0,0 0 0,-21-21 16</inkml:trace>
  <inkml:trace contextRef="#ctx0" brushRef="#br1" timeOffset="136760.06">656 12848 0,'-21'-21'15,"0"21"-15,0 0 0,21 21 47,0 0-47,21 1 16,0-22-16,0 21 0,0 0 0,0-21 15,22 0-15,-22 0 0,21 0 16,1 0-16,-1 0 0,0 0 16,1 0-16,-1 0 0,0-21 0,1 0 15,-1-1-15,-21 22 0,21-21 16,1 0-16,-22 0 0,0 21 0,0-21 15,0 0-15,-21-1 16,22 1-16,-22 0 0,0 0 16,0 0-16,-22 21 31,1 0-15,0 21-16,21 21 0,0-21 15,-21 22-15,0-1 0,0 0 16,-1 1-16,22 20 0,-21-20 15,0 20-15,0-21 0,0 22 0,21-22 16,0 1-16,-21-1 0,21 21 16,-22-20-16,22-22 0,0 21 0,0 1 15,0-22-15,0 0 16,0 0-16,0 0 0,0 0 0,0-42 47,0 0-47,0 0 15,0 0-15,-21 0 16,21-1-16,-21 22 0</inkml:trace>
  <inkml:trace contextRef="#ctx0" brushRef="#br1" timeOffset="137095.85">698 13293 0,'106'21'31,"-85"-21"-31,1 0 0,20 0 0,-21 0 16,21 0-16,-20 0 0,20-21 15,0 21-15,1 0 0,-1 0 0,0 0 16,1 0-16,-22 0 15,21 0-15,0 0 0,-20 0 0,-1 0 0,21 0 16,-21 0-16,0 0 16,1 0-16,-44 0 62</inkml:trace>
  <inkml:trace contextRef="#ctx0" brushRef="#br1" timeOffset="137348.72">1757 13187 0,'0'0'0,"0"-21"141</inkml:trace>
  <inkml:trace contextRef="#ctx0" brushRef="#br1" timeOffset="142707.96">3429 12488 0,'0'22'15,"21"-22"1,0 0 0,0 0-16,1 0 0,-1-22 15,0 22-15,0 0 0,21-21 16,-20 0-16,-1 21 0,0-21 16,0 21-16,0-21 0,0 21 0,1-21 15,-1-1-15,0 22 0,-21-21 0,0 0 16,0 0-1,-21 0-15,0 0 0,-1 21 16,-20-22-16,21 22 0,-21 0 16,-1 0-16,1 0 0,0 0 0,-1 0 15,1 0-15,0 22 0,-1-1 16,1 0-16,21 21 0,-22-21 0,22 22 16,0-22-16,21 21 0,0 1 15,0-1-15,0-21 0,0 21 0,0 1 16,21-1-16,0-21 0,22 0 0,-22 1 15,0-1-15,21 0 0,1 0 16,-22-21-16,21 0 0,1 0 0,-1 0 16,0 0-16,1 0 15,-22 0-15,21 0 0,-21-21 0,0 21 16,1-21-16,-1 21 0,-21-21 16,-21-1-1,-1 22-15,-20 0 0,21 0 16,-21 0-16,-1 0 0,1 22 0,0-1 15,-1 0-15,22 0 0,-21 0 0,21 0 16,-22 22-16,22-22 0,0 21 16,21-21-16,0 22 0,0-22 0,0 21 15,0-21-15,0 1 0,0-1 16,0 0-16,21 0 0,0 0 0,0 0 16,22-21-16,-22 22 15,21-22-15,-21 0 0,22 0 0,-1 0 16,0 0-16,1 0 0,-1 0 0,0 0 15,1-22-15,20 22 0,-20-21 16,-1 0-16,0 0 0,1 0 0,-1 0 16,-21-1-16,21-20 0,-20 21 15,-1 0-15,0-22 0,0 22 0,0 0 16,-21-21-16,0 21 0,0-1 16,0 44-1,0-1 1,0 0-16,0 0 0,0 21 15,0-20-15,-21-1 0,21 21 16,0-21-16,0 22 0,0-22 16,-21 0-16,21 0 0,0 0 0,0 0 15,-21-21-15,21 22 0,0-44 47,21 22-47,-21-21 16,21 0-16,0 0 0,-21 0 0,0 0 15,21-1-15,1-20 0,-1 21 0,-21-21 16,21 20-16,0-20 0,0 0 16,-21 21-16,21-1 0,1 1 0,-1 0 15,0 21-15,0 0 16,0 0-16,-21 21 0,21 0 16,-21 22-16,22-22 0,-22 0 0,0 21 15,21-20-15,-21 20 0,21-21 16,-21 0-16,21 22 0,-21-22 0,0 0 15,0 0-15,21-21 0,-21 21 16,21-21-16,1 0 0,-22 21 0,21-21 16,0 0-16,0 0 15,0 0-15,-21-21 16,21 21-16,1-21 0,-1 0 0,0 21 16,-21-21-16,21 0 0,0-22 0,0 22 15,1 0-15,-22-21 0,21 20 16,0-20-16,-21 21 0,0-21 0,0 20 15,21 1-15,-21 0 0,21 21 16,0 21 0,-21 0-16,0 22 15,0-22-15,0 21 0,0-21 0,0 1 16,0 20-16,0-21 0,0 21 0,0-20 16,0-1-16,22 0 0,-1 0 15,0 0-15,-21 0 0,21 1 0,0-22 16,0 21-16,1-21 0,-1 0 15,0 0-15,0 0 0,21 0 16,-20 0-16,-1 0 0,21 0 0,-21 0 16,0-21-16,1-1 0,-1 1 15,0 0-15,0 0 0,0 0 0,0 0 16,1-22-16,-22 1 0,21 0 0,-21-1 16,21-20-16,-21-1 0,0 22 15,0 0-15,0-22 0,0 22 0,0 21 16,0-22-16,0 22 0,0 0 0,-21 21 31,0 21-31,21 0 0,-22 22 0,22-22 16,0 21-16,-21 0 0,21 1 15,-21-1-15,21 0 0,-21 22 16,21-22-16,0-21 0,0 22 0,-21-1 16,21-21-16,0 22 0,0-22 15,-21 0-15,21 0 0,0 0 0,0 0 16,0-42 15,21 0-15,0 0-16,0 0 0,-21 0 15,21-1-15,0 1 0,1-21 16,-1 21-16,0 0 0,-21-22 0,21 22 0,0 0 16,0 0-16,1 21 15,-1 0-15,0 0 0,0 0 0,0 0 16,0 21-16,1 0 0,-1 0 15,-21 0-15,21 1 0,0-1 16,-21 0-16,0 21 0,0-21 0,21 1 16,-21-1-16,0 0 0,0 0 15,0 0-15,0 0 0,0 1 16,-21-1-16,0-21 0,0 0 16,0 0-16,-1 0 15,1 0-15,0 0 0,0 0 0,0 0 16,0-21-16,21-1 15,-22 22-15,22-21 0,-21 0 16,21 0-16,0 0 16,0 42 15,0 0-31,0 0 16,21 0-1,1 1-15,-1-22 0,0 0 16,0 0-16,0 21 0,0-21 0,1 0 15,-1 0-15,21 0 0,-21 0 16,0 0-16,22 0 0,-1 0 0,-21 0 16,22-21-16,-1 21 0,-21-22 0,21 1 15,1 0-15,-1 0 0,-21 0 16,22 0-16,-22-22 0,0 22 16,21-21-16,-21 21 0,1-22 0,-22 22 15,21-21-15,-21 21 0,21-1 16,-21 1-16,0 0 0,-21 21 31,0 0-31,-1 21 0,1 0 0,0-21 16,21 43-16,-21-22 0,21 0 0,-21 0 15,21 22-15,0-22 0,0 0 16,0 21-16,0-21 0,0 1 16,0-1-16,0 0 0,21 0 0,0 0 15,-21 0-15,21-21 0,22 22 16,-22-1-16,0-21 0,21 0 0,1 0 15,-1 0-15,0 0 0,1 0 0,20 0 16,-21 0-16,22 0 0,-22 0 16,22-21-16,-22-1 0,0 22 0,1-21 15,-1 0-15,-21 0 0,22 0 0,-22 0 16,0-1-16,0 1 0,0-21 16,-21 21-16,0-22 0,0 22 0,0 0 15,0 0-15,0 0 0,0 0 16,0-1-16,-21 22 0,0 0 15,0 0-15,0 0 0,-22 22 16,22-1-16,0 0 0,0 0 16,-22 0-16,22 22 0,0-22 0,0 0 15,0 21-15,21-21 0,0 1 0,-21 20 16,21-21-16,0 0 0,0 0 16,0 1-16,0-1 0,21-21 15,0 21-15,0-21 0,0 0 16,0 0-16,1 0 0,-1 0 15,0 0-15,0-21 0,0 21 0,0-21 16,1-1-16,-1 1 0,0 0 0,0 0 16,0 0-16,0-22 15,1 22-15,-1-21 0,0 0 0,-21-22 16,0 22-16,0-1 0,0-20 0,21 21 16,-21-1-16,0 1 0,0 0 15,0 20-15,0-20 0,0 21 0,0 0 16,0 42-1,-21 0-15,21 0 16,-21 0-16,21 22 0,0-1 0,0 0 16,0 1-16,-21 20 0,21-20 0,0-1 15,0 0-15,0 1 16,0-1-16,0 0 0,0-21 0,21 22 0,-21-22 16,21 0-16,0 0 0,0 0 15,0 1-15,1-1 0,20 0 16,0-21-16,1 0 0,-1 0 0,0 0 15,1 0-15,-1 0 0,21 0 0,-20 0 16,-1-21-16,0 21 0,1-21 16,-1-1-16,-21 1 0,0 0 0,22 0 15,-22 0-15,-21 0 0,0-1 0,21-20 16,-21 21-16,0 0 0,0 0 16,0-1-16,0 1 0,0 0 0,-21 21 15,0 0-15,0 0 16,-1 0-16,1 21 15,0 0-15,21 22 0,0-22 16,0 0-16,0 0 0,0 0 16,0 22-16,0-22 0,0 0 0,0 0 15,0 0-15,0 1 0,0-1 0,21-21 16,0 21-16,1-21 0,-1 21 16,0-21-16,0 21 0,43-21 15,-43 0-15,21 0 0,0 0 0,1 0 16,-1 0-16,0 0 0,1 0 15,20 0-15,-42 0 0,22 0 0,-1-21 16,0 21-16,-20-21 0,20 0 0,-21 0 16,0-1-16,22 1 0,-22 0 15,0 0-15,0-43 16,-21 22-16,21 21 0,-21-21 0,0 20 16,0 1-16,0 0 0,0 0 15,-21 0-15,0 0 0,0 21 16,0 0-16,-1 0 0,1 0 0,0 0 15,0 21-15,0 0 0,0 0 16,-1 0-16,1 0 0,21 1 16,-21 20-16,0-21 0,21 0 0,-21 22 0,21-22 15,0 0-15,0 0 16,0 0-16,0 0 0,0 1 0,0-1 16,0 0-16,21-21 15,0 21-15,0-21 16,0 0-16,1 0 0,-1 0 0,0 0 15,0 0-15,0 0 0,0 0 0,1-21 16,-1 21-16,0-21 0,0 0 16,0-1-16,0 1 0,1 0 0,-1 0 15,21-64-15,-21 43 16,-21 0-16,21-1 0,-21-20 0,22 20 16,-22-20-16,21 21 0,-21-22 15,0 22-15,0-1 0,0 1 0,0 21 0,0 0 16,0 0-16,0-1 0,-21 44 31,-1-1-31,22 0 0,-21 0 16,0 21-16,21 1 0,-21-1 15,21 0-15,0 22 0,0-22 0,0 1 16,0-1-16,0 21 0,0-41 0,0 20 16,0 0-16,0-21 0,0 22 15,0-22-15,21 0 0,0 0 0,0 0 16,1-21-16,-1 22 15,0-22-15,0 0 0,0 0 16,0 0-16,1 0 0,-1 0 0,0 0 16,0-22-16,0 1 0,22 21 15,-22-21-15,0 21 0,0-21 16,0 21-16,22-21 0,-22 21 0,0-21 16,0-1-16,0 22 0,0-21 0,1 21 15,-1 0-15</inkml:trace>
  <inkml:trace contextRef="#ctx0" brushRef="#br1" timeOffset="142915.84">9610 13145 0,'-22'0'16,"44"0"-16,-65 0 0,22 0 15,0 0-15</inkml:trace>
  <inkml:trace contextRef="#ctx0" brushRef="#br1" timeOffset="157212.06">1270 14986 0,'-21'0'15,"0"0"1,-1 0 0,1 0-16,0 0 0,0 0 15,0 0-15,0 0 0,-1 0 16,1-21-16,0 0 0,0 21 0,0-21 15,0 21-15,-1-22 0,22 1 16,0 0-16,-21 0 0,21 0 0,0 0 16,0-1-16,0 1 0,0-21 15,0 21-15,21 0 0,1-1 0,-1 1 16,0-21-16,21 21 0,-21 21 16,43-21-16,-22-1 0,1 22 0,-1 0 15,21 0-15,-20 0 0,-1 0 16,0 0-16,-20 0 0,20 0 15,-21 22-15,-21-1 0,0 0 16,0 21-16,0-21 0,0 1 0,-21 20 16,0-21-16,0 21 0,-22-20 15,1 20-15,21-21 0,-22 21 16,1-20-16,0 20 0,21-21 0,-22 21 16,22 1-16,-21-22 0,21 21 15,-1-21-15,22 22 0,0-22 0,0 0 16,0 0-16,0 0 0,0 1 15,0-1-15,0 0 0,0 0 0,22-21 16,-1 0-16,0 0 16,0 0-16,0 0 0,22 0 15,-22 0-15,0-21 0,0 21 16,0-21-16,-21 0 0,21-1 0,1 1 16,-22 0-16,0 0 15,0 0-15,0 0 0</inkml:trace>
  <inkml:trace contextRef="#ctx0" brushRef="#br1" timeOffset="158199.88">1228 15092 0,'0'0'0,"0"21"0,-22 0 0,1 0 15,0-21-15,21 22 16,0-1-16,0 0 0,0 0 16,0 0-16,0 0 15,0 1-15,0-1 0,0 0 0,0 0 16,0 0-16,21-21 15,0 0-15,1 0 0,-1 0 16,0 0-16,0 0 0,0 0 16,0 0-16,22-21 0,-22 0 0,0 0 15,0 0-15,22-1 0,-22 1 16,-21 0-16,21 0 0,-21 0 0,0-22 16,0 22-16,0 0 0,0-21 15,-21 21-15,0-1 0,-1 1 0,1 0 16,-21 0-16,21 21 0,0-21 15,-1 21-15,-20 0 0,21 0 0,0 0 16,0 0 0,21 21-1,0 0 1,21-21 0,0 0-16,0 0 0,21 0 15</inkml:trace>
  <inkml:trace contextRef="#ctx0" brushRef="#br1" timeOffset="158433.75">1841 14923 0,'22'0'0,"-22"-22"94,21 22-94</inkml:trace>
  <inkml:trace contextRef="#ctx0" brushRef="#br1" timeOffset="159159.56">3492 14520 0,'0'22'32,"22"-22"108,-1 0-140</inkml:trace>
  <inkml:trace contextRef="#ctx0" brushRef="#br1" timeOffset="159663.57">3556 14584 0</inkml:trace>
  <inkml:trace contextRef="#ctx0" brushRef="#br1" timeOffset="161629.01">3471 14669 0,'0'0'0,"0"21"16,21-21 15,1 0-31,-1 0 15,0-21-15,0 21 0,0-22 16,0 1-16,1 0 0,20 0 0,-21 0 16,21 0-16,-20-1 0,20-20 15,-21 21-15,0-21 0,22 20 0,-22-20 16,0 21-16,0 0 0,0-22 16,0 22-16,-21-21 0,0 21 0,22 0 15,-22-22-15,0 22 0,0 0 16,0 0-16,0 0 0,0-1 15,-22 1-15,1 21 0,0-21 16,0 21-16,0 0 0,0 0 16,-1 21-16,1-21 0,0 21 0,0 22 15,0-22-15,0 21 0,-1-21 16,-20 43-16,21-22 0,0 22 0,0-1 16,-1 1-16,1-1 0,21 1 15,-21-1-15,21 1 0,-21-1 0,21 22 16,-21-22-16,21 1 0,0-1 0,0 22 15,0-21-15,0 20 16,0-20-16,-21-1 0,21 22 0,-22-22 0,22 64 16,0-42-1,0-21-15,-21-1 0,21 1 0,0-1 16,0-21-16,0 22 0,0-22 0,0-21 16,0 22-16,0-22 0,0 0 15,0 0-15,21 0 0,1-21 0,-1 0 16,0 0-16,0 0 0,0-21 15,0 0-15,22 0 0,-22 0 16,0 0-16,0-22 0,22 1 0,-22 0 16,0-1-16,21-20 0,-21 20 15,1-20-15,-1 21 0,0-22 16,-21 1-16,0-1 0,0 1 0,0-1 16,0 1-16,0-22 0,-21 21 15,0 1-15,-1 21 0,1-22 0,-21 22 16,21 21-16,0-22 0,-1 22 15,-20 0-15,21 21 0,0 0 0,21-21 16,-21 21-16,-1 0 0,44 0 47,-1 0-47,0-21 0,21 21 16,-21-22-16,1 22 0,20-21 0,-21 0 15,21 21-15,-20-21 0,20 0 16,0 0-16,-21-1 0,22-20 0,-22 21 15,0 0-15,0 0 0,0-1 16,1 1-16,-1 0 0,-21 0 16,0 0-16,0 42 31,0 0-15,0 0-16,0 0 0,0 22 0,0-22 15,0 0-15,0 0 0,0 22 16,0-22-16,0 0 0,0 0 0,0 0 15,21 0-15,0 1 0,0-22 0,-21 21 16,21-21-16,1 21 0,-1-21 16,0 0-16,0 0 0,21 0 0,-20 0 15,-1 0-15,0-21 16,0 21-16,21-21 0,-20-1 0,-1 1 16,0 0-16,21 0 0,-21 0 0,1 0 15,-1-1-15,-21 1 0,0-21 16,21 21-16,-21 0 0,0-1 0,0 1 15,-21 21 17,21 21-32,0 1 0,0-1 0,-21 0 15,21 0-15,-22 0 0,22 0 16,0 1-16,0-1 0,0 0 16,0 0-16,0 0 0,0 0 15,0 1 1,22-22-1,-1 0 1,-21-22-16,21 1 0,0 21 0,-21-21 16,21 0-16,0 0 0,-21 0 0,22-1 15,-1 1-15,-21 0 0,21 0 16,0 0-16,0 0 0,0 21 16,-21 21-1,22 0-15,-22 0 16,0 0-16,21 0 0,-21 1 0,0-1 15,0 0-15,0 0 0,21 0 16,-21 0-16,21 1 0,0-1 16,0 0-16,1 0 0,-1-21 15,0 21-15,21-21 16,-21 0-16,1 0 0,-1 0 0,21 0 16,-21 0-16,0-21 0,22 0 0,-1 21 15,-21-21-15,22 0 0,-22-1 16,21 1-16,-21 0 0,0 0 15,1-21-15,-22 20 0,0 1 0,0-21 0,0 21 16,0 0-16,0-1 16,0 1-16,-22 0 0,1 21 0,0 0 15,0 0-15,0 0 0,-22 0 0,22 0 16,0 21-16,0 0 0,0 1 16,0-22-16,-1 21 0,1 0 0,21 0 15,-21 0-15,21 0 0,0 1 16,0-1-16,0 0 15,21-21-15,0 0 0,1 0 16,-1 0-16,0 0 16,0 0-16,0 0 0,0 0 0,1 0 15,-1 0-15,0 0 0,0 0 0,0 0 16,0 21 0,-21 0-16,0 0 0,0 22 15,0-22-15,0 0 0,0 0 0,0 22 16,0-1-16,0 0 15,0 1-15,0-1 0,0 0 0,0 1 16,0 20-16,22-21 0,-22 22 0,0-22 16,0 22-16,0-22 0,0 22 15,0-22-15,0 21 0,0-20 0,0 20 16,0 1-16,0-22 0,0 22 0,-22-22 16,22 21-16,-21-20 0,0-22 15,0 21-15,0 1 0,0-22 0,-22 0 16,22 0-16,0 0 0,-21-21 15,20 0-15,1 0 16,0 0-16,0 0 0,0-21 0,0 0 16,-1-21-16,22 20 0,-21-20 0,21 0 15,-21-22-15,21 22 0,0-22 16,0 1-16,0-1 0,0 1 0,0 21 16,0-22-16,21 22 0,0-22 0,1 22 15,-1 0-15,-21-1 0,21 1 16,0 0-16,0-1 0,22 1 0,-22 0 15,0-1-15,0 1 0,21 0 16,-20-1-16,20 1 0</inkml:trace>
  <inkml:trace contextRef="#ctx0" brushRef="#br1" timeOffset="161979.89">5821 14817 0,'0'-21'62,"21"21"-46,0-22-16,-21 1 0,21 21 15,0-21-15,-21 0 0,0 0 0,22 21 16,-22-21-16,0-1 0,0 1 16,0 0-16,0 0 0,-22 21 15,1 0 1,0 0-16,0 21 0,21 0 15,-21 0-15,0 1 0,21 20 16,-22-21-16,22 0 0,0 22 0,0-22 16,0 0-16,0 0 0,0 0 0,0 0 15,0 1-15,22-1 0,-1-21 16,0 21-16,0-21 0,0 0 0,0 0 16,1 0-16,20 0 0,-21 0 0,21 0 15,-20 0-15,-1-21 16,21 0-16,-21-1 0,0 22 0,1-21 0</inkml:trace>
  <inkml:trace contextRef="#ctx0" brushRef="#br1" timeOffset="162323.69">6244 14584 0,'0'0'0,"0"-21"0,0 0 0,0-1 16,0 1-16,0 0 0,0 0 16,21 21-16,0 0 0,-21-21 0,22 21 15,-1 0-15,0 0 0,0 0 16,0 21-16,22 0 0,-22 0 0,0 22 15,21-22-15,-21 21 0,-21 0 0,22-20 16,-22 20-16,0 0 0,0-21 16,0 22-16,0-22 0,0 21 0,-22 1 15,1-22-15,0-21 16,0 21-16,0-21 16,0 0-16,-1 0 15,22-21-15,0 0 16,0-1-16,0 1 15,0-21-15,0 21 0,0 0 0,22-22 16,-22 1-16,21 0 0,0-1 0,-21 1 16,21 21-16,0-22 15,0 1-15,-21 21 0,22 0 0,-1 0 0,-21-1 16,0 1-16,21 0 0,-21 0 16,0 0-1</inkml:trace>
  <inkml:trace contextRef="#ctx0" brushRef="#br1" timeOffset="162544.19">4953 14266 0,'0'0'16,"-21"0"-16,0 0 0,-1 0 0,1 0 15,0 0-15,63 0 47,-20 0-47,-1 0 16</inkml:trace>
  <inkml:trace contextRef="#ctx0" brushRef="#br1" timeOffset="163080.85">7578 14266 0,'0'-21'15,"0"42"-15,21-84 0,0 42 0,-21 0 0,21-22 16,-21 22-16,0 0 0,0 0 0,0 0 16,0-1-16,0 44 31,0-1-31,0 21 16,0 0-16,0 1 0,-21 20 0,0 1 15,21-1-15,-21 22 0,21-22 0,-22 1 16,22-1-16,0-20 0,-21 20 15,0-20-15,21-1 0,-21 0 0,21 1 16,0-22-16,0 21 0,-21-21 16,21 0-16,0 1 0,0-1 15,21-42 17,-21-1-32,21 1 15,-21 0-15</inkml:trace>
  <inkml:trace contextRef="#ctx0" brushRef="#br1" timeOffset="163420.66">7535 14330 0,'0'-21'0,"0"42"0,-21-85 16,21 43-16,0 0 0,0 0 0,0 0 16,0 0-16,0-1 0,0 1 0,0 0 15,21 0-15,0 0 0,22 0 16,-1-1-16,-21 1 0,22 21 0,20-21 15,-21 21-15,1 0 0,-1 0 16,0 0-16,1 21 0,-22 0 0,0 1 16,0 20-16,-21-21 0,0 21 0,0 1 15,0-1-15,-21 0 0,0 1 16,0-1-16,-22 0 0,22 1 16,-21-1-16,0-21 0,-1 22 0,22-22 15,-21 0-15,21 0 0,-1 0 16,1-21-16,21 21 0,-21 1 15,42-22 17,0 0-32,1 0 0,-1 0 15,0 0-15,0 0 0,0 0 16</inkml:trace>
  <inkml:trace contextRef="#ctx0" brushRef="#br1" timeOffset="165067.7">8043 14901 0,'0'0'0,"85"-42"32,-64 21-32,0 0 0,0 0 15,1-1-15,-1-20 0,0 21 0,0-21 16,0-1-16,0 22 0,1-21 0,-1-1 15,-21 22-15,0-21 0,0 21 0,0 0 16,0-1-16,0 1 0,-21 21 16,-1 0-16,1 0 15,0 0-15,0 0 0,0 21 0,0 1 16,21-1-16,0 0 0,-22 0 16,22 0-16,0 0 0,0 1 0,0 20 15,0-21-15,0 0 0,0 0 0,22 1 16,-1-1-16,-21 0 0,21 0 15,0 0-15,-21 0 0,21 1 16,0-1-16,-21 0 0,22-21 0,-22 21 16,0 0-16,21-21 0,0 0 15,-21 21-15,21-21 0,0 0 16,0 0-16,1 0 16,-1 0-16,0 0 0,0 0 15,0 0-15,0-21 0,22 0 0,-22 0 16,21 21-16,-21-21 0,22 0 15,-22-22-15,21 22 0,-21 0 0,1-21 16,-1 20-16,0-20 0,0 21 0,0 0 16,-21-22-16,0 22 0,21 21 15,-21-21-15,0 0 0,0 42 32,0 0-32,0 0 15,-21 1-15,21-1 0,0 0 0,0 21 16,0-21-16,0 1 15,0 20-15,0-21 0,0 0 0,0 0 16,0 1-16,0-1 0,21 0 16,1 0-16,-1-21 0,0 21 15,0-21-15,21 0 0,-20 0 16,-1 0-16,0 0 0,0 0 0,21-21 16,-20 0-16,-1 21 0,0-21 15,0 0-15,21-1 0,-42 1 0,22 0 16,-1 0-16,-21-21 0,21 20 0,-21 1 15,0 0-15,0 0 0,0 0 16,0 0-16,0-1 0,0 44 16,0-1-1,0 0-15,0 0 16,0 0-16,0 0 0,-21 1 0,21 20 16,-21-21-16,21 0 0,0 0 0,-22 1 15,22-1-15,-21 0 0,21 0 16,-21-21-16,21 21 0,0-42 47,0 0-32,21 21-15,0-21 0,-21-22 16,22 22-16,-1 0 0,-21-21 0,21 21 16,0-22-16,0 1 0,0 21 0,1-22 15,-1 22-15,0 0 0,21 0 16,-21 21-16,1 0 0,-1 0 15,0 0-15,0 21 16,-21 21-16,0-20 0,0-1 0,0 0 16,0 21-16,0-21 0,0 1 15,0-1-15,0 21 0,0-21 0,21 0 16,-21 1-16,0-1 0,21-21 0,1 21 16,-1 0-16,0-21 0,0 0 15,0 21-15,0-21 0,1 0 0,-1 0 16,0 0-16,0 0 0,0 0 0,22 0 15,-22-21-15,0 21 0,0-21 16,0 0-16,0 0 0,1-1 16,-1 1-16,0-21 0,0 21 0,-21-22 15,21 1-15,0-21 0,-21 20 16,22-20-16,-22 20 0,21-20 0,0 21 16,-21-1-16,21 1 0,0 0 15,0-1-15,-21 22 0,0 0 0,0 0 16,22 0-16,-22 42 31,0 0-31,0 21 0,0-21 16,-22 22-16,1-1 0,21 0 0,-21 1 0,21-1 15,-21 22-15,0-22 16,21 0-16,-21 22 0,21-22 0,0 0 16,-22-20-16,22 20 0,0-21 0,0 21 15,0-20-15,0-1 0,0 0 16,0 0-16,0 0 0,22-21 15,-1 0-15,0 0 0,0 0 16,21 0-16,-20 0 0,-1 0 16,21-21-16,-21 0 0,0 21 0,22-21 15,-22 0-15,0-1 0,21 1 0,-20-21 16,-1 21-16,0-22 16,0 22-16,0-21 0,0 21 0,-21-22 15,22 22-15,-22 0 0,0 0 0,-22 21 31,1 0-31,0 0 0,0 0 0,0 21 16,0 0-16,21 0 0,0 1 0,0-1 16,-22 0-16,22 0 0,0 0 15,0 0-15,0 1 0,0-1 16,22 0-16,-22 0 0,21 0 16,-21 0-16,0 1 0,21-22 15,-21 21-15,21 0 0,-21 0 16,0 0-1,-21-21 17,0 0-32,0 0 15,-1 0-15,1 0 16,21-21-16,-21 0 0,0 0 16,21 0-16</inkml:trace>
  <inkml:trace contextRef="#ctx0" brushRef="#br1" timeOffset="165299.56">10181 14457 0,'21'-21'31,"0"21"-31,1 0 0,-1 0 0,0-21 16,0 21-16,0-22 0,22 22 0,-22 0 15,0 0-15,0-21 0,0 21 16,0-21-16,1 21 0,-1 0 16,-21-21-1,-21 0 1</inkml:trace>
  <inkml:trace contextRef="#ctx0" brushRef="#br1" timeOffset="165521.44">9102 14182 0,'0'0'15,"-22"0"32,1 0-31</inkml:trace>
  <inkml:trace contextRef="#ctx0" brushRef="#br1" timeOffset="-213336.7">16319 4784 0,'0'-21'16,"-21"21"-16,21-22 0,0 1 15,0 0-15,0 0 16,0 0-16,-21 0 0,21-1 16,-21 22-16,21-21 15,0 42 32,0 1-47,0 20 0,0-21 16,0 21-16,0 22 0,0-22 0,0 22 15,0-1-15,0 1 0,0-1 16,0 1-16,0-1 0,0 1 0,-21-1 16,21 22-16,-21-22 0,-1 22 15,22-21-15,-21-1 0,0 1 0,21 20 16,-21-41-16,0 20 0,0 1 0,21-22 16,-22 21-16,1-20 0,21-1 15,-21 0-15,21 1 0,0-22 0,0 21 16,0-21-16,0 1 0,0-44 31,0 1-31,0 0 16,21-21-16,0 21 0,1-22 15,20 1-15,-21 0 0</inkml:trace>
  <inkml:trace contextRef="#ctx0" brushRef="#br1" timeOffset="-212441.21">16446 4657 0,'0'0'16,"-21"-85"-1,0 85-15,21-21 16,21 21 31,0 0-47,1 0 0,-1 0 15,0 0-15,21 0 0,-21 0 16,1 0-16,20 0 0,-21 0 16,21 0-16,1 0 0,20 0 0,-20 0 15,20 0-15,22 0 0,-22 0 0,22 0 16,21 0-16,-22 0 0,22 0 15,0 0-15,-21 0 0,-1 0 0,22 0 16,-21 0-16,0 0 0,-1 0 16,1 0-16,-22 21 0,22-21 15,-21 0-15,-1 0 0,-21 0 0,22 0 16,-22 21-16,-21-21 0,22 0 16,-22 0-16,0 21 0,0-21 0,0 0 15,1 0-15,-22 22 0,21-1 16,0-21-16,-21 21 15,0 0-15,0 0 0,0 0 16,0 1-16,0-1 16,0 0-16,0 21 0,0-21 0,0 22 0,0-1 15,0 0-15,0 1 0,0 20 16,0-20-16,0-1 0,0 21 16,0-20-16,0-1 0,0 22 0,0-22 15,0 21-15,0-20 0,0 20 0,-21-20 16,21 20-16,-21-21 0,21 1 15,-22-1-15,22 0 0,0 1 0,-21-1 16,0-21-16,0 22 0,21-22 0,-21 0 16,0 21-16,21-21 0,-22 1 15,1-1-15,21 0 0,-21 0 16,0 0-16,0-21 0,21 21 0,-21-21 16,-1 0-16,22 22 0,-21-22 15,0 21-15,0-21 0,0 0 0,-22 0 16,22 0-16,-21 0 0,0 0 15,-22 0-15,22 0 0,-22 0 16,1 0-16,-22 0 0,0 0 0,-20 0 16,-1 0-16,-21 0 0,0 0 0,21-21 15,-21 21-15,0 0 0,0 0 0,21 0 16,-21 0-16,21 0 0,22 0 16,-1 0-16,0 0 0,1 0 0,41 0 15,-20 0-15,20 0 0,1 0 0,21 0 16,-21 0-16,20 0 15,1 0-15,21 21 16,21-21 31,1 0-47,-1 0 0,0 0 0</inkml:trace>
  <inkml:trace contextRef="#ctx0" brushRef="#br1" timeOffset="-211880.34">17018 6498 0,'0'21'0,"0"-42"0,0 64 0,0-22 15,-21 21-15,0-21 0,21 0 16,-22 1-16,22 20 0,-21-21 15,0 21-15,0 1 0,0-22 0,0 21 16,-1-21-16,1 22 0,0-22 0,0 21 16,0-21-16,-22 1 0,22 20 0,0-21 15,0 0-15,0 0 0,0 1 16,-1-1-16,1 0 0,21 0 16,0-42 15,21 0-31,1 21 15,-1-21-15,0-1 0,21 1 16,-21 21-16,1-21 0,20 21 0,-21 0 16,21-21-16,1 21 0,-1 0 15,0 0-15,1 0 0,-1 0 0,0 0 0,1 0 16,-1 0-16,0 0 0,-20 0 16,20 0-16,0 0 0,-21 0 0,1 0 15,-1 0-15,-42 0 47,-1 0-47,1 0 0,0-21 16,0 21-16,0-21 0,0-1 0,-1 1 15,1 0-15,21 0 0,0-21 0,0 20 16,-21 1-16,21 0 0,-21-21 16,21 21-16,0-1 0,0 1 0,0 0 15,-21 21-15,21-21 16,-21 0-16,21 0 15,0-1-15,0 1 0</inkml:trace>
  <inkml:trace contextRef="#ctx0" brushRef="#br1" timeOffset="-210680.75">18627 5652 0,'-22'0'15,"22"21"-15,-21 0 0,21 0 16,0 0-16,0 0 0,0 1 16,0-1-16,0 0 0,0 0 15,0 0-15,0 0 0,0 1 0,0-1 16,21-21-16,1 21 0,-22 0 16,21-21-16,0 21 0,0-21 0,0 0 15,0 21-15,1-21 16,-1 0-16,0 0 0,0 0 15,0 0-15,0 0 0,-21-21 16,22 21-16,-1-21 0,0 0 16,0 21-16,0-21 0,0 0 0,1-1 15,20 1-15,-21 0 0,0-21 0,22 21 16,-22-1-16,21 1 0,-21 0 16,22 21-16,-22-21 0,21 21 15,-21 0-15,22 0 0,-22 0 0,0 0 16,0 0-16,0 0 0,0 0 15,1 21-15,-1-21 0,0 21 0,-21 0 16,21 1-16,0-1 0,-21 0 0,21 0 16,-21 0-16,22-21 0,-1 21 15,-21 1-15,21-22 0,0 21 0,0-21 16,0 0-16,1 0 16,-1 0-16,0 0 0,0 0 0,0 0 15,0 0-15,22-21 16,-22-1-16,0 22 0,0-21 0,0 0 15,1 0-15,-1 0 0,0 0 16,0-1-16,0 1 0,0 21 0,1-21 16,-1 21-16,0 0 15,-21 21-15,21-21 16,-21 21-16,21 1 0,-21-1 0,0 0 16,21 0-16,-21 0 0,0 0 15,22 1-15,-22-1 0,21-21 16,-21 21-16,21-21 0,0 0 15,0 0-15,0 0 0,1 0 16,-1 0-16,0 0 0,0 0 0,0-21 16,0 21-16,1-21 0,-1-1 0,0 22 15,21-21-15,-21 0 16,1 0-16,-1 0 0,0 0 0,0 21 16,0-22-16,0 22 0,1 0 0,-1 0 15,-21 22 16,0-1-31,0 0 16,0 0 0,0 0-16</inkml:trace>
  <inkml:trace contextRef="#ctx0" brushRef="#br1" timeOffset="-210284.97">21251 5249 0,'0'0'0,"0"-21"0,0 0 15,0 0-15,-21 21 32,21 21-32,-21 0 0,21 0 0,0 1 15,0 20-15,-21 0 0,21 1 16,-21-1-16,21 21 0,-22-20 0,22 20 16,-21 1-16,21-1 0,0-20 0,0 20 15,-21 1-15,21-22 0,0 0 16,0 1-16,0-1 0,0 0 0,0 1 15,0-22-15,0 21 0,0-21 0,0 22 16,0-22-16,0 0 0,0 0 16,0 0-16,0 0 0,0-42 47,0 0-47,21 0 0,-21 0 15,21 0-15,1-22 0,-1 22 0</inkml:trace>
  <inkml:trace contextRef="#ctx0" brushRef="#br1" timeOffset="-209609.36">21188 5186 0,'0'0'0,"0"-21"0,0 0 0,-21 21 0,42 0 47,0 0-47,21 0 0,-21 0 16,22 0-16,-1 0 0,0 0 15,22 0-15,-1 0 0,1 0 0,-1 0 16,1 0-16,21 0 0,-22 0 0,1 0 16,20 0-16,-20 0 0,20 0 15,1 21-15,0-21 0,-1 0 0,1 0 16,0 0-16,-22 0 0,22 0 15,-22 21-15,22-21 0,-43 0 0,22 0 16,-22 21-16,1-21 0,-22 21 16,0-21-16,0 0 0,0 0 15,-21 21-15,0 1 16,0-1-16,0 0 16,0 0-1,-21 0-15,21 0 0,-21 1 16,21-1-16,0 21 0,0-21 15,0 0-15,0 22 0,0-1 0,0-21 16,0 22-16,0-1 0,0 0 0,0 1 16,0-1-16,0 0 15,0 1-15,0-1 0,0 0 0,0 1 16,0-22-16,0 21 0,0-21 0,0 22 16,0-22-16,0 0 0,-21 21 15,0-21-15,21 1 0,-22-1 0,1 0 16,0-21-16,0 21 0,-21 0 0,20-21 15,-20 21-15,0-21 0,-22 22 16,22-22-16,-22 0 0,1 0 0,-1 0 16,-20 0-16,20 0 0,-20 0 0,20 0 15,-21 0-15,1 0 0,-1 0 16,22 0-16,-22 0 0,21 0 0,1 0 16,21 0-16,-22 0 0,22 0 15,-1 0-15,22 0 0,-21 0 16,21 0-16,0 0 0,21-22 0,-22 1 15,22 0-15,-21 21 16,21-21-16,0 0 0,0 0 16</inkml:trace>
  <inkml:trace contextRef="#ctx0" brushRef="#br1" timeOffset="-209068.67">21590 4466 0,'0'0'0,"0"-63"31,-21 84-15,21 0-16,-21 0 0,21 0 0,-22 22 16,22-1-16,0-21 0,0 22 15,-21-1-15,0 0 0,21 1 16,-21-1-16,21 0 0,0-21 0,-21 22 15,21-22-15,-21 21 0,21-21 16,0 1-16,0-1 0,-22 0 16,22 0-16,0-42 31</inkml:trace>
  <inkml:trace contextRef="#ctx0" brushRef="#br1" timeOffset="-208772.84">21378 4487 0,'-21'-42'16,"42"84"-16,-42-105 0,21 42 0,0 0 15,0-1-15,0 1 0,0 0 0,0 0 16,0 0-16,21 21 0,0-21 0,1 21 16,20 0-16,0 0 0,1 0 15,-22 0-15,21 0 0,0 21 0,1 0 16,-1 21-16,-21-21 0,0 22 15,1-1-15,-22-21 0,0 22 0,0-1 16,0-21-16,-22 21 0,-20-20 0,21-1 16,-21 0-16,-1 0 0,22 0 15,-21 0-15,-1 1 0,22-22 16,0 21-16,0 0 0,0-21 0,0 0 16,-1 21-16,44-21 31,-1 21-31</inkml:trace>
  <inkml:trace contextRef="#ctx0" brushRef="#br1" timeOffset="-207537.55">21548 4953 0,'0'0'0,"21"0"31,-21-21-15,21 21-16,0-21 0,0 21 0,0-21 15,1-1-15,-1 1 0,21 0 16,-21-21-16,0 21 0,22-1 0,-22 1 16,0 0-16,-21 0 0,0 0 15,21 21-15,-21-21 0,-21 21 32,21 21-32,-21 0 15,0 0-15,0 0 0,21 0 16,0 22-16,-22-22 0,22 0 0,0 0 15,0 0-15,0 1 0,0-1 0,0 0 16,0 0-16,0 0 16,22-21-16,-1 0 15,0 0-15,0 0 0,0 0 0,0 0 16,1 0-16,-1-21 0,0 21 0,0-21 16,0 0-16,0 0 0,1-1 15,-1 1-15,-21 0 0,21 0 0,0 0 16,0 0-16,-21-1 15,0 44 17,0-1-32,0 0 0,0 0 15,0 0-15,0 0 16,0 1-16,0-1 0,0 0 16,0 0-1,21-21-15,1 0 0,-1 0 16,0 0-16,0 0 15,0 0-15,0 0 0,-21-21 0,22 0 16,-1 21-16,0-21 0,0-1 0,0 1 16,-21 0-16,21 0 0,1 0 15,-22 0-15,0-1 0,0 1 0,21 21 16,-21 21 15,-21-21-31,21 22 0,0-1 0,-22 0 16,22 0-16,-21 0 0,21 0 15,-21 1-15,21-1 0,0 0 0,0 0 16,21-21 15,0 0-31,1 0 0,-1-21 16,0 21-16,0-21 0,0 0 0,-21-1 16,21 1-16,1-21 0,-1 21 15,21-22-15,-21 22 0,0-21 0,1 0 16,-1-1-16,0 1 15,0 0-15,-21-1 0,21 1 0,-21 0 16,21-1-16,-21 22 0,0-21 0,0-1 16,0 1-16,0 21 0,0 0 15,0 0-15,0-1 0,-21 22 32,0 22-32,21-1 0,-21 21 0,0-21 15,0 22-15,-1-1 0,1 0 16,21 1-16,-21-1 0,21 0 0,-21 1 15,21-1-15,0 0 0,0 1 0,0-1 16,0 0-16,0 1 0,0-22 16,0 21-16,0-21 0,0 22 15,0-22-15,21 0 0,0 0 16,0-21-16,1 0 16,-1 0-16,0 0 0,0 0 0,0 0 15,0-21-15,1 21 16,-1-21-16,0 0 0,0-1 0,0 1 15,0 0-15,-21 0 0,22 0 0,-1 0 16,0-1-16,-21 44 47,0-1-47,0 0 0,0 0 0,0 0 0,0 0 16,0 1-16,0-1 15,0 0-15,0 0 16,0 0-16,21-21 15,0 0-15,0 0 0,1 0 16,-1 0-16,0-21 0,0 0 16,0 21-16,0-21 0,1 0 0,-1 21 15,-21-22-15,21 1 0,0 0 16,0 21-16,0-21 0,1 21 16,-22-21-16,0 0 0,21 21 0,-21-22 15,21 22-15</inkml:trace>
  <inkml:trace contextRef="#ctx0" brushRef="#br1" timeOffset="-207287.7">22627 4509 0,'85'0'15,"-64"0"1,21 0-16,-21 0 0,22 0 0,-1 0 0,-21-22 16,22 22-16,-1 0 0,-21 0 0,21-21 15,-20 21-15,-1 0 16,0 0-16,-21-21 0,0 0 16,0 0-1,-21 21-15,0-21 0</inkml:trace>
  <inkml:trace contextRef="#ctx0" brushRef="#br1" timeOffset="-206980.87">22246 4339 0,'0'0'0,"-21"0"0,21 21 15,21-21 17,0 0-32,0 0 0,1-21 0,-1 0 15,0 21-15,0-21 16,-21 0-16,21 21 0,-21-21 0,0-1 16,0 1-16,0 0 15,-21 21-15,0 0 0,0 0 0,0 0 16,-1 0-16,1 0 0,0 21 15,21 0-15,-21 1 16,21-1-16,-21 0 0,21 0 16,-21 0-16</inkml:trace>
  <inkml:trace contextRef="#ctx0" brushRef="#br1" timeOffset="-204752.13">16764 5038 0,'0'-21'15,"0"42"32,0 0-47,0 0 16,0 21-16,0-20 0,0-1 15,0 21-15,0-21 0,0 22 0,0-22 16,0 21-16,0-21 0,0 0 16,0 1-16,-21-1 0,21 0 15,0 0-15,0 0 0,0 0 0,-21-21 16,21 22-16,-22-1 16,22-42 30,0-1-46,0 1 0</inkml:trace>
  <inkml:trace contextRef="#ctx0" brushRef="#br1" timeOffset="-203972.6">16700 5038 0,'22'0'31,"-1"0"-15,0 0-16,0 0 0,0 0 16,0 0-16,1 0 0,-1 0 15,0 0-15,21 0 0,-21 0 0,22 0 16,-22 0-16,21 0 15,1 0-15,20 0 0,-21 0 0,22 0 16,-1 0-16,1 0 0,-22 0 0,22 21 16,-22-21-16,22 0 0,-22 0 15,0 0-15,-21 0 0,22 0 0,-22 0 16,0 0-16,0 21 0,0-21 16,-21 21-1,0 0 1,0 1-1,0-1 1,0 0 0,0 0-16,0 0 15,0 0-15,0 1 0,0-1 16,-21 0-16,21 0 0,0 0 16,0 0-16,0 1 0,0-1 0,0 0 15,0 0-15,0 0 0,0 0 16,0 1-16,0-1 0,0 0 0,0 0 15,0 0-15,0 0 0,0 1 16,0-1-16,0 0 16,-21-21-16,0 21 0,21 0 15,-21-21 1,0 0-16,-1 0 16,1 0-16,0 0 15,0 0-15,0 0 0,-22-21 0,1 21 16,0-21-16,-22 21 0,22-21 15,-22 0-15,-20 21 0,20-22 0,1 1 16,-1 0-16,22 21 0,-22-21 16,22 21-16,-21 0 0,41-21 0,-20 21 15,0-21-15,21 21 0,-1 0 0,1 0 16,0 0-16,42 0 78,0 0-78,1-22 0,-1 22 16,0 0-16,0-21 0</inkml:trace>
  <inkml:trace contextRef="#ctx0" brushRef="#br1" timeOffset="-181572.33">16806 5101 0,'0'0'0,"0"-21"16,0 0 15,0 42 16,0 0-31,0 0-16,0 1 15,0-1-15,0 0 0,0 0 0,0 0 16,0 22-16,0-22 0,0 21 0,0-21 16,0 0-16,0 22 0,0-22 15,0 0-15,0 21 0,0-20 0,-21-1 16,21 0-16,0 0 0,0 0 16,-21 0-16,21 1 15,-21-22-15,21 21 0,0-42 47,0-1-31,0 1-1,0 0-15,0 0 0,0 0 0,0 0 16,0-1-16,0 1 0,0 0 16,0-21-16,0 21 0,0-1 0,0-20 15,0 21-15,0 0 0,0-22 0,0 22 16,0 0-16,0 0 0,0-21 15,0 20-15,0 1 0,0 0 0,0 0 16,0 0-16,21 21 94,0 21-79,0-21-15,0 0 0,1 0 16,-1 0-16,0 21 16,0-21-16,21 0 0,-20 0 0,-1 0 15,21 0-15,-21 0 0,22 0 16,-1 0-16,0 0 0,-21 0 0,22 0 16,-22 0-16,21 0 0,-21 0 15,1 0-15,20 0 0,-21 0 16,0 0-16,0 0 0,1 0 15,-1 0 1,0 0-16,0 0 0,0 0 16,0 0-16,1 0 15,-1 0-15,0 0 0,0 0 16,0 0-16,0 0 16,1 0 124,-1 21-62,-21 0-62,21-21-16,-21 22 0,0-1 16,0 0-16,0 0 15,0 0-15,0 0 16,0 1-16,0-1 0,0 0 15,0 0-15,0 0 0,0 0 16,0 1-16,0-1 0,-21 0 16,21 0-16,-21 0 0,21 0 15,0 1-15,0-1 0,-22 0 16,22 0-16,-21 0 0,21 0 16,0 1-16,0-1 15,0 0 1,0 0-16,-21-21 78,0 0-62,0 0-16,0 0 0,-1 0 15,1-21-15,0 21 0,0 0 16,0 0-16,-22 0 0,22 0 0,-21 0 15,21 0-15,-22-21 0,1 21 16,21 0-16,-21 0 0,-1 0 0,22 0 16,-21 0-16,21 0 0,-22 0 15,22 0-15,0 0 0,-21 0 0,20 0 16,1-21-16,0 21 0,0 0 16,0 0-16,0 0 0,-1 0 15,1 0-15,0 0 0,0 0 16,0 0-1,42 0 48,0 0-47,0 0-1,0 0-15,1 0 31,-1 0-31,0 0 32,0 0-32,0 0 15,0 0-15,1 0 0,-1 0 16,0 0-16,0 0 0,0 0 0,0 0 16,22 0-16,-22 0 0,0 0 15,21 0-15,-20 0 0,20 0 0,0 0 16,-21 0-16,1 0 15,20 0-15,-21 0 0,0 0 0,0 0 0,1 0 16,-1 0-16,-21 21 0,21-21 31,-42 0 1,0 0-32,-1 0 0,1 0 0,-21 0 15,0 0-15,20 0 0,-20 0 0,0 0 16,-1 0-16,1 0 0,0 0 15,-1 0-15,1 0 0,21 0 0,0 0 16,-22-21-16,22 21 0,0 0 16,0 0-1,42 0 32,0 0-47,0 0 0,22 0 16,-22 21-16,21-21 0,1 0 0,-1 0 15,0 0-15,1 21 0,20-21 0,-21 0 16,1 0-16,20 0 0,-20 0 16,-22 0-16,21 0 0,0 0 0,-20 0 15,20 0-15,-21 0 0,0 0 16,0 0-16,1 0 16,-44 0 77,1 0-77</inkml:trace>
  <inkml:trace contextRef="#ctx0" brushRef="#br1" timeOffset="-176061.68">20743 5503 0,'0'-21'32,"0"42"46,0 1-63,0-1 1,0 0-16,0 0 16,21-21-16,-21 21 15,22 0-15,-1-21 0,-21 22 0,21-1 16,0 0-16,0 0 15,0 0-15,1 0 0,-1 1 0,0-1 16,0 0-16,0-21 0,0 21 16,1 0-16,-1 0 0,0-21 0,-21 22 15,21-22-15,0 21 16,0-21-16,-21 21 62,-21-21-46,0 0 0,0 0-16,0 21 0,-22-21 0,22 21 15,0-21-15,0 21 0,-21-21 16,-1 22-16,22-22 0,-21 21 0,-1-21 16,22 21-16,-21-21 0,0 21 0,20-21 15,1 21-15,-21-21 0,21 0 16,0 21-16,-1-21 0,1 22 15,0-22-15,21 21 16,21-42 47,0 21-63,1 0 0,-1-22 15,0 22-15,21-21 0,-21 0 16,22 21-16,-22-21 0,21 0 0,1 21 15,-22 0-15,21 0 0,0-21 0,-20 21 16,-1-22-16,21 22 0,-21 0 16,0 0-16,1 0 0,-1 0 15,0 0-15,-21-21 16,21 21-16,0 0 47,-21-21-32,0 0 17,0 0-32,0 0 0,0-1 15,-21 1 1,21 0-16,0 0 0</inkml:trace>
  <inkml:trace contextRef="#ctx0" brushRef="#br1" timeOffset="-175349.09">20828 5440 0,'0'-21'0,"0"42"78,0 0-78,0 0 16,21-21-16,-21 21 15,21 1-15,0-1 0,1-21 0,-1 21 16,0 0-16,0 0 0,0 0 16,0 1-16,1-1 0,-1 0 0,0 0 15,0 0-15,21-21 0,-20 21 16,-1 1-16,0-1 0,0-21 0,0 21 16,0-21-16,1 21 0,-1-21 0,0 21 15,0-21-15,0 0 16,0 0-1,-21 21 32,-21-21-47,0 0 16,0 22-16,0-1 0,0-21 16,-1 21-16,1-21 0,21 21 0,-42-21 15,21 21-15,0 0 0,-1-21 16,-20 22-16,21-1 0,-21 0 0,20-21 15,-20 21-15,21 0 0,-21-21 16,20 21-16,1-21 0,0 22 16,0-22-16,0 0 0,0 21 0,-1-21 15,1 0-15,0 0 0,21 21 16,0-42 46,0 0-46,0-1 0,0 1-16</inkml:trace>
  <inkml:trace contextRef="#ctx0" brushRef="#br1" timeOffset="-174817.4">20807 5525 0,'0'0'0,"0"21"47,21 0-47,0 0 0,0-21 16,0 21-16,1 0 0,-1 1 0,0-1 15,0 0-15,21 0 0,-20 0 0,-1 0 16,21 1-16,-21-1 0,0-21 16,1 21-16,-1-21 0,0 0 0,0 21 15,0-21 1,-21 21-1,-21-21 17,0 0-17,0 21-15,0-21 16,-1 0-16,1 0 0,0 22 16,0-22-16,-21 21 0,20-21 0,-20 21 15,0-21-15,-1 21 0,22 0 16,-21 0-16,0 1 0,20-22 0,-20 21 15,21 0-15,0 0 0,0-21 0,-1 21 16,22 0-16,-21-21 16,21 22-16,-21-22 15,21-22 1</inkml:trace>
  <inkml:trace contextRef="#ctx0" brushRef="#br1" timeOffset="-156333.33">21929 6075 0,'0'-21'78,"0"0"-62,21 21 0,0 0 15,-21 21 31,0 0-46,0 0 0,0 0-1,0 0 1</inkml:trace>
  <inkml:trace contextRef="#ctx0" brushRef="#br1" timeOffset="-155872.59">21971 5990 0,'0'0'0,"0"-21"15,0 42 48,0 0-63,0 1 0,0-1 15,0 0-15,0 0 0,0 0 16,0 22-16,0-22 0,0 0 0,0 21 16,0 1-16,0-22 0,0 42 0,0-20 15,-21-1-15,21 0 0,0 1 16,0-1-16,-21 21 0,-1-20 0,22-1 15,-21 0-15,21 1 16,0-22-16,-21 21 0,21 1 0,-21-22 16,21 21-16,-21-21 0,21 22 0,0-22 15,0 0-15,0 0 0,-21 0 16,21 0-16,0 1 0,0-1 16,0-42 15,0-1-31,21 1 15,-21-21-15,21 21 0,-21 0 0,21-22 16</inkml:trace>
  <inkml:trace contextRef="#ctx0" brushRef="#br1" timeOffset="-154777.61">22013 6011 0,'0'-21'47,"21"21"-16,1 0-31,-1 0 16,0 0-16,0 0 0,0 0 15,0 0-15,22 21 0,-22-21 0,21 0 16,1 0-16,-1 22 0,21-22 15,-20 0-15,20 0 0,-20 0 16,20 21-16,-21-21 0,22 0 0,-22 0 16,22 0-16,-22 0 0,0 0 15,-20 21-15,-1-21 0,21 0 0,-21 0 16,0 0-16,1 0 16,-22 21 46,-22-21-62,22 21 31,0 0-31,-21 1 16,21-1-16,0 0 16,-21 0-16,21 0 0,0 0 15,0 22-15,0-22 0,0 21 0,0-21 16,0 22-16,0-1 0,-21 0 15,21 1-15,0-22 0,-21 21 0,21 1 16,0-22-16,0 21 0,0-21 0,0 22 16,0-22-16,-21 0 0,21 0 15,0 0-15,0 22 0,-22-22 0,22 0 16,0 0-16,0 0 0,0 0 16,0 1-16,-21-1 15,21 0-15,0 0 0,0 0 16,-21-21-16,21 21 0,0 1 15,0-1 1,-21 0 0,0-21 15,21 21-31,-21-21 16,-1 0-16,1 0 15,0 0-15,0 0 0,0 0 16,0 0-16,-22 0 0,1 0 15,21 0-15,-43 0 0,22 0 16,0 0-16,-22 0 0,22 0 0,-22 0 16,1 0-16,20 0 0,-20 0 15,21 0-15,-1 0 0,-20 0 0,20 0 16,22 0-16,-21 0 0,0 0 0,20 0 16,1 0-16,0 0 0,-21 0 15,21 0-15,-1 0 0,1 0 16,0 0-16,21-21 78,0 0-62,0 0-1,0-1-15,0 1 16</inkml:trace>
  <inkml:trace contextRef="#ctx0" brushRef="#br1" timeOffset="-119021.03">17018 4001 0,'0'-22'31,"0"1"-31,21 0 16,0 21-16,-21-21 0,21 21 15,1 0-15,-22-21 0,21 21 0,-21-21 16,21 21-16,-21-22 0,0 1 15,0 0-15,-21 21 16,0-21 0,-1 21-16,1 0 0,-21 0 0,21 0 15,0 0-15,-1 0 16,1 21-16,0 0 0,0-21 0,0 21 16,0-21-16,21 22 0,-22-1 15,22 0-15,0 0 16,0 0-16,0 0 0,0 1 15,0-1-15,22 0 16,-22 0-16,21 0 0,0 0 0,0 1 16,0-1-16,0 0 0,1 0 15,-1 0-15,-21 0 0,0 1 16,21-1-16,-21 0 0,0 0 16,0 0-16,0 0 0,-21 1 15,0-22-15,-1 0 16,1 21-16,0-21 0,0 0 0,-21 0 15,20 0-15,1 0 0,0 0 0,-21 0 16,21 0-16,-1 0 0,1 0 16,0 0-16,0-21 0,0-1 15,21 1-15,-21 21 0,21-21 0,-22 21 16,22-21-16,0 0 16,22 21-1,-1-21-15,0 21 16,0 0-16</inkml:trace>
  <inkml:trace contextRef="#ctx0" brushRef="#br1" timeOffset="-118581.29">17293 4085 0,'-85'106'62,"64"-85"-62,-381 22 0,804-65 16,-296-126-16,-233 318 0,106-170 0,21 21 0,-21 0 16,21 0-16,0 0 0,0 0 15,0 1 1,21-22-1,0 0-15,0 0 0,0 0 16,1 0-16,-1-22 0,0 1 16,0 21-16,0-21 0,0 0 0,-21 0 15,22 21-15,-22-21 0,0-1 16,0 1-16,0 0 0,0 0 16,0 0-16,0 0 0,0-1 0,-22 1 15,1 0 1,0 21-16,0 0 15</inkml:trace>
  <inkml:trace contextRef="#ctx0" brushRef="#br1" timeOffset="-117836.67">17738 3831 0,'0'0'0,"-22"0"16,1 21 0,21 1-16,0-1 15,0 0-15,-21 0 0,0 21 0,21 1 16,-21-22-16,0 21 0,21 1 15,-22-1-15,1 0 0,21 1 0,-21-1 16,0 0-16,0-21 0,21 22 0,-21-1 16,-1-21-16,22 22 15,-21-22-15,0 21 0,21-21 0,-21 0 16,21 22-16,0-22 0,0 0 16,0 0-16,21-21 31,0 0-31,0 0 0,1-21 15,-1 21-15,0-21 0,0 0 16,0 0-16,0-1 0,-21 1 0,22-21 16,-22 21-16,21 0 0,-21-22 0,0 22 15,0 0-15,0-21 0,0 20 16,0 1-16,0 0 0,0 0 0,-21 0 16,-1 21-16,1-21 0,0 21 15,0 0-15,0-22 16,0 22-16,21-21 31,21 0-31,0 21 16,0 0-16,0-21 0,0 21 0,22-21 15,-22 21-15,0-21 0,0-1 16,0 1-16,22 21 0,-22-21 0,0 0 16,0 0-16,0-22 0,22 22 0,-22 0 15,-21 0-15,21 0 0,0 0 16,-21-1-16,0 1 0,0 0 15,0 42 17,0 0-17,-21 1-15,21-1 16,-21 0-16,0 21 0,21-21 0,0 22 16,-21-22-16,21 21 0,-22-21 0,22 1 15,-21 20-15,21-21 0,0 0 16,0 0-16,0 1 0,0-1 15,0-42 32</inkml:trace>
  <inkml:trace contextRef="#ctx0" brushRef="#br1" timeOffset="-117628.79">17716 4085 0,'0'0'0,"22"0"47,-1 0-47,0 0 16,0 0-16,0 0 15,0 0-15,-21-21 0,22 21 16,-1 0-16,0 0 0,0-21 15,0 21-15,0 0 0,1 0 0</inkml:trace>
  <inkml:trace contextRef="#ctx0" brushRef="#br1" timeOffset="-117081.11">18097 4001 0,'0'21'31,"-21"-21"-31,21 21 0,-21 0 0,0 0 16,21 0-16,0 1 15,0-1-15,-21 0 0,0 0 16,21 0-16,0 0 0,0 1 16,0-1-1,21-21 32,0-21-47,0-1 0,0 1 16,0 0-16,1 0 15,-22 0-15,21 0 0,0 21 16,-21-22-16,0 44 31,0-1-31,0 0 16,0 0-16,0 0 16,0 0-16,0 1 15,0-1 1,21-21-1,0 0 1,0 0-16,1-21 16,-1-1-16,-21 1 15,21 0-15,-21 0 0,21 21 16,-21-21-16,0 0 0,0-1 0,0 1 16,0 0-16,0 0 15,0 0-15,0 0 0,-21 21 31,0 0-31,21 21 16,0 0-16,0 0 16,0 0-1</inkml:trace>
  <inkml:trace contextRef="#ctx0" brushRef="#br1" timeOffset="-116581.39">18669 4001 0,'0'0'0,"0"-22"0,0 1 16,-21 21 0,0 0-1,-1 0-15,1 0 16,0 21-16,0 1 0,0-1 15,0 0-15,-1 21 16,1-21-16,21 1 0,-21-22 0,21 21 16,0 0-16,0 0 0,0 0 15,0 0 1,21-21 0,0 0-1,1 0-15,-1-21 16,0 21-16,-21-21 0,21 21 0,0-21 15,-21 0-15,21 21 0,1-21 16,-22-1-16,0 1 0,21 0 0,0 0 16,-21 42 15,0 0-31,0 0 16,-21 1-16,0-1 0,21 0 15,-22 0-15,22 0 16,0 0-16,-21 1 0,21-1 15,0 0 1,21-21 15</inkml:trace>
  <inkml:trace contextRef="#ctx0" brushRef="#br1" timeOffset="-116125.65">18817 4085 0,'-21'-42'31,"21"21"-15,0 0-1,21 21-15,0 0 16,0 0-16,1 0 15,-1 0-15,0 21 16,-21 0-16,0 0 16,0 0-16,0 0 0,0 1 15,0-1-15,0 0 16,0 0-16,0 0 0,0 0 0,-21-21 16,21 22-16,-21-22 0,-1 21 15,1-21 1,0 0-1,21-21 1,0-1 0,0 1-16,0 0 15,0 0-15,21 0 0,-21 0 0,21-1 16,-21 1-16,22 0 0,-1 0 16,0 21-16,0-21 15,0 21 1,0 0-16,1 0 15,-1 0 1</inkml:trace>
  <inkml:trace contextRef="#ctx0" brushRef="#br1" timeOffset="-115692.9">19113 4149 0,'22'0'47,"-1"0"-47,0 0 16,0 0-16,0-21 0,0 21 16,1-22-16,-1 1 15,0 0-15,0 21 0,0-21 0,0 0 16,-21 0-16,22-1 0,-22 1 15,0 0 1,-22 21 0,1 0-16,0 0 0,0 21 0,-21 0 15,20 1-15,1-1 16,21 0-16,-21 0 0,0 0 0,21 0 16,-21 1-16,21-1 0,0 0 15,0 0-15,0 0 0,0 0 16,21-21-1,0 0 1,0 0-16,0 0 16,1 0-16,-1 0 0,0 0 15,-21-21-15,21 21 16,0 0-16</inkml:trace>
  <inkml:trace contextRef="#ctx0" brushRef="#br1" timeOffset="-115532.97">19389 4191 0,'0'0'15</inkml:trace>
  <inkml:trace contextRef="#ctx0" brushRef="#br1" timeOffset="-114620.48">24215 4445 0,'0'0'0,"0"-63"31,0 41-15,0 44-1,0-1 1,0 0-16,0 0 0,-22 0 0,1 22 16,0-1-16,21-21 0,-21 21 15,0 1-15,0-22 0,-1 21 0,1 1 16,0-22-16,0 21 0,0-21 0,21 22 16,0-22-16,-21 0 15,-1 0-15,22 0 0</inkml:trace>
  <inkml:trace contextRef="#ctx0" brushRef="#br1" timeOffset="-114349.24">24384 4445 0,'0'0'0,"0"-21"0,0 0 0,0 42 32,0 0-17,0 0-15,0 0 0,0 1 0,-21-1 16,0 21-16,21-21 0,-22 22 16,22-22-16,-21 0 0,21 21 0,0-21 15,-21 22-15,21-22 0,-21 0 16,21 0-16,0 0 0,0 1 0,0-1 15,0 0-15,0 0 0</inkml:trace>
  <inkml:trace contextRef="#ctx0" brushRef="#br1" timeOffset="-114161.35">24109 4741 0,'0'0'0,"-21"0"15,-1 0 1,44 0 15,-1 0-15,0 0-16,0 0 0,0 0 0,22 0 16,-22 0-16,0 0 15,21 0-15,-21 0 0,1 0 0</inkml:trace>
  <inkml:trace contextRef="#ctx0" brushRef="#br1" timeOffset="-113537.7">24744 4678 0,'0'0'0,"0"-21"0,0 0 16,-21 21-16,-1 0 16,1 0-16,-21 0 15,21 0-15,0 0 0,-1 0 0,1 0 16,-21 21-16,21 0 0,0 0 0,-1 0 15,22 0-15,-21 1 16,0-1-16,21 0 0,-21-21 0,21 21 16,0 0-16,0 0 0,0 1 15,0-1-15,21-21 32,0 0-32,0 0 0,1 0 15,-1 0-15,0-21 0,0-1 16,0 1-16,0 21 0,1-21 0,-22 0 15,21 0-15,0 0 0,0-1 16,0 1-16,-21 0 0,0 0 0,21 21 16,-21 21 15,0 0-31,0 0 16,0 1-16,-21-1 15,21 0-15,0 0 0,0 0 0,0 0 16,0 1-16,0-1 0,0 0 31,21-21-31,1 0 16,-1 0-16,0 0 0,0 0 15,0-21-15,-21 0 16,21 21-16,1-22 0,-22 1 0,21 21 16,0-21-16,-21 0 0,21 0 15,0 21 1,-21 21-1,0 0 1,0 0-16,0 0 16,0 1-16,-21-22 0,21 21 15,0 0 1,21-21-16,0 0 0,1 0 16,-1 0-16,0 0 0,0 0 15,0 0-15,0 0 0</inkml:trace>
  <inkml:trace contextRef="#ctx0" brushRef="#br1" timeOffset="-113040.9">25273 4826 0,'0'0'0,"21"-42"15,0 21-15,-21-1 0,0 1 16,0 0-16,0 0 0,0 0 16,-21 21-1,0 0-15,0 0 16,0 0-16,-1 21 0,1-21 0,0 21 15,21 0-15,-21 0 0,0-21 16,0 22-16,-1-1 0,22 0 0,0 0 16,-21 0-16,21 0 0,0 1 15,0-1-15,0 0 16,21-21 0,1 0-16,-1 0 15,0 0-15,0 0 0,0 0 16,0-21-16,-21 0 0,22 21 0,-1-43 15,0 22-15,0 0 0,-21-21 16,21 20-16,0-20 0,1 21 0,-1-21 16,0-1-16,-21 22 0,21-21 0,0 21 15,-21-1-15,0 1 0,0 0 16,0 0-16,0 42 31,0 0-31,-21 0 0,0 1 16,21-1-16,-21 21 0,0-21 0,21 0 15,-22 1-15,1-1 0,21 0 16,0 0-16,-21 0 0,0 0 0,21 1 16,-21-1-16,21 0 0,0 0 15,0 0-15,0 0 16,21-21 15,0 0-31</inkml:trace>
  <inkml:trace contextRef="#ctx0" brushRef="#br1" timeOffset="-112525.2">25485 4720 0,'21'0'0,"-42"0"0,42-21 15,-42 42 17,21 0-17,-22-21-15,22 22 0,0-1 0,-21 0 16,21 0-16,-21 0 15,21 0 1,21-21 15,0 0-31,1-21 0,-1 21 16,-21-21-16,21 21 0,-21-21 16,21 21-16,0-21 0,-21 0 15,21 21-15,-21-22 0,22 22 16,-44 22 15,1-1-31,21 0 0,0 0 16,-21 0-16,21 0 15,0 1 1,21-22 0,0 0-1,1 0-15,-1-22 0,0 22 0,0-21 16,-21 0-16,21 21 0,0-21 15,-21 0-15,0 0 0,22-1 16,-22 1-16,21 0 0,-21 0 0,0 0 16,0 0-16,-21 21 31,-1 0-15,22 21-16,0 0 15,0 0-15</inkml:trace>
  <inkml:trace contextRef="#ctx0" brushRef="#br1" timeOffset="-112076.81">25971 4699 0,'0'0'0,"0"-21"31,-21 21-16,0 0-15,0 0 0,0 0 16,0 0-16,-1 21 0,1-21 0,0 21 0,0 0 16,0 1-16,0-1 0,-1 0 15,1 0-15,21 0 16,-21 0-16,21 1 0,21-22 31,0 0-31,1 0 0,-1 0 16,0 0-16,0-22 0,0 1 15,0 21-15,1-21 0,-1 0 0,0 0 16,0 0-16,0 21 0,0-22 0,1 1 16,-1 21-16,-21-21 15,-21 42 17,-1-21-32,1 21 0,21 1 0,-21-22 15,0 21-15,21 0 0,-21 0 16,21 0-16,-21 0 15,21 1-15,0-1 0,0 0 32,21-21-17,0 0-15</inkml:trace>
  <inkml:trace contextRef="#ctx0" brushRef="#br1" timeOffset="-111669.04">26056 4741 0,'0'0'0,"0"-21"16,0-42-1,21 63-15,0-21 0,1 21 16,-1-22-16,0 22 16,0 0-16,0 0 15,0 0-15,-21 22 16,0-1-16,0 0 0,0 0 15,0 0-15,0 0 0,0 1 16,0-1-16,0 0 16,-21 0-16,0 0 0,21 0 15,0-42 32,0 0-31,0 0-16,0 0 15,0 0-15,21-1 0,0 22 16,-21-21-16,0 0 0,22 21 0,-1 0 16,-21-21-16,21 21 0,0 0 15,0 0-15,0 0 16,1 0-16,-1 0 0,0 0 16,0 0-1</inkml:trace>
  <inkml:trace contextRef="#ctx0" brushRef="#br1" timeOffset="-111321.24">26416 4741 0,'-21'0'16,"21"22"-16,21-22 31,-21-22-15,21 22-16,0-21 0,0 0 15,1 21-15,-22-21 0,21 21 16,-21-21-16,21 21 0,-21-21 16,-21 21 15,0 0-31,-1 0 0,1 21 0,0 0 16,0-21-16,0 21 0,0 0 15,21 0-15,-22-21 0,22 22 0,-21-1 16,21 0-16,0 0 0,0 0 15,0 0 1,21-21-16,1 0 0,-1 0 16,0 0-16,0 0 15,21 0-15,-20 0 0,-1 0 0,0 0 16,0 0-16,0-21 0</inkml:trace>
  <inkml:trace contextRef="#ctx0" brushRef="#br1" timeOffset="-109561.39">19135 3810 0,'0'0'0,"-22"0"15,1 0-15,0 0 32,0 0-17,21-21 1,-21 0 0,21 0-1,0-1-15,0 1 0,0 0 16,0 0-16,0 0 0,0 0 15,0-1-15,0 1 0,0 0 0,21 0 16,0 0-16,-21 0 16,21-1-16,0 1 0,1 0 0,-1 0 15,0 0-15,0 0 0,0 21 16,0-22-16,1 22 0,-1 0 0,0-21 16,21 21-16,-21 0 0,1 0 0,-1 0 15,0 0-15,0 0 0,0 0 16,0 0-16,1 0 0,-1 0 0,0 21 15,0-21-15,-21 22 0,21-1 16,0-21-16,22 21 0,-43 0 16,42-21-16,-21 21 0,0 0 0,1-21 15,-1 22-15,0-1 0,0 0 16,0-21-16,0 21 0,1-21 0,20 21 16,-21 0-16,0-21 0,22 22 15,-22-22-15,21 21 0,-21 0 0,22-21 16,-1 21-16,0-21 0,1 0 15,20 21-15,-21-21 0,22 0 0,-22 0 16,22 21-16,-1-21 0,1 0 0,-1 0 16,-20 0-16,20 0 0,1 0 15,-22 0-15,21 0 0,1 0 0,-22 0 16,22 0-16,-1 0 0,-20 0 16,20 0-16,1-21 0,-1 0 15,-21 21-15,22-21 0,-22 21 0,22-21 0,-22 21 16,0-21-16,-20 21 15,20-22-15,-21 22 0,0-21 0,0 21 16,-21-21-16,22 21 16,-22-21-1,-22 42 17,22 0-1,-21-21-31,21 21 0,0 1 15,0-1-15,0 0 16,21 0 0,-21 0-16,22-21 15,-1 0-15,0 21 0,0-21 16,0 0-16,0 0 0,22 22 0,-22-22 16,21 0-16,-21 0 0,22 0 15,-1 0-15,22 0 0,-22 0 0,0 0 16,22 0-16,-1 0 0,-20 0 0,20 0 15,1 0-15,-1-22 0,22 22 16,-22-21-16,1 0 0,-22 21 0,22-21 16,-1 0-16,-21 21 0,22-21 15,-1-1-15,-20 22 0,20-21 16,1 21-16,-1 0 0,1 0 0,-1 0 16,1 0-16,-1 0 0,1 0 15,-22 0-15,22 0 0,-22 0 0,0 0 16,1 0-16,-22 21 0,21-21 15,0 22-15,-20-22 0,-1 21 0,21-21 16,-21 21-16,0 0 0,22-21 16,-22 21-16,0-21 0,0 21 0,-21 1 15,21-1-15,-21 0 16,22 0-16,-22 0 16,0 0-16,0 1 15,0-1 1,0 0-16,-22-21 62,1 0-46,0 0-16,0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BBA2-09CE-4675-816C-DCE2D5A70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D20B7-EACC-45CB-8C5C-940F162B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867-0111-450F-9524-A39C67FE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329F-A295-48CD-889E-FE1BE16C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94CA-E1E0-4DD5-96FE-4E4D359C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9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236A-B2E7-4463-9A0C-73862F2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ADB86-6486-4BD0-AE78-36821E84F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8E9F-19D4-44F5-9406-8BAC7808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D5C9-C234-4CEB-A2E1-A46F76C3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4E2D-4455-4B43-8B40-C4E1285B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3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50678-5EB4-4248-9477-47805743E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9AC4A-2377-4F95-8437-B9EAE7E7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5B2D-3A62-4012-93A6-9E73ED30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5B63-9281-49F3-B2FB-5FED9F25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8657-C922-4543-9890-6C758152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1CF3-180C-4416-B471-36242B90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D33D-D920-4CE1-B356-7E9A76E7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5140-AF69-4EE8-9A51-02CAE70E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742B-A633-4B2A-8881-85E46609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1B57-3EA5-4223-A160-D5CF41DB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FF0-ADD4-468C-BE3C-6E59A7E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50FE-FAE1-45A8-8B1E-3071DC79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DF20-8342-4C02-B68B-26240A15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3E6F-7BD9-41E6-AFE9-D9A9802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5AD8-20FB-41D2-8EE6-F05203FE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37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C800-009F-4F16-8404-B4BB648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52E8-B16B-4AAF-8F06-A20623185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0963C-A103-478A-9688-C9BD037E4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FF9D-A962-44CF-A5F9-0CEC8E77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301C6-3FBC-424B-B7D1-02311DEC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2E63-5320-44C0-B78C-2208C207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7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B6F2-B5B7-44CC-84ED-59A781A1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57705-848C-4804-96B5-613F9808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44AC3-E836-48EB-B240-AD2EB2DF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AE29D-E008-4C6A-9795-2804EFD04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F825C-A4CA-4BF1-B245-AFBECB15D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D4207-E776-4790-B377-04E632DF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6E8D7-7CA9-4A70-93FB-F9CB6377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BACBC-4846-48B2-9352-23520366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4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3DF6-0430-41CC-8DC9-A72F3030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B44C3-5047-49F0-B5E3-5F361D2B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72B4-C6C8-4987-B705-B5984E03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0EA84-325A-4CA6-83B0-CCC869DD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18A26-B4F9-4054-A71B-95F27930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AE077-70FA-498D-8682-55C015AD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50064-6E2F-4E91-876B-12CC749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1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04EA-C58E-410C-8436-F7108CE4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E4BF-49D4-49A7-96C1-44B7348C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65F9F-6E62-4F3D-BB63-C232C3D4A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57E22-22D5-4B4A-AFBF-A2464D73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402B5-184F-40AF-A2D8-48845DB7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BA95E-D656-4F63-B094-5692AF20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5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BD21-3652-40BE-AFB6-270E09C7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DF871-D94E-4CDE-AC9B-11596F214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B93AC-1C7E-4576-84D5-65F5ACE96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161A-8D71-4A85-9560-F49E076C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4EC4-C8CD-41D5-BAA3-DA24404E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E340-47AC-4CBE-A875-D77F822E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1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03002-9CE4-4AE0-A147-25BBC900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9006-031C-4826-8D43-EFF7C8E1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59F3-120E-4D13-9C2E-20297C892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6D04-F6D3-4ABB-BE19-7E87E81137BC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6340-0DCE-4072-96BF-BA951B5B1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7432-746B-47CF-80BC-3590EBA56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AFD0B-C9E3-44B5-AF8C-5B366F7B5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24547F-E8D1-48AD-A2C1-7EA82EAB31EA}"/>
                  </a:ext>
                </a:extLst>
              </p14:cNvPr>
              <p14:cNvContentPartPr/>
              <p14:nvPr/>
            </p14:nvContentPartPr>
            <p14:xfrm>
              <a:off x="754200" y="0"/>
              <a:ext cx="6637680" cy="60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24547F-E8D1-48AD-A2C1-7EA82EAB3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-9360"/>
                <a:ext cx="66564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C63478-7896-418C-95E8-C9FBF1B5443D}"/>
                  </a:ext>
                </a:extLst>
              </p14:cNvPr>
              <p14:cNvContentPartPr/>
              <p14:nvPr/>
            </p14:nvContentPartPr>
            <p14:xfrm>
              <a:off x="182880" y="800280"/>
              <a:ext cx="9669960" cy="320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C63478-7896-418C-95E8-C9FBF1B544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790920"/>
                <a:ext cx="968868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58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6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0A86C8-F3E2-4829-920A-C64ED2B362E9}"/>
                  </a:ext>
                </a:extLst>
              </p14:cNvPr>
              <p14:cNvContentPartPr/>
              <p14:nvPr/>
            </p14:nvContentPartPr>
            <p14:xfrm>
              <a:off x="571320" y="0"/>
              <a:ext cx="1509120" cy="44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0A86C8-F3E2-4829-920A-C64ED2B362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-9360"/>
                <a:ext cx="1527840" cy="4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34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0EBDB7-7AB9-4D26-900C-37E092E79617}"/>
                  </a:ext>
                </a:extLst>
              </p14:cNvPr>
              <p14:cNvContentPartPr/>
              <p14:nvPr/>
            </p14:nvContentPartPr>
            <p14:xfrm>
              <a:off x="350640" y="0"/>
              <a:ext cx="839736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0EBDB7-7AB9-4D26-900C-37E092E79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-9360"/>
                <a:ext cx="841608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31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C42608-C97F-423C-80DB-B4D867BDB3CB}"/>
                  </a:ext>
                </a:extLst>
              </p14:cNvPr>
              <p14:cNvContentPartPr/>
              <p14:nvPr/>
            </p14:nvContentPartPr>
            <p14:xfrm>
              <a:off x="144720" y="23040"/>
              <a:ext cx="880164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C42608-C97F-423C-80DB-B4D867BDB3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3680"/>
                <a:ext cx="882036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6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E04DB8-8254-46B3-88F8-0F5C335109E4}"/>
                  </a:ext>
                </a:extLst>
              </p14:cNvPr>
              <p14:cNvContentPartPr/>
              <p14:nvPr/>
            </p14:nvContentPartPr>
            <p14:xfrm>
              <a:off x="0" y="0"/>
              <a:ext cx="8031960" cy="283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E04DB8-8254-46B3-88F8-0F5C33510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05068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75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4AFAC3-CDEB-4EA0-A879-64A91E09A9DE}"/>
                  </a:ext>
                </a:extLst>
              </p14:cNvPr>
              <p14:cNvContentPartPr/>
              <p14:nvPr/>
            </p14:nvContentPartPr>
            <p14:xfrm>
              <a:off x="144720" y="190440"/>
              <a:ext cx="5997240" cy="536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4AFAC3-CDEB-4EA0-A879-64A91E09A9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81080"/>
                <a:ext cx="6015960" cy="53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45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469CED-547E-43F5-A2A7-E5EDABA9FE18}"/>
                  </a:ext>
                </a:extLst>
              </p14:cNvPr>
              <p14:cNvContentPartPr/>
              <p14:nvPr/>
            </p14:nvContentPartPr>
            <p14:xfrm>
              <a:off x="38160" y="0"/>
              <a:ext cx="928908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469CED-547E-43F5-A2A7-E5EDABA9F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9307800" cy="65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8E5012-CEF0-412C-A43F-A055E4F3EB8C}"/>
                  </a:ext>
                </a:extLst>
              </p14:cNvPr>
              <p14:cNvContentPartPr/>
              <p14:nvPr/>
            </p14:nvContentPartPr>
            <p14:xfrm>
              <a:off x="1463040" y="861120"/>
              <a:ext cx="5768640" cy="240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8E5012-CEF0-412C-A43F-A055E4F3E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3680" y="851760"/>
                <a:ext cx="5787360" cy="24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E4858D-D9F6-4296-8E08-1929556F3175}"/>
                  </a:ext>
                </a:extLst>
              </p14:cNvPr>
              <p14:cNvContentPartPr/>
              <p14:nvPr/>
            </p14:nvContentPartPr>
            <p14:xfrm>
              <a:off x="144720" y="792360"/>
              <a:ext cx="9693000" cy="496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E4858D-D9F6-4296-8E08-1929556F31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360" y="783000"/>
                <a:ext cx="9711720" cy="49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B338A6-1118-41E6-9AB8-BB1AED0AD104}"/>
                  </a:ext>
                </a:extLst>
              </p14:cNvPr>
              <p14:cNvContentPartPr/>
              <p14:nvPr/>
            </p14:nvContentPartPr>
            <p14:xfrm>
              <a:off x="2240280" y="63093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B338A6-1118-41E6-9AB8-BB1AED0AD1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0920" y="6300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93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DB3F6F-C2DD-4EB5-AE36-C8A9610A55F6}"/>
                  </a:ext>
                </a:extLst>
              </p14:cNvPr>
              <p14:cNvContentPartPr/>
              <p14:nvPr/>
            </p14:nvContentPartPr>
            <p14:xfrm>
              <a:off x="106560" y="0"/>
              <a:ext cx="936540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DB3F6F-C2DD-4EB5-AE36-C8A9610A5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938412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62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371EE5-3DE1-4F7C-8441-D1AEC617F127}"/>
                  </a:ext>
                </a:extLst>
              </p14:cNvPr>
              <p14:cNvContentPartPr/>
              <p14:nvPr/>
            </p14:nvContentPartPr>
            <p14:xfrm>
              <a:off x="0" y="45720"/>
              <a:ext cx="961668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371EE5-3DE1-4F7C-8441-D1AEC617F1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63540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08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063E1D-7E6A-4F19-9F72-E73352BD014F}"/>
                  </a:ext>
                </a:extLst>
              </p14:cNvPr>
              <p14:cNvContentPartPr/>
              <p14:nvPr/>
            </p14:nvContentPartPr>
            <p14:xfrm>
              <a:off x="213480" y="144720"/>
              <a:ext cx="935748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063E1D-7E6A-4F19-9F72-E73352BD01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35360"/>
                <a:ext cx="937620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14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C99C48-1F13-4663-BF58-4BD6956353A9}"/>
                  </a:ext>
                </a:extLst>
              </p14:cNvPr>
              <p14:cNvContentPartPr/>
              <p14:nvPr/>
            </p14:nvContentPartPr>
            <p14:xfrm>
              <a:off x="358200" y="434520"/>
              <a:ext cx="2781720" cy="98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C99C48-1F13-4663-BF58-4BD6956353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425160"/>
                <a:ext cx="2800440" cy="10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00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6520FF-4E2D-4D16-AAA2-53889D62F8F1}"/>
                  </a:ext>
                </a:extLst>
              </p14:cNvPr>
              <p14:cNvContentPartPr/>
              <p14:nvPr/>
            </p14:nvContentPartPr>
            <p14:xfrm>
              <a:off x="388440" y="45720"/>
              <a:ext cx="7658640" cy="31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6520FF-4E2D-4D16-AAA2-53889D62F8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36360"/>
                <a:ext cx="767736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17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4EF082-085A-49B3-A6A8-8E5620A3DEE5}"/>
                  </a:ext>
                </a:extLst>
              </p14:cNvPr>
              <p14:cNvContentPartPr/>
              <p14:nvPr/>
            </p14:nvContentPartPr>
            <p14:xfrm>
              <a:off x="99000" y="76320"/>
              <a:ext cx="9258840" cy="629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4EF082-085A-49B3-A6A8-8E5620A3DE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66960"/>
                <a:ext cx="9277560" cy="63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76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109-7364-4DCD-8965-85A1EA3BC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6C26-6893-4358-B6A4-8EEDA24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DF85C2-4183-4932-9ED6-7914AA80D354}"/>
                  </a:ext>
                </a:extLst>
              </p14:cNvPr>
              <p14:cNvContentPartPr/>
              <p14:nvPr/>
            </p14:nvContentPartPr>
            <p14:xfrm>
              <a:off x="114120" y="137160"/>
              <a:ext cx="959400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DF85C2-4183-4932-9ED6-7914AA80D3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27800"/>
                <a:ext cx="961272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99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2021-11-02T17:12:57Z</dcterms:created>
  <dcterms:modified xsi:type="dcterms:W3CDTF">2021-11-02T17:14:12Z</dcterms:modified>
</cp:coreProperties>
</file>