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2:40:52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1439 0,'0'0'0,"21"0"16,-21-21-1,22 21 64,-1-21-64,-21 0 1</inkml:trace>
  <inkml:trace contextRef="#ctx0" brushRef="#br0" timeOffset="800">2730 614 0,'0'0'0,"0"-21"16,0 0-16,0-1 15,0 1-15,0 0 16,0 0-16,0 0 16,-21 42 31,21 0-47,-21 0 15,21 22-15,0-22 0,0 21 16,-21 0-16,21 1 0,-21 20 0,0 1 15,21-22-15,0 22 0,0-1 16,-22 1-16,22-1 0,-21-21 0,21 22 16,0-22-16,-21 1 0,21-1 0,0 0 15,0 1-15,0-1 0,0 0 16,0-21-16,0 22 0,0-22 0,0 0 16,0 0-16,0 0 15,0-42 16,21 0-15,-21 0-16,0-21 0,21 20 16,-21 1-16,0-21 0,0 0 0,22 20 15</inkml:trace>
  <inkml:trace contextRef="#ctx0" brushRef="#br0" timeOffset="1173.09">2688 593 0,'0'0'15,"-21"0"-15,0-21 0,0 21 16,21-22 0,21 22 15,0-21-31,21 21 0,-21-21 0,22 21 15,-1 0-15,0-21 0,1 21 16,-1 0-16,0-21 0,22 21 0,-22-21 16,1 21-16,-1-22 0,0 22 15,1 0-15,-22-21 0,21 21 16,-21 0-16,22 0 0,-22 0 16,0 0-16,-42 0 46,0 21-30,-1-21-16,1 0 0,21 22 16,-21-22-16,0 21 0</inkml:trace>
  <inkml:trace contextRef="#ctx0" brushRef="#br0" timeOffset="1478.94">2730 1058 0,'-21'64'31,"42"-64"-15,1 0-16,-1 0 15,21 0-15,-21-21 0,0 0 16,22 21-16,-22-22 0,21 22 0,-21-21 15,22 21-15,-22 0 0,0-21 16,0 21-16,0-21 0,1 21 16,-1 0-16,-21 21 47</inkml:trace>
  <inkml:trace contextRef="#ctx0" brushRef="#br0" timeOffset="2188.36">3048 1249 0,'0'-21'15,"0"0"17,0-1-17,21 1-15,0 21 0,-21-21 16,21 21-16,1 0 0,-1-21 16,0 21-16,0 0 15,0 0-15,0 0 0,1 0 0,-1 0 16,0 0-16,0 0 0,0 21 15,0 0-15,1 0 0,-1 1 16,0-1-16,0 0 0,0 21 0,-21-21 0,0 22 16,21-22-16,-21 0 15,0 0-15,0 22 0,0-22 0,0 0 16,0 0-16,-21 0 16,21 0-16,-21-21 15,21-21 1,0 0-1,0 0-15,0 0 0,21 0 16,-21-1-16,21 1 0,1-21 0,-1 21 16,0-22-16,0 1 0,0 0 15,-21-1-15,21 1 0,1 21 16,-1-21-16,0-1 0,0 22 0,0 0 16,-21 0-16,0 0 0,21 21 15,1 0-15,-1 0 16,-21 21-1,0 0 1,0 0-16,0 0 0,21 0 16,-21 1-16,0-1 0,0 0 15,21-21-15,-21 21 0,0 0 0</inkml:trace>
  <inkml:trace contextRef="#ctx0" brushRef="#br0" timeOffset="3580.92">4276 1397 0,'0'0'0,"21"0"0,42 0 31,-42-21-31,1 0 0,-1 0 16,0-1-16,-21 1 15,0 0-15,21 0 0,-21 0 0,21 0 16,-21-1-16,0 1 0,0 0 0,0-21 15,0 21-15,0-1 16,-21 1-16,0 0 0,0 0 0,0 0 16,-1 21-16,1 0 0,-21 0 15,21 0-15,-22 0 0,22 21 0,-21 0 16,21 0-16,-22 0 0,22 22 16,-21-1-16,21-21 0,-22 22 0,22-1 15,0 0-15,0 1 0,0-22 16,0 21-16,21-21 0,0 22 0,0-22 15,0 0-15,0 0 0,0 0 16,21 0-16,0 1 0,0-22 0,0 0 16,0 21-16,1-21 0,-1 0 15,0 0-15,21 0 0,-21-21 16,1 21-16,20-22 0,-21 1 0,0 0 16,22 0-16,-22 0 0,0 0 15,0-1-15,21-20 0,-20 21 0,-1-21 16,0 20-16,0-20 0,0 0 15,0-1-15,-21 1 0,0 0 0,22 21 16,-22-1-16,21 1 0,-21 0 16,0 0-16,0 42 31,0 0-31,0 0 0,0 22 0,0-22 16,-21 0-16,21 21 0,0 1 15,0-22-15,0 21 0,0-21 16,0 22-16,0-22 0,21 0 0,-21 0 15,21 0-15,0 1 0,0-1 16,0-21-16,1 21 0,20-21 0,-21 0 16,0 0-16,22 0 0,-22 0 15,0 0-15,21 0 0,-21 0 0,1 0 16,20-21-16,-21 0 0,0-1 16,22 1-16,-22 0 0,0 0 0,0 0 15,0 0-15,-21-22 0,0 1 0,21 21 16,-21 0-16,22-22 0,-22 22 15,0 0-15,0 0 0,0 0 16,0 42 15,0 0-31,0 0 16,0 0-16,0 0 0,0 22 0,0-22 16,0 0-16,0 21 0,0-20 15,0-1-15,0 0 0,0 0 0,0 21 16,0-20-16,0-1 0,0 0 15,0 0-15,0 0 0,0 0 16,0-42 31,0 0-47,0 0 0,0 0 16,0 0-16,0-1 0,0 1 15,0-21-15,21 21 0,0-22 0,-21 1 16,21 0-16,-21 21 0,21-22 15,0 22-15,1-21 0,-1 21 0,0-1 16,-21 1-16,21 0 0,0 21 16,0 0-16,1 0 0,-1 0 0,0 0 15,0 0-15,-21 21 0,21 0 16,0 1-16,1 20 0,-1-21 0,0 21 16,-21-20-16,21-1 0,-21 21 0,21-21 15,-21 0-15,0 22 16,0-22-16,0 0 0,21 0 0,-21 0 15,0 1-15,0-1 0,0 0 16,0 0 0,0-42 15,0 0-15,0 0-16,0-1 15,0-20-15,0 21 0,0-21 0,22 20 16,-22-20-16,21 0 0,21-1 15,-21 1-15,0 0 0,22-1 16,-1 22-16,-21-21 0,22 21 0,-1-22 16,-21 22-16,21 21 0,-20-21 15,20 21-15,-21 0 0,0 0 0,0 21 16,1 0-16,-1 22 0,-21-22 16,0 21-16,0 1 0,0-1 0,0 0 15,0 1-15,0-1 0,0 0 16,0-21-16,0 22 0,0-22 0,0 0 15,0 0-15,0 0 0,0 1 16,0-1-16,21-21 31,0 0-15,0-21-16,0-1 0,1 1 16</inkml:trace>
  <inkml:trace contextRef="#ctx0" brushRef="#br0" timeOffset="4004.68">6667 1143 0,'0'0'0,"-21"0"0,21 21 0,0 0 32,21-21-1,1 0-31,-1 0 15,0-21-15,0 0 0,0 21 0,22-21 16,-22 0-16,0 21 0,0-21 16,0-1-16,0-20 0,-21 21 0,0 0 15,22 0-15,-22-1 0,0 1 16,-22 21 0,1 0-16,0 21 0,0-21 15,0 22-15,-22 20 0,22-21 0,0 21 16,0 1-16,0-22 0,0 21 15,-1 1-15,22-22 0,-21 21 0,21 0 16,0-20-16,0-1 0,0 21 0,0-21 16,0 0-16,0 1 15,0-1-15,21 0 0,1-21 16,-1 0-16,0 0 0,0 0 16,0 0-16,0 0 0,22 0 15,-22 0-15,21 0 0,-21-21 0,22 0 16,-1-1-16,0 1 0,1 0 15</inkml:trace>
  <inkml:trace contextRef="#ctx0" brushRef="#br0" timeOffset="4428.45">7662 910 0,'0'0'0,"21"-21"0,-21 0 0,0 0 0,-21 21 31,0 0-31,0 0 16,0 0-16,-22 21 0,22 0 0,0 0 15,-21 0-15,21 1 0,-1-1 0,1 0 16,21 0-16,0 21 0,0-20 16,0-1-16,0 0 0,0 0 15,0 0-15,0 0 0,21-21 16,1 22-16,-1-22 0,0 21 0,21-21 16,1 0-16,-22 21 15,21-21-15,0 21 0,1-21 0,-1 0 0,0 21 16,-20-21-16,20 0 0,-21 0 15,0 21-15,0-21 0,1 0 16,-22 22-16,0-1 0,0 0 16,0 0-1,-22 0-15,1-21 0,0 21 16,-21-21-16,21 22 0,-1-22 0,-20 0 16,21 21-16,-21 0 0,20-21 15,-20 0-15,21 0 0,-21 21 0,20-21 16,1 0-16,0 0 0,0 0 0,-21 0 15,20 0-15,1 0 16,0 0-16,0 0 0,21-21 16,0 0-16,-21 21 0,21-21 0,-21-1 15</inkml:trace>
  <inkml:trace contextRef="#ctx0" brushRef="#br0" timeOffset="5119.24">1291 614 0,'0'0'0,"0"-21"0,0 0 0,0 42 47,0 0-47,-21 0 15,21 21-15,0 1 0,0 20 0,0-20 16,0 20-16,-21 22 0,21-22 15,0 1-15,0-1 0,-21 1 16,-1-22-16,22 0 0,-21 22 0,0-22 16,21-21-16,0 22 0,0-1 15,-21-21-15,21 0 0,0 1 16,0-1-16,21-42 31,0-1-15,-21 1-16</inkml:trace>
  <inkml:trace contextRef="#ctx0" brushRef="#br0" timeOffset="5404.51">1693 1376 0,'21'21'0,"1"-21"15,-22-21 17,0 0-17,0 0-15,0-1 16,-22 22 15,22 22-31,-21-1 16,21 0-16,0 0 15,0 0-15,0 0 16,0 1-16,0-1 0</inkml:trace>
  <inkml:trace contextRef="#ctx0" brushRef="#br0" timeOffset="6225.03">1439 2858 0,'0'0'0,"0"-22"0,0 1 15,0 0-15,0 0 16,0 0-16,0 0 16,21 21-1,1-22-15,-1 22 0,0 0 0,0 0 16,0 0-16,0 22 0,1-1 16,-1 0-16,0 0 0,0 21 15,0-20-15,0 20 0,1 0 0,-22 1 16,0-1-16,0 0 0,0 1 15,0-1-15,0 21 0,0-20 16,-22 20-16,1-20 0,-21-1 0,21 21 16,-22-20-16,1-1 0,0 0 15,-1-20-15,1 20 0,0-21 0,21 0 16,-22 0-16,22 1 0,-21-22 16,21 0-16,-1 0 0,1 0 15,0 0-15,0 0 0,0 0 0,0-22 16,-1-20-16,22 21 0,-21 0 15,21-22-15,-21 1 0,21 0 0,0-22 16,0 22-16,0 0 0,0-1 16,0 1-16,21 0 0,0 20 0,22-20 15,-22 21-15,21 0 16,1 21-16,-22 0 0,21 0 0,0 0 16,-20 0-16,20 0 0,-21 21 15,0 0-15,0 0 0,1 22 0,-1-22 16,0 21-16,0-21 0,-21 22 15,0-1-15,0-21 0,0 21 0,0-20 16,21 20-16,-21-21 0,0 0 16,0 22-16,0-22 0,0 0 0,0 0 15,21-21-15,-21 21 0,0 0 16,22-21-16,-1 0 16,0 0-16</inkml:trace>
  <inkml:trace contextRef="#ctx0" brushRef="#br0" timeOffset="6557.05">2222 3344 0,'0'0'0,"0"22"16,0-1-1,22-21-15,-1 0 32,0 0-32,0 0 0,-21-21 15,21 21 1,-21-22-16,-21 22 47,21 22-47,-21-1 15,0 0-15,21 0 16,21-21 0,0 0-1,0-21-15</inkml:trace>
  <inkml:trace contextRef="#ctx0" brushRef="#br0" timeOffset="7024.96">3408 2794 0,'0'0'0,"-21"-85"31,21 43-31,0 21 0,0 0 16,0-22-16,0 22 0,0 0 15,0-21-15,0 21 0,0-1 0,0 1 16,0 0-16,0 42 31,0 0-31,0 1 0,0-1 16,0 21-16,0 22 0,-22-22 0,22 21 15,0-20-15,0 20 0,-21 1 16,21-1-16,0 1 0,-21-1 16,0 1-16,0-1 0,21 1 15,0-22-15,0 22 0,-21-22 0,21 0 16,-22 1-16,22-1 0,0-21 0,0 0 16,0 0-16,0 1 0,0-1 15,22-21 1,-22-21-1,21-1-15,-21 1 0,0 0 0,0 0 16,0-21-16</inkml:trace>
  <inkml:trace contextRef="#ctx0" brushRef="#br0" timeOffset="7373.77">3217 2836 0,'0'0'0,"-21"-42"0,21 0 15,-21 21-15,0-22 0,0 22 16,-1 0-16,22 0 0,0 0 0,0-1 15,0 1-15,0 0 0,0 0 16,0 0-16,0-22 0,22 22 0,-1 0 16,21 0-16,0 21 0,1-21 15,20 0-15,1 21 0,-1-22 0,1 22 16,-1 0-16,1 0 0,-22 0 16,22 0-16,-43 22 0,21-1 0,-21 21 15,0 0-15,-21 22 0,0-22 16,0 22-16,-21-22 0,0 22 15,0-1-15,-21-21 0,-1 22 0,1-22 16,0 1-16,-22-1 0,22-21 16,21 21-16,-22-20 0,22-1 0,-21 0 15,42 0-15,0 0 0,-21-21 16,42-21 0,0 0-1,0 0-15,0 21 0,0-21 0,22-1 16,-22 1-16,21 21 0</inkml:trace>
  <inkml:trace contextRef="#ctx0" brushRef="#br0" timeOffset="8157.2">4191 2879 0,'0'21'31,"0"0"-31,0 0 0,0 0 16,-21 1-16,0-1 0,-1 0 0,1 21 16,21-21-16,-21 22 0,0-22 0,0 21 15,21-21-15,0 22 0,-21-22 16,21 21-16,-22-21 0,22 1 16,0-1-16,0 0 0,0 0 0,0 0 15,22-21-15,-1 21 16,0-21-16,0 0 0,0 0 15,0 0-15,1-21 0,-1 21 16,0-21-16,0 0 0,0 0 0,0 0 16,1-1-16,-1 1 0,0-21 0,-21 21 15,21-22-15,-21 1 16,0 21-16,0-21 0,0-1 0,0 22 0,0-21 16,0 21-16,-21-22 15,0 22-15,0 0 0,-1 0 0,1 21 16,0 0-16,0 0 0,0 0 0,0 0 15,-1 0-15,22 21 16,0 0-16,0 0 16,22-21-1,20 0-15,-21 0 16,21 0-16,1 0 0,-1 0 0,22 0 16,-22 0-16,21 0 0,1-21 15,-1 0-15,1 21 0,-1-21 0,-20 0 16,20 21-16,-20-22 0,-1 22 15,-21-21-15,21 0 0,-20 21 16,-1 0-16,-21 21 31,0 0-31,-21 1 16,21 20-16,-22-21 0,1 21 0,21 1 16,-21-1-16,21 22 0,0-1 15,-21-21-15,21 22 0,-21 21 0,21-22 16,0 1-16,0-1 0,-21 1 15,21 20-15,-22-20 0,22-1 0,0 22 16,0-22-16,0 22 0,0-21 0,0-1 16,0 1-16,0-1 0,0 1 0,0-1 15,0-21-15,0 22 16,0-22-16,0 1 0,0-1 0,0 0 16,0-21-16,0 22 0,0-22 0,0 0 15,0 0-15,0-42 31,0-21-31,0 21 16,22-22-16,-1 1 0,-21 0 0</inkml:trace>
  <inkml:trace contextRef="#ctx0" brushRef="#br0" timeOffset="8545.95">5122 3239 0,'0'0'0,"0"-43"0,0 1 15,0 0-15,-21-1 0,21 22 0,0 0 16,-21-21-16,21 20 0,0 1 16,0 0-16,0 0 0,0 0 0,21 21 15,0-21-15,0-1 0,1 22 16,-1 0-16,0-21 0,0 21 0,21 0 16,-20 0-16,-1 0 0,21 0 0,-21 0 15,0 0-15,1 0 0,-1 21 16,-21 1-16,0-1 0,21 0 0,-21 21 15,0-21-15,0 1 0,0 20 16,-21-21-16,0 21 0,-1 1 16,1-22-16,0 21 0,0-21 0,0 1 15,-22-1-15,22 0 0,0 0 16,-21 0-16,21 0 0,-1-21 0,1 22 16,0-22-1,42 0 16,0 0-31,-21-22 0,43 1 0,-22 0 16,0 0-16,21 0 0,-20 0 16,20-22-16,0 22 0</inkml:trace>
  <inkml:trace contextRef="#ctx0" brushRef="#br0" timeOffset="8932.75">5842 2879 0,'0'0'0,"-21"0"15,0 21 1,21 0-16,-22 0 0,1 0 16,21 1-16,-21-1 0,0 21 0,21-21 15,0 0-15,0 22 0,-21-22 16,21 0-16,0 0 0,0 22 0,0-22 16,0 0-16,0 0 0,21-21 15,0 21-15,0-21 0,0 0 16,1 0-16,20 0 0,-21 0 15,0 0-15,22-21 0,-22 0 0,21 21 16,-21-21-16,22-22 0,-22 22 16,0 0-16,0-21 0,0-1 0,0 22 15,1-21-15,-22 0 0,0-1 16,0 22-16,0-21 0,0 21 0,0-1 16,0 1-16,0 0 0,-22 21 31,22 21 0,22-21 0,-1 0-31</inkml:trace>
  <inkml:trace contextRef="#ctx0" brushRef="#br0" timeOffset="9311.82">6498 2752 0,'0'21'47,"0"0"-47,0 0 0,0 22 16,0-22-16,-21 21 16,21-21-16,-21 22 0,21 20 0,0-21 15,-21 22-15,21-1 0,0 1 0,0-1 16,-22 1-16,22-1 0,-21 1 15,21-1-15,0 1 0,0-1 0,-21 1 16,21-1-16,0 22 0,0-21 0,0-1 16,0 1-16,0-1 0,0 1 15,0-22-15,0 21 0,0-20 0,0-1 16,0 0-16,0-20 0,0 20 0,0-21 16,0 0-16,0 0 0,0 1 15,0-1-15,0-42 31,0-1-15,0 1-16,0 0 0,21 0 0,-21 0 16,0-22-16,21 1 0,1 0 15,-1-22-15,0 22 0,-21-22 0</inkml:trace>
  <inkml:trace contextRef="#ctx0" brushRef="#br0" timeOffset="9666.14">6519 2963 0,'0'0'0,"-21"-42"0,21 21 16,0-21-16,0 20 0,0 1 0,0 0 15,0 0-15,21 0 0,0 0 0,1-1 16,-1 22-16,21-21 0,-21 0 16,0 21-16,22 0 0,-1-21 0,-21 21 15,22 0-15,-22 0 0,21 0 16,-21 0-16,0 21 0,1 0 0,-1 0 15,-21 1-15,0-1 0,0 21 0,0-21 16,0 22-16,0-22 0,0 21 16,-21-21-16,-1 22 0,1-22 0,0 0 15,-21 21-15,21-21 0,-22 1 16,22-1-16,-21 0 0,21 0 16,-22 0-16,22-21 0,0 21 0,0 1 15,0-22-15,21-22 47,21 1-47,0 21 0,0-42 16,0 21-16</inkml:trace>
  <inkml:trace contextRef="#ctx0" brushRef="#br0" timeOffset="10177.35">7832 2731 0,'0'0'0,"-22"0"15,1 0-15,0-22 0,0 22 16,0 0-16,0 0 0,-22 0 16,22 0-16,0 0 0,0 0 15,0 22-15,21-1 0,-22-21 0,1 21 16,0 0-16,0 0 0,0 0 15,21 1-15,0-1 0,-21 21 0,21-21 16,0 0-16,0 1 16,0-1-16,0 0 15,21-21-15,0 0 0,0 21 0,0-21 16,22 0-16,-22 21 0,21-21 0,-21 0 16,22 0-16,-22 0 0,21 21 15,-21-21-15,22 0 0,-22 22 0,0-22 16,0 21-16,-21 0 0,21 0 15,-21 0-15,0 0 0,0 1 16,-21-1-16,0 0 0,0 0 16,0-21-16,-22 21 0,22 0 15,-21 1-15,-1-22 0,1 21 0,0 0 0,21-21 16,-22 21-16,1-21 0,21 0 16,0 21-16,-22-21 0,22 0 15,0 0-15,0 0 0,0 0 0,-1 0 16,1 0-16,21-21 15,0 0 1,0 0-16,21 21 16,-21-21-16,22 21 0,-1-22 0,0 22 15</inkml:trace>
  <inkml:trace contextRef="#ctx0" brushRef="#br0" timeOffset="10424.39">8424 3556 0,'0'0'15,"0"21"1,0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4:05:15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5461 1799 0</inkml:trace>
  <inkml:trace contextRef="#ctx0" brushRef="#br0" timeOffset="928.17">3556 360 0,'0'0'0,"21"-21"0,-21 0 16,0-1-1,0 1-15,0 0 16,-21 0-16,0 21 16,0-21-16,-22 21 0,22 0 15,0 0-15,-21 0 0,-1 0 16,1 0-16,21 0 0,-22 21 0,1 0 15,0-21-15,-1 21 0,1 0 0,0 22 16,-1-22-16,1 21 0,21 1 0,-21-1 16,20 0-16,-20 1 0,21 20 0,-21-21 15,20 22-15,1-1 0,0 1 16,0-1-16,21-20 0,0 20 0,0-20 16,0 20-16,0-21 0,0 1 15,21-22-15,21 21 0,-20-21 0,-1 1 16,21-1-16,-21 0 0,22 0 0,-1-21 15,-21 0-15,21 0 0,1 0 0,-1 0 16,0 0-16,1 0 0,20-21 0,-20 21 16,20-21-16,-21 0 0,1-1 0,20 1 15,-20 0-15,-1 0 0,0 0 0,1-22 16,-1 22-16,0 0 0,1-21 0</inkml:trace>
  <inkml:trace contextRef="#ctx0" brushRef="#br0" timeOffset="1664.91">4000 762 0,'0'0'0,"0"-21"0,0 0 0,-21 21 32,0 0-32,21 21 15,-21-21-15,0 42 0,21-21 16,-21 1-16,21 20 0,0-21 0,-22 21 16,22 1-16,-21-22 0,21 21 0,0 1 15,-21-22-15,21 21 0,0-21 0,0 0 16,0 1-16,0-1 0,0 0 0,0 0 15,21-21-15,0 0 0,1 21 16,-1-21-16,0 0 0,0 0 16,0 0-16,0 0 0,-21-21 0,0 0 15,22 21-15,-22-21 0,0 0 0,0-1 16,0 1-16,0 0 0,0 0 16,0-21-16,-22 20 0,22 1 0,-21-21 15,0 21-15,21-22 0,0 22 0,-21 0 16,21-21-16,-21 21 0,21-1 0,0 1 15,0 0-15,0 0 0,0 0 0,0 0 16,21 21-16,0-22 0,0 22 0,0-21 16,1 21-16,-1 0 0,0 0 0,0 0 15,21 0-15,-20 0 0,20 0 16,-21 0-16,21 21 0,1 1 0,-22-1 16,21 0-16,-21 0 0,1 21 0,-1-20 15,0 20-15,0 0 0,0-21 0,-21 22 16,0-1-16,0-21 0,0 22 0,0-22 15,0 21-15,0-21 0,0 0 0,-21 1 16,21-1-16,-21 0 0,21 0 0,-21-42 47,21 0-31,0 0-16,0-1 0,0-20 0,0 21 0,0-21 15,0-1-15,0 22 0,0-42 16,21 20-16,0 1 0,0 0 0,0 20 15,1-20-15,-1 0 0,21 21 0,-21-1 16,22 1-16,-1 0 0,-21 21 0,21 0 16,-20 0-16,20 0 0,-21 0 0,21 21 15,-20 0-15,-1 1 0,21-1 0,-21 21 16,-21 0-16,21-20 0,-21 20 0,0 0 16,0 1-16,0-1 0,0 0 0,0 1 15,0-1-15,0 0 0,-21-21 0,0 1 16,21 20-16,0-21 0,-21 0 15,0 0-15,21-42 32,21 0-32,0 0 15,-21 0-15,21-22 0,0 22 0,-21-21 16</inkml:trace>
  <inkml:trace contextRef="#ctx0" brushRef="#br0" timeOffset="1935.75">5524 233 0,'0'0'0,"-21"0"0,0 21 15,0 21-15,21-20 0,-21 20 16,0-21-16,-1 21 0,1 1 0,21 20 16,-21-20-16,0-1 0,0 21 0,21-20 15,0 20-15,-21-20 0,-1 20 0,22-21 16,-21 1-16,21-1 0,0 0 0,0-20 15,0 20-15,0-21 0,0 0 0,0 0 16,21 1-16,1-22 0,-1 0 16,0 0-16,0 0 0,0 0 0,0-22 15,22 1-15,-22 21 0,0-21 0,0 0 16,22-21-16,-22 20 0,0 1 16,-21-21-16,0 21 0</inkml:trace>
  <inkml:trace contextRef="#ctx0" brushRef="#br0" timeOffset="2116.65">5165 804 0,'0'0'15,"-22"22"-15,44-22 32,-1 0-32,21 0 0,-21 0 15,22-22-15,-1 22 0,0-21 0,1 0 16,-1 21-16,0-21 0,1 0 15,-1 21-15,0-21 0,-21-1 0,1 22 16</inkml:trace>
  <inkml:trace contextRef="#ctx0" brushRef="#br0" timeOffset="2484.44">5800 889 0,'0'0'15,"21"0"1,0-21 0,0 0-16,0 0 0,0 21 15,1-22-15,20 1 0,-21 0 0,0 0 16,0 0-16,1 0 0,-1 21 0,0-22 16,0 1-16,-21 0 0,-21 21 31,0 0-31,0 0 0,-1 0 0,1 0 15,0 21-15,0-21 0,0 21 0,-22 1 16,22-1-16,21 0 0,-21 21 0,0-21 16,21 22-16,-21-22 0,21 0 15,0 21-15,0-20 0,0-1 0,0 0 16,0 0-16,21 0 0,0 0 0,0-21 16,0 22-16,1-22 0,-1 0 15,21 0-15,-21 0 0,0 0 0,22 0 16,-22 0-16,0 0 0,21-22 0,-20 22 15,-1-21-15,0 0 0</inkml:trace>
  <inkml:trace contextRef="#ctx0" brushRef="#br0" timeOffset="2977.15">6308 826 0,'0'-22'0,"0"44"0,0-65 0,0 22 16,0 0-16,0 0 0,0 0 16,21-1-16,0 1 0,0 0 15,0 21-15,0 0 0,1-21 0,-1 21 16,0 0-16,0 0 0,21 0 0,-20 0 15,-1 0-15,85 85 16,-106-64 0,0 0-16,0 0 0,0 21 0,0-20 15,-43-1-15,22 21 0,0-21 16,0 0-16,0 22 0,-1-22 0,1 0 16,0-21-16,0 21 0,0 0 0,42-42 46,0 0-46,0 0 16,0 0-16,1 0 0,-1-1 0,0-20 0,0 21 16,0-21-16,0 20 0,1-20 0,-1 21 15,0-21-15,21-1 0,-21 22 16,1 0-16,-1 0 0,0 0 0,-21-1 16,0 44-1,0-1-15,-21-21 16,0 42-16,-1-21 0,1 0 0,0 22 15,0-22-15,0 21 0,0 1 0,21-22 16,-22 21-16,22-21 0,-21 22 16,21-22-16,0 21 0,0-21 0,0 0 15,0 1-15,21-1 0,1 0 16,-1-21-16,21 0 0,-21 0 16,0 0-16,22 0 0,-1-21 0,-21 0 15,22-1-15,-22 1 0,21 0 16,-21-21-16,22-1 0,-22 22 0,0-21 15</inkml:trace>
  <inkml:trace contextRef="#ctx0" brushRef="#br0" timeOffset="3225.01">7345 169 0,'-64'127'31,"43"-105"-31,0 20 0,0 0 16,21 1-16,-21 20 0,-1-21 0,1 1 15,0 20-15,21-20 0,-21-1 0,21 21 0,-21-20 16,21-1-16,0 0 0,0 1 16,0-1-16,0 0 0,0-20 0,0-1 15,21 21-15,0-42 0,0 21 0,0 0 16,22-21-16,-22 0 0,0 0 0,21 0 16,-20 0-16,20-21 0,-21 0 15,21 0-15,-20 0 0,20 0 0,-21-22 0,21 22 16,-20-21-16,-1 21 0,-21-22 0</inkml:trace>
  <inkml:trace contextRef="#ctx0" brushRef="#br0" timeOffset="3387.92">7048 656 0,'-21'0'0,"42"0"0,-63 21 0,21-21 15,0 0-15,42 0 16,0 0-1,21 0-15,-20 0 0,20-21 0,0 21 16,1-21-16,-1 0 0,0 21 0,1-21 16,20 0-16</inkml:trace>
  <inkml:trace contextRef="#ctx0" brushRef="#br0" timeOffset="3784.21">8699 339 0,'0'0'16,"-21"-21"-16,21-1 0,-21 44 31,21 20-31,0-21 0,0 21 16,-21-20-16,21 20 0,0 0 0,0 22 16,0-22-16,-21 0 0,0 22 0,-1-1 15,1-20-15,0 20 0,0-20 0,21-1 16,-21 0-16,0 1 0,21-22 15,-22 21-15,22-21 0,0 0 0,0 1 16,0-1-16,0-42 31,-21-1-31,21 1 0</inkml:trace>
  <inkml:trace contextRef="#ctx0" brushRef="#br0" timeOffset="4287.92">8043 508 0,'0'-42'0,"0"-149"32,21 149-32,1 21 0,20-22 0,-21 22 0,21 0 15,1 0-15,-1 21 0,0 0 0,22 0 16,-1 0-16,1 21 0,-1 0 0,1 0 16,21 22-16,-22-1 0,1 0 0,-1 1 15,-21-1-15,1 0 0,-1 22 16,0-22-16,-20 1 0,-1 20 0,-21-21 15,0 22-15,0-22 0,0 1 0,0 20 16,-21-21-16,-1-20 0,1 20 0,0-21 16,0 21-16,-21-20 0,20-22 0,-20 21 15,21-21-15,0 0 0,0 0 0,-22 0 16,22-21-16,0-1 0,21 1 16,-21 0-16,21-21 0,0 21 0,0-22 15,0-20-15,21 20 0,0-20 0,0-1 16,22 1-16,-22-1 0,21 1 15,0-1-15,1 1 0,-1-1 16,0 1-16,1 21 0,-1-1 0,0 1 16,-20 21-16,20 0 0,0 21 0,-21 0 15,22 0-15,-22 21 0,0 21 0,0 0 16,0 1-16,1-1 0,-22 0 0,0 22 16,0-1-16,0-20 0,0 20 0,0-20 15,0 20-15,0-21 0,0 22 0,0-22 16,0 1-16,0-1 0,0 0 0,-22-21 15,22 22-15,-21-22 0,21 0 0,0 0 16,0 0 0,0-42-1,0 0-15,0 0 0,0 0 0</inkml:trace>
  <inkml:trace contextRef="#ctx0" brushRef="#br0" timeOffset="5484.22">9567 804 0,'-21'43'31,"42"-43"-15,0 0-16,1 0 0,-1 0 16,21-21-16,-21-1 0,22 22 0,-1-21 15,-21 0-15,21 21 0,-20-21 16,20 0-16,-21 0 0,0-1 0,0 1 15,-21 0-15,0 0 0,0 0 16,-21 0-16,0 21 16,-21 0-16,21 0 0,-22 0 0,1 21 15,21 0-15,-22-21 0,1 21 0,21 21 16,-21-20-16,20-1 0,1 21 16,0-21-16,0 22 0,0-22 0,21 21 15,0-21-15,0 22 0,0-22 0,0 0 16,0 0-16,0 0 0,21 0 0,21 1 15,-21-22-15,22 0 0,-1 0 0,0 0 16,1 0-16,20 0 0,1 0 16,-1-22-16,-20 22 0,20-21 0,1 0 15,-1 0-15,-21 0 0,1 0 0,-1-22 16,0 22-16,1-21 0,-22 21 0,0-22 16,0 1-16,0 21 0,-21 0 0,0-22 15,0 22-15,0 0 0,0 0 0,0 0 16,-21 21-1,0 0-15,0 0 16,21 21-16,-21 0 0,0 0 0,21 0 16,-22 0-16,22 1 0,-21 20 0,21-21 15,0 21-15,-21-20 0,21 20 16,-21-21-16,21 21 0,0-20 0,-21-1 16,21 0-16,0 0 0,0 0 0,0 0 15,0 1-15,0-1 16,21-21-1,0 0-15,-21-21 0,21 21 0,-21-22 16,21 1-16,-21 0 0,0-21 0,22 21 16,-1-22-16,0 22 0,0-21 0,-21-1 15,21 22-15,0-21 0,1 21 0,-1-22 16,-21 22-16,21 0 0,0 0 0,0 21 16,0 0-16,1-21 0,-1 21 15,0 0-15,-21 21 0,21-21 16,-21 21-16,0 0 0,0 0 0,0 22 15,0-22-15,0 0 0,0 21 0,0-20 16,0 20-16,21-21 0,-21 0 0,21 22 16,-21-22-16,22 0 0,-1 0 0,-21 0 15,21-21-15,0 21 0,0-21 0,0 0 16,1 0-16,20 0 0,-21 0 0,0 0 16,0 0-16,22 0 0,-22-21 0,0 0 15,0 0-15,0 0 0,1 0 0,-1-1 16,-21 1-16,21-21 0,0 21 15,-21-22-15,0 1 0,21 21 0,-21 0 16,21 0-16,-21-1 0,0 1 0,0 0 16,0 42-1,-21-21 1,21 21-16,-21 1 0,21 20 0,0-21 16,-21 21-16,0-20 0,21 20 0,-21-21 15,21 21-15,0-20 0,0-1 0,0 21 16,0-21-16,0 0 0,21 1 15,0-1-15,0-21 0,0 0 16,0 0-16,22 0 0,-22 0 0,0 0 16,0 0-16,22 0 0,-22 0 0,0-21 15,0-1-15,0 1 0,22 0 16,-22 0-16,0 0 0,0-22 0,0 1 16,0 21-16,1-21 0,-1-1 0,-21 1 15,0 21-15,0-22 0,21 22 0,-21 0 16,0 0-16,-21 21 15,21 21 1,-21 0-16,-1 22 0,22-1 16,-21-21-16,21 21 0,0 1 0,0-22 15,0 21-15,0-21 0,0 22 0,0-22 16,0 0-16,0 0 0,21 0 0,-21 1 16,22-22-16,-1 0 0,0 0 0,0 0 15,0 0-15,22 0 0,-22 0 16,0 0-16,0-22 0,21 1 0,-20 0 15,-1 0-15,0 0 0</inkml:trace>
  <inkml:trace contextRef="#ctx0" brushRef="#br0" timeOffset="6048.9">13695 21 0,'0'-21'15,"0"42"-15,-21-42 16,-1 21 0,1 0-1,0 0-15,0 0 0,0 85 16,0-22-16,-1 22 0,1 0 0,0-22 16,0 22-16,0-1 0,-22 22 0,22-21 15,-21 0-15,-43 84 0,22-84 16,20-1-16,1-20 0,-21-1 0,20 22 15,1-22-15,0 1 0,20-1 0,-41 22 16,42-43-16,0 1 0,21-1 0,0-21 16,0 0-16,42-21 15,-21-21-15,0 0 0,22-21 16,-22 21-16,21-22 0</inkml:trace>
  <inkml:trace contextRef="#ctx0" brushRef="#br0" timeOffset="6312.75">14436 148 0,'0'0'0,"42"-63"0,-42 42 15,0-1-15,0 44 16,0-1 0,0 0-16,-21 21 0,-22 43 0,43-22 15,-21-20-15,0 20 0,0-20 0,0 20 16,0 1-16,-1-1 0,1 1 0,0-22 15,0 21-15,0 1 0,-22 42 0,22-64 16,0 0-16,21 1 0,0-22 16,0 42-16,0-41 15,21-22-15,0 0 0,1 0 16,-1 0-16,0-22 0,0 1 0,0 0 16,0 0-16,22 0 0</inkml:trace>
  <inkml:trace contextRef="#ctx0" brushRef="#br0" timeOffset="6701.52">14795 381 0,'22'-42'0,"-44"84"0,86-148 0,-64 85 0,-21 21 31,-22 21-31,22 0 0,0 1 16,-21-1-16,21 0 0,-64 42 0,64-41 16,-22-1-16,1 21 0,0-21 15,-1 0-15,1 1 0,21-1 0,-21 0 16,20 0-16,1 0 0,-21 0 0,21-21 15,0 0-15,42 0 32,0 0-32,21-21 0,-21 21 15,1 0-15,-1 0 0,0 0 0,0 0 16,0 0-16,0 0 0,1 0 16,-22 21-16,42 22 0,-42-22 0,21 21 15,-21-21-15,0 22 0,0-22 0,21 21 16,-21-21-16,0 22 0,21-22 0,-21 0 15,0 21-15,0 1 0,22-22 16,-22 0-16,21 0 0,-21 0 0,21 1 16,0-22-16,0 0 0,0 0 15,1 0-15,20 0 0,-21 0 0,0 0 16,22-22-16,-22 1 0,21 0 0,-21 21 16,22-42-16,-22 21 0,21-1 0,-21 1 15,0-21-15</inkml:trace>
  <inkml:trace contextRef="#ctx0" brushRef="#br0" timeOffset="7605.22">15071 720 0,'-127'0'16,"105"0"-1,1 0-15,21 21 0,-21 0 0,21 0 16,0 0-16,0 1 16,21-22-16,0 0 0,1 0 15,-1 0-15,21 0 0,-21 0 0,22 0 16,-22 0-16,21 0 0,0 0 0,22-22 15,-43 1-15,21 21 0,-20-21 0,-1 21 16,0-21-16,0 21 0,0-21 0,-21 0 16,21 21-16,-21-22 0,0 1 15,-21 21-15,0 0 0,-21 0 16,21 0-16,-1 0 0,-20 0 0,21 21 16,-21 1-16,-1-1 0,22 0 15,-42 21-15,41 1 0,-20-1 0,21-21 16,0 21-16,21-20 0,0 20 0,-21-21 15,21 0-15,0 22 0,0-22 0,0 0 16,21 0-16,0-21 0,0 0 0,21 0 16,-20 0-16,20 0 0,0 0 0,1 0 15,-1 0-15,0 0 0,1 0 0,-1-21 16,0 0-16,43 0 0,-43-1 0,1 1 16,-22-21-16,21 21 0,-21 0 0,0-1 15,1-20-15,-1 21 0,0 0 0,0 0 16,-21-1-16,0 1 0,0 0 15,-21 21 1,0 21-16,0 0 16,-1 1-16,-20 20 0,42-21 0,-21 0 15,21 0-15,-21 22 0,21-22 0,0 0 16,0 0-16,0 0 0,0 1 0,0-1 16,21 0-16,0-21 0,0 0 15,0 0-15,1 0 0,-1 0 0,21 0 16,-21 0-16,0 0 0,22 0 0,-22-21 15,21 0-15,22-1 0,-43 1 0,0 0 16,21 0-16,-20-21 0,-1 20 0,0 1 16,0-21-16,0 21 0,0 0 0,1-1 15,-22 1-15,0-21 0,21 42 16,-21-21-16,0 42 31,0 0-31,0 0 0,-21 22 16,21-22-16,-22 21 0,1-21 0,21 22 15,-21-1-15,21 0 0,-21 22 0,21-22 16,0 22-16,0-1 0,0 1 0,0-1 16,0 22-16,0-1 0,0 86 0,0-86 15,0 1-15,0 21 0,0-21 0,0 20 16,0-20-16,0 21 0,0-21 0,0-1 16,0 1-16,0 0 0,0-1 0,-42 43 15,20-84-15,-20-1 0,21 0 16,-21 1-16,-1-22 0,1 0 0,0-21 15,-22 0-15,22-21 0,-1 0 0,1-1 16,0 1-16,-22-21 0,22 0 0,0-1 16,-1 1-16,-41-85 0,62 63 0,1 1 15,-21-1-15,21 1 0,21-22 0,0 22 16,0-1-16,0 1 0,0-22 0,42-42 16,0 42-16,-20 22 0,20-1 0,0 1 15,1-1-15,20 1 0,-21 21 16,1-22-16,20 22 0,-20-1 0,62-41 15,-41 20-15</inkml:trace>
  <inkml:trace contextRef="#ctx0" brushRef="#br0" timeOffset="8112.2">16722 212 0,'-22'0'0,"44"0"0,-65 0 15,22 0-15,0 0 0,21 21 0,-21 0 16,0 0-16,-1 0 0,22 22 0,-21-22 16,0 21-16,21 1 0,-21-1 0,0 0 15,0 43-15,21-22 0,-22-20 16,1-1-16,21 0 0,-21 1 0,21-1 16,0 0-16,-21 1 0,21-22 0,-21 21 15,21-21-15,0 1 0,0-1 0,0 0 16,0-42 15,0 0-31,0-1 0,0 1 16,0 0-16,0-64 0,21 64 0,0-21 15,0 0-15,0 20 0,1-20 0,-1 21 16,0-21-16,0 20 0,21 1 0,1 0 16,-22 0-16,21 21 0,22-21 0,-43 21 15,0 0-15,21 0 0,-20 0 16,-1 21-16,0 0 0,0 0 0,0 0 15,0 1-15,-21 20 0,0-21 0,0 21 16,0-20-16,0 41 0,-21-42 0,0 22 16,-21-22-16,21 0 0,-22 0 0,22 0 15,-21 0-15,-1-21 0,1 22 0,0-1 16,21-21-16,-22 0 0,22 0 0,-42 0 16,41 0-16,1 0 0,21-21 15,0-1-15,0 1 16,21 21-16,1-21 0,-1 0 0,0 0 15,0 0-15,64-22 0</inkml:trace>
  <inkml:trace contextRef="#ctx0" brushRef="#br0" timeOffset="8500.45">17357 593 0,'-127'63'31,"105"-42"-31,-20 1 0,21-1 15,0 21-15,-22-21 0,22 0 0,0 22 16,0-1-16,0-21 0,21 43 16,0-43-16,0 0 0,0 0 0,0 0 15,0 1-15,21-1 0,0 0 0,0-21 16,22 0-16,-22 21 0,21-21 0,-21 0 16,22 0-16,41 0 0,-63-21 0,22 21 15,-1-21-15,-21 0 0,0-1 0,22 1 16,-22 0-16,0 0 0,0-21 0,-21-1 15,0 22-15,0-21 0,0-1 0,0-41 16,0 63-16,0-22 0,0 22 0,-21 0 16,0 0-16,0 0 0,-22-1 15,22 22-15,-21 0 0,21 0 0,-22 0 0,22 0 16,-21 0-16,-22 22 0,43-1 0,-21 0 16,21 0-16,0 0 0,21 22 15,0-22-15,-22 21 0,22-21 0,0 22 16,0-22-16,0 21 0,22-21 0,-1 0 15,21 43-15,-21-64 0,22 21 0,-1 0 16,0-21-16,1 21 0</inkml:trace>
  <inkml:trace contextRef="#ctx0" brushRef="#br0" timeOffset="9240.03">17949 931 0,'21'-21'0,"-42"42"0,64-63 0,-22 0 0,0 21 0,0-22 15,-21 22-15,0 0 0,0 0 0,0-22 16,0 22-16,-21 0 15,-21 21-15,20 0 0,1 0 16,0 0-16,0 0 0,0 0 0,0 21 16,-1 0-16,1 1 0,0-1 0,0 0 15,0 0-15,-22 43 0,43-22 0,0-21 16,-21 21-16,21-20 0,0-1 0,0 21 16,0-21-16,0 0 0,0 1 0,0-1 15,0 0-15,21-21 0,1 0 16,20 0-16,-21 0 0,0 0 15,0 0-15,1 0 0,-1-21 0,-21 0 16,21-1-16,0 1 0,0 0 0,0 0 16,1 0-16,-1-22 0,0 22 15,0-21-15,-21-22 0,21 43 0,-21 0 16,0 0-16,0 0 0,0 0 0,-21 21 31,21 42-31,-21-21 0,0 0 16,21 0-16,-21 22 0,21-22 0,0 0 15,0 0-15,0 0 0,0 1 0,0-1 16,0 0-16,0 0 0,21 0 0,0 0 16,0 1-16,0-1 0,0-21 0,22 0 15,-22 0-15,0 0 0,0 0 0,0 0 16,1 0-16,-1 0 0,0 0 0,0 0 16,-21-21-16,21-1 0,-21 1 15,21-42-15,-21 42 16,0-22-16,0 22 0,0-21 0,0 21 15,22-22-15,-22 22 0,21 0 0,0 0 16,-21 0-16,42-1 0,-21 22 0,1-21 16,-1 21-16,42 0 0,-42 0 0,1 0 15,-1 0-15,21 0 0,-21 21 0,0 1 16,1-1-16,-1 0 0,-21 0 0,21 0 16,-21 22-16,21-22 0,-21 21 0,0-21 15,0 43-15,0-43 0,0 0 0,0 0 16,0 0-16,0 1 0,-21-22 15,0 0-15,0 21 0,-1-21 32,1-21-32,21-1 0,0 1 15,0 0-15,0 0 0,0 0 0,0-22 16,0 22-16,21 0 0,1-21 0,-1 21 16,-21-1-16,21 1 0,0 0 0,0 0 15,0 0-15,22-22 0,-22 43 0,0 0 16,0-21-16,22 21 0,-22 0 0,0 0 15,0 0-15,0 0 0,0 0 0</inkml:trace>
  <inkml:trace contextRef="#ctx0" brushRef="#br0" timeOffset="9740.74">19473 826 0,'21'0'0,"-42"0"0,42-22 15,-21 1-15,0 0 0,0 0 0,0 0 16,0 0-16,0-1 0,0 1 0,0 0 16,0 0-16,-21 0 0,0-22 0,0 43 15,0-21-15,0 21 0,-1 0 16,1 0-16,0 0 0,-21 0 0,21 21 16,-1 1-16,-20-1 0,21 0 0,-21 0 15,-1 43-15,22-22 0,0 0 16,-21 1-16,42-1 0,-22-21 0,22 21 15,-21 1-15,21-22 0,0 21 0,0-21 16,0 1-16,0-1 0,0 0 0,21-21 16,1 0-16,20 0 0,0 0 0,-21 0 15,1 0-15,20 0 0,-21-21 0,21 0 16,-20-1-16,20-20 0,-21 21 0,0-21 16,22-1-16,-22 1 0,0 0 15,0-1-15,0 1 0,22-43 0,-22 22 0,0-1 16,0 22-16,0-22 0,-21 1 15,0 21-15,21-1 0,-21 1 0,0 0 16,0 20-16,0 1 0,0 0 0,-21 42 16,0 22-1,-21 20-15,21-21 0,-1 1 0,1-1 16,21 0-16,0 1 0,-21 20 0,21-20 16,0-1-16,0 0 0,0 1 0,0 20 15,0-21-15,0 1 0,21-22 0,-21 21 16,43 22-16,-22-43 0,0 0 15,0-21-15,0 0 0</inkml:trace>
  <inkml:trace contextRef="#ctx0" brushRef="#br0" timeOffset="10432.62">20659 487 0,'0'0'0,"42"-21"0,0-43 0,-21 43 16,1-21-16,-1 21 0,0-22 0,0 22 15,-21 0-15,0-21 0,21 42 0,-21-22 16,0 1-16,21 21 0,-21 21 16,0 1-1,-21 20-15,21 0 0,-21 1 0,0-1 16,0 0-16,0 1 0,-1-1 15,-20 64-15,21-43 0,0-20 0,0-1 16,-1 21-16,-20-20 0,21-1 0,0 0 16,21 1-16,-21-1 0,21-21 0,-22 22 15,22-22-15,-21 0 0,21 0 0,0-42 32,21 0-32,1 21 0,-1-43 15,-21 22-15,42-42 0,-21 20 0,0 1 16,1 0-16,-1-1 0,0 1 0,0-21 15,21 20-15,-20-20 0,-1 20 0,21-20 16,-21 21-16,22-64 0,-22 63 0,0 1 16,0 0-16,-21 21 0,21-1 15,-21 1-15,0 42 16,0 1-16,0 41 0,0-21 16,0 1-16,0-1 0,-21 0 0,21 1 15,-21-1-15,0 22 0,21-22 0,-21 0 16,21 1-16,0 20 0,-22 22 0,1-43 15,21 0-15,0 1 0,0-1 0,0 0 16,0-20-16,0-1 0,0 0 0,0 0 16,0 0-16,0 0 0,0 1 0,21-22 15,-42-22 17</inkml:trace>
  <inkml:trace contextRef="#ctx0" brushRef="#br0" timeOffset="11944.63">20426 910 0,'0'-21'0,"0"42"0,21-42 31,0 21-31,0 0 0,43 0 16,-43 0-16,21 0 0,-21 0 0,22 0 16,-1 0-16,0 0 0,1 0 0,-1 0 15,0-21-15,1 21 0,-1 0 0,0 0 16,22-21-16,21 0 0,-22-1 0,-21 22 15,1-21-15,-1 21 0,0-21 16,1 21-16,-22-21 0,0 21 0,0-21 16,0 0-16,-21-1 0,-21 22 15,0 0-15,0 0 16,0 0-16,0 0 0,-1 0 16,1 22-16,-21 20 0,21-21 0,0 0 15,-1 0-15,22 1 0,-21 20 0,21-21 16,-21 0-16,21 22 0,0-22 0,0 0 15,0 21-15,0 1 0,0-22 0,0 0 16,0 0-16,21 0 0,0 0 16,1-21-16,-1 0 0,0 22 15,0-22-15,21 0 0,-20 0 0,41 0 16,-21 0-16,-20-22 0,20 1 0,0 21 16,1-21-16,-22 0 0,21 0 0,-21-22 15,22 22-15,-22-21 0,0 21 0,0-22 16,21-62-16,-20 62 0,-1 1 0,0 0 15,0-1-15,-21-20 0,21 20 0,-21 1 16,21 0-16,-21-1 0,0 1 0,0 21 16,0-21-16,0 20 0,0 1 0,0 42 15,0 1 1,0-1-16,0 21 0,-21-21 0,0 22 16,0-1-16,21 0 0,-21 43 15,0-43-15,21 1 0,-22-1 0,22 0 16,0 1-16,0-1 0,0 0 0,0 1 15,0-22-15,0 21 0,0-21 0,0 22 16,0-22-16,0 0 0,0 0 0,22-21 16,-1 21-16,0-21 15,0 0-15,0 0 0,0-21 16,22 0-16,-43 0 0,21 0 0,0-1 16,0 1-16,0-21 0,1 21 0,-22-22 15,21 22-15,0-21 0,0 0 0,-21 20 16,21-41-16,-21 42 0,21 0 0,-21-1 15,0 1-15,0 64 32,0-22-32,0 0 15,-21 0-15,21 0 0,-21 0 0,21 22 16,0-22-16,0 0 0,0 0 0,0 22 16,0-22-16,0 21 0,0-21 0,0 0 15,0 1-15,0-1 0,0 0 16,21-21-1,0 0-15,1 0 0,20 0 0,-21 0 16,0 0-16,0 0 0,1-21 0,20 21 16,-21-21-16,0-1 0,22 1 15,-22 0-15,0 0 0,0-21 0,0 20 0,22-41 16,-43 21-16,21 20 0,-21 1 16,21 0-16,-21 0 0,0 0 0,-21 21 31,0 21-16,-1 0-15,22 0 0,-21 0 0,0 1 16,21-1-16,-21 0 0,21 0 0,0 0 16,0 0-16,0 1 0,0 20 0,0-21 15,0 0-15,0 0 0,0 1 16,21-22-16,0 0 0,0 0 16,1 0-16,-1 0 0,0 0 15,0 0-15,0 0 0,0 0 0,1-22 16,-22 1-16,0 0 15,0 0-15,0 0 0,0-22 0,0 22 16,0-21-16,0 21 0,-22-22 0,1 1 16,21 0-16,0 21 0,0-1 0,0 1 15,0 0-15,0 0 0,0 0 16,21 0-16,1 21 0,-1 0 0,0-22 16,21 22-16,1 0 0,-22 0 0,0 0 15,21 0-15,-21 0 0,22 22 0,-22-1 16,0-21-16,0 21 0,0 0 15,1 0-15,-1 22 0,0-1 0,0 0 16,-21-21-16,21 22 0,-21-22 0,0 21 0,0-21 16,0 22-16,0-22 0,0 0 15,0 0-15,0 0 0,0 1 0,-21-1 16,0-21-16,21 21 0,-21-21 16,0 0-16,-1 0 15,22-21-15,0-22 16,0 22-16,0 0 0,0 0 15,0 0-15,0 0 0,0-22 0,0 22 16,22-21-16,-22 21 0,21-22 0,21 1 16,-21 21-16,43-64 0,-22 64 15,0 0-15,22-22 0,-22 43 0,1-21 16,-1 0-16,0 21 0,1 0 0,-1 0 16,0 0-16,-21 21 0,43 22 0,-43-22 15,0 0-15,-21 0 0,0 21 0,0 1 16,0-22-16,0 21 0,0 1 0,0-1 15,-21 0-15,0-21 0,0 22 0,-43-1 16,43 0-16,0-42 0,21 22 0,-21-1 16,0-21-16,21 21 0,21-21 31,0 0-31,21-21 0,-21 21 16,22-21-16,-22-1 0,21 1 15</inkml:trace>
  <inkml:trace contextRef="#ctx0" brushRef="#br0" timeOffset="12288.65">24511 635 0,'21'-21'0,"-42"42"0,84-63 0,-41 21 0,-1-1 16,0 1-16,-21 0 0,0 0 0,-21 21 15,0 0-15,-1 0 0,-20 0 16,21 0-16,-21 0 0,-1 0 0,1 21 16,0 0-16,-1 0 0,-20 22 0,42-22 15,-22 0-15,22 0 0,21 0 0,0 1 16,0-1-16,0 0 0,0 0 15,0 0-15,0 0 0,21 1 0,43-1 16,-43 0-16,21 0 0,-21-21 0,22 0 16,-1 21-16,0-21 0,-20 21 0,20-21 15,0 22-15,-21-22 0,22 21 0,-22 0 16,0 0-16,-21 0 0,0 0 16,-21 1-16,0-22 0,0 21 15,-1-21-15,-20 0 0,21 21 0,-21-21 16,-43 0-16,43 0 0,-1 0 0,1 21 15,0-21-15,-1 0 0,1 0 0,0 0 16,-1 0-16,1 0 0,21 0 0,0 0 16,-1 0-16,-20-21 0,21 0 15,21 0-15,-21-1 0</inkml:trace>
  <inkml:trace contextRef="#ctx0" brushRef="#br0" timeOffset="12512.59">23135 64 0,'0'0'0,"-21"0"0,21 21 62,0 0-46,-21 0-16,0-21 16,-1 21-16</inkml:trace>
  <inkml:trace contextRef="#ctx0" brushRef="#br0" timeOffset="12716.77">21907 466 0,'0'21'16,"64"-21"0,-43 0-16,21 0 15,1 0-15,41-21 0,43 21 16,-63-21-16,-1 21 0,22 0 0,-21 0 16,20-22-16,-20 22 0,-1 0 0,1 0 15,-22 0-15,0-21 0,1 21 0,-22 0 16,0 0-16</inkml:trace>
  <inkml:trace contextRef="#ctx0" brushRef="#br0" timeOffset="13588.35">2921 2032 0,'-64'0'16,"128"0"-16,-149 0 0,64 0 0,0 0 0,0 0 16,0 0-16,-1 0 0,1 0 15,0 0-15,0 0 0,0 0 0,0 0 16,21-21 15,21 21-31,0 0 0,21 0 16,1 0-16,-1 0 0,21-21 0,1 21 15,-1 0-15,22 0 0,21-21 0,0 21 16,0-22-16,169 22 0,-127 0 0,0 0 16,0 0-16,22 0 0,-1 0 0,0 0 15,22 0-15,-22 0 0,0 0 0,22 0 16,-1 0-16,170 0 0,-169 0 0,-1 0 16,1-21-16,-1 21 0,1 0 15,-1 0-15,22 0 0,-22 0 0,22 0 16,-21-21-16,-1 21 0,1 0 0,211 0 15,-233 0-15,0 0 0,1 0 0,-1 0 16,-21 0-16,0 0 0,1 0 0,-22 0 16,0 0-16,-22 0 0,1 0 0,0 0 15,42 0-15,-84 0 0,-1 0 0,1 0 16,-22 0-16,0 0 0,1 0 0,-22 0 16,0 0-16,0 0 0,0 0 0,1-21 15,-1 0-15,-21 0 16</inkml:trace>
  <inkml:trace contextRef="#ctx0" brushRef="#br0" timeOffset="14353.58">14351 1736 0,'-21'0'16,"42"0"-16,-63 0 0,20 21 0,1-21 0,0 0 15,0 0-15,0 0 0,0 0 0,-1 0 16,1 0-16,0 0 15,0 0 1,42 0 15,21 0-31,-20 0 0,20 0 0,0 0 16,1 0-16,20 0 0,-21 0 0,43-21 16,63 21-16,-63-21 0,21 21 0,21 0 15,0-22-15,0 22 0,21 0 0,0-21 16,0 21-16,22-21 0,-1 21 15,0 0-15,212 0 0,-190 0 0,-1 0 16,22 0-16,-22 0 0,1 0 0,-1 0 16,1 0-16,21 0 0,-22 0 0,1 0 15,-1 0-15,191 0 0,-190 0 0,-1 0 16,1-21-16,-1 21 0,1 0 0,20-21 16,-41 21-16,20 0 0,-21-21 0,1 21 15,-1 0-15,0-22 0,-20 22 0,126-21 16,-148 21-16,0-21 0,-21 21 0,-1 0 15,1 0-15,-21-21 0,0 21 0,-22 0 16,1 0-16,-1 0 0,1-21 0,-22 21 16,-21 0-16,43 0 0,-43 0 15,0 0-15,-21-21 32,0 42-1,0 0-31,-21-21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4:08:01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1969 0,'-21'0'0,"21"21"46,0 0-14,-21-21 15</inkml:trace>
  <inkml:trace contextRef="#ctx0" brushRef="#br0" timeOffset="7131.98">3429 3260 0</inkml:trace>
  <inkml:trace contextRef="#ctx0" brushRef="#br0" timeOffset="7604.71">3514 3323 0,'0'-21'16,"0"0"0,0 0-16,0 0 0,0-1 15,0 1 1,0 0-16,0 42 47,0 0-32,0 1-15,0 20 0,0 0 0,0-21 16,0 22-16,0-1 0,0 22 0,0-22 16,0 0-16,0 1 0,0-1 0,0 21 15,0-20-15,0-1 0,0 0 0,0 22 16,-22-22-16,22 1 0,0-1 0,-21 21 16,21-20-16,0-22 0,0 21 0,0 1 15,0-22-15,-21 21 0,21-21 0,0 0 16,0 1-16,0-1 0,0 0 15,0 0-15,0-42 47,-21 0-47,21 0 0,0-1 0,0 1 16,0 0-16,0-21 0</inkml:trace>
  <inkml:trace contextRef="#ctx0" brushRef="#br0" timeOffset="8245.34">3260 3493 0,'0'-22'0,"0"44"0,-22-65 0,22 22 16,0 0-16,-21 21 0,21-21 0,0 0 15,0-1-15,0 1 0,0 0 0,0 0 16,0 0-16,0 0 0,0-1 0,21 1 15,1 0-15,-1 0 0,0 0 0,21 0 16,1 21-16,-1-22 0,0 1 0,22 21 16,-22-21-16,22 21 15,-22 0-15,21 0 0,-20 0 0,-1 0 16,0 0-16,1 21 0,-1 0 0,-21 1 16,22-1-16,-22 21 0,0-21 0,0 22 15,-21 20-15,0-21 0,0 1 0,0-1 16,0 0-16,0 22 0,-21-22 0,0 1 15,0-1-15,-22 0 0,1 1 0,0-22 16,-1 21-16,1 0 0,0-20 0,-1 20 16,1-21-16,0 21 0,20-20 0,-20-1 15,0 0-15,21 0 0,-1-21 0,1 21 16,-21 0-16,21-21 0,0 0 0,-1 0 16,1 0-16,0 0 15,21-21-15,-21 0 0,21 0 16,0 0-16,0 0 0,0-1 0,0 1 15,0 0-15,0 0 16,0 0-16,21 21 0,0 0 0,0 0 16,1 0-16,-1 0 0,0 0 15,0 21-15,0-21 0,0 21 0,1 0 16,-1 0-16,0 1 0,0 20 0,-21-21 16,21 0-16,0 22 0,1-22 0,-1 21 15,-21-21-15,0 22 0,21-22 0,0 0 16,-21 21-16,21-21 0,-21 1 0,0-1 15,21 0-15,1-21 0,-1 21 16,0-21-16,-21 21 0,21-21 16,0 0-16,0 0 0,1 0 15,-1 0-15,0-21 0,0 21 0,-21-21 16,21 0-16,0 0 0,1-1 0,-1-20 16,0 21-16,-21-21 0</inkml:trace>
  <inkml:trace contextRef="#ctx0" brushRef="#br0" timeOffset="8701.04">4339 3747 0,'0'-22'0,"0"44"0,-21-22 47,0 0-47,0 21 0,21 0 15,-22 0-15,1 0 0,21 22 0,0-22 16,-21 21-16,21-21 0,-21 22 0,21-1 15,0-21-15,0 21 0,0 1 0,0-22 16,0 21-16,0-21 0,0 1 0,0-1 16,0 0-16,0 0 0,21 0 0,0-21 15,0 21-15,1-21 0,-1 0 0,0 0 16,21 0-16,22 0 0,-43 0 0,21-21 16,-21 0-16,22 21 0,-22-21 0,0 0 15,21 0-15,-20-1 0,-1 1 16,0-21-16,-21 21 0,0-22 0,21 1 15,-21 0-15,0 21 0,0-22 0,0 1 16,0 0-16,-21-1 0,0 1 0,21 0 16,-21 20-16,-1-20 0,1 21 0,0 0 15,0 21-15,0-21 0,0 21 0,-22 0 16,22 0-16,0 0 0,0 0 0,-22 21 16,22-21-16,0 21 0,-21 0 0,21 0 15,-1 0-15,1 1 0,0-1 0,21 0 16,0 0-16,0 0 0,0 0 0,0 1 15,0-1-15,0 0 0,0 0 0,21 0 16,0 0-16,1-21 0,-1 22 16,21-22-16,0 0 0,-20 0 0</inkml:trace>
  <inkml:trace contextRef="#ctx0" brushRef="#br0" timeOffset="9312.61">5292 3302 0,'0'0'0,"0"-21"0,0-21 0,0 20 0,0 1 0,-22 0 15,1 21-15,21-21 0,-21 21 16,0 0-16,0 0 16,0 21-16,21 0 0,-22 0 0,22 22 15,0-1-15,-21 0 0,21 1 0,-21-1 16,21 0-16,0 22 0,0-22 0,-21 1 15,21 20-15,-21-21 0,21 1 0,0 20 16,0-20-16,0-1 0,-21 21 0,21-20 16,0-1-16,-22 0 0,22-20 0,0 20 15,0-21-15,0 21 0,0-20 0,0-1 16,0 0-16,0 0 0,0 0 16,0-42 15,0 0-31,0 0 15,0-22-15,0 22 0,0 0 0,0-21 16,0 21-16,22-22 0,-22 22 0,0-21 16,21 21-16,0-22 0,0 22 0,0 0 15,0 0-15,-21 0 0,22-1 0,-1 22 16,0-21-16,0 21 0,0 0 0,22 0 16,-22 0-16,0 0 0,0 0 0,0 0 15,0 0-15,1 21 0,-1 1 0,0-22 16,-21 42-16,21-21 0,0 0 15,0 43-15,1-43 0,-22 21 0,0-21 16,0 22-16,0-22 0,0 0 0,0 21 0,-22-20 16,1-1-16,0 21 0,0-21 15,0 0-15,-22 1 0,22-1 0,-21 0 16,21-21-16,0 21 0,-1 0 0,1-21 16,0 0-16,0 21 0,0-21 0,0 0 15,-1 0 1,22-21-1,0 0-15,0 0 16,0 0-16,0 0 0,22-1 0</inkml:trace>
  <inkml:trace contextRef="#ctx0" brushRef="#br0" timeOffset="10007.74">5905 3704 0,'0'0'15,"0"-21"-15,0 42 32,0 0-17,0 1-15,0-1 0,-21 0 16,21 0-16,-21 0 0,21 22 0,-21-22 15,21 21-15,0 0 0,0-20 16,0 20-16,0 0 0,0 1 0,0-22 16,0 21-16,0-21 0,0 22 0,0-22 15,21 0-15,0 0 0,0 0 0,1 0 16,-1 1-16,0-22 0,0 0 0,0 21 16,0-21-16,1 0 0,-1 0 0,0 0 15,0 0-15,0 0 0,0 0 0,1-21 16,-1-1-16,0 1 0,0 21 0,0-21 15,0 0-15,-21 0 0,22 0 0,-22-22 16,0 22-16,0-21 0,0-1 0,0 22 16,0-21-16,0 0 0,0-1 0,0 1 15,0 21-15,-22-22 0,1 22 16,0-21-16,0 21 0,0 0 0,-22-1 16,22 22-16,-21 0 0,21 0 0,0 0 15,-22 0-15,22 0 0,0 0 0,0 22 16,-22-1-16,22-21 0,0 21 0,21 0 15,-21 21-15,21-20 0,-21-1 0,21 21 16,0-21-16,0 22 0,0-22 0,0 21 16,0-21-16,0 0 0,21 1 0,0-1 15,0 0-15,0 0 0,1-21 0,-1 21 16,21-21-16,-21 0 0,0 0 0,1 0 16,20 0-16,-21 0 0,21 0 15,-20 0-15,20-21 0</inkml:trace>
  <inkml:trace contextRef="#ctx0" brushRef="#br0" timeOffset="10357.04">6816 3281 0,'0'0'0,"0"-21"0,0-22 16,0 22-16,0 0 0,0 0 0,0 0 15,0 42 1,0 21-1,0-21-15,-22 22 0,1-1 16,0 0-16,21 1 0,0-1 0,-21 22 16,21-22-16,-21 21 0,21 1 0,-21-22 15,21 22-15,-22-22 0,22 22 0,0-22 16,0 21-16,-21-20 0,21 20 0,0-20 16,0-1-16,0 0 0,0 1 0,0-22 15,0 21-15,0-21 0,0 0 0,0 1 16,0-1-16,21 0 0,1-21 15,-1 0-15,0 0 16,0 0-16,0 0 0,0-21 16,1 0-16,-1-1 0,0 1 0,0 0 15,0 0-15,0-21 0,1 20 16,-22-20-16,21 0 0,0-1 0</inkml:trace>
  <inkml:trace contextRef="#ctx0" brushRef="#br0" timeOffset="10567.93">6498 3704 0,'0'0'0,"-21"21"16,42 1 0,0-22-16,0 0 0,1 0 15,-1 0-15,0 0 0,21 0 16,-21 0-16,22 0 0,-22 0 0,21-22 15,1 22-15,-22-21 0,21 21 0,-21 0 16,22 0-16,-22-21 0,0 21 0,0 0 16</inkml:trace>
  <inkml:trace contextRef="#ctx0" brushRef="#br0" timeOffset="11238.49">8445 3852 0,'0'-21'0,"0"42"0,-21-63 0,21 21 15,0 0-15,0 0 16,0-1-16,0 1 0,0 0 0,0 0 15,21 0-15,1 0 0,-1 21 0,0-22 16,0 1-16,0 21 0,0 0 0,22-21 16,-22 21-16,21 0 0,1 0 0,-22 0 15,21 21-15,0 0 0,-20 1 0,20-1 16,-21 21-16,0-21 0,22 22 16,-22-22-16,0 21 0,-21 0 0,0 1 0,21-1 15,-21 0-15,0-20 0,0 20 16,0 0-16,0-21 0,-21 22 0,21-22 15,-21 0-15,0 0 0,-1 0 0,22 1 16,-21-1-16,0-21 0,21 21 16,0-42-1,0 0 1,0-1-16,0 1 0,0 0 0,0 0 16,0-21-16,0 20 0,0-20 0,21 21 15,0-21-15,-21-1 0,22 1 0,-1 21 16,0-22-16,0 1 0,0 0 15,0 21-15,1-22 0,-1 22 0,0 0 16,0 0-16,0 0 0,0 21 0,1-22 16,-1 22-16,0 0 0,0 0 15,0 0-15,0 0 16,1 0-16,-22 22 16</inkml:trace>
  <inkml:trace contextRef="#ctx0" brushRef="#br0" timeOffset="11508">10245 3747 0,'0'0'0,"0"21"16,21-21-1,0 0 1,0 0-16,21 0 0,1 0 16,-22 0-16,0 0 0,0 0 0,0 0 15,1 0-15,-1 0 0,0 0 0,0 0 16,-42 0 15,0 21-31</inkml:trace>
  <inkml:trace contextRef="#ctx0" brushRef="#br0" timeOffset="11676.91">10181 4001 0,'0'0'0,"0"21"0,0 0 0,0 0 16,21-21 0,0 0-16,1 0 15,-1 0-15,0 0 0,0 0 16,0 0-16,0 0 0,1 0 0,-1 0 0,0 0 15,0-21-15,0 21 0,0-21 0,1 21 16</inkml:trace>
  <inkml:trace contextRef="#ctx0" brushRef="#br0" timeOffset="12364.51">12001 3852 0,'0'-21'0,"0"42"0,0-63 15,-21 21-15,21 0 16,0 0-16,0-1 0,0 1 15,0 0-15,0 0 0,0 0 16,21 0-16,1 21 0,-1-22 0,0 1 16,0 21-16,0 0 0,0 0 0,1 0 15,20 0-15,-21 0 0,0 0 0,0 0 16,22 21-16,-22-21 0,0 22 0,0-1 16,0 21-16,22-21 0,-43 22 0,21-22 15,0 21-15,0 0 0,-21 1 0,0-22 16,0 21-16,0 1 0,0-1 15,0-21-15,0 21 0,0-20 0,0 20 16,-21-21-16,21 0 0,-21 0 0,0 1 16,0-1-1,-1-21 1,22-21 0,0-1-16,0 1 0,0 0 15,0 0-15,0 0 0,0-22 0,22 22 16,-1-21-16,0 0 0,0 20 15,0-20-15,0 0 0,1 21 0,-1-22 0,21 1 16,-21 21-16,22-22 0,-1 22 0,0 0 16,-21 0-16,22 21 0,-1 0 15,-21 0-15,22 0 0,-1 0 0,-21 21 16,0 0-16,0 0 0,-21 22 0,0-22 16,22 21-16,-22 1 0,0-1 0,0 0 15,0-21-15,0 22 0,0-1 0,0-21 16,0 22-16,0-22 0,-22 0 0,22 0 15,0 0-15,-21 0 0,21 1 0,0-1 16,21-42 31,1-1-47,-1 1 0,0 0 0,0 0 16,0 0-16</inkml:trace>
  <inkml:trace contextRef="#ctx0" brushRef="#br0" timeOffset="12680.32">13504 3958 0,'21'0'15,"-21"-21"1,22 21-16,-1-21 16,-21 0-16,21 21 15,0-21-15,0 21 0,-21-22 0,0 1 16,21 21-16,-21-21 0,22 21 0,-22-21 15,0 0-15,0 0 0,0-1 16,0 1-16,0 0 16,-22 21-16,1 0 15,0 0-15,21 21 0,-21 0 0,0 1 16,21-1-16,-21 0 0,-1 21 0,22-21 16,0 22-16,-21-1 0,21 0 0,-21-20 15,21 20-15,0-21 0,0 21 0,0-20 16,0-1-16,0 21 0,0-21 0,0 0 15,0 1-15,21-22 16</inkml:trace>
  <inkml:trace contextRef="#ctx0" brushRef="#br0" timeOffset="12743.5">13631 4276 0,'0'0'0,"21"0"15,1-21-15,-22-1 0,21 22 16,21-21-16,-21 0 0,0 0 0,22-21 16,-22 20-16</inkml:trace>
  <inkml:trace contextRef="#ctx0" brushRef="#br0" timeOffset="13296.3">14160 3747 0,'22'-22'0,"-44"44"0,44-65 0,-22 64 32,-22 1-17,22-1-15,-21 0 0,21 21 0,-21-21 16,21 1-16,-21 20 0,21-21 0,0 21 16,0-20-16,-21 20 0,21-21 0,0 0 15,0 0-15,0 1 0,0-1 0,0 0 16,0 0-16,0 0 0,0 0 15,21-21 1,0 0-16,0 0 0,0 0 16,1-21-16,-22 0 0,21 21 15,0-21-15,0 0 0,0 0 0,0-1 16,1 1-16,-1-21 0,0 21 0,0 0 16,0-22-16,-21 22 0,21 0 15,1 0-15,-22 0 0,0-1 0,21 22 16,-21 22-1,0-1-15,0 0 16,0 0-16,0 0 0,0 22 0,0-22 16,0 0-16,0 0 0,0 0 0,0 0 15,0 1-15,0-1 0,0 0 0,0 0 16,21 0-16,0-21 16,0 0-16,0 0 0,1 0 15,-1 0-15,21-42 0,0 42 16,-20-21-16,-1 0 0,0-1 0,0 1 15,-21-21-15,21 21 0,0-22 0,-21 22 16,22-21-16,-22 21 0,0-22 16,0 22-16,0-21 0,0 21 0,0 0 15,0-1-15,0 1 0,0 0 16,-22 21 0,1 0-16,0 21 15,21 0 1,0 1-1</inkml:trace>
  <inkml:trace contextRef="#ctx0" brushRef="#br0" timeOffset="14704.06">16531 3323 0,'0'-21'32,"0"42"-32,0 0 15,0 1-15,-21-1 0,0 21 0,0-21 16,21 22-16,-22-1 0,1 0 0,21 1 16,-21-1-16,0 0 0,21 1 0,-21-1 15,0 0-15,21 1 0,-22-1 0,1 0 16,21 22-16,0-22 0,-21 0 0,0 1 15,21-22-15,0 21 0,0-21 0,0 1 16,0-1-16,0 0 0,0 0 0,0 0 16,0-42 15,0 0-15,21 0-16,-21 0 0,21-1 0,-21-20 15,0 21-15,0-21 0,0-1 0,21 1 16,-21 0-16,0-1 0,0 1 0,22 0 15,-22-1-15,0 1 0,0-22 0,0 22 16,0-21-16,0 20 0,0-20 0,0 20 16,0-20-16,21 21 0,-21-22 15,0 22-15,21-1 0,-21 1 0,21 0 16,0 21-16,-21-22 0,21 22 0,1 0 16,-1-21-16,0 20 0,21 1 0,-21 0 15,22 0-15,-22 21 0,21-21 0,1 0 16,-22 21-16,21 0 0,0 0 0,1 0 15,-22 0-15,21 0 0,-21 21 0,22 0 16,-22 0-16,0 0 0,0 22 0,0-22 16,-21 21-16,0 0 0,0 22 0,0-22 15,0 1-15,0-1 0,-21 0 0,0 1 16,0-1-16,-21 0 0,20-21 0,-20 22 16,0-22-16,-1 0 0,1 0 15,0 0-15,-22 1 0,22-22 0,0 21 16,-1-21-16,1 0 0,0 0 0,-1 0 15,22 0-15,-21 0 0,21 0 0,-1 0 16,1 0-16,0 0 16,21-21-16,0-1 15,21 22 1,0 22-16,-21-1 0,22-21 16,-1 21-16,0 0 0,-21 0 0,21 0 15,0 22-15,0-22 0,1 0 16,-1 0-16,0 0 0,0 1 0,-21-1 0,42 0 15,-20 0-15,-1-21 0,0 21 16,0 0-16,0 1 0,0-1 0,1-21 16,-1 21-16,0-21 0,0 0 15,0 0-15,0 21 0,1-21 16,-1 0-16,0 0 0,0 0 16,-21-21-16,21 0 15,0 21-15,-21-21 0,22 21 0,-1-22 16,-21 1-16,21 0 0,0 0 0,0 21 15,0-21-15,1 0 0,-1-1 0,0-20 16,0 21-16,-21 0 0,21 0 0,0-1 16,-21 1-16,22 0 0,-22 0 15,0 0-15,0 0 0,0 42 32,0 0-17,0 0-15,-22 21 0,1 1 0,21-22 16,0 21-16,0-21 0,0 1 0,0-1 15,0 21-15,0-21 0,0 0 0,0 1 16,0-1-16,21 0 0,-21 0 0,22-21 16,-1 21-16,-21 0 0,21-21 0,0 0 15,0 22-15,0-22 0,1 0 0,-1 0 16,0 0-16,0 0 0,0 0 0,0 0 16,1-22-16,-1 1 0,0 21 0,0-21 15,0-21-15,0 21 0,1-1 16,-1-20-16,0 21 0,0-21 0,-21-1 15,0 1-15,0 21 0,0-22 0,0 1 16,0 0-16,0-1 0,0 22 0,-21 0 16,0 0-16,0 0 0,-1 0 0,1-1 15,-21 22-15,21 0 0,-22 0 0,1 0 16,21 0-16,-21 0 0,-1 0 0,22 0 16,-21 22-16,21-1 0,-1 0 0,1-21 15,21 21-15,0 0 0,0 0 0,0 1 16,0-1-16,0 0 0,0 0 15,0 0-15,21-21 0,1 21 16,-1-21-16,0 0 0,0 0 16,0 0-16,0 0 0,22 0 0,-22 0 15</inkml:trace>
  <inkml:trace contextRef="#ctx0" brushRef="#br0" timeOffset="15267.71">18161 3133 0,'0'-21'0,"0"42"0,0-85 16,0 43-16,0 0 0,0 0 0,0 0 16,-21 21-1,0 0 1,21 21-16,0 0 0,-22 0 0,1 21 16,0-20-16,21 20 0,-21 21 0,0-20 15,21-1-15,0 22 0,-21-22 0,21 21 16,-22-20-16,22 20 0,0-20 0,0-1 15,0 0-15,0 1 0,0-22 0,0 21 16,0-21-16,0 22 0,0-22 0,0 0 16,0 21-16,0-21 0,0 1 0,0-1 15,0 0-15,0 0 0,-21-21 16,0 0-16,21-21 31,-21 0-31,21 0 0,0-1 16,0 1-16,0 0 0,0 0 0,0 0 15,21 0-15,-21-1 0,21-20 0,0 21 16,1-21-16,-1 20 0,21-20 0,-21 21 16,22-21-16,-1 20 0,0 1 0,1 0 15,20 21-15,-21 0 0,1 0 0,-1 0 16,-21 21-16,22 0 0,-1 1 0,-21-1 16,0 0-16,0 21 0,1-21 0,-1 22 15,-21-22-15,0 21 0,0-21 0,0 22 16,0-22-16,-21 0 0,-1 21 15,1-20-15,0-1 0,-21 0 0,21 0 16,-22 0-16,22 0 0,-21-21 0,-1 22 16,22-22-16,-21 0 0,0 0 0,20 21 15,1-21-15,0 0 0,0 0 0,0 0 16,21-21 0,0-1-16,21 1 15,0 0-15,0 21 0,0-21 0,1 0 16</inkml:trace>
  <inkml:trace contextRef="#ctx0" brushRef="#br0" timeOffset="15723.77">19050 3683 0,'0'0'0,"21"-21"0,-21 0 0,21 0 15,-21-1-15,-21 22 31,0 22-31,21-1 0,-21 0 0,0 0 16,-1 0-16,1 0 0,0 22 0,0-22 16,0 21-16,21-21 0,-21 22 0,-1-1 15,22-21-15,-21 22 0,21-1 0,0-21 16,0 21-16,0-20 0,0-1 16,0 0-16,0 0 0,0 0 0,21 0 15,1-21-15,-1 0 0,0 0 16,0 0-16,0 0 0,22 0 0,-22 0 15,0 0-15,0-21 0,0 0 0,0 0 16,22 0-16,-22 0 0,0-22 0,0 22 16,0-21-16,1-1 0,-1 1 0,0 0 15,0-1-15,-21 1 0,0 0 0,21 21 16,-21-22-16,0 1 0,0 21 0,0 0 16,0-1-16,-21 22 0,0 0 0,0 0 15,0 0-15,-1 0 0,-20 0 0,21 0 16,-21 22-16,20-1 0,-20-21 0,21 21 15,0 0-15,0 0 0,-1 0 0,1 1 16,0-1-16,21 0 16,0 0-16,0 0 15,21-21-15,0 0 16,1 0-16</inkml:trace>
  <inkml:trace contextRef="#ctx0" brushRef="#br0" timeOffset="16055.58">19897 3302 0,'21'-42'0,"-42"84"0,42-127 0,0 43 0,-21 0 15,0 21-15,0-22 0,0 22 0,0 0 16,0 0-16,0 42 16,-21 0-1,0 21-15,-1-20 0,1 20 16,21 0-16,-21 22 0,0-22 0,0 22 15,0-22-15,21 21 0,-22-20 0,1-1 16,0 22-16,21-22 0,-21 0 0,21 1 16,-21-22-16,21 21 0,0 0 0,0-20 15,0-1-15,0 21 0,0-21 0,0 0 16,0 1-16,0-1 16,0 0-16,21-21 15,0 0-15,0 0 16,0-21-16,1 21 0,-1-21 0,0-1 15,0 22-15,-21-21 0,21 0 0,0 0 16,1 0-16,-1 0 0</inkml:trace>
  <inkml:trace contextRef="#ctx0" brushRef="#br0" timeOffset="16263.98">19516 3535 0,'0'0'15,"-22"0"-15,44 0 32,-1 0-32,0 0 0,21 0 0,-21 0 15,22 0-15,-1 0 0,0 0 0,1 0 16,-1 0-16,22 0 0,-22 0 0,0 0 16,1 0-16,-1 0 0,21-21 0,-20 21 15,-1 0-15,0-21 0,1 21 0</inkml:trace>
  <inkml:trace contextRef="#ctx0" brushRef="#br0" timeOffset="16616.08">21167 3090 0,'-64'0'32,"43"22"-32,0-22 0,21 21 0,-21 0 15,-1 21-15,1-21 0,0 22 0,0-1 16,0 0-16,0 1 0,-1-1 0,1 0 16,0 1-16,0-1 0,0 22 0,21-22 15,0 0-15,0 1 0,0-1 16,0 0-16,0 1 0,0-1 0,0 0 15,0 1-15,0-1 0,0-21 0,21 21 16,0-20-16,0-1 0,0 0 0,-21 0 16,22 0-16,-1 0 0,0-21 0,0 0 15,0 0-15,0 0 0,1 0 0,-1 0 16,0 0-16,0-21 0,21 0 0,-20 0 16,-1 0-16</inkml:trace>
  <inkml:trace contextRef="#ctx0" brushRef="#br0" timeOffset="16967.87">21738 3239 0,'0'0'0,"0"-22"0,0 1 0,0 0 16,0 0-16,21 21 0,0 0 16,1 0-16,-1 0 15,0 0-15,0 0 0,-21 21 16,21 0-16,-21 0 0,0 1 0,21 20 15,-21-21-15,22 21 0,-22 1 0,21-1 16,-21 0-16,0 1 0,0-1 0,21 0 16,-21 1-16,0-1 0,0 0 0,0 22 15,0-22-15,0 1 0,0-1 0,0 0 16,-21 1-16,0-1 0,-1 0 16,1-21-16,0 22 0,21-22 0,-21 0 15,0 0-15,0 0 0,-1 1 0,1-1 16,0 0-16,0-21 0,0 0 15,0 0-15,-1 0 0,1 0 0,0 0 16,0 0-16,21-21 16,0 0-1,0-1-15,0-20 0,21 21 0</inkml:trace>
  <inkml:trace contextRef="#ctx0" brushRef="#br0" timeOffset="17235.7">22775 3450 0,'-21'-21'0,"42"42"0,-63-42 0,21 21 31,21-21-31,-21 21 47,21 21-32,0 0-15,0 0 16,-22 1 0</inkml:trace>
  <inkml:trace contextRef="#ctx0" brushRef="#br0" timeOffset="17515.97">22712 4106 0,'0'0'0,"-21"22"0,21-1 15,0 0 1,-22-21-16,22 21 0,0 0 0,0 0 15,-21 1-15,21-1 0,0 0 16,0 0-16,0 0 0,-21 0 0,21 1 16,-21-1-16,0 0 0,21 21 0,-21-21 15,-1 1-15,1-1 0,-21 0 16,21 0-16,0 0 0,-1-21 16,1 21-16,-21-21 0,21 22 0,-22-22 15,22 0-15,-21 0 0,0 21 16</inkml:trace>
  <inkml:trace contextRef="#ctx0" brushRef="#br0" timeOffset="18809.75">4889 5673 0,'0'-21'15,"0"42"16,0 0-15,0 0-16,0 0 0,0 22 16,0-1-16,0 0 0,0 1 0,0 20 15,0-21-15,0 1 0,0-1 16,0 0-16,0 1 0,0-1 0,0 0 16,-21 1-16,0-1 0,21-21 0,-21 22 15,21-22-15,0 0 0,0 0 0,0 0 16,0 0-16,0 1 0,0-44 31</inkml:trace>
  <inkml:trace contextRef="#ctx0" brushRef="#br0" timeOffset="19209.52">5376 5715 0,'0'0'0,"0"-21"0,-21 42 32,0 0-32,-21 0 0,20 1 15,-20-22-15,21 42 0,-21-21 0,-1 0 16,1 0-16,0-21 0,-1 22 0,22-1 16,-21 0-16,21-21 0,-22 21 15,22-21-15,0 0 0,21 21 16,-21-21-16,42 0 31,0 0-15,0 0-16,0 21 0,1-21 15,-1 22-15,0-1 0,0 0 16,0 0-16,-21 21 0,21-20 0,1-1 16,-1 21-16,0-21 0,0 0 0,-21 22 15,21-22-15,-21 0 0,0 0 16,21 0-16,1 1 0,-1-1 15,-21 0-15,21 0 0,0-21 16,0 0-16,0 0 16,1 0-16,-1 0 0,0-21 15,0 0-15</inkml:trace>
  <inkml:trace contextRef="#ctx0" brushRef="#br0" timeOffset="20056.03">5524 6202 0,'0'-21'47,"22"21"-47,-1-21 16,0 21-16,0-22 0,-21 1 16,21 21-16,-21-21 0,21 21 15,-21-21-15,0 0 0,0 0 16,-21 21-1,0 0-15,0 0 16,0 0-16,0 21 0,-1 0 0,1 0 16,0 0-16,21 0 0,-21 1 0,21 20 15,-21-21-15,21 21 0,0-20 16,0 20-16,0-21 0,0 21 0,0-20 16,0-1-16,0 21 0,0-21 15,21-21-15,0 21 0,-21 1 0,21-22 16,22 0-16,-22 0 0,0 0 15,0 0-15,21 0 0,-20 0 0,20-22 16,0 22-16,1-21 0,-1 0 0,-21 0 16,21-21-16,1 20 0,-1 1 15,0 0-15,-20-21 0,-1 21 0,0-22 16,0 22-16,0 0 0,-21-21 0,0 20 16,0 1-16,0 0 0,0 0 0,0 42 46,0 0-46,0 0 0,0 1 16,-21-1-16,21 0 0,0 0 16,0 0-16,0 0 0,0 1 0,0-1 15,0 0-15,0 0 0,0 0 0,0 0 16,21-21-16,0 22 0,1-22 0,-1 0 16,0 0-16,0 0 0,21 0 15,-20 0-15,20 0 0,-21-22 0,21 22 16,1-21-16,-1 0 0,-21 0 0,22 0 15,-1 0-15,-21-1 0,0 1 16,22 0-16,-22 0 0,-21 0 0,21 0 16,0-1-16,-21 1 0,0 0 15,0 0 1,0 42 0,0 0-16,0 0 15,0 1-15,-21-1 0,21 21 0,-21 0 16,0 1-16,21 20 0,0 1 15,-22-1-15,1 1 0,21-1 0,0 22 16,0 0-16,-21-22 0,21 43 0,0-21 16,0-1-16,0 22 0,0 0 0,0-21 15,0 20-15,0 1 0,0-21 0,21 21 16,0-22-16,-21 22 0,22-21 16,-1 0-16,0-1 0,-21-20 0,0 20 15,21-20-15,-21-1 0,0-20 16,0 20-16,0-20 0,0 20 0,-21-42 15,21 22-15,-21-22 0,0 0 0,-1 0 16,1-21-16,0 0 0</inkml:trace>
  <inkml:trace contextRef="#ctx0" brushRef="#br0" timeOffset="20221.93">6540 8869 0,'-63'-42'0,"21"-1"15,190 149-15,-318-254 0,297 275 0,-275-296 0,106 105 0,21 1 16,-22-1-16,22 1 0,0-22 16,0 0-16,21 1 0,0-1 0,0 0 15,0 1-15,0-1 0,0 21 0,0-20 16,0-1-16,0 22 0,21-22 0,0 21 15,0 1-15,22-1 0,-22 1 0,21-1 16,1 1-16,-1-1 16,0 22-16,1-21 0,20-1 0,1 1 15,-22 20-15,21-20 0,-20-1 0,20 22 16</inkml:trace>
  <inkml:trace contextRef="#ctx0" brushRef="#br0" timeOffset="20560.74">7302 5948 0,'0'-21'0,"0"42"0,-21-63 0,21 20 16,0-20-16,-21 21 0,21 0 0,0 0 15,0-22-15,0 22 0,-21 0 16,21 0-16,0 42 15,0 0 1,0 0-16,0 22 0,0-1 16,0 0-16,0 1 0,0-1 0,0 21 15,0-20-15,0-1 0,0 22 0,-21-22 16,21 0-16,-21 22 0,21-22 0,0 0 16,-22 1-16,22-22 0,0 21 15,0-21-15,0 1 0,0-1 0,22-21 31,-1 0-31,-21-21 16,0-1-16,21 1 0</inkml:trace>
  <inkml:trace contextRef="#ctx0" brushRef="#br0" timeOffset="20900.97">7133 5906 0,'0'0'15,"0"-43"-15,-21 1 0,0-22 0,21 22 0,0 0 16,-21-1-16,21 1 0,0 0 15,0-1-15,0 1 0,0 0 16,21 21-16,0-22 0,0 22 0,21 0 16,1 0-16,-1 0 0,0 21 0,22 0 15,169 21 1,-170 21-16,-20-21 0,20 22 16,-21-1-16,-20 21 0,-1-20 0,-21 20 15,0 1-15,0-1 0,0-20 16,-43 20-16,22-21 0,-21 1 0,-22-1 15,22 0-15,0-20 0,-1 20 16,-20-21-16,21 0 0,20 0 0,-20-21 16,21 22-16,0-22 0,0 0 0,-1 0 15,44 0 17,-1 0-32,0-22 15,0 22-15,0 0 0,22-21 0,-22 21 16,0 0-16,0-21 0</inkml:trace>
  <inkml:trace contextRef="#ctx0" brushRef="#br0" timeOffset="21309.03">7747 6096 0,'0'-21'15,"21"21"1,0-21-16,0 0 15,1 21-15,-1 0 0,0-22 0,21 22 16,-21 0-16,1 0 0,-1 0 0,0 0 16,21 22-16,-21-22 0,1 21 15,-1 0-15,0 0 0,0 21 0,0-20 16,0-1-16,-21 21 0,0-21 0,0 22 16,0-22-16,0 21 0,0-21 0,0 22 15,0-22-15,0 0 0,-21 0 16,21 0-16,-21 0 0,0 1 0,0-22 15,0 0 1,-1 0-16,22-22 16,0 1-16,0 0 0,0 0 15,0 0-15,0 0 0,22-1 0,-1-20 16,0 21-16,0-21 0,0 20 0,0-20 16,1 0-16,-1 21 0,21-22 15,-21 1-15,0 21 0,1-22 0,20 22 16,-21 0-16,21 0 0,-20 0 0,-1 21 15,21 0-15,-21 0 0,0 0 0,1 0 16,-1 21-16</inkml:trace>
  <inkml:trace contextRef="#ctx0" brushRef="#br0" timeOffset="22344.44">8678 6265 0,'0'0'0,"0"22"0,0-1 0,21-21 16,1 0-16,-1 0 15,0 0-15,0 0 0,0-21 16,0 21-16,1-22 0,-1 1 16,21 0-16,-21 0 0,0 0 0,22 0 15,-22-22-15,0 22 0,0-21 0,0 21 16,-21-22-16,0 22 0,0-21 16,0 21-16,0-1 0,0 1 0,-21 21 15,0 0-15,0 0 16,0 0-16,0 21 0,-1 1 0,-20 20 15,21-21-15,0 21 0,0-20 16,-1 20-16,1 0 0,0 1 0,0-22 16,21 21-16,0-21 0,0 22 0,0-22 15,0 21-15,0-21 0,0 0 16,0 1-16,21-1 0,0 0 0,22-21 16,-22 21-16,0-21 0,21 0 0,1 0 15,-1 0-15,0 0 0,1 0 16,-22-21-16,21 0 0,0 0 15,1-1-15,-1 1 0,-21 0 0,22-21 0,-22 21 16,21-22-16,-21 22 0,0-21 16,1-1-16,-22 1 0,21 21 0,-21-21 15,0 20-15,0 1 0,0 0 16,0 0-16,-21 21 16,21 21-1,0 0-15,-22 0 0,22 22 16,0-22-16,0 0 0,0 0 0,0 22 15,0-22-15,0 0 0,0 0 0,22 0 16,-1 22-16,0-22 0,-21 0 16,21 0-16,0 0 0,0 0 0,-21 1 15,0-1-15,0 0 16,-21-21 15,0-21-31,0 0 0,0 21 16,21-22-16,-21 1 0,-1 0 15,1 0-15,0 0 0,0 0 0,0-1 16,0 1-16,-1 21 16,22 21-1,0 1 1,0-1-16,0 0 0,0 0 16,22 0-16,-22 0 0,21 1 0,0-22 15,0 21-15,0 0 16,0-21-16,1 0 0,-1 0 0,21 0 15,-21 0-15,22 0 0,-22 0 0,21 0 16,-21 0-16,22-21 0,-1 21 0,0-21 16,1-1-16,-1-20 0,-21 21 15,21 0-15,1 0 0,-22-22 0,0 1 16,21 21-16,-20-22 0,-1 1 0,0 0 16,-21-1-16,0 1 0,0 21 0,0-21 15,0 20-15,0 1 16,-21 21-1,0 21-15,-1 1 16,22-1-16,0 21 0,0-21 16,0 0-16,0 22 0,22-22 0,-1 21 15,0-21-15,0 22 0,0-22 0,-21 21 16,21-21-16,1 1 0,-22 20 0,0-21 16,0 0-16,0 0 0,0 1 15,0-1-15,-22 0 0,1-21 16,0 0-16,-21 21 0,21-21 0,-1 0 15,1 0-15,0 0 0,0 0 0,0 0 16,0 0-16,21-21 0,-22 21 16,22-21-16,0 0 0,0-1 15,0 1-15,0 0 0,22-21 0,20 21 16</inkml:trace>
  <inkml:trace contextRef="#ctx0" brushRef="#br0" timeOffset="22670.16">11536 5609 0,'0'0'0,"0"-21"16,-21 21-16,-1 0 15,1 0-15,0 21 16,0-21-16,0 43 0,0-22 0,-22 21 15,22 0-15,-21 1 0,21-1 0,-22 0 16,22 22-16,0-22 0,0 1 16,0-1-16,-1 0 0,22 1 0,0-1 15,0 0-15,0-21 0,0 22 0,0-22 16,22 21-16,-1-21 0,0 1 0,0-1 16,21-21-16,-20 21 0,20-21 15,-21 21-15,21-21 0,-20 0 0,20 0 16,0 0-16,1-21 0,-22 0 0,21 21 15,0-21-15,1-1 0</inkml:trace>
  <inkml:trace contextRef="#ctx0" brushRef="#br0" timeOffset="22991.97">12192 5567 0,'0'0'0,"0"-21"16,21 21 0,0 0-1,0 0-15,1 0 0,-1 0 16,0 21-16,0 0 0,-21 0 0,21 22 16,0-1-16,1-21 0,-22 21 15,21 22-15,0-22 0,-21 1 0,21-1 16,-21 0-16,21 22 0,-21-22 0,0 0 15,0 1-15,0-1 0,0-21 16,-21 22-16,0-1 0,0-21 0,-22 0 16,22 22-16,0-22 0,0-21 0,-21 21 15,20 0-15,-20-21 0,21 0 0,0 21 16,-22-21-16,22 0 0,0 0 16,0 0-16</inkml:trace>
  <inkml:trace contextRef="#ctx0" brushRef="#br0" timeOffset="23808.96">4487 8043 0,'0'0'0,"21"0"0,-21 22 15,0-1-15,0 21 0,0 0 16,0 1-16,0 20 0,0 1 16,0-1-16,0 1 0,0-1 15,0 22-15,-21-22 0,0 1 0,21-1 16,-21 1-16,0-1 0,0 1 0,-1-22 16,1 22-16,0-22 0,0-21 0,21 22 15,0-1-15,-21-21 0,21 0 16,0 0-16,21-21 15,0-42 1,0 21-16</inkml:trace>
  <inkml:trace contextRef="#ctx0" brushRef="#br0" timeOffset="24191.74">4953 8340 0,'0'0'0,"0"21"15,0 0-15,-21 0 0,-22 0 16,22 22-16,-21-22 0,0 21 16,-1-21-16,-20 22 0,20-1 0,-20-21 15,21 22-15,-22-1 0,22-21 0,-1 0 16,1 22-16,21-22 0,-21 0 16,20 0-16,22 0 0,-21-21 15,21 21-15,21-42 31,1 21-31,-1 0 16,0 0-16,0 0 0,21 0 0,-20 21 16,20-21-16,0 22 0,-21 20 0,22-21 15,-1 0-15,-21 0 0,22 22 0,-22-22 16,0 21-16,21-21 0,-21 1 16,1-1-16,-1 0 0,-21 0 0,21 0 15,0 0-15,0 1 0,0-22 16,1 0-16,-1 0 15,0 0-15,-21-22 16,21 1-16,0 0 16</inkml:trace>
  <inkml:trace contextRef="#ctx0" brushRef="#br0" timeOffset="25085.47">5207 8996 0,'0'0'0,"0"-21"16,21 21-16,0-21 0,-21-1 0,21 22 15,-21-21-15,0 0 0,0 0 0,0 0 16,0 0-16,0-1 16,0 1-16,0 0 15,-21 21-15,0 0 0,0 0 0,21 21 16,-21-21-16,0 21 0,-1 1 16,22 20-16,-21-21 0,21 21 15,-21 1-15,21-1 0,0-21 0,0 22 16,0-1-16,0 0 0,0-21 0,0 22 15,0-22-15,0 0 0,0 0 0,0 0 16,21 1-16,0-1 0,1-21 16,-1 0-16,0 0 0,0 0 15,0 0-15,22 0 0,-22-21 0,21-1 16,0 1-16,-20 0 0,20 0 0,0 0 16,1 0-16,-1-22 0,0 22 15,1-21-15,-22 21 0,0-22 16,21 22-16,-42 0 0,21 0 0,-21 0 15,22-1-15,-22 44 16,0-1-16,-22 0 16,1 21-16,21-21 15,0 1-15,0-1 0,-21 0 0,21 21 16,0-21-16,0 1 0,0-1 0,0 0 16,0 0-16,21-21 15,0 21-15,1-21 0,-1 0 0,0 0 16,0 0-16,21 0 0,1 0 15,-22-21-15,21 21 0,1-21 16,-22 0-16,21 0 0,-21-1 0,22 1 16,-22 0-16,21 0 0,-21 0 0,0-22 15,1 22-15,-1 0 0,0 0 0,0 0 16,-21 0-16,0 42 31,0 0-31,0 0 0,0 0 16,0 0-16,-21 22 0,21-22 0,0 21 15,0 1-15,0-1 0,-21 0 0,21 22 16,0-22-16,0 22 0,0-1 16,0 1-16,21 20 0,-21-20 0,21 20 15,0-20-15,0 21 0,-21-1 16,22 1-16,-1 0 0,0 20 0,-21-20 16,21 21-16,0-21 0,-21 20 0,0-20 15,21 21-15,1-21 0,-22-1 0,21 1 16,-21 0-16,0-22 0,0 22 0,0-22 15,0-20-15,0 20 0,0-42 0,0 22 16,0-22-16,-21 0 0,-1 0 0,1-21 16,0 0-16,0 0 0,21-21 0,-21 0 15,0 0-15,-1-22 0,1 1 0,21 0 16,-21-22-16,0 1 0,21-22 0,-21 0 16,21 1-16,0-1 0,0-127 15,0 106-15,21 1 0,0-1 0,0 21 16,0 0-16,22 1 0,-22-1 0,21 0 15,1 1-15,-1 20 0,0 1 0,1-1 16,20 1-16,-21-1 0,1 1 0,20-1 16,-20 22-16,-1-22 0,0 1 0,1 21 15,62-64-15</inkml:trace>
  <inkml:trace contextRef="#ctx0" brushRef="#br0" timeOffset="25488.24">7493 8192 0,'0'-22'0,"0"44"0,0-65 0,0 22 15,-21 0-15,21 0 0,0 0 0,0-1 16,0 1-16,-21 0 0,21 42 16,0 0-1,0 1-15,0 20 0,0 0 16,0 1-16,0 20 0,0 1 0,0-22 16,0 21-16,0 1 0,0-1 0,0 1 15,0-1-15,0 1 0,0-1 0,0 1 16,-22-1-16,1-20 0,0-1 0,21 22 15,0-43-15,-21 21 0,21-21 0,-21 0 16,21 1-16,0 20 0,0-63 31,0 0-31,0-1 0,21 1 16,-21 0-16,0 0 0,0-21 0,0 20 16</inkml:trace>
  <inkml:trace contextRef="#ctx0" brushRef="#br0" timeOffset="27723.48">7218 8234 0,'0'-21'16,"0"42"-16,0-85 0,0 43 0,0 0 0,-21 0 15,21-21-15,0 20 0,0 1 0,0 0 16,0 0-16,0 0 0,0 0 0,0-1 16,21 1-16,0 0 0,0 21 0,0 0 15,22-21-15,-22 21 0,21 0 0,22 0 16,-22 21-16,0 0 0,22 22 0,-1-22 15,-20 21-15,20 0 0,-21 1 16,1-1-16,-22 0 0,21 22 0,-21-22 16,-21 1-16,0-1 0,0 43 0,0-64 15,-42 21-15,21-21 0,-21 22 0,-1-22 16,1 0-16,0 21 0,-1-21 0,1 1 16,0-1-16,-1 0 0,1-21 0,0 21 15,20-21-15,-20 0 0,21 21 0,0-21 16,-22 0-16,22 0 0,0 0 15,0-21-15,0 0 0,21 0 16,0 0-16,21 21 31,0 0-31,0 0 16,-21 21-16,21 0 0,1 21 0,-1-21 16,0 1-16,0 20 0,0-21 0,0 21 15,1-20-15,-1 20 0,0-21 0,0 21 16,0-20-16,0-1 0,1 21 0,20 0 15,-21-20-15,21-22 0,-20 21 16,20 0-16,0-21 0,1 0 0,-22 0 16,21 0-16,-21 0 0,22 0 0,-1 0 15,-21-21-15,21 21 0,-20-21 0,20-1 16,0 1-16,-21 0 0,1 0 0,20-21 16,-21 20-16,0-20 0,0 0 15,-21 21-15,0-22 0,0 1 0,0 0 16,0-1-16,0 1 0,0-22 0,0 43 15,0 0-15,-21 21 0,0 0 16,0 0-16,0 0 0,0 0 16,-1 21-16,1 0 0,0 1 0,21-1 15,-21 21-15,21-21 0,-21 22 0,21-22 16,0 21-16,0-21 0,0 0 0,0 22 16,0-22-16,21 0 0,0 0 0,-21 0 15,64 1-15,-43-1 0,0-21 0,0 0 16,0 0-16,22 0 0,-22 0 15,0 0-15,21 0 0,-21 0 0,22 0 0,-22 0 16,21-21-16,-21-1 0,22 1 16,-1 0-16,-21 0 0,22 0 0,-22-22 15,0 22-15,21-21 0,-21 0 0,1-1 16,-22 1-16,21-64 0,0 64 0,-21-1 16,0-20-16,0 21 0,0-1 0,0-20 15,0 20-15,0 22 0,0-21 0,0 21 16,0 0-16,0-1 0,-21 22 15,21 22 1,-21-1-16,-1 21 0,22-21 0,-21 22 16,21-1-16,0 0 0,0 1 0,0-1 15,0 0-15,0 1 0,0 20 0,0-21 16,0 1-16,0 20 0,0-20 16,0 20-16,21-21 0,1 1 0,-1-22 15,0 0-15,-21 0 0,42 0 0,-21 1 16,1-22-16,-1 0 0,0 21 0,0-21 15,0 0-15,0 0 0,22 0 0,-22 0 16,0-21-16,0-1 0,0 22 0,1-21 16,-1 0-16,0 0 0,0 0 0,0 0 15,0-1-15,1-41 0,-22 42 0,0 0 16,0-22-16,0 22 0,0 0 16,0 0-16,0 0 0,-22 21 15,1 0-15,0 21 16,21 0-16,-21 0 0,21 0 15,-21 0-15,21 1 0,0-1 0,0 21 16,-21-21-16,21 43 0,0-43 0,0 0 16,0 0-16,0 0 0,21 1 0,-21-1 15,21 0-15,0 0 0,0-21 0,0 21 16,1-21-16,-1 0 0,21 0 0,-21 0 16,22 0-16,-1 0 0,0 0 0,-21 0 15,22 0-15,-1 0 0,0-21 0,1 21 16,63-42-16,-64 21 0,0 21 15,1-22-15,-1-20 0,-21 21 0,21 0 16,1 0-16,-22-22 0,0 1 0,0 21 16,0-22-16,1 1 0,-1 0 0,-21 21 15,0-22-15,0 22 0,0-21 0,0 21 16,0-1-16,0 1 0,-21 21 0,-1 0 16,1 0-16,-21 0 0,21 0 0,0 21 15,-1 1-15,1-1 0,0 21 0,0-21 16,0 22-16,0-1 0,-1-21 15,1 21-15,0 1 0,0-1 0,21-21 16,0 22-16,-21-22 0,21 21 0,0-21 16,0 0-16,0 1 0,0-1 0,0 0 15,21 0-15,0-21 0,0 21 0,0-21 16,1 0-16,-1 0 0,0 0 16,0 0-16,0-21 0,0 21 0,-21-21 15,22 0-15,-1 21 0,0-21 0,-21-22 16,21 22-16,0 0 0,-21-21 0,0 20 15,21-20-15,-21 0 0,22-1 0,-22 22 16,0-63-16,21 62 0,-21 1 0,0 0 16,0 0-16,0 0 0,0 42 31,0 0-31,0 0 0,0 22 16,0-22-16,-21 0 0,21 21 0,0-21 15,0 22-15,0-1 0,0-21 16,0 43-16,0-43 0,0 0 0,0 0 15,0 0-15,21 1 0,0-1 0,0-21 16,0 21-16,0-21 0,1 0 0,-1 0 16,0 0-16,0 0 0,21 0 0,-20 0 15,-1 0-15,0 0 0,21-21 0,-21 0 16,1 21-16,20-22 0,21-20 0,-41 0 16,20 21-16,-21-1 0,0-20 0,0 0 15,1-1-15,-22 22 0,0-21 16,21 21-16,-21-22 0,0 22 0,0 0 15,0 0-15,-21 21 16,-1 21-16,22 0 16,-42 22-16,42-1 0,0-21 0,0 0 15,0 22-15,0-22 0,0 0 0,0 21 16,0-21-16,0 1 0,0-1 0,0 0 16,0 0-16,0 0 0,21 0 0,-21 1 15,0-1-15,0 0 16,0-42 15,0 0-15,0-1-16,0 1 0,-21 21 15,21-21-15,0 0 0,0 0 16,0 42 15,0 0-15,21 0-1,0-21-15,1 21 0,-1-21 16,0 0-16,0 0 0,0 0 16,22 0-16,-1 0 0,-21 0 0,64 0 15,-22 0-15,-20 0 0,-1 0 0,0 0 16,1-21-16,-1 21 0,0-21 16,1 0-16,-22 0 0,21 0 0,-21-1 15,0 1-15,1 0 0,-22 0 0,0-21 16,21 20-16,-21-20 0,0 0 0,0 21 15,0-43-15,0 22 0,0 21 0,0-1 16,-21 1-16,-1 0 0,1 21 0,0 0 16,0 0-16,0 0 0,0 0 0,-1 21 15,1 0-15,0 22 0,21-22 0,-21 21 16,21-21-16,-21 22 0,21-1 16,0 0-16,0 1 0,0-1 0,0 22 0,0-43 15,21 21-15,0-21 0,-21 0 0,21 1 16,0-1-16,1-21 0,20 21 15,-21-21-15,0 0 0,22 21 0,-1-21 16,-21 0-16,21 0 0,1 0 0,-22 0 16,21 0-16,1-21 0,-22 0 0,42 0 15,-20-1-15,-1 1 0,0 0 0,-21 0 16</inkml:trace>
  <inkml:trace contextRef="#ctx0" brushRef="#br0" timeOffset="28012.31">12890 8086 0,'0'0'0,"-63"0"16,42 0-16,0 0 0,21 21 16,-22 21-16,1-21 0,0 22 0,0-22 15,21 21-15,-21 1 0,0-1 0,-1 0 16,22 1-16,0-1 0,-21 0 0,21 1 15,-21-1-15,21 0 0,0-21 0,0 22 16,0-1-16,0 0 0,0 1 0,0-22 16,0 0-16,0 0 0,21-21 0,0 21 15,-21 1-15,22-22 0,-1 0 0,0 0 16,0 0-16,0 0 16,0 0-16,1 0 0,-22-22 15,21 22-15,0-21 0,0 0 0</inkml:trace>
  <inkml:trace contextRef="#ctx0" brushRef="#br0" timeOffset="28308.14">13504 8022 0,'0'-21'16,"0"42"-16,0-63 0,0 21 0,21 0 15,1-1-15,-1 22 16,0 0-16,0 22 0,0-1 15,0 0-15,1 0 16,-1 0-16,0 22 0,0-22 0,0 0 16,0 21-16,1 1 0,-1-22 0,0 21 15,0 0-15,-21 1 0,0 20 0,21-20 16,-21-1-16,0 21 0,0-20 0,0 20 16,0-20-16,0-1 0,-42 64 0,21-64 15,0 0-15,-22 1 0,22-22 0,-21 21 16,-1-21-16,1 1 0,21-1 0,-21 0 15,-1-21-15,22 0 0,0 21 0,-21-21 16,20 0-16,1 0 0</inkml:trace>
  <inkml:trace contextRef="#ctx0" brushRef="#br0" timeOffset="29115.68">1947 5800 0,'21'0'0,"-42"0"0,42-21 0,-42 42 47,0 0-47,21 21 0,-21-21 0,21 22 16,0-1-16,-21 0 0,21 1 0,0-1 15,-21 0-15,21 1 0,0-1 0,0 0 16,0 1-16,0-1 0,0 0 15,0-20-15,0 20 0,0-21 0,0 0 16,0 0-16,0 1 0,0-1 16,21-21 15,0-21-31,0 21 0,-21-22 16,42-20-16</inkml:trace>
  <inkml:trace contextRef="#ctx0" brushRef="#br0" timeOffset="29420.5">2455 6287 0,'0'0'16,"21"0"-16,1 0 16,-1 0-16,-21-22 15,21 22-15,-21-21 16,21 21-16,-21-21 0,0 0 15,-21 21 32,0 0-31,21 21-16,0 0 16,-21-21-16,21 21 15,0 1 1,0-1-1,0 0-15,-22 0 0</inkml:trace>
  <inkml:trace contextRef="#ctx0" brushRef="#br0" timeOffset="30180.07">1841 8128 0,'0'0'0,"-42"-42"16,42 21-16,0-1 15,0 1-15,-21 0 0,21 0 16,0 0-16,0 0 0,0-1 15,0 1-15,21 0 0,0 0 16,0 0-16,1 21 0,-1 0 16,0 0-16,0 0 0,0 21 15,0 0-15,1 0 0,-1 0 16,0 22-16,0-22 0,0 21 0,0 1 16,1-1-16,-22 21 0,0-20 0,0-1 15,0 0-15,0 1 0,0-1 0,0 22 16,-22-22-16,1-21 0,0 21 0,-21 1 15,21-1-15,-22 0 0,22 1 0,-21-22 16,21 21-16,-22-21 0,1 22 0,21-22 16,0 0-16,-22 0 0,22 0 0,0-21 15,-21 0-15,20 0 0,1 0 0,0 0 16,0 0-16,0 0 0,0-21 16,-1 0-16,22 0 0,0 0 0,0 0 15,-21-22-15,21 22 0,0-21 16,0 21-16,0-1 0,0-20 0,0 21 15,0 0-15,0 0 0,0-1 0,21 1 16,1 21-16,-1 0 0,0 0 0,0 0 16,0 0-16,0 0 0,1 21 0,-1-21 15,0 22-15,0-1 0,0 0 0,0 21 16,1-21-16,-1 1 0,-21-1 0,0 0 16,21 21-16,0-21 0,-21 1 0,0-1 15,0 0-15,21 0 0,-21 0 0,21-21 16,-21 21-16,0 1 0,22-22 15,-22 21-15,21-21 0,0 0 16</inkml:trace>
  <inkml:trace contextRef="#ctx0" brushRef="#br0" timeOffset="30508.13">2561 8615 0,'0'21'0,"0"0"31,21-21-15,0 0-1,-21-21-15,0 0 16,0 0-16,-21 21 47,0 0-47,0 0 15,21 21-15,0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2:48:34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995 0,'0'-21'0,"0"0"0,0-1 16,-22 22-16,22-21 0,-21 0 15,21 0-15,-21 0 0,21 0 16,0-1-16,0 1 0,0 42 47,0 22-47,0-22 15,0 21-15,0-21 0,0 22 16,0-1-16,0 0 0,0 22 0,0-22 16,0 22-16,0-22 0,0 22 0,0-22 15,0 21-15,0-20 0,0 20 16,0-20-16,0-1 0,0 21 0,0-41 16,-21 20-16,21-21 0,0 0 0,0 0 15,21-42 16,-21 0-31,0 0 0,21-21 16,0-1-16,1 22 0,-22-21 16,0-1-16,21 1 0,0 0 0,-21-1 15,21 1-15,0 0 0,0 21 0,-21-22 16,22 22-16,-1 0 0,-21 0 0,21 21 16,0 0-16,0 21 15,-21 0 1,21 0-16,-21 0 0,22 22 0,-22-22 15,0 0-15,0 21 0,0-20 0,21 20 16,-21-21-16,21 21 0,-21-20 0,21 20 16,0-21-16,-21 0 0,21 0 0,1 1 15,-1-22-15,0 0 0,0 0 16,0 0-16,0 0 0,1 0 16,-1-22-16,0 1 0,21 0 0,-21-21 0,1 21 15,-1-1-15,0-20 0,0 0 16,0 21-16,-21-22 0,0 1 0,21-22 15,-21 22-15,0-21 0,0 20 0,0-20 16,0 20-16,0 1 0,-21 0 0,21 21 16,-21-22-16,0 22 0,21 0 15,-21 21-15,0-21 0,-1 21 0,1 0 16,0 0-16,21 21 16,-21 0-16,21 0 15,0 0-15,0 1 0,0-1 16,0 0-16,0 0 0,21-21 15</inkml:trace>
  <inkml:trace contextRef="#ctx0" brushRef="#br0" timeOffset="523.3">2582 635 0,'-42'42'16,"42"-20"0,-21-1-16,0 0 0,21 0 0,0 21 15,0 1-15,0-1 0,-22 0 16,22 22-16,0-22 0,0 1 0,0-1 16,0 21-16,0-20 0,0-1 0,0-21 15,0 22-15,0-1 0,0-21 0,0 21 16,0-20-16,22-1 0,-22 0 0,0 0 15,0 0-15,21-21 0,-21-21 47,0 0-47,0-21 16,0 20-16,0 1 0,0 0 0,0-21 16,0 21-16,21-22 0,0 1 15,-21 21-15,21 0 0,22-22 0,-22 22 16,0 0-16,21 21 0,-21-21 0,1 21 15,20 0-15,-21 0 0,0 0 0,0 0 16,22 21-16,-22-21 0,0 21 0,0 0 16,-21 22-16,21-22 0,1 0 0,-22 0 15,21 0-15,-21 22 0,0-22 0,0 127 32,-21-127-17,-1 0-15,1 0 0,21 1 0,0-44 47,0 1-47,0 0 16,0 0-16</inkml:trace>
  <inkml:trace contextRef="#ctx0" brushRef="#br0" timeOffset="1090.56">3789 1080 0,'0'0'0,"0"-22"16,0 1-16,0 0 15,0 0-15,-21 0 0,-1 21 16,1-21-16,0 21 0,0 0 0,0 0 16,0 0-16,-1 0 0,1 0 0,-21 0 15,21 21-15,0 0 0,-1 0 0,-20 0 16,21 22-16,0-22 0,0 21 0,-22 0 15,22 1-15,0-1 0,0 0 0,21 1 16,-21-1-16,-1 0 0,22-20 0,0 20 16,-21 0-16,21-21 0,0 22 15,0-22-15,0 0 0,0 0 0,21 0 16,1 1-16,-1-22 0,0 0 16,0 0-16,0 0 0,0 0 0,1 0 15,-1 0-15,0-22 0,0 1 0,0 0 16,0 0-16,1-21 0,-1 20 0,-21-20 15,21 21-15,0-21 0,0-1 0,0 1 16,1 0-16,-22-1 0,21-20 0,0 20 16,0 1-16,0 0 0,0 21 0,1-1 15,-22 1-15,0 0 0,21 21 0,-21 21 16,0 0 0,0 22-16,0-22 15,0 21-15,0-21 0,0 22 0,0-1 0,0-21 16,0 22-16,0-22 0,0 21 15,0-21-15,0 22 0,0-22 0,21 0 16,0 21-16,-21-21 0,21 1 0,0-1 16,1 0-16,-1-21 0,0 0 15,0 0-15,0 0 0,0 0 0,1-21 16,-1 21-16,0-21 0,21-1 0,-21 1 16,1-21-16,20 21 0,-21-22 0,0 1 15,22 0-15,-22-1 0</inkml:trace>
  <inkml:trace contextRef="#ctx0" brushRef="#br0" timeOffset="1355.41">4593 741 0,'0'0'0,"0"-42"0,0 20 0,0 1 16,0 0-16,0 0 15,-21 21 1,0 0-16,0 0 0,21 21 16,0 0-16,-22 0 0,22 22 0,-21-1 15,21 0-15,-21 1 0,21-1 0,0 22 16,0-22-16,-21 21 0,21-20 0,0 20 15,-21-20-15,21-1 0,0 0 0,0 1 16,0-22-16,0 21 0,0-21 0,0 0 16,0 22-16,0-22 0,21 0 15,-21 0-15,21-21 0,0 0 0,0 0 16,1 0-16,-1 0 0,0 0 0,0 0 16,0-21-16,22 0 0,-22 0 15,0 0-15,0-1 0,0 1 0,0 0 16,1 0-16,-1-21 0</inkml:trace>
  <inkml:trace contextRef="#ctx0" brushRef="#br0" timeOffset="1547.3">4339 1207 0,'0'0'16,"-21"0"-16,21 21 0,21-21 31,0 0-31,0 0 0,1 0 15,20 0-15,-21 0 0,21-21 16,1 21-16,-1-22 0,0 1 0,1 21 16,-1-21-16,0 0 0,-20 0 0,20 0 15,0-1-15,1 1 0,20 0 0</inkml:trace>
  <inkml:trace contextRef="#ctx0" brushRef="#br0" timeOffset="1947.21">6202 1058 0,'0'-21'0,"0"42"0,0-63 0,0 21 0,0 0 16,0 0-16,0-1 0,0 1 15,0 42 17,0 1-32,0-1 0,0 0 0,0 0 0,0 0 15,0 22-15,0-22 0,0 21 16,0-21-16,0 22 0,0-22 0,0 21 15,-21-21-15,21 0 0,0 1 0,-22-1 16,22 0-16,0 0 0,0 0 0,0 0 16,0 1-16,22-22 31,-1-22-31,0 22 16,0-21-16</inkml:trace>
  <inkml:trace contextRef="#ctx0" brushRef="#br0" timeOffset="2347.23">6816 974 0,'0'0'0,"21"-21"0,0-1 31,-42 22-15,0 22-16,-1-22 0,1 21 0,0-21 16,0 21-16,0 0 0,-22-21 0,22 21 15,0 0-15,0-21 0,21 22 0,-21-1 16,0 0-16,21 0 15,0 0-15,0 0 16,21-21 0,0 0-16,-21 22 0,21-22 0,0 0 0,22 0 15,-22 0-15,0 0 0,0 21 16,0-21-16,22 0 0,-22 0 0,0 21 16,0-21-16,0 21 0,0-21 15,-21 21-15,22-21 0,-22 21 0,0 1 16,0-1-16,-22-21 15,1 21-15,0 0 0,-21-21 0,21 21 16,-1-21-16,-20 0 0,21 21 16,-21-21-16,20 0 0,-20 0 0,21 0 0,0 22 15,0-22-15,-1 0 0,1 0 0,0 0 16,0 0-16,0 0 16,21-22-16,-21 22 0,21-21 15,0 0-15,0 0 0,-22 0 0,22 0 16</inkml:trace>
  <inkml:trace contextRef="#ctx0" brushRef="#br0" timeOffset="2531.85">6202 656 0,'-43'0'31,"65"0"16</inkml:trace>
  <inkml:trace contextRef="#ctx0" brushRef="#br0" timeOffset="3370.71">8403 868 0,'21'-21'47,"0"0"-47,22 21 0,-22-43 0,0 22 0,21 0 16,1 0-16,-22 0 15,21-22-15,1 1 0,-22 21 0,21-22 16,-21 1-16,0 0 0,1-22 0,-1 22 15,-21-22-15,0 22 0,0-21 16,0 20-16,0-20 0,0 20 0,-21 1 16,-1 42-16,1 0 0,0 0 0,0 0 15,0 0-15,0 0 0,-1 0 16,1 0-16,-21 0 0,21 0 0,0 21 16,-1 22-16,-20 20 0,21 1 0,0-1 15,21 1-15,-21-1 0,21 22 16,-22-22-16,22 22 0,-21 0 15,21 20-15,0-20 0,0 0 0,0 21 16,-21-22-16,21 22 0,0 0 0,0 0 16,0 0-16,-21 21 0,21-22 15,0 1-15,0 21 0,0-21 0,-21 0 16,21 0-16,-21 0 0,21-1 0,-22-20 16,22 0-16,0-22 0,0 22 0,0-22 15,0-20-15,0 20 0,0-20 16,0-1-16,0-21 0,0 21 0,22-20 15,-1-22-15,0 21 0,0-21 16,0 0-16,0-21 0,1-1 16,20 1-16,-21-21 0,0 0 0,22 20 15,-1-20-15,-21-21 0,21 20 0,1-20 16,-22-1-16,21-20 0,-21 20 16,1-21-16,-1-20 0,0 20 0,-21 0 15,0 1-15,0-22 0,-21 21 16,0 0-16,-22 1 0,1-1 0,0 43 15,-1-22-15,-20 22 0,20 21 0,-20-22 16,21 22-16,-22 21 0,22 0 0,-1-21 16,1 21-16,21 0 0,0 0 0,0 0 15,-1 0-15,44 0 47,-1 0-47,0 0 16,0-21-16,0 0 0,0 21 0,-21-21 15,22-1-15,-1 22 0</inkml:trace>
  <inkml:trace contextRef="#ctx0" brushRef="#br0" timeOffset="3798.58">8657 1080 0,'0'0'16,"0"-22"-16,0 1 0,-21 21 15,21-21-15,0 0 0,0 0 16,0 0-16,21-1 0,0 1 16,0 0-16,1 21 0,-1-21 15,0 21-15,21 0 0,-21 0 0,22 0 16,-1 0-16,-21 0 0,22 21 0,-1 0 16,-21 0-16,21 1 0,-20 20 15,20 0-15,-21-21 0,0 22 0,-21-1 16,0 0-16,0 1 0,0-22 0,0 21 15,0-21-15,0 1 0,0-1 16,0 0-16,0 0 0,-21-21 16,21-21 15,0 0-31,0 0 0,0-22 16,0 22-16,0-21 0,0 21 0,0-22 15,0 1-15,0 0 0,0 20 16,0-20-16,21 21 0,-21 0 0,0 0 15,21-1-15,-21 1 0,22 0 16,-1 21-16,0 0 16,0 0-16,0 0 0,0 0 15,1 0-15</inkml:trace>
  <inkml:trace contextRef="#ctx0" brushRef="#br0" timeOffset="4359.26">10012 1143 0,'0'0'0,"0"-21"0,21 21 0,-21-21 16,0 0-16,0-1 0,0 1 16,0-21-16,0 21 0,0 0 0,0-22 15,-21 22-15,0-21 0,-22 21 0,22-1 16,0 1-16,-21 0 0,-1 21 15,1 0-15,21 0 0,-22 0 16,22 0-16,-21 0 0,21 0 0,-22 42 16,22-20-16,0-1 0,-21 21 15,21 0-15,21 1 0,-22 20 0,22-20 16,-21-1-16,21 0 0,0 1 0,0-1 16,0-21-16,0 21 0,0-20 15,0-1-15,21 0 0,1 0 0,-1-21 16,0 0-16,0 0 0,0 0 0,0 0 15,1 0-15,-1 0 0,21 0 16,-21-21-16,0 0 0,22 0 0,-22-1 16,21 1-16,-21 0 0,1-21 0,-1 21 15,0-22-15,0 1 16,0 0-16,-21 20 0,21-20 0,-21 0 16,0 21-16,0-1 0,0 1 0,0 0 15,0 42 1,-21 22-16,0-22 15,21 0-15,0 21 0,0 1 0,0-22 16,0 21-16,0-21 0,0 22 16,0-22-16,0 0 0,0 21 0,0-21 15,0 1-15,21-1 0,0-21 16,1 0-16,-1 0 16,0 0-16,0 0 0,21 0 0,-20 0 15,-1-21-15,0-1 0,0 1 16,21 0-16,-20 0 0</inkml:trace>
  <inkml:trace contextRef="#ctx0" brushRef="#br0" timeOffset="5055.75">10414 847 0,'0'0'0,"0"-21"0,-21 42 32,21 0-32,0 0 15,0 0-15,0 0 0,-21 1 0,21 20 16,0-21-16,0 21 0,0-20 15,0-1-15,0 21 0,0-21 16,0 0-16,0 1 0,0-1 0,0 0 16,0 0-16,0 0 0,0 0 15,0-42 32,0 0-47,0 0 16,0 0-16,0 0 0,0-22 0,0 1 15,21 21-15,-21-22 0,0 1 0,0 0 16,21-1-16,0 1 16,0 0-16,0-1 0,1 22 0,-1 0 15,21 0-15,-21 0 0,22 0 0,-22 21 16,21 0-16,0 0 0,1 0 16,-1 21-16,-21 0 0,22 0 0,-22 0 15,0 22-15,21-1 0,-42-21 0,0 21 16,21 1-16,-21-1 0,0 0 15,0-20-15,0 20 0,0-21 0,0 0 16,0 0-16,0 1 0,0-1 0,-21-21 16,21 21-16,-21-21 15,21-21 17,0 0-32,0-1 15,0-20-15,0 21 0,21-21 0,0 20 16,1-20-16,-1 0 0,0-22 0,21 22 15,1 0-15,-1-1 0,0 22 16,1-21-16,-1 21 0,0-1 0,1 1 16,-1 21-16,-21 0 0,21 0 0,-20 0 15,-1 0-15,0 21 0,0 1 16,0 20-16,-21-21 0,0 21 0,0-20 16,0 20-16,0 0 0,0 1 0,0-22 15,0 21-15,0 0 0,0-20 16,-21 20-16,21-21 0,0 0 15,0 0-15,-21 1 0,21-1 0,-21-21 16,21 21-16,21-42 31,0 0-31,0-1 16,0 1-16</inkml:trace>
  <inkml:trace contextRef="#ctx0" brushRef="#br0" timeOffset="5455.52">12065 953 0,'0'0'0,"-21"0"15,21 21-15,21-21 32,0 0-17,0 0-15,0 0 0,1-21 0,-1 21 16,21-22-16,-21 1 0,0 0 15,1 0-15,20 0 0,-21 0 0,0-1 16,0 1-16,1-21 0,-1 21 0,-21 0 16,21-1-16,-21 1 15,-21 21 1,-22 0-16,22 0 0,-21 0 0,0 43 16,20-22-16,-20 0 15,0 21-15,-1 1 0,22-1 0,0 0 16,0 1-16,0-1 0,0 0 0,21 1 15,0-22-15,0 0 0,0 21 16,0-21-16,0 1 0,21-1 0,0-21 16,0 21-16,0-21 0,22 0 0,-1 0 15,-21 0-15,21 0 0,1 0 0,-22-21 16,21 0-16,1 21 0,-22-22 16,21-20-16,0 21 0,-20-21 0</inkml:trace>
  <inkml:trace contextRef="#ctx0" brushRef="#br0" timeOffset="5871.28">14245 635 0,'0'0'0,"-21"0"0,0 0 0,0-21 15,-1 0-15,-20 21 0,21-21 0,0-1 16,0 1-16,21 0 0,-22 0 0,22-21 16,0 20-16,0-20 0,0 21 15,22-21-15,-1-1 0,21 22 16,0-21-16,1 21 0,20-1 0,-20 1 16,20 21-16,-21 0 0,1 0 15,-1 0-15,0 0 0,1 21 0,-22 1 16,0 20-16,0-21 0,0 21 15,-21 1-15,0-1 0,0 0 0,0 1 16,0-1-16,-21 0 0,0 1 0,0-1 16,0-21-16,0 22 0,-1-1 15,-20 0-15,21-21 0,0 22 0,0-22 16,-1 0-16,1 0 0,21 0 16,0 1-16,-21-1 0,21 0 0,0 0 15,21 0 16</inkml:trace>
  <inkml:trace contextRef="#ctx0" brushRef="#br0" timeOffset="6163.11">14351 1503 0,'0'0'0,"0"21"0,-21 64 31,42-85-31,0 0 16,0 0-16,0 0 16,1-21-16,-1 21 0,0-22 15,-21 1-15,0 0 0,0 0 16,0 0-16,0 0 16,-21 21-1,0 0-15,-1 0 16,1 0-16,21 21 15,-21-21-15,0 0 0,21 21 16,-21-21 15</inkml:trace>
  <inkml:trace contextRef="#ctx0" brushRef="#br0" timeOffset="6959.24">677 3069 0,'-21'0'0,"0"0"16,21 21-16,0 1 16,42-22-16,-21 0 15,22 0-15,-22 0 0,42 0 16,-20 0-16,20 0 0,-20-22 15,41 1-15,-20 21 0,20-21 0,-20 0 16,21 21-16,-22-21 0,1 21 16,-1 0-16,-21-21 0,1 21 15,-1 0-15,-21 0 0,0 0 0,-42 0 32,0 0-32,0 0 0,-21 0 0,-1 0 15</inkml:trace>
  <inkml:trace contextRef="#ctx0" brushRef="#br0" timeOffset="7203.1">1143 3027 0,'-21'21'15,"0"0"1,21 0 0,0 1-16,0-1 0,0 21 0,0-21 15,0 22-15,0-1 0,0 21 16,0-20-16,0-1 0,0 22 0,0-22 15,0 0-15,0 1 0,0-1 16,0 0-16,0-21 0,0 1 0,0-1 16,0 0-16,0 0 15,0 0-15,0-42 32,21 0-32,-21 0 0,21 0 0</inkml:trace>
  <inkml:trace contextRef="#ctx0" brushRef="#br0" timeOffset="7675.83">1503 3027 0,'0'0'0,"0"21"32,0 0-32,0 0 0,0 22 15,0-1-15,0 0 0,0 1 0,0-1 16,0 22-16,0-22 0,0 0 15,0 22-15,0-22 0,0 0 0,0-20 16,0 20-16,0-21 0,0 0 16,0 0-16,0 1 0,0-44 31,0 1-15,0 0-16,0-21 15,0 21-15,0-22 0,0 22 0,0-21 16,0-1-16,0 22 15,21-21-15,21 0 0,-21 20 0,1 1 16,20-21-16,0 42 0,-21-21 16,22 21-16,-1 0 0,-21 0 0,22 0 15,-22 0-15,0 21 0,0 0 16,21 0-16,-42 22 0,22-22 0,-1 0 16,-21 21-16,0-21 0,0 22 15,0-22-15,0 21 0,0-21 0,0 1 16,0-1-16,-21 0 0,-1 0 15,1 0-15,21 0 0,0-42 47,0 0-47,0 0 0,21 0 0,1 0 16</inkml:trace>
  <inkml:trace contextRef="#ctx0" brushRef="#br0" timeOffset="8030.62">2159 3493 0,'0'0'16,"0"21"-16,0 0 15,21-21 1,0 0-16,0 0 16,1-21-16,20 21 0,-21-21 15,21-1-15,-20 1 0,20 21 0,-21-21 16,0 0-16,0 0 0,-21 0 15,0-1-15,0 1 0,0 0 0,0 0 16,-21 21 0,0 0-16,0 21 15,-21 0-15,20 22 0,1-22 16,0 21-16,-21-21 0,42 22 0,-21-1 16,21 0-16,-22-21 0,22 22 0,0-22 15,0 0-15,0 0 0,22 0 16,-1-21-16,0 0 0,0 0 15,0 0-15,22 0 0,-22 0 16,21 0-16,0-21 0,22 0 0,-22 0 16,1-21-16,-1 20 0,21-20 0</inkml:trace>
  <inkml:trace contextRef="#ctx0" brushRef="#br0" timeOffset="8900.24">4000 2879 0,'0'0'0,"0"-21"15,0-1-15,0 1 0,0 0 0,0 0 16,0 42 15,0 0-31,0 0 0,0 1 0,0 20 16,0-21-16,0 21 0,0 1 15,0-1-15,0 22 0,0-22 0,0 0 16,0 22-16,0-22 0,0 0 16,0 1-16,-21-1 0,21-21 0,0 22 15,-21-22-15,21 0 0,0 0 0,0 0 16,0-42 15,0 0-31,0 0 0,21 0 16,0-1-16,-21-20 0,22 21 15,-1-21-15,-21-1 0,21 1 0,0 0 16,0-1-16,-21 1 0,21 21 16,1 0-16,-1-1 0,0 22 15,0 0-15,0 0 0,-21 22 16,21-1-16,-21 0 0,22 21 15,-1 1-15,-21-22 0,21 21 0,0 0 16,-21 1-16,21-1 0,0-21 16,1 22-16,-1-22 0,0 21 15,0-21-15,0 0 0,0-21 0,1 22 16,-1-22-16,0 0 0,21 0 16,-21 0-16,1 0 0,20-22 0,-21 1 15,21 0-15,-20-21 0,20 21 0,-21-22 16,0 1-16,0 0 0,1-22 15,-1 22-15,-21-22 0,0 22 0,0-22 16,0 22-16,0-21 0,-21 20 16,-1-20-16,1 20 0,0 1 0,-21 21 15,21 0-15,-1 0 0,1-1 16,0 22-16,0 0 0,0 22 16,0-22-16,-1 21 0,22 0 0,0 21 15,-21-21-15,21 1 16,0 20-16,0-21 0,0 0 0,0 0 15,21 1-15,1-1 0,-1 0 0,0 0 16,0-21-16,21 21 0,-20 0 16,-1-21-16</inkml:trace>
  <inkml:trace contextRef="#ctx0" brushRef="#br0" timeOffset="9264.33">5101 3344 0,'0'0'0,"21"0"16,0 0 0,1-21-16,-22 0 15,21 0-15,0 0 0,0 0 0,-21-1 16,21 1-16,0 0 0,1 0 16,-22 0-16,0 0 0,0-1 0,0 1 15,0 0-15,0 0 0,-22 21 31,1 21-31,0 0 0,0 0 0,0 22 16,0-22-16,21 42 0,-22-20 16,1-1-16,21 0 0,-21 1 0,21-1 15,0 0-15,0-20 0,0 20 16,0-21-16,21 0 0,0-21 0,1 21 16,-1-21-16,21 0 0,-21 0 15,22 0-15,126-84 16,-127 63-1,-21-1-15,22 1 0,-1-21 0,-21 21 16,22-22-16,-22 1 0</inkml:trace>
  <inkml:trace contextRef="#ctx0" brushRef="#br0" timeOffset="9720.41">5863 2688 0,'0'0'0,"0"-21"15,0 0-15,0 0 0,-21 21 16,21 21-16,0 0 15,0 0-15,-21 22 0,21-1 0,-21 0 16,21 1-16,0-1 0,0 0 0,0 22 16,0-22-16,-22 22 0,22-22 15,0 0-15,0 1 0,0 20 0,0-42 16,0 22-16,-21-1 0,21-21 0,0 0 16,0 0-16,0 1 0,0-1 15,0-42 16,0-1-15,0 1-16,0 0 0,0 0 0,0-21 16,0 20-16,0-20 0,43 0 0,-22 21 15,0-22-15,21 22 0,1-21 16,-1 21-16,0-1 0,1 22 0,-1 0 16,0 0-16,1 0 0,-1 0 15,0 0-15,-21 0 0,22 22 0,-22-1 16,0 21-16,0-21 0,-21 22 0,0-22 15,0 21-15,0-21 0,0 22 16,-42-1-16,21-21 0,-22 21 0,22-20 16,-21-1-16,0 21 0,-1-21 0,1 0 15,21 1-15,-22-22 16,1 21-16,21-21 0,0 0 0,0 0 16,-1 0-16,1 0 0,0 0 15,21-21-15,-21-1 0,21 1 0</inkml:trace>
  <inkml:trace contextRef="#ctx0" brushRef="#br0" timeOffset="10223.12">7175 2752 0,'0'0'0,"0"-21"0,0-128 15,0 128-15,0 0 16,-21 21 0,21 21-16,-21 22 0,21-1 15,0 21-15,0-20 0,-21 20 16,21 1-16,0-1 0,0 1 0,-21 20 15,21-20-15,0-1 0,0 22 16,0-43-16,0 22 0,-21-1 0,21-20 16,0-1-16,-22-21 0,22 22 0,0-22 15,0 0 1,0-42 0,22 0-1,-22-1-15,0 1 0,0-21 16</inkml:trace>
  <inkml:trace contextRef="#ctx0" brushRef="#br0" timeOffset="10542.93">6794 2900 0,'-21'-42'0,"42"84"0,-63-127 0,0 64 16,21-21-16,21 21 0,0-1 0,0-20 16,0 21-16,0 0 0,21-22 0,0 22 15,0 0-15,21 0 16,1 0-16,-1 0 0,22-1 0,-22 1 15,21 0-15,-20 21 0,20 0 16,-20 0-16,20 21 0,-21 0 0,1 1 16,20 20-16,-20 0 0,-1 1 15,-21-1-15,0 0 0,-21 1 0,0-1 16,0 21-16,-21-20 0,0-1 0,-21 0 16,-1 1-16,1-1 0,21 0 15,-22-20-15,1 20 0,0 0 16,-1-21-16,22 1 0,0-1 0,0 0 15,0 0-15,42-21 32,0 0-32,0 0 15,0 0-15,22 0 0</inkml:trace>
  <inkml:trace contextRef="#ctx0" brushRef="#br0" timeOffset="11719.27">8001 3387 0,'0'0'0,"21"0"0,-21-21 15,0-1-15,0 1 0,0 0 16,-21 21-16,0-21 0,0 0 16,-1-22-16,1 22 0,0 0 0,-21 0 15,21 21-15,-1-21 0,1 21 16,0 0-16,0 0 0,0 0 0,0 0 15,-1 21-15,1 0 0,0 0 0,-21 22 16,21-1-16,-1 0 0,1 1 16,0-1-16,0 0 0,0 1 0,21-22 15,0 21-15,-21 0 0,21-20 16,0-1-16,0 0 0,0 0 16,0 0-16,21-21 0,0 0 15,0 0-15,0 0 0,0 0 16,1 0-16,-1 0 0,0-21 0,21 0 15,-21 0-15,1 0 0,20-1 0,-21-20 16,0 21-16,22-21 0,-22-1 16,0 22-16,0-21 0,0-1 0,-21 1 15,21 0-15,-21 21 0,22-22 16,-22 22-16,0 42 31,0 0-31,0 1 0,0 20 0,0-21 16,0 21-16,-22 1 0,22-1 15,0-21-15,0 22 0,0-1 0,0-21 16,0 21-16,0-20 0,0-1 16,22 0-16,-1 0 0,0 0 0,0 0 15,21-21-15,-20 0 0,20 0 0,0 0 16,-21 0-16,22 0 0,-1 0 16,0 0-16,1-21 0,-1 0 0,0 0 15,22 0-15,-22 0 0,1-22 0,-1 22 16,0-21-16,1-1 0,-1 1 15,-21 0-15,0-1 0,0 1 0,-21 0 16,0 21-16,0-22 0,0 22 16,-21-21-16,0 21 0,0 21 15,0 0-15,0 0 0,-22 0 0,22 0 16,-21 0-16,-1 21 0,22 0 16,0 21-16,-21-21 0,21 22 0,-1-1 15,22 0-15,0-20 0,-21 20 0,21 0 16,0-21-16,0 22 0,0-22 15,0 0-15,0 0 0,21 0 0,1-21 16,-1 0-16,21 0 0,-21 0 16,0 0-16,22 0 15,-22 0-15,21-21 0,-21 0 0,22 0 16,-22 0-16,21 0 0,-21-22 0,1 22 16,-1 0-16,0 0 0,-21 0 15,0-22-15,0 22 0,0 0 16,0 0-16,0 42 15,0 0 1,0 0-16,0 22 0,0-22 0,0 21 16,0 0-16,0 1 0,0-1 15,0 0-15,0 22 0,0-22 0,0 22 16,0-1-16,0 1 0,0-1 0,0 1 16,0 20-16,0 1 0,0-21 15,0 20-15,0 1 0,0 0 0,0-22 16,0 22-16,0-1 0,0 1 0,0 0 15,0-22-15,0 22 0,-21-22 16,0-20-16,21 20 0,-22-20 0,1-1 16,21-21-16,-21 21 0,0-20 15,21-1-15,-21-21 0,0 0 16,21-21-16,0-1 16,-22 1-16,22 0 0,0-21 0,0-1 15,0-20-15,0 21 0,0-43 0,0 21 16,0-20-16,0-1 0,0 0 15,0 1-15,0-22 0,0 21 0,0-21 16,0 1-16,0 20 0,22 0 0,-1 1 16,0-1-16,0 21 0,0 1 15,22-1-15,-22 22 0,21-21 16,0 20-16,1 1 0,-1 21 0,-21-22 16,22 1-16,-22 21 0,0-21 15,21 20-15,-21 1 0,1 0 0</inkml:trace>
  <inkml:trace contextRef="#ctx0" brushRef="#br0" timeOffset="12013.1">9271 3260 0,'0'21'16,"0"0"-16,0-42 47,21 0-47,0 0 0,0-1 15,-21 1-15,22 0 0,-1 21 16,-21-21-16,0 0 0,21 0 0,-21-1 15,0 1-15,0 0 16,-21 21 0,0 21-16,-1 0 0,1 1 0,-21 20 15,21 0-15,0 1 0,-1-1 16,1 0-16,0 22 0,21-22 0,0 0 16,0-20-16,0 20 0,21-21 0,0 0 15,1 0-15,-1 1 16,0-22-16,0 0 0,21 0 0,-20 0 0,20 0 15,0-22-15,1 1 0,-1 0 0,0 0 16,1 0-16</inkml:trace>
  <inkml:trace contextRef="#ctx0" brushRef="#br0" timeOffset="12467.27">10477 3133 0,'0'0'0,"22"-64"31,-1 64-31,0-21 0,0 0 0,0 0 16,0 21-16,1-21 0,-22-1 16,21 22-16,0-21 0,0 21 15,-21-21-15,0 42 32,0 0-32,-21 1 15,21-1-15,0 0 0,-21 21 0,21-21 16,-21 22-16,21-1 0,-22-21 15,22 22-15,0-1 0,0-21 0,0 21 16,0-20-16,-21-1 0,21 0 16,0 0-16,0 0 0,0 0 15,0-42 1,21 0 0,-21 0-16,0-21 0,22 20 15,-1-20-15,0 0 0</inkml:trace>
  <inkml:trace contextRef="#ctx0" brushRef="#br0" timeOffset="12854.85">10710 2561 0,'0'0'0,"-21"-42"0,21 21 15,-21 0-15,0-1 0,0 22 0,-1 0 16,1 0-16,0 0 0,-21 22 0,21-1 16,-1 21-16,22-21 0,-21 22 15,0-22-15,21 21 0,0 0 0,0-20 16,0 20-16,0-21 0,0 0 0,0 0 15,21 1-15,0-22 0,1 21 16,-1-21-16,21 0 0,-21 0 16,22 0-16,-22 0 0,21 0 0,-21-21 15,22-1-15,-1 22 0,-21-21 16,0-21-16,0 21 0,1 0 0,-22-22 16,0 1-16,0 0 0,0 20 15,-22-20-15,-20 0 0,21-1 0,0 22 16,-22 0-16,22 0 0,-21 21 0,21 0 15,-22 0-15,22 0 0,-21 21 16,21 21-16,0-20 0,-1 20 0,1 0 16,0 1-16,21-1 0,-21 0 15,21 1-15,0-1 0,0 0 0,0-21 16,0 22-16,21-22 0,0 21 16,0-21-16,1 1 0,20-1 15,-21 0-15,21 0 0,1-21 0,-1 0 16,0 0-16,22 0 0</inkml:trace>
  <inkml:trace contextRef="#ctx0" brushRef="#br0" timeOffset="13331.58">11218 2921 0,'0'0'15,"0"-21"-15,0 0 32,-21 21-32,21 21 0,-21 0 15,0 0-15,21 0 0,0 1 16,0-1-16,0 0 0,0 21 15,0-21-15,0 1 0,0 20 0,0-21 16,0 21-16,0-20 0,0 20 16,0-21-16,0 0 0,0 0 0,0 1 15,0-1-15,0-42 32,-21 21-17,21-22-15,0-20 0,0 21 0,0 0 16,0-22-16,0 1 0,0 0 15,0-1-15,0 1 0,21 0 0,0-1 16,0 1-16,21 0 0,1-1 0,-22 22 16,21-21-16,1 21 15,-22 21-15,21 0 0,0 0 0,-20 0 16,20 0-16,-21 21 0,0 0 0,22 21 16,-22-20-16,0 20 0,0-21 15,0 21-15,-21 1 0,21-22 0,-21 21 16,0 1-16,0-1 0,0-21 0,0 21 15,-21-20-15,0-1 0,0 21 16,0-21-16,21 0 0,-21 1 16,-1-22-16,22-22 31,0 1-31,22 0 0,-1 0 16,0-21-16,0 20 0,0-20 15</inkml:trace>
  <inkml:trace contextRef="#ctx0" brushRef="#br0" timeOffset="14072.42">12298 2836 0,'0'0'0,"42"0"0,-21 0 0,0-21 0,1 21 15,-22-21-15,0 0 16,-22 21 0,-20 0-16,21 0 0,0 21 15,-22-21-15,1 21 0,0 0 0,-1 1 16,1-1-16,21 0 0,-21 0 15,20-21-15,1 21 0,0 0 16,21 1-16,0-1 0,21-21 16,0 21-1,1-21-15,20 0 0,0 0 0,1 21 16,-1-21-16,0 0 0,1 21 0,-1-21 16,-21 21-16,21 1 0,1-22 15,-22 21-15,0 0 0,0 0 0,-21 0 16,0 0-16,0 1 0,0-1 15,0 0-15,-21-21 0,0 21 16,0-21-16,0 21 0,-1-21 0,1 0 16,0 0-16,-21 0 0,21 0 15,-22 0-15,22 0 0,0 0 16,0 0-16,0 0 0,-1 0 0,1-21 16,21 0-16,-21 0 0,21 0 15,-21-1-15,21 1 0,0 0 16,0 0-16,0 42 31,21 0-15,0 0-16,-21 1 0,21-22 15,1 21-15,-22 0 0,21 0 0,21-21 0,-21 21 16,0-21-16,22 0 0,-22 0 16,21 0-16,1 0 0,-22 0 15,21 0-15,0 0 0,1-21 0,-22 0 16,21 21-16,-21-21 0,22 0 15,-22-1-15,0 1 0,0 0 0,0-21 16,1 21-16,-22-1 0,0-20 0,21 21 16,-21-21-16,0 20 0,0 1 0,0-21 15,0 21-15,0 42 32,0 0-32,-21 0 0,21 0 15,0 1-15,0 20 0,-22 0 16,22-21-16,0 22 0,0-22 0,0 21 0,0 1 15,0-22-15,0 0 0,0 0 16,22 0-16,-22 0 0,21-21 16,0 0-16,0 0 0,0 0 15,22 0-15,-22 0 0,0-21 0,0 0 16,0 0-16,22 0 0,-22 0 16,0-22-16</inkml:trace>
  <inkml:trace contextRef="#ctx0" brushRef="#br0" timeOffset="14424.22">12954 2371 0,'0'0'0,"-42"0"0,20 0 16,1 42-16,0-21 0,0 0 0,0 22 16,0-22-16,21 21 0,0 1 0,0-22 15,0 0-15,0 21 0,0-21 16,21 1-16,-21-1 0,21-21 0,21 21 15,-21-21-15,1 0 0,-1 0 0,21 0 16,-21 0-16,22 0 0,-22-21 16,0 0-16,0 21 0,0-22 0,0 1 15,-21-21-15,0 21 0,0 0 0,0-22 16,0 22-16,0-21 0,-21 21 16,0-1-16,0 1 0,-21 21 15,20 0-15,-20 0 0,21 0 16,-21 0-16,-1 21 0,22 1 0,0-1 15,-21 0-15,20 21 0,22-21 0,0 22 16,-21-22-16,21 21 0,0-21 16,0 22-16,0-22 0,0 0 0,21 0 15,-21 0-15,22-21 0,20 22 0</inkml:trace>
  <inkml:trace contextRef="#ctx0" brushRef="#br0" timeOffset="15184.37">13822 2921 0,'0'0'15,"0"-21"-15,0 0 0,0 0 0,0-1 16,-21 1-16,21 0 0,-22 21 16,1 0-16,21-21 0,-21 21 15,0 0-15,0 0 0,0 0 0,-1 21 16,-20 0-16,21-21 0,0 43 0,-22-22 15,22 0-15,-21 21 0,21 1 16,0-22-16,-22 21 0,22 0 0,21 1 16,0-22-16,-21 21 0,21 1 15,0-22-15,0 21 0,0-21 16,21 0-16,0 1 0,0-1 0,22-21 16,-1 0-16,-21 0 0,22 0 0,-22 0 15,21 0-15,-21 0 0,22-21 16,-22-1-16,0 1 0,21-21 0,-21 21 15,1-22-15,-1 1 0,0 0 0,0-1 16,0 1-16,0-21 0,-21-1 16,22 1-16,-1-1 0,-21 1 15,0-22-15,21 21 0,-21 1 0,21-1 0,-21 22 16,0 0-16,0 21 0,0-1 16,0 1-16,-21 42 15,0 1-15,0 20 16,-1-21-16,1 43 0,0-22 15,0 21-15,21 1 0,0-22 0,-21 22 16,21-1-16,0-20 0,0 20 0,0-21 16,0 1-16,21-1 0,0 0 15,0-20-15,0 20 0,22-21 0,-22 0 16,21 0-16,-21 1 0,22-1 0,-22-21 16,21 0-16,1 0 0,-1 0 15,0-21-15,-21-1 0,22 1 0,-1 0 16,0 0-16,1 0 0,-1 0 15,0-1-15,-20-20 0,-1 21 16,0-21-16,0-1 0,-21 22 0,0-21 16,0 21-16,0-1 0,0 1 0,-21 21 15,0 0 1,0 0-16,-1 21 0,1 1 0,0 20 16,0-21-16,0 21 0,21-20 0,0 20 15,0 0-15,0-21 0,0 22 16,0-22-16,0 21 0,21-21 0,0 1 15,0-1-15,0 0 0,22-21 0,-22 0 16,21 0-16,-21 0 0,22 0 16,-1 0-16,-21 0 0,22-21 0,-22 0 15,0-1-15,0 1 0,0-21 16,0 21-16,1-22 0</inkml:trace>
  <inkml:trace contextRef="#ctx0" brushRef="#br0" timeOffset="16558.98">16531 3027 0,'0'0'16,"0"-21"0,21 0-1,0-1-15,1 22 0,-1-21 16,0 0-16,0 0 0,21 0 16,-20 0-16,-1-1 0,-21 1 0,0 0 15,0 0-15,0-21 0,0 20 0,0 1 16,-21-21-16,-1 21 0,-20 0 15,0-1-15,-1 1 0,-20 0 0,-1 21 16,1 0-16,-1 0 0,1 0 16,-1 21-16,22 0 0,0 1 0,-1 20 15,1-21-15,21 21 0,0 1 0,21 20 16,0-20-16,0-1 16,0 0-16,21 1 0,0 20 0,0-42 15,0 22-15,1-1 0,20-21 0,-21 0 16,21 0-16,-20-21 0,20 0 15,-21 0-15,21 0 0,1 0 0,-1 0 16,-21 0-16,22-21 0,-1 0 0,-21 0 16,21 0-16,-20 0 0,-1-1 15,0 1-15,0 0 0,0 0 0,0-21 16,-21 20-16,0-20 0,0 21 0,0-21 16,0-1-16,0 22 0,0 0 15,0 0-15,0 0 0,-21 21 16,21 21-1,0 0-15,0 0 0,0 21 16,0-20-16,0 20 0,0 0 0,0-21 16,0 22-16,0-1 0,21-21 0,1 22 15,-1-22-15,0 21 0,0-21 16,0 0-16,0-21 0,1 22 0,-1-22 16,0 0-16,0 0 0,0 0 0,22 0 15,-22-22-15,0 1 0,0 0 16,0 21-16,22-42 0,-22 21 0,0-1 15,-21 1-15,21-21 0,-21 21 0,0-22 16,0 1-16,0 0 0,0-1 16,0-20-16,0 21 0,0-1 15,0 22-15,0-21 0,0 21 0,-21 21 16,21 21 0,0 21-16,0-21 0,0 22 15,0-1-15,0 0 0,0 1 0,0-1 16,-21 0-16,21-21 0,0 22 15,0-1-15,0-21 0,-21 22 0,21-22 16,0 0-16,0 0 0,0 0 0,0 0 16,0-42 15,0 0-15,0 0-16,0 0 0,0 0 15,0-22-15,0 22 0,21-21 0,0-1 16,0 1-16,0 0 0,0-1 0,1-20 15,20 21-15,-21-1 0,21 1 16,-20 21-16,20 0 0,0-1 0,1 22 16,-22 0-16,21 0 0,-21 22 0,22 20 15,-22-21-15,0 21 0,0 1 16,-21-1-16,0 0 0,0 1 0,0-1 16,0 0-16,0 1 0,0-22 0,0 21 15,0 1-15,-21-22 16,21 0-16,0 21 0,-21-21 0,0-21 15,21 22-15,0-1 0,-22-21 16,44-21 15,-1-1-31,0 1 0,-21 0 0,21-21 16,0 21-16</inkml:trace>
  <inkml:trace contextRef="#ctx0" brushRef="#br0" timeOffset="16994.82">18055 2561 0,'0'0'0,"21"-21"0,-21 0 0,0 0 0,0 0 16,0-1-16,-21 22 16,0 0-1,0 0-15,0 22 0,-1 20 16,1-21-16,21 21 0,0 1 16,-21-1-16,0 0 0,21 1 0,-21-1 15,21 0-15,0 1 0,0-1 0,0 0 16,0-20-16,0 20 0,0 0 15,0-21-15,0 1 0,0-1 0,0 0 16,21 0-16,0-21 0,0 0 0,0 0 16,22 0-16,-22 0 0,0 0 15,21 0-15,-20-21 0,20 0 0,-21 0 16,0-1-16,22-20 0,-22 21 16,0-21-16,0 20 0,0-20 15,-21 0-15,0-22 0,0 22 0,0-22 16,0 22-16,-21 0 0,0-1 15,-21 1-15,20 21 0,1 0 0,-21 0 16,21 21-16,-22 0 0,22 0 0,-21 21 16,21 0-16,0 0 0,-1 0 15,1 0-15,0 22 0,0-22 0,21 21 16,0-21-16,0 22 0,0-22 16,0 0-16,0 0 0,0 0 0,21 1 15,0-1-15,0-21 0,22 0 0,-22 0 16,21 0-16,1 0 0,-1 0 15,0-21-15</inkml:trace>
  <inkml:trace contextRef="#ctx0" brushRef="#br0" timeOffset="17270.93">18944 2159 0,'0'0'15,"0"-21"-15,21 0 0,-21 0 0,-21 42 31,0 0-31,0 0 0,21 21 16,-21 1-16,-1-1 0,22 0 16,0 22-16,-21-1 0,21 1 0,-21-1 15,21 1-15,-21-1 0,21-20 16,0 20-16,0-20 0,-21-1 0,21 0 16,-21 1-16,21-22 0,0 21 0,0-21 15,0 0-15,0 1 16,21-22-16,0 0 15,0 0-15,0-22 0,0 1 16,1 0-16,-1-21 0,0 21 16</inkml:trace>
  <inkml:trace contextRef="#ctx0" brushRef="#br0" timeOffset="17739.34">19135 2201 0,'0'0'0,"21"-21"0,-21-21 0,0 21 16,0 0-16,0-1 0,-21 44 31,21-1-31,-22 0 0,22 21 16,0 1-16,0-1 0,0 0 0,0 22 15,0-1-15,-21 1 0,21-1 16,0 1-16,0-1 0,-21-20 0,21 20 16,0-21-16,0 1 0,0-1 0,-21-21 15,21 0-15,-21 22 0,21-22 16,0 0-16,0-42 31,0 0-15,0 0-16,0-1 0,0 1 15,0-21-15,21 21 0,0-22 0,-21 1 16,21-21-16,22 20 0,-22 1 16,0-22-16,21 22 0,1 0 0,-1 21 15,0-22-15,1 43 0,-1 0 16,0 0-16,1 0 0,-1 21 0,-21 22 15,21-1-15,-20 0 0,-22 1 0,0-1 16,0 0-16,0 22 0,0-22 16,0 1-16,0-1 0,-22 0 0,22-21 15,-21 22-15,0-22 0,21 0 16,-21 0-16,21 0 0,-21-21 16,21 22-16,-21-22 0,-1-22 31,22 1-31,-21 21 15</inkml:trace>
  <inkml:trace contextRef="#ctx0" brushRef="#br0" timeOffset="17971.34">18732 2477 0,'0'0'0,"-42"0"0,-21 0 31,41 0-31,22 21 0,22-21 31,-1 0-31,0 0 0,21 0 0,-21 0 16,1 0-16,20 0 0,-21 0 0,0 0 15,0 0-15,1 0 0,-1-21 16,0 21-16,0 0 0,0 0 16,0 0-16,-21-22 0,22 22 0,-1 0 15,0 0-15,0-21 0</inkml:trace>
  <inkml:trace contextRef="#ctx0" brushRef="#br0" timeOffset="18819.83">19833 2879 0,'-21'21'15,"21"-42"17,21 0-32,0 21 15,0-22-15,-21 1 16,22 0-16,-1 0 0,0 0 0,0 0 16,0-1-16,0 1 0,-21 0 0,0 0 15,0 0-15,0 0 0,-21 21 31,0 21-31,0 0 16,0-21-16,0 21 0,21 0 0,-22 0 16,22 22-16,-21-22 0,21 0 0,-21 0 15,21 0-15,0 22 0,0-22 16,0 0-16,0 0 0,0 0 16,0 1-16,0-1 0,0 0 0,21-21 15,0 21-15,1-21 0,-1 21 16,0-21-16,0 0 15,0 0-15,0 0 0,1 0 16,-1 0-16,0-21 0,0 0 16,0 21-16,0-21 0,1 0 0,-1 21 15,0-22-15,-21 1 0,21 0 0,0 0 16,-21-21-16,0 20 0,0 1 16,0-21-16,0 21 0,21-22 0,-21 1 15,0 21-15,0 0 0,0-22 0,0 22 16,0 0-16,22 0 0,-22 0 15,21 0 1,0 21-16,0 0 0,0 0 16,0 0-16,1 0 0,-1 0 0,0 21 15,0 0-15,0 0 0,0 0 16,1 0-16,-1 1 0,0-1 0,0 21 16,0-21-16,-21 22 0,0-22 0,21 21 15,-21-21-15,22 0 0,-22 22 0,0-22 16,0 0-16,0 0 15,0 0-15,0 1 0,0-1 0,0 0 16,-22-21-16,22 21 0,-21-21 16,0 0-1,21-21 1,0 0-16,0 0 16,0-1-16,0 1 0,0 0 0,0-21 15,21 21-15,0-22 0,1-20 0,-1 20 16,0 1-16,0-21 0,0 20 15,0 1-15,-21 0 0,22-1 0,-1 22 16,0 0-16,0 0 0,-21 0 0,21 21 16,0 0-1</inkml:trace>
  <inkml:trace contextRef="#ctx0" brushRef="#br0" timeOffset="21055.87">21929 2625 0,'0'0'0,"0"-21"0,0-1 0,0 1 16,0 0-16,0 0 0,0-21 0,0 20 15,0 1-15,0-21 0,0 21 0,0 0 16,0-1-16,0 1 0,0 0 15,0 0-15,0 0 0,0 0 0,0-1 16,0 44 15,0-1-31,-22 0 0,22 21 0,-21 22 16,21-1-16,0 1 0,0-1 0,-21 1 16,21-1-16,-21 1 0,0-22 0,21 0 15,0 22-15,-21-43 0,21 21 16,-22-20-16,22-1 0,0 0 0,0 0 15,0 0-15,0-42 32,0 0-32,22 21 15,-1-42-15,-21 20 0,21 1 0,0 0 16,0-21-16,0-1 0,22 1 16,-22 0-16,0-22 0,0 1 0,22 20 15,-22-20-15,0-1 0,21 22 16,-21 0-16,1-1 0,20 22 0,-21 0 15,0 0-15,0 21 0,1 0 0,-1 0 16,0 21-16,-21 0 0,0 0 16,0 22-16,0-1 0,0 22 0,0-22 15,0 21-15,-21-20 0,0 20 0,-1-20 16,22 20-16,0-21 0,-21-20 16,21 20-16,0-21 0,0 0 0,0 0 15,0 1-15,21-22 16,1 0-16,-1 0 0,0 0 0,21 0 15,-21 0-15,22-22 0,-22 1 0,21 0 16,1 0-16,-1 0 0,-21-22 0,21 22 16,-20-21-16,20 0 0,-21-22 0,0 1 15,0 20-15,1-20 0,-1-1 0,0 1 16,-21 20-16,0 1 0,0-21 0,0 20 16,0 1-16,0 21 0,0-22 0,-21 22 15,0 0-15,-1 21 0,22-21 16,-21 21-16,0 0 0,0 0 15,21 21-15,-21 0 0,0 0 16,21 1-16,-22-1 0,22 0 16,0 0-16,0 0 0,0 22 0,0-22 15,22 0-15,-1 0 0,-21 0 0,21 0 16,0 1-16</inkml:trace>
  <inkml:trace contextRef="#ctx0" brushRef="#br0" timeOffset="21410.66">22966 2752 0,'0'0'0,"21"0"15,0 0-15,0 0 16,0 0-16,1 0 0,-22-21 0,21-1 16,0 22-16,0-21 0,0 0 0,0 21 15,1-21-15,-1 0 0,0 0 0,0-1 16,0-20-16,-21 21 0,0 0 0,0 0 15,0-1-15,0 1 0,0 0 16,0 0-16,-21 21 0,0 0 16,0 0-16,0 21 0,-22 0 15,22 0-15,0 1 0,-21 20 0,20 0 0,-20 1 16,21-1-16,0 0 0,0 1 16,21-22-16,0 21 0,0-21 0,0 22 15,0-22-15,0 0 0,0 0 0,0 0 16,21 0-16,0 1 0,0-22 0,21 0 15,-20 0-15,-1 0 0,21 0 0,-21 0 16,22 0-16,-22 0 0,21 0 0,0-22 16,1 1-16,-22 0 0,21 0 0,1 0 15</inkml:trace>
  <inkml:trace contextRef="#ctx0" brushRef="#br0" timeOffset="21759.46">23918 2053 0,'0'0'0,"0"-42"0,0 21 0,-21 0 16,0-1-16,0 1 0,0 21 0,-1 0 16,1 0-16,0 21 0,-21 1 0,21-1 15,-1 0-15,22 21 0,-21 1 0,0-22 16,21 21-16,-21 22 0,21-22 16,0 0-16,0 22 0,0-1 0,0-20 0,0 20 15,0-21-15,0 22 0,0-22 0,0 1 16,0-1-16,0-21 0,0 21 15,0-20-15,0-1 0,0 0 0,0 0 16,0 0-16,0 0 16,0-42 15,0 0-31,0 0 0,0 0 16,0 0-16,0-22 0,0 22 0,0-21 15,0-1-15,0 1 0,0 0 0,0-1 16,21 1-16,0 0 0,0-1 0,1 22 15,20-21-15,-21 21 0,21 0 16</inkml:trace>
  <inkml:trace contextRef="#ctx0" brushRef="#br0" timeOffset="21927.37">24193 2731 0,'0'21'0,"-21"-21"0,0 21 15,0 0-15,-21 0 0,20-21 0,-20 21 16,0 1-16,21-22 0,-22 21 0,1-21 15,0 0-15,20 21 0,1-21 0,-21 0 16,21 0-16,21-21 31,21 0-31,0-1 0,0 1 0,0 0 16</inkml:trace>
  <inkml:trace contextRef="#ctx0" brushRef="#br0" timeOffset="22251.18">24596 2053 0,'0'0'16,"0"-42"-16,0 21 0,0 0 0,-22-1 15,1 22-15,21-21 0,-21 21 16,0 0-16,0 21 16,21 1-16,-21-1 0,21 0 15,0 0-15,0 0 0,0 22 0,0-22 16,0 21-16,0 0 0,-22 1 0,22 20 15,0 1-15,0-22 0,-21 22 16,0-1-16,0-21 0,21 22 16,0-22-16,0 1 0,-21-1 0,21 0 0,0-21 15,-21 1-15,21 20 0,0-21 16,0 0-16,0 0 0,0-42 47,0 0-32,0 0-15,0 0 0,0 0 0</inkml:trace>
  <inkml:trace contextRef="#ctx0" brushRef="#br0" timeOffset="22582.99">24342 1969 0,'0'0'16,"-22"-22"-16,1 1 0,21 0 0,0 0 0,0 0 15,-21 0-15,21-1 0,0 1 0,0 0 16,0 0-16,0 0 0,21 21 16,0-21-16,1 21 0,-1-22 0,21 22 15,0 0-15,22 0 0,-22 22 16,1-1-16,-1 0 0,21 0 0,-41 0 16,20 22-16,-21-1 0,0-21 0,-21 21 15,0 1-15,0-1 16,0 0-16,-21 1 0,-21-22 0,21 21 15,-22-21-15,-20 22 0,20-22 0,1 21 16,-21-21-16,20 1 0,1-1 16,0 0-16,20-21 0,-20 21 0,21 0 15,0-21-15,0 0 0,21 21 0,0 1 32</inkml:trace>
  <inkml:trace contextRef="#ctx0" brushRef="#br0" timeOffset="22926.8">23939 2519 0,'0'0'0,"-21"0"0,-21-42 31,63 20-16,0 22 1,0 0-16,22 0 0,-22 0 0,21 0 16,-21 22-16,22-1 0,-22-21 15,0 21-15,21 0 0,-20 0 16,-22 0-16,21 22 0,-21-22 0,21 0 16,-21 0-16,0 0 0,0 22 0,0-22 15,-21 0-15,0 0 0,-1 0 16,1 1-16,-21-1 0,21-21 0,-22 21 15,22 0-15,-21-21 0,21 21 0,0-21 16,-1 0-16,1 0 0,42 0 31,1 0-31,-1-21 16</inkml:trace>
  <inkml:trace contextRef="#ctx0" brushRef="#br0" timeOffset="24152.53">24913 2688 0,'0'0'0,"21"0"0,0-21 0,1 21 16,-1 0-16,0 0 0,0-21 0,-21 0 16,21 0-16,0 21 15,-21-22-15,0 1 0,0 0 16,0 0-16,0 0 0,0 0 15,0-1-15,-21 1 16,0 21-16,-21 0 0,21 0 16,-1 21-16,-20-21 0,21 22 15,-21-1-15,-1 21 0,22-21 0,-21 22 16,-1-1-16,22 0 0,-21-21 16,21 22-16,0-22 0,-1 21 0,1-21 15,21 22-15,0-22 0,0 0 0,0 0 16,0 0-16,0 1 0,21-22 15,1 0-15,-1 0 16,0 0-16,0 0 0,0 0 0,0 0 16,22 0-16,-22-22 0,21 1 0,-21 21 15,22-21-15,-1 0 0,-21-21 0,22 20 16,-22 1-16,0-21 16,21 21-16,-21-22 0,1 1 0,-1 0 15,-21 21-15,21-1 0,-21 1 0,21 0 16,-21 0-16,0 42 31,-21 0-31,0 0 0,0 1 0,21-1 16,0 0-16,0 21 0,-22-21 0,22 1 15,0 20-15,0-21 0,0 0 16,0 0-16,22 1 0,-22-1 0,21-21 16,0 21-16,0-21 0,21 0 15,-20 21-15,-1-21 0,21 0 0,0 0 0,-20 0 16,20 0-16,0 0 15,1-21-15,-1 21 0,0-21 0,1 0 16,-1-1-16,0 1 0,-21 0 0,1 0 16,20-21-16,-21 20 0,-21-20 0,21 0 15,-21-1-15,0 22 0,0-21 16,0 21-16,0 0 0,-21-1 0,0 1 16,0 0-16,-22 21 0,22 0 0,0 0 15,-21 21-15,21 0 0,-22 1 16,1-1-16,21 0 0,0 21 0,-22-21 15,22 1-15,0 20 0,21-21 0,0 0 16,0 0-16,0 1 0,0-1 0,0 0 16,0 0-16,0 0 0,21 0 15,0-21-15,0 0 16,1 0-16,-1 0 0,0 0 0,0 0 16,0 0-16,0 0 0,1 0 0,-1-21 15,0 0-15,0 21 0,0-21 16,0 0-16,-21 0 0,22-1 0,-1 1 15,-21 0-15,0 0 0,21 21 16,-21-21-16,0 42 31,0 0-31,-21 0 0,0 22 16,21-22-16,-22 21 0,22-21 16,-21 22-16,21 20 0,0-21 0,-21 1 15,21 20-15,-21 1 0,21 20 16,0-20-16,0 21 0,-21-22 0,21 22 15,-21-1-15,21-20 0,0-1 0,0 22 16,0 0-16,0-1 0,0-20 0,0 21 16,0-1-16,0 1 0,-22-22 0,22 1 15,0 21-15,-21-22 0,21 1 0,-21-1 16,21 1-16,-21-1 0,21-21 16,-21 22-16,0-22 0,21 1 0,-22-22 0,1 0 15,0 0-15,0 0 0,21 0 16,-21-21-16,0 0 0,-1 0 0,1-21 15,21 0-15,0 0 0,-21-21 16,21-1-16,0 1 0,0 0 0,0-1 16,0-20-16,0-1 0,0 1 0,0-22 15,0 0-15,0 1 0,21-1 0,0 0 16,-21 1-16,22-1 0,-1 0 0,0 22 16,0-22-16,0 22 0,22-1 15,-22 1-15,0 20 0,0-20 0,0 21 16,22-1-16,-22-20 0,0 20 0,0 1 15,0 21-15,22-21 0,-22-1 0,0 1 16,0 21-16,0-22 0,0 22 16,1 0-16,-1 0 0</inkml:trace>
  <inkml:trace contextRef="#ctx0" brushRef="#br0" timeOffset="24519.32">25887 2879 0,'-21'0'16,"42"0"0,-21-21-16,42-1 15,-21 22-15,0-21 0,1 21 16,20-21-16,-21 0 0,0 0 16,22 0-16,-22-1 0,0 1 0,0 0 15,0 0-15,0 0 0,-21 0 0,0-1 16,0 1-16,0 0 15,-21 21 1,0 21-16,0 0 0,0 1 0,-22-1 16,1 21-16,21-21 0,-21 22 0,20-1 15,-20-21-15,42 21 0,0-20 0,0 20 16,0-21-16,0 0 0,0 0 16,0 1-16,42-1 0,-20-21 0,-1 21 15,21-21-15,0 0 0,1 0 16,-1 0-16,0 0 0,1 0 0,-1 0 0,-21-21 15,22 0-15,-1 21 0,-21-22 16,21 1-16,-20 0 0,-1 0 16</inkml:trace>
  <inkml:trace contextRef="#ctx0" brushRef="#br0" timeOffset="29027.12">11070 4890 0,'0'-22'15,"21"1"1,-21-21-16,0 21 15,0 0-15,0-1 16,0 1 15,0 42-15,0 1 0,-21-1-16,21 0 0,-21 0 0,21 0 15,0 22-15,0-1 0,0-21 0,0 21 16,0 1-16,0-1 0,0 0 0,0 1 15,0-1-15,0 64 0,0-64 0,0 1 16,0 20-16,0 1 0,0-22 0,0 21 16,0 1-16,0-1 0,21 1 0,-21-1 15,0 1-15,21-22 0,-21 22 16,0-22-16,0 22 0,21 63 0,-21-64 16,22 1-16,-22-1 0,0 1 0,0-1 15,0 1-15,0-1 0,0 1 0,0-1 16,0-21-16,0 22 0,0 21 0,21 42 15,-21-64-15,0 1 0,0-1 0,21 1 16,-21-1-16,0-21 0,0 22 0,0-1 16,0-20-16,0 20 0,0 43 0,0-42 15,0-22-15,0 21 0,0-20 0,0 20 16,0-20-16,0 20 0,0-21 0,0 1 16,0 20-16,0 22 0,0-43 0,0-21 15,0 22-15,0-1 0,0-21 16,0 22-16,0-22 0,0 0 0,0 21 15,21-42 1,-21-21-16,0 0 0,0 0 16,0-22-16,0-20 0</inkml:trace>
  <inkml:trace contextRef="#ctx0" brushRef="#br0" timeOffset="31095.41">11112 4890 0,'0'-22'31,"22"22"-31,-1 0 16,0-21-16,0 21 0,0 0 15,0 0-15,1 0 0,-1 0 16,0 0-16,0 0 15,0 0-15,0 0 0,1 0 0,-1 0 16,0 0-16,0 0 0,0 0 0,0 0 16,43 0-16,-43 0 0,21 21 0,1-21 15,-1 0-15,22 0 0,-22 0 0,21 0 16,1 0-16,-1 0 0,1 0 0,21-21 16,-22 21-16,22 0 0,-22-21 0,1 21 15,20 0-15,1-21 0,0 21 0,105 0 16,-84-21-16,0 21 0,0-21 0,0 21 15,-1 0-15,1 0 0,0 0 0,0-22 16,0 22-16,0 0 0,21 0 16,-22 0-16,22-21 0,-21 21 0,0 0 15,127 0-15,-127 0 0,21-21 0,0 21 16,-21 0-16,21 0 0,-22 0 0,1 0 16,0 0-16,0 0 0,0 0 0,0 0 15,-1 0-15,86 0 0,-106 0 16,84 0-16,-84 0 0,-22 0 0,1 0 15,-1 0-15,1 0 0,-22 0 0,21 0 16,-20 0-16,20 0 0,-20 0 16,-1 0-16,21 0 0,-20 0 0,-1 0 0,0 0 15,22 0-15,-22 0 0,-21 0 0,1 0 16,-1 0-16,0 0 0,0 0 16,0 0-1,0 0 1,-21 21-1,0 0-15,0 1 16,0-1-16,0 0 0,22 0 16,-22 21-16,0-20 0,0-1 0,0 0 15,0 21-15,0-21 0,0 1 0,0 41 16,0-21-16,0 1 0,0-22 0,0 21 16,0 1-16,-22-22 0,22 21 0,0 0 15,0 1-15,0-1 0,0 0 0,0 1 16,0-1-16,0 64 0,0-64 15,0 1-15,0-1 0,0 21 0,0-20 16,0-1-16,0 0 0,0 1 0,0-1 16,0 0-16,0 1 0,0-1 0,0 64 15,0-43-15,0-20 0,0 20 0,0 1 16,0-1-16,0-20 0,0 20 0,0-21 16,0 22-16,0-22 0,0 64 0,0-64 15,0 22-15,0-1 0,0-20 0,0 20 16,0 1-16,0-22 0,0 22 0,0-22 15,0 21-15,0-20 0,-21 63 0,0-64 16,21 0-16,0 22 0,0-22 0,-21 22 16,21-1-16,-21-21 0,21 22 15,-21-22-15,21 22 0,-22 20 0,22-20 16,0-22-16,0 1 0,-21-1 0,21 0 16,0-21-16,-21 22 0,21-1 0,0 0 15,0 22-15,0-22 0,0-21 0,0 1 16,0 20-16,0-21 0,0 0 0,-21-21 15,21 21-15,0 1 0,-21-22 0,0 21 16,21 0-16,-22-21 0,1 0 16,0 0-1,0 0-15,0 0 0,0 0 16,-1 0-16,1 0 0,0 0 16,0 0-16,0 0 0,0 0 15,-1 0-15,-20 0 0,21 0 0,-21 0 16,20 0-16,1 0 0,-21 0 0,21 0 15,-22 0-15,1 0 0,21 0 0,-64 0 16,22 0-16,20 0 0,1 0 0,-21 0 16,20 0-16,-20 0 0,-1 0 0,1 0 15,-1 0-15,-63 0 0,85 0 0,-22 0 16,1 0-16,-1 0 0,1 0 0,-1 0 16,1 0-16,-1 0 0,1 0 0,-1 0 15,-63 0-15,64 0 0,-1 0 0,1 0 16,-1 0-16,1 0 0,-1 0 0,1 0 15,21 0-15,-22 0 0,-63 0 16,64 0-16,-1 0 0,1 0 0,-1 0 16,1 0-16,-1 21 0,22-21 0,-22 0 15,1 0-15,20 0 0,-62 0 0,41 0 16,22 0-16,-22 0 0,22 21 0,-22-21 16,22 0-16,-21 0 0,-1 0 0,22 0 15,-22 0-15,-63 21 0,64-21 0,-1 0 16,1 0-16,-1 0 0,1 0 0,20 0 15,1 0-15,-21 0 0,20 0 0,-41 22 16,41-22-16,1 0 0,0 0 0,-1 0 16,1 0-16,0 0 0,-1 0 0,1 0 15,0 0-15,-1 0 0,-63 0 16,64 0-16,0 0 0,-1 0 0,1 0 16,0 0-16,-1-22 0,22 22 0,-21 0 15,21 0-15,0 0 0,-22-21 0,22 21 16,0 0-16,0 0 15,0-21-15,-1 21 16,1 0-16,0 0 16,21-21-16,-21 21 15,0-21 1,21 0 46,0-1-30,0 1-17,0 0-15,0 0 32,0 0-1,-21 21-16,-1 0-15,1 0 16,0 0-16,0 0 16,0 0-16,21 21 15,-21-21-15,-1 0 0,1 21 16,0-21 0,21-21-1</inkml:trace>
  <inkml:trace contextRef="#ctx0" brushRef="#br0" timeOffset="31970.93">12658 6202 0,'0'0'16,"0"-21"0,0 0-16,0-1 0,0 1 15,0 0 1,0 42 31,0 0-47,21 1 15,-21-1-15,0 0 0,0 21 16,0-21-16,0 22 0,0-22 0,0 21 16,0 1-16,21-1 0,-21 0 0,0 1 15,0-1-15,0 0 0,21 1 0,-21-1 16,0 0-16,0 1 0,0-22 16,0 21-16,0 0 0,0-20 0,0 20 15,0 21-15,0-41 0,0 20 0,0-21 16,0 0-16,0 22 0,0-22 0,0 0 15,0 0-15,0 0 0,0 0 0,0 1 16,21-1-16,0-21 31,-21-21-15,0-1 0,0 1-16,0 0 0,0 0 15,0 0-15,0 0 0,0-22 0</inkml:trace>
  <inkml:trace contextRef="#ctx0" brushRef="#br0" timeOffset="32707.5">12658 6096 0,'21'0'94,"0"0"-94,0 0 0,0 0 15,0 0-15,1 0 0,-1 0 16,0 0-16,21 0 0,-21 0 0,22 0 16,-1 0-16,0 0 0,1 0 0,20 0 15,1 0-15,-1 0 0,1 0 0,-1 0 16,1 0-16,-1 0 0,1-21 0,-1 21 15,22 0-15,-22 0 0,22 0 0,-21 0 16,20-21-16,1 21 0,0 0 0,-22-21 16,22 21-16,-22 0 0,1 0 0,-1 0 15,-20 0-15,20 0 0,-21-22 0,22 22 16,-22 0-16,1 0 0,20 0 0,-21 0 16,1 0-16,-1 0 0,0 0 0,1 0 15,-22 0-15,21 0 0,1 0 0,-22 0 16,0 0-16,0 0 0,21 0 15,-20 0-15,-1 0 0,0 0 16,0 0-16,0 0 0,0 0 16,1 0-16,-1 0 15,0 0 1,-21 22-16,0-1 16,0 0-16,0 0 15,0 0-15,0 0 16,0 1-16,0-1 15,0 0-15,0 0 0,0 0 16,0 0-16,0 1 0,0-1 0,0 0 16,0 0-16,0 0 0,0 22 15,0-22-15,0 21 0,0-21 0,0 22 16,0-22-16,0 21 0,0-21 0,0 22 16,0-22-16,0 0 0,0 21 0</inkml:trace>
  <inkml:trace contextRef="#ctx0" brushRef="#br0" timeOffset="33515.62">15473 6943 0,'0'0'0,"0"21"0,0 0 15,0 0-15,0 0 0,0 1 16,0-1-16,0 0 0,0 0 16,0 0-16,0 0 0,-21-21 15,21 22-15,0-1 16,-22-21-16,22 21 0,-21-21 0,21 21 0,-21-21 16,0 21-1,0-21-15,0 0 16,-1 0-16,1 0 15,0 0-15,0 21 0,0-21 16,0 0-16,-1 0 0,1 0 0,0 0 16,0 22-16,0-22 0,0 0 0,-22 0 15,22 21-15,0-21 0,-21 0 0,20 0 16,1 0-16,0 21 0,-21-21 0,21 0 16,-22 0-16,22 0 0,-21 0 0,21 0 15,-22 21-15,1-21 0,0 0 0,-1 0 16,1 0-16,0 0 0,-1 0 15,1 0-15,0 0 0,-1 0 0,1 0 16,0 21-16,-1-21 0,1 0 0,0 0 16,-1 0-16,1 0 0,0 0 0,20 0 15,-20 0-15,0 0 0,-1 0 0,1 0 16,0 21-16,-22-21 0,22 0 0,21 0 16,-22 0-16,22 0 0,0 0 0,-21 0 15,21 0-15,-1 0 0,-20 0 0,21 0 16,0 0-16,0 0 0,-1 0 0,-20 0 15,21 0-15,0 0 0,-22 0 0,22 0 16,0 0-16,0 22 0,0-22 0,0 0 16,-1 0-16,1 0 0,0 0 15,0 0-15,0 0 16,0 0-16,-1 0 16,1 0-1,0 0-15,0 0 16,0 0-1,0 0-15,21-22 0,-22 22 32,22-21-1,-21 21-15,21-21 155,21 0-171,1 21 0,-1-21 0,-21 0 16,42-1-16,-21 1 0,0 0 0</inkml:trace>
  <inkml:trace contextRef="#ctx0" brushRef="#br0" timeOffset="34484.19">15473 6710 0,'0'21'0,"0"0"47,0 0-31,0 1-1,0-1 1,0 0-16,0 0 16,21 0-16,0 0 15,-21 22-15,0-22 16,0 0 0,0 0-16,0 0 31,-42-21-31</inkml:trace>
  <inkml:trace contextRef="#ctx0" brushRef="#br0" timeOffset="35620.3">11303 8763 0,'0'21'47,"0"0"-31,0 1-16,0-1 15,0 0-15,0 0 16,0 0-16,21 0 16,-21 1 93,0-1-93,21-21-1,0 0 1,-21 21-16,22-21 16,-1 0-16,21 0 0,-21 0 15,0 0-15,1 0 0,-1 0 0,0 0 16,0 0-16,43-42 0,-43 42 0,0-22 15,21 1-15</inkml:trace>
  <inkml:trace contextRef="#ctx0" brushRef="#br0" timeOffset="47259.3">1101 10139 0,'0'0'0,"-22"-21"16,22 0-16,-21 21 0,21-22 16,-21 22-16,0 0 15,0 22 1,21-1-16,0 0 15,0 21-15,0-21 0,0 22 0,0-1 16,0 0-16,0 22 0,0-1 0,0-20 16,0 20-16,0 1 0,0 42 0,0-43 15,0-21-15,-21 22 0,21-22 16,0 1-16,0-1 0,0 0 0,0 1 16,0-22-16,0 0 0,0 0 0,0 0 15,0 0-15,0-42 31,0-21-31,0 21 0,0-22 0,21 22 16,0-21-16</inkml:trace>
  <inkml:trace contextRef="#ctx0" brushRef="#br0" timeOffset="47507.63">1503 10097 0,'0'-22'31,"0"44"-31,0-1 0,0 0 0,0 0 16,0 0-16,0 43 0,0-22 0,0 0 16,0 22-16,0-22 0,0 22 0,-21-1 15,21-20-15,0 20 0,-22 1 0,22-22 16,0 21-16,0 1 0,-21-22 16,0 22-16,21-22 0,0 0 0,0 1 15,0-1-15,0 0 0,0-20 0,0-1 16,0-42-1,0-1 1,0 1-16</inkml:trace>
  <inkml:trace contextRef="#ctx0" brushRef="#br0" timeOffset="48068.35">974 10986 0,'0'0'16,"-22"0"-16,1 0 0,0 0 0,0 0 0,21 21 31,21-21-16,0 0 1,22 0-16,-22 0 0,21 0 0,-21 0 0,22-21 16,20-1-16,-21 22 15,85-42-15,-84 21 0,20 0 0,1 0 16,-22-1-16,22 1 0,-22 0 0,0 0 16,-21 21-16,22-21 0,-22 0 0,0 21 15,0 0-15,-21 21 16,0 0-1,0 0-15,0 0 0,-21 22 16,0-22-16,21 0 0,-21 0 0,21 21 16,0-20-16,-21 20 0,21-21 0,0 21 15,-22 1-15,22-22 0,0 21 0,0-21 16,0 1-16,0-1 0,22 21 0,-1-42 16,0 0-16,0 0 0,0 0 15,0 0-15,1 0 0,-1 0 0,0-21 16,0 0-16,0 21 0,0-43 0,1 22 15,20 0-15,-21 0 0,21-43 0,-20 43 16,-22-21-16,21 0 0,-21 20 0,0-20 16,0 21-16,0 0 0,0-22 0,0 22 15,-21 0-15,-1 0 0,1 0 0,-21 0 16,21-1-16,-22 22 0,22 0 0,-21 0 16,-22 0-16,22 22 0,0-1 15,21-21-15,-1 21 0,1 0 0,0 0 0,0 0 16,0 22-16,21-22 0,0 0 15,0 0-15,0 0 0,0 22 0,0-22 16,0 0-16,0 0 0,21 22 0,0-22 16,-21 0-16,42 0 0,-20 0 0,-1 0 15,0-21-15,0 0 0,0 0 0,22 0 16,-22 0-16,0-21 0,21 0 0,-21 0 16</inkml:trace>
  <inkml:trace contextRef="#ctx0" brushRef="#br0" timeOffset="48655.21">2540 10732 0,'0'-22'0,"0"44"0,0-22 31,0 21-31,0 0 0,0 0 16,0 0-16,0 22 0,0-22 15,0 21-15,0-21 0,0 22 0,0-22 16,0 0-16,0 0 0,0 0 0,0 22 15,0-22-15,0 0 0,0 0 0,21 0 16,0-21-16,0 0 16,1 0-16,-1 0 0,0 0 0,0-21 15,0 0-15,-21 0 16,21 21-16,1-43 0,-22 22 0,21 0 0,0 0 16,-21 0-16,0 0 0,21-43 15,-21 43-15,21 0 0,-21 0 0,21-1 16,-21 1-16,0 0 0,0 0 15,0 42 1,0 0 0,0 0-16,0 1 0,0-1 0,0 0 15,22 0-15,-22 0 0,0 0 0,0 1 16,0-1-16,21 21 0,-21-21 0,21 0 16,-21 1-16,21-1 0,0 21 0,0-42 15,1 21-15,-1-21 0,0 0 0,21 0 16,-21 0-16,1 0 0,20-21 0,-21 0 15,0 21-15,22-21 0,20-22 16,-42 1-16,0 21 0,1 0 0,-22 0 16,0-1-16,0-20 0,0 21 0,0-21 15,0 20-15,0-20 0,0 21 0,-22 0 16,1 0-16,0-1 0,0 22 0,-21-21 16,20 21-16,1 0 0,0 0 0,0 0 15,0 0-15,0 21 0,-1-21 16,22 22-16,0-1 0,0 0 15,0 0 1,22-21 0,-1 0-16,0 0 0</inkml:trace>
  <inkml:trace contextRef="#ctx0" brushRef="#br0" timeOffset="48959.04">4657 10266 0,'0'-21'0,"-43"21"31,22 21-31,0 0 16,21 0-16,0 0 0,0 1 0,-21 20 15,0-21-15,21 21 0,-22 1 0,22-1 16,-21 0-16,0 1 0,21-1 0,-21 43 15,0-43-15,21 0 0,-21-20 0,21 20 16,-22 0-16,22-21 0,0 22 0,0-22 16,0 0-16,0 0 0,0 22 0,0-22 15,22-21 1,-1 0-16,0-21 16,0 21-16,0-22 0,22-41 0,-22 42 15</inkml:trace>
  <inkml:trace contextRef="#ctx0" brushRef="#br0" timeOffset="49311.51">4953 10605 0,'0'0'0,"-21"21"31,21 0-31,0 0 0,-21 0 0,-1 0 16,1 1-16,0-1 0,21 0 0,-21 42 15,0-41-15,21 20 0,0-21 0,0 0 16,0 22-16,0-22 0,0 0 0,0 0 15,0 0-15,0 0 0,42 1 16,-21-22-16,0 0 0,1 0 0,-1 0 16,0 0-16,0-22 0,0 1 15,0 21-15,1-21 0,20-21 0,-21 21 16,0-1-16,-21 1 0,0 0 0,0-21 16,0 21-16,0-1 0,0 1 0,0 0 15,0-21-15,0 21 0,-21-1 0,0 1 16,0 21-16,0 0 0,-1 0 15,1 0-15,0 0 0,0 0 0,0 0 16,0 0-16,-1 0 0,1 0 16,0 21-16,0-21 31</inkml:trace>
  <inkml:trace contextRef="#ctx0" brushRef="#br0" timeOffset="49523.39">4381 10605 0,'127'21'31,"-84"-21"-31,-22 0 0,21 0 0,1 0 16,-1 0-16,43-21 0,-43-1 0,-21 22 15,21 0-15,-20-21 0,-1 21 16,0 0-16,0 0 0,0-21 0,0 21 0,1 0 15,-1 0-15,-21-21 16,21 21-16</inkml:trace>
  <inkml:trace contextRef="#ctx0" brushRef="#br0" timeOffset="49991.12">6646 10732 0,'0'-22'0,"0"44"0,0-65 0,0 22 0,-21 21 15,21 21 1,-21 0-16,21 1 15,0-1-15,0 21 0,0-21 0,0 0 16,0 1-16,0 20 0,0-21 0,0 0 16,0 0-16,0 22 0,0-22 0,0 0 15,0 0-15,0 0 0,0 1 0,0-1 16,-21 0 0,0-21-1,21-21 1,0-22-16,0 22 0,-22 0 0,22 0 15</inkml:trace>
  <inkml:trace contextRef="#ctx0" brushRef="#br0" timeOffset="50177.58">6562 10414 0,'0'0'0,"0"21"31,0 0-16,0 1-15,0-1 16,21-21-16,0 21 16,0-21-16,0 21 0,0-21 0,1 0 15,-1 0-15,0 21 0,0-21 0,0 0 16</inkml:trace>
  <inkml:trace contextRef="#ctx0" brushRef="#br0" timeOffset="51853.1">7429 10922 0,'22'0'0,"-44"0"0,65 0 15,-22-21 1,-21 0-16,0 0 0,0-1 0,0 1 16,0 0-16,0 0 15,0 0-15,0 0 0,0-22 0,-21 22 16,0 0-16,-1 21 0,22-21 0,-21 21 15,0 0-15,0 0 0,0 0 0,0 0 16,-22 0-16,22 21 0,0 0 16,0 0-16,0 0 0,21 1 0,-22-1 15,1 0-15,0 0 0,21 21 0,-21 1 16,21-1-16,-21-21 0,21 0 0,0 22 16,0-22-16,0 0 0,0 0 0,0 0 15,0 22-15,0-22 0,21 0 0,0 0 16,0-21-16,0 21 0,1-21 15,-1 0-15,0 0 16,21-21-16,-42 0 0,21 21 0,1-21 16,-1 0-16,0 0 0,0-1 0,0 1 15,0 0-15,1-42 0,-1 41 0,0 1 16,0-21-16,0 21 0,0-22 16,-21 1-16,22 0 0,-22 21 0,21-22 0,-21 1 15,21-43-15,-21 43 0,0 0 0,0-1 16,0 22-16,0-21 0,0 21 15,0-1-15,0 1 0,-21 21 0,0 0 16,-1 0-16,1 0 0,21 21 16,0 1-16,0 20 0,0-21 0,0 21 15,0 1-15,0 20 0,0-20 16,0-1-16,0 0 0,0 1 0,0-1 16,0-21-16,21 21 0,-21 1 0,22-22 15,-1 42-15,0-41 0,0-1 0,0 0 16,-21 0-16,21 0 0,1 0 0,-1 1 15,0-22-15,0 21 0,21-21 0,-20 0 16,20 0-16,-21 0 0,0 0 0,0 0 16,22-21-16,-22 21 0,0-22 0,0 22 15,22-42-15,-22 21 0,0 0 16,0 0-16,-21-1 0,21 1 0,-21 0 0,21 0 16,-21 0-16,0-22 0,0 22 15,0 0-15,0 0 0,0 0 0,0 0 16,0-22-16,-21 43 15,0 0-15,0 0 16,0 21-16,0 22 0,21-22 16,0 0-16,-22 0 0,22 0 0,0 1 15,0-1-15,0 0 0,0 0 0,0 0 16,0 22-16,22-22 0,-22 0 0,21 0 16,0 0-16,0 0 0,0-21 15,0 0-15,1 22 0,20-22 0,-21 0 16,0 0-16,22 0 0,-22-22 0,0 22 15,21-21-15,-21 21 0,1-21 16,41-21-16,-42 21 0,0-1 0,22 22 16,-22-42-16,0 21 0,0 0 0,-21 0 15,21-1-15,1-20 0,-22 21 0,0 0 16,0 0-16,0-22 0,0 22 16,0 42-1,-22-21-15,1 43 16,21-22-16,-21 0 0,21 0 15,0 0-15,0 0 0,0 22 0,-21-22 0,21 0 16,-21 0-16,21 43 0,0-43 16,0 0-16,0 0 0,0 0 0,0 1 15,0-1-15,0 0 0,0 0 16,0-42 0,21 21-1,0-21-15,0-22 0,0 22 0,1 0 16,-22 0-16,21 0 0,0 0 0,0-22 15,0 22-15,0 0 0,1-43 0,-1 43 16,0 0-16,0 0 0,0 0 0,0 0 16,-21-1-16,22 22 0,-1 0 15,-21 22-15,0-1 16,0 0-16,0 0 0,0 0 16,0 0-16,0 1 0,0-1 15,21 21-15,-21-21 0,21 0 0,-21 1 16,0-1-16,21 0 0,0 0 15,-21 0-15,43 0 0,-43 1 0,21-22 16,0 0-16,0 0 0,0 0 0,1 0 16,-1 0-16,21-22 0,-21 22 15,0-21-15,1 0 0,-1 21 0,-21-21 16,21 0-16,0 0 0,-21-1 0,21-41 16,0 42-16,1-22 0,-22 22 0,0-21 15,21 0-15,0-1 0,-21 1 0,0 21 16,21-22-16,0-20 0,-21 21 0,0 20 15,21 1-15,-21 0 0,0 0 16,0 42 0,-21 0-1,21 0-15,-21 1 0,21-1 0,0 21 16,0-21-16,0 43 0,0-22 0,0 0 16,0-20-16,0 20 0,0-21 0,0 0 15,0 22-15,0-22 0,0 21 0,0-21 16,0 0-16,21 1 0,0-22 0,-21 21 15,22-21-15,-1 0 0,0 0 0,21 0 16,-21 0-16,1 0 0,-1 0 0,0 0 16,0 0-16,0-21 0,22-1 15,-1-20-15,-21 21 0,0 0 16,0 0-16,1-1 0,-1 1 0,0 0 16,0 0-16,0 0 0,-21 42 31,0 0-16,0 21-15,0-20 0,0-1 16,-21 0-16,21 0 0,0 0 16,0 0-16,0 1 0,21-22 31,0 0-31,22 0 0,-22 0 16,0 0-16,0-22 0,0 1 15,1 0-15,-22 0 16,42-21-16</inkml:trace>
  <inkml:trace contextRef="#ctx0" brushRef="#br0" timeOffset="52022.75">10350 10393 0,'0'0'0,"-21"0"0,0 0 16,0 0-16,0 0 0,0 0 16,-1 21-1,22 0 1</inkml:trace>
  <inkml:trace contextRef="#ctx0" brushRef="#br0" timeOffset="52219.64">9419 10710 0,'0'0'0,"-21"0"0,0 22 16,0-22-16,21 21 0,-22-21 0,65 0 31,-22 0-31,0 0 16,0-21-16,0 21 0,22 0 0,-22-22 16,21 22-16,22-21 0,-22 0 0,0 21 15,1-21-15,-1 0 0,0 21 0</inkml:trace>
  <inkml:trace contextRef="#ctx0" brushRef="#br0" timeOffset="53466.97">10414 10753 0,'85'21'31,"-43"-21"-31,-21 0 0,21 0 16,-20-21-16,-1 21 0,21-21 15,22-1-15,-43 1 0,0 0 0,0 0 16,0 21-16,0-42 0,1 20 0,-1 1 16,21-42-16,-21 20 0,-21 22 0,0-21 15,0 0-15,0-1 0,0 22 0,0 0 16,0-21-16,0 20 0,0 1 0,-21 21 16,0 0-1,0 0-15,-22 21 0,22 1 0,0-1 16,0 21-16,0-21 0,0 22 0,-1-1 15,1 0-15,-21 22 0,0 20 16,20-20-16,-20-22 0,21 1 0,0 20 16,0-21-16,-1 22 0,1-1 0,0 43 15,21-42-15,0-1 0,0 1 0,0-1 16,0 1-16,0-1 0,0 43 16,21-42-16,-21-22 0,21 0 0,1 22 15,-22-22-15,0 0 0,21 43 0,-21-43 0,0 1 16,0-1-16,0 0 0,0-20 0,0 20 15,0-21-15,0 21 0,0-20 0,0-1 16,0-42 0,0-1-1,21-20-15,0 21 0,0 0 16,43-43-16,-43 22 0,21 0 0,-21-1 16,1 1-16,20 0 0,-21-1 0,21-41 15,-42-1-15,0 43 0,0-1 16,0 1-16,0 0 0,-21-1 0,0 1 15,0 0-15,-43-43 0,43 43 0,0 20 16,-21-20-16,21 21 0,-22 0 16,22 0-16,0-1 0,0 22 0,21-21 31,21 21-31,0 0 16,0 0-16,0-21 0,1 21 0,41-21 15,-21 0-15,1 21 0,-1-21 16,0-1-16,1 22 0,-1-21 0,0 0 15,22-21-15,-22 21 0,1 21 0,-22-22 16,0 1-16,21 0 0,-21 21 0,-21-21 16,22 21-16,-22-21 0,-22 21 31,22 21-31,-21 0 16,21 0-16,0 0 15,0 1-15,0-1 0,0 0 16,21-21-16,-21 21 15,22-21-15,20 21 0,-21-21 16,0 0-16,0 0 0,1 0 16,-1 0-16,0 0 0,21-21 0,-21 21 15,1-21-15,-1 0 0,0 21 0,0-21 16,0 21-16,0-22 0,22 1 0,-22 21 16,0 0-16,-21-21 0,21 0 15,0 21-15,-21 21 47,0 0-31,0 0-16,0 1 0,0 20 15,0-21-15,-21 0 0,21 0 0,0 22 16,-21-22-16,21 21 0,0 43 0,0-43 16,-21 1-16,21 20 0,0-21 0,0 22 15,0-22-15,0 64 0,0-64 0,0 1 16,0 20-16,0-20 0,0-1 0,0 21 15,0 43-15,0-63 0,0-1 0,0 0 16,0 1-16,0-1 0,0 0 0,0 1 16,0 20-16,0-42 0,0 0 0,0 1 15,0-1-15,0 0 0,0 0 0,-21 0 16,0-21-16,-1 0 16,1 0-16,0 0 15,0-21-15,0 0 0,0 0 16,21 0-16,-22-22 0,22 22 0,-21-21 15,0-43-15,21 43 0,0-22 0,0 1 16,0-1-16,0 1 0,0-1 0,0 1 16,0-64-16,0 63 0,21 1 0,0-1 15,1 1-15,-1 20 0,0-20 0,42-22 16,-41 43-16,-1 21 0,0 0 0,21-22 16,-21 22-16,1 0 0,-1 0 15,0-22-15,0 22 0,0 0 0</inkml:trace>
  <inkml:trace contextRef="#ctx0" brushRef="#br0" timeOffset="53935.23">13420 10372 0,'0'-21'16,"0"-22"0,-22 64-1,22 1-15,-21 20 16,0 0-16,21 1 0,0-1 0,0 0 16,-21 1-16,0-1 0,0 43 15,-1-64-15,22 21 0,0 0 0,-21 1 16,0-22-16,21 21 0,-21 1 0,21-1 15,0-21-15,-21 0 0,21 0 0,0 1 16,0-1-16,-21 0 0,-1-42 31,1 0-15,-21-22-16</inkml:trace>
  <inkml:trace contextRef="#ctx0" brushRef="#br0" timeOffset="54528.02">12827 10901 0,'0'0'0,"-21"0"0,42 0 32,0 0-32,0 0 0,0 0 15,43-21-15,-22 21 0,1 0 0,-1-21 16,0-1-16,1 22 0,20-21 0,43-21 16,-64 21-16,1 0 0,20-1 0,-21 1 15,1 0-15,-1-21 0,43-22 16,-43 43-16,-21-21 0,22 21 0,-22-22 0,0 22 15,-21-21-15,0 21 0,0-1 0,0 1 16,-21 0 0,0 21-16,-1 0 0,1 0 0,0 21 0,0-21 15,0 21-15,0 22 0,-1-1 16,22-21-16,0 22 0,-21-22 0,21 21 16,-21 43-16,0-64 0,21 21 0,0 1 15,0-22-15,0 21 0,0-21 0,0 22 16,0-1-16,0-21 0,0 0 0,0 0 15,0 1-15,0-1 0,0 0 16,0-42 15,0 0-31,0-1 16,0 1-16,0 0 16,0 0-16,0 0 0,0 0 0,0-22 0,21 22 15,-21 0-15,42-21 0,-20 20 16,20 1-16,-21 0 0,0 0 0,22 0 15,20-22-15,-21 43 0,1 0 0,-22 0 16,21 0-16,-21 0 0,1 0 0,41 22 16,-42-1-16,-21 0 0,0 0 0,21 0 15,-21 0-15,0 1 0,0-1 0,0 0 16,0 0-16,-21 43 0,0-22 16,0-42-16,0 21 0,0 0 0,21 0 15,-22 1-15,1-22 0,21 21 16,21-21 15,-21-21-31,22-1 0,-1 22 0,0-21 16,-21 0-16,21 0 0</inkml:trace>
  <inkml:trace contextRef="#ctx0" brushRef="#br0" timeOffset="54859.15">14330 10710 0,'0'22'15,"21"-22"17,21 0-32,-21 0 0,1 0 15,-1 0-15,0-22 0,0 1 0,0 21 16,43-21-16,-43 0 0,0 21 0,0-21 16,-21 0-16,21 21 0,1-43 0,-22 22 15,0 0-15,0 0 16,-22 21-1,1 0-15,0 21 0,0 0 0,-21 21 16,20-20-16,-20-1 0,21 0 0,0 21 16,21-21-16,-21 43 0,-1-43 0,22 0 15,0 0-15,0 1 0,0-1 0,0 0 16,22 0-16,-1-21 0,0 0 0,0 0 16,0 0-16,43 0 0,-43 0 0,21 0 15,-21 0-15,22-21 0,-1 21 16,0-21-16,1 0 0,-1-1 0</inkml:trace>
  <inkml:trace contextRef="#ctx0" brushRef="#br0" timeOffset="55203.96">16362 10456 0</inkml:trace>
  <inkml:trace contextRef="#ctx0" brushRef="#br0" timeOffset="55799.46">16277 10837 0</inkml:trace>
  <inkml:trace contextRef="#ctx0" brushRef="#br0" timeOffset="57695.27">16319 10710 0,'-21'0'16,"0"0"-16,0 0 0,21 22 31,-21-22-31,42 0 47,0-22-47,0 22 16,22-21-16,-22 0 0,21 0 0,0 0 15,1 0-15,-1-22 0,-21 22 16,22-21-16,-1 21 0,-21-22 16,21 1-16,-20 21 0,-1-22 0,0 22 15,-21-21-15,0 21 0,0-22 16,0 22-16,0-21 0,0 21 0,0 0 16,0-22-16,-21 22 0,0 0 15,21 0-15,-22 21 0,1 0 16,0 0-16,0 0 0,21 21 15,-21 0-15,0 0 0,21 22 0,-22-1 16,22 0-16,-21 1 0,21 20 16,0 1-16,-21 20 0,21-20 0,-21-1 15,21 22-15,-21-22 0,21 22 16,0-21-16,-21 20 0,-1 1 0,1 0 16,0-1-16,21 22 0,-21-21 0,0-1 15,21 1-15,-21 0 0,21-1 16,0 1-16,-22-21 0,22 20 0,0-20 15,0 20-15,-21-20 0,21-22 16,0 22-16,0-22 0,0 0 0,0-20 16,0 20-16,0-21 0,21 0 0,-21 0 15,22-21-15,-1 0 0,0 0 16,0 0-16,0 0 0,0 0 16,1-21-16,-1 0 0,0 0 0,21-21 15,-21 20-15,1-20 0,20 0 16,-21-1-16,0-20 0,22 21 0,-22-22 15,0 1-15,-21-1 0,0 22 0,0-22 16,0 1-16,0-1 0,0 1 16,0-1-16,-21 1 0,0-1 0,-1 1 15,-20 20-15,0-20 0,-1 21 0,1-1 16,0 22-16,-1-21 0,1 21 16,21 21-16,-21-22 0,20 1 0,1 21 15,0 0-15,0 0 0,21-21 16,21 21-1,0 0-15,0 0 16,1 0-16,20 0 0,-21-21 16,0 21-16,0 0 0,22-21 0,-22 21 15,0-21-15,21 21 0,-20-22 16,-1 22-16,0-21 0,0 0 0,0 21 16,0-21-16</inkml:trace>
  <inkml:trace contextRef="#ctx0" brushRef="#br0" timeOffset="58135.74">16891 10732 0,'0'0'0,"0"-22"15,0 1-15,0 0 0,0 0 16,0 0-16,0 0 16,21-1-16,0 1 0,0 0 15,1 0-15,-1 0 0,21 0 16,-21-1-16,22 1 0,-22 0 0,21 21 15,-21 0-15,22 0 0,-22 0 16,0 0-16,21 21 0,-21-21 0,1 43 16,-22-22-16,21 21 0,-21-21 0,0 22 15,0-1-15,0 0 0,0 1 16,-21-22-16,21 21 0,-22-21 0,1 0 16,0 1-16,21-1 0,0 0 0,-21-21 15,0 0-15,21-21 31,0 0-15,0-1-16,21-20 0,0 21 0,-21 0 16,21-22-16,-21 22 0,21-21 15,1 0-15,-22 20 0,21-20 0,0 21 16,-21-21-16,21 20 0,0 1 0,0 0 16,1 0-16,-1 21 0,0 0 15,0 0-15,0 0 0,0 0 0,1 0 16,-1 21-16,0 0 0,-21 0 15,0 1-15,21-1 0,0 0 16,0 0-16</inkml:trace>
  <inkml:trace contextRef="#ctx0" brushRef="#br0" timeOffset="59359.34">18224 10668 0,'43'-148'31,"-86"296"-31,86-317 0,-43 148 0,0-22 16,0 22-16,0 0 0,0-21 15,0 20-15,-21 1 0,-1 21 16,1 0-16,0-21 0,0 21 0,-21 0 0,20 21 16,-20-21-16,21 43 15,-21-22-15,20 0 0,-20 21 0,21 1 16,0-1-16,-22 0 0,22 1 0,0-1 15,0 0-15,0 1 0,21-1 16,0 0-16,0-21 0,0 1 0,0-1 16,0 0-16,0 0 0,21 0 0,0-21 15,0 0-15,0 0 0,1 0 16,-1 0-16,0 0 0,0 0 0,21 0 16,-20-21-16,20 0 0,-21 0 0,21 0 15,1-22-15,-22 22 0,21-21 16,1 21-16,-22-22 0,21 1 0,-21 0 15,22-1-15,-22 1 0,0 0 16,-21-1-16,0 22 0,21 0 0,-21 0 16,0 0-16,0-1 0,-21 44 31,0-1-31,21 0 0,0 0 0,-21 21 16,21 1-16,-22-22 0,22 21 15,0 1-15,-21-1 0,21-21 0,0 21 16,0-20-16,0-1 0,0 0 0,0 0 15,21 0-15,1 0 16,-1-21-16,0 0 0,0 22 0,0-22 0,0 0 16,1 0-16,20 0 0,-21-22 0,21 22 15,1-21-15,-22 0 16,21 0-16,-21 0 0,22 0 0,-22-1 16,0-20-16,0 21 0,0-21 0,-21 20 15,0-20-15,22 21 0,-22-21 16,0 20-16,0 1 0,0 0 0,0 0 15,0 0-15,-22 42 32,22 0-32,0 0 0,0 22 0,-21-22 15,21 0-15,0 21 0,-21-21 0,21 1 16,0 20-16,0-21 0,0 0 0,0 0 16,0 1-16,0-1 0,0 0 15,0 0-15,-21-21 0,21 21 16,0-42 15,0 0-15,0 0-16,0 0 0,21-22 0,-21 22 15,0 0-15,21-21 0,0-1 16,-21 22-16,22-21 0,-1 21 0,0-22 16,-21 22-16,21 0 0,0 0 0,0 0 15,1-1-15,-1 22 0,0 0 16,0 0-16,0 0 0,0 22 0,1-1 15,-1 0-15,0 0 0,0 21 16,0-20-16,0 20 0,-21-21 0,0 21 16,22-20-16,-22 20 0,21-21 15,-21 0-15,0 0 0,0 22 0,0-22 16,0 0-16,0 0 0,0 0 16,-21-21-1,-1 0 1,1-21-16,21 0 0,0 0 15,0 0-15,0 0 16,0-1-16,0-20 0,21 21 16,1-21-16,-1-1 0,0 22 0,21-21 0,1-1 15,-22 1-15,42 0 16,-20 21-16,-1-1 0,0 1 0,1 0 16,-1 21-16,0 0 0,-21 0 0,22 0 15,-22 21-15,0 0 0,-21 1 0,0 20 16,0-21-16,0 21 0,0 1 15,0-1-15,0-21 0,0 22 0,0-1 16,-21-21-16,21 21 0,0-20 0,-21-1 16,0 0-16,21 0 0,0 0 15,-22 0-15,22 1 16,22-44 0,-1 1-1,0 0-15,0 0 16,0 0-16,22 0 0,-22-22 0</inkml:trace>
  <inkml:trace contextRef="#ctx0" brushRef="#br0" timeOffset="59756.11">20193 10499 0,'0'21'0,"-21"0"16,0 0 0,21 0-16,-22-21 0,22 22 0,0-1 15,22-21 1,-1 0-1,0 0-15,0 0 0,0-21 0,22 21 16,-22-22-16,21 1 0,0 21 0,1-21 16,-22 0-16,21 0 0,1 0 15,-22-1-15,0 1 0,0-21 0,0 21 16,-21 0-16,0-1 0,0 1 0,0 0 16,0 0-16,-21 21 0,0 0 15,-21 0-15,20 0 0,-20 0 0,0 0 16,-1 21-16,1 0 0,21 0 0,-21 22 15,20-22-15,1 21 0,0 1 16,0-1-16,21 0 0,0-21 0,0 22 16,0-22-16,0 21 0,0-21 0,0 1 15,21-1-15,0 0 0,0 0 16,1-21-16,-1 21 0,0-21 16,0 0-16,21 0 0,-20 0 0,-1 0 15,21 0-15,-21 0 0,22-21 0,-22 0 16,21 21-16,0-21 0,1 0 15,-22-22-15,21 22 0,1 0 0,-1-21 16</inkml:trace>
  <inkml:trace contextRef="#ctx0" brushRef="#br0" timeOffset="60187.72">22310 10245 0,'0'-21'16,"0"-1"-16,-22 1 0,1 0 15,0 21-15,0-21 0,21 0 16,-21 0-16,0-1 0,-1 1 0,22 0 16,-21 0-16,21 0 0,0 0 0,0-1 15,0-20-15,21 21 0,1 0 16,20 0-16,-21-1 0,21 1 15,1 0-15,-1 0 0,0 0 0,22 21 16,-22 0-16,1 0 0,20 0 0,-21 0 16,-20 0-16,20 0 0,-21 21 15,0 0-15,-21 21 0,0-20 0,0 20 16,0-21-16,0 21 0,0 1 0,-21-22 16,0 21-16,-21 1 0,20-22 15,-20 21-15,0 0 0,-1-20 0,22 20 16,-21 0-16,0-21 0,20 22 0,-20-22 15,21 21-15,-21-21 0,20 1 16,1 20-16,0-21 0,21 0 16,0 0-16,-21-21 0,21 22 0,0-1 15,-21-21-15,21 21 0,0 0 16</inkml:trace>
  <inkml:trace contextRef="#ctx0" brushRef="#br0" timeOffset="60555.44">22267 11155 0,'0'0'16,"0"21"-16,-21-21 0,21 21 16,21-21-1,0 0 1,1 0-16,-1 0 0,0-21 0,-21 0 15,21 21-15,0-21 0,0 0 0,-21-1 16,0 1-16,0 0 16,-21 21-1,0 0-15,0 0 0,0 0 16,0 21-16,-1-21 0,1 21 0,21 1 16,-21-1-16,0 0 0,21 0 15,-21-21-15,21 21 0,0 0 0,0 1 16,21-22 15,0 0-15,-21-22-1,0 1-15,0 0 16</inkml:trace>
  <inkml:trace contextRef="#ctx0" brushRef="#br0" timeOffset="63215.35">1566 12573 0,'0'0'0,"0"-21"16,0 0-1,0 0 1,-21 21-16,21-22 0,0 1 0,0 0 15,0 0-15,0 0 0,0 0 0,0-1 16,0 44 15,0 20-15,0-21-16,0 21 0,0 1 0,0-1 16,0 0-16,0 22 0,0-22 15,-21 22-15,21-1 0,0-20 0,0 20 16,-21-21-16,21 1 0,-21-1 15,21 0-15,-22 1 0,22-22 0,0 0 16,0 0-16,0 0 16,0-42 15,0 0-15,0 0-16,0 0 0,0-22 0,0 22 15,0-21-15</inkml:trace>
  <inkml:trace contextRef="#ctx0" brushRef="#br0" timeOffset="63950.95">1355 12594 0,'0'0'0,"-22"-21"0,1 21 0,0 0 16,0-21-16,0 0 0,0 21 0,-1-21 15,22-1 1,0 1-16,0 0 0,0 0 0,0 0 15,22 0-15,-1-1 0,0 1 16,21 0-16,-21 21 0,22-21 0,-1 0 16,0 0-16,1 21 0,20 0 15,-20-22-15,20 22 0,-21 0 0,1 0 16,-1 22-16,0-1 0,1 21 16,-22-21-16,0 22 0,0-22 0,-21 21 15,0 0-15,0 1 0,-21-1 0,0 22 16,-21-22-16,-1 0 0,1 22 15,0-22-15,-1 0 0,-20 1 0,20-1 16,1 0-16,0-20 16,21-1-16,-1 0 0,1-21 0,0 0 15,0 0-15,0 0 16,21-21-16,0 0 0,0-1 0,0 1 16,0 0-16,0 0 0,21-21 15,0 20-15,0 1 0,0 0 0,1 0 16,-1 0-16,0 21 0,0 0 0,21 0 15,-20 0-15,-1 0 0,0 21 16,0 0-16,0 0 0,-21 0 0,0 22 16,21-22-16,-21 0 15,0 21-15,0-20 0,22 20 0,-22-21 16,0 21-16,0-20 0,0-1 16,21 0-16,0 0 0,-21 0 0,21-21 15,-21 21-15,21-21 0,0 0 0,1 0 16,-1 0-16,63-21 15,-62 0-15,-1 0 16,21 0-16,-21 0 0,0-1 16,22-20-16,-22 0 0,0 21 0,21-22 15,-20 1-15,-1 21 0,0-22 0,0 22 16,0 0-16,-21 0 16,0 42 15,0 0-31,0 0 0,0 1 0,-21-1 15,21 21-15,0-21 0,0 0 0,-21 1 16,21-1-16,0 0 0,0 0 16,0 0-16,0-42 47,0 0-47,0 0 0</inkml:trace>
  <inkml:trace contextRef="#ctx0" brushRef="#br0" timeOffset="64307.76">2413 12361 0,'0'0'0,"-42"0"16,20 22-16,1-1 16,0 0-16,21 0 0,0 0 0,0 0 15,0 1-15,0-1 0,0 0 16,0 0-16,21 0 15,0-21-15,1 0 0,-1 0 16,0 0-16,0 0 0,0 0 16,0-21-16,22 0 0,-22 21 0,0-21 15,-21 0-15,21-1 0,-21 1 16,0 0-16,0 0 0,0 0 16,-21 21-16,0-21 0,0 21 0,0 0 15,-22 0-15,22 0 0,0 0 16,-21 0-16,20 0 0,-20 21 0,21-21 15,0 21-15,21 0 0,0 0 16,0 0-16,0 1 0,0-1 0,0 0 16,21 0-16,0 0 15,0 0-15,0 1 0,1-1 0,20 0 16,-21 0-16</inkml:trace>
  <inkml:trace contextRef="#ctx0" brushRef="#br0" timeOffset="65034.96">3090 12848 0,'0'0'0,"21"-21"0,1 0 15,-22 0-15,21 0 16,-21-1-16,0 1 0,0 0 0,0 0 16,0 0-16,0 0 0,-21 21 15,-1 0-15,1 0 16,0 0-16,0 0 0,0 0 0,-22 0 0,22 21 15,-21 0-15,21 21 0,0-21 16,-22 22-16,22-22 0,0 21 16,0-21-16,0 22 0,21-22 0,0 21 15,0-21-15,0 1 0,0-1 16,0 0-16,0 0 0,21-21 16,0 0-16,0 0 0,0 0 15,0 0-15,22 0 0,-22-21 16,0 0-16,0 0 0,22-1 0,-22 1 15,0 0-15,0 0 0,0 0 0,0 0 16,-21-1-16,0 1 0,0 0 16,22 21-16,-22-21 15,0 42 17,0 0-32,0 0 0,0 1 0,0 20 15,0-21-15,0 21 0,0 1 16,21-1-16,0 0 0,-21 1 0,21-1 15,0 22-15,0-22 0,1 21 0,-1 1 16,0-1-16,0 1 0,0 21 16,-21-1-16,21-20 0,-21 20 0,22 1 15,-22 0-15,0-1 0,0 1 0,0 0 16,0-1-16,0 1 0,0 0 16,0-1-16,-22 1 0,22-21 15,-21-1-15,-21 1 0,21-1 0,0-21 16,-22 1-16,22-1 0,-21-21 15,-1 0-15,1 22 0,0-43 0,-1 21 16,-20-21-16,21 0 0,-22 0 0,-21-21 16,22 0-16,-1-22 0,1 22 15,-1-21-15,1-1 0,-1-20 0,22-1 16,0 1-16,-1-1 0,22 1 16,0-22-16,21 1 0,0 20 0,0 1 15,0-22-15,0 21 0,21 1 16,0-1-16,22 1 0,-22-1 15,21 22-15,1-21 0,-1-22 0,0 21 16,1 1-16,20-1 0,1 1 0,-22-1 16,21 1-16,1-1 0,-1 1 15</inkml:trace>
  <inkml:trace contextRef="#ctx0" brushRef="#br0" timeOffset="65742.97">3556 12594 0,'0'0'16,"0"-21"-16,0 0 0,-21 21 16,0 0-16,-1 0 31,1 21-31,21 0 16,0 22-16,0-22 0,0 21 0,-21 0 15,21 1-15,0 20 0,0-20 16,0-1-16,0 21 0,-21-20 0,21-1 15,0 0-15,0-20 0,0-1 0,0 21 16,0-21-16,0 0 16,21-21-1,0-21 1,-21 0-16,21 0 0,1 0 16,-22 0-16,21-22 0,-21 22 0,21-21 15,0-1-15,-21 22 0,21-21 16,-21 21-16,21-22 0,1 22 15,-22 0-15,21 21 0,-21 21 16,21 0 0,-21 1-16,0-1 0,0 0 0,21 21 15,-21-21-15,0 22 0,0-22 0,0 0 16,21 21-16,0-20 0,-21-1 16,22 0-16,-1 0 0,-21 0 0,21-21 15,0 21-15,0-21 0,0 0 16,1 0-16,-1 0 0,0 0 0,0-21 15,0 0-15,22 21 0,-22-21 16,0-21-16,0 20 0,0-20 0,0 0 16,22-1-16,-22 1 0,0-21 0,-21 20 15,21-20-15,0 20 0,-21-20 16,0 21-16,0-1 0,0 1 0,0 0 16,0-1-16,0 22 0,0 0 15,0 0-15,0 42 16,0 0-1,0 0-15,0 22 0,0-22 16,0 21-16,0 0 0,0 22 16,0-22-16,0 22 0,0-1 0,0-20 15,0-1-15,0 21 0,0-41 16,0 20-16,22 0 0,-22-21 0,21 1 16,0-1-16,0-21 0,0 0 15,0 0-15,1 0 0,-1 0 16,0-21-16,0-1 0,0 1 0,0 0 15,1 0-15</inkml:trace>
  <inkml:trace contextRef="#ctx0" brushRef="#br0" timeOffset="65939.41">4191 12721 0,'-21'21'0,"42"-42"0,-63 42 0,20-21 16,65 0 15,-22 0-31,0 0 0,0 0 16,22 0-16,-1 0 0,0-21 15,1 21-15,-1-21 0,0 21 0,22-21 16,-22 21-16,0-21 0,1 0 0</inkml:trace>
  <inkml:trace contextRef="#ctx0" brushRef="#br0" timeOffset="66643.19">5249 12531 0,'-21'0'15,"0"0"-15,0 0 16,0 0-16,-1 0 0,1 0 16,0 0-16,21 21 0,-21-21 0,0 21 15,0 0-15,-1 22 0,22-22 16,-21 21-16,21 0 0,-21 1 0,21-1 15,0 0-15,0 1 0,0-1 16,0 0-16,0 1 0,0-1 0,0 0 0,0-20 16,21-1-16,0 0 15,1 0-15,-1 0 0,21-21 0,-21 0 16,0 0-16,1 0 0,20 0 0,-21 0 16,21 0-16,1 0 0,-22-21 15,21 0-15,1 0 0,-22-22 16,21 22-16,-21-21 0,22 0 0,-1-1 0,-21-20 15,0 20-15,22-20 0,-22 21 0,21-22 16,-21 22-16,0-22 0,1 1 16,-1 20-16,-21 1 0,0 0 0,21-1 15,-21 22-15,0 0 0,0 0 16,0 0-16,-21 21 16,0 21-16,-1 0 0,22 0 15,-21 0-15,0 22 0,21-22 0,-21 21 16,21 22-16,0-22 0,0 0 0,0 22 15,0-22-15,0 22 0,0-22 16,0 0-16,21 22 0,0-43 0,0 21 16,-21 1-16,22-22 0,-1 0 0,0 0 15,0-21-15,0 0 0,0 0 0,1 0 16,20 0-16,-21 0 0,0 0 16,0-21-16,1 0 0,-1 0 0,0 0 15,0-22-15,0 22 0,0-21 16,1 21-16,-1-22 0,-21 22 0,0 0 0,0 0 15,0 0-15,0-1 16,0 1-16,0 42 16,0 1-16,0-1 0,0 21 15,0-21-15,0 0 0,0 22 0,-21-22 16,21 21-16,0-21 0,0 1 16,0-1-16,0 0 0,0 0 0,0 0 15,21-21 1,0-21-1,0 0-15,-21 0 16,0 0-16,0-1 0,21 1 0,0 0 0</inkml:trace>
  <inkml:trace contextRef="#ctx0" brushRef="#br0" timeOffset="66799.1">6329 12510 0,'-21'0'15,"-1"0"1,1 0-16,21 21 15,-21-21-15,21 21 16,0 0-16,0 0 16,21-21-16,0 0 15,1 0-15,-1 0 0</inkml:trace>
  <inkml:trace contextRef="#ctx0" brushRef="#br0" timeOffset="67594.95">6943 12488 0,'0'0'0,"-22"0"32,1 0-32,0 22 0,0-22 0,-21 21 15,20 0-15,-20 0 0,21 0 0,-21 0 16,20 22-16,1-22 0,0 21 0,0-21 16,21 22-16,0-1 0,0 0 15,0 1-15,0-22 0,0 21 0,0-21 16,0 22-16,0-22 0,21 0 0,0 0 15,0 0-15,1-21 0,20 22 16,0-22-16,1 0 0,-1 0 16,0 0-16,1 0 0,-1-22 0,0 22 15,1-21-15,-1 0 0,0-21 0,1 21 16,-22-22-16,21 22 0,-21-21 0,0-22 16,1 22-16,-1 0 0,0-22 15,-21 22-15,0-22 0,21 22 0,-21-22 16,0 22-16,0-21 0,21 41 0,-21-20 15,0 21-15,0 0 0,0 42 32,0 21-32,-21-21 0,21 22 0,-21-1 15,21-21-15,-21 22 0,21 20 16,0-21-16,0 1 0,-21-1 0,21 0 16,-22 1-16,22-1 0,-21 0 15,21 1-15,0-22 0,0 21 0,0-21 16,0 1-16,0-1 0,0-42 47,0-1-47,0 1 0,0-21 0,21 21 15,1-22-15,-1 22 0,0-21 0,0 0 16,21-1-16,-20 22 0,20 0 0,0-21 16,1 20-16,-1 1 15,-21 0-15,21 0 0,-20 21 0,-1 0 16,0-21-16,0 21 0,-42 21 31,0-21-31,-22 21 16,22-21-16,-21 21 0,0-21 0,-1 21 15,22 1-15,-21-22 0,21 21 0,-1 0 16,1-21-16,0 21 0,21 0 0,0 0 16,0 1-16,0-1 15,0 0-15,0 0 0,0 0 16,0 0-16,0 22 0,21-22 0,0-21 15,1 21-15,-1 0 0,0 0 0,0 1 16,21-22-16,-20 21 0,-1-21 0,0 0 16,0 21-16,0-21 0,0 0 15,1 0-15,-1 0 0,0 0 0,0 0 16,0 0-16,0 0 0,1 0 0,-1-21 16,21 0-16,-21 21 0,22-22 0,-1 1 15,-21 0-15,21 0 0</inkml:trace>
  <inkml:trace contextRef="#ctx0" brushRef="#br0" timeOffset="68050.96">8297 12806 0,'-21'0'16,"42"0"15,0 0-31,22 0 16,-22 0-16,21 0 0,1 0 0,20 0 15,1 0-15,-1-21 0,1 21 0,-1 0 16,1-21-16,-1 21 0,1 0 0,-1 0 16,-21-22-16,1 22 0,-1 0 15,-21 0-15,0-21 0,1 21 0,-22-21 16,0 0-16,-22 0 16,1 21-16,-21-21 0,21 21 15,-22-22-15,22 22 0,-21 0 0,0 0 16,20-21-16,1 21 0,0 0 0,0 0 15,42 0 17,0 0-32,0 0 15,22 0-15,-22 0 0,0 0 0,21 0 16,-20 0-16,-1 0 0,0 21 16,0 1-16,0-22 0,-21 21 0,21 0 15,-21 0-15,0 0 0,0 0 16,0 1-16,-21-1 0,-21 0 0,21 0 15,0 21-15,-22-20 0,1-1 0,0 0 16,-1 0-16,22 0 0,-21 0 16,-1 1-16,22-1 0,-21-21 0,21 21 15,0 0-15,-1-21 0,1 0 0</inkml:trace>
  <inkml:trace contextRef="#ctx0" brushRef="#br0" timeOffset="69451.49">10075 12827 0,'0'0'16,"0"-21"15,21 21-31,1-21 15,-1 0-15,-21-1 0,21 1 0,0 0 16,-21 0-16,21-21 0,0 20 0,-21-20 16,22 21-16,-22-21 0,21 20 0,-21-20 15,0 0-15,0 21 0,0-22 16,0 22-16,0 0 0,0 42 31,0 0-31,-21 0 0,21 22 0,0-1 16,0 0-16,0 1 0,0 20 15,0-20-15,0 20 0,0 1 0,0-1 16,0-21-16,0 22 0,0-22 16,0 1-16,0-1 0,0 0 0,0 1 15,0-22-15,0 0 0,-22 21 16,22-21-16,-21 1 0,0-1 16,0-21-16,0 0 0,0 0 15,-1 0-15,1 0 0,0-21 0,0 21 16,0-22-16,0 1 0,-1-21 15,1 21-15,0 0 0,0-22 0,21 22 16,-21 0-16,0 0 0,21 0 16,-22-1-16,22 44 31,0-1-31,0 0 0,0 0 0,0 0 16,0 0-16,22 22 0,-1-22 0,0 0 15,0 0-15,0 0 0,0 1 16,1-1-16,-1 0 0,21-21 0,-21 0 15,22 21-15,-1-21 0,-21 0 0,21 0 16,1 0-16,-22 0 0,21-21 0,-21 0 16,22 21-16,-22-21 0,21-1 15,-21-20-15,1 21 0,-1-21 0,0 20 16,0-20-16,0 0 0,-21 21 16,0-22-16,0 1 0,0 21 15,0 0-15,0-1 0,0 1 0,0 42 31,0 1-31,-21 20 0,21-21 16,-21 0-16,21 22 0,0-22 16,0 0-16,0 21 0,0-21 0,-21 1 15,21-1-15,0 0 0,0 0 0,0 0 16,0 0-16,21-21 31,0-21-31,0 0 16,0-21-16,-21 21 0,22-1 15,-1-20-15,0 21 0,0-21 16,0-1-16,0 22 0,1-21 16,-1 21-16,0-22 0,0 22 0,0 0 15,0 0-15,1 21 0,-22 21 16,0 0 0,21 0-16,-21 0 0,0 22 0,0-22 15,0 21-15,0-21 0,0 22 0,0-22 16,0 21-16,0-21 0,0 1 0,0-1 15,21 0-15,0 0 0,-21 0 16,21-21-16,0 0 0,1 21 16,-1-21-16,21 0 0,-21 0 0,22 0 15,-22-21-15,21 21 0,0-21 0,-20 0 16,20 0-16,0 0 0,-21-22 16,22 22-16,-22-21 0,21-1 0,-21 22 15,1-21-15,-1 0 0,0 20 0,-21-20 16,0 21-16,0 0 0,0 0 0,-21 21 15,0 0 1,-1 0-16,1 0 0,0 21 0,0 0 16,0 0-16,0 0 0,21 0 0,0 22 15,0-22-15,0 0 0,0 0 0,0 0 16,0 22-16,21-22 0,0 0 16,0-21-16,-21 21 0,21 0 15,0 1-15,1-22 0,-22 21 0,0 0 16,0 0-16,-22 0 31,1-21-31,0 0 0,0 0 16,0 0-16,0 0 0,-1 0 15,22-21-15,0 0 16,0 0-16,0 0 16,22-1-16,-1 1 0</inkml:trace>
  <inkml:trace contextRef="#ctx0" brushRef="#br0" timeOffset="69812.28">12044 12764 0,'0'0'0,"0"21"31,-21 0-15,21 0-16,-22 21 0,1-20 15,21-1-15,0 21 0,-21 0 0,21 1 16,-21-1-16,0 0 0,21 22 0,-21-22 15,21 22-15,0-1 0,-22 1 0,22-1 16,-21 22-16,21-22 0,0 22 16,0 0-16,0-1 0,0 1 15,0 0-15,0-1 0,0 22 0,0-21 16,0 21-16,-21-22 0,21 1 0,0 0 16,-21-1-16,21 1 0,0-21 0,0-1 15,0 1-15,-21-1 0,21-21 0,-21 22 16,-1-43-16,22 21 0,-21-20 15,0-1-15,21 0 0,0 0 0,-21-21 16,21-21-16,0 0 16,0 0-16,0-1 0,0-20 0,21 0 15,-21-22-15,21 22 0,0-43 16,1 22-16,20-22 0</inkml:trace>
  <inkml:trace contextRef="#ctx0" brushRef="#br0" timeOffset="70128.11">12023 13272 0,'-22'-43'0,"44"86"0,-65-128 16,22 43-16,21-1 0,-21 1 0,21 21 15,0-22-15,0 22 0,0 0 16,0-21-16,0 21 0,21-1 0,0 1 16,0 0-16,22 0 0,-22 21 0,21 0 15,-21-21-15,22 21 0,-22 0 0,0 0 16,21 21-16,-20 0 0,-22 0 15,0 0-15,0 1 0,0 20 16,0-21-16,0 21 0,-22-20 0,1 20 16,0-21-16,-21 0 0,21 0 0,-22 22 15,1-22-15,0-21 0,-1 21 16,1 0-16,21 0 0,-22-21 0,22 0 16,0 0-16,0 0 15,42-21 1,0 0-16,0 21 15,1-21-15,-1 0 0,21 0 16</inkml:trace>
  <inkml:trace contextRef="#ctx0" brushRef="#br0" timeOffset="70467.72">12404 13018 0,'42'0'31,"-42"-22"-31,21 22 0,0-21 15,0 21-15,-21-21 0,22 0 16,-1 0-16,0 21 0,0-21 0,0-1 16,0 1-16,1-21 0,-1 21 0,0 21 15,-21-21-15,21-1 0,-21 1 0,-21 21 32,0 0-32,0 0 0,-1 21 15,-20 1-15,21-1 0,0 21 0,-22-21 16,22 22-16,0-22 0,21 21 0,-21-21 15,21 22-15,0-22 0,-21 21 16,21-21-16,0 0 0,0 1 0,0-1 16,0 0-16,21-21 0,0 21 0,0-21 15,0 0-15,1 0 0,-1 0 0,0 0 16,21 0-16,1-21 0,-1 21 16,0-21-16,1 0 0,-1-1 0,21 1 15,-20-21-15,-1 21 0</inkml:trace>
  <inkml:trace contextRef="#ctx0" brushRef="#br0" timeOffset="70975.42">13335 12764 0,'0'0'16,"0"-22"-16,0 1 0,0 0 15,-21 21-15,0 0 0,-1 0 16,1 0-16,0 21 16,0-21-16,21 21 0,-21 1 0,21-1 15,-21 21-15,21-21 0,-22 0 0,22 22 16,0-22-16,0 21 0,0-21 0,0 1 15,0 20-15,22-21 0,-1 0 16,0 0-16,-21 1 0,21-1 0,0 0 16,22-21-16,-22 0 0,0 0 15,0 0-15,21 0 0,-20 0 0,20 0 16,-21 0-16,21-21 0,1 0 16,-1-1-16,0 1 0,-20 0 0,20-21 15,0-1-15,1 1 0,-22 0 0,0-1 16,21-20-16,-21 21 0,1-22 0,-1 22 15,0-22-15,-21 22 0,0-22 16,0 22-16,0-21 0,0 20 0,0 1 16,0 0-16,0 20 0,0 1 0,0 0 15,-21 21 1,0 21-16,-1 0 0,1 22 16,21-22-16,-21 21 0,0 1 15,0-1-15,21 21 0,-21-20 0,21 20 16,-22-20-16,22 20 0,0-21 15,0 1-15,0-1 0,0 22 0,0-22 16,0-21-16,0 21 0,22-20 0,-1 20 16,0-21-16,0 0 0,0-21 15,0 21-15,1-21 0,20 0 0,-21 0 16,0 0-16,22 0 0,-22 0 0,21-21 16,-21 21-16,0-21 0,1 0 0,-1 0 15,0-22-15,0 22 0,-21-21 16</inkml:trace>
  <inkml:trace contextRef="#ctx0" brushRef="#br0" timeOffset="71155.32">13822 12594 0,'0'0'0,"-43"21"0,22-21 0,0 22 16,21-1-1,21-21 1,0 0-16,1 0 0,-1 0 0,21 0 15,-21 0-15,22 0 0,-1 0 0,0 0 16,1-21-16,-1 21 0,0-22 0,-21 22 16,22 0-16,-22-21 0</inkml:trace>
  <inkml:trace contextRef="#ctx0" brushRef="#br0" timeOffset="71919">15325 12764 0,'0'0'0,"-43"0"15,-41 0-15,41 0 16,22 0-16,0 0 0,21 21 16,42-21-1,-21 0-15,22 0 16,-22 0-16,21 0 0,22 0 0,-22 0 16,22 0-16,-22 0 0,21 0 0,1 0 15,-1 0-15,-20-21 0,41-1 16,-20 22-16,-1-21 0,1 21 0,-1-21 15,1 21-15,-1-21 0,-20 21 0,20-21 16,-42 21-16,22 0 0,-22 0 16,-21-21-16,-21 21 15,0 0-15,-22 0 16,22 0-16,-42 0 0,20 0 0,1 0 16,0 0-16,-1 0 0,22 0 0,-21 0 15,21 0-15,-1 0 16,44 0-1,-1 0 1,0 0-16,0 0 0,0 0 16,0 0-16,22 0 0,-22 0 0,0 0 15,0 0-15,22 0 0,-22 0 16,0 0-16,0 21 0,0-21 0,-21 21 16,0 0-16,0 0 0,0 22 15,0-22-15,0 21 0,-21-21 0,0 22 16,-21-22-16,20 21 0,-41-21 0,21 22 15,-1-22-15,1 0 0,0 0 0,-1 0 16,22 0-16,0 1 0,0-22 16,21 21-16,-21-21 0</inkml:trace>
  <inkml:trace contextRef="#ctx0" brushRef="#br0" timeOffset="72338.75">17081 12298 0,'0'0'0,"-21"0"0,21-21 0,43 21 31,-22 0-15,21 0-16,0 0 0,1-21 0,20 21 15,1 0-15,-1-22 0,1 22 0,-1 0 16,1-21-16,-1 21 0,-20 0 0,20 0 16,-21-21-16,1 21 0,-22 0 15,0 0-15,21 0 0,-63 0 32,0 0-17,-21 0-15,21 0 0</inkml:trace>
  <inkml:trace contextRef="#ctx0" brushRef="#br0" timeOffset="72593.61">17589 12234 0,'0'0'0,"0"22"0,0-1 16,-21-21-16,21 21 0,-21 0 16,21 21-16,-21-20 0,21-1 0,0 21 15,-21 0-15,0 1 0,-1-1 0,22 0 16,-21 1-16,0-1 0,0 22 15,0-22-15,21 0 0,-21 1 16,21-1-16,-22 0 0,22 1 0,0-22 16,0 0-16,0 0 0,0 0 0,0 0 15,22-21 1,-1 0 0,0-21-16,-21 0 0,21 0 0,0 0 15,0-22-15,1 22 0</inkml:trace>
  <inkml:trace contextRef="#ctx0" brushRef="#br0" timeOffset="73063.55">17822 12298 0,'0'-21'0,"0"42"0,0-21 32,0 21-32,0 21 0,-21-20 0,21 20 15,0-21-15,0 21 0,-21 1 0,21-1 16,0-21-16,-21 22 0,21-1 15,0 0-15,-21 1 0,21-1 0,0-21 16,0 21-16,0-20 0,0 20 0,0-21 16,0 0-16,0 0 0,0-42 47,0 0-47,0 0 15,0 0-15,0-22 0,0 22 0,0 0 16,0-21-16,21-1 0,-21 22 15,21-21-15,0 21 0,0-22 0,0 22 16,22 0-16,-22-21 0,21 21 0,-21 21 16,22-22-16,-1 22 0,0-21 15,-20 21-15,20 0 0,-21 0 0,0 21 16,0 1-16,1-1 0,-1 0 0,-21 21 16,0-21-16,0 22 0,0-1 0,0-21 15,0 22-15,-21-1 0,-1-21 16,22 21-16,-21-20 0,0 20 15,0-21-15,21 0 0,0 0 16,-21-21-16,42-21 31,0 0-15,0 0-16,0 0 0</inkml:trace>
  <inkml:trace contextRef="#ctx0" brushRef="#br0" timeOffset="73295.42">18584 12531 0,'0'0'0,"0"21"31,0 0-31,0 0 16,0 0-16,-21 1 0,21 20 0,0-21 16,0 0-16,0 22 0,-21-22 0,21 0 15,0 21-15,-21-21 0,21 1 16,0-1-16,-21 0 0,21 0 0,0 0 15,0 0-15,0-42 32,21 0-17,-21 0-15</inkml:trace>
  <inkml:trace contextRef="#ctx0" brushRef="#br0" timeOffset="73643.23">18690 12129 0,'-21'0'16,"42"0"-16,-63 0 0,21 0 0,-1 21 15,1 0-15,0 0 0,0 0 16,0 0-16,21 1 0,0-1 0,0 21 16,0-21-16,0 0 0,0 1 15,21-1 1,0-21-16,0 0 0,0 0 0,1 0 15,-1 0-15,0-21 16,0 21-16,0-22 0,-21 1 16,0 0-16,0 0 0,0 0 15,0 0-15,0-22 0,0 22 0,0 0 16,0 0-16,-21 0 0,0 21 16,0 0-16,0 0 0,-1 0 15,1 21-15,21 0 0,0 0 16,-21 0-16,21 0 0,0 1 0,0-1 15,0 0-15,0 0 0,0 0 16,21 0-16,0 1 16</inkml:trace>
  <inkml:trace contextRef="#ctx0" brushRef="#br0" timeOffset="74067.08">19177 12531 0,'0'0'0,"0"-21"0,0-1 16,0 1-16,0 0 16,-21 21-16,0 0 0,-1 0 15,1 0-15,0 0 0,0 0 16,-21 21-16,20-21 0,1 21 0,0 1 15,0-22-15,0 21 0,0 0 0,21 0 16,-22 0-16,22 0 0,0 1 16,0-1-16,0 0 0,22 0 15,-1-21-15,0 21 0,0 0 0,0 1 16,22-22-16,-22 21 0,21 0 0,-21-21 16,22 21-16,-22 0 0,0-21 15,0 21-15,0 1 0,-21-1 16,0 0-16,-21 0 15,0-21-15,0 0 0,-22 21 0,22-21 16,-21 0-16,21 0 16,-22 21-16,1-21 0,21 0 0,-21 0 15,20 0-15,1 0 0,0 0 0,0 0 16,0-21-16,21 0 0</inkml:trace>
  <inkml:trace contextRef="#ctx0" brushRef="#br0" timeOffset="74871.75">19854 12891 0,'0'0'0,"-21"0"0,42-22 31,0 22-31,1-21 16,-1 0-16,21 0 0,-21 0 15,22 0-15,-1-1 0,0 1 0,1 0 16,-1 0-16,0-21 0,1 20 0,-1 1 15,0 0-15,-21-21 0,1 21 0,-1-22 16,0 1-16,-21 21 0,0-22 16,0 1-16,0 0 0,0 21 0,0-22 15,0 22-15,-21 0 0,0 0 0,-1 21 16,1 0-16,0 0 0,-21 0 16,21 0-16,-22 21 0,22 21 0,-21-21 15,21 22-15,-1 20 0,1-20 16,0 20-16,21 1 0,0-1 0,-21 22 15,0-1-15,21-20 0,0 21 16,0-1-16,-21 1 0,-1 0 0,22 20 16,-21-20-16,0 21 0,0-21 0,0 20 15,21 1-15,-21 0 0,-1-21 0,1 21 16,0-1-16,0 1 0,0 0 0,0 0 16,-1 0-16,1-22 0,0 22 15,0-21-15,0 0 0,21-22 0,0 22 16,-21-22-16,21 1 0,0-22 0,0 0 15,0 1-15,0-1 0,0-21 0,0 0 16,21-21 0,0 0-16,0 0 0,0-21 0,0 0 15,22-21-15,-1-1 0,0 1 0,1-21 16,-1-1-16,0 1 0,22-22 0,-22 0 16,1 1-16,-1-1 0,0-21 0,1 0 15,-22 22-15,-21-22 0,0 0 16,0 0-16,0 21 0,-21-20 0,-1-1 15,-20 21-15,21 22 0,-21-22 0,-22 43 16,22-22-16,-1 22 0,1 21 0,-21-22 16,20 22-16,1 0 0,21 21 15,0-21-15,-1 21 0,1 0 0,21-21 16,0-1 0,21 22-16,1-21 0,-1 21 0,0-21 15,21 0-15,-21 21 0,22-21 16,-1 21-16,0-21 0,-20 21 0,20 0 15,21-22-15,-20 22 0</inkml:trace>
  <inkml:trace contextRef="#ctx0" brushRef="#br0" timeOffset="75300.57">20595 12848 0,'0'0'0,"-21"-21"0,21 0 0,0 0 16,0 0-16,0-1 15,0 1-15,0 0 0,0 0 16,21 0-16,0 21 0,0-21 0,1-1 16,20 22-16,-21-21 0,21 21 0,1 0 15,-22 0-15,21 0 0,1 0 16,-22 0-16,21 0 0,-21 0 0,0 0 16,1 21-16,-1 22 0,0-22 0,-21 0 15,21 21-15,-21-20 0,0 20 0,0-21 16,0 21-16,0-20 0,-21-1 15,0 21-15,0-21 0,-1 0 16,1-21-16,0 22 0,21-1 0,-21-21 16,21-21 15,0-1-31,0 1 0,0 0 0,21-21 16,-21 21-16,21-22 0,0 1 0,1 0 15,-1-1-15,-21 22 0,21-21 16,0 21-16,0-22 0,0 22 0,1 0 15,-1 21-15,0-21 0,0 21 0,0 0 16,0 0-16,1 0 0,-1 0 16,0 0-16,0 0 15,0 0-15,0 21 0,1 0 16</inkml:trace>
  <inkml:trace contextRef="#ctx0" brushRef="#br0" timeOffset="76479.23">22098 12806 0,'0'-21'0,"0"42"0,21-63 0,0 20 0,-21 1 15,21 0-15,-21 0 0,0-21 16,0 20-16,0-20 0,0 21 0,0-21 16,0 20-16,0 1 0,0 0 15,-21 0-15,0 0 0,0 21 0,0 0 16,0 0-16,-22 0 0,22 0 0,0 21 15,-21 0-15,20 0 0,1 0 16,-21 1-16,21-1 0,0 21 0,-22 0 16,22 1-16,0-1 0,0 0 15,0 1-15,21-22 0,0 21 0,0 1 16,0-22-16,0 0 0,0 0 0,21 0 16,0 0-16,0 1 0,0-22 0,0 0 15,1 0-15,-1 0 0,21 0 16,-21 0-16,0-22 0,22 1 0,-22 0 15,0 0-15,21 0 0,-20 0 16,-1-22-16,0 22 0,21-21 0,-21 21 16,1-22-16,-1 1 0,-21 21 15,21-22-15,-21 22 0,0 0 0,0 0 16,0 0-16,0 42 31,0 0-31,0 0 0,0 0 16,0 1-16,0-1 0,0 21 0,0-21 15,21 0-15,0 1 0,-21-1 16,43 0-16,-22 0 0,0 0 0,21-21 16,-21 0-16,22 0 0,-22 0 0,21 0 15,1 0-15,-1 0 0,-21 0 16,21-21-16,1 0 0,-22 21 0,0-21 16,21-22-16,-20 22 0,-1 0 15,0 0-15,-21-21 0,21 20 0,-21-20 16,21 21-16,-21 0 0,0-22 0,0 22 15,0 0-15,0 42 32,-21 0-32,0 1 0,0-1 0,21 0 15,-21 0-15,21 21 0,-22-20 16,22 20-16,-21-21 0,21 21 0,-21-20 16,21 20-16,0-21 0,0 0 0,-21 22 15,21-22-15,0 0 0,0 0 16,0-42 15,0 0-31,0 0 16,0-1-16,0 1 0,0-21 0,0 21 15,0-22-15,21 22 0,0-21 16,0 0-16,1-1 0,-1 22 0,21-21 16,-21 21-16,22-22 0,-22 22 0,21 0 15,-21 0-15,22 0 0,-22-1 16,21 22-16,-21 0 0,0 0 0,1 0 15,-1 22-15,0-1 0,0 0 0,-21 0 16,0 0-16,0 0 0,0 22 0,0-22 16,0 0-16,0 21 0,0-20 15,0 20-15,-21-21 0,21 0 16,0 0-16,-21 1 0,21-1 0,-21 0 16,21 0-16,-22-21 0,22 21 15,0-42 1,0 0-1,0 0-15,0 0 0,0-1 16,0-20-16,0 21 0,22-21 16,-22 20-16,42-20 0,-21 0 15,0-1-15,22 22 0,-1-21 0,0 0 16,22-1-16,-22 22 0,0 0 0,22-21 16,-22 42-16,1-22 0,-1 22 0,0 0 15,-21 0-15,22 22 0,-22-22 16,0 21-16,-21 21 0,0-21 0,0 0 15,0 22-15,0-1 0,0-21 0,0 22 16,-21-22-16,0 21 0,0 0 16,-1-20-16,1-1 0,0 21 15,0-21-15,-21 0 0,20 1 0,1-1 16,0 0-16,21 0 0,-21 0 0,42-42 47,0 0-47</inkml:trace>
  <inkml:trace contextRef="#ctx0" brushRef="#br0" timeOffset="76935.17">24236 12510 0,'0'0'0,"0"21"16,-21-21-16,21 63 15,21-42 1,0-21-16,0 0 16,0 0-16,0 0 0,1 0 0,-1 0 15,21 0-15,-21 0 0,22-21 16,-22 21-16,21-21 0,-21 0 0,22 21 16,-22-21-16,0 0 0,0-1 0,0-20 15,-21 21-15,0 0 0,0 0 16,0-22-16,0 22 0,0 0 0,0 0 15,-21 21-15,0 0 0,0 0 16,-22 0-16,22 0 0,-21 0 0,21 21 16,-22 21-16,1-21 0,21 22 15,-21-22-15,20 21 0,1-21 0,0 22 16,0-22-16,21 21 0,0-21 0,0 22 16,0-22-16,0 21 0,21-21 0,0 1 15,0-1-15,1 0 16,20 0-16,-21-21 0,21 21 0,1-21 15,-22 0-15,21 0 0,1 0 0,-1 0 16,-21 0-16,21 0 0,-20 0 0,20 0 16,-21-21-16,0 21 0,0-21 15,1 0-15,-1 0 0,0-1 16,0 1-16</inkml:trace>
  <inkml:trace contextRef="#ctx0" brushRef="#br0" timeOffset="77196.16">25125 13018 0,'0'21'15,"-21"-21"17,-1 0-17</inkml:trace>
  <inkml:trace contextRef="#ctx0" brushRef="#br0" timeOffset="83069.8">11980 16277 0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2:50:00.6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1185 0,'0'0'0,"0"-21"0,0 0 15,0 0-15,0 0 0,0 0 16,0-1-16,0 1 0,21-21 0,-21 21 16,0 0-16,0-1 0,0 1 15,0 0-15,0 42 16,0 22-16,0-22 16,0 21-16,0 22 0,0-1 0,0 1 15,0-1-15,-21 1 16,21-1-16,0 1 0,0 20 0,-21-20 0,21 20 15,-21-20-15,21-1 16,0-20-16,0 20 0,-22-20 0,22-1 16,-21 0-16,21-21 0,0 1 0,0-1 15,0 0-15,0-42 16,0 0-16,21-1 16,1 1-16,-22-21 0,21 0 15,0-22-15,0 22 0</inkml:trace>
  <inkml:trace contextRef="#ctx0" brushRef="#br0" timeOffset="240.86">2032 1037 0,'0'0'0,"0"-21"0,0 0 15,0 42 1,0 0-16,0 22 16,0-1-16,0 0 0,0 22 0,0-22 15,-21 22-15,21-1 0,0 1 16,-21-1-16,21 1 0,0-1 0,0 1 15,0-1-15,0-21 0,-22 22 16,22-22-16,0 1 0,0-1 0,0-21 16,0 0-16,0 0 0,0 1 0,0-1 15,0-42 1,0-1 0,0 1-1</inkml:trace>
  <inkml:trace contextRef="#ctx0" brushRef="#br0" timeOffset="784.08">1482 1863 0,'0'0'0,"-22"0"0,44 0 31,20 0-15,-21 0-16,21-21 0,1 21 0,-1-22 15,22 1-15,-1 0 0,-21 0 16,22-21-16,-1 20 0,1-20 15,-1 21-15,1 0 0,-1-22 0,1 22 16,-1 0-16,-20 0 0,-22 21 16,21-21-16,-21 21 0,-42 0 31,0 21-31,0 0 0,0 0 16,0 22-16,-1-1 0,1-21 15,0 21-15,0 1 0,21-1 0,-21 0 16,21 1-16,0-1 0,-21-21 0,21 22 15,0-22-15,0 21 0,0-21 16,21 0-16,0 1 0,0-1 0,0 0 16,0-21-16,1 0 0,-1 0 15,21 0-15,-21 0 0,22 0 16,-1-21-16,-21 0 0,21-22 0,1 22 16,-1-21-16,-21 21 0,22-22 15,-22 1-15,0 0 0,0-1 0,-21 1 16,0 0-16,0-1 0,0 1 15,0 0-15,-21 20 0,0-20 0,-22 21 16,22 21-16,-21 0 0,0 0 0,-1 0 16,1 0-16,0 0 0,-1 0 15,1 21-15,21 0 0,-22 22 0,22-22 16,0 0-16,0 21 0,21 1 16,0-22-16,0 21 0,0 0 0,0-20 15,0 20-15,0-21 0,0 0 16,21 0-16,21 1 0,-20-22 15,20 0-15,-21 0 0,43 0 0</inkml:trace>
  <inkml:trace contextRef="#ctx0" brushRef="#br0" timeOffset="1400.24">3302 1524 0,'0'0'0,"0"-21"16,0 0-16,0 42 31,0 0-31,-21-21 0,21 21 16,0 22-16,0-22 0,-21 21 0,21 0 15,0-20-15,0 20 0,-22 0 0,22 1 16,0-22-16,0 21 0,0-21 16,0 0-16,0 22 0,0-22 0,0 0 15,22-21-15,-1 0 16,0 0-16,0 0 0,0 0 15,0 0-15,1-21 0,-1 0 0,0 0 16,0-1-16,0-20 0,0 21 16,1 0-16,-1-22 0,0 1 0,0 21 15,0-21-15,-21-1 0,21 1 16,1 21-16,-22 0 0,0-1 16,21 1-16,0 21 0,-21 21 15,0 1 1,0-1-16,0 21 0,0-21 15,0 22-15,0-1 0,0 0 0,0-21 16,0 22-16,0-1 0,0-21 16,21 0-16,0 1 0,0-1 0,1 0 15,-1 0-15,21-21 0,-21 0 0,22 0 16,-1 0-16,-21 0 16,21-21-16,1 0 0,-1 21 0,-21-21 15,22-22-15,-1 22 0,0-21 0,-21-1 16,22 1-16,-22 0 0,0-1 15,-21 1-15,0 0 0,0-1 0,0 1 16,0 0-16,0-1 0,-21 22 16,0 0-16,0 0 0,-1 0 0,-20 0 15,21 21-15,0 0 0,-22 0 0,22 0 16,0 0-16,-21 21 0,21 0 16,-1-21-16,1 21 0,21 0 0,0 0 15,0 1-15,0-1 0,0 0 16,21-21-1</inkml:trace>
  <inkml:trace contextRef="#ctx0" brushRef="#br0" timeOffset="1879.96">5821 1058 0,'21'-42'0,"-42"84"0,63-105 16,-42 42-16,0 0 0,0-1 15,0 44 1,0-1 0,0 21-16,0-21 0,-21 22 15,21 20-15,-21-21 0,21 1 16,-21 20-16,21-20 0,0 20 0,0-21 15,0 22-15,-22-1 0,22 1 16,-21-1-16,21-20 0,0 20 0,0-20 16,0-1-16,0 0 0,0 1 0,0-22 15,0 21-15,0-21 0,0 0 16,21-21-16,1 0 0,-1 0 16,0 0-16,0-21 0,0 0 0,0 0 15,1-21-15,20 20 0</inkml:trace>
  <inkml:trace contextRef="#ctx0" brushRef="#br0" timeOffset="2255.75">6286 1418 0,'0'21'32,"-21"1"-32,0-1 0,0 0 15,0 0-15,21 21 0,-21-20 0,21 20 16,-22 0-16,22-21 0,0 22 15,0-1-15,0-21 0,0 22 0,0-22 16,0 0-16,0 0 0,0 0 16,0 0-16,22-21 0,-1 0 0,0 0 15,0 0-15,0 0 0,0 0 0,22-21 16,-22 0-16,21 0 0,-21 0 16,22 0-16,-22-1 0,21-20 0,-21 21 15,1-21-15,-1 20 0,-21-20 16,0 0-16,0 21 0,0-22 0,-21 22 15,-1-21-15,1 21 0,0-1 0,-21 1 16,21 21-16,-22-21 0,22 21 16,-21 0-16,21 0 0,-1 0 0,-20 0 15,21 0-15,0 0 0,0 21 16</inkml:trace>
  <inkml:trace contextRef="#ctx0" brushRef="#br0" timeOffset="2476.62">5821 1355 0,'63'-43'31,"-20"22"-31,-22 21 0,21-21 15,0 0-15,1 21 0,-1-21 16,22 0-16,-22 21 0,21-22 0,-20 1 16,20 21-16,-20 0 0,-1-21 15,0 21-15,1 0 0,-22 0 0,21 0 16,-21 0-16,0 0 0</inkml:trace>
  <inkml:trace contextRef="#ctx0" brushRef="#br0" timeOffset="2940.38">8636 1270 0,'0'0'0,"0"-21"0,0 0 15,0-22-15,0 22 0,0 0 0,21-21 16,-21 21-16,0-22 0,0 22 15,0 0-15,0 0 0,0 0 0,0-1 16,0 44 0,0-1-16,0 0 0,-21 21 15,0 1-15,21-1 0,-21 0 0,21 22 16,0-22-16,-22 22 0,1-22 16,21 21-16,-21-20 0,21 20 0,-21 1 15,21-22-15,-21 0 0,21 22 16,-21-22-16,21-21 0,0 22 15,0-22-15,0 0 0,0 0 0,0 0 0,21-21 16,0 0 0,0-21-16</inkml:trace>
  <inkml:trace contextRef="#ctx0" brushRef="#br0" timeOffset="3191.99">8996 1164 0,'0'0'0,"21"-42"0,0 0 15,0-1-15,-21 22 0,21 0 16,-21 0-16,0 42 16,0 0-16,-21 0 0,0 22 15,21-1-15,-21 0 16,21 1-16,0 20 0,-21-21 0,21 1 16,-21-1-16,21 22 0,-22-22 0,22 0 15,0 1-15,0-1 0,-21 0 16,21 1-16,0-1 0,0-21 0,0 0 15,0 0-15,0 1 0,0-1 0,-21-21 32</inkml:trace>
  <inkml:trace contextRef="#ctx0" brushRef="#br0" timeOffset="3376.05">8424 1672 0,'-21'-21'0,"42"42"0,-63-42 15,42 0 1,21 21 0,0 0-16,0-21 15,22 21-15,-1 0 0,0 0 16,22-21-16,-1 21 0,1-22 0,-1 22 16,1-21-16,-1 21 0,1 0 0,-1-21 15,1 21-15,-22 0 0</inkml:trace>
  <inkml:trace contextRef="#ctx0" brushRef="#br0" timeOffset="4308.06">9673 1482 0,'0'0'0,"21"0"15,0 0-15,-21-21 0,0-1 0,0 1 16,0 0-16,0 0 16,0 0-16,0 0 0,0-1 15,-21 1-15,0 0 0,0 0 16,0 21-16,0 0 0,-1-21 0,1 21 15,0 0-15,0 0 0,-21 21 16,20 0-16,1 0 0,0 0 16,0 1-16,-21 20 0,20-21 0,1 21 0,0 1 15,-21-22-15,21 21 16,-1 1-16,1-1 0,21 0 0,0 1 16,0-1-16,0-21 0,0 21 0,0-20 15,0-1-15,21 0 0,1-21 0,-1 0 16,0 21-16,0-21 0,0 0 15,0 0-15,1 0 0,20-21 0,-21 0 16,0 0-16,22-1 0,-22 1 0,0 0 16,21-21-16,-21 21 0,22-22 15,-22 1-15,0 0 0,0 20 0,0-20 16,1 0-16,-1 21 0,-21-22 0,21 22 16,-21 0-16,0 0 0,-21 21 31,0 21-31,-1 0 15,1 0-15,0 22 0,0-22 16,21 21-16,0 0 0,-21-20 0,21 20 16,0 0-16,0-21 0,0 22 0,0-22 15,21 21-15,-21-21 0,21 1 16,21-1-16,-20 0 0,-1-21 0,21 0 16,0 0-16,1 0 0,-1 0 0,0 0 15,1-21-15,-1 21 0,0-21 16,1-1-16,-1 1 0,-21-21 0,22 21 15,-1-22-15,-21 1 0,0 21 16,0-21-16,1-1 0,-22 22 0,0-21 16,0 21-16,0-1 0,0 1 15,0 0-15,-22 21 16,1 21-16,0 0 16,21 1-16,0-1 0,-21 0 15,0 21-15,21-21 0,-21 22 0,21-22 16,0 0-16,0 21 0,0-20 0,-22-1 15,22 21-15,0-21 0,-21 0 16,21 1-16,0-1 0,0-42 47,0-1-47,0 1 16,0 0-16,0 0 0,0-21 0,0 20 15,0-20-15,0 0 0,21 21 0,1-22 16,-22 1-16,42 21 0,-21-22 15,0 22-15,0-21 0,22 42 0,-1-21 16,-21 0-16,22 21 0,-1 0 0,0 0 16,1 21-16,-1 0 0,-21-21 15,21 21-15,-20 0 0,20 22 0,-21-22 16,0 0-16,-21 21 0,0-21 0,0 22 16,0-22-16,0 21 0,0-21 15,-21 22-15,0-22 0,0 0 16,21 0-16,-21 0 0,-1 1 0,22-1 15,-21-21-15,21 21 0,21-42 32</inkml:trace>
  <inkml:trace contextRef="#ctx0" brushRef="#br0" timeOffset="4851.46">11515 1439 0,'0'0'0,"0"-21"0,0 0 0,0 0 0,0 0 16,0 0-16,0-1 0,-22 1 16,1 21-16,0 0 15,0 0-15,0 0 0,0 0 0,-22 0 16,22 0-16,-21 21 0,21 1 0,-22-1 16,22 0-16,-21 0 0,21 21 15,-22-20-15,22 20 0,0 0 0,0 1 16,0-22-16,-1 21 0,22 0 0,0-20 15,0 20-15,0-21 0,0 0 16,22 0-16,-1 1 0,0-1 0,0-21 16,21 0-16,-20 0 0,-1 0 0,21 0 15,-21 0-15,22 0 0,-1-21 16,-21-1-16,21 1 0,-20 0 16,-1-21-16,0 21 0,21-22 0,-21 1 15,1 0-15,-1-1 0,-21 1 0,21 0 16,0-1-16,0-20 0,0 20 15,-21 1-15,22-21 0,-1 20 0,-21 1 16,0 0-16,0-1 0,0 22 0,0 0 16,0 0-16,0 42 15,-21 0-15,21 21 0,-22-20 16,1 20-16,0 0 0,21 22 16,-21-22-16,21 0 0,-21 22 15,21-22-15,0 1 0,0-1 0,0 21 16,0-20-16,0-1 0,0-21 0,0 22 15,0-22-15,21 0 0,-21 0 16,21 0-16,0 0 0,22-21 0,-22 0 16,0 0-16,21 0 0,-21-21 0,22 21 15,-22-21-15,21 0 0,1-21 0,-1 20 16,0-20-16,1 21 0,-1-21 16</inkml:trace>
  <inkml:trace contextRef="#ctx0" brushRef="#br0" timeOffset="5096.32">12382 1016 0,'0'-42'0,"0"84"0,0-127 0,0 43 16,0 21-16,0 0 0,-21 42 16,0 21-1,0-21-15,0 22 0,0 20 0,21-20 16,-22-1-16,1 21 0,0-20 16,0 20-16,21-20 0,-21-1 0,21 21 15,-21-20-15,-1-1 0,22 0 0,0 1 16,0-1-16,0-21 0,0 0 0,0 22 15,0-22-15,0 0 16,22-21 0,-1 0-16,0 0 15,0-21-15,0 0 0,22 0 16,-22-1-16,0-20 0,0 21 0</inkml:trace>
  <inkml:trace contextRef="#ctx0" brushRef="#br0" timeOffset="5436.22">12467 1439 0,'0'22'16,"0"-1"0,21-21-1,0 0-15,1 0 0,-1 0 16,0 0-16,0 0 0,21 0 0,-20 0 16,20-21-16,0 21 0,1-22 15,-22 22-15,21-21 0,-21 0 16,22 0-16,-22 21 0,-21-21 0,0 0 15,0-1-15,0 1 0,0 0 0,-21 21 16,-1 0-16,1 0 0,-21 0 16,21 0-16,-22 0 0,1 21 0,0-21 15,-1 43-15,22-22 0,-21 0 0,0 21 16,20-21-16,1 22 0,0-1 0,21 0 16,0-20-16,0 20 15,0 0-15,0-21 0,21 1 0,0 20 0,22-21 16,-1 0-16,0-21 0,1 21 0,-1-21 15,22 0-15,-1 0 16,-21 0-16,22 0 0,-22-21 0,22 0 16,-22 0-16,0 0 0</inkml:trace>
  <inkml:trace contextRef="#ctx0" brushRef="#br0" timeOffset="5839.7">14097 1058 0,'0'-21'0,"0"42"0,0-63 15,0 21-15,0 0 0,0 0 16,0-22-16,0 22 0,21 0 16,-21 0-16,21 0 0,-21 42 31,0 21-31,0-21 16,0 22-16,0 20 0,0-21 15,-21 1-15,0 20 0,21-20 0,-21 20 16,21-21-16,-21 1 0,-1 20 15,1-20-15,21-1 0,0 0 0,-21 1 16,21-1-16,-21-21 0,21 21 0,0-20 16,0-1-16,0 0 0,21-21 31</inkml:trace>
  <inkml:trace contextRef="#ctx0" brushRef="#br0" timeOffset="6432.32">13779 1418 0,'43'0'31,"-22"0"-31,21 0 16,1-21-16,20 21 0,1-21 16,-1 21-16,22-21 0,-1 0 0,-20-1 15,21 22-15,-22-21 0,22 0 0,-22-21 16,-20 21-16,20-1 0,-21 1 15,1-21-15,-22 21 0,21-22 0,-42 22 16,0-21-16,0 0 0,0 20 0,0-20 16,0 21-16,-21 0 15,0 21-15,0 0 0,0 0 16,-1 21-16,22 0 0,-21 21 0,21-20 16,-21 20-16,0 21 0,21-20 15,0-1-15,0 0 0,0 1 0,-21 20 16,21-20-16,0-1 0,0-21 0,0 21 15,-21 1-15,21-1 0,0-21 16,0 22-16,0-22 0,0 0 0,0 0 16,-22 0-16,22 0 0,0 1 0,-21-22 15,0 0 1,21-22 0,0 1-16,0 0 0,0 0 15,0 0-15,0-22 0,0 22 16,21-21-16,0 21 0,1 0 0,20-22 15,-21 22-15,21-21 0,1 21 0,-1-1 16,0 22-16,1-21 0,20 21 0,-20 0 16,-1 0-16,-21 0 0,21 21 15,-20 1-15,-1-1 0,0 0 0,0 0 16,-21 0-16,0 22 0,0-22 0,0 0 16,0 21-16,0-21 0,-21 1 15,0-1-15,21 21 0,-21-21 0,-1-21 16,22 21-16,-21 1 0,42-22 47,1-22-47</inkml:trace>
  <inkml:trace contextRef="#ctx0" brushRef="#br0" timeOffset="6764.14">15452 1482 0,'21'0'15,"0"0"1,0 0-16,0 0 0,0 0 16,1-21-16,-1 21 0,0-22 0,21 22 15,-21-21-15,22 21 0,-22-21 16,0 0-16,0 21 0,0-21 16,1 0-16,-1 21 0,-21-22 0,0 1 15,0 0-15,0 0 0,-21 21 16,-1 0-16,1 0 15,-21 0-15,21 21 0,-22 0 0,1 0 16,21 1-16,-21-1 0,20 21 0,1-21 16,0 22-16,0-1 0,0-21 15,21 21-15,0-20 0,0 20 0,0-21 16,0 0-16,21 0 0,0 1 0,0-1 16,22-21-16,-22 0 0,21 0 15,0 0-15,1 0 0,-1-21 16,22-1-16,-22 22 0</inkml:trace>
  <inkml:trace contextRef="#ctx0" brushRef="#br0" timeOffset="7476.18">17441 1312 0,'0'0'0,"-42"0"15,21 22-15,0-22 0,-1 0 16,1 0-16,21 21 0,21-21 16,1-21-1,20 21-15,-21-22 0,21 1 16,1 0-16,-1 0 0,22 0 0,-22 0 16,0-1-16,1-20 0,-1 0 15,0-1-15,1 1 0,-22 0 0,0-1 16,0-20-16,-21 21 0,0-1 0,0-20 15,0 20-15,0 1 0,0 21 16,0-21-16,-21 20 0,0 22 0,0 0 16,-1 0-16,1 0 0,0 22 0,-21-1 15,21 21-15,-22 0 16,1 22-16,21-1 0,-22 1 0,1-1 16,0 22-16,-1 0 0,22-1 0,-21 1 15,0 0-15,-1 21 0,22-1 16,-21 1-16,21 0 0,-1-21 0,-20 42 15,21-21-15,0-1 0,0 22 0,-1 0 16,1-21-16,0 21 0,0-21 0,0 0 16,-22 0-16,22 0 0,0-22 15,0 1-15,0 0 0,0-22 0,21 1 16,0-1-16,-22-21 0,22 1 16,0-1-16,0-21 0,0 0 0,0 1 0,22-22 15,-1 0 1,21-22-16,-21 22 0,22-42 0,20 21 15,-21-21-15,22-1 0,-1 1 0,1-22 16,-1 1-16,1-1 0,-22 1 0,22-22 16,-22 22-16,0-22 0,1 0 15,-22 1-15,-21-22 0,0 21 0,0-21 16,-21 22-16,0-1 0,-22 22 0,1-1 16,0 1-16,-1-1 0,1 22 0,0-1 15,-1 1-15,1 21 16,21 0-16,-22 0 0,22-1 0,0 1 0,21 0 15,0 0-15,0 0 16,0 0-16,0-1 16,0 1-16,21 21 0,0-21 15,22 21-15,-22-21 0,21 21 0,-21-21 16,22 0-16,-1 21 0,0-22 16</inkml:trace>
  <inkml:trace contextRef="#ctx0" brushRef="#br0" timeOffset="7852.97">17822 1439 0,'0'0'0,"0"-21"0,-21 0 0,0 0 16,21 0-16,0 0 15,0-1 1,0 1-16,21 21 0,0-21 0,0 21 16,22 0-16,-22-21 0,21 21 15,1 0-15,-1 0 0,21 0 0,-20 0 16,-1 21-16,0 0 0,1 0 0,-1 1 15,-21 20-15,0-21 0,1 21 16,-1-20-16,-21 20 0,0-21 0,0 0 16,0 22-16,-21-22 0,-1 0 15,1 0-15,0 0 0,0-21 16,-21 21-16,20-21 0,1 0 0,0 0 0,0 0 16,0-21-1,21 0-15,0 0 0,0 0 16,0 0-16,0-1 0,0 1 0,21-21 15,0 21-15,0-22 0,0 22 16,1-21-16,-1 21 0,0-22 0,21 22 16,-21 0-16,22 0 0,-22 0 15,21 0-15,-21 21 0,22 0 0,-1 0 16,0 0-16,1 0 0,-1 0 0,-21 0 16</inkml:trace>
  <inkml:trace contextRef="#ctx0" brushRef="#br0" timeOffset="9027.52">19219 1439 0,'21'-63'31,"-21"21"-15,0 20-16,0 1 0,0 0 0,0 0 15,0-21-15,0 20 0,0 1 0,-21 0 16,0 21-16,0 0 0,-21 0 15,20 0-15,-20 0 0,21 0 0,-21 21 16,-1 0-16,-20 1 0,20 20 0,1-21 16,0 21-16,-1 1 15,1-1-15,21 0 0,0 1 0,0-22 16,21 21-16,0 1 0,0-1 0,0-21 16,0 0-16,21 0 0,21 1 15,-21-1-15,22-21 0,-22 0 0,21 0 16,0 0-16,1 0 0,-1 0 0,0 0 15,-20-21-15,20-1 0,0 1 16,-21 0-16,22 0 0,-22-21 0,0 20 16,0-20-16,22 0 0,-22-1 15,0 22-15,-21-21 0,21 21 0,-21-22 16,0 22-16,0 0 0,-21 42 31,0-21-31,0 43 16,-1-22-16,22 0 0,-21 0 0,21 21 15,-21-20-15,21-1 0,0 21 16,0-21-16,0 22 0,0-22 0,21 0 16,0 0-16,22 0 0,-22 0 0,21-21 15,22 0-15,-22 22 0,0-22 16,22 0-16,-22 0 0,1-22 0,-1 22 16,0-21-16,1 0 0,-22-21 0,0 21 15,21-22-15,-21 22 0,-21-21 16,22-1-16,-1 22 0,0-21 15,-21 0-15,0 20 0,0-20 0,0 21 16,0 0-16,-21 21 31,21 21-31,-21-21 0,-1 42 16,22-21-16,-21 1 0,0-1 0,0 21 16,0-21-16,21 0 0,-21 22 0,21-22 15,-22 21-15,22-21 0,0 1 16,-21-1-16,21 0 0,0 0 0,-21-21 15,21 21-15,0 0 0,0-42 47,0 0-47,0 0 0,0 0 16,0 0-16,0-1 0,0-20 0,0 21 16,21-21-16,0 20 0,22-20 0,-22 0 15,0 21-15,21-22 0,1 22 16,-22 0-16,21 0 0,1 0 0,-22 21 15,21 0-15,0 0 0,-20 0 0,20 21 16,-21 0-16,0 0 0,22 0 16,-43 0-16,21 22 0,0-22 0,-21 21 15,0-21-15,0 1 0,0 20 16,0-21-16,0 0 0,0 22 16,0-22-16,-21 0 0,21 0 0,-21-21 15,21 21-15,-22-21 16,1 0-16,0 0 15,0 0-15,0-21 0,21 0 16,0 0-16,0-22 16,0 22-16,0 0 0,21 0 0,21-21 15,-21-1-15,22 22 0,20-21 0,-20-1 16,20 1-16,1 21 16,20-21-16,-20 20 0,-1 1 0,1 21 0,-22 0 15,0 0-15,1 21 0,-1 1 16,-21-1-16,0 0 0,1 21 15,-22-21-15,0 1 0,0 20 0,0-21 16,0 21-16,-22-20 0,1 20 16,0-21-16,0 0 0,0 0 0,0 1 15,-1-1-15,1 0 0,0 0 16,0-21-16,42 0 31,0-21-15,0 21-16,1-21 0,-1 0 0,0-1 15,0 1-15</inkml:trace>
  <inkml:trace contextRef="#ctx0" brushRef="#br0" timeOffset="9385">21230 1397 0,'0'21'16,"0"0"-1,21-21 1,0 0-16,1 0 0,20 0 15,-21 0-15,0 0 0,22 0 16,-22-21-16,21 21 0,-21-21 0,0 21 16,1-21-16,-1 0 0,0 0 15,-21-1-15,0 1 0,0 0 16,0 0-16,0 0 0,-21 21 16,0 0-16,-1 0 0,-20 0 15,0 0-15,-1 21 0,1 0 0,21 0 16,-21 0-16,-1 22 0,22-22 15,0 21-15,0-21 0,0 22 0,21-22 16,0 21-16,0-21 0,0 22 0,0-22 16,21 0-16,0 0 0,0 0 15,21 1-15,-20-22 0,41 21 0,-21-21 16,1 0-16,20 0 0,1 0 0,-1 0 16,-20 0-16,20-21 0,-21-1 15,1 1-15,-1 0 0,0 0 16,1 0-16</inkml:trace>
  <inkml:trace contextRef="#ctx0" brushRef="#br0" timeOffset="10356.98">6921 4403 0,'0'0'0,"22"-21"0,-1-1 0,0 1 0,-21 0 16,21 0-16,0 21 0,-21-21 0,21 0 15,-21-1 1,0 44 15,0-1-15,0 0-16,0 21 0,0-21 0,0 22 15,0-1-15,0 0 0,-21 1 0,21 20 16,0 1-16,0-1 0,0 1 16,-21 20-16,0 1 0,21 0 0,-21-1 15,21 1-15,0 0 0,0-1 0,0 22 16,0 0-16,0-21 0,0 21 15,0-1-15,0 1 0,-21 0 0,21 0 16,-22 0-16,22 0 0,-21 21 0,21-22 16,0 22-16,0-21 0,-21 21 15,21 0-15,-21 0 0,21-21 0,-21 21 16,21 0-16,-21 0 0,21 0 0,0 21 16,-22-21-16,22 0 0,-21 0 0,21 21 15,0-21-15,-21 0 16,0 22-16,21-22 0,-21 0 0,0 0 15,21 0-15,0 0 0,0 0 0,0-22 16,-22 1-16,22-21 0,0 21 0,0-22 16,0 1-16,0-21 0,0-1 0,0 1 15,0-22-15,0 0 0,0-21 16,0 1-16,0-44 16,0 1-16</inkml:trace>
  <inkml:trace contextRef="#ctx0" brushRef="#br0" timeOffset="10645.82">7112 5207 0,'0'0'0,"-21"0"0</inkml:trace>
  <inkml:trace contextRef="#ctx0" brushRef="#br0" timeOffset="12240.09">7154 4699 0,'0'0'15,"0"-21"-15,21 0 0,-21 0 16,22-1-16,-22 1 16,0 0-1,21 21-15,0-21 16,-21 0 0,0 0 15,21 21 16,0 0-47,0 0 15,22 0-15,-22 0 0,21 0 0,1 0 16,-1 0-16,21 0 0,22 0 0,0 0 16,-1 0-16,1 0 0,21-22 15,0 1-15,0 21 0,-1-21 0,22 21 16,22-21-16,-22 21 0,21-21 15,0 21-15,21-21 0,1 21 0,20-22 16,1 22-16,20-21 0,-20 21 0,20 0 16,1-21-16,-21 0 15,20 21-15,1 0 0,-22-21 0,22 21 16,0 0-16,-1-21 0,1 21 0,-21 0 16,20-22-16,-20 22 0,20 0 15,-41-21-15,20 21 0,-20-21 0,20 21 16,-42 0-16,22 0 0,-43-21 0,21 21 15,-42 0-15,-1 0 0,1-21 16,0 21-16,-21 0 0,-1 0 0,1 0 16,-21 0-16,-22 0 0,0 0 0,1 0 15,-22 0-15,0 0 0,0 0 16,0 0-16,0 0 16,1 0-1,-22 21-15,0 0 16,0 0-16,0 0 0,0 1 15,0-1-15,0 0 0,0 0 16,0 21-16,-22-20 0,22-1 0,-21 21 16,21 0-16,-21-20 0,21 20 0,-21 0 15,21 1-15,0 20 0,0-21 16,0 22-16,-21-1 0,21 1 0,0-1 16,0 22-16,0-21 0,0-1 0,0 22 15,0-1-15,-21-20 0,21 21 16,0-1-16,0 1 0,0-22 0,0 22 15,-22 0-15,22-22 0,0 22 16,-21-22-16,21 43 0,0-21 0,0 0 16,0-1-16,0 22 0,0-21 15,0-1-15,0 1 0,0 0 0,0-1 16,0 1-16,0 0 0,21-1 0,-21 1 16,0 0-16,22-22 0,-22 1 15,0 20-15,0-20 0,0-1 0,0 1 16,0 21-16,0-22 0,0 1 0,0-1 15,0 1-15,0-1 0,0 1 0,0-1 16,0-21-16,0 22 0,0-22 16,0 22-16,-22-22 0,22 22 0,0-22 15,-21 21-15,21-20 0,0 20 16,0-20-16,0-1 0,-21 0 0,21 1 16,-21-1-16,21 0 0,0 1 15,0-22-15,-21 21 0,21-21 0,-21 22 16,21-22-16,0 21 0,0-21 0,0 0 15,-22 1-15,1 20 0,21-21 0,-21 0 16,21 0-16,0 1 0,-21-1 16,21 21-16,-21-21 0,0-21 0,21 21 15,0 1-15,0-1 0,-22 0 0,1 0 16,0-21-16,21 21 16,-21-21-16,0 0 0,0 21 15,-1-21-15,1 0 16,0 22-16,0-22 0,0 0 15,-22 0-15,22 21 0,-21-21 0,0 0 16,-1 0-16,-20 21 0,20-21 0,-20 0 16,-1 0-16,-20 21 0,20-21 15,-20 0-15,-1 21 0,21-21 0,-20 21 16,-1-21-16,0 22 0,1-1 0,-22-21 16,0 21-16,0 0 0,0 0 0,-21 0 15,22-21-15,-22 22 0,21-1 16,-21 0-16,0 0 0,0-21 15,-21 21-15,21 0 0,0 1 0,0-1 0,21 0 16,-21 0-16,0-21 0,0 21 16,0 0-16,21 1 0,-21-22 0,0 21 15,21 0-15,-21-21 0,0 21 16,0-21-16,0 21 0,0-21 0,-21 21 16,21 1-16,21-22 0,-21 21 0,21-21 15,-21 21-15,21-21 0,1 0 0,-22 21 16,21-21-16,0 21 0,0-21 15,0 21-15,22-21 0,-22 22 0,0-22 16,0 0-16,0 21 0,0-21 0,1 21 16,-1-21-16,21 0 0,0 21 15,1-21-15,20 0 0,1 0 16,-1 0-16,22 0 0,0 0 0,-1 0 16,1 0-16,0 0 0,-1 0 0,1 0 15,21 0-15,-22 0 0,22 0 0,-21 0 16,21 0-16,-22 0 0,22 0 15,0 0-15,0 0 0,0 0 0,0 0 16,-1 0-16,1 0 0,21-21 47,0 0-47,0 0 16,0-1-16,21 1 0,22 0 0</inkml:trace>
  <inkml:trace contextRef="#ctx0" brushRef="#br0" timeOffset="12912.08">8911 6096 0,'0'0'0,"0"-42"32,-21 42-32,0 0 15,0 21-15,21 21 0,0-21 16,0 22-16,0-1 0,0 22 16,0-1-16,0 1 0,0-1 15,0 22-15,0-1 0,0 1 0,0 0 16,0-1-16,0 22 0,0-21 15,0 21-15,0-22 0,0 22 0,0-21 16,0 0-16,0-1 0,0 1 0,0 0 16,0-1-16,0-20 0,0 20 0,0-20 15,0-1-15,0-20 0,0 20 16,0-42-16,0 22 0,21-22 0,0 0 16,-21 0-16,0 0 0,21-21 15,0 0-15,-21-21 0,21 0 16,-21 0-16,0 0 15,0 0-15,0-22 0,0 22 0,0-21 16</inkml:trace>
  <inkml:trace contextRef="#ctx0" brushRef="#br0" timeOffset="14203.99">9038 6138 0,'-21'-21'0,"-21"0"31,42 0-31,0 0 0,0 0 32,21 21-1,0 0-31,0 0 0,0 0 16,22-22-16,-1 22 0,0 0 15,1 0-15,-1 0 0,21-21 16,1 21-16,21 0 0,-1-21 0,1 21 15,21 0-15,21-21 0,-21 21 0,21-21 16,-22 0-16,22 21 0,0-22 16,22 22-16,-1-21 0,-21 21 0,21-21 15,-21 21-15,0-21 0,0 21 0,0 0 16,-21-21-16,0 21 0,-1 0 16,-20 0-16,0-21 0,-22 21 0,1 0 15,-22 0-15,0 0 0,-20 0 0,20 0 16,-21 0-16,0 0 0,0 0 15,1 0-15,-1 21 16,-21 0-16,0 0 0,21 0 16,-21 0-16,21 1 0,-21-1 0,21 0 15,-21 21-15,0-21 0,0 22 16,0-22-16,21 21 0,-21 1 0,0-1 16,22 0-16,-22 22 0,0-1 0,0 1 15,0-1-15,0 1 0,0 20 16,0-20-16,21-1 0,-21 1 0,21-1 15,-21 1-15,0-1 0,0 22 16,0-21-16,0-1 0,0 22 0,0-22 16,0 1-16,0-1 0,0 1 0,0-22 0,0 22 15,0-22-15,0 21 16,0-20-16,0-1 0,0 22 0,0-22 16,0 0-16,0 1 0,0-1 0,0 0 15,0 1-15,0-22 0,0 21 0,0-21 16,0 22-16,0-22 0,0 0 15,0 0-15,0 0 0,-21-21 0,21 21 16,-21-21-16,-1 22 0,1-22 16,0 0-16,0 0 0,0 0 15,0 0-15,-1 0 0,1 0 16,-21 0-16,0 0 0,-1 0 0,-20 0 16,-1 0-16,1 0 0,-1 0 0,1 0 15,-22 0-15,22 0 0,-22 0 16,0 0-16,1 0 0,-1 0 0,-21 21 15,21-21-15,-20 21 0,20-21 16,-21 0-16,21 21 0,1-21 0,-1 0 16,0 21-16,1-21 0,-1 0 0,0 21 15,1-21-15,-22 0 0,21 22 0,1-22 16,-1 0-16,0 21 0,22-21 0,-22 21 16,22-21-16,20 0 0,1 0 15,-22 0-15,43 21 0,-21-21 16,0 0-16,-1 0 0,22 0 0,-21 0 0,21 0 15,-22 0-15,22 21 0,0-21 16,0 0-16,0 0 0,-1 0 16,1 0-16,0 0 15,0-21 126,21 0-125,-21 21-1,21-21-15,0 0 16,0-1 15,0 1-15,0 0-16,0 0 15,0 0-15,21 0 0</inkml:trace>
  <inkml:trace contextRef="#ctx0" brushRef="#br1" timeOffset="23632.39">9440 4318 0,'0'0'0,"0"-21"15,0 42 32,0 0-47,0 0 16,-21 1-16,21-1 0,0 0 15,0 0-15,0 0 16,0 0 0,21-21-16,0 0 15,1 0-15,-1 0 16,0-21-16,-21 0 16,0 0-16,0 0 15,0 0-15,0-1 16,0 1-16,0 0 0,0 0 0,-21 21 15,0-21-15,-1 21 16,1 0 0,0 0-16,0 0 0,21 21 0,-21 0 15,21 0-15,-21 0 0,21 1 16,-22-1-16,22 0 0,0 0 16,0 0-16,0 0 0,0 1 15,0-1-15,22-21 16,-1 0-16,0 0 15,0 0-15,0 0 0,0 0 16,-21-21-16,22-1 16,-1 1-16,-21 0 0,0 0 15,0 0-15,0 0 16,0-1-16,0 1 0,0 0 0,0 0 16,0 0-16,-21 0 0,-1-1 15,1 22-15,0 0 16,0 22-16,21-1 15,-21 0-15,21 0 0,0 0 0,0 0 16,0 1-16,0 20 0,0-21 0,0 0 16,0 0-16,0 1 0,0-1 15,0 0-15,0 0 0,21-21 16,0 0-16,0 0 16,0 0-16,1 0 15,-1 0-15,-21-21 0,21 0 16,0 21-16,-21-21 0,0-1 0,0 1 15,0 0-15,0 0 0,0 0 0,0 0 16,0-1-16,0 1 0,-21 0 16,21 0-16,-21 0 0,0 0 0,21-1 15,-22 22-15,1 0 0,0 0 16,0 0-16,21 22 16,-21-1-16,21 0 0,-21 21 15,21-21-15,0 1 0,0 20 16,0-21-16,0 0 0,0 0 0,0 1 15,0-1-15,0 0 0,21 0 16,0-21-16,0 0 16,-21-21 15,0 0-31,21 21 0,-21-21 0,0-1 16,0 1-16,0 0 15,0 0-15,0 0 0,0 0 16,0-1-16,0 1 15,0 0-15,-21 0 0,21 0 16,0 0 0,-21-1-1,21 1 1,0 0 0,0 0-16,0 0 15,0 0-15,0-1 16,0 1-16,0 0 0,0 0 15,0 0-15,0 0 0,0-1 0,0 1 16,0 0-16,0 0 0,0 0 16,0 0-16,0-1 0,21 1 15,-21 0-15,0 0 0,0 0 0,21 21 16,0-21-16,1-1 16,-1 1-16,-21 0 0,21 0 0,21 21 15,-21-21-15,1 0 0,20-1 0,-21 1 16,21 0-16,-20 0 0,20 0 15,0 21-15,1-21 0,-1-1 0,0 1 16,1 21-16,-1-21 0,0 21 0,-21 0 16,22-21-16,-1 21 0,0 0 15,-20-21-15,20 21 0,0 0 0,-21 0 16,22 0-16,-22 0 0,21 0 0,-21 0 16,1 0-16,20 0 15,-21 0-15,0 0 0,22 0 0,-22 21 0,0-21 16,0 21-16,21 0 0,-20-21 15,-1 21-15,0 1 0,0-1 16,0-21-16,0 21 0,1 0 0,-1 0 16,0 0-16,0 1 0,0-1 0,0 0 15,1 0-15,-1-21 0,0 21 16,0 0-16,0 1 0,-21-1 0,21 0 16,1 0-16,-22 0 0,21 0 0,-21 1 15,0 20-15,0-21 0,0 0 0,21 0 16,-21 22-16,0-22 0,0 0 15,21 21-15,-21-20 0,0 20 16,0-21-16,0 0 0,0 22 0,21-22 0,-21 21 16,0-21-16,0 0 0,21 22 15,-21-22-15,0 0 0,0 0 16,0 22-16,0-22 0,0 0 0,0 0 16,0 0-16,0 0 0,0 1 0,0-1 15,0 0-15,0 0 0,0 21 16,0-20-16,0-1 0,0 21 0,0-21 15,-21 22-15,0-22 0,21 21 0,-21-21 16,0 22-16,21-22 0,-21 0 0,-1 21 16,22-21-16,0 1 0,-21 20 15,21-21-15,-21 0 0,21 0 16,-21 1-16,21-1 0,-21 0 0,21 0 0,0 0 16,-21 0-16,21 1 0,-22-1 15,22 0-15,0 0 16,-21 0-16,0 0 15,21 1-15,-21-1 0,21 0 16,0 0-16,-21 0 16,21 0-16,0 1 15,0-1 1,-21-21-16,21 21 16,0 0-16,0 0 15,-22-21 1,22 21-16,0 1 15,-21-22-15,21 21 16,0 0 47,-21-21 46,0 0-93,21-21-16,0 0 0,0-1 15,0 1-15</inkml:trace>
  <inkml:trace contextRef="#ctx0" brushRef="#br1" timeOffset="24040.16">10668 5355 0,'0'0'0,"-21"-21"15,21 0 1,0 0-16,0 0 15,21 42 32,-21 0-47,0 0 0,21 0 0,0 0 16,-21 1-16,21-1 0,-21 0 0,22 21 16,-22-21-16,21 1 0,-21 20 0,0-21 15,21 0-15,0 0 0,-21 22 16,21-22-16,-21 0 0,0 0 0,0 0 15,21 1-15,-21-1 0,0 0 16,22 0-16,-22 0 16,0-42 15,21 0-15,-21 0-16,21 21 0,-21-21 15,0-1-15,21 1 0,-21 0 0,21 21 16,0-21-16,-21 0 0,22 0 0,-1-1 15,-21 1-15,21 0 0,0 0 16</inkml:trace>
  <inkml:trace contextRef="#ctx0" brushRef="#br1" timeOffset="24365.99">11303 5271 0,'0'0'0,"21"0"0,-21-22 0,0 1 0,0 0 15,-21 21 32,0 21-47,21 0 0,-21-21 16,-1 22-16,1-1 0,21 0 0,-21 21 15,0-21-15,0 1 0,0 20 0,-1-21 16,1 21-16,0-20 0,0 20 0,0-21 16,-22 21-16,22 1 0,0-22 15,0 0-15,0 21 0,0-20 16,21-1-16,0 0 0,-22-21 0,22 21 15,-21-21-15,21 21 0,0 0 16,21-21 31,-21-21-47,22 0 0,-22 0 16,21 21-16,0-21 15</inkml:trace>
  <inkml:trace contextRef="#ctx0" brushRef="#br1" timeOffset="27652.83">1651 11748 0,'-21'21'15,"21"0"-15,0 0 0,-21-21 16,21 21-16,0 0 16,21-21 15,0 0-15,0 0-16,-21-21 0,21 0 0,0 21 15,1-21-15,-22 0 0,21 21 16,0-21-16,0-1 15,-21 1-15,0 0 0,0 0 16,-21 21 0,-21 0-16,20 0 0,1 0 0,-21 0 15,21 0-15,-22 21 0,1 0 0,0 0 16,-1 1-16,22-1 0,-21 0 16,0 0-16,20 21 0,1-20 0,0 20 15,21-21-15,0 0 16,0 0-16,0 1 0,21-1 0,0 0 0,22 0 15,-22 0-15,21 0 16,1-21-16,-1 22 0,0-1 0,1-21 16,-22 21-16,21 0 0,0 0 0,1-21 15,-22 21-15,0 1 0,0-1 16,0 0-16,-21 0 0,0 0 0,0 0 16,-21 22-16,0-22 15,-21 0-15,21 0 0,-22-21 0,-20 21 16,20 1-16,1-1 0,-21-21 0,20 0 15,1 0-15,0 0 0,-1 0 16,22 0-16,-21 0 0,21-21 0,-1 21 16,-20-22-16,21 1 15,0-21-15,21 21 0,-21 0 0,-1-22 0,22 22 16,0 0-16,0-21 16,0 20-16,0 1 0,0 0 0,22 0 15,-1 0-15,0 0 0,21 21 16,1-22-16,-1 22 0,0 0 0,22-21 15,-22 0-15</inkml:trace>
  <inkml:trace contextRef="#ctx0" brushRef="#br1" timeOffset="28276.07">2053 11959 0,'0'21'31,"0"1"-31,0-1 0,0 0 0,-21 0 16,21 0-16,0 0 0,0 22 16,0-22-16,-21 21 0,21-21 0,0 22 15,0-22-15,0 0 0,0 21 0,0-20 16,0-1-16,0 0 16,0 0-16,0-42 46,21 0-46,-21 0 0,21-1 16,-21-20-16,0 21 0,0 0 16,21-22-16,-21 22 0,21-21 0,-21 0 15,22 20-15,-22 1 0,0 0 0,0 0 16,21 0-16,0 21 16,0 21-1,-21 0-15,21 0 0,-21 22 16,21-22-16,-21 21 0,0-21 0,0 22 15,0-22-15,0 21 0,0-21 0,0 22 16,22-22-16,-22 0 16,21 0-16,-21 0 0,21-21 0,-21 21 0,21-21 15,0 0-15,0 0 16,1 0-16,-1 0 0,0-21 16,0 21-16,0-21 0,0 0 0,1 0 15,-22 0-15,21-22 0,-21 22 0,21-21 16,-21-1-16,0 1 0,0 0 15,0-1-15,0 1 0,0 21 0,0-21 16,0 20-16,-21-20 0,0 21 16,-1 21-16,1 0 15,0 0-15,21 21 0,-21-21 16,21 21-16,0 0 0,0 1 16,0-1-16,0 0 15,0 0-15,21-21 0,0 21 0,0-21 16,1 0-16,-1 0 0,0 0 15,0 0-15</inkml:trace>
  <inkml:trace contextRef="#ctx0" brushRef="#br1" timeOffset="28507.94">2815 11959 0,'0'0'16,"0"21"-1,0 1-15,0-1 16,0 0-16,-21 21 0,21-21 0,0 1 0,0-1 15,0 21-15,0-21 16,-21 22-16,21-22 0,0 0 0,0 0 16,0 0-16,0 0 0,0 1 0,0-1 15,0-42 17,0-1-17,0 1-15,0 0 0,21 0 16</inkml:trace>
  <inkml:trace contextRef="#ctx0" brushRef="#br1" timeOffset="28856.75">2836 11557 0,'0'0'0,"-21"0"0,21 21 16,-21 0-16,0-21 0,21 22 15,0-1-15,-21 0 0,21 0 0,0 0 16,0 0-16,0 1 0,0-1 0,0 0 15,21-21-15,0 0 16,0 0-16,0 0 16,0 0-16,1 0 0,-1-21 15,-21 0-15,21 21 0,-21-22 16,0 1-16,0 0 0,0 0 16,0 0-16,0 0 0,-21-1 0,0 1 15,-1 21-15,1-21 0,0 21 16,0 0-16,0 0 0,0 0 15,-1 0-15,1 21 0,0 0 0,0 1 16,21-1-16,0 0 0,0 0 16,0 0-16,0 0 0,0 1 0,0-1 15,0 0-15,21-21 0,0 21 0,0-21 16,1 0-16,-1 0 0,21 0 16,-21 0-16</inkml:trace>
  <inkml:trace contextRef="#ctx0" brushRef="#br1" timeOffset="29119.59">3302 11599 0,'0'0'0,"-21"22"31,21-1-15,0 0-16,0 0 0,-21 21 0,21-20 15,0 20-15,-22 0 0,22 1 16,0-1-16,0 0 0,-21 1 0,21-1 15,-21 0-15,21 1 0,-21-1 0,21 0 16,0 1-16,0-22 16,0 0-16,0 0 0,0 0 0,0 0 15,0 1-15,21-22 16,0-22 0,0 1-16,-21 0 15,0-21-15</inkml:trace>
  <inkml:trace contextRef="#ctx0" brushRef="#br1" timeOffset="29297.49">3069 12065 0,'-21'0'0,"42"0"32,0 0-32,0 0 15,1 0-15,20 0 0,-21-21 16,0 0-16,22 21 0,-22-21 15,21 21-15,0-22 0,1 1 0,-22 0 16,21 0-16,1 21 0</inkml:trace>
  <inkml:trace contextRef="#ctx0" brushRef="#br1" timeOffset="29544.35">3746 11769 0,'0'0'15,"-21"0"-15,0 0 0,0 21 16,0-21-16,0 21 0,21 0 15,-22-21-15,1 21 0,21 22 0,-21-22 16,21 0-16,0 21 0,-21 1 0,21-1 16,-21-21-16,21 22 0,-21-1 15,21 0-15,0-21 0,0 22 0,0-22 16,0 0-16,0 0 0,0 0 0,21 1 16,0-22-16,0 0 0,21 0 15,-20 0-15,20 0 0,-21 0 0,21-22 16,1 22-16,-1-21 0,0-21 0,-20 21 15,20 0-15,0-22 0,-21 1 16,22 0-16</inkml:trace>
  <inkml:trace contextRef="#ctx0" brushRef="#br1" timeOffset="29956.11">4106 11726 0,'0'0'0,"0"-42"16,0 0-16,-42-64 16,21 106-1,21 21 1,0 21-16,0-20 0,0 20 15,0-21-15,0 21 0,0 1 16,0-1-16,0 0 0,0 1 0,0-1 16,0 0-16,0 1 0,0-22 0,0 21 15,0 1-15,0-22 0,0 21 16,0-21-16,0 0 0,0 1 0,0-1 16,-21-21-1,-1 0 1,22-21-16,0-1 15,0 1-15,0 0 0,0-21 0,0 21 16,0-22-16,0 1 0,22 0 0,-1-22 16,0 22-16,0 21 0,21-22 15,-20 1-15,-1 21 0,21 0 0,-21 21 16,22 0-16,-22 0 0,21 0 0,-21 0 16,0 21-16,22 0 0,-22 0 0,-21 0 15,21 22-15,-21-22 16,0 21-16,0 0 0,0-20 0,0 20 15,0 0-15,0 1 0,-21-22 0,0 21 16,21-21-16,-21 0 0,21 1 0,-22-1 16,22 0-16,-21-21 0</inkml:trace>
  <inkml:trace contextRef="#ctx0" brushRef="#br1" timeOffset="30514.19">5101 11684 0,'0'0'0,"0"-63"31,0 41-15,-21 22-1,0 0-15,0 0 0,-1 0 16,1 0-16,0 22 0,-21-1 0,21 0 16,-1 0-16,1 0 0,0 22 0,0-1 15,0 0-15,0 1 16,21-1-16,0 21 0,0-20 0,0 20 0,-22-20 15,22-1-15,0 21 0,0-41 16,0 20-16,0 0 0,22-21 16,-22 1-16,21-1 0,0-21 0,0 21 15,21-21-15,-20 0 0,-1 0 0,21 0 16,-21 0-16,22-21 0,-22 21 16,21-21-16,-21-1 0,22 1 0,-22-21 15,21 21-15,-21-22 0,22 22 0,-22-21 16,0 0-16</inkml:trace>
  <inkml:trace contextRef="#ctx0" brushRef="#br1" timeOffset="31232.81">5419 11938 0,'0'0'0,"0"-21"0,0 0 0,0 0 0,0 42 31,-22 0-15,22 0-16,-21 21 0,21-20 16,0-1-16,0 21 0,0-21 0,0 22 15,0-22-15,0 21 0,0-21 0,0 22 16,0-22-16,0 0 0,0 0 15,0 0-15,0 0 0,21 1 16,1-22-16,-1 0 0,0 0 16,0 0-16,0 0 0,0-22 15,1 1-15,-1 21 0,0-21 0,0 0 16,0 0-16,0 0 0,-21-22 0,0 22 16,0 0-16,0 0 0,0 0 0,0-22 15,0 22-15,-21 0 16,0 0-16,0 0 0,0 21 0,0-22 15,-1 22-15,1 0 0,21-21 16,0 0 0,21 21-1,1 0-15,20-21 0,-21 21 0,21-21 16,1 21-16,-1 0 0,0 0 0,-20 0 16,20 0-16,-21 0 0,21 0 15,-20 0-15,-1 0 0,0 21 0,0 0 16,0 0-16,0 0 0,1 1 15,-22-1-15,0 21 0,0-21 0,0 0 16,0 1-16,0 20 0,0-21 16,0 0-16,0 0 0,0 1 0,0-1 15,0 0-15,0 0 0,0-42 47,0 0-31,0 0-16,0-1 0,0 1 0,0-21 15,0 21-15,0-22 0,0 1 16,0 0-16,21 21 0,0-22 16,0 1-16,0 0 0,22 20 0,-22 1 0,21 0 15,-21 0-15,22 21 0,-22 0 16,21 0-16,0 0 0,-20 0 16,20 21-16,-21 0 0,0 0 0,0 22 15,1-22-15,-22 21 0,0-21 0,0 22 16,0-22-16,0 21 0,0 1 15,0-22-15,-22 0 0,1 21 0,21-21 16,0 1-16,-21-1 0,0 0 16,21-42 15,21 0-31,0-1 16,0 1-16,1 0 0</inkml:trace>
  <inkml:trace contextRef="#ctx0" brushRef="#br1" timeOffset="31476.68">6879 11536 0,'-42'42'31,"42"-21"-31,-21 1 0,21-1 16,-22 21-16,22-21 0,-21 22 0,21-1 0,0 0 15,0 1-15,-21-1 0,21 0 0,0 1 16,-21-1-16,21 0 15,0-21-15,0 22 0,0-22 0,0 0 16,0 0-16,0 0 0,0 1 0,21-22 16,0 0-1,0 0-15,1-22 16,-1 1-16,-21 0 0,21 21 0,-21-42 16</inkml:trace>
  <inkml:trace contextRef="#ctx0" brushRef="#br1" timeOffset="31648.58">6583 11938 0,'0'0'0,"-21"0"0,-1 0 0,22-21 31,22 21-31,-1 0 16,0-21-16,0 21 0,0 0 0,22-21 15,-22-1-15,0 22 0,21 0 0,-21-21 16,22 21-16,-22 0 0,0-21 0,21 21 15</inkml:trace>
  <inkml:trace contextRef="#ctx0" brushRef="#br1" timeOffset="32028.48">7070 11811 0,'0'-21'15,"0"0"1,0 0-1,21 21-15,0 0 0,0-22 0,0 22 16,0 0-16,1 0 16,-22 22-16,21-1 0,0-21 0,0 21 15,-21 0-15,21 0 0,0 0 0,-21 1 16,0 20-16,0-21 0,0 21 0,22-20 16,-22-1-16,0 21 0,0-21 15,0 0-15,0 1 0,-22-1 16,22 0-16,0 0 0,0 0 0,-21-21 15,0 0-15,21-21 32,0 0-32,0 0 15,0-22-15,0 22 0,0-21 0,0 21 16,0-22-16,0 1 0,0 21 0,0-21 16,21 20-16,0 1 0,-21 0 0,22 0 15,-1 0-15,0 0 0,0-1 16,0 22-16,0 0 0,1-21 0,-1 21 15,0 0-15</inkml:trace>
  <inkml:trace contextRef="#ctx0" brushRef="#br1" timeOffset="32404.35">7705 11705 0,'-22'0'32,"1"21"-32,0 1 15,0-1-15,0 0 16,0-21-16,21 21 0,-22 21 0,1-20 15,21-1-15,-21 21 0,21-21 0,0 22 16,0-22-16,0 0 0,0 21 0,0-21 16,0 1-16,0-1 0,0 0 15,21 0-15,0-21 0,22 21 16,-22-21-16,0 0 0,0 0 0,22 0 16,-22-21-16,0 21 0,0-21 15,21 0-15,-20 0 0,-1-1 16,0 1-16,0 0 0,-21-21 0,0 21 15,21-1-15,-21-20 0,0 21 0,0 0 16,0-22-16,0 22 0,-21 0 0,0 0 16,0 0-16,0 0 0,-1-1 15,-20 22-15,21 0 0,0 0 0,-22 0 16,22 0-16,0 0 0,0 22 0,21-1 16,-21-21-16,21 21 0,0 0 31,21-21-31,0 0 0,0 0 0,0 0 15,22 0-15</inkml:trace>
  <inkml:trace contextRef="#ctx0" brushRef="#br1" timeOffset="32680.2">8318 11451 0,'-42'-21'16,"21"42"-1,21 0-15,-21 1 0,0-1 16,21 21-16,0-21 0,-22 22 0,1-1 16,21 0-16,-21 1 0,21-1 15,-21 0-15,0 1 0,21 20 16,0-21-16,0 1 0,0-1 0,0 0 16,0 1-16,0-22 0,0 21 0,0-21 15,0 1-15,21-22 0,0 21 0,0-21 16,0 0-16,1 0 0,-1 0 15,21 0-15,-21-21 0,0-1 0,22 1 16,-22 0-16,0 0 0,21 0 0,-20-22 16</inkml:trace>
  <inkml:trace contextRef="#ctx0" brushRef="#br1" timeOffset="32960.12">8805 11494 0,'0'0'0,"0"21"16,21-21 0,1 0-16,20 0 0,-21 0 0,21 0 15,1 0-15,-1 0 0,22 0 0,-22 0 16,0 0-16,22 0 0,-22-21 0,0 21 15,1 0-15,-1 0 0,0 0 16,-20 0-16,-1 0 0,0 0 16,-42 0-1,0 0 1</inkml:trace>
  <inkml:trace contextRef="#ctx0" brushRef="#br1" timeOffset="33229.97">9250 11494 0,'-43'21'32,"43"0"-17,-21 0-15,0 0 0,21 0 16,0 1-16,0 20 0,0-21 0,0 0 16,0 22-16,-21-22 0,21 21 15,0-21-15,-21 22 0,21-1 0,0 0 16,0-21-16,-21 22 0,21-1 0,-22-21 15,22 22-15,-21-22 0,21 0 0,0 0 16,0 0-16,0 0 0,0 1 0,21-22 31,1-22-15,-1 1-16,0 0 0,21 0 0,-21 0 0,1 0 16</inkml:trace>
  <inkml:trace contextRef="#ctx0" brushRef="#br1" timeOffset="33548.01">9504 11748 0,'0'0'0,"-21"0"16,-1 0-16,1 0 0,21 21 15,-21 0-15,0 0 0,21 21 16,0-20-16,-21-1 0,21 0 16,0 21-16,-21-21 0,21 1 0,0 20 15,0-21-15,0 0 0,0 0 16,0 1-16,21-1 0,0-21 0,0 0 15,21 0-15,-20 0 16,-1 0-16,21 0 0,-21-21 0,22-1 16,-22 1-16,0 0 0,21 0 0,-21 0 15,1 0-15,-1-1 0,0 1 0,-21-21 16,0 21-16,0 0 0,0-1 0,0 1 16,0 0-16,-21 0 0,0 0 0,-22 21 15,22 0-15,0 0 0,0 0 16,0 0-16,-1 0 0,1 0 0,0 0 15,0 0-15,0 21 0,0-21 16,-1 21-16</inkml:trace>
  <inkml:trace contextRef="#ctx0" brushRef="#br1" timeOffset="34352.08">10393 11832 0,'21'0'16,"0"0"-16,0 0 16,0 0-16,1 0 0,-1-21 15,0 21-15,21-21 0,-21 21 0,22-21 16,-1 0-16,0-1 0,-20 1 0,20 0 16,0 0-16,-21 0 0,22 0 0,-22-1 15,-21-20-15,0 21 0,0-21 16,0 20-16,0-20 0,0 21 0,0-21 15,-21 20-15,0-20 0,-1 21 16,-20 0-16,21 0 0,-21-1 0,20 22 16,-20 0-16,21 0 0,-21 0 0,20 22 15,1-1-15,0 0 0,0 21 16,21-21-16,-21 22 0,0 20 0,21-20 16,0-1-16,-22 21 0,1-20 0,0 20 15,0 1-15,21 20 0,-21-20 0,0 21 16,21-22-16,0 22 0,-22-1 15,22-20-15,-21 21 0,21-1 0,0 1 16,0 0-16,0 20 0,0-20 0,0 21 16,0-21-16,0-1 0,0 1 0,0 0 15,0-1-15,0 1 0,0-22 16,0 1-16,21-1 0,-21-20 0,22-1 16,-22 0-16,21-20 0,0-1 15,0-21-15,0 0 0,0 0 16,1-21-16,-1-22 0,0 22 0,21-21 15,-21-1-15,22 1 0,-22 0 0,21-1 16,-21 1-16,22-21 0,-22 20 0,0-20 16,0 20-16,-21-20 0,0 21 15,0-22-15,0 1 0,-21-1 0,0 1 16,0-1-16,-22 1 0,1-1 16,0 22-16,-1-22 0,1 22 0,0 0 15,-1-1-15,1 22 0,0-21 0,21 21 16,-1-1-16,1 1 0,0 21 15,21-21-15,21 21 32,0 0-32,1 0 15,-1-21-15,0 21 0,0-21 16,0 0-16,0 21 0,1-22 0,-1 1 16</inkml:trace>
  <inkml:trace contextRef="#ctx0" brushRef="#br1" timeOffset="34751.93">10647 11938 0,'-21'0'0,"42"0"0,-64-21 0,43 0 15,-21 21-15,21-21 0,0-1 16,0 1-16,0 0 16,0 0-16,21 21 0,1-21 0,-1 0 15,0 21-15,0 0 0,0-22 16,22 22-16,-22 0 0,0 0 0,21 0 15,-21 0-15,1 22 0,20-1 0,-21 0 16,0 0-16,0 0 0,1 0 0,-1 22 16,0-22-16,0 21 0,-21-21 15,0 22-15,0-22 0,0 0 16,0 21-16,0-20 0,0-1 0,0 0 16,0 0-16,0 0 0,-21-21 15,0 0-15,21-21 16,0 0-1,0 0-15,0 0 0,0-1 0,0-20 16,0 21-16,21-21 0,0 20 0,-21-20 16,21 0-16,0 21 0,-21-1 0,22-20 15,-1 21-15,0 0 0,0 0 16,0-1-16,0 22 0,1-21 16,-1 21-16,0 0 0,0-21 0,0 21 0,0 0 15,22 0-15,-22 0 0</inkml:trace>
  <inkml:trace contextRef="#ctx0" brushRef="#br1" timeOffset="35268.62">11853 11790 0,'0'0'0,"0"-21"15,0 0-15,0-1 16,0 1-16,0 0 0,0 0 0,0 0 15,0 0-15,0-1 0,-21 1 0,0 21 16,21-21-16,-21 21 0,0-21 0,-1 21 16,1 0-16,0 0 0,0 0 15,0 21-15,-22 0 0,22 0 0,0 1 16,0-1-16,0 21 0,0-21 0,21 0 16,-22 22-16,1-1 0,21 0 0,0 1 15,0-22-15,0 21 0,0 1 16,0-22-16,0 0 0,0 0 0,0 0 15,0 0-15,21 1 0,1-22 0,-1 0 16,0 0-16,0 0 0,0 0 16,0-22-16,22 1 0,-22 0 15,0 21-15,21-42 0,-20 21 0,-1-1 16,21 1-16,-21-21 0,0 21 0,1 0 16,-22-22-16,0 22 0,21 0 0,-21-21 15,0 20-15,0 1 0,0 0 0,0 0 16,0 42 15,-21-21-31,21 21 0,0 0 0,0 1 16,0-1-16,0 21 0,0-21 0,0 0 15,0 22-15,0-22 0,21 0 16,0 0-16,0 0 0,0 1 16,0-1-16,1-21 0,-1 0 0,0 21 15,0-21-15,0 0 0,0 0 0,22 0 16,-22-21-16,0 0 0</inkml:trace>
  <inkml:trace contextRef="#ctx0" brushRef="#br1" timeOffset="35944.24">12404 11663 0,'0'0'16,"0"-21"-16,0 0 0,-22 21 16,1 21-1,21 0-15,-21 0 0,21 0 16,0 0-16,0 1 15,0-1-15,0 0 0,0 0 0,0 0 16,0 22-16,0-22 0,0 0 0,0 0 16,0 0-16,-21 0 0,21 1 0,0-1 15,0-42 32,0-1-47,0 1 0,0 0 0,0 0 16,0 0-16,0 0 0,0-1 15,0 1-15,21-21 0,0 21 0,-21 0 16,21-22-16,1 22 0,-1 0 0,0 0 16,0 0-16,0-1 0,0 22 15,1 0-15,-1 0 0,0 0 16,0 0-16,-21 22 16,21-1-16,0 0 0,-21 0 0,22 0 15,-22 0-15,0 1 0,0-1 0,21 0 16,-21 21-16,0-21 0,21 1 0,-21-1 15,0 0-15,0 0 0,0 0 16,0 0-16,0 1 0,0-1 16,-21-42 15,21-1-15,0 1-16,0 0 15,0-21-15,0 21 0,21-1 0,0 1 16,0-21-16,0 0 0,1 20 0,20-20 15,0 21-15,1-21 0,-1 20 0,0 1 16,1 0-16,-1 21 0,0 0 16,1 0-16,-22 0 0,0 0 0,0 21 15,0 0-15,0 1 0,-21-1 0,0 0 16,0 0-16,0 0 0,0 22 0,0-22 16,0 0-16,0 0 0,0 21 15,0-20-15,-21-1 0,0 0 0,21 0 16,-21 0-16,21 0 0,0 1 0,0-1 15,-21-21-15,21 21 16,21-42 0,-21 0-16,21-1 15</inkml:trace>
  <inkml:trace contextRef="#ctx0" brushRef="#br1" timeOffset="36337.01">13547 11726 0,'0'0'0,"0"22"15,21-22 1,0 0-16,0 0 16,0-22-16,0 22 0,1-21 15,-1 21-15,0-21 0,0 21 0,0-21 16,-21 0-16,21 21 0,1-21 15,-1-1-15,-21 1 0,0 0 0,0 0 16,0 0-16,0 0 0,-21-1 16,-1 22-16,1 0 15,0 0-15,-21 22 0,21-1 0,-1 0 16,1 0-16,0 0 16,0 0-16,21 22 0,0-22 0,-21 21 0,21-21 15,0 22-15,-21-22 0,21 21 16,0-21-16,0 22 0,0-22 0,0 0 15,21 0-15,0 0 0,0 1 0,0-22 16,0 0-16,22 0 0,-22 0 16,0 0-16,21 0 0,-20 0 0,-1 0 15,0-22-15,21 1 0,-21 0 0,1 21 16</inkml:trace>
  <inkml:trace contextRef="#ctx0" brushRef="#br1" timeOffset="36919.54">14457 11642 0,'0'0'0,"-21"0"0,-43 0 16,43 0 0,42 21 15,0-21-31,22 0 0,-22 0 15,21 0-15,0 0 0,22 0 0,-22 0 16,22 0-16,20 0 0,-20 0 0,-1 0 16,22 0-16,-21 0 0,20 0 0,-20 0 15,20 0-15,-20 0 0,-22 0 16,1 0-16,-1 0 0,-21 0 0,0 0 16,0 0-16,-21-21 15,-21 0 16,0-1-15,21 1-16</inkml:trace>
  <inkml:trace contextRef="#ctx0" brushRef="#br1" timeOffset="37268.35">15303 11430 0,'0'0'0,"-21"0"0,0 0 16,21 21-1,0 0 1,21 1-16,0-22 16,1 21-16,-1-21 15,21 21-15,-21-21 0,22 0 0,-22 0 16,21 21-16,0-21 0,-20 0 0,20 0 16,-21 0-16,21 0 0,-20 0 0,-1 0 15,21 0-15,-21 0 0,0 0 16,-21 21-1,-21 0 1,0 1-16,0-1 0,0-21 16,-22 21-16,22 0 0,-21 0 0,21 0 15,-22 1-15,1-1 0,21 0 16,0 0-16,0 0 0,-1 0 0,1 1 16,0-1-16,0 0 0,0 0 15</inkml:trace>
  <inkml:trace contextRef="#ctx0" brushRef="#br1" timeOffset="38072.26">16446 11599 0,'0'0'0,"22"0"15,-1-21-15,-21 0 16,0 0-16,0 0 0,0 0 16,0-1-16,0 1 15,0 0-15,0-21 0,0 21 0,-21-1 16,-1-20-16,1 21 0,0 0 0,0 0 15,0-1-15,0 22 0,-1 0 0,1 0 16,0 0-16,0 0 0,0 0 16,0 22-16,-1-1 0,1 21 0,0-21 15,0 22-15,0-1 0,0 0 0,21 1 16,0-1-16,-22-21 0,22 21 16,0 1-16,0-22 0,0 21 15,0-21-15,0 1 0,22-1 0,-22 0 16,21 0-16,0-21 0,0 0 0,21 0 15,-20 0-15,-1 0 0,21 0 0,-21 0 16,0 0-16,22-21 0,-22 0 16,21 0-16,-21-1 0,1 1 0,20 0 15,-21 0-15,0-21 0,0-1 0,-21 22 16,22-21-16,-1-22 0,-21 22 0,21 0 16,-21-22-16,0 22 0,0-22 15,0 22-15,0 0 0,0-1 16,0 1-16,0 0 0,0 20 0,0 1 0,0 0 15,0 0-15,-21 21 16,0 0-16,21 21 16,0 0-16,0 0 0,0 22 0,0-1 15,0 0-15,0 22 0,0-22 0,0 22 16,0-22-16,0 22 0,0-22 0,0 0 16,0 22-16,0-43 0,0 21 15,0 1-15,0-22 0,0 0 0,0 0 16,0 0-16,0 0 0,0 1 0,21-22 15,0 0-15,0 0 16,0 0-16,0-22 0,1 22 16,-22-21-16,21 0 15,0 0-15</inkml:trace>
  <inkml:trace contextRef="#ctx0" brushRef="#br1" timeOffset="38471.94">16849 11451 0,'0'0'0,"-22"-21"0,22 0 16,0 0 0,0 0-16,22-1 15,-1 1-15,0 21 16,0 0-16,0 0 16,0 0-16,1 0 0,20 0 0,-21 0 15,0 21-15,0-21 0,1 22 16,-1-1-16,0 0 0,-21 0 15,21 0-15,-21 22 0,0-22 0,0 0 16,0 0-16,0 21 0,0-20 0,0-1 16,-21 0-16,0 0 0,0 0 0,-1 0 15,1 1-15,0-22 0,21-22 47,0 1-31,0 0-16,0 0 0,21 0 0,0-22 0,-21 22 15,22-21-15,-22 21 0,21-22 16,0 22-16,-21-21 0,21 21 16,0 0-16,0-1 0,1 1 0,-1 0 15,0 0-15,0 0 0,0 21 0,0-21 16,1-1-16,20 22 0,-21 0 0</inkml:trace>
  <inkml:trace contextRef="#ctx0" brushRef="#br1" timeOffset="38707.83">17653 11303 0,'0'0'0,"-21"148"31,0-127-31,21 1 0,0-1 16,0 0-16,0 0 0,-22 0 15,22 0-15,0 1 0,-21-1 16,21 0-16,0 0 15,21-42 17,1 0-17,-22 0-15,21-1 0</inkml:trace>
  <inkml:trace contextRef="#ctx0" brushRef="#br1" timeOffset="39023.65">17632 11028 0,'0'0'16,"-21"0"-16,-1 0 0,1 0 16,0 0-16,21 21 15,0 0 1,0 0-16,21-21 0,0 0 16,1 0-16,-1 0 15,0 0-15,0 0 0,0 0 0,0 0 16,-21-21-16,22 0 15,-22 0-15,0 0 16,-22 21 0,1-21-16,0 21 0,0 0 15,0 0-15,0 0 0,-1 0 0,1 0 16,21 21-16,0 0 16,0 0-16,0 0 0,0 0 0,0 22 15,21-22-15,1 0 0,-1 0 16,0 0-16,0 1 0,21-1 0,-20 0 15</inkml:trace>
  <inkml:trace contextRef="#ctx0" brushRef="#br1" timeOffset="39315.48">18034 11240 0,'0'0'0,"-42"0"31,20 0-31,22 21 15,0 0-15,0 0 16,0 0-16,22 0 0,-1 1 0,-21-1 16,0 21-16,21-21 0,-21 0 0,21 1 15,-21 20-15,21-21 0,-21 0 16,0 0-16,0 1 0,0-1 16,0 0-16,0 0 15,0-42 16,21 0-31,1 0 16,-22-1-16,21 1 0,0 0 16,-21 0-16,21-21 0,0-1 0</inkml:trace>
  <inkml:trace contextRef="#ctx0" brushRef="#br1" timeOffset="39532.74">18394 11113 0,'0'0'0,"21"0"0,-21-22 15,-21 44 1,0-1-1,-1 0-15,1 0 0,0 21 16,0-20-16,0 20 0,21 0 0,-21 1 16,-1-22-16,1 21 0,0 0 0,21-20 15,-21 20-15,21-21 0,-21 0 0,21 0 16,0 1-16,0-1 0,-21 0 0,42-21 31,0 0-31,0 0 16,0 0-16,-21-21 0,21 21 0,22-21 15,-22-1-15,0 1 0</inkml:trace>
  <inkml:trace contextRef="#ctx0" brushRef="#br1" timeOffset="39895.55">18563 11451 0,'0'21'31,"21"-21"-16,0 0-15,1 0 16,-1 0-16,0-21 0,0 0 0,0 0 16,0 21-16,1-21 0,-1 0 15,-21-1-15,0 1 0,21 0 16,-21 0-16,0 0 0,0 0 16,0-1-16,0 1 0,0 0 0,-21 0 15,0 21-15,-1 21 16,1-21-16,0 21 15,21 0-15,0 22 0,-21-22 0,0 21 16,21 1-16,-21-22 0,21 21 0,0 0 16,0-20-16,0 20 0,0-21 0,0 0 15,0 0-15,0 1 0,0-1 0,21 0 16,0 0-16,0-21 16,0 0-16,0 0 0,1 0 0,-1 0 15,0 0-15,0 0 0,0 0 0,0-21 16,1 21-16,-1-21 0,0 0 15</inkml:trace>
  <inkml:trace contextRef="#ctx0" brushRef="#br1" timeOffset="40271.3">18986 11345 0,'0'-21'0,"0"42"0,0-63 0,0 0 16,0 21-16,0-1 0,0 1 16,0 0-16,22 0 0,-1 21 15,-21-21-15,21 21 0,0 0 0,0 0 16,0-21-16,1 21 0,20 0 0,-21 0 15,21 0-15,-20 21 0,-1 0 0,21 0 16,-21 0-16,0 0 0,1 1 16,-22 20-16,0-21 0,21 21 15,-21-20-15,0 20 0,0-21 0,0 0 16,0 22-16,0-22 0,0 0 0,0 0 16,0 0-16,-21 0 0,-1-21 0,22 22 15,-21-22-15,0 0 0,0 0 16,21-22-1,0 1 1,0 0-16,0 0 0,21-21 16,0 20-16,0 1 0,1-21 15,-1 0-15,0-1 0,0 1 0,0 0 16,0 20-16,1-20 0,-1 0 0,0 21 16,21-1-16,-21 1 0,1 0 15,-1 21-15,0 0 0,0 0 0,0 0 16,0 0-16,1 0 0,-1 0 0</inkml:trace>
  <inkml:trace contextRef="#ctx0" brushRef="#br1" timeOffset="40574.12">19960 11388 0,'0'0'0,"0"21"0,0 0 15,0 0-15,0 0 16,0 1-1,21-22 1,0 0-16,1 0 0,-1-22 16,0 1-16,0 0 0,-21 0 15,0 0 1,0 0-16,0-1 0,0 1 16,-21 21-16,0 0 15,0 0-15,-1 0 0,22 21 16,-21-21-16,0 22 0,21-1 0,-21 0 15,21 0-15,0 0 16,-21 0-16,21 1 16</inkml:trace>
  <inkml:trace contextRef="#ctx0" brushRef="#br1" timeOffset="41316.33">20659 11536 0,'0'0'0,"-22"0"16,22 21-16,-21-21 0,21-21 47,21 21-47,-21-21 0,22 0 15,-1-1-15,0 1 0,21 0 0,-21-21 16,1 21-16,20-22 0,-21 1 0,0 0 15,22-1-15,-22 1 0,0 0 16,0-1-16,-21 1 0,0 21 16,0 0-16,0-22 0,0 22 15,-21 21-15,0 0 0,0 0 0,-1 0 16,1 0-16,0 21 16,21 0-16,0 1 0,-21-1 0,21 0 15,0 21-15,0 1 0,0-22 0,21 21 16,-21 0-16,21-20 0,0 20 0,1 0 15,-1-21-15,0 1 0,0 20 16,0-21-16,-21 0 0,21 0 0,-21 1 16,0-1-16,0 0 0,-21-21 15,0 0 1,0 0-16,0 0 0,0 0 0,-1 0 16,1 0-16,0 0 15,0 0-15,21-21 0,-21 0 0,0-1 16,21 1-1,0 0-15,0 0 16,21 0-16,0 0 16,0 21-16,0-22 0,0 1 0</inkml:trace>
  <inkml:trace contextRef="#ctx0" brushRef="#br1" timeOffset="42156.05">21167 11113 0,'0'0'0,"42"-43"31,-63 64 0,0 1-31,21-1 0,0 0 16,-22 21-16,22-21 0,0 22 15,-21-22-15,21 21 0,0-21 0,0 22 16,0-22-16,0 0 0,0 21 0,0-20 16,0-1-16,0 0 0,0 0 15,21-21 1,1 0-1,-22-21-15,21 21 0,0-21 16,0 0-16,0-1 0,0 1 0,1 0 16,-1-21-16,0 21 0,-21-22 15,21 22-15,0-21 0,0 21 16,-21-22-16,22 22 0,-22-21 0,21 21 16,-21-1-16,0 1 0,0 42 31,0 1-31,0-1 15,0 0-15,0 0 0,0 21 0,0-20 16,0 20-16,0-21 0,0 21 0,0-20 16,0 20-16,0-21 0,0 0 0,0 0 15,0 1-15,21-1 16,0-21-16,0 0 0,0 0 16,1 0-16,-1 0 0,0 0 15,0-21-15,21-1 0,-20 22 0,-1-21 16,0 0-16,0-21 0,0 21 15,-21-1-15,21-20 0,-21 21 0,22-21 16,-22 20-16,0-20 0,0 0 0,0 21 16,0-22-16,0 22 0,0 0 0,0 0 15,0 42 17,0 0-32,0 0 0,0 22 0,0-22 15,0 21-15,0 0 0,0 1 0,0-22 16,0 21-16,0 1 0,0-22 15,0 21-15,0-21 0,0 0 16,0 1-16,0-1 0,0 0 16,21-21-16,0 0 0,0 0 15,0 0-15,0 0 0,1-21 16,-1 0-16,0-1 0,0 1 0,0 0 16,0 0-16,-21 0 0,22 0 0,-1-22 15,-21 22-15,0-21 0,21-1 0,-21 22 16,21 0-16,-21-21 0,0 21 0,0-1 15,0 44 1,0-1 0,0 0-16,0 0 0,0 0 0,0 0 15,-21 22-15,21-22 0,0 0 16,-21 21-16,21-20 0,0-1 16,0 0-16,0 0 0,0 0 15,21-42 16,-21 0-31</inkml:trace>
  <inkml:trace contextRef="#ctx0" brushRef="#br1" timeOffset="42508.3">22183 10880 0,'0'0'0,"0"-43"0,-22 22 0,1 21 15,0 0 1,0 0-16,21 21 15,0 1-15,0-1 16,0 0-16,0 0 0,21-21 16,0 0-16,0 0 15,1 0-15,-1 0 16,0 0-16,0 0 0,-21-21 16,21 21-16,-21-21 0,0 0 0,0-1 15,0 1-15,0 0 16,-21 21-16,0-21 0,0 0 15,0 21-15,-1 0 16,1 0-16,0 0 0,21 21 16,-21 0-16,21 0 15,0 0-15,0 1 16,0-1-16,0 0 0,0 0 0,21-21 16,-21 21-16,21-21 0,0 0 0,1 0 15,-1 0-15,0 0 0,21 0 0,1 0 16</inkml:trace>
  <inkml:trace contextRef="#ctx0" brushRef="#br1" timeOffset="42788.14">22712 10753 0,'0'0'0,"21"-21"0,-21-1 0,0 1 16,0 0-16,-21 42 31,0 0-31,21 1 16,-22 20-16,22-21 0,0 0 0,-21 22 15,0-1-15,0-21 0,21 21 0,-21 1 16,0-22-16,21 21 0,-22 1 0,1-1 16,21 0-16,0 1 0,-21-22 15,21 21-15,-21-21 0,21 22 0,0-22 16,0 0-16,0 0 0,0 0 16,21-21-1,0 0-15,0 0 16,1-21-16,-22 0 0,21 0 15,0 0-15,-21-1 0,0 1 0,0 0 16</inkml:trace>
  <inkml:trace contextRef="#ctx0" brushRef="#br1" timeOffset="42940.05">22437 11049 0,'0'0'16,"-22"0"-16,44 0 31,-1 0-31,0 0 15,21 0-15,-21 0 0,22 0 16,-22 0-16,21 0 0,1-21 16,-1 21-16,0 0 0,1-21 0</inkml:trace>
  <inkml:trace contextRef="#ctx0" brushRef="#br1" timeOffset="43635.78">23135 10922 0,'0'-21'0,"-42"21"31,21 0-31,-1 21 0,1-21 0,0 21 0,0 0 16,0 1-16,0-1 0,-1 0 16,1 21-16,0-21 0,21 22 15,0-22-15,0 21 0,-21-21 0,21 22 16,0-1-16,0-21 0,0 0 0,0 1 16,0-1-16,21 0 0,0 0 0,0 0 15,1-21-15,-1 0 0,21 0 16,-21 0-16,22 0 0,-22 0 0,21 0 15,0 0-15,1-21 0,-22 0 0,21 0 16,1 0-16,-22-1 0,21 1 0,-21-21 16,0 21-16,1-22 0,-1 1 0,0 0 15,0-1-15,-21 1 0,0 0 16,21-1-16,-21-20 0,0 21 0,21-1 16,-21 1-16,0 0 0,0 20 0,0 1 15,0 0-15,0 0 0,-21 42 31,21 0-31,-21 0 0,21 22 16,0-22-16,0 21 0,-21 1 0,21-1 16,-21-21-16,21 21 0,0 1 0,-21-1 15,21 0-15,0 1 0,0-1 16,0 0-16,0 1 0,0-22 0,0 21 16,0-21-16,0 1 0,0-1 0,0 0 15,0 0 1,0-42-1,0 0 1,0 0-16,0-1 0,0 1 16,0-21-16,21 21 0,0-22 0,0 22 15,0-21-15,0 0 0,1-1 0,20 22 16,0-21-16,1 21 0,-22-1 16,21 1-16,0 0 0,1 21 0,-1 0 15,-21 0-15,0 0 0,22 21 0,-22 0 16,-21 1-16,21-1 0,-21 0 0,0 0 15,0 21-15,0-20 0,0 20 0,0 0 16,0-21-16,0 22 16,-21-22-16,0 21 0,21-21 0,0 1 0,-21-1 15,-1 0-15,22 0 0,-21-21 0,21 21 16,0-42 15,21 21-31,1-21 0,-1 0 16,-21 0-16</inkml:trace>
  <inkml:trace contextRef="#ctx0" brushRef="#br1" timeOffset="43896.27">24215 10732 0,'0'0'0,"-22"0"0,1 0 15,42 0 16,1 0-31,-1 0 0,21 0 0,-21 0 16,22 0-16,-22 0 0,21 0 16,0 0-16,1 0 0,-1 0 0,-21 0 15,22 0-15,-22 0 0,21 0 0,-21 0 16,0 0-16,-42 0 31,0 0-15,0-22-16,0 22 0,0 0 0</inkml:trace>
  <inkml:trace contextRef="#ctx0" brushRef="#br1" timeOffset="44132.14">24490 10732 0,'-21'0'0,"42"0"0,-42 21 16,-1-21-16,22 21 0,0 0 16,-21 0-16,21 0 0,0 1 0,-21-1 15,21 0-15,0 0 0,0 21 16,-21-20-16,21 20 0,0-21 0,0 21 15,0 1-15,0-22 0,0 21 0,0 1 16,-21-22-16,21 0 0,0 21 0,0-21 16,0 1-16,0-1 0,0 0 15,0 0-15,21-42 47,0 0-47,0 0 16</inkml:trace>
  <inkml:trace contextRef="#ctx0" brushRef="#br1" timeOffset="44501.01">24828 11007 0,'-21'0'16,"0"0"0,0 21-16,0-21 15,0 21-15,-1 0 0,1 22 0,21-22 16,-21 0-16,21 0 0,-21 21 0,21-20 15,0-1-15,0 0 0,0 0 0,0 0 16,0 0-16,0 1 0,21-22 0,-21 21 16,21-21-16,0 0 0,1 0 15,20 0-15,-21 0 0,0 0 0,22 0 16,-22-21-16,0 21 0,21-22 0,-21 1 16,1 0-16,-1 0 0,0 0 0,0-22 15,-21 22-15,0-21 0,0 21 16,0 0-16,0-22 0,0 22 15,0 0-15,0 0 0,-21 21 0,0-21 16,0 21-16,-1 0 0,1 0 0,0 0 16,0 0-16,0 0 0,0 21 0,-1-21 15,22 21-15,0 0 0,-21-21 16,21 21-16,0 0 0,0 1 16,21-22-16,1 0 15,-1 0-15,21 0 0</inkml:trace>
  <inkml:trace contextRef="#ctx0" brushRef="#br1" timeOffset="44779.85">25590 10774 0,'0'0'0,"0"-21"0,-42 0 15,21 21 1,0 0-16,21 21 0,-21-21 15,-1 42-15,22-21 0,-21 0 0,21 22 16,-21-22-16,0 21 0,21-21 0,-21 22 16,21-1-16,0 0 0,-21 1 0,21-22 15,-22 21-15,22 1 0,0-22 0,0 21 16,0-21-16,0 0 0,0 1 16,0-1-16,22-21 0,-1 21 0,0-21 15,0 0-15,0 0 16,22 0-16,-22 0 0,0 0 0,0-21 15,21 21-15,-20-21 0</inkml:trace>
  <inkml:trace contextRef="#ctx0" brushRef="#br1" timeOffset="45087.74">25971 10689 0,'0'0'0,"0"-21"0,22 21 15,-1 0-15,0 0 0,0 0 16,0 0-16,0 0 16,1 21-16,-1 0 0,0-21 0,0 43 15,0-22-15,0 0 0,-21 21 0,22-20 16,-22 20-16,0-21 0,0 21 0,0 1 16,0-22-16,-22 21 0,1 1 15,0-22-15,0 21 0,0-21 0,0 22 16,-1-22-16,1 0 0,0 0 0,-21 0 15,42 0-15,-21-21 0,-1 22 0,1-22 16,42 0 15,1 0-31,-1 0 16,21-22-16</inkml:trace>
  <inkml:trace contextRef="#ctx0" brushRef="#br1" timeOffset="45448.12">26522 11091 0,'0'0'0,"-21"0"15,-1 22-15,1-1 16,21 0-16,0 0 16,0 0-16,21-21 31,1 0-31,-1 0 15,0-21-15,0 0 16,-21 0-16,21 21 0,-21-21 0,0-1 16,0 1-16,-21 21 47,21 21-47,-21 1 0,0-1 15,21 0-15,0 0 16,0 0-16,0 0 0,0-42 47,0 0-32</inkml:trace>
  <inkml:trace contextRef="#ctx0" brushRef="#br1" timeOffset="50728.64">27072 11282 0,'0'-21'47,"21"0"-47,0-1 15,1 22-15,-1-21 0,21 0 0,-21 0 16,0 0-16,22 0 0,-22-1 0,0 1 16,0 0-16,0-21 0,1 21 15,-1-1-15,0-20 0,-21 21 16,0-21-16,0 20 0,0-20 0,0 0 15,0-1-15,0 1 0,0 21 0,0-21 16,0-1-16,-21 22 0,0 0 16,-1 0-16,1 21 0,0 0 15,0 0-15,0 21 0,21 0 0,-21 0 16,21 22-16,-22-1 0,22 0 16,0 22-16,0-22 0,0 0 0,0 22 15,-21-1-15,21 1 0,-21 21 0,0-22 16,21 22-16,-21-1 0,0-20 0,-1 21 15,22-1-15,-21 1 0,0 0 16,0-1-16,21 1 0,0 0 0,-21 20 16,0-20-16,21 0 0,0-1 15,0-20-15,0 21 0,0-22 0,0 22 16,0-22-16,0 1 0,0-1 16,0-20-16,21 20 0,-21-21 0,21 1 15,0-22-15,0 0 0,0 0 0,1-21 16,-1 0-16,0 0 0,0-21 0,21 0 15,-20 0-15,20 0 0,0-22 16,-21 1-16,22-22 0,-1 22 0,-21-21 16,22-1-16,-22 1 0,0-22 0,0 21 15,-21-20-15,0-1 16,0 0-16,0 1 0,0-1 0,-21 0 16,-21 1-16,20 20 0,-20 1 0,21-1 15,-21 22-15,-22-22 0,22 22 16,-1 21-16,-20 0 0,-1-22 0,22 43 15,0-21-15,-22 0 0,22 21 0,21 0 16,0 0-16,-1-21 0,1 21 16,42-21-1,1 21-15,-1-21 0,21 21 16,0-22-16,1 1 0,-1 21 16,0-21-16,22 0 0,-22-21 0,22 20 15,-22 1-15,0 0 0,1-21 0,-1 21 16,0-1-16,1 1 0,-22 0 15,0 0-15,0-21 0,-21 20 16,0 1-16,0 0 0,0 0 16,0 0-16,0 0 0,-21-1 15,0 22-15,0-21 16,42 21 15,0 0-15,0 0-16,0 0 0,1 0 0,-1 0 15,0 0-15,0 0 0,0 0 16,-21 21-16,21 1 16,-21-1-16,0 0 0,22 0 15,-22 0-15,0 0 0,0 1 16,0-1-16,0 0 16,0 0-16,0 0 15,21 0 1,0-21-1,0 0 1,0 0-16,0 0 0,-21-21 16,22 0-16,-1 21 0,0-21 0,0 0 15,0 0-15,0 21 0,1-22 0,-1-20 16,0 21-16,0 0 16,21 0-16,-20-22 0,20 22 0,-21 0 15,21 0-15,-20 0 0,-1-1 0,0 1 16,0 0-16,0 21 0,-21 21 31,0 0-31,0 1 16,0-1-16,0 0 0,0 0 0,0 0 15,0 0-15,0 1 16,0-1 0,0-42 15,0-1-16,0 1-15,0 0 16,0 0-16,0 0 0,0 0 16,-21 21-16,0-22 0,0 22 15,0-21-15,-1 21 0,1 0 16,0 0-16,0 0 0,0 0 0,0 21 16,-22 1-16,22-22 0,0 21 0,0 0 15,-22 21-15,22-21 0,0 1 16,0 20-16,0-21 0,0 21 0,21-20 15,0 20-15,-22-21 0,22 21 0,0-20 16,0-1-16,0 21 0,22-21 16,-22 0-16,21-21 0,21 22 15,-21-22-15,0 0 0,22 0 0,-22 0 16,21 0-16,-21 0 0,22 0 0,-1-22 16,-21 1-16,22 0 0,-22 0 15,21-21-15,-21 20 0,0 1 0,1-21 16,-1 21-16,0-22 0,-21 22 0,0-21 15,0 21-15,21 0 0,-21-22 16,0 22-16,0 0 0,0 0 16,-21 21-1,0 21 1,21 0-16,-21 0 0,21 0 16,0 1-16,0-1 0,0 0 15,0 0-15,0 0 0,0 0 16,0 1-16,0-1 0,21-21 15,0 0-15,0 21 0,0-21 16,0 0-16,1 0 0,20 0 16,-21 0-16,0-21 0,0 21 0,1-21 15,-1-1-15,0 22 0,0-21 16,-21 0-16,21-21 0,-21 21 0,21-1 16,-21-20-16,0 21 0,0 0 0,0 0 15,0-1-15,0 1 0,0 0 16,0 42 15,0 0-31,0 1 0,-21-1 16,21 0-16,-21 21 0,21-21 0,0 1 15,0-1-15,0 0 0,-21 0 0,21 21 16,0-20-16,-21-1 16,21 0-16,0 0 0,21-42 46,0 0-30,-21 0-16,0-1 0,21 1 16,0 0-16,-21 0 0,0 0 0,22-22 0,-1 22 15,0 0-15,-21 0 16,21 0-16,0 0 0,0-1 0,-21 1 16,0 0-16,22 21 0,-1 0 15,0 21 1,-21 0-16,0 1 0,21-1 15,-21 0-15,0 0 0,0 0 0,0 0 16,0 22-16,0-22 0,0 0 16,0 0-16,0 0 0,21 1 15,-21-1-15,21-21 0,-21 21 0,22-21 16,-1 0 0,0 0-1,0-21-15,0 21 16,-21-21-16,21-1 0,1 1 0,-1 21 15,-21-21-15,21-21 0,0 21 0,0-1 16,0 1-16,1-21 0,-1 21 16,0 0-16,0-1 0,0-20 0,0 42 15,-21-21-15,0 0 0,0 42 32,0 0-32,0 0 0,0 0 15,0 1-15,0-1 0,0 0 0,-21 0 16,21 0-16,-21 22 0,21-22 15,0 0-15,0 0 0,0 0 16,0 0-16,0 1 0,0-1 16,21 0-16,0-21 0,1 0 0,-1 21 15,0-21-15,0 0 0,0 0 16,0 0-16,1 0 0,20 0 0,-21-21 16,21 0-16,1 21 0,-1-21 0,0-1 15,1 1-15,-1 0 0,0 0 0,1 0 16,-22-22-16,0 22 0,21-21 15,-20 21-15,-22-22 0,0 22 0,0-21 16,0 21-16,0 0 0,0-1 0,0 1 16,-22 0-16,1 21 15,0 0-15,0 0 0,-21 0 0,20 21 16,1 0-16,-21 1 0,21 20 0,0-21 16,-1 21-16,1 1 0,21-1 15,0 0-15,-21-20 0,21 20 0,0-21 16,0 21-16,0-20 0,0-1 0,21 21 15,0-21-15,1 0 0,-1 1 16,0-22-16,21 0 0,-21 0 16,22 0-16,-22 0 0,21 0 0,1 0 15,-1-22-15,0 1 0,-21 0 0,22 0 16,-1 0-16,0 0 0,-20-1 16</inkml:trace>
  <inkml:trace contextRef="#ctx0" brushRef="#br1" timeOffset="51083.91">31157 9948 0,'0'0'0,"-21"-21"0,0 21 0,0 0 16,0 0-16,-1 0 0,1 0 16,-21 21-16,21 1 0,0-1 15,-1 0-15,-20 0 0,21 0 0,0 22 16,0-1-16,-1 0 0,1 1 0,0-1 16,0 21-16,0 1 0,0-1 15,21-20-15,0 20 0,0 1 0,0-22 16,0 22-16,0-22 0,0 0 0,0 1 15,0-1-15,21 0 0,0-21 16,0 22-16,0-22 0,22 0 0,-22 0 16,21 0-16,0 1 0,1-22 0,-1 0 15,0 0-15,1 0 16</inkml:trace>
  <inkml:trace contextRef="#ctx0" brushRef="#br1" timeOffset="53979.75">31517 10456 0,'0'0'0,"-21"0"32,0 0-17,0 0 1,-1 22-16,22-1 0,-21 21 0,0-21 15,0 0-15,0 22 0,0-1 16,-1-21-16,22 22 0,-21-1 0,21-21 16,-21 21-16,21-20 0,0-1 0,0 0 15,0 21-15,0-21 16,0 1-16,21-1 0,0 0 16,1-21-16,-1 0 0,21 21 0,-21-21 15,22 0-15,-22 0 0,0 0 16,21 0-16,-21 0 0,22-21 0,-22 0 15,0 21-15,21-21 0,-20-1 16,-1 1-16,0 0 0,0 0 0,0 0 16,-21-22-16,21 22 0,-21-21 0,22 21 15,-22-22-15,0 1 0,0 0 16,0-1-16,0 1 0,0 0 0,0-1 16,-22 22-16,1 0 0,0 0 15,0 0-15,0 0 0,0 21 0,-1 0 16,-20 0-16,21 0 0,-21 21 15,20 0-15,-20 0 0,21 0 16,0 0-16,0 22 0,-1-22 0,1 0 16,21 0-16,0 0 0,0 1 0,0-1 15,0 0-15,21-21 16,1 0-16,-1 0 0,21 0 0,0 0 16,-20 0-16</inkml:trace>
  <inkml:trace contextRef="#ctx0" brushRef="#br1" timeOffset="54383.51">32067 10033 0,'0'0'0,"22"0"31,-1 21-31,21-21 0,0 21 16,1 1-16,-1-22 0,22 21 0,-22 0 16,21 0-16,-20 0 0,-1 0 15,0 22-15,1-22 0,-22 21 0,0 1 16,0-1-16,-21 0 16,0 1-16,0-1 0,0 0 0,-21 22 15,0-22-15,-21 0 0,20 1 16,-20-1-16,-21 0 0,20-20 0,1 20 15,0 0-15,-1-21 0,1 1 0,0 20 16,-1-21-16,22 0 0,-21 0 16,21 1-16,-1-1 0,1-21 0,21 21 15,-21-21-15,0 0 16,21-21 15,0 0-31,21-1 0,21 1 16</inkml:trace>
  <inkml:trace contextRef="#ctx0" brushRef="#br1" timeOffset="54661.33">33083 10478 0,'-42'-22'32,"42"44"30,0-1-62,0 0 16,0 0-16,0 0 15,0 0-15,0 1 0</inkml:trace>
  <inkml:trace contextRef="#ctx0" brushRef="#br1" timeOffset="54940.04">33210 11091 0,'0'22'0,"0"-44"0,0 65 0,22-43 16,-22 21-16,0 0 0,0 0 0,0 0 15,0 1-15,0-1 16,0 0-16,0 0 0,0 0 0,-22 0 16,1 1-16,0-1 0,0 0 15,0 0-15,0 0 0,-22-21 0,22 21 16,-21 1-16,21-22 15,-22 21-15,1 0 0,0-21 0,-1 21 16,22-21-16,-21 0 0,-1 21 0,1-21 16,0 0-16,-1 0 0</inkml:trace>
  <inkml:trace contextRef="#ctx0" brushRef="#br1" timeOffset="59316.04">10181 6837 0,'0'-21'15,"-21"21"17,0 0-17,21 21-15,-21 0 16,21 0-16,0 0 0,0 1 0,0 20 15,0-21-15,0 21 0,0-20 0,0 20 16,0 0-16,0 22 0,0-22 16,0 22-16,0-22 0,0 21 0,0-20 15,0 20-15,0-20 0,0-1 0,0 0 16,0 1-16,0-1 0,0 0 0,0 1 16,0-22-16,0 21 0,0-21 15,0 0-15,0 1 0,0-1 16,0 0-16,21-21 15,-21-21 1,21 21-16,-21-21 0,0-1 0,0 1 16,0 0-16,21-21 0</inkml:trace>
  <inkml:trace contextRef="#ctx0" brushRef="#br1" timeOffset="60071.61">10181 6816 0,'0'0'0,"-21"0"16,0 0-16,0 0 15,42-21 16,21 21-31,-21 0 16,22 0-16,-22 0 0,21-22 0,0 22 16,22 0-16,-22 0 0,22-21 0,-1 0 15,22 21-15,0-21 16,-1 21-16,1-21 0,21 21 0,-22-21 16,1 21-16,0-22 0,-1 22 0,1 0 15,-21-21-15,20 21 0,-20 0 0,-22 0 16,22-21-16,-22 21 0,-21 0 15,21 0-15,-20 0 0,-1 0 16,0 0-16,-21 21 16,21-21-16,-21 21 0,0 1 15,0-1-15,0 0 16,0 0-16,0 0 0,21 0 16,-21 1-16,0-1 0,0 0 15,0 0-15,0 0 0,21 0 16,-21 22-16,0-22 0,0 0 0,0 0 15,22 22-15,-22-22 0,0 21 0,0-21 16,0 22-16,0-1 0,0-21 0,0 21 16,0 1-16,21-22 0,-21 21 15,0-21-15,21 22 0,-21-22 0,0 0 16,0 0-16,0 0 0,0 1 0,21-1 16,-21 0-16,0 0 0,0 0 15,-21-21 1,0 21-16,0-21 0,-1 0 15,-20 0-15,21 22 0,-21-22 0,-1 21 16,1-21-16,-22 0 0,1 0 0,-1 21 16,1-21-16,-22 0 0,1 21 0,-1-21 15,0 0-15,1 21 0,-1-21 0,0 0 16,22 0-16,-22 21 0,43-21 16,-22 0-16,22 0 0,0 0 0,20 0 15,-20 22-15,21-22 0,0 0 0,0 0 16,-1 0-16,1 0 15,21-22-15,0 1 16,0 0 0,0 0-16,0 0 0,0 0 15,0-1-15</inkml:trace>
  <inkml:trace contextRef="#ctx0" brushRef="#br1" timeOffset="61431.37">11747 4128 0,'0'0'0,"0"-22"16,-21 22-16,0 22 15,21-1 1,0 0-16,0 0 16,0 0-16,-21-21 0,21 21 15,21-21 1,0 0 0,0 0-16,1-21 0,-1 0 15,0 21-15,-21-21 0,21 0 16,-21 0-16,0-1 0,0 1 0,0 0 15,0 0-15,0 0 0,-21 0 16,0 21-16,0-22 0,-1 1 16,1 21-16,-21 0 0,21 0 0,0 0 0,-1 0 15,1 0-15,21 21 16,-21-21-16,21 22 0,-21-22 16,21 21-16,0 0 15,0 0 1,21-21-1,-21-21 17,0 0-32,0 0 0,0-1 15,0 1-15,0 0 16,21 21-16,-21-21 0,0 0 0,0 0 16,21-1-16,-21 1 0,22 21 15,-1-21-15,-21 0 0,21 21 16,0-21-16,0 21 15,0 0-15,1-21 0,-1 21 0,0 0 16,21 0-16,-21 0 0,22 0 16,-1 0-16,-21 0 0,22 21 0,-1 0 15,0-21-15,1 21 0,-1 0 16,-21 22-16,21-22 0,1 21 0,-22 0 16,21 1-16,-21-1 0,1 0 0,-1 1 15,0 20-15,0-20 0,-21 20 16,0-21-16,0 1 0,0 20 0,21-20 15,-21 20-15,0-21 0,0 22 16,0-1-16,0 1 0,0-1 0,0 1 16,0 21-16,0-22 0,-21 1 15,0-1-15,0 1 0,21-1 0,-21-21 16,-1 22-16,1-1 0,0 1 16,21-1-16,-21 1 0,-21-1 0,20-20 15,1 20-15,0-20 0,-21 20 0,-1-21 16,22 1-16,-21-1 0,0 0 15,-1 1-15,1-1 0,0-21 0,20 22 16,-20-1-16,0-21 0,21 21 0,-1-20 16,1-1-16,0 0 0,0 0 15,0 0-15,21 0 0,-21-21 16,21 22-16,-22-1 16,1-21-1,21 21 1,-21-21-1,0 0 1,21 21-16,0 0 16,0 0-1,0 1-15,0-1 16,0 0 15,-21-21-15,21-21-1,0 0 1,0-1-16,0 1 16</inkml:trace>
  <inkml:trace contextRef="#ctx0" brushRef="#br1" timeOffset="61852.13">11557 6329 0,'0'-21'0,"0"42"0,-21-42 47,21 42-47,0 0 15,0 0-15,0 0 0,0 1 0,0-1 16,0 21-16,0-21 0,0 0 0,0 22 16,0-22-16,0 21 0,0-21 15,0 1-15,-21-1 0,21 0 0,0 0 16,0 0-16,0 0 0,0 1 15,0-44 32,21 22-31,0-21-16,0 0 16,0 21-16,0-21 0,1 21 15,20-21-15,-21 0 0,21 21 0,1-22 16,-22 1-16,21 21 0,1-21 15,-1 0-15,-21 21 0,21-21 0,-20 21 16,-1 0-16,0 0 0,-21-21 16,0-1 15,0 1-31,0 0 16</inkml:trace>
  <inkml:trace contextRef="#ctx0" brushRef="#br1" timeOffset="62847.89">10118 6202 0,'0'0'0,"-22"21"78,22 0-78,0 0 16,-21 1-16,21-1 0,0 0 0,0 0 15,0 0-15,0 0 0,0 1 0,0-1 16,0 0-16,0 0 0,21-21 15,1 0 1,-1 0-16,0 0 0,0 0 16,0 0-16,0-21 0,1 0 0,-1 0 15,0-1 1,-21 1-16,21 0 0,-21 0 0,0 0 0,0 0 16,0-1-16,0 1 0,0 0 15,0 0-15,-21 0 0,0 0 0,0 21 16,-1-22-16,1 22 15,0 0-15,0 0 0,0 0 16,21 22-16,-21-1 0,21 0 16,-22 0-16,22 0 15,0 0-15,0 1 0,0-1 16,22-21-16,-1 21 0,0 0 0</inkml:trace>
  <inkml:trace contextRef="#ctx0" brushRef="#br1" timeOffset="63532.05">12277 6329 0,'0'21'94,"0"0"-94,0 0 0,0 1 15,0-1-15,0 0 16,0 0-16,0 21 0,0-20 0,0-1 16,0 0-16,0 0 0,0 0 15,0 0-15,0 1 16,0-1 0,0-42 30</inkml:trace>
  <inkml:trace contextRef="#ctx0" brushRef="#br1" timeOffset="64293.63">10816 7281 0,'0'0'0,"0"-21"0,-21 21 31,21 21-16,0 1-15,0-1 0,0 0 16,0 21-16,0-21 0,0 1 0,0 20 16,0-21-16,0 21 0,0-20 0,0 20 15,0-21-15,0 0 0,0 0 16,0 1-16,0-1 0,0 0 16,0 0-1,0-42 16,21 21-31,0-21 0,-21 0 16,0-1-16</inkml:trace>
  <inkml:trace contextRef="#ctx0" brushRef="#br1" timeOffset="64868.68">10880 7176 0,'0'0'0,"21"0"47,0 0-31,21 0-16,-21 0 0,1-22 0,20 22 15,0-21-15,-21 21 0,22 0 0,-22 0 16,21-21-16,1 21 0,-22 0 15,0 0-15,0 0 0,0 0 0,0 0 16,1 0-16,-1 0 0,-21 21 31,0 0-31,0 1 0,0-1 16,0 0-16,0 0 0,0 0 16,0 0-16,0 1 0,21-1 15,-21 0-15,0 0 16,0 0-16,21 0 0,-21 1 0,0-1 15,0 0-15,0 0 0,0 0 16,0 0-16,0 1 0,21-1 16,-21 0-16,0 0 0,0 0 15,0 0-15,0 1 16,-21-1 0,0-21-16,0 0 0,0 21 15,-22-21-15,1 21 0,0-21 0,-1 0 16,-20 0-16,20 0 0,-20 21 0,-1-21 15,1 0-15,21 0 0,-1 0 16,1 0-16,0 0 0,-1 0 0,22 0 16,0 0-16,21-21 15,0 0-15,21 21 16,21-21-16,-20 21 0,20-21 16,-21-1-16,21 22 0,1-21 0,-1 0 15</inkml:trace>
  <inkml:trace contextRef="#ctx0" brushRef="#br1" timeOffset="65351.28">11684 7176 0,'0'0'0,"0"-22"15,0 1 1,0 0 0,21 21-1,0 0 1,0 0-16,1 21 15,-1 0-15,-21 1 16,0-1-16,0 0 0,0 0 0,0 0 16,0 0-16,-21 1 0,-1 20 0,1-21 15,0 0-15,-21 0 0,21 1 16,-1-1-16,1 0 0,0 0 16,0 0-16,0-21 0,0 21 15,42-21 16,0 0-31,0 0 0,0-21 16,0 21-16,22 0 0,-22-21 0,0 21 16,0 0-16,0-21 0,1 21 15,20 0-15,-21 0 0,0-21 0,0 21 16,1 0-16,-1 0 0</inkml:trace>
  <inkml:trace contextRef="#ctx0" brushRef="#br1" timeOffset="65864.44">10499 7895 0,'-22'0'16,"22"21"0,-21-21-16,0 0 15,0 0-15,0 0 16,0 0-16,-1 0 15,65 0 32,-22 0-31,21 0-16,-21-21 0,1 21 16,-1 0-16,21-21 0,0 21 0</inkml:trace>
  <inkml:trace contextRef="#ctx0" brushRef="#br1" timeOffset="69796.58">10858 8509 0,'-21'0'15,"0"0"-15,0 0 0,21-21 16,-21 21-16,0 0 0,-1 0 16,1 21-16,0 0 15,21 0-15,0 1 16,0-1-16,0 0 0,0 0 16,0 0-1,21-21-15,0 0 0,1 0 0,-1 0 16,0 0-16,0 0 0,0-21 15,0 21-15,1-21 0,-1 21 0,0-21 16,-21 0-16,21-1 0,-21 1 16,0 0-16,0 0 0,0 0 15,-21 0-15,0-1 16,0 22-16,-22-21 0,22 21 0,0 0 16,-21 0-16,20 0 0,1 0 0,0 0 15,0 21-15,0-21 0,0 22 0,-1-1 16,1 0-16,21 0 15,0 0-15,0 0 0,0 1 16,0-1-16,0 0 16,21-21-16,1 0 0,-1 0 15,0 0-15,0 0 16,0 0-16,0 0 0,1 0 0,-1 0 16,0-21-16,-21 0 15,0-1 1,0 1-16,-21 21 15,0 0-15,-1-21 0,1 21 16,0 0-16,0 0 0,0 0 16,0 0-16,-1 0 15,1 0-15,0 0 32,21-21 14,21 21-46,0 0 0,1 0 16,-1 0-16,0 0 16,0 0-16,0 0 0,0 0 0,1 0 15,20 0-15,-21 0 0,0 0 16,22 0-16,-1 0 0,-21 0 0,21 21 16,-20-21-16,20 0 0,0 21 0,-21 0 15,22-21-15,-22 22 0,21-1 0,-21 0 16,1 0-16,20 0 0,-21 0 15,0 22-15,0-22 0,1 21 0,-1 1 16,0-1-16,0 0 0,0 1 16,-21-1-16,21 0 0,-21 1 0,22-1 15,-22 0-15,0 1 0,0-1 0,0 0 0,0 1 16,0-1-16,0 0 16,-22 1-16,1 20 0,0-21 0,-21 1 15,21-1-15,-22 0 0,22 1 0,-21-1 16,-1 0-16,1 1 0,0-1 0,-1 0 15,1 1-15,21-22 0,-21 21 0,-1-21 16,22 1-16,0-1 0,0 0 16,0 0-16,-1 0 0,1-21 31,0 0 0,21-21 0,0 0-31,0 0 16,-21 0-16</inkml:trace>
  <inkml:trace contextRef="#ctx0" brushRef="#br1" timeOffset="70283.27">10668 9716 0,'0'-22'0,"0"44"47,0-1-47,0 0 0,0 0 16,0 0-16,0 0 0,0 1 0,0 20 16,0-21-16,0 21 0,0-20 0,0-1 15,0 21-15,0-21 0,0 0 16,0 22-16,0-22 0,0 0 0,0 0 15,-21 0-15,21 1 0,0-1 0,-21 0 16,21 0-16,21-21 63,0 0-63,0 0 0,0-21 0,0 21 15,1 0-15,20 0 0,-21-21 0,21 21 16,1 0-16,-1-21 0,22 21 15,-22-22-15,21 1 0,1 21 0,-1-21 16,1 21-16,-22-21 0,22 21 0,-22 0 16,22 0-16,-22-21 0,-21 21 0,21 0 15,-20 0-15,-1 0 0,-21 21 32,0 0-17,-21-21 1,-1 0-1,22-21-15</inkml:trace>
  <inkml:trace contextRef="#ctx0" brushRef="#br1" timeOffset="72412.06">1693 13991 0,'0'0'0,"0"21"0,0 1 16,-21-22-16,21 21 0,-21-21 16,0 0-16,21 21 15,0-42 17,21 0-32,0 21 0,0-22 0,0 1 15,1 0-15,-1 0 0,0-21 16,-21 20-16,21 1 0,0 0 0,-21-21 15,0 21-15,0-1 0,0 1 0,0 0 16,-21 21-16,0 0 16,0 0-16,-22 0 0,1 0 15,21 21-15,-21 0 0,-1-21 0,1 43 16,21-22-16,-22 0 0,22 21 16,0-20-16,0 20 0,21-21 15,0 21-15,0-20 0,21 20 0,21-21 16,-20 0-16,20 22 0,0-22 15,-21 0-15,22 21 0,-1-21 0,0 1 16,1-1-16,-1 0 0,-21 21 16,0-21-16,1 1 0,-1-1 0,-21 0 15,21 21-15,-21-21 0,0 1 16,0-1-16,-21 0 0,0 0 0,-22 0 16,1-21-16,21 21 0,-43-21 15,22 0-15,0 0 0,-22 0 0,22 0 16,-22 0-16,22 0 15,-22-21-15,1 0 0,21 0 0,-1-21 16,-20-1-16,20 1 0,22 0 16,-21-1-16,21 1 0,-22 0 0,22-1 15,21 22-15,0-21 0,0 21 16,0-1-16,21 22 16,1 0-16,-1 0 0,21 22 15,-21-1-15,22 21 0,-1-21 0,-21 22 16,0-1-16,22 0 0,-22 1 15,0 20-15,21-21 0,-21-20 0,1 20 16,-1 0-16,21-21 0,-21 1 16,0-1-16,22 0 0,-22-21 15,0 0-15,0 0 0,22 0 16,-22 0-16,0 0 0,0 0 0,0-21 16,0 0-16,1-1 0,-1-20 15,0 21-15,-21-21 0,21-1 0,0-20 16,-21 20-16,21 1 0,1-21 0,-22 20 15,0 1-15,21 0 0,-21 20 16,0-20-16,0 21 0,0 0 0,0 42 31,0 0-31,0 0 16,0 22-16,0-22 16,0 21-16,0 0 0,0 1 0,0-1 15,0-21-15,0 22 0,0-1 16,0 0-16,0-21 0,21 1 0,0-1 15,-21 0-15,21 0 0,0-21 0,1 0 16,-1 0-16,0 0 16,0-21-16,0 0 0,0 0 0,1-1 15,-1-20-15,-21 21 0,21-21 16,0-1-16,0 22 0,0-21 0,-21-1 16,0 1-16,22 21 0,-22-21 15,0 20-15,0 1 0,0 0 16,0 42-1,-22-21 1,22 21-16,0 22 0,-21-22 0,21 0 16,0 21-16,0 1 0,0-1 15,0-21-15,0 22 0,0-1 0,0-21 16,21 21-16,1-20 0,-22-1 16,21-21-16,0 21 0,0-21 0,0 0 15,0 0-15,1 0 0,-1-21 16,0 0-16,0 21 0,0-43 0,0 22 15,1 0-15,-1-21 16,0 20-16,0-20 0,0 0 0,0 21 0,-21-22 16,22 1-16,-22 21 0,21-22 15,-21 22-15,0-21 0,0 21 16,0 0-16,0-1 0,0 44 31,-21-1-31,21 0 0,-22 0 0,22 0 16,0 0-16,0 22 0,0-22 15,0 21-15,0 1 0,0-22 0,0 21 16,22-21-16,-1 22 0,0-22 0,0 0 16,0-21-16,-21 21 0,21-21 15,22 0-15,-22 0 0,0 0 0,0-21 16,0 21-16,1-21 16,-1 0-16,0-1 0,0-20 0,0 21 15,-21 0-15,21-22 0,-21 22 0,22-21 16,-22 21-16,0 0 0,0-1 15,0 1-15,0 0 0,0 42 32,-22 0-32,22 1 15,-21-1-15,21 0 0,0 21 0,0-21 16,0 1-16,0 20 0,0-21 16,0 0-16,0 0 0,0 1 0,0-1 15,0 0-15,21-21 16,1-21-1,-22 0 1</inkml:trace>
  <inkml:trace contextRef="#ctx0" brushRef="#br1" timeOffset="72567.96">3048 13843 0,'0'0'0,"0"-21"0,0 0 15,0 0-15,-21 21 16,0 0-16,-1 0 15,44 0 17,-1 0-32,0 0 0,0 0 15</inkml:trace>
  <inkml:trace contextRef="#ctx0" brushRef="#br1" timeOffset="72825.82">3641 13653 0,'-22'21'32,"1"0"-32,0 0 0,21 21 15,-21-20-15,0 20 0,21 0 16,0 1-16,-21-22 0,21 21 0,-22 0 0,22 1 16,-21-1-16,21 0 15,0 1-15,0-1 0,0 0 0,0 1 16,0-1-16,0-21 0,0 0 0,0 1 15,0-1-15,21 0 0,1-21 16,-1 0-16,0 0 16,-21-21-16,21 0 15,-21-1-15</inkml:trace>
  <inkml:trace contextRef="#ctx0" brushRef="#br1" timeOffset="73016.71">3281 14118 0,'0'0'0,"-21"0"0,-1 0 0,1 0 0,42 0 32,1 0-17,-1 0-15,21 0 0,-21-21 0,22 21 16,-1-21-16,21 21 0,-20-21 16,-1 0-16,0 21 0,22-22 0,-22 1 15,1 0-15,-1 0 0,0 0 16,1 0-16,-1-1 0</inkml:trace>
  <inkml:trace contextRef="#ctx0" brushRef="#br1" timeOffset="73264.56">4043 13780 0,'-21'21'15,"-1"0"-15,1-21 16,21 21-16,-21 21 0,0-20 16,21-1-16,0 21 0,-21 0 0,0 1 15,21-22-15,-22 21 0,22 1 0,0-1 16,0 0-16,0 1 0,0-1 15,0 0-15,0 1 0,0-22 0,0 21 16,22-21-16,-22 0 0,21 1 16,0-22-16,21 0 0,-21 0 0,1 0 15,-1 0-15,21-22 0,-21 1 0,22 0 16,-22 0-16,21-21 16,0-1-16,-20 1 0,20 0 0,-21-1 15,21 1-15,-20-22 0,-1 22 0,0-21 16,0 20-16,-21-20 0</inkml:trace>
  <inkml:trace contextRef="#ctx0" brushRef="#br1" timeOffset="73623.36">4487 13631 0,'0'22'0,"0"-44"0,0 44 31,-21-1-31,21 0 0,0 21 0,0 1 16,0-1-16,-21 0 0,21 1 0,0-1 16,0 0-16,-21 1 0,21-1 15,0 0-15,0 1 0,0-22 0,0 21 16,0 0-16,0-20 0,0 20 15,0-21-15,0 0 0,0 0 16,-21-21-16,21-21 31,0 0-31,0-21 16,0 21-16,0-1 0,0-20 0,21 21 16,0-21-16,0 20 0,0-20 15,22 21-15,-22 0 0,21 0 0,0-1 16,-20 1-16,20 21 0,0 0 0,-21 0 15,22 0-15,-22 21 0,0 1 16,0-1-16,0 0 0,-21 0 0,0 21 16,0-20-16,0-1 0,0 21 15,0-21-15,0 22 0,-21-1 0,0-21 16,0 0-16,0 22 0,0-22 16,-1 0-16,1 0 0,0-21 0,0 21 15,0-21-15</inkml:trace>
  <inkml:trace contextRef="#ctx0" brushRef="#br1" timeOffset="74316.39">5186 13568 0,'0'-21'0,"0"42"0,0-63 15,-21 20-15,21 1 0,0 42 32,0 22-32,0-22 0,0 21 15,0 1-15,0-1 0,0 0 0,0 22 16,21-22-16,-21 22 0,21-22 16,-21 0-16,0 22 0,0-22 0,0 0 15,0 22-15,0-22 0,0 1 0,0-1 16,-21-21-16,21 21 0,-21-20 15,21-1-15,-22-21 16,22-21 0,0-22-1,0 22-15,0 0 0,0-21 0,0 20 16,0-20-16,0 21 0,22-21 0,-1-1 16,0 22-16,0-21 0,0 21 15,0-1-15,22 1 0,-1 0 0,0 0 16,1 21-16,-1 0 0,0 0 0,1 0 15,-1 21-15,0 0 0,1-21 16,-1 43-16,-21-22 0,0 0 0,1 21 16,-22-21-16,0 22 0,0-22 0,-22 21 15,1 1-15,-21-1 0,21-21 16,-22 21-16,1 1 0,0-22 0,-22 21 16,22-21-16,0 1 0,20-1 15,-20-21-15,21 0 0,-21 0 16,20 0-16,1 0 0,0 0 15,21-21-15,-21 21 0,21-22 0,0 1 16,0-21-16,0 21 0,0-22 16,0 1-16,21 21 0,0-21 0</inkml:trace>
  <inkml:trace contextRef="#ctx0" brushRef="#br1" timeOffset="74825.17">6308 14012 0,'0'-21'0,"0"42"0,0-63 16,0 21-16,0 0 15,0 0-15,0-1 16,-22 1-16,1 21 16,0 0-16,0 0 0,0 0 0,0 0 15,-1 0-15,-20 0 0,21 21 16,0 22-16,0-22 0,-1 0 0,1 21 15,0-20-15,0 20 0,0 0 0,0 1 16,21-22-16,0 21 0,0 0 16,0-20-16,0 20 0,0-21 15,0 0-15,21 0 0,0 1 0,0-22 16,0 0-16,0 0 0,22 0 0,-22 0 16,0 0-16,0-22 0,0 1 15,1 0-15,20 0 0,-21-21 0,0 20 16,0-20-16,1 21 0,-22-21 0,21 20 15,-21-20-15,21 21 0,-21-21 16,0 20-16,0-20 0,0 21 0,0 0 16,0 42-1,0 0 1,0 0-16,0 0 0,-21 1 0,21-1 0,0 21 16,0-21-16,0 22 0,0-22 15,0 0-15,0 21 0,0-21 16,0 1-16,0 20 0,21-21 0,0-21 15,0 21-15,-21 0 0,21-21 0,22 0 16,-22 0-16,0 0 0,0 0 16,22 0-16,-22-21 0,21 0 0,-21 0 15,22 0-15</inkml:trace>
  <inkml:trace contextRef="#ctx0" brushRef="#br1" timeOffset="75579.3">7070 13737 0,'0'0'15,"0"-21"-15,-22 21 16,1 0-16,0 0 0,0 21 16,0 0-16,0 1 0,-1 20 15,1-21-15,0 21 0,0-20 0,21 20 16,0 0-16,0 1 0,-21-22 0,21 21 16,0 0-16,0 1 0,0-22 15,0 21-15,21 1 0,0-22 0,0 0 16,0 0-16,1 0 0,-1 0 0,21 1 15,-21-22-15,22 0 0,-22 0 16,21 0-16,-21-22 0,22 1 0,-22 21 16,21-42-16,-21 21 0,0 0 15,22-1-15,-22-20 0,0 21 0,0-21 16,-21-1-16,0 1 0,21 0 16,-21-1-16,0 1 0,0 0 0,0-1 15,0 1-15,0 0 0,0-1 0,0 22 16,0-21-16,0 21 0,0 42 31,0 0-31,0 0 0,0 21 16,0-20-16,0 20 0,0 0 15,0 1-15,0-22 0,0 21 0,0 0 16,0-20-16,0 20 0,0-21 0,0 0 16,-21 0-16,21 1 15,0-1-15,0 0 0,-21-21 16,21 21-16,0-42 15,0 0 1,0 0-16,21-1 16,0 1-16,1-21 0,-22 21 0,21 0 15,0-1-15,0-20 0,0 21 0,22 0 16,-22 0-16,0-1 0,21 1 16,-21 21-16,1 0 0,-1 0 0,0 0 15,-21 21-15,0 1 16,0-1-16,-21 0 15,0 0-15,-1 0 16,1-21-16,-21 21 0,21-21 0,0 0 16,-1 22-16,1-22 0,0 0 15,21 21 1,0 0 0,0 0-16,21 0 15,0 0-15,1 1 16,-1-1-16,0-21 0,0 21 15,0 0-15,0 0 0,1-21 16,-1 0-16,0 21 0,0 1 16,0-22-16,0 0 15,1 0-15</inkml:trace>
  <inkml:trace contextRef="#ctx0" brushRef="#br1" timeOffset="77156.19">8911 13780 0,'0'0'16,"0"-22"-16,0 1 0,21 0 0,0-21 0,-21 21 16,22-22-16,-1 22 0,0 0 15,-21-21-15,0 20 0,0 1 0,0 0 16,0 0-16,0 0 0,-21 0 15,0 21-15,-1 0 16,1 0-16,-21 0 0,0 0 0,20 21 16,-20 0-16,0 0 0,-1 0 0,1 22 15,0-1-15,-1 21 0,1-20 16,21 20-16,0 1 0,0-1 0,-1-20 16,1 20-16,0 1 0,0-22 0,21 21 15,0-20-15,0-1 0,0 0 16,0 1-16,0-1 0,0-21 0,0 0 15,21 1-15,0-1 0,0-21 0,1 0 16,20 0-16,0 0 0,1 0 16,-1-21-16,0-1 0,1 1 0,-1 0 15,21 0-15,-20-21 0,20 20 16,-20-20-16,-1 21 0,0-21 0,1 20 16,-22-20-16,21 21 0,-21-21 15,0 20-15,1 1 0,-22 0 16,0 42-1,-22 0 1,1 1-16,0-1 0,21 21 0,0-21 16,0 0-16,0 22 0,0-22 0,0 0 15,0 21-15,0-20 0,0 20 16,0-21-16,0 0 0,0 0 16,21 1-16,0-1 0,1-21 0,-1 0 15,21 0-15,-21 0 0,0 0 16,1 0-16,20 0 0,-21 0 0,0-21 15,22-1-15,-22 1 0,0 0 0,0-21 16,21 21-16,-20-1 0,-1 1 0,-21 0 16,0-21-16,0 21 0,0-1 15,0 1-15,0-21 0,-21 21 0,-1 0 16,1-1-16,0 1 0,0 0 0,-21 0 16,20 21-16,-20 0 0,21 0 15,0 0-15,-22 0 0,22 21 16,0 0-16,0 0 0,0 1 0,0-1 15,21 0-15,0 0 0,0 21 16,0-20-16,0 20 0,0-21 0,0 21 16,21-20-16,-21-1 0,21 0 0,0 0 15,0 0-15,0 0 0,1-21 16,20 0-16,-21 0 0,0 0 0,22 0 16,-1 0-16,0-21 0,1 0 0,-1 0 15,-21 0-15,21 0 0,1-1 16,-1 1-16,0 0 0,-20 0 0,20-21 15,-21 20-15,0 1 0,0 0 0,-21 0 16,0 0-16,0 0 0,0 42 31,0 0-15,-21-21-16,21 21 0,-21 0 0,21 0 16,0 1-16,0 20 0,0-21 15,0 0-15,0 0 0,0 1 0,0-1 16,-21 0-16,21 0 0,0 0 0,0 0 15,0-42 17,21 21-32,-21-21 15,21 0-15,-21-21 0,21 20 16,1 1-16,-22 0 0,21-21 16,0 21-16,-21-22 0,21 22 0,0-21 0,0 21 15,1-1-15,-1 1 0,0 21 16,0 0-16,0 21 15,-21 1 1,0-1-16,21 0 0,-21 0 0,0 0 16,0 0-16,0 1 0,0-1 15,0 21-15,0-21 0,22 0 0,-1 22 16,-21-22-16,21 0 0,0 0 0,0 0 16,0 1-16,1-22 0,-1 0 15,0 0-15,0 0 0,0 0 16,0-22-16,1 1 0,-1 0 0,0 0 15,21 0-15,-21 0 0,1-1 16,20-20-16,-21 0 0,0 21 0,0-22 16,1 1-16,-22 0 0,21-1 15,-21-20-15,21 20 0,-21-20 0,0 21 16,0-1-16,0 1 0,0 0 0,0-1 16,0 22-16,0 0 0,0 42 31,0 0-31,-21 22 0,21-22 0,-21 21 15,21 0-15,0 1 0,0 20 16,0-20-16,0-1 0,0 0 0,0 1 16,0-22-16,0 21 0,0-21 0,0 22 15,0-22-15,0 0 16,0 0-16,0 0 0,0 0 0,21 1 16,0-22-16,0 0 0,0 0 15,0 0-15,1 0 0,-1-22 16,0 1-16,0 0 15,-21 0-15,21-21 0</inkml:trace>
  <inkml:trace contextRef="#ctx0" brushRef="#br1" timeOffset="77352.08">10604 13991 0,'0'0'0,"-21"0"0,21 21 0,-21-21 16,42 0 15,0 0-31,22 0 16,-22 0-16,21 0 0,-21 0 0,22 0 15,-22 0-15,21-21 0,1 0 0,-22 21 16,21-21-16,-21 21 0,22-21 16</inkml:trace>
  <inkml:trace contextRef="#ctx0" brushRef="#br1" timeOffset="77735.88">11155 13949 0,'0'0'0,"-21"0"16,21-21 15,0 0-15,21 21-16,-21-22 0,21 22 0,0 0 15,0-21-15,0 21 0,1 0 0,-1 0 16,0 0-16,0 0 15,0 21-15,0-21 0,1 22 0,-1-1 16,0 0-16,0 0 0,-21 0 0,21 0 16,-21 22-16,0-22 0,21 0 0,-21 0 15,0 0-15,0 1 16,0-1-16,0 0 0,-21 0 0,0 0 16,0 0-16,0-21 0,21 22 0,-21-22 15,21-22 1,0 1-1,0 0-15,0 0 0,0 0 16,0 0-16,0-22 0,21 22 0,-21 0 16,0-21-16,21 20 0,0 1 15,-21 0-15,21-21 0,0 21 0,1-1 16,-1 1-16,0 0 0,0 21 0,0-21 16,0 0-16,22 0 0</inkml:trace>
  <inkml:trace contextRef="#ctx0" brushRef="#br1" timeOffset="78408.49">12065 13780 0,'0'21'0,"0"-42"0,-21 63 0,0-21 15,-1 0-15,1 0 0,0 1 16,0-1-16,0 0 0,0 0 0,-1 0 16,1 0-16,21 1 0,0-1 0,-21 0 15,21 0-15,0 0 16,0 0-16,0 1 0,0-1 0,0 0 15,21-21-15,0 0 0,1 0 16,-1 0-16,0 0 0,21 0 16,-21 0-16,1 0 0,-1-21 15,21 21-15,-21-21 0,0-1 0,22 1 16,-22 21-16,0-21 0,0 0 0,0-21 16,-21 20-16,0 1 0,0 0 0,0-21 15,0 21-15,0-22 0,-21 22 16,0 0-16,0 0 0,-21 0 0,-1-1 15,22 22-15,-21 0 0,-1 0 0,22 0 16,-21 0-16,21 0 16,0 22-16,-1-1 0,22 0 15,0 0-15,22-21 16,-1 21-16,0-21 0,0 0 16,21 0-16,-20 0 0,20 0 0,0 0 15,1 0-15,-1-21 0,0 0 0,1 0 16,-1 0-16,0-1 0,1 1 0,-22 0 15,21 0-15,0-21 0,-20 20 16,-1-20-16,0 21 0,0-21 0,0 20 16,-21-20-16,0 21 0,0-21 0,0 20 15,0 1-15,0 0 0,0 0 16,-21 21 0,0 0-16,0 21 15,0 0-15,-1 0 0,22 1 0,0 20 16,0 0-16,-21 1 0,21-1 15,0 0-15,0 1 0,0 20 0,0-21 16,0 1-16,0-1 0,0 0 0,0 1 16,0-22-16,0 21 0,21-21 0,-21 1 15,22-1-15,-1 0 0,-21 0 16,21-21-16,0 0 0,-21 21 0,21-21 16,0 0-16,1 0 0,-1 0 0,0 0 15,0-21-15,0 0 0,0 21 0,22-21 16,-22 0-16,0-1 15,0 1-15,0 0 0,1-21 0</inkml:trace>
  <inkml:trace contextRef="#ctx0" brushRef="#br1" timeOffset="79259.89">13441 13716 0,'-21'0'15,"42"0"-15,-64 0 0,22 0 0,0 0 16,0 0-16,42 0 31,21 21-15,-20-21-16,20 0 0,0 0 16,1 0-16,-1 0 0,0 0 0,22 0 15,-1 0-15,1 0 0,-1 0 0,1 0 16,-1 0-16,1 0 0,-1 0 15,-20 0-15,20 0 0,1 0 16,-22-21-16,0 21 0,1 0 0,-22-21 16,0 21-16,0 0 0,-21-21 15,0 0-15,0-1 16,-21 22-16,0-21 0,0 0 16,-22 21-16,22-21 0,0 21 15,-21-21-15,20 21 0,1-21 0,-21 21 16,21 0-16,0-22 0,-1 22 0,1-21 15,0 21-15,0 0 16,42 0 15,0 0-15,22 0-16,-22 0 0,21 0 16,-21 0-16,22 0 0,-22 21 0,21-21 15,0 0-15,-20 0 0,-1 22 0,21-1 16,-21-21-16,0 21 0,1 0 15,-22 0-15,0 0 0,0 1 0,0-1 16,-22 0-16,1 21 0,0-21 0,-21 22 16,-1-1-16,1-21 0,0 22 15,-1-22-15,1 21 0,0-21 16,21 0-16,-22 1 0,22-1 0,0 0 16,0 0-16,21 0 0,21-21 31</inkml:trace>
  <inkml:trace contextRef="#ctx0" brushRef="#br1" timeOffset="80583.53">15748 13864 0,'0'-21'0,"0"0"16,0 0 0,0 0-16,0-1 0,0 1 15,0 0-15,0 0 16,0 0-16,0 0 0,0-1 16,0 1-16,0 0 0,0 0 0,-21 0 15,0 0-15,21-1 0,-22 1 0,1 0 16,0 21-16,-21 0 0,21 0 0,-22 0 15,22 0-15,-21 21 0,-1 0 16,1 1-16,0-1 0,21 21 0,-22 0 16,1 1-16,21-1 0,0 0 15,-1 1-15,22-1 0,0 0 0,0 1 16,0-22-16,0 21 0,0-21 16,0 1-16,22-1 0,-22 0 0,21-21 15,0 0-15,21 0 0,-21 0 16,1 0-16,-1 0 0,21 0 0,-21 0 15,22-21-15,-22 0 0,21-1 0,-21 1 16,0 0-16,22 0 0,-22-21 16,21-1-16,-21 1 0,22 0 0,-22-1 15,0-20-15,0 20 0,0-20 0,22 21 16,-22-1-16,-21-20 0,21 20 16,0 1-16,-21 0 0,0-1 0,0 1 15,0 0-15,0 21 0,0-1 0,0 1 16,0 0-16,-21 21 15,0 0-15,21 21 0,-21 0 16,21 1-16,-21 20 0,-1 0 0,22-21 16,0 22-16,0-1 0,0 22 0,0-22 15,0 21-15,0-20 0,0-1 16,0 22-16,0-22 0,0 0 0,0 1 16,0-1-16,0-21 0,22 21 0,-22-20 15,21-1-15,0 0 0,0-21 16,0 0-16,-21 21 0,21-21 0,22 0 15,-22 0-15,0 0 0,0-21 0,22 21 16,-22-21-16,21 0 0,0-1 16,-20-20-16,20 21 0,0-21 15,-21 20-15,22-20 0,-22 0 0,0 21 16,0-22-16,-21 1 0,0 21 16,0 0-16,0-1 0,-21 22 15,0 0-15,-21 0 0,20 0 16,1 0-16,-21 22 0,21-1 15,0-21-15,-22 21 0,43 0 0,0 0 16,0 0-16,0 1 0,0-1 16,21-21-1,1 0-15,-1 0 0,0 0 16,21 0-16,-21 0 0,1 0 0,-1 0 16,0 0-16,0 0 0,0 0 0,0 0 15,1 0-15,-1 0 0,-21 21 16,0 0-16,0 0 0,0 0 0,0 1 15,0-1-15,0 0 0,0 0 0,0 0 16,0 0-16,0 1 0,0-1 16,0 0-16,21 0 0,-21 0 15,21-21-15,0 0 16,0 0-16,1 0 16,-1 0-16,0 0 0,-21-21 0,21 0 15,0 21-15,0-21 0,1 0 0,-1-22 16,-21 22-16,21 0 0,0-21 15,0 20-15,-21-20 0,21 21 16,-21 0-16,0 0 0,0-1 0,0 44 47,0-1-47,0 0 0,-21 0 0,21 0 16,0 22-16,0-22 0,0 0 0,0 0 15,0 0-15,-21 0 0,21 1 16,0-1-16,0 0 15,0-42 32,0 0-47,0-1 0,0 1 16</inkml:trace>
  <inkml:trace contextRef="#ctx0" brushRef="#br1" timeOffset="80751.78">16806 13399 0,'0'0'0,"0"-22"16,-21 22 0,42 0 31,-21 22-32,21-22-15</inkml:trace>
  <inkml:trace contextRef="#ctx0" brushRef="#br1" timeOffset="81168.07">17081 13526 0,'-21'0'16,"64"0"30,-22 0-46,0 0 0,0 0 16,0 21-16,0-21 0,1 21 16,-1 21-16,0-21 0,-21 1 0,21 20 15,-21-21-15,21 21 0,-21-20 0,0 20 16,0-21-16,0 21 0,0-20 0,0-1 16,0 0-16,0 0 0,0 0 15,21-21 1,1 0-1,-22-21-15,0 0 16,0 0-16,21 0 0,0-1 0,0-20 16,-21 21-16,21-21 0,0-1 0,-21 1 15,22 0-15,-1-1 16,-21 1-16,21 0 0,0-1 0,0 22 16,-21 0-16,0 0 0,21 0 0,1 21 15,-22-22-15,21 22 31,-21 22-31,0-1 16,0 0-16</inkml:trace>
  <inkml:trace contextRef="#ctx0" brushRef="#br1" timeOffset="81491.89">17653 13737 0,'21'0'0,"-42"0"0,42 21 0,-21 1 0,21-22 15,0 0 1,1 0-16,-1 0 0,0 0 15,0 0-15,-21-22 0,21 1 0,0 0 16,1 0-16,-1 0 0,0 0 0,0-1 16,0-20-16,-21 21 0,0 0 15,21 0-15,-21-1 0,0 1 0,0 0 16,-21 21 0,0 0-16,0 0 0,0 21 15,0 0-15,-1 1 0,1-1 16,21 21-16,0-21 0,-21 0 0,21 22 0,0-22 15,0 21-15,0-21 0,0 1 16,0-1-16,0 0 0,21 0 16,0 0-16,-21 0 0,22-21 0,-1 22 15,0-22-15,0 0 0,0 0 0,0 0 16,1 0-16,20 0 0,-21 0 16,0 0-16,22-22 0,-22 1 0,0 0 15</inkml:trace>
  <inkml:trace contextRef="#ctx0" brushRef="#br1" timeOffset="81855.67">18309 13483 0,'21'-63'15,"-42"126"-15,63-126 16,-20 42-16,-1 21 16,0 0-16,0 0 0,0 0 0,0 0 15,1 0-15,-1 0 0,0 0 0,21 0 16,-21 21-16,1 0 0,-1 0 15,-21 21-15,21-20 0,-21-1 0,21 21 16,-21-21-16,0 22 0,0-22 0,0 21 16,-21-21-16,0 0 0,0 1 15,-1-1-15,1 0 0,21 0 16,-21-21-16,0 0 0,21-21 31,0 0-31,0 0 16,0-1-16,21 1 0,0 0 0,-21-21 15,21 21-15,1-22 0,-1 1 0,0 0 16,0 20-16,-21-20 0,21 0 16,0 21-16,1-1 0,-1 1 0,0 0 15,0 0-15,0 0 0,0 21 0,1 0 16,-1 0-16,0 0 0</inkml:trace>
  <inkml:trace contextRef="#ctx0" brushRef="#br1" timeOffset="82128.53">19071 13610 0,'0'0'0,"0"21"0,0 1 0,0-1 15,0 0-15,0 0 0,0 0 16,21-21 0,0 0-16,1 0 0,-1 0 15,0 0-15,0-21 0,0 0 0,0 0 16,1 21-16,-1-21 0,0-1 0,-21 1 15,0 0-15,0 0 16,0 0-16,-21 21 0,0 0 0,-1 0 16,1 0-16,0 0 0,0 0 15,0 21-15,0 0 0,-1 0 16,22 0-16,-21 1 0,21-1 16,0 0-16,0 0 15</inkml:trace>
  <inkml:trace contextRef="#ctx0" brushRef="#br1" timeOffset="83696.63">19706 13928 0,'0'21'31,"-21"-21"-31,21-21 31,0 0-31,0-1 0,0 1 16,0 0-16,21 0 0,0 0 0,0-22 16,1 1-16,-1 0 0,21-1 0,-21 1 15,22 0-15,-22-1 0,21-20 16,-21 21-16,22-1 0,-22 1 0,0 21 15,0-22-15,-21 22 0,0 0 0,0 0 16,-21 21 0,0 0-16,0 21 0,-1 0 15,-20 0-15,21 1 0,21-1 0,0 21 16,-21-21-16,21 22 0,0-22 16,0 21-16,0 0 0,21 1 0,0-1 15,0-21-15,22 22 0,-22-22 0,0 21 16,0-21-16,0 0 0,22 1 0,-22-1 15,-21 0-15,21-21 16,-21 21-16,-21-21 16,0 0-16,-1 0 0,1 0 15,0 0-15,-21 0 16,21-21-16,-1 21 0,1-21 0,0 0 0,0 21 16,21-22-16,-21 22 15,21 22 16,0-1-31,0 0 0,0 0 0,0 0 16,0 0-16,21 1 0,-21-1 16,21 0-16,0 0 0,0-21 15,1 21-15,-1-21 0,0 0 16,0 0-16,0 0 0,22 0 0,-1-21 16,-21 0-16,21 0 0,1 0 15,-22-1-15,21 1 0,1-21 16,-22 21-16,21-22 0,-21 1 0,0 21 0,1-21 15,-1-1-15,0 1 16,0 0-16,-21-1 0,0 1 0,21 21 16,-21 0-16,0-22 0,0 22 15,0 0-15,-21 21 16,21 21-16,-21 0 16,0 0-16,0 1 0,21 20 0,0-21 15,-22 21-15,22 1 0,-21-1 0,21 0 16,0 1-16,0-1 0,0 0 15,0-20-15,0 20 0,0-21 0,21 0 16,1 0-16,-1 1 0,0-22 0,0 0 16,21 0-16,-20 0 0,-1 0 15,21 0-15,-21-22 0,22 1 16,-22 0-16,21 0 0,-21 0 0,0 0 16,22-22-16,-22 1 0,0 21 0,-21-22 15,21 1-15,0 21 0,-21-21 16,22 20-16,-22-20 0,0 21 0,0 0 15,0 0-15,0 42 32,0 0-32,-22 0 15,22 0-15,0 0 0,-21 22 0,21-22 16,0 21-16,0 1 0,0-22 16,0 21-16,0-21 0,0 0 15,0 22-15,0-22 0,21 0 16,1 0-16,-1-21 0,0 0 0,0 0 15,0 0-15,0 0 0,1 0 0,-1 0 16,21-21-16,-21 0 0,22 0 16,-1 0-16,-21-22 0,21 22 0,-20-21 15,20 21-15,-21-22 0,0 1 0,0 0 16,1 20-16,-22-20 0,0 21 16,0-21-16,0 20 0,0 1 0,0 0 15,-22 42 16,1 0-31,21 1 0,0-1 16,-21 21-16,21-21 0,-21 22 0,21-1 16,0-21-16,0 21 0,0 1 0,0-22 15,0 21-15,0-21 0,0 22 16,21-22-16,0 0 0,0-21 0,1 21 16,-1-21-16,21 0 0,-21 0 0,22 0 15,-22 0-15,21 0 0,-21-21 16,22 21-16,-22-21 0,21 0 15,-21 0-15,22-22 0,-22 22 0,0 0 0,0-21 16,0-1-16,-21 22 0,0-21 16,0 21-16,21-1 0,-21 1 15,0 0-15,0 0 0,-21 21 16,0 21 0,21 0-16,-21 0 0,21 22 15,0-22-15,-21 0 16,21 0-16,0 0 0,0 1 0,0-1 15,0 0-15,0 0 0,21-21 32,0 0-17</inkml:trace>
  <inkml:trace contextRef="#ctx0" brushRef="#br1" timeOffset="84050.43">22119 13102 0,'0'0'0,"-21"0"0,0 0 0,0 0 16,-1 0-16,22 21 15,0 1-15,0-1 16,0 0-16,0 0 16,22-21-16,-1 0 0,0 0 15,0 0-15,0 0 0,0 0 16,1 0-16,-1-21 15,0 0-15,-21 0 16,0-1-16,0 1 16,-21 0-16,0 21 0,-1-21 0,1 21 15,0 0-15,0-21 0,0 21 16,0 0-16,-1 0 0,1 0 0,21 21 16,-21 0-16,21 0 15,0 0-15,0 1 0,0-1 0,0 0 16,21 0-16,0-21 0,1 0 15,-1 21-15,0-21 0,21 0 16,-21 0-16</inkml:trace>
  <inkml:trace contextRef="#ctx0" brushRef="#br1" timeOffset="84308.27">22691 13060 0,'0'0'0,"0"-21"0,-22 21 31,1 21-31,0 21 16,21-21-16,-21 1 0,0 20 0,0 0 16,21-21-16,0 22 0,-22-1 15,1 0-15,21 1 0,-21-1 0,21 0 16,-21-20-16,21 20 0,0 0 0,0-21 16,0 22-16,0-22 15,0 0-15,0 0 0,0 0 0,21-21 16,-21 22-16,21-22 0,0 0 15,1 0-15,-1 0 0,0-22 0,-21 1 16,21 0-16,0 0 0,-21 0 16,0 0-16</inkml:trace>
  <inkml:trace contextRef="#ctx0" brushRef="#br1" timeOffset="84476.18">22373 13399 0,'0'0'0,"-21"0"0,0 0 16,42 0-1,0 0 1,0 0-16,22 0 0,-1 0 0,0 0 16,22 0-16,-22 0 0,22 0 15,-1-22-15,1 22 0,-22-21 0,21 21 16,-20-21-16,20 21 0,-20-21 0,-1 21 16</inkml:trace>
  <inkml:trace contextRef="#ctx0" brushRef="#br1" timeOffset="85147.79">23304 13229 0,'-63'0'31,"42"0"-31,0 0 0,-1 0 16,1 0-16,0 21 0,0 1 0,0-1 15,21 0-15,-21 0 0,21 0 16,-22 0-16,22 22 0,-21-22 16,21 21-16,0-21 0,-21 22 0,21-22 15,0 21-15,0-21 0,0 1 0,0-1 16,21 0-16,0 0 0,1-21 15,-1 0-15,0 21 0,0-21 0,21 0 16,-20 0-16,-1 0 0,21-21 0,-21 21 16,22-21-16,-1 0 0,0 0 15,-21-22-15,22 22 0,-1-21 16,0 21-16,1-22 0,-22 1 0,21 0 16,-21-1-16,1 1 0,20-22 0,-42 22 0,21 0 15,-21-1-15,0 1 16,0 0-16,0 21 0,0-22 0,0 22 15,-21 21-15,0 0 16,0 0-16,-1 21 0,1 0 16,21 1-16,-21 20 0,0-21 0,21 21 15,0 1-15,0-1 0,-21 0 0,21-20 16,0 20-16,0 0 0,0 1 16,0-22-16,0 21 0,0 0 0,-21-20 15,21 20-15,0-21 0,0 0 0,0 0 16,0 1-16,0-1 0,0-42 47,0-1-47,0 1 15,0-21-15,0 21 0,0 0 16,21-22-16,0 22 0,0 0 0,0-21 16,22 20-16,-22 1 0,21 0 15,0 0-15,-20 0 0,20 21 0,-21 0 16,21 0-16,-20 0 0,-1 0 0,0 0 15,0 0-15,-21 21 0,21 21 0,-21-21 16,0 1-16,0-1 0,0 21 0,0-21 16,0 22-16,0-22 0,0 21 15,0-21-15,0 0 0,-21 1 0,21-1 16,-21 0-16,21 0 16,0-42 15,0 0-31,21 0 15</inkml:trace>
  <inkml:trace contextRef="#ctx0" brushRef="#br1" timeOffset="85395.65">24320 13060 0,'0'0'0,"0"-21"0,0 0 16,0-1-1,22 22-15,-1-21 16,0 21-16,21 0 0,1-21 0,-1 21 16,0 0-16,1-21 0,20 21 0,-21 0 15,1 0-15,-1 0 0,0 0 16,1 0-16,-22 0 0,0 0 0,0 0 16,-42 21-1,0-21 1,-21 0-16,20 0 0,-20 21 15</inkml:trace>
  <inkml:trace contextRef="#ctx0" brushRef="#br1" timeOffset="85668.34">24596 13018 0,'-22'0'0,"22"21"0,-21 0 15,21 0-15,-21-21 16,21 21-16,0 0 0,0 1 15,0 20-15,0-21 0,-21 0 0,21 22 16,0-22-16,-21 21 0,21 0 0,-21-20 16,21 20-16,0 0 15,0-21-15,-22 22 0,22-1 0,0-21 16,-21 22-16,21-22 0,0 0 0,0 0 16,0 0-16,0 0 0,0 1 15,21-22 1,1 0-1,-22-22-15,42 1 0,-21 21 0,0-21 16,0 0-16</inkml:trace>
  <inkml:trace contextRef="#ctx0" brushRef="#br1" timeOffset="86015.14">24998 13356 0,'-64'0'16,"43"21"-1,0-21-15,0 22 0,21-1 0,-21 0 16,21 0-16,-22 0 0,22 0 0,0 1 16,0-1-16,0 0 0,0 0 15,0 0-15,0 0 0,22-21 16,-1 22-16,0-22 0,0 0 16,0 0-16,0 0 15,1-22-15,-1 1 0,0 21 0,21-21 16,-21 0-16,1 0 0,-1 0 0,0-1 15,0 1-15,-21 0 0,0 0 16,0-21-16,0 20 0,0 1 16,0 0-16,0 0 0,0 0 15,-21 21-15,0 0 0,0 0 0,-1 0 16,1 0-16,0 0 16,0 21-16,21 0 0,0 0 15</inkml:trace>
  <inkml:trace contextRef="#ctx0" brushRef="#br1" timeOffset="86320.16">25717 13145 0,'0'0'16,"0"-22"-16,0 1 15,-21 21-15,0 0 0,0 0 16,0 21-16,0 1 0,-1-1 16,22 0-16,-21 0 0,0 21 15,21-20-15,0 20 0,-21-21 0,21 21 16,-21-20-16,21 20 0,-21-21 0,21 21 16,0-20-16,0-1 0,0 21 15,0-21-15,0 0 16,0 1-16,0-1 0,21-21 15,0 0-15,0 0 0,0 0 0,0 0 16,1 0-16,-1 0 0,21-21 16,-21 21-16,0-22 0,22 1 0,-1 0 15</inkml:trace>
  <inkml:trace contextRef="#ctx0" brushRef="#br1" timeOffset="86623.98">26141 13060 0,'0'0'16,"21"0"0,0 0-16,0 0 15,0 0-15,1 0 0,-1 21 16,0 0-16,0-21 0,0 21 0,0 1 16,1-1-16,-22 21 0,0-21 0,0 0 15,21 22-15,-21-22 0,0 21 16,0-21-16,0 1 0,0 20 0,-21-21 15,-1 21-15,1-20 0,0-1 0,0 0 16,0 0-16,0 0 0,21 0 16,-22 1-16,22-1 0,-21-21 0,21 21 15,21-42 17,1 0-17,-1 21-15,0-22 0</inkml:trace>
  <inkml:trace contextRef="#ctx0" brushRef="#br1" timeOffset="87039.73">26670 13399 0,'-42'42'16,"20"-21"-1,22 0-15,22-21 31,-1 0-15,0 0-16,-21-21 16,0 0-1,0 0 1,-21 21 0,0 0-16,-1 21 15,22 0 1,0 0-16,0 0 0,0 1 15,22-22 17,-1 0-32,0 0 15,-21-22-15,21 1 16,-21 0-16</inkml:trace>
  <inkml:trace contextRef="#ctx0" brushRef="#br1" timeOffset="91204.62">28088 13420 0,'0'0'0,"0"-21"31,0-1-15,0 1-16,0 0 15,0 0-15,-21 0 16,0 21-16,0-21 0,-1 21 16,1 0-16,0 0 0,-21 0 15,21 0-15,-22 0 0,22 0 0,-21 0 16,21 21-16,-22 0 0,22 0 16,-21 0-16,21 0 0,-1 1 0,1-1 15,0 21-15,21-21 0,-21 0 0,21 22 16,0-22-16,0 0 0,0 0 15,0 0-15,21-21 0,0 22 16,0-22-16,1 0 0,20 0 0,-21 0 16,21 0-16,1-22 0,-22 1 15,21 0-15,1 0 0,-1 0 0,-21 0 16,21-1-16,1-20 0,-22 21 0,0-21 16,21-1-16,-20 22 0,-1-21 15,0-1-15,0 1 0,-21-21 0,21 20 16,-21-20-16,21 20 0,-21-20 0,0 21 15,0-22-15,0 22 0,0 21 16,0-1-16,0 1 0,0 0 16,-21 21-16,0 21 0,0 0 15,21 1-15,-21-1 0,21 21 16,-21 0-16,21 1 0,0 20 0,0-20 16,-22-1-16,22 0 0,0 1 0,0-1 15,0 0-15,0-21 0,0 22 16,0-22-16,22 0 0,-1 21 0,-21-20 15,21-22-15,0 21 0,0 0 0,0-21 16,1 0-16,-1 0 0,0 0 0,0 0 16,0 0-16,0-21 15,1 21-15,-22-21 0</inkml:trace>
  <inkml:trace contextRef="#ctx0" brushRef="#br1" timeOffset="91560.42">28469 13208 0,'0'0'0,"-21"0"0,0 0 16,21 21 0,21-21-1,0 0 1,0 0-16,0 0 0,1 0 0,-1-21 16,0 21-16,0-21 0,0 0 15,0 21-15,1-21 0,-22-1 0,21 22 16,-21-21-16,0 0 0,0 0 15,-21 0 1,-1 21-16,1 0 0,-21 0 0,21 21 16,0-21-16,-22 21 0,22 0 0,0 0 15,0 22-15,0-22 0,-1 0 16,1 0-16,21 22 0,0-22 0,0 0 16,0 0-16,0 0 0,0 0 0,0 1 15,21-22-15,1 21 0,-1-21 0,21 21 16,-21-21-16,0 0 15,1 0-15,20 0 0,0 0 0,1-21 16,-1 21-16,0-21 0,1-1 0,-1 1 16,21-21-16</inkml:trace>
  <inkml:trace contextRef="#ctx0" brushRef="#br1" timeOffset="92105.1">29273 12764 0,'22'-127'16,"-22"105"-16,0 1 0,0-21 0,0 21 15,-22 21-15,1 0 0,0 0 16,0 0-16,0 21 16,0 21-16,-1-21 0,1 22 0,0 20 15,21-20-15,-21 20 0,0 1 16,0-1-16,-1 1 0,1-1 0,0 1 16,21-1-16,-21 22 0,0-1 15,0-20-15,-1 21 0,1 20 0,0-20 16,21 0-16,-21-1 0,0 1 15,0 21-15,21-21 0,-22 20 0,1 1 16,0 0-16,0 0 0,21 0 0,-21-22 16,0 22-16,-1-21 0,1 0 0,0-1 15,0 1-15,0-22 0,21-20 16,0 20-16,0-20 0,0-22 0,0 0 16,0 0-16,21-21 15,0-21-15,21 0 0,1-22 0,-1 1 16,22 0-16,-1-22 0,1 1 15,-1-1-15,1 1 0,-1-1 16,1-20-16,-1 20 0,1-21 0,-22 1 16,0-1-16,1 0 0,-22 1 0,-21 20 15,0-20-15,0-1 0,-21 21 16,-22 1-16,1-1 0,0 1 0,-22-1 16,1 22-16,-1 0 0,1-1 0,-1 22 15,1 0-15,20 0 0,1 0 16,0 0-16,-1 21 0,22 0 15,21-22-15,21 1 32,22 21-32,-22 0 0,21-21 15,-21 0-15,22 21 0,-1-21 16,0 0-16,1-1 0,-1 1 16,0 0-16</inkml:trace>
  <inkml:trace contextRef="#ctx0" brushRef="#br1" timeOffset="93452.83">29443 13208 0,'21'-21'0,"-42"42"0,42-84 0,-21 41 0,0 1 16,0 0-16,0 0 0,0 0 16,-21 21-16,0 0 15,-1 0-15,1 0 0,0 21 0,0-21 16,0 21-16,0 0 0,-1 22 0,1-22 16,0 0-16,0 21 0,0-21 15,21 22-15,0-22 0,0 0 16,0 0-16,0 0 0,0 1 0,0-1 15,0 0 1,21-21-16,0 0 0,0 0 0,0 0 16,1 0-16,-1-21 0,0 0 15,0-1-15,0 22 0,0-21 0,1 0 16,-1-21-16,0 21 0,-21-1 16,0 1-16,21-21 0,-21 21 0,21 0 15,-21-1-15,0 1 0,0 0 16,0 42-1,0 0-15,-21 1 16,21-1-16,-21 0 0,21 0 16,0 0-16,0 0 0,0 1 15,0-1-15,0 0 0,0 0 0,0 0 16,0 0-16,0 1 0,0-1 16,21-21-16,0 0 15,0 0-15,1 0 0,-1 0 16,0 0-16,0 0 0,0 0 0,22-21 15,-22-1-15,0 1 0,0 0 16,0 0-16,0 0 0,1 0 0,-1-1 16,0 1-16,-21 0 0,0-21 15,21 42-15,-21-21 0,0-1 16,-21 22 0,0 0-16,0 0 15,21 22-15,-22-1 0,1 0 16,21 0-16,-21 0 0,21 0 0,0 1 15,0-1-15,0 0 0,0 0 0,0 0 16,0 0-16,0 1 0,21-1 16,0-21-16,1 21 15,-1-21-15,0 0 0,0 0 0,0 0 16,0 0-16,1 0 0,-1-21 16,21 0-16,-21 21 0,0-22 15,1 1-15,-1 0 0,0 0 0,0 0 16,0-22-16,0 22 0,1 0 15,-22-21-15,0 21 0,21-1 0,-21 1 16,0 0-16,-21 21 31,-1 21-31,1 0 0,21 1 16,0-1-16,-21 0 0,21 0 0,-21 0 16,21 0-16,0 1 0,0-1 15,0 0-15,0 0 0,0 0 0,0 0 16,21 1-16,-21-1 0,21-21 0,0 21 15,1-21-15,-1 0 16,0 0-16,0 0 0,0 0 0,0 0 16,1 0-16,-1-21 0,0 0 0,0 21 15,0-22-15,0 1 0,1 0 16,-22-21-16,21 21 0,0-22 0,0 22 16,-21-21-16,21-1 0,-21 1 0,21 0 15,-21-1-15,22 1 0,-22 0 16,21 21-16,-21-22 0,0 22 0,0 0 15,0 0-15,-21 21 32,21 21-32,-22 0 0,22 0 0,0 22 0,-21-22 15,21 21-15,-21 0 0,21 1 16,-21-1-16,21 0 0,0-20 16,0 20-16,0 0 0,0-21 0,0 22 15,0-22-15,0 0 0,0 0 0,0 0 16,21 1-16,0-22 0,0 21 15,1-21-15,-1 0 0,0 0 16,0 0-16,0-21 16,22 21-16,-22-22 0,0 1 0,0 0 15,0 0-15,0-21 0,1 20 16,20-20-16,-21 0 0,0-1 16,0 1-16,1 0 0,-1-22 0,0 22 15,0 0-15,-21-1 0,0 1 0,21 0 16,-21 20-16,0-20 0,0 21 15,0 0-15,-21 42 16,0 0-16,0 0 16,21 22-16,-21-1 0,-1 0 15,22 1-15,0-1 0,-21 21 0,21-20 16,-21-1-16,21 0 0,0 1 0,0-1 16,0-21-16,0 22 0,0-22 15,0 0-15,0 21 0,21-42 16,0 21-16,-21 1 0,22-22 0,-1 0 15,0 0-15,0 0 0,0 0 0,22 0 16,-22 0-16,21 0 0,-21-22 16,22 1-16,-22 0 0,0 0 15,21 0-15,-21 0 0</inkml:trace>
  <inkml:trace contextRef="#ctx0" brushRef="#br1" timeOffset="93675.71">30946 13018 0,'-22'21'0,"44"-42"0,-65 42 16,43 0-1,21-21-15,1 0 0,-1 0 0,21 0 16,-21 0-16,22 0 16,-1 0-16,0-21 0,1 21 0,-1 0 15,0-21-15,1 21 0,-1-22 0,-21 22 16,21 0-16,1-21 0,-22 21 15,0 0-15,0 0 0,0 0 0,1 0 16</inkml:trace>
  <inkml:trace contextRef="#ctx0" brushRef="#br1" timeOffset="95304.03">27326 14732 0,'21'-21'0,"-42"42"0,42-63 0,0-1 0,1 22 15,-1 0-15,0 0 0,-21-21 0,21 20 16,-21 1-16,0 0 16,0 0-16,0 0 0,-21 21 15,0 0 1,0 21-16,-1 0 0,1 0 16,-21 22-16,21-22 0,0 21 0,-22 0 15,22 1-15,0-1 0,0 0 0,0 1 16,-1-1-16,1 0 0,0 1 15,21 20-15,-21-20 0,21-1 0,0 0 16,0 1-16,0-1 0,21 0 0,0 1 16,0-22-16,1 0 0,-1 0 15,21-21-15,-21 0 0,22 0 0,-22 0 16,21 0-16,0 0 0,1 0 16,-1-21-16,0 0 0,1 0 0,-1-1 15,0-20-15,-20 21 0,20-21 16,-21-1-16,0 22 0,0-21 0,1 21 15,-1-22-15,-21 22 0,0 0 0,0 0 16,0 0-16,0-1 16,-21 22-1,-1 22-15,1-1 0,21 0 16,-21 0-16,21 0 0,-21 0 16,21 22-16,0-22 0,0 21 0,0-21 15,0 1-15,0 20 0,0-21 0,0 0 16,21 0-16,0 1 0,0-1 15,1-21-15,20 0 0,-21 21 16,21-21-16,-20 0 0,20 0 0,0 0 16,1-21-16,-1 0 0,0-1 15,-21 1-15,22 0 0,-22 0 0,21-21 16,-21-1-16,1 22 0,-22-21 0,0-1 16,0 22-16,0-21 0,0 21 15,0-22-15,0 22 0,-22-21 0,-20 21 16,21 0-16,0-1 0,-22 22 0,1 0 15,0 0-15,21 0 0,-22 0 16,1 0-16,0 0 0,-1 22 0,22-1 16,-21 0-16,21 0 0,-1 0 0,1 22 15,21-22-15,0 0 0,0 21 0,0 1 16,0-22-16,0 21 16,0-21-16,21 22 0,1-22 0,-1 0 15,21 0-15,-21 0 0,22 0 0,-1-21 16,0 0-16,-21 0 0,43 0 15,-22 0-15,1 0 0,-1-21 0,0 21 16,1-21-16,-22 0 0,21-21 0,0 20 16,-20 1-16,-1-21 0,0 21 15,0 0-15,0-22 0,-21 22 0,21 0 16,-21 0-16,0 0 16,0 42-1,0 0 1,0 0-16,-21 0 0,21 0 0,-21 1 15,21-1-15,0 21 0,0-21 16,0 0-16,0 1 0,0-1 0,-21 0 16,21 0-16,0 0 0,0 0 15,21-42 17,-21 0-32,21 0 15,0 0-15,-21-22 0,22 22 0,-1 0 16,0-21-16,-21 21 15,21-1-15,0 1 0,0 0 0,1 0 16,-1 0-16,0 21 16,-21 21-1,21 0-15,-21 0 0,0 22 16,0-22-16,0 0 0,0 0 0,0 0 16,0 0-16,0 1 0,21-1 15,0 0-15,-21 0 0,22 0 0,-1-21 16,0 0-16,0 0 0,0 0 0,0 0 15,22 0-15,-22 0 0,0 0 16,21 0-16,-20-21 0,-1 0 0,21 0 16,-21-22-16,0 22 0,1-21 15,-1 21-15,0-22 0,0 1 16,-21 0-16,21-1 0,0 1 0,1-21 16,-22 20-16,21 1 0,0-22 0,0 22 15,-21 0-15,21-1 0,-21 22 16,21 0-16,-21 0 0,0 0 0,0 42 15,0 0-15,-21 0 16,0 0-16,0 22 0,21-1 16,-21 0-16,0 1 0,21-1 0,-22 0 15,22 1-15,-21-1 0,21 0 0,-21 1 16,21-1-16,0 0 0,0-20 16,0 20-16,0 0 0,0-21 15,21 1-15,0-1 0,-21 0 0,22 0 16,-1 0-16,0-21 0,0 0 15,0 0-15,0 0 0,1-21 16,-22 0-16,21 0 0,0 0 0,0-1 16</inkml:trace>
  <inkml:trace contextRef="#ctx0" brushRef="#br1" timeOffset="95499.92">29125 14859 0,'0'0'0,"-42"0"0,0 0 0,20 0 0,1 21 16,0-21-16,0 0 16,42 0-1,21 0-15,1 0 0,-1 0 0,0 0 16,1 0-16,-1 0 0,0 0 16,1-21-16,-1 21 0,0-21 0,1 21 15,-1-21-15,-21 21 0</inkml:trace>
  <inkml:trace contextRef="#ctx0" brushRef="#br1" timeOffset="96536.01">29549 14965 0,'0'0'0,"0"21"0,-22-21 0,22 21 16,0 0-16,0 1 15,22-22 1,-1 0-16,0 0 15,21 0-15,-21 0 0,1-22 0,20 1 16,-21 21-16,21-21 0,-20 0 0,20 0 16,-21 21-16,0-21 0,0-1 15,1 1-15,-22 0 0,0 0 0,0 0 16,0 0-16,-22 21 16,1 0-1,0 0-15,0 0 0,0 0 0,0 0 16,-22 21-16,22 0 0,0 0 0,21 0 15,-21 0-15,0 1 0,21-1 16,-22 0-16,22 21 0,0-21 0,0 22 16,0-22-16,0 0 0,0 0 0,22 22 15,-1-22-15,0-21 0,0 21 16,21 0-16,-20-21 0,20 0 0,0 0 16,1 0-16,-1 0 0,21 0 0,-20-21 15,-1 0-15,0 0 0,22-1 16,-22 1-16,1 0 0,-1 0 0,-21 0 15,21-22-15,-20 22 0,-1 0 16,0 0-16,0 0 0,-21 0 16,0-1-16,0 1 0,-21 21 31,21 21-31,-21 1 16,0-1-16,21 0 0,-22 0 0,22 0 15,0 0-15,-21 1 0,21-1 0,-21 0 16,21 0-16,-21 0 15,21 0-15,0-42 32,21 21-17,0-21-15,0 0 0,-21 0 0,22 0 16,-1-1-16,0 1 0,0 0 0,21 0 16,-20 0-16,-1 0 0,0-1 15,0 1-15,-21 0 0,21 21 16,-21 21-1,0 0 1,0 1-16,0-1 0,0 0 0,0 0 16,0 0-16,0 0 15,0 1-15,0-1 0,0 0 0,0 0 16,21-21-16,1 0 0,-1 0 16,0 0-1,0 0-15,0 0 0,0 0 0,1 0 16,-1-21-16,0 0 0,0 0 0,0-1 15,0 1-15,1 0 0,-1-21 16,0 21-16,0-22 0,0 1 0,0-22 16,-21 22-16,22-21 0,-1 20 15,0-20-15,-21 20 0,0-20 0,0 21 16,0-1-16,0 22 0,0 0 0,0 0 16,-21 21-1,0 21-15,21 21 16,-22-21-16,1 22 0,0-1 0,0 22 15,0-22-15,0 0 0,21 22 16,0-22-16,0 0 0,0 1 0,-22-1 16,22 0-16,0-20 0,0 20 0,0-21 15,0 21-15,22-20 0,-22-1 16,21 0-16,0 0 0,0-21 0,0 0 16,0 0-16,1 0 0,-1 0 15,0 0-15,21 0 0,-21-21 0,22 0 16,-22 0-16,0-1 0,21 1 0,-20 0 15,-1 0-15,0-21 0</inkml:trace>
  <inkml:trace contextRef="#ctx0" brushRef="#br1" timeOffset="96744.89">30882 14647 0,'0'0'0,"-21"22"0,-21-1 31,42 0-31,21-21 16,0 0-16,21 0 0,-21 0 16,22 0-16,-1 0 0,22 0 15,-22 0-15,21 0 0,-20 0 0,-1 0 16,0 0-16,1-21 0,-1 0 0,0 21 16,1-22-16,-22 1 15,0 0-15</inkml:trace>
  <inkml:trace contextRef="#ctx0" brushRef="#br1" timeOffset="97024.49">32152 14309 0,'-21'0'0,"42"0"0,-63 0 0,21 0 16,-1 0-16,1 0 0,0 21 15,-21-21-15,21 42 0,-1-21 0,1 1 16,0 20-16,0 0 0,0 1 16,0-1-16,21-21 0,0 21 0,0 1 15,0-1-15,0-21 0,0 22 16,0-22-16,0 0 0,0 0 0,0 0 16,0 0-16,21 1 0,0-1 0,0 0 15,0-21-15,0 0 0,22 0 16,-22 0-16,0 0 0,21 0 0,-20 0 15</inkml:trace>
  <inkml:trace contextRef="#ctx0" brushRef="#br1" timeOffset="97323.36">32575 14309 0,'0'0'16,"0"-21"-16,0-1 0,0 1 0,0 0 15,22 21 1,-1 0-16,0 0 0,0 0 16,0 0-16,0 21 0,-21 0 15,0 1-15,22 20 0,-22 0 0,0 1 16,0-1-16,0 0 0,0 22 16,0-22-16,-22 0 0,1 22 15,0-22-15,0 1 0,0-22 16,0 21-16,-1-21 0,1 0 0,0 22 15,0-43-15,0 21 0,21 0 16</inkml:trace>
  <inkml:trace contextRef="#ctx0" brushRef="#br1" timeOffset="98468.68">33316 14796 0,'0'0'0,"-21"0"0,21-22 0,-21 22 16,21-21-16,0 0 15,-21 21 1,21 21 31,0 0-32,0 1-15,0-1 16,0 0-16</inkml:trace>
  <inkml:trace contextRef="#ctx0" brushRef="#br1" timeOffset="98708.59">33189 15198 0,'0'21'16,"0"0"-16,0 0 15,0 0-15,0 1 16,0-1-16,0 0 0,-21 0 15,21 0-15,-21 0 0,0 1 0,0-1 16,-1 0-16,-20 0 0,0 0 16,21 0-16,-43 1 0,22-1 0,-22 0 15,22 21-15,-43-21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11:35.0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7429 550 0,'22'0'47,"-1"-21"-32,0 21 1,0-21-16</inkml:trace>
  <inkml:trace contextRef="#ctx0" brushRef="#br0" timeOffset="967.63">5101 1164 0,'0'0'16,"0"-21"-16,-21 21 0,21-21 16,-21 21-16,0 0 0,-1 21 47,22 0-47,-21 0 15,21 1-15,0-1 0,0 0 0,0 0 16,0 21-16,0-20 0,0 41 0,0-42 15,0 22-15,0-1 0,0 0 0,0 1 16,0-1-16,0 21 0,-21-20 0,21 20 16,0 1-16,-21-1 0,21 1 0,0-1 15,0 1-15,-42 84 0,42-63 0,0-1 16,0-20-16,-22 20 0,1 1 16,21 0-16,-21-1 0,0 1 0,21 0 15,0-1-15,-42 107 0,42-106 16,0 84-16,0-84 0,-22-1 0,22 1 15,0 0-15,-21 20 0,21-20 0,0 0 16,0-1-16,-21 1 0,21 84 0,0-84 16,-21 21-16,0-21 0,21 20 0,-21-20 15,-1 21-15,22 0 0,0 0 0,-21-22 16,0 22-16,0 0 0,21-21 0,0 20 16,0 1-16,-21 64 0,0-65 0,21-20 15,0 0-15,0-1 0,0 1 0,-22 0 16,22-1-16,0 1 0,0 0 15,0-1-15,-21-20 0,21 21 0,-21-1 16,0 86-16,0-86 0,0 1 0,21-22 16,-22 22-16,1 0 0,0-22 0,0 22 15,0 42-15,0-64 0,-1-20 0,22-1 16,0 0-16,0-20 0,0 20 0,0-63 16,0 0-1,0-22-15,0 1 0</inkml:trace>
  <inkml:trace contextRef="#ctx0" brushRef="#br0" timeOffset="3527.48">5059 1122 0,'0'21'0,"0"0"31,0 0-31,0 1 16,0-1 0,0 0 15,21-21-16,0 0-15,0 0 0,0 0 16,1 0-16,-1 0 0,0 0 16,0 0-16,21-21 0,-20 21 0,20 0 15,0 0-15,-21 0 0,22-21 0,-1 21 16,22 0-16,-22 0 0,0 0 16,22 0-16,-22-22 0,22 22 0,-1 0 15,-21-21-15,85 21 0,-84 0 0,20-21 16,1 21-16,-1 0 0,1 0 0,-1-21 15,22 21-15,-22 0 0,22 0 0,-21-21 16,20 21-16,1 0 0,-22 0 0,107-21 16,-86 21-16,1-22 0,21 22 0,0 0 15,-22-21-15,22 21 0,0 0 0,0-21 16,0 21-16,0-21 0,-1 21 0,1 0 16,106-21-16,-85 21 0,-21 0 0,0 0 15,21 0-15,-22 0 0,-20 0 0,21-21 16,0 21-16,21 0 0,-21 0 15,-1 0-15,1 0 0,106 0 0,-106 0 16,0 0-16,-1 0 0,1 0 0,21-22 16,-21 22-16,21 0 0,-21 0 0,21 0 15,-21 0-15,21 0 0,127 0 0,-127 0 16,0 0-16,0 0 0,0 0 0,0 0 16,0 0-16,0 0 0,0 0 0,0 0 15,0 0-15,0 0 0,127 0 0,-127 0 16,0 0-16,0 0 0,0 0 0,0 0 15,0 0-15,-21 0 0,21 0 0,0 0 16,-22 22-16,22-22 0,106 0 0,-106 0 16,0 0-16,-21 21 0,21-21 0,-21 0 15,0 0-15,0 0 0,-22 0 16,1 21-16,21-21 0,-43 0 0,107 0 16,-107 21-16,1-21 0,-1 0 0,1 0 15,-1 0-15,-21 21 0,1-21 0,-1 0 16,0 0-16,1 0 0,-22 0 0,42 21 15,-41-21-15,-1 0 0,0 0 0,0 0 16,0 0 0,-21 22-16,0-1 31,0 0-31,0 0 16,0 0-16,-21 0 0,21 1 15,0-1-15,-21 21 0,21-21 16,0 0-16,-21 22 0,21-22 0,-21 0 15,21 21-15,0-20 0,0 20 0,-22 0 16,22-21-16,-21 64 0,0-21 0,21-22 16,0 0-16,0 22 0,-21-22 0,0 0 15,21 22-15,-21-22 0,21 22 0,0 42 16,-22-43-16,22 1 0,-21-1 0,21 1 16,-21 20-16,21-20 0,0 20 0,0-20 15,-21-1-15,0 86 0,21-65 0,0 1 16,-21-22-16,21 22 0,-22 0 15,22-1-15,-21 1 0,21-21 0,-21 20 16,21 86-16,0-65 0,-21-20 0,21 0 16,-21-1-16,21 1 0,0 0 0,0 21 15,0-22-15,-21 107 0,-1-85 0,22-22 16,0 22-16,0-21 0,-21 21 0,21-22 16,-21 22-16,21-21 0,-21 21 0,21-22 15,0 107-15,-21-107 0,21 1 0,0 21 16,0-21-16,-21 20 0,21-20 0,0 0 15,0-1-15,0 65 0,0-65 0,0-20 16,0 20-16,0-20 0,0 21 0,0-22 16,0 1-16,21 84 0,0-85 15,-21-20-15,0 20 0,0 1 0,0-1 16,0-21-16,21 22 0,-21 42 0,0-64 16,0 22-16,0-22 0,0 21 0,0-20 15,0-1-15,0 0 0,0 1 0,0-1 16,0 0-16,0 22 0,0-43 0,0 21 15,-21-20-15,21-1 0,0 0 0,0 0 16,0 21-16,-21 1 0,0-43 0,21 21 16,-22 0-16,22 0 0,-21-21 0,0 21 15,-21 1-15,21-22 0,-1 0 16,1 0-16,0 0 0,0 0 0,0 0 16,-22 0-16,22 0 0,-21 0 15,21 0-15,0 0 0,-1 0 0,-20 0 16,21-22-16,-43 22 0,22 0 0,21-21 15,-21 21-15,-1 0 0,1 0 0,0-21 16,-1 21-16,-41 0 0,20 0 0,22 0 16,-22-21-16,1 21 0,-1 0 0,1 0 15,-64 0-15,42 0 0,22 0 0,-22 0 16,0 0-16,1 0 0,-1 0 0,-127 0 16,128 0-16,-22 0 0,0 0 0,21 0 15,-21 0-15,-21 0 0,22 0 16,-128 0-16,127 0 0,-21 0 0,21 0 15,-21 0-15,21 0 0,-21 0 0,-84 0 16,84 0-16,0 0 0,21 0 0,-21 0 16,21 0-16,-21 0 0,-127 0 0,127 0 15,-21 0-15,21 0 0,21 0 0,-21 0 16,0 0-16,-106 0 0,106 0 0,0 0 16,0 0-16,21 0 0,-21 0 0,21 0 15,-126 0-15,126 0 0,0 0 0,0 0 16,-21 0-16,21 0 0,0 0 0,-105 0 15,105 0-15,0 0 0,21 0 0,-20 0 16,-1 0-16,21 0 0,-105 0 0,84 0 16,21 0-16,0 0 0,22 0 15,-22 0-15,1 0 0,-43 0 0,42 0 16,21 0-16,1 0 0,-1 0 0,1 0 16,21 0-16,-85 0 0,63 0 0,22 0 15,-1 0-15,-20 0 0,21 0 0,-1 0 16,1 0-16,-22 0 0,22 0 0,21 0 15,-21 0-15,20 0 0,1 0 0,-21 0 16,0 0-16,20 0 0,1 0 0,0 0 16,0 0-16,0 0 0,-22 0 15,22 0-15,0 0 0,-21 0 0,21 0 16,-1 0-16,1 0 0,-21 0 0,0 0 16,-1 0-16,22 0 0,0 0 0,0 0 15,0 0-15,-22 0 0,1 0 16,21 0-16,0 0 0,-1 0 15,1 0-15,0 0 0,-21 0 16,21 0-16,-1 0 0,1 0 0,0 0 16,0 0-16,0 0 0,-43 0 15,43 0-15,0 0 0,0 0 0,0 0 16,-1 0-16,1 0 0,0 0 0,-42 0 16,41 0-16,1 0 0,0 0 0,0 0 15,-21 0-15,20 0 0,1 0 16,-21 0-16,21 0 0,0 0 0,-1 0 15,1 0-15,21-21 16,-21 21 0,21-21-16,0-1 15,0 1-15,-21 21 16,21-21-16,0 0 16,-21 0-16,0 0 0,-1 21 15,22-22-15,-21 1 0,0 0 16,0 0-16,21 0 0,-21 0 15,0-1-15,21 1 0,-22 21 16,22-42-16,0 21 0,0-22 16,0 22-16,0-21 0</inkml:trace>
  <inkml:trace contextRef="#ctx0" brushRef="#br0" timeOffset="4523.53">7408 2794 0,'0'-21'0,"0"0"15,-21 21 1,21-21-16,0 42 47,0 0-47,0 0 15,0 21-15,0-20 0,-21-1 16,21 0-16,0 21 0,0 22 0,0-22 16,0 0-16,0 22 0,-21-22 0,21 22 15,0-1-15,0 1 0,0-1 0,0 1 16,-21 63-16,-1-43 0,22-20 0,0 21 16,0-1-16,-21 1 0,21 21 0,-21-22 15,0 86-15,21-86 0,0 22 16,0-21-16,-21 21 0,21 0 0,-21-22 15,21 22-15,0 85 0,-22-107 0,22 1 16,0 0-16,-21 20 0,21-20 0,0-21 16,0 20-16,0 64 0,0-84 0,-21 21 15,21-22-15,-21 1 0,21-1 0,0 1 16,0-1-16,-21 64 0,0-85 0,-1 1 16,22 20-16,-21-20 0,21-22 0,0 21 15,-21 22-15,0-43 0,21 21 0,-21-42 16,21 21-16,0 0 0,0-63 31,0 21-31,0 0 16,0-85-16</inkml:trace>
  <inkml:trace contextRef="#ctx0" brushRef="#br0" timeOffset="6145.91">7345 2709 0,'0'-21'31,"21"21"-15,0 0-1,0 0-15,0 0 0,1 0 0,20 0 16,21-21-16,-20 21 0,20 0 0,-20-21 15,20 21-15,1 0 0,-1 0 0,1-21 16,-1 21-16,1 0 0,84-21 16,-85 21-16,22-22 0,0 1 0,20 21 15,-20-21-15,21 21 0,0 0 0,-22-21 16,22 21-16,85-42 0,-85 42 0,-1-22 16,1 22-16,21-21 0,-21 0 0,0 21 15,0-21-15,0 0 0,-1 21 0,86-21 16,-85 21-16,0-22 0,-1 22 0,1-21 15,0 21-15,0 0 0,0-21 0,105 21 16,-105 0-16,0-21 0,0 21 0,0 0 16,0 0-16,-1 0 0,1 0 0,0-21 15,85 21-15,-107 0 0,1 0 0,0 0 16,-1 0-16,1 0 0,0 0 16,-1 0-16,1 0 0,-22 0 0,22 0 15,42-21-15,-63 21 0,-1 0 0,-21 0 16,22 0-16,-22 0 0,1 0 0,-1 0 15,21 0-15,-20 0 0,20 0 0,-20 0 16,-1 0-16,-21 0 0,0 0 0,22 0 16,-22 0-16,0 0 0,0 0 15,0 0 1,0 0 0,-21 21-16,0 0 15,0 0-15,0 0 16,0 22-16,0-22 0,0 21 15,0 0-15,0-20 0,0 20 0,0 0 16,0 1-16,-21-1 0,0 0 0,0 1 16,0 20-16,21-21 0,-21 1 0,-1 20 15,1-20-15,-21 84 0,42-64 0,-21 1 16,0-1-16,-1 1 0,1-1 0,21 1 16,-21-1-16,-21 64 0,42-63 0,-21-1 15,-1 22-15,22-22 0,-21 22 0,0 0 16,21 63-16,-21-85 0,21 1 0,-21 20 15,21-20-15,0-1 0,0 22 0,-21 0 16,21 63-16,-22-85 0,22 22 16,0-21-16,-21-1 0,21 22 0,0-22 15,-21 85-15,21-84 0,-21-1 0,21 1 16,0-1-16,0 1 0,-21-1 0,0 64 16,-1-84-16,22 20 0,0 1 0,-21-22 15,0 22-15,21-1 0,-21-21 0,21 85 16,-21-84-16,21 20 0,-21-20 0,-1 20 15,22-21-15,0 1 0,0-1 0,-21 0 16,0 22-16,21-22 0,-21-21 0,21 22 16,-21-22-16,21 21 0,-21 1 0,21-1 15,-22-21-15,1 0 0,21 0 0,-21-21 16,0 22-16,21-1 0,-42-21 0,20 21 16,1-21-16,0 0 0,0 0 15,0 0-15,-43 0 0,43 0 0,0 0 16,-21 0-16,20 0 0,1 0 0,0 0 15,-42 0-15,20 0 0,22 0 0,0 0 16,-21 0-16,20 0 0,-20 0 0,-21-21 16,20 21-16,1 0 0,0 0 0,-1 0 15,1 0-15,-64 0 0,43 0 0,20 0 16,-20 0-16,-1 0 0,1 0 0,-1 0 16,-63 0-16,64 0 0,-1 0 0,1 0 15,-1 0-15,-20 21 0,20-21 16,-84 0-16,63 0 0,22 0 0,-22 0 0,0 0 15,1 0-15,-86 0 0,86 0 16,-1 0-16,0 0 0,-20 0 0,20 0 16,-21 0-16,-84 0 0,84 0 0,21 0 15,-21 0-15,22 0 0,-1 0 0,0 0 16,-63 0-16,63 0 0,1 0 0,-1 0 16,22 0-16,-22 0 0,-84 0 0,105 0 15,-21 0-15,1 0 0,20 0 0,-20 0 16,-1 0-16,-84 0 0,84-21 0,21 21 15,-20-21-15,20 21 0,-20 0 0,20 0 16,-42 0-16,43-22 0,20 22 0,1 0 16,0 0-16,-1-21 0,1 21 0,-43 0 15,64-21-15,-21 21 0,21 0 16,-22 0-16,22-21 0,0 21 0,0 0 16,-43-21-16,43 21 0,0 0 15,0 0-15,0 0 16,21-21-1,0-1-15,21 1 16,0 0-16,0 0 0</inkml:trace>
  <inkml:trace contextRef="#ctx0" brushRef="#br0" timeOffset="6723.58">8953 3958 0,'0'-21'0,"22"-21"15,-22 21 1,0 42 15,0 0-15,0 0-16,0 21 0,0 1 0,21-1 16,-21 0-16,0 22 0,0 42 0,0-43 15,0 1-15,0-1 0,0 1 0,0 20 16,-21 1-16,21-21 0,-22 105 0,1-106 15,0 22-15,21 0 0,0-22 0,-21 1 16,21 20-16,-21 43 0,0-42 0,21-21 16,0-1-16,0 1 0,-22-1 0,22 1 15,0-22-15,0 21 0,0-20 0,0-1 16,0 0-16,0 1 0,0 20 16,0-42-16,0 1 0,0-1 0,22 0 15,-1-21-15</inkml:trace>
  <inkml:trace contextRef="#ctx0" brushRef="#br0" timeOffset="7640.06">8975 4022 0,'-22'-21'0,"22"-1"31,22 22 0,20 0-31,-21 0 0,0 0 0,22 0 16,-22 0-16,21 0 0,0 0 16,1 0-16,20 0 0,43-21 0,-21 0 15,21 21-15,-22-21 0,22 21 0,21-21 16,-21 0-16,21 21 0,106-22 0,-106 1 16,0 0-16,0 21 0,-21-21 0,21 21 15,-22-21-15,1 21 0,64-21 0,-65 21 16,-41-22-16,21 22 0,-1 0 0,-20 0 15,20 0-15,-20 0 0,-22 0 0,22-21 16,-22 21-16,43 0 0,-64 0 0,21 0 16,-21 0-16,1 0 0,-1 21 15,0 1-15,-21-1 0,0 0 16,0 0-16,0 0 16,0 0-16,0 1 0,0-1 0,0 21 15,21 0-15,-21-20 0,0 20 0,0-21 16,0 21-16,0 1 0,21-22 0,-21 21 15,0 43-15,0-43 0,0-21 0,0 22 16,0-1-16,0 0 0,0 1 0,0-1 16,0 43-16,0-43 0,0 0 0,0 22 15,0-22-15,0 22 0,0-22 0,0 22 16,-21 41-16,0-62 0,21-1 0,-21 0 16,21 1-16,0 20 0,-21-20 0,-1 41 15,1-41-15,0-1 0,21 0 16,-21 1-16,0-1 0,21 0 0,-21 1 15,-22 20-15,22-21 0,21-20 0,-21 20 16,0-21-16,0 21 0,-1-20 0,-20-1 16,21 0-16,0 0 0,0 0 0,-1 0 15,-20 1-15,0-1 0,-1 0 0,22 0 16,-21-21-16,0 0 0,-1 21 0,1-21 16,-64 21-16,43-21 0,-1 0 0,1 0 15,-22 0-15,21 0 0,-105 22 0,63-22 16,22 0-16,20 0 0,-21 0 0,1 0 15,-1 0-15,-63 0 0,63 0 0,1 0 16,20 0-16,-21 0 0,1 0 0,-1 0 16,-84 0-16,84 0 0,22 0 15,-1 0-15,1 0 0,-1 0 0,1 0 16,-22 0-16,43 0 0,-1 0 0,1 0 16,21 0-16,0 0 0,-1 0 0,1 0 15,0 0-15,21 21 0,21 0 31,0-21-31,1 0 0,-1 0 16,0 0-16</inkml:trace>
  <inkml:trace contextRef="#ctx0" brushRef="#br1" timeOffset="13575.42">10245 783 0,'0'0'16,"-22"0"-16,1 0 15,21 21 1,-21-21-16,21 22 16,-21-1-16,21 0 0,0 0 15,0 0-15,-21 0 16,21 1-16,0-1 16,21-21 15,0 0-31,0-21 15,-21-1-15,0 1 16,0 0-16,0 0 0,0 0 16,0 0-16,0-1 15,-21 22-15,21-21 0,-21 21 16,21-21-16,-21 21 16,21-21 46,0 0-46,21 21-16,-21-21 15,21 21-15,0-22 0,0 22 16,-21-21-16,22 0 16,-1 21-16,0-21 0,0 21 15,0-21-15,0 21 16,1-21-16,-1-1 0,0 22 15,0 0-15,0 0 0,0-21 16,1 21-16,-1 0 0,0 0 16,0 0-16,0 0 0,0 0 0,22 0 15,-22 0-15,0 0 0,0 0 16,0 0-16,1 0 0,-1 0 0,0 0 16,0 0-16,0 21 0,0 1 15,22-22-15,-22 21 0,0-21 0,0 21 16,0-21-16,1 21 0,-1-21 0,0 21 15,0 0-15,-21 1 0,21-22 16,0 21-16,1 0 0,-1 0 0,0 0 16,-21 0-16,21 1 0,0 20 15,0-21-15,-21 0 0,22 22 0,-1-22 16,-21 21-16,0-21 0,0 22 16,21-22-16,-21 21 0,0-21 15,21 22-15,-21-22 0,0 21 0,0-21 16,0 22-16,0-22 0,0 21 15,0-21-15,0 22 0,0-22 0,0 21 16,0-21-16,0 22 0,0-1 0,-21-21 16,21 21-16,-21-20 0,21 20 15,0-21-15,-21 21 0,21-20 0,-22-1 16,1 21-16,21-21 0,-21 0 0,0 1 16,21-1-16,-21 0 0,21 0 15,-21 0-15,-1 0 0,22 1 16,0-1-16,-21-21 0,21 21 0,-21 0 15,0-21-15,21 21 0,0 0 16,-21-21-16,0 22 16,21-1-1,-22-21-15,22 21 16,-21-21-16,0 21 16,21 0-1,0 0-15,-21-21 16,0 0-1,21-21 32,0 0-47,0 0 16,0 0-16,0 0 16</inkml:trace>
  <inkml:trace contextRef="#ctx0" brushRef="#br1" timeOffset="13963.63">10795 1990 0,'0'0'0,"0"-21"0,0-1 15,-21 22-15,21-21 0,-21 21 16,21-21 0,21 21 15,0 0-31,-21 21 15,21 0-15,0-21 0,-21 22 16,21-1-16,1 0 0,-22 0 0,0 0 16,21 0-16,-21 1 0,21-1 0,-21 0 15,21 0-15,-21 0 0,0 0 16,0 1-16,0-1 0,21 0 16,-21 0-16,0 0 15,0 0 1,21-42 46,-21 0-62,22 21 0,-1 0 0,-21-21 16,21 21-16,0-21 0,0 21 0,-21-21 16,21-1-16,1 22 0,-1-21 15,0 21-15</inkml:trace>
  <inkml:trace contextRef="#ctx0" brushRef="#br1" timeOffset="14287.65">11388 2032 0,'0'0'0,"21"0"0,-21-21 15,21 21-15,0 0 16,-21 21 15,-21 0-15,0 0-16,0 1 0,-1-1 15,1 0-15,-21 0 0,21-21 16,0 21-16,-1 0 0,-20 1 0,21-1 16,-21 0-16,20 0 0,1 0 0,0 0 15,-21-21-15,21 22 0,-1-1 16,1 0-16,0-21 16,0 0-16,21 21 15,0-42 32,0 0-47,21 0 0,0 21 16,0-22-16,1 1 0,-1 0 15</inkml:trace>
  <inkml:trace contextRef="#ctx0" brushRef="#br1" timeOffset="15287.69">12150 1524 0,'0'0'15,"0"-21"-15,0-21 16,0 20-1,0 1-15,-22 42 47,1 1-31,21-1-16,-21 0 0,21 0 16,0 0-16,-21 0 0,0 1 0,21 20 15,0-21-15,0 0 0,-21 22 16,21-22-16,0 0 0,-22 0 0,22 0 15,0 0-15,0 1 0,0-1 0,0 0 16,22-21-16,-1 21 16,0-21-16,0 0 0,0 0 15,0 0-15,1 0 0,-1 0 0,0 0 16,21 0-16,-21 0 16,1-21-16,-1 21 0,0-21 0,0 0 15,0-1-15,0 1 0,1 0 16,-22 0-16,21 0 0,-21 0 15,21-1-15,-21 1 0,0 0 0,0 0 16,0 0-16,0 0 0,0-1 0,0 1 16,0 0-16,0 0 0,0 0 15,-64-22 1,43 43-16,0-21 16,0 21-16,0 0 0,0 0 15,-1 0-15,1 0 0,0 0 0,0 0 16,0 21-1,0-21-15,-1 22 0,1-1 0,0-21 16,21 21-16,-21 0 0,21 0 0,-21 0 16,21 1-16,-21 20 0,21-21 15,0 0-15,0 0 0,0 1 0,0-1 16,0 0-16,0 0 0,0 0 0,0 0 16,0 1-16,21-22 0,0 21 15,0 0-15,0-21 0,0 0 16,1 0-16,20 0 0,-21 0 15,0 0-15,0 0 0,1 0 0,-1 0 16,0 0-16,0 0 0,0 0 0,-21-21 16,21 21-16,1-21 0,-22-1 15,21 22-15,-21-21 0,0 0 16,21 0-16,-21 0 0,0 0 0,0-1 16,0-20-16,0 21 0,0 0 15,0 0-15,0-1 0,0 1 0,0 0 16,0 0-16,-21 21 0,0-21 0,21 0 15,-22 21-15,1 0 0,0-22 16,0 22-16,0 0 0,0 0 16,-1 0-16,1 0 0,0 0 15,0 0-15,0 22 0,0-1 16,-1-21-16,1 21 0,0 0 0,0 0 16,0 22-16,0-22 0,21 0 15,-22 0-15,22 0 0,-21 0 16,21 1-16,0-1 0,0 0 0,0 0 15,21-21 17,1 0-32,-22-21 0,0 0 0</inkml:trace>
  <inkml:trace contextRef="#ctx0" brushRef="#br1" timeOffset="17087.75">8869 868 0,'-21'0'31,"-1"21"-31,22 0 0,-21 0 0,21 1 16,0-1-16,0 0 16,0 0-16,0 0 15,21-21 1,1 0-16,-1 0 0,0 0 15,0 0-15,0 0 0,0 0 16,1-21-16,-1 21 0,-21-21 16,21 0-16,-21 0 0,21 21 0,-21-22 15,0 1-15,0 0 0,0 0 16,-21 0-16,0 0 0,0 21 16,-1 0-16,1 0 15,0 0-15,0 0 0,21 21 0,-21 0 16,0-21-16,21 21 0,-22 0 15,22 0-15,0 1 0,0-1 16,0 0-16,0 0 16,22-21-1,-1 0-15,0 0 0,0 0 16,0 0-16,-21-21 16,21 0-16,1 0 15,-22-1-15,0 1 16,0 0-16,-22 0 15,1 0 1,0 21-16,0 0 31,0 0-15,42 0 46,0 0-62,0 0 0,0 0 16,1 0-16,-1 0 16,-21 21-16,21-21 0,0 21 0,0-21 15,0 0-15,1 21 0,-1-21 16,0 21-16,0 1 0,0-22 16,0 21-16,1-21 0,-22 21 15,21 0-15,0-21 0,0 21 0,0 0 16,-21 1-16,21-22 15,1 21-15,-22 0 0,0 0 16,21-21-16,0 21 0,0 0 0,-21 1 16,21-1-16,0 0 0,-21 0 15,22-21-15,-1 21 0,-21 0 0,21 1 16,0-1-16,0 0 0,0 0 16,-21 0-16,22 0 0,-1 1 0,0-22 15,0 21-15,0 0 0,0 0 0,-21 0 16,22 0-16,-1 1 0,-21-1 15,21 0-15,-21 0 0,21 0 0,0 22 16,-21-22-16,0 0 0,0 0 0,21 0 16,-21 0-16,22 1 0,-22 20 15,0-21-15,0 0 0,0 0 16,0 22-16,0-22 0,21 0 0,-21 0 16,0 22-16,0-22 0,21 0 15,-21 0-15,0 0 0,0 0 0,0 22 16,0-22-16,0 0 0,0 0 15,0 0-15,0 22 0,0-22 0,0 0 16,0 21-16,0-20 0,0 20 0,0-21 16,0 21-16,0-20 0,0 20 15,0-21-15,0 0 0,0 22 0,0-22 16,0 21-16,0-21 0,0 0 0,0 22 16,0-22-16,0 0 0,0 0 15,0 22-15,0-22 0,0 0 16,0 0-16,0 0 0,-21 0 0,21 22 15,0-22-15,-21 0 0,21 0 0,0 22 16,0-22-16,0 0 0,-22 0 16,22 0-16,-21 0 0,21 22 0,-21-22 15,21 0-15,0 0 0,-21 0 16,21 1-16,-21-1 0,21 0 16,0 0-16,-21 0 0,-1 0 15,1 1-15,21-1 0,0 0 16,-21-21-16,21 21 15,-21-21-15,21 21 0,-21-21 16,21 21-16,0 1 0,-21-22 16,21 21-16,-22-21 0,1 21 15,0-21-15,21 21 0,-21 0 16,21 0-16,-21-21 16,21 22-16,0-1 15,-21-21 1,-1 0 31,22-21 15</inkml:trace>
  <inkml:trace contextRef="#ctx0" brushRef="#br1" timeOffset="17500.59">9356 3620 0,'0'0'0,"0"-22"0,0 1 16,0 0-1,0 42 17,0 0-32,0 1 15,21-1-15,-21 0 16,0 0-16,0 0 0,0 0 0,0 1 16,0-1-16,0 0 0,0 0 0,0 0 15,0 0-15,0 1 0,0-1 0,0 0 16,0 0-1,0 0-15,0 0 16,0-42 47,0 0-32,21 21-31,-21-21 0,0 0 15,21 21-15,0-21 0</inkml:trace>
  <inkml:trace contextRef="#ctx0" brushRef="#br1" timeOffset="17875.57">9948 3598 0,'0'0'0,"21"0"0,-21-21 15,22 21-15,-22 21 47,0 1-47,-22-22 0,1 21 16,21 0-16,-21-21 16,0 21-16,0 0 0,0 0 0,-1 1 15,1-1-15,-21 0 0,21 0 0,0 0 16,-22 0-16,22 1 0,-21-22 0,-22 42 15,43-21-15,0 0 16,0 0-16,0 1 0,-1-22 0,1 21 16,0 0-16,21 0 15,-21-21 1,21-21 46,21 21-62,-21-21 0,21 0 0</inkml:trace>
  <inkml:trace contextRef="#ctx0" brushRef="#br1" timeOffset="18900.2">10499 3281 0,'0'-21'15,"0"0"17,0-1-32,21 1 0,-21 0 15,0 0-15,21 21 16,-21-21-16,0 0 15,0-1-15,21 22 47,-21 22-31,0-1-16,0 0 0,0 0 16,0 0-16,0 0 0,0 1 15,0-1-15,0 21 0,0-21 16,0 0-16,-21 1 0,21 20 0,0-21 15,0 0-15,0 0 0,0 1 16,0-1-16,0 0 0,-21-21 0,21 21 16,0 0-16,0 0 0,0 1 31,-21-22 0,-1 0-15,1 0-1,0 0-15,0 0 16,0 0-16,0 0 16,-1 0-16,1 0 15,0 0-15,0 0 0,0 0 16,42 0 46,0 0-62,0 0 0,0 0 16,1 0-16,20 0 0,-21 0 0,21 0 16,-20 0-16,-1 0 0,21 0 0,-21 0 15,22 0-15,-22 0 0,0-22 16,0 22-16,0 0 0,0 0 0,1 0 16,-1 0-16,0 0 46,-42 0 48,0 0-63,-1 0-15,1 0-16</inkml:trace>
  <inkml:trace contextRef="#ctx0" brushRef="#br1" timeOffset="19068.58">10710 3620 0,'0'0'0,"-21"0"31</inkml:trace>
  <inkml:trace contextRef="#ctx0" brushRef="#br1" timeOffset="27664.5">11832 3704 0,'21'0'235,"0"0"-235,1 0 15,-1 0-15,0 0 0,0 0 0,0 0 16,0 0-16,1 0 15,-1 0-15,21 0 0,-21 0 16,0 0-16,1 0 16,-1 0-16,0 0 15,0 0 1,0 0-16,0 0 0,1 0 16,-1 0-16,0 0 0,0 0 15,0 0-15,0 0 16,1 0-16,-1 0 15,0 0-15,0-21 0,0 21 16,0 0-16,-21-21 16,22 21-16,-1 0 0,-21-21 0,21 21 15,0-21-15,0 21 0,0 0 16,-21-22-16,22 22 0,-1-21 16,0 21-16,-21-21 0,21 0 0,0 0 15,0 21 1,1-21-16,-1 21 0,-21-22 0,0 1 15,21 21-15,0-21 16,21 0 0,-42 0-16,22 21 15,-1-21-15,0 21 0,-21-22 16,21 22-16,-21-21 16,21 21-16,-21-21 15,0 0-15,0 0 0,0 0 16,0-1-16,0 1 15,21 21-15,-21-21 0,0 0 16,0 0-16,22 0 16,-22-1-16,21 22 15,-21-21 1,0 0-16,0 0 16,0 0-1,21 0-15,-21-1 16,0 1-16,0 0 15,0 0 1,21 0-16,-21 0 16,0-1-16,0 1 15,0 0 1,0 0 0,0 0-16,0 0 15,0-1-15,0-20 16,0 21-16,0 0 15,0 0 1,0-1-16,0 1 16,0 0-1,0 0 1,0 0 0,0 0-16,0-1 15,0 1 16,0 0-15,0 0 15,0 0-15,0 0 15,0-1 0,0 1 1,-21 21 155,0 0-171,0 21-1,21 1-15,-22-22 16,22 21-16,-21-21 0,0 21 0,0 0 16,21 0-16,-21 0 0,0 1 15,21-1-15,0 0 16,-22 0-16,22 0 16,-21 0-16,0-21 0,21 22 0,0-1 15,-21 0 1,0-21-16,21 21 15,0 0-15,-21-21 0,-1 21 16,44-21 78,-22-21-94,21 0 0,0 0 15,0 21-15,-21-21 0,0 0 16,21-1-16,0 1 16,-21 0-16,22 21 0,-22-21 0,21 21 15,-21-21-15,0 0 0,21 21 16,-21-22-16,21 22 0,-21-21 0,0 0 16,21 21-1,-21-21-15,21 21 0,-21-21 16,22 21 62,-1 0-47,0 0-31,0 0 16,0 0-1,0 0 17,1 0-32,-22 21 15,21-21 1,-21 21-16,21-21 0,-21 21 16,21 0-16,0 1 15,-21-1 1,21 0-16,1-21 15,-22 21-15,21 0 16,-21 0-16,21-21 16,-21 22-16,21-22 15,-21 21-15,0 0 16,21-21-16,-21 21 16,21-21-1,-42 0 173,0 0-188,0 21 15</inkml:trace>
  <inkml:trace contextRef="#ctx0" brushRef="#br1" timeOffset="31028.61">12298 3979 0,'0'22'15,"21"-22"48,0 0-48,0 0 1,0 0-16,1 0 0,-1 0 16,0 0-16,-21-22 15,21 22-15,0 0 0,22-21 16,-43 0-16,21 21 16,0 0-16,0-21 0,0 21 15,0 0-15,1 0 0,-1-21 16,0 21-16,-21-21 0,21 21 0,0 0 15,0 0-15,1 0 0,-22-22 0,21 22 16,0 0-16,0-21 0,0 21 16,-21-21-16,21 21 0,1 0 15,-1-21-15,0 21 0,0 0 16,0-21-16,0 21 0,1-21 16,-1 21-16,0 0 15,-21-22-15,21 22 0,0-21 16,0 21-16,-21-21 0,22 0 15,-1 21-15,0-21 16,0 0-16,-21-1 0,21 22 16,0-21-16,1 0 0,-1 0 15,0 0-15,0 0 16,-21-1-16,21 1 0,0 0 16,-21 0-16,22 0 15,-1 0-15,-21-1 0,0 1 16,21 0-16,0 21 0,-21-21 0,21 0 15,-21 0-15,21-1 0,1 1 16,-22 0-16,21 21 0,-21-21 0,0 0 16,21 21-16,-21-21 0,21 21 0,-21-43 15,21 22-15,-21 0 0,21 0 16,-21 0-16,0-1 0,0 1 16,22-21-16,-1 21 0,-21 0 15,21 21-15,-21-22 0,0 1 0,0 0 16,21 0-16,-21 0 0,21-22 0,0 43 15,-21-21-15,0 0 0,0 0 16,22 0-16,-22 0 0,0-1 0,0 1 16,21-21-16,-21 21 0,21 0 0,-21-1 15,0 1-15,21 0 0,-21 0 0,0 0 16,0 0-16,0-1 0,0-20 0,21 21 16,-21 0-16,0 0 0,0-1 0,0-20 15,0 21-15,0 0 0,0 0 0,0-22 16,0 22-16,0 0 0,0-21 0,0 20 15,0-20-15,0 21 0,0 0 0,0-22 16,0-20-16,0 42 0,0-22 0,0 22 16,0-21-16,0 21 0,0 0 0,0-1 15,0-20-15,0 21 0,0 0 16,0-22-16,0 22 0,0 0 0,0 0 16,0 0-16,0 0 0,0-22 15,0 22-15,0 0 16,0 0-16,0 0 0,0-1 15,0 1-15,0 0 0,0 0 16,0 0-16,0 0 16,0-1-16,0 1 15,0 0 1,0 0-16,0 0 16,0 0-16,-21 21 0,21-22 15,0 1 1,0 0-1,-21 21-15,21-21 16,0 0 15,-21 21 47,21 21-62,0 0-16,-21 0 16,-1 0-16,22 1 0,-21-22 15,21 21-15,-21 21 0,21-21 0,0 0 16,-21-21-16,21 22 0,0-1 0,-21 0 16,21 0-16,0 0 0,0 0 15,0 1-15,-21-1 0,21 0 0,-22 0 16,22 0-16,0 0 15,0 1-15,0-1 16,-21-21 0,21 21-1,0-42 32,0 0-31,0-1-16,0 1 0,0 0 15,21 0-15,-21 0 0,0 0 16,0-1-16,22 22 0,-22-21 0,21 0 16,-21 0-16,0 0 0,21-22 15,0 43-15,-21-21 0,0 0 16,21 0-16,0 0 16,-21 0-16,22 21 0,-22-22 15,0 1-15,21 21 0,-21-21 16,0 0 31,21 42-16,0-21-15,-21 42-16,21-42 0,0 22 15,1-1-15,-1-21 0,0 21 16,0 0-16,0-21 0,0 21 0,1 0 15,-1 1-15,21-1 0,-21 0 0,22 0 16,-22 0-16,21 0 0,-21-21 0,0 22 16,1-1-16,-1 0 0,0-21 15,0 21-15,-21 0 0,21-21 16,0 21-16,-21 1 0,0-1 31,0 0 32</inkml:trace>
  <inkml:trace contextRef="#ctx0" brushRef="#br1" timeOffset="40188.3">6964 11705 0,'0'-21'31,"0"0"-15,0 0-16,0 0 16,0-1-1,0 1-15,0 0 0,0 0 16,0 0-16,0 0 16,0 42 15,0 0-31,0 0 15,0 0-15,0 0 0,0 22 16,0-22-16,0 0 0,0 21 0,0-20 16,0 20-16,0 0 0,0 1 0,0 20 15,-21-21-15,21 22 0,0-1 0,0 1 16,0-1-16,0 86 0,0-86 0,0 22 16,0-22-16,0 43 0,0-21 0,0-1 15,0 1-15,0 21 0,0-21 0,0-1 16,0 22-16,0 0 0,0 0 0,0 0 15,0-1-15,0 1 0,0 0 0,0 21 16,0-21-16,0 127 0,0-106 16,0 0-16,0 0 0,-22 0 0,22 0 15,-21 0-15,0 0 0,0 0 0,0 21 16,0-21-16,-1 0 0,1 0 0,0 0 16,21-21-16,-21 21 0,0 0 0,0-21 15,-1 21-15,1 84 0,0-105 0,0 0 16,21 0-16,-21 0 0,0-22 0,21 22 15,-22-21-15,22-1 0,0 1 0,-21-21 16,21 20-16,0-41 0,0 20 0,-21-21 16,21 1-16,0-22 0,0 0 0,0 0 15,0-42-15,0 0 16,0-21-16,0-1 0</inkml:trace>
  <inkml:trace contextRef="#ctx0" brushRef="#br1" timeOffset="41628.46">6985 11557 0,'21'-42'31,"0"21"-31,0 21 0,-21-22 16,22 22-16,-1 0 0,0 0 0,0-21 16,0 21-16,22 0 0,-22 0 0,0 0 15,21 0-15,-21 0 0,22-21 0,20 21 16,-20 0-16,-1 0 0,85 0 0,-42 0 16,-1 0-16,-20 0 0,20 0 15,1 0-15,21 0 0,-21 0 0,20 0 16,1-21-16,0 21 0,21 0 0,21 0 15,-21 0-15,21-21 0,1 21 0,20 0 16,0 0-16,22-21 0,-22 21 0,22 0 16,20-22-16,1 22 0,-22-21 0,22 21 15,0 0-15,21 0 0,-22 0 0,22-21 16,0 21-16,-21 0 0,253 0 0,-253 0 16,21 0-16,-22 0 0,1 0 0,0 0 15,21 0-15,-22 0 0,1 0 0,0 0 16,-1 0-16,1 0 0,0 0 0,-22 0 15,22 0-15,-1 0 0,-20 0 16,-1 0-16,-20 0 0,-1 0 0,0 0 16,-20 0-16,-1-21 0,-21 21 0,0 0 15,0 0-15,-21 0 0,-22-21 0,1 21 16,-22 0-16,1 0 0,-1-21 0,-20 21 16,-1 0-16,22-22 0,-43 22 0,0 0 15,-21 22 16,0-1-31,-21 21 0,21-21 16,-21 22-16,-1-22 0,1 21 0,0 0 16,0 1-16,0-1 0,0 0 0,-1 22 15,22-22-15,-42 22 0,42 20 16,-21-20-16,0 21 0,-43 84 0,43-84 16,0-1-16,0 22 0,0 0 0,-1 0 15,1 0-15,0-1 0,0 1 0,0 0 16,0 21-16,21 0 0,-22 0 0,22 0 15,0 0-15,0 0 0,-21 0 0,21 0 16,0 21-16,-21-21 0,21 21 0,0-21 16,0 0-16,-21 149 0,0-128 0,0-21 15,21 0-15,-22 0 0,22 0 16,-21 0-16,0 21 0,21-42 0,-21 21 0,0 0 16,0 0-16,21-21 0,-22 21 15,1-22-15,0 1 0,0 0 0,0 0 16,21-21-16,-21 20 0,-1-20 0,22 0 15,-21 21-15,21-22 0,0-20 0,-21 20 16,0 43-16,0-42 0,21-21 0,-21-1 16,-1-21-16,1 22 0,0-1 0,0 1 15,0-22-15,-22 1 0,22-1 0,-21 0 16,21 1-16,-22-22 0,1 0 0,0 21 16,-1-42-16,1 21 0,0 1 0,-22-22 15,22 0-15,-22 0 0,1 21 16,-22-21-16,22 0 0,-22 0 15,-21 0-15,22 0 0,-43-21 0,21 21 16,-169-22-16,126 1 0,1 0 0,-21 0 16,0 0-16,-22 21 0,22-21 0,-43-1 15,22 22-15,-22-21 0,0 21 0,1 0 16,-1 0-16,0 0 0,22 0 0,-22 0 16,0 0-16,22 0 0,-22 0 0,1 0 15,20 0-15,-21 0 0,1 0 0,-1 0 16,0 21-16,1-21 0,20 0 0,-20 0 15,20 22-15,1-22 0,-1 0 0,1 0 16,20 0-16,1 0 0,21 0 16,0 0-16,21 0 0,0 0 0,0 0 15,21 0-15,21 0 0,-21 0 0,22-22 16,20 22-16,-21-21 0,22 21 0,-1-21 16,22 0-16,0 21 0,-1-21 0,1 21 15,0-21-15,21-1 0,-1 1 0,22 0 16,0 0-16,0-21 0,0 20 0,0-20 15,22 0-15,20-1 0,-21 1 0</inkml:trace>
  <inkml:trace contextRef="#ctx0" brushRef="#br1" timeOffset="42158.17">9313 13716 0,'0'0'15,"0"-21"-15,-21 21 32,21 21-17,-21 0-15,21 0 0,0 1 0,0 20 16,0 0-16,0 1 0,0 41 0,0-20 15,0-1-15,0 22 0,0 0 0,21-1 16,-21 1-16,0 0 0,0 20 0,0-20 16,21 0-16,-21 21 0,0-22 15,0 22-15,0-21 0,0 21 0,0-22 16,0 22-16,0-21 0,0-1 0,0 22 16,0 64-16,0-86 0,0 1 0,0-22 15,-21 1-15,21-22 0,0 1 0,0-1 16,0-21-16,0 21 0,0-20 15,0-44 1,0 1-16,0 0 0,0-21 16,0-1-16,21 1 0</inkml:trace>
  <inkml:trace contextRef="#ctx0" brushRef="#br1" timeOffset="42929.01">9398 13801 0,'-42'-21'0,"84"42"0,-106-85 0,22 43 0,21 21 15,0-21-15,0 0 0,-1 21 0,22-21 16,22 21 0,20 0-16,-21-22 15,21 22-15,1-21 0,20 21 16,1 0-16,20-21 0,22 21 0,-21 0 0,42 0 15,-21-21-15,0 21 0,21 0 16,0-21-16,21 21 0,148 0 0,-148 0 16,0 0-16,1 0 0,-1 0 0,21 0 15,-21 0-15,0-21 0,-21 21 0,22 0 16,-22 0-16,0 0 0,-22-22 0,22 22 16,-21 0-16,0 0 0,0-21 0,0 21 15,-22 0-15,1 0 0,0 0 0,-22 0 16,1 0-16,-1 0 0,-20 0 0,-1 0 15,0 0-15,1 0 0,-1 0 0,0 0 16,-21 0-16,1 0 0,-1 21 0,0-21 16,0 22-16,0-1 0,-21 0 15,0 0-15,0 0 0,21 0 16,-21 1-16,0-1 0,0 21 0,0-21 16,0 22-16,0-1 0,0 0 0,0 1 15,0-1-15,0 21 0,0-20 0,0 20 16,0 1-16,0 20 0,0 65 0,0-65 15,0 1-15,0 0 0,22 84 16,-22-84-16,21-1 0,-21 1 0,0 21 16,0-22-16,21 1 0,-21 0 0,21-1 15,-21-20-15,21 21 0,-21-1 0,0 1 16,0-22-16,0 22 0,0-21 0,0 20 16,0-20-16,-21-1 0,0 1 15,0-1-15,0-20 0,-22 20 0,22-21 16,-21 43-16,-1-21 0,22-22 0,-21 0 15,0-21-15,-1 22 0,1-22 0,-22 21 16,1-21-16,-1 1 0,-20-1 0,-1 0 16,-21 0-16,0 0 0,-21-21 0,22 21 15,-44-21-15,1 0 0,0 0 0,-21 0 16,-22 0-16,22 0 0,-22 0 0,-20 0 16,20 0-16,1 0 0,20 0 0,-168-21 15,190 0-15,21 21 0,21 0 0,0-21 16,21 21-16,1-21 0,-1 21 0,43-21 15,-22-1-15,22 22 0,-1-21 16,1 0-16,21 0 0,0 0 0,21 0 16,0-1-16,0 1 0,0 0 0,21-21 15,0 21-15,0-22 0,0 22 0,22-21 16</inkml:trace>
  <inkml:trace contextRef="#ctx0" brushRef="#br1" timeOffset="43256.82">10604 14796 0,'0'0'15,"0"-43"-15,-21 22 0,0 0 0,0 21 31,21 21-31,0 0 0,0 0 0,0 22 16,0-22-16,0 21 0,0 1 0,0 20 16,0 1-16,0-22 0,21 21 0,-21 64 15,0-63-15,0-22 0,0 22 0,0-22 16,0 0-16,0 1 0,0-1 0,0-21 16,0 22-16,0-22 0,0 0 0,0 0 15,0 0-15,0 0 16,0-42-1,0 0-15,0 0 16</inkml:trace>
  <inkml:trace contextRef="#ctx0" brushRef="#br1" timeOffset="43775.79">10647 14753 0,'0'0'0,"0"-21"15,-21-85 1,21 85-16,21 21 31,0-21-31,21 21 16,1 0-16,20 0 0,1-21 0,-1 21 15,22 0-15,-22 0 0,22-21 0,0 21 16,-1 0-16,1 0 0,-22 0 0,43 0 16,-21 0-16,0 0 0,-1 0 0,-20 0 15,20 0-15,-20 0 0,-1 0 0,1 0 16,-1 21-16,22 0 0,-43-21 0,-20 21 15,-1-21-15,0 21 0,0-21 0,0 21 16,0 1-16,-21-1 0,0 0 16,22 0-16,-22 0 0,21 0 15,-21 1-15,21-1 0,-21 0 16,0 21-16,21-21 0,-21 1 0,21 20 16,-21-21-16,0 21 0,0 1 0,21 20 15,-21-20-15,22-1 0,-22-21 0,0 21 16,0 1-16,0-1 0,0-21 0,0 22 15,0-22-15,0 21 0,-22 0 0,1-20 16,-21-1-16,21 21 0,-22-21 0,1 22 16,-21-22-16,-1 0 0,-21 0 0,1 21 15,-128 1-15,85-1 0,21-21 0,-21 0 16,0 1-16,21-1 0,-21 0 0,0 0 16,22-21-16,20 0 0,-21 0 15,43 0-15,-22 0 0,21 0 0,22 0 16,0 0-16,-1-21 0,22 21 0,-21-21 15,21 0-15,21-43 0,0 43 0,0-21 16,0-1-16,0 1 0,0 0 0,0-1 16,21-20-16</inkml:trace>
  <inkml:trace contextRef="#ctx0" brushRef="#br1" timeOffset="47035.89">11239 11367 0,'0'0'0,"-21"0"0,-85-22 31,85 22-31,0 22 0,0-1 15,0 0-15,0-21 0,-1 21 0,1 0 16,0-21-16,21 21 0,-21 1 0,21-1 16,0 0-16,0 0 15,85-21 1,-64 0-16,0 0 0,0 0 16,0 0-16,0 0 0,1 0 0,-1 0 15,0-21-15,0 21 0,21-42 0,-42 20 16,0 1-16,0 0 15,0 0-15,0 0 0,0 0 0,0-1 16,-21 1-16,0 0 0,0 0 0,0 21 16,0-21-16,-1 21 0,1 0 0,0 0 15,0 0-15,0 0 0,0 0 16,21 21-16,0 0 16,21-21-1,0 0-15,0 0 16,21 0-16,-20 0 0,-1 0 15,0 0-15,0 0 0,0 0 0,0-21 16,1 21-16,-1 0 16,0-21-1,0 21 1,0 0-16,0 0 16,1 0-16,-1 0 15,0 0 1,-21 21-16,21 0 15,-21 0 17,-21-21 93,21-21-110,-21 21 1,0 0 0,21-21-16,-22 21 15,1 0-15,0 0 0,0-21 16,0 21-1,0 0-15,21-21 16,-22 21-16,1 0 16,0 0-16,0 0 0,21 21 15,-21-21-15,21 21 0,-21 0 0,-1-21 16,22 21-16,0 0 0,0 1 0,0-1 16,-21 0-16,21 0 0,0 0 15,0 0-15,0 1 16,21-22-16,1 0 0,-1 0 15,0 21-15,0-21 0,0 0 16,0 0-16,22-21 0,-43-1 16,21 22-16,0-21 15,-21 0-15,0 0 0,0 0 16,0 0-16,0-22 0,0 22 0,0 0 16,0 0-16,-21 0 0,0-1 0,21 1 15,-21 21-15,-1-21 0,1 21 0,0 0 16,0 0-16,0 0 0,0 0 15,21 21-15,-22 0 0,1 1 0,21-1 16,-21 0-16,21 0 0,0 43 0,0-43 16,-21 0-16,21 0 0,0 0 0,0 0 15,0 1-15,0-1 0,0 0 0,21-21 16,-21 21-16,21-21 0,0 0 16,1 0-16,-1 0 0,0 0 15,0 0-15,0 0 0,0 0 16,1-21-16,-1 0 0,-21 0 15,21-1-15,-21 1 0,21 0 16,-21-21-16,0 21 0,0-22 0,0 22 16,0 0-16,-21-21 0,0 20 0,0 1 15,-1 0-15,1 21 0,0-21 0,0 0 16,0 21-16,0 0 0,-1 0 0,1 0 16,0 21-16,0 0 0,0 0 15,21 0-15,0 22 0,-21-22 0,21 0 16,-22 21-16,22-20 0,0 20 0,-21-21 15,21 0-15,0 0 0,0 1 16,0 20-16,0-21 0,0 0 0,21 0 16,1-21-16,-1 22 0,0-22 15,0 0-15,0 0 0,0 0 16,1 0-16,-22-22 0,21 22 0,0-21 16,0 0-16,0 0 0,0 0 0,-21 0 15,0-1-15,0 1 0,0-21 0,0 21 16,0 0-16,0-22 0,0 22 0,0-21 15,-21 21-15,0-1 0,-21-20 0,21 21 16,-1 0-16,1 21 0,0 0 0,0 0 16,0 0-16,0 21 0,-1 0 0,1 0 15,21 0-15,0 22 0,-21-22 16,21 21-16,-21-21 0,21 22 0,0-22 16,0 21-16,0-21 0,0 1 0,0 20 15,0-21-15,0 0 0,21 0 0,0-21 16,0 22-16,-21-1 0,22-21 0,-1 0 15,0 0-15,0 0 0,21 0 16,-20 0-16,-1-21 0,0 21 0,0-22 16,0 1-16,-21 0 0,21 0 0,1 0 15,-22 0-15,0-1 0,0-20 0,0 21 16,0-21-16,0 20 0,0-20 0,0 21 16,-22-21-16,1 20 0,21-20 15,-21 21-15,0 0 0,0 0 0,0-1 16,-1 22-16,1 0 0,0 0 0,0 0 15,-21 0-15,20 22 0,1-1 0,21 0 16,-21 0-16,0 21 0,21-20 0,-21 20 16,21-21-16,0 21 0,0-20 0,0 20 15,0-21-15,0 0 0,0 0 0,21 1 16,0-1-16,0 0 0,0-21 0,1 21 16,20-21-16,-21 0 0,0 0 15,0 0-15,1 0 0,-1 0 16,0 0-16,0-21 0,0 21 0,-21-21 15,21 0-15,1-1 0,-1-20 0,-21 21 16,0 0-16,0 0 0,0-22 0,0 22 16,0 0-16,0-21 0,0 20 0,-21 1 15,-1 0-15,1 21 0,0-21 0,0 0 16,0 21-16,0 0 0,-1 0 16,1 0-16,0 21 0,0 0 0,21 0 15,0 0-15,-21 22 0,21-22 0,0 0 16,-21 21-16,21-20 0,0-1 0,0 21 15,0-21-15,0 0 0,0 1 0,21-1 16,21 21-16,-21-21 16,0-21-16,1 0 0,-1 0 0,0 0 15,0 0-15,0 0 0,0 0 0,1 0 16,-1-21-16,0 0 0,0 21 0,-21-21 16,0 0-16,0-1 0,0 1 0,0 0 15,0-21-15,0 21 0,0-22 0,0 22 16,-21-21-16,0 21 0,0-1 0,-1 1 15,-20 0-15,21 0 0,0 21 16,-22 0-16,1 0 0,21 0 0,0 0 0,0 0 16,21 21-16,-22-21 0,22 21 15,-21 0-15,21 1 0,0-1 0,0 0 16,0 0-16,0 0 16,21-21-1,1 0 1,-1 0-1,0 0-15,-21-21 0,21 21 16,-21-21-16,21 21 0,-21-21 0,21 0 16,1-1-16,-1 1 0,-21 0 0,0 0 15,21 0-15,0 21 0,-21-21 0,21-1 16,0 22-16,-21-21 0,22 21 0,-1 0 16,-21-21-16,21 0 0,0 21 0,0 0 15,0 0-15,1-21 0,-1 21 16,0 0-16,0 0 0,21 0 15,-20 0-15,-1 0 0,0 0 0,21 0 16,-21 0-16,22 0 0,-1 0 0,0 0 16,1 21-16,-1-21 0,0 21 0,1-21 15,20 21-15,-20 0 0,-1 1 0,-21-22 16,21 21-16,1 0 0,-22 0 0,21 0 16,-21 0-16,22 1 0,-22-1 0,21 0 15,1 42-15,-1-41 0,-21-1 0,21 0 16,-20 21-16,-1-21 0,21 1 0,-21-1 15,0 21-15,1-21 0,20 0 0,-21 1 16,0-1-16,0 21 0,22-21 16,-22 0-16,0 1 0,0-1 0,-21 0 15,21 21-15,1-21 0,-1 22 0,-21-1 16,0 0-16,21 1 0,-21-22 0,0 21 16,21-21-16,-21 22 0,0-1 0,0 0 15,0-20-15,0 20 0,0 0 0,0-21 16,0 22-16,0-1 0,0-21 0,0 22 15,0-1-15,0-21 0,0 21 0,0 1 16,0-1-16,0 0 0,0 1 0,0 20 16,0-20-16,0-1 0,0 0 0,0 1 15,0-22-15,0 21 0,-21 0 0,0-20 16,21 20-16,-21-21 0,21 21 16,-22-20-16,1 20 0,0-21 0,21 21 15,-21-20-15,0 20 0,21-21 0,-21 21 16,-1 1-16,1 20 0,0-20 0,0-1 15,21-21-15,-21 21 0,0-20 0,-1 20 16,22-21-16,-21 21 0,0-20 0,21-1 16,-21 21-16,0-21 0,0 0 0,-1 1 15,22-1-15,-21 0 0,0 0 16,0 0-16,-21 22 0,20-22 0,1-21 0,0 21 16,21 0-16,-21 0 0,0-21 0,0 21 15,-1 1-15,1-1 0,0 0 16,0-21-16,0 21 0,0 0 15,-1-21-15,22 21 0,-21-21 16,21 22-16,-42-22 0,42 21 0,-21 0 16,0-21-1,21 21-15,-22-21 0,22 21 16,-21-21 0,21-21 30,0 0-46,0 0 16,0 0-16,0-1 0,0 1 16,21 21-16,-21-21 0,22 0 15</inkml:trace>
  <inkml:trace contextRef="#ctx0" brushRef="#br1" timeOffset="47568.59">12044 14055 0,'0'0'16,"0"-21"-16,0-1 0,0 1 16,0 42 31,0 1-32,0-1-15,0 0 0,0 0 16,0 0-16,0 0 0,0 1 0,0-1 15,-21 0-15,21 0 0,0 21 0,0-20 16,-22-1-16,1 21 0,0 0 0,0 1 16,0-22-16,0 0 0,21 0 0,0 0 15,-22 1-15,1-1 0,21 0 16,21-42 31,1 0-47,-1 21 15,0-22-15,0 22 0,0-21 16,22 21-16,-22-21 0,0 21 0,21-21 16,-21 21-16,22-21 0,-1 21 0,-21 0 15,22-21-15,20 21 0,-21-22 0,1 22 16,-22-21-16,0 21 0,0 0 0,0 0 16,1 0-16,-1 0 0,0 0 15,-21-21 79,0 0-94,21 21 16</inkml:trace>
  <inkml:trace contextRef="#ctx0" brushRef="#br1" timeOffset="49247.89">14139 13123 0,'0'22'63,"-21"-1"-63,0 0 15,21 0-15,-21 0 0,0 0 16,-1 1-16,22-1 16,0 0-16,0 0 15,0 0 1,22-21-16,-1 0 16,0 0-16,21 0 15,-21 0-15,1 0 0,-1 0 16,0-21-16,-21 0 15,21 0-15,0 0 16,-21-1-16,0 1 0,0 0 16,0 0-16,0 0 0,-21 0 15,0 21-15,0 0 16,0 0-16,-1 0 0,1 0 16,0 0-16,0 0 0,21 21 46,-21-21-46,21 21 0</inkml:trace>
  <inkml:trace contextRef="#ctx0" brushRef="#br1" timeOffset="49779.61">13081 14584 0,'0'21'31,"0"21"-15,0-20-16,0-1 16,0 0-16,0 21 0,0-21 0,0 1 15,0-1-15,0 0 16,0 0-16</inkml:trace>
  <inkml:trace contextRef="#ctx0" brushRef="#br1" timeOffset="50319.64">13187 14351 0,'0'0'0,"-21"0"16,-1 0-16,1 0 0,0 0 16,0 0-16,0 0 0,0 0 0,-1 0 15,1 21-15,0 0 0,0-21 0,0 22 16,0-1-16,-1 0 0,1 0 0,0 21 15,0-20-15,0-1 0,0 21 0,21-21 16,0 0-16,-22 22 0,22-22 16,0 21-16,0-21 0,0 1 0,0-1 15,0 0-15,0 0 0,0 0 0,22 0 16,-1 22-16,0-22 0,0-21 0,0 21 16,0-21-16,1 21 0,20-21 0,-21 0 15,0 0-15,22 21 0,-22-21 0,0 0 16,0 0-16,21 0 0,-20 0 0,-1 0 15,0-21-15,0 21 0,0-21 0,22 0 16,-22 0-16,0 0 0,0 21 0,0-22 16,0-20-16,-21 21 0,22 0 0,-22 0 15,0-22-15,0 1 0,0 0 16,0 20-16,0-20 0,0 0 0,-22-1 16,1 1-16,0 21 0,0-21 0,-21 20 0,20 1 15,1 0-15,-21 0 0,21 21 16,-22 0-16,-20 0 0,42 0 0,0 0 15,-22 0-15,22 21 0,0 0 0,0 0 16,0 1-16,-1-1 0,1 21 0,0-21 16,0 0-16,0 1 0,21 20 0,0-21 15,0 0-15,0 0 0,0 22 0,0-22 16,21 0-16,0 0 0,0 0 16</inkml:trace>
  <inkml:trace contextRef="#ctx0" brushRef="#br1" timeOffset="53811.89">10075 10859 0,'-21'0'31,"21"21"-15,0 0 0,0 0-16,0 0 0,0 22 15,0-22-15,-21 0 0,21 0 0,0 0 16,0 0-16,0 1 0,0-1 0,0 0 15,0 0-15,0-42 47,0 0-31,0 0-16</inkml:trace>
  <inkml:trace contextRef="#ctx0" brushRef="#br1" timeOffset="54331.41">10118 10626 0,'-22'0'0,"-83"0"32,62 0-32,22 0 0,0 21 0,-21-21 15,20 21-15,1-21 0,-21 21 0,21 0 16,0 1-16,-1-1 0,1 0 0,0 0 15,0 0-15,0 0 0,0 22 0,21-1 16,0-21-16,0 0 0,0 22 16,0-22-16,0 21 0,0 1 0,0-22 15,0 21-15,21-21 0,-21 22 0,21-22 16,0 0-16,0 0 0,0 0 0,22 0 16,-22 1-16,0-1 0,21-21 0,1 21 15,-22-21-15,21 0 0,1 0 0,-22 0 16,63 0-16,-41 0 0,-22-21 0,21 21 15,-21-21-15,22-1 0,-22 1 0,21 0 16,-21 0-16,1 0 0,-1 0 0,21-22 16,-42 22-16,21-21 0,0 21 0,1-22 15,-1 1-15,-21 21 0,0-22 16,21 1-16,-21 21 0,0-21 0,0-1 16,0 1-16,0-22 0,-21 43 0,0 0 15,-1-21-15,-20 21 0,21 21 0,-21-22 16,-1 1-16,1 21 0,0 0 0,-22 0 15,1 0-15,-1 0 0,1 21 0,-1 1 16,1-22-16,20 21 0,-20 0 0,20 21 16,1-21-16,0 22 0,21-22 0,-22 21 15,22 1-15,0-22 0,0 21 0,21 22 16,0-22-16,-43 64 0,43-43 0,0-20 16,0 20-16,0-21 0,-21 1 0</inkml:trace>
  <inkml:trace contextRef="#ctx0" brushRef="#br1" timeOffset="67711.61">11091 11430 0,'0'21'109,"0"0"-93,21-21 0,-21 22-16,22-22 0,-1 0 15,0 0 1,0 0-1,0 0-15,-21-22 0,21 22 0,-21-21 16,22 0-16,-22 0 16,0 0-16,0 0 15,-22-1-15,1 22 16,0-21-16,0 21 0,0-21 0,0 21 16,-1 0-16,1 0 0,0-21 0,0 21 15,0 0-15,0 21 16,-1 0-1,22 0-15,0 1 0,0-1 0,0 0 16,0 0-16,0 0 0,0 0 16,0 1-16,0-1 0,0 0 15,22 0-15,-1-21 16,0 0-16,-21 21 0,21-21 0,0 0 16,0 0-16,1 0 0,-1 0 15,0 0-15,0-21 0,0 21 16,0-21-16,-21 0 0,22 0 15,-1-1-15,-21 1 0,0 0 16,0 0-16,0 0 16,0 0-16,-21-1 0,-1 1 15,1 0-15,0 21 0,0-21 16,0 21-16,0-21 0,-1 21 0,1 0 16,0 0-16,0 21 15,21 0-15,-21 0 16,21 0-16,0 1 0,-21-1 0,21 0 15,0 0-15,0 0 0,0 0 0,0 1 16,0-1-16,0 0 0,21-21 16,-21 21-16,21-21 0,0 0 15,0 0-15,0 0 0,1 0 16,-1 0-16,0 0 0,-21-21 16,21 0-16,0 21 15,-21-21-15,21-1 0,-21 1 16,22 0-16,-22 0 0,0 0 0,0 0 15,0-1-15,0 1 0,0 0 16,-22 0-16,22 0 0,-21 21 16,0 0-16,0 0 15,0 0-15,21 21 0,-21-21 16,21 21-16,0 0 0,0 0 16,0 1-16,0-1 0,0 0 15,0 0-15,0 0 0,0 0 16,21-21 15,0 0-15,-21-21 31,0 0-1,0 0 95</inkml:trace>
  <inkml:trace contextRef="#ctx0" brushRef="#br1" timeOffset="69155.89">11197 11388 0,'0'21'78,"-21"-21"63,0 0-110,21-21 0,0 0 94,0-1-109,0 1 0,21 0-16,-21 0 15,21 0-15,0 0 16,0-1-16,1 22 0,-1-21 16,0 0-16,0 0 15,0 21-15,0-21 0,1 21 16,-1-21-16,0 21 15,0 0-15,0-22 0,0 1 16,22 21-16,-22-21 16,0 21-16,0 0 0,0 0 15,1 0-15,-1 0 0,0-21 16,0 21-16,21 0 0,-20 0 16,-1 0-16,0 0 0,0 0 0,0 0 15,0 0-15,1 0 0,-1 0 0,0 0 16,0 0-16,0 0 0,22 0 0,-22 0 15,0 0-15,0 0 0,0 0 0,0 21 16,1-21-16,-1 0 0,0 0 0,0 21 16,0-21-16,0 0 0,1 21 15,-1-21-15,0 22 0,0-1 0,0-21 16,0 21-16,1-21 0,-1 21 0,0 0 16,0-21-16,0 21 0,-21 1 15,21-22-15,1 21 0,-1 0 0,0 0 16,-21 0-16,21 0 0,-21 1 0,21-1 15,0-21-15,-21 21 0,22 0 0,-22 0 16,21 0-16,0 1 0,-21-1 0,21 21 16,0-21-16,0-21 0,-21 21 0,22 1 15,-1-1-15,-21 0 0,21 0 0,0 0 16,-21 0-16,21-21 0,0 22 16,1 20-16,-1-21 0,0 0 0,0 0 15,0 1-15,-21 20 0,21-21 0,1 0 16,-1 0-16,0 1 0,0 20 0,0-21 15,22 21-15,-43 1 0,21-22 0,0 0 16,0 0-16,-21 0 0,21 1 0,0-1 16,-21 21-16,0-21 0,22 0 0,-1 1 15,-21-1-15,21 21 0,-21-21 0,0 22 16,21-22-16,-21 0 0,0 0 0,21 0 16,-21 0-16,0 1 0,0-1 0,0 21 15,21-21-15,-21 22 0,22-22 0,-22 21 16,0-21-16,0 0 0,0 1 0,21-1 15,-21 21-15,0-21 0,21 0 16,-21 1-16,0-1 0,0 0 0,0 21 16,0-21-16,0 1 0,0-1 0,0 0 15,0 0-15,0 0 0,0 0 0,0 1 16,0-1-16,0 21 0,0-21 16,0 0-16,0 1 15,0-1-15,0 0 0,0 0 16,-21 0-16,21 0 15,0 1 1,0-1 0,0 0 15,0-42 47,0 0-62,0-1-16</inkml:trace>
  <inkml:trace contextRef="#ctx0" brushRef="#br1" timeOffset="69541.06">13250 13293 0,'0'0'15,"-21"0"-15,0 0 0,0 0 0,21 21 63,21-21-63,0 0 0,0 21 15,0 0-15,1 0 0,-1-21 16,0 22-16,0-1 0,0 0 16,0 0-16,-21 0 0,22 0 15,-1-21-15,0 22 16,-21-1-16,21-21 16,-21 21-16,21-21 15,-21-21 48,21 21-63,-21-21 0,0-1 15</inkml:trace>
  <inkml:trace contextRef="#ctx0" brushRef="#br1" timeOffset="69839.89">13779 13060 0,'0'0'0,"0"-21"15,-21 21 17,21 21-32,-21 0 15,21 0-15,0 0 0,-21-21 16,21 22-16,-21-1 0,0 0 0,-1 42 15,1-41-15,21-1 0,-21 0 0,0 0 16,0 0-16,21 22 0,-21-22 0,-1 0 16,1 0-16,21 0 0,-21 0 0,0 1 15,21-1-15,0 0 16,0-42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13:10.8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381 0,'0'-21'125</inkml:trace>
  <inkml:trace contextRef="#ctx0" brushRef="#br0" timeOffset="439.36">3619 318 0,'0'-22'15,"0"1"1,0 0-16,0 0 16,0 0-16,0 0 0,0-1 31,-21 22-31,21 22 15,0-1-15,0 0 16,0 0-16,0 21 16,0-20-16,0-1 0,0 21 0,0 0 15,0-20-15,0 20 0,0 43 0,0-22 16,0-21-16,0 1 0,0 20 0,0 1 16,0-1-16,-21-20 0,21 20 0,-21 1 15,21-22-15,0 0 0,0 22 0,-21-22 16,21 43-16,-21-43 0,21-21 0,0 22 15,0-22-15,0 21 0,0-21 0,0 22 16,0-22-16,0 0 0,0 0 0,0 0 16,-22-21-1,22-21 1,-21-21-16,0 21 16,21-22-16,0 22 0,0-21 0,-21-1 15</inkml:trace>
  <inkml:trace contextRef="#ctx0" brushRef="#br0" timeOffset="884.11">3238 529 0,'0'0'0,"-63"-42"31,63 21-31,0 0 0,-21 21 0,21-22 16,0 1-16,0 0 15,0 0-15,21 21 0,0-21 0,0 0 16,0-1-16,22-20 0,-1 21 0,0 0 16,22 0-16,-22-22 0,22 22 0,-22 0 15,64 0-15,-43 0 0,-20 21 0,-1-22 16,22 22-16,-43 0 0,21 0 0,0 22 16,1-1-16,-22 0 0,21 0 0,-21 0 15,1 22-15,20 20 0,-21-21 0,-21 1 16,0-1-16,0 0 0,0 1 0,0-1 15,-21 0-15,0 1 0,0-1 0,-22 0 16,1 43-16,0-43 0,20 1 0,-20-1 16,21-21-16,0 22 0,0-22 15,-1 0-15,22 0 0,-21 0 0,0 0 16,21 1-16,-21-1 0,0-21 0,0 0 16,-1 0-1,22-21 16,0-1-15,0 1-16,22 21 16,-1-21-16</inkml:trace>
  <inkml:trace contextRef="#ctx0" brushRef="#br0" timeOffset="1427.8">4360 868 0,'0'-21'16,"21"21"-16,-21-21 0,-21 42 47,21 21-32,-21-21-15,21 0 0,-21 1 0,0-1 16,21 21-16,-21-21 0,-1 22 0,1-22 15,21 21-15,-21-21 0,0 0 16,21 43-16,-21-22 0,0-21 0,21 1 16,0-1-16,0 0 0,0 0 0,0 0 15,0 0-15,0 1 0,21-1 0,0-21 16,0 0-16,0 21 0,0-21 0,1 0 16,20 0-16,-21 0 0,21 0 0,-20 0 15,41-21-15,-21 0 0,-20 21 0,20-22 16,-21 1-16,21 0 0,-20 0 0,-1 0 15,0 0-15,0-1 0,0-20 0,0 21 16,1-64-16,-1 64 0,-21-21 16,0-1-16,0 1 0,0 0 0,0-1 0,0 1 15,-21 0-15,-1 21 0,1-1 16,0 1-16,0 0 0,-43-21 0,43 42 16,-21 0-16,21 0 0,0 0 0,-22 0 15,22 0-15,-21 0 0,21 0 0,-1 21 16,1 0-16,0 0 0,-21 22 0,21-22 15,21 21-15,0-21 0,-22 0 0,22 1 16,-21 20-16,21-21 0,0 0 0,0 0 16,0 1-16,0-1 0,0 0 0,43 21 15,-22-21-15,0-21 0,0 22 0,0-22 16,22 0-16,-22 0 0,21 0 0,-21 0 16</inkml:trace>
  <inkml:trace contextRef="#ctx0" brushRef="#br0" timeOffset="1840.56">5143 804 0,'0'-21'15,"0"42"-15,0-63 0,0 21 0,0 0 16,0 0-16,0-1 0,0 44 47,0-1-47,0 21 0,0-21 15,0 0-15,0 22 0,0-1 0,0 0 16,0 1-16,0-1 0,0 0 16,0 1-16,0 63 0,0-64 0,-21 0 15,21 22-15,0-22 0,0 22 0,0-1 16,0 1-16,0 20 0,0-20 0,-21-1 16,21 64-16,-21-63 0,21-1 0,0 1 15,0-22-15,0 22 0,0-22 0,-21 21 16,21-20-16,-21 63 0,-1-64 0,22 0 15,0 1-15,0-1 0,-21 0 0,21 1 16,-21-22-16,21 0 0,0 21 16,0-21-16,0 1 0,0-1 0,-21-21 15,21-21 17,0-1-32,0 1 0,21 0 15,-21 0-15,0 0 0,0-22 0,21 1 16,0-43-16,-21 22 0</inkml:trace>
  <inkml:trace contextRef="#ctx0" brushRef="#br0" timeOffset="2215.82">5016 1016 0,'0'0'0,"0"-21"16,0 0-16,0 0 15,0-1-15,22 1 16,-1 21-16,0-21 0,0 0 0,0 21 16,0-21-16,22 21 0,-22 0 0,0-21 15,21 21-15,1 0 0,-22 0 0,21 0 16,1 0-16,-22 0 0,42 21 0,-20 0 16,-22 0-16,0 0 0,-21 0 0,0 22 15,0-22-15,0 0 0,0 0 0,0 0 16,0 22-16,-21-22 0,-22 0 15,22 0-15,-42 22 0,20-22 0,1 0 16,0 0-16,21 0 0,-22-21 0,22 21 16,-21 1-16,21-22 0,-1 0 0,1 21 15,-21-21-15,63 0 47,0-21-31,0 21-16,1-22 0</inkml:trace>
  <inkml:trace contextRef="#ctx0" brushRef="#br0" timeOffset="2695.82">5927 868 0,'0'0'0,"0"-21"31,-22 21-15,1 0-16,21 21 16,0 0-16,-21 0 0,21 0 0,-21 1 15,21-1-15,0 0 0,0 21 0,0-21 16,0 1-16,-21 20 0,21-21 0,0 21 16,0 22-16,0-43 0,0 0 15,0 0-15,0 1 0,0-1 0,21 0 16,-21 0-16,21-21 0,0 21 0,-21 0 15,21-21-15,22 0 0,-22 22 0,0-22 16,0 0-16,0 0 0,1 0 0,-1 0 16,0-22-16,0 22 0,21-42 15,-20 21-15,-22 0 0,21 0 16,-21-1-16,0 1 0,0-21 0,0 21 16,21-22-16,-21 22 0,0-21 0,0-22 15,0 22-15,0 21 0,0-21 0,0 20 16,0 1-16,0 0 0,0 0 0,-21 21 15,21-21-15,-21 21 32,21 21-17,0 0 1,0 0-16,21-21 16,0 0-16,0 0 15</inkml:trace>
  <inkml:trace contextRef="#ctx0" brushRef="#br0" timeOffset="3115.58">6689 741 0,'0'21'31,"0"0"-31,0 0 0,0 1 15,-22 20-15,22-21 0,0 0 16,-21 0-16,21 1 0,0-1 0,0 0 16,0 21-16,0-21 0,0 22 0,-21-1 15,21 0-15,0-20 0,-21 62 16,21-41-16,0-1 0,0 0 0,0 22 16,0-22-16,-21 22 0,21-22 0,0 21 0,0 1 15,0 42-15,0-43 16,0 64-16,0-63 0,0-22 0,0 22 15,0-1-15,0 1 0,0-22 0,0 21 16,0 1-16,0 42 0,0-64 0,0 0 16,0 22-16,0-22 0,-21 1 15,21-1-15,0 0 0,-22 22 0,22-43 16,0 21-16,-21-21 0,0 1 0,0-1 16,21 0-16,0 0 0,-21 0 0,0-21 15,21-21 1,0 0-1,0-21-15,0 20 0,21 1 16,0-21-16</inkml:trace>
  <inkml:trace contextRef="#ctx0" brushRef="#br0" timeOffset="3559.8">6498 1101 0,'0'0'0,"0"-21"0,0-1 15,-21 1-15,21 0 0,0 0 16,0 0 0,0 0-16,21 21 0,-21-22 15,21 22-15,0-21 0,1 21 0,-1 0 16,0-21-16,0 21 0,0 0 0,22 0 15,-22-21-15,0 21 0,0-21 0,21 21 16,-20 0-16,-1 0 0,0 0 0,0 0 16,0 21-16,-21 0 0,0 0 0,21 0 15,-21 1-15,0-1 0,0 0 0,0 0 16,0 0-16,0 22 0,-42-1 0,21-21 16,0 0-16,0 0 0,-1 22 15,1-22-15,0 0 0,0 0 0,0 0 16,0-21-16,-1 22 0,1-1 0,0 0 15,0-21-15,21 21 0,-21 0 16,0-21-16,42-21 47,0 21-47,-21-21 16,21 21-16,0-21 0</inkml:trace>
  <inkml:trace contextRef="#ctx0" brushRef="#br0" timeOffset="4091.55">7556 1037 0,'0'0'0,"22"0"0,-22-21 0,21 21 15,-21-21-15,21 21 0,-21-42 0,0 20 16,0 1-16,0 0 15,0 0-15,0 0 0,-21 0 32,0 21-32,-1 0 0,1 0 0,0 0 0,0 0 15,0 21-15,0 0 0,-1 0 16,1 0-16,0 0 0,0 1 0,0-1 16,0 0-16,-1 21 0,1-21 0,0 1 15,0 20-15,21-21 0,-21 0 0,21 0 16,0 1-16,0-1 0,0 0 15,0 0 1,21-21-16,21 0 0,-21 0 16,1 0-16,-1 0 0,0 0 15,21 0-15,-21 21 0,1-21 0,-1 0 16,0 0-16,21 21 16,-21-21-16,1 22 15,-1-1-15,-21 0 16,0 0-16,0 0 15,-21-21-15,-1 21 0,1-21 16,-21 22-16,21-22 0,0 21 16,-1-21-16,1 0 0,0 0 0,0 21 15,0-21-15,0 0 16,-1 21-16,1-21 16,0 0-16,0 0 31,0 0-31</inkml:trace>
  <inkml:trace contextRef="#ctx0" brushRef="#br0" timeOffset="4779.72">4233 2053 0,'0'0'0,"-42"0"0,0 0 0,-1 0 16,1 0-16,-43 0 0,43 0 0,0 0 15,-1 21-15,1-21 0,21 0 0,-22 0 16,1 0-16,21 0 0,0 0 0,-22 0 16,22 0-16,0 0 0,0 0 15,42-21 32,0 21-47,0 0 0,1 0 0,-1 0 16,0 0-16,0 0 0,21 0 0,-20 0 15,20 0-15,-21 0 0,21 0 0,1 0 16,41 0-16,-41 0 0,-1 0 0,0 0 16,22 0-16,-1 0 0,1 0 0,-1 0 15,22 0-15,0 0 0,-1 0 0,1 0 16,21 0-16,0 0 0,-22 0 0,128 0 16,-106-21-16,0 21 0,0 0 0,-1 0 15,1 0-15,0 0 0,0 0 0,0-21 16,0 21-16,-1 0 0,1 0 0,106 0 15,-106 0-15,0 0 0,-1-21 16,1 21-16,-21 0 0,21 0 0,0 0 16,-22-21-16,22 21 0,-21-22 0,21 22 15,63 0-15,-63 0 0,-22-21 0,-20 21 16,21 0-16,-22 0 0,1 0 0,-1 0 16,1-21-16,-22 21 0,0 0 0,43 0 15,-64 0-15,0 0 0,0 0 0,1 0 16,-1-21-16,-42 21 47,-1-21-32,1 21-15,0 0 0</inkml:trace>
  <inkml:trace contextRef="#ctx0" brushRef="#br0" timeOffset="4903.66">8615 1863 0,'0'21'47,"0"0"-16,-21-21-31</inkml:trace>
  <inkml:trace contextRef="#ctx0" brushRef="#br0" timeOffset="5827.81">804 2985 0,'0'0'0,"-21"-22"0,21 1 16,-21 0 0,21 0-16,0 42 31,0 0-15,0 0-16,0 22 0,0-22 0,0 21 15,0 1-15,0 20 0,0-21 0,0 22 16,0-1-16,0-20 0,0 20 0,0-20 15,0 20-15,0-21 0,0 1 0,0 20 16,0-20-16,0-22 0,0 0 0,0 0 16,0 0-16,0 0 0,0 1 0,0-1 15,0-42 17,21 21-32,-21-43 15,0 22-15,0 0 0,0 0 0</inkml:trace>
  <inkml:trace contextRef="#ctx0" brushRef="#br0" timeOffset="6115.65">1185 3196 0,'0'0'0,"0"21"0,0 22 0,0-1 0,-21-21 15,0 22-15,0-1 0,0 0 0,-1 1 16,-41 20-16,42-21 0,0-20 0,-1-1 16,1 21-16,0-21 0,21 0 0,0 1 15,-21-22-15,21 21 0,0 0 0,-21-21 16,21 21-16,0-42 31,0 0-15,21 0-16,-21-1 0,21 1 0,-21 0 15,21 0-15,-21 0 0,0-22 16,0 1-16</inkml:trace>
  <inkml:trace contextRef="#ctx0" brushRef="#br0" timeOffset="6331.52">1079 3217 0,'0'0'16,"22"-21"-16,-1 0 0,0 21 0,0 0 0,64 21 31,-64 22-31,0-1 0,0 0 16,0-21-16,-21 22 0,0-1 0,22 0 15,-1-20-15,-21 20 0,21 0 0,-21-21 16,0 22-16,21-22 0,0 21 16,0-21-16,-21 1 0,0-1 0,22 0 15,-1 0-15,-21 0 0,21 0 16,0-21-16,0 0 0,0 0 16,1 0-16,-1 0 0,0-21 15,0 0-15,0 0 0,0 0 16</inkml:trace>
  <inkml:trace contextRef="#ctx0" brushRef="#br0" timeOffset="6616.72">1778 2858 0,'0'0'0,"-21"-22"31,0 22-31,21 22 0,0-1 16,0 0-16,0 21 0,0-21 15,-22 22-15,22-1 0,0 0 0,0 1 16,0 20-16,0 1 0,0-22 0,0 22 16,0-22-16,-21 21 0,21-20 0,0-1 15,0 22-15,0-1 0,0-21 0,0 1 16,-21-22-16,21 0 0,0 0 0,0 0 16,0 1-16,0-1 0,0 0 15,21-21 1,0-21-16,22 0 15,-43-1-15,21 1 0,0 0 16</inkml:trace>
  <inkml:trace contextRef="#ctx0" brushRef="#br0" timeOffset="6856.57">2074 3323 0,'0'21'15,"0"1"-15,0 20 16,0-21-16,0 0 0,0 43 16,0-22-16,-21-21 0,21 22 0,0-1 15,0-21-15,-21 21 0,21-20 0,-21-1 16,21 21-16,-21-21 0,21 0 0,0 1 16,0-1-16,0 0 0,21-21 31,0 0-31,0-21 0,-21 0 15,0-1-15,21 1 0</inkml:trace>
  <inkml:trace contextRef="#ctx0" brushRef="#br0" timeOffset="7256.35">2117 2942 0,'0'0'15,"-22"0"-15,1 0 0,0 21 16,0 1-16,21-1 0,-21-21 0,21 21 16,0 0-16,0 0 0,0 0 15,0 1-15,0-1 16,21-21 0,21 0-16,-21 0 0,1 0 0,-1 0 15,0 0-15,0 0 0,0-21 16,0 21-16,1-22 0,-22 1 15,21 21-15,-21-21 0,21 0 0,-21 0 16,0 0-16,0-1 0,0 1 16,0 0-16,-21 21 0,0-21 0,-1 0 15,-20 21-15,21 0 0,0 0 0,0 0 16,-1 0-16,1 0 0,0 0 0,21 21 16,-21 0-16,0 0 0,21 0 0,-21 1 15,21-1-15,0 0 0,0 0 0,0 0 16,0 0-16,0 43 0,0-43 0,0 0 15,0 22-15,0-22 0,0 0 0,0 0 16,21 0-16,0 0 0,0 1 0,0-1 16</inkml:trace>
  <inkml:trace contextRef="#ctx0" brushRef="#br0" timeOffset="7784.04">2582 3366 0,'0'42'16,"-21"-42"-16,21 21 0,-21 0 15,21 0-15,0 1 16,0-1-16,0 0 0,0 0 16,0 21-16,0-20 15,0-1-15,0 0 0,0 0 16,-21 0-16,21 0 0,-21 1 15,21-1-15,0 0 0,-22-21 16,1 21-16,0-21 47,21-21-47,0 0 16,0 0-16,0-22 0,0 22 0,0 0 15,0 0-15,21 0 0,0-1 0,-21-20 16,22 21-16,-1 0 0,21 0 0,-21-22 15,0 22-15,1 0 0,20 0 16,-21 0-16,21 21 0,1-22 0,-1 1 16,0 21-16,-20 0 0,-1 0 0,21 0 15,-21 0-15,0 21 0,1 1 0,-1-1 16,0 0-16,0 0 0,0 0 0,-21 0 16,21 22-16,-21-22 0,0 21 0,0-21 15,0 1-15,0-1 0,0 0 0,0 0 16,0 0-16,0 0 0,-21-21 0,21 22 15,-21 20-15,0-21 0,0-21 16,21 21 0,0-42-1,0 0-15,21 21 16</inkml:trace>
  <inkml:trace contextRef="#ctx0" brushRef="#br0" timeOffset="8368.52">3683 3387 0,'0'0'0,"0"-21"0,21-1 15,-21 1-15,0 0 0,0-21 16,0 21-16,0-1 0,-21 1 16,21 0-16,-21 21 0,0-21 15,-1 21-15,1 0 16,0 0-16,-21 21 0,21 0 0,-1 0 15,1 1-15,0 20 0,0-21 0,0 21 16,0-20-16,-1 20 0,1-21 0,0 21 16,0-20-16,21 20 0,-21-21 0,21 43 15,0-43-15,0 0 0,0 0 0,0 0 16,0 0-16,21 1 0,0-22 0,-21 21 16,21-21-16,0 0 0,1 0 0,-22 21 15,42-21-15,-21 0 0,21 0 16,-20-21-16,-1 21 0,0-21 0,0 21 15,0-22-15,22 1 0,-43 0 0,42 0 16,-42 0-16,21 0 0,0-22 16,0-20-16,-21 20 0,22 1 0,-22 0 15,0-1-15,0-20 0,0 21 0,0-1 16,0-20-16,0 20 0,0 1 0,0 0 16,0-1-16,0 1 0,0-21 0,0 41 15,0 1-15,0 0 0,-22 21 31,22 21-31,0 0 0,0 1 0,0-1 16,0 21-16,-21 22 0,21-22 16,0 0-16,0 22 0,0-22 0,0 0 15,0 1-15,0-1 0,0 0 0,0 1 16,0-1-16,0 0 0,0-20 0,0 41 16,0-42-16,0 0 0,0 1 0,21-1 15,1-21-15,-22 21 0,21-21 0,0 0 16,0 0-16,0 0 0,0 0 15,1 0-15,-1 0 0,0-21 0,0 21 16,0-21-16</inkml:trace>
  <inkml:trace contextRef="#ctx0" brushRef="#br0" timeOffset="8853.29">4254 3217 0,'0'0'0,"0"-21"0,0 0 31,0 42-31,-21-21 0,0 21 16,0 1-16,21-1 0,0 0 16,-21 0-16,21 21 0,-21-20 0,21-1 15,-22 0-15,22 42 0,0-41 0,0-1 16,0 0-16,0 0 0,0 0 0,0 0 16,0 1-16,0-1 0,0 0 0,22 21 15,-1-42-15,0 0 0,0 21 16,0-21-16,0 0 0,1 0 15,-1 0-15,0 0 0,0 0 0,0 0 16,22 0-16,-22-21 0,0 0 0,21 0 16,-21 0-16,1 21 0,-1-21 0,0-1 15,-21 1-15,0-21 0,0 21 0,0 0 16,0-22-16,0 22 0,0-64 0,0 43 16,0 21-16,-21-21 0,0-1 0,-1 22 15,1 0-15,21 0 0,-21 0 0,0 21 16,0 0-16,-22 0 0,22 0 0,0 0 15,0 0-15,0 21 0,0 0 0,-1 0 16,1 0-16,0 0 0,21 1 0,0-1 16,-21 42-16,0-42 0,21 22 15,0-22-15,0 0 0,0 21 0,0-20 16,0-1-16,0 0 0,0 0 0,0 0 16,0 22-16,21-22 0,0 0 0,0 0 15,0-21-15,1 21 0,-1-21 0,0 0 16,0 0-16,21 0 0,-20 0 15,20 0-15</inkml:trace>
  <inkml:trace contextRef="#ctx0" brushRef="#br0" timeOffset="9475.99">5016 3260 0,'0'0'15,"0"-21"-15,0-1 0,0-20 0,0 21 0,0 0 16,-21 21-1,21 21 1,-21 21-16,21-21 0,0 1 0,0-1 16,0 21-16,-21-21 0,21 0 0,0 22 15,0-22-15,0 21 0,-21-21 0,21 43 16,0-43-16,0 0 0,0 0 0,0 1 16,0-1-16,0 0 0,0 0 0,0 0 15,21-21 1,0 0-16,0 0 15,0 0-15,1 0 0,-1 0 16,0-21-16,-21 0 0,21 21 0,0-21 16,22-22-16,-22 22 0,0 0 0,0 0 15,-21-21-15,21 20 0,0 1 0,-21 0 16,0-21-16,22 21 0,-1-22 0,-21 22 16,0 42 15,0 0-31,0 1 0,0-1 15,0 0-15,0 0 0,0 0 16,0 0-16,-21 22 0,21-22 0,-22 0 0,22 21 16,0-20-16,0-1 0,0 0 15,0 0-15,0 0 16,43-21-16,-22 0 16,21 0-16,-21 0 0,1 0 15,20 0-15,-21 0 0,0-21 0,0 0 16,1 21-16,-1-21 0,21-22 0,-21 22 15,-21 0-15,21-21 0,-21 21 0,0-22 16,0 1-16,0 21 0,0-22 0,0 1 16,0-21-16,-21 20 0,21 22 0,-21 0 15,21 0-15,-21 0 0,0 21 16,0 0-16,-1 0 16,1 0-1,21 21-15,-21-21 0,21 21 16,0 0-16</inkml:trace>
  <inkml:trace contextRef="#ctx0" brushRef="#br0" timeOffset="10391.62">7027 3154 0,'0'0'0,"21"-21"0,-21 0 0,0-1 16,22 1-16,-22 0 0,0 0 15,0 0-15,-22 63 47,22 0-47,-21-20 0,21 20 0,-21-21 16,21 21-16,0 1 0,-21-1 0,0 0 15,21-20-15,-21 20 0,-1 21 0,22-41 16,-21 20-16,0-21 0,21 0 0,0 0 16,0 1-16,0-1 0,-21-21 15,42 0 1,0 0-1,0-21-15,1-1 16,-1 1-16,21-21 0,-21 21 0,-21-22 16,21 22-16,1 0 0,-1-21 0,-21 21 15,21-22-15,0 22 0,-21-21 0,21 21 16,0-22-16,1 22 0,-22 0 0,21 21 16,0 0-1,-21 42-15,0-21 16,0 1-16,0-1 0,0 0 0,0 0 15,0 21-15,0-20 0,0-1 16,0 0-16,0 42 0,0-41 0,0-1 16,21 0-16,-21 0 0,0 0 0,21-21 15,-21 21-15,0 1 0,21-22 0,1 21 16,-1-21-16,0 0 0,0 0 0,0 0 16,0 0-16,1 0 0,-1 0 0,0-21 15,0 21-15,21-22 0,1-20 0,-22 21 16,21 0-16,-21 0 0,1-1 0,-1 1 15,0-21-15,-21 0 0,0 20 0,21-20 16,-21-43-16,0 43 0,0 21 16,0-21-16,-21-1 0,0 22 0,0 0 15,-1-21-15,-20 20 0,21 22 0,-21-21 16,20 21-16,1 0 0,-21 0 0,0 0 16,20 0-16,1 0 0,0 0 0,21 21 15,-21-21-15,21 22 0,-21-1 16,21 0-16,0 0 15,0 0-15,21-21 0,0 0 16,0 0-16,0 0 0,43 0 16,-43 0-16,21 0 0,-20 0 0</inkml:trace>
  <inkml:trace contextRef="#ctx0" brushRef="#br0" timeOffset="10963.5">8191 2328 0,'0'0'16,"0"-21"-16,-21 0 0,21 0 0,-21 0 0,21 0 15,0 42 1,-21 0 0,21 21-16,0-21 0,0 22 0,0-1 15,0 22-15,0-22 0,-21 0 0,21 22 16,0-22-16,0 22 0,0-22 15,0 64-15,0-64 0,-21 0 0,21 1 16,0-1-16,0 0 0,-22 1 0,22-1 16,0 0-16,0 1 0,0-22 0,-21 42 15,21-41-15,0-1 0,0 0 16,0 0-16,0-42 47,0 0-47,0 0 0,0-1 0,0 1 15,0 0-15,0-21 0,0-1 0,0 1 16,0 21-16,0-21 0,21 20 0,-21 1 16,22 0-16,-1 0 0,-21-21 15,21 42-15,0-22 0,0 1 0,0 0 16,22 0-16,-1 21 0,-21-21 0,0 21 16,1 0-16,-1 0 0,0 0 0,0 0 15,0 21-15,0 0 0,1 0 0,-1 0 16,-21 1-16,21-1 0,-21 0 0,0 0 15,21 21-15,-21-20 0,0-1 0,0 0 16,0 21-16,-21 1 0,0-22 0,21 0 16,-21 0-16,21 0 0,0 0 0,-22 1 15,22-1-15,-21-21 0,21 21 0,0-42 63,0 0-63,21-1 0</inkml:trace>
  <inkml:trace contextRef="#ctx0" brushRef="#br0" timeOffset="11204.36">8805 2942 0,'0'43'15,"0"-22"-15,0 0 0,0 0 16,0 0-16,-21 0 0,21 1 15,0-1-15,0 0 0,-21 0 0,21 0 16,-21 0-16,21 1 0,0 20 0,0-21 16,-21 0-16,21 0 0,-22 1 15,22-1-15,0 0 16,0-42 15,22 0-31,-1 21 0</inkml:trace>
  <inkml:trace contextRef="#ctx0" brushRef="#br0" timeOffset="11584.14">8911 2561 0,'0'0'0,"-21"0"0,-21 0 15,20 0 1,22 21-16,-21-21 0,21 22 0,-21-1 15,21 0-15,0 0 0,0 0 16,0 22-16,0-22 0,0 0 16,21-21-16,-21 21 0,21-21 0,1 0 15,-1 0-15,0 0 0,21 0 16,-21 0-16,1 0 16,-1 0-16,-21-21 0,21 21 15,-21-21-15,0 0 0,21 21 0,-21-22 16,0 1-16,0-21 0,0 21 0,0 0 15,0-1-15,0 1 0,0 0 0,0 0 16,-21 0-16,0 21 0,21-21 16,-21 21-16,-22 0 0,22 21 15,0-21-15,21 21 0,-21 0 0,0 0 16,-1 0-16,22 1 0,-21-1 0,21 21 16,0-21-16,-21 22 0,21-22 15,0 0-15,0 0 0,0 0 0,21 0 16</inkml:trace>
  <inkml:trace contextRef="#ctx0" brushRef="#br0" timeOffset="11927.65">9525 2815 0,'0'0'15,"0"-21"-15,0 0 0,-21 0 16,0 21 0,-1 0-16,1 0 0,0 21 15,21 0-15,-21 0 0,0-21 0,21 21 16,-21 1-16,-1-1 0,22 0 0,-21 0 16,0 43-16,0-43 0,21 0 0,0 21 15,0-21-15,0 1 0,-21 20 0,21-21 16,0 21-16,0-20 0,0 20 0,0-21 15,0 0-15,0 0 0,21 1 0,0-22 16,-21 21-16,21 0 0,0-21 0,1 0 16,20 0-16,-21 0 0,0 0 0,0 0 15,1 0-15,-1-21 0,21 0 0,-21-1 16,22 1-16,-22 0 0,42-21 16,-20-1-16</inkml:trace>
  <inkml:trace contextRef="#ctx0" brushRef="#br0" timeOffset="12475.71">10033 2307 0,'0'0'0,"-21"-21"0,-22-64 31,22 85-31,21 22 16,-21-1-16,21 0 15,0 21-15,0-21 0,0 22 0,0-1 16,0 0-16,0 1 0,0-1 0,0 43 15,-21-43-15,21 22 0,0-22 16,0 0-16,0 1 0,0-1 0,-21 0 16,21 1-16,-21-1 0,21-21 0,0 21 15,0 1-15,-22 20 0,1-42 0,21 1 16,0-1-16,0 0 0,0 0 0,0 0 16,0 0-16,0 1 0,0-44 31,0 1-16,0 0-15,0 0 0,0 0 0,0 0 16,0-1-16,0-20 0,21 21 16,-21 0-16,22-22 0,-1 22 0,21-42 15,-21 42-15,0-22 0,1 22 0,-1 0 16,21 0-16,-21 0 0,22-1 0,-22 22 16,0-21-16,21 21 0,1 0 0,-1 0 15,-21 0-15,0 0 0,0 21 0,1 1 16,-1-22-16,0 21 0,0 0 0,0 0 15,0 43-15,-21-43 0,0 0 0,22 0 16,-22 0-16,0 0 0,0 1 0,0-1 16,0 21-16,0 0 0,0-20 0,-22-1 15,1 0-15,21 0 16,0 0-16,-21-21 0,0 21 0,0-21 16,21-21 15,0 0-31,0 0 15</inkml:trace>
  <inkml:trace contextRef="#ctx0" brushRef="#br0" timeOffset="12703.98">11769 3112 0,'0'0'0,"-22"0"0,1 0 0,0 0 0,0 0 15</inkml:trace>
  <inkml:trace contextRef="#ctx0" brushRef="#br0" timeOffset="13328.62">11705 3027 0,'21'-21'31,"0"21"-31,-21-21 0,22 21 16,-22-22-16,21 1 0,0 0 16,0 0-16,-21 0 0,0 0 15,0-1-15,0 1 0,0 0 16,0 0-16,0 0 0,-21 0 0,0-1 16,0 1-16,-1 0 0,-41 0 15,42 0-15,0 21 0,-1 0 0,1 0 16,0 0-16,0 0 0,0 0 0,0 0 15,-1 21-15,1 0 0,-21 21 0,21 1 16,0-22-16,-1 21 0,22 1 0,-21-22 16,21 21-16,-21 0 0,21 1 0,0-22 15,0 21-15,0 22 0,0-22 0,0-21 16,0 0-16,0 1 0,0-1 0,0 0 16,21 0-16,0-21 0,1 21 15,-1-21-15,0 0 0,0 0 16,0 0-16,0-21 0,1 0 0,-1 0 15,0 21-15,0-21 0,21-22 0,-20 22 0,-1 0 16,0-21-16,0 20 0,0 1 16,0 0-16,-21 0 0,0-21 0,22 20 15,-22 1-15,0-42 0,0 42 0,0-1 16,0 1-16,0 0 0,0 0 0,-22 21 16,1 0-1,21 21-15,-21 0 16,21 0-16,-21 22 0,21-22 0,0 0 15,0 0-15,0 0 0,0 22 0,0-1 16,0-21-16,0 0 0,21 1 0,0-1 16,-21 0-16,21 0 0,1 0 15,-1-21-15,0 21 0,21-21 0,-21 0 16,1 0-16,-1 0 0,0 0 0,21 0 16,-21 0-16,22 0 0,-22-21 0,21 21 15,-21-21-15,22 0 0,-1-21 0</inkml:trace>
  <inkml:trace contextRef="#ctx0" brushRef="#br0" timeOffset="13660.43">12425 2709 0,'0'0'15,"0"-21"-15,-21 21 32,-1 0-32,1 21 0,21 1 15,0 20-15,-21-21 0,21 0 16,0 22-16,0-22 0,0 21 0,0 22 15,0-22-15,-21 0 0,21 1 0,0-1 16,0 21-16,0-20 0,0 20 0,0 1 16,0-1-16,-21 43 0,21-42 0,-21-1 15,21 1-15,0 20 0,0-20 0,-22-1 16,22 1-16,-21-1 0,21 1 0,0 42 16,0-43-16,-21-21 0,21 1 0,-21-1 15,21 0-15,0-20 0,0-1 0,0 0 16,0 21-16,0-21 0,0-42 31,0 0-31,0 0 0,0-21 16,0 20-16,0-20 0,0 21 0,0-21 15,0-1-15,0-20 0,21-1 0,-21 22 16</inkml:trace>
  <inkml:trace contextRef="#ctx0" brushRef="#br0" timeOffset="13979.42">12319 3006 0,'0'-21'0,"0"42"0,0-64 16,0 1-16,21 21 0,-21 0 16,0 0-16,0-1 0,0 1 0,21 21 15,-21-21-15,0 0 0,21 0 16,1 21-16,-1-21 0,0 21 0,0-22 16,0 22-16,0 0 0,22 0 0,-22 0 15,0 0-15,0 0 0,0 0 0,1 0 16,-1 22-16,0-22 0,0 42 0,-21-21 15,0 0-15,0 0 0,0 1 0,0 20 16,0-21-16,-21 0 0,0 0 0,0 1 16,-1-22-16,-20 42 0,21-21 0,-21-21 15,20 21-15,1 0 0,0-21 0,0 0 16,0 0-16,21 22 16,-21-22-16,21-22 15,0 1 1,21 0-16,0 21 0,0-21 0,0 21 15,22-21-15,-22 0 0</inkml:trace>
  <inkml:trace contextRef="#ctx0" brushRef="#br0" timeOffset="14324.33">13039 2688 0,'0'0'0,"0"-42"31,-22 42-31,1 0 15,0 0-15,21 21 0,-21 0 16,21 22-16,-21-1 0,21 0 16,0 1-16,0-1 0,0 0 0,0 1 15,0 20-15,0-21 0,0 22 0,0-1 16,0 1-16,0 63 0,0-85 0,0 22 16,0-1-16,0 1 0,0-1 0,0 1 15,0-1-15,0 1 0,0-1 0,0 1 16,0-1-16,-21 43 0,21-42 15,0-22-15,-22 21 0,1-20 0,21 41 16,-21-62-16,21-1 0,-21 0 0,21 0 16,0-42-1,0 0 1,0 0-16,0-1 0,0-20 0,21 21 16,-21-21-16,21-1 0,0-20 0,-21 20 15,43-62-15,-43 41 0</inkml:trace>
  <inkml:trace contextRef="#ctx0" brushRef="#br0" timeOffset="14660.14">13123 2794 0,'0'-21'0,"0"42"0,0-63 0,0 21 16,0-1-16,0 1 15,21 21-15,1-21 16,-1 21-16,0 0 0,0 0 0,0 0 15,0-21-15,22 21 0,-22 0 0,21 0 16,-21 0-16,43 0 0,-43 21 0,21-21 16,-20 21-16,-1 0 0,-21 1 0,21-1 15,-21 0-15,0 0 0,0 21 0,0-20 16,0-1-16,-21 21 0,0-21 0,-1 0 16,-20 1-16,21-22 0,-21 21 0,20 0 15,-20-21-15,21 21 0,-21-21 0,20 0 16,-41 21-16,42-21 0,0 0 15,-1 0-15,44-21 47,-1 21-47,0-21 0,0 0 16</inkml:trace>
  <inkml:trace contextRef="#ctx0" brushRef="#br0" timeOffset="15047.28">13801 2836 0,'21'0'16,"0"0"0,0 0-16,0 0 15,0 0-15,1 0 0,-1 0 0,0-21 16,0 21-16,0-21 0,22 0 0,-22 21 15,0-21-15,0 0 0,0-1 0,0 1 16,1 0-16,-22 0 0,0 0 0,0 0 16,0-1-16,-22 22 15,1 0-15,0 0 0,-21 0 16,21 0-16,-1 22 0,-20-1 0,21 0 16,-21 0-16,20 21 0,1-20 15,-21-1-15,0 42 0,42-42 0,-22 22 16,22-22-16,-21 0 0,21 0 0,0 0 15,0 1-15,0-1 0,21 21 16,1-42-16,-22 21 0,21-21 0,0 21 16,0-21-16,0 0 0,0 0 0,1 0 15,-1 0-15,0 0 0,42 0 0,-20 0 16,-22-21-16,21 21 0,-21-21 0</inkml:trace>
  <inkml:trace contextRef="#ctx0" brushRef="#br0" timeOffset="15539.99">14774 2646 0,'0'0'0,"0"-21"0,0 0 15,0-1-15,-21 22 16,0-21-16,0 21 0,0 0 16,-1 0-16,1 0 0,0 21 0,0 1 15,0-1-15,0 0 0,-1 0 16,-41 21-16,42 1 0,21-22 0,-21 0 15,-1 21-15,22-20 0,-21-1 0,21 0 16,0 21-16,0-21 0,0 1 0,0 20 16,0-21-16,0 0 15,21-21-15,-21 21 0,22-21 0,-1 0 16,0 0-16,0 0 0,21 0 16,-20 0-16,-1 0 0,0 0 15,0-21-15,0 0 0,0 21 0,-21-21 16,22 0-16,-1-22 0,0 22 0,-21 0 15,21 0-15,-21-21 0,0 20 0,0-20 16,21 21-16,-21 0 0,21-22 0,-21 22 16,0 0-16,0 0 0,0 42 31,0 0-31,0 0 16,-21 22-16,21-1 0,-21-21 15,21 0-15,0 22 0,0-22 0,0 0 16,0 0-16,0 0 0,0 1 0,0 20 15,0-21-15,0 0 0,0 0 0,0 1 16,21-22-16,0 21 0,1 0 0,-1-21 16,0 0-16,0 21 0,21-21 0,-20 0 15,20 0-15,-21 0 0,0 0 0,0 0 16,1-21-16</inkml:trace>
  <inkml:trace contextRef="#ctx0" brushRef="#br0" timeOffset="15943.9">15198 2921 0,'0'0'15,"0"-21"-15,0 0 0,0 0 0,0-22 16,0 22-16,0 0 0,0 0 16,0 0-1,21-1-15,0 22 0,0 0 16,43-21-16,-43 21 0,0 0 0,21 0 16,-21 0-16,1 0 0,20 0 0,-21 0 15,0 0-15,0 21 0,1 1 0,-1-1 16,0-21-16,0 42 0,-21-21 0,21 0 15,-21 1-15,0 20 0,0-21 0,0 0 16,0 0-16,0 1 0,0-1 16,-21 21-16,0-42 0,0 21 15,21 0-15,-21-21 0,-1 0 0,22 22 16,-21-22-16,0 0 16,21-22-1,0 1 1,0 0-16,0 0 0,0 0 15,42-22-15,-42 22 0,22 0 0,-1 0 16,-21-21-16,21 20 0,0 1 0,-21 0 16,21-21-16,0 21 0,1-1 0,20-20 15,-21 42-15,0-21 16,0 21-16,1 0 16,-1 0-1</inkml:trace>
  <inkml:trace contextRef="#ctx0" brushRef="#br0" timeOffset="16384.64">16446 2773 0,'0'0'0,"0"-21"0,22 21 15,-22-21-15,0-1 0,0 1 16,0 0-16,0 0 0,0 0 15,0 0-15,-22 21 0,1 0 0,0 0 16,0 0-16,0 0 0,0 0 0,-1 0 16,1 0-16,-21 0 0,21 21 0,0 0 15,-22 0-15,22 0 0,0 0 0,0 1 16,0-1-16,21 0 0,0 0 16,0 0-16,0 0 0,21 1 15,0-22-15,0 21 0,0-21 16,0 21-16,1-21 0,20 0 0,-21 21 15,0-21-15,0 21 0,1-21 0,-1 0 16,0 21-16,0-21 16,0 0-16,-21 22 0,0-1 15,0 0 1,-21-21 0,-21 0-16,21 21 0,-1-21 0,1 0 15,0 0-15,-21 0 0,21 0 0,-1 0 16,-20 0-16,21 0 0,0 0 0,-22 0 15,22 0-15,0 0 0,0 0 16,0 0-16,21-21 16</inkml:trace>
  <inkml:trace contextRef="#ctx0" brushRef="#br0" timeOffset="17663.71">18246 2096 0,'0'0'0,"0"-22"0,0 1 0,0 0 15,0 0-15,0 0 0,0 0 16,-22 21 0,-20 0-16,21 0 15,0 21-15,0-21 0,-1 21 0,1 0 16,0 0-16,-21 22 0,21-22 0,-1 21 16,1 0-16,0-20 0,-42 83 0,41-62 15,1 20-15,0-20 0,0 20 0,21 1 16,-21-22-16,21 0 0,-21 22 0,21-22 15,0 0-15,0 1 0,0 20 0,21-42 16,0 22-16,21-22 0,-21 0 0,1 0 16,20-21-16,-21 21 0,21-21 0,1 0 15,-22 0-15,64 0 0,-43 0 0,0 0 16,1 0-16,-1 0 0,0-21 16,22 21-16,-22-21 0,0 0 0,1 0 15,20 0-15,-20-22 0,41-20 0,-41 42 16,-22-22-16,21-20 0,-21 20 0,0 1 15,1-21-15,-1-1 0,-21 22 0,0-22 16,0 1-16,0 20 0,0-62 0,0 62 16,-21 1-16,-1 21 0,-20-22 0,21 22 15,-21-21-15,20 21 0,-20 0 0,0-1 16,-1 22-16,1 0 0,0 0 0,-1 0 16,1 0-16,-64 22 0,64-1 0,0 21 15,-1-21-15,22 22 0,-21-22 0,21 21 16,-22 0-16,22 1 0,0-1 15,0 22-15,0-22 0,21 64 0,0-43 16,0-20-16,0-1 0,0 0 0,0 1 16,0-1-16,21-21 0,21 21 0,-21-20 15,22-1-15,-22 0 0,21-21 0,22 21 16,-22-21-16,0 0 0,22 0 0,-22 0 16,22 0-16,41 0 0,-62-21 0,20 0 15,-20 21-15,-1-21 0,0-1 0,1 1 16,-22 0-16,21-21 0,-21 21 0,0-1 15,1-20-15,-1 21 0,-21-43 0,0 43 16,21 0-16,-21 0 0,0 42 31,0 0-31,-21 0 16,21 22-16,0-22 0,-21 0 0,21 0 16,0 0-16,-22 22 0,22-22 0,0 0 15,0 0-15,0 0 0,0 1 0,0-1 16,-21 0-16,21 0 0,0 0 0,0 0 15,0 1-15,-21-22 16,21 21-16,-21-21 31,21-21-15,0-1-16,0 1 0,0-21 16,0 21-16,0 0 0,0-1 15,0-20-15,0 21 0,0-21 0,21 20 16,0-20-16,0 0 0,-21 21 0,43-22 15,-22 22-15,42-42 0,-41 41 0,20 1 16,-21 0-16,21 0 0,1 21 0,-1 0 16,0 0-16,-20 0 0,20 0 0,0 21 15,-21 0-15,1 0 0,-1 22 0,21 20 16,-42-42-16,21 22 0,-21-1 0,0-21 16,0 22-16,0-22 0,0 21 0,0-21 15,-21 22-15,0-22 0,0 0 0,0 0 16,-1 21-16,1-42 0,0 22 15,0-1-15,0-21 0,21 21 0,-21-21 16,42 0 15,0 0-31,0-21 0,0 0 16,0 21-16</inkml:trace>
  <inkml:trace contextRef="#ctx0" brushRef="#br0" timeOffset="17960.25">21018 1990 0,'0'0'0,"-21"21"15,21 0-15,0 0 0,-21 0 16,0 22-16,0-22 0,21 0 0,0 21 15,-21 1-15,-22 41 0,22-41 0,21-1 16,-21 22-16,0-22 0,21 0 0,-21 1 16,-1-1-16,1 0 0,21 1 0,-21-22 15,0 21-15,21-21 0,-21 0 0,21 22 16,0-22-16,0 0 0,21-21 31,0 0-15,21-21-16</inkml:trace>
  <inkml:trace contextRef="#ctx0" brushRef="#br0" timeOffset="18475.95">21336 2011 0,'0'0'0,"0"-21"0,0 42 16,-21 21-1,0-21-15,-1 1 0,22-1 0,0 21 16,0-21-16,-21 22 0,21-22 0,-21 21 16,21 0-16,0 1 0,0 20 0,-42 22 15,42-22-15,-21-20 0,21-1 0,0 0 16,-22 1-16,1-22 0,0 21 0,21-21 16,0 1-16,-21-1 0,21 0 0,-21 21 15,0-42-15,21 21 0,0-42 47,0 0-47,0 0 0,21 21 16,-21-21-16,0-22 0,21 22 15,0 0-15,0-21 0,0 21 0,22-64 16,-22 43-16,0-1 0,0 1 0,0 0 16,1-1-16,20 22 0,-21 0 0,0 0 15,22 0-15,-22-1 0,0 22 0,0 0 16,21 0-16,-20 0 0,-1 22 0,-21-1 15,0 21-15,0-21 0,0 22 0,0-1 16,0 0-16,0-21 0,0 22 0,0-1 16,0 0-16,-21-20 0,-1 20 0,22-21 15,-21 21-15,0-20 0,0-1 16,0 0-16,0 0 0,21 0 0,-22-21 16,1 0-16,42 0 31,1-21-16,-1 0-15</inkml:trace>
  <inkml:trace contextRef="#ctx0" brushRef="#br0" timeOffset="18867.72">21802 2625 0,'0'0'0,"-22"42"15,22-21-15,22-21 16,-1 0-16,0 0 16,0 0-16,21 0 0,-20 0 15,-1 0-15,0 0 0,0-21 0,0 0 16,0 21-16,1-21 0,-1 0 0,0-1 16,0 1-16,-21 0 0,21-42 15,-21 41-15,0 1 0,0 0 16,0 0-16,-21 21 15,0 0-15,0 0 0,0 0 0,-1 21 16,-20 43-16,0-43 0,21 21 16,-1-21-16,1 22 0,0-22 0,0 21 0,21-21 15,0 22-15,-21-22 0,21 0 16,0 0-16,0 0 0,0 22 0,21-22 16,0 0-16,0 0 0,0-21 15,22 0-15,-22 21 0,0-21 0,0 0 16,0 0-16,22 0 0,-1 0 0,-21 0 15,0-21-15,1 0 0,-1 21 16,21-42-16</inkml:trace>
  <inkml:trace contextRef="#ctx0" brushRef="#br0" timeOffset="19123.58">20510 2223 0,'0'0'16,"22"0"-1,20 0-15,-21 0 0,64 0 16,-64 0-16,21 0 0,1 0 0,20 0 15,-21 0-15,1 0 0,-1 0 0,-21 0 16,22 0-16,-1 0 0,-21 0 0</inkml:trace>
  <inkml:trace contextRef="#ctx0" brushRef="#br0" timeOffset="19948.25">23558 2244 0,'0'0'16,"64"0"-1,-43 0-15,0 0 0,0 0 0,1 0 0,-1 0 16,21 0-16,-21 0 0,0-21 0,43-1 16,-43 1-16,0 21 0,0-21 0,1 0 15,-1 21-15,-21-21 0,0 0 0,0-1 16,0 1-16,-21 0 15,-1 21-15,-20-21 0,0 21 0,21 0 16,-85 0-16,63 0 0,1 0 0,-21 0 16,20 0-16,1 0 0,0 0 0,-1 21 15,1-21-15,21 21 0,-22 0 0,22 1 16,0-22-16,0 21 0,0 21 0,0-21 16,21 0-16,0 1 0,0-1 0,0 0 15,0 0-15,21 0 0,0 0 0,0 22 16,0-22-16,22 0 0,20 43 0,-42-43 15,22 0-15,-1 21 0,0-21 0,-21 1 16,22 20-16,-1-21 0,-21 0 0,22 0 16,-22 1-16,0-1 0,0 0 15,0 0-15,-21 21 0,0-20 0,0-1 16,0 0-16,-21-21 0,0 21 0,-21 0 16,20-21-16,-20 0 0,0 21 0,-1-21 15,-41 0-15,41 0 0,1 0 0,0 0 16,-1 0-16,1 0 0,21 0 0,-21 0 15,20 0-15,-20 0 0,21 0 0,0-21 16,-22 0-16,22 21 0,0-21 0,21 0 16,0 0-16,0-1 0,0 1 15,0 0-15,0 0 0,0 0 16,42-22-16,-42 22 0,43 0 0,-22 0 16,0 21-16,0-21 0,0 0 15,22 21-15,-22 0 0</inkml:trace>
  <inkml:trace contextRef="#ctx0" brushRef="#br0" timeOffset="20255.86">24215 2455 0,'0'0'0,"0"-42"15,0 21 1,-22 21-1,1 0-15,0 0 16,0 0-16,0 21 0,0 0 0,-1 0 16,1 1-16,0-1 0,0 0 0,21 21 15,-21-21-15,0 1 0,21-1 0,-22 0 16,22 21-16,0-21 0,0 1 0,0-1 16,0 0-16,0 0 0,0 0 0,0 0 15,0 1-15,22-22 0,-1 0 16,0 21-16,0-21 0,0 0 15,0 0-15,22 0 0,-1 0 0,-21 0 16,0 0-16,1 0 0,-1-21 16,0 21-16</inkml:trace>
  <inkml:trace contextRef="#ctx0" brushRef="#br0" timeOffset="20671.95">24469 2540 0,'0'-21'15,"0"0"17,21 21-17,0 0-15,0 0 0,0 0 16,22 0-16,-43 21 0,21-21 0,0 21 16,-21 0-16,0 0 15,21-21-15,-21 22 0,21-1 0,-21 0 16,0 0-16,0 0 0,0 0 15,0 1-15,0-1 0,0 0 16,0 0-16,-21-21 16,21 21-16,-21-21 0,0 0 31,21-21-15,0 0-16,0 0 15,0 0-15,0-1 0,0 1 16,21 0-16,-21 0 0,0 0 0,0 0 15,21-1-15,-21 1 0,21 0 16,0 0-16,-21 0 0,22 21 0,-22-21 16,21 21-16,0-22 0,0 22 15,0 0-15,-21-21 0,21 21 16,1 0-16,-1 0 0</inkml:trace>
  <inkml:trace contextRef="#ctx0" brushRef="#br0" timeOffset="21047.74">25019 2604 0,'21'-22'31,"0"22"-31,0-21 16,-21 0-16,22 21 15,-1-21-15,0 21 0,-21-21 16,0 0-16,-21 21 31,0 0-15,-1 0-16,1 21 0,0 0 16,0 21-16,0-21 0,21 1 15,0-1-15,-21 0 0,21 0 0,-22-21 16,22 21-16,0 0 0,0 1 0,0-1 15,0 0-15,0 0 16,22-21 0,-1 0-16,0 0 0,0 0 15,0 0-15,0 0 0,1-21 16,-1 21-16,-21-21 0,42 0 0</inkml:trace>
  <inkml:trace contextRef="#ctx0" brushRef="#br0" timeOffset="21455.5">25294 2540 0,'0'21'16,"0"0"15,21-21-31,0 0 0,1 0 16,-1 0-16,0 0 15,-21-21-15,21 21 0,-21-21 16,21 21-16,0-21 16,-21 0-16,0 0 15,0-1 1,-21 22-16,0 0 0,0 0 16,0 0-16,0 22 0,-1-1 15,1 0-15,0 0 0,21 0 16,0 0-16,-21 1 0,0-1 0,21 0 15,-21 0-15,21 0 0,0 0 0,0 22 16,0-22-16,21 0 16,0-21-1,0 0-15,0 0 0,0 0 16,22 0-16,-22 0 0,0 0 16,0 0-16,0 0 0,22-21 0,-22 21 15,0-21-15,21 0 0,-20-1 0,-1 22 16</inkml:trace>
  <inkml:trace contextRef="#ctx0" brushRef="#br0" timeOffset="21887.52">25760 2498 0,'0'0'0,"0"-21"0,0 42 31,-21 0-15,21 0-16,0 0 0,-22 0 15,22 1-15,0-1 0,-21 0 0,21 0 16,-21-21-16,21 21 0,0 0 15,0 1-15,0-1 0,-21 0 16,21 0-16,0 0 16,0 0-16,0-42 62,0 0-62,0 0 16,0 0-16,21 0 0,-21-1 15,0 1-15,21 0 0,0-21 0,1 21 16,-1-1-16,0 1 0,0 0 16,0 0-16,0 0 0,1 21 0,-1-21 15,0-1-15,0 22 0,21 0 0,-20 0 16,-1-21-16,0 21 0,0 0 0,21 0 16,-42 21-16,0 1 0,22-1 0,-22 0 15,0 0-15,0 0 0,0 0 0,0 1 16,0-1-16,0 0 0,0 0 0,0 0 15,0 0-15,-22 1 0,-20 20 0,21-21 16,0 0-16,0-21 0,-1 0 16,1 21-16,0-21 0</inkml:trace>
  <inkml:trace contextRef="#ctx0" brushRef="#br0" timeOffset="29879.94">1418 4890 0,'0'21'31,"0"-42"32,0-1-63,0 1 16,0 0-16,0 0 15,-21 21-15,21-21 16,0 0-16,0-1 31,-21 44-15,21-1-16,-21-21 0,21 21 15,0 0-15,0 0 0,0 0 0,0 22 16,-22-22-16,22 0 0,0 21 0,-21-20 16,21 20-16,0-21 0,0 21 0,0 1 15,-21-22-15,21 21 0,-21-21 0,21 22 16,-21-22-16,21 21 0,0-21 15,0 1-15,-21 20 0,21-21 0,0 0 16,0 0-16,0 1 0,-22 20 16,22-21-16,0 0 0,0 0 0,0 1 15,0-44 63,0 1-62,0 0-16,22 21 16</inkml:trace>
  <inkml:trace contextRef="#ctx0" brushRef="#br0" timeOffset="30463.61">1693 5440 0,'0'21'16,"21"-42"31,1 21-47,-22-21 0,0 0 15,0-1-15,0 1 16,0 0-16,0 0 15,-22 21 1,1 0-16,0 21 16,0 0-1,0 0 1,21 1-16,0-1 16,21-21 15,0 0-16,0 0 1,-21-21 0,0-1-1,-21 22 32</inkml:trace>
  <inkml:trace contextRef="#ctx0" brushRef="#br0" timeOffset="31047.24">3344 4678 0,'0'0'0,"0"-21"15,0 0 1,0 42 15,0 0-31,-21 0 16,21 21-16,0-20 0,-21 20 16,21 0-16,-21 1 0,21-1 0,-21 21 15,21-20-15,-43 41 0,43-41 0,-21-1 16,0 0-16,21-20 0,-21 20 0,21-21 15,-21 21-15,-1-20 0,22 20 0,0-21 16,0 0-16,0 22 0,0-22 16,22-42 15,-1-1-31</inkml:trace>
  <inkml:trace contextRef="#ctx0" brushRef="#br0" timeOffset="31387.6">3471 4699 0,'0'-21'0,"0"42"0,0-63 0,0 21 0,0-1 16,0 1-16,0 0 15,21 21 1,1 21-1,-1 0-15,0 1 0,0 20 0,0-21 16,0 21-16,1 1 0,-22-1 0,21 0 16,0 64-16,0-63 0,-21-1 15,0 21-15,0-20 0,0-1 0,0 0 0,0 1 16,0-1-16,0-21 0,0 22 16,0-22-16,0 21 0,-21 0 0,0-20 15,21-1-15,-21 0 0,21 0 0,0 0 16,-22-21-1,22-21 1,-21 0 0,21 0-16,0 0 0</inkml:trace>
  <inkml:trace contextRef="#ctx0" brushRef="#br0" timeOffset="31598.85">3196 5228 0,'0'0'16,"21"0"0,0 0-1,1 0-15,-1-21 0,21 21 0,-21 0 16,22-21-16,-22 0 0,21 21 16,-21 0-16,22-21 0,-1 21 0,-21-22 0,21 22 15,22-21-15,-43 0 0,0 21 0,0-21 16,22 0-16,-22 21 0,-21-21 0</inkml:trace>
  <inkml:trace contextRef="#ctx0" brushRef="#br0" timeOffset="31895.68">4191 4572 0,'0'0'0,"0"21"31,0 0-15,0 1-16,-21-1 0,21 42 0,0-42 15,0 22-15,0-1 0,0 0 16,0 1-16,0-1 0,0 0 0,0 1 16,0-1-16,0 0 0,-21 1 0,21 20 15,-22-20-15,22-22 0,0 0 0,0 21 16,0-21-16,0 1 0,0-1 0,0 0 15,0 21-15,43-63 47</inkml:trace>
  <inkml:trace contextRef="#ctx0" brushRef="#br0" timeOffset="32375.44">4445 5122 0,'0'0'16,"0"22"-16,-21-22 0,21 21 16,0 0-16,21-21 31,0 0-31,0 0 15,0 0-15,1 0 0,-1 0 0,0 0 16,0 0-16,0-21 0,0 21 0,1-21 16,20-1-16,-21 1 0,0 21 0,-21-21 15,21 0-15,1 0 0,-22 0 16,0-1-16,0 1 0,0 0 16,0 0-16,-22 21 15,1 0-15,0 0 16,0 0-16,21 21 0,-21 0 0,-22 0 15,22 1-15,0-1 0,0 0 16,21 0-16,-21 0 0,0 22 0,-1-22 0,22 0 16,0 0-16,0 0 0,-21 22 0,21-22 15,0 0-15,0 0 0,0 0 16,0 0-16,0 1 0,0-1 16,0 0-16,21-21 0,-21 21 0,22-21 15,-1 21-15,0-21 0,0 0 16,0 0-16,0 0 0,1 0 0,-1 0 15,0 0-15,21 0 0,1 0 0,20-21 16,-21 0-16,1 0 0,-22 21 0</inkml:trace>
  <inkml:trace contextRef="#ctx0" brushRef="#br0" timeOffset="32803.74">5249 5059 0,'0'0'0,"0"-21"16,0 0-16,0-1 0,0 1 16,0 0-1,0 0-15,21 0 16,1 21-16,-1 0 16,21 0-16,-21 0 0,0 0 15,1 21-15,-1 0 0,0 0 0,0-21 16,0 21-16,-21 1 0,21-1 15,1 42-15,-22-42 0,21 1 0,-21-1 16,0 0-16,21 0 0,-21 0 0,0 0 16,0 1-16,0-1 0,0 0 0,-21 0 15,21 0-15,-21-21 0,21 21 16,-22-21-16,22-21 47,0 0-47,0 0 15,0 0-15,0 0 0,0-1 0,22 1 16,-22-21-16,0 0 0,21 20 0,-21 1 16,21 0-16,-21-21 0,21 21 15,0-1-15,-21-20 0,21 21 0,1 0 16,-1 0-16,21-22 0,-21 22 0,0 0 16,1 0-16</inkml:trace>
  <inkml:trace contextRef="#ctx0" brushRef="#br0" timeOffset="33151.54">6223 4551 0,'0'0'16,"0"-21"-16,0 0 15,0 42 16,0 0-31,0 0 16,0 0-16,0 0 0,-21 1 0,21-1 16,0 0-16,-21 64 0,-1-64 0,22 21 15,0-21-15,-21 22 0,21-1 0,-21 0 16,0-21-16,21 22 0,0-22 0,-21 42 16,0-20-16,21-22 0,-22 0 0,22 0 15,0 0-15,0 1 0,0-1 16,0 0-16,0 0 0,22 0 15,-1-21 1,0 0-16,0 0 0,0 0 16,0 0-16,-21-21 0,22 21 0,20-42 15,-21 42-15,-21-21 0</inkml:trace>
  <inkml:trace contextRef="#ctx0" brushRef="#br0" timeOffset="33403.39">5990 4911 0,'0'21'16,"21"-21"0,0 0-16,1 0 0,-1 0 15,0 0-15,21 0 0,-21 0 0,1 0 16,-1 0-16,21 0 0,-21 0 0,0 0 15,1 0-15,-1 0 0,-21-21 0,42 21 16,-21 0-16,0 0 0,-21-21 0,22 21 16,-1 0-16</inkml:trace>
  <inkml:trace contextRef="#ctx0" brushRef="#br0" timeOffset="33956.08">7535 4953 0,'0'-21'0,"0"42"0,0-63 0,0 21 0,0-1 16,0 1-16,0 0 0,0 0 15,0 0-15,0 0 0,0 63 47,0 0-47,-21-21 0,21 22 0,0-1 16,-21 0-16,21-20 0,0 41 0,0-21 16,-21 1-16,0 41 0,21-41 0,-22-1 15,22 0-15,0 22 0,-21-22 0,21 1 16,-21-1-16,21 21 0,-21 22 0,0-43 15,21 1-15,0-1 0,0 0 0,-21 1 16,21-22-16,-22 21 0,22-21 0,0 22 16,0-22-16,0 0 0,0 0 15,0-42 17,0 0-32,0 0 15,0 0-15,0-1 0,0-20 0,0 0 16</inkml:trace>
  <inkml:trace contextRef="#ctx0" brushRef="#br0" timeOffset="34279.89">7175 5207 0,'0'-42'0,"0"84"0,0-105 16,-21 41-16,21 1 0,0-21 0,0 21 16,0 0-16,0-22 0,0 22 0,0 0 15,0 0-15,0-22 0,21 22 0,-21 0 16,22 0-16,-1 0 0,0 21 0,0-21 15,21-1-15,-20 22 0,-1-21 16,0 21-16,21 0 0,-21 0 0,22 0 16,-22 0-16,21 21 0,-21 1 0,43 20 15,-43-21-15,0 0 0,0 22 0,1-22 16,-22 21-16,0-21 0,0 22 0,0-22 16,0 21-16,-22-21 0,1 0 0,0 22 15,-42-1-15,41-21 0,-20 0 0,21 1 16,0-22-16,-22 21 0,22 0 0,0-21 15,0 0-15,21-21 32,21 21-32,21-43 15,-42 22-15,22 0 0</inkml:trace>
  <inkml:trace contextRef="#ctx0" brushRef="#br0" timeOffset="34732.62">8022 4847 0,'0'0'0,"21"-21"0,22-21 0,-22 42 16,0-21-16,-21 42 31,-21 0-15,0 0-16,-1 0 0,1 0 0,0 1 16,0 20-16,0-21 0,21 0 0,-43 43 15,22-22-15,21-21 0,0 0 16,-21 1-16,0 20 0,21-21 0,0 0 15,-21 0-15,21 1 0,0-1 0,0 0 16,0 0-16,21-21 0,0 21 16,0-21-16,0 0 0,1 0 15,20 0-15,0 0 0,-21 0 0,1 0 16,-1-21-16,21 0 0,-21 21 0,0-21 16,22 0-16,-22 21 0,0-22 0,0 1 15,0 0-15,1-21 0,-22-1 0,21 22 16,-21 0-16,0-21 0,0 21 0,0-22 15,0 22-15,0 0 0,-21-21 0,-22-1 16,22 22-16,0 0 0,0 21 16,0-21-16,-1 21 0,1 0 0,0 0 15,0 0-15,0 0 0,0 0 0,-22 0 16,43 21-16,0 0 0,0 0 16,0 0-16,0 1 15,21-22-15,22 0 0,-22 0 16,0 0-16,21 0 0,-20 0 0,-1 0 15,21 0-15,-21 0 0</inkml:trace>
  <inkml:trace contextRef="#ctx0" brushRef="#br0" timeOffset="35055.44">8699 4699 0,'0'0'0,"0"-21"0,0 42 46,-21 0-46,21 0 0,0 1 0,0-1 16,-21 42-16,21-42 0,0 22 0,0-1 16,-21-21-16,21 22 0,0-1 0,0 0 15,0 1-15,0-1 0,-21 0 0,21 1 16,-21-1-16,-1-21 0,22 85 16,-21-64-16,0 1 0,0 20 0,0-21 15,21 1-15,-21 20 0,-1-20 0,1 62 16,0-62-16,0-1 0,21 0 0,0 1 15,-21-22-15,21 21 0,-21-21 0,21 43 16,0-43-16,0 0 0,0 0 16,0 1-16,21-44 31,-21 1-31,0-21 0,21 21 16,-21 0-16</inkml:trace>
  <inkml:trace contextRef="#ctx0" brushRef="#br0" timeOffset="35407.24">8530 4995 0,'0'-21'0,"0"42"0,0-84 16,0 42-16,0 0 0,0-22 0,0 22 16,0 0-16,0 0 0,0 0 15,0-1-15,21 22 0,0-21 0,1 21 16,20-21-16,0 0 0,-21 21 0,22 0 15,-22 0-15,21 0 0,-21 0 0,1 0 16,20 0-16,-21 0 0,21 0 0,-20 21 16,-1 0-16,0 0 0,-21 1 15,21-1-15,-21 21 0,0-21 0,0 0 16,0 22-16,-21-1 0,0 0 0,0-20 16,-1-1-16,1 0 0,-21 0 0,21 0 15,0 0-15,-1-21 0,-20 22 0,0-1 16,21-21-16,-1 21 0,1-21 15,0 0 1,42 0 15,-21-21-31,21 21 0,1-21 0</inkml:trace>
  <inkml:trace contextRef="#ctx0" brushRef="#br0" timeOffset="35851.99">9250 4720 0,'0'0'0,"0"-21"0,21 21 15,-21 21 32,0 0-47,-21 1 0,21-1 0,0 0 16,-21 0-16,21 0 0,0 22 0,0-22 15,0 0-15,-22 42 0,22-41 16,-21-1-16,21 0 0,0 0 0,0 0 16,0 0-16,0 1 0,0-1 15,21-21-15,-21 21 0,22-21 0,-1 21 16,0-21-16,0 0 0,0 0 0,0 0 16,1 0-16,-1 0 0,0-21 15,21 0-15,-21 0 0,1-1 0,-1 1 16,0 0-16,-21 0 0,21 0 0,-21 0 15,21-1-15,0 1 0,-21-42 0,0 20 16,0 22-16,0-21 0,0 21 0,0 0 16,0-1-16,0 1 0,0 0 15,0 0-15,0 0 0,-21 21 32,21 21-17,0 0 1,0 0-1,0 0-15</inkml:trace>
  <inkml:trace contextRef="#ctx0" brushRef="#br0" timeOffset="36199.79">9948 4678 0,'0'0'0,"0"21"31,0 0-31,0 0 0,0 1 16,0-1-16,-21 0 0,21 0 0,0 21 15,-21-20-15,21-1 0,0 21 0,0 0 16,-21 22-16,21-22 0,-21 1 0,-1-1 16,22 0-16,-21 1 0,21-1 0,0 0 15,-21 1-15,0-1 0,21 21 16,-21-20-16,21-1 0,-21 64 0,21-64 0,-22 22 15,1-22-15,21 0 16,-21 1-16,21-1 0,0 0 0,-21 22 16,0-22-16,21-21 0,0 1 0,0-1 15,-21 0-15,21 0 0,0-42 47,0 0-47,21 21 0</inkml:trace>
  <inkml:trace contextRef="#ctx0" brushRef="#br0" timeOffset="36568.62">9885 4932 0,'0'0'0,"0"-42"0,0 20 0,0-41 0,0 42 16,0 0-16,0-1 0,0 1 0,21 21 15,-21-21-15,21 0 0,0 21 0,0-21 16,43 21-16,-43-21 0,0 21 0,22-22 16,-22 22-16,21 0 0,-21 0 0,22 0 15,-22 0-15,0 0 0,0 0 0,21 0 16,-20 22-16,-1-1 0,0 0 0,-21 0 16,0 0-16,0 0 0,0 22 0,0-22 15,0 42-15,0-20 0,-21-22 16,21 21-16,-21-21 0,-1 1 0,1-1 15,0 0-15,0 0 0,-21 0 0,20-21 16,-41 21-16,42-21 0,0 22 0,-1-22 16,1 0-16,0 0 0,0 21 15,0-21-15,0 0 16</inkml:trace>
  <inkml:trace contextRef="#ctx0" brushRef="#br0" timeOffset="37739.31">1164 6795 0,'0'0'0,"-21"0"0,21-22 16,0 1-1,-21 21-15,21-21 0,0 0 16,0 0-16,0 0 0,21-1 15,0 1-15,0 21 16,0 0-16,1-21 0,-1 21 16,0 0-16,0 0 0,0 0 0,0 21 15,1 0-15,-1 1 0,0-1 0,0 0 16,21 64-16,-42-64 0,0 21 0,0 0 16,0 1-16,0-22 0,0 21 15,-21 1-15,0-1 0,0 0 0,21 1 16,-21-1-16,0 0 0,-1 1 0,1-22 15,-21 21-15,21-21 0,0 22 0,-43-1 16,43-21-16,-21 0 0,20 0 0,1-21 16,0 0-16,-21 0 0,21 0 0,-1 0 15,1 0-15,0 0 0,0 0 0,0 0 16,21-21-16,-21 0 0,-1 0 0,1-43 16,21 43-16,0 0 0,-21-21 0,21-1 15,0 22-15,0-21 0,0 0 0,0 20 16,0-20-16,0 21 0,21 0 15,0 0-15,1-1 0,-1 22 0,0 0 16,0 0-16,0 0 0,0 0 0,22 0 16,-22 22-16,21-1 0,-21 0 0,1 0 15,-1 21-15,0-20 0,21 41 0,-42-21 16,0-20-16,21 20 0,-21-21 0,22 21 16,-22-20-16,0-1 0,0 0 0,0 0 15,0 0-15,21 0 0,-21 1 0,21-1 16,0-21-1,0 0-15,0 0 16</inkml:trace>
  <inkml:trace contextRef="#ctx0" brushRef="#br0" timeOffset="37916.21">1757 7133 0,'0'0'0,"21"0"16,-21-21-16,0 0 31,0 0 0,21 0-15</inkml:trace>
  <inkml:trace contextRef="#ctx0" brushRef="#br0" timeOffset="38410.97">3323 6562 0,'0'-21'0,"0"42"0,-21-64 15,21 22 1,0 42 0,-21-21-16,21 22 15,0 20-15,0-21 0,0 0 0,0 22 16,0-1-16,0 0 0,0 1 0,0-22 16,0 21-16,-21 43 0,21-43 0,0 0 15,0 22-15,-22-22 0,1 1 0,21-1 16,-21 0-16,21 1 0,-21-1 0,0 0 15,21 22-15,0-43 0,0 0 0,0 0 16,-21 0-16,42-42 31,0 0-31,0 0 0,0 0 0,0 0 16</inkml:trace>
  <inkml:trace contextRef="#ctx0" brushRef="#br0" timeOffset="38651.83">3789 6456 0,'0'0'16,"0"-21"-16,0 42 15,0 0 1,0 0-16,0 22 0,0-1 0,21 21 16,-21-20-16,0 20 0,0-20 0,0-1 15,0 0-15,0 1 0,0-1 16,0 0-16,0 1 0,0 20 0,-21 22 0,0-64 15,21 21-15,0 1 0,0-22 16,0 0-16,0 0 0,0 0 0,0 0 16</inkml:trace>
  <inkml:trace contextRef="#ctx0" brushRef="#br0" timeOffset="39040.61">3196 7154 0,'0'0'0,"0"22"15,21-22 1,0 0-16,1 0 0,-1 0 16,0 0-16,21-22 0,1 22 0,-1-21 15,0 21-15,22-21 0,42-21 0,-64 42 16,21-21-16,1-1 0,-22 1 0,1 21 15,20-21-15,-21 0 0,1 0 0,-22 21 16,42-21-16,-41 21 0,-1-22 0,0 22 16,-21 22-1,0-1 1,0 0-16,0 0 0,0 0 16,0 0-16,0 1 0,0-1 0,0 0 15,-21 21-15,21-21 0,0 1 16,-21-1-16,21 0 0,0 0 15,0 0-15,0 0 0,0 1 16,0-44 15,0 1-31,0 0 16</inkml:trace>
  <inkml:trace contextRef="#ctx0" brushRef="#br0" timeOffset="39223.5">4191 6710 0,'0'0'0,"0"-21"0,0 0 16,0 42 31,0 0-32,21-21-15,0 21 16,0-21-16,1 0 0,-1 21 0,0 0 15</inkml:trace>
  <inkml:trace contextRef="#ctx0" brushRef="#br0" timeOffset="39804.17">5016 7091 0,'22'0'16,"-44"0"-16,65 0 0,-43-21 0,0 0 15,21-1-15,-21 1 0,0 0 16,0 0-16,0 0 0,0 0 0,0-1 16,0 1-16,-21 0 0,0 0 15,-1 21-15,22-21 0,-42 21 0,21 0 16,0 0-16,0 0 0,-22 0 16,22 0-16,0 0 0,0 21 0,-22 0 15,22 0-15,0 0 0,-42 22 0,41-1 16,-20-21-16,21 0 0,0 22 0,0-22 15,-1 21-15,22-21 0,0 22 0,0-22 16,0 42-16,0-41 0,0-1 0,0 0 16,22 0-16,-1 0 0,0-21 15,0 0-15,21 0 0,-20 0 0,41 0 16,-42-21-16,22 21 0,-1-21 0,-21 0 16,21 0-16,-20-1 0,20 1 0,-21-21 15,0 21-15,22-43 0,-22 43 0,0-21 16,0 21-16,0-22 0,0 1 15,-21 21-15,0-22 0,0 1 0,22-21 16,-22 20-16,21-126 16,-21 148-16,0 0 15,0-1-15,0 1 0,0 42 16,0 22 0,-21-22-16,21 0 0,-22 21 15,22 22-15,0-22 0,0 1 0,0-1 16,0 0-16,0 1 0,0-22 0,0 21 15,-21 0-15,21 22 0,0-22 0,0-21 16,0 22-16,0-22 0,0 0 0,0 0 16,0 0-16,21-21 0,-21 22 15,22-22-15,-1 0 0,0 0 0,0 0 16,0 0-16,0 0 0,1 0 0,-1 0 16,21-22-16</inkml:trace>
  <inkml:trace contextRef="#ctx0" brushRef="#br0" timeOffset="40333.87">5842 6922 0,'0'0'0,"0"-22"0,0 1 0,0 0 0,0 0 15,-21 21 1,0-21-16,-1 21 0,-20 0 16,21 0-16,0 0 0,0 0 15,-1 21-15,1 0 0,0 0 16,0 0-16,0 1 0,0-1 0,-1 0 15,1 21-15,21-21 0,0 1 0,-21-1 16,21 21-16,0-21 0,0 0 0,0 1 16,0-1-16,0 0 0,0 21 0,0-21 15,0 1-15,21-22 0,0 0 16,1 0-16,-1 0 0,0 0 16,0 0-16,0 0 0,0-22 0,1 1 15,20 21-15,-21-21 0,0 0 0,0 0 16,22-43-16,-22 43 0,0 0 0,21-21 15,-20 20-15,-22-20 0,21 21 16,0-21-16,0 20 0,-21-20 0,21 0 16,-21-1-16,0 22 0,0-63 0,0 41 15,21 22-15,-21-21 0,0 21 0,0-22 16,0 22-16,0 0 0,0 0 16,0 42-1,0 0-15,0 0 0,0 0 0,0 22 16,-21-1-16,21 0 0,0-20 0,0 62 15,0-41-15,0-1 0,0-21 0,0 21 16,0-20-16,0 20 0,0-21 0,0 21 16,0-20-16,0 20 0,0-21 0,0 0 15,0 0-15,21 1 16,1-1-16,-1-21 0,21 0 16,-21 0-16,0 0 0,1-21 15,-1-1-15,0 22 0,0-21 0,0 0 16</inkml:trace>
  <inkml:trace contextRef="#ctx0" brushRef="#br0" timeOffset="40955.51">6413 6985 0,'22'0'47,"20"0"-31,-21-21-16,0 21 0,-21-21 0,21 21 15,1-21-15,-1-1 0,0 22 0,0-21 16,0 0-16,-21 0 0,21 21 0,1-42 16,-22 20-16,0 1 15,-22 21 1,1 21-16,0 1 16,0-22-16,0 21 0,0 0 0,-1 0 15,1 43-15,0-43 0,21 0 0,-21 0 16,21 21-16,0-20 0,0-1 0,0 0 15,0 0-15,0 21 0,0-20 0,0-1 16,0 0-16,21 0 16,0-21-16,0 0 0,1 0 0,41 0 15,-42 0-15,0 0 0,22 0 0,-22 0 16,21 0-16,-21-21 0,22 21 0,-22-21 16,42-22-16,-41 22 0,20 21 0,-21-21 15,0 0-15,0 0 0,-21 0 0,22-1 16,-22 1-16,21-42 0,-21 42 0,0-1 15,0 1-15,0 0 0,0 0 16,0 42 15,0 0-31,0 0 16,-21 1-16,21-1 0,-22 0 16,22 21-16,0-21 0,0 1 0,0-1 15,-21 0-15,21 0 0,0 0 16,0 0-16,0 22 0,0-22 15,0 0 1,0-42 15,0 0-31,0 0 0,0-1 16,0-20-16,0 21 16,21 0-16,1-22 0,-1 22 0,0 0 0,0-21 15,0 21-15,0-1 0</inkml:trace>
  <inkml:trace contextRef="#ctx0" brushRef="#br0" timeOffset="41107.42">7514 6731 0,'21'0'16,"-42"0"-16,63 21 0,-20-21 0,-1 21 0,0 1 16,0-1-16,-21 0 0,21 21 15,-21-21-15,21 1 0,-21-1 0,0 0 0,0 21 16,0-21-16,0 1 0,0-1 0,-21 21 16,0-21-16,0 0 0,21 1 0,-21-1 15,21 0-15,-21-21 0,21 21 0,-22-21 16</inkml:trace>
  <inkml:trace contextRef="#ctx0" brushRef="#br0" timeOffset="41799.92">7218 6900 0,'0'-21'16,"0"0"-1,0 0 1,42 0-16,-21 0 0,0-1 16,1 1-16,-1 21 0,0-21 0,0 0 15,0 21-15,0-21 0,1 21 16,20-21-16,-21 21 0,0 0 16</inkml:trace>
  <inkml:trace contextRef="#ctx0" brushRef="#br0" timeOffset="42735.38">8869 7006 0,'21'-42'32,"-21"21"-32,21 0 0,-21-1 15,0 1-15,0 0 16,0 0-16,0 0 0,0 0 15,0-1-15,-21 1 0,0 0 0,0 0 16,21 0-16,-22 0 0,1-1 16,0 22-16,0-21 0,0 21 0,0 0 15,-22 0-15,22 0 0,0 0 0,0 21 16,0 1-16,-22-22 0,22 21 0,0 21 16,0-21-16,0 0 0,-1 22 0,1 20 15,0-42-15,21 22 0,-21-22 0,21 21 16,-21-21-16,21 22 0,0-22 0,0 21 15,0 1-15,0-22 0,0 0 0,0 0 16,21 0-16,0-21 0,0 21 0,0-21 16,1 0-16,20 0 0,-21 0 15,0 0-15,0 0 0,1 0 0,20-21 0,-21 21 16,0-21-16,0 0 0,22 0 16,-1-22-16,-21 22 0,22-21 0,-22 21 15,0 0-15,0-22 0,0 22 0,-21-21 16,21-1-16,-21 1 0,22-21 0,-22-1 15,0 22-15,0-1 0,0 1 0,0-21 16,0 20-16,0 1 0,0 0 0,0-1 16,0 22-16,0-42 0,0 41 0,0 1 15,0 42 1,0 22 0,0-22-16,0 21 0,0 1 15,0-1-15,0 0 0,0 1 0,0-1 16,0 0-16,0 1 0,0 20 0,0 1 15,0-22-15,0 0 0,0-21 0,0 22 16,0-22-16,0 0 0,0 0 0,0 0 16,0 1-16,42 20 0,-21-42 0,0 0 15,0 0-15,1 0 0,-1 0 16,0 0-16,21 0 0,-21-21 16,1 0-16,-1-1 0,0 1 15,0 0-15,-21 0 0,21-21 16,-21 20-16,21 1 0,-21 0 15,0 0-15,0 42 32,0 0-32,-21-21 15,21 21-15,-21 1 0,21-1 0,0 0 16,-21 0-16,21 0 0,0 0 16,0 1-16,0-1 15,21-21 1,0 0-1,-21-21-15,0-1 0</inkml:trace>
  <inkml:trace contextRef="#ctx0" brushRef="#br0" timeOffset="42931.27">9356 6541 0,'0'0'0,"-64"0"31,64 21-31,-21-21 0,21 21 16,0 0-1,21-21-15,0 0 16,0 0-16,1 0 0,-1 21 16,0-21-16</inkml:trace>
  <inkml:trace contextRef="#ctx0" brushRef="#br0" timeOffset="43339.54">9715 6710 0,'0'-21'0,"22"21"31,-22 21-31,21 21 16,-21-21-16,0 1 15,21-22-15,-21 21 0,21 0 0,-21 21 16,0-21-16,0 1 0,0-1 0,0 0 16,0 0-16,0 0 0,0 0 0,0 1 15,0-1-15,0 0 0,0 0 0,0 0 16,21-21 15,0 0-31,-21-21 16,22 21-16,-1-21 0,0 0 0,0 0 15,-21-1-15,21 1 0,0 0 0,1 0 16,-22 0-16,21-22 0,0 22 0,0 0 16,0-42-16,0 41 0,-21 1 0,0 0 15,22 0-15,-22 0 0,21 0 16,0 21-16,-21-22 0,21 22 16,0 0 15</inkml:trace>
  <inkml:trace contextRef="#ctx0" brushRef="#br0" timeOffset="43607.39">10583 6689 0,'-21'21'31,"21"0"-31,-21 0 0,21 0 16,0 1-16,0-1 0,0 0 16,0 0-16,0 21 0,-21-20 15,21-1-15,0 0 16,0 0-16,0 0 0,0 0 16,0-42 30</inkml:trace>
  <inkml:trace contextRef="#ctx0" brushRef="#br0" timeOffset="43791.29">10604 6477 0,'0'0'15,"0"-21"-15,0 0 0,0 0 0,0-1 16,-21 22-1,21 22 1,0-1 0,0 0-16,0 0 15,0 0 1,21-21-16,-21 21 0</inkml:trace>
  <inkml:trace contextRef="#ctx0" brushRef="#br0" timeOffset="44255.93">11112 6646 0,'0'-21'15,"0"-21"1,0 21-16,-42 21 31,21 0-31,0 0 0,0 0 0,-1 0 16,1 0-16,0 21 0,0 0 15,0-21-15,-22 42 0,22-42 0,21 22 16,-21-1-16,21 0 0,-21-21 0,21 21 16,0 0-16,0 0 0,21 1 15,0-22-15,0 21 0,1-21 16,-1 21-16,0-21 0,0 0 0,21 21 16,-20-21-16,-1 0 0,0 21 0,21-21 15,1 21-15,-22-21 0,0 0 0,0 22 16,0-22-16,-21 21 0,21 0 15,-21 0 1,0 0 0,-21-21-16,0 0 0,0 0 0,-43 21 15,43-21-15,-21 0 0,21 22 0,-22-22 16,22 0-16,-21 0 0,21 0 0,0 0 16,-22 0-16,22 0 0,0 0 0,0 0 15,0 0-15,-1 0 16,22-22-1,0 1 1,22 0 0</inkml:trace>
  <inkml:trace contextRef="#ctx0" brushRef="#br0" timeOffset="44540.17">11515 6583 0,'0'21'15,"0"0"1,0 0-16,0 1 0,0-1 0,0 0 16,0 0-16,0 0 0,0 0 0,0 1 15,0-1-15,0 0 0,0 0 16,0 21-16,0-20 15,0-1-15,0 0 16,21-21 31,0 0-47</inkml:trace>
  <inkml:trace contextRef="#ctx0" brushRef="#br0" timeOffset="45363.52">12001 6541 0,'0'-22'0,"0"44"0,-21-22 31,0 0-31,21 21 0,-21 0 16,21 0-16,-21 0 0,0 0 15,-1 22-15,22-22 0,0 0 0,0 0 16,-21 0-16,21 1 0,0-1 0,-21 0 15,21 0-15,0 0 0,0 0 0,0 1 16,0-1-16,0 0 16,21 0-1,0-21-15,1 0 16,-1 0-16,0 0 0,0 0 16,0 0-16,-21-21 0,0 0 15,0 0-15,0-1 16,0 1-16,0 0 0,0 0 15,0-43-15,-21 43 0,21 0 0,-21 0 16,21-21-16,0 20 0,0 1 0,0 0 16,0-21-16,0 21 0,0-1 0,0-20 15,21 21-15,-21 0 0,21 0 0,0-1 16,1 22-16,20-21 0,-21 0 16,0 21-16,0 0 0,43 0 0,-43 0 15,21 0-15,-20 21 0,-1 0 0,21 1 16,-21-1-16,0 0 0,1 21 0,-1-21 15,21 43-15,-42-22 0,0-21 0,21 22 16,-21-22-16,0 0 0,0 21 0,0-20 16,0-1-16,0 0 0,0 21 0,0-21 15,0 1-15,0-1 16,-21-21 15,0 0-15,21-21-16,-21-1 15,21 1-15,0 0 16,0 0-16,0 0 0,0-22 0,0 22 16,21 0-16,0-21 0,0 21 0,-21-22 15,21 1-15,1 21 0,20-22 0,-21 1 16,21-21-16,1 41 0,-22-20 0,21 21 16,1 21-16,-22-21 0,21 21 0,0 0 15,1 0-15,20 0 0,-20 21 0,-22 0 16,0 0-16,0 0 0,0 1 15,0 20-15,-21-21 0,0 21 0,0-20 0,0 20 16,0 21-16,0-20 0,-21-1 16,0-21-16,-21 43 0,21-22 15,-1-21-15,1 0 0,0 1 0,0-1 16,21 0-16,-21 0 0,0 0 16,-1-21-16,22 21 0,0-42 46,-21 21-46,21-21 0,-21 0 16</inkml:trace>
  <inkml:trace contextRef="#ctx0" brushRef="#br0" timeOffset="45588.1">11430 6096 0,'0'0'0,"-21"0"0,0 0 16,-1 0-16,1 0 31</inkml:trace>
  <inkml:trace contextRef="#ctx0" brushRef="#br0" timeOffset="46878.94">1058 8805 0,'0'0'0,"-21"0"16,21-21-16,0 0 15,-21 21-15,21-21 0,-21 21 16,21-21-16,0 0 0,0-1 16,0 1-16,0 0 15,21 21-15,0 0 0,0 0 16,0-21-16,1 21 0,-1 0 0,21 0 16,0-21-16,-20 21 15,20 0-15,-21 0 0,21 21 0,-20-21 16,-1 21-16,0 0 0,-21 0 0,0 22 15,0-22-15,0 0 0,0 21 0,-21-20 16,0 20-16,-1-21 0,-20 21 0,21-20 16,-21-1-16,20 0 0,-20 0 0,0 21 15,21-20-15,-1-22 0,1 21 0,0-21 16,0 0-16,21-21 31,0-1-15,0 1-16,21 21 15,0-21-15,0 21 0,1-21 16,-1 21-16,0 0 0,21-21 0,-21 21 16,22 0-16,-22 0 0,21 0 0,-21 0 15,22 0-15,-1 0 0,22 21 0,-43 0 16,0-21-16,21 21 0,-42 0 0,21 1 16,-21-1-16,0 0 0,0 0 0,0 0 15,0 0-15,0 1 0,-21 20 0,-21-21 16,21 0-16,-22 0 0,1 1 0,0-1 15,-1 0-15,-20 0 0,21 0 0,-1-21 16,1 21-16,-22-21 0,22 0 0,0 22 16,-1-22-16,-41 0 0,63 0 0,-22 0 15,22 0-15,0 0 0,0 0 16,0-22-16,-1 22 0,1-21 0,0 21 16,21-21-16,-21 21 0,21-21 0,0 0 15,0 0-15,0-1 0,0-20 16,0 21-16,0 0 15,21 21-15,-21-21 0,21-1 0,0 22 16,1-21-16,-1 21 0,0-21 0</inkml:trace>
  <inkml:trace contextRef="#ctx0" brushRef="#br0" timeOffset="47087.82">2117 8932 0,'0'0'0,"0"-21"15</inkml:trace>
  <inkml:trace contextRef="#ctx0" brushRef="#br0" timeOffset="47564.13">3344 8424 0,'0'0'0,"21"-21"0,-21 0 0,0 42 32,0 0-17,0 22-15,0-22 0,0 21 0,0 1 16,0-1-16,0 21 0,0-20 0,0 20 15,-21-20-15,21 20 0,0-21 0,0 22 16,-21-22-16,0 43 0,21-43 0,0 1 16,0-22-16,0 21 0,0-21 0,0 0 15,0 1-15,0-1 0,0 0 0,0 0 16,21-21 15</inkml:trace>
  <inkml:trace contextRef="#ctx0" brushRef="#br0" timeOffset="47839.97">3365 8551 0,'0'0'0,"-21"-21"0,21 0 15,0 0-15,0 0 16,0 0-16,21 21 15,1-22-15,41 1 0,-42 0 0,0 21 16,22-21-16,-1 21 0,-21-21 0,22 21 16,-1-21-16,0 21 0,-21-22 0,22 22 15,-1 0-15,0-21 0,1 21 16,-22 0-16,0 0 0,-21 21 16,0 1-1,-21-22-15,0 21 0,0 0 16,-22 0-16,22-21 0</inkml:trace>
  <inkml:trace contextRef="#ctx0" brushRef="#br0" timeOffset="48068.14">3323 9059 0,'0'0'15,"21"0"-15,0 22 0,1-22 0,-1 0 16,0 0-16,0-22 0,0 1 0,0 0 16,1 21-16,-1-21 0,0 21 15,0-21-15,0 21 0,0-21 0,1 21 16,-1-22-16,21 1 0,-21 21 16,0-21-16,1 21 0,-1 0 0,0 0 15</inkml:trace>
  <inkml:trace contextRef="#ctx0" brushRef="#br0" timeOffset="48331.18">4127 8890 0,'0'0'0,"0"21"0,0 0 0,0 1 15,0-1-15,0 0 16,0 21-16,0-21 0,0 1 15,-21-1-15,0 0 0,21 0 16,0 0-16,0 0 0,0 22 16,0-22-16,0 0 15,21-21 17,0 0-32,1 0 15,-22-21-15,42-21 16</inkml:trace>
  <inkml:trace contextRef="#ctx0" brushRef="#br0" timeOffset="48691.98">4276 8636 0,'0'0'0,"0"-21"0,-22 21 0,22-21 16,-21 21-16,0 0 15,0 0 1,0 0-16,21 21 15,21-21 17,0 0-32,21 0 0,-20 0 0,-1 0 15,0 0-15,0 0 0,0 0 16,0-21-16,1 0 0,-22-1 16,0 1-1,-22 21 1,1 0-16,0 0 0,0 0 0,0 0 15,0 0-15,-1 0 0,1 0 16,0 0-16,0 0 0,21 21 0,-21 1 16,21-1-1,0 0-15,0 0 16,21-21-16,0 0 16,0 0-16,0 0 0,22 0 15</inkml:trace>
  <inkml:trace contextRef="#ctx0" brushRef="#br0" timeOffset="48971.82">4974 8276 0,'0'-21'0,"0"42"0,0-21 47,-21 21-47,21 1 0,0-1 0,0 21 15,0 22-15,-21-22 0,21 0 0,-21 1 16,21-1-16,-22 0 0,22 22 0,0-22 16,-21 0-16,0 22 0,0 21 0,0-43 15,21 0-15,0 1 0,0-22 0,-21 21 16,21-21-16,0 0 0,0 1 0,0-1 16,0 0-16,0 0 0,21-21 15,0 0 1,0 0-16,0-21 0,0 0 15</inkml:trace>
  <inkml:trace contextRef="#ctx0" brushRef="#br0" timeOffset="49363.97">5080 8954 0,'0'21'16,"0"0"-1,21-21-15,0 0 0,0 0 16,1 0-16,-1 0 0,0-21 16,0 21-16,0-21 0,22-1 15,-22 22-15,0-21 0,21 0 0,-21 21 16,1-21-16,-1 21 0,-21-21 0,0 0 16,21-1-16,-21 1 0,0 0 0,0 0 15,0 0-15,-21 21 0,0-21 16,-22 21-16,22 0 0,-21 0 15,21 0-15,-1 21 0,1 0 0,0 0 16,0 0-16,0 0 0,-22 43 16,22-43-16,21 0 0,-21 22 0,21-22 0,0 21 15,0-21-15,0 0 0,0 1 16,0 20-16,0-21 0,0 0 0,0 0 16,0 1-16,21-22 0,0 21 0,1-21 15,-1 0-15,21 0 0,-21 0 16,0 0-16,1 0 0,-1 0 0,0-21 15,21 21-15,-21-22 0,22 1 0,-1 21 16</inkml:trace>
  <inkml:trace contextRef="#ctx0" brushRef="#br0" timeOffset="50015.84">6646 8467 0,'0'0'0,"0"-21"0,0-1 16,0-20-16,0 21 0,0 0 15,0 0-15,0-1 0,0 1 16,-21 0-16,0 21 15,21 21 1,-21-21-16,21 21 0,-21 1 0,21 20 16,0-21-16,0 21 0,-22-20 0,22 20 15,-21 0-15,21 1 0,-21 41 16,21-41-16,0-1 0,0 0 0,-21 1 16,21-1-16,0 0 0,0 1 0,0-1 15,0-21-15,0 21 0,0-20 0,21 20 16,0-21-16,0-21 0,1 0 15,20 21-15,-21-21 0,21 0 0,22 0 16,-22 0-16,-21-21 0,22 21 0,-1-21 16,0 0-16,1 0 0,-22-1 0,21 1 15,22-42-15,-22 42 0,-21-22 0,22 1 16,-22 21-16,-21-22 0,21 1 0,-21 0 16,21-1-16,-21-41 0,0 63 0,0-22 15,0 1-15,0 0 0,0 20 16,0-20-16,0 21 0,0-21 0,0 20 15,-21-20-15,21 21 0,0 0 16</inkml:trace>
  <inkml:trace contextRef="#ctx0" brushRef="#br0" timeOffset="50067.81">7175 8361 0,'0'0'16,"0"21"-16,0 21 0,22-42 16,-22 22-16,21-1 0,-21 0 0,0 0 15</inkml:trace>
  <inkml:trace contextRef="#ctx0" brushRef="#br0" timeOffset="50371.66">7578 8594 0,'0'0'0,"-22"21"31,22 21-31,0-21 15,0 1-15,0-1 0,0 21 0,0-21 16,-21 22-16,21-1 0,0 0 0,0 43 16,0-43-16,-21 1 0,21-1 0,0 0 15,0 1-15,0-1 0,0 21 16,0-20-16,0-1 0,-21 22 0,21 41 16,0-41-16,0-1 0,-21-20 0,21 20 15,-21 1-15,21-22 0,0 22 0,-22 20 16,22-41-16,-21-1 0,21 0 0,0 1 15,0-1-15,-21 0 0,21 1 0,-21-22 16,21 0-16,0 0 0</inkml:trace>
  <inkml:trace contextRef="#ctx0" brushRef="#br0" timeOffset="50743.81">7599 8869 0,'0'0'0,"0"-42"0,0-43 0,0 64 15,0-22-15,0 22 0,0 0 0,0 0 16,0 0-16,0 0 0,0-1 0,0 1 16,21 0-16,0 0 0,0 21 0,0-21 15,1 21-15,20 0 0,0-21 16,-21 21-16,22 0 0,-1 0 0,22 0 15,-22 21-15,-21 0 0,21 0 0,-20-21 0,-1 21 16,-21 0-16,0 22 0,0-22 16,0 0-16,0 43 0,0-43 0,-21 0 15,-22 21-15,22-21 0,0 1 0,-21-1 16,-1 0-16,1 0 0,0 0 0,-22 0 16,22 1-16,21-22 0,-22 0 0,22 21 15,0-21-15,0 0 0,21-21 16,0-1-1,0 1-15,0 0 0,21 0 16,0 0-16</inkml:trace>
  <inkml:trace contextRef="#ctx0" brushRef="#br0" timeOffset="51023.53">8615 8086 0,'0'0'0,"0"-21"0,-21 21 16,-1 0 0,22 21-16,-42 21 0,21 0 15,0-20-15,0-1 0,21 0 16,0 21-16,-22 1 0,1-22 0,21 21 0,-21 22 16,21-22-16,-21-21 0,21 21 0,-21-20 15,21 20-15,-21 0 0,21-21 16,0 22-16,0-1 0,0-21 0,0 22 15,0-22-15,0 0 0,0 0 16,21-21-16,0 0 0,0 0 0,0 0 16,0 0-16,22 0 0,-22 0 0,0-21 15,0 0-15</inkml:trace>
  <inkml:trace contextRef="#ctx0" brushRef="#br0" timeOffset="51487.76">9017 8361 0,'0'0'0,"0"-21"16,-21 21 0,0 0-1,-1 21-15,1-21 0,21 21 0,-21 0 16,0 0-16,0 1 0,21-1 0,-21 0 16,21 21-16,-43 1 0,43-1 0,0-21 15,0 21-15,-21-20 0,21-1 0,0 21 16,0-21-16,0 0 0,0 22 0,0-22 15,21 0-15,-21 0 0,21-21 0,1 21 16,-1-21-16,0 0 0,0 0 0,0 0 16,22 0-16,-22 0 0,21 0 0,-21 0 15,0 0-15,22-21 0,-22 0 16,21 21-16,-21-21 0,22 0 0,-22 0 16,0-1-16,0 1 0,-21 0 0,0 0 15,21-21-15,-21 20 0,0 1 0,0-21 16,0 0-16,0 20 0,0 1 0,0 0 15,-21-21-15,0 21 0,21-1 0,-21 1 16,-21-21-16,20 42 0,1-21 0,0 21 16,0 0-16,0 0 0,-22 0 0,22 0 15,0 0-15,0 0 0,-43 21 0,43 0 16,0 0-16,0 0 0,0 1 16,21-1-16,-21 0 0,-1 21 0,22-21 15,0 22-15,0-22 0,0 0 16,0 0-16,0 0 0,0 1 15,43-1-15,-22 0 0,0-21 0,21 0 16</inkml:trace>
  <inkml:trace contextRef="#ctx0" brushRef="#br0" timeOffset="52559.33">9864 8446 0,'0'0'0,"0"-22"0,0 1 15,0 0-15,-22 21 16,1 0-16,0-21 0,0 21 16,0 0-16,0 0 0,-22 0 0,22 0 15,0 21-15,0-21 0,0 21 0,-1 0 16,1-21-16,0 43 0,0-22 0,0 0 16,21 21-16,0-20 0,-21-1 0,21 0 15,-22 0-15,22 21 0,-21 22 0,21-43 16,0 0-16,0 0 0,0 22 0,0-22 15,0 0-15,0 0 0,0 0 16,21-21-16,1 0 0,-1 0 16,0 0-16,0 0 15,21-21-15,-20 21 0,-1-21 0,0 0 16,0 0-16,0 21 0,0-21 0,1-1 16,-1-20-16,21 0 0,-21 21 0,0-1 15,1-20-15,-22 21 0,21 0 0,-21 0 16,21-1-16,-21-20 0,0 21 0,0 0 15,0 0-15,21 21 0,-21-22 0,0 44 32,0-1-17,0 0-15,0 21 0,-21-21 0,21 1 16,0-1-16,0 0 0,0 21 0,0-21 16,0 1-16,0 20 0,0 0 0,0-21 15,21 1-15,0-1 0,0 0 16,1 0-16,-1-21 0,21 21 0,-21 0 15,22-21-15,41 0 0,-41 0 0,-1 0 16,21 0-16,-20 0 0,-1 0 0,0 0 16,1-21-16,41 0 0,-41 21 0,-1-21 15,-21 0-15,22 0 0,-1-1 0,-21 1 16,21 0-16,-20 0 0,20-43 0,-21 43 16,0 0-16,-21-21 0,0 21 0,21-1 15,-21 1-15,0 0 0,0 0 16,0-21-16,0 20 0,-21 22 0,0-21 0,0 0 15,0 21-15,0 0 0,-1 0 16,-20 0-16,21 0 0,0 0 0,-22 0 16,22 0-16,0 21 0,0 0 0,-21-21 15,20 22-15,1-1 0,0 0 0,0 42 16,0-41-16,0-1 0,21 0 0,-22 0 16,22 21-16,0-20 0,0-1 0,0 0 15,0 21-15,0-21 0,22 1 16,-1-1-16,0-21 0,0 21 15,21-21-15,-20 0 0,-1 0 0,0 0 16,21 0-16,-21 0 0,1 0 16,-1-21-16,0 0 0,21 21 0,1-43 15,-22 22-15,0 0 0,21 0 0,-21 0 16,1-1-16,-1 1 0,0 0 0,0-21 16,43-22-16,-43 43 0,0-21 0,0-1 15,0 1-15,0 0 0,1-1 0,-1 1 16,0 0-16,0-22 0,-21-20 0,0 62 15,0-20-15,0 21 0,0 0 0,0 0 16,0-1-16,0 44 16,0-1-16,-21 0 0,0 0 0,0 21 15,-1 1-15,1-22 0,21 21 0,-21 1 16,0-1-16,0 43 0,0-43 16,21-21-16,0 21 0,0 1 0,0-22 15,0 21-15,0-21 0,0 22 0,0-22 16,42 21-16,-21-21 0,-21 1 0,21-1 15,0 0-15,1-21 0,-1 21 0,0-21 16,21 0-16,1 0 0,-22 0 0,0 0 16,0 0-16,0 0 0,0 0 0,1 0 15,-1-21-15,0 21 0,0-21 0,0 0 16,0 21-16,1-22 0,-1 1 16,0 21-16,0 0 0</inkml:trace>
  <inkml:trace contextRef="#ctx0" brushRef="#br0" timeOffset="52736.23">12065 8805 0,'0'0'0,"-21"0"0,0 22 16,-1-22-16,22 21 15,-21-21-15,0 0 16,0 0-1</inkml:trace>
  <inkml:trace contextRef="#ctx0" brushRef="#br0" timeOffset="53968.13">1122 10562 0,'-21'0'0,"42"0"0,-42-21 15,21 0-15,-22 21 0,22-21 0,0 0 16,-21 21 0,0 0-16,21 21 0,0 0 15,0 21-15,0-21 0,-21 22 0,21-22 16,0 21-16,-21 1 0,21-1 0,0 0 16,0-21-16,-21 22 0,-1-1 0,1 22 15,21-43-15,0 21 0,-21-21 0,21 0 16,-21 22-16,21-22 0,0 0 15,0-42 17,0 0-32,0 0 15,0-1-15,21 1 0,-21 0 16,21 0-16,0 21 0,1-21 0,-1 21 16,0-21-16,0-1 0,0 22 0,22-21 15,-22 21-15,21 0 0,0-21 0,1 21 16,-1-21-16,0 21 0,1-21 0,-22 21 15,42-21-15,-20 21 0,-22 0 0,0-22 16,0 22-16,0-21 0,1 0 16,-22 0-16,0 0 0,0 0 15,0-1 1,0 1-16,-22 21 0,1-21 16,0 21-16,0 0 0,0 0 15,0 0-15,-1 0 0,1 0 16,0 21-16,0 0 0,21 22 0,-21-22 15,0 0-15,21 21 0,-22 1 16,22 20-16,0-20 0,0-1 16,0 21-16,-21-20 0,21-22 0,0 21 15,0-21-15,0 22 0,0-22 0,0 0 16,0 0-16,0 0 0,0 1 16,21-22-1,1 0-15,-1 0 16,0-22-16,0 1 0</inkml:trace>
  <inkml:trace contextRef="#ctx0" brushRef="#br0" timeOffset="54155.68">2201 10859 0,'0'0'0,"21"0"0,1 0 78</inkml:trace>
  <inkml:trace contextRef="#ctx0" brushRef="#br0" timeOffset="54619.36">3598 10351 0,'0'0'0,"0"-22"0,0 1 0,0 0 0,0 0 15,0 0-15,-21 21 0,21-21 0,0-1 16,0 44-1,0 20 1,0-21-16,0 64 0,0-43 16,0 0-16,0 1 0,0 20 0,0-20 15,0-1-15,0 21 0,0 22 16,0-43-16,0 1 0,0-1 0,0 0 16,-21-20-16,21 20 0,0-21 0,0 0 15,0 0-15,0 22 0,0-22 0,0-42 47,21-22-47</inkml:trace>
  <inkml:trace contextRef="#ctx0" brushRef="#br0" timeOffset="54875.34">3641 10245 0,'0'0'0,"-22"-43"32,22 22-17,22 21-15,-1 0 0,0 0 0,0-21 16,0 21-16,0 0 0,1 0 0,41-21 16,-42 21-16,22-21 0,-22 21 0,0 0 15,21-21-15,-21 21 0,1 0 0,-1 0 16,0 0-16,0 0 0,-21 21 31,0 0-31,-21-21 0</inkml:trace>
  <inkml:trace contextRef="#ctx0" brushRef="#br0" timeOffset="55072.27">3619 10710 0,'0'0'0,"0"22"0,22-22 47,-1 0-47,0 0 0,0 0 0,0-22 15,0 22-15,1-21 0,-1 21 0,0 0 16,0-21-16,0 21 0,22-21 0,-22 21 16,0-21-16,0 21 0,0-21 15,0 21-15</inkml:trace>
  <inkml:trace contextRef="#ctx0" brushRef="#br0" timeOffset="55299.41">4276 10583 0,'0'0'16,"0"22"-16,0-1 0,0 0 0,-22 0 16,1 0-16,21 0 0,0 1 0,-21-1 15,21 21-15,-21-21 0,21 0 0,-21 22 16,21-22-16,0 0 0,-21 0 0,21 0 15,0 1-15,0-1 0,-22-21 0,22 21 16,0 0-16,43-42 47,-43 0-47,21 0 0,-21-1 16</inkml:trace>
  <inkml:trace contextRef="#ctx0" brushRef="#br0" timeOffset="55468.32">4381 10435 0,'0'-21'0,"0"42"0,0-63 16,-21 21-16,0 0 15,0 21 1,42 0 31,0 0-47,0 0 0</inkml:trace>
  <inkml:trace contextRef="#ctx0" brushRef="#br0" timeOffset="55747.73">5016 10097 0,'22'0'0,"-44"0"0,44 21 31,-22 0-16,-22 21-15,22 1 16,0-22-16,0 21 0,0 0 0,-21 1 16,21-1-16,-21 0 0,21 1 0,0-1 15,-21 0-15,21 43 0,-21-43 0,21 1 16,-21-22-16,-1 21 0,22-21 0,0 22 16,0-22-16,-21 0 0,21 0 0,0 22 15,0-22-15,0 0 16,21-21-1,1 0-15,-1 0 0,-21-21 0,21 0 16,0-1-16</inkml:trace>
  <inkml:trace contextRef="#ctx0" brushRef="#br0" timeOffset="56136.51">5186 10732 0,'0'0'15,"0"21"-15,0 0 16,21-21 15,21 0-31,-21 0 0,1-21 16,-1 21-16,0-21 0,0 21 0,0-22 16,0 1-16,1 21 0,-1-21 0,0-21 15,0 21-15,-21-1 16,0 1-16,0 0 0,0 0 15,-21 0-15,0 21 16,0 0-16,-1 0 0,1 21 0,0 0 16,0-21-16,0 21 0,0 0 0,-1 1 15,1 41-15,0-42 0,21 22 0,-21-22 16,21 0-16,0 21 0,-21-21 0,21 1 16,0-1-16,0 21 0,0-21 0,0 0 15,0 1-15,21-1 16,0 0-16,0-21 0,22 21 0,-22-21 15,0 0-15,0 0 0,21 0 0,-20 0 16,20 0-16,0 0 0,1 0 0,41-21 16,-41 0-16,-1 21 0</inkml:trace>
  <inkml:trace contextRef="#ctx0" brushRef="#br0" timeOffset="56851.83">6921 10901 0,'0'-21'0,"0"0"16,22-1-16,-1 1 0,0 0 16,0 0-16,-21 0 0,21-22 15,-21 22-15,21 0 0,-21 0 0,0-21 16,0 20-16,0 1 0,0 0 0,0-21 16,-21 21-16,-21-22 0,0 22 15,20 0-15,-20 0 0,21 21 0,-21 0 16,-1 0-16,1 0 0,0 0 0,-1 0 15,-41 21-15,41 0 0,1 0 0,0 22 16,-1-22-16,22 21 0,0 0 0,0 1 16,0-1-16,-1 0 0,1 22 0,21-22 15,0 1-15,0-22 0,0 21 0,0-21 16,0 22-16,0-22 0,0 0 0,43 0 16,-43 0-16,21-21 0,0 0 0,0 0 15,0 0-15,22 0 0,-22 0 0,0 0 16,42-21-16,-20 21 0,-22-21 15,21 0-15,1 0 0,-22-1 0,21 1 16,0 0-16,-20-21 0,20 21 0,43-43 16,-64 22-16,0-1 0,21-20 0,-21 21 15,1-1-15,-1-20 0,-21 20 0,0-20 16,0 21-16,0-43 0,0 43 0,0-1 16,0 1-16,0 21 0,0-22 0,-21 22 15,21 0-15,0 0 0,-22 21 0,-20 0 16,21 21-16,21 0 15,-21 0-15,21 1 0,0 20 0,0 0 16,0 1-16,0-1 0,0 43 0,0-22 16,0-21-16,21 1 0,-21-1 0,21 22 15,-21-22-15,0-21 0,0 21 16,21 1-16,0 20 0,-21-42 0,22 1 16,-1-1-16,-21 0 0,21-21 0,0 21 15,0-21-15,0 0 0,22 0 0,-1 0 16,0-21-16,-20 0 15,-1 21-15</inkml:trace>
  <inkml:trace contextRef="#ctx0" brushRef="#br0" timeOffset="57303.57">7641 10414 0,'0'0'0,"0"-21"0,0 0 0,-42 42 31,42 0-15,-21 0-16,21 0 0,-22 22 0,1-22 15,21 21-15,-21-21 0,21 22 0,0-1 16,-21 0-16,21 22 0,0-43 16,0 0-16,0 0 0,0 1 0,0-1 15,0 0-15,21-21 0,0 21 0,0-21 16,1 0-16,-1 0 0,0 0 0,21 0 16,-21 0-16,1 0 0,20 0 0,-21-21 15,0 21-15,22-21 0,-22 0 0,0-1 16,0 22-16,21-42 0,-20 0 15,-22 21-15,0-1 0,21-20 0,-21 21 16,0-21-16,0 20 0,0-20 0,0 0 16,-21-22-16,-1 22 0,1 21 0,0 0 15,-21-1-15,21 1 0,-1 0 0,1 21 16,-21 0-16,21 0 0,-22 0 0,22 0 16,0 0-16,0 21 0,0 0 0,0 1 15,21-1-15,0 0 0,-22 21 0,22 22 16,0-43-16,0 21 0,0 1 0,0-22 15,0 21-15,0-21 0,22 0 0,-1 22 16,-21-22-16,21 0 0,0 0 0,0-21 16,0 21-16,1-21 0,41 0 15,-42 0-15,22 0 0,-22 0 0,21 0 0,-21 0 16,22 0-16,-1-21 0,-21 21 16,21-21-16</inkml:trace>
  <inkml:trace contextRef="#ctx0" brushRef="#br0" timeOffset="58219.31">8467 10372 0,'0'-21'0,"0"42"0,0-64 16,0 22-16,0 42 16,0 1-1,-22-1-15,22 0 0,0 21 0,-21-21 16,21 1-16,-21 20 0,21-21 16,-21 21-16,21 1 0,0-1 0,0-21 15,0 0-15,0 1 0,0-1 0,0 0 16,0 0-16,0 0 0,0 0 15,21-21-15,0 0 16,0 0-16,1 0 0,-1 0 16,0 0-16,0-21 0,0 21 0,0-21 15,1 0-15,-1 21 0,0-21 0,0 0 16,-21-1-16,21 1 0,0 0 0,1-42 16,-22 41-16,0 1 0,21 0 0,-21 0 15,21 0-15,-21 42 31,0 0-15,0 0-16,0 0 0,0 1 0,0 20 16,0-21-16,0 0 0,0 0 15,0 1-15,0-1 0,0 0 16,0 0-16,21-21 0,0 0 16,0 0-16,1 0 0,20 0 0,0 0 15,-21 0-15,1 0 0,-1 0 0,0 0 16,0 0-16,0 0 0,-21-21 0,0 0 15,21 0-15,-21-1 0,0 1 16,0 0-16,0 0 0,0 0 0,0 0 16,-21-1-16,0 1 0,0 0 15,0-21-15,0 21 0,21-1 0,0-20 16,-22 21-16,22 0 0,0 0 0,0-1 16,0 1-16,0-21 0,22 42 15,-1-21-15,0 0 0,0 21 0,0 0 16,22 0-16,-22-22 0,21 22 0,22 0 15,-22 0-15,0 0 0,1 0 0,-22 22 16,21-1-16,0 0 0,-20 0 0,20 0 16,0 22-16,1-1 0,-22 0 0,0-21 15,0 22-15,-21-22 0,0 0 0,0 0 16,0 0-16,0 22 0,0-22 16,0 0-16,-21 0 0,0 0 0,0-21 15,21 22-15,-22-22 0,1 0 16,0 0-16,0 0 15,21-22 1,0-20-16,0 21 16,0 0-16,0 0 0,0-1 0,0 1 15,0 0-15,0-21 0,21 21 0,0-64 16,0 64-16,1-22 0,-1 1 0,21 21 16,-21-21-16,0 20 0,22 1 0,-1 0 15,22-21-15,-22 42 0,0 0 0,1 0 16,-22 0-16,21 0 0,-21 21 15,22-21-15,-22 21 0,0 0 0,21 43 16,-21-43-16,-21 21 0,0-21 0,22 22 16,-22-22-16,0 21 0,0-21 0,0 22 15,0-22-15,0 21 0,-22-21 0,1 1 16,21-1-16,-21 0 0,0-21 0,21 21 16,-21-21-16,21 21 0,-21-21 15,21-21 1</inkml:trace>
  <inkml:trace contextRef="#ctx0" brushRef="#br0" timeOffset="58488.16">10710 9927 0,'0'-21'0,"0"42"0,-21-42 16,0 21-1,0 0-15,21 21 16,-21 0-16,21 1 0,0-1 0,-22 0 16,22 21-16,-21-21 0,21 43 0,0-22 15,0-21-15,-21 22 0,21-1 0,0 0 16,-21 1-16,21-22 0,-21 21 0,21 22 16,0-43-16,0 0 0,0 0 15,0 0-15,0 1 0,0-1 0,0 0 16,21-21-16,0 0 15,0 0-15,0 0 0,1 0 0,20 0 16</inkml:trace>
  <inkml:trace contextRef="#ctx0" brushRef="#br0" timeOffset="58943.94">11112 10266 0,'0'0'0,"0"-21"0,0 0 0,22-1 0,-22 1 15,0 0-15,0 0 16,-22 21-16,1 0 0,0 0 15,0 0-15,21 21 16,-21 0-16,0-21 0,-1 43 0,22-22 16,-21 21-16,0 0 0,0 1 0,21-22 15,0 21-15,0-21 0,0 1 0,0 20 16,0-21-16,0 0 0,0 0 0,0 22 16,0-22-16,0 0 0,21-21 0,0 21 15,0 0-15,1-21 0,-1 0 16,0 0-16,42 0 0,-41 0 0,-1 0 15,0 0-15,0 0 0,21-21 0,-20 0 16,-1 21-16,0-21 0,0 0 0,21-22 16,-20 22-16,-22 0 0,0 0 0,21-21 15,-21 20-15,0-20 0,0 0 16,0 21-16,0-43 0,0 43 0,0-21 16,-21 20-16,21 1 0,-22 21 0,1-21 15,0 0-15,0 21 0,-43 0 16,43 0-16,0 0 0,0 0 0,0 21 15,0-21-15,-1 21 0,1 0 0,0 1 16,0-1-16,-21 21 0,20-21 0,22 0 16,0 1-16,0-1 0,-21 0 0,21 0 15,0 21-15,0-20 0,0 20 16,21-42-16,-21 21 0,22-21 0,20 0 16,-21 0-16,0 0 0,22 0 15,-1 0-15</inkml:trace>
  <inkml:trace contextRef="#ctx0" brushRef="#br0" timeOffset="59963.75">12044 10308 0,'0'0'0,"0"-21"0,0-64 32,0 64-32,-21 0 0,-1 21 15,1 0-15,0 0 16,0 0-16,-21 0 0,20 0 15,1 0-15,0 21 0,0 0 16,0 1-16,21-1 0,-21 21 0,-1-21 16,22 43-16,-21-22 0,21-21 0,-21 22 15,21-22-15,-21 0 0,21 0 0,0 0 16,0 0-16,0 1 0,0 20 0,0-21 16,0 0-16,21-21 0,0 0 15,0 0-15,1 0 0,-1 0 16,21 0-16,-21 0 0,-21-21 0,21 21 15,1-21-15,-1 21 0,0-21 0,0 0 16,0-1-16,-21 1 0,43-42 0,-22 42 16,0-1-16,-21-20 0,0 21 15,21-21-15,-21 20 0,0 1 0,0 0 16,0-21-16,0 21 16,0 42-1,0 21-15,0-21 16,0 0-16,0 1 0,0 20 0,0-21 15,-21 21-15,21-20 0,0-1 0,0 21 16,0 0-16,0-20 0,0-1 0,21 0 16,0 0-16,0 0 0,1-21 0,-1 21 15,0-21-15,21 0 0,22 22 0,-22-22 16,0 0-16,1 0 0,-1 0 0,0 0 16,1 0-16,-1 0 0,0 0 0,22-22 15,-22 1-15,1 0 0,-1 0 16,-21 21-16,21-21 0,-20 0 0,20-22 15,-21 22-15,0 0 0,22-43 0,-22 43 16,0-21-16,-21 21 0,0 0 0,0-22 16,0 22-16,0 0 0,0-21 0,0 20 15,-21 1-15,21 0 0,-21 21 0,-22-21 16,22 0-16,0 21 0,-21 0 0,20 0 16,-20 0-16,0 21 0,-1 0 0,22-21 15,0 21-15,0 22 0,0-22 16,0 21-16,-1-21 0,1 22 0,21 20 15,-21-42-15,21 22 0,0-22 0,0 0 16,0 21-16,0-21 0,0 1 0,21 20 16,0-42-16,1 0 0,-1 21 15,0-21-15,0 0 0,0 0 0,0 0 16,1 0-16,-1 0 0,21 0 0,-21 0 16,0-21-16,1 0 0,-1 0 0,0 21 15,0-22-15,0-20 0,22 21 0,-1-43 16,-21 22-16,0 21 0,0-21 0,1-1 15,20 1-15,-21 0 0,0-1 0,0 1 16,1 0-16,20-43 0,-21 43 16,21-1-16,-20 1 0,-1 0 0,-21-1 15,21 22-15,-21 0 0,21 0 0,-21 0 16,0-1-16,-21 44 16,0-1-1,21 0-15,-21 21 0,-1-21 0,1 22 16,-21 41-16,21-41 0,0-1 0,21 0 15,0 1-15,-22-1 0,22 0 0,0 22 16,0-22-16,0 1 0,22 41 0,-22-63 16,42 22-16,-21-22 0,0 0 0,0 0 15,22 0-15,-22 1 0,21-1 0,1-21 16,20 0-16,-21 0 0,-20 0 16,20 0-16,-21 0 0,21 0 0,-20-21 0,20 21 15,-21-22-15,21 1 0,22-21 16,-43 21-16,21 0 0</inkml:trace>
  <inkml:trace contextRef="#ctx0" brushRef="#br0" timeOffset="60748.65">1333 12404 0,'0'0'0,"-21"0"15,0 0-15,0 0 0,42 0 32,0-21-17,22 21-15,-22 0 0,21 0 0,-21 0 16,22 0-16,-1 0 0,0 0 0,1-22 16,-22 22-16,0 0 0,42 0 0,-41 0 15,-22 22 16,-22-22-31,1 0 0,0 0 0,0 21 16,0-21-16,-22 0 0</inkml:trace>
  <inkml:trace contextRef="#ctx0" brushRef="#br0" timeOffset="61216.38">1312 12488 0,'0'22'0,"0"-44"0,-21 44 16,0-1-16,0 0 0,21 0 15,-21 0-15,-1 0 16,22 1-16,-21-22 0,21 21 0,0 0 16,-21 0-16,0 0 15,21 0-15,-21-21 16,21 22-16,0-44 31,0 1-15,0 0-16,21 21 15,0 0-15,-21-21 0,21 21 0,0 0 16,1 0-16,-1 0 0,42 0 0,-42 0 16,1 0-16,20 0 0,-21 0 0,21 21 15,1-21-15,-22 21 0,0 0 0,21 1 16,-20-1-16,-1 0 0,0 0 0,-21 21 16,0-20-16,0-1 0,0 0 0,0 0 15,0 21-15,-21-20 0,-22-1 0,1 21 16,0-21-16,21 0 0,-22 1 15,1-22-15,21 21 0,-22-21 0,22 0 16,0 21-16,0-21 0,-21 0 0,20 0 16,1 0-16,0 0 0,0 0 0,0 0 15,0-21-15,-1 21 0,1-21 16,21-1-16,-21 1 16,21 0-16,0 0 15,21 21-15,0-21 0,1 21 16,-1 0-16,21-21 0</inkml:trace>
  <inkml:trace contextRef="#ctx0" brushRef="#br0" timeOffset="61403.27">2265 12975 0,'0'0'0,"0"21"0,-21-21 31,21-21 0</inkml:trace>
  <inkml:trace contextRef="#ctx0" brushRef="#br0" timeOffset="61884">3852 12404 0,'0'0'0,"0"-21"0,0-64 31,0 64-31,0 0 0,-21-1 16,0 22-16,0-21 0,-22 21 15,22 0-15,0 0 0,0 0 16,0 21-16,0 1 0,-1-22 0,-20 21 15,21 21-15,0-21 0,0 0 0,-1 22 16,1-1-16,0-21 0,0 22 0,21-1 16,0 0-16,0 22 0,0-22 15,0 0-15,0 64 0,0-63 0,0-1 16,0 0-16,0-21 0,21 22 0,0-22 16,0 0-16,1 0 0,-1 0 0,0 1 15,0-22-15,21 0 0,-20 0 0,41 0 16,-21 0-16,1 0 0,-22-22 0,21 22 15,1-21-15,-1 0 0,-21 0 0,21 0 16,1 0-16,-22-1 0,21-20 0,22-21 16,-43 41-16</inkml:trace>
  <inkml:trace contextRef="#ctx0" brushRef="#br0" timeOffset="62355.24">4276 12256 0,'-22'-22'0,"44"44"0,-44-65 16,1 22-16,0 0 0,21 42 15,-21 0-15,21 0 16,0 1-16,0-1 0,0 21 0,0-21 16,0 0-16,0 22 0,0-1 0,0-21 15,0 64-15,0-64 0,0 21 0,0 1 16,0-1-16,0 0 0,0 1 0,0-1 16,0-21-16,0 22 0,0-22 0,0 21 15,0-21-15,0 0 0,0 1 16,-21-22-16,21-22 31,0 1-31,0 0 16,0 0-16,0 0 0,0 0 0,0-22 15,0 22-15,0-21 0,0 21 0,21-22 16,21-20-16,-21 42 0,-21-22 0,22 22 16,20 0-16,-21 0 0,0 0 0,22-1 15,-22 22-15,21 0 0,-21 0 0,64 0 16,-64 0-16,21 0 0,-20 0 0,-1 22 15,0-1-15,0-21 0,0 21 0,0 0 16,-21 21-16,0-20 0,0-1 0,0 42 16,0-42-16,0 22 0,0-22 15,-21 0-15,0 21 0,0-20 0,21-1 16,-21 0-16,0 0 0,21 0 0,-22 0 16,22 1-16,-21-1 0,21-42 46,43-22-46</inkml:trace>
  <inkml:trace contextRef="#ctx0" brushRef="#br0" timeOffset="62588.11">5059 12510 0,'0'21'0,"0"0"0,0 0 15,0 0-15,0 0 0,0 1 0,0-1 16,0 0-16,0 0 0,0 21 0,0 1 16,0-22-16,-21 0 0,21 0 0,0 0 15,0 1-15,0-1 0,-22-21 16,22 21-16,0-42 47,22 0-47,-22-1 0</inkml:trace>
  <inkml:trace contextRef="#ctx0" brushRef="#br0" timeOffset="62938.91">5122 12213 0,'0'0'15,"-21"0"-15,21 21 0,-21-21 16,21 22-16,-21-1 0,21 0 15,0 0-15,0 0 0,0 0 16,21-21-16,0 0 16,0 0-16,0 0 0,1 0 15,-1 0-15,0 0 0,0-21 16,-21 0-16,21 21 16,-21-21-16,0 0 0,0 0 15,0-1-15,-21 22 0,0-21 16,21 0-16,-21 21 0,0-21 0,-1 21 15,1 0-15,0 0 0,0 0 16,0 0 0,21 21-16,0 0 0,0 0 15,0 1-15,0-1 0,0 0 16,0 0-16,21-21 0,-21 21 16,21-21-16,0 0 0</inkml:trace>
  <inkml:trace contextRef="#ctx0" brushRef="#br0" timeOffset="63219.75">5821 12002 0,'0'-22'16,"0"44"-16,0-65 0,0 22 0,0 63 31,0 1-31,0-22 0,0 21 0,-21-21 15,21 22-15,-22-1 0,22 0 16,-21 1-16,21-1 0,0 0 0,0 1 16,-42 41-16,42-41 0,-21-1 0,21-21 15,-21 22-15,21-1 0,-22 0 0,22 1 16,-21-22-16,21 21 0,0-21 0,0 43 16,0-43-16,0 0 0,0 0 15,21-21 1,1 0-16,20 0 0</inkml:trace>
  <inkml:trace contextRef="#ctx0" brushRef="#br0" timeOffset="63795.42">6604 12573 0,'0'-21'0,"0"42"0,0-63 0,0 21 15,0-1-15,0 1 16,0 0-16,0 0 0,0 0 0,-21 21 16,0-21-16,21-1 0,-22 22 0,1 0 15,0 0-15,0 0 0,0 0 0,0 0 16,-1 0-16,1 0 0,0 22 0,0-1 16,0 0-16,-22 0 0,43 0 0,-42 22 15,42-22-15,-42 42 0,21-20 16,-1-1-16,22-21 0,0 21 0,0 1 15,-21-22-15,21 21 0,0-21 0,0 1 16,0-1-16,0 21 0,0-21 0,21-21 16,1 0-16,-1 0 0,0 0 0,0 0 15,0 0-15,0 0 0,1 0 0,41-21 16,-42 0-16,22 21 0,-22-21 0,21 0 16,-21-22-16,22 22 0,-22 0 0,21-21 15,-21-1-15,43-20 0,-43 20 16,0 1-16,0 0 0,0-1 0,1 1 15,-22 0-15,0-22 0,21 22 0,-21 0 16,21-22-16,-21-21 0,0 43 0,0 0 16,0 21-16,0-1 0,0 1 0,0 0 15,0 0-15,-21 21 16,0 21-16,21 0 0,0 22 0,-22-22 16,22 21-16,-21 0 0,21 1 0,0-1 15,0 22-15,0-22 0,0 0 0,0 43 16,0-43-16,0 1 0,21-1 0,-21 0 15,0 1-15,0-22 0,22 21 0,-1 0 16,0-20-16,0-1 0,0 21 16,22-21-16,-22-21 0,0 0 0,0 0 15,0 0-15,22 0 0,-22 0 0,0 0 16,0 0-16,43-42 0,-43 42 0</inkml:trace>
  <inkml:trace contextRef="#ctx0" brushRef="#br0" timeOffset="64568.02">7980 12277 0,'0'0'0,"0"-21"0,0-22 15,0 22-15,0 0 0,0 0 0,0-22 16,0 22-16,0-42 0,0 42 15,-21-1-15,21 1 0,0 0 0,-22 0 16,22 0-16,-21 21 16,0 0-16,21 21 15,0 0-15,-21 0 0,21 0 0,0 22 16,0-1-16,0 0 0,0 1 0,0-1 16,0 64-16,0-64 0,0 1 0,0-1 15,0 0-15,0 1 0,0-1 0,0 0 16,0-21-16,0 22 0,0-1 0,0 22 15,0-22-15,0-21 0,0 0 0,0 0 16,0 1-16,0-1 0,0-42 47,0-1-47,0 1 0,0 0 16,0 0-16,0 0 0,-21 0 0,21-43 15,0 43-15,0-21 0,0 20 0,0 1 16,0 0-16,0-21 0,0 21 0,0-1 15,21 1-15,21 0 0,-21 0 0,1 0 16,-1 21-16,21 0 0,-21-21 0,22 21 16,-22 0-16,21 0 0,-21 0 0,22 21 15,20 21-15,-42-21 0,0 0 0,22 1 16,-22-1-16,-21 0 0,21 0 0,0 0 16,-21 22-16,0-22 0,0 42 15,0-42-15,0 1 0,-21 20 0,0-21 16,0 0-16,0 0 0,-22 1 0,22-22 15,0 21-15,-43 0 0,43-21 0,-21 21 16,21-21-16,0 0 0,-1 0 0,1 0 16,0 0-16,0 0 0,21-21 15,-21 0-15,21 0 0,0-1 16,0 1-16,0 0 0,0 0 16,21 0-16,0 0 0,0 21 0,22-43 15</inkml:trace>
  <inkml:trace contextRef="#ctx0" brushRef="#br0" timeOffset="64980.06">8530 12425 0,'0'0'0,"0"-21"0,0 0 15,0-1 1,0 1-1,21 21-15,0 0 0,1 0 0,-1 0 16,0 0-16,21 0 0,1 0 16,20 0-16,-21 21 0,-20 1 15,20-22-15,-21 21 0,21 0 0,-20 0 16,-1 0-16,0 0 0,0 1 0,-21 20 16,0-21-16,0 0 0,0 0 0,0 1 15,0-1-15,0 0 0,-21 0 16,21 0-16,-21-21 0,0 21 0,-1-21 15,1 22-15,21-44 32,0-20-32,0 21 15,0 0-15,0 0 0,0-1 0,0 1 16,0 0-16,0-21 0,0 21 0,21-22 16,1 22-16,-1 0 0,-21 0 15,21 0-15,0-1 0,-21 1 0,21 0 16,0 21-16,1-21 0,-1 0 0,0 21 15,21 0-15,-21 0 0</inkml:trace>
  <inkml:trace contextRef="#ctx0" brushRef="#br0" timeOffset="65447.95">9758 12192 0,'0'0'0,"-21"0"16,-1 0-1,1 0-15,0 0 0,0 0 16,0 21-16,0 0 0,21 1 16,-22-1-16,22 0 0,-21 0 0,0 21 15,21-20-15,-21-1 0,0 0 0,21 0 16,-21 21-16,21-20 0,0-1 0,0 0 16,0 0-16,0 21 0,0-20 0,0-1 15,0 0-15,0 0 0,21 0 0,0-21 16,0 0-16,0 21 0,0-21 0,22 0 15,-22 0-15,0 0 0,21 0 0,-20 0 16,-1-21-16,21 21 0,-21-21 0,22 0 16,-22 21-16,21-21 0,0-22 0,-20 22 15,-1 0-15,0 0 0,0 0 16,-21 0-16,0-1 0,0-20 0,0 21 16,0-21-16,0 20 0,-42-62 0,21 63 15,-1-22-15,-20 22 0,21-21 0,-21 21 16,20-1-16,-20 22 0,0-21 0,21 21 15,-22 0-15,-20 0 0,42 0 0,-1 21 16,-20-21-16,21 22 0,0-1 0,21 0 16,-21 21-16,21-21 0,-22 1 0,22 20 15,0 21-15,0-41 0,0-1 0,0 0 16,0 21-16,0-21 0,22 1 0,-1-1 16,0 0-16,0 0 0,21 0 15,-20-21-15,-1 0 0</inkml:trace>
  <inkml:trace contextRef="#ctx0" brushRef="#br0" timeOffset="66060.35">10393 12234 0,'0'0'16,"0"-42"-16,0 21 0,0 0 15,-21 42 1,21 0-16,-22 21 0,1-20 15,21-1-15,0 21 0,0-21 16,0 0-16,0 22 0,0-22 0,-21 0 16,21 21-16,0 1 0,0-22 0,-21 0 15,21 0-15,0 0 0,0 1 16,0-1-16,0 0 16,21-21-16,0 0 0,0 0 15,1-21-15,-22 0 0,21 21 16,0-22-16,21 1 0,-21 0 0,-21 0 15,22 0-15,-1 0 0,0-1 0,0-20 16,-21 21-16,21 0 0,0 0 0,1-43 16,-22 43-16,21 0 0,-21 0 15,21-1-15,-21 44 32,0-1-32,0 0 0,0 0 15,0 21-15,-21-20 0,21-1 0,0 0 16,0 21-16,0-21 0,0 1 0,0-1 15,0 0-15,0 0 0,21 0 16,0-21-16,21 0 0,-20 0 16,-1 0-16,0 0 0,0 0 0,21 0 15,-20 0-15,-1 0 0,0 0 0,21-21 16,-21 21-16,1-21 0,-1 0 16,0 0-16,-21-1 0,21-20 15,-21 21-15,0 0 0,0 0 0,0-43 16,0 22-16,0 21 0,0-1 0,0-20 15,0 21-15,-21 0 0,21 0 0,0-1 16,-21 1-16,0 21 0,-1 0 16,1 0-16,21 21 15,0 1-15,0-1 0,0 0 16,0 21-16,0-21 16,21 1-16,1-22 0</inkml:trace>
  <inkml:trace contextRef="#ctx0" brushRef="#br0" timeOffset="66444.19">11726 12298 0,'21'-21'15,"-21"-64"1,-21 64-16,0 0 16,0 21-16,0 0 0,0 0 0,-1 0 15,-20 0-15,21 0 0,0 0 16,0 0-16,-1 42 0,1-21 0,0 0 15,21 1-15,0-1 0,0 0 16,0 0-16,0 0 0,0 0 0,21 1 16,22-1-16,-22 0 0,0 0 15,0-21-15,0 21 0,0-21 0,1 21 16,-1-21-16,0 22 0,0-1 0,0 0 16,0-21-16,-21 21 0,22-21 0,-22 21 15,0 0-15,0 1 16,-22-1-16,-20-21 0,21 0 15,0 21-15,-22-21 0,22 0 0,-21 0 16,0 21-16,-22-21 0,22 0 0,-1 0 16,1 0-16,21 0 0,0 0 0,0 0 15,-1 0-15,1 0 0,21-21 16,0 0-16,0 0 16,21 21-16,1-22 0,20 1 15,-21 0-15</inkml:trace>
  <inkml:trace contextRef="#ctx0" brushRef="#br0" timeOffset="66784.09">12065 12446 0,'63'0'15,"-41"-21"-15,-1 0 16,0 21-16,0-21 15,-21-1-15,21 1 0,0 0 0,22 0 16,-22 0-16,-21 0 0,21-1 0,0 1 16,-21 0-16,0 0 0,0 0 0,0 0 15,-21 21 1,-21 21 0,21 21-16,-1-21 0,1 0 0,0 1 15,0 20-15,0 21 0,0-41 0,21-1 16,0 21-16,0-21 0,0 0 0,0 1 15,0-1-15,0 0 0,0 0 0,21 21 16,0-42-16,0 0 0,0 22 16,0-22-16,1 0 0,20 0 15,-21 0-15,0 0 0,43 0 0,-43-22 16</inkml:trace>
  <inkml:trace contextRef="#ctx0" brushRef="#br0" timeOffset="67140.39">12615 12488 0,'0'-21'0,"0"42"0,0-63 16,0 21-16,0 0 0,0 0 0,0-1 15,0-20-15,0 21 0,0 0 0,43-43 16,-22 43-16,-21 0 0,21 0 0,0 21 16,-21-21-16,21-1 0,0 22 0,1 0 15,20 0-15,0 0 0,1 0 0,-22 22 16,21-1-16,-21 0 0,22 0 16,-22 0-16,0 0 0,21 1 0,-42-1 0,21 0 15,1 42-15,-22-41 0,0-1 16,0 0-16,0 0 0,0 0 0,-22-21 15,1 21-15,21 1 0,-21-1 0,0 0 16,-21 0-16,20-21 0,1 0 16,21 21-16,-21-21 0,21-21 31,0 0-15,21 0-16,0 0 15,1-1-15,-1 1 0,0 0 0,0 0 16,0-21-16,-21 20 0,21-20 15,1 21-15,20-21 0,0-22 0,-21 43 16,1 0-16,-1 0 0,0-1 0,0 1 16,-21 0-16,21 21 0</inkml:trace>
  <inkml:trace contextRef="#ctx0" brushRef="#br0" timeOffset="67619.62">14330 12277 0,'0'-21'0,"0"42"0,0-64 0,0 22 0,0 0 15,0-21-15,-21 21 0,21-1 16,-22 1-16,1 42 31,0 43-31,0-43 16,21 21-16,-21 1 0,21-22 0,0 21 15,0 1-15,-21-1 0,21 0 0,0 22 16,-22-22-16,22 0 0,0 64 0,0-63 16,0-1-16,0 21 0,0-20 0,-21-1 15,21 22-15,-21-22 0,21 0 0,0-21 16,-21 64-16,0-64 0,21 22 0,-21-22 16,21 0-16,-22 0 0,22 0 0,0 0 15,0-42 16,0 0-31,0 0 16,0 0-16,0-22 0</inkml:trace>
  <inkml:trace contextRef="#ctx0" brushRef="#br0" timeOffset="67947.42">13970 12764 0,'-21'-43'0,"42"86"0,-63-128 0,20 43 0,1-22 16,21 22-16,-21-1 0,0 1 0,21 0 15,-21-1-15,21-41 0,0 63 0,0-22 16,0 22-16,0-21 0,0 21 0,0-1 15,0 1-15,21 0 0,0 0 0,0 0 16,43-22-16,-22 43 0,0-21 16,1 21-16,-1 0 0,22 0 0,-22 0 0,0 0 15,22 0-15,-22 21 0,0 1 16,1-1-16,-22 0 0,42 42 0,-41-41 16,-1-1-16,-21 21 0,0-21 0,0 0 15,0 1-15,-21-1 0,-22 0 0,22 0 16,-21 0-16,-1 0 0,-41 1 0,41-1 15,-41-21-15,-1 21 16,64-21-16,0 0 0,0 0 0,21-21 31,21 21-31,0-21 16,21 21-16,-21-22 0,1 22 16,20-21-16,-21 0 0,21 21 0,-20-21 15,20 0-15,0 0 0</inkml:trace>
  <inkml:trace contextRef="#ctx0" brushRef="#br0" timeOffset="68587.14">14690 12065 0,'0'0'0,"21"0"16,0-21-16,-42 42 31,21 0-31,-21 0 16,-1 1-16,1-1 0,0 0 16,-21 21-16,42-21 0,-21 1 0,21 20 0,-22-21 15,22 0-15,0 0 0,0 1 0,0-1 16,0 0-16,0 0 15,0 0-15,22-21 0,-1 0 0,0 0 16,0 0-16,0 0 0,0 0 0,1 0 16,20 0-16,-21 0 0,43 0 15,-22-21-15,-21 21 0,21-21 0,-20 0 16,20 0-16,-21-1 0,0 1 0,0 0 16,1-21-16,-22 21 0,0-1 0,0-20 15,0 21-15,-22 0 0,1-22 0,-21 1 16,0 21-16,20 0 0,-20 0 0,0 21 15,21 0-15,-22 0 0,22 0 0,-21 0 16,21 0-16,-1 0 0,1 0 0,42 0 31,1 0-31,20 0 16,-21 0-16,21 0 0,22 0 0,-22 0 16,1 0-16,-1 0 0,0 0 0,1 0 15,-1 0-15,-21 0 0,21 0 0,-20 0 16,20 0-16,-21 0 0,43 0 0,-43 0 15,0 0-15,-21 21 16,0 0 0,0 0-16,0 0 0,0 43 0,-21-43 15,21 21-15,0-21 0,0 22 0,0-1 16,0 0-16,0-20 0,-21 20 16,21 0-16,0 1 0,0 41 0,0-41 15,0 20-15,0-21 0,0 22 0,0-22 16,0 1-16,0 20 0,0-21 0,-22 22 15,22-22-15,0 64 0,0-64 0,0 1 16,-21-1-16,0 0 0,21 22 0,-21-22 16,0 1-16,21-1 0,0-21 0,-21 43 15,21-43-15,-22 0 0,22 0 0,22-21 32,-1-21-32,-21 0 0,21 0 15,0-1-15,-21 1 0,21-21 0,0 21 16,1-22-16</inkml:trace>
  <inkml:trace contextRef="#ctx0" brushRef="#br0" timeOffset="68912.14">15494 12573 0,'0'0'0,"0"-63"0,0 20 16,-21 1-16,21-22 0,-21 22 0,21 21 16,0-64-16,0 43 0,0 21 0,0 0 15,0-22-15,0 22 0,0 0 0,21 0 16,0 0-16,0-1 0,0 1 15,22 0-15,-1 21 0,-21 0 0,0 0 16,0 0-16,1 0 0,-1 0 0,0 0 16,0 0-16,0 21 0,0 0 15,1 22-15,-22-22 0,0 0 0,0 0 16,0 22-16,0-22 0,0 0 0,-22 0 16,1 0-16,0 0 0,0 1 0,-43 20 15,43-21-15,-21 0 0,0-21 0,20 21 16,-20-21-16,0 22 0,21-22 0,-1 0 15,1 0-15,42 0 32,1 0-17,-1 0-15,21-22 0,0 22 0,-20-21 16</inkml:trace>
  <inkml:trace contextRef="#ctx0" brushRef="#br0" timeOffset="69296.05">16171 11959 0,'0'0'0,"0"-21"0,-21 21 31,-21 42-15,42-20-16,-21-1 0,-1 0 0,22 21 16,-21-21-16,21 22 0,0-22 0,0 0 15,0 21-15,0-20 0,0-1 0,0 0 16,0 0-16,0 0 0,21 0 15,1 1-15,-22-1 0,21-21 0,21 0 16,-21 0-16,0 0 0,1 0 0,-1 0 16,21 0-16,-21 0 0,22 0 0,-22-21 15,0 21-15,21-22 0,-21 1 0,22-21 16,-22 21-16,-21 0 0,0-22 0,21 22 16,-21-21-16,0 21 0,0-22 0,0 22 15,0 0-15,0-21 0,-21-1 0,0 22 16,21 0-16,-21 21 0,-1 0 15,1 0-15,21 21 16,0 0 0,0 0-1,21-21-15,-21 22 0,22-22 16,-1 0-16,21 21 0</inkml:trace>
  <inkml:trace contextRef="#ctx0" brushRef="#br0" timeOffset="69644.35">16933 11917 0,'0'0'0,"0"-21"0,0 42 31,-21 0-31,21 0 0,0 0 0,0 1 16,-21-1-16,21 0 0,-21 21 0,0 1 15,21-1-15,0 0 0,0-21 16,0 22-16,0-1 0,-22 0 0,22-20 15,0 20-15,-21 0 0,21 1 0,0 41 16,0-20-16,0-22 0,0 22 0,0-22 16,-21 21-16,21-20 0,0-1 0,-21 22 15,21 20-15,0-20 0,0-22 0,0 0 16,0 1-16,0-1 0,-21-21 0,21 22 16,0-1-16,0 0 0,0 1 0,-21-1 15,21-21-15,0 0 0,0 0 0,0 1 16,0-1-16,0-42 31,0-1-15,0 1-16,0-21 0,21 21 15</inkml:trace>
  <inkml:trace contextRef="#ctx0" brushRef="#br0" timeOffset="69967.6">16870 12340 0,'0'-42'0,"0"84"0,0-126 0,0 41 0,0-41 16,0 41-16,0 1 0,0 21 15,0 0-15,0-22 0,0 22 0,21 0 16,0 0-16,0 0 0,22 21 16,-1 0-16,-21 0 0,0 0 15,0 0-15,1 0 0,-1 0 0,0 0 16,21 0-16,1 0 0,-22 21 0,0 0 15,-21 0-15,21 0 0,-21 0 0,0 1 16,0 20-16,0-21 0,0 21 0,0-20 16,0-1-16,-21 21 0,0-21 0,0 0 15,-1 22-15,1-22 0,0 0 0,0-21 16,0 21-16,-22 0 0,22 1 16,0-22-16,-21 21 0,21-21 0,-1 21 15,1-21-15,0 0 16,0 0-16,0 0 0,0 0 0</inkml:trace>
  <inkml:trace contextRef="#ctx0" brushRef="#br0" timeOffset="71000.48">1524 14372 0,'0'0'0,"0"-21"0,0 0 15,0 0-15,0 0 0,-21 21 16,0-22-16,-1 22 16,1 0-16,0 0 0,0 22 0,-21-1 15,20 0-15,1 0 0,-21 0 0,21 0 16,0 22-16,-22-1 0,22 0 0,0 1 15,21-1-15,-21 0 0,21 1 0,0-1 16,-21 0-16,21 1 0,0-1 0,0 0 16,0 1-16,0-1 0,21 0 15,0 1-15,0-22 0,-21 21 0,21-21 16,0 1-16,22-1 0,-22 0 0,0-21 16,43 0-16,-22 0 0,-21 0 0,21 0 15,-20-21-15,20 0 0,-21-1 0,0 22 16,0-21-16,1 0 0,-22 0 0,0 0 15,21 0-15,-21-1 0,0 1 0,0 0 16,0 0-16,-21 0 0,-1 0 0,1-1 16,0 22-16,-21-21 0,21 0 0,-22 21 15,1 0-15,0 0 0,20 0 0,-20 0 16,0 0-16,21 0 0,-1 0 16,1 21-16,0-21 0,0 21 0,21 1 15,0-1-15,0 0 0,0 0 0,0 0 16,0 0-16,0 22 0,0-22 0,0 0 15,21-21-15,0 21 0,0 0 0,1-21 16,-1 0-16,0 0 0,0 0 0</inkml:trace>
  <inkml:trace contextRef="#ctx0" brushRef="#br0" timeOffset="71184.59">2159 14753 0,'0'0'0,"-21"0"32,42 0 15,0 0-47</inkml:trace>
  <inkml:trace contextRef="#ctx0" brushRef="#br0" timeOffset="71607.34">4043 14266 0,'0'-21'16,"0"42"-16,-21-63 0,21 21 0,0 0 16,0 0-16,0-1 0,0 1 0,0 0 15,0 0-15,-22 21 16,1 21-1,21 0-15,0 0 16,0 1-16,0 20 0,0-21 0,0 21 16,0 64-16,0-63 0,0-1 0,0 0 15,0 22-15,0-22 0,21 0 0,-21-20 16,0 20-16,0 0 0,0-21 0,0 22 16,0-22-16,0 0 0,0 0 0,0 0 15,0 1-15,-21-1 0,0-21 31</inkml:trace>
  <inkml:trace contextRef="#ctx0" brushRef="#br0" timeOffset="72019.32">3704 14690 0,'-21'-43'16,"233"297"-16,-445-529 0,275 339 0,-105-170 0,41 64 0,22-1 16,-21 1-16,21 0 0,0-1 0,0 1 15,0 0-15,21-43 0,1 64 0,-1-22 16,21 22-16,-21-21 0,22 21 0,-22 0 15,21 21-15,0-22 0,1 22 0,-1 0 16,0 0-16,1 0 0,-1 0 0,0 22 16,64 20-16,-63-21 0,-1 21 15,21-20-15,-20 20 0,-1 0 0,-21 1 16,22-1-16,-22-21 0,0 21 0,0 1 16,-21-1-16,0 0 0,0 1 0,0 20 15,0-42-15,0 22 0,-21-22 16,0 0-16,0 0 0,-1 0 15,1-21-15,0-21 16,21 0 0,0 0-16,0 0 0,0 0 0,0-22 15,0 22-15,0-21 0,0-1 0,0 1 16,21 0-16,0-64 0,-21 64 16,22-1-16,-1 1 0,-21 0 0,21-1 15,-21 1-15,21 21 0,0-22 0,0 22 16,-21 0-16,22 21 0,-1-21 0,0 21 15,21 0-15,-42 21 16,21-21-16,1 21 0,-22 0 0,0 1 16,21-1-16,-21 0 0,21 0 0,-21 0 15</inkml:trace>
  <inkml:trace contextRef="#ctx0" brushRef="#br0" timeOffset="72468.13">5292 14288 0,'0'0'16,"0"-22"-16,0 1 0,-22 21 0,1-21 15,0 21-15,0 0 16,0 0-16,0 0 0,21 21 0,-22 0 16,1 1-16,0 20 0,0-21 0,0 0 15,0 0-15,21 22 0,-22-22 0,22 0 16,-21 21-16,21-20 0,0-1 0,0 21 15,0-21-15,0 0 0,0 43 0,0-43 16,21 0-16,1 0 0,-1 1 16,21-22-16,-21 0 0,0 0 15,1 0-15,-1 0 0,0 0 0,42 0 16,-41 0-16,20-22 0,-21 1 16,21-21-16,-20 21 0,-22 0 15,21-1-15,-21 1 0,0-21 0,21 21 16,-21-22-16,0 22 0,0-21 0,0 0 15,-21-1-15,-22-20 0,22 20 0,-21 22 16,21-21-16,0 21 0,-1 0 0,-20 21 16,21-22-16,0 22 0,0 0 0,-1 0 15,-20 0-15,21 0 0,0 0 0,0 0 16,21 22-16,0-1 0,0 0 16,0 0-16,0 0 0,0 0 15,0 22-15,0-22 0,21-21 16,0 0-16,0 21 0,0-21 0</inkml:trace>
  <inkml:trace contextRef="#ctx0" brushRef="#br0" timeOffset="72956.78">5969 13907 0,'0'0'0,"0"-43"31,-21 43-31,0 21 16,-1 1-16,1 20 16,21-21-16,0 21 0,-21-20 0,21 20 15,0-21-15,0 21 0,0 1 0,0-1 16,0 0-16,0 1 0,0-1 0,0 43 16,0-43-16,0-21 0,0 22 0,0-22 15,0 21-15,0-21 0,0 0 0,21 1 16,0-1-16,1 0 0,20-21 15,-21 0-15,0 0 0,0 0 16,1 0-16,-1 0 0,0 0 0,0-21 16,0 0-16,-21-1 0,21 22 0,22-42 15,-22 21-15,0-21 0,-21 20 16,21 1-16,0 0 0,-21-21 0,0 21 16,0-22-16,22 22 0,-22-21 0,21 21 15,-21 42 16,0 0-31,0 42 0,0-41 0,0-1 16,0 21-16,0-21 0,0 0 0,-21 1 16,21-1-16,0 0 0,0 0 0,-22 21 15,22-20-15,0-1 0,0-42 47,0-1-47</inkml:trace>
  <inkml:trace contextRef="#ctx0" brushRef="#br0" timeOffset="73128.03">6435 14012 0,'0'0'0,"0"-21"0,-22 21 16,1 0-16,0 0 31,21 21-16,-21-21 1</inkml:trace>
  <inkml:trace contextRef="#ctx0" brushRef="#br0" timeOffset="73307.92">5736 14266 0,'0'0'0,"0"22"0,21-22 16,0 0-1,1 0-15,20 0 0,0 0 16,-21-22-16,22 22 0,-22-21 0,21 21 16,1-21-16,-1 21 0</inkml:trace>
  <inkml:trace contextRef="#ctx0" brushRef="#br0" timeOffset="74364.16">7091 14436 0,'0'0'0,"-43"0"0,22 0 0,0 21 0,0-21 15,0 0-15,0 0 16,-1 0-16,44 0 31,-1-21-31,0 0 16,21-1-16,1 1 0,-22 0 0,0 0 0,0 0 15,0 0-15,22-1 0,-22 1 16,0 0-16,0 0 0,21 0 0,-20-22 16,-1 22-16,0 0 0,0 0 0,-21 0 15,0 0-15,0-22 0,0 22 0,0 0 16,0 0-16,0 0 0,-21-22 0,0 22 16,0 0-16,-1 0 0,1 21 0,-21 0 15,21-21-15,0 21 0,-1 0 0,-20 0 16,21 0-16,0 21 0,-22 0 0,1 21 15,21-21-15,0 22 0,0-1 0,21-21 16,-22 22-16,1 20 0,21-21 16,-21 1-16,21 20 0,-21 1 0,0-1 15,0 64-15,-1-63 0,1-1 16,0 1-16,0-1 0,-21 64 0,20-63 16,1-1-16,0 22 0,0-22 0,0 22 15,0-21-15,21 20 0,-22-20 0,1 20 16,0 43-16,0-42 0,0-21 0,21 20 15,0-20-15,-21-1 0,21 1 0,-22-1 16,22-20-16,0-1 0,0 0 0,0 1 16,0-22-16,0 21 0,22-21 0,-1 0 15,0-21-15,0 0 0,43 0 0,-43 0 16,21-21-16,-21 21 0,22-21 16,-22 0-16,21-21 0,-21 20 0,22-20 15,-1 21-15,0-21 0,22-64 0,-22 63 16,0-20-16,1 21 0,-22-22 0,0 22 15,0-22-15,0 22 0,-21-22 0,22 22 16,-22-21-16,0-43 0,-22 42 0,1 1 16,0 20-16,-21-20 0,21 21 0,-22-22 15,1 22-15,0 21 0,-1-22 0,-41 1 16,41 21-16,1 0 0,0 21 0,-1 0 16,1 0-16,21 0 0,-22-22 0,22 22 15,0 0-15,0 0 16,42 0-1,21-21-15,-20 21 16,-1-21-16,21 21 0,0-21 0,1 0 16,-1 0-16,22-1 0,-22 1 0,0 0 15,22-21-15,-22 21 0,0-22 0,43-20 16,-43 42-16,1-22 0,-22 1 0,21 21 16,-21-22-16,1 22 0,-1 0 0,-21 0 15,0 0-15,0 0 0,21-1 0,-42 44 47,21 20-47,0-21 0,-21 0 0,21 0 16,-22 22-16,22-22 0,0 0 15,0 0-15,0 0 0,0 22 0,0-22 16,0 0-16,0 0 0,0 0 0,0 1 16,22-44 30,-22 1-46,21 0 0,-21 0 0,0 0 16</inkml:trace>
  <inkml:trace contextRef="#ctx0" brushRef="#br0" timeOffset="74545.17">7514 14034 0,'0'0'0,"0"-22"0,-21 22 31,0 22-15,21-1 0,21-21-1,-21 21 1,21-21-16,21 0 0</inkml:trace>
  <inkml:trace contextRef="#ctx0" brushRef="#br0" timeOffset="74816.06">7959 14076 0,'-22'-21'31,"1"21"-31,0 0 0,0 0 0,0 0 16,0 0-16,-1 0 0,1 21 0,0-21 15,0 21-15,0 0 0,0 0 0,21 1 16,-22-1-16,1 42 0,21-42 0,-21 22 15,21-22-15,0 21 0,0-21 0,0 22 16,0-22-16,0 0 0,21 0 0,0 22 16,1-22-16,20 0 0,0 0 15,-21-21-15,1 0 0,20 0 0,0 0 16,-21 0-16,22 0 0,-1 0 0,0 0 16,1 0-16,-1-21 0,43-21 0,-43 42 15</inkml:trace>
  <inkml:trace contextRef="#ctx0" brushRef="#br0" timeOffset="75295.99">8699 14097 0,'0'0'0,"0"-21"0,0 0 0,-21 0 15,0-1-15,0 1 0,0 21 0,0 0 16,-22 0-16,22 0 0,-21 0 0,21 0 16,-1 0-16,1 0 0,0 21 15,0 1-15,0-22 0,21 21 0,-21 0 16,-22 21-16,43 1 0,0-22 0,-21 0 15,21 21-15,-21-21 0,21 22 0,0-22 16,0 21-16,0-21 0,0 22 0,0-22 16,0 0-16,0 0 0,0 0 0,21 1 15,0-22-15,0 0 0,1 0 16,-1 0-16,0 0 0,21-22 16,-21 1-16,1 21 0,-22-21 0,21 0 15,0 0-15,0 0 0,0-1 0,0 1 16,1-21-16,-1 21 0,0-43 0,-21 43 15,21-21-15,-21 21 0,21-22 16,-21 22-16,0 0 0,0-21 0,0 20 16,0 1-16,0 0 0,0 0 0,0 0 15,0 42 1,-21-21-16,21 21 0,0 0 16,-21 0-16,21 22 0,0-22 0,0 0 15,0 43-15,0-22 0,0 0 0,0-21 16,0 22-16,0-1 0,0-21 0,0 0 15,0 22-15,21-22 0,0 0 0,0 21 16,1-42-16,-1 22 0,0-22 16,0 0-16,0 0 0,0 0 0,1 0 15,-1 0-15,0-22 0,21 1 16,22-21-16,-43 21 0,21 0 0</inkml:trace>
  <inkml:trace contextRef="#ctx0" brushRef="#br0" timeOffset="75547.24">9377 13716 0,'0'-42'0,"0"84"0,0-127 0,0 64 0,0 0 0,0-21 16,0 21-16,-21 21 0,-1 0 15,22 21-15,-21 0 16,21 21-16,-21-21 0,21 22 16,-21 20-16,0-20 0,21-1 0,0 0 15,-21 1-15,21-1 0,-22 0 0,22 1 16,-21-1-16,21-21 0,0 21 0,0-20 15,0 41-15,0-21 0,0-20 0,0-1 16,0 0-16,0 0 0,0 0 0,0 0 16,21-21-16,22 0 15,-22 0-15,0 0 0,0 0 16,0-21-16,22 21 0,-22-21 0</inkml:trace>
  <inkml:trace contextRef="#ctx0" brushRef="#br0" timeOffset="75779.59">9779 13949 0,'0'0'0,"0"-21"0,0 0 16,-21 21-1,0 0 1,21 21-16,0 0 0,-22 0 0,1 0 16,21 0-16,-21 43 0,21-43 0,0 0 15,-21 0-15,21 1 0,-21 20 0,21-21 16,0 0-16,0 0 0,0 1 0,0 20 15,0-21-15,0 0 0,0 0 16,21-21-16,0 0 0,0 0 16,22 0-16,-1-21 15,0 21-15,-21-21 0,22 0 0</inkml:trace>
  <inkml:trace contextRef="#ctx0" brushRef="#br0" timeOffset="76508.22">10393 13970 0,'0'0'0,"21"-21"0,-21 0 0,0 0 16,-21 21 0,0 21-1,-1 0-15,22 0 0,-21 0 0,21 0 16,-21 1-16,21-1 0,0 0 16,0 0-16,-21 0 0,21 0 0,0 1 15,-21 20-15,21-21 0,0 0 0,0 0 16,0 1-16,0-1 0,0 0 15,0 0-15,21-21 16,0 0-16,0 0 16,0-21-16,-21 0 15,0 0-15,0-1 0,0 1 16,0 0-16,0 0 0,0 0 0,0 0 16,0-1-16,0 1 0,0-21 0,0 21 15,0-22-15,0 22 0,22-21 0,-22 21 16,21 0-16,0-1 0,0 1 15,-21 0-15,21 21 0,0 0 16,1 0-16,20 0 0,-21 0 0,0 0 16,0 0-16,1 0 0,20 0 0,-21 21 15,0 0-15,22 1 0,-22-1 0,0 0 16,0 0-16,0 0 0,0 22 0,1-22 16,-22 0-16,0 0 0,21 0 0,-21 0 15,0 22-15,0-22 0,0 0 0,0 0 16,0 0-16,0 1 0,-21-22 15,21 21-15,-22-21 0,1 0 16,0 0 0,21-21-1,0-1-15,0 1 16,0 0-16,0 0 0,0 0 16,21 0-16,0-22 0,1 22 0,-22 0 15,21-21-15,42-22 0,-42 43 0,22-21 16,-22-1-16,21 22 0,1-21 0,-22 21 15,21-1-15,0 1 0,-20 21 0,20 0 16,-21 0-16,43 0 0,-43 0 0,0 21 16,0 1-16,0 20 0,-21-21 0,0 0 15,21 22-15,-21-22 0,0 0 0,0 21 16,0 1-16,0-1 0,0-21 0,0 0 16,0 0-16,-21 1 0,0-1 15,21 0-15,0 0 0,-21-21 0,0 42 16,21-63 15,0 0-15,21 21-16</inkml:trace>
  <inkml:trace contextRef="#ctx0" brushRef="#br0" timeOffset="76932.12">12340 13653 0,'0'0'0,"0"-22"0,-21 22 16,0 0-16,0 0 0,-1 0 15,1 22-15,0-1 0,0-21 0,-21 21 16,-1 21-16,22-21 0,0 1 0,0-1 16,0-21-16,-1 21 0,1 0 0,21 0 15,-21 0-15,21 1 0,0-1 16,0 0-16,21 0 15,0-21-15,1 0 0,-1 0 16,0 21-16,0-21 0,0 21 0,22-21 16,-22 0-16,0 22 0,0-22 0,-21 21 15,21-21-15,0 21 16,-21 0-16,0 0 0,0 0 16,0 1-16,0-1 15,-21 0-15,0 0 16,0-21-16,0 0 0,-22 21 0,22-21 15,-21 21-15,21-21 0,0 22 0,-1-22 16,-20 0-16,21 0 0,0 21 0,0-21 16,-22 0-16,22 0 0,0 0 15,0 0-15,21-21 16,-21 21-16,21-22 0,-22 1 0,22 0 16,-21 21-16</inkml:trace>
  <inkml:trace contextRef="#ctx0" brushRef="#br0" timeOffset="77212.12">10393 13441 0,'0'0'16,"-21"0"-16,-1-21 0,1 21 16,0 0-1,0 0 48</inkml:trace>
  <inkml:trace contextRef="#ctx0" brushRef="#br0" timeOffset="77467.36">9165 13928 0,'0'0'0,"21"0"32,0 0-32,1 0 0,20-21 0,-21 21 15,0 0-15,22-22 0,20 22 0,-21-21 16,1 21-16,-22 0 0,21 0 16,1-21-16,-1 21 0,-21 0 0,21 0 15,-20 0-15,-1 0 0,0 0 0,21 0 16,-21 0-16</inkml:trace>
  <inkml:trace contextRef="#ctx0" brushRef="#br0" timeOffset="78655.99">1079 16193 0,'0'0'0,"-21"0"0,0-22 0,21 44 63,0-1-48,0 0-15,21-21 0,0 21 16,1-21-16,-1 21 0,21-21 0,-21 0 15,0 21-15,22-21 0,-1 0 0,-21 0 16,22 0-16,-1 0 0,0 0 0,1 0 16,-22 0-16,21 0 0,0 0 0,1 0 15,-22-21-15,21 0 0,1 21 0,-1-21 16,0 0-16,-21 0 0,1 21 16,-1-22-16,-21 1 0,21 0 15,-21 0-15,0 0 0,0 0 16,0-1-16,-21 22 15,0 0-15,21-21 0,-22 21 16,1 0-16,-21 21 16,42 1-16,0-1 0,-21 21 15,21-21-15,0 0 0,-21 22 0,21-1 16,0 0-16,0 1 0,0-22 0,-22 21 16,22 1-16,-21 20 0,0-21 0,21 1 15,0-1-15,0 0 0,-21 1 0,21-1 16,-21 0-16,21 1 0,-21-22 0,21 21 15,0-21-15,0 1 0,0-1 16,0 0-16,0 0 0,0-42 31,0 0-31</inkml:trace>
  <inkml:trace contextRef="#ctx0" brushRef="#br0" timeOffset="78935.85">1228 16679 0,'0'22'0,"84"-22"31,-63 0-31,1 0 0,-1 0 0,0 0 0,0-22 15,21 22-15,1-21 0,-1 21 0,-21-21 16,22 21-16,-22-21 0,21 21 0,-21-21 16,22 21-16,-22 0 0,0-21 0,0 21 15,0 0-15,0 0 0,1 0 0</inkml:trace>
  <inkml:trace contextRef="#ctx0" brushRef="#br0" timeOffset="79175.78">2349 16574 0,'0'0'0,"0"-22"63,-21 22-48,21-21 17</inkml:trace>
  <inkml:trace contextRef="#ctx0" brushRef="#br0" timeOffset="80044.14">3556 16066 0,'0'0'0,"0"-22"0,0 1 15,0 0-15,0 0 0,-21 42 47,21 21-47,-21 1 16,21-22-16,0 21 0,0 1 0,0-1 15,0 0-15,0 1 0,-22-1 0,22 21 16,0-20-16,-21-1 0,21 0 0,-21 1 16,21-1-16,0 0 0,0 1 0,-21-1 15,21-21-15,-21 0 0,21 22 0,0-22 16,-21-21-16,21 21 0,0-42 31,0 0-31,0 0 16,21-1-16,0-20 0,-21 21 0,21 0 15,0-22-15,-21 22 0,21-21 0,1-22 16,-1 22-16,0 0 0,-21 21 0,21-22 16,0 1-16,0 21 0,-21-22 0,22 22 15,-22 0-15,21 0 0,0 21 16,0 21-1,-21 0-15,0 43 0,0-43 16,0 21-16,21-21 0,-21 22 0,0-22 16,21 21-16,-21 1 0,22-1 15,-22 0-15,21 1 0,0-22 0,-21 21 16,21-21-16,0 22 0,0-22 0,1 0 16,41 0-16,-42-21 0,22 0 0,-22 0 15,0 0-15,21 0 0,-21 0 0,22-21 16,-1 0-16,-21 0 0,22-1 0,-1 1 15,-21 0-15,21-21 0,-20 21 0,41-43 16,-42 22-16,22-1 0,-22 1 0,-21 0 16,0-1-16,0 1 0,0 0 0,0-1 15,0-20-15,0 21 0,-21-1 0,-1 1 16,1-22-16,0 43 0,-42-63 0,20 41 16,1 22-16,21 0 0,-22 0 15,22 21-15,0 0 0,0 0 0,0 0 16,0 0-16,-1 0 0,22 21 0,-21 21 15,21 22-15,0-43 0,0 21 16,0 1-16,0-1 0,0-21 0,0 21 16,0 1-16,21-1 0,-21-21 0,0 22 15,22-22-15,-1 0 0,-21 0 0,21 0 16,0 0-16,0-21 0</inkml:trace>
  <inkml:trace contextRef="#ctx0" brushRef="#br0" timeOffset="80274.53">4826 16320 0,'-21'63'31,"0"-42"-31,21 0 0,0 1 16,0-1-16,-22 0 0,1 0 15,0 21-15,21-20 0,0-1 16,-21 0-16,21 0 0,-21-21 15,21 21-15,0-42 32,0 0-17,21 21-15</inkml:trace>
  <inkml:trace contextRef="#ctx0" brushRef="#br0" timeOffset="80463.42">4847 16002 0,'0'0'16,"0"-21"-16,-21 21 31,21 21-15,0 0-16,0 0 16,0 1-16,0-1 15,21 0-15,0-21 0,-21 21 16,21 0-16,1-21 0</inkml:trace>
  <inkml:trace contextRef="#ctx0" brushRef="#br0" timeOffset="80939.73">5292 16425 0,'0'0'0,"-22"0"0,1 43 0,0-22 15,0 0-15,21 0 0,-21-21 16,21 21-16,0 1 0,-21-1 16,21 0-16,-22-21 0,22 21 0,0 0 15,0 0-15,0-42 47,-21 21-47,21-21 16,0 0-16,0 0 0,0 0 15,0-1-15,0 1 0,0 0 16,0-21-16,21-1 0,1 22 0,-1-21 16,0 21-16,0 0 0,21-1 0,-20 1 15,20 0-15,-21 0 0,21 21 16,1 0-16,-1 0 0,0 0 0,-20 0 16,62 0-16,-41 0 0,-22 21 0,0 0 15,21 0-15,-21 1 0,1-1 0,-22 0 16,0 0-16,0 0 0,0 0 0,0 22 15,0-22-15,0 21 0,-22-21 0,1 1 16,0-1-16,0-21 0,0 21 0,0 0 16,-1 0-16,1 0 0,0-21 0,0 22 15,0-22-15,42 0 32,0-22-32,0 22 0</inkml:trace>
  <inkml:trace contextRef="#ctx0" brushRef="#br0" timeOffset="81512.42">6519 16214 0,'0'0'0,"-84"-21"31,62 21-31,1 0 0,0 21 16,0 0-16,0-21 0,-22 21 0,22 0 16,0 0-16,0 1 0,0-1 0,-22 0 15,1 21-15,42-21 0,-21 1 0,0-1 16,21 0-16,-21 0 0,21 0 0,0 0 16,0 1-16,0-1 0,0 0 0,0 0 15,0 0-15,21 0 0,0 1 0,0-22 16,0 0-16,0 0 0,1 0 0,-1 0 15,0 0-15,21 0 0,-21 0 0,1 0 16,20-22-16,0 1 0,-21 0 16,22 0-16,-22 0 0,0 0 0,0-1 0,0 1 15,1 0-15,-1 0 0,0-21 16,0 20-16,0-20 0,22-43 0,-43 43 16,0 0-16,21-1 0,-21-20 0,21-1 15,-21 22-15,0 0 0,0-22 0,0 22 16,0 0-16,0 20 0,0-41 0,0 42 15,0 0-15,0 42 32,0 0-32,-21 42 0,21-20 15,-21-1-15,-1 0 0,22 1 0,0-1 16,-21 22-16,0-22 0,21 0 16,-21 1-16,21-1 0,0 0 0,-21 43 15,21-64-15,-21 21 0,21-20 0,0-1 16,0 21-16,0-21 0,0 0 15,0 1-15,21-22 0,0 0 0,0 21 16,0-21-16,0 0 0,1 0 0,-1 0 16,0 0-16,21-21 0</inkml:trace>
  <inkml:trace contextRef="#ctx0" brushRef="#br0" timeOffset="81968.17">7281 16171 0,'0'-21'0,"0"0"0,0 0 16,-21 21 0,0 21-16,0-21 15,21 21-15,-21 0 0,-1 1 0,1-1 16,21 0-16,-42 42 0,42-41 0,-21-1 16,21 0-16,-21 21 0,21-21 0,0 1 15,-22-1-15,22 0 0,0 0 0,0 0 16,0 0-16,0 22 0,0-22 15,22-21-15,-22 21 0,21-21 0,0 0 16,0 0-16,0 0 0,0 0 0,22 0 16,-22 0-16,42 0 0,-20-21 15,-22 21-15,21-21 0,-21 0 0,1 21 16,20-22-16,-21 1 0,0 0 0,0 0 16,1 0-16,-22 0 0,0-22 0,0 22 15,0-42-15,0 41 0,0-20 0,0 21 16,0-21-16,-22 20 0,1 1 0,0 0 15,0 0-15,0 21 0,0 0 0,-22 0 16,22 0-16,0 0 0,0 0 0,-22 0 16,22 21-16,0 0 0,0-21 0,0 21 15,21 22-15,-21-22 0,-1 0 0,1 0 16,0 22-16,21-1 0,0-21 0,0 0 16,0 0-16,0 1 15,0-1-15,0 0 0,21 0 16,22-21-16,-22 0 0</inkml:trace>
  <inkml:trace contextRef="#ctx0" brushRef="#br0" timeOffset="82767.71">8297 16214 0,'0'-43'15,"0"86"-15,-21-107 0,21 43 16,-21 21-16,21-21 0,-21 21 16,21-21-1,-21 21 1,21 21-16,0 0 0,-22 21 16,22-20-16,-21-1 0,21 0 15,0 0-15,0 0 0,0 0 0,-21 1 16,21-1-16,0 0 0,0 0 0,0 0 15,0 22-15,0-22 0,0 0 0,0 0 16,0 0-16,0 0 0,0 1 0,0-1 16,0 0-16,21-21 0,0 21 15,1-21-15,-1 0 16,0 0-16,0 0 0,0 0 16,0 0-16,1-21 0,-1 21 0,21-21 15,-21 0-15,0-1 0,1 1 16,-1 0-16,0 0 0,0 0 15,0 0-15,0-22 0,1 22 0,-1 0 16,0 0-16,-21-22 0,21 22 0,-21 0 16,0 0-16,0 0 0,21 21 15,-21-21-15,0 42 16,0 0 0,0 0-16,0 0 15,0 43-15,0-43 16,0 0-16,0 0 0,0 0 0,0 22 15,21-43-15,-21 21 0,0 0 0,22-21 16,-1 21-16,0-21 0,0 0 16,0 0-16,0 0 0,1 0 0,-1 0 15,0 0-15,0 0 0,0 0 0,0-21 16,1 21-16,20-21 0,-21 0 0,0 21 16,0-21-16,22-22 0,-22 22 0,0 0 15,-21-21-15,0 20 0,0 1 0,21-21 16,-21 0-16,0 20 0,0-20 0,0 0 15,-42-22-15,42 22 0,-21 21 16,0 0-16,-1-1 0,1 22 0,0 0 16,0 0-16,0 0 0,0 0 0,-1 0 15,1 22-15,0-1 0,21 0 0,0 0 16,0 0-16,0 0 0,0 1 16,21-1-16,0-21 15,1 0-15,20 0 0,-21 0 0,21 0 16,-20 0-16,-1 0 0,0 0 0,0-21 15,0-1-15,22 22 0,-22-21 0,0 0 16,21-21-16,-21 21 0,22-1 0,-43 1 16,21 21-16,0-21 0,-21 0 15</inkml:trace>
  <inkml:trace contextRef="#ctx0" brushRef="#br1" timeOffset="98451.04">42 9123 0,'21'0'94,"-21"21"-94,22-21 0,-22 21 15,21 0-15,0 1 0,0-1 16,-21 0-16,0 0 15,21 0-15,-21 0 0,21 1 0,-21 20 16,0-21-16,0 0 0,0 22 16,0-22-16,0 21 0,22-21 0,-22 0 15,0 22-15,0-22 0,21 0 0,-21 0 16,0 0-16,21-21 16,0 0-16,0 0 15,0 0-15,1 0 0,-22-21 16,42 0-16,-21 0 0,0 21 0,22-42 15,-1 20-15,0 1 0,22 0 0,-22-21 16,85-22-16,-63 43 0,-1-21 0,1 21 16,20-22-16,1 1 0,0 21 15,-22-22-15,22 1 0,-1 21 0,-20-21 16,-1-1-16,1 22 0,-1-21 0,-20 21 16,20-1-16,-20 1 0,-1 0 0,-21 0 15,43 0-15,-43 0 0,0 21 0,0 0 16,0 0-16,0 0 0,-21-22 0,22 22 15</inkml:trace>
  <inkml:trace contextRef="#ctx0" brushRef="#br1" timeOffset="99659.36">635 16552 0,'0'-21'32,"0"42"-1,0 1-31,0-1 15,0 0-15,21 0 0,0 0 16,-21 0-16,21 22 0,1-22 0,-22 0 16,21 0-16,-21 22 0,0-22 0,21 0 15,0 21-15,-21-21 0,0 1 0,0 20 16,21-21-16,-21 0 0,21 22 16,1-22-16,-22 0 0,0 0 15,21 0-15,0-21 16,0 0-16,0 0 15,0 0-15,1 0 0,-1-21 0,21 0 16,0-21-16,1 20 0,20-20 0,1 0 16,-1-1-16,1-20 0,20-1 0,-20 22 15,-1-21-15,22 20 0,-21-20 0,-1 20 16,1 1-16,-1 0 0,1-1 0,63-41 16,-64 63-16,-21-1 0,22 1 0,-22 0 15,1 0-15,-22 0 0,21 0 0,-21 21 16,0 0-16,1-22 0,-1 22 15,-21-21 17</inkml:trace>
  <inkml:trace contextRef="#ctx0" brushRef="#br1" timeOffset="-99215.15">20553 6604 0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18:51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10774 0 0,'0'0'0,"21"0"0,0 0 0,0 0 16,0 0-16,1 0 31,-44 0 16,1 0-32,0 0-15</inkml:trace>
  <inkml:trace contextRef="#ctx0" brushRef="#br0" timeOffset="5702.57">1693 762 0,'0'-21'0,"0"42"0,0-63 15,0 21-15,0-1 16,0 1-16,0 0 16,0 0-16,-21 42 46,21 0-30,-21 0-16,0 1 0,21 20 16,0 0-16,-21 1 0,-1 20 0,1-21 15,21 22-15,-21-22 0,0 22 16,0-22-16,0 0 0,21 1 0,-22-1 16,1 0-16,0 1 0,21-1 15,0-21-15,0 0 0,-21 22 16,21-22-16,0 0 0,0 0 15,0 0-15,0-42 47,0 0-31,0 0-16,21 0 0,-21 0 0,0-1 16,0 1-16,0-21 0</inkml:trace>
  <inkml:trace contextRef="#ctx0" brushRef="#br0" timeOffset="6042.98">1482 783 0,'0'0'0,"0"-21"0,0 0 16,0 0-16,21 21 0,-21-21 16,21 21-1,0 0-15,0 0 0,0 0 16,1 0-16,20 21 15,-21 0-15,0 0 0,0 21 16,22-20-16,-22 20 0,0 21 0,0-20 16,0-1-16,1 22 0,-1-22 15,-21 0-15,0 22 0,21-22 16,-21 0-16,21 1 0,-21-1 0,0 0 16,0 1-16,0-1 0,0 0 15,0-20-15,0 20 0,0-21 0,0 0 16,0 0-16,0 1 0,0-1 15,0-42 17,0-1-32,-21 1 0,0 0 0,21 0 15,-21 0-15,21 0 0</inkml:trace>
  <inkml:trace contextRef="#ctx0" brushRef="#br0" timeOffset="6298.52">1355 1397 0,'21'0'31,"0"0"-31,0 0 0,0 0 16,22 0-16,-22 0 0,21-21 0,0 21 15,-20-21-15,20 0 0,0 21 0,1-22 16,-1 1-16,0 21 0,-21-21 15,22 0-15,-22 21 0,0-21 0,0 21 16,0 0-16,1-21 16,-1-1-16,-21 1 15</inkml:trace>
  <inkml:trace contextRef="#ctx0" brushRef="#br0" timeOffset="6635.12">2180 699 0,'0'0'0,"21"0"32,-21 21-1,0 0-31,0 21 0,0-21 0,0 22 15,0-1-15,0 22 0,0-22 16,0 0-16,0 22 0,0-22 0,0 22 16,0-22-16,0 0 0,0 1 15,0-1-15,0 0 0,0 1 0,0-22 16,0 21-16,0-21 0,0 22 16,0-22-16,0 0 0,0 0 15,21-21 1,1 0-16,-1 0 15,-21-21-15,0 0 0,21 0 16,-21-1-16,0 1 0</inkml:trace>
  <inkml:trace contextRef="#ctx0" brushRef="#br0" timeOffset="7090.47">2328 1312 0,'0'0'0,"0"22"0,0-1 16,21-21-1,1 0-15,-1 0 16,0 0-16,0-21 0,0 21 16,22-22-16,-22 1 0,0 21 15,0-21-15,0 0 0,0 0 0,1 0 16,-1-1-16,0 22 0,0-21 15,-21 0-15,0 0 0,0 0 0,0 0 16,0-1-16,-21 22 31,0 0-31,0 0 0,-1 22 16,1-1-16,21 0 0,-21 0 0,0 0 16,0 0-16,0 1 0,-1 20 15,22-21-15,0 0 0,0 22 0,0-22 16,-21 21-16,21-21 0,0 0 0,0 1 15,0-1-15,0 0 0,0 0 16,0 0-16,21 0 0,1 1 16,-1-22-16,0 0 0,0 0 15,0 0-15,0 0 0,1 0 0,20 0 16,-21-22-16,0 22 0,0-21 16,22 0-16,-22 0 0,0 0 0,0 0 15,22-1-15,-22 1 0</inkml:trace>
  <inkml:trace contextRef="#ctx0" brushRef="#br0" timeOffset="7530.57">3069 1143 0,'0'-42'31,"0"21"-31,0-1 16,21 1-16,0 21 15,1 0-15,-1-21 0,0 21 16,0 0-16,0 0 0,0 0 16,22 0-16,-22 0 0,0 21 15,0 0-15,22 1 0,-22-1 0,0 0 16,0 0-16,21 0 0,-42 0 0,22 1 16,-1 20-16,-21-21 0,0 0 15,0 0-15,0 22 0,0-22 0,0 0 16,0 0-16,0 0 0,0 1 15,0-1-15,-21-21 0,21 21 0,-22-21 16,22-21 15,0 0-31,0-1 0,0 1 16,0-21 0,0 21-16,0 0 0,0-1 0,0-20 15,0 21-15,0 0 0,22-22 0,-1 22 16,-21 0-16,21 0 0,0 0 15,0 0-15,0-1 0,1 1 0,-1 0 16,0 0-16,0 21 0,0-21 16,0 21-16,1 0 0,-1-21 0</inkml:trace>
  <inkml:trace contextRef="#ctx0" brushRef="#br0" timeOffset="7931.34">4381 614 0,'0'0'0,"0"-42"32,0 20-32,-21 22 15,0 0 1,21 22-16,-21-1 15,21 0-15,-21 0 0,21 0 0,-21 22 16,21-22-16,0 21 0,0 0 16,-22 1-16,22 20 0,-21-20 15,21-1-15,-21 21 0,21-20 0,0-1 16,0 0-16,0 1 0,0-22 16,0 21-16,0-21 0,0 22 0,0-22 15,0 0-15,0 0 0,0 0 0,21-21 16,-21 22-16,21-1 0,1-21 15,-1 0-15,0 0 0,0 0 16,0 0-16,0 0 0,1 0 0,-1-21 16,0-1-16,0 1 15,21 0-15,-20 0 0,-1 0 0,0 0 16,0-1-16,0-20 0</inkml:trace>
  <inkml:trace contextRef="#ctx0" brushRef="#br0" timeOffset="8227.17">4106 953 0,'0'0'0,"-21"21"16,42-21 15,0 0-31,1 0 16,-1 0-16,21-21 0,0 21 0,1-22 15,-1 22-15,22-21 0,-22 21 0,0-21 16,1 21-16,-1-21 0,0 21 16,-21 0-16,22 0 0,-22-21 0,0 21 15,0 0-15,0 0 0,1 0 16,-1 0-16,-21-21 16,0-1 15</inkml:trace>
  <inkml:trace contextRef="#ctx0" brushRef="#br0" timeOffset="8974.89">6413 85 0,'0'-21'16,"0"42"-16,22-42 0,-1-1 0,-21 1 15,0 0-15,21 21 0,-42 0 47,0 21-47,-1 22 16,1-1-16,0 0 0,0 22 15,0-1-15,-22 1 0,22-1 0,0 1 16,-21 20-16,21 1 0,-22 0 0,22-1 16,-21 1-16,-1 0 0,22-1 15,-21 1-15,0 0 0,-1-22 0,1 22 16,0-22-16,-1 22 0,1 0 0,0-22 15,20 1-15,-20-1 0,0 1 16,21-22-16,-22 22 0,22-22 0,-21-21 16,21 21-16,-1-20 0,22-1 15,0 0-15,-21 0 0,21-42 32,21 0-17,-21 0-15,22-1 0,-1 1 0,21-21 16,-21 0-16</inkml:trace>
  <inkml:trace contextRef="#ctx0" brushRef="#br0" timeOffset="9598.65">6985 614 0,'21'0'16,"-42"0"-16,42-21 0,-21 0 0,0-1 0,0 1 15,0 0-15,0 0 16,-21 21-16,0 0 0,0 0 16,-1 0-16,1 0 15,-21 0-15,21 0 0,0 21 16,-22 0-16,22 22 0,-21-22 0,21 21 16,-22 0-16,22 22 0,-21-22 15,21 22-15,-1-1 0,1 1 0,0-22 16,0 22-16,21-22 0,0 21 15,-21-20-15,21-1 0,0-21 0,0 22 16,0-1-16,0-21 0,0 0 0,21 0 16,0 1-16,0-22 0,0 21 15,22-21-15,-22 0 0,21 0 0,1 0 16,-1 0-16,0 0 0,1-21 0,-22 21 16,21-22-16,0 1 0,1 0 15,-1 0-15,-21 0 0,22 0 16,-22-1-16</inkml:trace>
  <inkml:trace contextRef="#ctx0" brushRef="#br0" timeOffset="10334.27">7324 868 0,'0'0'0,"0"-21"0,-22 21 32,1 0-32,21 21 15,-21 0-15,21 0 0,-21 22 16,21-22-16,0 21 0,0-21 0,0 22 15,-21-22-15,21 21 0,0-21 0,0 22 16,0-22-16,0 0 0,0 0 16,0 0-16,0 0 0,0 1 15,0-1-15,21-21 0,-21 21 0,21-21 16,0 0 0,-21-21-1,0 0 1,0-1-16,0 1 0,0 0 15,0 0-15,0 0 0,0-22 16,-21 22-16,21-21 0,-21 21 0,21-22 16,0 22-16,0-21 0,0 21 15,0-22-15,0 22 0,21-21 0,0 21 16,0 0-16,1-1 0,-1 1 16,21 21-16,0-21 0,1 21 15,-22 0-15,21 0 0,1 0 0,-1 21 16,0 0-16,1 1 0,-1-1 15,0 21-15,-21-21 0,22 22 0,-22-22 16,0 21-16,0 0 0,-21-20 0,0 20 16,0-21-16,0 21 0,0-20 15,0-1-15,0 0 0,0 0 0,0 0 16,0 0-16,-21-21 0,0 22 16,0-22-1,21-22-15,0 1 16,-21 21-16,21-21 0,0 0 15,0 0-15,0-22 0,0 22 16,0-21-16,0 21 0,0-22 0,21 1 16,0 0-16,0-1 0,0 1 15,0 0-15,1 21 0,20-22 0,0 22 16,-21 0-16,22 0 0,-1 0 0,0 21 16,-20 0-16,20 0 0,0 0 15,-21 21-15,1 0 0,-1 0 0,21 21 16,-42 1-16,21-22 0,-21 21 15,21 1-15,-21-1 0,0 0 16,0 1-16,0-1 0,0-21 0,0 21 16,-21-20-16,21-1 0,0 0 0,0 0 15,0 0-15,-21 0 0,21 1 16,0-44 15</inkml:trace>
  <inkml:trace contextRef="#ctx0" brushRef="#br0" timeOffset="12106.9">8594 1164 0,'0'0'0,"0"21"15,0 1 1,21-22 15,0 0-31,0 0 16,21 0-16,-20-22 0,-1 1 0,21 0 16,0 21-16,-20-21 0,20-21 15,0 20-15,1 1 0,-1-21 16,0 21-16,-21-22 0,22 1 0,-22 21 15,0-21-15,0-1 0,0 22 16,-21-21-16,0 21 0,0-22 0,0 22 16,0 0-16,0-21 0,0 20 0,0 1 15,-21 0-15,0 0 0,0 21 16,21-21-16,-21 21 0,0 0 16,-1 21-1,1-21-15,21 21 0,-21 21 0,21-20 16,-21 20-16,21 21 0,0-20 15,-21 20-15,0 1 0,-1 20 16,22-20-16,-21 21 0,0-22 0,21 22 16,-21-22-16,0 22 0,21 0 0,-21-1 15,-1 1-15,1 0 0,21-1 16,-21 22-16,0-21 0,21-1 0,-21 22 16,21-21-16,-21 21 0,21-22 0,0 1 15,0 0-15,0-1 0,0 1 0,0-21 16,0-1-16,0 1 0,0-22 15,21 0-15,0 1 0,0-22 0,0 0 16,0 0-16,1 0 0,-1-21 0,0 0 16,21-21-16,-21 0 0,22 0 15,-1 0-15,-21-22 0,22 1 0,-22 0 16,21-1-16,0-20 0,-20-1 16,20 1-16,-21-1 0,0-20 0,0-1 15,1 21-15,-22-20 0,0-1 0,0 0 16,0 1-16,0-1 0,-22 0 15,1 22-15,-21-22 0,0 22 0,-1-1 16,1 1-16,0 20 0,-1 1 0,1 21 16,0 0-16,-1 0 0,1-1 0,21 1 15,-22 21-15,22 0 0,21-21 16,-21 21-16,21-21 31,21 21-31,0 0 16,1-21-16,-1 0 0,21 21 0,-21-22 15,22 1-15,-1 0 0,0 21 16,1-21-16,-22 0 0,21 0 0,0-1 16,-20 1-16,-1 0 0,21 0 0,-21 0 15,0 0-15,-21-1 0,22 1 16,-1 0-16,-21 0 0,0 0 16,0 0-16,0-1 0,0 1 15,0 0-15,0 0 16,0 42 15,0 0-15,0 0-16,0 1 0,0-1 0,-21 21 15,21-21-15,0 22 0,0-22 16,-22 21-16,22-21 0,0 0 0,0 1 16,0-1-16,0 0 0,0 0 0,22 0 15,-1-21-15,0 0 16,0 0-16,0 0 15,0 0-15,1 0 0,-1 0 0,0-21 16,0 21-16,0-21 0,0 0 16,1 0-16,-1-1 0,0 1 0,0-21 15,0 21-15,0-22 0,-21 22 16,0-21-16,0 0 0,0-1 16,0 22-16,0-21 0,0 21 0,-21-1 15,0-20-15,0 42 0,0-21 16,0 0-16,-1 21 0,1 0 0,0 0 15,-21 0-15,21 0 0,-1 0 0,1 21 16,0-21-16,21 21 0,-21 0 16,21 0-16,-21 1 0,21-1 0,0 21 15,0-21-15,0 0 0,0 1 0,0 20 16,0-21-16,0 0 0,0 0 16,0 1-16,21-22 0,0 21 0,0 0 15,0 0-15,1-21 16,-1 0-16,0 21 0</inkml:trace>
  <inkml:trace contextRef="#ctx0" brushRef="#br0" timeOffset="13022.8">9800 1228 0,'64'0'31,"-43"0"-15,0-21-16,0-1 0,0 22 0,0-21 15,1 0-15,-1-21 16,0 21-16,0-1 0,0-20 0,0 21 16,1-21-16,-1-1 0,0 1 0,0 21 15,-21 0-15,0-22 0,0 22 16,0 0-16,-21 21 16,0 0-16,0 0 15,-22 0-15,22 21 0,0-21 16,0 21-16,21 0 0,-21 22 0,21-22 15,0 0-15,0 0 0,0 22 16,0-22-16,0 0 0,0 0 0,0 0 16,0 0-16,21 1 0,-21-1 15,21 0-15,0-21 0,-21 21 16,21 0-16,0 0 0,1-21 16,-1 0-16,-21 22 0,21-22 15,0 0-15,0 0 16,0 0-16,1 0 0,-1 0 0,0 0 15,0-22-15,0 1 0,0 21 0,1-21 16,20 0-16,-21 0 0,0 0 16,0-1-16,1 1 0,-1 0 0,0-21 15,-21 21-15,0-1 0,21-20 0,-21 21 16,0 0-16,0 0 0,0-1 16,0 1-1,-21 21-15,0 21 16,0 1-16,-1-1 15,22 0-15,0 0 0,0 21 0,-21-20 16,21-1-16,0 21 0,-21-21 0,21 0 16,0 1-16,0-1 0,0 21 15,0-21-15,0 0 0,0 1 16,0-1-16,0-42 47,0-1-47,0 1 15,0 0-15,0 0 16,0 0-16,0 0 0,0-1 16,0 44 62</inkml:trace>
  <inkml:trace contextRef="#ctx0" brushRef="#br0" timeOffset="15782.84">10520 826 0,'0'21'15,"0"0"-15,0 0 16,0 0-16,0 0 15,0 22-15,0-22 0,0 0 16,-21 0-16,21 0 0,0 1 0,0 20 16,0-21-16,0 0 15,0 0-15,0 1 16,-22-22-16,22-22 31,0 1-15,0 0-16,0 0 15,0 0-15,0 0 0,0-22 0,22 22 16,-22 0-16,0-21 0,0 20 0,21-20 16,0 21-16,-21 0 15,21-22-15,-21 22 0,21 21 0,0-21 16,1 0-16,-1 21 0,0 0 16,0 21-16,0 0 15,-21 0-15,0 1 0,21 20 0,1-21 16,-22 21-16,0-20 0,0 20 15,0 0-15,0-21 0,0 1 0,0 20 16,0-21-16,0 0 0,21 0 0,-21 1 16,21-22-16,0 0 15,0 0 1,0 0-16,1-22 0,-1 1 16,-21 0-16,21 0 15,0 0-15,0 0 0,0-22 0,1 22 16,-22-21-16,21-1 0,0 1 0,0 21 15,0-21-15,0-1 0,1 22 16,-1 0-16,-21 0 0,21 0 0,0 21 16,0 0-1,-21 21-15,0 0 16,21 21-16,-21-21 0,0 22 0,0-1 16,0 0-16,0-20 0,0 20 15,0 0-15,0-21 0,0 22 0,22-22 16,-22 0-16,21 0 0,-21 0 0,21 1 15,0-22 1,0 21-16,0-21 0,1 0 0,-1 0 16,0 0-16,0 0 0,0-21 0,22-1 15,-22 1-15,21 0 0,-21 0 16,22 0-16,-22 0 0,21-1 0,-21 1 16,22-21-16,-22 21 0,0 0 0,21-22 15,-21 22-15,1-21 0,-22 21 16,21-22-16,-21 22 0,0 0 0,0-21 15,0 20-15,0 1 0,0 0 0,-21 0 16,21 0-16,-22 21 0,1-21 16,0 21-16,0 0 0,0 0 0,0 0 15,-1 0-15,-20 21 0,21 0 16,0 0-16,0 0 0,-1 0 16,1 22-16,21-22 0,-21 21 0,0 1 15,21-1-15,-21 0 0,21 1 0,0-1 16,0-21-16,0 21 0,0-20 15,0-1-15,0 0 0,0 0 0,0 0 16,21-21-16,0 21 0,0-21 16,0 0-16,1 0 0,-1 0 15,0-21-15,0 0 0,0 0 0,0 0 16,22 0-16,-22-1 0,0-20 0,0 0 16,-21 21-16,21-22 15,1 1-15,-22 0 0,0-1 0,0 22 16,0-21-16,0 21 0,0-1 0,0 1 15,0 0-15,0 42 32,0 0-32,-22 22 15,22-22-15,0 21 0,0-21 16,0 22-16,0-1 0,0 0 0,0-20 16,0 20-16,0 0 0,0-21 0,0 1 15,0-1-15,22 0 0,-22 0 16,21 0-16,0-21 0,0 0 0,0 0 15,0 0-15,1 0 0,20 0 16,-21 0-16,21-21 0,-20 0 16,20 0-16,0 0 0,-21-22 0,1 22 15</inkml:trace>
  <inkml:trace contextRef="#ctx0" brushRef="#br0" timeOffset="16054.68">12531 212 0,'0'0'0,"0"-21"0,-22 21 32,1 21-32,21 0 0,-21 0 0,21 21 15,-21 1-15,21-1 0,0 0 16,-21 22-16,0-22 0,21 1 0,-22 20 16,22-21-16,0 22 0,-21-22 15,0 1-15,21-1 0,-21 0 0,21 1 16,0-1-16,0 0 0,0-21 0,0 1 15,0-1-15,0 0 0,0 0 16,21-21-16,0 0 16,0 0-16,1-21 15,-1 0-15,0 0 0,0-1 16,0 1-16</inkml:trace>
  <inkml:trace contextRef="#ctx0" brushRef="#br0" timeOffset="16315.54">12763 614 0,'0'0'16,"22"0"-16,-22-21 16,0 42-1,0 0-15,-22-21 0,22 21 16,0 0-16,-21 1 0,21 20 16,-21-21-16,21 21 0,0-20 0,-21 20 15,21-21-15,-21 21 0,21 1 0,0-22 16,-21 0-16,21 21 0,0-20 15,0-1-15,0 0 16,0 0-16,21-21 16,0 0-16,0 0 15,0 0-15,0 0 0,22-21 0,-22 21 16,0-21-16,0 0 0,22-22 0,-22 22 16</inkml:trace>
  <inkml:trace contextRef="#ctx0" brushRef="#br0" timeOffset="17042.12">13229 677 0,'0'0'0,"0"-21"32,-21 21-32,0 21 15,0 1-15,-1-1 0,22 0 16,-21 0-16,0 0 16,0 22-16,21-22 0,0 21 0,-21-21 15,21 22-15,0-22 0,-21 0 0,21 21 16,0-21-16,0 1 0,0-1 15,0 0-15,0 0 0,0 0 16,21-21-16,0 0 0,0 0 16,0 0-16,0 0 15,-21-21-15,22 0 16,-22 0-16,0 0 0,0-1 16,0 1-16,0-21 15,0 21-15,0-22 0,0 22 0,0-21 16,0 0-16,0 20 0,21-20 0,0 21 15,0 0-15,0-22 0,0 22 16,1 0-16,-1 0 0,21 21 0,-21-21 16,22 0-16,-22 21 0,0 0 0,21 0 15,-21 0-15,1 21 0,-1 0 16,0 0-16,0 0 0,-21 0 0,0 1 16,21-1-16,-21 21 0,0-21 0,0 22 15,0-22-15,0 21 0,0 0 16,0-20-16,0-1 0,0 21 15,0-21-15,0 0 0,0 1 0,-21-1 16,21 0-16,0 0 16,-21-21-16,0 0 15,21-21 1,0 0-16,0 0 16,0-1-16,0 1 0,0-21 0,0 21 15,0-22-15,0 1 0,0 0 0,21-1 16,0 1-16,0 0 0,0-1 15,1 22-15,-1-21 0,0 21 0,21 0 16,-21-1-16,22 1 0,-1 21 0,0 0 16,1 0-16,-1 0 0,-21 0 15,22 21-15,-1 1 0,-21-1 16,21 0-16,-20 21 0,-1-21 0,0 22 16,0-22-16,-21 21 0,0 1 0,0-1 15,0-21-15,0 21 0,0 1 16,0-22-16,0 21 0,0-21 0,-21 1 15,0-1-15,0 0 0,-1 0 16,1-21-16,0 0 0,0 0 16,0 0-16,0 0 0,-1 0 15,22-21-15,-21 0 0</inkml:trace>
  <inkml:trace contextRef="#ctx0" brushRef="#br0" timeOffset="17266.99">13441 169 0,'0'0'0,"-43"0"31,22 0-31,21 22 31,-21-22-15,0 21-16,0-21 16</inkml:trace>
  <inkml:trace contextRef="#ctx0" brushRef="#br0" timeOffset="17470.95">12319 550 0,'0'22'0,"21"-22"31,0 0-31,0 0 0,1 0 16,-1-22-16,21 1 0,-21 21 16,22 0-16,-22-21 0,21 21 0,0-21 15,1 21-15,-22-21 0,21 21 0,1-21 16</inkml:trace>
  <inkml:trace contextRef="#ctx0" brushRef="#br0" timeOffset="18394.68">15833 318 0,'0'0'0,"21"0"0,-21-22 0,21 1 16,0 0-16,0 0 0,-21 0 15,21 0-15,1-1 0,-22 1 0,21 0 16,0 0-16,-21 0 0,21 0 16,-21-1-1,0 44 17,0 20-32,-21-21 0,0 21 15,0 1-15,-22 20 0,22 1 0,-21-1 16,-1 1-16,1-1 0,-21 1 15,20 20-15,-20 1 0,-1-21 0,1 20 16,-1 1-16,1-22 0,-22 22 16,22-21-16,-22-1 0,21 1 15,1-22-15,21 21 0,-22-20 0,22 20 16,-1-20-16,1-1 0,21 0 0,0 1 16,0-22-16,-1 0 0,1 0 0,21 0 15,-21 0-15,21-42 31,21 21-31,-21-21 16,21 0-16,1 0 0,-22 0 16</inkml:trace>
  <inkml:trace contextRef="#ctx0" brushRef="#br0" timeOffset="22306.46">7239 974 0,'0'21'31,"-21"0"-16,21 0 1,-21 0-16,21 1 16,0-1-16,0 0 0,-22-21 0,22 21 15,0 0-15,-21 0 0,21 1 16,0-1-16,0 0 16,0 0-16,0 0 0,0 0 15,0 1-15,21-22 16,-21 21-16,22-21 0,-22 21 0,21-21 15,0 0 1,0 0-16,0 0 16,0 0-16,1 0 15,-1 0 1,0-21-16,-21 0 0,21 21 16,-21-22-16,0 1 0,21 21 0,-21-21 15,21 0-15,-21 0 0,22 0 16,-22-1-16,0 1 0,0-21 0,0 21 15,0 0-15,0-22 0,0 22 16,0-21-16,0 21 0,0-1 0,-22 1 16,1 0-16,0 0 0,21 0 15,-21 21-15,0 0 0,0 0 16,-1 0-16,1 0 16,0 0-16,0 21 0,0 0 0,21 0 15,0 0-15,-21 1 0,21-1 0,-22 0 16,22 0-16,0 0 0,0 0 15,0 1-15,0-1 0,0 0 16,0 0-16,0 0 0,22-21 16,-22 21-16,21-21 0,0 22 15,0-22-15,0 0 16,0 0-16</inkml:trace>
  <inkml:trace contextRef="#ctx0" brushRef="#br0" timeOffset="24330.65">16129 529 0,'21'0'32,"0"0"-32,0 0 0,22 0 15,-1 0-15,0-21 0,1 21 0,-1 0 16,0-21-16,1 21 0,-1 0 0,0 0 15,1-21-15,-1 21 0,0 0 16,-20 0-16,-1 0 0,0 0 16,0 0-16,-42 0 47,0 0-47,0 0 15</inkml:trace>
  <inkml:trace contextRef="#ctx0" brushRef="#br0" timeOffset="24734.42">16573 550 0,'0'0'16,"0"22"-16,0 20 15,-21 0-15,21-21 0,0 1 0,0-1 16,0 21-16,0 0 0,0 1 0,0-1 15,0 0-15,0 1 0,0-1 16,0 0-16,0 1 0,0-1 0,0-21 16,0 22-16,0-1 0,-21-21 0,21 21 15,-21-20-15,21 20 0,-21-21 16,0 0-16,21 0 0,-22 1 16,1-1-16,0-21 0,0 21 0,0-21 15,-22 0-15,22 0 0,0 0 0,-21 0 16,21 0-16,-22 0 0,22 0 15,-21-21-15,21 21 0,-22-21 0,22-1 16,0 1-16,0 0 0,0 0 16,-1 0-16,1 0 0,21-1 0,0 1 15,0 0-15,0 0 0,0 0 16,0 0-16,21 21 16,1-22-16,20 22 15,-21 0-15,0 0 0,0 0 0,22-21 16,-22 21-16,21 0 15</inkml:trace>
  <inkml:trace contextRef="#ctx0" brushRef="#br0" timeOffset="25294.1">17103 1037 0,'21'-21'0,"-42"42"0,42-63 0,-21 21 0,0 0 16,0-1-16,0 1 0,-21 0 16,-1 0-16,1 0 0,0 0 15,0 21-15,0 0 16,0 0-16,-1 0 0,1 21 0,0 0 16,-21 0-16,21 0 0,-1 22 0,1-22 15,0 21-15,0 0 0,0 1 16,21-1-16,0 0 0,-21-20 0,21 20 15,0-21-15,0 21 0,0-20 0,0-1 16,0 0-16,0 0 0,21 0 16,0-21-16,0 0 15,0 0-15,0 0 16,1 0-16,-1-21 0,-21 0 0,21 21 16,0-21-16,0 0 0,0-1 15,1 1-15,-1-21 0,-21 21 16,21-22-16,0 1 0,-21 21 0,21-21 15,-21-1-15,0 1 0,0 21 0,21 0 16,-21-1-16,0 1 0,0 0 16,0 42-1,0 0-15,0 1 16,0 20-16,0-21 0,0 21 0,0-20 16,0 20-16,0-21 0,0 21 0,0-20 15,22-1-15,-22 21 0,0-21 16,0 0-16,21-21 0,0 22 0,-21-1 15,21-21-15,0 0 0,0 0 16,1 0-16,20 0 16,-21 0-16,0 0 0,0 0 0,1-21 15,-1-1-15,0 22 0,-21-21 0</inkml:trace>
  <inkml:trace contextRef="#ctx0" brushRef="#br0" timeOffset="25514.97">17505 868 0,'0'-21'15,"0"42"-15,0 0 32,0 0-32,0 0 0,0 22 15,0-22-15,0 0 16,21 21-16,-21-20 0,21-1 0,-21 21 16,0-21-16,0 0 0,0 1 0,0-1 15,21 0-15,-21 0 16,21-21-16,-21 21 0,22-21 15,-1 0-15,0 0 16,-21-21-16,21 21 0</inkml:trace>
  <inkml:trace contextRef="#ctx0" brushRef="#br0" timeOffset="25754.31">17949 762 0,'-21'21'31,"21"0"-31,-21 1 0,0-1 16,0 0-16,-1 21 0,1 1 15,0-22-15,0 21 0,0-21 0,0 22 16,-1-1-16,1-21 0,0 0 0,0 0 16,0 22-16,21-22 0,0 0 15,0 0-15,0 0 16,21-21-1,0-21 1</inkml:trace>
  <inkml:trace contextRef="#ctx0" brushRef="#br0" timeOffset="26271.02">18500 741 0,'0'-21'0,"0"42"0,0-63 0,0 20 16,-22 1-16,1 21 0,0 0 15,0 0-15,0 0 16,0 0-16,-1 21 0,1 1 0,-21-1 16,21 21-16,0-21 0,-22 22 15,22-1-15,0 0 0,-21 1 0,20-1 16,1 0-16,21 1 0,-21-1 0,21-21 15,0 21-15,0-20 0,0-1 16,0 0-16,0 0 0,21-21 16,0 0-16,1 0 0,20 0 15,-21 0-15,0 0 0,22-21 16,-22 0-16,21 0 0,-21-1 0,0 1 16,22-21-16,-22 21 0,0-22 15,0 1-15,0 21 0,1-21 16,-22-1-16,0 1 0,21 0 0,-21 20 15,0 1-15,21 0 0,-21 0 0,0 0 16,0 42 0,0 0-1,-21 0-15,21 22 0,-21-22 16,21 21-16,0 0 0,0-20 0,0 20 16,0 0-16,0-21 0,0 1 0,0 20 15,0-21-15,21 0 0,0 0 16,0 1-16,0-1 0,0-21 15,1 0-15,-1 0 0,0 0 16,0 0-16,0 0 0,0 0 16,1-21-16</inkml:trace>
  <inkml:trace contextRef="#ctx0" brushRef="#br0" timeOffset="27031.76">19346 783 0,'0'0'0,"21"0"0,1-21 0,-1 0 0,0 21 15,21-21-15,1 0 16,-22 21-16,21-22 0,0 1 0,-20-21 15,20 21-15,-21 0 0,0-1 0,0-20 16,1 21-16,-22 0 0,0 0 16,0-1-16,0 1 0,0 0 0,-22 21 15,1 0-15,0 0 0,-21 0 16,-1 0-16,22 0 0,-21 0 16,0 21-16,-22 0 0,22 1 0,21-22 15,-22 21-15,1 21 0,21-21 16,0 0-16,-1 1 0,1 20 0,21-21 15,0 0-15,0 22 0,0-22 0,0 21 16,21-21-16,1 0 16,-1 22-16,21-22 0,-21 0 0,22 21 15,-1-20-15,-21-1 0,21 0 0,1 0 16,-22 21-16,21-20 0,-21-1 16,22 0-16,-22 0 0,0 0 0,-21 22 15,0-22-15,0 0 0,0 0 0,-21 0 16,0 0-16,-22 1 0,1-22 15,0 21-15,-22 0 0,22 0 0,-22-21 16,22 0-16,-21 0 0,20 0 0,1 0 16,0 0-16,20 0 0,1 0 15,-21-21-15,21 0 0,0 21 16,-1-21-16,22-22 0,-21 22 0,21 0 16,-21-21-16,0 20 0,21-20 15,0 0-15,0 21 0,0-22 0,0 22 16,0 0-16,0 0 0,0 0 0,0-1 15,21 22-15,0 0 0,0 0 16,1 0-16,-1 0 0,0 0 0,21 0 16,-21 0-16,1 22 0</inkml:trace>
  <inkml:trace contextRef="#ctx0" brushRef="#br0" timeOffset="27858.39">20066 720 0,'0'0'0,"-21"0"16,0 0-1,-1 21-15,1 0 16,21 0-16,-21 0 0,0 22 15,21-22-15,-21 21 0,0 1 0,21-22 16,0 21-16,-22 0 0,1-20 16,21 20-16,-21 0 0,21-21 15,0 1-15,0-1 0,0 0 0,0 0 16,0 0-16,0 0 0,21-21 16,0 22-16,1-22 0,20 0 15,-21 0-15,21 0 0,-20 0 0,20-22 16,0 1-16,1 21 0,-1-21 0,21 0 15,-20 0-15,-1-22 0,0 22 16,1-21-16,-1 21 0,-21-22 0,22 22 16,-43-21-16,0 0 0,0 20 15,0-20-15,0 21 0,0-21 0,0 20 16,-22 1-16,1 0 16,0 21-16,0 0 0,0 0 15,0 0-15,-1 0 0,1 21 0,0 0 16,21 1-16,-21-22 0,21 21 0,0 0 15,0 0-15,0 0 0,0 0 16,0 1-16,21-1 0,0 0 0,-21 0 16,0 0-16,21 0 0,1 1 15,-22-1-15,21 0 0,-21 0 0,0 0 16,0 0-16,0 1 0,0-1 0,0 0 16,0 0-1,0 0-15,21-21 0,-21 21 0,21-21 0,-21 22 16,21-22-16,0 0 15,1 0-15,-1 0 0,0 0 16,0 0-16,0 0 0,22 0 0,-22 0 16,0-22-16,0 1 0,21 21 0,-20-21 15,20 0-15,-21 0 0,0 0 16,0-22-16,1 22 0,-1 0 0,0-21 16,0 20-16,0-20 0,-21 21 0,0 0 15,0 0-15,21-1 0,-21 44 47,0-1-47,0 0 0,0 0 16,-21 0-16,21 22 0,0-22 0,0 0 15,0 0-15,-21 0 0,21 0 16,0 1-16,0-1 0,0 0 16,0 0-1,0-42 1,21 21-16</inkml:trace>
  <inkml:trace contextRef="#ctx0" brushRef="#br0" timeOffset="28234.18">21167 550 0,'0'0'0,"-22"0"15,22-21-15,-21 21 0,0 0 0,0 0 16,0 0-16,0 0 0,-1 0 15,22 21-15,-21 1 0,0-1 16,21 0-16,0 0 0,-21 0 0,21 0 16,0 1-16,0-1 0,0 0 15,0 0-15,21-21 0,0 21 16,0-21-16,1 0 0,-1 0 16,0 0-16,0 0 15,0-21-15,0 0 0,1 21 0,-1-21 16,0 0-16,0-1 0,0 1 0,-21 0 15,0 0-15,0 0 0,0 0 16,0-1-16,0 1 0,0 0 16,-21 0-16,0 21 0,0 0 0,0 0 15,-1 0-15,1 0 0,0 0 16,0 21-16,0 0 0,0 0 0,21 1 16,-22-1-16,22 0 0,-21 0 15,21 0-15,0 22 0,0-22 0,0 0 16,0 0-16,0 0 0,21 22 0</inkml:trace>
  <inkml:trace contextRef="#ctx0" brushRef="#br0" timeOffset="28610.97">21526 804 0,'0'0'0,"-21"0"0,0 0 16,0 22-16,21-1 16,0 0-16,0 0 0,-21 21 15,21 1-15,0-22 0,-21 21 0,21 1 16,0 20-16,0-21 0,-22 22 16,22-1-16,-21 1 0,0-1 0,0 1 15,0 21-15,0-1 0,-1 1 0,1 0 16,-21-1-16,21 1 0,0 0 15,-22 20-15,22-20 0,-21 21 0,21-21 16,-22 20-16,22-20 0,0 0 0,0-22 16,0 1-16,21-1 0,0 1 0,-22-22 15,22-21-15,0 0 0,-21 1 16,21-1-16,0-42 16,21-1-1,1-20-15,-1 0 0,0-1 0,0 1 16,0-21-16,0-1 0,22-21 0,-22 1 15</inkml:trace>
  <inkml:trace contextRef="#ctx0" brushRef="#br0" timeOffset="28914.79">21294 1270 0,'0'0'0,"0"-63"0,0 20 16,0 1-16,0 0 0,21-1 0,-21 1 15,21 0-15,0-1 0,0 1 0,0 21 16,1-22-16,-1 22 0,21 0 15,-21 0-15,22 0 0,-1 0 16,0 21-16,1 0 0,-22 0 0,21 0 16,-21 0-16,22 21 0,-22 0 15,0 0-15,-21 0 0,0 22 0,0-22 16,0 21-16,-21 0 0,0-20 0,-22 20 16,22 0-16,-21-21 0,-1 1 15,1 20-15,0-21 0,-1-21 0,1 21 16,0 0-16,21-21 0,-1 0 15,1 22-15,0-22 0,21-22 16,21 22 0,0-21-16,1 0 0,20 0 15,-21 0-15</inkml:trace>
  <inkml:trace contextRef="#ctx0" brushRef="#br0" timeOffset="29194.63">22352 318 0,'0'0'0,"0"21"15,-21 0 1,0 0-16,-1 0 0,1 22 0,0-22 16,0 21-16,0 0 0,0 1 15,-1-1-15,1 22 0,0-22 16,21 21-16,-21-20 0,21-1 0,-21 22 15,21-22-15,0-21 0,0 21 16,0-20-16,0-1 0,0 0 0,0 0 16,21 0-16,0-21 0,0 0 0,0 0 15,1 0-15,-1 0 16,0-21-16,21 0 0,-21 0 0,1-22 16,-1 22-16</inkml:trace>
  <inkml:trace contextRef="#ctx0" brushRef="#br0" timeOffset="29383.02">22056 614 0,'0'21'16,"21"-21"-1,0 0-15,0 0 0,0 0 16,0 0-16,1 0 0,-1 0 15,21 0-15,-21 0 0,22 0 0,-1 0 16,0-21-16</inkml:trace>
  <inkml:trace contextRef="#ctx0" brushRef="#br0" timeOffset="29935.51">23601 445 0,'0'0'0,"0"-22"0,-21 1 0,21 0 0,0 0 16,0 0-16,0 0 16,-22 21-16,1 0 15,21 21-15,0 0 0,-21 21 16,0 1-16,21-1 0,-21 0 0,21 1 16,-21 20-16,-1 1 0,22-1 15,-21 1-15,0-1 0,0 1 0,21-1 16,-21-21-16,0 1 0,21-1 0,0 0 15,-22 1-15,22-22 0,0 0 16,0 0-16,0 0 0,22-21 31,-22-21-31,0 0 16,0 0-16,21 0 0</inkml:trace>
  <inkml:trace contextRef="#ctx0" brushRef="#br0" timeOffset="30250.9">23389 402 0,'0'0'0,"21"-42"0,0 21 15,1-22-15,-22 22 0,21 0 0,21 0 16,-21 0-16,0 0 0,22-1 16,-1 1-16,0 0 0,22 21 15,-22 0-15,22 0 0,-22 0 0,0 21 16,1 0-16,-1 1 0,0 20 15,-42 0-15,0 1 0,0-1 0,0 21 16,-21-20-16,0-1 0,-21 0 0,-1 1 16,-20-1-16,21 0 0,-22-20 15,1 20-15,20-21 0,1 21 0,0-20 16,-1-1-16,22 0 0,0 0 16,0 0-16,0-21 0,21 21 0,42-21 31,-21 0-31,0 0 15,0 0-15,22 0 0,-22 0 16</inkml:trace>
  <inkml:trace contextRef="#ctx0" brushRef="#br0" timeOffset="30918.51">24088 783 0,'-22'0'16,"-83"106"-1,83-85-15,1 0 16,0 22-16,0-22 0,0 0 0,0 21 16,-1-20-16,22-1 0,0 0 15,0 0-15,0 0 0,0 0 16,0 1-16,22-22 0,-1 21 16,0-21-16,0 0 0,0 0 15,22 0-15,-22 0 0,21-21 0,-21 21 16,22-22-16,-1 1 0,-21 0 15,0 0-15,22 0 0,-22 0 0,0-1 16,-21 1-16,0 0 0,0 0 0,0-21 16,0 20-16,0 1 0,-21 0 15,0 0-15,-1 0 0,1 0 0,0 21 16,-21 0-16,21-22 0,-1 22 0,44 0 47,-1 0-47,21 0 15,-21 0-15,22-21 0,-22 21 0,21-21 16,-21 21-16,22 0 0,-22-21 0,21 21 16,-21 0-16,22-21 0,-22 21 15,0 0-15,21 0 0,-21 0 0,1 0 16,-22 21 0,0 0-16,0 0 15,0 0-15,0 1 0,0 20 0,-22 0 16,22 1-16,0 20 0,-21-21 15,0 22-15,21-1 0,-21-20 0,0 20 16,21 22-16,-21-22 0,-1 22 16,22-21-16,-21 20 0,0 1 0,0 0 15,0-1-15,0 1 0,-1-22 16,1 1-16,0 21 0,0-22 0,21 1 16,0-22-16,-21 21 0,21-20 0,-21-1 15,21 0-15,0-20 0,0-1 16,0 0-16,0 0 0,0 0 0,0-42 31,21 0-31,0 0 0,-21-22 16,21 22-16,0-21 15,-21 0-15,21-22 0,1 22 0</inkml:trace>
  <inkml:trace contextRef="#ctx0" brushRef="#br0" timeOffset="31242.33">24405 1080 0,'0'0'0,"-21"-43"0,21 1 16,0 0-16,0-1 0,0 1 16,0 21-16,0 0 0,0-1 0,0-20 15,21 21-15,0 0 0,0 21 16,1-21-16,20 21 0,-21 0 16,0 0-16,22 0 0,-1 0 0,-21 0 15,21 0-15,-20 0 0,-1 21 16,21-21-16,-42 21 0,0 0 15,0 21-15,0-20 0,0-1 0,0 21 16,-21-21-16,0 0 0,0 1 0,-1-1 16,-20 0-16,0 0 0,21 0 15,-22 0-15,22 1 0,0-22 0,0 21 16,0-21-16,-1 0 0,22 21 16,22-21 15,-1-21-31,0 0 15,0 21-15</inkml:trace>
  <inkml:trace contextRef="#ctx0" brushRef="#br0" timeOffset="31618.26">25040 635 0,'0'0'16,"0"21"-1,-21 0-15,0 1 0,0-1 16,21 0-16,-22 0 0,1 21 16,21-20-16,0 20 0,-21-21 15,21 0-15,0 22 0,0-22 16,0 0-16,0 0 0,0 0 0,0 0 16,0 1-16,21-22 0,0 0 0,1 21 15,-1-21-15,0 0 0,0 0 16,0 0-16,0 0 0,1-21 0,-1 21 15,21-22-15,-21 1 0,0 0 0,1 0 16,-1 0-16,-21 0 0,21-1 16,-21-20-16,21 21 0,-21 0 0,0 0 15,0-1-15,0 1 0,0 0 16,0 0-16,0 0 16,21 42 30</inkml:trace>
  <inkml:trace contextRef="#ctx0" brushRef="#br0" timeOffset="31958.42">25442 699 0,'0'21'0,"-21"-21"0,21 21 15,-21 0-15,21 21 16,-21-20-16,21 20 0,0 21 0,-21-20 16,21-1-16,-22 22 0,22-1 0,-21 1 15,21-1-15,0 1 0,-21-1 16,21 1-16,-21 20 0,0-20 0,21 20 16,-21-20-16,21 21 0,-22-1 0,1-20 15,0-1-15,0 22 0,0-22 16,21 1-16,-21-1 0,-1 1 0,-20-1 15,42-20-15,-42 20 0,42-20 0,-21-22 16,-1 21-16,1-21 0,21 0 0,0 1 16,0-44 15,0 1-31,21 0 0,1-21 0,-1-1 16,0 1-16,0 0 0,0-22 0,0 1 15,1-1-15</inkml:trace>
  <inkml:trace contextRef="#ctx0" brushRef="#br0" timeOffset="32310.21">25315 889 0,'0'0'0,"0"-42"0,0 21 16,0-22-16,0 22 0,0 0 0,21 0 16,-21 0-16,22-1 0,-1 1 15,-21 0-15,21 21 0,0-21 16,0 0-16,0 21 0,1-21 0,-1 21 15,0 0-15,21 0 0,-21 0 16,1 0-16,-1 0 0,0 0 0,0 0 16,-21 21-1,0 0-15,0 0 0,0 0 0,0 22 16,-21-22-16,0 0 0,0 0 0,-22 21 16,22-20-16,-21-1 0,21 0 15,-22 0-15,22 0 0,-21 0 0,21 1 16,-1-22-16,-20 21 0,21-21 15,0 0-15,21 21 16,-21-21-16,21 21 16,21-21 15,0 0-31</inkml:trace>
  <inkml:trace contextRef="#ctx0" brushRef="#br0" timeOffset="51658.91">2349 2201 0,'0'0'0,"-21"0"0,0 0 0,0 0 16,0 0-16,0 0 16,-1 0-1,1 0-15,0 0 0,0 0 16,0 0-16,0 0 16,-1 0-16,1 0 15,0 0-15,0 0 0,0 0 0,0 0 16,-1 22-16,-20-22 0,21 0 15,-21 21-15,20-21 0,-20 0 0,0 0 16,21 0-16,-22 0 0,1 0 16,21 0-16,-22 0 0,22 0 15,0 0-15,0 0 0,-21 0 16,20 0-16,1 0 0,0 0 16,42 0 30,0 0-46,22 0 0,-22 0 16,21-21-16,1 21 0,20 0 16,-21 0-16,22-22 0,-1 22 0,22 0 15,-21 0-15,41-21 0,-20 21 16,21 0-16,21 0 0,-21 0 16,0-21-16,21 21 0,-22 0 0,1 0 15,21 0-15,-21 0 0,21 0 16,0 0-16,0 0 0,0 0 0,-21 0 15,0 0-15,0 0 0,-1 0 0,1 0 16,0 0-16,-21 0 0,-1 0 16,1 0-16,0 0 0,-22 0 0,-20 0 15,20 0-15,-21 0 0,-20 0 0,20 0 16,-21 0-16,0 0 16,0 0-1,-21-21 1,0 0 15,-21 21-31,0 0 0</inkml:trace>
  <inkml:trace contextRef="#ctx0" brushRef="#br0" timeOffset="52494.92">7281 2053 0,'0'0'16,"-42"0"-16,0 0 0,-1 0 0,1 0 16,0 0-16,-1 0 0,1 0 0,0 0 15,-1 0-15,1 0 0,0 0 16,-1 0-16,1 0 0,21-21 0,-22 21 16,22 0-16,-21 0 0,21 0 0,0 0 15,-1 0-15,1 0 16,0-21-16,42 0 47,22 21-47,-1 0 0,0 0 0,1-21 15,20 21-15,1 0 0,-1 0 0,1 0 16,20-22-16,-20 22 0,-1 0 16,22 0-16,0 0 0,-1 0 0,22 0 15,0 0-15,0 0 0,21 0 16,-21 0-16,21 0 0,0 0 0,0 0 15,21 0-15,-21 0 0,21 0 0,0 0 16,-21 0-16,21 0 16,-21 0-16,21 0 0,1 0 0,-22 0 15,21 22-15,0-22 0,-21 0 0,0 0 16,21 21-16,-21-21 0,0 0 16,0 0-16,0 0 0,0 0 0,-21 0 15,0 0-15,-22 0 0,1 0 0,0 0 16,-1 0-16,1 0 0,-21 0 15,-1 0-15,-21 0 0,1 0 0,-1 0 16,-21 0-16,0 0 0,1 0 0,-1 0 16,0 0-1,-21-21 32,21 21-16,0 0-31</inkml:trace>
  <inkml:trace contextRef="#ctx0" brushRef="#br0" timeOffset="54174.75">16256 1842 0,'0'0'15,"-42"0"-15,-1 0 0,1 0 0,21 0 16,-22 0-16,1 21 0,21-21 0,-21 0 16,20 0-16,1 0 0,0 0 15,0 0-15,0 0 16,42 0 46,0 0-62,0 0 16,0 0-16,22 0 0,-22 0 0,21 0 16,1 0-16,-1 0 0,21 0 0,-20 0 15,20 0-15,-20 0 0,20 0 16,1 0-16,-22 0 0,21 0 16,-20 0-16,20 0 0,-20 0 0,-1 0 15,21 0-15,-20 0 0,20 0 16,1 0-16,-1 0 0,1 0 0,-1 0 15,1 0-15,20 0 0,-20 0 16,21 0-16,-22 0 0,1 0 0,20 0 16,-20 0-16,-1 0 0,22 0 0,-22 0 15,22 0-15,0 0 0,-22 0 16,22 0-16,0 0 0,-1 0 0,-20 0 16,20 0-16,-20 0 0,21 0 15,-22 0-15,1 0 0,-1 0 0,1 21 16,-1-21-16,22 0 0,-22 0 15,149 21 1,-127-21-16,-22 0 0,22 0 0,-22 0 16,1 0-16,-1 0 0,22 0 0,-22 0 15,1 21-15,21-21 0,-1 0 16,-20 0-16,20 0 0,1 0 0,0 0 16,-1 0-16,1 0 0,0 0 15,-1 0-15,-20 0 0,21 0 0,-1 0 16,1 0-16,0 0 0,20 0 0,-20 21 15,21-21-15,-21 0 0,-1 0 16,22 0-16,-42 0 0,20 22 0,1-22 16,-22 0-16,22 0 0,-21 0 15,20 0-15,-20 0 0,-1 0 16,22 0-16,-22 21 0,1-21 0,-1 0 16,1 0-16,-22 0 0,22 0 15,-22 0-15,0 0 0,1 21 0,-1-21 16,0 0-16,1 0 0,-22 0 0,21 0 15,-21 0-15,1 0 0,-1 0 16,0 0-16,0 21 0,0-21 0,0 0 16,1 0-16,-1 0 0,0 0 15,0 0-15,0 0 0,0 0 16,1 0-16,-1 0 0,0 0 16,0 0-1</inkml:trace>
  <inkml:trace contextRef="#ctx0" brushRef="#br0" timeOffset="54310.72">23643 2032 0,'-21'0'78,"0"0"-78,0 0 16,-1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21:14.11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3175 0,'0'0'0,"21"-42"31,-21 21-31,21-1 0,-21 1 16,21 0-16,-21 0 15,0 0-15,0 0 0,0-1 16,0 1-16,-21 21 15,0 0 1,0 0-16,-21 0 0,-1 0 16,1 21-16,0 1 0,-1-1 15,1 0-15,0 21 0,-1 1 0,1-1 16,0 0-16,20 22 0,1-22 16,21 22-16,0-22 0,0 0 0,0 22 15,0-22-15,21 0 0,22 1 16,-22-22-16,0 21 0,0-21 15,22 1-15,-1-1 0,-21 0 0,21 0 16,1-21-16,-22 0 0,21 0 16,1 0-16,-1 0 0,0 0 0,-21 0 15,22-21-15,-1 0 16,0-22-16,1 22 0,-1-21 0,-21 0 16,22-1-16,-22 1 0</inkml:trace>
  <inkml:trace contextRef="#ctx0" brushRef="#br0" timeOffset="495.75">1312 2667 0,'0'0'0,"0"21"16,0 170 15,0-128-31,0-20 0,0 20 15,0-21-15,0 22 0,0-1 0,0 1 16,0-1-16,0 1 0,0-22 16,0 1-16,0-1 0,0 0 0,-21 1 15,21-22-15,0 0 0,0 0 16,0 0-16,0-42 31,0 0-15,0 0-16,0 0 0,0-22 0,0 1 15,0 0-15,0-1 0,0 1 16,21-22-16,0 22 0,1 0 16,-1-1-16,21 22 0,-21-21 15,22 21-15,-22 21 0,21-21 0,-21 21 16,22 0-16,-22 0 0,21 21 16,-21 0-16,0 0 0,1 21 0,-1 1 15,0-1-15,-21 0 0,0 1 16,0-1-16,0 0 0,0 1 0,0-1 15,0-21-15,-21 22 0,0-22 16,21 21-16,0-21 0,-22-21 0,22 21 16,0 1-16,0-44 15,0 1 1,0 0-16,22 0 16,-22 0-16,21 0 0</inkml:trace>
  <inkml:trace contextRef="#ctx0" brushRef="#br0" timeOffset="1416.87">2328 3239 0,'21'-64'16,"-42"128"-16,42-149 16,-21 64-16,0 0 0,0-1 15,0 1-15,-21 0 0,0 21 0,0-21 16,0 21-16,0 0 0,-1 0 15,1 0-15,0 0 0,0 21 0,-21 0 16,20 0-16,1 1 0,0 20 16,0 0-16,21 1 0,-21-1 0,0 0 15,-1 22-15,22-22 0,0 0 16,0 1-16,0-1 0,0 0 0,0-20 16,0 20-16,0-21 0,0 0 15,0 0-15,0 1 0,22-22 16,-1 0-16,0 0 0,0 0 15,0-22-15,0 22 0,1-21 16,-1 0-16,0-21 0,0 21 16,0-22-16,0 1 0,1 0 0,-22-1 15,21-20-15,-21 20 0,0-20 16,0 21-16,0-1 0,0 1 0,0 21 16,0-22-16,0 22 0,0 0 15,0 42 1,-21 0-1,21 1-15,0 20 0,0 0 0,0 1 16,0-1-16,0 0 0,0 22 16,0-22-16,0 0 0,0 1 0,0-1 15,0 0-15,0-20 16,0-1-16,21 21 0,0-21 16,0 0-16,0-21 0,0 0 15,1 0-15,20 0 0,-21 0 0,21-21 16,-20 0-16,20 0 0,-21 0 15,0-22-15,22 1 0,-22 21 0,0-43 16,0 22-16,0 0 0,-21-1 16,0 1-16,21 0 0,-21 21 0,0-1 15,0 1-15,0 0 0,-21 21 16,0 0-16,0 0 16,0 21-16,0 0 0,-1 1 15,1-1-15,21 0 0,0 0 16,-21 0-16,21 0 0,0 1 0,0-1 15,0 0-15,21-21 16,0 0-16,1 0 0,-1 0 16,21 0-16,-21-21 0,0 0 15,1-1-15,-1 1 0,0 0 0,0 0 16,0-21-16,0 20 0,-21 1 16,22 21-16,-22-21 0,21 0 0,0 21 15,-21 21 1,0 0-1,-21 0-15,0 22 0,-1-22 16,22 21-16,-21 1 0,0-22 16,21 21-16,0 0 0,0-20 0,-21 20 15,21-21-15,0 21 0,0-20 16,0-1-16,0 0 0,0 0 0,0 0 16,21 0-16,0-21 15,0 0-15,1 0 0,20 0 0,-21 0 16,0 0-16,0-21 0,22 0 15,-22 0-15</inkml:trace>
  <inkml:trace contextRef="#ctx0" brushRef="#br0" timeOffset="1875.3">3471 3217 0,'0'0'0,"-42"-105"31,21 105-31,0-22 16,-1 22-16,1 0 0,0 0 15,0 0-15,0 22 0,-22-22 0,22 42 16,0-21-16,0 0 0,0 22 16,-22-1-16,22 0 0,0 1 0,21-1 15,-21 0-15,21 1 0,-21-1 16,21 0-16,0 1 0,0-22 0,0 0 16,0 0-16,0 0 0,21 0 15,0-21-15,0 0 0,0 0 16,1 0-16,20 0 0,-21 0 0,21-21 15,-20 0-15,20 0 0,-21 0 16,21-22-16,-20 22 0,-1-21 0,0 21 16,0-22-16,0 1 0,-21 0 15,21-1-15,-21 1 0,0 21 0,0 0 16,0 0-16,0-22 16,-21 43-16,0 0 15,21 21-15,0 1 0,-21 20 16,21-21-16,-21 0 0,21 22 0,-21-22 15,21 21-15,0 0 0,0-20 16,0 20-16,0-21 0,0 0 16,0 0-16,0 1 0,0-1 0,21 0 15,0-21-15,0 0 0,0 0 16,0 0-16,1 0 0,20 0 0,-21 0 16,21-21-16,1 0 0,-1 21 0</inkml:trace>
  <inkml:trace contextRef="#ctx0" brushRef="#br0" timeOffset="4003.06">4022 3260 0,'0'0'0,"21"-21"0,-21-1 0,0 1 16,0 0-16,0 0 0,-21 21 15,-1 0 1,1 0-16,0 0 0,0 0 16,0 21-16,21 0 0,-21 0 15,-1 22-15,1-22 0,21 21 0,0-21 16,-21 22-16,21-1 0,-21 0 0,21-20 15,0 20-15,0 0 0,0-21 16,0 1-16,0-1 0,21 0 0,0 0 16,0 0-16,1-21 0,20 0 15,-21 0-15,21 0 0,-20 0 0,20 0 16,0-21-16,-21 21 0,22-21 0,-1-21 16,-21 20-16,22 1 0,-22-21 15,0 0-15,21-1 0,-42-20 16,21 20-16,1-20 0,-22-1 0,0 22 15,0-21-15,0 20 0,0 1 16,0 0-16,0-1 0,0 1 0,0 0 16,0 20-16,0 1 0,0 0 15,0 42 1,-22 0-16,22 1 16,0 20-16,-21 0 0,21 1 15,0-1-15,0 0 0,0 1 0,0 20 16,0-21-16,-21 22 0,21-22 15,0 1-15,0 20 0,-21-21 16,21 1-16,0-1 0,0-21 0,0 22 16,0-22-16,21 0 0,0 0 15,0 0-15,1-21 0,-1 0 0,0 0 16,21 0-16,1 0 0,-22 0 0,21 0 16,0-21-16,-20 0 0,20 21 15,-21-21-15,21-22 0,-20 22 0,-1 0 16,0-21-16,0 21 0,-21-22 15,0 1-15,21 21 0,-21-22 0,0 22 16,0 0-16,0 0 0,0 0 0,0 0 16,-21 21-16,0 0 15,0 0-15,0 0 16,21 21-16,-22 0 0,1 0 16,21 21-16,-21-20 0,21 20 0,0-21 15,0 0-15,0 22 0,0-22 0,0 21 16,0-21-16,0 0 0,0 1 15,0-1-15,0 0 0,0 0 0,21-21 16,0 0-16,22 21 0,-22-21 0,0 0 16,21 0-16,-20 0 0,20 0 15,0-21-15,-21 0 0,1 0 0,20 21 16,-21-43-16,0 22 0,0 0 0,1 0 16,-1-21-16,0 20 0,0-20 15,-21 21-15,0 0 0,21 0 16,-21-1-16,0 1 0,21 0 15,-21 42 17,0 0-32,0 1 15,0-1-15,0 0 0,0 21 0,0-21 16,0 1-16,0-1 0,0 0 0,0 0 16,0 21-16,0-20 0,0-1 15,0 0-15,22 0 0,-1-21 16,0 0-16,0 0 15,0 0-15,22 0 0,-22 0 0,0 0 16,0-21-16,0 0 0,22 0 16,-22-22-16,0 22 0,0-21 0,0-1 15,0-20-15,1 21 0,-1-22 16,0 1-16,-21 20 0,0 1 0,21 0 16,0-1-16,-21 1 0,0 21 15,0 0-15,0-22 0,0 22 0,0 0 16,0 42 15,0 0-31,0 0 0,-21 1 0,21 20 16,-21-21-16,21 21 0,-21 1 15,21-1-15,0 22 0,0-22 0,0 0 16,-21 1-16,21-1 0,0 0 16,0 1-16,0-22 0,0 21 15,0-21-15,0 22 0,0-22 0,0 0 16,21 0-16,0-21 0,0 21 15,0-21-15,0 0 0,1 0 16,-1 0-16,0-21 0,0 21 0,0-21 16,0 0-16,1 0 0,-1-1 0,0 1 15,-21-21-15,21 21 0,0 0 16,-21-22-16,21 22 0,-21 0 0,0 0 16,0 0-16,22-1 0,-22 1 15,0 42 16,0 1-31,0-1 0,0 0 16,0 0-16,0 0 0,-22 22 16,22-22-16,0 0 0,0 0 0,0 0 15,0 0-15,0 1 0,0-1 16,22 0-16,-1-21 0,0 21 0,0-21 16,0 0-16,0 0 0,1 0 0,-1 0 15,21 0-15,-21 0 0,0 0 16,22 0-16,-22-21 0,0 0 15,21 0-15,-20-1 0,-1 1 0,-21 0 16,21 0-16,0 0 0,-21 0 16,21-1-16,-21 1 0,0 0 0,0 0 15,0 0-15,0 0 0,0-1 0,0 1 16,-21 21 0,0 0-16,0 0 15,21 21-15,0 1 0,0-1 16,0 0-16,-21 0 0,21 0 15,0 0-15,0 1 0,0-1 0,0 0 16,0 0-16,0 0 0,0 0 16,0 1-16,0-1 0,0 0 15,0 0-15,0 0 0,0 0 16,21-21-16,0 0 0,0 0 16,0 0-16,0 0 15,1 0-15,-1 0 0,0 0 0,0 0 16,0 0-16,0-21 0,1 21 15,-1-21-15,0 0 0,0 21 0,0-21 16,0 0-16,1 21 0,-22-22 0,21 1 16,0 0-16,-21 0 15,21 0-15,-21 0 0,21-1 16,-21 1-16,21 0 0,1 0 0,-22 0 16,21 0-16,-21-1 15,21 1-15,0 21 16,-21 21 15,-21-21-15,21 22-16,-21-22 15,21 21 1,0-42 109,0-1 16</inkml:trace>
  <inkml:trace contextRef="#ctx0" brushRef="#br0" timeOffset="4575.83">6350 3006 0,'-21'0'31,"0"0"32,-1-21-63</inkml:trace>
  <inkml:trace contextRef="#ctx0" brushRef="#br0" timeOffset="4815.7">5122 3175 0,'0'0'0,"-21"0"0,0 0 16,42 0 15,0 0-31,0-21 0,22 21 16,-1-21-16,0 21 0,22-21 15,-22-1-15,1 22 0,20-21 0,-21 21 16,22-21-16,-22 21 0,1 0 16</inkml:trace>
  <inkml:trace contextRef="#ctx0" brushRef="#br0" timeOffset="5016.58">4339 3133 0,'0'0'0,"-21"0"15,0 0-15,42 0 32,0 0-32,0 0 15,0-21-15,1 21 0,20-22 0</inkml:trace>
  <inkml:trace contextRef="#ctx0" brushRef="#br0" timeOffset="5739.96">6964 3344 0,'21'0'0,"0"0"16,0 0-16,-21-21 0,21 21 15,1-21-15,-1 0 0,0 21 16,0-21-16,0 0 0,0-1 16,1 22-16,-1-21 0,0 21 0,-21-21 15,21 21-15,-42 0 16,0 0-1,0 0-15,-1 0 0,-20 21 0,21 0 16,0 1-16,-22-1 0,22 0 0,0 0 16,21 0-16,0 0 0,0 1 15,0-1-15,0 0 0,0 0 0,42 0 16,-20-21-16,-1 21 0,21 1 16,-21-1-16,22-21 0,-1 21 0,-21 0 15,21 0-15,-20-21 0,-1 21 16,0 1-16,0-22 0,-21 21 15,0 0-15,0 0 0,-21-21 16,0 21-16,0-21 0,-1 21 0,-20-21 16,0 0-16,-1 0 0,1 0 15,0 0-15,21 0 0,-22 0 0,1 0 16,21 0-16,-22 0 0,22 0 0,-21 0 16</inkml:trace>
  <inkml:trace contextRef="#ctx0" brushRef="#br0" timeOffset="6511.21">1058 4339 0,'0'0'0,"-21"0"0,-64 0 15,64 0 1,42 0 15,1 0-15,-1 0-16,0 0 0,0 0 0,21 0 15,1 0-15,-1 0 0,0 0 16,22 0-16,-1 0 0,22-21 0,0 21 16,-1 0-16,1 0 0,21 0 15,0 0-15,0 0 0,-1-21 0,22 21 16,0 0-16,22-21 0,-22 21 15,21-21-15,21-1 0,0 22 16,1-21-16,-1 0 0,22 0 0,-22 0 16,21 0-16,22-1 0,-21 1 15,-1 0-15,1 0 0,20 0 0,-20 0 16,-1-1-16,1 1 0,-1 0 0,-20 0 16,20 21-16,-21-21 0,1 0 0,-1-1 15,-21 22-15,0-21 0,-21 0 16,0 21-16,-21-21 0,0 21 0,0 0 15,-21-21-15,-1 21 0,-20 0 0,-22-21 16,0 21-16,1 0 0,-22 0 16,0 0-16,-42 0 31,0 0-15,0 0-16,-1 0 0,1 0 15,0 0-15,0 0 0</inkml:trace>
  <inkml:trace contextRef="#ctx0" brushRef="#br0" timeOffset="6639.15">7747 3747 0,'21'21'15,"-21"0"32,-21-21-47,0 0 0</inkml:trace>
  <inkml:trace contextRef="#ctx0" brushRef="#br0" timeOffset="7431.78">1736 4995 0,'0'0'0,"0"-21"0,0 0 0,0 0 16,0 0-16,0 0 15,0-1-15,0 1 0,0 0 16,0 0-16,0 0 0,0 0 16,0 42 15,0 0-31,0 0 0,0 21 0,-22 1 15,22-1-15,0 0 16,0 22-16,0-22 0,0 22 0,0-22 16,0 0-16,0 22 0,0-22 0,0 1 15,0-1-15,0 0 0,0 1 16,0-1-16,0-21 0,-21 21 0,21-20 16,0-1-16,0 0 0,0 0 15,0-42 1,0 0-1,0 0-15,0-1 0,0 1 16,21 0-16</inkml:trace>
  <inkml:trace contextRef="#ctx0" brushRef="#br0" timeOffset="7755.59">1990 5334 0,'0'0'0,"0"21"0,21-21 16,-21 21-16,21-21 15,0 0-15,0 0 0,0-21 16,1 0-16,-22 0 16,21 21-16,-21-21 0,0 0 15,-21 21 1,-1-22-16,1 22 15,0 0-15,0 0 0,0 0 16,0 0-16,-1 22 0,1-22 0,0 21 16,21 0-16,-21 0 0,21 0 15,0 0 1,21-21 0,0 0-16,0 0 0,1 0 0,-1 0 15</inkml:trace>
  <inkml:trace contextRef="#ctx0" brushRef="#br0" timeOffset="8752.04">2879 5144 0,'0'0'0,"-22"-22"0,22 1 0,0 0 0,-21 0 16,21 0-16,0 0 0,0-1 0,0 1 16,0 0-1,0 42 1,-21 0 0,21 22-16,-21-22 0,21 21 0,0 1 15,0-22-15,-21 21 0,21 0 16,0 1-16,-21-1 0,21 0 0,0 1 15,0-1-15,0-21 0,0 22 0,0-22 16,0 21-16,0-21 0,0 0 16,0 1-16,21-22 15,0-22 1,0 1-16,0 0 0,0 0 16,1-21-16,-22 20 15,84-168 1,-84 169-16,21 0 15,-21-1-15,0 1 0,0 0 0,0 42 47,0 0-47,0 1 0,0-1 0,0 21 16,0-21-16,0 0 0,22 1 0,-22 20 16,21-21-16,-21 0 0,0 22 15,0-22-15,21 0 0,0 0 0,-21 0 16,21-21-16,0 21 0,1-21 0,-1 0 15,0 0-15,0 0 0,0 0 16,0 0-16,1-21 0,20 0 16,-21 0-16,0 21 0,0-42 0,22 20 15,-22 1-15,0-21 0,0 21 0,0 0 16,-21-22-16,22 1 0,-22 21 0,21 0 16,-21-22-16,0 22 0,0 0 15,0 0-15,0 0 0,0-1 16,-21 22-1,-1 22-15,22-1 0,0 0 16,0 0-16,0 0 0,0 0 16,0 1-16,0-1 0,0 21 0,0-21 15,0 0-15,0 1 0,0-1 16,0 0-16,22 0 0,-1 0 0,21 0 16,-21 1-16,0-22 0,22 0 15,-1 21-15,0-21 0,-20 0 0,20 0 16,0 0-16,1 0 0,-1-21 0,-21-1 15,21 22-15,-20-21 0,20 0 0,-21 0 16,0 0-16,0-22 0,1 22 0,-1 0 16,-21-21-16,0-1 0,0 22 15,0-21-15,0 21 0,0-22 0,0 22 16,0 0-16,0 0 0,-21 21 16,-1 0-16,1 21 0,0-21 15,0 42-15,0-20 16,21-1-16,-21 21 0,21-21 0,-22 22 15,22-1-15,0-21 0,0 21 0,0 1 16,0-22-16,0 21 0,0-21 0,22 1 16,-1-1-16,0 0 0,21 0 0,-21 0 15,1-21-15,20 0 0,0 0 16,-21 0-16,22 0 0,20 0 0,-20-21 16,-1 0-16,21 0 0,-20 0 0</inkml:trace>
  <inkml:trace contextRef="#ctx0" brushRef="#br0" timeOffset="11335.32">5800 4826 0,'0'0'0,"21"-21"0,21-85 16,-42 85-1,0 0-15,0-22 0,0 22 16,0 0-16,0 0 0,-21 21 16,0 0-16,0 0 15,-1 0-15,1 0 0,-21 21 16,21-21-16,0 21 0,-22 22 0,22-22 15,-21 21-15,21 0 0,-1 22 0,-20-22 16,21 22-16,0-1 0,0 1 0,-1-22 16,1 22-16,21-1 0,0-21 0,0 1 15,0-1-15,0 0 0,0 1 16,21-1-16,1-21 0,-1 0 0,21 1 16,-21-22-16,22 0 0,20 0 0,-21 0 15,22 0-15,-22 0 0,22 0 0,-22-22 16,22 1-16,-22 0 0,21 0 0,-20 0 15,-1 0-15,0-1 0,-20 1 16,20-21-16,-21 21 0,0-22 0,0 22 16,-21 0-16,0-21 0,0 21 0,0-22 15,0 22-15,0 0 0,-21-21 0,0 20 16,0 1-16,0 21 0,0-21 0,-1 21 16,1 0-16,0 0 0,0 0 0,0 0 15,0 21-15,-22 0 0,22 1 0,0-1 16,0 21-16,0-21 0,-1 22 15,22-1-15,-21-21 0,21 21 0,-21 1 16,21-22-16,0 21 0,0-21 0,0 22 16,0-22-16,0 0 0,0 0 0,21-21 15,0 21-15,1 1 0,-1-22 0,0 0 16,21 0-16,-21 0 16,1-22-16,-1 1 0,0 21 0,0-21 15,0 0-15,0 0 0,1 0 0,-1-22 16,0 22-16,0 0 0,-21-21 0,0 20 15,0 1-15,21-21 0,-21 21 0,0 0 16,0-22-16,0 22 0,0 0 16,0 0-16,0 42 31,0 0-31,0 0 0,-21 0 16,21 1-16,0-1 0,0 21 15,0-21-15,0 0 0,0 22 0,0-22 16,0 0-16,0 0 0,0 0 0,0 22 15,21-22-15,0 0 0,-21 0 16,22-21-16,-1 21 0,0-21 0,0 0 16,0 0-16,22 0 0,-22 0 0,0 0 15,21-21-15,-21 21 0,22-21 0,-22 0 16,21 0-16,-21 0 0,1-1 0,-1 1 16,0 0-16,0-21 0,0 21 0,-21-22 15,0 22-15,0-21 0,0 21 0,0-1 16,0 1-16,0 0 0,0 0 15,0 0-15,-21 21 16,0 0-16,0 21 16,21 0-16,-21 0 15,21 0-15,0 1 0,0 20 0,0-21 16,0 0-16,0 22 0,-22-22 0,22 0 16,0 0-16,0 21 0,0-20 0,0-1 15,0 0-15,0 0 0,0 0 16,0 0-16,22-42 31,-22 0-15,0 0-16,21 0 0,-21 0 15,21-22-15,0 22 0,-21 0 16,0 0-16,21 0 0,0-22 0,-21 22 16,22 0-16,-1 0 0,-21 0 0,21-1 15,0 22-15,-21-21 0,21 21 16,0 0-1,-21 21-15,0 1 0,0-1 16,0 0-16,0 0 0,0 0 0,22 0 16,-22 22-16,0-22 0,0 0 0,21 0 15,-21 0-15,21 1 0,-21-1 0,21 0 16,0-21-16,-21 21 0,21-21 0,1 0 16,-1 21-16,0-21 0,0 0 0,21 0 15,-20 0-15,-1 0 0,0 0 16,21-21-16,-21 0 0,1 21 0,-1-21 15,21 0-15,-21-1 0,0 1 0,1 0 16,-22-21-16,21 21 0,0-1 0,-21-20 16,0 21-16,0-21 0,0 20 0,0 1 15,0 0-15,0 0 0,0 0 16,-21 42 0,0 0-1,21 0-15,-22 22 0,22-22 16,0 0-16,0 0 0,0 21 0,-21-20 15,21-1-15,-21 0 0,21 0 0,0 21 16,0-20-16,0-1 16,0 0-16,0 0 0,0 0 15,0-42 32,0 0-47,21 0 0,-21 0 0,21-1 16,1 1-16,-22 0 0,21-21 0,0 21 15,-21-22-15,21 22 0,0-21 0,0 21 16,-21-1-16,22 1 0,-1 0 0,0 0 16,-21 0-16,21 21 0,0 0 15,-21 21 1,0 0-16,0 0 0,0 0 16,0 1-16,0-1 0,0 0 0,0 21 15,0-21-15,0 1 0,0-1 0,0 21 16,21-21-16,-21 0 0,22 1 0,-22-1 15,0 0-15,21-21 0,0 21 0,0 0 16,0-21-16,0 0 0,22 0 0,-22 0 16,0 0-16,21 0 0,-20 0 0,20-21 15,-21 0-15,21 21 0,-20-21 0,20 0 16,-21-1-16,21 1 0,-20 0 16,-1 0-16,0-21 0,0 20 0,0-20 15,-21 0-15,21 21 0,-21-1 0,22-20 16,-22 21-16,0 0 0,0 0 15,0-1-15,0 44 32,0-1-32,0 0 0,-22 0 0,22 0 15,-21 22-15,0-22 0,21 0 0,0 21 16,-21-21-16,21 1 0,-21 20 0,21-21 16,0 0-16,0 0 0,0 1 0,0-1 15,0 0-15,0 0 0,0 0 0,21-21 16,0 21-16,0-21 0,0 0 15,1 0-15,-1 0 0,0 0 0,0 0 16,21 0-16,-20-21 0,-1 21 16,0-21-16,0 0 0,0 21 0,0-21 15,1 0-15,-1-1 0,0-20 0,0 21 16,-21 0-16,0-22 0,0 22 0,0-21 16,0 0-16,0-1 0,0 1 0,0 0 15,0-1-15,0 22 0,-21-21 0,0 21 16,0-1-16,-1 22 0,1 0 0,0 0 15,0 0-15,0 0 0,0 0 0,-1 22 16,1-1-16,0 21 0,0-21 0,0 22 16,0-1-16,21-21 0,-22 21 15,22 1-15,0-1 0,0-21 16,0 22-16,0-22 0,0 21 0,0-21 0,0 0 16,22 1-16,-1-1 0,0 0 15,0 0-15,0-21 0,0 0 0,1 21 16,20-21-16,-21 0 0,21 0 0,-20 0 15,20 0-15,0-21 0,1 0 0,-1 21 16,-21-21-16,21 0 0,1-22 0,-1 22 16,0 0-16,-20-21 0,20-1 0,-21 1 15,0 0-15,22-1 0,-43 1 0,21-22 16,0 22-16,-21-21 0,21 20 0,-21 1 16,0 0-16,0 20 0,0-20 15,0 21-15,0 0 0,0 0 0,0-1 16,-21 22-1,0 0-15,21 22 0,-21-1 16,21 21-16,0-21 0,0 22 0,-22-1 16,22 21-16,-21-20 0,21-1 0,0 22 15,0-22-15,-21 0 0,21 1 0,0-1 16,0 0-16,0 1 0,0-22 16,0 21-16,0-21 0,0 0 0,0 1 15,0-1-15,21 0 0,0-21 0,1 0 16,-1 21-16,0-21 0,21 0 15,-21 0-15,1 0 0,-1-21 16,0 21-16,0-21 0,0 0 0,0 21 16,1-22-16,-1-20 0,0 21 0,0 0 15,-21 0-15</inkml:trace>
  <inkml:trace contextRef="#ctx0" brushRef="#br0" timeOffset="11528.23">9038 4932 0,'0'0'0,"0"21"16,21-21-1,0 0-15,1 0 0,-1 0 16,21 0-16,-21 0 0,22 0 0,-22 0 16,21-21-16,-21 21 0,22 0 0,-22-21 15,21 0-15,-21 21 0,0-22 16,22 22-16,-22-21 0</inkml:trace>
  <inkml:trace contextRef="#ctx0" brushRef="#br0" timeOffset="12043.14">10731 4932 0,'0'21'16,"-21"0"-16,21 0 15,0 1-15,0-1 0,0 21 0,0-21 16,0 22-16,0-1 0,0-21 16,0 21-16,-21-20 0,21 20 0,-21-21 15,21 0-15,-21 22 0,21-22 16,0 0-16,0 0 0,0-42 47,0 0-47,0 0 0,0-1 15,21 1-15,0 0 0</inkml:trace>
  <inkml:trace contextRef="#ctx0" brushRef="#br0" timeOffset="12431.92">10710 4551 0,'0'0'0,"-21"0"0,0 0 16,0 21-16,0 0 0,-1 0 15,22 1-15,0-1 0,0 0 16,0 0-16,0 0 0,0 0 0,0 1 16,0-1-16,0 0 0,0 0 0,0 0 15,22-21 1,-1 0-16,0 0 0,0 0 0,0 0 16,0 0-16,22-21 0,-22 0 0,0 21 15,0-21-15,0 0 0,1-1 16,-1 1-16,-21 0 0,21 0 0,-21 0 15,0 0-15,0-1 0,0 1 0,-42 0 16,20 0-16,1 21 0,0 0 16,0-21-16,0 21 0,-22 0 15,22 0-15,0 0 0,0 21 0,0 0 16,0-21-16,-1 21 0,22 22 0,0-22 16,0 0-16,0 21 0,0-21 15,0 22-15,0-22 0,0 21 0,0-21 16,0 1-16,0 20 0,22-21 0,-1 0 15,0 0-15,0-21 16,0 0-16</inkml:trace>
  <inkml:trace contextRef="#ctx0" brushRef="#br0" timeOffset="12935.44">11134 4974 0,'-22'0'15,"1"21"1,21 1-16,0-1 0,-21-21 16,21 21-16,0 0 0,-21 0 15,21 0-15,0 1 0,0-1 0,0 0 16,0 21-16,0-21 0,0 1 0,0-1 16,0 0-16,0 0 0,0 0 15,0 0-15,0 1 16,0-1-16,0-42 47,0-1-47,0 1 0,0 0 15,0 0-15,0 0 0,0 0 0,0-22 16,21 1-16,-21 21 0,21-22 0,22 1 16,-22 0-16,21-1 0,-21 1 15,22 21-15,-1 0 0,0-22 0,-21 43 16,22-21-16,-1 21 0,-21 0 15,22 0-15,-22 21 0,0-21 0,0 43 16,0-22-16,0 0 0,1 21 16,-22-20-16,0 20 0,0 0 0,0-21 15,0 22-15,0-22 0,0 21 0,-22-21 16,1 1-16,21-1 0,-21 0 16,0 0-16,21 0 0,-21 0 0,21 1 15,0-44 16,21 22-15,-21-21-16,21 0 0</inkml:trace>
  <inkml:trace contextRef="#ctx0" brushRef="#br0" timeOffset="13387.9">12213 5017 0,'0'0'0,"21"-22"0,0 1 0,1 0 15,-22 0-15,21 0 0,-21 0 0,0-1 16,-21 22 0,-1 0-16,1 0 0,0 0 0,-21 0 15,21 0-15,-1 22 0,1-1 0,-21 0 16,21 0-16,0 0 0,-1 0 16,1 1-16,0 20 0,0-21 0,21 0 15,0 0-15,0 1 16,0-1-16,21-21 15,0 21-15,22-21 0,-22 0 16,0 0-16,0 21 0,21 0 0,-20-21 16,-1 0-16,0 21 0,0-21 0,0 22 15,0-22-15,-21 21 0,0 0 16,0 0-16,0 0 16,-21 0-16,0-21 0,0 0 15,0 22-15,-22-22 0,1 0 16,21 21-16,-21-21 0,-1 0 0,1 0 15,21 0-15,-22 0 0,22 0 0,-21 0 16,21 0-16,0 0 0,-1 0 16,22-21-16,-21-1 0,0 22 15,21-21-15,0 0 16,21 0 0,22 0-16,-22 21 0,0-21 0,21 21 15,-21-22-15,22 22 0</inkml:trace>
  <inkml:trace contextRef="#ctx0" brushRef="#br0" timeOffset="13814.65">12636 4953 0,'0'0'0,"0"-42"16,0 63 31,0 0-47,0 0 0,0 22 0,0-22 15,0 21-15,0 0 0,0 1 16,0-1-16,0 0 0,0 22 0,0-22 16,0 22-16,0-1 0,0 1 0,0-1 15,0 22-15,0-22 0,0 22 0,0 0 16,0-22-16,0 22 0,0 0 15,-21 20-15,21-20 0,-21 21 16,0 0-16,21-22 0,-21 22 0,0-21 16,-1 0-16,1-1 0,0 1 0,0-22 15,0 1-15,0-1 0,-1 1 0,1-22 16,0 1-16,0-22 0,0 21 0,0-21 16,-1-21-16,1 0 15,21-21-15,0 0 16,0 0-16,0 0 0,21-22 0,1 1 15,-1 0-15,0-1 0,0 1 0,0-22 16,0 1-16,1 21 0</inkml:trace>
  <inkml:trace contextRef="#ctx0" brushRef="#br0" timeOffset="14191.44">12615 5038 0,'-21'0'0,"42"0"0,-42-21 0,21-1 0,0 1 16,0 0-16,0 0 15,0 0-15,0 0 0,21 21 0,0-22 16,1 1-16,-1 21 0,0-21 16,21 21-16,-21 0 0,22 0 0,-22 0 15,21 0-15,-21 0 0,22 0 16,-22 0-16,0 21 0,0 0 0,0 1 15,-21-1-15,0 21 0,0-21 0,0 0 16,0 22-16,0-22 0,-21 0 0,0 21 16,0-20-16,-21-1 0,-1 0 0,22 0 15,-21 0-15,-1 0 0,22 1 16,-21-1-16,21-21 0,0 21 0,-1-21 16,1 0-16,42 0 46,1-21-46,-1 21 16,0-21-16,0-1 0,0 1 16</inkml:trace>
  <inkml:trace contextRef="#ctx0" brushRef="#br0" timeOffset="14552.23">13356 5017 0,'0'0'0,"21"0"0,0 0 16,1-22 0,-1 1-16,0 0 15,0 0-15,0 0 0,0 0 16,1-1-16,-22 1 0,21 0 0,-21 0 16,0 0-16,0 0 0,-21 21 15,-1 0 1,1 0-16,0 0 0,0 21 15,-21-21-15,20 21 0,1 21 0,0-21 16,-21 1-16,21 20 0,21-21 0,-22 21 16,22-20-16,-21 20 0,21-21 0,0 0 15,0 22-15,0-22 0,0 0 16,0 0-16,21 0 0,1 0 16,-1-21-16,21 0 0,-21 0 15,0 22-15,22-22 0,-22 0 0,21 0 16,-21 0-16,22 0 0,-22 0 0,0 0 15,21-22-15,-20 1 0,20 21 0,-21-21 16</inkml:trace>
  <inkml:trace contextRef="#ctx0" brushRef="#br0" timeOffset="15119.97">14118 4784 0,'0'0'0,"0"-21"0,0-1 15,0 1-15,-21 21 31,0 0-31,0 0 0,21 21 16,-22 1-16,1-1 0,0 0 0,0 21 16,21-21-16,-21 22 0,21-1 0,-21-21 15,-1 22-15,22-1 0,0-21 0,0 21 16,0-20-16,0-1 0,0 0 16,0 0-16,0 0 0,0 0 0,22-21 15,-1 22-15,0-22 0,0 0 0,0 0 16,0 0-16,1 0 0,-1 0 0,21 0 15,-21 0-15,22 0 0,-1-22 16,-21 1-16,21 0 0,1 0 0,-22-21 16,21-1-16,-21 1 0,22 0 15,-22-22-15,21 1 0,-21 20 0,1-20 16,-1 20-16,0-20 0,0 21 0,-21-1 16,0 1-16,0 0 0,0-1 0,0 1 15,0 21-15,0 0 0,0-1 16,0 1-16,0 42 31,-21 1-31,21-1 0,-21 21 0,0-21 16,21 22-16,0-1 0,0 0 0,-22 1 15,22 20-15,-21-21 16,21 22-16,0-1 0,0-20 0,0 20 16,0-20-16,0 20 0,0-21 0,0 1 15,0-1-15,0-21 0,0 22 0,0-22 16,0 0-16,21 0 0,1 0 0,-22 0 15,21-21-15,0 0 0,0 22 0,0-22 16,0 0-16,1 0 16,-1 0-16,0-22 0,0 22 0,0-21 15,0 0-15,1 0 0,-1 0 0,0 0 16,-21-1-16,21 1 0,0 0 0,-21-21 16,0 21-16</inkml:trace>
  <inkml:trace contextRef="#ctx0" brushRef="#br0" timeOffset="15387.46">14478 4826 0,'0'0'0,"-21"0"32,42 0-32,0 0 0,21 0 0,-20 0 15,20 0-15,0 0 0,1 0 0,-1 0 16,0 0-16,1 0 0,20 0 15,-21 0-15,1 0 0,-1 0 0,0 0 16,1 0-16,-22-21 0,0 21 0,0 0 16,0 0-16,-42 0 31,0 0-31,0 0 16,-21 0-16,20 0 0,-41 0 0,21 0 15,-22 0-15,1 21 0</inkml:trace>
  <inkml:trace contextRef="#ctx0" brushRef="#br0" timeOffset="16827.95">1609 6456 0,'0'0'0,"-22"21"0,22 0 0,-21-21 16,21 21-16,0 1 15,-21-22-15,0 0 16,0 0-16,0 0 31,-1 0-15,22-22-16,0 1 15,0 0-15,0 0 0,0 0 0,0 0 16,22-1-16,-1 1 16,-21 0-16,21 0 0,0 21 0,0-21 15,0 0-15,1 21 0,-1-22 0,0 22 16,0 0-16,0 0 0,0 0 0,1 0 15,-1 0-15,0 0 0,0 0 16,0 0-16,0 22 0,-21-1 16,22 21-16,-22-21 0,21 0 15,-21 22-15,0-1 0,0 0 16,0 1-16,0-22 0,0 21 16,0 1-16,0-1 0,-21 0 0,-1 1 15,1-22-15,21 21 0,-21 0 0,0-20 16,0 20-16,0-21 0,-1 0 0,1 0 15,-21 1-15,21-1 0,0 0 16,-1 0-16,1-21 0,0 21 0,0-21 16,0 0-16,0 0 0,-1 0 15,1-21-15,21 0 16,-21 0-16,21 0 0,-21-1 16,21 1-16,-21 0 0,21 0 0,0-21 15,0 20-15,0-20 0,0 21 0,0-21 16,0 20-16,0 1 15,21 0-15,0 0 0,0 21 0,0 0 16,1 0-16,-1 0 0,0 0 0,0 0 16,21 0-16,-20 21 0,-1 21 0,0-20 15,0-1-15,0 0 0,0 0 16,1 21-16,-1-20 0,-21-1 0,0 0 16,21 0-16,-21 0 0,21-21 0,-21 21 15,0 1-15,21-22 0,-21 21 31,21-42-15,-21-1 0,0 1-16,0 0 0</inkml:trace>
  <inkml:trace contextRef="#ctx0" brushRef="#br0" timeOffset="17027.84">2180 6795 0,'0'21'16,"-21"-21"-1,21 21 1,21-21 15,0 0-31,0 0 0,1 0 16,20 0-16</inkml:trace>
  <inkml:trace contextRef="#ctx0" brushRef="#br0" timeOffset="18331.05">3471 6477 0,'0'0'0,"0"-21"0,-21 21 0,21-21 16,0 0-16,0-1 16,-21 1-16,21 0 15,-21 21 1,0 0 0,-1 21-16,22 0 15,0 1-15,0 20 0,-21 0 0,21 1 16,-21-1-16,21 0 0,0 1 0,0-1 15,0 21-15,-21-20 0,21-1 0,-21 0 16,21-20-16,-21 20 0,21 0 0,0-21 16,0 22-16,0-22 0,0 0 0,0 0 15,0 0-15,0 1 16,0-44 0,21 1-1,0 0-15,-21 0 0,21 0 0,0 0 16,0-22-16,-21 22 0,22-21 15,-1 21-15,0-22 0,-21 1 0,21 21 16,0-22-16,0 22 0,-21-21 0,22 21 16,-22 0-16,21 21 0,-21-22 15,21 22 1,-21 22-16,21-1 0,-21 0 0,0 0 16,0 0-16,0 22 0,21-22 0,-21 21 15,0-21-15,21 22 0,-21-22 0,0 0 16,0 21-16,0-21 0,22 22 0,-22-22 15,21 0-15,-21 0 0,0 0 0,21 1 16,0-22-16,0 21 0,0-21 16,1 0-1,-1 0-15,-21-21 0,21-1 0,0 1 16,0 0-16,0 0 0,1 0 0,-1 0 16,0-1-16,-21-20 0,21 21 0,0-21 15,-21-1-15,0 22 0,21-21 0,-21-1 16,22 1-16,-22 0 0,0 21 0,0-22 15,0 22-15,0 0 0,0 0 0,0 0 16,0 42 0,0 0-1,0 0-15,0 0 0,0 0 16,0 1-16,0 20 0,0-21 0,0 21 16,0-20-16,0 20 0,0-21 0,0 0 15,0 22-15,0-22 0,0 0 0,21 0 16,-21 0-16,21 0 0,0 1 0,-21-1 15,21 0-15,0-21 0,1 0 16,-1 0-16,21 0 0,-21 0 16,0 0-16,1 0 0,-1 0 0,21 0 15,-21-21-15,0 0 0,1 21 0,20-22 16,-21 1-16,0 0 0,0-21 16,1 21-16,-1-22 0,-21 22 0,0-21 0,21-1 15,-21 22-15,0-21 16,0 0-16,0-1 0,0 22 0,0-21 15,0 21-15,0-1 0,-21 1 0,0 21 16,-1 0-16,1 0 0,0 0 16,21 21-16,-21 1 0,21-1 0,-21 21 15,21-21-15,0 22 0,0-22 0,0 21 16,0 0-16,0-20 0,0 20 0,0-21 16,0 21-16,0-20 0,21-1 0,0 0 15,-21 0-15,21 0 0,0 0 0,1 1 16,20-22-16,-21 0 0,21 0 0,-20 0 15,20 0-15,0 0 16,1 0-16,-22 0 0,21 0 0,0-22 16,1 22-16,41-42 0</inkml:trace>
  <inkml:trace contextRef="#ctx0" brushRef="#br0" timeOffset="18883.71">6371 6456 0,'0'0'0,"0"-21"0,0-64 15,-21 64-15,21 0 16,-21 0-16,21-1 0,0 1 16,-21 21-16,-1 0 0,22-21 0,-21 21 15,0 0-15,0 0 0,0 0 16,-22 42-16,22-42 0,0 22 16,0 20-16,0-21 0,21 21 0,-21 1 15,-1-1-15,22 0 0,-21 1 0,21-1 16,0 22-16,-21-22 0,21 43 0,-21-43 15,21 0-15,0 1 0,0-22 0,0 21 16,0-21-16,21 0 0,0 1 16,0-1-16,22 21 0,-22-21 0,0 0 15,0-21-15,0 0 0,1 0 0,20 0 16,-21 0-16,43 0 0,-22-21 0,0 21 16,-21-21-16,22 0 0,-1 21 0,-21-21 15,22 0-15</inkml:trace>
  <inkml:trace contextRef="#ctx0" brushRef="#br0" timeOffset="20944.4">6858 6668 0,'0'-22'0,"-127"-41"31,106 63-31,0 0 0,-1 0 0,1 0 16,0 0-16,0 0 0,0 21 0,0-21 15,-1 21-15,-20 22 0,21-22 0,0 0 16,21 0-16,-21 21 0,-1-20 0,1-1 15,21 0-15,0 0 0,0 21 0,-21 1 16,21-22-16,0 0 0,-21 0 0,21 0 16,0 1-16,0-1 15,21-21-15,0 0 16,0 0-16,1 0 0,-1 0 16,0-21-16,0 21 0,0-22 0,22 1 15,-22 0-15,0 21 0,0-21 16,21-21-16,-20 20 0,-22-20 0,21 21 15,0 0-15,0 0 0,-21-1 0,0 1 16,0 0-16,21 0 0,0 0 16,-21 42 15,0 0-31,0 0 16,0 0-16,0 1 0,0-1 0,0 0 15,0 0-15,0 0 0,0 22 0,0-22 16,0 0-16,0 0 0,22 0 15,-1 0-15,0-21 16,0 0-16,0 0 0,22 0 0,-22 0 16,0 0-16,0 0 0,0 0 15,0 0-15,22 0 0,-22-21 0,0 0 16,0 0-16,0 21 0,1-21 0,20-22 16,-21 22-16,-21 0 0,0 0 0,21 0 15,-21-22-15,21 22 0,-21 0 0,0 0 16,0 0-16,0 0 0,0-1 0,0 1 15,0 42 17,-21 1-32,21-1 0,0 0 0,-21 0 15,21 0-15,0 0 0,0 1 0,0 20 16,-21 0-16,21-21 0,-21 1 0,21-1 16,0 0-16,0 0 15,0 0-15,-21 0 0,21-42 47,0 0-31,21 0-16,-21 0 0,21 0 0,-21-1 15,21 1-15,0 0 0,-21-21 0,0 21 16,21-1-16,1-20 0,-1 21 0,-21 0 16,0 0-16,21-1 0,0 1 15,0 0-15,0 21 16,1 21-16,-22 0 15,0 1-15,0-1 0,0 0 0,0 0 16,21 0-16,-21 0 0,0 43 0,0-43 16,0 0-16,21 0 0,-21 22 0,0-22 15,0 0-15,21 0 0,0 0 0,-21 1 16,21-22-16,-21 21 0,43 21 0,-22-42 16,0 21-16,0-21 0,0 0 15,1 0-15,20 0 0,-21 0 0,0 0 16,22-21-16,-22 21 0,21-42 0,-21 42 15,0-21-15,22-1 0,-43 1 16,21 0-16,0 0 0,0 0 0,-21 0 16,21-22-16,-21 22 0,0 0 0,0-21 15,0 20-15,0-41 0,0 42 0,0 0 16,0-1-16,-21 22 31,21 22-31,-21-1 16,21 0-16,-21 0 0,21 21 0,0-20 15,0-1-15,-21 0 0,21 0 0,0 0 16,-21 0-16,21 1 0,0-1 0,0 0 16,0 0-16,0 0 0,0 0 0,0 1 15,0-1 1,0-42 15,0-1-31,21 1 0,0 21 0,-21-21 16,21 0-16,0 0 0,-21 0 0,21-22 15,1 22-15,-22 0 0,21-21 0,0 20 16,-21-20-16,21 21 0,21-43 0,-20 43 16,-1 21-16,-21-21 0,21 21 0,0 0 15,0 21-15,0 0 16,-21 1-16,0-1 0,0 21 16,0 0-16,0 1 0,0-22 0,0 0 15,0 0-15,0 22 0,0-22 16,22 0-16,-22 0 0,21 0 0,-21 0 15,0 1-15,42-1 0,-42 0 0,21-21 16,0 0-16,1 21 0,-1-21 0,0 0 16,0 0-16,0 0 0,0 0 0,1 0 15,-1-21-15,21 0 0,0 0 0,-20 21 16,-1-22-16,0 1 0,0 0 0,0 0 16,22-21-16,-22 20 0,0 1 0,0-21 15,-21 21-15,21 0 0,22-43 0,-43 43 16,0 0-16,21 0 0,-21-1 15,0 1-15,0 42 32,0 1-32,-21-1 0,21 0 0,0 0 15,0 0-15,-22 0 0,22 22 0,0-22 16,-21 0-16,21 0 0,0 0 0,0 1 16,0 20-16,0-21 0,0 21 0,0-20 15,0-1-15,21 0 0,1-21 16,-1 21-16,0-21 0,0 21 0,0-21 15,0 0-15,1 0 0,20 0 0,-21 0 16,0-21-16,0 21 0,22-21 0,-22 0 16,0 21-16,0-21 0,0-1 15,1 1-15,-22 0 0,42-42 0,-21 41 0,-21-20 16,0 21-16,0-21 0,21-1 16,-21 22-16,0-21 0,0-1 0,0 1 15,0 21-15,0-21 0,0 20 0,-21-20 16,0 42-16,0-21 0,0 21 0,-1 0 15,1 0-15,0 0 0,0 21 0,0-21 16,0 21-16,-1 0 0,-20 22 0,21-22 16,0 0-16,0 21 0,-22 22 15,43-22-15,0-21 0,-21 22 0,21-22 0,0 21 16,0-21-16,0 1 0,0 20 0,0-21 16,0 0-16,21 0 0,0 1 15,1-1-15,-1-21 0,0 0 0,0 21 16,0-21-16,22 0 0,-22 0 0,21 0 15,-21 0-15,0 0 0,22-21 0,20 0 16,-42-1-16,22 1 0,-22 0 0,21 0 16,1 0-16,-22 0 0,21-1 15,-21-20-15,0 0 0,22 21 0,-1-64 16,-21 43-16,0-1 0,1-20 0,-1 20 16,0 1-16,-21 0 0,0-1 0,0 1 0,21 21 15,-21 0-15,0 0 0,0-1 0,0-20 16,-21 42-1,0 21-15,21 0 16,0 1-16,-21-1 0,-1 21 0,22-21 16,-21 22-16,21-1 0,0 43 0,-21-43 15,21 0-15,0 1 0,-21-1 0,21 0 16,0 1-16,0-22 0,0 21 0,0-21 16,0 22-16,0-22 0,0 0 0,0 0 15,0 0-15,21 0 0,0-21 0,0 22 16,1-22-16,-1 0 0,0 0 0,21 0 15,-21 0-15,1 0 0,-1-22 0,0 1 16,21 0-16,1 0 0,-22 0 0,0 0 16</inkml:trace>
  <inkml:trace contextRef="#ctx0" brushRef="#br0" timeOffset="21155.44">9694 6498 0,'-21'21'16,"42"-42"-16,-21 42 16,21-21-1,1 0-15,-1 0 0,21 0 0,-21 0 16,0 0-16,43 0 0,-43 0 0,21 0 16,-20 0-16,20 0 0,-21 0 15,21-21-15,1 21 0,-22 0 0,0 0 16,0 0-16</inkml:trace>
  <inkml:trace contextRef="#ctx0" brushRef="#br0" timeOffset="22111.56">10795 6498 0,'0'0'0,"0"-21"0,0 0 0,0 0 0,0 0 16,0-1-16,0 1 0,21 21 15,0-21-15,0 21 16,1 0-16,-1 0 0,21 0 15,-21 21-15,-21 0 0,21 1 16,1-1-16,-1 0 0,-21 21 0,0-21 16,21 22-16,-21-1 0,0-21 0,0 22 15,0-22-15,0 21 0,0-21 0,0 0 16,0 43-16,0-43 0,-21 0 0,0 0 16,21 1-16,-22-22 31,22-22-16,0 1-15,0 0 16,0 0-16,0 0 0,0 0 16,22-22-16,-22 22 0,0 0 0,21-21 15,0 20-15,0-62 0,0 63 0,0-22 16,1 22-16,-1 0 0,0 0 0,21 0 16,-21-1-16,1 22 0,-1 0 0,0 0 15,0 0-15,0 0 0,0 22 0,1-1 16,20 21-16,-42 0 0,0-20 0,21 20 15,-21-21-15,0 21 0,0 1 0,0-22 16,0 21-16,0-21 0,0 22 16,0-22-16,0 0 0,0 21 0,0 1 15,0-22-15,0 0 0,0 0 16,0-42 15,0 0-31,0 0 0,0 0 16,0-1-16,21 1 0,-21 0 0,0 0 15,21 0-15,1-22 0,-1 1 0,0 21 16,-21-21-16,21-1 0,0-20 0,0 20 16,1 22-16,-1-21 0,-21 21 0,21 21 15,0-21-15,0 21 0,0 21 16,1-21 0,-22 42-16,0 0 0,21 1 0,-21-22 15,0 21-15,0 1 0,0-1 0,0-21 16,0 21-16,0-20 0,0 20 0,0-21 15,0 0-15,0 0 0,0 22 0,0-22 16,0 0-16,0 0 0,0 0 16,21-21-1,0 0-15,0-21 16,0 21-16,1-21 0,-1 0 16</inkml:trace>
  <inkml:trace contextRef="#ctx0" brushRef="#br0" timeOffset="23388.01">12361 6435 0,'0'0'0,"0"-21"15,0-1-15,-21 22 16,0 0-16,0 0 16,0 0-16,-1 22 0,1 20 0,0-21 15,0 0-15,0 0 0,0 22 0,21-22 16,0 21-16,-22 1 0,22-22 15,-21 21-15,21-21 0,0 22 0,0-22 16,0 21-16,0-21 0,0 43 0,0-43 16,0 0-16,0 0 0,21 0 0,1 1 15,-1-22-15,-21 21 0,21 0 0,0-21 16,0 0-16,0 0 0,22 0 0,-1 0 16,-21 0-16,22 0 0,-22 0 0,0-21 15,0 0-15,21 21 0,-20-22 0,-1 1 16,0 0-16,0 21 0,0-21 0,0-43 15,-21 43-15,22 0 0,-22-21 0,0 21 16,0-22-16,0 22 0,0-21 0,0-1 16,0 1-16,0 21 0,-22-21 15,1-1-15,-21 1 0,42 0 0,-21 20 16,0 22-16,-1-21 0,1 21 0,0 0 16,0 0-16,0 0 0,0 0 0,-1 0 15,22 21-15,-42 1 0,42-1 0,-21 0 16,-21 21-16,20 1 0,1-22 0,21 21 15,-21 0-15,21-20 0,0 20 0,0-21 16,0 21-16,0-20 0,0 20 0,0-21 16,0 0-16,21 0 0,22 22 0,-22-22 15,0 0-15,0 0 0,0-21 0,0 0 16,1 21-16,20-21 0,-21 0 0,0 0 16,22 0-16,-22 0 0,42-21 15,-42 0-15,22 21 0,-22-21 0,21 0 16,-21 0-16,22-1 0,-22 1 15,21-21-15,1-22 0,-22 43 0,0-21 16,0 21-16,0-22 0,0 22 0,1-21 16,-22 21-16,0 0 0,21-1 0,0 1 15,-21 0-15,0 42 32,0 0-32,0 1 0,0-1 15,0 0-15,0 21 0,0-21 0,0 1 16,0-1-16,0 21 0,0-21 0,0 0 15,0 1-15,0 20 0,0-21 16,0 0-16,0 0 0,0 1 0,21-1 16,-21 0-16,21-21 0,-21 21 0,21-21 15,1 0-15,-1 0 0,0 0 16,0 0-16,0 0 0,0 0 16,22-21-16,-22 0 0,0 21 15,-21-21-15,21-1 0,0 1 0,1 0 16,-22-21-16,21 21 0,0-1 0,-21-20 15,21 21-15,-21-21 0,21-1 0,0 22 16,-21-21-16,0-1 0,22 22 0,-1-21 16,-21 0-16,0 20 0,0 1 15,0 42 1,0 1 0,0-1-16,0 0 0,0 0 0,0 43 15,0-43-15,0 21 0,0-21 0,0 22 16,0-22-16,0 0 0,0 21 0,0-21 15,0 1-15,0-1 0,0 0 0,0 0 16,0 0-16,42 22 0,-21-22 16,0-21-16,1 0 0,-1 0 0,0 0 15,21 0-15,-21 0 0,1 0 0,20 0 16,-21 0-16,0 0 0,64-43 0,-64 43 16,21-21-16,-20 0 0,20 0 0,0 0 15,-21 0-15,1-22 0,20 22 16,-21 0-16,0-21 0,0 20 0,1-20 15,-1 0-15,-21 21 0,0-43 0,0 43 16,0 0-16,0 0 0,0-1 0,-21 22 16,-1 0-1,1 0-15,0 0 0,0 0 0,0 22 16,0 20-16,-22 21 0,43-41 0,0 20 16,0 0-16,0-21 0,0 22 0,0-1 15,0-21-15,0 0 0,0 1 0,0 20 16,21-21-16,1 0 0,-1-21 0,21 43 15,-21-43-15,22 0 0,-22 21 0,0-21 16,21 0-16,-21 0 0,22 0 16,-22 0-16,21 0 0,-21 0 0,22-21 15,-22 21-15,42-43 0,-41 43 0,-1-21 16,21 0-16,-42 0 0,21 0 0,0 21 16,1-22-16,-22 1 0,21 0 0,-21 0 15,0 0-15,0 0 0</inkml:trace>
  <inkml:trace contextRef="#ctx0" brushRef="#br0" timeOffset="24947.89">931 8361 0,'0'0'0,"-21"0"31,21-21-31,0 0 16,0-1-16,0 1 0,0 0 15,0 0-15,21 21 0,0-21 16,1 21-16,-22-21 0,21 21 16,0 0-16,0 0 0,0 0 15,0 0-15,1 21 16,-22 0-16,0 21 0,0-21 0,0 1 15,0 20-15,0-21 0,-22 21 0,22 1 16,-21-22-16,0 21 0,0-21 0,0 22 16,0-22-16,-22 42 0,22-41 0,0-1 15,21 0-15,-21 0 0,0-21 16,21-21 15,0 0-31,0 0 16,0-1-16,0 1 0,0 0 15,21 0-15,0 21 0,-21-21 16,21 0-16,0 21 0,0-22 0,1 22 16,-1 0-16,0 0 0,0 0 0,0 0 15,22 0-15,-22 0 0,0 0 0,0 0 16,0 22-16,0-1 0,-21 0 0,0 0 16,0 0-16,0 22 0,0-22 0,0 21 15,0-21-15,-21 22 0,0-1 0,-21-21 16,21 21-16,-1-20 0,1 20 15,-21-21-15,21 0 0,0 0 0,-1 1 16,1-1-16,-21-21 0,21 21 0,0-21 16,-1 0-16,1 0 0,0 0 0,0 0 15,0 0-15,0 0 0,-1 0 0,1-21 16,0 0-16,0 21 0,0-22 0,0 1 16,-1 0-16,1-21 0,0 21 0,0-1 15,21 1-15,0 0 0,0 0 0,0 0 16,0 0-16,0-1 15,21 22 1,0 0-16,0 0 0,1-21 0,-1 21 16</inkml:trace>
  <inkml:trace contextRef="#ctx0" brushRef="#br0" timeOffset="25151.78">1651 8594 0,'0'0'0,"21"0"0,0 0 78,0 0-62,1 0-16</inkml:trace>
  <inkml:trace contextRef="#ctx0" brushRef="#br0" timeOffset="25903.81">2688 8192 0,'-21'0'15,"0"21"1,21 0-16,0 0 0,0 0 16,-21 0-16,21 1 0,0-1 0,0 0 15,0 0-15,0 0 0,0 0 16,0 1-16,21-1 0,0 0 16,0-21-16,0 21 0,0-21 0,1 0 15,-1 0-15,21 0 0,-21 0 16,0-21-16,1 21 0,-1-21 0,0 0 15,0 21-15,0-22 0,22-20 0,-22 21 16,-21 0-16,21-22 0,0 22 0,-21-21 16,0 0-16,0 20 0,21 1 0,-21 0 15,0-21-15,0-1 0,0 22 0,0 0 16,-21 21 0,0 21-1,21 22-15,-21-1 16,21-21-16,0 21 0,0-20 0,0 41 15,0-21-15,0 1 0,0-1 0,0 0 16,0-20-16,0 20 0,0 0 0,0 43 16,0-64-16,0 21 0,0 1 0,0-1 15,0 22-15,0-22 0,0-21 0,0 0 16,0 22-16,0-22 0,0 21 0,0-21 16,-21 0-16,21 1 0,-22-22 0,1 21 15,0-21-15,0 0 0,21 21 0,-21-21 16,0 0-16,-1 0 0,-41 0 0,42 0 15,-22 0-15,22-21 0,-21 21 0,21-21 16,-43-1-16,22 1 0,21 0 16,0 0-16,-1 0 0,1 21 0,0-43 15,0 22-15,21 0 0,0 0 16,0-21-16,21 20 16,0 22-16,0-21 0,1 0 0,41 0 15,-42 21-15,22-21 0,-22 0 0,0 21 16,21-22-16,-21 1 0</inkml:trace>
  <inkml:trace contextRef="#ctx0" brushRef="#br0" timeOffset="26183.65">3535 8128 0,'-21'21'31,"-1"0"-15,22 1-16,-21-1 0,21 21 0,-21-21 16,21 0-16,0 22 0,0-1 0,0 0 15,0-20-15,-21 20 0,21 0 16,-21 43-16,21-43 0,0 1 16,0-1-16,0-21 0,0 43 0,0-43 0,0 0 15,0 0-15,0 0 0,21 0 16,0-21-1,0 0-15,0-21 0,1 0 16,-1 0-16</inkml:trace>
  <inkml:trace contextRef="#ctx0" brushRef="#br0" timeOffset="26383.53">3238 8594 0,'0'0'0,"-21"0"0,42 0 32,22 0-17,-22 0-15,0 0 0,0-21 16,0 21-16,22-22 0,-1 22 0,0 0 16,1-21-16,-1 0 0,43 0 0,-43 21 15,0-21-15</inkml:trace>
  <inkml:trace contextRef="#ctx0" brushRef="#br0" timeOffset="27332.01">4826 8382 0,'-21'0'0,"-64"-21"31,64 21-31,0 0 16,21 21-16,-21 0 0,21 0 15,-22 1-15,22-1 0,0 0 0,0 0 16,0 43-16,0-43 0,-21 21 16,21-21-16,-21 22 0,21-22 0,0 21 0,-21 22 15,21-43-15,0 0 0,0 0 16,0 0-16,0 0 0,0 1 0,0-1 15,21-42 17,0-1-32,0 1 0,-21 0 0,22 0 15,-1 0-15,-21 0 0,42-22 0,-42 22 16,0-21-16,21 21 0,0-1 0,1-20 16,-22 21-16,0 0 0,21 0 0,0-1 15,-21 44 16,0-1-31,0 0 16,0 21-16,0-21 0,0 1 16,0-1-16,0 0 0,0 0 0,0 21 15,21-20-15,-21-1 0,0 0 0,0 0 16,42 0-16,-20-21 0,-1 21 16,0-21-16,0 0 0,0 0 0,0 0 15,1 0-15,-1 0 0,0-42 16,0 42-16,0-21 0,0 0 0,-21 0 15,43-1-15,-43 1 0,0 0 0,21-21 16,0 21-16,-21-22 0,0 22 0,21 0 16,-21-21-16,0 20 0,0 1 15,0 0-15,0 0 0,0-21 0,0 20 16,0 1 0,0 42-1,-21 22-15,21-22 16,0 0-16,0 0 0,0 22 0,0-1 15,0-21-15,0 0 0,0 0 0,0 43 16,0-43-16,0 0 0,0 22 0,0-22 16,0 21-16,0-21 0,21-21 15,0 21-15,1-21 0,-1 0 16,0 0-16,0 0 0,21-21 16,-20 21-16,-1-21 0,0 0 15,0 0-15,0 21 0,0-43 0,1 22 16,-1 0-16,-21-21 0,21 21 0,-21-1 15,21 1-15,-21 0 0,21 0 0,-21 0 16,0 0-16,0-1 16,0 44-1,0-1 1,-21 0-16,21 0 0,0 0 0,-21 0 16,21 22-16,0-22 0,-21 0 0,21 0 15,0 0-15,0 1 0,0-1 0,0 0 16,0 0-16,0 0 15,21-21 1,0 0-16,0 0 16,-21-21-16,0 0 0,21 21 0,1-21 15</inkml:trace>
  <inkml:trace contextRef="#ctx0" brushRef="#br0" timeOffset="27719.78">5842 8255 0,'0'-21'0,"0"42"0,0-63 15,0 21-15,-42 21 0,42-22 0,-22 22 16,1 0-16,0 0 0,0 22 16,0-1-16,0 0 0,21 0 15,-22-21-15,22 21 0,0 0 16,0 1-16,0-1 0,0 0 0,0 0 16,0 0-16,0 0 0,22 1 0,-1-22 15,0 21-15,0-21 0,0 0 16,0 0-16,1 0 0,-1 0 0,0 0 15,21 0-15,-21-21 0,-21-1 16,22 22-16,-22-21 0,21 0 0,0-21 16,-21 21-16,0-1 15,0 1-15,0 0 0,0-21 0,0 21 16,-21 21-16,0-22 0,-1 22 16,-20 0-16,21 0 0,0 0 15,0 0-15,-1 22 0,-20-1 16,42 0-16,-21 0 0,21 0 0,-21-21 15,21 21-15,0 1 0,0-1 0,0 0 16,0 0-16,0 0 0,0 0 0,0 1 16,0-1-16,21-21 0,0 21 0,21-21 15,-20 0-15,-1 0 0,0 0 0</inkml:trace>
  <inkml:trace contextRef="#ctx0" brushRef="#br0" timeOffset="28253.48">6392 8234 0,'0'0'0,"0"-64"16,0 43-16,-21 21 0,0-21 15,0 21 1,0 0-16,-1 0 0,22 21 16,0 0-16,-21 22 0,0-22 15,21 21-15,-21-21 0,21 1 0,0 41 16,0-21-16,-21-20 0,21-1 0,-21 21 15,21-21-15,0 43 0,0-43 0,0 0 16,0 21-16,0-20 0,0 41 0,0-42 16,0 0-16,0 1 0,0-1 0,0 0 15,0 0-15,21-21 0,0 0 0,-21 21 16,21-21-16,0 0 0,0 0 16,1 0-16,20-21 0,-21 0 15,0 21-15,0-21 0,1 0 0,20-22 16,-21 22-16,0 0 0,0 0 0,1-22 15,-1 22-15,0-21 0,0 21 0,0-22 16,22 1-16,-22 0 0,0 21 0,0-22 16,21-20-16,-42 20 0,22 22 0,-22-21 15,21 21-15,-21 0 0,0-1 0,-21 22 32,-1 22-32,1-1 0,21 0 15,-21 0-15,0 0 0,21 22 0,0-22 16,-21 21-16,21 0 0,-21-20 0,21 20 15,0-21-15,-22 43 0,22-22 0,0-21 16,0 0-16,0 0 0,0 22 0,0-1 16,0-21-16,22-21 0,-1 21 0,0 1 15,21-22-15,-21 0 0,1 0 0,-1 0 16,0 0-16,42 0 0,-41 0 0,20-22 16,-21 22-16,0-21 0,43-21 0</inkml:trace>
  <inkml:trace contextRef="#ctx0" brushRef="#br0" timeOffset="31027.91">8191 8213 0,'0'0'0,"22"-21"0,-22-1 0,21 1 16,-21 0-16,0 0 0,0 0 0,0-22 16,0 22-16,0 0 0,0 0 15,0 0-15,-21 0 0,-1 21 0,1 0 16,21-22-16,-21 22 0,0 0 15,21 22-15,-21-22 0,0 21 0,-1 42 16,1-42-16,0 22 0,21-1 0,0 0 16,-21 1-16,0-1 0,21 0 0,0 64 15,0-63-15,0-1 0,0 0 0,0 1 16,0-1-16,0 0 0,0 43 0,0-43 16,0-21-16,0 22 0,21-22 0,0 0 15,0 0-15,0 0 0,22-21 0,-22 22 16,0-22-16,0 0 0,0 0 0,1 0 15,-1 0-15,42-43 0,-42 43 16,1-21-16,-1 0 0,0 0 0,21 0 16,-21-22-16,22 1 0,-22 0 0,0 20 15,0 1-15,0-21 0,1 21 0,-22-22 16,0 22-16,21 0 0,-21 0 0,0 0 16,0 0-16,-21 21 31,-1 0-31,1 42 0,0-21 15,0 0-15,21 0 0,-21 1 16,21-1-16,-21 21 0,21 0 0,0-20 16,0-1-16,0 0 0,0 0 0,0 0 15,21-21-15,21 43 0,-21-22 16,0-21-16,1 0 0,-1 0 16,0 0-16,21 0 0,-21 0 0,1 0 15,20-21-15,-21 21 0,0-22 0,0 1 16,43 0-16,-43 0 0,0 0 0,0 0 15,1-1-15,-1 1 0,0 0 0,21-21 16,-42 21-16,0-22 0,0 22 0,0 0 16,0 0-16,0-22 0,-21 22 0,-21-21 15,21 21-15,-1 0 0,1-1 16,-21 1-16,21 0 0,-22 21 0,1 0 0,-21 0 16,20 0-16,22 0 0,-21 0 0,21 21 15,-1 0-15,1 1 0,0-22 16,-21 42-16,42-21 0,0 21 0,0-20 15,0-1-15,0 0 0,0 0 0,21 21 16,-21-20-16,21-1 0,0-21 0,0 21 16,22 0-16,-22-21 0,21 21 0,1-21 15,-22 0-15,21 0 0,0 0 0,-20 0 16,20 0-16,43 0 0,-43 0 0,-21-21 16,21 0-16,1 21 0,-1-21 0,-21 0 15,22 21-15,-1-43 0,-21 22 0,0 0 16,0 0-16,1 0 0,-22-1 15,0 1-15,21 0 0,-21 0 0,0 0 0,0 0 16,0-1 0,-21 22-1,21 22-15,-22-1 0,22 0 16,0 21-16,0-21 0,0 1 0,0-1 16,-21 21-16,21-21 0,0 0 0,0 22 15,0-1-15,0-21 0,0 0 0,0 1 16,0-1-16,0 0 0,0 21 0,0-21 15,0 1-15,0-44 32,21 22-17,-21-21-15,0-21 0,22 21 0,-22 0 16,21-1-16,-21 1 0,21-21 16,-21 0-16,21-1 0,0 22 0,0-21 15,-21-1-15,22 22 0,-1-21 0,0 21 16,21-22-16,-21 1 0,1 42 0,-1-21 15,0 0-15,0 21 0,0 0 0,22 0 16,-22 0-16,0 21 0,-21 0 0,21 0 16,0 0-16,-21 1 0,21 20 0,-21-21 15,0 0-15,0 22 0,0-22 0,0 21 16,0-21-16,0 43 0,0-43 0,0 0 16,0 0-16,0 0 0,22 1 0,-22-1 15,21 21-15,-21-21 0,21-21 16,0 0-16,-21 21 0,21-21 0,0 0 15,22 0-15,-22 0 0,0 0 0,0-21 16,0 0-16,1 21 0,20-21 0,0 0 16,-21 0-16,1-1 0,20 1 0,-21 0 15,0 0-15,0-21 0,22-1 0,-22 1 16,0 21-16,-21 0 0,0-1 0,21-20 16,-21 21-16,0-21 0,21 20 0,-42 22 31,0 0-31,0 22 0,0-1 15,21 0-15,0 0 0,-21-21 0,21 42 16,-22-20-16,22-1 0,0 21 16,0-21-16,0 0 0,0 1 0,22-1 15,-22 0-15,21 21 0,0-42 16,-21 21-16,0 1 0,21-22 0,-21 21 16,21-21-16,-21 21 0,0-42 46,0 0-46,-21-1 0,21 1 16,0 0-16,-21 21 0,21-21 16,-21 21-16,0-21 0,-1 21 31,22 21-15,0 0-1,0 0-15,0 0 0,0 1 16,0-1-16,22-21 0,-1 21 15,0 0-15,0-21 0,0 0 0,0 21 16,22-21-16,-22 0 0,0 0 16,0 0-16,22 0 0,-22 0 0,0-21 15,21 0-15,1 0 0,-22 0 0,0 21 16,0-22-16,0 1 0,0 0 0,22-21 16,-22 21-16,-21-1 15,42-20-15,-42 0 0,0 21 0,21-22 16,-21 22-16,22 0 0,-22 0 0,0-43 15,0 43-15,0 0 0,0 42 32,0 0-17,0 0-15,0 1 0,-22 20 16,22-21-16,-21 0 0,21 0 0,0 1 16,0 20-16,-21-21 0,21 21 0,0-20 15,0-1-15,0 0 0,0 0 0,0 0 16,21 0-16,-21 1 0,21-22 15,1 0-15,-1 0 0,0 0 16,21 0-16,1 0 0,-1 0 0,-21 0 16,0 0-16,22-22 0,-22 22 0,42-42 15,-42 21-15,22 21 0,-22-21 0,0 0 16,0-1-16,0-20 0,43 0 0,-43-1 16,-21 22-16,21-21 0,0 21 0,-21 0 15,0-22-15,0 1 0,0 21 16,-21 21-1,-21 21-15,42 0 0,0 0 0,-21 0 16,21 1-16,-21-1 0,21 0 16,0 21-16,0-21 0,0 1 0,0-1 15,21 0-15,-21 0 0,21 0 16,0 0-16,0 1 0,0-1 0,-21 0 16,22 0-16,-1 0 0,-21 0 15,-21-42 32,-1 0-47,1 21 0,21-21 16,-21 21-16,0 0 0,0-21 0,0 0 15,-1 21-15,22 21 32,0 0-17,0 0 1,0 0-16,22-21 0,-1 0 0,-21 21 15,21-21-15,0 22 0,0-22 0,0 0 16,1 21-16,-1-21 0,0 0 16,0 0-16,21 0 0,-20 0 0,-1 0 15,0 0-15,21-21 0,-21 21 0,1 0 16,41-43-16,-42 43 0,0-21 0,1 0 16,-1 0-16,0 0 0,0-1 0,0 1 15,22-42-15,-43 20 0,21 1 0,0 0 16,-21-1-16,0 1 0,0 0 15,21-1-15,-21 1 0,21-43 0,0 43 0,-21 0 16,0 21-16,0-1 0,0 1 16,0 0-16,0 0 0,0 42 31,-21 21-31,21-20 16,0 20-16,0-21 0,0 21 0,0 1 15,0-22-15,-21 21 0,0 43 0,21-64 16,0 21-16,0 1 0,-21-1 0,21-21 15,0 22-15,0-22 0,-21 42 0,21-42 16,0 1-16,0-1 0,0 0 0,0 0 16,0 0-16,0 0 0,0 1 15,21-22 1,0 0-16,21 0 0,-21 0 16,-21-22-16,22 22 0,-1-21 0,0 21 15,0-21-15,0 0 0,0 0 0,1 0 16,-1-1-16,-21 1 0</inkml:trace>
  <inkml:trace contextRef="#ctx0" brushRef="#br0" timeOffset="31243.79">12128 8213 0,'0'0'0,"0"21"31,22-21-31,-1 0 0,21 0 15,-21 0-15,0 0 0,1 0 0,20 0 16,21 0-16,-41 0 0,-1 0 0,21-21 16,-21 21-16,0-21 0,22 21 0,-22 0 15,21-22-15,-21 1 0,1 21 0,-1 0 16,-21-21-16,0 0 16</inkml:trace>
  <inkml:trace contextRef="#ctx0" brushRef="#br0" timeOffset="31459.66">10858 8128 0,'0'0'0,"-21"0"0,42 0 31,1 0-31,-1 0 0,0 0 16,0 0-16,0 0 16,0 0-16</inkml:trace>
  <inkml:trace contextRef="#ctx0" brushRef="#br0" timeOffset="32747.54">13166 8594 0,'21'0'15,"0"-21"-15,-21-1 0,0 1 16,21 21-16,21-42 0,-42 21 16,22 0-16,-1-1 0,-21 1 15,21 0-15,0 0 0,0-43 0,-21 43 16,21-21-16,-21 21 0,0-22 0,22 22 16,-22 0-16,21-21 0,-21 21 0,0-1 15,0 44 1,0-1-1,-21 0-15,-1 0 0,22 0 0,-21 22 16,0-22-16,0 42 0,21-20 0,0-22 16,-21 0-16,21 21 0,0-21 15,-21 22-15,21-22 0,0 21 0,0 1 16,0-22-16,0 0 0,0 0 0,21-21 16,0 21-16,0 0 0,0 1 0,0-22 15,1 0-15,-1 0 0,0 0 0,21 0 16,1 0-16,-22 0 0,0-22 0,0 22 15,0-21-15,0 0 0,22 0 0,-1 0 16,-21 0-16,0-1 0,-21 1 0,22 0 16,-1 0-16,0 0 0,-21 0 15,0-43-15,0 22 0,0 21 0,0-1 0,0 1 16,-21 0-16,0 0 0,-1 0 0,-20 0 16,21 21-16,0 0 0,0 0 15,-1 0-15,1 0 0,0 0 0,-21 0 16,21 0-16,-1 21 0,1 0 0,21 0 15,0 0-15,0 0 16,0 1-16,0-1 0,21-21 16,1 0-16,-1 21 0,21-21 15,-21 0-15,22 0 0,-22 0 0,21 0 16,-21 0-16,22 0 0,-1 0 0,0-21 16,1 21-16,-1-21 0,0 21 0,1-22 15,-1 1-15,43-21 0,-64 21 0,21 0 16,-21 21-16,0-22 0,1 1 0,-1 0 15,0 0-15,-21-21 0,0 20 16,0 1-16,0 0 16,0 0-16,0 0 0,0 42 31,0 21-31,0-21 16,0 22-16,0-22 0,0 21 0,0-21 15,0 22-15,0-1 0,0 43 0,0-43 16,0 0-16,0 1 0,0 20 0,0-20 15,0 20-15,0 43 0,0-43 0,0 1 16,0-1-16,21 1 0,-21-1 0,21 1 16,-21 63-16,0-64 0,0 1 0,0-1 15,21 22-15,-21-21 0,0-1 16,0 85-16,0-84 0,0-1 0,0 1 16,0-1-16,0 1 0,0 63 0,0-85 15,0 22-15,0-22 0,0 0 0,0 1 16,0-1-16,0 0 0,0-21 0,0 1 15,0-1-15,0-42 32,0-1-32,0 1 0,0-21 0,0-22 15,0 22-15,-21-21 0,0 20 0,21 1 16,0-22-16,-21 1 0,0-64 16,0 42-16,21 1 0,-22-1 0,1 0 0,21 1 15,-21-1-15,0-84 0,21 84 16,0 21-16,0-20 0,0 20 0,0-20 15,0 20-15,0 1 0,21-22 0,0 21 16,0 43-16,1-21 0,-1 0 0,0 20 16,0 1-16,0 0 0,22-42 0,-22 41 15,0 22-15,0-21 0,0 0 0,0 0 16,1 21-16,-1-21 0,21 0 0,-21-1 16,0 1-16</inkml:trace>
  <inkml:trace contextRef="#ctx0" brushRef="#br0" timeOffset="33448.14">15811 7811 0,'0'0'0,"0"-22"16,0 1-16,-21 21 47,0 0-47,0 21 0,21 1 15,-21-22-15,-22 42 0,43 0 16,0-21-16,-21 1 0,0 20 0,21 0 16,0-21-16,-21 64 0,21-43 15,-21-20-15,21 20 0,0 0 0,0 1 16,0-22-16,0 0 0,0 21 0,0-21 15,0 1-15,21-1 0,0 0 0,0 0 16,0-21-16,1 0 0,-1 0 0,21 0 16,-21 0-16,0 0 0,1 0 0,20 0 15,-21-21-15,0 0 0,22 0 0,-22-1 16,21 1-16,0 0 0,-20 0 0,-1 0 16,21-22-16,-21 22 0,-21-21 0,21-22 15,-21 22-15,0 21 0,0-21 0,0-1 16,0 1-16,-21 0 0,-21-22 0,21 22 15,0 21-15,-22-1 0,22 1 16,0 0-16,-43 21 0,43-21 0,-21 21 16,21 0-16,0 0 0,-1 0 0,1 21 15,-21 0-15,21 0 0,21 1 0,-21 20 16,21-21-16,-22 21 0,1 22 0,21-22 16,0 1-16,0-22 0,0 21 0,0 0 15,0 1-15,0-1 0,0-21 0,0 0 16,0 1-16,0-1 0,0 0 0,0 0 15,21 0-15,1-21 16,-1 0-16,0 0 16,0 0-16</inkml:trace>
  <inkml:trace contextRef="#ctx0" brushRef="#br0" timeOffset="33747.97">16510 7726 0,'0'0'0,"0"-21"0,0 63 47,0-21-47,0 0 0,-21 1 16,21-1-16,0 0 0,-21 42 0,21-20 15,-22-1-15,22-21 0,0 22 16,0-1-16,-21-21 0,0 43 0,0-22 15,21-21-15,-21 0 0,21 22 0,0-22 16,-21 0-16,-1 0 0,1 21 16,21-20-1,21-44 1,1 22-16,20-42 16,-21 21-16,0 21 0</inkml:trace>
  <inkml:trace contextRef="#ctx0" brushRef="#br0" timeOffset="34211.62">16870 7811 0,'0'0'0,"21"0"0,-42 0 31,0 0-31,-1 42 16,1-42-16,0 21 0,0-21 0,21 21 15,-21 0-15,-22 1 0,22-1 0,0 0 16,0 0-16,0-21 0,21 21 0,-21-21 15,-1 21-15,1-21 0,21 22 16,-21-22-16,21 21 63,0 0-48,0 0-15,0 0 0,0 22 16,0-22-16,0 0 0,0 0 15,21 0-15,-21 0 0,0 22 0,21-22 16,1 0-16,-22 0 0,21-21 0,0 21 16,0 1-16,0-1 0,22-21 15,-22 21-15,0-21 0,0 0 0,21 0 16,-20 0-16,20 0 0,-21 0 16,0 0-16,22-21 0,-22 21 15,0-21-15,0 21 0,0-22 0,0 1 16,1 0-16,-1 0 0,0-21 0,-21 20 15,21 1-15,-21 0 0,21 0 16,-21 0-16,0-22 0,0 22 16,0 0-16,-21 0 0,0 21 0,-21-42 15,20 42-15</inkml:trace>
  <inkml:trace contextRef="#ctx0" brushRef="#br0" timeOffset="34655.87">15240 7430 0,'0'0'0,"-21"-22"16,0 1-16,-1 21 31,1 0-31,21 21 16,-21 1-16,0-1 0,21 0 0,0 21 16,0 1-16,-21-1 0,21 0 0,-21 64 15,21-42-15,0-1 0,-22 1 0,22-1 16,0 1-16,0-1 0,-21 1 0,0-1 15,21 1-15,-21-1 0,21-21 0,0 1 16,0-1-16,-21 0 0,21 22 0,0-43 16,0 0-16,0 0 0,0 1 0,0-1 15,0 0-15,0-42 16,0 0 0,0-1-16,0 1 0,0 0 15,0 0-15,21 0 0,-21-22 16,21 22-16,0-21 0,-21 0 0</inkml:trace>
  <inkml:trace contextRef="#ctx0" brushRef="#br0" timeOffset="35428.39">15367 7260 0,'0'0'0,"0"-21"0,21 21 31,0 0-31,0 0 0,1 0 16,-1 0-16,0 0 0,21 0 16,22 0-16,-22 0 0,0 0 0,1 0 15,-1 0-15,22 0 0,63 0 0,-43 0 16,-20 0-16,20 0 0,1 0 0,0 0 16,-1 0-16,107 0 0,-106 0 0,-1 0 15,1 0-15,0 0 0,-1 0 0,1 0 16,84-21-16,-84 21 0,-22 0 0,22 0 15,-43 0-15,22 0 0,-22 0 0,43 0 16,-43 0-16,-21 0 0,1 0 0,-1 0 16,0 21-16,-21 0 15,0 0 1,0 1-16,0-1 0,0 0 16,0 0-16,0 0 0,0 0 15,0 1-15,0-1 0,0 0 0,0 0 16,0 0-16,0 0 0,0 22 0,-21-1 15,21-21-15,0 22 0,0-22 0,0 21 16,-21-21-16,21 22 0,-22 41 0,22-41 16,0-1-16,0 0 0,0 1 0,0-1 15,0 43-15,0-43 0,0-21 0,0 21 16,0 1-16,0-22 0,0 42 0,0-41 16,0-1-16,0 21 0,0-21 0,-21 0 15,21 1-15,-21-1 0,21 0 16,0 0-16,-21 0 0,0 0 15,0-21-15,-1 22 0,1-22 16,-21 0-16,21 0 0,0 0 16,-1 0-16,1 21 0,0-21 15,-42 0-15,41 0 0,1 0 0,-21 0 16,0 0-16,20 0 0,-62 0 0,41 0 16,1-21-16,-21 21 0,20 0 0,1 0 15,-64 0-15,64 0 0,-22 0 0,22 0 16,-22 0-16,22 0 0,-106 0 15,84 0-15,-20 0 0,20 0 0,-20 0 16,20 0-16,-84 0 0,84 0 0,1 0 16,-1 0-16,22 0 0,-21 0 0,-22 0 15,43 0-15,-1 0 0,1 0 0,21 0 16,-22 0-16,-20 21 0,42-21 0,0 0 16,-1 0-16,1 0 15,42-21 1,1 21-1,-1-22-15,0 22 0,21-21 16</inkml:trace>
  <inkml:trace contextRef="#ctx0" brushRef="#br0" timeOffset="37451.75">18923 8128 0,'0'0'0,"0"-21"0,0 0 16,21 21 0,-21-21-16,21-1 0,-21 1 15,0-21-15,0 21 0,0-22 16,0 22-16,0 0 0,0 0 16,0-21-16,-21 20 0,21-20 15,-21 42-15,21-21 0,-21 21 0,0 0 16,-1-21-16,1 21 0,0 0 15,0 0-15,-21 0 0,20 0 16,1 21-16,0 0 0,-21 0 0,21 0 16,-1 22-16,1-22 0,0 42 15,0-20-15,21-1 0,0 0 0,-21 22 0,0-22 16,21-21-16,0 22 0,0-22 16,0 0-16,0 21 0,0-20 0,0-1 15,21 0-15,0 0 0,0 0 0,0-21 16,0 0-16,1 0 0,-1 0 15,0 0-15,0 0 0,0 0 0,0 0 16,1 0-16,-1-21 0,42 0 0,-42 0 16,-21 0-16,22-1 0,20-20 0,-21 21 15,-21 0-15,21-22 0,0-20 0,-21 42 16,22-22-16,-22-20 0,0 21 0,0 20 16,21 1-16,-21 0 0,0 0 15,0 0-15,0 0 0,0-1 16,0 65-1,0-22 1,0 0-16,-21 43 0,21-43 16,0 0-16,0 21 0,0 1 0,0-22 15,0 21-15,0 0 0,0-20 0,0-1 16,0 0-16,0 0 0,21 0 0,0-21 16,0 21-16,0-21 0,22 0 15,-22 0-15,0 0 0,0 0 0,21 0 16,-20 0-16,41-21 0,-21 21 15,-20-21-15,-1 0 0,42 0 0,-42 0 16,1-1-16,-1 1 0,0 0 0,21-42 16,-42 41-16,0 1 0,0-21 0,21 0 15,-21 20-15,0 1 0,0 0 0,0 0 16,-21 21 0,21 21-16,-21 0 15,21 0-15,-21-21 0,21 22 0,-21 20 16,0-21-16,21 0 0,0 0 0,0 1 15,-22 20-15,22-21 0,-21 0 0,21 0 16,0 22-16,0-22 0,-21 0 16,21 0-16,21-21 47,-21-21-32,21 21-15,1-21 0,-1-21 0,0 20 16,0 1-16,0-21 0,0 21 15,-21-22-15,22 22 0,-1 0 0,0-21 16,0 21-16,-21-1 0,42 22 16,-20 0-1,-1 22-15,-21-1 0,0 0 0,0 0 16,21 21-16,0-20 0,-21 20 0,0-21 16,21 21-16,0-20 0,1-1 15,-1 0-15,-21 0 0,42 0 16,-21-21-16,0 0 0,1 0 15,-1 0-15,0 0 16,0 0-16,0-21 16,0 0-16,1 0 0,-22 0 0,42-22 15,-42 22-15,21-21 0,0 21 16,22-43-16,-22 43 0,0-21 0,0 20 16,0-20-16,0 21 0,22 0 0,-22 0 15,21-1-15,1-20 0,-1 42 0,-21 0 16,0 0-16,0 0 0,43 0 0,-43 0 15,0 0-15,0 21 0,1 22 16,-1-43-16,-21 21 0,21 0 0,-21 0 16,0 43-16,0-43 0,21 0 0,-21 0 15,0 21-15,0-20 0,0-1 16,0 0-16,0 0 0,0-42 47,0 0-47,0 0 15,0-1-15,0-20 16,-21 21-16,21 0 0,0 0 0,-21-22 16,0 22-16,-1 0 0,22 0 0,-21 0 15,0-1-15,-21 1 0,42 0 16,-21 21-16,-1 0 0,1 0 0,0 0 16,0 0-16,-21 0 0,20 0 15,1 21-15,-42 22 0,20-22 0,22 0 16,0 0-16,0 21 0,-21 1 0,20-1 15,22-21-15,0 0 0,0 22 0,-21-1 16,21-21-16,0 0 0,0 1 0,0 20 16,21-21-16,1 0 15,-1-21-15,0 21 0,0-21 16,0 0-16,0 0 0,1 0 0,20 0 0,0 0 16,-21 0-16,1 0 0,-1 0 0,0 0 15,42-42-15,-41 42 0,-1-21 16,0 0-16,0 21 0,21-43 0,-42 1 15,22 21-15,-1 0 0,0-43 0,0 22 16,0 0-16,-21 20 0,21-20 0,1-43 16,-1 43-16,-21 21 0,21-21 0,0-43 15,-21 43-15,0-1 0,21 22 0,0-21 16,1-22-16,-22 43 0,0 0 0,0 0 16,0 0-16,0 42 15,0 0-15,0 0 16,-22 0-16,22 0 0,-42 43 15,21-1-15,21-20 0,-21-1 0,0 0 16,21 22-16,0-22 0,-22-21 16,22 22-16,-21-1 0,21 43 0,0-64 15,-21 21-15,21 1 0,0-1 0,0 0 16,0-21-16,0 1 0,0-1 0,42 0 16,-42 0-16,22-21 0,-1 0 0,0 21 15,0-21-15,0 0 0,0 0 0,22 0 16,-22 0-16,0-21 0,0 21 0,0-21 15,22 0-15,-1 0 0,-21-1 0,0 1 16,22 0-16,-22 0 0,-21-21 16,21 20-16,0 1 0,0-21 0</inkml:trace>
  <inkml:trace contextRef="#ctx0" brushRef="#br0" timeOffset="38047.93">21950 7324 0,'0'0'0,"0"-21"16,0-1-16,0 1 0,0 0 16,0 0-16,0 0 15,0 42 1,0 0-16,0 0 0,0 22 16,0-22-16,-21 21 0,21 0 0,0 22 15,-22-22-15,22 22 0,0-22 0,0 22 16,0-22-16,-21 21 0,21 1 0,-21-22 15,21 22-15,-21-1 0,21-20 0,0 20 16,-21-21-16,0 64 0,-1-85 0,22 22 16,0-1-16,0-21 0,0 22 0,0-22 15,0 0-15,0 0 16,0 0-16,22-42 31,-22 0-31,21 0 0,-21 0 16,0-1-16,21 1 0,0-21 0,-21 21 15,21-22-15,-21 1 0,21 0 0</inkml:trace>
  <inkml:trace contextRef="#ctx0" brushRef="#br0" timeOffset="39103.32">21992 7133 0,'-21'0'16,"42"0"-16,-63 0 0,42-21 0,-21 21 15,42 0 17,0 0-32,0 0 15,0 0-15,0 0 0,22 0 0,-22 21 16,21-21-16,43 0 0,-43 0 0,1 0 16,20 0-16,1 0 0,20 21 0,-20-21 15,20 0-15,1 0 0,0 0 0,-1 0 16,1 22-16,21-22 0,-21 0 0,20 0 15,1 0-15,0 0 0,0 0 0,21 0 16,-21 0-16,0 0 0,-1 0 16,1 0-16,-21 0 0,21 0 0,0 0 15,-1 0-15,-20 0 0,106 0 0,-86-22 16,-20 22-16,-21 0 0,20 0 0,-20 0 16,-1 0-16,-20-21 0,20 21 0,-21 0 15,1 0-15,-1 0 0,-21 0 0,0 0 16,1 0-16,-1 0 0,0 0 0,-21 21 31,0 1-15,0-1-16,0 0 0,0 0 15,0 0-15,0 0 16,0 1-16,0-1 0,0 0 16,0 0-16,0 0 0,0 0 0,0 1 15,0-1-15,0 0 0,0 21 0,0-21 16,0 1-16,0-1 0,0 21 0,0-21 15,0 43-15,0-22 0,0-21 0,0 22 16,-21-1-16,21 0 0,0 1 0,-21-1 16,21 0-16,0 1 0,0 20 0,0-21 15,0 1-15,0-1 0,0 0 0,-22 1 16,22-1-16,0-21 0,0 22 0,-21-1 16,21-21-16,0 21 0,0-20 15,0 20-15,-21-21 0,21 0 0,-21 22 0,21-22 16,-21 0-16,21 21 0,0-21 15,-21-21-15,21 22 0,-22-1 0,1 0 16,21 0-16,-21-21 16,0 0-16,0 0 0,0 0 15,-1 0-15,1 0 0,0 0 16,0 0-16,0 0 0,0 0 0,-22 0 16,22 0-16,-21-21 0,-1 0 0,1 21 15,0 0-15,-22-21 0,22 21 0,-22-22 16,1 22-16,-64-21 0,42 21 0,22 0 15,-1-21-15,1 21 0,-1-21 0,-20 21 16,20 0-16,-21 0 0,22 0 16,-22 0-16,1 0 0,-1 0 0,0 0 15,1 0-15,-1 0 0,-84-21 0,84 21 16,0 0-16,1-21 0,20 21 0,-21 0 16,1 0-16,20 0 0,1-22 0,-1 22 15,1 0-15,20 0 0,1-21 0,-21 21 16,41 0-16,-20 0 0,-21-21 0,20 21 15,22 0-15,0 0 0,0 0 0,0 0 16,-1 0-16,1 0 0,0 0 0,0 0 16,0 0-16,0 0 15,-1 0-15,1 0 16,0 0-16,0-21 16,0 21-16,0 0 15,-1 0 1,22-21-1,0 0 17,22 21-32,-1-22 15,0 22-15,-21-21 0,21 21 0,0-21 16,0 0-16</inkml:trace>
  <inkml:trace contextRef="#ctx0" brushRef="#br0" timeOffset="39540.08">22669 7726 0,'0'0'0,"22"0"0,-22-21 0,21 21 16,0-21-16,-21-1 0,0 1 15,21 21-15,-21-21 16,0 0-16,0 0 0,0 0 16,0-1-16,-21 22 0,0-21 15,-22 21-15,22 0 16,0 0-16,0 0 0,0 21 0,-22-21 16,22 22-16,0-1 0,-21 21 0,21-21 15,-1 0-15,-20 22 0,21-1 0,0 0 16,0-20-16,-1 41 0,1-21 0,21 1 15,0-1-15,-21 0 0,21 1 0,-21-1 16,21 22-16,0-22 0,0-21 0,0 0 16,0 0-16,0 1 0,21-1 0,0 0 15,-21 0-15,21-21 0,1 0 16,20 21-16,-21-21 0,0 0 0,22 0 16,-1 0-16,0 0 0,1 0 0,-1-21 15,0 0-15,1 21 0,-1-21 0,0 0 16,1-1-16,-1 1 0,0 0 0,1 0 15,-1-21-15</inkml:trace>
  <inkml:trace contextRef="#ctx0" brushRef="#br0" timeOffset="40415.57">23156 7916 0,'0'0'0,"0"-21"15,0 0-15,-21 0 0,0 21 16,0 0-16,0 0 0,-1 0 0,1 0 16,0 0-16,0 0 0,-21 0 0,20 0 15,1 21-15,-21 0 0,21 0 16,0 1-16,-1 20 0,-20-21 0,0 43 15,21-22-15,21 0 0,-22-21 0,22 22 16,-21-22-16,21 0 0,0 0 0,0 22 16,0-22-16,0 0 0,0 0 15,21-21-15,1 0 0,-1 0 0,0 0 16,0 0-16,21 0 0,-20 0 0,-1 0 16,21 0-16,-21-21 0,0 21 0,22-21 15,-22 0-15,0-1 0,21-20 0,-20 21 16,-1 0-16,0-22 0,0 22 0,-21-21 15,0 21-15,0-22 0,21 22 0,-21 0 16,0 0-16,0 0 0,0 0 16,0-1-16,-21 44 15,21-1 1,-21-21-16,21 42 0,-21-21 0,21 0 16,0 1-16,0-1 0,0 21 0,0-21 15,0 0-15,0 1 0,0-1 0,0 0 16,0 0-16,21-21 0,0 21 0,0-21 15,0 0-15,22 21 0,-22-21 16,0 0-16,0 0 0,0 0 0,1-21 16,-1 21-16,0-21 0,0 21 0,0-21 15,0 0-15,1 0 0,-1-1 16,-21 1-16,0 0 0,0 0 0,0 0 16,0 0-16,0-1 0,0 1 0,0 0 15,0-21-15,0 21 16,-21 21-1,21 21-15,-22-21 0,22 21 0,-21 0 16,21 0-16,0 0 0,0 1 0,0-1 16,0 0-16,0 21 0,0-21 0,0 22 15,0-22-15,0 0 0,0 0 16,0 0-16,0 1 0,0-1 16,0-42 30,0-1-46,0 1 16,0 0-16,0 0 0,0 0 16,0 0-16,0-1 0,0 1 0,21 0 15,-21 0-15,22-21 0,-1 20 0,0 1 16,0-21-16,21 21 0,-20 0 0,41-1 16,-21 1-16,1 21 0,-22 0 0,21 0 15,1 0-15,-22 0 0,0 21 0,21 1 16,-21-22-16,1 21 0,-1 0 0,-21 21 15,21-21-15,-21 1 0,0-1 0,0 0 16,0 21-16,0-21 0,0 1 0,-21 41 16,21-42-16,-21 0 0,-1 1 15,1-1-15,0-21 0,21 21 0,-21 0 16,0-21-16,0 21 0,42-42 47,0 21-47,0-21 15,0 0-15</inkml:trace>
  <inkml:trace contextRef="#ctx0" brushRef="#br0" timeOffset="40687.42">24342 7938 0,'0'0'0,"0"-22"15,0-20 1,-22 42-16,1 0 0,0 0 15,0 0-15,0 0 0,0 21 16,-1 0-16,1 1 0,21-1 0,-21 0 16,0 0-16,21 21 0,-21-20 0,21 20 15,0-21-15,-21 21 0,21-20 0,0-1 16,0 21-16,0-21 0,0 22 0,0-22 16,0 0-16,0 0 15,21-21-15,0 21 0,0-21 16,0 0-16,0 0 0,1 0 15,-1 0-15,0 0 0,0 0 0,0-21 16,0 0-16,43 0 0,-43 21 0</inkml:trace>
  <inkml:trace contextRef="#ctx0" brushRef="#br0" timeOffset="41320.05">24617 8128 0,'0'21'16,"0"0"0,21-21-1,0 0-15,0 0 16,0 0-16,1 0 0,-1-21 16,0 21-16,0-21 0,0 21 15,-21-21-15,0 0 0,21 21 0,-21-21 16,0-1-16,0 1 0,0 0 15,0 0 1,-21 21-16,0 0 0,0 0 16,0 0-16,0 0 0,-1 0 0,22 21 15,-21-21-15,0 21 0,0 0 16,0 1-16,21-1 0,0 0 0,-21 0 16,21 0-16,-22 22 0,22-22 0,0 0 15,0 0-15,0 0 0,0 0 0,0 1 16,0-1-16,22 0 0,-1 0 15,0-21-15,0 0 0,0 21 16,0-21-16,1 0 0,-1 0 0,0 0 16,21 0-16,-21 0 0,1 0 0,-1 0 15,0 0-15,0-21 0,0 0 0,0 21 16,1-21-16,20-22 0,-21 1 0,0 21 16,0 0-16,-21-22 0,22 1 0,-1 0 15,-21-1-15,21 22 0,-21-21 16,0 0-16,0-1 0,21 1 0,-21 21 15,0 0-15,0-22 0,0 22 16,0 0-16,-21 21 16,0 0-16,21 21 0,-21 0 15,21 0-15,-22 1 0,1 20 0,21-21 16,-21 21-16,21 1 0,0-1 0,0 0 16,0 1-16,0-1 0,0 22 0,0-43 15,0 21-15,0 0 0,21 1 0,22 20 16,-22-42-16,0 1 0,21-1 0,-21 0 15,22-21-15,-22 0 0,21 21 16,1-21-16,-1 0 0,0 0 0,1-21 16,20 0-16</inkml:trace>
  <inkml:trace contextRef="#ctx0" brushRef="#br0" timeOffset="65580.17">15452 8721 0,'0'-21'47,"-22"21"31,1 0-78,-21 0 15,21 0-15,0 0 16,-22 21-16,22-21 0,0 0 16,0 0-16,-22 21 0,22 0 0,0-21 15,0 0-15,-21 0 0,20 21 0,1-21 16,0 0-16,0 0 0,0 0 16,0 0-16,-1 0 0,1 0 15,0 0 1,0 0 15,0 0 0,21-21 63,0 0-78,0 0-16</inkml:trace>
  <inkml:trace contextRef="#ctx0" brushRef="#br0" timeOffset="66395.37">15049 7451 0,'22'0'31,"-22"-21"-15,0-1 15,0 1-15,0 0 31,0 0 15,0 0-30,0 0-17</inkml:trace>
  <inkml:trace contextRef="#ctx0" brushRef="#br0" timeOffset="66824.39">15176 7324 0,'0'21'0,"0"-42"62,22 21-46,-22-21-1,21 21-15,0-22 16,0 22 0,0 0-16,22 0 15,-22 0-15,0 0 0,21-21 16,-21 21-16,1 0 0,-1 0 15,0 0-15,0 0 0,-42 0 32</inkml:trace>
  <inkml:trace contextRef="#ctx0" brushRef="#br1" timeOffset="101871.66">1058 10287 0,'0'-21'0,"0"0"31,0 0-15,-21 21 15,21 21 1,-21 0-17,21 0-15,0 21 0,0-20 16,0 20-16,0-21 0,0 21 15,0 1-15,0-1 0,0 0 0,0 22 16,0-22-16,0 1 0,0-1 0,0 21 16,0-20-16,0-1 0,0 22 15,0-1-15,-21 1 0,21-1 0,0 1 16,0-1-16,-21 22 0,21-22 0,0 1 16,0-1-16,0 1 0,0-1 15,0 1-15,0-1 0,0 1 0,0-1 16,0 1-16,0-1 0,0 1 15,0-1-15,0 1 0,0-22 16,0 22-16,0-1 0,0-21 0,0 22 16,0-1-16,21 22 0,-21-21 15,0-1-15,0 22 0,0-22 0,0 22 16,0-22-16,0 22 0,0 0 0,0-22 16,0 22-16,0 0 0,0-1 15,0 1-15,0 0 0,0-22 0,0 1 16,0 20-16,0-20 0,0-1 15,0 1-15,0-1 0,0-20 0,0 20 16,0 1-16,-21-22 0,21 0 16,0 1-16,0-1 0,0 0 15,0-21-15,0 22 0,0-22 0</inkml:trace>
  <inkml:trace contextRef="#ctx0" brushRef="#br1" timeOffset="104319.28">1058 10202 0,'0'22'32,"21"-22"-1,1 0-16,-1 0-15,0 0 16,0 0-16,0 0 0,0 0 0,1 0 16,-1 0-16,0 0 0,21 0 15,-21 0-15,22 0 0,-22 0 0,21 0 16,1 0-16,-1 0 0,0 0 16,1 0-16,-1 0 0,0 0 0,1 0 15,20 0-15,-21 0 0,1 0 16,-1 0-16,22 0 0,-22 0 15,21 0-15,1 0 0,-1 0 0,1 0 16,21 0-16,-22 0 0,22-22 0,-22 22 16,1 0-16,20 0 0,-20 0 0,-1 0 15,1 0-15,21-21 0,-22 21 16,1 0-16,20 0 0,1 0 0,0 0 16,-1-21-16,-20 21 0,20 0 0,1 0 15,0 0-15,-22 0 0,22 0 0,-22-21 16,1 21-16,21 0 0,-1 0 15,-20 0-15,20 0 0,1 0 16,0-21-16,-1 21 0,1 0 0,0 0 0,-1 0 16,-20 0-16,-1 0 0,1 0 15,-1 0-15,22 0 0,-21 0 16,-1 0-16,1 0 0,-1 0 0,1 0 16,-1 0-16,1 0 0,-1 0 0,1 0 15,-22 0-15,21 0 0,-20 0 0,-1 0 16,22 0-16,-43 0 0,21 0 0,0 0 15,1 0-15,-22 0 0,21 0 16,1 0-16,-22 0 0,21 0 0,0 0 16,-20 0-16,-1 0 0,21 0 15,-21 0-15,0 0 0,1 0 16,-1 0-16,-21 21 62,0 0-46,0 0-16,0 0 16,0 1-1,0-1-15,0 0 0,0 0 16,0 0-16,0 0 0,0 1 0,0 20 16,0-21-16,0 21 0,0-20 15,0 20-15,0 0 0,0 1 0,0-22 16,0 21-16,0 0 0,0 1 15,21-1-15,-21 0 0,21 1 0,-21-1 16,21 0-16,-21 22 0,0-22 0,0 22 16,21-22-16,-21 22 0,22-1 0,-22 1 15,0-1-15,0-21 0,0 22 0,21-1 16,-21-20-16,0 20 0,21-20 16,-21 20-16,0 1 0,0-1 0,0-21 15,0 22-15,0-1 0,0 1 0,0-22 16,0 22-16,0-22 0,0 22 0,0-22 15,0 0-15,0 22 0,0-22 16,0 22-16,0-22 0,0 21 16,0-20-16,0 20 0,0-20 0,0 20 15,0-21-15,-21 1 0,21-1 0,-21 22 16,21-22-16,-22 0 0,22 1 0,0-22 16,0 21-16,-21 0 0,21 1 0,-21-1 15,21 0-15,-21 1 0,21-1 16,0 0-16,-21 1 0,0-1 0,21 0 15,-22 1-15,22-1 0,0-21 0,-21 22 16,21-1-16,-21-21 0,21 21 0,-21-20 16,21 20-16,-21-21 0,21 0 0,0 0 15,-21 1-15,21 20 16,-22-21-16,22 0 0,0 0 0,0 1 16,-21-1-16,21 0 0,-21 0 0,0 0 15,21 0-15,0 1 16,-21-1-16,0-21 0,21 21 15,-22 0 1,1-21 0,21 21-1,-21-21 1,0 0-16,0 21 16,0-21-16,-1 0 15,1 0-15,0 22 16,0-22-16,0 0 0,0 0 15,-1 21-15,1-21 0,0 0 0,-21 0 16,21 0-16,-1 0 0,-20 21 0,21-21 16,-21 0-16,-1 0 0,22 0 15,-21 0-15,-1 0 0,1 0 0,0 0 16,-1 0-16,1 0 0,0 0 0,-1 0 16,-20 0-16,42 0 0,-22 0 0,1 0 15,0 0-15,-1 0 0,1 0 0,0 0 16,-1 0-16,-20 0 0,21 0 15,-1 0-15,-20 0 0,20 0 16,-20 0-16,-1 0 0,22 0 0,-21 0 16,20 0-16,1 0 0,-22 0 0,22 0 15,-21 0-15,20 0 0,1 0 16,-22 0-16,22 0 0,-21 0 0,20 0 16,-20 0-16,20 0 0,-20 0 0,-1 0 15,1 0-15,-1 0 0,1 0 16,-1 0-16,1 0 0,-1 0 0,22 0 15,-21 0-15,-1 0 0,1 0 0,20 0 16,-20 0-16,-1 0 0,22 0 16,-22 0-16,1 0 0,21 0 0,-22 0 15,22 0-15,-22 0 0,22 0 16,-22 0-16,22 0 0,-21 0 0,20 0 16,-20 0-16,20 0 0,1 0 15,0 0-15,-1 0 0,1 0 0,0 0 16,-1 0-16,1 0 0,0 0 15,-1 0-15,1 0 0,0 0 0,-1 0 16,22 0-16,-21 0 0,0 0 0,20 0 16,-20 0-16,21 0 0,0 0 15,-22 0-15,22 0 0,0 0 0,0 0 16,0 0-16,0 0 0,-1 0 16,1 0-16,0 0 15,0 0-15,0 0 0,0 0 16,-1 0-16,1 0 0,0 0 15,0 0-15,0 0 16,0 0 0,-1 0-16,1 21 0,0-21 15,0 21-15,0-21 16,0 21 0,-1-21-1,22-21 16,0 0-31,22 21 16,-1-21-16,0 0 0,-21-22 0,21 22 16</inkml:trace>
  <inkml:trace contextRef="#ctx0" brushRef="#br1" timeOffset="105179.24">1990 11790 0,'0'-21'0,"0"0"16,0-1-16,0 1 15,0 0 1,0 0 0,0 42 46,0 0-62,0 0 16,0 1-16,0 20 0,0-21 15,0 21-15,0 1 0,0-1 0,0 22 16,0-22-16,0 0 0,0 22 16,0-1-16,0-20 0,0-1 0,0 21 15,0-20-15,0-1 0,0 22 0,0-22 16,0 0-16,0 22 0,0-22 15,0 0-15,0 22 0,0-22 0,0 1 16,0-1-16,0 0 0,0 1 0,0-1 16,0-21-16,0 0 0,0 22 15,0-22-15,21-21 0,-21 21 0,0 0 16,21 0 0,-21-42-1,0 0 1,0 0-16,0 0 0,0-1 15,0 1-15,0-21 0,0 21 16,0-22-16</inkml:trace>
  <inkml:trace contextRef="#ctx0" brushRef="#br1" timeOffset="107083.59">1990 11599 0,'0'0'0,"21"0"78,0 0-78,0-21 15,0 21 1,0 0-16,1 0 0,-1 0 16,0 0-16,21 0 0,-21-21 15,22 21-15,-22 0 0,21 0 16,1 0-16,20-21 0,-21 21 0,22 0 16,-22 0-16,22 0 0,-22 0 15,22-21-15,-1 21 0,-21 0 16,22 0-16,-22 0 0,1 0 0,20 0 15,1 0-15,-22 0 0,21 0 0,1 0 16,-1 0-16,1 0 0,-1 0 0,1 0 16,-22 0-16,22 0 0,-1 0 15,-20 0-15,20 0 0,-21 0 0,1 0 16,-1 21-16,0-21 0,1 0 0,-1 0 16,0 0-16,1 0 0,-1 0 15,0 0-15,1 0 0,-1 21 0,22-21 16,-22 0-16,0 0 0,1 0 0,-1 0 15,0 0-15,1 0 0,-1 0 16,0 0-16,1 0 0,-22 0 16,21 0-16,-21 0 0,22 0 0,-22 0 15,0 0-15,0 0 0,0 0 0,0 0 16,1 0-16,-1 0 16,-21 21 30,0 0-30,0 1-16,0-1 16,0 0-16,0 0 15,0 0-15,0 0 16,0 1-16,0-1 0,0 0 16,0 0-16,0 0 0,0 0 0,0 1 15,0 20-15,0-21 0,0 21 16,0-20-16,0 20 0,0-21 0,0 21 15,0-20-15,0 20 0,0-21 0,0 21 16,0-20-16,0 20 0,0 0 0,0-21 16,0 1-16,21 20 0,-21-21 0,0 21 15,0-20-15,21-1 0,-21 21 16,0-21-16,0 0 0,0 22 0,0-22 16,0 0-16,0 21 0,21-20 0,-21-1 15,0 21-15,0-21 0,21 0 16,-21 1-16,0 20 0,0-21 15,0 0-15,0 0 0,0 1 0,0-1 16,0 0-16,0 0 0,0 0 16,0 0-16,0 1 0,0-1 15,-21-21 1,21 21-16,-21-21 0,21 21 16,-21-21-1,21 21-15,-21-21 0,0 0 0,-1 21 16,1-21-16,0 0 15,0 0-15,0 22 0,0-22 16,-1 0-16,1 0 0,0 0 16,0 0-16,0 0 0,0 21 0,-1-21 15,1 0-15,-21 0 0,21 0 0,0 0 16,-22 0-16,1 0 0,21 0 16,-22 0-16,1 0 0,0 0 0,-1 0 15,1 0-15,0 0 0,-1 0 0,22 0 16,-21 0-16,21 21 0,-22-21 15,22 0-15,-21 0 0,21 0 0,-22 0 16,22 0-16,-21 0 0,21 0 0,-22 0 16,1 0-16,21 0 0,-21 0 0,-1 0 15,22 0-15,-21 0 16,-1 0-16,1 0 0,0 0 0,-1 0 16,22 0-16,-21 0 0,0 0 0,-1 0 15,1 0-15,21 0 0,-22 0 0,1 0 16,21 0-16,-21 0 0,20 0 15,-20 0-15,21 0 0,0 0 0,0 0 16,-22 0-16,22 0 0,0 0 0,0 0 16,0 0-16,-1 0 0,1 0 15,0 0-15,0 0 0,0 0 0,0 0 16,-1 0-16,1 0 0,0 0 0,0 0 16,0 0-16,0 0 15,-1 0-15,1 0 0,0 0 16,0 0-16,21-21 0,-21 21 15,0 0-15,-1 0 16,1 0-16,0 0 0,0 0 16,0 0-16,0 0 15,-1 0-15,1 0 16,0 0 0,0 0-1,0 0 1,0 0-1,-1 0 17,1 0-17,0 0 1,0 0-16,0 0 31,0 0-15,21-21 15,0-1 110</inkml:trace>
  <inkml:trace contextRef="#ctx0" brushRef="#br0" timeOffset="113427.42">8551 10033 0,'0'-21'0,"0"0"15,0 0-15,0-22 16,0 22-16,0 0 16,-21 21-16,21 21 46,0 0-46,-21 0 0,21 22 0,0-22 0,0 42 16,0-20-16,-21-1 0,21 0 16,0 1-16,0-1 0,0 0 0,0 1 15,0-1-15,-21 43 0,-1-43 0,22 0 16,0 1-16,0-22 0,-21 0 0,21 21 16,0-20-16,0-1 0,-21 0 0,21 0 15,0-42 16,0 0-31,0 0 0,0-1 16</inkml:trace>
  <inkml:trace contextRef="#ctx0" brushRef="#br0" timeOffset="113687.27">8763 9927 0,'0'0'0,"0"-21"0,21 21 16,-21 21-1,0 0-15,0 1 16,0-1-16,0 0 0,0 0 0,0 0 16,0 22-16,0-22 0,0 0 0,0 21 15,0-21-15,-21 43 0,21-22 0,0 1 16,0-1-16,0-21 0,0 21 0,0-20 16,0 20-16,0-21 0,-21 0 15,21 0-15,0 22 0,0-22 0,0 0 16,0 0-16,0-42 31</inkml:trace>
  <inkml:trace contextRef="#ctx0" brushRef="#br0" timeOffset="113895.15">8403 10478 0,'-21'21'15,"42"-21"1,0 0 0,0 0-16,1 0 15,-1 0-15,0 0 0,21 0 0,1-21 16,-22 21-16,0 0 0,0-22 0,21 22 16,-20-21-16,-1 21 0,0-21 0,0 21 15,0 0-15,0-21 0,1 21 0</inkml:trace>
  <inkml:trace contextRef="#ctx0" brushRef="#br0" timeOffset="114511.79">9483 10435 0,'21'0'0,"-21"-63"15,0 42-15,0-1 16,0 1-16,0 0 0,0 0 16,-21 21-16,21-21 0,-22 0 0,1-1 15,0 1-15,0 0 0,0 21 16,0-21-16,-1 21 0,1 0 16,0 0-16,0 0 0,-21 21 15,20 0-15,1 0 0,21 1 16,-21-1-16,0 21 0,0-21 0,21 22 15,0-1-15,-21-21 0,-1 21 0,22-20 16,0 20-16,0 21 0,-21-41 0,21-1 16,0 0-16,0 0 0,0 0 0,0 0 15,0 1-15,0-1 0,21-21 16,1 0-16,-1 21 0,0-21 16,0 0-16,0 0 0,0 0 15,1-21-15,-1 21 0,0-21 0,-21-1 16,21 1-16,0 0 0,22-21 0,-22 21 15,0-22-15,-21 22 0,21-21 0,-21-1 16,21 22-16,-21-21 0,0 21 16,0-22-16,0 22 0,0 0 0,0-21 15,0 21-15,0 42 32,0 0-32,0 42 15,0-41-15,0 20 0,0-21 0,0 21 16,0-20-16,0 20 0,0-21 0,0 0 15,0 22-15,0-22 0,0 0 0,21 0 16,-21 0-16,22 0 0,-1-21 0,0 22 16,0-22-16,0 0 0,0 0 15,1 0-15,-1 0 0,0 0 0,0-22 16,0 22-16,43-42 0,-43 21 16,21 0-16,-21 0 0,1-1 0,-1-20 15,0 21-15,0-21 0</inkml:trace>
  <inkml:trace contextRef="#ctx0" brushRef="#br0" timeOffset="114968.53">10012 10181 0,'0'0'0,"-21"21"31,21 1-31,0-1 16,-22 0-16,22 0 0,0 0 0,-21 22 16,21-22-16,0 0 0,0 21 0,0-21 15,0 1-15,0-1 0,0 21 0,-21 0 16,21-20-16,0-1 0,0 0 15,0 0-15,0 0 16,-21-21 0,21-21-1,0 0 1,0 0-16,0 0 0,0-1 16,0 1-16,0 0 0,0-21 0,0-1 15,0 1-15,21 21 0,0-21 0,0 20 16,1 1-16,-1 0 0,0-21 15,0 42-15,21-21 0,-20-1 0,20 1 16,-21 21-16,43 0 0,-22 0 0,-21 0 0,21 0 16,-20 0-16,-1 0 0,0 21 15,0 1-15,0-1 0,0 0 0,1 0 16,-1 0-16,-21 43 0,0-43 0,0 21 16,0-21-16,0 22 0,0-22 0,0 0 15,-21 0-15,-1 22 0,22-22 0,-21 0 16,0 0-16,0-21 0,21 42 0,-21-42 15,21 22-15,0-44 32,21 1-17,0-21-15,-21 21 0,21 21 0</inkml:trace>
  <inkml:trace contextRef="#ctx0" brushRef="#br0" timeOffset="115572.19">11282 10266 0,'0'0'0,"21"0"0,-21-21 0,0 0 16,0-1-16,0 1 16,-21 21-16,0 0 0,-1-21 0,1 21 15,-21 0-15,21 0 0,0 0 0,-1 0 16,-20 0-16,21 0 0,0 0 15,-22 0-15,22 21 0,0-21 0,-21 21 16,21 1-16,-22-1 0,1 42 0,21-42 16,0 1-16,-1 20 0,1-21 0,21 21 15,0-20-15,-21 20 0,21-21 0,0 21 16,0-20-16,0-1 0,0 0 0,0 0 16,0 0-16,21 0 0,0-21 0,1 22 15,-1-22-15,21 0 0,-21 0 16,0 0-16,1 0 0,20 0 0,-21-22 15,0 1-15,22 21 0,-22-21 16,21 0-16,22-21 0,-43-1 0,21 22 16,-21-21-16,0-1 0,22 1 0,-22 0 15,0-1-15,-21 1 0,21 0 0,0 21 16,-21-22-16,22 1 0,-22-43 0,0 64 16,0-21-16,0-85 15,0 106 1,-22 21-16,1 0 15,21 21-15,-21 21 0,21-21 0,0 22 16,0-22-16,0 21 0,-21 0 0,21 1 16,0-22-16,0 21 0,0 1 0,0-1 15,0 0-15,0 1 0,0 41 16,0-63-16,0 22 0,0-1 0,0-21 16,21 0-16,-21 1 0,0-1 0,21 0 15,0-21-15,1 21 0,-1-21 0,0 0 16,0 0-16,0 0 0,0 0 15,22 0-15,-22-21 0,0 0 0,0 0 16,0 21-16,1-43 0,-1 22 0,0 0 16,0-21-16</inkml:trace>
  <inkml:trace contextRef="#ctx0" brushRef="#br0" timeOffset="115823.83">12044 9821 0,'0'-21'0,"0"42"0,0-63 0,0 63 31,-21 0-31,-1 1 0,1-1 0,21 21 16,0-21-16,-21 22 0,21-1 0,-21-21 15,21 21-15,0 43 0,-21-64 0,21 22 16,-21-1-16,21 0 0,0 1 0,0-1 16,0-21-16,-22 21 0,22 1 0,-21-22 15,21 0-15,0 0 0,0 22 0,0-22 16,0 0-16,21-21 15,1 0 1,-1 0-16,0 0 0,0-21 16,-21 0-16,42-22 0</inkml:trace>
  <inkml:trace contextRef="#ctx0" brushRef="#br0" timeOffset="116207.61">12150 10351 0,'0'0'0,"0"21"0,0 0 16,21-21 0,0 0-1,0 0-15,21 0 0,-20-21 16,-1 21-16,0-21 16,0 21-16,0-22 0,0 1 0,-21 0 15,22 21-15,-22-21 0,21 0 0,-21 0 16,21-1-16,-21 1 0,0 0 15,-21 21-15,0 0 16,-1 0-16,1 0 0,-21 0 16,21 0-16,0 21 0,-1-21 0,1 21 15,0 1-15,0-1 0,0 0 0,21 0 16,0 0-16,0 22 0,-21-22 0,21 0 16,0 0-16,0 43 0,0-43 0,0 0 15,0 0-15,0 0 0,0 0 16,21 1-16,0-22 15,0 21-15,0-21 0,0 0 0,1 0 16,41 0-16,-42 0 0,0 0 0,1-21 16,-1-1-16,0 22 0,0-21 0,0 0 15</inkml:trace>
  <inkml:trace contextRef="#ctx0" brushRef="#br0" timeOffset="116675.53">13398 9906 0,'0'0'0,"-21"0"0,0 0 15,42 0 17,0 0-32,22 0 15,-22 0-15,21 0 0,-21-21 0,22 21 16,-22 0-16,21 0 0,1 0 0,-22 0 16,21-21-16,-21 21 0,22 0 15,-22 0-15,0 0 0,0 0 0,-42 0 31,0 0-15</inkml:trace>
  <inkml:trace contextRef="#ctx0" brushRef="#br0" timeOffset="116920.39">13547 9864 0,'-43'84'31,"22"-62"-31,21-1 0,-21 21 0,21-21 16,0 0-16,0 22 0,0-22 0,-21 21 0,21-21 16,-21 22-16,21-1 0,-22 22 15,22-22-15,0-21 0,-21 21 0,21-20 16,-21-1-16,21 21 0,0-21 0,0 0 16,0 1-16,0-1 15,21-42 1,0-1-1,-21 1-15,43-21 0</inkml:trace>
  <inkml:trace contextRef="#ctx0" brushRef="#br0" timeOffset="117423.49">13737 9970 0,'0'21'31,"0"0"-15,0 0-16,0 0 0,-21 43 0,21-43 16,0 0-16,0 21 0,0-20 0,0 20 15,-21-21-15,21 21 0,0-20 0,-21 20 16,21-21-16,0 0 0,-22 22 0,22-22 16,0 0-16,0 0 0,0 0 15,0 0 1,0-42-1,0 0-15,0 0 16,0 0-16,22 0 0,-22-1 16,21 1-16,-21-21 0,0 21 0,21 0 15,0-22-15,0 22 0,0 0 0,1 0 16,-22 0-16,21-1 0,0 1 0,0 0 16,0 21-16,22-21 0,-1 21 15,-21 0-15,0 0 0,0 0 0,1 0 0,-22 21 16,21-21-16,0 21 0,-21 0 15,21 1-15,-21-1 0,0 21 0,0-21 0,0 22 16,0-22-16,0 21 0,0 0 16,0-20-16,0 20 0,-21-21 0,21 0 15,-21 22-15,21-22 0,-21 0 0,21 0 16,0 0-16,0 0 0,0 1 16,0-44 15,0 1-31,21 0 15,0 0-15,-21 0 0,21 0 0</inkml:trace>
  <inkml:trace contextRef="#ctx0" brushRef="#br0" timeOffset="117683.34">14520 10181 0,'0'0'0,"0"21"31,0 1-31,0-1 0,0 0 16,0 0-16,-21 0 0,21 22 0,-21-1 15,21-21-15,0 0 0,0 0 0,0 1 16,-21-1-16,21 21 0,-21-21 0,21 0 16,0 1-16,0-1 0,0 0 15,0 0-15,0 0 16,21-21-1,0-21 1,0 21-16,0-21 0</inkml:trace>
  <inkml:trace contextRef="#ctx0" brushRef="#br0" timeOffset="118080.11">15071 10160 0,'0'0'0,"-22"0"31,1 0-31,0 0 0,0 0 0,0 0 16,0 21-16,-22-21 0,22 21 0,0 1 15,0-22-15,0 21 0,-1 0 0,1-21 16,21 21-16,-21 0 0,21 0 0,0 1 16,0 20-16,21-42 15,0 21-15,1-21 16,20 0-16,-21 0 0,0 21 0,0-21 15,22 0-15,-22 0 0,0 21 0,21-21 16,-20 0-16,-1 22 0,0-22 0,-21 21 16,21-21-16,-21 21 0,21 0 15,-21 0-15,0 0 16,-21-21-16,0 22 0,-21-22 0,20 0 16,1 21-16,0-21 0,-21 0 0,21 21 15,-22-21-15,22 0 0,0 0 0,-21 0 16,20 0-16,1 0 0,0 0 0,0 0 15,0 0-15,0 0 0,21-21 16,-22 0-16,22-1 0,-21 22 16,21-21-16,0-21 0,0 21 0</inkml:trace>
  <inkml:trace contextRef="#ctx0" brushRef="#br0" timeOffset="118452.9">14584 9843 0,'0'0'0,"-21"0"0,-1 0 16,22 21-16,0 0 0,0 0 16,0 0-16,0 0 15,22-21 1,-1 0-16,0 0 0,0 0 0,0 0 15,0 0-15,1 0 0,-1 0 0,0 0 16,0 0-16,0-21 0,0 21 16,-21-21-16,0 0 0,22 21 15,-22-21-15,0 0 0,0-1 0,-22 1 16,22 0-16,-21 0 0,0 21 0,0 0 16,0-21-16,0 21 0,-1 0 0,1 0 15,0 0-15,0 21 0,0 0 16,21 0-16,0 0 0,-21 1 0,21-1 15,0 0-15,0 0 0,0 0 0,0 0 16,0 1-16,0-1 0,0 0 16,21-21-16</inkml:trace>
  <inkml:trace contextRef="#ctx0" brushRef="#br0" timeOffset="118924.21">16319 9716 0,'0'21'31,"0"0"-16,0 0-15,0 21 0,-21 22 16,0-22-16,21-21 0,0 22 0,0-1 16,-21 0-16,21-20 0,-21 20 0,21 0 15,0 1-15,0-22 0,-21 21 0,-1 22 16,22-22-16,-21-21 0,21 0 0,0 0 16,0 1-16,0-1 0,0 0 0,0 0 15,0-42 16,0 0-31,0 0 0,0-1 0</inkml:trace>
  <inkml:trace contextRef="#ctx0" brushRef="#br0" timeOffset="119247.03">16129 9800 0,'0'-21'0,"0"42"0,0-63 16,0 21-16,0 0 0,0-1 0,0 1 15,21 0-15,0 21 0,0-21 16,1 0-16,41 21 0,-21-21 0,-20 21 16,20 0-16,0 0 0,1 0 0,-1 0 15,-21 0-15,21 0 0,-20 21 0,20 0 16,-21 0-16,0 21 0,0-20 0,-21 20 16,0-21-16,0 64 0,0-64 0,-21 21 15,0 1-15,0-22 0,0 21 16,-22-21-16,1 0 0,0 1 0,-1 20 15,1-42-15,0 21 0,21 0 0,-64 0 16,64 1-16,0-22 0,-1 0 0,1 0 16,42 0 15,1 0-15,-1-22-16,21 22 0</inkml:trace>
  <inkml:trace contextRef="#ctx0" brushRef="#br0" timeOffset="119703.76">16827 10075 0,'-21'0'16,"0"0"-16,0 22 15,0-1-15,0-21 0,21 21 16,-22 0-16,1 0 0,0 0 15,21 1-15,0-1 0,-21 42 0,0-42 16,21 1-16,0-1 0,0 21 0,0-21 16,0 0-16,0 1 0,0-1 0,0 0 15,0 0-15,21-21 0,0 21 0,0-21 16,0 0-16,22 0 16,-22 0-16,0 0 0,0 0 0,0 0 15,1 0-15,-1-21 0,0 0 0,0 21 16,0-21-16,0 0 0,1-1 0,-1 1 15,0 0-15,0-21 0,-21-1 0,0 22 16,0 0-16,0-21 0,0 21 0,0-1 16,0 1-16,-21 0 0,0 0 0,0 0 15,-1 21-15,1-21 0,0 21 0,-21 0 16,21 0-16,-22 0 0,22 0 0,0 0 16,0 0-16,21 21 0,-21-21 15,21 21-15,0 0 16,21-21-1,21 21-15,-21-21 0,0 0 0,22 0 16,-22 0-16,0 0 0,21 0 0,-20 0 16,20 0-16,-21 0 0,21 0 0</inkml:trace>
  <inkml:trace contextRef="#ctx0" brushRef="#br0" timeOffset="119996.6">17462 10033 0,'0'0'0,"22"0"0,-44 0 31,1 42-15,0-20-16,21-1 0,-21 0 0,21 0 16,0 0-16,0 0 0,0 22 0,0-1 15,-21-21-15,21 22 0,-21 20 0,21-21 16,0 1-16,0-1 0,0 22 0,-22-22 16,1 64-16,21-43 0,0-20 0,-21-1 15,21 0-15,-21 22 0,0-22 0,21 0 16,-21 1-16,21-1 0,0-21 0,0 22 15,0-22-15,0 42 0,0-42 16,0 1-16,0-44 31,0 1-31,21 0 0,0-21 0,-21-1 16,21 22-16,0-21 0,-21 0 16,21-1-16,1 1 0</inkml:trace>
  <inkml:trace contextRef="#ctx0" brushRef="#br0" timeOffset="120323.43">17420 10202 0,'0'0'0,"-21"-21"0,21 0 0,-21 21 15,21-21-15,0 0 0,0 0 16,0-1-16,21 22 16,0 0-16,0-21 0,0 21 0,1 0 15,-1 0-15,21 0 0,-21 0 0,0 0 16,22 0-16,-22 0 0,0 0 15,21 0-15,-20 21 0,-1 1 0,0-1 16,-21 0-16,0 0 0,0 0 0,0 0 16,0 1-16,0-1 0,0 0 0,-21 0 15,0 0-15,-1 0 0,1 1 0,0-1 16,-21 0-16,-1 0 0,22-21 0,0 0 16,0 21-16,0-21 0,0 0 0,-1 0 15,1 0-15,0 0 0,42-21 47,0 21-47,1-21 0,-1 0 0,0 21 0,0-21 16,0 21-16</inkml:trace>
  <inkml:trace contextRef="#ctx0" brushRef="#br0" timeOffset="120723.2">18119 10097 0,'0'-22'0,"-22"22"32,22 22-17,-21-22-15,0 21 0,21 0 0,0 0 16,-21-21-16,21 21 0,-21 22 0,21-22 16,-21 21-16,21 0 0,0-20 0,0 20 15,0-21-15,0 0 0,0 0 0,0 1 16,0-1-16,21 0 0,0-21 0,0 21 15,0-21-15,0 21 0,1-21 0,-1 0 16,21 0-16,-21 0 0,22 0 0,-22-21 16,42 0-16,-42 0 0,22 0 0,-22-1 15,0 1-15,0 0 0,0 0 0,-21-21 16,0 20-16,22 1 0,-22 0 0,21-21 16,-21 21-16,0-1 0,0 1 15,0 0-15,0 0 0,0 0 0,0 0 16,-21-1-16,-1 22 15,1 0-15,21 22 32,0-1-32,0 0 15,21-21-15,-21 21 16</inkml:trace>
  <inkml:trace contextRef="#ctx0" brushRef="#br0" timeOffset="121048.02">18838 10054 0,'0'0'15,"0"21"1,0 1-16,0-1 16,0 0-16,0 0 0,0 0 0,0 0 15,0 22-15,0-22 0,0 21 0,0 1 16,0 41-16,0-41 0,0 20 0,0-21 15,0 1-15,0-1 0,-21 22 0,21-22 16,0 0-16,0 1 0,-21-1 0,0 21 16,21-20-16,-21-1 0,21 0 15,0 1-15,-22 41 0,1-41 0,21-1 16,-21-21-16,21 0 0,-21 22 0,21-22 16,0 0-16,0 0 0,0-42 31,0-21-31,21 21 15,0-1-15,0 1 0,-21-21 0</inkml:trace>
  <inkml:trace contextRef="#ctx0" brushRef="#br0" timeOffset="121391.82">18775 10181 0,'0'0'0,"0"-42"0,-21 21 16,-1 0-16,22-1 0,0 1 0,-21 0 15,0 0-15,21 0 0,0 0 16,0-1-16,21 1 0,0 0 16,22 0-16,-22 21 0,0 0 15,0 0-15,22 0 0,-22 0 0,21 0 16,-21 0-16,0 0 0,22 21 0,-22-21 16,0 21-16,21 0 0,1 22 0,-22-22 15,-21 21-15,21-21 0,-21 1 16,0-1-16,0 0 0,0 0 0,0 21 0,0-20 15,0-1-15,-21 0 0,0 0 0,0 0 16,-1 0-16,1 1 0,0-1 16,-21 0-16,-1 0 0,22-21 0,0 0 15,-21 21-15,21-21 0,-1 0 16,1 0-16,0 0 0,0 0 16,0 0-16,0 0 15,-1-21-15,1 21 0,0 0 0</inkml:trace>
  <inkml:trace contextRef="#ctx0" brushRef="#br0" timeOffset="122563.8">8488 11451 0,'0'0'0,"-21"-21"0,-43 0 0,43 21 16,0 0-16,0 0 0,-1 0 0,1-21 16,0 21-16,0 0 0,0 0 0,0 0 15,-1 0-15,1-21 0,0 21 16,0 0-16,0 0 0,21-22 16,-21 22-16,42 0 62,0 0-62,0 0 0,0 0 16,0 0-16,1 0 0,-1 0 0,0 0 15,0 0-15,0 0 0,22 0 0,-22 0 16,21 0-16,0 0 0,1 0 0,63 0 16,-43 0-16,1 0 0,-1 0 0,1 0 15,20 0-15,-20 22 0,20-22 16,1 0-16,0 0 0,-1 0 0,1 0 15,0 0-15,21 0 0,-1 0 0,1 0 16,0 0-16,0 0 0,0 0 0,21 0 16,-21 0-16,-1 0 0,22 0 0,0 0 15,127 0-15,-127 0 0,0 0 0,0 0 16,0 0-16,22 0 0,-22 0 0,21 0 16,0 0-16,0 0 0,0 0 0,0 0 15,22 0-15,-22 0 0,21 0 0,-21 0 16,22 0-16,-22-22 0,21 22 15,-21 0-15,22 0 0,-1-21 0,-21 21 0,22 0 16,-1 0-16,0 0 0,170-21 16,-170 21-16,1 0 0,-22 0 0,21 0 15,0-21-15,1 21 0,-1 0 0,-21 0 16,0-21-16,22 21 0,-22 0 0,0 0 16,0 0-16,-21-21 0,21 21 0,-21-22 15,0 22-15,0 0 0,0 0 0,-21 0 16,21 0-16,0-21 0,-21 21 0,21 0 15,-21 0-15,0 0 0,84 0 0,-105 0 16,0 0-16,-1-21 0,22 21 0,-21 0 16,-22 0-16,22 0 0,-22 0 0,1 0 15,-1 0-15,1 0 0,-22 0 0,1 0 16,-1 0-16,0-21 0,-21 21 16,22 0-16,-22 0 0,0 0 0,0 0 15,-21-21 16,0 0-15</inkml:trace>
  <inkml:trace contextRef="#ctx0" brushRef="#br0" timeOffset="122700.94">20066 11113 0,'0'0'0,"-21"0"94,0 0-94,-1 0 0</inkml:trace>
  <inkml:trace contextRef="#ctx0" brushRef="#br0" timeOffset="126502.87">3302 10118 0,'-21'0'0,"0"0"32,-1 0-17,22 21 1,0 0 0,-21 0-16,21 0 15,0 1-15,0-1 16,21-21-1,1 0-15,-1 0 16,0 0-16,0 0 16,-21-21-1,21 21-15,-21-22 0,0 1 16,0 0 0,0 0-16,0 0 0,-21 0 15,0-1-15,0 22 16,0-21-16,-1 21 0,1-21 15,0 21-15,0 0 0,0 0 16,0 0 0,-1 0-16,22 21 0,0 0 0,-21 1 15,21-1-15,0 0 16,0 0-16,0 0 0,0 0 16,21-21-1,-21 22-15,22-22 16,-1 0-16,0 0 0,0 0 15,0 0-15,0 0 16,1 0-16,-1-22 16,-21 1-16,21 21 0,-21-21 15,0 0-15,0 0 16,0 0-16,0-1 16,-21 22-16,0-21 0,21 0 0,-22 21 15,22-21-15,-21 21 0,0 0 0,0 0 16,0 0-1,21 21 1,0 0-16,0 0 16,0 1-16,0-1 15,0 0-15,0 0 0,0 0 16,0 0 0,21-21-16,0 0 15,0 0-15,0 0 16,1 0-1,-22-21-15,21 21 0,-21-21 0,0 0 16,0 0-16,0 0 16,0-1-16,0 1 0,0 0 15,0 0-15,-21 21 16,21-21-16,-22 21 0,1-21 0,0 21 16,0 0-1,0 0-15,0 0 16,21 21-16,0 0 15,0 0-15,0 0 16,0 0-16,0 1 0,0-1 0,0 0 16,0 0-16,21 0 15,0-21-15,0 0 0,-21 21 16,21-21-16,0 0 0,1 0 16,-1 0-16,-21-21 15,21 21-15,0-21 16,-21 0-16,0 0 15,0 0-15,0-1 16,0 1-16,-21 0 0,0 21 16,21-21-16,-21 21 0,-1-21 0,1 21 15,0 0-15,21-21 16,-21 21-16,0 0 0,0 0 31,21 21-31,0 0 0,0 0 16,0 0-16,0 0 0,0 1 15,0-1-15,0 0 16,21-21 0,-21 21-16,21-21 0,0 0 15,0 0-15,0 0 0,1 0 16,-1 0-16,0 0 16,0-21-16,-21 0 0,21 21 15,-21-21-15,21 21 0,-21-22 16,0 1-16,0 0 0,0 0 15,0 0-15,-21 21 0,0-21 16,0 21-16,0 0 0,0 0 16,-1-22-16,1 22 0,0 0 15,0 0-15,21 22 16,-21-1-16,21 0 16,0 0-16,0 0 15,0 0-15,0 1 0,0-1 16,21-21-16,0 21 15,0-21-15,0 0 16,1 0-16,-1 0 16,0 0-16,0 0 0,0 0 15,-21-21-15,21 21 0,1-21 16,-1-1-16,-21 1 16,0 0-16,0 0 0,0 0 15,-21 0-15,-1 21 16,1 0-16,21-22 0,-21 22 15,0 0-15,0 0 0,0 0 0,-1 0 16,1 22-16,21-1 16,0 0-16,0 0 15,0 0-15,0 0 0,0 1 16,0-1-16,21-21 16,-21 21-1,22-21-15,-1 0 0,0 0 16,0 0-1,-21-21-15,21 21 0,-21-21 0,0-1 16,0 1 0,0 0-16,0 0 15,0 0-15,-21 21 0,0-21 16,0 21-16,0 0 16,-1 0-16,1 0 0,0 0 0,0 0 15,0 0-15,21 21 16,-21-21-16,21 21 0,0 0 15,0 0-15,0 0 0,0 1 16,0-1-16,21-21 16,-21 21-16,21-21 0,0 21 15,0-21-15,0 0 16,1 0-16,-1 0 0,0 0 16,0 0-16,0 0 15,-21-21-15,0 0 16,21 21-16,-21-21 15,0-1-15,0 1 16,-21 21-16,0 0 0,21-21 0,-21 21 16,0 0-16,0 0 0,-1 0 0,1 0 15,0 0-15,0 0 16,21 21-16,0 0 16,0 1-16,0-1 15,0 0-15,0 0 16,21-21-1,-21 21-15,21-21 16,0 0 0,1 0-1,-1 0-15,-21-21 32,0 0-32,0 0 15,0 0 1,-21 21-1,21-22-15,-22 22 0,22 22 47,0-1-31,0 0 0,0 0-1,22-21-15,-1 0 31,0 0-15,-21-21 31,21 21-31,-21-21-16</inkml:trace>
  <inkml:trace contextRef="#ctx0" brushRef="#br0" timeOffset="127819.74">3302 10054 0,'0'0'0,"0"-21"47,-21 21-47,21-21 16,0 0-16,0 0 15,-21 21-15,21-22 16,0 1-16,0 0 16,0 0-1,21 21-15,0-21 0,-21 0 16,21 21-16,-21-22 0,21 22 15,0 0-15,-21-21 0,22 21 16,-1-21-16,0 21 16,0 0-16,0-21 0,0 0 15,1 21-15,-1 0 0,-21-21 16,21 21-16,0 0 0,0 0 0,-21-22 16,21 22-16,1 0 0,-1 0 0,0 0 15,0 0-15,0-21 16,0 21-16,1 0 0,-1 0 0,0 0 15,0 0-15,0 0 0,0 0 0,1 0 16,-1 0-16,0 0 0,0 0 0,0 0 16,0 0-16,1 0 0,-1 0 15,0 0-15,0 0 16,-21 21-16,21-21 16,0 22-16,1-22 0,-22 21 0,21-21 15,-21 21-15,21 0 0,0-21 0,0 21 16,0 0-16,1 1 0,-1-22 15,-21 21-15,21 0 0,0-21 0,-21 21 16,21 0-16,0-21 0,-21 21 16,22 1-16,-1-22 0,-21 21 0,21-21 15,-21 21-15,21-21 0,-21 21 0,21-21 16,0 21-16,-21 0 0,22-21 0,-1 22 16,0-22-16,-21 21 0,0 0 15,21-21-15,-21 21 16,21-21-16,-21 21 0,0 0 15,0 1-15,0-1 16,21-21-16,-21 21 0,0 0 16,0 0-16,0 0 15,22-21-15,-22 22 0,0-1 0,0 0 16,0 0-16,0 0 16,0 0-16,0 1 0,0-1 15,0 0-15,0 0 0,0 0 16,21 0-16,-21 1 0,0-1 15,0 0 1,0 0-16,0 0 0,0 0 16,0 1-16,0-1 15,0 0-15,0 0 0,0 0 16,0 0-16,0 1 0,0-1 16,0 0-16,0 0 0,0 0 15,0 0-15,0 1 0,0-1 16,0 0-16,0 0 15,0 0-15,-21-21 0,21 21 16,0 1-16,-22-22 0,22 21 16,0 0-16,-21 0 15,21 0-15,-21-21 0,21 21 16,0 1-16,-21-1 0,0 0 16,21 0-16,-21 0 15,-1 0-15,1 1 16,21-1-1,0 0 1,-21-21-16,21 21 31,-21-21-31,21 21 32,0 0-1,-21-21-16,21 22 79,-21-22-63,21-22-15,0 1-16,0 0 16</inkml:trace>
  <inkml:trace contextRef="#ctx0" brushRef="#br0" timeOffset="128383.48">4318 11134 0,'0'-21'15,"0"42"32,0 0-31,0 0-16,0 0 0,0 0 15,0 1-15,0-1 0,21 0 16,-21 0-16,0 0 0,0 0 0,21 1 16,-21-1-16,0 0 0,0 0 0,0 0 15,0 0-15,0 1 16,0-1 0,0-42 30,0-1-30,21 22 0,1-21-16,-1 21 15,0-21-15,0 0 0,0 21 0,0-21 16,1 21-16,-1-21 0,0 21 0,0-22 16,0 1-16,22 21 0,-22-21 0,0 21 15,0-21-15,21 21 0,-20 0 0,-1 0 16,0-21-16,0 21 0,0 0 15,0 0-15,1 0 16,-1 0-16,-21 21 31</inkml:trace>
  <inkml:trace contextRef="#ctx0" brushRef="#br0" timeOffset="129411.1">2455 12467 0,'0'0'15,"0"-21"-15,0 0 16,-21 21 31,0 0-47,21 21 15,-21 0-15,21 0 16,0 1-16,0-1 0,0 0 0,-21 0 16,21 0-16,0 0 15,0 1-15,0 20 0,0-21 0,0 0 16,0 0-16,0 1 15,0-1-15,21-21 16,0 0-16,0 0 16,0 0-16,0 0 15,1 0-15,-22-21 0,21-1 0,0 22 16,-21-21-16,21 0 0,0 0 16,-21 0-16,0 0 0,0-1 15,0 1-15,0 0 16,0 0-16,0 0 0,-21 0 0,0 21 15,0-22-15,0 22 16,-1-21-16,1 21 16,0 0-16,0 0 15,21 21 1,0 1-16,0-1 16,0 0-1,21-21 1,0 0-1</inkml:trace>
  <inkml:trace contextRef="#ctx0" brushRef="#br0" timeOffset="129695.24">2730 12404 0,'0'21'47,"0"0"-47,0 0 0,0 0 15,0 1-15,0-1 0,0 0 16,0 0-16,0 0 0,0 0 16,0 1-16,0-1 0,0 0 0,0 0 15,0 0 1,0-42 15,0 0-15,0 0-16</inkml:trace>
  <inkml:trace contextRef="#ctx0" brushRef="#br0" timeOffset="130071.44">2921 12425 0,'0'21'15,"-21"-21"-15,21 21 16,-21-21-16,-1 0 16,1 21-16,0-21 15,0 0 16,21 22-31,0-1 32,0 0-32,21 0 15,0 0 1,0-21-16,-21 21 0,0 1 16,22-22-16,-1 21 0,-21 0 0,21-21 15,-21 21-15,0 0 16,21-21-16,-21 21 0,21-21 15</inkml:trace>
  <inkml:trace contextRef="#ctx0" brushRef="#br0" timeOffset="130484.24">2074 12340 0,'0'0'0,"-21"0"16,21 21 0,0 1-16,0-1 15,0 0-15,0 0 0,0 0 16,0 0-16,0 22 0,0-22 0,0 0 16,0 21-16,0 1 0,0-22 15,0 21-15,0 1 0,0-1 0,0-21 16,0 21-16,0-20 0,0-1 15,0 0-15,0 0 0,0 0 0,0-42 47,0 0-31,0 0-16,0 0 0,0-1 0</inkml:trace>
  <inkml:trace contextRef="#ctx0" brushRef="#br0" timeOffset="131244.06">2159 12319 0,'21'0'31,"0"0"-15,0 0-16,1 0 0,-1 0 16,0 0-16,21 0 0,1 0 0,-22 0 15,21 0-15,22 0 0,-22 0 0,0 0 16,22-21-16,-22 21 0,22 0 16,-22 0-16,0 0 0,1 0 0,-1-21 15,0 21-15,1 0 0,-1 0 16,-21 0-16,21 0 0,-20 0 0,-1 0 15,0 0-15,0 0 0,0 0 16,0 0 0,-21 21 15,0 0-31,0 0 16,0 0-16,0 1 15,0-1-15,0 0 16,0 0-16,0 0 15,0 0-15,0 1 0,0-1 0,0 0 16,0 0-16,0 0 0,22 0 0,-1 1 16,-21-1-16,0 0 15,0 0-15,21 0 0,0 0 16,-21 1-16,21-1 0,-21 0 16,0 0-16,21 0 0,-21 0 15,0 1 1,-21-1-1,0-21-15,0 0 16,0 0-16,-22 0 0,22 21 16,-21-21-16,0 0 0,-1 0 0,-20 0 15,20 21-15,-20-21 0,-1 0 0,1 0 16,-1 21-16,-20-21 0,20 0 16,1 0-16,-1 21 0,1-21 0,-1 0 15,1 0-15,20 0 16,-20 22-16,42-22 0,-22 0 0,22 0 15,0 0-15,0 0 0,0 0 16,0 0-16,42 0 31,0 0-15,0 0-16,0-22 0,22 22 16,-22 0-16</inkml:trace>
  <inkml:trace contextRef="#ctx0" brushRef="#br0" timeOffset="131631.84">3535 12383 0,'0'21'15,"0"85"1,0-85-16,0 0 15,0 0-15,0 0 0,0 22 0,0-22 16,21 0-16,-21 0 0,0 0 16,0 22-16,0-22 0,0 0 15,0 0-15,21-21 32</inkml:trace>
  <inkml:trace contextRef="#ctx0" brushRef="#br0" timeOffset="132591.97">3535 12298 0,'-21'0'0,"42"0"47,0 0-47,0 0 15,0 0-15,0 0 0,1 0 16,20 0-16,0-21 0,-21 21 0,22 0 16,-1 0-16,0-21 0,1 21 0,-1 0 15,0 0-15,1 0 0,-1 0 16,0 0-16,22 0 0,-22 0 0,1 0 15,20 0-15,-21 0 0,1 0 16,20 0-16,-20 0 0,-1 0 0,0 0 16,1 0-16,-1 0 0,0 0 0,1 0 15,-22 0-15,21 0 0,-21 0 16,0 0-16,1 0 0,-1 0 16,0 0-16,0 0 15,0 0 1,0 21 46,-21 0-46,22-21 0,-1 21-16,-21 0 15,21 0-15,-21 1 16,21-1-16,-21 0 15,0 0-15,0 0 0,0 0 16,0 1-16,0-1 0,0 0 16,0 0-16,0 0 0,0 0 15,0 1-15,0-1 0,0 0 0,0 0 16,0 0-16,0 0 0,0 1 0,-21-1 16,21 0-16,-21 0 0,0 0 15,21 0-15,0 1 0,0-1 16,-22-21-1,22 21-15,-21-21 16,21 21-16,-21-21 16,0 0-16,0 0 15,0 0 1,-1 0-16,1 0 0,-21 0 16,21 0-16,0 0 0,-22 21 15,1-21-15,0 0 0,-22 0 0,22 0 16,-22 0-16,1 0 0,-1 0 0,22 0 15,-22 0-15,1 0 0,21 21 16,-22-21-16,22 0 0,-22 0 0,22 0 16,0 0-16,-22 0 0,22 0 15,-1 0-15,1 0 0,21 0 16,-21 0-16,20 0 0,1 0 0,0 0 16,0 0-16,0 0 0,0 0 15,-1-21-15,1 0 16,0 21-1,21-21 1,-21 21-16,0-21 31</inkml:trace>
  <inkml:trace contextRef="#ctx0" brushRef="#br0" timeOffset="132964.01">3873 12488 0,'0'0'0,"-21"0"0,0 0 0,21 22 16,-21-22-16,0 21 0,0 0 15,-1 0-15,1-21 0,21 21 16,-21 0-16,21 1 0,-21-1 0,21 0 16,0 0-16,0 0 0,0 0 15,0 1-15,0-1 0,0 0 0,0 0 16,0 0-16,0 0 0,21 1 15,0-22-15,0 0 0,1 0 16,-1 0-16,0 0 16,0 0-16,0 0 0,-21-22 15,21 22-15</inkml:trace>
  <inkml:trace contextRef="#ctx0" brushRef="#br0" timeOffset="133456.26">4106 12594 0,'-63'21'16,"42"1"0,-1-1-16,1 0 15,21 0-15,0 0 16,0 0-16,-21-21 0,21 22 0,0-1 15,0 0-15,0 0 16,0 0-16,21-21 31,0-21-15,1 21-16,-22-21 0,21 0 16,0 0-16,-21-1 0,21 1 15,-21 0-15,0 0 16,0 0-16,0 0 0,0-1 15,0 44 32,0-1-31,0 0-16,0 0 0,0 0 16,0 0-16,0 1 0,0-1 15,0 0-15,21-21 16,0 0-1,1 0 1,-1 0 0,-21-21-16,21 0 0</inkml:trace>
  <inkml:trace contextRef="#ctx0" brushRef="#br0" timeOffset="133931.97">4254 12594 0,'0'21'16,"-21"1"0,21-1-16,0 0 0,0 0 15,0 0 1,0 0-16,0 1 0,-21-22 16,21 21-16,0 0 15,0-42 48,0 0-63,0-1 15,0 1-15,0 0 16,0 0-16,21 0 0,0 0 16,1-1-16,-1 22 15,0-21-15,0 21 0,0 0 16,0 0-16,1 0 15,-22 21 1,21 1-16,-21-1 0,0 0 16,0 0-16,0 0 0,0 0 15,0 1-15,0-1 16,0 0-16,-21-21 16,21 21-16,0-42 46,0 0-46,21 0 16</inkml:trace>
  <inkml:trace contextRef="#ctx0" brushRef="#br0" timeOffset="134199.82">4635 12594 0,'-21'0'47,"0"0"-47,21 21 16,-21-21-16,21 22 0,-21-22 0,21 21 15,-21 0-15,21 0 16,0 0-16,0 0 0,0 1 16,0-1-16,0 0 0,21-21 31,0 0-31,0 0 15,0 0-15,0 0 0,1 0 16,-22-21-16,21 0 0,0-1 16,0 22-16</inkml:trace>
  <inkml:trace contextRef="#ctx0" brushRef="#br0" timeOffset="134827.46">4762 12637 0,'0'21'32,"22"-21"-1,-1 0-15,-21-21-1,0-1 1,0 1-1,-21 21 1,-1 0 0,1 0-16,21 21 15,0 1-15,-21-1 16,21 0-16,0 0 16,0 0-16,0 0 15,0 1-15,0-1 16,21-21-16,0 0 15,1 0 1,-1 0-16,0 0 0,0 0 16,-21-21-16,21 21 0,0-22 15,1 1-15,-1 0 0,-21 0 16,21 0-16,-21 0 0,21 21 16,-21-22-16,0 1 0,0 0 15,0 0-15,0 0 0,0 0 16,0-1-16,0 1 15,0 42 17,0 1-32,0-1 15,0 0-15,0 0 16,0 0-16,0 0 0,0 1 0,0-1 16,0 0-16,0 0 0,0 0 15,0 0-15,0 1 16,0-1-16,21-21 15,0 0 1,1 0-16,-1 0 16,-21-21-16</inkml:trace>
  <inkml:trace contextRef="#ctx0" brushRef="#br0" timeOffset="137404.26">7705 12150 0,'0'0'0,"21"0"16,-21-21 30,0-1-46,0 1 16,0 0-16,-21 0 16,-1 0-16,22 0 0,-21 21 15,-21-22-15,21 1 0,0 0 0,-22 21 16,22 0-16,-21 0 0,21 0 16,-22 0-16,22 0 0,-21 0 0,21 0 15,-1 21-15,1 0 0,0 1 16,0 20-16,0-21 0,0 0 0,-1 22 15,22-22-15,-21 21 0,21 0 0,0-20 16,0-1-16,0 21 0,0-21 16,0 0-16,21 1 0,1-1 0,-1 0 15,-21 0-15,21-21 0,0 21 0,0-21 16,0 0-16,1 0 0,-1 0 16,0 0-16,0 0 0,0 0 15,0 0-15,1-21 0,20 21 0,-21-21 16,0 0-16,0 0 0,1-1 15,-1-20-15,0 0 0,0 21 0,0-22 16,-21 1-16,0 0 0,0-1 0,21 1 16,-21 0-16,0-1 0,0 1 15,0 21-15,0-22 0,0 22 0,0 0 16,0 0-16,0 0 0,0 0 16,-21 42 15,21 0-31,0 0 0,0 21 15,0 1-15,0-22 0,0 21 16,0 1-16,0-1 0,0 0 0,0-21 16,0 22-16,0-22 0,0 21 15,0-21-15,0 1 0,21-1 0,-21 0 16,22 0-16,-22 0 0,21-21 16,-21 21-16,21-21 0,0 0 15,0 0-15,0 0 16,-21-21-16,22 21 0</inkml:trace>
  <inkml:trace contextRef="#ctx0" brushRef="#br0" timeOffset="137833.06">7959 12129 0,'0'0'0,"-22"0"0,22-22 16,-21 22-16,21-21 0,0 0 15,0 0-15,0 0 16,0 0-16,21 21 16,1 0-16,-1 0 0,0-22 0,0 22 15,0 0-15,0 0 0,1 0 16,-1 0-16,0 0 0,0 22 0,0-1 16,0 0-16,1 0 0,-22 0 15,0 0-15,21 1 0,-21 20 16,0-21-16,0 0 0,0 22 0,0-22 15,0 0-15,0 0 0,-21 0 0,21 0 16,0 1-16,0-1 0,0-42 47,0-1-47,0 1 16,0 0-16,0 0 0,0 0 0,0 0 15,0-1-15,0 1 0,0-21 0,0 21 16,0 0-16,0-1 0,21 1 15,0 0-15,-21 0 0,21 21 16,-21-21-16,21 21 0,0 0 0,1-21 16,-1-1-16,0 22 15</inkml:trace>
  <inkml:trace contextRef="#ctx0" brushRef="#br0" timeOffset="138115.89">8869 11980 0,'-21'0'0,"-1"0"15,22 22-15,-21-1 16,0 63 0,0-41-16,21-22 15,0 0-15,-21 0 0,21 22 0,0-22 16,0 0-16,0 0 0,0 0 0,0 0 15,0 1-15,0-1 16,0-42 31,21 21-47,0-22 0,-21 1 0,21 0 16</inkml:trace>
  <inkml:trace contextRef="#ctx0" brushRef="#br0" timeOffset="138467.69">8784 11769 0,'0'0'0,"-21"0"0,0 0 15,0 0-15,-1 0 0,1 0 16,0 21-16,21 0 16,0 0-16,0 0 15,0 1-15,0-1 0,21-21 16,0 0-16,22 0 0,-22 0 0,0 0 15,0 0-15,0 0 0,1 0 16,20-21-16,-21-1 16,0 22-16,0-21 0,1 0 15,-22 0-15,0 0 16,0 0-16,-22-1 0,1 22 16,0 0-16,0 0 0,0 0 0,0 0 15,-1 0-15,1 0 0,0 0 16,0 22-16,0-1 0,21 0 15,0 0-15,0 0 0,0 0 0,0 22 16,0-22-16,21 0 0,-21 0 16,21 0-16,0 1 0,0-1 15,1 0-15,-1 0 0,0-21 0</inkml:trace>
  <inkml:trace contextRef="#ctx0" brushRef="#br0" timeOffset="138848.91">9229 12002 0,'0'-22'0,"0"1"15,0 42 17,0 1-32,0-1 0,0 0 0,0 0 15,0 0-15,0 0 0,0 22 16,21-22-16,-21 0 0,0 0 15,0 22-15,0-22 0,0 0 0,0 0 16,0 0-16,0 0 0,0 1 16,21-22-1,-21-22 1,0 1-16,21 0 16,-21 0-16,21 0 0,-21-22 15,21 22-15,-21 0 0,0-21 0,22 21 16,-22-22-16,21 22 0,-21 0 0,0 0 15,21 0-15,0-1 0,-21 1 16,21 21-16,0 0 16,1 0-1,-1 0 1</inkml:trace>
  <inkml:trace contextRef="#ctx0" brushRef="#br0" timeOffset="139203.71">9737 12213 0,'0'0'0,"21"-21"0,0 0 16,0 0-16,-21 0 16,0-1-16,21 1 0,0 21 15,1-21-15,-22 0 0,0 0 0,0 0 16,21-1-16,-21 1 0,0 0 15,-21 21 1,-1 21 0,1-21-16,0 21 0,0 1 0,21-1 15,-21 21-15,0-21 0,21 22 16,0-22-16,0 21 0,0-21 0,0 22 16,0-22-16,0 0 0,0 0 0,0 0 15,0 0-15,21 1 0,0-1 16,0-21-16,0 0 15,0 0-15,1 0 0,-1 0 0,0 0 16,21 0-16,-21 0 0,22-21 16,-22-1-16,0 22 0,0-21 0</inkml:trace>
  <inkml:trace contextRef="#ctx0" brushRef="#br0" timeOffset="139579.49">10202 12044 0,'0'-21'0,"0"42"0,0-63 0,0 20 16,0 1-16,0 0 15,0 0-15,21 21 0,-21-21 16,22 21-16,-1 0 0,0 0 16,0 0-16,0 0 0,0 0 15,1 21-15,-1 0 0,0 0 16,0 0-16,0 1 0,-21-1 0,21 21 16,1 0-16,-22-20 0,0 20 0,21-21 15,-21 21-15,0-20 0,0 20 16,0-21-16,0 0 0,0 0 0,0 1 15,0-1-15,-21 0 0,-1-21 16,1 21-16,0-21 16,0 0-1,21-21-15,0 0 0,0 0 16,0-1-16,0-20 16,0 21-16,21-21 0,0 20 0,0-20 15,-21 21-15,22-21 0,-1 20 0,0-20 16,0 21-16,0 0 0,-21 0 15,21-1-15,1 1 0,-1 0 0,0 21 16,0 0-16,0 0 0,0 0 16,1 0-16,-1 0 0</inkml:trace>
  <inkml:trace contextRef="#ctx0" brushRef="#br0" timeOffset="139887.17">11176 12277 0,'0'0'0,"0"21"0,21-21 15,0 0 1,0 0-16,1 0 16,-1-21-16,-21 0 0,21 21 15,0-22-15,-21 1 0,0 0 16,0 0-16,0 0 15,-21 21 1,0 0-16,0 0 0,-1 0 16,1 0-16,0 0 0,0 0 15,21 21-15,0 0 0,-21-21 16,21 21-16,0 0 16,0 1-16</inkml:trace>
  <inkml:trace contextRef="#ctx0" brushRef="#br0" timeOffset="140567.78">12509 11684 0,'-105'42'31,"83"-42"-31,1 22 0,0-1 0,21 0 16,0 0-16,0 0 16,0 0-16,21 1 0,0-1 0,1-21 15,-1 21-15,0 0 0,21 21 0,-21-20 16,1-1-16,-1 0 0,0 0 0,0 0 16,0 0-16,0 1 0,1 20 0,-22-21 15,21 0-15,-21 0 0,0 1 0,0-1 16,0 0-16,-21 21 0,-1-21 15,1 1-15,-21-1 0,21-21 0,0 21 16,-22-21-16,1 0 0,-22 21 0,22-21 16,0 0-16,21 0 0,-22 0 0,1 0 15,21 0-15,-22-21 0,22 21 0,-21-21 16,21 0-16,0-22 0,-1 22 16,22-21-16,0 21 0,0-1 0,0 1 15,0 0-15,0-21 0,22-1 0,-1 22 16,0 0-16,0 21 0,0-21 0,22 21 15,-22 0-15,63-21 0,-62 21 0,20 0 16,-21 0-16,21 0 0,-20 0 0,20 0 16</inkml:trace>
  <inkml:trace contextRef="#ctx0" brushRef="#br0" timeOffset="141484.07">13017 11980 0,'0'-21'0,"0"42"0,0-63 0,0 21 16,-21 21-16,0 0 15,0 0-15,0 0 16,21 21-16,-21 21 0,21-20 16,0-1-16,-22 0 0,22 0 0,0 0 15,0 22-15,0-22 0,-21 21 0,21-21 16,-21 0-16,21 1 0,0-1 0,0 0 15,0 0-15,0 21 0,0-20 16,21-22 0,0 0-16,1 0 15,-1 0-15,0 0 0,-21-22 16,21 1-16,0 21 0,0-21 0,1-21 16,-1 21-16,0-1 0,-21 1 15,0 0-15,21-21 0,0 21 0,-21-1 16,21 1-16,-21 0 0,22 0 0,-22 0 15,21 21-15,-21 21 32,0 0-32,0 0 0,0 0 15,0 1-15,0-1 0,0 0 0,0 0 16,0 0-16,0 0 0,0 1 16,0-1-16,0 0 0,0 0 0,0 0 15,21-21-15,0 21 16,0-21-16,0 0 0,1 0 0,-1 0 15,0 0-15,0 0 16,21-21-16,-42 0 0,22 21 0,-1-21 16,0 0-16,-21 0 0,21-1 0,0 1 15,0-21-15,-21 21 0,22-22 0,-22 22 16,21 0-16,-21 0 0,0-21 0,0-1 16,0 22-16,0 0 0,0 0 15,0 0-15,0 42 31,0 0-31,0 0 16,0 0-16,0 22 0,-21-22 0,21 0 16,0 0-16,-22 21 0,22 1 0,0-1 15,0-21-15,0 0 0,0 1 0,0-1 16,0 0-16,0 0 0,22 0 0,-1-21 16,0 0-16,-21 21 0,21-21 0,0 0 15,0 0-15,1 0 0,-1 0 0,0 0 16,0-21-16,0 21 0,0-21 0,1 0 15,20-21-15,-21 20 16,-21 1-16,0 0 0,21 0 0,-21 0 16,0 0-16,0-1 0,0-20 0,0 21 15,0 0-15,0 0 0,0-1 0,-21 22 32,21 22-32,-21-1 15,21 0-15,0 21 0,0-21 0,0 1 16,0-1-16,-21 0 0,21 0 0,0 0 15,0 0-15,0 22 0,0-22 16,0 0-16,0 0 16,21-42 15,-21 0-31</inkml:trace>
  <inkml:trace contextRef="#ctx0" brushRef="#br0" timeOffset="141843.1">13991 11748 0,'0'0'0,"0"-22"0,-21 22 0,0 0 15,0 0-15,-1 0 16,1 0-16,21 22 0,0-1 16,-21-21-16,21 21 0,0 0 15,0 0-15,0 0 16,21-21-16,0 22 0,1-22 15,-1 0-15,0 0 16,0 0-16,0 0 0,-21-22 16,21 22-16,-21-21 0,22 21 0,-22-21 15,0 0-15,0 0 16,0 0-16,-22 21 16,1-22-16,0 22 0,-21 0 15,21 0-15,-1 0 0,1 0 16,0 0-16,0 0 0,21 22 0,0-1 15,0 0-15,0 0 16,0 0-16,21 0 16,0-21-16,0 0 15,1 0-15,-1 0 0,42 0 0</inkml:trace>
  <inkml:trace contextRef="#ctx0" brushRef="#br0" timeOffset="142123.97">14499 11684 0,'0'0'0,"0"-21"16,-21 21-1,21 21 1,-21-21-16,0 21 0,21 0 0,-22 1 16,22 20-16,0-21 0,-21 0 0,21 0 15,-21 22-15,21-22 0,0 21 0,-21 1 16,0 20-16,0-21 0,21-20 0,0 20 15,0-21-15,0 0 0,-22 0 0,22 1 16,0 20-16,0-21 0,0 0 16,22-21-1,-1 0-15,0 0 0,0 0 16,-21-21-16,21 0 0,-21 0 16,0 0-16,21-1 0</inkml:trace>
  <inkml:trace contextRef="#ctx0" brushRef="#br0" timeOffset="142303.76">14203 12044 0,'0'0'0,"-43"0"31,65 0-15,-1 0 0,0 0-16,0 0 0,21-21 0,1 21 15,-22 0-15,0 0 0,21-21 0,-20 21 16,20 0-16,0 0 0,-21-22 0,22 22 15,-22-21-15,0 0 0,21 21 0,-20-21 16</inkml:trace>
  <inkml:trace contextRef="#ctx0" brushRef="#br0" timeOffset="142987.92">14838 11811 0,'-64'21'31,"43"-21"-31,21 21 0,-21-21 0,21 22 16,-21 20-16,0-21 0,21 0 15,-22 22-15,22-22 0,0 0 0,0 0 16,-21 21-16,21-20 0,0 20 0,0-21 16,0 0-16,0 0 0,0 1 15,0-1-15,0 0 0,21 0 0,1-21 16,-1 0-16,0 0 16,0 0-16,0 0 0,0 0 15,1 0-15,20 0 0,0-21 0,-21 0 16,1 0-16,-1-1 0,0 22 0,21-42 15,-42 21-15,21 0 0,1 0 0,20-64 16,-42 64-16,21-22 0,-21 1 0,21 0 16,-21 21-16,0-22 0,21 1 0,-21 21 15,0-22-15,0 22 0,0-21 16,0 21-16,-21 42 31,0-21-31,21 21 0,0 21 16,-21 1-16,21-22 0,0 0 0,-21 21 15,21-20-15,0-1 0,0 21 0,0 0 16,0 22-16,0-43 0,0 0 0,0 22 16,0-22-16,-21 0 0,21 0 0,0 0 15,0 0-15,0 1 0,0-1 16,-22-21-16,22-21 31,0-1-15,0 1-16,0 0 15,22 0-15,-1 0 0,0-43 0,0 22 16,0 21-16,0 0 0,1-22 0,-1 22 16,21 0-16,-21-21 0,22 42 0,20-43 15,-42 43-15,22 0 0,-22 0 0,0 0 16,21 0-16,-21 0 0,1 0 0,-1 43 16,-21-22-16,21 0 0,-21 0 0,21 21 15,-21-20-15,0-1 0,0 0 0,0 42 16,0-41-16,-21-1 0,0 21 0,0-21 15,-1-21-15,22 21 0,-21 1 0,0-1 16,0 0-16,21 0 0,0-42 47,0 0-47,21 0 0,0 21 16</inkml:trace>
  <inkml:trace contextRef="#ctx0" brushRef="#br0" timeOffset="143267.76">15706 11726 0,'0'0'0,"21"-21"31,0 21-15,0 0-16,21 0 0,-20 0 0,-1 0 15,21-21-15,22 21 0,-22 0 16,-21 0-16,21 0 0,1 0 0,-1 0 16,-21 0-16,43 0 0,-43 0 0,0 0 15,-63 0 17,21 0-32,-1 0 15,1 0-15,0 0 0</inkml:trace>
  <inkml:trace contextRef="#ctx0" brushRef="#br0" timeOffset="143495.63">16023 11748 0,'0'0'0,"0"21"0,-42 85 31,42-85-31,-21 0 0,-1 42 0,22-41 16,0 20-16,-21-21 0,0 21 0,21-20 15,-21-1-15,21 0 0,0 42 0,-21-41 16,21-1-16,-21 0 0,21 0 16,0 0-16,0 0 0,21-21 47,0 0-47,0-21 0</inkml:trace>
  <inkml:trace contextRef="#ctx0" brushRef="#br0" timeOffset="143871.41">16256 12002 0,'0'0'0,"0"21"31,-21 0-31,21 0 0,-21 0 0,-1-21 16,22 21-16,0 1 0,0-1 15,-21 0-15,21 0 0,0 0 0,0 0 0,0 1 16,0-1-16,0 0 15,0 0-15,21-21 16,1 0-16,20 0 0,-21 0 0,0 0 16,0 0-16,1 0 0,20 0 0,-21 0 15,0 0-15,0-21 0,43 0 0,-43 0 16,0-1-16,0 1 0,-21 0 0,0 0 16,22 0-16,-22 0 0,0-1 0,0 1 15,0-42-15,0 42 0,0-1 0,-22 1 16,1 0-16,0 21 0,21-21 15,-21 21-15,0 0 0,-22 0 0,22 0 0,0 0 16,0 0-16,0 0 0,0 21 16,-1 0-16,1 0 0,0-21 0,21 22 15,-42 20-15,42-21 0,0 0 16</inkml:trace>
  <inkml:trace contextRef="#ctx0" brushRef="#br0" timeOffset="144183.23">17187 11726 0,'0'0'0,"0"-21"31,-42 21-16,21 21-15,0-21 0,21 22 16,-22-1-16,1 0 0,21 0 0,-21 0 16,-21 43-16,42-22 0,-21 0 0,-1-20 15,1 20-15,0 0 0,21-21 0,0 22 16,-21-22-16,21 21 0,-21 1 0,21-22 16,0 0-16,0 0 0,0 0 15,0 0-15,0 1 0,21-22 16,0 0-16,21 0 15,-20 0-15,-1 0 0,0 0 0,21 0 16,-21-22-16,1 1 0</inkml:trace>
  <inkml:trace contextRef="#ctx0" brushRef="#br0" timeOffset="144483.06">17611 11748 0,'0'-22'0,"0"44"0,21-44 0,-21 1 15,21 21 1,0 0-16,0 21 16,0-21-16,-21 22 15,22 20-15,-1-42 0,-21 42 0,0-21 16,0 1-16,21-1 0,-21 21 0,0-21 16,0 22-16,0-22 0,0 42 0,0-20 15,0-22-15,-21 21 0,21-21 0,-21 0 16,-1 1-16,1-1 0,0 0 0,0 0 15,-43 21-15,43-20 0,0-22 0,0 21 16,-21-21-16,20 0 0,22 21 0,-21-21 16,42 0 15,-21-21-31,22 0 0,-1 21 0</inkml:trace>
  <inkml:trace contextRef="#ctx0" brushRef="#br0" timeOffset="144795.88">18076 12086 0,'0'21'0,"0"1"16,0-1-16,-21-21 0,21 21 0,0 0 16,0 0-16,0 0 31,21-21-31,0 0 15,1 0-15,-1 0 16,-21-21-16,21 21 0,-21-21 0,0 0 16,0 0-16,0 0 15,-21 21 1,0 0 0,-1 0-16,1 0 0,21 21 15,-21-21 1,21 21-16</inkml:trace>
  <inkml:trace contextRef="#ctx0" brushRef="#br0" timeOffset="145591.17">19664 12129 0,'0'0'0,"21"0"0,0 0 15,0-22-15,0 1 16,-21 0-16,0 0 15,0 0-15,0 0 0,0-1 0,0-20 16,0 21-16,-21 0 0,0 21 0,0-21 16,0-1-16,0 1 0,-22 21 0,22 0 15,-21-21-15,-22 21 0,22 0 0,0 0 16,20 0-16,-20 0 0,21 21 0,-21-21 16,20 21-16,1 1 0,-42 20 0,42-21 15,-1 0-15,1 22 0,0-22 0,0 0 16,0 21-16,0-21 0,21 1 0,0-1 15,-22 21-15,22-21 0,0 0 16,0 1-16,0-1 0,0 0 16,22-21-16,20 0 0,-21 0 15,43 0-15,-43 0 16,21 0-16,-21 0 0,64-21 0,-64 0 16,21-1-16,-20 1 0,20 21 0,-21-21 15,0 0-15,0-21 0,1 20 0,-22 1 16,0 0-16,21-42 0,-21 41 0,0-20 15,0 21-15,0 0 0,0 0 0,0-1 16,0 1-16,0 0 0,-21 21 16,-1 0-16,1 0 15,0 21 1,21 0-16,-21 1 0,21-1 0,0 42 16,0-42-16,0 1 0,0 20 0,0-21 15,0 0-15,0 0 0,0 22 0,0-22 16,0 0-16,0 0 0,0 0 0,0 1 15,21-1-15,0-21 0,0 0 0,1 21 16,-1-21-16,0 0 0,0 0 0,0 0 16,22 0-16,-1 0 0,-21-21 0,0 0 15,0 21-15,22-22 0</inkml:trace>
  <inkml:trace contextRef="#ctx0" brushRef="#br0" timeOffset="145852.01">20129 11557 0,'0'0'0,"0"-21"32,-21 21-17,21 21-15,-21-21 0,0 21 0,21 0 16,-21 1-16,21 20 0,0-21 0,-21 0 16,-1 22-16,1 20 0,21-21 0,0 1 15,-21-1-15,0 0 0,21 1 0,-21-1 16,21 0-16,0-20 0,0 20 15,0-21-15,0 21 0,0-20 0,0-1 16,0 0-16,0 0 16,21-21-16,0 0 0,0 0 0,0 0 15,1 0-15,-1-21 0,0 0 0,0 0 16,0 21-16</inkml:trace>
  <inkml:trace contextRef="#ctx0" brushRef="#br0" timeOffset="146239.79">20278 11938 0,'0'0'0,"-22"0"0,1 0 16,21 21-16,0 0 31,21-21-15,1 0-1,-1 0-15,0 0 0,0 0 0,0 0 16,0 0-16,1 0 0,-1-21 0,0 21 15,0-21-15,0 21 0,0-21 0,1 21 16,-1-21-16,-21 0 0,0-1 16,-21 22-1,-1 0 1,1 0-16,-21 0 0,21 0 0,0 22 16,-22-22-16,22 21 0,0 0 0,21 0 15,-21 0-15,0 0 0,21 1 16,-22-1-16,22 42 0,0-42 0,0 1 15,0-1-15,0 0 0,0 0 16,0 0-16,22 0 0,-1-21 0,0 22 16,21-22-16,1 0 0,-22 0 0,0 0 15,21 0-15,-21 0 0,1 0 0,20 0 16,-21 0-16,0 0 0,22 0 0,-22-22 16</inkml:trace>
  <inkml:trace contextRef="#ctx0" brushRef="#br0" timeOffset="146591.6">20807 11980 0,'0'0'0,"0"-21"0,0 0 0,0 0 16,21 0-16,-21 0 16,21-1-16,0 1 0,22 0 15,-22 0-15,0 21 0,0 0 16,0 0-16,0 0 0,1 0 16,-1 0-16,0 0 0,0 21 0,0 0 15,-21 0-15,21 1 0,-21-1 0,22 0 16,-22 21-16,21-21 0,-21 22 0,0-22 15,0 42-15,0-41 0,0-1 0,0 21 16,0-21-16,-21 0 0,-1 1 16,22-1-16,-21-21 0,0 21 0,0-21 15,0 0 1,21-21 0,0-22-16,0 22 15,0 0-15,21 0 0,0-21 16,-21 20-16,21 1 0,0 0 0,-21-21 15,43-22-15,-22 43 0,-21 0 0,21 0 16,0 0-16,0-1 0,1 22 0,-1-21 16,0 0-16,0 21 0,0-21 0,22 21 15,-1-21-15</inkml:trace>
  <inkml:trace contextRef="#ctx0" brushRef="#br0" timeOffset="146903.42">21907 11557 0,'0'-42'15,"-21"63"17,0 21-17,21-21-15,-21 1 0,0-1 0,0 0 16,-1 21-16,22-21 0,-21 1 0,0 20 15,0 0-15,0 1 0,0-22 16,-22 63-16,43-41 0,-21-1 0,21-21 16,-21 22-16,21-22 0,0 21 0,0-21 15,0 0-15,0 1 0,0-1 0,0 0 16,21 0-16,0-21 0,0 0 16,1 0-16,-1 0 0,0 0 15,0 0-15,21 0 0,-20-21 0,-1 0 16,0 0-16,0 21 0</inkml:trace>
  <inkml:trace contextRef="#ctx0" brushRef="#br0" timeOffset="147116.29">21611 11790 0,'0'0'0,"21"0"31,0 0-31,1 0 0,-1 0 0,21 0 16,-21 0-16,0 0 0,22 0 0,-22 0 16,21 0-16,1 0 0,-1 0 0,-21 0 15,0 0-15,22 0 0,-22 0 0,0 0 16,0 0-16,0 0 0,22 0 0,-1 0 16</inkml:trace>
  <inkml:trace contextRef="#ctx0" brushRef="#br0" timeOffset="147420.14">22733 11599 0,'0'0'15,"-42"0"1,20 0-1,1 0-15,0 22 0,0-1 16,0-21-16,0 21 0,21 0 0,-22 0 16,-20 22-16,21-1 0,0-21 0,0 21 15,-1-20-15,1 20 0,21-21 0,0 21 16,0-20-16,-21 20 0,21 21 0,0-41 16,0-1-16,0 0 0,0 0 0,0 0 15,21-21-15,0 21 0,1 1 0,-1-22 16,0 0-16,0 0 0,0 0 0,22 0 15,-22 0-15,42 0 0</inkml:trace>
  <inkml:trace contextRef="#ctx0" brushRef="#br0" timeOffset="147751.95">23177 11642 0,'0'-21'16,"0"42"-16,22-42 16,-1 21-16,0 0 0,0 0 15,21 21-15,1 0 0,-22 0 0,0 0 16,0 0-16,22 1 0,-22-1 0,0 0 16,0 0-16,-21 0 0,0 0 0,21 43 15,-21-43-15,0 21 0,0-20 16,-21-1-16,0 21 0,0-21 0,0 0 15,-1 1-15,1-1 0,-42 21 0,20-21 16,22 0-16,-21 1 0,21-1 0,0-21 16,-1 21-16,1-21 0,0 0 0,21 21 15,-21-21-15,42 0 32,0-21-32,22 0 0</inkml:trace>
  <inkml:trace contextRef="#ctx0" brushRef="#br0" timeOffset="150915.78">10647 13229 0,'21'-21'15,"0"21"-15,-21-21 0,21 0 31,0 0-15,-21-1 0,0 1-1,-21 21 1,0 0-16,0 0 0,0 0 16,0 21-16,-1 1 15,1-22-15,21 21 0,-21 0 0,0 0 16,21 0-16,-21 0 0,0 1 0,21-1 15,0 21-15,-22-21 0,1 0 0,21 22 16,-21-22-16,21 0 0,0 21 0,0 1 16,0-1-16,0-21 0,0 0 0,0 1 15,0-1-15,0 0 0,0 0 0,0 0 16,0 0-16,21-21 0,-21 22 0,21-22 16,1 21-16,-1-21 0,0 0 15,0 0-15,-21 21 0,21-21 16,0 0-16,1 0 0,-1 0 0,0 0 15,21-21-15,1 0 0,-22-1 0,0 22 16,21-21-16,-21 0 0,22 0 0,-22 0 16,0 0-16,0-22 0,22 22 0,-22 0 15,-21 0-15,21-22 0,-21 22 0,0 0 16,0-21-16,0 21 0,0-1 0,0 1 16,0-21-16,0 21 0,-21 0 0,0-1 15,-1-20-15,-20 0 0,21 21 0,-21-1 16,20 1-16,1 0 0,0 21 0,-21-21 15,21 21-15,-1 0 0,1 0 0,0 0 16,0 0-16,0 0 0,0 0 16,-1 0-16,1 21 0,0 0 0,0 0 15,0 1-15,21-1 0,-21 0 16,21 0-16,0 0 0,0 0 16,-22 1-16,22-1 0,0 0 15,0 0-15,22-21 16,-1 0-16,0 0 0,0 0 15</inkml:trace>
  <inkml:trace contextRef="#ctx0" brushRef="#br0" timeOffset="151255.57">11388 13123 0,'0'0'0,"0"-21"0,-22 42 63,22 1-63,0-1 0,0 0 16,0 0-16,0 43 0,0-43 0,0 0 15,0 21-15,0-21 0,-21 22 0,21-22 16,0 21-16,0-21 0,-21 22 15,21-22-15,-21 21 0,0-21 0,21 22 16,0-22-16,0 0 0,-21 0 0,21 0 16,-22 1-16,22-1 0,0-42 47,0-1-47,22 1 0,-1 0 15</inkml:trace>
  <inkml:trace contextRef="#ctx0" brushRef="#br0" timeOffset="151880.23">11790 13187 0,'0'-21'15,"-21"21"1,-1 0-16,22 21 15,-21-21-15,0 21 0,0-21 0,0 21 16,-22 0-16,22 1 0,0-22 0,21 21 16,-42 0-16,42 0 0,-43-21 0,43 21 15,-21 0-15,0-21 0,0 22 0,0-1 16,0-21-16,21 21 0,-22-21 16,1 0-16,21 21 0,-21-21 15,21-21 16,21 21-15,-21-21-16,21 21 0,1 0 16,-1 0-16,0 0 15,0 0 1,-21 21-16,21 0 16,-21 0-16,21-21 0,-21 21 15,0 22-15,0-22 0,22 0 0,-22 0 16,0 0-16,21 22 0,-21-22 0,0 0 15,0 0-15,0 0 0,21 1 0,-21-1 16,21 21-16,-21-21 0,21-21 0,0 21 16,1-21-16,-1 0 0,0 0 0,0 0 15,0 0-15,0 0 0,1 0 0,-1 0 16,21 0-16,-21-21 0,0 21 0,1-21 16,-1 21-16,0-21 0,0 0 0,0 0 15,0-1-15,-21 1 0,22 21 0,-22-42 16,0 21-16,0 0 0,0-1 0,0 1 15,0 0-15,0 0 16,0 42 31</inkml:trace>
  <inkml:trace contextRef="#ctx0" brushRef="#br0" timeOffset="152663.78">13525 13441 0,'0'0'0,"-21"0"0,0 0 16,0 0-16,0 0 0,0 0 16,-1 0-16,1 0 0,0 0 15,-21 0-15,21 0 16,-1 0-16,1 0 15,42 0 17,1 0-17,-1 0-15,21 0 0,-21 0 0,22 0 16,-22-21-16,21 21 0,0 0 16,1 0-16,-1 0 0,0 0 0,1 0 15,-1 0-15,0 0 0,1 0 0,20-21 16,-20 21-16,20 0 0,-21 0 0,64 0 15,-63 0-15,-1 0 0,0 0 0,1 0 16,-1 0-16,-21 0 0,21 0 0,-20 0 16,-1 0-16,0 0 15,-42 0 17,0 0-32,-1 0 0,1 0 15,0 0-15,0 0 16,0 0-16,0 0 15</inkml:trace>
  <inkml:trace contextRef="#ctx0" brushRef="#br0" timeOffset="153199.06">13483 13504 0,'0'0'0,"-21"0"0,0 0 16,0 0-16,-1 0 0,1 0 15,0 0-15,0 0 16,21-21-16,-21 21 0,42-21 62,21 21-62,-21 0 0,1 0 16,-1 0-16,21 0 0,-21 0 0,0 0 16,22 0-16,-22 0 0,21 0 0,1 0 15,-1 0-15,0-21 0,1 21 0,-1 0 16,0 0-16,1 0 0,-1 0 0,0 0 15,1 0-15,-1 0 0,0 0 0,1 0 16,-1 0-16,-21 0 0,0 0 0,22 0 16,-22 0-16,0 0 0,0 0 15,0 0-15,-21-21 32,0 0 14,0-1-14</inkml:trace>
  <inkml:trace contextRef="#ctx0" brushRef="#br0" timeOffset="153835.69">14309 13166 0,'0'0'0,"-22"-21"31,22 42 16,0 0-47,0 0 0,0 0 16,0 0-16,0 1 0,22-1 15,20 0-15,-21 0 0,-21 0 16,21-21-16,0 21 0,1-21 16,-1 0-16,0 22 0,0-22 0,21 0 15,-20 0-15,-1 0 0,0 21 0,0-21 16,0 0-16,0 0 0,1 0 0,-1 0 15,0 0-15,0 0 0,0 0 16,-42 0 31,0 0-47,0 0 0,0 0 0,-1 0 16,1 0-16,0 0 0,0 21 15,-21 21-15,20-42 16,1 21-16,0-21 0,0 22 0,0-1 15,-22 0-15,22 0 0,0 0 0,0-21 16,0 21-16,-22 1 0,22-1 0,0 0 16,0 0-16,0 0 0,0-21 0,-1 21 15,1 1-15,21-1 0,-21-21 16,0 21-16,0-21 16,42 0 62,0 0-63,-21-21-15</inkml:trace>
  <inkml:trace contextRef="#ctx0" brushRef="#br0" timeOffset="169479.52">16319 13314 0,'0'-21'0,"0"0"31,0-1-31,0 1 16,0 0-16,-21 0 16,0 21-16,0-21 15,0 21-15,21-21 0,-21 21 0,-22-22 16,22 22-16,0 0 0,0 0 0,0 0 15,-22 0-15,22 0 0,0 0 0,-21 0 16,20 22-16,1-22 0,0 21 0,0 0 16,0 0-16,0 0 0,-1 0 0,1 1 15,0 20-15,21-21 0,0 21 0,0-20 16,0 20-16,0 0 0,0-21 0,0 22 16,0-1-16,0-21 0,0 0 15,0 22-15,0-22 0,0 0 0,21 0 0,0-21 16,-21 21-16,22-21 0,-1 0 15,0 0-15,0 0 0,0 0 0,0 0 16,1 0-16,-1 0 0,0-21 0,0 0 16,0 0-16,0 0 0,1 0 0,20-1 15,-21-20-15,0 21 0,0-21 0,1 20 16,-1 1-16,-21-21 0,0 21 0,21 0 16,-21-1-16,0 1 0,0 0 0,0 0 15,0 0-15,0 0 0,0-1 16,0 1-16,0 0 15,21 42 32,-21 0-31,0 1-16,21-1 0,-21 0 16,0 0-16,21 0 0,-21 22 0,0-22 15,0 0-15,0 21 0,0-21 0,0 22 16,0-22-16,0 0 0,0 21 0,22-20 15,-22-1-15,0 0 0,21-21 0,0 21 16,0-21-16,0 0 0,0 0 16,1 0-16,-1 0 0,21 0 15,-21-21-15,0 21 0,1-21 16,-1 0-16,0-1 0</inkml:trace>
  <inkml:trace contextRef="#ctx0" brushRef="#br0" timeOffset="169800.14">16954 13208 0,'0'0'15,"0"-21"-15,-21 21 0,0-21 16,21 0-16,-21 21 0,0 0 16,0 0-1,-1 0-15,1 21 0,0-21 16,0 21-16,0 0 0,0 0 0,21 0 15,-22 1-15,1 20 0,21-21 0,-21 0 16,21 22-16,0-22 0,0 21 0,0-21 16,0 0-16,0 22 0,0-22 0,0 0 15,0 21-15,0-20 0,0-1 0,21 0 16,0 0-16,1-21 0,-1 0 16,0 21-16,0-21 0,0 0 0,0 0 15,22 0-15,-22 0 0,21 0 0,-21-21 16,22 21-16,-1-21 0,0 0 0,-20 0 15,20-1-15,0 1 0,-21 0 16</inkml:trace>
  <inkml:trace contextRef="#ctx0" brushRef="#br0" timeOffset="170075.99">17484 13229 0,'0'-84'31,"-22"84"-15,1 0-16,0 0 0,0 0 15,21 21-15,-21-21 0,0 21 0,-1 0 16,1 0-16,0 0 0,0 1 0,0-1 16,0 21-16,21-21 0,0 0 0,-22 22 15,22-22-15,-21 21 0,21-21 16,0 22-16,0-22 0,0 0 0,0 21 16,0-20-16,0-1 0,21 0 0,1 0 15,-1 0-15,0-21 0,0 21 0,21-21 16,-20 0-16,-1 0 0,21 0 0,-21 0 15,22 0-15,-22 0 0,21 0 0,0-21 16,-20 0-16,20 0 0,-21 0 0,21 0 16,1-1-16,-22 1 0</inkml:trace>
  <inkml:trace contextRef="#ctx0" brushRef="#br0" timeOffset="170767.59">18034 13293 0,'-21'0'15,"0"0"-15,-1 0 16,22 21-16,-21-21 0,21 21 16,0 0-16,0 0 15,21-21 1,1 0 0,-1 0-16,0 0 0,0 0 0,0 0 15,0 0-15,1 0 0,-1-21 0,0 0 16,0 21-16,0-21 0,0 21 0,1-21 15,-1 21-15,-21-21 0,0-1 16,-21 22 0,-1 0-16,1 0 0,0 0 15,0 0-15,0 0 0,-22 0 0,22 0 16,0 22-16,-21-1 0,21-21 0,-1 21 16,1 0-16,0 0 0,21 0 0,0 1 15,0-1-15,0 0 0,0 0 0,0 0 16,0 0-16,0 1 0,21-1 0,0-21 15,1 21-15,20 0 0,-21-21 0,0 0 16,22 21-16,-22-21 0,21 0 0,0 0 16,1 0-16,-1 0 0,0 0 0,1-21 15,-1 21-15,0-21 0,1 0 0,-1 0 16,0-1-16,-20 1 0,-1 21 16,21-21-16,-21 0 0,-21 0 0,21 0 15,-21-22-15,22 22 0,-22 0 16,0 0-16,0 0 0,0-1 0,0 1 15,-22 21 1,1 0-16,0 0 16,21 21-16,0 1 0,-21-1 0,21 0 15,-21 0-15,21 0 0,0 22 0,0-22 16,-21 21-16,21 0 0,-22 22 0,22-22 16,0 22-16,0-1 0,-21 43 15,0-42-15,21-1 0,-21 1 0,21 20 0,0-20 16,0 20-16,-21-20 0,0 21 15,21-22-15,-22 22 0,1-22 0,21 1 16,-21-1-16,0 1 0,0-22 0,0 0 16,21 22-16,-22-22 0,22-21 0,-21 1 15,21 20-15,0-84 32,0-1-32,21 22 0,-21-21 0,22-1 15,-1 1-15,0-21 0,0 20 0</inkml:trace>
  <inkml:trace contextRef="#ctx0" brushRef="#br0" timeOffset="171099.4">18669 13441 0,'-21'-42'16,"42"84"-16,-42-106 0,0 43 0,21 0 0,0-21 15,0 21-15,0-1 0,0 1 0,21 0 16,0 0-16,0 21 0,0-21 0,0 0 15,22 21-15,-22 0 0,21 0 0,-21 0 16,22 0-16,-22 0 0,0 0 0,21 21 16,-20 0-16,-1 0 0,0 0 0,-21 0 15,0 1-15,0 20 0,0 0 0,0 1 16,0-22-16,-21 21 0,0-21 0,-1 0 16,1 22-16,-21-22 0,21 0 15,0 0-15,-22-21 0,22 21 0,0-21 16,0 0-16,0 22 0,-1-22 0,1 0 15,0 0-15,21-22 16,0 1 0,0 0-16,0 0 0,21 21 0,0-21 15,1 0-15,-1-1 0,0 1 0,0 21 16</inkml:trace>
  <inkml:trace contextRef="#ctx0" brushRef="#br0" timeOffset="171407.93">19621 12891 0,'0'0'0,"0"-22"31,-21 44-15,0-22-16,21 42 0,-21-21 0,0 0 15,21 22-15,-21-1 0,-1-21 0,22 21 16,-21 1-16,0-1 0,21 0 0,-21 1 15,21-1-15,0-21 0,-21 22 16,21-1-16,0-21 0,0 21 0,0-20 16,0 20-16,0-21 0,0 0 0,0 0 15,21 1-15,0-22 0,0 0 16,0 0-16,1 0 0,-1 0 0,0 0 16,0 0-16,0-22 0,0 1 0,1 21 15,-1-21-15,0 0 0,0 0 0,0 0 16,0-1-16,1-20 0,-1 21 0</inkml:trace>
  <inkml:trace contextRef="#ctx0" brushRef="#br0" timeOffset="171607.82">19431 13187 0,'0'0'0,"-21"0"0,0 0 0,21 21 15,0 0 1,21-21-1,0 0-15,0 0 0,21 0 0,-20 0 16,20 0-16,-21 0 0,21 0 0,-20 0 16,20 0-16,-21-21 0,21 21 0,1-21 15,-1 21-15,-21-21 0,22 21 0,-22-21 16,21 21-16,0-22 0</inkml:trace>
  <inkml:trace contextRef="#ctx0" brushRef="#br0" timeOffset="171910.16">20637 12975 0,'0'0'0,"-21"0"0,21-21 0,-21 21 0,0 0 15,0 0-15,0 0 16,-1 0-16,1 0 0,21 21 15,-21 0-15,0 1 0,0-1 16,0 0-16,-1 21 0,22-21 0,-21 22 16,21-22-16,-21 21 0,21-21 0,-21 22 15,21-22-15,0 21 0,0-21 0,0 1 16,0-1-16,0 21 0,0-21 0,0 0 16,0 1-16,0-1 0,21 0 0,0-21 15,0 21-15,22-21 0,-22 0 0,0 0 16,21 0-16,-20 0 0,20 0 0</inkml:trace>
  <inkml:trace contextRef="#ctx0" brushRef="#br0" timeOffset="172195.99">21124 12954 0,'0'0'0,"-21"0"0,21-21 15,-21 21-15,21-21 16,21 21 0,0 0-16,0 0 0,1 0 0,-1 0 15,0 21-15,0 0 0,0 0 0,22 0 16,-22 1-16,0-1 0,21 0 0,-21 21 16,1-21-16,-22 22 0,0-1 0,0-21 15,0 22-15,0-1 0,0-21 16,0 21-16,-22 1 0,1-22 0,0 21 15,-21-21-15,-1 22 0,1-22 0,0 0 16,-1 0-16,1 0 0,0 1 0,-1-22 16,-20 21-16</inkml:trace>
  <inkml:trace contextRef="#ctx0" brushRef="#br0" timeOffset="173412.42">8911 14838 0,'0'0'0,"21"0"0,0 0 0,1-21 15,-1 0-15,0-1 0,0 1 16,-21 0-16,0 0 16,0 0-1,-21 21-15,0 0 16,-22 0-16,22 0 0,-21 0 0,-22 21 16,22 0-16,-21 0 0,-1 0 15,22 22-15,-22-22 0,22 21 0,-22 1 16,22-1-16,21 21 0,-21 1 0,-1-22 15,22 22-15,0-1 0,0 1 16,21-1-16,0-20 0,0-1 0,0 0 0,0 1 16,0-1-16,0 0 0,21-21 15,0 1-15,0-1 0,0 0 0,22 0 16,-22-21-16,0 0 0,21 21 0,1-21 16,-1 0-16,0 0 0,1 0 0,-1-21 15,22 0-15,-22 21 0,21-21 0,-20 0 16,-1-1-16,22-20 0,-22 21 0,0 0 15</inkml:trace>
  <inkml:trace contextRef="#ctx0" brushRef="#br0" timeOffset="174331.9">9207 15113 0,'0'0'0,"-21"-21"0,21 0 0,-21 0 16,0 21-16,-21 0 0,20 0 0,1 0 15,0 0-15,-21 0 0,21 0 0,-1 21 16,-20 0-16,21 21 0,0-21 0,0 22 15,-1-1-15,1 0 0,0 1 0,0-1 16,21-21-16,-21 22 0,21-1 0,0 0 16,0-21-16,0 22 0,0-22 0,0 0 15,0 0-15,0 0 0,21 1 0,0-22 16,0 21-16,0-21 0,1 0 16,-1 0-16,0 0 0,0 0 15,0-21-15,0 21 0,22-22 0,-22 1 16,0 0-16,0 0 0,0 0 15,1 0-15,-1-1 0,0-20 0,0 21 16,0-21-16,0-1 0,-21 22 0,0-21 16,0-1-16,0 1 0,0 21 0,0-21 15,0 20-15,0 1 0,0 0 0,0 42 32,0 22-17,0-22-15,0 0 0,0 21 0,0-21 16,0 22-16,0-1 0,0-21 0,0 22 15,0-22-15,0 21 0,22-21 16,-1 0-16,-21 1 0,21-1 0,0-21 16,0 21-16,0-21 0,1 0 15,-1 0-15,0 0 0,0 0 0,21 0 16,-20 0-16,-1-21 0,0 0 0,0 21 16,21-22-16,-20 1 0,-1-21 0,0 21 15,0 0-15,0-22 0,-21 22 0,0-21 16,0 21-16,21-22 0,-21 22 0,0-21 15,0 21-15,0-1 0,0 1 0,0 0 16,-21 21-16,21 21 31,0 0-31,0 1 0,0-1 16,0 21-16,0-21 0,0 0 0,0 22 16,0-22-16,0 0 0,0 0 0,0 22 15,0-22-15,0 0 0,0 0 0,0 0 16,0 0-16,0 1 0,0-1 15,0 0-15,-21-42 47,21 0-47,0-1 16,0 1-16,0 0 0,0 0 0,0 0 16,0-22-16,0 1 0,0 21 0,21-21 15,0-1-15,1 1 0,-1 21 16,21-22-16,-21 22 0,22-21 0,-1 21 15,21 0-15,-20-1 0,-1 22 0,0 0 16,22 0-16,-22 0 0,1 0 0,-22 22 16,21-1-16,0 0 0,-20 0 0,-1 21 15,0-20-15,0 20 0,-21-21 0,0 21 16,0-20-16,0 20 0,0 0 0,0-21 16,-21 1-16,0 20 0,21-21 0,-21 0 15,-1 0-15,1-21 0,21 22 0,0-1 16,-21-21-16,0 21 0,21-42 31,0 0-15,21-1-16,0 1 0,0 0 15</inkml:trace>
  <inkml:trace contextRef="#ctx0" brushRef="#br0" timeOffset="174640.3">11112 15028 0,'0'0'0,"-21"-42"31,0 42-31,0 0 0,0 0 0,0 0 0,-1 0 16,1 0-16,0 0 0,0 21 16,-21-21-16,20 21 0,1 1 0,0-1 15,0 21-15,0-21 0,0 22 0,-1-1 16,1-21-16,21 21 0,0 1 15,-21-22-15,21 21 0,0-21 0,0 1 16,0-1-16,0 0 0,0 0 0,0 0 16,21 0-16,0 1 0,1-22 0,-1 0 15,0 21-15,0-21 0,21 0 0,-20 0 16,20 0-16,0 0 0,1 0 0,-22 0 16,21-21-16,0-1 0,1 1 15,-22 21-15,21-21 0,-21 0 0</inkml:trace>
  <inkml:trace contextRef="#ctx0" brushRef="#br0" timeOffset="175291">11493 15219 0,'-21'21'31,"21"0"-31,21-21 31,1 0-31,-1 0 0,0 0 16,0-21-16,-21 0 0,21 21 16,0-21-16,1 0 0,-1 21 0,0-22 15,0 1-15,-21 0 0,21 0 16,-21 0-16,0 0 0,0-1 16,-21 1-1,0 21-15,0 0 0,0 0 16,-1 21-16,1-21 0,0 22 0,0-1 15,0 0-15,0 21 0,-1-21 0,1 22 16,0-22-16,21 21 0,-21-21 0,21 22 16,0-22-16,0 21 0,0-21 0,0 1 15,0-1-15,21 0 0,0 0 0,0 0 16,1-21-16,-1 21 0,0-21 16,0 22-16,0-22 0,22 0 0,-22 0 15,21 0-15,0 0 0,-20 0 0,20-22 16,0 1-16,-21 0 0,22 0 0,-1 0 15,-21 0-15,22-1 0,-22 1 0,21-21 16,-21 0-16,0-1 0,1 1 0,-1 0 16,0-1-16,0 1 0,-21 0 0,21-1 15,-21 1-15,21 0 0,-21 20 0,0-20 16,22 0-16,-22 21 0,0-1 0,0 1 16,0 0-16,-22 21 15,1 0-15,21 21 16,-21 0-16,0 1 0,0-1 15,21 0-15,0 21 0,-21 1 0,21-1 16,-22 0-16,22 1 0,0 20 0,0-21 16,0 1-16,0-1 0,0 0 0,0 1 15,0-1-15,0 0 0,0-20 0,0 20 16,22-21-16,-1 0 0,0 0 0,0 1 16,0-1-16,0-21 0,1 0 0,-1 21 15,0-21-15,21 0 0,-21 0 0,22 0 16,-22 0-16,0-21 0,21 0 0,-20-1 15,20 1-15</inkml:trace>
  <inkml:trace contextRef="#ctx0" brushRef="#br0" timeOffset="176002.8">13356 15007 0,'0'0'15,"-21"0"-15,0 0 0,0 0 0,-1 0 16,1 0-16,21-21 16,21 21-1,1 0-15,20 0 16,-21 0-16,21 0 0,1 0 15,20 0-15,-20 0 0,-1 0 0,21 0 16,1 0-16,-1 0 0,1 0 0,-1 0 16,1 0-16,-1 0 0,1 0 0,-1 0 15,1 0-15,-1 0 0,-20 0 0,-1 0 16,-21 0-16,0 0 0,1 0 0,-1 0 16,-21-21-1,-21 21-15,-1 0 16,1-21-16,0 21 0,0 0 0,0-21 15,0 21-15,-1 0 0,-20-22 0,21 22 16,0-21-16,0 21 0,21-21 16,-22 21-16,1-21 15,21 0 1,21 21-16,1 0 16,-1 0-16,0 0 0,0 0 15,0 0-15,0 0 0,1 21 0,-1 0 16,-21 0-16,21 0 0,-21 1 15,0-1-15,0 21 0,0-21 0,-21 0 16,0 22-16,-1-22 0,1 21 0,0-21 16,0 1-16,-21 20 0,-1-21 0,22 0 15,0 0-15,-21 1 0,20-1 0,1 0 16,21 0 0</inkml:trace>
  <inkml:trace contextRef="#ctx0" brushRef="#br0" timeOffset="176951.08">15600 15177 0,'21'0'0,"0"-43"15,-21 22 1,0 0-16,0 0 0,0 0 16,0-1-16,0 1 0,0 0 0,-21 0 15,0 21-15,0-21 0,-1 0 0,1-1 16,0 1-16,-21 0 0,21 0 0,-22 21 16,22 0-16,-21 0 0,21 0 0,-22 0 15,22 0-15,-21 0 0,21 0 0,-22 21 16,22 0-16,0 0 0,0 1 0,0-1 15,-1 0-15,1 21 0,0-21 0,21 1 16,-21 20-16,21-21 0,0 21 0,0-20 16,0 20-16,0-21 0,21 0 15,0 0-15,0 1 0,1-1 0,-1-21 0,0 0 16,21 21-16,-21-21 16,1 0-16,20 0 0,-21 0 0,21 0 15,-20-21-15,20 0 0,-21 21 0,21-22 16,-20 1-16,20 0 0,-21 0 0,21-21 15,-20 20-15,-1 1 0,0-21 0,0 0 16,0 20-16,-21-20 0,0 21 0,0-21 16,0-1-16,21 1 0,-21 21 0,0-22 15,0 1-15,0 21 0,0-21 0,0 20 16,0 1-16,0 0 0,-21 21 16,0 21-1,21 0 1,0 1-16,0 20 0,0 0 0,0-21 15,0 22-15,0-1 0,0-21 0,0 22 16,0-1-16,0 0 0,0 1 16,0-22-16,0 21 0,21-21 0,-21 22 15,21-22-15,1 0 0,-22 0 0,21 0 16,0-21-16,0 0 0,0 21 0,0-21 16,1 0-16,-1 0 0,0 0 0,0 0 15,0-21-15,22 0 0,-22 0 0,0 21 16,0-21-16,0-22 0,0 22 0,1 0 15,-1 0-15,0 0 0,0 0 0,-21-1 16,0 1-16,0 0 0,0 0 16,0 0-16,-21 21 15,0 21 1,0 0-16,21 0 0,0 0 0,-22 1 16,22-1-16,0 21 0,-21-21 0,21 0 15,0 1-15,0-1 0,0 0 0,0 0 16,0 0-16,21-21 15,1 0-15,-1 0 16,0 0-16,0-21 16,0 0-16</inkml:trace>
  <inkml:trace contextRef="#ctx0" brushRef="#br0" timeOffset="177288.16">16298 14690 0,'0'0'0,"-21"0"0,0 0 0,0 0 16,0 0-16,-1 0 0,22 21 16,-21-21-16,21 21 0,0 0 15,21-21 1,1 0-16,-1 0 16,0 0-16,0 0 0,0 0 0,0 0 15,1 0-15,-1 0 0,0 0 16,0-21-16,-21 0 0,0 0 15,0 0-15,-21-1 16,0 22-16,0 0 0,-1 0 16,1 0-16,0 0 0,0 0 15,-21 0-15,20 0 0,1 0 0,0 22 16,21-1-16,-21 0 0,21 0 16,0 0-16,0 0 0,21 1 15,0-1-15,0-21 0,1 21 16,20-21-16,-21 0 0,21 0 0,1 21 15</inkml:trace>
  <inkml:trace contextRef="#ctx0" brushRef="#br0" timeOffset="177681.39">16933 14901 0,'0'0'0,"21"-21"16,-21 0-1,0 0-15,-21 21 16,0 0-16,0 0 0,0 0 15,0 0-15,-22 0 0,22 0 16,0 0-16,0 0 0,0 21 0,-1-21 16,1 21-16,21 0 0,0 1 15,0-1 1,0 0-16,21-21 16,1 0-16,-1 21 0,0 0 0,0-21 15,21 21-15,-20-21 0,-1 22 0,21-22 16,-21 21-16,0-21 0,1 21 0,-1 0 15,-21 0-15,0 0 0,0 1 16,0-1-16,0 0 0,-21-21 16,-1 21-16,1-21 0,0 0 0,-21 0 15,21 21-15,-22-21 0,22 0 0,-21 0 16,21 0-16,-22 0 0,22 0 0,0 0 16,0 0-16,0-21 0,-1 21 15,22-21-15,0 0 0,0 0 0,0-1 16,0 1-16,0 0 15,22 21-15,-1-21 0,21 0 0,-21 0 16,22-1-16</inkml:trace>
  <inkml:trace contextRef="#ctx0" brushRef="#br0" timeOffset="178399.14">17420 14880 0,'0'0'15,"0"-21"-15,-21 21 16,0 0-16,0 0 0,-1 0 16,22 21-1,0 0-15,0 1 16,0-1-16,0 0 0,0 0 0,0 0 16,0 0-16,0 1 0,0-1 0,0 21 15,0-21-15,0 0 0,0 1 0,0-1 16,0 0-16,0 0 0,0 0 15,-21-21 32,21-21-47,0 0 0,0 0 16,0 0-16,0-1 0,0-20 0,0 21 0,0 0 16,0 0-16,0-22 0,0 22 15,0 0-15,21 0 0,1 0 0,-22-22 16,42 43-16,-21-21 0,0 0 0,0 0 15,22 21-15,-22 0 0,0 0 0,21 0 16,-20 0-16,-1 0 0,0 0 0,0 0 16,0 21-16,0 0 0,1 0 0,-22 0 15,21 1-15,-21-1 0,0 21 16,0-21-16,0 0 0,0 1 0,0-1 16,0 0-16,0 0 15,-21 0-15,21 0 0,-22-21 16,1 0-16,21-21 31,0 0-31,0 0 0,0 0 16,21 21-16,1-21 0,-1-1 0,-21 1 15,21-21-15,0 21 0,0 0 0,0-1 16,1 1-16,-1 0 0,0 0 16,0 0-16,0 21 0,0 0 0,1 0 15,20 0-15,-21 0 0,0 0 0,0 0 16,1 0-16,-22 21 0,21 0 0,-21 0 15,21 0-15,-21 1 0,0-1 16,0 21-16,0-21 0,0 0 0,0 22 16,0-22-16,-21 0 0,21 0 0,-21 0 15,21 1-15,-22-1 0,22 0 0,0 0 16,22-21 15,-1 0-31,0-21 0,0 21 16,0-21-16</inkml:trace>
  <inkml:trace contextRef="#ctx0" brushRef="#br0" timeOffset="178560.31">18563 14796 0,'0'0'0,"0"-22"0,0 44 31,0-1-15,0 0-16,-21 0 0,21 0 0,-21 0 15,21 1-15,0-1 0,0 0 16,0 21-16</inkml:trace>
  <inkml:trace contextRef="#ctx0" brushRef="#br0" timeOffset="178644.31">18457 15240 0,'0'0'16,"21"0"-16,1 0 31,-1-21-31,-21 0 0,21 21 0,0-21 16</inkml:trace>
  <inkml:trace contextRef="#ctx0" brushRef="#br0" timeOffset="179023.54">18627 14499 0,'-22'0'0,"-126"21"15,127 1 1,0-1-16,0 0 0,0 0 15,21 0-15,0 0 0,0 1 0,0-1 16,21 0-16,0 0 16,0-21-16,0 0 15,22 0-15,-22 0 0,0 0 0,0 0 16,0 0-16,0 0 0,1 0 0,-1-21 16,0 21-16,0-21 0,-21 0 0,21-1 15,-21 1-15,0 0 0,0 0 16,0-21-16,0 20 0,0 1 0,-21 0 15,0 21-15,21-21 0,-21 0 0,0 21 16,-1 0-16,1 0 0,0 0 0,0 0 16,0 0-16,-22 21 0,22 0 15,21 0-15,-21-21 0,0 21 0,21 1 16,0-1-16,0 0 0,0 0 16,0 0-16,0 0 0,0 1 0,0-1 15,21 0-15,0-21 0,-21 21 16,21-21-16</inkml:trace>
  <inkml:trace contextRef="#ctx0" brushRef="#br0" timeOffset="179392.24">18584 14880 0,'43'-21'31,"-22"21"-15,-42 21 15,-1 0-31,1 1 16,0 20-16,0-21 0,21 0 15,-21 0-15,0 22 0,-1-22 16,22 0-16,0 21 0,-21-20 0,21-1 16,-21 0-16,21 0 0,0 0 15,0 0-15,0 1 0,21-22 16,0 0-16,1 0 16,-1 0-16,0 0 0,0 0 0,0-22 15,0 1-15,1 21 0,-1-21 0</inkml:trace>
  <inkml:trace contextRef="#ctx0" brushRef="#br0" timeOffset="179880.06">19304 14838 0,'0'0'0,"0"-21"0,0 0 16,0-1-1,0 1-15,-21 21 16,0 0-16,-1 0 16,1 0-16,0 0 0,0 21 15,0 1-15,0-22 0,-1 21 0,22 0 16,-21-21-16,0 21 0,21 0 0,-21-21 16,21 21-16,0 1 15,0-1 1,21-21-16,0 21 15,0-21-15,1 0 0,-1 0 0,0 21 16,0-21-16,0 21 0,0-21 16,1 21-16,-1-21 0,0 0 0,-21 22 15,21-22-15,0 21 0,-21 0 16,0 0 0,-21 0-16,0-21 0,0 0 15,0 0-15,-22 21 0,22-21 0,0 0 16,0 0-16,-22 0 0,22 22 0,0-22 15,0 0-15,-21 0 0,20 0 0,1 0 16,0 0 0,0 0-16,0 0 0,21-22 15,0 1 1,0 0-16,0 0 16,0 0-16,21 21 15</inkml:trace>
  <inkml:trace contextRef="#ctx0" brushRef="#br0" timeOffset="180343.84">19918 14796 0,'0'-22'0,"0"44"0,0-65 15,-21 43-15,-1-21 0,1 21 16,0-21-16,0 21 0,-21 0 0,20 0 16,-20 0-16,21 0 0,0 0 0,-22 0 15,22 21-15,0 0 0,0-21 0,21 21 16,-21 1-16,21-1 0,0 0 16,0 0-16,0 0 15,0 0-15,21 1 16,0-22-16,0 21 0,0-21 0,1 0 15,-1 21-15,0-21 0,0 21 0,0-21 16,0 0-16,1 21 0,-1-21 0,0 0 16,0 0-16,-21 21 0,21-21 15,-21 22-15,0-1 16,-21-21-16,0 0 0,0 0 16,0 0-16,-1 21 0,-20-21 0,21 0 15,-21 0-15,20 0 0,-20 0 0,21 21 16,-21-21-16,20 0 0,1 0 0,0 0 15,0 0-15,0 21 0,0-21 16,42 0 0,0 0-1,0 0-15,0 0 0,22-21 0</inkml:trace>
  <inkml:trace contextRef="#ctx0" brushRef="#br0" timeOffset="180663.55">20743 14647 0,'0'0'0,"-21"0"16,0 0-16,0 0 15,0 0-15,-1 0 0,1 0 0,0 0 16,0 22-16,0-22 0,0 21 0,-1 0 15,1 0-15,0 0 0,0 0 0,21 1 16,0 20-16,-21-21 0,0 0 0,21 0 16,0 1-16,0-1 0,0 0 0,-22 0 15,22 0-15,0 0 0,0 1 0,0-1 16,0 0-16,0 0 0,0 0 0,22 0 16,-22 1-16,21-22 0,0 21 15,0-21-15,0 0 0,22 0 0,-22 0 16,0 0-16,21 0 0,-21 0 0,22 0 15,-22 0-15</inkml:trace>
  <inkml:trace contextRef="#ctx0" brushRef="#br0" timeOffset="180919.85">21082 14732 0,'0'-21'16,"0"42"-16,21-42 0,0 21 15,0 0-15,1 0 0,-1 0 16,0 0-16,21 0 0,-21 0 16,22 0-16,-22 21 0,21-21 0,-21 21 15,1 0-15,20 1 0,-42-1 0,0 21 16,0-21-16,0 0 0,0 1 0,0-1 16,-21 0-16,0 0 0,-22 43 0,1-43 15,0 0-15,-1 0 0,1 0 0,0-21 16,-22 21-16,1 1 0,-1-22 0,1 21 15,-1-21-15,1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40:17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2498 0,'21'0'78,"-21"21"-78</inkml:trace>
  <inkml:trace contextRef="#ctx0" brushRef="#br0" timeOffset="1674.99">1312 275 0,'0'21'31,"0"1"-31,0 20 0,0 0 0,0 1 16,0-1-16,0 0 0,0 22 0,0-1 16,-21 1-16,21 20 0,0-20 15,-21 21-15,21-22 0,-21 1 16,21-1-16,-21 1 0,21-22 0,0 0 15,0 1-15,0-1 0,0 0 16,0-21-16,0 1 0,0-1 0,0 0 16,21-21-1,-21-21 1,21 0-16,-21-1 0,0 1 0,0 0 16</inkml:trace>
  <inkml:trace contextRef="#ctx0" brushRef="#br0" timeOffset="1983.82">1630 318 0,'21'-22'0,"-42"44"0,42-65 0,0 22 16,0 21-16,0 0 15,-21 21-15,22 0 0,-22 1 16,0 20-16,0 0 0,0 1 15,0-1-15,0 0 0,0 22 0,0-22 16,0 22-16,0-1 0,0 1 0,0-1 16,-22 1-16,22-1 15,-21 1-15,21-22 0,0 0 0,0 22 16,0-22-16,0-21 0,0 22 0,0-22 16,0 0-16,0 0 0,0 0 0,0 0 15,0 1-15,21-22 16,-21-22-1,0 1-15</inkml:trace>
  <inkml:trace contextRef="#ctx0" brushRef="#br0" timeOffset="2374.86">1185 1249 0,'0'0'0,"-21"21"15,42-21 1,0 0-16,1 0 16,20 0-16,-21 0 0,21 0 15,-20 0-15,20 0 0,0-21 0,1 21 16,-1-21-16,0 0 0,1-1 0,20 1 16,-21 0-16,1 0 0,-1 0 15,-21 0-15,22-1 0,-1 1 16,-21 0-16,0 21 0,0-21 0,1 21 15,-22 21 17,0 0-32,0 0 0,0 1 15,0-1-15,0 0 0,0 21 0,0-21 16,0 1-16,0 20 0,0-21 0,0 0 16,0 0-16,0 1 0,0-1 15,0 0-15,0 0 0,0 0 16,0-42 15</inkml:trace>
  <inkml:trace contextRef="#ctx0" brushRef="#br0" timeOffset="2578.73">2095 720 0,'0'0'0,"0"-21"0,0 42 63,0 0-47,0 0-16,22 0 15,-1-21-15,0 21 0,0 1 16</inkml:trace>
  <inkml:trace contextRef="#ctx0" brushRef="#br0" timeOffset="3171.42">2773 1058 0,'21'0'0,"-42"0"0,63 0 15,-42-21-15,21 0 0,-21 0 16,0 0-16,0 0 15,0-1-15,0 1 16,0 0-16,-21 21 0,0-21 16,0 21-16,0 0 0,-22 0 0,22 0 15,0 0-15,-21 21 0,20 0 16,-20 0-16,21 1 0,-21 20 0,20-21 16,-20 21-16,21-20 0,0 20 0,0 0 15,-1 1-15,1-22 0,0 21 0,21-21 16,-21 22-16,21-22 0,0 0 15,0 0-15,0 0 0,0 0 0,21-21 16,0 22-16,0-22 0,1 0 0,-1 0 16,0 0-16,21 0 0,-21 0 15,22 0-15,-22-22 0,0 22 0,21-21 16,-20 0-16,20 0 0,-21-21 16,0 20-16,22-20 0,-22 0 0,0-1 15,0 1-15,0-21 0,0-1 0,1 22 16,-1-22-16,0 1 0,0-1 0,0 22 15,-21-22-15,0 22 0,0 0 16,21-1-16,-21 1 0,0 0 0,0 21 16,0-1-16,0 44 31,-21-1-31,21 21 0,0-21 16,0 22-16,-21-1 0,21 0 15,0 1-15,0-1 0,-21 21 0,21-20 16,0-1-16,0 22 0,0-22 0,0 0 15,0 1-15,0-1 0,0 0 16,0-21-16,0 22 0,0-22 0,21 0 16,0 0-16,0 0 0,1-21 0,-1 0 15,0 22-15,0-22 0,21 0 0,-20 0 16,-1 0-16,21-22 0,0 1 0</inkml:trace>
  <inkml:trace contextRef="#ctx0" brushRef="#br0" timeOffset="3710.62">3746 974 0,'0'0'0,"43"-21"0,-22-1 16,-21 1-16,0 0 0,0 0 0,0 0 16,0 0-16,0-1 0,0 1 15,0 0-15,-21 21 0,0-21 16,-1 21-16,1 0 0,0 0 0,0 0 16,-21 0-16,20 0 0,1 21 0,-21 0 15,21 0-15,0 1 0,-1-1 16,-20 21-16,21-21 0,21 0 0,-21 22 15,21-22-15,-21 21 0,21-21 0,0 22 16,-22-22-16,22 0 0,0 0 0,0 0 16,0 1-16,0-1 0,22 0 15,-1-21-15,0 21 16,0-21-16,0 0 0,0 0 0,1 0 16,-1 0-16,0 0 0,0-21 0,0 0 15,0 21-15,22-21 0,-22-1 0,0-20 16,0 21-16,0 0 0,1-22 0,-1 1 15,0 0-15,0-1 0,0-20 16,0 21-16,1-1 0,-1-20 0,-21 20 16,0 1-16,0 0 0,0-1 0,21 1 15,-21 0-15,0 21 0,0-22 0,0 22 16,0 0-16,0 0 16,0 42-1,0 0-15,0 0 0,0 0 16,-21 22-16,21-22 0,-21 21 0,21 1 15,0-1-15,0 0 0,0 22 0,-22-22 16,22 0-16,0 1 0,0-1 16,0 0-16,0 1 0,0-1 0,0-21 15,0 0-15,0 22 0,0-22 0,0 0 16,22-21-16,-1 21 0,0-21 16,0 0-16,0 0 0,0 0 15,1 0-15,-1-21 16,-21 0-16</inkml:trace>
  <inkml:trace contextRef="#ctx0" brushRef="#br0" timeOffset="4503.63">4191 995 0,'21'0'0,"0"0"31,0 0-15,1 0-16,-1 0 0,0 0 15,-21-21-15,21 21 0,0-21 16,0-1-16,1 22 0,-22-21 0,21 0 16,-21 0-16,21 0 0,-21 0 15,0-1-15,0 1 0,0 0 0,0 0 16,-21 0-16,0 21 16,-1 0-16,1 21 15,0 0-15,0 0 0,0 0 0,0 1 16,-1 20-16,22-21 0,-21 21 0,21-20 15,-21 20-15,21 0 0,0-21 0,0 22 16,0-22-16,0 0 0,0 0 0,0 0 16,0 1-16,0-1 0,21-21 15,0 0-15,1 21 0,-1-21 0,0 0 16,21 0-16,-21 0 0,22 0 0,-22-21 16,21 0-16,1 21 0,-22-22 15,21 1-15,0 0 0,-20 0 0,20-21 16,-21 20-16,21 1 0,-20-21 15,-22 21-15,21-22 0,0 22 0,-21-21 16,0 21-16,0 0 0,0-1 16,0 1-16,0 42 15,0 1-15,0-1 16,-21 0-16,21 21 16,0-21-16,-21 1 0,21-1 0,0 0 15,0 0-15,0 21 0,0-20 0,0-1 16,0 0-16,0 0 0,0 0 15,0 0-15,0 1 0,0-1 16,0-42 31,0-1-31,21 1-16,-21 0 0,21-21 0,0 21 15,-21-22-15,21 1 0,0 21 0,22-22 16,-22 1-16,0 0 0,21-1 15,-20 1-15,20 21 0,0 0 0,-21 0 16,22-1-16,-22 22 0,0 0 0,21 0 16,-20 0-16,-1 22 0,0-1 15,0 0-15,21 0 0,-42 0 0,22 22 16,-22-22-16,21 21 0,-21 0 0,0 1 16,0-22-16,0 21 0,0-21 15,0 22-15,0-22 0,-21 21 0,-1-21 16,1 1-16,21-1 0,-21 0 15,0-21-15,21 21 0,0-42 32</inkml:trace>
  <inkml:trace contextRef="#ctx0" brushRef="#br0" timeOffset="5319.38">6667 889 0,'0'0'0,"22"0"0,-1-21 15,0 21-15,0-21 0,-21 0 0,0-1 16,21 1-16,-21 0 0,0 0 15,0 0-15,-21 0 16,0-1-16,0 1 0,0 0 16,-1 0-16,-20 21 0,21-21 0,0 21 0,-22 0 15,22 0-15,0 0 0,-21 0 16,21 0-16,-22 21 0,22 0 0,0 0 16,-21 22-16,20-22 0,1 21 0,0 0 15,-21 1-15,42-1 0,-21 0 16,21 1-16,-22-1 0,22 0 0,0-20 15,0 20-15,0-21 0,0 0 0,0 0 16,22 1-16,-1-1 0,0-21 16,0 0-16,0 0 0,0 0 0,22 0 15,-22 0-15,0-21 0,21 21 0,1-22 16,-22 1-16,21 0 16,1-21-16,-22 21 0,21-22 0,0 1 15,-20-22-15,20 22 0,-21 0 0,0-22 16,22 22-16,-43-22 0,21 22 0,0-21 15,-21 20-15,0-20 0,0-1 0,0 22 16,0-22-16,0 22 0,0 0 16,0-1-16,0 22 0,-21 0 0,21 0 15,-21 0-15,-1 42 16,1 21-16,21 1 0,-21-1 0,21 0 16,0 22-16,0-22 0,-21 22 15,21-1-15,0 1 0,0-1 0,0 1 16,0-1-16,0 1 0,0-22 0,0 21 15,0-20-15,0-1 0,0 0 16,21 1-16,-21-1 0,21-21 0,-21 0 16,21 1-16,1-1 0,-1-21 0,0 0 15,0 0-15,0 0 0,0 0 16,1 0-16,-1 0 0,21-21 0,-21-1 16,0 1-16,1-21 0,-1 21 0,0-22 15,0 1-15</inkml:trace>
  <inkml:trace contextRef="#ctx0" brushRef="#br0" timeOffset="5507.27">7218 677 0,'0'64'15,"0"-43"-15,0 0 0,0 22 0,0-22 16,0 21-16,0-21 0,0 22 0,-21-22 16,21 21-16,0-21 0,0 0 0,-22 1 15,22-1-15,0 0 0,0 0 16,0 0-16,0 0 15,22-21 1,-1-21-16,-21 0 0,0 0 16,21 0-16</inkml:trace>
  <inkml:trace contextRef="#ctx0" brushRef="#br0" timeOffset="5855.07">7302 402 0,'0'0'16,"-21"21"-16,21 1 0,-21-1 16,21 0-16,0 0 0,0 0 15,0 0-15,0 1 0,0-1 16,21-21-16,-21 21 16,21-21-16,1 0 0,-1 0 15,0 0-15,0 0 0,0-21 16,0 21-16,-21-21 0,0-1 0,0 1 15,0 0-15,0 0 0,0 0 16,0 0-16,0-1 0,-21 1 16,21 0-16,-21 0 0,0 0 0,0 21 15,0 0-15,-1 0 0,1 0 16,0 21-16,21 0 16,-21 0-16,21 0 0,0 22 15,0-22-15,0 0 0,0 0 0,0 22 16,0-22-16,0 0 0,21 0 0,0 0 15,-21 0-15,21 1 0</inkml:trace>
  <inkml:trace contextRef="#ctx0" brushRef="#br0" timeOffset="6142.9">7662 741 0,'0'0'15,"-21"0"-15,21 21 16,0 0-16,0 0 16,0 1-16,0-1 0,0 21 0,0-21 15,0 0-15,0 1 0,0 20 0,0-21 16,0 0-16,0 0 0,0 22 0,0-22 16,0 0-16,0 0 0,0 0 15,0 1-15,0-1 16,21-21-1,-21-21 1,21-1-16,1 1 0,-22 0 16,21 0-16,0-21 0,-21 20 0,21-20 15</inkml:trace>
  <inkml:trace contextRef="#ctx0" brushRef="#br0" timeOffset="6359.78">8064 572 0,'-21'42'31,"0"-21"-31,0 21 0,0-20 0,-22 20 16,22-21-16,0 21 0,0 1 0,-21-22 15,20 21-15,1 1 0,0-22 0,0 21 16,0-21-16,0 22 0,-1-22 0,22 0 16,0 0-16,0 0 0,22-21 31,-1 0-31,0 0 0,0 0 0,0 0 15,0-21-15,1 0 0,20 0 0</inkml:trace>
  <inkml:trace contextRef="#ctx0" brushRef="#br0" timeOffset="6575.46">8318 677 0,'0'-21'0,"0"42"31,0 1-31,0-1 0,0 0 15,0 0-15,0 0 0,0 0 0,-21 22 16,21-22-16,0 21 0,0-21 0,-21 22 16,21-22-16,-21 0 0,21 0 0,0 0 15,0 1-15,0-1 0,-21 0 16,42-21 15,-21-21-31,21 0 0</inkml:trace>
  <inkml:trace contextRef="#ctx0" brushRef="#br0" timeOffset="6927.26">8509 402 0,'0'0'0,"-21"0"0,0 0 0,-1 0 16,1 21-16,0 1 15,21-1-15,-21-21 0,21 21 0,0 0 16,0 0-16,0 0 0,0 1 15,0-1 1,21-21-16,0 0 0,0 0 16,1 0-16,-1 0 0,0 0 0,0 0 15,0-21-15,0-1 0,1 22 0,-1-21 16,-21 0-16,0 0 0,21 0 0,-21 0 16,0-1-16,0 1 0,0-21 0,0 21 15,0 0-15,-21-1 0,0 22 16,-1 0-16,22-21 0,-21 21 0,0 0 15,0 0-15,0 21 0,0 1 0,-1-1 16,22 0-16,-21 21 0,21-21 0,-21 1 16,21 20-16,-21-21 0,21 0 0,0 0 15,0 22-15,0-22 0,0 0 16,0 0-16,21 0 16,21 1-16</inkml:trace>
  <inkml:trace contextRef="#ctx0" brushRef="#br0" timeOffset="7352.02">9229 720 0,'0'0'0,"0"-43"31,-22 22-31,1 21 0,0 0 16,-21 0-16,21 0 0,-22 0 0,1 21 15,0-21-15,-1 22 0,1-1 16,0 0-16,-1 0 0,22 0 0,-21 0 15,21-21-15,-1 22 0,22-1 16,0 0-16,0 0 0,0 0 0,0 0 16,22 1-16,-1-22 0,0 21 15,21-21-15,1 21 0,-1-21 0,0 21 16,1-21-16,-1 21 0,0-21 0,-21 21 16,22-21-16,-22 22 0,0-22 0,0 21 15,0-21-15,1 21 0,-22 0 16,0 0-16,0 0 15,-22-21-15,1 22 0,-21-22 0,21 0 16,-22 21-16,1-21 0,0 0 16,21 0-16,-22 0 0,1 21 0,0-21 15,-1 0-15,1 0 0,21 0 0,0 0 16,-1 0-16,1 0 0,0-21 0,0 0 16,21-1-1,0 1-15,0 0 0,21 0 16,0 0-16,0 0 0,22-1 0,-22 22 15,21-21-15</inkml:trace>
  <inkml:trace contextRef="#ctx0" brushRef="#br0" timeOffset="7602.87">9588 699 0,'0'42'31,"0"-21"-31,0 0 0,-21 22 0,21-22 0,0 21 16,-21-21-16,21 22 0,-21-22 0,21 21 15,-21-21-15,21 22 0,0-22 0,0 0 16,-21 0-16,21 0 0,0 0 16,-22-21-16,22 22 0,22-22 31,-1-22-16,-21 1-15,21 0 0</inkml:trace>
  <inkml:trace contextRef="#ctx0" brushRef="#br0" timeOffset="7983.65">9906 296 0,'-21'0'0,"42"0"0,-63 0 16,-1 0-16,22 0 0,-21 22 15,21-1-15,-1 0 0,-20 0 16,21 0-16,0 0 0,0 1 0,21 20 16,0-21-16,0 0 0,0 0 0,0 1 15,0-1-15,0 0 0,21 0 16,0-21-16,0 0 0,0 0 16,22 0-16,-22 0 0,0 0 15,21 0-15,-21 0 0,1-21 0,-1 0 16,21 21-16,-21-21 0,0-1 0,-21 1 15,22 0-15,-22-21 0,0 21 0,0-1 16,0-20-16,0 21 0,-22 0 0,1 0 16,0-1-16,0 1 0,0 0 15,0 21-15,-1 0 0,1 0 16,-21 0-16,21 21 0,0 0 0,-22 1 16,22-1-16,0 21 0,0-21 0,0 0 15,-1 22-15,1-22 0,21 21 0,-21-21 16,21 1-16,0 20 0,0-21 0,0 0 15,0 0-15,21 1 0</inkml:trace>
  <inkml:trace contextRef="#ctx0" brushRef="#br0" timeOffset="8678.89">10499 720 0,'-149'21'31,"107"0"-31,0 0 0,21 0 0,-22 1 16,22-1-16,0 21 0,-21-21 15,20 22-15,1-22 0,21 0 0,0 21 16,0-21-16,0 1 0,0-1 0,0 0 16,0 0-16,21 0 0,1 0 0,-1-21 15,0 22-15,0-22 0,0 0 0,0 0 16,22 0-16,-22 0 0,0 0 15,0 0-15,0-22 16,-21 1-16,0 0 16,0 0-16,0-21 0,0 20 0,0 1 15,0-21-15,0 0 0,0-1 0,0 22 16,0-21-16,0 21 0,0-22 0,0 22 16,0 0-16,0 0 0,22 0 0,-1 21 15,21-22-15,-21 22 0,0 0 16,22 0-16,-1 0 0,-21 0 0,22 0 15,-1 22-15,0-1 0,1-21 0,-1 42 16,0-21-16,1 0 0,-1 22 0,-21-22 16,0 21-16,0-21 0,1 22 0,-22-22 15,0 21-15,0-21 0,0 1 16,0 20-16,0-21 0,0 0 16,-22 0-16,1 1 0,0-22 15,0 0-15,0 0 0,0 0 0,-1 0 16,1 0-16,0 0 0,0 0 15,0-22-15,21 1 0,0 0 16,0 0-16,0 0 0,0 0 0,0-22 16,21 1-16,0 0 0,0-1 0,22-20 15,-1 20-15,0 1 0,1 0 16,20-1-16,-21 22 0,22 0 0,-1 0 16,-20 0-16,20 21 0,-20 0 0,-1 0 15,0 21-15,1 0 0,-22 0 16,21 0-16,-42 22 0,21-1 0,-21 0 15,0 1-15,0-1 0,0 0 0,0 22 16,-21-43-16,21 21 0,-21 1 0,0-1 16,0-21-16,21 0 0,-22 1 15,1-1-15,0 0 0,21 0 0,-21-21 16</inkml:trace>
  <inkml:trace contextRef="#ctx0" brushRef="#br0" timeOffset="9211.37">12785 127 0,'0'0'16,"0"-21"-16,0 0 0,0-22 0,0 1 0,21 42 31,-42 0 16,-1 0-47,1 0 0,0 64 0,-21 20 16,21 1-16,-22 0 0,1 20 0,0 1 15,-1 0-15,-20 0 0,-1 0 0,1 21 16,-1-21-16,-20-1 0,20 1 0,1-21 16,-22 21-16,43-22 0,-22 22 15,1-42-15,20 20 0,1-20 0,21-1 16,0-20-16,-1-1 0,1 0 0,21-20 16,0-1-16,0 0 0,21-21 15,1-21-15,-1 0 16,0-22-16</inkml:trace>
  <inkml:trace contextRef="#ctx0" brushRef="#br0" timeOffset="9738.07">13547 402 0,'0'-21'16,"0"42"-16,21-42 0,-21 0 0,0 0 0,0 0 15,0-1-15,0 1 0,0 0 16,-21 21-16,-1-21 0,1 21 16,0-21-16,0 21 0,0 0 0,0 0 15,-22 21-15,22 0 0,-21 0 16,21 0-16,-22 22 0,1-1 0,21 0 15,-22 1-15,1-1 0,21 22 0,0-22 16,-22 21-16,22 1 0,0-1 0,21 1 16,0-22-16,0 22 0,0-22 15,0 0-15,0 1 0,21-22 0,0 21 16,22-21-16,-22 1 0,21-1 0,1 0 16,-1-21-16,21 0 0,-20 0 0,-1 0 15,22 0-15,-22 0 0,21 0 0,1 0 16,-22-21-16,22 0 0,-1-1 0,1-20 15,-22 21-15,22-21 0,-1-1 16</inkml:trace>
  <inkml:trace contextRef="#ctx0" brushRef="#br0" timeOffset="10187.62">14182 741 0,'0'0'0,"0"-42"0,0-1 0,0 22 0,0-21 16,-22 21-16,1-1 0,0 22 0,-21-21 16,21 21-16,-1 0 0,-20 0 0,21 0 15,-21 0-15,20 21 0,-20 1 0,21-1 16,-21 0-16,20 21 0,-20 1 15,21-1-15,0 0 0,0 1 0,-1-1 16,1 0-16,0 1 0,21-1 0,0 0 16,0-21-16,0 22 0,0-22 0,0 0 15,0 0-15,0 0 0,0 1 0,21-22 16,0 0-16,1 21 0,-1-21 16,0 0-16,21 0 0,-21 0 0,1-21 15,20 21-15,-21-22 0,21 1 16,-20 0-16,-1 0 0,21 0 0,-21-22 15,22 1-15,-22 0 0,0-1 0,0 1 16,0 0-16,-21-22 0,0 22 0,21 0 16,-21-1-16,0 22 0,0 0 0,0 0 15,0 0-15,0 42 16,-21 0-16,0 0 16,21 21-16,0 1 15,-21-1-15,0 0 0,21 1 0,0-1 0,0 0 16,0 1-16,0-1 0,0 0 15,0-20-15,0 20 0,0-21 0,0 0 16,21 0-16,0 1 0,0-22 0,0 21 16,1-21-16,20 0 0,-21 0 0,0 0 15,22 0-15,-1 0 0,-21-21 0,21 21 16,-20-22-16,20-20 0,0 21 16,-21-21-16,22-1 0,-1 1 0</inkml:trace>
  <inkml:trace contextRef="#ctx0" brushRef="#br0" timeOffset="10419.49">14838 339 0,'0'-64'0,"0"128"0,0-191 16,0 84-16,0 1 0,0 21 16,0 0-16,0 0 0,0 42 15,-21 0-15,21 21 0,-22 1 16,1-1-16,21 0 0,-21 22 0,21-22 16,0 22-16,0-1 0,-21 1 0,21-22 15,0 21-15,0 1 0,0-22 0,0 22 16,0-22-16,0 22 0,0-22 15,0 0-15,0-21 0,0 22 0,0-22 16,0 0-16,21 0 0,-21 0 0,0 1 16,21-22-16,0 0 15,1 0-15,-1 0 0,0 0 16,0-22-16,0 1 0,-21 0 0</inkml:trace>
  <inkml:trace contextRef="#ctx0" brushRef="#br0" timeOffset="10795.28">15176 762 0,'-42'64'31,"21"-43"-31,21 0 0,0 0 0,0 0 16,0 0-16,21-21 16,0 22-16,0-22 15,1 0-15,-1 0 0,0 0 16,21 0-16,-21 0 0,1 0 0,-1-22 15,0 22-15,0-21 0,21 0 0,-42 0 16,22 0-16,-1 0 0,-21-1 0,0 1 16,0 0-16,0 0 0,0-21 0,0 20 15,0 1-15,-21 21 16,-1 0-16,-20 0 16,21 0-16,0 0 0,0 21 0,-22 1 15,22-1-15,0 0 0,0 21 0,-22-21 16,22 22-16,0-1 0,0-21 0,21 22 15,0-22-15,0 0 0,0 21 16,0-21-16,0 1 0,0-1 16,21 0-16,0 0 0,22-21 15,-22 0-15,21 0 0,-21 0 0,22 0 16,-1 0-16,0-21 0,1 0 0</inkml:trace>
  <inkml:trace contextRef="#ctx0" brushRef="#br0" timeOffset="11259.01">15875 720 0,'0'0'0,"0"-21"0,0 42 31,-21 0-31,21 0 16,-21 0-16,21 0 0,-22 22 0,22-22 16,0 21-16,0-21 0,0 1 0,-21 20 15,21-21-15,0 0 0,0 0 0,0 1 16,0-1-16,0 0 0,-21 0 0,21 0 15,0 0 1,0-42 15,0 0-31,0 0 16,0 0-16,0-22 0,0 22 0,0-21 16,0 21-16,0-22 0,21 1 0,0 0 15,1-1-15,-1 1 0,21 0 16,-21 21-16,22-1 0,-22-20 15,21 42-15,-21-21 0,22 21 0,-22-21 16,21 21-16,-21 0 0,22 0 0,-22 21 16,0 0-16,0 21 0,-21-20 0,21 20 15,-21 0-15,21-21 0,-21 22 0,0-1 16,0 0-16,0 1 0,0-22 0,0 21 16,0-21-16,0 1 0,-21-1 0,21 0 15,-21 0-15,0 0 16,21 0-16,-21-21 15,42 0 1,-21-21 0,21 0-16,0 0 0</inkml:trace>
  <inkml:trace contextRef="#ctx0" brushRef="#br0" timeOffset="11800.7">17039 741 0,'0'0'0,"0"-21"0,-21 21 16,0 0-16,0-21 0,-1 21 0,1 0 15,0 0-15,0 0 0,0 0 0,-22 21 16,22 0-16,0 0 16,0 0-16,-21 22 0,20-22 0,1 21 15,0 0-15,0 1 0,0-22 0,21 21 16,-21 1-16,21-22 0,0 0 0,0 21 15,0-21-15,0 1 0,21-1 0,0-21 16,0 21-16,0-21 0,0 0 0,1 0 16,-1 0-16,0 0 0,0 0 15,0 0-15,0 0 0,1 0 0,-1-21 16,0 0-16,21-1 0,-21 1 16,1 0-16,-1-21 0,21-1 0,-21 1 15,0 0-15,1-22 0,-1 22 0,0-22 16,0 1-16,0-1 0,0 1 0,1-1 15,-1 22-15,0-21 0,-21 20 16,0-20-16,0 42 0,0-22 0,0 22 16,0 0-16,-21 42 15,0 0-15,-1 22 0,1-1 16,0 0-16,0 1 0,0 20 0,21-21 16,0 22-16,-21-22 0,21 22 15,0-1-15,0-20 0,0 20 0,0-21 16,0 1-16,0-1 0,0-21 15,0 22-15,0-22 0,0 0 0,21 0 16,-21 0-16,21-21 0,-21 21 16,21-21-16,0 0 0,0 0 15,1 0-15,-1-21 0,0 0 16,0 0-16,0 21 0,0-21 0,1 0 16</inkml:trace>
  <inkml:trace contextRef="#ctx0" brushRef="#br0" timeOffset="12507.3">17526 931 0,'0'22'15,"21"-22"1,0 0 0,0 0-16,1 0 15,-1 0-15,0 0 0,0-22 16,0 1-16,0 21 0,1-21 0,-1 0 15,0 21-15,0-21 0,-21 0 0,0-1 16,0 1-16,0 0 0,0 0 0,0 0 16,-21 21-1,0 0-15,0 21 16,-1 0-16,1 0 0,0 0 16,0 1-16,0-1 0,0 21 15,21-21-15,0 22 0,-22-22 0,22 0 16,0 0-16,0 21 0,0-20 0,0-1 15,0 0-15,0 0 0,22 0 16,-1-21-16,0 21 0,0-21 16,0 0-16,0 0 0,22 0 15,-22 0-15,0 0 0,0 0 0,0 0 16,22-21-16,-22 21 0,0-21 0,0 0 16,0 0-16,-21 0 0,0-22 0,22 22 15,-22-21-15,21-1 0,-21 1 0,0 21 16,0-21-16,21 20 0,-21 1 0,21-21 15,-21 21-15,21 0 16,0-1-16,1 22 0,-1-21 16,0 21-16,0 0 0,0 0 15,0 0-15,1 0 0,-1 21 0,0-21 16,21 22-16,-21-1 0,1 0 0,-1 0 16,0 21-16,-21 1 0,21-22 0,0 21 15,-21 1-15,21-1 0,-21-21 16,0 21-16,0-20 0,0 20 0,0-21 15,0 0-15,0 0 0,0 1 0,-21-22 16,0 21-16,0-21 0,0 0 16,0 0-16,-1-21 15,22-1-15,0 1 16,0 0-16,0 0 16,0-21-16,0 20 0,22-20 0,-1 0 15,0-1-15,21-20 0,-21 21 0,22-1 16,-22 1-16,21 0 0,-21 20 0,22 1 15,-22-21-15,0 42 0,0-21 0,0 0 16,1 21-16</inkml:trace>
  <inkml:trace contextRef="#ctx0" brushRef="#br0" timeOffset="13910.48">1206 2244 0,'0'0'0,"22"0"47,-1 0-47,0 0 16,0 0 0,0 0-16,0 0 0,1 0 15,-1 0-15,21 0 0,-21 0 0,22 0 16,-1 0-16,0 0 0,1 0 15,20 0-15,-21 0 0,22 0 0,-1 0 16,1-21-16,-1 21 0,22 0 0,0 0 16,-1 0-16,22-22 0,-21 22 0,21 0 15,0 0-15,-1-21 0,1 21 0,21 0 16,-21 0-16,21-21 0,0 21 16,0-21-16,0 21 0,21 0 15,-21 0-15,21-21 0,22 21 0,-22 0 16,21 0-16,1-21 0,-1 21 0,21 0 15,-20 0-15,20 0 0,-20-22 0,20 22 16,-21 0-16,22 0 0,-1 0 0,1 0 16,-1 0-16,1 0 0,-1 0 0,22-21 15,0 21-15,-22 0 0,22 0 0,-22 0 16,22 0-16,0 0 0,-22 0 16,22 0-16,-22 0 0,22 0 0,0 0 15,-22 0-15,22 0 0,-22 0 16,22 0-16,-21 0 0,20 0 0,-20 0 15,-1 0-15,22 0 0,-22 0 0,1 0 16,21 0-16,-43 21 0,21-21 0,1 0 16,-1 0-16,1 0 0,-1 0 0,1 0 15,-22 0-15,22 0 0,-1 0 0,-20 0 16,20 0-16,-21 0 0,22 0 0,-22 0 16,22 0-16,-22 22 0,22-22 15,-22 0-15,-21 0 0,21 0 0,1 0 16,-1 0-16,-21 21 0,0-21 15,1 0-15,-1 0 0,-21 21 0,21-21 16,-21 0-16,0 0 0,0 0 0,-21 0 16,21 0-16,-21 0 0,-1 0 0,-20 21 15,21-21-15,-21 0 0,20 0 0,1 0 16,-21 0-16,0 0 0,20 0 16,-20 0-16,0 0 0,-22 0 0,22 0 15,-22 0-15,1 0 0,-1 0 0,-20 0 16,-1 0-16,0 0 0,1 0 0,-1 0 15,-21 0-15,0 0 0,1 0 0,-1 0 16,-21-21 15,0 0-31,0 0 16</inkml:trace>
  <inkml:trace contextRef="#ctx0" brushRef="#br0" timeOffset="14419.19">19431 508 0,'0'-21'0,"0"42"0,0-63 16,0 63 15,0 0-31,0 0 0,0 22 16,-21-22-16,0 21 0,21 0 0,-22 1 16,1 20-16,21-20 0,0 20 0,0-21 15,-21 22-15,21-22 0,0 1 0,0 20 16,0-42-16,0 22 0,0-1 15,0-21-15,0 0 0,0 0 0,0 1 16,21-22-16,-21 21 0,21-21 0,1 0 16,-1 0-16,0 0 15,0 0-15,0-21 16,0-1-16,-21 1 0,0 0 0</inkml:trace>
  <inkml:trace contextRef="#ctx0" brushRef="#br0" timeOffset="14755">19431 635 0,'0'0'0,"-21"-21"0,0-21 0,-1-1 0,1 22 16,0-21-16,0 21 0,0-22 15,21 22-15,0 0 0,0 0 0,0 0 16,0-1-16,0 1 0,21 0 0,0 0 16,0 0-16,22 21 0,-22 0 0,21 0 15,0 0-15,1 0 16,-1 21-16,-21-21 0,22 21 0,-1 21 15,0-20-15,-21 20 0,22-21 0,-22 21 16,0 1-16,0-22 0,-21 21 0,0 1 16,0-22-16,0 21 0,0 0 15,0-20-15,-21 20 0,-21-21 0,21 0 16,-1 22-16,-20-22 0,21 0 0,-21 0 16,20 0-16,1-21 0,0 21 0,0 1 15,0-22-15,0 0 0,21 21 16,21-21-1,0 0 1,21 0-16,-21-21 0,1 21 16,20 0-16</inkml:trace>
  <inkml:trace contextRef="#ctx0" brushRef="#br0" timeOffset="15407.62">20087 804 0,'21'0'16,"-42"0"-1,21 22-15,-21-1 0,0 0 16,0 0-16,-1 0 0,-20 22 0,21-22 16,0 0-16,0 21 0,-1-21 0,22 1 15,-21-1-15,21 21 0,-21-21 16,21 0-16,0 1 0,0-1 16,0 0-16,0 0 0,21 0 15,0-21-15,1 0 0,-1 0 16,0 0-16,0 0 0,0 0 15,22 0-15,-22 0 0,0-21 16,0 0-16,0 0 0,0 0 0,1-1 16,-1-20-16,0 21 0,-21-21 0,0-1 15,0 1-15,0 0 0,0-1 0,0 1 16,-21 21-16,0-22 0,-1 22 16,1 0-16,0 0 15,0 21-15,42 21 31,0-21-31,0 0 0,1 0 16,20 21-16,-21-21 0,21 0 16,1 0-16,-1 0 0,0 0 0,1 0 15,-1 0-15,-21 0 0,22 0 0,-22 0 16,21 0-16,-21 0 0,0 0 0,-21 21 31,0 1-31,0 20 0,0-21 16,0 21-16,0 1 0,0-1 15,0 0-15,-21 22 0,21-22 0,0 22 16,-21-22-16,21 22 0,0-1 0,0 1 16,-21-1-16,21 1 0,0 20 15,0-20-15,0-1 0,-21 1 0,0-22 16,21 22-16,0-1 0,0-21 0,0 1 16,0-1-16,-22-21 0,22 22 0,0-22 15,0 0-15,0 0 0,0 0 0,0 0 16,0 1-16,22-44 31,-22 1-31,0 0 16,21 0-16,0 0 15,-21 0-15,21-22 0,0 1 0,0 21 16</inkml:trace>
  <inkml:trace contextRef="#ctx0" brushRef="#br0" timeOffset="15735.94">20807 1122 0,'-21'-42'0,"42"84"0,-64-106 16,43 43-16,0-21 0,-21 21 16,0 0-16,21-1 0,0 1 0,0 0 15,0 0-15,0 0 0,42 0 16,-20 21-16,-1 0 16,0 0-16,0 0 0,21 0 15,-20 21-15,-1 0 0,0 0 16,0 0-16,0 0 0,0 1 0,-21 20 15,0-21-15,0 21 0,0-20 0,0-1 16,0 21-16,-21-21 0,0 0 16,0 1-16,0-1 0,0 0 0,-1-21 15,-20 21-15,21-21 0,0 0 0,-22 21 16,22-21-16,0 21 0,0-21 0,42 0 47,0 0-47,0 0 0,1 0 15,20-21-15,-21 0 0,21 0 16</inkml:trace>
  <inkml:trace contextRef="#ctx0" brushRef="#br0" timeOffset="16091.74">21357 910 0,'0'0'0,"0"-21"0,-21 21 31,0 0-31,0 21 15,-1 0-15,1 1 0,21-1 0,-21 21 16,0-21-16,21 0 0,-21 22 16,21-22-16,0 0 0,0 0 0,0 22 0,0-22 15,0 0-15,0 0 16,21-21-16,0 21 0,0-21 0,0 0 16,1 21-16,-1-21 0,0 0 0,21 0 15,-21 0-15,1 0 0,20-21 0,-21 0 16,0 0-16,0 0 0,1 0 0,20-1 15,-42-20-15,21 0 0,0 21 16,0-22-16,-21 1 0,0 0 0,0-1 16,0 22-16,0 0 0,0 0 0,0 0 15,0-1-15,0 44 32,0-1-17,0 0-15,0 0 0,0 0 16,0 0-16,22-21 0</inkml:trace>
  <inkml:trace contextRef="#ctx0" brushRef="#br0" timeOffset="16359.21">22077 931 0,'0'22'15,"-21"-22"-15,-1 21 16,22 0-16,-21 0 0,0 21 15,0-20-15,0 20 0,21 0 0,-21 1 16,-1-1-16,22 0 0,0 1 0,0 20 16,-21-21-16,21 22 0,0-1 0,0-20 15,0 20-15,0 1 0,-21-22 16,21 22-16,0-22 0,0 0 0,-21 1 16,21-1-16,0 0 0,0-21 0,0 22 15,0-22-15,0 0 0,0 0 0,0 0 16,0 1-16</inkml:trace>
  <inkml:trace contextRef="#ctx0" brushRef="#br0" timeOffset="16672.03">22056 1058 0,'0'0'15,"0"-42"-15,-22 0 0,22 21 0,0-22 0,-21 22 16,21 0-16,0 0 0,0 0 16,21 21-1,1 0-15,20 0 16,-21 0-16,0 21 0,0 0 0,1 0 16,-1 0-16,42 106 15,-63-106 1,0 22-16,0-22 0,-21 21 15,0-21-15,0 1 0,0-1 0,-1 0 16,1 0-16,-21 0 0,21 0 0,-22-21 16,22 22-16,-21-22 0,21 0 0,0 21 15,-1-21-15,1 0 0,0 0 0,0 0 16,0 0-16,-22 21 0</inkml:trace>
  <inkml:trace contextRef="#ctx0" brushRef="#br0" timeOffset="17238.71">19029 2011 0,'0'0'0,"-21"0"0,-1 0 15,22 21-15,22-21 32,-1 0-32,21 0 0,0 21 0,22-21 15,21 0-15,-22 0 0,43 0 16,0 0-16,0 0 0,-1 0 0,1 0 15,21 0-15,0 0 0,-21 0 0,21 0 16,0 0-16,0 0 0,-21-21 0,0 21 16,0 0-16,-1-21 0,-20 0 15,-21 21-15,20-21 0,-20 21 0,-22 0 16,22 0-16,-43-22 0,21 22 0,-21 0 16,0 0-16,1 0 0,-1 0 15,-21 22 1,-21-1-1,-1-21-15,-20 0 0,21 21 0,-21-21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4T03:42:10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3175 0,'0'-21'125</inkml:trace>
  <inkml:trace contextRef="#ctx0" brushRef="#br0" timeOffset="379.78">741 3154 0,'0'0'0,"-21"0"16,21 21 15,21-21 0,0 21-31,0-21 0,0 0 16,22 0-16,-1 0 0,0 0 16,1 0-16,20 21 0,1-21 0,20 0 15,-20 0-15,20 0 16,1 0-16,0 0 0,-1 0 0,1 0 16,0 0-16,-22 0 0,1 0 15,20 0-15,-20 0 0,-22 0 0,22 0 16,-22 0-16,22 0 0,-22 0 15,0 0-15,-21 0 0,22 0 16,-22 0-16,0 0 0,-21-21 16,-21 21-1,21-21-15,-21 21 16</inkml:trace>
  <inkml:trace contextRef="#ctx0" brushRef="#br0" timeOffset="804.05">2138 3027 0,'0'21'31,"21"-21"-15,0 0-16,0 0 15,0 21-15,1-21 0,-1 0 0,21 0 16,-21 0-16,22 0 0,-22 0 16,21 0-16,0 0 0,-20 21 0,20-21 15,-21 0-15,21 0 0,-20 0 16,-1 0-16,0 0 0,-21 22 16,0-1-16,0 0 15,0 0-15,-21 0 0,-22 0 16,22 1-16,-21 20 0,21-21 15,-22 21-15,1 1 0,0-1 0,-1-21 16,1 22-16,21-1 0,-21-21 16,-1 21-16,22-20 0,-21 20 0,21-21 15,-1 0-15,1 0 16,21 1-16,0-1 16,0-42-1,21-1 1,1 1-16</inkml:trace>
  <inkml:trace contextRef="#ctx0" brushRef="#br0" timeOffset="1707.88">3450 2900 0,'21'-21'0,"-42"42"0,42-63 16,-21 63 31,0 21-32,0-21-15,0 0 0,0 22 0,0-22 16,0 21-16,0 1 0,0-1 15,0 0-15,-21 1 0,21-1 0,0 0 16,-21 1-16,21-1 0,0-21 16,0 21-16,0-20 0,0-1 0,0 0 15,0 0-15,0 0 0,21-21 32,0-21-32,-21 0 15,0 0-15,21 0 0,-21-1 16,22-20-16,-22 21 0,0-21 0,21-1 15,0 1-15,0 0 0,-21 20 16,21-20-16,0 0 0,1 21 0,-22-1 16,21-20-16,0 42 0,-21-21 0,0 0 15,21 21-15,0 0 16,0 0-16,-21 21 16,0 0-16,22 0 15,-22 0-15,0 22 0,21-22 0,-21 0 16,0 21-16,0 1 0,0-22 15,0 21-15,0-21 0,21 1 0,-21 20 16,21-21-16,-21 0 0,21 0 0,-21 1 16,21-1-16,1-21 15,-1 0-15,0 0 0,0 0 16,0 0-16,0-21 0,-21-1 16,22 1-16,-1 0 0,0 0 0,-21-21 15,0-1-15,21 22 0,-21-21 16,21-1-16,-21 1 0,0 0 0,0-1 15,0 1-15,0 21 0,0-21 16,0 20-16,0 1 0,0 0 16,0 0-16,0 0 15,0 42 17,0 0-32,21-21 15,-21 21-15,22 0 16,-22 1-16,0-1 0,21-21 15,0 21-15</inkml:trace>
  <inkml:trace contextRef="#ctx0" brushRef="#br0" timeOffset="2092.66">4360 3302 0,'0'21'0,"21"-21"31,1 0-31,-1 0 0,0-21 16,0 0-16,0 0 0,0 21 15,1-21-15,-1-1 0,0 1 16,0 0-16,0 0 0,0 0 0,1 0 16,-1-1-16,-21 1 0,0 0 15,0 0-15,0 0 16,-21 21-1,-1 0-15,1 0 16,0 21-16,0 0 0,-21 0 0,20 0 16,1 22-16,0-22 0,0 21 0,21 1 15,0-1-15,-21 0 0,21 1 16,0-1-16,0 0 0,0-21 0,0 22 16,0-22-16,0 0 0,21 21 15,0-20-15,0-22 0,0 21 0,22-21 16,-22 0-16,21 0 0,1 0 0,-1 0 15,0 0-15,1-21 16,-1-1-16,0 1 0,1 0 0</inkml:trace>
  <inkml:trace contextRef="#ctx0" brushRef="#br0" timeOffset="2604.25">6159 2858 0,'22'-22'16,"41"-41"0,-63 42-16,0 0 15,21-1-15,-21 1 0,0 0 16,0 0-16,-21 21 16,0 0-1,0 0-15,0 0 0,-1 0 16,1 21-16,0 0 0,0 0 15,0 22-15,0-22 0,-22 21 0,22 1 16,0-1-16,0 0 0,0 1 0,-1-1 16,1 0-16,0 22 0,21-22 15,-21 0-15,21 1 0,0-1 0,0 0 16,0 1-16,0-1 0,21-21 16,0 0-16,0 1 0,1-1 0,20 0 15,-21 0-15,21-21 0,1 0 0,-1 0 16,-21 0-16,22 0 0,-1 0 15,0 0-15,1-21 0,-1 0 16,0 0-16,1-1 0,-22 1 0,21 0 16,0-21-16</inkml:trace>
  <inkml:trace contextRef="#ctx0" brushRef="#br0" timeOffset="3503.74">6794 3090 0,'0'0'0,"22"-21"0,-22 0 0,0 0 0,0 0 15,0 0-15,0-1 0,0 1 16,-22 0-16,1 21 15,0 0-15,0 0 0,0 0 0,0 0 16,-1 21-16,1 0 0,0 1 16,0-1-16,0 0 0,0 0 0,-1 21 15,1-20-15,0 20 0,0 0 16,0 1-16,21-1 0,0 0 16,-21-21-16,21 22 0,0-1 0,0-21 15,0 0-15,0 1 0,0-1 16,0 0-16,21-21 0,0 0 15,0 0-15,0 0 0,0 0 0,1 0 16,-1-21-16,21 0 0,-21-1 16,0 1-16,1-21 0,20 21 0,-21-22 15,0 22-15,-21-21 0,21 0 16,1 20-16,-1-20 0,-21 21 0,0 0 16,0 0-16,21-1 0,-21 1 15,-21 42 16,21 1-31,0-1 0,-21 0 16,-1 21-16,22-21 0,-21 22 16,21-22-16,0 0 0,0 21 0,0-20 15,0 20-15,0-21 0,0 0 16,0 0-16,0 1 0,0-1 0,21-21 16,-21 21-16,22-21 0,-1 0 0,0 0 15,0 0-15,21 0 0,-20 0 16,-1-21-16,0 21 0,0-21 0,0-1 15,0 1-15,1 0 0,-1-21 16,0 21-16,-21-22 0,21 1 16,0 0-16,-21 20 0,0-20 0,21 21 15,-21 0-15,22 0 0,-22-1 16,0 44 15,0-1-31,0 0 16,-22 21-16,22-21 0,0 1 0,0 20 15,0-21-15,0 0 0,0 22 0,0-22 16,-21 0-16,21 0 0,0 21 16,0-20-16,0-1 0,0 0 0,0 0 15,0 0-15,0-42 47,0 0-47,0 0 16,0 0-16,0-22 0,0 22 0,0-21 15,0-1-15,21 1 0,-21 0 0,22-1 16,-1 1-16,21 0 0,0 21 16,-20-22-16,41 22 0,-21 0 0,1 0 15,20 0-15,1 21 0,-22 0 16,22 0-16,-22 0 0,0 21 0,1 0 16,-1 0-16,0 0 0,-21 0 0,1 22 15,-1-1-15,-21 0 16,0 1-16,0-1 0,0 0 0,0 1 15,-21-1-15,-1 0 0,1-20 0,0 20 16,0-21-16,0 0 0,0 0 16,-1 1-16,44-44 15,-1 22 1</inkml:trace>
  <inkml:trace contextRef="#ctx0" brushRef="#br0" timeOffset="5039.99">9229 2985 0,'21'21'15,"0"-21"1,0 0-16,0-21 0,0 21 0,-21-22 16,22 1-16,-1 21 0,0-21 15,0 0-15,0-21 0,0 20 0,1-20 16,-1 21-16,0-21 0,-21-1 0,21 1 16,-21-22-16,21 22 0,-21 0 15,0-1-15,0 22 0,0 0 16,0-21-16,0 21 15,-21 21-15,0 0 16,0 21-16,21 0 0,0 0 0,0 21 16,0 22-16,-21-22 0,21 22 15,0-1-15,0 1 0,0-22 0,0 22 16,0-1-16,0-21 0,0 22 16,0-22-16,0 22 0,0-22 0,0 0 15,0 1-15,0-1 0,0 0 0,-22 1 16,22-22-16,0 0 0,0 0 15,-21 0-15,21 1 0,-21-22 0,0 0 16,0 0 0,21-22-16,-21 1 15,-1 0-15,22 0 0,-21-21 0,21-1 16,0 22-16,-21-21 0,0-1 16,21 1-16,-21 21 0,0-21 0,21 20 15,0 1-15,-22 21 0,1 0 16,21 21-1,0 1-15,0-1 0,0 21 16,0-21-16,0 22 0,0-22 0,0 21 16,0-21-16,21 22 0,1-22 15,-1 0-15,-21 0 0,21 0 0,0 0 16,0 1-16,0-1 0,1-21 16,-1 0-16,0 0 0,0 0 15,0 0-15,22 0 0,-1 0 0,-21 0 16,21-21-16,1-22 0,-22 22 15,21 0-15,1-21 0,-22 20 0,21-20 16,-21 0-16,0-1 0,1 1 0,-22 21 16,0-21-16,21 20 0,-21 1 15,0 0-15,0 0 0,0 42 32,0 0-32,0 0 0,0 1 15,0-1-15,0 21 0,0 0 16,-21-20-16,21 20 0,0-21 0,0 21 15,0-20-15,0-1 0,0 0 16,0 0-16,0 0 0,0 0 0,0 1 16,0-44 15,21 1-31,-21 0 0,21 0 16,-21 0-16,21 0 0,0-22 15,0 1-15,1 0 0,-22-1 16,42 22-16,-21-21 0,0-1 0,0 22 15,22 0-15,-22 0 0,0 0 0,21 0 16,-20 21-16,-1 0 0,0 0 16,0 21-16,0-21 0,-21 21 15,21 0-15,-21 21 0,0-20 16,0-1-16,0 21 0,0-21 0,0 22 16,0-22-16,0 0 0,0 21 0,0-21 15,0 1-15,0-1 0,0 0 16,0 0-16,22-21 0,-1 0 0,0 21 15,0-21-15,0 0 0,0 0 16,1 0-16,20-21 0,-21 0 0,21 0 16,-20 0-16,20-1 0,-21 1 0,21-21 15,-20 21-15,20-22 16,-21 1-16,21 0 0,-20 21 0,-1-22 16,0 22-16,0 0 0,-21 0 0,21 0 15,-21-1-15,-21 22 16,0 0-16,0 22 0,0-1 15,-22 0-15,22 0 0,0 0 0,0 0 16,0 1-16,-1 20 0,22-21 16,-21 21-16,21-20 0,0-1 0,0 21 15,0-21-15,21 0 0,1 1 0,-1-1 16,0 0-16,0 0 0,0 0 16,0-21-16,1 21 0,-1-21 15,0 0-15,-21 22 0,0-1 16,-21-21-1,-22 0 1,22 0-16,0 0 0,0 0 0,0 0 16,0 0-16,-1 0 0,1 0 15,0 0-15,21-21 0,0-1 16,0 1 0,0 0-16,21 0 0,0 0 15,1 21-15</inkml:trace>
  <inkml:trace contextRef="#ctx0" brushRef="#br0" timeOffset="5439.76">11388 2731 0,'0'0'16,"0"-43"-1,-22 43 1,22 21-1,0 1-15,0-1 0,0 21 0,0 0 16,0 1-16,0-1 0,0 0 0,0 1 16,0 20-16,0 1 0,-21-1 15,21 1-15,0-1 0,-21 22 16,21-22-16,0 22 0,0 0 0,0-22 16,-21 43-16,0-21 0,21-1 15,-21 22-15,-1 0 0,22-21 0,-21 21 16,0-1-16,0-20 0,0 21 0,0 0 15,-1-22-15,1 22 0,0-21 0,0-22 16,0 22-16,0-21 0,21-1 16,0-21-16,-22 1 0,22-1 0,-21-21 15,21 22-15,0-22 0,-21-21 0,21-21 32,0-1-32,0 1 0,0-21 15,21 0-15,0-1 0,1-20 16,-1-1-16,0-20 0,21-1 0,-21 0 15</inkml:trace>
  <inkml:trace contextRef="#ctx0" brushRef="#br0" timeOffset="5767.57">11345 3175 0,'0'0'0,"0"-42"0,0 21 16,0-1-16,0 1 0,0 0 0,0 0 15,21 0-15,1 21 0,-1-21 0,0-1 16,21 22-16,-21 0 0,1-21 16,20 21-16,-21 0 0,21 0 15,-20 0-15,20 21 0,-21 1 0,0-1 16,-21 21-16,0-21 0,0 22 0,0-1 16,0 0-16,0-21 0,-21 22 15,0-1-15,-21 0 0,20-20 0,-20 20 16,21-21-16,-21 0 0,20 0 15,-20 1-15,21-1 0,0-21 0,0 21 16,-1-21-16,22-21 31,0 0-15,22-1-16,-1 1 0,0 0 0,0 0 16</inkml:trace>
  <inkml:trace contextRef="#ctx0" brushRef="#br0" timeOffset="6123.88">11747 3196 0,'43'0'15,"-22"-21"-15,0 21 16,0-21 0,0 21-16,1-21 0,-1 21 0,0-21 15,0 21-15,0-22 0,0 1 0,1 0 16,-1 21-16,-21-21 0,0 0 15,0 0 1,-21 21-16,-1 0 0,1 0 0,-21 0 16,21 21-16,0 0 0,-22 0 15,22 0-15,0 0 0,0 22 0,0-22 16,-1 21-16,1-21 0,21 22 16,0-22-16,0 21 0,0-21 0,0 1 15,0 20-15,0-21 0,0 0 0,21 0 16,1-21-16,-1 22 15,21-22-15,-21 0 0,22 0 0,-22 0 16,21 0-16,0 0 0,1 0 0,-1 0 16,0-22-16,1 1 0,-1 0 15,0 0-15,1 0 0,-1-22 0</inkml:trace>
  <inkml:trace contextRef="#ctx0" brushRef="#br0" timeOffset="6660.09">12615 3027 0,'0'0'16,"0"-21"-16,21 21 0,-21-21 0,0-1 15,-21 22 1,0 0-16,0 0 0,0 22 16,0-1-16,-1 0 15,22 0-15,-21 21 0,21-20 0,-21-1 16,21 0-16,0 21 0,0-21 16,0 1-16,0-1 0,0 0 15,0 0-15,0 0 0,0 0 0,21 1 16,0-22-16,1 0 0,-1 21 0,0-21 15,0 0-15,0 0 0,0 0 16,22 0-16,-22-21 0,21 21 0,1-22 16,-22 1-16,21 0 0,0-21 0,-20 21 15,20-22-15,-21 1 0,0 0 16,22-1-16,-22 1 0,0 0 0,0-22 16,0 22-16,0-1 0,1-20 0,-1 42 15,0-22-15,-21 22 16,0-21-16,0 21 0,0 0 15,0 42 1,-21 0-16,0 0 16,21 0-16,-22 22 0,1-22 0,0 21 15,0 0-15,21 1 0,0-1 16,-21 0-16,21 1 0,0-1 0,0 0 16,0-20-16,0 20 0,0 0 0,0-21 15,0 22-15,21-22 0,0 0 16,0 0-16,-21 0 0,21 1 0,1-22 15,-1 21-15,0-21 0,0 0 16,0 0-16,0 0 0,1 0 16,-1 0-16,0 0 0,0-21 0,0 21 15,0-22-15,1 1 0,-1 0 16,0 0-16,0 0 0,0-22 0,0 22 16,1-21-16,-1 21 0,-21 0 0,21-22 15</inkml:trace>
  <inkml:trace contextRef="#ctx0" brushRef="#br0" timeOffset="6919.94">13123 2942 0,'0'0'0,"-21"21"0,0-21 16,0 0-16,42 0 16,0 0-1,0 0-15,22 0 0,-1 0 0,0 0 16,22 0-16,-22-21 0,22 21 15,-22 0-15,21-21 0,-20 0 0,20 21 16,1-21-16,-22 21 0,0 0 16,22 0-16,-43-21 0,21 21 0,-20 0 15,-1 0-15,0 0 0,-42 21 32,0-21-32,-22 21 0,1-21 15,-22 21-15,1 0 0</inkml:trace>
  <inkml:trace contextRef="#ctx0" brushRef="#br0" timeOffset="7939.87">698 5144 0,'0'0'0,"-21"0"16,0 0-16,0 0 16,0 0-16,0 0 15,42 0 1,0 0 0,21 0-16,22 0 0,-1 0 15,1 0-15,20 0 0,22 0 16,0 0-16,0 0 0,21 0 0,0-22 15,0 22-15,-21-21 0,21 21 16,0-21-16,-21 21 0,21 0 16,-22-21-16,-20 21 0,0 0 0,-1 0 15,-20 0-15,-22 0 0,1-21 16,-1 21-16,-21 0 0,0 0 0,-21-21 31,-21 21-31,0-22 0,-21 22 16,20 0-16,-20-21 0,0 21 15,-1 0-15,1 0 0,0-21 0,-1 21 16,1 0-16,21 0 0,-21 0 16,-1-21-16,22 21 0,0 0 0,0 0 15,0 0-15,21-21 16,21 0 0,0 21-16,21 0 0,-21 0 15,22 0-15,-1-22 0,-21 22 16,22 0-16,-1 0 0,-21 0 0,21 0 15,-20 22-15,-1-1 0,0-21 16,0 42-16,-21-21 0,0 0 0,0 1 16,0 20-16,0-21 0,-21 0 15,-21 22-15,20-22 0,1 0 0,-21 21 16,21-21-16,-22 1 0,1-1 16,21 0-16,-21 0 0,20 0 0,1-21 15,0 21-15</inkml:trace>
  <inkml:trace contextRef="#ctx0" brushRef="#br0" timeOffset="9024.77">3450 4805 0,'0'0'15,"0"-106"1,0 85-16,0 42 31,0 0-31,0 0 16,0 22-16,0-1 15,0 0-15,0 1 0,0 20 0,0-20 16,0 20-16,-21-21 0,21 1 0,0-1 16,0 0-16,0 1 0,-21-1 15,21-21-15,0 0 0,0 1 0,0-1 16,0 0-16,21-21 15,0 0 1,0-21-16,-21 0 0,21-1 16,1 1-16,-22 0 0,21 0 15,0-21-15,-21-1 0,21 1 0,-21 21 16,21-22-16,0 1 0,-21 0 16,0-1-16,22 22 0,-22-21 15,21 42-15,-21-21 0,0 42 16,21 0-1,-21 0-15,0 22 0,0-22 0,21 21 16,-21 0-16,0-20 0,0 20 16,0 0-16,0-21 0,0 22 0,21-22 15,0 21-15,-21-21 0,22 1 0,-1-1 16,0 0-16,0 0 16,0-21-16,0 0 0,1 0 0,-1 0 15,0 0-15,0 0 0,0-21 16,0 0-16,22 0 0,-22 21 0,0-22 15,-21-20-15,21 21 0,0-21 16,-21 20-16,0-20 0,22 0 16,-1-1-16,-21 1 0,21 0 0,-21-1 15,21 1-15,-21 0 0,0 21 16,0-1-16,0 1 0,21 0 0,-21 0 16,0 42-1,0 0-15,0 0 16,0 1-16,0-1 0,0 21 0,0 0 15,0-20-15,0 20 0,0 0 16,0 1-16,0-1 0,0-21 0,0 21 16,0-20-16,0 20 0,21-21 15,-21 0-15,22 0 0,-1 1 16,0-1-16,0 0 0,0-21 0,22 0 16,-22 0-16,0 0 0,21 0 15,-21 0-15,22 0 0,-22-21 0,21 21 16,-21-21-16,22-1 0,-22 1 0,0-21 15,21 21-15,-20 0 0,-22-22 16,21 1-16,0 0 0,-21-1 0,21 1 16,-21 0-16,0-1 0,0 22 0,0-21 15,0 21-15,0-1 0,-21 22 16,0 0-16,0 0 0,-1 0 16,1 22-16,0 20 15,0-21-15,0 21 0,21-20 16,0 20-16,0 0 0,0-21 0,0 22 15,0-1-15,0-21 0,0 22 16,0-22-16,0 0 0,21 0 0,0 0 16,0 0-16,0 1 0,1-1 0,-1-21 15,0 21-15,21-21 0,-21 0 16,22 0-16,-1 0 0,0 0 0,1 0 16,20-21-16</inkml:trace>
  <inkml:trace contextRef="#ctx0" brushRef="#br0" timeOffset="11477.24">6308 4784 0,'0'0'0,"0"-21"0,0-1 15,21 1-15,0 0 16,0 21-16,-21-21 0,0 0 0,0 0 16,21-1-16,-21 1 0,0 0 15,0 0-15,0 0 16,-21 21-16,0 0 15,0 21-15,0 0 0,-1 0 0,1 0 16,0 1-16,0 20 0,0 0 0,0 22 16,-1-22-16,1 22 0,0-1 15,0-21-15,0 22 0,0-1 0,21-20 16,0 20-16,-22-20 0,22 20 0,0-21 16,0 1-16,0-22 0,22 21 15,-1-21-15,0 22 0,21-22 16,1 0-16,-1-21 0,0 0 0,22 0 15,-22 0-15,22 0 0,-1 0 16,-21-21-16,22 21 0,-1-21 0,-20-22 16,20 22-16,-20 0 0,-1-21 0,0 21 15,-21-22-15,1 1 0,-1 0 16,-21-1-16,0 1 0,0 0 0,0-1 16,0 1-16,0 0 0,0 20 0,-21-20 15,-1 21-15,1 0 0,0 0 16,0 21-16,0 0 0,0 0 15,-22 0-15,22 21 0,0 0 0,0 0 16,0 21-16,-1-20 0,22 20 16,-21 0-16,21 1 0,-21-1 0,21-21 15,-21 21-15,21 1 0,0-1 16,0-21-16,0 22 0,0-22 0,21 0 16,0 0-16,0 0 0,-21 0 0,22 1 15,-1-22-15,0 0 0,0 0 16,0 0-16,0 0 0,1 0 0,-1 0 15,0-22-15,0 1 0,0 0 0,0 0 16,1 0-16,-1 0 0,-21-1 16,21-20-16,-21 21 0,21-21 0,-21 20 15,0-20-15,0 0 0,21 21 16,-21-1-16,0 1 0,0 0 16,0 0-16,0 42 31,0 0-31,0 22 0,0-22 15,0 0-15,0 21 0,0-21 0,0 1 16,0 20-16,0-21 0,0 0 0,0 0 16,21 1-16,1-1 0,-1 0 15,0 0-15,0-21 0,0 0 0,0 21 16,1-21-16,20 0 0,-21 0 0,21 0 16,-20-21-16,20 21 0,-21-21 0,21 0 15,-20 21-15,-1-21 16,21-1-16,-21-20 0,0 21 0,-21 0 15,22-22-15,-1 1 0,-21 0 0,21 21 16,-21-22-16,0 1 0,0 0 16,0 20-16,0 1 0,0 0 0,0 0 15,0 42 1,0 0-16,-21 0 16,0 22-16,21-22 0,-22 21 0,22-21 15,0 22-15,-21-22 0,21 21 0,-21-21 16,21 22-16,0-22 0,0 0 15,0 0-15,0 0 0,0 1 0,0-1 16,0-42 31,21-1-47,0 1 0,-21 0 0,22 0 16,-1 0-16,0 0 0,0-22 15,0 1-15,0 21 0,-21-22 0,22 22 16,-1-21-16,0 21 0,0 0 0,0 21 15,-21 21 17,0 0-32,21 0 0,-21 21 0,0-20 15,0-1-15,22 21 0,-22-21 0,0 0 16,0 22-16,21-22 0,0 0 16,0 0-16,0 0 0,0 1 0,1-1 15,-1-21-15,0 21 0,21-21 0,-21 0 16,1 0-16,20 0 0,-21 0 15,0 0-15,22-21 0,-22 21 0,0-21 16,0-1-16,0 1 0,0 0 0,1 0 16,-1 0-16,0-22 0,-21 22 15,21-21-15,-21 0 0,21-1 0,-21 1 16,21 21-16,-21-22 0,0 22 0,0 0 16,0 42 15,0 0-31,0 1 0,-21-1 0,21 21 15,-21-21-15,21 22 0,0-22 16,0 21-16,0-21 0,-21 22 0,21-22 16,0 0-16,0 0 0,0 0 0,0 0 15,0 1-15,0-44 47,21 1-31,-21 0-16,0 0 0,21 0 15,0 0-15,1-1 0,-1-20 0,-21 21 16,21-21-16,0 20 0,0-20 0,0 0 16,1 21-16,-1-1 0,0 1 15,0 0-15,0 21 0,0 0 0,-21 21 16,22 0-16,-22 1 16,0-1-16,21 21 0,-21-21 15,0 0-15,0 22 0,0-22 0,0 21 16,0-21-16,0 1 0,21 20 0,0-21 15,0 0-15,0 0 0,22-21 16,-22 22-16,21-1 0,-21-21 0,22 0 16,-1 0-16,-21 0 0,22 0 15,-22 0-15,21 0 0,-21 0 0,0 0 16,22-21-16,-22-1 0,0 1 16,-21 0-16,21 0 0,0 0 0,1-22 15,-1 22-15,-21-21 0,21 0 16,0 20-16,0-20 0,0 21 0,-21-21 15,0 20-15,22 1 0,-22 42 32,0 1-32,0-1 15,0 0-15,-22 0 0,22 21 0,-21-20 16,21-1-16,0 21 0,0-21 16,0 0-16,0 1 0,0 20 15,0-21-15,0 0 0,0 0 16,21 1-16,1-22 15,-1 0-15,0 0 0,0 0 16,0 0-16,0 0 0,1 0 0,-1-22 16,0 22-16,0-21 0,0 0 0,0 0 15,1 0-15,-1 0 0,0-1 16,-21 1-16,21-21 0,-21 0 0,21-1 16,-21 1-16,0 0 0,0-1 0,0 1 15,0 0-15,0-1 0,-21 22 16,0-21-16,21 21 0,-42 21 0,20 0 15,1 0-15,0 0 0,0 21 16,-21 0-16,20 0 0,1 0 0,-21 22 16,21-1-16,21 0 0,-21 1 15,21-22-15,0 21 0,0 0 0,0 1 16,0-22-16,0 0 0,0 21 0,21-20 16,0-1-16,0 0 0,0-21 15,22 21-15,-22-21 0,21 0 0,-21 0 16,22 0-16,-1 0 0,0 0 15,1 0-15,-1 0 0,0 0 0,1-21 16,-1 0-16,0 0 0,1-1 0,-1 1 16,0 0-16,1-21 0,-1-1 15,-21 1-15,21 0 0,1-22 16,-22 22-16,21 0 0,-21-22 0,1 22 16,-22-1-16,0 1 0,21 21 0,-21-21 15,0 20-15,-21 22 16,-1 22-1,1-1-15,0 21 0,0-21 0,0 43 16,0-22-16,-1 0 0,22 1 16,0 20-16,-21-20 0,21-1 0,0 0 15,0 1-15,0-1 0,0-21 0,0 21 16,21-20-16,-21-1 0,22 0 0,-1-21 16,0 21-16,0 0 15,0-21-15,22 0 0,-22 0 0,0 0 16,21 0-16,-21 0 0,1 0 0,-1-21 15,21 0-15,-21 0 0,0 21 16,1-21-16,-1-22 0,0 22 0,0 0 16,-21-21-16</inkml:trace>
  <inkml:trace contextRef="#ctx0" brushRef="#br0" timeOffset="11668.13">10075 4847 0,'0'0'0,"0"43"32,21-43-32,1 0 15,20 0-15,-21 0 0,21 0 0,1 0 16,-22 0-16,21 0 0,1-22 16,-1 22-16,-21-21 0,21 0 0,1 21 15,-22-21-15,21 21 0</inkml:trace>
  <inkml:trace contextRef="#ctx0" brushRef="#br0" timeOffset="12644.57">11218 4784 0,'0'-21'0,"0"-1"0,0 1 16,0 0-1,21 0-15,1 21 0,-22-21 0,21 21 16,0 0-16,0 0 0,-21-21 0,21 21 16,0 0-16,1 0 0,-1 0 15,0 0-15,0 21 16,-21 0-16,21 0 0,0 0 0,1 0 0,-22 22 15,0-22-15,0 21 0,0-21 16,0 22-16,0-1 0,0-21 16,0 22-16,0-22 0,0 21 0,0-21 15,0 0-15,0 22 0,-22-22 0,1-21 16,21 21-16,-21 0 0,21 0 16,-21-21-1,21-21 1,0 0-16,0 0 15,0 0-15,0-22 0,0 22 0,21-21 16,0 0-16,0-1 0,1 1 0,-1 0 16,21-1-16,-21 1 0,22 0 15,-1-1-15,-21 22 0,21 0 0,1 0 16,-1 0-16,0 21 0,-20 0 16,20 0-16,-21 0 0,0 0 15,0 21-15,1 0 0,-1 21 0,0-21 16,0 22-16,-21-1 0,21-21 0,-21 22 15,21-1-15,-21-21 0,0 21 16,0-20-16,0 20 0,0-21 0,0 0 16,0 0-16,0 1 0,0-1 0,0 0 15,0-42 17,0 0-32,0-1 15,0 1-15,0-21 16,0 21-16,0-22 0,22 1 0,20 0 15,-21-1-15,0 1 0,0 0 0,22-1 16,-22 1-16,21 21 0,-21-21 16,22 20-16,-22 1 0,21 0 0,-21 21 15,1 0-15,-1 0 0,0 0 0,-21 21 16,21 22-16,-21-22 16,0 0-16,0 21 0,0 1 0,0-1 15,0 0-15,0 1 0,0-1 0,0 0 16,0 1-16,0-22 15,0 21-15,0-21 0,0 0 0,0 1 0,0-1 16,0 0-16,0 0 0,21-21 16,0 0-1,1 0 1,-1-21-16,0 21 0,0-21 0,21 0 16</inkml:trace>
  <inkml:trace contextRef="#ctx0" brushRef="#br0" timeOffset="13819.55">13293 4636 0,'0'0'0,"0"-22"31,-22 22-31,1 0 0,0 22 16,0-1-16,-21 0 0,20 0 16,1 21-16,-21-20 0,21 20 0,0 0 15,-1 1-15,1-1 0,0 0 0,0 1 16,21-1-16,0-21 0,0 21 15,0-20-15,0 20 0,0-21 0,0 0 16,21 0-16,0-21 0,0 22 0,1-22 16,-1 21-16,21-21 0,-21 0 0,22 0 15,-1 0-15,-21 0 0,21-21 16,1-1-16,-1 1 0,-21 0 0,0 0 16,22 0-16,-22 0 0,0-22 15,0 1-15,0 0 0,1-1 16,-1-20-16,-21 20 0,21 1 0,-21 0 15,0-1-15,0 1 0,0 0 0,0 21 16,0-1-16,-21 1 0,-22 0 16,22 21-16,0 0 0,-21 0 0,21 0 15,-22 21-15,1 0 0,21 22 0,-22-22 16,1 21-16,21 1 0,-21-1 16,20 0-16,1 1 0,0-1 0,0 0 15,21 1-15,0-1 0,0 0 0,0-21 16,0 22-16,21-22 15,0 0-15,0 0 0,1 0 0,-1-21 16,21 22-16,0-22 0,-20 0 0,20 0 16,0 0-16,-21 0 0,22 0 15,-1-22-15,0 22 0,-20-21 0,20 0 16,0 0-16,-21 0 0,22-22 0,-22 22 16,21-21-16,-21 0 0,22-1 15,-1 1-15,-21 0 0,0-1 0,22 22 16,-22-21-16,0 21 0,-21-1 0,21 22 15,-21 22 1,0-1 0,0 0-16,0 0 0,0 0 0,0 22 15,0-22-15,0 21 16,0-21-16,0 0 0,0 22 0,0-22 16,0 0-16,0 0 0,21 0 0,1 1 15,-1-1-15,0-21 0,-21 21 16,21-21-16,0 0 0,0 0 15,1 0-15,-1 0 0,0 0 0,0-21 16,0 0-16,0-1 0,1 1 16,-1 0-16,0 0 0,0-21 15,-21 20-15,42-20 0,-20 0 0,-1-1 16,0 1-16,21 21 0,-21-21 16,1 20-16,-1 1 0,0 0 0,0 0 15,0 0-15,0 21 0,-21 21 31,0 0-31,0 0 0,0 22 16,0-22-16,-21 21 0,21 0 0,-21-20 16,21 20-16,-21-21 0,21 21 0,0-20 15,0 20-15,0-21 0,0 0 16,0 0-16,0 1 0,0-1 0,21 0 16,0 0-16,0-21 0,22 0 0,-22 21 15,0-21-15,21 0 16,-20 0-16,20 0 0,-21 0 0,21 0 0,-20 0 15,20-21-15,0 0 0,1 0 0,-22 0 16,21-1-16,0 1 16,1 0-16,-22-21 0,21-1 0,1 1 15,-22 0-15,21-1 0,-21 1 0,0 21 16,1-21-16,-22 20 0,0-20 16,0 21-16,-22 21 15,1 0-15,0 0 0,0 21 0,-21-21 16,20 42-16,-20-20 0,21 20 15,0 0-15,0 1 0,-1-1 0,22-21 16,-21 21-16,21-20 0,0 20 16,0-21-16,0 0 0,0 0 0,0 1 15,0-1-15,21 0 0,1-21 0,-1 21 16,-21 0-16,21-21 0,0 0 16,0 0-16,0 0 0,1 0 15,-1 0-15,21 0 0,-21 0 0,0 0 16,1-21-16,-1 21 0,0-21 0,0 0 15,0 0-15</inkml:trace>
  <inkml:trace contextRef="#ctx0" brushRef="#br0" timeOffset="13996.44">15706 5101 0,'0'21'16,"-22"-21"-1,1 0 17,0 0-32,0 0 0,0 0 15,-22 0-15,22 0 0</inkml:trace>
  <inkml:trace contextRef="#ctx0" brushRef="#br0" timeOffset="14987.64">550 6922 0,'0'0'0,"-42"0"0,21 0 16,21 21-16,-21-21 0,42 0 31,0 21-31,21-21 0,1 0 16,-1 0-16,0 0 0,22 21 15,-1-21-15,22 0 0,0 0 0,-22 0 16,22 0-16,21 0 0,-22 0 16,1 0-16,0 0 0,-1 0 0,1 0 15,0 0-15,-1 0 0,-20 0 16,-1 0-16,1 0 0,-1 0 0,-20 0 16,20 0-16,-21-21 0,1 21 15,-22 0-15,0 0 0,0 0 0,0 0 16,-21-21-1,0 0-15,0-1 16,-21 22-16,21-21 0,-21 21 16,21-21-16,-21 0 0</inkml:trace>
  <inkml:trace contextRef="#ctx0" brushRef="#br0" timeOffset="15452.11">2053 6646 0,'0'0'0,"-21"22"0,0-1 16,21 0-16,0 0 16,0 0-1,21 0-15,0-21 16,0 0-16,0 22 0,1-22 0,20 0 15,-21 0-15,21 21 0,1-21 16,-22 0-16,21 0 0,1 0 0,-1 0 16,0 0-16,-21 0 15,22 0-15,-1 0 0,-21 0 0,0 0 16,1 0-16,-1 21 0,-21 0 31,0 0-31,-43-21 0,22 21 0,0-21 16,-21 22-16,-1-1 0,1 0 15,0 0-15,-1 0 0,-20 22 0,21-22 16,-1 0-16,1 21 0,0-21 0,-1 22 16,22-22-16,0 21 0,0-21 15,0 1-15,-1-1 0,1 0 0,0 0 16,21 0-16,0 0 0,0 1 16,21-22 30,0 0-46,1 0 0,-1-22 0</inkml:trace>
  <inkml:trace contextRef="#ctx0" brushRef="#br0" timeOffset="20208.38">3746 6752 0,'0'-21'16,"0"0"0,0 0-16,0 0 15,0-1 1,0 1 0,0 42 46,0 1-62,0 20 0,0-21 0,0 21 16,0 1-16,0-1 0,0 0 0,-21 1 15,21-1-15,0 0 0,0 1 16,0-1-16,-21 0 0,21-20 0,0 20 16,0 0-16,0-21 0,0 1 0,0-1 15,0 0-15,0 0 0,21-42 47,-21 0-47,21 0 0,-21-22 16,0 22-16,22-21 0,-22-1 0,21 22 15,-21-21-15,21 0 0,-21-1 16,0 1-16,0 21 0,21-22 0,-21 1 16,21 0-16,-21 21 0,0-22 0,0 22 15,0 0-15,21 0 0,-21 0 16,0 42 15,0 0-15,22-21-16,-22 21 0,0 0 15,0 0 1,0 1 0,21-22 62,-21-22-47,-21 22 438,21-21-266,0 0-188,0 0-15,21 0 0,0 0 16,-21-1 0,21 22-16,-21-21 0,21 21 15,0 0-15,1-21 16,-1 21-16,0 0 16,0 0-16,0 21 15,0 0 1,-21 1-16,0-1 15,0-42 48,0-1-47,0 1-16,0 0 0,-21 0 15,21 0-15,-21 21 16,21-21-16,-21 21 0,21-22 15,-21 22-15,0 0 0,-1 0 16,1 22-16,21-1 16,0 0-16,-21 0 0,0 0 0,21 22 15,0-1-15,0 0 0,-21-21 16,21 22-16,0-1 0,-21 0 16,21 1-16,0-1 0,0 0 0,0 1 0,0-1 15,0-21-15,21 22 0,-21-1 16,21-21-16,0 0 0,0 0 15,0 1-15,1-1 0,-1-21 0,0 0 16,0 0-16,0 0 0,22 0 16,-22 0-16,0 0 0,0-21 0,0-1 15,22 1-15,-22 0 0,0 0 0,21 0 16,-21-22-16,1 22 0,-1 0 16,0-21-16,0 21 0,0-1 0,0-20 15,-21 21-15,22 0 0,-22 0 0,0-1 16,0 1-16,0 42 31,0 1-15,-22-1-16,22 0 0,0 0 15,0 0-15,0 0 0,0 22 0,0-22 16,0 21-16,0-21 0,0 22 0,0-22 16,0 0-16,22 0 0,-1 0 15,0 1-15,0-1 0,0-21 0,0 0 16,22 0-16,-22 0 0,21 0 0,1 0 15,-22-21-15,21 21 0,-21-22 16,22 1-16,-22 0 0,21 0 0,-21 0 16,0 0-16,1-22 0,-1 22 15,0-21-15,-21-1 0,0 22 16,0-21-16,0 0 0,0-1 0,0 22 16,0-21-16,-21-1 0,0 22 0,-1 0 15,-20 0-15,21 0 0,0 0 16,-22 21-16,22 0 0,-21 0 0,0 0 15,20 21-15,1 0 0,-21 21 0,21-21 16,21 22-16,-21-22 0,21 21 16,0 1-16,0-1 0,0 0 0,0-21 15,0 22-15,21-1 0,0-21 0,0 22 16,0-22-16,22 0 16,-22 0-16,21 0 0,0-21 0,1 0 15,-1 0-15,0 0 0,1 0 0,-1 0 16,0-21-16,1 0 0,-22 0 15,21 0-15,1-1 0,-22 1 0,0-21 16,21 21-16,-21 0 0,1-22 0,-1 22 16,-21-21-16,0 21 0,21-1 15,-21-20-15,0 21 0,0 0 0,0 0 16,0 42 0,0 0-1,0 0-15,0 0 0,0 0 16,0 1-16,0-1 0,0 0 0,0 21 0,-21-21 15,21 1-15,0 20 0,0-21 16,0 0-16,0 0 0,0 1 16,0-1-16,0 0 0,0 0 0,0 0 15,0-42 17,21 0-32,-21 0 0,21 0 15,-21-1-15,0 1 0,21 0 0,0 0 16,1-21-16,-1 20 0,0-20 15,0 21-15,0-21 0,0 20 16,1 1-16,-1 0 0,0 0 0,21 0 16,-21 21-16,1 0 0,-1 0 0,0 0 15,0 0-15,0 0 0,-21 21 16,21 0-16,-21 0 0,22 0 0,-22 1 16,0 20-16,0-21 0,0 0 15,0 22-15,0-22 0,0 0 0,21 21 16,-21-21-16,0 1 0,21-1 0,-21 0 15,0 0-15,21 0 0,0 0 0,0-21 16,1 0-16,-1 0 0,0 0 16,0 0-16,21 0 0,-20 0 0,-1 0 15,21 0-15,-21-21 0,0 0 0,22 0 16,-22 0-16,21 0 0,-21-22 16,1 22-16,-1 0 0,21-21 15,-21 20-15,0-20 0,-21 21 0,22-21 16,-22 20-16,21 1 0,-21 0 15,0 0-15,0 0 0,-21 21 16,-1 0-16,1 21 16,0 0-16,21 0 0,-21 22 0,21-22 15,-21 0-15,21 0 0,0 21 16,0-20-16,0-1 0,0 0 0,21 21 16,0-21-16,-21 1 0,21-1 0,0 0 15,1 0-15,-1 0 0,0 0 16,0 1-16,0-1 15,0-21-15,-21-21 32,-21-1-17,0 1-15,0 0 0,0 21 16,0-21-16,21 0 0,-22 21 0,1-21 16,0 21-1,0 0 1,21 21-16,0 0 15,0 0-15,21 0 16,0 0-16,0 1 0,1-22 16,-1 0-16,0 0 0,21 21 15,-21-21-15,1 0 0,20 0 0,-21 0 16,21 0-16,-20 0 0,20-21 16,-21 21-16,21-22 0,-20 1 0,20 21 15,-21-21-15,0 0 0,0 0 0,1 0 16,-1-22-16,0 22 0,-21 0 15,21-21-15,-21 20 0,21 1 0,-21-21 16,0 21-16,0 0 0,21-1 0,-21 1 16,0 0-16,0 0 15,0 42 1,-21 0 0,21 0-16,0 1 0,0-1 15,-21 21-15,21-21 0,0 0 16,0 1-16,0 20 0,0-21 0,0 0 15,0 0-15,0 1 0,0-1 0,0 0 16,21 0-16,0 0 0,1-21 0,-1 21 16,0-21-16,0 0 0,0 0 15,0 0-15,22 0 0,-22 0 0,0-21 16,21 21-16,-20-21 0,20 0 0,-21 0 16,0 0-16,22-1 15,-22 1-15,0 0 0,0 0 0,0-21 16,0 20-16,1 1 0,-22 0 0,0-21 15,0 21-15,0-1 16,-22 22 0,1 22-16,0-1 15,21 0-15,0 0 0,0 0 0,0 0 16,0 1-16,0-1 0,0 0 16,0 0-16,0 0 0,0 0 0,0 1 15,21-1-15,-21 0 0,21 0 0,-21 0 16,22-21-1,-44 0 17,22-21-32,-21 21 15,0-21-15,0 0 16,0 21-16,0 0 16,-1 0-16,1 0 15,21 21 1,0 0-16,0 0 15,0 0-15,21-21 0,1 22 0,-1-22 16,0 21-16,0-21 0,0 0 0,0 21 16,22-21-16,-22 0 0,21 0 15,1 0-15,-1 0 0,0 0 0,1 0 16,-1 0-16,0-21 0,-21 21 0,22-21 16,-22-1-16,21 1 15,-21 0-15,1 0 0,-1-21 0,0 20 16,0-20-16,0 0 0,0-1 0,1 1 15,-22-21-15,0 20 0,21-20 0,-21-1 16,21 1-16,-21-1 0,21 1 16,-21-1-16,0 1 0,0 20 0,0 22 15,0-21-15,0 21 0,0 42 32,-21 21-32,21 1 0,-21-1 15,21 0-15,-21 22 0,21-22 0,-22 22 16,22-1-16,0-21 15,0 22-15,0-22 0,0 22 0,0-22 16,0 0-16,0 1 0,0-1 0,0 0 16,0-20-16,0 20 0,0-21 0,0 21 15,0-20-15,0-1 16,0 0-16,22-21 0,-1 0 0,0 0 16,0 0-16,0 0 0,0-21 15,1 0-15,-1 21 0,0-22 16,-21 1-16,21 0 0,0 0 0,0-21 15,-21 20-15,0 1 0,22-21 0,-22 21 16</inkml:trace>
  <inkml:trace contextRef="#ctx0" brushRef="#br0" timeOffset="20407.29">8255 6816 0,'0'0'0,"-21"0"0,42 0 31,21 0-31,-21 0 0,1 0 16,-1 0-16,21 0 0,-21 0 0,22 0 16,-22 0-16,21-21 0,-21 21 0,22 0 15,-22-22-15,0 22 0,0-21 16,0 21-16,-21-21 0,0 0 16,0 0-16,0 0 15</inkml:trace>
  <inkml:trace contextRef="#ctx0" brushRef="#br0" timeOffset="20599.93">7345 6562 0,'-21'0'0,"42"0"0,-64 0 0,22 0 15,0 21-15,42-42 63</inkml:trace>
  <inkml:trace contextRef="#ctx0" brushRef="#br0" timeOffset="21843.59">9864 7218 0,'-22'0'0,"22"-42"16,0 20-16,0 1 15,0 0-15,0 0 16,22 0-16,-1 0 0,0-22 0,-21 22 15,21 0-15,0-21 0,-21-1 0,21 22 16,1-21-16,-1-1 0,-21 1 16,21 0-16,-21-1 0,21 22 0,-21 0 15,0 0-15,0 0 0,0 0 0,0 42 32,-21 0-32,-21 0 0,20 0 0,1 22 15,-21-1-15,21 0 0,0 1 0,-1-22 16,1 21-16,0 0 0,21 1 0,-21-1 15,21-21-15,0 22 16,0-22-16,0 0 0,0 0 0,21 0 16,0 0-16,0 1 0,22-22 0,-22 0 15,0 0-15,21 0 0,-20 0 16,20 0-16,-21 0 0,21-22 0,-20 1 16,20 0-16,-21 21 0,21-21 0,-20 0 15,-1 0-15,0-1 0,0-20 16,0 21-16,-21-21 0,0 20 0,0-20 15,0 21-15,0-21 0,0-1 0,-21 22 16,0-21-16,0 21 0,0-22 0,-22 43 16,22-21-16,0 21 15,-21 0-15,20 0 0,1 0 0,0 0 0,0 21 16,0 0-16,0 1 0,21-1 16,0 0-16,0 0 0,0 0 15,0 0-15,0 1 0,21-22 0,0 21 16,21-21-16,-21 0 0,22 21 0,-1-21 15,0 0-15,1 0 0,-1 0 16,0 0-16,22 0 0,-22-21 0,22 21 16,-22-21-16,22-1 0,-22 1 0,21 0 15,-20 0-15,-1 0 0,0 0 16,1-1-16,-22 1 0,0-21 16,0 21-16,0 0 0,-21-1 0,22 1 15,-22 0-15,0 0 16,-22 21-1,22 21-15,-21 0 16,0 22-16,21-1 0,-21-21 16,21 43-16,-21-22 0,21 0 0,0 22 15,-21-22-15,21 22 0,-22-1 0,22-21 16,-21 43-16,21-21 0,0-1 0,0 1 16,-21 20-16,21-20 0,-21-1 15,21 22-15,0-22 0,0 22 0,0 0 16,0-22-16,0 22 0,0 0 15,0-1-15,0-20 0,0 20 0,0-20 16,0-1-16,0 1 0,0-1 16,0 1-16,0-1 0,0 1 0,0-22 15,0 1-15,0-22 0,0 21 0,0-21 16,0 0-16,-21-21 0,0 0 16,-1 0-16,1-42 15,21 21-15,-21-21 0,0-1 16,0 1-16,0 0 0,-1-1 0,22-20 15,-21-1-15,0 1 0,0-22 0,21 0 16,-21 1-16,21 20 0,0-20 0,0-1 16,0 0-16,21 1 0,0 20 15,0-21-15,0 22 0,22-1 0,-22 1 16,21-1-16,-21 1 0,22-1 16,-1 1-16,0 21 0,1-1 0,-1 1 15,-21 0-15,22 20 0,-1-20 16,-21 21-16,21-21 0,-20 20 0,-1 1 15,0 0-15,0 0 0,0 0 0,0 0 16,1-1-16,20 1 0</inkml:trace>
  <inkml:trace contextRef="#ctx0" brushRef="#br0" timeOffset="23696.34">12509 6604 0,'0'-21'0,"0"42"0,-21-63 15,21 21-15,0-1 0,0 1 0,0 0 16,0 0-16,0 0 0,0 0 0,0-1 16,0 1-16,0 0 0,21 21 15,-21-21-15,22 21 0,-1 0 0,-21-21 16,21 21-16,0 0 0,0 0 15,0 0-15,1 21 0,-22 0 16,21 0-16,0 22 0,-21-1 0,0-21 16,0 21-16,0 1 0,0-1 0,0 0 15,0 1-15,0-1 16,0 0-16,0 1 0,0-22 0,0 21 16,0-21-16,0 1 0,0-1 0,-21 0 15,21-42 16,0 0-15,0-1-16,0-20 0,0 21 16,0 0-16,21-22 0,-21 1 15,21 21-15,0-21 0,0-1 0,1 1 16,-1 0-16,0-1 0,21 1 0,-21 21 16,1 0-16,-1-1 15,0 1-15,-21 0 0,21 21 0,0 0 16,0 21-16,-21 0 0,0 1 15,22-1-15,-22 21 0,21-21 16,-21 22-16,0-1 0,0-21 0,0 21 16,0 1-16,0-1 0,0-21 0,0 22 15,0-22-15,0 0 0,0 21 16,0-21-16,0 1 0,21-1 16,0-21-16,0 0 0,0 0 15,1 0-15,-1 0 0,0 0 16,0-21-16,0 21 0,22-22 0,-22 1 15,0 0-15,0 0 0,0 0 16,0-22-16,1 22 0,-1-21 16,0 0-16,0-1 0,0 1 0,-21 0 15,0 20-15,21-20 0,-21 0 0,22 21 16,-22-1-16,0 1 0,0 42 31,0 1-31,0-1 0,0 0 16,-22 21-16,22 1 0,-21-1 15,21-21-15,-21 21 0,21 1 0,0-1 16,0-21-16,0 22 0,0-22 16,0 0-16,0 0 0,0 0 0,0 0 15,0 1-15,21-22 16,0 21-16,1-21 0,-1 0 0,0 0 16,0 0-16,0-21 15,0 21-15,22-22 0,-22 1 0,0 0 16,0 0-16,0-21 0,1 20 0,-1-20 15,0 0-15,0 21 0,0-22 16,0 1-16,1 0 0,-1-1 0,0 22 16,-21-21-16,0 21 0,0-1 0,0 1 15,0 42 17,0 22-32,-21-22 0,21 21 15,-21-21-15,21 22 16,0-1-16,0 0 0,0-20 0,0 20 15,0-21-15,0 21 0,0-20 0,0-1 16,0 0-16,0 0 0,21 0 16,0 0-16,0-21 0,0 0 0,0 22 15,1-22-15,-1 0 0,21 0 0,-21 0 16,22 0-16,-22-22 0,21 1 16,-21 0-16,22 0 0,-22 0 0,0 0 15,0-1-15,0 1 0,0-21 0,1 0 16,-1 20-16,-21-20 0,0 0 15,21 21-15,-21-22 0,0 22 0,0 0 16,0 0-16,0 0 0,0 42 31,0 0-31,-21 0 0,21 0 16,-21 22-16,21-22 0,0 21 0,0-21 16,-22 22-16,22-1 0,-21-21 15,21 21-15,0-20 0,-21-1 0,21 21 16,0-21-16,0 0 0,0 1 15,0-44 32,0 1-47,0 0 0,21 0 16,0 0-16,-21-22 0,22 22 16,-1-21-16,0 21 0,-21-22 0,21 1 15,0 0-15,22-1 0,-22 22 16,0-21-16,0 21 0,0 0 0,22-1 15,-22 22-15,0 0 0,0 0 0,0 22 16,0-1-16,1 0 16,-22 21-16,21-21 0,0 22 0,-21-22 15,0 21-15,0 1 0,21-22 0,-21 21 16,0-21-16,0 0 16,0 1-16,0-1 0,0 0 0,0 0 15,0 0-15,0 0 16,-21-21-1,21-21 1,0 0-16,0 0 0,0 0 16,0 0-16,21-22 0,0 22 15,0 0-15,1-21 0,-1 20 16,0-20-16,21 0 0,-21-1 0,22 1 16,-1 21-16,0-21 0,1 20 15,-1 22-15,0-21 0,1 21 16,-22 0-16,21 0 0,-21 21 0,1 1 15,-1 20-15,-21-21 0,0 21 0,0 1 16,0-1-16,0 0 0,0 1 16,0-1-16,0 0 0,0-20 0,-21 20 15,-1-21-15,22 0 0,0 0 0,-21 1 16,21-1-16,-21-21 0,21 21 16,0-42 15,21 21-31,-21-21 0,21-1 15,1 1-15</inkml:trace>
  <inkml:trace contextRef="#ctx0" brushRef="#br0" timeOffset="24232.04">15938 6117 0,'0'0'0,"0"-21"0,-21 21 31,0 21-31,0 0 0,21 1 0,0-1 16,-21 0-16,0 21 0,21 1 0,-22-1 16,22 21-16,0-20 0,0 20 15,-21-20-15,21 20 0,0-21 0,0 1 16,-21-1-16,21 0 0,0 1 0,0-1 16,0-21-16,0 0 15,0 1-15,0-1 0,0 0 0,0 0 16,0-42 15,0 0-31,0 0 16,0-1-16,0 1 0,0 0 0,0 0 15,21-21-15,0 20 0,-21-20 16,22 0-16,-1 21 0,21-22 0,-21 22 16,22-21-16,-22 21 0,21-1 0,0 1 15,1 21-15,-1 0 0,0 0 16,1 0-16,-1 21 0,0 1 0,-20-1 15,20 0-15,-21 0 0,0 21 16,0-20-16,-21 20 0,0-21 16,0 21-16,0-20 0,0-1 0,-21 0 15,-21 21-15,21-21 0,-22 1 0,1-1 16,0-21-16,-1 21 0,1 0 0,0-21 16,21 21-16,-22-21 0,1 0 15,21 0-15,0 21 0,-1-21 0,1 0 16,0 0-16,21-21 15,0 0 1,21 21-16,0-21 0,1 0 16,20 0-16,-21-1 0</inkml:trace>
  <inkml:trace contextRef="#ctx0" brushRef="#br0" timeOffset="24956.29">16637 6773 0,'0'22'0,"21"-22"0,0 0 31,0 0-31,1 0 0,-1-22 16,0 22-16,0-21 0,0 0 0,0 21 16,1-21-16,-1 0 0,0 0 15,0-1-15,0 1 0,-21-21 16,21 21-16,-21 0 0,22-1 0,-22 1 15,0 0-15,-22 21 16,1 0 0,0 21-16,0 0 0,0 1 0,21-1 15,-21 21-15,-1-21 0,1 22 16,21-1-16,-21-21 0,21 21 0,0-20 16,0-1-16,0 21 0,0-21 0,0 0 15,0 1-15,0-1 0,21 0 16,0-21-16,1 0 0,-1 21 15,0-21-15,0 0 0,0 0 16,0 0-16,22 0 0,-22 0 0,0 0 16,0 0-16,0 0 0,1-21 15,-22 0-15,21 0 0,-21-1 0,21 1 16,-21 0-16,0-21 0,21-1 0,0 22 16,-21-21-16,21 0 0,1-1 15,-1 1-15,0 21 0,0-22 0,21 22 16,-20 0-16,20 0 0,0 0 0,-21 0 15,22 21-15,-1 0 0,0 0 16,-20 0-16,20 21 0,-21 0 0,0 0 16,0 0-16,1 22 0,-1-22 0,0 21 15,-21 0-15,0-20 16,0 20-16,0-21 0,0 21 0,0-20 16,0-1-16,-21 21 0,0-21 15,-1 0-15,22 1 0,-21-22 16,0 0-16,0 0 15,21-22 1,0 1 0,0 0-16,0 0 0,21 0 15,-21 0-15,21-1 0,0-20 0,1 21 16,-1-21-16,0-1 0,0 1 16,0 21-16,22-22 0,-22 1 15,0 21-15,21 0 0,-21-22 0,1 43 16,-1-21-16,21 0 0,-21 21 0,0 0 15,1 0-15,-22-21 0,21 21 16</inkml:trace>
  <inkml:trace contextRef="#ctx0" brushRef="#br0" timeOffset="25387.89">18775 6435 0,'0'0'16,"21"-21"-16,-21-1 0,0 1 16,0 0-1,-21 21-15,0 0 0,-1 0 16,1 0-16,-21 0 0,0 0 0,20 0 16,-20 21-16,0 0 0,-1 1 15,1-1-15,21 0 0,-21 0 0,20 0 16,1 0-16,21 1 0,0-1 0,0 0 15,0 0-15,0 0 0,21-21 16,1 21-16,-1 1 0,21-22 0,-21 21 16,22 0-16,-1-21 0,-21 21 0,21-21 15,1 21-15,-22 0 16,0-21-16,0 22 0,0-22 0,-21 21 16,0 0-16,0 0 15,-21-21-15,-21 0 16,21 21-16,-22-21 0,22 0 0,-21 0 15,0 0-15,-1 21 0,1-21 0,0 0 16,-1 0-16,22 0 0,-21 0 16,21 0-16,-1 0 0,1 0 0,0 0 15,0 0-15,21-21 16,0 0-16</inkml:trace>
  <inkml:trace contextRef="#ctx0" brushRef="#br0" timeOffset="27008.07">20299 6795 0,'-21'0'0,"42"-22"47,0 22-47,0-21 0,0 0 15,0 0-15,1 0 0,-1 0 0,0-1 16,0 1-16,0-21 0,0 0 0,1 20 16,-22-20-16,0 0 0,0-1 15,0 1-15,0 0 0,0-1 0,-22 22 16,1 0-16,0-21 0,-21 21 16,21 21-16,-1-22 0,-20 22 15,0 0-15,21 0 0,-22 22 0,1-1 16,0 0-16,-1 0 0,1 21 0,21 1 15,-22 20-15,1-20 0,21 20 16,0-21-16,0 1 0,-1-1 0,22 0 16,0 1-16,0-1 0,0-21 0,0 0 15,0 1-15,22-1 0,-1-21 16,0 21-16,0-21 0,0 0 0,0 0 16,1 0-16,20 0 0,-21 0 0,0-21 15,22 0-15,-22-1 0,21 1 16,-21 0-16,22 0 0,-22-21 15,0-1-15,0 22 0,0-21 0,0-1 16,-21 1-16,22 0 0,-22-1 16,21 22-16,-21 0 0,0 0 0,0 0 15,0 42 1,0 0-16,0 0 16,0 22-16,0-22 0,0 21 0,0-21 15,0 22-15,0-22 0,0 21 16,0-21-16,0 22 0,21-22 15,-21 0-15,21 0 0,0-21 0,22 21 16,-22-21-16,0 0 0,0 0 16,21 0-16,1 0 0,-22 0 0,21 0 15,-21-21-15,22 21 0,-22-21 0,21 0 16,-21 0-16,1-22 0,-1 22 16,-21-21-16,21-1 0,-21 22 0,21-21 15,-21 0-15,0 20 0,0-20 0,0 21 16,0 0-16,0 42 15,0 0 1,0 0-16,-21 0 0,0 1 0,0 20 16,-1-21-16,1 21 15,21-20-15,-21-1 0,0 21 0,21-21 16,-21 0-16,21 1 0,0-1 0,0 0 16,21-21 15,0-21-16,0 21-15,0-21 0,22-1 0,-22 1 16,0-21-16,0 21 0,0 0 0,22-22 16,-22 1-16,0 21 0,0 0 15,0-1-15,1 1 0,-1 0 0,0 21 16,-21 21 0,0 0-16,0 1 15,0-1-15,0 21 0,0-21 0,0 0 16,0 22-16,0-22 0,0 21 0,0-21 15,21 1-15,0-1 0,0 0 16,1 0-16,-1-21 0,21 21 0,-21 0 16,22-21-16,-1 0 0,0 0 0,1 0 15,20 0-15,-21 0 0,1 0 16,20 0-16,-20 0 0,-1-21 0,0 0 16,1 0-16,-1 0 0,0 0 0,-21-1 15,22-20-15,-22 0 0,0-1 16,0 1-16,-21 0 0,0-1 0,0 1 15,0 0-15,0-1 0,0 22 16,0 0-16,0 0 0,-21 21 16,0 0-16,0 0 0,0 0 0,-22 0 15,22 0-15,-21 0 0,-1 42 16,1-21-16,0 1 0,21 20 0,-22 0 16,22 1-16,0-1 0,0-21 0,0 21 15,21 1-15,0-22 0,0 21 16,0-21-16,0 1 0,21-1 0,0 0 15,0 0-15,0 0 0,0-21 0,1 0 16,20 0-16,-21 0 0,0 0 16,22 0-16,-22 0 0,0-21 0,21 0 15,-21 0-15,1 0 0,-1-1 16,0-20-16,0 0 0,21-1 16,-20 1-16,-1-21 0,0 20 0,0-20 15,21-1-15,-20 1 0,20-1 0,-21 1 16,21-1-16,-20 1 0,-1-1 15,0 1-15,-21 20 0,21 1 0,-21 0 16,0 21-16,0-1 0,-21 22 16,-21 0-16,20 22 0,1-1 0,0 0 15,0 21-15,-21 22 0,20-22 0,1 22 16,21-22-16,-21 21 0,21-20 16,0 20-16,0-20 0,0 20 15,0-21-15,0 22 0,0-22 0,21 1 16,-21 20-16,21-42 0,1 22 15,-1-1-15,0-21 0,0 0 0,0 0 16,0 1-16,1-22 0,20 0 0,-21 0 16,0 0-16,22 0 0,-22 0 15,21 0-15,0 0 0,1-22 0,20 1 16,-20 0-16</inkml:trace>
  <inkml:trace contextRef="#ctx0" brushRef="#br0" timeOffset="28879.9">23939 5630 0,'0'0'0,"0"-21"0,-21 42 31,0 1-31,0-1 16,0 21-16,0 0 0,-1 22 15,1-22-15,0 1 0,0 20 0,-21-21 16,20 22-16,1-22 0,21 22 0,-21-22 15,21 0-15,0 1 0,0-1 16,0 0-16,0 1 0,0-1 0,0-21 16,21 22-16,0-22 0,1 0 15,-1 0-15,21-21 0,-21 21 16,0-21-16,22 0 0,-1 0 0,-21 0 16,22 0-16,-1-21 0,-21 0 0,21 21 15,-20-42-15,-1 20 0,0 1 16,21-21-16,-21 0 0,1-1 0,-22 22 15,21-21-15,0 21 0,-21-22 0,0 22 16,0 0-16,0 42 16,-21-21-1,0 21-15,-22 22 0,22-22 16,0 0-16,0 21 0,0-21 0,21 22 16,0-22-16,-22 21 0,22-21 15,0 1-15,0-1 0,0 0 16,0 0-16,0 0 0,22-21 0,-22 21 15,21-21-15,0 0 0,0 0 0,0 0 16,22 0-16,-22 0 0,0 0 16,0 0-16,21-21 0,-20 0 0,-1 0 15,0 0-15,0-22 0,0 22 0,0-21 16,1-22-16,-22 22 16,0 0-16,0 21 0,0-22 0,0 22 15,0 0-15,-22 0 0,1 0 0,0 21 16,0 0-16,-21-22 0,20 22 15,1 0-15,0 0 0,0 0 16,0 0-16,42 0 31,0 22-31,0-22 0,22 0 16,-22 0-16,21 0 0,0 0 0,1 0 16,-1 0-16,0 0 0,1 0 15,-1 0-15,0 0 0,1 0 0,-1-22 16,0 22-16,1 0 0,-1 0 15,-21 0-15,0 0 0,1 0 0,-1 0 16,-21 22-16,-21-1 16,-1 0-1,1 0-15,-21 0 0,21 0 0,0 22 16,-1-22-16,1 0 0,0 0 0,0 0 16,0 22-16,21-22 0,0 0 15,0 0-15,0 0 0,0 1 16,21-22-16,0 0 0,0 21 0,0-21 15,22 0-15,-22 0 0,21 0 16,-21 0-16,22 0 0,-1-21 0,-21 21 16,22-22-16,-22 1 0,21 0 15,-21 0-15,0-21 0,1-1 0,-1 22 16,-21-21-16,0-1 0,0 22 0,0-21 16,0 21-16,0-22 15,0 22-15,-21 0 0,21 0 0,-43 0 16,22 21-16,0 0 0,-21-21 0,20 21 15,1 0-15,0 0 0,0 0 16,0 0-16,21 21 0,21 0 16,21-21-1,-21 0-15,1 21 0,20-21 16,-21 0-16,21 0 0,1 0 0,-1 0 16,0 0-16,-20 0 0,20-21 15,0 21-15,1-21 0,-1 0 0,0-1 16,1 1-16,-1-21 0,0 0 0,-21-1 15,22 1-15,-1 0 16,-21-1-16,0 22 0,1-21 0,-1-1 16,-21 22-16,0 0 0,-21 21 15,-1 0 1,1 21-16,-21 22 0,21-22 0,0 21 16,-1 0-16,1 1 0,-21-1 15,21 0-15,0 1 0,-1 20 0,1-20 16,21-1-16,-21 21 0,0-20 0,0-1 15,0 0-15,21 1 0,0-1 16,-22 0-16,22 1 0,0-1 0,-21-21 16,21 22-16,0-22 0,0 0 15,0 0-15,0 0 16,0-42 0,0 0-1,0 0-15,0 0 16,0-22-16,21 22 0,1 0 0,-1-21 15,0-1-15,0 22 0,0-21 16,22 21-16,-22-22 0,21 22 0,-21 0 16,22 0-16,-22 0 0,21-1 0,-21 1 15,0 21-15,1 0 0,-22 21 32,0 1-32,0-1 0,-22-21 15,1 21-15,0-21 16,0 21-16,0-21 0,0 21 0,-1-21 15,1 0-15,21 21 0,-21-21 0,0 0 16,0 22-16,0-22 16,21 21-1,0 0-15,-22 0 0,22 0 16,0 0 0,0 1-16,0-1 15,0 0-15,22 0 0,-1 0 16,0-21-16,-21 21 0,21-21 15,21 22-15,-20-1 0,-1-21 16,21 0-16,-21 21 0,22-21 16,-1 0-16,0 0 0,1 0 0,-1 0 15,0 0-15,1 0 0,-1-21 0,0 0 16,-21 21-16,22-22 0,-1 1 16,0-21-16,-20 21 0,-1 0 0,0-22 15,0 22-15,0 0 0,0-21 0,-21 20 16,0 1-16,0 0 15,0 0-15,-21 21 0,0 0 0,0 0 16,0 0-16,0 0 0,-1 0 16,1 21-16,0-21 0,0 21 0,21 22 15,0-22-15,0 0 0,0 0 16,0 21-16,0-20 0,0 20 16,0-21-16,0 21 0,0-20 0,-21-1 15,21 21-15,0-21 0,0 0 0,-21 1 16,21-1-16,0 0 0,0 0 15,-22 0-15,1-21 0,21 21 0,-21-21 16,0 22-16,0-22 0,0 0 16,-1 0-16,1 0 15,0 0-15,0-22 0,0 22 16</inkml:trace>
  <inkml:trace contextRef="#ctx0" brushRef="#br0" timeOffset="29588.15">12721 7578 0,'0'0'0,"0"-21"0,0-1 16,0 1-16,0 0 0,0 0 15,0 0-15,0 0 0,0-22 0,0 22 16,0 0-16,-21 0 16,0 21-1,0 21-15,-1 0 16,1 0-16,0 22 0,21-22 0,-21 21 15,0 22-15,0-22 0,-1 0 16,1 22-16,21-22 0,-21 22 0,0-1 16,21 1-16,-21-22 0,21 21 0,0-20 15,0-1-15,0 0 0,0 1 16,0-22-16,0 0 0,21 0 0,0 0 16,0 1-16,0-1 0,1-21 0,-1 0 15,0 0-15,0 0 0,21 0 0,-20 0 16,-1 0-16,21-21 0,-21-1 15,22-20-15,-1 21 0,-21-21 16,21 20-16,1-20 0</inkml:trace>
  <inkml:trace contextRef="#ctx0" brushRef="#br0" timeOffset="30007.91">13166 7768 0,'0'0'0,"-22"0"31,1 0-31,0 0 0,0 0 16,21 21-16,-21 1 0,0-1 0,-1 0 15,1 21-15,21-21 0,-21 1 16,21 20-16,-21 0 0,21-21 0,0 22 16,0-22-16,0 21 0,0-21 0,0 22 15,0-22-15,0 0 0,0 0 16,21 0-16,0 1 0,0-22 0,1 0 16,-1 21-16,0-21 0,21 0 15,-21 0-15,22 0 0,-22-21 0,21 21 16,-21-22-16,22 1 0,-22 0 0,0 0 15,0 0-15,0-22 0,1 22 16,-22-21-16,0 0 0,0-1 0,0 1 16,0 0-16,0 20 0,-22-20 0,1 21 15,0-21-15,0 20 0,0 1 16,0 21-16,-1 0 0,-20 0 0,21 0 16,0 0-16,-22 0 0,22 0 0,0 21 15,0 1-15,-21-1 0,42 0 16,-22 0-16,1 0 0,21 22 15,-21-22-15,21 21 0,0-21 0,0 0 16,0 1-16,0-1 0,0 0 0,21 0 16,0-21-16,22 0 0,-22 0 15,0 0-15,21 0 0,-20 0 0,20 0 16,-21 0-16</inkml:trace>
  <inkml:trace contextRef="#ctx0" brushRef="#br0" timeOffset="30315.74">13822 7557 0,'0'0'0,"21"-43"0,-21 22 0,21-21 16,-21 21-16,0-1 15,-21 22 1,21 22-16,-21-22 0,0 42 0,21-21 16,-22 21-16,1-20 0,21 20 15,-21 0-15,21 1 0,-21-1 0,0 0 16,21 1-16,0 20 0,0-21 0,-21 1 15,21-1-15,-22 0 0,22 1 0,0-1 16,0-21-16,0 22 0,0-22 16,0 0-16,0 0 0,0 0 0,0 0 15,22-21-15,-1 0 16,0 0-16,0 0 16,0 0-16,0-21 0,1 0 15,-1 21-15,0-21 0,0 0 0,0-22 16,0 22-16,1-21 0,-1 21 0,0-22 15</inkml:trace>
  <inkml:trace contextRef="#ctx0" brushRef="#br0" timeOffset="31359.98">14160 7832 0,'0'0'0,"-21"0"47,21 21-47,-21 0 0,0-21 0,0 21 15,21 0-15,-21 1 0,-1 20 0,22-21 16,-21 0-16,21 22 0,0-22 15,0 0-15,-21 21 0,21-21 0,0 1 16,0-1-16,0 0 0,0 0 0,0 0 16,21 0-16,0-21 0,1 22 0,-1-22 15,21 0-15,-21 0 16,0 0-16,1 0 0,-1 0 0,0 0 16,21-22-16,-21 1 0,1 21 0,-1-21 15,0 0-15,0 0 0,0 0 0,-21-1 16,0 1-16,21-21 15,-21 21-15,0-22 0,0 22 0,0-21 16,0 0-16,0 20 0,0-20 0,-21 21 16,0 0-16,0 0 0,21-1 15,-21 1-15,0 21 0,-1 0 0,1 0 16,0 0-16,0 0 0,0 21 0,0 1 16,-1-22-16,1 42 0,0-21 0,0 0 15,0 22-15,21-22 0,0 21 16,-21-21-16,21 22 0,0-22 0,0 21 15,0-21-15,0 22 0,0-22 0,0 0 16,0 0-16,21 0 0,0-21 16,0 21-16,0-21 0,0 0 15,1 0-15,20 0 0,-21 0 0,21 0 16,-20 0-16,20-21 0,-21 21 0,21-21 16,-20 0-16,20 0 0,-21 0 15,21-1-15,-20 1 0,-1 0 0,0-21 16,0 21-16,0-1 0,0 1 0,-21-21 15,0 21-15,22 21 0,-22-21 0,0 42 47,0 0-47,-22 0 0,1 0 0,21 0 16,0 1-16,0-1 0,0 0 16,-21 0-16,21 0 0,0 0 15,0 1-15,0-1 0,0 0 16,21 0-16,0-21 15,1 0-15,-1 0 0,0 0 16,0 0-16,0 0 0,0 0 0,1 0 16,-1 0-16,0-21 0,0 0 0,0 21 15,0-21-15,1-1 0,-1 1 0,0 0 16,-21 0-16,21-21 0,0 20 16,-21-20-16,21 21 0,-21-21 0,0 20 15,22 1-15,-22 0 0,0 0 0,0 42 47,0 0-47,-22 0 0,22 22 16,-21-22-16,21 21 0,0-21 0,0 1 15,0 20-15,0-21 0,0 21 16,0-20-16,0-1 0,0 0 0,0 0 16,21 0-16,1 0 0,-1-21 15,0 0-15,0 0 0,0 0 16,22 0-16,-22 0 0,0-21 15,0 21-15,0-21 0,0 21 0,1-21 16,-1 0-16,0 0 0,0-1 0,0-20 16,-21 21-16,21 0 0,-21 0 0,22-1 15,-22 1-15,0 0 16,0 42 0,0 0-1,-22 1-15,22-1 0,-21 0 16,21 0-16,0 0 0,0 0 0,0 1 15,0-1-15,21-21 32</inkml:trace>
  <inkml:trace contextRef="#ctx0" brushRef="#br0" timeOffset="32855.83">15706 7980 0,'0'0'0,"-22"21"0,1-21 0,42 0 31,1 0-31,-1 0 15,21-21-15,0 0 0,1 21 0,-1-21 16,22-1-16,-22 1 0,21-21 16,-20 21-16,20 0 0,-20-22 0,-1 22 15,0-21-15,-21-1 0,1 1 16,-1 0-16,-21-1 0,0 22 0,0-21 16,0 21-16,-21 0 0,-1-1 0,1 1 15,0 0-15,-21 21 0,21 0 16,-22 0-16,1 0 0,21 21 0,-22 0 15,22 22-15,-21-22 0,21 21 0,0 1 16,-1-1-16,1 21 0,0-20 16,21-1-16,0 22 0,-21-1 15,21 1-15,-21-1 0,21 1 0,-21-1 16,21 1-16,0-1 0,0 1 0,0-1 16,0 1-16,-22-1 0,1 1 15,21-1-15,-21 1 0,21 20 0,-21-20 16,0-1-16,0 22 0,-1-22 0,1 22 15,-21-21-15,21-1 0,-22 22 0,22-22 16,0 1-16,-21-1 0,21 1 16,-1-1-16,1-20 0,0-1 0,21 0 15,0 1-15,0-22 0,0 21 0,0-21 16,0 0-16,21-21 16,0 0-16,1 0 0,-1 0 15,0-21-15,0 0 0,21 0 0,1 0 16,-22-22-16,21 22 0,-21-21 15,22 0-15,-1-1 0,0-20 0,-20 20 16,20-20-16,-21-1 0,21 22 0,-20-43 16,-1 22-16,-21-1 0,0-20 15,0-1-15,0 22 0,0-22 0,-21 21 16,-1-20-16,1 41 0,0-20 0,-21 21 16,21-1-16,-22 1 0,22 21 15,0 0-15,0-1 0,0 22 0,-1 0 16,22-21-16,-21 21 0,42 0 31,1 0-31,-1 0 16,21-21-16,-21 21 0,22-21 0,-22 21 15,21-21-15,0 21 0,1-21 0,-1 21 16,22-22-16,-22 1 0,0 0 16,1 0-16,-1 0 0,-21 0 0,21-22 15,-20 22-15,20 0 0,-21-21 0,-21 20 16,21 1-16,-21 0 0,21 0 15,-21 0-15,0 0 0,0-1 16,0 44 15,0-1-31,-21 0 0,21 0 16,-21 0-16,21 22 0,0-22 0,0 0 16,0 21-16,0-21 0,0 1 0,0 20 15,0-21-15,0 0 0,0 0 16,21 1-16,0-22 15,1 0-15,-1 21 0,0-21 0,0 0 16,0 0-16,0 0 0,1-21 16,-1 21-16,0-22 0,0 1 0,0 0 15,0 0-15,1 0 0,-1 0 0,0-22 16,0 1-16,-21 21 0,21-22 16,0 22-16,-21 0 0,22-21 15,-22 21-15,0-1 0,0 44 31,0-1-31,0 0 0,0 0 16,0 21-16,-22-20 0,22-1 0,0 0 16,0 21-16,0-21 0,0 1 0,0-1 15,0 0-15,0 0 0,0 0 16,0 0-16,22-21 0,-22 22 0,21-22 16,0 0-16,0 0 0,0 21 0,0-21 15,1 0-15,-1 0 0,0 0 16,21-21-16,-21 21 0,1-22 0,20 1 15,-21 0-15,21-21 0,-20 21 16,20-22-16,-21 1 0,0 0 0,22-1 16,-22-20-16,21 20 0,-21 1 15,0-21-15,1 20 0,-1 1 0,0 0 16,0-1-16,-21 1 0,0 21 0,0 0 16,0-1-16,0 1 0,0 42 15,-21 1 1,0 20-16,0-21 0,-1 21 0,1 1 15,0-1-15,0 0 0,21 1 16,-21-1-16,21 22 0,0-22 0,0 0 16,0 1-16,0-1 0,0-21 0,0 21 15,21-20-15,0-1 16,0 0-16,0 0 0,1 0 0,-1-21 16,0 0-16,0 0 0,0 0 0,0 0 15,1 0-15,-1 0 0,0 0 0,0-21 16,0 0-16,0 21 0,1-21 15,-1 0-15,0-1 0,0 1 0,0 0 16,0 0-16,1 0 0,-1 0 0,0-1 16,0 22-16</inkml:trace>
  <inkml:trace contextRef="#ctx0" brushRef="#br0" timeOffset="33043.74">18457 8192 0,'0'21'16,"-21"-21"15,0 0-15,0 0-16</inkml:trace>
  <inkml:trace contextRef="#ctx0" brushRef="#br0" timeOffset="56999.65">1355 10710 0,'-22'0'157,"1"0"-142</inkml:trace>
  <inkml:trace contextRef="#ctx0" brushRef="#br0" timeOffset="57780.37">1206 10753 0,'0'0'0,"-21"0"16,-85 0 0,85 0-16,-21 0 0,21 0 15,-22 0-15,22 0 0,-21 0 0,21 0 16,-22 0-16,22 0 0,0 0 15,-21 0-15,21 0 0,-1 0 16,1 0-16,21 21 31,21-21-15,1 0-16,-1 0 0,0 0 16,21 0-16,1 0 0,-1 0 0,21 0 15,-20 0-15,20 0 0,1 0 16,-1 0-16,22 0 0,0 0 0,-1-21 15,1 21-15,0 0 0,-22-21 0,22 21 16,-1 0-16,-20 0 0,-1-22 0,1 22 16,-1 0-16,-20 0 0,20 0 15,-20-21-15,-1 21 0,-21 0 0,0 0 16,0 0-16,1 0 0,-22-21 31,-22 21-31,1 0 16,0 0-16,0-21 15,0 21-15,0 0 0,-1 0 0,1 0 16,0-21-16,0 21 0,0 0 0,0 0 16,-1-21-16,1 21 0,0 0 0,0 0 15,0 0-15,21-22 0,-21 22 16,-1 0-16,1 0 16,42 0 30,1 0-30,-1 0-16,0 0 0,0 0 0,0 0 16,0 0-16,1 0 0,-1 0 0,0 0 15,0 0-15,0 0 0,0 0 0,1 0 16,-1 0-16,0 0 0,-21 22 16,21-22-16,-21 21 0,0 0 15,0 0-15,0 0 0,-21 0 16,0 1-16,0 20 0,-1-21 0,-20 0 15,21 0-15,-21 22 0,20-22 0,-20 0 16,21 0-16,-21 0 0,20 1 16,-20-1-16,21 0 0,0 0 15,0 0-15,-1 0 0,22 1 16,22-22 0,-1 0-16,0 0 0</inkml:trace>
  <inkml:trace contextRef="#ctx0" brushRef="#br0" timeOffset="58340.74">3387 10393 0,'0'0'0,"0"-21"0,0 0 0,0-1 0,0 1 16,0 0-16,0 0 16,0 0-16,-22 21 15,22 21 17,0 21-32,0-21 0,-21 22 15,21 20-15,0-20 0,0 20 0,0-21 16,0 22-16,-21-1 0,21-20 0,0 20 15,0-20-15,-21 20 0,21 1 16,-21-22-16,0 21 0,21-20 0,-22 20 16,22-20-16,0-1 0,-21 0 0,21 1 15,-21-22-15,21 21 0,0-21 0,0 0 16,0 1-16,0-1 16,0-42-1,0-1 1,0 1-16,0 0 0,0 0 15,0-21-15,0-1 0,0 22 0,21-21 16,0-1-16,1-20 0</inkml:trace>
  <inkml:trace contextRef="#ctx0" brushRef="#br0" timeOffset="58647.56">3725 10308 0,'21'-21'0,"-42"42"0,42-63 0,-21 63 31,0 0-31,0 0 16,0 1-16,0 20 0,0 0 15,22 1-15,-22-1 0,0 0 0,0 22 16,21-22-16,-21 22 0,0-22 0,0 21 16,0-20-16,0 20 0,0-20 0,0-1 15,0 21-15,-21-20 0,21-1 0,-22 0 16,22 1-16,0-22 0,0 21 0,0-21 15,0 1-15,-21-1 0,21 0 0,0 0 16,0 0 0,-21-21-16,21-21 31,-21 0-31,0 0 0,21 0 16,0-1-16</inkml:trace>
  <inkml:trace contextRef="#ctx0" brushRef="#br0" timeOffset="58872.27">3302 11091 0,'0'0'0,"-21"0"0,42 0 32,0-21-32,0 21 15,22-21-15,-22 21 0,21 0 0,-21 0 16,22-21-16,-1 21 0,0 0 0,-21 0 15,22 0-15,-22-21 0,0 21 16,0 0-16,0 0 0,1 0 0,-1 0 31,0-21-31</inkml:trace>
  <inkml:trace contextRef="#ctx0" brushRef="#br0" timeOffset="61592.98">4530 11113 0,'0'0'0,"21"0"0,0-22 15,0 1 1,0 0-16,0 0 16,-21 0-16,0 0 15,0-1-15,0 1 16,0 0-16,0 0 0,0 0 16,0 0-16,-21-1 15,0 1-15,21 0 0,-21 0 0,0 21 16,0-21-16,-1 21 0,-20 0 0,21 0 15,0 0-15,-22 0 0,22 0 0,-21 21 16,0 0-16,20 0 0,1 0 0,0 1 16,-21 20-16,42-21 0,-21 21 0,-1 1 15,22-1-15,-21-21 0,21 22 0,0-1 16,0 0-16,0 1 0,0-1 16,0-21-16,0 21 0,0-20 0,0 20 15,21-21-15,1 0 0,-1-21 16,-21 21-16,21 1 0,0-22 0,0 0 15,0 0-15,1 0 0,-1 0 16,0 0-16,0 0 0,0-22 0,0 1 16,1 0-16,-1 0 0,0 0 0,21 0 15,-21-22-15,1 22 0,-1-21 16,0-1-16,0 1 0,-21 0 0,21 21 16,0-22-16,-21 1 0,0 21 0,22 0 15,-22-1-15,21 1 0,-21 0 0,0 0 16,21 21-16,-21-21 0,0 42 31,0 0-31,0 0 16,0 0-16,0 1 0,0-1 15,0 21-15,0-21 0,0 22 0,0-22 16,0 21-16,0 0 0,0-20 0,0 20 16,0-21-16,0 21 0,21-20 0,0-1 15,-21 0-15,21 0 0,1-21 0,-1 21 16,0-21-16,0 0 0,0 0 0,0 0 15,1 0-15,20 0 0,-21-21 16,21 0-16,-20 21 0,-1-21 0,0 0 16,21-22-16,-21 22 0,1 0 15,-1-21-15,-21 20 0,21-20 0,-21 21 0,21-21 16,-21 20-16,0 1 0,0 0 16,0-21-16,0 21 0,0-1 15,0 1-15,-21 21 31,21 21-15,-21 1-16,21-1 0,0 0 0,0 0 16,0 0-16,0 0 0,0 1 15,0 20-15,0-21 0,0 0 0,0 0 16,0 22-16,0-22 0,0 0 0,0 0 16,0 0-16,0 1 0,0-1 15,-21-21-15,21-21 31,0-1-15,0 1-16,0 0 0,0 0 0,0-21 16,21 20-16,-21-20 0,0 21 15,21-21-15,-21 20 0,21-20 0,0 21 16,0 0-16,-21 0 0,22-1 0,-1 1 16,0 0-16,0 21 0,0 0 0,0 0 15,1 0-15,-1 21 0,0 0 16,0 1-16,0-1 0,0 0 15,1 0-15,-22 21 0,21-20 16,0-1-16,0 0 0,-21 21 0,21-21 16,0 1-16,-21-1 0,22 0 0,-1 0 15,-21 0-15,21-21 0,0 21 16,0-21-16,0 0 16,1 0-16,-1 0 15,0 0-15,0-21 0,-21 0 16,21 0-16,0 0 0,-21 0 0,22-22 15,-1 22-15,0-21 0,0 21 0,0-22 16,0 22-16,1-21 0,20-1 16,-21 22-16,21-21 0,-20 21 0,20 0 15,-21-1-15,21 1 0,-20 0 0,20 21 16,-21 0-16,0 0 0,22 0 16,-22 0-16,0 0 0,0 21 0,0 0 15,-21 1-15,21-1 0,1 0 0,-22 0 16,0 0-16,0 22 0,21-22 0,-21 0 15,0 0-15,0 0 0,0 0 0,0 1 16,0-1-16,0 0 16,21-21-1,-21-21 1,0 0-16,0-1 16,0 1-16,0 0 15,0 0-15,0 0 0,0 0 16,0-1-16,0 1 0,-21 0 0,0 0 15,-1 0-15,22 0 0,-21 21 0,0-22 16,0 22-16,0 0 0,0 0 0,-1 0 16,1 0-16,0 0 0,0 0 0,0 22 15,0-1-15,-1 0 0,-20 0 0,21 0 16,0 0-16,0 22 0,-1-22 16,22 0-16,-21 21 0,0 1 0,21-22 0,-21 21 15,21-21-15,0 22 0,0-22 16,0 21-16,0-21 0,0 1 0,0-1 0,0 0 15,21-21-15,0 21 16,0-21-16,1 21 0,-1-21 0,0 0 16,0 0-16,0 0 0,0 0 0,1-21 15,-1 0-15,21 0 0,-21 0 0,0-1 16,1 1-16,20-21 0,-21 21 0,0-22 16,0 1-16,1 0 0,-1-1 0,0 1 15,0 0-15,0-1 0,0 1 16,-21 0-16,0-22 0,22 22 0,-22-22 0,21 22 15,-21 0-15,0-1 0,0 1 0,0 0 16,0-1-16,0 22 0,0 0 16,0 0-16,0 42 15,-21 0-15,21 0 16,-22 22-16,22-1 0,-21 0 0,21 22 16,-21-22-16,21 22 0,0-22 0,0 22 15,0-22-15,-21 21 0,21-20 0,0 20 16,0-20-16,0-1 0,0 21 0,0-41 15,0 20-15,0 0 0,21-21 0,0 1 16,0-1-16,1 0 0,-1 0 16,0-21-16,0 0 0,21 0 0,-20 0 15,-1 0-15,21 0 0,-21 0 16,22-21-16,-22 0 0,21-22 0,-21 22 0,22-21 16,-22 0-16,0-1 0,21 1 15,-21 0-15,1-22 0,20 22 0,-21-22 16,0 22-16,0-22 0,1 22 0,-1-21 15,-21 20-15,21-20 0,-21 20 0,21 1 16,-21 21-16,0-21 0,0 20 0,0 1 16,0 42-1,0 1-15,0-1 16,0 21-16,0-21 0,-21 22 0,0 20 16,21-21-16,-21 1 0,21-1 0,0 22 15,-22-22-15,22 0 0,-21 1 0,21-1 16,-21 21-16,21-20 0,0-1 0,0-21 15,0 22-15,0-1 0,0-21 0,0 0 16,0 22-16,0-22 0,21 0 16,0 0-16,1-21 15,-1 0-15,0 0 0,21 0 16,-21 0-16,1 0 0,-1 0 0,0-21 16,21 0-16,-21 0 0,1-1 15,20 1-15,-21-21 0,0 21 0,22-22 16,-22 22-16,21-21 0,-21 0 15,0 20-15,1-20 0,-1 21 0,0-21 16,0 20-16,-21 1 0,21 0 0,-21 0 16,0 42-1,0 0 1,-21 0-16,21 1 16,0-1-16,0 0 15,21-21-15,0 21 16,1-21-16,-1 0 0,0 0 15,0 0-15,0 0 0,0 0 16,1 0-16,-1-21 0,0 21 0,-21-21 16,21 0-16,0 21 0,0-22 0,-21 1 15,0 0-15,0 0 0,0 0 0,22 0 16,-22-1-16,0 1 0,0 0 16,0 0-16,0 0 0,-22 0 0,1 21 0,0-22 15,0 22-15,0 0 0,0 0 16,-1 22-16,1-1 0,-21 0 15,21 0-15,0 0 0,-1 22 0,1-22 16,0 21-16,0 0 0,21 1 16,-21-1-16,21 0 0,-21 1 0,21-1 15,0-21-15,0 22 0,0-22 0,0 21 16,21-21-16,0 0 0,21 1 0,1-1 16,-22-21-16,21 21 0,22-21 0,-22 0 15,0 0-15,1 0 0,-1 0 0,0 0 16,1-21-16,-1 0 0,-21-1 0,21 1 15,-20 0-15,-1 0 0,21 0 16,-21-22-16,-21 22 0,21-21 0</inkml:trace>
  <inkml:trace contextRef="#ctx0" brushRef="#br0" timeOffset="62832.27">9567 10986 0,'0'21'0,"0"0"16,0 0 0,21-21-1,1 0-15,-1 0 16,0 0-16,0 0 0,0 0 0,22 0 16,-1-21-16,0 21 0,1-21 0,20 0 15,-21-1-15,1 1 16,20 0-16,-20 0 0,-1-21 0,0 20 0,-21-20 15,22 0-15,-22-1 0,0 1 16,0 0-16,-21-22 0,0 22 0,0 0 16,0-22-16,0 22 0,0-1 0,0 1 15,0 21-15,-21-21 0,0 20 0,21 1 16,-21 0-16,0 0 0,-1 21 0,1 0 16,0 0-16,0 0 0,21 21 15,-21 0-15,21 0 0,-21 22 16,21-1-16,0 0 0,0 22 0,-22-1 15,22 1-15,-21 21 0,21-22 0,-21 1 16,21 20-16,0 1 0,-21 0 16,21-1-16,-21 1 0,21 0 0,-21 20 15,21-20-15,0 0 0,0 21 0,0-22 16,0 22-16,0 0 0,0 0 0,-22-22 16,22 22-16,-21 0 0,21-21 0,-21 21 15,21-22-15,0 22 0,0-21 0,-21-1 16,21 1-16,0 0 0,0-22 0,0 1 15,0-1-15,0 1 0,0-1 0,21-20 16,0-1-16,-21 0 0,21 1 16,-21-22-16,22 0 0,-1 0 0,0-21 15,0 0-15,0 0 0,0-42 0,1 21 16,20-1-16,0-20 0,-21 0 16,22-1-16,-1 1 0,0-21 0,1-1 15,-1 1-15,0-1 0,-20-21 0,20 1 16,-21-1-16,0 0 0,0 1 0,1-1 15,-22-21-15,0 22 0,0-1 0,-22-21 16,-20 21-16,21 1 0,-21-1 0,-22 22 16,22-1-16,-22 1 0,1-1 0,-1 22 15,-20-1-15,20 1 0,1 21 0,-1 0 16,1 0-16,20-1 0,1 1 0,0 21 16,20 0-16,-20 0 0,63 0 31,0 0-31,1-21 15,-1 21-15,21 0 0,0-21 0,1 21 16,-1-21-16,0 0 0,22-1 0,-22 1 16,22 0-16,-22 0 0,0 0 0,22-22 15,-22 22-15,1-21 0,-1 0 0,0 20 16,-21-20-16,22 21 0,-22 0 0,0 0 16,0-22-16,0 22 0,-21 0 15,0 0-15,-21 21 31,21 21-15,-21 0-16,21 0 0,-21-21 0,21 21 16,0 1-16,0-1 0,0 0 15,0 0-15,0 0 0,0 0 16,0 1 0,0-44 15,0 1-16,0 0-15,0 0 16</inkml:trace>
  <inkml:trace contextRef="#ctx0" brushRef="#br0" timeOffset="63164.08">10583 10562 0,'-21'21'16,"21"1"-1,0-1 1,0 0 0,21-21-16,0 0 0,1 0 15,-1 0-15,0 0 0,0 0 16,0 0-16,-21-21 0,21 21 0,-21-21 16,22 21-16,-22-22 0,0 1 15,0 0-15,-22 21 16,1-21-16,0 21 0,0 0 15,0 0-15,0 0 16,-1 21-16,22 0 16,-21 0-16,21 1 0,0-1 15,0 0-15,0 21 0,0-21 0,0 1 16,21-22-16,1 21 0,-22 0 16,21 0-16,0-21 0,0 21 0,0-21 15,0 0-15</inkml:trace>
  <inkml:trace contextRef="#ctx0" brushRef="#br0" timeOffset="63635.86">11112 10837 0,'-21'22'16,"0"-1"-16,21 0 15,0 0-15,0 0 0,-21 0 0,21 1 16,0-1-16,-21 0 0,21 0 15,0 0-15,0 0 0,-21 1 0,21-1 16,0 0-16,0 0 0,0 0 16,0 0-16,-22-21 31,1 0-15,21-21-16,0 0 0,0 0 0,0 0 15,0 0-15,0-1 0,0 1 16,0 0-16,0 0 0,0-21 15,21 20-15,1-20 0,-1 21 0,0-21 16,21 20-16,1-20 0,-1 21 0,0 0 16,1 0-16,20-1 0,-21 1 0,1 21 15,-1 0-15,0 0 0,1 0 0,-22 21 16,21 1-16,-21-1 0,22 0 0,-22 0 16,0 21-16,-21-20 0,0-1 0,0 21 15,0-21-15,0 22 0,0-22 0,-21 0 16,21 21-16,-21-21 0,0 1 15,-1-1-15,22 0 0,-21 0 0,0 0 16,21 0 0,21-42-1,0 21 1,1-21-16,-1 0 0</inkml:trace>
  <inkml:trace contextRef="#ctx0" brushRef="#br0" timeOffset="64172.27">12488 10710 0,'0'0'0,"0"-21"0,0 0 15,0 0-15,-21 0 0,0 0 0,0-1 16,-22 22-16,22-21 16,0 0-16,0 21 0,0 0 0,0-21 15,-22 21-15,22 0 0,0 0 0,-21 21 16,20 0-16,-20 0 0,21 22 0,-21-22 15,20 21-15,-20 1 0,21-1 0,0 0 16,0 1-16,21-1 0,0 0 0,0-21 16,0 22-16,0-1 0,0-21 0,0 22 15,21-22-15,0 0 0,0 0 0,21 0 16,-20-21-16,-1 21 0,21-21 16,-21 0-16,22 0 0,-22 0 15,21 0-15,-21-21 0,0 0 0,22 21 16,-22-21-16,0-21 0,21 20 0,-20 1 15,-1-21-15,21 21 0,-21-22 0,0 1 16,1 0-16,-1-22 0,-21 22 0,21-22 16,0 1-16,0-22 0,0 22 0,-21-1 15,22 1-15,-22-1 0,21 1 0,-21 20 16,0 1-16,0-21 0,0 41 0,0-20 16,0 21-16,0 0 0,-21 21 15,21 21-15,-22 0 16,1 0-16,0 22 0,0-1 15,0 21-15,21 1 0,-21 21 0,-1-22 16,22 1-16,0 20 0,0-20 0,0-1 16,0 1-16,0-1 0,0-20 0,0 20 15,0-21-15,0 1 0,22-22 0,-1 21 16,-21 1-16,21-22 0,0 0 0,0 0 16,0-21-16,1 0 0,-1 0 0,0 0 15,0 0-15,0-21 0</inkml:trace>
  <inkml:trace contextRef="#ctx0" brushRef="#br0" timeOffset="64852.47">13229 10499 0,'0'0'0,"21"0"32,-21-21-17,21 21-15,1-22 0,-1 1 0,0 21 16,21-21-16,-21 0 0,1 0 0,20 0 15,-21-1-15,0-20 0,22 21 0,-22 0 16,0 0-16,0-1 0,0 22 0,-21-21 16,0 0-16,0 0 0,0 0 15,-21 21-15,-21 0 0,21 0 16,-22 0-16,1 0 0,21 0 16,-22 21-16,1 0 0,0-21 0,-1 21 15,1 0-15,21 1 0,0-1 0,0 0 16,21 0-16,0 0 0,0 0 0,0 1 15,0-1-15,21 21 0,0-21 16,0 0-16,21-21 0,-20 22 0,20-1 16,-21-21-16,21 21 0,-20-21 0,-1 0 15,21 0-15,-21 0 0,22 0 0,-22 0 16,0 0-16,0 0 0,0 0 16,-42 0 15,0 0-31,0 0 0,-22 21 15,1 0-15,21 0 0,-21 1 0,-1-1 16,1 21-16,0-21 0,20 22 0,-20-22 16,21 21-16,0-21 0,0 22 15,-1-22-15,1 21 0,21-21 0,0 22 16,0-22-16,0 0 0,0 0 0,0 0 16,0 0-16,21-21 0,1 22 15,-1-1-15,0-21 0,21 0 0,-21 21 16,22-21-16,-22 0 0,21 0 0,1 0 15,-22 0-15,21-21 0,0 0 0,-20 21 16,20-22-16,0 1 0,1 0 0,-1 0 16,0-21-16</inkml:trace>
  <inkml:trace contextRef="#ctx0" brushRef="#br0" timeOffset="65128.31">14351 9948 0,'0'-21'0,"0"42"0,-21-63 0,0 21 0,-1 21 16,1 0-16,0 0 0,0 0 0,0 21 16,0 0-16,-1 0 0,22 22 15,-21-1-15,0 0 0,0 1 0,21 20 16,0 1-16,-21-1 0,0 1 0,21-1 16,-22 1-16,22-1 0,0 1 0,-21-1 15,21-20-15,-21 20 0,21-21 0,-21-20 16,21 20-16,0 0 0,0-21 15,0 1-15,0-1 0,0 0 0,0 0 16,0 0-16,21-21 16,0 0-16,-21-21 15,21 21-15,1-21 0,-22 0 0,21 0 16</inkml:trace>
  <inkml:trace contextRef="#ctx0" brushRef="#br0" timeOffset="65532.08">14182 10816 0,'0'0'0,"0"21"0,-22-21 0,22 22 15,0-1 1,22-21 0,-1 0-16,0 0 0,0 0 0,0 0 15,0 0-15,1 0 0,-1-21 0,0 21 16,21-22-16,-21 1 0,1 0 0,-1 0 15,0 0-15,0 0 0,0-1 0,-21 1 16,0 0-16,21-21 0,-21 21 0,0-1 16,0 1-16,0 0 0,0 0 15,-21 21-15,0 0 16,0 0-16,0 0 0,-22 21 0,22 0 16,0 22-16,0-22 0,0 21 15,-22-21-15,43 22 0,-21-22 0,0 21 16,21-21-16,-21 22 0,21-22 0,0 0 15,0 0-15,0 0 0,0 0 0,21 1 16,0-1-16,0-21 0,1 0 16,-1 0-16,0 0 0,21 0 0,-21 0 15,22 0-15,-1 0 0,0 0 16,-20-21-16,20 21 0,0-22 0,-21 1 16,22 0-16,-1 0 0,-21 0 0</inkml:trace>
  <inkml:trace contextRef="#ctx0" brushRef="#br0" timeOffset="66203.67">14922 10541 0,'0'0'0,"0"-21"16,0 0-16,-21 21 16,0 21-16,21 0 15,-21-21-15,21 21 0,0 22 0,0-22 16,0 0-16,-21 21 0,21-21 0,0 1 16,0 20-16,-21-21 0,21 0 0,0 22 15,0-22-15,0 0 0,0 0 0,0 0 16,0 0-16,0 1 0,0-1 31,-22-21-15,22-21-16,0-1 15,0 1-15,0 0 16,0 0-16,0 0 0,0-22 16,22 22-16,-1 0 0,-21-21 0,21-1 15,0 1-15,0 21 0,22-21 0,-22-1 16,21 1-16,-21 21 0,22-22 0,-1 22 15,-21 0-15,21 21 0,-20 0 16,20 0-16,-21 0 0,0 21 0,0 0 16,1 1-16,-1 20 0,0-21 0,-21 21 15,21 1-15,-21-1 0,0 0 16,0-20-16,0 20 0,0 0 0,0-21 16,0 1-16,0-1 0,0 0 0,-21 0 0,21 0 15,-21 0-15,0-21 0,21 22 16,-22-22-16,1 0 15,0 0 1,21-22 0,0 1-16,0 0 15,0 0-15,21 0 0,-21 0 0,43-22 16,-22 22-16,0-21 0,21-1 0,1 1 16,20 0-16,-21-1 0,1 1 0,20 0 15,1-1-15,-22 22 0,0 21 16,1 0-16,-1 0 0,0 0 0,-20 0 15,20 21-15,-42 22 0,21-22 0,-21 21 16,0 1-16,0-1 0,0 0 16,0 1-16,0-22 0,-21 21 0,0 0 15,0-20-15,-1-1 0,1 21 0,0-21 16,0 0-16,0 1 0,21-1 16,-21-21-16,-1 21 0,22-42 46,22 0-46,-1-1 0,0 22 0</inkml:trace>
  <inkml:trace contextRef="#ctx0" brushRef="#br0" timeOffset="67349.34">16362 10689 0,'0'0'0,"-21"0"15,21 21-15,21-21 32,0 0-32,0 0 15,0 0-15,0 0 0,1 0 0,-1-21 16,21 0-16,-21 0 0,0 21 0,1-21 16,20 0-16,-21-1 0,0-20 0,-21 21 15,21 0-15,1 0 0,-22-1 16,0 1-16,0 0 0,0 0 15,-22 21-15,1 0 16,0 0-16,-21 21 0,21 0 0,-22 0 16,22 1-16,-21 20 0,21-21 0,-1 21 15,-20-20-15,42 20 0,-21 0 0,21-21 16,-21 1-16,21 20 0,0-21 0,0 0 16,0 0-16,0 1 0,21-22 15,-21 21-15,21 0 0,0-21 0,22 0 16,-22 21-16,0-21 0,21 0 15,-21 0-15,22 0 0,-22 0 0,21 0 0,-21 0 16,22-21-16,-22 21 0,21-21 16,1 0-16,-22-1 0,21 1 0,-21 0 15,0 0-15,1 0 0,-1 0 0,0-22 16,0 22-16,0-21 0,-21 21 0,0-22 16,21 22-16,-21-21 0,0 21 15,0-1-15,0 1 0,-21 21 31,21 21-31,-21 1 0,0-1 0,0 0 16,21 21-16,-21-21 0,21 22 0,0-22 16,-22 21-16,22-21 0,-21 22 0,21-22 15,0 0-15,0 0 0,0 0 16,-21 1-16,21-1 0,0 0 0,0 0 16,-21 0-16,21-42 46,0 0-30,0 0-16,0 0 0,0-1 0,0 1 16,0 0-16,21-21 0,0 21 0,0-22 15,1 1-15,20 0 0,-21-1 0,21 1 16,1 0-16,20-1 0,-20 1 0,20 21 16,-21 0-16,22-1 0,-22 22 15,1 0-15,-1 0 0,-21 0 16,0 22-16,0-1 0,1 0 0,-22 21 15,21-21-15,-21 22 0,0-1 0,0 0 16,0 1-16,0-22 0,0 21 0,0 1 16,-21-22-16,21 0 0,0 0 0,-22 21 15,22-20-15,0-1 0,0 0 16,22 0-16,-1-21 16,0 0-16,0 0 0,0 0 15,0 0-15,1-21 16,-1 21-16,-21-21 0,21 0 0,0-1 15,0 1-15,0 0 0,1-21 16,-1-1-16,0 1 0,0-21 0,0 20 16,0-20-16,1-1 0,-1 1 0,0-1 15,0 1-15,0-1 0,-21 1 0,21 20 16,1 1-16,-22 0 0,0-1 0,0 22 16,0-21-16,0 21 0,-22 42 31,1 0-31,21 0 0,-21 0 0,0 22 15,0-1-15,0 0 0,21 1 0,-22 20 16,22-20-16,-21 20 0,21 1 0,-21-1 16,21-21-16,0 22 0,0-1 15,0-20-15,0-1 0,0 0 0,0 1 16,0-22-16,0 21 0,0-21 0,0 1 16,0-1-16,21 0 0,0 0 15,1-21-15,-1 0 16,0 0-16,0 0 0,0 0 15,0-21-15,1 21 0,-1-21 0,0 0 16,0-1-16,21 1 0,-20-21 0,-1 21 16</inkml:trace>
  <inkml:trace contextRef="#ctx0" brushRef="#br0" timeOffset="67536.63">17949 10308 0,'0'0'0,"-21"0"0,0 0 0,0 0 0,0 21 15,21 1-15,21-1 32,0-21-32,0 0 0,21 0 15,-20 0-15,20 0 0,0 0 0,1 0 16,-1 0-16,0 0 0,1-21 0,20 21 16,1-22-16,-1 22 0,-21-21 0,22 21 15</inkml:trace>
  <inkml:trace contextRef="#ctx0" brushRef="#br0" timeOffset="67983.34">19727 10160 0,'0'-21'0,"0"42"0,0-63 16,0 21-16,0-1 0,0 1 0,0 0 15,0-21-15,0 21 0,0-1 0,0 1 16,-21 21-16,0 0 15,0 0-15,0 0 0,-1 21 0,1 1 16,0-1-16,0 21 0,-21-21 16,20 22-16,-20-1 0,21 0 0,0 22 15,0-22-15,-22 22 0,43-1 0,-21 1 16,21-22-16,-21 21 0,21-20 0,0-1 16,0 0-16,0 1 0,21-22 15,0 21-15,0-21 0,1 1 0,-1-1 16,21 0-16,-21 0 0,22 0 0,-1-21 15,-21 0-15,21 0 0,1 0 0,-1 0 16,0 0-16,1 0 0,-1 0 0,-21-21 16,22 0-16,-1 0 0</inkml:trace>
  <inkml:trace contextRef="#ctx0" brushRef="#br0" timeOffset="68292.16">20532 9948 0,'0'-21'0,"0"42"0,21-42 16,0 21-16,0 0 0,0 0 0,0 0 15,1 0-15,-1 0 0,21 0 0,0 21 16,-20 1-16,20-1 0,0 0 16,-21 0-16,22 0 0,-22 22 0,0-1 15,0 0-15,0 1 0,-21 20 0,0-21 16,0 22-16,0-22 0,0 22 0,-21-22 15,0 22-15,0-22 0,-21 0 0,20 1 16,-20-1-16,21-21 0,-21 0 0,20 0 16,-20 1-16,21-1 15,-21 0-15,20 0 0,1-21 0,0 0 16,21 21-16,-21-21 16,42-21-1,0 0-15</inkml:trace>
  <inkml:trace contextRef="#ctx0" brushRef="#br0" timeOffset="68507.89">22013 10922 0,'-21'0'0,"42"0"0,-63 0 0,21 21 16,0-21-16,21 21 16,-22-21-1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EE7-A6A2-4407-9F67-1AC504C4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4E8AA-D8B4-42AA-B1E9-663B6853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A231-5789-4467-A3D5-B9E0348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8D06-B312-492A-BADD-B11695A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A5C4-9BD0-4984-BE0F-F06F8183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891-BBF8-4D50-9748-EC4B67EF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9D6BF-3C3A-43BC-ABEE-2424B380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3979-55F0-4868-BAE6-E36883C7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FD82-D6D0-444F-AE82-E596A1D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765F-0CC9-468E-8108-2539813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8CA3-B447-4019-83C3-39367FB67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28FF2-EC5C-46FE-80A8-6849C14A4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4408-C775-4A78-B4C9-D93AF9D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E11A-03F2-4F10-8FF1-4CE237AC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8019-FD91-4237-8C04-8B014F6D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5C9B-A58B-4ACC-8C4C-D2691ED2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5D82-F4F4-4619-802B-24E02042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E51B-98F4-4626-9E93-A06B8EB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1435-EE8E-4B3D-8ECD-CA8395A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0196-5595-4A75-AF3B-C0A787EC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F73A-DC83-497F-A233-BD29D8BE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5C23-4488-48B9-8D6C-C3323BCB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F925-AB6D-4432-A323-A423EE6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5C88-5C74-43F0-814D-3AD856F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E3A1-DF73-4820-A8E8-4F9B30D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EDDC-31EF-4CA9-80B3-98986F8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98C0-3CF4-4E61-870F-0EDC04C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C4541-3315-41EA-8D26-3307831A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94C6E-AC60-4268-BD9E-A77B4CD0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C20D-1EE2-4FCB-8690-51D6EAEB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8327-5DB6-4658-9F06-A9CA4178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DA63-3DD1-48A4-91CA-860CDF9C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7636-C1B0-41CE-B93B-B459AFD3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F773-491C-4052-928E-B9D930D72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B8428-62E9-4ACE-B658-B07AAFB01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DB6A8-D8A0-42D8-ABF3-B56BB3BE3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038A-1A36-4C03-8047-B74627BF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4C724-48CE-4371-8BEA-BDD64E8B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B53B-C470-4C82-B5A1-873C8855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2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2E2A-BB04-42AA-9785-45B1F5B3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2850C-BCC8-4A42-A722-7B282978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55A42-4144-417B-8BE5-F91B4C8F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7F3D-A7F2-4299-815D-8CBBBDA5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A1331-4DB8-413C-8601-AA879EB1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2EAB3-B1CF-4EEE-87D1-E0ED867E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E963-B5EF-4A6E-A139-82813AC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4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8027-5171-4196-9EE9-45AC4CC5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BB57-7271-426F-89B2-F7802C8E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26C9-BD78-4A20-AB1C-CFFC66DD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8BF-DD49-41A3-8736-F81110FA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828B-5E24-48E1-85AE-6B28CF52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0545-6FB5-490A-96BF-79486625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7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C754-77E5-4AA8-A225-619149A8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FCE93-9CE7-4B59-98FB-A96F6089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5C81-65C6-4C5B-B504-31120BB4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A90F-54A0-4061-B466-246252B1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5C13-9EB6-4BAC-88BB-470B126F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E97A-92CF-4181-81E6-5356B445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9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F49F2-74A3-4AAC-A05E-FFA31183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7563-2008-4226-84E6-B02BB7F1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DDE1-90B0-4184-845E-80E393280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109-09FB-4C37-95A7-E83AD71B8641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7FCA-5A77-4198-8A41-DF24E0911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B38D-50E4-4B47-AB28-6625E67FF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860-1C81-4448-8195-E9BA660F1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F06ABA-36E5-4562-8B1B-DA9F14E48FB4}"/>
                  </a:ext>
                </a:extLst>
              </p14:cNvPr>
              <p14:cNvContentPartPr/>
              <p14:nvPr/>
            </p14:nvContentPartPr>
            <p14:xfrm>
              <a:off x="373320" y="144720"/>
              <a:ext cx="2659680" cy="160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F06ABA-36E5-4562-8B1B-DA9F14E48F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35360"/>
                <a:ext cx="267840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6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F8727-222D-426F-A16C-7A6DC3B834E7}"/>
                  </a:ext>
                </a:extLst>
              </p14:cNvPr>
              <p14:cNvContentPartPr/>
              <p14:nvPr/>
            </p14:nvContentPartPr>
            <p14:xfrm>
              <a:off x="228600" y="0"/>
              <a:ext cx="931968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F8727-222D-426F-A16C-7A6DC3B83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933840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9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6D4039-069D-4DA5-AEEE-A526DA638DF4}"/>
                  </a:ext>
                </a:extLst>
              </p14:cNvPr>
              <p14:cNvContentPartPr/>
              <p14:nvPr/>
            </p14:nvContentPartPr>
            <p14:xfrm>
              <a:off x="335160" y="198000"/>
              <a:ext cx="1165896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6D4039-069D-4DA5-AEEE-A526DA638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8640"/>
                <a:ext cx="1167768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57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6E154-F0BB-40FC-ACA7-A6C865A6120F}"/>
                  </a:ext>
                </a:extLst>
              </p14:cNvPr>
              <p14:cNvContentPartPr/>
              <p14:nvPr/>
            </p14:nvContentPartPr>
            <p14:xfrm>
              <a:off x="1531440" y="182880"/>
              <a:ext cx="500688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6E154-F0BB-40FC-ACA7-A6C865A61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173520"/>
                <a:ext cx="502560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98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5FECF5-1B28-413B-8B44-F6B9D17BB89C}"/>
                  </a:ext>
                </a:extLst>
              </p14:cNvPr>
              <p14:cNvContentPartPr/>
              <p14:nvPr/>
            </p14:nvContentPartPr>
            <p14:xfrm>
              <a:off x="15120" y="15120"/>
              <a:ext cx="938844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5FECF5-1B28-413B-8B44-F6B9D17BB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5760"/>
                <a:ext cx="940716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32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A7F93-5D48-4C8C-B3E9-438ED0BB5611}"/>
                  </a:ext>
                </a:extLst>
              </p14:cNvPr>
              <p14:cNvContentPartPr/>
              <p14:nvPr/>
            </p14:nvContentPartPr>
            <p14:xfrm>
              <a:off x="487800" y="0"/>
              <a:ext cx="875556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A7F93-5D48-4C8C-B3E9-438ED0BB5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9360"/>
                <a:ext cx="877428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09F810-44E5-4AAC-BEF7-7E9FC69E7FD7}"/>
                  </a:ext>
                </a:extLst>
              </p14:cNvPr>
              <p14:cNvContentPartPr/>
              <p14:nvPr/>
            </p14:nvContentPartPr>
            <p14:xfrm>
              <a:off x="152280" y="960120"/>
              <a:ext cx="9083520" cy="471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09F810-44E5-4AAC-BEF7-7E9FC69E7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950760"/>
                <a:ext cx="910224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7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0031A-B2AA-4077-9592-4B360EA50896}"/>
                  </a:ext>
                </a:extLst>
              </p14:cNvPr>
              <p14:cNvContentPartPr/>
              <p14:nvPr/>
            </p14:nvContentPartPr>
            <p14:xfrm>
              <a:off x="419040" y="0"/>
              <a:ext cx="759744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0031A-B2AA-4077-9592-4B360EA50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761616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48E378-BD64-4B85-80E6-663BB9746520}"/>
                  </a:ext>
                </a:extLst>
              </p14:cNvPr>
              <p14:cNvContentPartPr/>
              <p14:nvPr/>
            </p14:nvContentPartPr>
            <p14:xfrm>
              <a:off x="167760" y="846000"/>
              <a:ext cx="9365040" cy="404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48E378-BD64-4B85-80E6-663BB9746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836640"/>
                <a:ext cx="938376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05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425-9155-45F4-99A6-FCF02E3CB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69F9-CB4B-487B-BD93-E812BA40A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8454F-477A-4416-9E5C-B9B75F315E63}"/>
                  </a:ext>
                </a:extLst>
              </p14:cNvPr>
              <p14:cNvContentPartPr/>
              <p14:nvPr/>
            </p14:nvContentPartPr>
            <p14:xfrm>
              <a:off x="945000" y="0"/>
              <a:ext cx="793260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8454F-477A-4416-9E5C-B9B75F315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-9360"/>
                <a:ext cx="795132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35B47D-502A-4652-82AD-5C44D38A99A4}"/>
                  </a:ext>
                </a:extLst>
              </p14:cNvPr>
              <p14:cNvContentPartPr/>
              <p14:nvPr/>
            </p14:nvContentPartPr>
            <p14:xfrm>
              <a:off x="518040" y="708840"/>
              <a:ext cx="7681320" cy="349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35B47D-502A-4652-82AD-5C44D38A9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699480"/>
                <a:ext cx="77000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5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2021-11-24T04:20:07Z</dcterms:created>
  <dcterms:modified xsi:type="dcterms:W3CDTF">2021-11-24T04:20:28Z</dcterms:modified>
</cp:coreProperties>
</file>