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3T02:45:37.1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423 339 0,'21'0'63,"1"0"-32</inkml:trace>
  <inkml:trace contextRef="#ctx0" brushRef="#br0" timeOffset="974.07">466 191 0,'0'0'0,"0"21"63,0 0-47,0 0-16,0 0 0,0 0 15,0 1-15,0-1 16,0 0-16,21-21 0,0 21 15,-21 0-15,21-21 0,0 0 0,0 21 16,1-21-16,-1 0 16,0 0-16,0 0 0,0 0 15,0 0-15,1 0 0,-1 0 16,0-21-16,0 21 0,-21-21 16,21 21-16,0-21 0,-21 0 15,43-22 1,-22 22-16,-21 0 0,0-21 0,0 21 15,0-1-15,21 1 0,-21-21 16,0 21-16,0 0 0,0-1 16,21-20-16,-21 63 78,0 22-63,0-22-15,0 21 0,0-21 16,0 22-16,0-1 0,0-21 16,0 21-16,0 1 0,0-1 15,0 0-15,0 1 0,0-1 0,0 0 16,0 1-16,0-1 0,0 0 16,0 22-16,0-22 0,0 22 0,0-22 15,0 22-15,0-22 0,0 21 16,0-20-16,0-1 0,0 0 15,0 1-15,0-1 0,0 0 16,0 1-16,0-22 0,0 0 16,0 21-16,0-20 0,0-1 0,0 0 0,0 0 15,0 0-15,0 0 16,-21-21 0,0 0-16,0 0 0,0 0 0,-1 0 15,1 0-15,0-21 0,0 0 16,-21 21-16,20-21 0,-20 21 0,21-21 15,-21 0-15,-1-1 0,22 22 16,0-21-16,-21 21 0,20-21 16,1 21-16,0 0 0,21-21 0,-21 0 15,42 21 48,0-21-63,0 21 0,1 0 15</inkml:trace>
  <inkml:trace contextRef="#ctx0" brushRef="#br0" timeOffset="1885.98">1270 1037 0,'21'0'0,"-42"0"0,42-21 16,-21 42 31,0 0-47,0 85 16,0-85-1,0 1-15,0 20 0,0-21 16,0 0-16,0 0 0,0 1 15,0-1-15,0 0 0,0 0 0,0 0 16,0 0 0,0-42 62,0 0-78,0 0 15,0 0-15,0 0 0,0-1 16,0-20-16,21 21 0,-21 0 16,21-22-16,-21 1 0,22 21 15,-22-21-15,21 20 0,0-20 0,0 21 16,0 0-16,0 0 0,22-1 16,-22 1-16,0 0 0,21 0 15,-20 21-15,-1 0 0,0 0 0,21 0 16,-21 0-16,1 21 0,-1 21 15,0-20-15,0-1 16,0 21-16,0 0 0,-21 1 0,0-22 16,22 21-16,-22 1 0,0-1 15,0-21-15,0 21 0,0-20 0,0 20 16,0-21-16,0 0 0,0 0 16,0 1-16,0-1 15,-22-21 1,22-21 15,0-1-15,0 1-16,0 0 0</inkml:trace>
  <inkml:trace contextRef="#ctx0" brushRef="#br0" timeOffset="2285.35">2244 296 0,'0'0'16,"-22"0"-16,22-21 0,0 42 15,0 1 1,-21-1-16,21 0 15,0 0-15,0 21 0,0 1 16,-21-1-16,21 22 0,0-22 0,0 21 16,-21 1-16,21-1 0,-21 22 15,21-21-15,-21-1 0,21 1 0,0-22 16,0 21-16,0-20 0,-22-1 16,22 0-16,0-20 0,0 20 15,0 21 16,0-41-31,22-22 16,-1 0 0,-21-22-16,21 22 0,0-21 15,-21 0-15,21 0 0,-21 0 16,0 0-16</inkml:trace>
  <inkml:trace contextRef="#ctx0" brushRef="#br0" timeOffset="2550.23">2011 1058 0,'-21'0'0,"42"0"0,-42-21 47,42 21-47,0 0 16,0 0-16,0-21 0,0 21 15,1 0-15,41-21 16,-42 21-16,0 0 0,1 0 16,-1 0-16,0 0 15,-21-21 1</inkml:trace>
  <inkml:trace contextRef="#ctx0" brushRef="#br0" timeOffset="3084.17">2519 974 0,'0'0'0,"0"-21"15,-21-1-15,21 1 16,0 0-16,0 0 0,0 0 15,0 0 1,0-1-16,21 22 16,0 0-16,0 0 0,0 0 15,0 0-15,22 0 0,-22 0 16,0 0-16,0 0 0,22 22 0,-22-1 16,0 21-16,0-21 0,0 22 15,0-22-15,1 21 0,-1 0 0,-21-20 16,0 20-16,21 0 0,-21-21 15,0 22-15,0-22 0,0 21 0,0-21 16,0 1-16,-21-1 0,0-21 16,21 21-16,-22-21 15,1 0 1,21-21 0,0 0-16,0-1 15,0 1-15,0-21 0,0 21 16,0-22-16,0 1 0,0 0 0,0-1 15,21 1-15,1 0 0,-22-1 16,21 22-16,0-21 0,0 21 0,-21 0 16,21 21-16,0-22 0,-21 1 15,22 21-15,-1 0 16,0 0-16,-21 21 16,0 1-1,21-1-15</inkml:trace>
  <inkml:trace contextRef="#ctx0" brushRef="#br0" timeOffset="3649.71">3556 741 0,'0'0'0,"0"-21"0,-21 21 0,0 0 15,-1 0 1,1 0-16,0 0 0,0 0 16,0 21-16,0 0 15,-1 0-15,1 0 0,21 1 16,-21 20-16,0 0 0,21 1 0,0-22 15,-21 21-15,21 0 0,-21 1 16,21-1-16,0-21 0,0 22 0,0-22 16,0 21-16,0-21 0,0 0 15,0 1-15,21-22 0,0 21 0,0-21 16,0 0-16,0 0 0,1 0 16,-1 0-16,21 0 0,-21 0 15,0 0-15,1 0 0,20-21 16,-21-1-16,0 22 0,0-21 0,1 0 15,20-21-15,-21 21 0,0-22 16,0 22-16,1-21 0,-22-1 0,21 1 16,-21 0-16,0-1 0,21 1 15,-21 21-15,0-21 0,0 20 16,-21 1-16,0 0 0,-1 0 0,1 0 16,0 21-16,0 0 0,-21 0 15,20 0-15,-20 0 0,21 0 16,0 0-16,-22 0 0,22 21 15,0 0-15,0 0 0,0 0 0,21 1 16,0-1-16,-21 0 0,21 0 16,0 0-16,0 0 0,0 1 15,0-1-15</inkml:trace>
  <inkml:trace contextRef="#ctx0" brushRef="#br0" timeOffset="5020.5">4572 931 0,'0'-21'16,"0"42"-16,0-63 0,0 21 15,0 0-15,0 0 0,0-1 0,0 1 16,-21 0-16,0 0 0,-1 21 15,1-21-15,0 0 0,0 21 0,-21 0 16,20 0-16,1 0 0,0 0 16,-21 0-16,21 0 0,-1 21 0,1 0 15,-21 0-15,21 0 0,0 0 16,-1 22-16,1-1 0,21 0 16,-21-20-16,21 20 0,-21 0 15,21 1-15,0-1 0,0 0 0,0-21 16,0 22-16,0-22 0,0 0 15,21 0-15,0 0 0,0 1 16,1-22-16,-1 0 0,0 0 0,0 0 16,21 0-16,-20 0 0,-1 0 15,21 0-15,-21 0 0,22-22 0,-22 1 16,21 0-16,-21 0 0,0-21 16,1 20-16,-1-20 0,0 21 0,0-21 15,0-22-15,0 22 0,-21-1 16,0-20-16,0 21 0,22-22 0,-22 22 15,0-22-15,0 22 16,0 0-16,0-22 0,0 22 0,0-1 16,0 1-16,0 0 0,0-1 15,0 22-15,0-21 0,0 21 0,0 0 16,0 42 15,0 0-31,0 0 0,0 21 0,-22-20 16,22 41-16,0-21 0,-21 1 15,21 20-15,0-20 0,0 20 0,-21 1 16,21-1-16,-21 1 0,21-1 16,0 1-16,0-1 0,-21 1 15,21-22-15,0 0 0,0 1 0,0-1 16,0 0-16,0-21 0,0 1 16,0-1-16,21 0 0,0 0 15,0-21-15,0 0 0,1 0 0,-1 0 16,21 0-16,-21 0 0,0 0 15,22 0-15,-22 0 0,21-21 0,-21 0 16,1 0-16,20-1 0,-21-20 16,0 21-16,22-21 0,-22-1 0,0 1 15,0 0-15,-21-1 0,21 1 16,0 0-16,-21 20 0,0-20 0,0 21 16,0-21-16,0 20 0,0 1 15,0 0-15,0 0 0,0 42 47,-21 0-47,21 0 16,-21 22-16,21-22 0,0 21 0,0 1 15,0-22-15,-21 21 0,21 0 16,0-20-16,0 20 0,0-21 0,0 0 16,0 0-16,0 1 0,0-1 15,21 0-15,-21 0 0,21-21 0,-21 21 16,21-21-16,1 0 0,-1 0 15,0 0-15,0 0 0,0 0 16,0 0-16,1 0 0,-1-21 16,0 0-16,0 21 0,0-21 15,0 0-15,-21-1 0,22-20 0,-1 21 16,0 0-16,0-22 0,0 1 16,-21 0-16,0-1 0,21 22 15,-21-21-15,0 0 0,0-1 0,0 22 16,0 0-16,0 0 0,0 0 15,0-1-15,-21 44 32,0-1-32,21 0 0,0 0 0,-21 21 15,21 1-15,-21-1 0,21 0 16,0 1-16,0-22 0,0 21 16,0 1-16,0-22 0,0 21 15,0-21-15,0 0 0,0 1 0,21-1 16,0-21-16,0 21 0,0-21 0,1 0 15,-1 0-15,0 0 0,0 0 16,0 0-16,0 0 0,1 0 0,20-21 16,-21 0-16,0 21 0,22-22 15,-22 1-15</inkml:trace>
  <inkml:trace contextRef="#ctx0" brushRef="#br0" timeOffset="5337.43">6244 635 0,'0'0'0,"0"-21"0,-21 21 16,0-21-16,0 21 0,-1 0 15,1 0-15,0 0 16,0 0-16,0 0 0,0 21 0,-1 0 16,1 0-16,0 0 0,0 1 15,0-1-15,0 21 0,-1-21 0,1 22 16,0-1-16,21 0 0,0 1 15,-21-1-15,21-21 0,0 21 16,0 1-16,0-22 0,0 0 16,0 21-16,0-20 0,21-1 0,0-21 15,0 21-15,1-21 0,20 0 16,-21 0-16,21 0 0,-20 0 0,20 0 16,-21 0-16,21 0 0,-20-21 15,20 21-15,-21-21 0,0-1 0,22-20 16,-22 21-16</inkml:trace>
  <inkml:trace contextRef="#ctx0" brushRef="#br0" timeOffset="5685.39">6710 106 0,'0'-21'0,"0"42"0,0-63 16,-21 42-1,-1 0-15,1 0 0,21 21 16,-21 0-16,0 0 0,21 21 16,-21 1-16,0-1 0,-1 0 0,22 22 15,-21-22-15,0 22 0,21-22 16,0 22-16,-21-22 0,0 21 16,21 1-16,-21-22 0,21 22 15,0-22-15,0 0 0,0 1 0,0-1 16,0 0-16,0 1 0,0-22 15,0 21-15,0-21 0,21 1 0,-21-1 16,21-21-16,0 21 0,0 0 16,0-21-16,1 0 0,-1 0 0,0 0 15,0 0-15,0 0 0,0 0 16,1-21-16,20 21 0,-21-21 0,0 0 16,22-22-16,-22 22 0</inkml:trace>
  <inkml:trace contextRef="#ctx0" brushRef="#br0" timeOffset="5976.91">7281 656 0,'-63'43'31,"42"-22"-31,-1 0 16,22 0-16,-21 0 0,0 0 0,21 22 15,-21-1-15,21-21 0,0 22 16,-21-22-16,21 21 0,-21 0 0,21-20 16,0-1-16,0 0 0,0 0 15,0 0-15,0 0 0,0 1 16,0-1-16,21 0 16,0-21-16,0 0 15,0 0-15,0 0 0,1 0 16,-1 0-16,0-21 0,0 0 0,21 21 15,-20-22-15,-1 1 0</inkml:trace>
  <inkml:trace contextRef="#ctx0" brushRef="#br0" timeOffset="6824.69">7768 720 0,'0'0'15,"0"-21"-15,-21 21 0,0 0 16,0 0-16,-1 0 15,1 0-15,0 21 0,0 0 16,0 0-16,21 0 0,-21 22 16,-1-22-16,22 21 0,-21 0 0,21-20 15,0 20-15,-21 0 0,21-21 16,-21 22-16,21-22 0,0 0 0,0 0 16,0 0-16,0 1 0,0-1 15,0 0-15,21 0 16,0-21-16,0 0 0,1 0 15,-1 0-15,0 0 0,0 0 0,0 0 16,-21-21-16,21 0 16,-21 0-16,22-1 0,-22 1 15,0 0-15,0-21 0,0 21 0,0-22 16,0 1-16,0 0 0,0 20 16,0-20-16,0 0 0,0-1 15,0 22-15,0 0 0,0-21 0,0 21 16,21-1-16,0 1 0,21 21 0,-21-21 15,22 0-15,-1 21 0,0 0 16,1-21-16,-1 21 0,0 0 0,1 0 16,-1 0-16,-21 21 15,22-21-15,-22 21 0,0 0 0,0 0 0,0 22 16,0-22-16,-21 0 16,0 21-16,0 1 0,0-22 0,0 21 15,0 1-15,0-22 0,0 21 16,0-21-16,0 0 0,0 22 0,0-22 15,0 0-15,0 0 0,0 0 16,0 1-16,0-1 16,0 0-16,-21-21 15,0 0 17,21-21-32,-21 21 0,21-21 0,0-1 15,0 1-15,0 0 0,0 0 16,0-21-16,0-1 0,0 1 15,21 0-15,0-1 0,0 1 16,1 0-16,-1-1 0,21 22 0,-21-21 16,22 21-16,-1-22 0,0 22 15,1 0-15,-1 21 0,0-21 0,1 21 16,-22 0-16,21 0 0,0 0 16,-20 21-16,20-21 0,-21 21 0,0 0 15,0 22-15,-21-22 0,0 0 0,0 21 16,0-21-16,0 22 0,0-1 15,0-21-15,0 22 0,-21-22 0,0 21 16,0-21-16,21 0 16,-21 22-16,0-22 0,-1 0 0,1-21 15,21 21-15,0 0 0,-21-21 16,21 22-16,0-44 31</inkml:trace>
  <inkml:trace contextRef="#ctx0" brushRef="#br0" timeOffset="7104.72">7705 318 0,'0'0'0,"-22"0"16,1 0-16,0 0 0,21 21 62,-21-21-31</inkml:trace>
  <inkml:trace contextRef="#ctx0" brushRef="#br0" timeOffset="7340.72">6413 593 0,'0'0'0,"0"21"16,22-21 15,-1 0-31,21 0 0,-21 0 0,22 0 16,20 0-16,-21 0 0,1 0 16,-1 0-16,22 0 0,-22 0 0,0 0 15,1 0-15,-22 0 0,21-21 16,-21 21-16</inkml:trace>
  <inkml:trace contextRef="#ctx0" brushRef="#br0" timeOffset="7989.03">10245 148 0,'21'-42'0,"-42"84"0,42-126 16,-21 41-16,0 22 0,21 21 0,0 0 31,-21 21 1,-21 22-17,21 20-15,0 1 0,-21-22 16,21 21-16,0 1 0,0-1 0,0 1 15,-21-22-15,21 22 0,-22-1 16,22 1-16,-21-22 0,0 22 0,21-22 16,-21 21-16,21-20 0,-21-1 15,21 0-15,0-20 0,0 20 16,0-21-16,0 0 0,0 0 0,0 1 16,21-22 15,-21-22-31,21 1 15,0 0-15,-21 0 0,21 0 0,1 0 16</inkml:trace>
  <inkml:trace contextRef="#ctx0" brushRef="#br0" timeOffset="8460.85">10668 593 0,'0'0'0,"-21"0"31,0 0-15,21 21-16,0 0 0,-22 0 15,22 22-15,-21-22 0,21 0 0,-21 127 32,0-106-32,21-20 0,0 20 15,0-21-15,0 21 0,0-20 0,0-1 16,0 0-16,0 0 0,21 0 15,0-21-15,0 0 0,1 0 16,-1 0-16,0 0 0,21 0 16,-21 0-16,22-21 0,-22 0 0,21 21 15,1-21-15,-1-22 0,-21 22 16,0 0-16,22-21 0,-22 21 0,0-22 16,-21 1-16,0 0 0,0-1 15,0 1-15,0 0 0,0 20 0,0-20 16,-21 21-16,0 0 0,-22 0 15,22-1-15,0 22 0,-21 0 0,20 0 16,-20 0-16,21 0 0,-21 0 16,-1 0-16,22 22 0,0-1 0,-21-21 15,20 21-15,1-21 16,0 21-16,0-21 0,0 21 16,0-21-16,21-21 31</inkml:trace>
  <inkml:trace contextRef="#ctx0" brushRef="#br0" timeOffset="8715.84">9969 445 0,'-21'0'0,"42"0"0,-63 0 16,21 0-16,42 0 31,0 0-31,22 0 0,-22 0 0,21 0 16,0 0-16,1 0 0,20 0 15,-20 0-15,-1 0 0,21 0 0,-20-22 16,-1 22-16,0 0 0,85 0 31,-127-21-15</inkml:trace>
  <inkml:trace contextRef="#ctx0" brushRef="#br0" timeOffset="9541.39">12700 550 0,'127'-21'31,"-106"0"-31,0 21 0,22-21 0,-22 21 16,21-21-16,-21 0 0,22-1 15,-22 1-15,21 21 0,-21-21 16,0 0-16,1-21 0,-1 20 0,-21 1 16,0 0-16,0 0 0,0 0 15,0 0-15,-21-1 0,-1 1 0,1 21 16,-21 0-16,0 0 0,-1 0 16,1 0-16,0 0 0,-1 0 0,1 21 15,0-21-15,-1 22 0,22-1 16,0 21-16,0-21 0,-22 0 0,43 22 15,-21-22-15,21 21 0,-21-21 16,21 22-16,0-22 0,0 0 0,0 21 16,0-20-16,21 20 0,0-21 15,1 21-15,-1-20 0,0 20 16,0 0-16,21-21 0,1 22 0,-22-1 16,21-21-16,1 22 0,-1-1 15,-21-21-15,21 21 0,-20-20 0,-1 20 16,0-21-16,-21 21 0,0-20 15,0-1-15,0 0 0,-21 0 0,0 0 16,-22 0-16,1-21 0,0 22 16,-1-1-16,1-21 0,-22 0 0,22 0 15,0 0-15,-22 0 0,22 0 16,0-21-16,-1-1 0,1 1 16,0 0-16,20 0 0,-20-21 0,21 20 15,0-20-15,0 0 0,-1-1 16,22 1-16,0 0 0,0-1 15,0 1-15,0 0 0,0 21 0,22-1 16,-1 1-16,0 0 0,21 0 0,-21 0 16,1 21-16,20 0 0,-21 0 15,21 0-15,-20-21 0,-1 21 0,0 0 16,0 0-16</inkml:trace>
  <inkml:trace contextRef="#ctx0" brushRef="#br0" timeOffset="9966.15">13229 974 0,'0'0'0,"21"0"0,0 0 16,1 0-1,-1-21-15,-21-1 0,21 22 0,0-21 16,0 0-16,0 0 0,1 0 15,-1-22-15,-21 22 0,21 0 16,0 0-16,-21 0 0,0 0 0,0-1 16,0 1-16,0 0 15,-21 21 1,0 0-16,0 0 0,-1 0 16,1 21-16,-21 0 0,21 1 0,0-1 15,-1 21-15,1-21 0,-21 22 16,21-1-16,0 0 0,21 1 15,0-1-15,-22 0 0,22 1 0,0-22 16,0 21-16,0-21 0,0 0 0,22 1 16,-1-1-16,21 0 0,-21-21 15,0 21-15,22-21 0,-1 0 0,-21 0 16,22 0-16,-22 0 0,21 0 16,0 0-16,-20 0 0,20-21 15,-21 0-15,0 21 0,0-21 0,22-22 16,20-20-16</inkml:trace>
  <inkml:trace contextRef="#ctx0" brushRef="#br0" timeOffset="10297.95">14076 42 0,'-21'-21'0,"42"42"16,-64-42-16,22 21 0,0 0 15,0 43-15,21-22 16,-21 21-16,21 0 0,0 1 16,-21-1-16,21 22 0,-22-22 0,22 21 15,0 1-15,0-1 0,0-20 16,0 20-16,0 1 0,-21-1 0,21 1 16,0-22-16,-21 22 0,21-22 15,0 21-15,0-20 0,0-22 0,0 21 16,0-21-16,0 22 0,0-22 15,0 0-15,0 0 16,21-21 15,-21-21-31,21 0 0,1 0 16,-22 0-16,21-22 0,0 22 16</inkml:trace>
  <inkml:trace contextRef="#ctx0" brushRef="#br0" timeOffset="10712.72">14203 910 0,'0'0'0,"0"21"15,0 1 1,21-22 15,0 0-31,0 0 0,0 0 0,1 0 16,-1 0-16,21-22 0,-21 22 15,0-21-15,22 0 0,-22 0 0,0 0 16,0 0-16,0-1 0,1 1 16,-22 0-16,0 0 0,0 0 15,0 0-15,-22 21 16,1 0-16,0 0 0,0 0 0,0 0 16,0 0-16,-22 21 0,22-21 0,0 21 15,0 0-15,0 21 16,-1-20-16,1 20 0,0 0 0,21 1 15,0-22-15,0 21 0,0 0 16,0-20-16,0 20 0,0-21 0,0 0 16,0 0-16,21 1 0,-21-1 15,21-21-15,1 21 0,-1-21 0,0 0 16,21 0-16,-21 0 0,1 0 16,20 0-16,-21 0 0,21 0 0,1-21 15,-22 0-15,21-1 0,1 1 16,-22 0-16,21-21 0</inkml:trace>
  <inkml:trace contextRef="#ctx0" brushRef="#br0" timeOffset="11224.43">15007 699 0,'0'0'0,"0"-22"0,-21 22 16,0 0-16,0 0 15,21 22-15,-22-1 0,22 0 16,-21 0-16,21 21 0,0-20 15,0 20-15,0-21 0,0 21 0,0 1 16,0-22-16,0 21 0,0-21 16,0 22-16,0-22 0,0 0 0,0 0 15,0 0-15,0 1 0,0-1 16,0 0-16,0 0 16,0-42 15,0 0-31,0 0 15,0-1-15,0 1 0,0 0 16,0-21-16,0 21 0,0-22 0,43-126 31,-22 148-31,0-22 0,21 1 0,-21 21 16,22 0-16,-1-22 0,0 22 16,1 0-16,20 21 0,-20-21 0,-1 21 15,0 0-15,22 0 0,-22 21 16,0 0-16,-20 22 0,-1-22 15,21 21-15,-21 0 0,-21 22 16,0-22-16,0 1 0,0-1 0,0 0 16,0 1-16,0-22 0,0 21 0,-21-21 15,21 0-15,-21 1 0,0-1 16,21 0-16,0 0 0,-21-21 16,21 21-16,0-42 31,21 0-31,-21 0 15,21 0-15</inkml:trace>
  <inkml:trace contextRef="#ctx0" brushRef="#br0" timeOffset="11509.26">16002 720 0,'0'0'0,"0"21"31,0 0-15,0 21-1,0-20-15,0 20 0,-21-21 0,21 21 16,0-20-16,-21 20 0,21-21 16,0 21-16,0-20 0,0-1 0,-22 21 15,22-21-15,0 0 16,0 1-16,22-22 31,-22-22-15,21 1-16,0 0 0</inkml:trace>
  <inkml:trace contextRef="#ctx0" brushRef="#br0" timeOffset="11892.04">16002 339 0,'-21'0'0,"-64"0"31,85 21-31,-21 0 0,21 0 16,0 0-16,0 1 0,0-1 16,0 0-16,0 0 0,0 0 0,0 0 15,21-21-15,0 22 16,0-22-16,1 0 0,-1 0 15,0 0-15,0 0 0,0-22 16,0 1 0,1 21-16,-1-21 0,-21 0 0,21 0 15,-21 0-15,0-1 0,0 1 16,0-21-16,0 21 0,0 0 0,0-1 16,-21 22-16,0-21 0,-1 21 15,1 0-15,0 0 0,0 0 0,0 0 16,0 0-16,-1 21 0,1-21 15,0 22-15,21-1 0,0 0 16,-21 0-16,21 0 0,-21 0 0,21 1 16,0-1-16,0 0 15</inkml:trace>
  <inkml:trace contextRef="#ctx0" brushRef="#br0" timeOffset="13480.88">16319 614 0,'0'0'0,"0"-21"15,-21 21 17,0 21-17,21 0-15,0 0 0,0 0 16,0 1-16,-21 20 0,21 0 0,0-21 15,-21 22-15,21-1 0,0 0 16,0 1-16,0-1 0,0-21 0,0 22 16,0-22-16,0 0 0,0 0 15,21 0-15,0 0 0,0 1 0,0-22 16,1 0-16,-1 0 0,0 0 16,21 0-16,-21 0 0,22 0 15,-1 0-15,-21-22 0,22 1 0,-1 0 16,-21 0-16,21 0 0,-20 0 15,-1-22-15,21 22 0,-21-21 16,0-1-16,1 1 0,-1 0 16,-21-1-16,21 1 0,-21 0 0,21-1 15,-21 22-15,21-21 0,-21 21 0,0 0 16,0-1 0,0 44-1,-21-1-15,0 0 0,21 0 16,-21 0-16,21 22 0,0-1 15,-21-21-15,21 21 0,-22 1 16,22-1-16,0 0 0,-21-20 0,21 20 16,0-21-16,0 21 0,0-20 15,0-1-15,21 0 0,1 0 0,-1 0 16,0-21-16,0 0 16,0 0-16,0 0 0,1 0 0,20 0 15,-21 0-15,21 0 0,1-21 16,-22 0-16,21 0 0,1 0 0,-22-1 15,21-20-15,-21 21 16,0-21-16,1-1 0,-1 1 0,0 0 16,-21 20-16,21-20 0,-21 21 15,0 0-15,0 0 0,0-1 0,-21 22 32,0 0-32,0 0 0,-1 22 15,22-1-15,0 0 0,-21 21 16,0-21-16,21 22 0,0-1 0,0 0 15,0-20-15,0 20 0,0 0 16,0-21-16,0 1 0,0 20 0,0-21 16,0 0-16,0 0 15,0 1-15,0-1 16,0-42 15,0-1-31,0 1 16,0 0-16,0 0 0,0 0 0,0-22 15,0 22-15,0-21 0,0 0 16,21-1-16,0 22 0,1-21 0,-1-1 16,0 22-16,0 0 0,21 0 15,-20 0-15,-1 0 0,21-1 0,-21 1 16,22 21-16,-22 0 0,21 0 16,-21 0-16,22 0 0,-22 0 0,0 0 15,21 0-15,-21 21 0,1 1 0,-1-1 16,0 21-16,0-21 15,0 22-15,0-1 0,-21-21 0,0 21 16,0 1-16,0-1 0,0-21 16,0 22-16,0-22 0,0 0 0,0 0 15,0 0-15,0 0 0,0 1 16,0-1-16,-21-21 31,0-21-15,21-1-16,0 1 15,0 0-15,0 0 16,0-21-16,0 20 0,0-20 16,0 0-16,0 21 0,21-22 0,0 1 15,1 0-15,-1-1 0,0 1 16,0 21-16,21-22 0,1 22 0,-1-21 16,0 21-16,22 0 0,-22 21 15,22-22-15,-1 22 0,1 0 0,-22 0 16,22 0-16,-22 22 0,0-22 15,-21 42-15,1-21 0,-1 21 0,0 1 16,-21-1-16,0 0 0,0 1 16,0-1-16,0 0 0,-21 22 0,0-43 15,-1 21-15,1 1 16,0-22-16,0 0 0,0 0 0,0 0 16,-1 1-16,22-1 15,-21-21-15,0 0 16</inkml:trace>
  <inkml:trace contextRef="#ctx0" brushRef="#br0" timeOffset="14672.68">508 2032 0,'0'0'0,"0"-21"0,-21 21 15,0 0-15,-1 0 16,1 0-16,0 0 16,0 0-16,0 0 15,0 0 1,42 0 46,0 0-62,0 0 0,0 0 16,0 0-16,22 0 0,-22 0 16,21 0-16,1-21 0,-1 21 0,0 0 15,1 0-15,20 0 0,-21 0 16,22 0-16,-1-21 0,1 21 15,21 0-15,-1 0 0,1-22 0,21 22 16,0 0-16,-22 0 0,22-21 16,21 0-16,-21 21 0,21 0 0,0-21 15,21 21-15,-21 0 0,21-21 16,0 21-16,1-21 0,-1 21 16,0 0-16,0-22 0,21 22 15,-20-21-15,20 21 0,0 0 0,1-21 16,-1 0-16,0 21 0,22-21 15,-22 21-15,0-21 0,22 21 0,-22-22 16,22 22-16,-22-21 0,0 21 16,1-21-16,20 21 0,-20-21 0,20 21 15,-21-21-15,1 21 0,-1-21 16,-21 21-16,22 0 0,-22-22 0,0 22 16,0-21-16,-21 21 0,-21 0 15,0 0-15,0 0 0,-22-21 16,1 21-16,0 0 0,-22 0 0,1 0 15,-22 0-15,-21 0 0,0 0 16,0 0-16,-42 0 47</inkml:trace>
  <inkml:trace contextRef="#ctx0" brushRef="#br0" timeOffset="15697.1">10329 1545 0,'-21'21'0,"42"-42"0,-63 42 0,21-21 15,0 0-15,-1 0 0,1 0 16,0 0 0,42 0 15,0 0-16,1 0-15,-1 0 0,0 0 0,21 0 16,-21 0-16,22 0 0,-1 22 16,0-22-16,22 0 0,-22 0 15,22 0-15,-1 0 0,22 0 16,0 0-16,-1 0 0,1 0 0,21 0 16,-22 0-16,22 0 0,-21 0 15,21 0-15,0 0 0,21 0 0,-22 0 16,22 0-16,0 0 0,0 0 15,22 0-15,-22 0 0,21 0 0,0-22 16,0 22-16,21 0 0,-20 0 0,20 0 16,0 0-16,339 0 15,-338 0-15,-1 0 16,21 0-16,-20-21 0,20 21 16,-20 0-16,-1 0 0,0-21 0,-21 21 15,43 0-15,-22 0 0,1 0 16,-1 0-16,0 0 0,1 0 0,-1 0 15,21 0-15,-20 0 0,-1 0 16,-21 0-16,22 21 0,-1 0 0,-21-21 16,21 22-16,-20-22 0,-1 21 15,-21-21-15,0 21 0,0-21 0,-21 0 16,-22 21-16,22-21 0,-21 0 16,-1 0-16,-20 0 0,-1 21 0,-20-21 15,-1 0-15,-21 0 0,0 0 16,1 0-16,-1 0 0,-42 0 62,-1 0-62,1 0 0,0 0 16,-21 0-16,21 0 16,-1 0-16,1-21 0,0 21 0</inkml:trace>
  <inkml:trace contextRef="#ctx0" brushRef="#br0" timeOffset="15837.01">19537 1630 0,'0'0'0,"-21"0"62,-1 0-62,1 0 16</inkml:trace>
  <inkml:trace contextRef="#ctx0" brushRef="#br0" timeOffset="93172.58">889 2858 0,'0'-22'0,"0"1"16,0 0 0,0 0-16,0 0 15,0 0 1,0-1-16,0 1 15,0 42 32,0 1-31,0-1-16,0 21 0,0-21 16,0 0-16,0 22 0,0-22 15,0 21-15,0 1 0,0-1 16,0 0-16,-21 1 0,21-1 15,0 0-15,0 1 0,0-1 0,-21 0 16,21 1-16,0-22 0,0 21 16,0-21-16,0 0 0,0 22 0,0-22 15,0 0-15,0 0 16,0 0-16,21-21 16,0 0-1,0-21-15,0 0 16,0 0-16,-21 0 0,22 0 15,-1-22-15,-21 22 0,21-21 16,0-1-16,0 1 0,-21 0 16,21-1-16,1 1 0,-1 0 15,-21 21-15,21-22 0,0 22 0,-21 0 16,0 0-16,0 0 0,21-1 16,-21 1-16,21 21 0,-21 21 31,22-21-31,-22 22 0,0-1 0,21 21 15,-21-21-15,0 22 0,0-1 16,0 0-16,0 1 0,0-1 16,0 0-16,0 1 0,0-1 0,21 0 15,0-21-15,-21 22 16,21-22-16,0 0 0,1 0 0,-1 0 16,0 1-16,0-22 0,21 0 15,-20 0-15,20 0 0,-21 0 0,21 0 16,-20-22-16,20 22 0,0-21 15,-21 0-15,22-21 0,-22 21 0,0-22 16,0 1-16,0 0 0,1-1 16,-1-20-16,-21 20 0,0-20 0,21 21 15,-21-1-15,0 1 16,0 21-16,0-22 0,0 22 0,0 0 16,0 0-16,0 0 0,0 0 0,-21 21 15,0 0-15,-1-22 0,1 22 16,0 0-16,0 0 15,0 0-15,0 0 0,21 22 0,0-1 16,-22 0-16,22 0 16,0 0-16,0 0 15,22 1-15,-1-22 16,0 0-16,0 21 0,0-21 16,0 0-16,1 0 0,-1 0 0,0 0 15,21 0-15,-21 0 0,1 0 16,20-21-16,-21-1 0,21 1 15,-20 21-15,20-21 0,-21 0 0,21-21 16,-20 20-16,-1 1 0,0 0 16,0-21-16,-21 21 0,21-1 15,-21 1-15,0-21 0,0 21 0,0 0 16,0-1-16,0 1 16,0 0-16,-21 21 15,0 0 1,0 21-16,21 0 15,0 1-15,0 20 0,-21-21 16,21 21-16,-22-20 0,22 20 0,0 0 16,0 1-16,0-1 15,0 0-15,0 1 0,-21-1 0,21 0 16,0 1-16,0-1 0,-21 0 16,21 1-16,0-1 0,0 0 0,0-21 15,0 22-15,0-22 0,0 0 16,0 0-16,0 0 0,0 1 0,0-1 15,0 0 1,0-42 0,0 0-1,0-1-15,-21-20 16,21 21-16,0 0 0,0-22 16,0 1-16,0 0 0,21 21 0,0-22 15,0 1-15,1 21 0,-1-22 16,21 22-16,-21-21 0,22 21 0,-1 0 15,0-1-15,22 1 0,-22 21 16,0 0-16,1 0 0,-1 0 0,-21 0 16,22 0-16,-1 0 0,-21 21 15,0 1-15,0-1 0,1 0 0,-1 21 16,-21-21-16,21 22 0,-21-22 16,0 21-16,0-21 0,0 22 0,0-22 15,0 21-15,-21-21 0,21 1 16,-21-1-16,21 0 0,-22 0 15,22 0-15,-21 0 0,21-42 63,0 0-63,21 0 16</inkml:trace>
  <inkml:trace contextRef="#ctx0" brushRef="#br0" timeOffset="94164.01">3492 3090 0,'0'0'15,"22"0"-15,-22-21 0,0 0 16,0 0-16,0 0 15,0 0-15,0-1 0,0 1 16,0 0-16,-22 0 0,22 0 0,0 0 16,-21-1-16,0 1 0,0 21 15,0-21-15,0 21 0,-1 0 16,1 0-16,0 0 0,0 0 0,0 0 16,0 0-16,-1 21 15,1 0-15,0 1 0,-21-1 0,21 0 16,-1 21-16,22-21 0,-21 22 15,0-1-15,0 0 0,21 1 0,0-1 16,-21-21-16,21 22 0,-21-1 16,21 0-16,0 1 0,0-22 0,0 0 15,0 21-15,0-21 0,0 1 16,21-22-16,0 21 0,0-21 0,0 0 16,0 0-16,1 0 0,-1 0 15,0 0-15,0 0 0,21-21 0,-20-1 16,-1 1-16,0 0 0,21-21 15,-21 21-15,1-22 0,-1 1 16,0 21-16,0-22 0,0 1 0,0 0 16,1 21-16,-22-1 0,0-20 15,21 21-15,-21 0 0,21 0 0,-21-1 16,0 1-16,0 0 0,0 42 31,0 0-15,-21-21-16,0 106 15,21-85-15,0 22 16,0-22-16,0 21 0,0-21 16,0 22-16,0-22 0,0 0 15,21 21-15,0-20 0,0-1 0,0-21 16,0 21-16,1 0 0,-1-21 16,0 0-16,21 0 0,-21 0 0,1 0 15,20 0-15,-21 0 0,0-21 16,0 0-16,22 0 0,-22-1 0,0 1 15,-21-21-15,21 0 0,0-1 0,1 1 16,-22 0-16,0-1 0,21 1 16,-21 0-16,21-1 0,-21-20 0,0 42 15,0-22-15,0 1 16,0 0-16,0 20 0,0-20 0,0 21 16,0 0-16,0-22 15,0 22-15,0 42 16,0 1-1,0-1-15,0 21 0,0-21 16,0 22-16,0-22 0,0 21 0,0 0 16,0 1-16,0-22 0,-21 21 15,21 1-15,0-1 0,-21 0 0,21 1 16,0-22-16,0 21 0,0 0 0,0-20 16,0 20-16,0-21 0,0 21 15,0-20-15,0-1 0,0 0 16,0 0-16,21-21 0,0 0 15,0 0-15,0 0 16,0 0-16,1 0 16,-1 0-16,-21-21 0,21 0 15,0 0-15,0-1 0,-21 1 0,21 0 16,-21 0-16,22 0 0</inkml:trace>
  <inkml:trace contextRef="#ctx0" brushRef="#br0" timeOffset="94439.85">3873 2921 0,'0'0'0,"0"21"16,22-21-1,-1 0-15,0 0 16,0 0-16,0 0 0,22 0 0,-22 0 15,21 0-15,-21 0 0,0 0 0,22 0 16,-22 0-16,0 0 0,0 0 16,0 0-16,1 0 0,-1 0 0,-21-21 15,21 21-15</inkml:trace>
  <inkml:trace contextRef="#ctx0" brushRef="#br0" timeOffset="95073.49">5715 3048 0,'0'-21'16,"21"21"-16,-21-21 0,21 0 0,0-1 15,-21 1-15,22 0 0,-22 0 16,21 0-16,-21 0 16,0 42 31,0 0-47,0 0 0,0 0 15,0 0-15,0 1 0,-21 20 16,21-21-16,-22 0 0,22 0 0,-21 22 15,21-22-15,0 0 0,-21 21 16,21-20-16,-21-1 0,21 0 0,0 0 16,0 0-16,0 0 0,21-21 47,0 0-47,-21-21 0,43 0 15,-22 21-15,0-21 0</inkml:trace>
  <inkml:trace contextRef="#ctx0" brushRef="#br0" timeOffset="95564.21">6519 2815 0,'0'0'0,"0"-21"0,-21 21 31,0 0-31,0 0 0,0 0 15,-1 0-15,1 21 0,0-21 16,0 21-16,0 1 0,0-22 16,21 21-16,-22 0 0,1 0 15,21 0-15,-21-21 0,21 21 0,0 1 16,0-1-16,0 0 16,0 0-16,21-21 15,0 0 1,1 0-16,-1 21 0,0-21 0,0 0 15,0 0-15,0 0 0,1 0 0,20 0 16,-21 0-16,0 0 0,0 0 16,22 21-16,-22-21 0,0 0 0,0 0 15,22 22-15,-22-22 0,-21 21 16,21-21-16,-21 21 0,21 0 0,-21 0 16,0 0-16,-21 1 15,-21-1-15,20-21 16,-20 21-16,21 0 0,-21-21 0,-1 21 15,22-21-15,-21 0 0,-1 0 0,22 0 16,-21 0-16,21 0 0,0 0 16,-1 0-16,1 0 0,0 0 0,0 0 15,0 0-15,21-21 16,0 0 0,0 0-16,0 0 0,0-1 15</inkml:trace>
  <inkml:trace contextRef="#ctx0" brushRef="#br0" timeOffset="95820.06">5905 2519 0,'-42'0'32,"21"0"-32,42 0 62</inkml:trace>
  <inkml:trace contextRef="#ctx0" brushRef="#br0" timeOffset="96684.56">9102 2625 0,'21'0'0,"42"-21"31,-42 21-31,1-22 16,-1 1-16,0 21 0,0-21 0,0 0 15,0 0-15,1 0 0,-1-1 16,21 1-16,-21 0 0,0 0 16,1 0-16,-1 0 0,-21-1 0,0 1 15,0 0-15,0 0 0,0 0 16,0 0-16,-148 21 31,126 0-31,-20 0 0,0 21 16,21 0-16,-22-21 0,1 21 0,21-21 15,-22 21-15,22 0 0,0 1 16,0-1-16,0 0 0,21 0 0,0 0 16,0 0-16,0 1 0,0 20 0,0-21 15,21 0-15,0 0 0,0 22 16,0-22-16,22 0 0,-22 0 16,0 22-16,0-22 0,22 0 15,-22 0-15,0 21 0,0-20 0,21-1 16,-20 0-16,-1 0 0,-21 21 0,21-20 15,-21-1-15,0 0 0,0 0 16,0 0-16,0 0 0,0 1 0,-21-1 16,0 0-16,-22 0 0,22 0 0,-21-21 15,-1 21-15,-20 1 0,21-22 16,-1 0-16,1 0 0,0 0 0,-1 0 16,1 0-16,0 0 0,-1-22 15,22 22-15,0-21 0,-21 0 0,20 0 16,22-21-16,-21 20 0,21 1 15,-21-21-15,21 21 0,-21 0 16,21-22-16,0 22 0,0 0 0,0 0 16,0 0-16,0-1 0,0 1 15,21 21 1,0 0 0,0 0-16,1 0 0</inkml:trace>
  <inkml:trace contextRef="#ctx0" brushRef="#br0" timeOffset="97142.3">9525 3027 0,'0'0'0,"21"21"0,0-21 31,0 0-15,1-21-16,-1 0 0,0 21 16,0-21-16,-21-1 0,21 1 0,0 21 15,1-21-15,-1 0 0,-21 0 16,0 0-16,21-22 0,-21 22 0,0 0 16,0 0-16,0 0 15,0-1-15,-21 22 16,0 0-16,-1 0 0,1 0 15,0 22-15,0-1 0,-21 0 16,20-21-16,1 42 0,0-21 0,21 1 16,-21-1-16,0 0 0,21 21 0,-21-21 15,21 1-15,0 20 0,0-21 16,0 0-16,0 0 0,0 1 0,0-1 16,0 0-16,0 0 15,21 0-15,0 0 0,0-21 0,0 0 16,0 22-16,1-22 0,20 0 0,-21 0 15,21 0-15,-20 0 0,20-22 16,0 22-16,1-21 0,-1 0 0,0 0 16,1 0-16,-1 0 0,0-1 0,1-20 15</inkml:trace>
  <inkml:trace contextRef="#ctx0" brushRef="#br0" timeOffset="97461.15">10372 2117 0,'0'-21'0,"0"42"0,0-21 31,0 21-31,-22 0 0,22 0 16,-21 0-16,21 22 0,-21-1 16,21 0-16,0 22 0,0-22 0,-21 22 15,21-1-15,-21 1 0,21-22 16,-21 22-16,-1-1 0,22-21 0,-21 1 15,21 20-15,0-20 0,-21-22 0,21 21 16,0 0-16,-21-20 0,21 20 16,0-21-16,0 0 0,0 0 15,0 1-15,21-22 0,0 0 0,0 0 16,1 0 0,-1-22-16,0 1 0,0 0 15,0 0-15,-21 0 0,21 0 16,-21-22-16</inkml:trace>
  <inkml:trace contextRef="#ctx0" brushRef="#br0" timeOffset="97861.87">10477 2879 0,'0'0'0,"0"21"0,0 0 15,0 0-15,22 0 31,-1-21-15,0 0-16,0 0 0,0 0 16,22-21-16,-22 21 0,0-21 0,21 21 15,-21-21-15,1 0 0,-1 0 16,0-1-16,0 22 0,0-21 0,-21 0 16,0 0-16,0 0 0,0 0 15,-21 21 1,0 0-16,-21 0 0,20 0 15,1 0-15,0 0 0,0 21 16,0 0-16,0-21 0,-1 21 16,1 0-16,0 0 0,0 1 0,21-1 15,-21 0-15,21 21 0,0-21 16,0 1-16,0-1 0,0 0 0,0 0 16,0 0-16,21 0 0,0 1 15,0-22-15,0 0 0,1 21 16,20-21-16,-21 0 0,0 0 0,0 0 15,22 0-15,-22 0 0,21-21 0,-21-1 16</inkml:trace>
  <inkml:trace contextRef="#ctx0" brushRef="#br0" timeOffset="98400.56">11324 2646 0,'-21'0'31,"21"21"-31,0 0 16,0 0-16,-21 1 0,21-1 0,-21 21 0,21-21 15,-22 0-15,22 22 0,0-22 16,0 0-16,-21 21 0,21-20 0,-21-1 16,21 0-16,-21 21 0,21-21 0,0 1 15,0-1 1,0 0-16,-21 0 0,0-21 47,21-21-47,0 0 15,0 0-15,0-1 0,0 1 16,0 0-16,0-21 0,0 21 0,0-22 16,0 22-16,21-21 0,0-1 0,0 22 15,21-21-15,-20 21 0,-1 0 16,21-22-16,-21 43 0,0-21 0,22 0 15,-22 21-15,0 0 0,0 0 0,0 0 16,1 0-16,-1 21 16,21 0-16,-21 0 0,0 1 0,1 20 15,-22-21-15,21 21 0,-21-20 0,21 20 16,-21 0-16,0-21 0,0 1 16,0 20-16,0-21 0,0 0 0,0 0 15,-21 1-15,0-1 0,21 0 16,-22-21-16,22 21 15,-21-21-15,21-21 32,21 0-32,1 0 15,-22-1-15,21 1 0</inkml:trace>
  <inkml:trace contextRef="#ctx0" brushRef="#br0" timeOffset="98661.41">12086 2667 0,'-21'21'31,"0"0"-15,0 1-16,21-1 0,0 21 0,-22-21 16,1 0-16,21 1 0,-21 20 0,21-21 15,-21 0-15,21 0 16,-21 1-16,0-1 0,21 0 0,0 0 15,0 0-15,0 0 0,0 1 16,21-22 15,0 0-31,-21-22 0,21 22 16,0-21-16</inkml:trace>
  <inkml:trace contextRef="#ctx0" brushRef="#br0" timeOffset="99057.19">12001 2265 0,'-21'0'0,"42"0"0,-84 0 16,42 0-16,0 0 0,-1 0 16,1 0-16,0 21 0,0-21 0,21 21 15,0 0-15,-21-21 0,21 22 0,0-1 16,0 0-16,21 0 15,0-21-15,0 21 0,22-21 16,-22 0-16,0 0 0,0 0 16,21 0-16,-20 0 0,-1-21 0,0 21 15,0-21-15,0 21 0,0-21 16,1 0-16,-1-1 0,-21 1 0,0 0 16,0 0-16,0 0 15,0 0-15,0-1 0,0 1 16,-21 0-16,-1 21 0,1 0 0,0-21 15,0 21-15,-21 0 0,20 0 0,1 0 16,-21 0-16,21 21 0,0 0 16,-1 0-16,1-21 0,0 22 0,0-1 15,0 0-15,21 0 0,0 0 0,0 0 16,0 1-16,0-1 0,0 0 16,0 0-16</inkml:trace>
  <inkml:trace contextRef="#ctx0" brushRef="#br0" timeOffset="100548.6">12467 2752 0,'0'0'0,"0"-21"0,21 21 0,-21-22 16,21 22-16,-21-21 0,0 42 47,0 1-47,0-1 0,0 0 15,-21 21-15,21-21 0,-21 1 16,21-1-16,0 21 0,0-21 0,0 0 15,0 1-15,0 20 0,0-21 0,0 0 16,0 0-16,0 1 0,0-1 16,0 0-16,64 0 15,-43-21-15,0 0 16,21 0-16,-21 0 0,1 0 16,20-21-16,-21 21 0,0-21 0,22 0 15,-1-1-15,-21 1 0,21 0 16,-20 0-16,20 0 0,-21 0 15,0-22-15,0 22 0,1-21 0,-1 21 16,0-22-16,-21 22 0,0-21 16,0 21-16,0-1 0,0 1 0,0 0 15,-21 21 1,0 21 0,-1 0-16,1 22 0,21-22 15,0 0-15,-21 21 0,21-20 0,-21-1 16,21 21-16,-21-21 0,21 0 15,0 1-15,0 20 0,0-21 0,0 0 16,0 0-16,21 1 16,0-1-16,0-21 0,0 0 15,22 0-15,-22 0 0,21 0 0,-21 0 16,22 0-16,-22 0 0,21 0 16,1-21-16,-1-1 0,-21 1 0,21 0 15,-20 0-15,20 0 0,-21 0 0,0-1 16,0-20-16,-21 21 0,22-21 15,-22 20-15,0 1 0,21-21 0,-21 21 16,0 0-16,0-1 0,0 1 16,0 42-1,-21 1 1,21-1-16,-22 0 0,22 0 0,0 21 16,0-20-16,0-1 15,0 21-15,-21-21 0,21 0 0,0 1 16,-21-1-16,21 0 0,0 0 0,0 0 15,0 0-15,0 1 0,0-1 16,-21-21-16,21 21 16,0-42 15,0 0-31,0-1 16,0 1-16,0 0 0,0 0 15,0 0-15,0 0 0,0-1 0,21-20 16,-21 21-16,21-21 0,0 20 15,1-20-15,-1 21 0,0-21 16,0 20-16,0 1 0,0 0 0,1 0 16,20 0-16,-21 21 0,0 0 0,22 0 15,-22 0-15,0 0 0,0 21 16,-21 0-16,21 0 0,0 22 0,1-22 16,-22 21-16,21-21 0,0 22 15,-21-22-15,21 21 0,-21-21 0,0 22 16,0-22-16,0 21 0,0-21 0,0 0 15,0 1-15,0-1 0,0 0 16,0 0-16,0 0 0,-21-21 31,0 0-15,21-21 0,-21 0-16,21 0 0,0 0 15,0-1-15,0 1 0,0-21 16,0 21-16,21-22 0,0 22 0,0-21 15,0 0-15,22 20 0,-22-20 16,21 21-16,0-21 0,22 20 16,-22 1-16,22 0 0,-22 21 0,22 0 0,-1 0 15,-21 0-15,22 0 0,-22 0 16,1 42-16,-1-20 0,0-1 16,-21 0-16,1 21 0,-1-21 0,-21 22 15,21-22-15,-21 0 0,0 21 16,0-20-16,0-1 0,0 0 0,-21 0 15,0 0-15,-1 0 0,1 1 0,21-1 16,-21 0-16,0-21 0,21 21 16,-21-21-16,21 21 0,0-42 47</inkml:trace>
  <inkml:trace contextRef="#ctx0" brushRef="#br0" timeOffset="101180.63">16764 2646 0,'0'0'0,"0"-21"16,0 0-16,-21 21 16,0-22-16,-1 22 0,1-21 0,0 0 15,0 0-15,21 0 0,0 0 16,-21-1-16,21 1 0,0 0 16,0 0-16,0 0 0,0 0 0,21-1 15,0 1-15,0 0 0,0 0 16,1 21-16,20-21 0,-21 0 0,21 21 15,1-22-15,-1 22 0,0 0 0,1 0 16,-1 0-16,0 0 0,-20 0 16,20 0-16,-21 0 0,21 22 0,-20-1 15,-22 0-15,0 0 0,0 21 16,0-20-16,0 20 0,0 21 0,-43-20 16,22-1-16,0 0 0,-21 22 15,-1-22-15,1 1 0,21-1 16,-22 0-16,1 1 0,0-1 0,-1-21 15,22 21-15,-21-20 0,21-1 0,0 0 16,-1 0-16,22 0 0,0 0 16,0 1-16,0-1 0,0 0 15,22-21 1,-1 0-16,0 0 16,0 0-16,0 0 0</inkml:trace>
  <inkml:trace contextRef="#ctx0" brushRef="#br0" timeOffset="101529.67">16891 3450 0,'0'21'0,"0"-42"0,0 64 0,0-22 16,0 0-16,0 0 15,21-21 1,0 0-16,0 0 0,1 0 15,-1 0-15,0 0 16,0-21-16,0 21 0,-21-21 0,21 0 16,-21-1-16,0 1 0,0 0 15,0 0-15,0 0 0,0 0 16,0-1-16,-21 1 0,0 21 16,0 0-16,0 0 0,0 0 15,-1 0-15,1 0 0,0 21 16,0 1-16,0-1 15,21 0-15,0 0 0,0 0 16,0 0-16,21-21 31,0 0-31</inkml:trace>
  <inkml:trace contextRef="#ctx0" brushRef="#br1" timeOffset="146461.16">762 4339 0,'0'-21'47,"-21"21"94</inkml:trace>
  <inkml:trace contextRef="#ctx0" brushRef="#br1" timeOffset="147181.15">762 4191 0,'0'0'15,"-21"0"-15,21-21 16,-21 21-16,21 21 47,0 0-47,0 0 0,0 1 15,0-1-15,0 0 16,0 0-16,0 0 16,21-21-1,0 0-15,0 0 0,0 0 16,0 0-16,1 0 0,-1 0 15,0 0-15,0-21 16,0 0-16,0 0 0,1 0 16,-22-1-16,21 1 15,0 0-15,-21 0 0,0 0 16,0 0-16,0-1 0,0 1 16,0 0-16,0 0 0,0 0 15,0 0 1,0 42 15,0 0-31,0 0 16,0 0-16,0 0 0,0 1 0,0-1 15,0 21-15,0-21 0,0 22 16,0-22-16,0 21 0,0 0 16,0-20-16,0 20 0,0 0 15,0 1-15,0-22 0,0 21 16,0 0-16,0-20 0,0 20 0,0 0 15,0 1-15,0-22 0,0 21 16,0 0-16,0-20 0,0 20 0,0-21 16,0 0-16,0 22 0,0-22 15,0 0-15,-21 0 0,21 0 16,-21-21-16,21 21 16,-22-21-16,1 0 0,0 0 15,0 0-15,0 0 0,0 0 0,-1-21 16,1 21-16,0-21 0,0 21 15,0-21-15,-22 0 0,22 0 16,0-1-16,0 22 16,21-21-16,0 0 0,0 0 15,0 0-15,0 0 0,0-1 16,0 1-16,21 0 16,0 21-16,0-21 0</inkml:trace>
  <inkml:trace contextRef="#ctx0" brushRef="#br1" timeOffset="147572.21">1397 4149 0,'0'0'0,"0"-21"0,0-1 16,0 1-16,0 0 15,-21 21-15,0 0 16,-1 21 0,22 0-16,0 1 15,-21-1-15,21 21 0,0 0 16,-21 1-16,21-1 16,0 0-16,0 1 0,0 20 0,0-20 15,0-1-15,-21 0 0,21 1 16,0-1-16,-21 0 0,21 1 0,0-1 15,0-21-15,0 21 0,0-20 16,0-1-16,0 0 0,0 0 16,0 0-16,21-21 0,0 0 15,0 0-15,0 0 16,1 0-16,-22-21 0,21 21 0,0-21 16,-21 0-16,21 0 0,0-1 15,-21-20-15,21 21 0</inkml:trace>
  <inkml:trace contextRef="#ctx0" brushRef="#br1" timeOffset="147832.2">1164 4593 0,'0'0'0,"-21"0"0,42 0 31,0 0-16,0 0-15,1 0 0,-1 0 16,21-21-16,-21 21 0,22 0 0,-22 0 16,0-21-16,21 21 15,-21 0-15,1 0 0,-1 0 0,0 0 16</inkml:trace>
  <inkml:trace contextRef="#ctx0" brushRef="#br1" timeOffset="148205.06">2117 4487 0,'0'0'16,"0"-21"-16,0 0 0,0 0 31,0 42-15,0 0-1,0 0-15,0 1 0,-22-1 16,22 0-16,0 21 0,-21-21 15,21 1-15,0-1 0,0 21 16,-21-21-16,21 0 0,0 22 16,0-22-16,-21 0 0,21 0 15,0 0-15,21-21 47,0-21-47,-21 0 0,21 0 16</inkml:trace>
  <inkml:trace contextRef="#ctx0" brushRef="#br1" timeOffset="148700.42">2603 4487 0,'0'-21'16,"-21"21"-1,0 0 1,0 0-16,0 21 0,0-21 0,-1 22 16,1-22-16,0 21 0,0-21 15,21 21-15,-21-21 0,21 21 16,-21-21-16,21 21 16,0 0-1,21 1-15,0-22 16,0 0-16,0 21 0,0-21 15,1 0-15,-1 21 0,0-21 0,0 0 16,0 21-16,0-21 0,1 21 16,-1-21-16,0 21 0,0-21 0,-21 22 15,21-1-15,-21 0 16,0 0-16,0 0 16,-21 0-16,0 1 0,0-22 15,0 21-15,-1 0 0,1-21 0,0 21 16,-21-21-16,21 0 0,-1 21 15,-20-21-15,21 0 0,0 0 16,0 0-16,-1 0 0,1 0 0,0 0 16,0 0-1,0 0-15,21-21 0,0 0 16,0 0 0,0 0-16,0-1 15,0 1-15</inkml:trace>
  <inkml:trace contextRef="#ctx0" brushRef="#br1" timeOffset="148952.28">2138 4297 0,'0'0'0,"-21"0"15</inkml:trace>
  <inkml:trace contextRef="#ctx0" brushRef="#br1" timeOffset="149816.54">3873 4614 0,'22'0'0,"-44"0"0,65 0 16,-43-21-1,0 0-15,0 0 16,0 0-16,0 0 15,0-1-15,0 1 0,0 0 0,0 0 16,0 0-16,0 0 0,0-22 0,0 22 16,-21 0-16,-1 0 0,1 21 15,21-21-15,-127 42 32,106-21-32,0 21 0,0 0 15,-22 0-15,22 0 0,0 22 16,0-22-16,0 0 0,0 21 0,-1-20 15,1 20-15,21-21 0,0 0 16,-21 85 0,21-85-16,0 0 0,21 1 15,-21-1-15,21-21 0,1 21 0,-1-21 16,0 0-16,0 0 0,21 0 0,-20 0 16,-1 0-16,21-21 0,-21 21 15,0-21-15,22-1 0,-22 22 0,0-21 16,21 0-16,-20 0 15,-1 0-15,0-22 0,0 22 0,0 0 16,-21 0-16,0 0 0,0 0 0,0-1 16,0 1-16,0 0 0,0 42 47,-21 0-47,21 1 0,-21-1 15,21 0-15,-21 0 0,21 0 16,0 0-16,0 1 0,0-1 0,0 0 15,0 0-15,0 0 0,0 0 0,0 1 16,0-1 0,21-21-16,0 0 0,0 0 15,0 0-15,1 0 16,-1 0-16,0-21 0,0-1 0,0 1 16,0 0-16,1 0 0,-1 0 15,0 0-15</inkml:trace>
  <inkml:trace contextRef="#ctx0" brushRef="#br1" timeOffset="150272.29">4254 4424 0,'0'0'0,"-21"21"31,21 0-31,0 0 16,0 1-16,0-1 16,0 0-16,0 0 0,0 0 15,0 0-15,0 1 0,0-1 16,0 0-16,0 0 0,-21-21 0,21 21 15,0 0-15,0 1 0,0-1 32,0-42-1,0-1-31,0 1 0,0 0 16,0 0-16,0 0 0,0 0 15,0-1-15,0-20 0,0 21 0,0 0 16,0 0-16,21-1 0,22 1 15,-22 0-15,0 0 0,21 0 16,1 0-16,-22 21 0,21 0 0,0 0 16,1 0-16,-1 0 0,0 0 15,-20 0-15,20 21 0,0 0 0,-21 0 16,1 0-16,-1 22 0,-21-22 0,0 0 16,0 0-16,0 21 0,0-20 15,0-1-15,-21 0 0,-1 0 0,1 0 16,0 0-16,0 1 0,0-1 15,21 0-15,0-42 47,21 0-47,0-1 0</inkml:trace>
  <inkml:trace contextRef="#ctx0" brushRef="#br1" timeOffset="151063.88">5842 4043 0,'0'-21'0,"-21"-22"16,0 43-16,-1 0 16,1 22-1,0-1-15,0 0 0,21 0 16,-21 0-16,0 22 0,21-22 0,0 21 16,-22 0-16,1 1 0,21-1 0,-21 0 15,21-20-15,0 20 0,-21 0 16,0 1-16,21-1 0,0 0 0,0-21 15,0 22-15,0-22 0,0 0 16,0 21-16,21-20 0,21-1 0,-21-21 16,22 21-16,-22-21 0,21 0 15,1 0-15,-1 0 0,0 0 16,1-21-16,-1 0 0,0 21 0,1-22 16,-1 1-16,0 0 0,1 0 15,-1 0-15,-21-22 0,21 22 0,-20-21 16,-1 0-16,0-1 0,0 1 0,-21 0 15,0-1-15,0-20 0,0-1 16,0 22-16,0-22 0,-21 22 0,0-21 16,0 20-16,-1 22 0,-20-21 15,21 21-15,-21-1 0,-1 1 0,1 21 16,21 0-16,-22 0 0,1 0 16,0 0-16,-1 0 0,1 21 0,0 22 15,21-22-15,-22 21 0,22 1 16,-21-1-16,21 21 0,-1-20 15,1 20-15,0-20 0,0-1 0,0 21 16,21-20-16,0-1 0,0 0 16,0 1-16,0-22 0,21 21 0,0-21 15,0 1-15,0-1 0,22 0 0,-22 0 16,21 0-16,1-21 0,-1 0 16,0 0-16,1 0 0,-1 0 0,0 0 15</inkml:trace>
  <inkml:trace contextRef="#ctx0" brushRef="#br1" timeOffset="151460.65">6689 4276 0,'0'0'0,"-22"0"15,1 0 1,21 21-16,0 0 15,-21 0-15,21 0 0,0 1 16,-21 20-16,21-21 0,0 21 16,0 1-16,0-1 0,0 0 15,-21 1-15,21 20 0,-21 1 0,21-1 16,-22 1-16,1 20 0,21-20 0,0-1 16,0 22-16,-21-21 0,21 20 15,-21-20-15,21-1 0,-21 22 0,21-22 16,0 1-16,0-22 0,0 22 0,-21-22 15,21 22-15,-22-22 0,22-21 16,0 21-16,0-20 0,0-1 0,0 0 16,0 0-16,-21-21 0,21-21 31,0 0-31,0 0 16,0-1-16,21 1 0,-21-21 0,0 0 15,22-1-15,-1 1 0,0-22 16,-21 1-16,21-1 0</inkml:trace>
  <inkml:trace contextRef="#ctx0" brushRef="#br1" timeOffset="151817.44">6604 4360 0,'0'-21'0,"0"42"0,-21-63 0,21 21 0,0 0 16,0 0-1,21 21 1,0 0-16,0 0 0,0 0 16,1 0-16,20 0 0,-21 0 15,21 0-15,-20 0 0,-1 21 0,21 0 16,-21-21-16,0 21 0,1 0 16,-1 0-16,-21 22 0,0-22 0,0 0 15,0 0-15,0 0 0,-21 1 0,-1-1 16,-20 0-16,-21 21 15,20-21-15,22 1 0,-21-22 0,21 21 16,-22-21-16,22 0 0,0 21 16,0-21-16,0 0 0,42 0 47,0-21-47,0 21 0,0-21 15,0-1-15</inkml:trace>
  <inkml:trace contextRef="#ctx0" brushRef="#br1" timeOffset="152257.19">7006 4509 0,'21'0'46,"0"0"-46,1-22 16,-1 22-16,0-21 0,0 0 16,0 0-16,0 21 0,1-21 15,-1 0-15,-21-1 0,21 1 16,-21 0-16,-21 21 31,0 0-31,-1 0 0,1 0 16,0 0-16,0 21 0,0-21 0,0 21 15,-1 1-15,1-1 16,0 0-16,0 0 0,21 0 0,0 0 16,0 1-16,0-1 0,0 0 0,0 0 15,0 0-15,0 0 0,0 1 16,21-1-16,0-21 0,0 0 16,1 21-16,-1-21 0,0 0 0,0 0 15,0 0-15,0 0 0,1 0 16,-1 0-16,0 0 0,0 0 0,0-21 15,0 21-15,22-21 0,-22-1 16,0 1-16,0 0 0,0 0 0,1 0 16,-1 0-16</inkml:trace>
  <inkml:trace contextRef="#ctx0" brushRef="#br1" timeOffset="152731.92">7556 4255 0,'0'63'31,"0"-42"-31,0 0 16,0 1-16,0-1 0,-21 0 0,21 0 16,0 0-16,0 22 0,-21-22 0,21 0 15,0 0-15,0 0 16,0 0-16,0 1 0,0-1 16,0 0-1,-21-42 32,21 0-47,0-1 0,0 1 16,0 0-16,0 0 0,0-21 0,0 20 15,0 1-15,21-21 0,0 21 16,0 0-16,1-22 0,-1 22 0,0 0 16,0 0-16,21 0 0,-20-1 15,20 22-15,-21-21 0,21 21 0,1 0 16,-22 0-16,21 0 0,-21 0 0,22 21 15,-22 1-15,0-1 16,0 0-16,0 21 0,1-21 0,-22 1 16,21 20-16,-21-21 0,0 0 15,0 22-15,0-22 0,0 0 0,-21 0 16,-1 0-16,1 0 0,0 1 0,0-1 16,21 0-16,0 0 0,-21-21 15,0 21-15,21-42 31</inkml:trace>
  <inkml:trace contextRef="#ctx0" brushRef="#br1" timeOffset="156512.66">9419 4106 0,'0'0'0,"21"22"0,-21-1 16,21-21 0,1 0-1,-1 0-15,0 0 16,0 0-16,0-21 0,0-1 16,22 1-16,-22 0 0,0 21 0,21-21 15,-20 0-15,20 0 0,-21-1 16,0 1-16,0 0 0,1 0 15,-22 0-15,0 0 0,0-1 0,0 1 16,-22 21 0,1-21-16,-21 21 0,21 0 0,-22 0 15,1 0-15,0 0 0,-1 21 0,1-21 16,21 21-16,-21 1 0,-1-1 16,22 0-16,-21 0 0,21 0 0,-1 0 15,-20 128 1,42-128-1,0 21-15,0-21 0,21 0 0,-21 1 0,21 20 16,1-21-16,-1 0 16,21 0-16,-21 1 0,0-1 0,22 0 15,-22 0-15,21 0 0,-21 0 0,1 1 16,-1-1-16,0 0 0,-21 0 16,0 0-16,0 0 0,0 1 0,-21-1 15,0 0-15,-22 0 0,22 0 16,-21 0-16,21 1 0,-22-1 0,1-21 15,21 21-15,-22-21 0,1 0 0,21 0 16,0 0-16,-22-21 0,22 21 16,0-21-16,0-1 0,0 1 0,0 0 15,21 0-15,-22 0 0,1-22 0,21 22 16,-21 0-16,21 0 16,0 0-16,0 0 0,0-1 0,0 1 15,0 0-15,21 21 31,0 0-31,1 0 0,-1 0 16,0 0-16,0 0 0,0 0 16,0 0-16,1 0 0</inkml:trace>
  <inkml:trace contextRef="#ctx0" brushRef="#br1" timeOffset="158724.42">10033 4212 0,'0'0'0,"0"-21"0,0 0 15,-21 21 1,0 0-16,-1 0 16,1 0-16,0 0 0,0 21 15,0 0-15,0 0 0,-1 1 16,22 20-16,-21-21 0,0 0 0,0 22 15,21-22-15,0 21 0,0-21 0,-21 22 16,21-22-16,0 0 0,0 0 16,0 0-16,0 0 0,0 1 15,21-1-15,0-21 0,0 21 0,0-21 16,1 0-16,-1 0 0,0 0 16,21 0-16,-21 0 0,22 0 0,-22 0 15,21 0-15,-21 0 0,1-21 16,20 0-16,-21 21 0,0-22 0,0 1 15,1 0-15,-1 0 0,0 0 0,-21 0 16,21-1-16,-21 1 0,0-21 16,0 21-16,0-22 0,0 22 0,0-21 15,-21 21-15,0 0 0,0-1 0,-1 1 16,22 0-16,-42 21 0,21 0 16,0 0-16,0 0 0,-1 0 15,-20 0-15,21 0 0,0 0 16,-22 21-16,22 0 0,0 1 0,0-1 15,-21 0-15,20 21 0,1-21 0,21 1 16,-21 20-16,21-21 0,0 0 16,-21 22-16,21-22 0,0 0 0,0 0 15,0 0-15,21 0 0,0 1 0,0-22 16,1 21-16,20-21 0,-21 0 16,21 0-16,-20 0 0,20 0 0,0 0 15,1 0-15,-22 0 0,21-21 16,0-1-16,-20 22 0,20-21 15,-21 0-15,21 0 0,-20 0 0,-1 0 16,0-1-16,0 1 0,0 0 0,0 0 16,1-21-16,-22 20 0,0 1 15,21 0-15,-21 0 0,0 0 0,0 0 16,21 21-16,-21-22 16,0 44-1,0-1-15,-21 0 16,21 0-16,-21 0 0,21 0 15,-22 1-15,22-1 0,0 0 0,0 21 16,0-21-16,0 1 0,0-1 0,0 0 16,0 0-16,0 0 15,0 0-15,0 1 0,0-1 16,22-21-16,-1 0 0,0 0 16,0 0-16,0 0 15,0 0-15,1 0 0,-1-21 16,0-1-16,0 22 0,0-21 15,0 0-15,-21 0 0,22 0 0,-1 0 16,0-22-16,0 22 0,-21-21 0,21 21 16,0-1-16,-21-20 0,0 21 15,22 0-15,-22 0 0,21 21 0,-21-22 16,0 1-16,0 42 31,0 1-15,-21-1-16,21 0 0,-22 0 15,22 0-15,0 22 0,0-22 16,0 0-16,-21 0 0,21 0 0,0 22 16,0-22-16,0 0 0,0 0 15,0 0-15,0 0 0,0 1 16,21-1-16,1-21 16,-1 0-16,0 0 15,0 0-15,0 0 0,0 0 16,1 0-16,20-21 0,-21 21 0,0-22 15,0 1-15,1 0 0,-1 0 16,-21 0-16,21 0 0,-21-1 16,0 1-16,0-21 0,0 21 0,0 0 15,0-1-15,0 1 0,0 0 16,0 0-16,0 0 16,0 42 15,0 0-16,0 0 1,21-21 0,0 0-1,0 0-15,1 0 0,-1-21 16,0 0-16,0 21 0,-21-21 16,21 0-16,0 21 0,-21-22 0,22 1 15,-1 21 1,-21-21-16,0 42 47,0 0-47,0 1 0,0-1 15,0 0-15,0 0 0,0 0 16,0 0-16,0 1 0,0-1 0,0 0 16,0 0-16,0 0 0,0 0 0,0 1 15,0-1 1,21 0-16,0 0 0,0-21 0,0 0 15,1 21-15,-1-21 0,0 0 16,0 0-16,0 0 16,0 0-16,1 0 0,-1 0 15,-21-21-15,21 0 0,0 0 16,-21 0-16,21-1 0,-21-20 16,21 21-16,1-21 0,-1 20 0,-21 1 15,21-21-15,0 21 0,0 0 16,-21-22-16,21 43 0,1-21 0,-22 0 15,21 21-15,0 0 16,-21 21 0,0 0-1,0 0 1,0 1 0,0-44 30,0 1-46,0 0 16,0 0 0,0 0-16,0 0 15,-21 21 1,0 0 0,-1 0-16,1 0 15,0 21-15,0-21 0,21 21 16,0 0-16,-21 0 0,21 0 15,-21 1-15,21 20 0,0-21 0,0 0 16,0 0-16,-22 22 0,22-22 16,0 0-16,0 0 0,0 0 0,0 1 15,0-1-15,0 0 0,0 0 0,22 0 16,-1-21-16,-21 21 16,21-21-16,21 0 0,-21 0 0,1 0 15,20 0-15,-21 0 0,21 0 0,1 0 16,-1 0-16,0 0 0,1 0 15,-22-21-15,21 0 0,1 21 0,-1-21 16,-21 0-16,21-22 0,-20 22 0,-1 0 16,0-21-16,0 21 0,0-22 15,-21 1-15,0 21 0,0-22 0,21 1 16,-21 0-16,0 21 16,-21 21-1,0 0-15,0 0 0,0 21 0,0 0 16,-1 0-16,22 0 15,-21 0-15,0 22 0,0-22 0,21 21 16,0-21-16,0 22 0,0-22 0,0 21 16,0-21-16,0 1 0,0-1 15,21 0-15,0 0 0,0-21 16,1 0-16,-1 0 0,0 0 0,0 0 16,0 0-16,0 0 0,1 0 15,20-21-15,-21 0 0,21 21 0,-20-21 16,20-1-16,0 1 0,-21 0 0,22 0 15</inkml:trace>
  <inkml:trace contextRef="#ctx0" brushRef="#br1" timeOffset="159201.15">13652 4001 0,'0'-22'16,"0"1"-16,0 64 0,0-107 0,0 43 0,-21 0 16,21 0-16,-21-1 15,21 44 17,0-1-32,0 21 15,0-21-15,0 22 0,0 20 0,-21-21 16,21 1-16,0 20 0,-21-20 15,21-1-15,-21 0 0,21 1 16,0-1-16,0 0 0,-22 1 0,22-22 16,0 0-16,-21 0 0,21 0 15,0 0-15,0 1 16,21-22-16,1 0 0,-1 0 16,0 0-16,0-22 0,0 1 15,0 21-15,22-21 0,-22 0 0</inkml:trace>
  <inkml:trace contextRef="#ctx0" brushRef="#br1" timeOffset="159648.89">14076 4149 0,'0'0'0,"0"-21"0,-21 21 31,-1 21-31,-20 0 0,21 0 16,0 0-16,-22 0 0,22 22 15,-21-22-15,21 21 0,0-21 0,-22 22 16,22-22-16,0 21 0,0-21 0,0 1 15,-1-1-15,1 0 0,0 0 16,0 0-16,21 0 0,-21-21 0,21 22 16,21-44 15,0 22-31,0-21 0,-21 0 16,21 0-16,1 0 0,-1 0 0,0-1 15,0-20-15,0 21 0,0-21 16,1-1-16,20 22 0,-21-21 0,0 21 15,0-1-15,1 1 0,-1 0 16,0 21-16,0 0 16,-21 21-16,21 0 0,-21 1 15,0-1-15,21 21 0,-21-21 0,22 0 16,-22 22-16,0-22 0,21 0 0,0 0 16,-21 0-16,21 1 0,-21-1 15,21 0-15,0 0 0,1 0 16,-1-21-16,0 0 0,0 0 15,0 0-15,0 0 16,1 0-16,-1 0 16,0-21-16,0 0 0,-21 0 15,21 0-15</inkml:trace>
  <inkml:trace contextRef="#ctx0" brushRef="#br1" timeOffset="159907.74">14520 3852 0,'0'-21'0,"0"42"0,0-63 15,0 21-15,0 0 16,-21 21 0,0 21-16,21 0 0,-21 21 15,21 1-15,0-1 0,0 0 0,0 1 16,-21 20-16,21-20 0,-22 20 16,22-21-16,-21 1 0,21 20 15,0-42-15,-21 22 0,21-1 0,-21-21 16,21 0-16,0 1 0,0-1 0,0 0 15,0 0 1,21-21 0,0 0-16,0-21 0,1 0 15,-1 0-15,0-1 16</inkml:trace>
  <inkml:trace contextRef="#ctx0" brushRef="#br1" timeOffset="160289.51">14584 4318 0,'0'21'16,"21"-21"-16,0 0 31,0 0-31,0 0 0,1 0 16,-1 0-16,0-21 0,0 0 15,-21 0-15,21 0 16,0 21-16,-21-22 0,0 1 15,0 0-15,0 0 0,0 0 16,0 0-16,-21 21 16,0 0-16,0 0 0,0 0 0,0 21 15,-1 0-15,1 0 0,0 0 16,0 22-16,-21-22 0,20 21 0,1-21 16,0 22-16,21-22 0,0 0 15,-21 0-15,21 21 0,0-20 0,0-1 16,0 0-16,0 0 0,21-21 15,0 0-15,0 21 0,1-21 16,-1 0-16,0 0 0,0 0 0,21 0 16,-20 0-16,-1-21 0,21 0 15,-21 0-15,22 21 0,-22-21 16,0-1-16,21-20 0</inkml:trace>
  <inkml:trace contextRef="#ctx0" brushRef="#br1" timeOffset="160814.22">15219 3683 0,'-21'0'0,"-22"64"16,43-22 0,-21-21-16,21 21 0,0 22 0,0-22 15,-21 1-15,21 20 0,-21-21 16,21 22-16,0-22 0,0 1 0,-21-1 15,21 0-15,-22 1 0,22-1 0,0-21 16,0 0-16,0 0 0,-21 1 16,21-1-16,0 0 0,0-42 47,0 0-47,0-1 15,0 1-15,0-21 16,21 21-16,1 0 0,-22-22 15,21 22-15,0-21 0,21 21 0,-21-1 16,1 1-16,20 0 0,-21 0 16,21 21-16,-20 0 0,20 0 0,-21 0 15,21 0-15,1 0 0,-22 0 16,21 21-16,-21 0 0,22 0 0,-22 1 16,0-1-16,0 21 0,0-21 0,-21 0 15,0 1-15,0 20 0,0-21 16,0 0-16,-21 0 0,0 1 0,-21-1 15,-1 0-15,1-21 0,0 21 0,-1 0 16,1-21-16,0 21 0,21-21 16,-22 0-16,22 0 0,-21 0 15,21 0-15,-1 0 0,1 0 0,21-21 32,0 0-32,0 0 0,0 0 15</inkml:trace>
  <inkml:trace contextRef="#ctx0" brushRef="#br1" timeOffset="161608.76">16425 3831 0,'0'0'0,"0"-21"16,0 42 15,0 0-31,0 22 15,-21-22-15,21 21 0,-21 1 16,21-1-16,-21 0 0,21 1 0,0-1 16,-21 0-16,-1-21 0,22 22 15,-21-1-15,0-21 0,21 0 16,-21 1-16,21-1 0,-21 0 0,21 0 16,-21-21-16,42-21 46,-21 0-46,21 0 0,0-1 16,0-20-16,-21 21 0,21-21 0,1-1 16,-1 1-16,127-276 31,-106 276-15,-21 21-16,22 0 0,-22 0 0,0-1 15,0 22-15,0 0 0,1 0 0,-1 0 16,0 0-16,0 22 0,-21-1 15,21 21-15,-21-21 0,21 22 0,-21-1 16,0 0-16,0 106 16,0-105-16,0-1 0,0 0 15,0 1-15,0-1 0,0-21 0,0 22 16,0-22-16,-21 0 0,21 0 16,-21 0-16,21 0 0,-21-21 46,0 0-46,0-21 0,-1 21 16</inkml:trace>
  <inkml:trace contextRef="#ctx0" brushRef="#br1" timeOffset="161813.65">16319 4276 0,'22'0'31,"-1"0"-31,0 0 16,0 0-16,21 0 0,-20-21 16,20 21-16,0-22 0,22 22 15,-22-21-15,0 21 0,1-21 0,20 21 16,-20-21-16,-1 0 0,0 21 0,1-21 16,-1-1-16,0 22 0,-21-21 15</inkml:trace>
  <inkml:trace contextRef="#ctx0" brushRef="#br1" timeOffset="162108.48">17251 3937 0,'0'0'0,"0"21"31,0 0-15,0 1-16,-21 20 0,21 0 0,0-21 15,0 43-15,-22-22 0,22 1 0,-21-1 16,21 21-16,-21-20 0,21-1 15,0 22-15,-21-22 0,0 21 0,0-20 16,21 20-16,0 1 0,-22-1 16,1 1-16,21-1 0,-21-20 0,21 20 15,-21-21-15,21 22 0,0-22 0,0-21 16,0 22-16,0-22 0,0 0 16,0 0-16,0 0 0,21-42 31,-21 0-16,21-21-15,0 21 0,-21-22 0,0 1 16</inkml:trace>
  <inkml:trace contextRef="#ctx0" brushRef="#br1" timeOffset="162407.31">17166 4403 0,'0'0'0,"0"-64"16,0 22-16,0 0 0,0-1 0,0 1 15,21 0-15,0 20 0,-21 1 0,22-21 16,-1 21-16,0 21 0,0-21 15,21 21-15,-20 0 0,-1 0 16,0 0-16,0 0 0,21 21 0,-20 0 16,-1 0-16,0 0 0,0 0 15,-21 22-15,0-22 0,0 0 16,0 21-16,0-20 0,-21-1 0,0 0 16,0 21-16,-1-42 0,-20 21 0,0 1 15,21-1-15,-22-21 0,1 21 16,21-21-16,0 21 0,-1-21 0,1 0 15,0 0-15,42 0 32,0-21-32,1 21 0,-1-21 15,21 21-15,-21-21 0,22-1 16</inkml:trace>
  <inkml:trace contextRef="#ctx0" brushRef="#br1" timeOffset="162718.13">17822 3958 0,'0'-21'0,"0"42"0,0-21 31,0 21-31,0 1 0,0-1 16,-21 21-16,21 0 0,-21 1 0,21-1 16,0 0-16,0 1 0,-21 20 15,21-20-15,-21-1 0,21 21 0,-22-20 16,22 20-16,0 1 0,0-1 15,-21 1-15,0-1 0,21 1 16,-21-1-16,0-20 0,21 20 0,-21 1 16,-1-22-16,22 0 0,-21 1 0,21-1 15,0 0-15,-21-21 0,21 22 16,-21-22-16,21 0 0,0-42 31,0 0-31,21 0 16,0-1-16,-21-20 0,21 0 0</inkml:trace>
  <inkml:trace contextRef="#ctx0" brushRef="#br1" timeOffset="163059.93">17801 4106 0,'0'-21'15,"0"0"-15,0 63 0,0-105 0,-21 63 16,21-21-16,0 0 0,0-1 15,0 1-15,21 21 0,0 0 16,0 0-16,1-21 0,-1 21 16,0 0-16,0 0 0,0 0 0,0 0 15,1 21-15,-22 0 0,0 1 16,21 20-16,-21-21 0,0 21 16,0-20-16,0 20 0,0 0 0,-21-21 15,-1 22-15,1-22 0,0 21 16,-21-21-16,21 1 0,-22-1 0,22 0 15,-21-21-15,21 21 0,-22 0 16,22-21-16,0 0 0,0 0 0,21-21 47,21 0-47,0 0 0,-21-22 0,21 22 16,0-21-16,22 0 0</inkml:trace>
  <inkml:trace contextRef="#ctx0" brushRef="#br1" timeOffset="163560.64">18330 3556 0,'0'0'0,"-21"21"47,21 0-47,-21 1 0,0-1 0,21 21 16,-21-21-16,-1 22 0,22-1 15,-21 0-15,21 1 0,-21-1 0,21 21 16,-21-20-16,21 20 0,0-20 16,0-1-16,0 0 0,0 1 15,0-22-15,0 21 0,0-21 0,0 0 16,0 1-16,0-1 0,21-21 16,0 21-16,0-21 0,1 0 15,20 0-15,-21 0 0,0-21 0,0 21 16,22-21-16,-22-1 0,21 1 15,-21-21-15,1 21 0,20-22 0,-21 22 16,0-21-16,0 0 0,1-1 16,-1 1-16,-21 0 0,0 20 0,21 1 15,-21 0-15,0 0 0,-21 63 32,21-21-32,-21 1 15,21 20-15,0 0 0,0-21 16,0 22-16,-22-22 0,22 21 0,0-21 15,0 1-15,0-1 0,0 0 16,0 0-16,0 0 0,0 0 0,22-21 16,-1 0-16,0 0 15,0 0-15,0 0 16,0-21-16,1 0 0,-22 0 16,21 0-16,-21-22 0</inkml:trace>
  <inkml:trace contextRef="#ctx0" brushRef="#br1" timeOffset="163748.54">18817 3747 0,'-21'0'15,"42"0"-15,-63 0 0,21 0 0,-1 0 16,1 0-16,0 0 16,0 0-1,21 21 1,21 0-1,0-21-15,0 0 16,1 0-16,-1 0 0</inkml:trace>
  <inkml:trace contextRef="#ctx0" brushRef="#br1" timeOffset="164068.35">19135 3852 0,'0'-21'0,"-22"21"16,1 0-16,0 0 15,0 0 1,0 0-16,0 0 0,21 21 16,-22 1-16,1-1 0,21 0 15,-21 0-15,21 21 0,-21-20 16,0 20-16,21 0 0,0-21 0,0 22 15,0-22-15,0 0 0,0 21 0,0-20 16,0-1-16,0 0 0,21 0 16,0 0-16,0-21 0,0 0 15,1 0-15,-1 0 0,21 0 16,-21 0-16,22 0 0,-1 0 0,0 0 16,1 0-16,-1-21 0,21 0 0,-20 0 15</inkml:trace>
  <inkml:trace contextRef="#ctx0" brushRef="#br1" timeOffset="165996.25">19812 3831 0,'0'0'15,"0"-21"-15,0 0 0,-21 21 0,0 0 16,-1 0-16,1 0 0,0 0 0,0 0 16,-21 0-16,20 0 0,1 0 15,-21 21-15,21-21 0,-22 21 0,22 0 16,0 22-16,-21-22 0,21 0 15,-1 21-15,1 1 0,21-1 0,0-21 16,0 22-16,-21-1 0,21-21 0,0 0 16,0 22-16,0-22 15,0 0-15,21-21 0,0 21 0,-21 0 16,22-21-16,-1 0 0,0 0 0,0 0 16,0 0-16,0 0 0,1 0 15,20 0-15,-21-21 0,0 0 0,0 0 16,22 0-16,-22-1 0,0 1 15,0 0-15,0-21 0,22-1 0,-22 1 16,0 0-16,-21-1 0,21 22 16,-21-21-16,21 21 0,-21 0 0,0-1 15,0 1-15,0 0 0,-21 42 32,0 0-17,21 1-15,0-1 0,-21 21 0,21-21 16,-21 22-16,21-1 0,0-21 15,0 21-15,0 1 0,0-22 0,0 0 16,0 21-16,0-20 0,21-1 16,0 0-16,-21 0 0,21-21 0,0 21 15,1-21-15,-1 0 0,0 0 0,0 0 16,21 0-16,-20 0 0,-1 0 16,0-21-16,21 21 0,-21-21 0,1 0 15,-1 0-15,0-22 0,0 1 16,0 0-16,0-1 0,-21 1 0,22 0 15,-1-1-15,0-20 0,0 20 16,-21 1-16,21-21 0,-21 20 16,21 1-16,-21 0 0,0 20 0,0-20 15,0 21-15,0 0 0,-21 21 32,0 0-32,0 21 0,0 0 15,0 21-15,-1-20 0,22-1 16,-21 21-16,21 0 0,-21 1 0,21-22 15,0 21-15,0 1 16,0-1-16,0 0 0,0 1 0,21 147 31,-21-148-31,21-42 16,1 22-16,-22-1 0,21-21 0,0 0 16,0 0-16,0 0 0,0 0 15,1 0-15,-1 0 0,0-21 0,0 21 16,21-22-16,-20 1 0,-1-21 15,0 21-15,21 0 0,-21-22 0,1 1 16,-1 0-16,0 20 0,0-20 0,-21 21 16,0 0-16,21 0 0,-21-1 15,0 1-15,-21 42 32,21 1-32,-21-1 0,21 0 15,-21 21-15,0-21 0,21 1 16,0 20-16,0-21 0,0 21 15,0-20-15,0-1 0,0 0 0,0 0 16,0 0-16,0 0 0,21 1 16,0-22-16,0 21 0,21-21 15,-20 0-15,-1 0 0,0 0 0,0 0 16,21-21-16,-20 21 0,-1-22 16,21 1-16,-21 0 0,0 0 0,1-21 15,-1-1-15,0 22 16,0-21-16,0-1 0,-21 22 0,0-21 15,21 21-15,-21 0 0,22-1 0,-22 1 16,0 42 15,-22 1-15,1 20-16,21-21 0,0 0 16,0 0-16,-21 22 0,21-22 0,0 0 15,-21 21-15,21-20 16,0-1-16,0 0 0,0 0 0,21 0 15,0 0-15,0-21 0,1 0 16,-1 0-16,0 0 0,0 0 16,0 0-16,0 0 0,22 0 0,-22-21 15,0 21-15,0-21 0,-21 0 16,0 0-16,0-22 0,0 22 0,0-21 16,0 21-16,0-22 0,0 22 15,0 0-15,-21 0 0,21 0 0,-21 0 16,0-1-16,0 22 0,-1 0 0,1-21 15,0 21-15,0 0 0,0 0 16,0 0-16,42 0 47,0 0-47,0 0 0,21 0 16,-20 0-16,20 0 0,0-21 15,1 21-15,-1 0 0,0-21 0,1 21 16,-1 0-16,-21 0 0,21-21 15,-20 21-15,-1 0 0,0 0 0,0-21 16,0 21-16,0 0 0,1 0 16,-1 0-16,-21 21 15,0 0-15,0 0 16,0 0-16,0 0 0,0 1 0,0-1 16,0 21-16,0-21 0,-21 0 0,21 22 15,0-22-15,0 0 0,0 0 16,-22 0-16,22 1 0,0-1 15,0 0-15,0 0 0,0 0 16,0-42 31,0 0-47,0 0 0,0 0 16,0-1-16,0 1 0,0-21 15,22 21-15,-1-22 0,-21 1 0,42 21 16,-21-21-16,22 20 0,-22-20 15,21 21-15,0 0 0,1-22 0,-22 43 16,21-21-16,-21 0 0,1 21 16,-1 0-16,0 0 0,0 0 15,0 0-15,-21 21 16,0 22-16,0-22 0,0 0 16,0 21-16,0 1 0,0-22 0,0 21 15,0 0-15,0 1 0,0-1 0,0 0 16,0-20-16,0 20 0,0-21 15,0 21-15,0-20 0,21-1 0,1 0 16,20 0-16,-21-21 0,21 21 16,-20-21-16,20 0 0,0 0 0,-21 0 15,22 0-15,-22 0 0,21-21 0,-21 0 16,1 0-16,20 0 0,-21-22 16,0 22-16,0-21 0,1-1 15,-1 1-15,0 0 0,0-1 16,0 1-16,0 0 0,-21 21 0,0-22 15,0 22-15,0 0 0,0-21 0,0 20 16,0 1-16,0 0 0</inkml:trace>
  <inkml:trace contextRef="#ctx0" brushRef="#br1" timeOffset="166272.09">21315 3175 0,'0'0'16,"-21"0"-16,-1 0 0,22-21 0,-21 21 15,0 0 16,21 21 1,-21-21-32,0 21 15</inkml:trace>
  <inkml:trace contextRef="#ctx0" brushRef="#br1" timeOffset="166508.95">19939 3598 0,'-21'0'0,"42"0"0,-42 22 16,42-22 15,0 0-31,0 0 0,0 0 16,22 0-16,-22 0 0,21 0 0,-21 0 15,1 0-15,20 0 0,-21 0 0,21 0 16,-20 0-16,-1 0 16</inkml:trace>
  <inkml:trace contextRef="#ctx0" brushRef="#br1" timeOffset="167620.31">889 5652 0,'0'0'0,"-21"0"0,0 0 15,-1 0-15,1 0 0,0 0 16,0 0-1,42 0 1,0 0-16,22-22 0,-1 22 16,0 0-16,22 0 0,-1 0 15,1-21-15,20 21 0,1 0 16,0 0-16,-1-21 0,-20 21 0,21 0 16,-22 0-16,-21 0 0,1 0 15,-1 0-15,-21 0 0,0 0 0,-42 21 31,0-21-31,0 0 16,-21 0-16,-1 0 0</inkml:trace>
  <inkml:trace contextRef="#ctx0" brushRef="#br1" timeOffset="167902.15">1249 5630 0,'0'0'0,"0"22"31,0-1-15,0 0-16,0 21 0,0-21 0,0 22 15,0-1-15,0 0 0,0 1 16,-21-1-16,21 0 0,0 1 0,-22-1 16,22-21-16,0 22 0,0-1 15,0-21-15,0 21 0,0-20 0,0-1 16,0 0-16,0 0 0,0 0 15,0 0-15,22-42 47,-1 21-47,0-21 0</inkml:trace>
  <inkml:trace contextRef="#ctx0" brushRef="#br1" timeOffset="168318.91">1587 6054 0,'0'0'0,"22"0"16,-1 0-16,0 0 16,0 0-16,0-21 15,0 21-15,1-22 0,-1 22 0,-21-21 16,21 0-16,21-21 15,-21 21-15,-21-1 16,0 1-16,-21 21 31,0 0-31,0 0 16,-21 21-16,20 1 0,1-1 0,0 0 16,0 0-16,0 21 0,0-20 15,-1 20-15,1-21 0,0 21 16,21-20-16,0 20 0,-21-21 0,21 0 15,0 0-15,0 1 0,0-1 16,0 0-16,0 0 0,21-21 16,0 0-16,0 0 0,1 0 0,-1 0 0,21 0 15,0 0-15,-20-21 16,20 0-16,0 0 0,1 21 0,-22-22 16,21 1-16,0-21 0,-20 21 15,20 0-15</inkml:trace>
  <inkml:trace contextRef="#ctx0" brushRef="#br1" timeOffset="168652.72">2286 5884 0,'0'0'0,"0"-21"16,-21 21 0,0 0-16,-22 0 15,22 21 1,0-21-16,0 22 0,0-1 0,21 0 16,-43 21-1,43-21-15,0 1 0,0-1 0,0 0 16,0 0-16,21-21 15,1 21-15,-1-21 0,0 21 0,0-21 16,0 22-16,0-22 0,1 21 16,-1-21-16,0 21 0,0-21 0,0 0 15,-21 21-15,0 0 0,0 0 16,-21-21-16,-21 22 16,21-22-16,-1 21 0,-20-21 0,0 0 15,21 21-15,-22-21 0,22 0 16,0 0-16,-21 0 0,20 0 15,1 0-15,0 0 16,21-21 0,0 0-16,21-1 15,0 22-15,1-21 0,-1 0 0</inkml:trace>
  <inkml:trace contextRef="#ctx0" brushRef="#br1" timeOffset="168952.55">2688 5630 0,'0'0'15,"0"-21"1,0 42 0,-21-21-16,21 22 0,-21 20 15,21-21-15,-21 0 0,21 22 0,0-1 16,0-21-16,-22 21 0,1 1 15,21-1-15,0-21 0,-21 22 0,0-1 16,0 21-16,21-41 16,0-1-16,0 0 0,0 0 15,0 0-15,0 0 0,21-21 0,0 0 16,0 0 0,0 0-16,1 0 0,-1 0 0,0-21 15,0 0-15,0 21 0,-21-21 16</inkml:trace>
  <inkml:trace contextRef="#ctx0" brushRef="#br1" timeOffset="169122.45">2476 5990 0,'-21'0'0,"42"0"0,-63 0 0,84 0 47,-20 0-47,168-21 31,-148 21-31,1-21 0,-1 0 0</inkml:trace>
  <inkml:trace contextRef="#ctx0" brushRef="#br1" timeOffset="169653.83">4127 5440 0,'0'0'0,"-21"21"31,0 0-31,0 0 0,21 22 16,-21-22-16,0 42 0,-1-20 0,1-1 16,21 22-16,-21-22 0,21 0 15,-21 1-15,0 20 0,21-21 0,-21 1 16,-1-22-16,22 21 0,-21-21 16,21 22-16,-21-22 0,21 0 0,0 0 15,21-42 16,0 0-31,1 0 16,-1 0-16,0-1 0,0-20 0,0 21 16,0-21-16,1-1 0,-1 1 15,0-22-15,0 22 0,-21-21 0</inkml:trace>
  <inkml:trace contextRef="#ctx0" brushRef="#br1" timeOffset="169868.71">4127 5588 0,'0'-42'0,"22"-1"0,-44 170 0,44-275 0,-44 254 0,65-233 15,-43 106-15,0 0 0,0 42 31,0 0-31,0 0 0,0 22 0,21-1 16,-21 0-16,0 1 0,0-1 16,0 21-16,0-20 0,21-1 15,-21 22-15,0-22 0,0 0 16,0 1-16,0-22 0,0 21 0,0-21 16,0 0-16,0 1 0,0-1 0,21 0 15,-21 0-15,21-21 16,-21-21 15</inkml:trace>
  <inkml:trace contextRef="#ctx0" brushRef="#br1" timeOffset="170464.88">4000 6075 0,'-21'-21'0,"191"84"0,-361-126 16,233 84-16,-105-42 0,42 21 15,42 0 16,0 0-31,0 0 0,0 0 16,1 0-16,20 0 0,0 0 0,1 0 16,-1 0-16,0-21 0,1 21 0,20-22 15,1 1-15,-22 21 0,21-21 16,-20 0-16,-1 0 0,0 0 0,-20 21 16,-1-22-16,0 1 0,0 21 15,-21-21-15,-21 21 31,21 21-31,-21-21 16,0 21-16,-43 128 31,64-128-31,-21 0 0,21 0 0,0 0 16,0 0-16,0 1 0,0-1 0,0 0 16,21-21-16,0 0 15,0 0-15,1 0 0,-1 0 0,0 0 16,21 0-16,-21 0 0,1 0 0,20-21 15,-21 0-15,21-1 0,-20 22 16,20-21-16,-21-21 0,0 21 16,0 0-16,22-1 0,-43-20 0,21 21 15,-21-21-15,21 20 0,-21 1 16,0 0-16,0 0 0,0 0 0,0 0 16,-21 21-1,21 21-15,-21 0 16,21 0-16,0 0 0,-21 0 0,21 1 15,-22 20-15,22-21 0,0 0 16,0 0-16,0 22 0,0-22 0,0 0 16,0 0-16,0 0 0,0 1 0,22-1 15,-1-21-15,0 0 16,0 0-16,0 0 16,0 0-16,1 0 0,-1 0 0,0 0 15,0-21-15,21 21 0,22-85 16</inkml:trace>
  <inkml:trace contextRef="#ctx0" brushRef="#br1" timeOffset="170761.71">5588 5355 0,'0'0'0,"0"-21"0,0 0 0,0 0 16,-21 21-1,0 0-15,21 21 0,-22-21 16,1 42-16,-21 85 15,42-84-15,-21 20 16,21-21-16,-21 22 0,21-22 16,-22 1-16,22 20 0,0-21 0,0 1 15,0-22-15,0 21 0,0-21 16,0 22-16,0-22 0,0 0 0,0 0 16,22 0-16,-1-21 15,0 0-15,0 0 0,0 0 16,22 0-16,-22-21 0,0 21 0,21-21 15,-21 0-15,1 0 0,20 0 0,-21-1 16,0 1-16,0-21 16,1 21-16,-1 0 0,0-22 0</inkml:trace>
  <inkml:trace contextRef="#ctx0" brushRef="#br1" timeOffset="171104.51">5884 5779 0,'0'-22'16,"0"44"-16,0-22 31,-21 21-31,21 0 16,-21 0-16,21 0 0,-21 0 0,21 1 15,0 20-15,0-21 0,0 0 0,0 0 16,0 1-16,0-1 0,0 0 16,0 0-16,0 0 0,0 0 15,21-21-15,0 0 0,0 0 0,0 0 16,1 0-16,-1 0 16,0 0-16,0 0 0,0 0 0,0 0 15,1-21-15,-1 0 0,0 0 0,0 0 16,-21-22-16,21 22 15,-21 0-15,0 0 0,0-21 0,0 20 16,0 1-16,0-21 0,-21 21 0,0 0 16,0-1-16,0 1 0,-1 21 15,-20 0-15,21 0 0,0 0 0,-22 0 16,22 0-16,0 0 0,-21 0 16,21 0-16,-1 21 0,1 1 15,0-22-15,21 21 16</inkml:trace>
  <inkml:trace contextRef="#ctx0" brushRef="#br1" timeOffset="171304.91">5165 5673 0,'0'0'16,"21"0"-1,0 0 1,0 0-16,21 0 16,-20 0-16,20-21 0,0 21 0,1 0 0,-1 0 15,0 0-15,1-22 16,-1 22-16,0 0 0,1 0 0,-22 0 16,0 0-16,0-21 0</inkml:trace>
  <inkml:trace contextRef="#ctx0" brushRef="#br1" timeOffset="172304.03">6371 5779 0,'0'0'0,"0"21"47,0 0-47,0 0 16,0 0-16,0 0 0,0 1 0,0-1 15,0 0-15,0 0 0,0 0 0,0 0 16,0 1-16,0-1 16,0 0-16,0 0 0,0 0 0,0 0 15,-21-21-15,21 22 0,0-1 16,0-42 15,0-1-15,0 1-16,0 0 15,0 0-15,21 0 0,0-22 0,-21 22 16,21 0-16,1-21 0,-1 21 16,0-22-16,0 22 0,0-21 0,22 21 15,-22-1-15,0 1 0,21 21 16,-21 0-16,1 0 0,-1 0 16,21 0-16,-21 0 0,0 0 0,1 21 15,-1 1-15,0-1 0,-21 0 16,21 21-16,-21-21 0,21 1 0,-21-1 15,0 0-15,0 0 0,0 0 0,0 0 16,0 1-16,0-1 0,0 0 16,0 0-16,0 0 15,-21-21-15,0 0 16,0 0-16,21-21 16,0 0-1,0 0-15,0 0 0,0-1 16,0-20-16,21 21 15,0 0-15,0-22 0,0 22 0,1-21 16,-1 0-16,0 20 0,21 1 16,-21-21-16,22 21 0,-1 21 0,-21-21 15,22 21-15,-22 0 0,21 0 0,-21 0 16,0 21-16,22-21 0,-43 21 16,21 21-16,0-21 0,0 1 0,-21 20 15,21-21-15,-21 0 0,0 22 0,0-22 16,0 0-16,0 0 0,-21 21 15,0-20-15,0-22 0,21 21 0,0 0 16,0 0-16,-21-21 0,21 21 16,21-42 15,0 21-15,0-21-16</inkml:trace>
  <inkml:trace contextRef="#ctx0" brushRef="#br1" timeOffset="172848.71">8043 5757 0,'0'0'0,"0"-21"0,0 0 0,0 0 16,0 0-16,0 0 0,0-1 0,-21 1 15,0 21-15,0-21 16,0 0-16,-1 21 0,1 0 0,0 0 15,0 0-15,0 0 0,0 21 0,-22 0 16,22 0-16,0 1 0,-85 126 16,85-106-1,0-21-15,0 22 0,21-1 0,-22-21 16,22 21-16,0-20 0,0-1 16,0 0-16,0 0 0,22 0 0,-1-21 15,0 0-15,0 0 0,0 21 16,0-21-16,1 0 0,20 0 0,-21 0 15,0-21-15,22 0 0,-22 21 0,21-21 16,-21 0-16,0 0 16,1-1-16,20 1 0,-21 0 0,0-21 15,-21 21-15,21-22 0,-21 22 0,22-21 16,-22-1-16,0 22 0,0-21 16,0 21-16,0 0 0,0-1 0,-22 44 31,22-1-16,-21 0-15,21 21 0,0-21 0,0 22 16,0-22-16,0 21 0,0 1 16,0-22-16,0 0 0,0 21 15,0-21-15,0 1 0,0-1 0,21 0 0,1 0 16,-1 0-16,0-21 0,0 0 16,0 21-16,0-21 0,1 0 15,-1 0-15,21 0 0,-21-21 0,0 0 16,22 21-16,-22-21 0,0 0 0,21 0 15</inkml:trace>
  <inkml:trace contextRef="#ctx0" brushRef="#br1" timeOffset="173140.55">8763 5398 0,'0'0'0,"0"-43"0,0 22 16,0-21-16,0 21 0,0-1 15,-21 22 1,0 0-16,-1 22 0,1-22 15,0 21-15,0 21 0,21-21 16,-21 22-16,0-1 0,-1 0 0,22 1 16,0 20-16,-21-21 0,0 22 0,21-22 15,0 1-15,0-1 0,0 0 16,0 106 0,0-126-16,0-1 0,0 0 0,0 0 15,21 0 1,0-21-16,1 0 0,-1 0 15,0 0-15,0 0 0,0-21 0,0 0 16,1 21-16,20-21 0,-21 0 16,0-1-16,22 1 0,-22 0 0,21-21 15</inkml:trace>
  <inkml:trace contextRef="#ctx0" brushRef="#br1" timeOffset="173384.41">9123 5652 0,'0'0'0,"0"-22"0,0 1 0,0 42 31,0 1-31,-21-1 16,21 0-16,-22 21 0,1-21 0,21 1 16,-21 20-16,21-21 15,0 0-15,-21 22 0,21-22 0,0 0 16,-21 21-16,21-21 0,0 1 0,0-1 16,0 0-16,0 0 15,21-21-15,0 0 0,0 0 0,0 0 16,1 0-16,-1 0 0,21 0 0,-21 0 15,22 0-15,-22 0 0,0-21 16,21 0-16,-21 21 0,1-21 0,-1-1 16,21-20-16,-21 21 0</inkml:trace>
  <inkml:trace contextRef="#ctx0" brushRef="#br1" timeOffset="174074.42">9525 5779 0,'0'-43'0,"0"86"0,0-107 16,0 43-16,0 0 0,-21 21 31,0 0-31,21 21 0,-22 0 15,1 0-15,21 0 0,0 1 16,0 20-16,0-21 0,0 0 16,-21 0-16,21 1 0,0-1 0,0 63 15,0-62 1,0-44 46,0 1-62,0 0 0,0 0 16,0-21-16,0 20 0,21 1 0,-21-21 16,21 21-16,1-22 0,-22 1 15,21 21-15,0-21 0,85-43 16,-64 64 0,-21 21-16,22 0 0,-1 0 0,0 0 15,22 0-15,-22 0 0,0 0 0,1 21 16,-22 0-16,21 21 0,-21-20 15,1 20-15,-1-21 0,0 21 16,0 1-16,-21-22 0,21 21 0,-21-21 16,0 22-16,0-22 0,0 0 15,-21 0-15,0 0 0,0 1 0,0-1 16,-1-21-16,1 21 0,0-21 16,0 0-16,0 0 15,21-21 1,0 0-1,0-1-15,21 1 0,0-21 16,0 21-16,22-22 0,-22 1 0,21 0 16,-21-1-16,22 1 0,-1 0 0,0-1 15,1 1-15,20 0 0,-21 21 16,1-1-16,-1 1 0,0 21 0,1 0 16,-1 0-16,-21 21 0,0 1 15,1-1-15,-1 21 0,0 0 16,-21 1-16,0-1 0,0 0 0,0 1 15,0-1-15,0-21 0,-21 22 0,0-1 16,-1-21-16,1 21 0,21-20 0,-21-1 16,0 0-16,0 0 0,21 0 15,-21 0-15,21-42 32,0 0-17,0 0-15</inkml:trace>
  <inkml:trace contextRef="#ctx0" brushRef="#br1" timeOffset="174297.8">9567 5313 0,'-21'0'0,"42"0"0,-84-21 0,42 21 15,-1 0-15,1 0 16,0 0 0</inkml:trace>
  <inkml:trace contextRef="#ctx0" brushRef="#br1" timeOffset="174504.52">8234 5525 0,'0'0'16,"0"21"-1,21-21-15,0 0 0,0 0 16,22 0-16,-22 0 0,21 0 0,0-21 15,1 21-15,-1 0 0,0-22 16,1 22-16,-1 0 0,0-21 0,1 21 16,-1 0-16</inkml:trace>
  <inkml:trace contextRef="#ctx0" brushRef="#br1" timeOffset="176422.17">12319 5207 0,'0'0'0,"-21"0"0,0 0 0,-1 0 16,1 0-16,0 0 15,0 0-15,21 21 16,0 0 0,21-21-16,0 0 0,0 0 15,22 0-15,-1 0 0,0 0 16,1 0-16,-1 0 0,0 0 0,22 0 15,-22 0-15,22 0 0,-22 0 16,22 0-16,-22 0 0,0 0 0,1 0 16,-22 0-16,0 0 0,0 0 0,-42 0 31,-21 0-31,20 0 16</inkml:trace>
  <inkml:trace contextRef="#ctx0" brushRef="#br1" timeOffset="176704.01">12615 5271 0,'0'21'15,"0"0"-15,0 0 16,-21-21-16,21 21 16,0 0-16,0 22 0,0-22 0,0 0 15,0 21-15,0 1 0,0-1 0,0 0 16,0 1-16,-21-1 0,21-21 15,0 22-15,-21-1 0,21 0 16,-21 1-16,21-22 0,0 21 0,0-21 16,0 0-16,-22 1 0,22-1 15,0 0-15,0 0 0,0 0 16,22-21 0,-1 0-16,0-21 15,0 0-15,0 0 0,0 21 16</inkml:trace>
  <inkml:trace contextRef="#ctx0" brushRef="#br1" timeOffset="177492.74">13144 5546 0,'0'0'16,"-21"0"-1,0 21-15,0 0 16,0 0-16,0 0 0,21 1 15,-22 20-15,1-21 0,21 21 0,-21-20 16,21 20-16,0-21 0,0 21 16,0-20-16,0-1 0,0 0 15,0 0-15,0 0 0,0 0 0,21-21 16,-21 22-16,21-22 0,1 0 0,-1 0 16,0 0-16,0 0 0,0 0 15,0 0-15,1 0 0,-1-22 0,0 22 16,0-21-16,0 21 0,-21-21 15,21 0-15,-21 0 0,22 0 0,-22-1 16,0 1-16,0 0 0,0 0 0,0-21 16,-22 20-16,1 1 0,0 0 15,0 0-15,0 0 0,0 0 0,-1-1 16,1 1-16,0 21 16,21-21-16,21 21 31,0-21-31,170 21 15,-149-21 1,1 21-16,-1 0 0,-21 0 16,21 0-16,1 0 0,-22 0 0,0 0 15,21 0-15,-20 0 0,-22 21 32,0 0-32,0 0 0,0 0 0,-22 1 15,1-1-15,0 21 0,0-21 0,0 0 16,21 22-16,-21-22 0,-1 0 15,1 0-15,21 0 0,0 1 0,0-1 16,0 0-16,0 0 0,0 0 16,21-21-16,1 0 15,-1 21-15,0-21 0,0 0 0,0 0 16,0 0-16,22 0 0,-22 0 0,0 0 16,0 0-16,0-21 0,1 21 15,20-21-15,-42 0 0,21 0 0,0 0 16,-21-1-16,21 1 0,-21 0 15,0 0-15,0-21 0,0-1 0,0 22 16,0-21-16,-21-1 0,0 22 0,0-21 16,0 21-16,0 0 0,-1 21 15,1-22-15,0 22 0,0 0 0,0 0 16,0 0-16,-1 0 0,1 0 16,21 22-16,0-1 15,-21-21-15,21 21 0,0 0 16,21-21-16,0 0 15,1 0-15,-1 0 0,0 0 16,0 0-16,21 0 0</inkml:trace>
  <inkml:trace contextRef="#ctx0" brushRef="#br1" timeOffset="177851.79">14372 5228 0,'0'-21'0,"0"42"0,21-63 0,-21 21 15,0 0-15,-21 21 32,0 21-17,0 0-15,21 0 0,-21 0 0,-1 22 16,22-1-16,-21 0 0,0 1 0,0-1 16,21 21-16,-21-20 0,21-1 15,-21 22-15,21-22 0,0 0 0,0 1 16,0-1-16,0 0 0,0-21 0,21 1 15,0 20-15,0-42 16,0 21-16,0 0 0,22-21 0,-22 0 16,0 0-16,0 0 0,22 0 0,-22 0 15,0 0-15,0 0 0,0-21 16,0 21-16,1-21 0,-1 0 0,-21 0 16,21-1-16,-21 1 0,21 0 15,-21 0-15,21 0 16,-21 0-16,0-1 15</inkml:trace>
  <inkml:trace contextRef="#ctx0" brushRef="#br1" timeOffset="178064.8">15282 5863 0,'0'0'0,"0"21"0,-21-21 16,0 22-1,0-22 17,0 0-32</inkml:trace>
  <inkml:trace contextRef="#ctx0" brushRef="#br2" timeOffset="184072.16">5863 5038 0,'0'0'0,"-21"0"0,0 0 15,0 0 1,42 0 31,0 0-32,0 0-15,0 0 0,22 0 0,-22 0 16,21 0-16,22 0 0,-22 0 0,0 0 16,22 0-16,20 0 0,-20 0 15,21-21-15,20 21 0,1-22 0,0 1 16,0 21-16,-21-21 0,20 21 16,1-21-16,-21 0 0,0 21 15,-1-21-15,1 21 0,0 0 0,-22-22 16,1 22-16,-1-21 0,-21 21 15,22 0-15,-43 0 0,21 0 0,-20-21 16,-1 21-16,0 0 0,0 0 16</inkml:trace>
  <inkml:trace contextRef="#ctx0" brushRef="#br2" timeOffset="184964.31">9440 5080 0,'-21'0'0,"0"0"31,42 0 16,0 0-47,0 0 0,1 0 0,20 0 15,0 0-15,1 0 0,20 0 16,1 0-16,20 0 0,1 0 0,0 0 16,20 0-16,-20 0 0,21 0 15,0 0-15,0 0 0,21 0 16,-22 0-16,22 0 0,0 0 0,0 0 16,-21 0-16,21-21 0,-21 21 15,21 0-15,-21 0 0,21-21 0,-21 21 16,0-21-16,-22 21 0,22 0 0,-21 0 15,-1-22-15,-20 22 0,-1 0 16,1 0-16,-22 0 0,22 0 0,-43 0 16,21 0-16,-21 0 0,1 0 15,-1 0-15,-42 0 32,-1 0-32,1 0 15,0 0-15,0 0 16,0 0-16,0 22 0</inkml:trace>
  <inkml:trace contextRef="#ctx0" brushRef="#br2" timeOffset="186423.64">783 6964 0,'0'0'0,"0"-21"16,0 0-16,0-1 15,0 1-15,0 0 16,-21 21-1,0 0 1,21 21-16,-21 0 0,-1 1 16,22-1-16,-21 21 0,0 0 15,0 1-15,21-1 0,-21 0 0,0 22 16,-1-1-16,22-20 0,0 20 16,-21 1-16,21-22 0,-21 22 15,21-1-15,-21-21 0,21 1 16,0 20-16,0-20 0,0-1 15,0-21-15,21 21 0,0-20 0,22 20 0,-22-21 16,0 0-16,21-21 16,-21 0-16,22 0 0,-1 0 0,0 0 15,-20 0-15,20-21 0,0 0 16,1 0-16,-1 0 0,0-1 0,1-20 16,-1 21-16,-21-21 0,21 20 15,1-20-15,-22 0 0,0-22 0,0 22 16,22-191-1,-43 170-15,0 20 0,0-20 16,-22-1-16,1 22 16,0 0-16,-21-22 0,-1 22 15,22-1-15,-21 22 0,0-21 0,-1 21 16,1 0-16,0-1 0,-1 22 16,-20 0-16,20 0 0,1 0 0,0 22 15,-1 20-15,1-21 0,0 0 16,-1 22-16,22-1 0,-21 21 0,42-20 15,0 20-15,0 1 0,0-1 16,0 1-16,0-22 0,21 22 16,21-22-16,-20 21 0,-1-20 0,21-1 15,0 0-15,-20-20 0,20-1 16,-21 21-16,21-21 0,1-21 16,-1 21-16</inkml:trace>
  <inkml:trace contextRef="#ctx0" brushRef="#br2" timeOffset="186776.96">1630 7345 0,'0'0'15,"-21"0"-15,-1 0 16,22 21-16,-21 0 15,21 0-15,-21 22 0,21-22 16,0 21-16,0 1 0,0-1 0,0 21 16,0-20-16,0 20 0,0 1 15,0-1-15,-21 22 0,21 0 0,0-22 16,0 22-16,0-22 0,-21 22 16,21-22-16,-21 1 0,-1-1 0,22 1 15,0-1-15,0-20 0,-21 20 16,21-20-16,0-1 0,0 0 15,0-21-15,0 1 0,0-1 0,0 0 16,0-42 0,0 0-16,0-1 15,0 1-15,0-21 0</inkml:trace>
  <inkml:trace contextRef="#ctx0" brushRef="#br2" timeOffset="187124.76">1460 7620 0,'0'-42'0,"0"84"0,0-105 0,0 20 15,0 22-15,0-21 0,0 21 0,0-1 16,0 1-16,22 0 0,-1 0 16,0 0-16,0 0 0,0-1 0,22 22 15,-22 0-15,0 0 0,21 0 16,-21 0-16,1 0 0,20 22 15,-21-1-15,-21 0 0,21 0 0,-21 21 16,0-20-16,0 20 0,0 0 16,0 1-16,-21-22 0,0 21 0,-21-21 15,20 22-15,-20-22 0,21 0 16,-21 0-16,20 0 0,-20 0 0,21 1 16,0-1-16,0-21 0,-1 0 15,44-21 16,-22-1-15,21 22-16,0-21 0,0 21 16</inkml:trace>
  <inkml:trace contextRef="#ctx0" brushRef="#br2" timeOffset="187536.01">1841 7684 0,'106'0'31,"-85"0"-31,1-22 16,-22 1-16,21 0 0,0 21 0,0-21 15,0 0-15,0 0 0,1-1 16,-1 1-16,-21 0 0,0 0 0,0 0 15,0 0-15,0-1 0,0 1 16,0 0-16,-21 21 16,-1 0-16,1 21 15,0 0-15,21 1 0,0-1 16,-21 21-16,21-21 0,-21 22 16,21-22-16,0 21 0,0-21 0,0 22 15,0-22-15,0 0 0,0 0 16,0 0-16,0 0 0,0 1 15,21-22-15,0 0 0,0 0 16,22 0-16,-22 0 16,0 0-16,21 0 0,1-22 0,-1 1 15,0 0-15,1 0 0,-1 0 16,-21 0-16</inkml:trace>
  <inkml:trace contextRef="#ctx0" brushRef="#br2" timeOffset="187976.4">2625 7387 0,'-22'0'16,"22"21"-16,-21 1 16,21-1-16,-21 63 15,21-62-15,0-1 16,0 21-16,0-21 0,0 0 16,0 1-16,0-1 0,0 0 0,0 0 15,0 0-15,0 0 0,0 1 16,0-1-16,0 0 15,0-42 17,0 0-32,0-1 15,0 1-15,0 0 0,0 0 16,0 0-16,21-22 0,0 22 0,-21-21 16,22 0-16,-1 20 0,0-20 15,21 0-15,-21-1 0,22 22 0,-22 0 16,21 0-16,1 0 0,-22 21 15,21 0-15,0 0 0,-20 0 0,-1 21 16,21 0-16,-21 0 0,0 22 0,1-22 16,-1 21-16,-21-21 0,0 22 15,0-22-15,0 21 0,0-21 0,0 0 16,-21 22-16,-1-22 0,1 0 16,21 0-16,-21 0 0,0-21 15,21 22-15</inkml:trace>
  <inkml:trace contextRef="#ctx0" brushRef="#br2" timeOffset="188812.18">3746 7197 0,'22'-21'31,"-1"21"-15,0-22-16,0 22 0,-21-21 0,21 0 16,0 21-16,1-21 0,-1 0 15,0 0-15,0-1 0,0 22 16,0-21-16,1 0 0,-1 0 0,-21 0 16,0 0-16,0-1 15,0 1-15,-21 21 0,-1 0 16,1 0-16,0 0 0,-21 0 15,21 0-15,-22 21 0,1-21 0,21 22 16,-22-22-16,1 21 0,21 0 16,0 0-16,0-21 0,-1 21 0,22 0 15,0 1-15,0-1 0,0 0 0,0 0 16,22 0-16,-1 0 0,21 1 16,-21-1-16,22 21 0,-22-21 0,21 22 15,-21-22-15,22 0 16,-22 0-16,0 21 0,21-20 0,-21-1 15,1 21-15,-1-21 0,0 0 0,0 1 16,-21-1-16,0 0 0,0 0 16,0 0-16,0 0 0,0 1 0,-42-1 15,21-21-15,-1 21 0,-20 0 16,0-21-16,-22 0 0,22 21 0,-22-21 16,22 0-16,-21 0 0,20 0 15,1 0-15,0-21 0,-1 0 0,1 21 16,21-21-16,0 0 0,-1-22 0,1 22 15,0 0-15,21 0 0,-21-22 16,21 22-16,0 0 0,0 0 16,0 0-16,21 0 0,0-1 15,0 22-15,22-21 0,-22 21 0,21-21 16,-21 21-16,22 0 0,-22 0 0,21 0 16,-21 0-16,22 0 0,-1 0 15</inkml:trace>
  <inkml:trace contextRef="#ctx0" brushRef="#br2" timeOffset="191227.75">4487 7197 0,'21'-21'0,"-42"42"0,42-64 16,-21 22-16,0 0 31,-21 21-31,0 0 16,0 0-16,0 21 0,0 0 15,-1 1-15,22-1 0,0 21 0,-21-21 16,0 22-16,21-22 0,-21 21 16,21 0-16,0-20 0,0 20 0,0 0 15,0-21-15,0 1 0,0-1 16,0 0-16,0 0 0,0 0 15,0 0-15,21-21 0,0 0 0,0 22 16,1-22-16,-1 0 0,0 0 16,0 0-16,0 0 0,22-22 0,-22 1 15,0 21-15,21-21 0,-21 0 0,22 0 16,-22 0-16,0-1 0,21-20 16,-42 21-16,22-21 0,-1 20 0,-21-20 15,0 0-15,0-1 0,0 22 16,0-21-16,-21 21 0,-1-22 0,1 22 15,0 0-15,0 0 0,0 21 16,-22 0-16,22-21 0,-21 21 0,21 0 16,0 0-16,-22 0 0,22 21 15,0 0-15,0 0 0,0 0 16,-1 22-16,1-22 0,21 21 0,-21-21 16,21 22-16,0-1 0,0-21 0,0 22 15,0-22-15,0 0 0,0 21 16,0-21-16,0 1 0,21-1 0,0-21 15,1 21-15,-1 0 0,21-21 16,-21 0-16,0 21 0,22-21 0,-22 0 16,21 0-16,-21 0 0,22 0 15,-22 0-15,21 0 0,1-21 0,-22 0 16,21 21-16,-21-21 0,22 0 16,-22-1-16,21 1 0,-21 0 0,0 0 15,1 0-15,-1-22 0,0 22 16,-21-21-16,0 21 0,21 0 0,-21-22 15,0 22-15,0 0 0,0 0 16,0 0-16,0-1 0,0 1 0,0 0 16,0 42 15,0 0-31,0 1 16,-21 20-16,21-21 0,0 0 0,-21 22 15,21-22-15,0 0 16,0 21-16,0-21 0,0 22 0,0-22 0,0 0 15,0 0-15,0 0 0,0 1 16,0-1-16,0 0 16,21-21-16,0 0 0,0 0 15,0 0-15,1 0 16,-1 0-16,21 0 0,-21-21 16,0 0-16,1-1 0,-1 22 0,0-42 15,0 21-15,0 0 0,0 0 16,1-22-16,-1 22 0,0-21 15,-21 21-15,0-1 0,21-20 0,-21 21 16,21 0-16,-21 0 0,0-1 0,0 1 16,0 42 31,-21 1-47,21-1 15,0 21-15,0-21 0,-21 0 0,21 22 16,0-22-16,0 21 0,0-21 15,0 1-15,0-1 0,0 0 0,0 0 16,0 0-16,0 0 0,0 1 16,0-1-16,21-21 0,0 0 15,0 0-15,1 0 0,-1 0 0,0 0 16,0 0-16,0 0 0,22 0 16,-22 0-16,0-21 0,0-1 0,0 1 15,0 21-15,1-21 0,-1 0 16,0-21-16,0 20 0,0 1 15,-21 0-15,21-21 0,-21 21 0,0-1 16,0 1-16,0 0 0,0 0 0,0 0 16,22 21 46,-1 0-46,0 0-16,0 0 15,0-21-15,0 21 0,1-22 0,-1 22 16,0 0-16,-21-21 0,21 21 0,0 0 16,-21-21-16,21 21 0,-21 21 62,0 0-62,0 1 0,0-1 0,-21 0 16,21 0-16,-21 21 0,21-20 0,0-1 15,0 21-15,0-21 0,0 0 16,0 1-16,0-1 0,0 21 16,0-21-16,0 0 0,0 1 15,0-1-15,21-21 0,0 21 16,1-21-16,-1 0 16,0 0-16,0 0 0,0-21 15,0 21-15,1-21 0,-1-1 16,0 1-16,0 0 0,0 0 0,0 0 15,1-22-15,-1 1 0,0 21 16,-21-21-16,21-1 0,0 22 16,-21-21-16,0 21 0,21-1 0,1 1 0,-22 0 15,21 0-15,0 21 32,-21 21-17,0 0 1,0 0-16,0 1 15,21-22-15,-21 21 16,21-21 0,0 0-1,-21-21-15,0-1 16,22 1-16,-22 0 16,0 0-16,0 0 15,0 0 1,-22 21 15,1 0-31,21 21 16,-21 0-16,0-21 0,21 21 15,-21 21-15,0-20 0,21-1 0,0 21 16,0 0-16,-22-20 0,22 20 16,0-21-16,0 21 0,0-20 0,0-1 15,0 0-15,0 0 0,0 0 0,0 0 16,22 1-16,-1-22 15,0 21-15,0-21 0,0 0 0,22 0 16,-22 0-16,0 0 0,21 0 0,-21-21 16,1-1-16,20 1 0,-21 21 15,21-21-15,-20 0 0,20 0 16,-21 0-16,0-1 0,0-20 0,1 21 16,-22 0-16,0 0 0,21-22 15,-21 22-15,0 0 0,21 21 0,-21-21 16,0 0-16,0 42 47,0 0-47,0 0 31,21-21-31,0 0 16,0 0-16,1 0 15,-1 0-15,-21-21 16,21 21-16,0-21 0,0 0 0,-21-1 15,21 1-15,-21 0 0,0 0 16,0 0-16,0 0 16,0-1-16,0 1 0,0 0 15,-21 21-15,0 0 16,0 0-16,0 0 16,0 0-16,-1 0 0,22 21 0,-21 0 15,0 1-15,0-1 0,0 21 0,21-21 16,0 22-16,-21-1 15,21 0-15,0 1 0,-22-1 0,22-21 16,0 21-16,0-20 0,0-1 0,0 0 16,22 0-16,-1 0 0,0 0 15,0-21-15,0 22 0,0-22 0,1 0 16,-1 0-16,0 0 0,0 0 0,0 0 16,0 0-16,1 0 15,-1-22-15,0 22 0,0-21 0,0 0 16,-21 0-16,21 0 0,1 0 0,-1-1 15,-21-20-15</inkml:trace>
  <inkml:trace contextRef="#ctx0" brushRef="#br2" timeOffset="191905.37">8107 7091 0,'0'0'0,"-21"0"16,42 0 30,0 0-46,0 0 16,21 0-16,-20 0 0,20 0 0,0 0 16,1 0-16,-1 0 15,0 0-15,22 0 0,-22 0 0,0 0 16,22 0-16,-22 0 0,1 0 0,-1 0 16,-21 0-16,21 0 0,-20 0 15,-1 0-15,0 0 0,-42 0 31,0 0-31,-1 0 16,1 0-16,0 0 0,0 0 16,0 0-16,0 0 0,-1 0 0,-20 0 15,21 0-15,0 0 0</inkml:trace>
  <inkml:trace contextRef="#ctx0" brushRef="#br2" timeOffset="192236.18">8086 7176 0,'21'0'31,"0"0"-15,0 0-16,0 0 0,22 0 0,-22 0 15,0 0-15,21 0 0,1 0 0,-22 0 16,21 0-16,0 0 0,1 0 15,-1-22-15,0 22 0,1 0 16,-22 0-16,21 0 0,1-21 16,-22 21-16,0 0 0,0 0 0,0 0 15,0 0-15,1 0 0,-22-21 16,21 21 0,-21-21-1,0 0 16,-21 21-31,-1-21 16</inkml:trace>
  <inkml:trace contextRef="#ctx0" brushRef="#br2" timeOffset="192771.87">8721 6795 0,'-22'0'31,"22"21"-31,0 0 16,0 0 0,0 0-1,22-21-15,-1 21 0,0-21 0,-21 22 16,42-22-16,-21 0 0,1 21 15,-1-21-15,0 0 0,0 0 0,21 21 16,-20-21-16,-1 0 0,21 0 0,-21 0 16,0 0-16,1 0 0,-1 0 15,0 0-15,0 0 0,0 0 0,0 0 16,1 0-16,-1 0 0,-42 0 47,-1 21-32,1-21-15,0 21 16,0 0-16,0-21 0,0 22 0,-1-1 16,-20 0-16,21 21 0,0-21 0,0 22 15,-1-22-15,1 21 0,-21-21 16,21 1-16,0 20 0,-1-21 0,1 0 16,0 0-16,21 1 0,-21-1 0,0 0 15,21 0 1,-21-21 31,21-21-32</inkml:trace>
  <inkml:trace contextRef="#ctx0" brushRef="#br2" timeOffset="197409.68">9948 6964 0,'0'0'0,"0"-21"16,0 0-16,0-1 0,0 1 15,0 0-15,0 0 16,0 0-16,0 0 16,0 42 15,0 0-31,0 0 0,0 0 16,0 0-16,0 1 0,0 20 15,0-21-15,0 21 0,0-20 0,0 20 16,0 0-16,-21-21 0,21 22 0,-21-1 15,21-21-15,0 22 16,0-22-16,0 0 0,0 0 0,0 0 16,0 0-16,0 1 15,21-22 1,0-22-16,0 22 16,1-21-16,-1 0 0,0 0 0,-21 0 15,21-22-15,0 22 0,0 0 16,1-21-16,-1 21 0,-21-1 0,21-20 15,-21 21-15,21 0 0,-21 0 16,0-1-16,21 1 0,0 0 16,-21 42 15,0 0-31,0 1 0,0-1 16,0 0-16,0 0 0,0 0 0,0 22 15,0-22-15,0 21 0,0-21 0,0 0 16,0 1-16,0 20 0,0-21 15,0 0-15,22-21 0,-22 21 0,21 1 16,0-22-16,0 0 16,0 0-16,0 0 15,1-22-15,-1 22 0,0-21 16,0 0-16,0 0 0,-21 0 16,21-22-16,1 22 0,-1-21 0,-21 21 15,21-22-15,0 22 0,-21-21 16,0 0-16,21 20 0,-21-20 15,21 21-15,-21 0 0,22-22 0,-22 22 16,0 0-16,0 0 0,21 21 16,-21 21 15,0 0-31,0 0 0,0 1 16,0 20-16,-21-21 0,21 0 15,0 22-15,0-22 0,0 21 16,-22-21-16,22 22 0,0-22 0,0 0 0,0 21 15,0-21-15,0 1 16,0-1-16,22 0 0,-1 0 0,0-21 16,0 0-16,0 21 0,0-21 0,22 0 15,-22 0-15,0 0 0,21 0 16,1-21-16,-22 0 0,21 21 0,1-21 16,-22 0-16,21-1 0,-21 1 0,22 0 15,-22-21-15,0 21 0,0-1 16,0-20-16,0 21 0,-21-21 0,0 20 15,0 1-15,0 0 0,0 0 0,0 0 16,0 0-16,-21-1 16,0 22-16,0 0 15,0 0-15,0 22 0,-1-1 16,1-21-16,0 21 0,21 0 16,0 21-16,-21-20 0,21-1 0,0 0 15,0 21-15,0-21 0,0 1 16,0 20-16,0-21 0,21 0 0,-21 0 15,21 1-15,0-22 0,1 21 0,-1 0 16,0-21-16,0 0 0,0 0 16,22 0-16,-22 0 0,21 0 0,-21 0 15,22 0-15,-1 0 0,0-21 0,-21 0 16</inkml:trace>
  <inkml:trace contextRef="#ctx0" brushRef="#br2" timeOffset="197796.97">12467 6773 0,'0'0'0,"0"-21"0,0 0 0,0 0 16,0 0-16,0 0 0,-21-1 15,21 1-15,-21 21 0,0 0 16,-1-21-16,1 21 0,0 0 15,0 0-15,0 21 16,0 0-16,-1-21 0,1 22 16,0-1-16,0 21 0,0-21 0,21 22 15,-21-22-15,-1 21 0,22-21 16,-21 22-16,21-1 0,0-21 0,0 21 16,0 1-16,0-22 0,0 21 0,0-21 15,0 22-15,21-22 0,1 0 16,-1 0-16,0 0 0,21 1 0,-21-1 15,22-21-15,-22 0 0,21 21 16,1-21-16,-1 0 0,106-21 16,-106 0-16,1 21 15,-1-22-15,0 1 0,-20 0 16,20-21-16,-21 21 0,21-1 16</inkml:trace>
  <inkml:trace contextRef="#ctx0" brushRef="#br2" timeOffset="198692.56">12996 6943 0,'0'-21'0,"0"84"0,0-148 0,0 128 15,0-107-15,-21 43 0,0 21 0,0 0 16,0 0-16,-1 0 0,1 0 16,0 0-16,0 0 0,0 0 15,0 21-15,-1 0 0,1 1 0,0-1 16,21 0-16,-21 0 0,0 0 16,21 0-16,0 22 0,0-22 0,0 0 15,0 0-15,0 0 0,0 22 16,0-22-16,0 0 15,0 0-15,21-21 0,0 0 0,0 0 16,0 0-16,1 0 0,-1 0 0,0 0 16,0 0-16,0-21 0,0 0 15,22 0-15,-22 0 0,0-1 0,0 1 16,0 0-16,1 0 0,-22 0 0,21-22 16,-21 22-16,21-21 15,-21 21-15,0 0 0,0-1 16,0 44 15,-21-1-31,0 63 16,21-62-16,-22-1 0,22 0 15,0 0-15,0 0 0,0 0 16,0 1-16,0-1 0,0 0 0,22 0 16,-1-21-16,0 0 0,0 21 0,0-21 15,0 0-15,1 0 0,20 0 16,-21 0-16,0-21 0,22 0 0,-22 21 15,0-21-15,0 0 0,0-1 16,0-20-16,1 21 0,-1 0 0,0 0 16,-21-22-16,21 22 0,-21-21 0,0 21 15,0-1-15,21 1 16,-21 0-16,0 0 0,0 42 31,0 0-31,0 0 16,0 1-16,0-1 0,-21 0 0,21 21 15,0-21-15,0 1 0,0-1 0,0 0 16,-21 0-16,21 0 0,0 0 16,-21 1-16,21-1 0,0 0 0,0 0 15,0-42 32,0 0-47,0 0 16,0-1-16,0 1 0,0 0 0,0 0 15,0 0-15,0-22 0,0 22 0,21 0 16,0-21-16,-21 21 0,42-22 16,-20 22-16,-1 0 0,0-21 0,21 20 15,-21 22-15,22-21 0,-1 21 0,0-21 16,-20 21-16,20 0 0,0 21 16,-21 0-16,22 1 0,-22-1 0,-21 0 15,21 21-15,-21-21 0,0 1 16,0 20-16,0-21 0,0 21 15,0-20-15,0 20 0,0-21 0,0 0 16,0 0-16,-21 22 0,21-22 16,0 0-16,-21 0 0,0-21 15,21 21-15,0-42 32,0 0-32,0 0 15,0 0-15</inkml:trace>
  <inkml:trace contextRef="#ctx0" brushRef="#br2" timeOffset="199479.62">15261 6816 0,'21'0'0,"43"-43"16,-64 22-16,21 0 16,0 21-16,0-21 0,0 0 0,1 0 15,-1-1-15,-21-20 0,0 21 16,21 0-16,-21-22 0,0 22 0,0 0 15,0 0-15,0 0 0,0 0 16,-21-1-16,0 22 0,-1 0 0,1 0 16,0 0-16,0 0 0,0 0 15,-22 0-15,22 0 0,0 22 0,0-1 16,-21 0-16,20 21 0,22-21 16,-21 1-16,21-1 0,0 21 0,0-21 15,0 0-15,0 1 0,0 20 16,0-21-16,0 0 0,21 0 0,-21 22 15,22-22-15,-1 0 0,0 0 0,0 0 16,0 1-16,0-1 16,1 0-16,-1 0 0,0 0 0,0 0 15,-21 1-15,21-22 0,-21 21 16,0 0-16,-21-21 16,0 0-16,0 0 15,0 0-15,-22 0 0,22 0 0,-21 0 16,-1 0-16,1 0 0,0 0 15,-1-21-15,1 21 0,0-21 0,21-1 16,-22 22-16,22-21 0,0 21 0,0 0 16,0-21-16,-1 21 0,1 0 15,21-21 1,21 21 15,1 0-31,-1 0 16,0 0-16,0 0 0,0 0 15,22 0-15,-22 0 0</inkml:trace>
  <inkml:trace contextRef="#ctx0" brushRef="#br2" timeOffset="200192.54">15579 6922 0,'21'0'0,"0"0"31,0 0-31,0 0 16,0-22-16,-21 1 0,22 21 0,-1-21 16,0 21-16,0-21 0,0 0 15,0 21-15,-21-21 0,43-43 16,-43 43-1,-21 21 1,-1 0 0,1 21-16,0-21 15,0 21-15,0 0 0,0 1 16,21-1-16,-22 0 0,1 0 0,21 0 16,-21 0-16,21 1 0,0-1 15,0 0-15,0 0 0,0 0 16,0 0-16,0 1 0,21-22 15,0 21-15,1-21 16,-1 0-16,0 0 0,0 0 0,0 0 16,0 21-16,1-21 0,-1 0 0,21 0 15,-21 0-15,0 0 0,22 0 16,-22 0-16,21-21 0,-21 21 16,1-21-16,20 21 0,-21-22 0,0 1 15,22 21-15,-1-42 0,-21 42 16,0-21-16,0 0 0,1-1 15,-1 1-15,0 0 0,0-21 0,-21 21 16,21-1-16,-21 1 0,21-21 16,-21 21-16,0 0 0,0-1 15,-21 22 1,0 22-16,0-1 0,0 0 16,0 0-16,-1 0 0,1 0 0,-21 1 15,42 20-15,-21-21 0,0 0 0,21 22 16,0-22-16,0 0 15,0 0-15,0 0 0,0 0 0,0 1 16,21-1-16,0-21 0,0 0 16,0 21-16,22-21 0,-22 0 15,21 0-15,0 0 0,-20 0 0,20 0 16,0 0-16,1-21 0,-1 0 0,-21-1 16,21 22-16,-20-21 0,-1 0 15,0 0-15</inkml:trace>
  <inkml:trace contextRef="#ctx0" brushRef="#br2" timeOffset="202288.82">17822 6350 0,'0'0'0,"0"-21"0,0 0 0,0 0 15,0-1-15,0 1 16,0 0-16,-21 21 16,0 0-1,0 0-15,0 0 16,-1 0-16,1 21 0,0 0 0,-21 22 16,21-1-16,-1 0 0,1 22 15,0-1-15,0-20 0,0 20 16,0-20-16,21 20 0,0-21 0,-22 1 0,22-1 15,0 0-15,0 1 0,0-22 16,0 21-16,0-21 0,0 1 0,22-1 16,-1 0-16,0 0 0,0 0 15,0-21-15,22 0 0,-22 0 16,21 0-16,-21 0 0,22 0 0,-1 0 16,0 0-16,-21-21 0,22 21 15,-1-21-15,-21 0 0,22 0 0,-1-1 16,-21 1-16,21 0 0,-20 0 0,-1 0 15,0-22-15,0 22 0,0-21 16,0 21-16,1-22 0,-22 22 0,0 0 16,0 0-16,21-21 0,-21 20 15,0 1-15,0 42 32,0 1-32,0-1 15,-21 0-15,21 0 0,0 21 0,-22-20 16,22-1-16,-21 21 0,21-21 0,0 22 15,0-22-15,0 0 0,0 0 16,0 0-16,0 0 0,0 1 0,21-1 16,1-21-16,-1 0 15,0 0-15,0 0 0,0 0 16,22 0-16,-22 0 0,0 0 0,0 0 16,0-21-16,22 21 0,-22-22 15,-21 1-15,21 0 0,0 0 16,-21 0-16,0 0 0,0-1 0,0 1 15,0-21-15,0 21 0,-21 0 16,0-22-16,0 22 0,-1 0 0,1 0 16,-21 0-16,21 21 0,-22 0 0,1 0 15,21-22-15,0 22 0,0 0 16,-1 0-16,1 0 0,21 22 31,21-22-31,22 0 0,-22 0 0,21 0 16,1 0-16,20 0 0,-21 0 0,22 0 15,-22 0-15,22 0 0,-1 0 16,-20 0-16,20 0 0,-21-22 0,1 22 16,20-21-16,-20 21 15,-1 0-15,0 0 0,-21-21 0,1 21 16,-1 0-16,0 0 0,-42 0 31,0 0-31,-1 0 0,1 0 16,0 21-16,0-21 0,0 21 15,0 1-15,-1-1 0,1 0 0,0 0 16,0 0-16,0 0 0,0 1 0,-1-1 16,1 0-16,0 0 0,21 21 15,-21-20-15,21-1 0,0 0 16,0 0-16,0 0 0,0 0 16,21-21-16,0 0 0,-21 22 15,21-22-15,1 0 0,-1 0 0,0 0 16,0 0-16,0 0 0,0 0 0,1 0 15,-1-22-15,0 22 0,0-21 16,0 21-16,0-21 0,1 0 0,-1 0 16,0 0-16,0-1 0,0-20 0,-21 21 15,21-21-15,1-1 16,-1 22-16,-21-42 0,21 20 0,-21 1 0,21 0 16,-21-22-16,0 22 0,0-1 15,21 22-15,-21-21 0,0 21 0,0 0 16,0-1-16,0 1 0,-21 21 47,21 21-47,-21 22 0,21-22 15,0 21-15,0 1 0,-21-1 0,21 21 16,0-20-16,-21-1 0,21 0 0,0 1 16,0-1-16,0 0 0,0-20 15,0 20-15,0-21 0,0 0 0,0 0 16,0 1-16,0-1 0,0 0 15,21-21-15,0 0 0,0 0 16,0 0-16,0 0 0,1 0 0,-1 0 16,0 0-16,0 0 0,0 0 15,0-21-15,1 21 0,-1-21 16,0-1-16,0 1 0</inkml:trace>
  <inkml:trace contextRef="#ctx0" brushRef="#br2" timeOffset="202713.35">19685 6689 0,'0'21'31,"0"0"-31,21-21 16,0 0-16,0 0 15,1 0-15,-1-21 16,0 21-16,0 0 0,-21-21 0,21 0 15,0 21-15,1-22 0,-1 22 16,-21-21-16,0 0 0,0 0 0,0 0 16,0 0-16,0-1 0,0 1 15,-21 21 1,-1 0-16,1 0 0,0 21 16,0 1-16,0-1 0,0 0 15,-1 21-15,1-21 0,0 22 16,0-22-16,0 21 0,21-21 0,-21 1 15,21 20-15,0-21 0,0 0 16,0 0-16,0 1 0,0-1 16,21 0-16,0-21 0,0 0 0,0 21 15,0-21-15,1 0 0,-1 0 16,0 0-16,0 0 0,0 0 0,0 0 16,1 0-16,-1 0 0,0-21 15,0 21-15,0-21 0,0 0 0,1-1 16,-1 22-16</inkml:trace>
  <inkml:trace contextRef="#ctx0" brushRef="#br2" timeOffset="202971.76">20468 6858 0,'0'0'0,"0"21"15,0 0-15,0 1 16,0-1-16,0 0 0,0 0 16,0 0-16,-21 0 15,0 1-15,0-1 0,-1 0 16,1 0-16,0-21 16,0 21-16,0 0 0,0-21 15,-1 22-15,1-22 0,0 0 0,0 0 16,0 0-16,0 0 15</inkml:trace>
  <inkml:trace contextRef="#ctx0" brushRef="#br2" timeOffset="203864.76">21611 6710 0,'21'0'0,"-21"-21"15,0 0 1,21-1-16,-21 1 15,0 0-15,0 0 0,0 0 16,0 0-16,0-1 0,0 1 0,0 0 16,0-21-16,-21 21 0,0-1 15,0 1-15,21 0 0,-21 0 0,0 21 16,-1 0-16,1 0 16,-21 0-16,21 0 0,0 0 0,-22 21 15,22-21-15,-21 21 0,21 22 0,-1-22 16,-20 21-16,21-21 0,0 22 15,21-1-15,-21-21 0,21 21 0,-22 1 16,22-22-16,0 21 0,0-21 16,0 22-16,0-22 0,0 0 0,0 0 15,22 0-15,-1 1 0,0-22 0,0 21 16,0-21-16,22 0 0,-22 0 16,21 0-16,-21 0 0,22 0 0,-1 0 15,0-21-15,1 21 0,-1-22 0,-21 1 16,21 0-16,1 0 15,-22 0-15,21-22 0,-21 1 0,1 21 16,-1-21-16,0-22 0,0 22 0,-21-22 16,0 22-16,21-22 0,-21 22 15,0 0-15,21-1 0,-21 1 0,0 0 16,0-1-16,0 22 0,0 0 16,0 0-16,-21 21 15,0 0-15,21 21 16,0 0-16,-21 22 0,21-22 15,-21 21-15,21 0 0,0 1 0,0 20 16,0-20-16,0-1 0,-21 21 16,21-20-16,0-1 0,0 0 0,0 1 15,0-22-15,0 21 0,0-21 16,0 1-16,0-1 0,21 0 16,-21 0-16,21 0 0,0-21 0,0 0 15,-21 21-15,21-21 0,1 0 0,-1 0 16,0 0-16,0 0 0,0 0 15,0-21-15,1 21 0,-1-21 0,0 0 16,0 0-16</inkml:trace>
  <inkml:trace contextRef="#ctx0" brushRef="#br2" timeOffset="204297.03">22288 6435 0,'0'0'0,"0"-21"0,0-1 0,0 44 31,-21-1-16,21 0-15,-21 21 0,21-21 16,-21 1-16,21-1 0,0 21 16,0-21-16,0 0 0,0 1 0,0-1 15,0 0-15,0 0 0,0 0 16,0 0-16,21 1 0,0-22 16,0 0-16,1 0 0,-1 0 0,0 0 15,0 0-15,0 0 0,0 0 16,1 0-16,20 0 0,-21-22 0,0 1 15,0 21-15,1-21 0,-22 0 16,0 0-16,21-22 0,-21 22 16,0 0-16,0-21 0,0-1 0,0 22 15,-21-21-15,-1 0 0,1 20 16,0 1-16,0 0 0,0 0 0,0 0 16,-1 21-16,1 0 0,-21 0 0,21 0 15,0 0-15,-1 21 0,1 0 16,0 0-16,0 0 0,21 1 0,0 20 15,-21-21-15,21 0 0,0 0 16,-21 1-16,21 20 0,0-21 16,0 0-16,0 0 0,0 1 0,21-22 15,0 0-15,0 0 16,0 0-16,0 0 0,1 0 0,20 0 16</inkml:trace>
  <inkml:trace contextRef="#ctx0" brushRef="#br2" timeOffset="205376.51">22860 6350 0,'0'21'16,"-21"0"-16,21 1 16,-21-1-16,21 21 0,0-21 15,-22 0-15,1 1 0,21 20 16,-21-21-16,21 0 0,0 0 0,0 22 15,0-22-15,0 0 0,0 0 16,0 0-16,21 1 16,0-22-1,1 0-15,-1 0 16,0 0-16,0 0 0,0 0 0,0-22 16,1 1-16,-1 0 0,0 0 15,-21 0-15,21-22 16,0 22-16,-21 0 0,0 0 15,0 0-15,21 0 0,-21-1 16,22 1-16,-22 0 16,0 42-1,0 0 1,0 1-16,0-1 0,0 0 0,-22 0 16,22 0-16,0 0 0,0 1 15,0-1-15,0 0 0,0 0 16,0 0-16,0 0 15,22-21 1,-1 0-16,0 0 0,0 0 16,0 0-16,0 0 0,1 0 15,-22-21-15,0 0 16,21 21-16,-21-21 0,0 0 0,0 0 16,0-1-16,0 1 0,0 0 15,0 0-15,0 0 0,0-22 0,0 22 16,0 0-16,-21 0 0,21-21 0,0 20 15,-22 1-15,22 0 16,0 0-16,0 0 16,22 21-1,-1 0-15,0-21 0,0 21 16,0 0-16,0 0 0,1 0 16,-1 0-16,0 0 0,0 0 15,0 0-15,-21 21 16,21 0-16,-21 0 15,0 0-15,22 0 0,-22 1 16,0-1-16,0 21 0,0-21 0,21 0 16,-21 22-16,21-22 0,-21 0 15,21 0-15,-21 0 0,0 1 0,0-1 16,0 0-16,0 0 16,0-42 46,0 0-62,0 0 0,0-1 16,0 1-16,0 0 0,0 0 15,21-21-15,-21 20 0,21-20 0,1 21 16,-1-21-16,0 20 0,0 1 0,0-21 16,22 21-16,-22 0 0,0-1 15,21 1-15,-21 21 0,1 0 0,-1 0 16,0 0-16,0 0 0,0 0 15,0 0-15,-21 21 0,0 1 0,0-1 16,22 21-16,-22-21 0,0 22 16,21-1-16,-21-21 0,0 21 0,0-20 15,0 20-15,0-21 0,0 0 16,0 0-16,0 1 0,0-1 0,0 0 16,0 0-16,0 0 15,0-42 32,0 0-47,0 0 0</inkml:trace>
  <inkml:trace contextRef="#ctx0" brushRef="#br2" timeOffset="206093.18">24342 6011 0,'0'0'0,"0"22"0,-22-1 15,22 0-15,-21 0 16,0 21-16,21-20 0,-21-1 0,0 21 16,21 0-16,-21 1 0,21-1 15,-22 0-15,22-20 0,0 20 0,-21 0 16,21 1-16,0-1 0,0-21 15,0 0-15,0 22 0,0-22 16,0 0-16,0 0 0,0 0 16,21-21-1,1 0 1,-1 0-16,0 0 0,0-21 16,-21 0-16,21 0 0,0 0 15,1-1-15,-1 1 0,0 0 0,0-21 16,0 21-16,0-22 0,1 22 0,-22-21 15,21 21-15,-21-1 0,21 1 16,-21 0-16,-21 42 31,0 0-15,21 1-16,-22-1 0,1 0 0,21 0 16,0 21-16,0-20 0,-21-1 15,21 0-15,0 0 0,-21 0 0,21 0 16,0 1-16,0-1 0,0 0 15,0 0 1,21-21-16,0 0 0,0 0 16,1 0-16,-1 0 0,0 0 15,0 0-15,0-21 0,0 21 0,1-21 16,-1 21-16,0-21 0,-21-1 16,21 1-16,-21 0 0,21-21 15,-21 21-15,0-22 0,0 22 0,0-21 16,0 21-16,0-1 0,0-20 15,0 21-15,0 0 0,-21 21 0,0-21 16,0 21-16,0 0 0,-1 0 16,1 0-16,0 0 0,0 0 15,0 21-15,0 0 0,-1 0 16,22 0-16,-21 0 0,21 1 16,0-1-16,0 0 0,0 0 0,0 0 15,0 0-15,0 1 0,21-22 16,22 0-16,-1 21 15</inkml:trace>
  <inkml:trace contextRef="#ctx0" brushRef="#br2" timeOffset="206664.36">25252 6308 0,'-21'0'0,"42"0"0,-42-21 0,-1 21 16,1 0-16,0-22 0,0 22 0,0 0 16,0 0-16,-1 0 15,1 0-15,0 0 0,0 22 16,21-1-16,-21 0 0,0 0 0,-1 0 16,22 0-16,0 22 0,-21-22 15,0 21-15,21-21 0,0 1 0,0 20 16,0-21-16,0 0 0,0 0 15,0 1-15,0-1 0,0 0 0,0 0 16,0 0-16,21-21 0,0 0 16,1 0-16,-1 0 0,0 0 15,0 0-15,0 0 0,0 0 16,1-21-16,-1 21 16,0-21-16,0 0 0,0 0 0,-21-1 0,21 1 15,1-21-15,-22 21 0,0-22 16,21 22-16,0-21 0,-21 0 15,21 20-15,-21 1 0,0 0 0,0 0 16,0 0-16,0 42 31,0 0-31,0 21 16,-21-20-16,21-1 0,0 0 16,0 21-16,0-21 0,0 1 0,0-1 15,0 0-15,0 0 0,0 0 16,0 0-16,0 1 0,21-1 15,0-21-15,0 0 0,1 0 16,-1 0-16,0 0 16,0 0-16,0 0 0,22 0 0,-22 0 15,21-21-15,-21-1 0,22 22 0,-1-21 16,-21 0-16</inkml:trace>
  <inkml:trace contextRef="#ctx0" brushRef="#br2" timeOffset="207193.06">25908 6371 0,'-64'85'0,"128"-191"0,-64 85 0,0 63 0,0-105 15,0 42 1,-21 21-16,0 0 0,-1 0 16,1 0-16,-21 0 0,21 0 15,0 0-15,-1 21 0,1-21 16,0 21-16,0 0 0,-21 0 0,42 0 16,-22 1-16,1-1 0,0 21 0,21-21 15,-21 0-15,21 1 0,0-1 16,0 0-16,0 0 0,0 0 0,0 0 15,0 1-15,0-1 16,21-21-16,0 0 0,0 0 16,1 0-16,-1 0 0,0 0 15,0 0-15,0-21 16,0-1-16,1 1 0,-1 0 0,0 0 16,-21 0-16,21-22 0,0 22 15,0-21-15,-21 0 0,22-1 16,-1 1-16,0 0 0,-21 20 0,0-20 15,21 0-15,-21 21 0,21-22 16,-21 22-16,0 0 0,0 0 0,0 0 16,0-1-1,0 44 1,-21-1-16,21 0 0,-21 0 16,0 21-16,21-20 0,0 20 15,0-21-15,-21 21 0,21 1 0,-22-22 16,22 21-16,0-21 0,0 22 15,0-22-15,0 21 0,0-21 16,0 1-16,0-1 0,0 0 16,0 0-1,22-21-15,-1 0 16,0 0-16,0 0 0,0 0 16,0 0-16,1 0 0,-1 0 15</inkml:trace>
  <inkml:trace contextRef="#ctx0" brushRef="#br2" timeOffset="207440.6">26331 6604 0,'-21'64'31,"0"-64"-31,21 21 0,-21 0 0,0 0 16,21 0-16,-22 0 0,1 1 16,0-22-16,21 21 0,-21 0 15,0-21-15,0 21 0,-1-21 0,1 0 16,0 21-16,0-21 0,0 0 16,-22 0-16,22 21 0,-21-21 15,21 0-15</inkml:trace>
  <inkml:trace contextRef="#ctx0" brushRef="#br2" timeOffset="209416.46">14139 8022 0,'21'-21'0,"-42"42"0,42-63 0,-21 21 15,0 0-15,0-1 0,0 1 16,0 0-16,0 0 16,0 0-16,-21 0 15,0 21-15,0 0 16,0 0-16,0 0 0,-1 0 15,1 0-15,21 21 0,-21 0 16,21 0-16,-21 0 0,21 22 16,0-1-16,0 0 0,-21 1 0,21-1 15,-21 0-15,21 1 0,0-1 0,-22 0 16,22 1-16,0-1 0,0-21 16,0 21-16,0-20 0,0 20 0,0-21 15,0 0-15,22 0 0,20 1 0,-21-1 16,0-21-16,0 21 0,22-21 15,-22 0-15,21 0 0,1 0 16,-22 0-16,21 0 0,0 0 0,1-21 0,-1 0 16,0 21-16,1-22 0,-1 1 15,0 0-15,1-21 0,-1 21 16,-21-1-16,22-20 0,-22 21 0,0-21 16,0-1-16,0 22 0,-21-21 15,21-1-15,-21 1 0,0 21 0,0-21 16,0 20-16,0 1 0,0 0 15,0 0-15,-21 21 16,0 0-16,21 21 0,0 0 16,-21 0-16,21 1 0,-21 20 15,21-21-15,-21 21 0,21 1 0,0-22 16,0 21-16,0-21 0,0 1 0,0 20 16,0-21-16,0 0 0,0 0 15,0 1-15,21-22 0,-21 21 16,21 0-16,0-21 0,0 0 0,0 0 15,1 0-15,-1 0 16,0 0-16,0 0 0,0-21 0,0 21 16,1-21-16,-1-1 0,0 1 0,0 0 15,0 0-15,0 0 0,-21 0 16,0-22-16,0 22 0,22-21 0,-22-1 16,0 22-16,21-21 0,-21 21 15,0 0-15,0-1 0,0 1 16,0 0-16,0 42 31,-21 22-31,21-22 16,-22 0-16,22 0 0,0 21 0,0-20 15,0 105 1,0-106-16,0 0 0,0 0 16,22 0-16,-22 0 0,21 1 15,0-22-15,0 21 0,0-21 16,0 0-16,1 0 0,-1 0 0,21 0 15,-21 0-15,0 0 0,22-21 16,-22-1-16,21 22 0,-21-21 0,1 0 16,20 0-16,-21 0 0,0 0 15,0-22-15,1 22 0,-1-21 16,0 21-16,-21-22 0,0 22 0,0-21 16,0 21-16,0-1 0,0 1 0,0 0 15,-21 21 1,0 21-1,-1 0-15,22 1 0,0-1 16,0 0-16,0 0 0,0 21 0,0-20 16,0-1-16,0 21 0,0-21 0,0 0 15,22 1-15,-22-1 0,21 0 16,-21 0-16,21 0 0,0 0 16,0 1-1,-42-22 16,0 0-15,0-22-16,0 22 0,21-21 16,-22 21-16,1 0 0,21-21 0,-21 21 15,21 21 17,21-21-17,-21 21-15,21-21 0,1 0 16,-1 0-16,0 0 15,0 22-15,0-22 0,22 0 16,-22 0-16,0 0 0,21 0 0,-21-22 16,22 22-16,-22-21 0,0 0 15,21 21-15,-20-21 0,-1 0 0,0 0 16,0-1-16,0-20 0,0 21 16,1-21-16,-1-1 0,0 1 0,0 0 15,0-1-15,0-20 0,-21 20 16,22 1-16,-22 0 0,21 21 0,-21-22 15,0 1-15,21 21 0,-21 0 0,0-1 16,0 1-16,0 0 0,0 42 31,0 0-31,-21 1 0,21-1 16,-21 0-16,-1 21 0,22 1 16,-21-1-16,0 0 0,0 1 0,0-1 15,21 21-15,-21-20 0,-1-1 0,22 0 16,0-20-16,0 20 0,0-21 15,-21 21-15,21-20 0,0-1 0,0 0 16,0 0-16,21-21 16,1 0-16,-1 0 15,0 0-15,0-21 0,-21 0 16,21 21-16,0-21 0</inkml:trace>
  <inkml:trace contextRef="#ctx0" brushRef="#br2" timeOffset="209637.34">15960 8022 0,'0'0'0,"-22"0"0,1 0 16,42 0 15,1 0-31,-1 0 0,0 0 16,0 0-16,0 0 0,0 0 15,1 0-15,-1 0 0,0-21 0,0 21 16,0 0-16,0-21 0,1 0 16,20 21-16,-21-21 0,21 21 0</inkml:trace>
  <inkml:trace contextRef="#ctx0" brushRef="#br2" timeOffset="210704.72">16743 7938 0,'0'21'16,"-21"0"-1,-1-21-15,1 21 0,0 0 16,0 0-16,0 1 0,0 20 16,-1-21-16,22 0 0,-21 0 15,0 1-15,21-1 0,0 0 0,0 0 16,0 0-16,0 0 0,0 1 0,0-1 15,0 0-15,0 0 16,21-21-16,0 0 0,1 0 16,-1 0-16,0 0 0,0 0 15,0 0-15,0 0 0,1 0 16,-22-21-16,21 0 0,0 0 16,-21-1-16,0 1 15,0 0-15,0 0 0,0 0 16,0-22-16,0 22 0,0 0 0,0-21 15,0 21-15,0-22 0,0 22 16,0 0-16,0 0 0,0 0 0,0-1 16,21 22-16,0-21 0,0 21 15,1 0-15,-1-21 0,0 21 16,0 0-16,0 0 0,0 0 0,1 0 16,-1 21-16,0 0 0,-21 1 15,21-1-15,-21 0 0,21 21 16,-21-21-16,0 22 0,0-22 15,0 0-15,0 21 0,0-20 0,0-1 16,0 21-16,0-21 0,0 0 16,0 1-16,0-1 0,0 0 15,0 0 1,0-42 15,0 0-15,0 0-16,0-1 0,0 1 15,0 0-15,0 0 0,0 0 0,0-22 16,0 22-16,21-21 0,1 21 16,-1-22-16,-21 22 0,21 0 15,0-21-15,0 21 0,0 21 0,1-22 16,-1 1-16,0 21 0,0 0 16,0 0-16,0 0 0,-21 21 15,22 1-15,-1-1 16,0 0-16,-21 0 0,21 21 0,0-20 15,0 20-15,-21-21 0,0 0 0,0 0 16,0 22-16,0-22 0,0 0 16,0 0-16,0 0 0,0 1 15,-21-22 1,0 0 15,21-22-31,0 1 16,0 0-16,0 0 15,0 0-15,0 0 0,64-106 16,-43 105 0,21-20-16,-21 21 0,0-21 0,1 20 15,20 1-15,-21 0 0,21 21 16,-20 0-16,-1-21 0,0 21 0,0 0 16,0 0-16,0 21 0,1 0 0,-22 0 15,0 1-15,0 20 0,0-21 16,0 21-16,0-20 0,0-1 0,0 21 15,0-21-15,0 0 0,0 1 16,0 20-16,0-21 0,0 0 16,0 0-16,0 1 0,-22-22 15,22 21-15,0-42 47,0-1-31</inkml:trace>
  <inkml:trace contextRef="#ctx0" brushRef="#br2" timeOffset="210967.57">18182 7938 0,'-21'63'16,"21"-42"-16,-21 0 0,21 1 15,-21-1-15,21 0 0,-22 0 0,22 21 16,0-20-16,0-1 0,-21 0 0,21 0 16,-21 0-16,21 0 15,0 1-15,0-1 16,0-42 31,0-1-47,0 1 0,21 0 15</inkml:trace>
  <inkml:trace contextRef="#ctx0" brushRef="#br2" timeOffset="211184.45">18161 7768 0,'-21'0'16,"-22"0"-1,22 0 1,21 21 15</inkml:trace>
  <inkml:trace contextRef="#ctx0" brushRef="#br2" timeOffset="211865.06">18478 7895 0,'22'21'31,"-1"-21"-31,0 0 16,0 0-16,0 0 16,0 0-16,1 0 0,-1 0 15,0 0-15,0 0 0,0 0 16,0 0-16,22 0 0,-22 0 0,0 0 16,0-21-16,0 21 15,1 0-15,-22-21 16,-22 21 15,1 0-31,0 0 16,0 21-16,0 0 0,0 1 0,-1-1 15,1 0-15,0 21 0,0-21 16,-21 22-16,20-22 0,1 21 0,0-21 16,-21 22-16,21-22 0,-1 0 0,1 0 15,0 0-15,0 1 0,0-1 16,0-21-16,-1 21 0,22 0 15,0-42 17,0 0-17,22 21-15,-22-21 0,21-1 0,0 1 16,0 0-16,0 0 0,0 0 16,1 0-16,-1-1 0,0 1 0,0 0 15,0 0-15,0 21 0,-21-21 16,22 21-16,-1 0 15,-21 21-15,0 0 0,0 0 16,0 0-16,0 1 16,0-1-16,0 0 0,21-21 0,-21 21 15,0 0-15,21-21 0,-21 21 16,21-21-16,-21 22 16,21-22-16,1 0 0,-1 0 15,0 0-15,0 0 0,0 0 16,0 0-16,1 0 0,-1 0 15,0 0-15,0-22 0,0 1 16</inkml:trace>
  <inkml:trace contextRef="#ctx0" brushRef="#br2" timeOffset="212320.8">19135 8043 0,'21'0'31,"0"0"-15,0 0-16,0 0 0,0-21 16,1 21-16,-22-21 0,21 21 0,-21-21 15,21 0-15,-21 0 0,21-1 16,-21 1-16,0 0 0,0 0 15,0 0-15,0 0 32,-21 21-32,0 0 0,0 0 15,-1 21-15,1-21 0,-21 21 0,21 0 16,0 0-16,-1 22 0,1-22 16,0 0-16,21 21 0,-21-21 0,21 22 15,-21-22-15,21 0 0,0 21 16,0-20-16,0-1 0,0 0 0,0 0 15,0 0-15,0 0 0,21-21 16,0 0-16,0 22 0,0-22 16,1 0-16,-1 0 0,0 0 15,0 0-15,0 0 0,0 0 16,1-22-16,-1 1 16,0 0-16,-21 0 0,21 0 15,0 21-15,0-21 0</inkml:trace>
  <inkml:trace contextRef="#ctx0" brushRef="#br2" timeOffset="212548.67">19854 8149 0,'-21'0'15,"21"21"-15</inkml:trace>
  <inkml:trace contextRef="#ctx0" brushRef="#br2" timeOffset="-206767.9">14012 4847 0,'-21'0'0,"42"0"0,-63-21 16,21 21-16,0 0 0,-1 0 15,22-21-15,-21 21 16,0 0-16,0 0 31,0 0-15,0 0 0,-1 0 15,44 0 47,-1 0-78,0 0 0,21 0 16,-21 0-16,1 0 0,20 0 15,0 0-15,1 0 0,-1 0 0,0 0 16,1 0-16,20 0 0,-21 0 0,1 0 15,20 0-15,-20 0 0,-1 0 16,0 0-16,1 0 0,20 0 0,-21 0 16,1 0-16,-1 0 15,22 0-15,-22-21 0,43 21 0,-22 0 16,22 0-16,-1 0 0,1-21 16,0 21-16,-1 0 0,1 0 0,-21 0 15,20 0-15,1 0 0,-22 0 0,22 0 16,0 0-16,-22 0 0,22 0 15,0 0-15,-1 0 0,1-22 0,0 22 16,-1 0-16,1 0 0,0 0 16,-1 0-16,1-21 0,21 21 0,-22 0 15,22 0-15,0-21 0,-21 21 0,21 0 16,-22 0-16,1 0 0,0-21 16,-1 21-16,-20 0 0,20 0 0,1 0 15,0 0-15,-22 0 0,22-21 16,0 21-16,20 0 0,-20-21 15,0 21-15,-22 0 0,22 0 0,0 0 16,-22-22-16,22 22 0,-22 0 16,22 0-16,232-21 15,-253 21-15,21-21 0,-22 21 16,22 0-16,-22 0 0,1 0 16,-1 0-16,1 0 0,-22 0 0,22 0 15,-22 0-15,21-21 0,-20 21 16,-1 0-16,22 0 0,-22 0 0,0-21 15,1 21-15,-22 0 0,21 0 0,-21 0 16,22-21-16,-22 21 16,0 0-16,0 0 0,0 0 15,-21-22 1,-21 22 31,0 0-32,0 0-15,0 0 0</inkml:trace>
  <inkml:trace contextRef="#ctx0" brushRef="#br2" timeOffset="-205083.87">402 9673 0,'0'-21'16,"0"42"-16,0-63 15,0 21-15,0 0 16,0-1 0,0 44 15,0-1-31,0 0 0,-21 64 31,0-43-31,21 0 0,0 22 0,-21-22 16,21 0-16,-22 1 0,22-1 0,-21 0 15,21 1-15,0-1 0,0 0 16,-21 1-16,21-1 0,-21-21 0,21 22 16,0-22-16,0 21 15,0-21-15,-21 0 0,21 1 0,0-1 16,0-42 15,21-1-31,0 1 0,0-21 16,-21 21-16,21-22 0,1 22 0,-1-21 15,-21 0-15,21 20 0,0-20 16,0 0-16,-21-1 0,21 22 0,1-21 16,-1 21-16,42-22 15,-42 43 1,1 0-16,-1 0 15,63 127 1,-62-105 0,-22-1-16,0 21 0,21-21 0,0 0 15,-21 1-15,21-1 0,-21 0 16,21 0-16,0 0 0,-21 0 0,22-21 16,-1 0-16,0 0 15,0 0-15,0 0 0,0 0 16,1-21-16,-1 21 0,-21-21 15,21 0-15,0 0 0,0 0 16,-21-22-16,21 22 0,-21 0 0,22-21 16,-22-1-16,21 1 0,-21 21 15,0-22-15,0 1 0,0 0 16,0-1-16,0 1 0,0 21 0,0-21 16,0 20-16,0 1 0,-21 0 15,-1 21 1,22 21-1,0 0 1,0 1-16,0-1 0,0 0 16,0 0-16,22 0 15,-1 0-15,-21 1 0,21-1 16</inkml:trace>
  <inkml:trace contextRef="#ctx0" brushRef="#br2" timeOffset="-204704.09">1397 10075 0,'0'0'15,"21"0"-15,0 0 16,-21-21-16,21 21 0,-21-21 0,22 21 16,-22-21-16,21 0 0,-21 0 15,21 21-15,-21-22 16,0 1-16,0 0 0,0 0 15,0 0 1,-21 21-16,0 0 16,-1 0-16,1 21 0,0 0 15,0 0-15,21 0 0,-21 1 16,0-1-16,-1 0 0,1 21 0,21-21 16,0 1-16,0-1 0,0 21 15,0-21-15,0 0 0,0 1 0,0-1 16,0 0-16,0 0 15,21-21-15,1 21 0,-1-21 16,0 0-16,0 0 16,0 0-16,0 0 0,22 0 0,-22-21 0,0 21 15,0-21-15,22 0 16,-22 21-16,0-21 0,0-1 0</inkml:trace>
  <inkml:trace contextRef="#ctx0" brushRef="#br2" timeOffset="-204116.42">2011 9483 0,'-21'42'15,"21"-21"-15,0 0 0,0 1 16,-22 20-16,22-21 0,0 21 15,0 1-15,0-22 0,0 21 0,-21 1 16,21-1-16,0 0 0,0-21 16,0 22-16,0-1 0,0-21 0,0 0 15,0 22-15,0-22 16,0 0-16,-21 0 0,21 0 0,0 1 16,0-44 15,0 1-16,0 0-15,0 0 16,0 0-16,0 0 0,0-1 16,0-20-16,21 21 0,-21 0 15,21 0-15,1-1 0,-1 1 0,0 21 16,21-21-16,-21 0 0,1 21 16,20 0-16,-21 0 0,21 0 0,-20 0 15,-1 0-15,0 0 0,21 21 0,-21 0 16,1 0-16,-1 1 0,-21-1 15,0 0-15,0 0 0,0 0 0,0 22 16,-21-22-16,-1 0 0,1 0 16,0 0-16,-21 22 0,21-22 15,-1 0-15,1 0 0,-21-21 0,21 21 16,0 0-16,-1-21 0,1 0 16,0 0-16,0 0 15,21-21 1,0 0-1,0 0 1,0 0-16,21 0 0,0-1 16</inkml:trace>
  <inkml:trace contextRef="#ctx0" brushRef="#br2" timeOffset="-203523.25">3069 9504 0,'0'0'0,"0"-21"16,-21 21 0,0 0-16,0 21 0,-1 0 15,1 21-15,21-20 16,-21 20-16,0 0 0,21 1 0,-21-1 15,0 0-15,-1 1 16,22-1-16,-21 0 0,0 1 0,0-1 16,0 0-16,21-21 0,-21 22 0,21-22 15,-22 0-15,22 0 0,-21 0 16,21 1-16,0-44 47,21 22-47,-21-21 0,22 0 0,-1 0 15,-21 0-15,21-22 0,0 22 16,-21-21-16,21 0 0,0-1 0,1 1 16,-22 0-16,21-1 0,0-20 15,0 20-15,0 1 0,0 0 16,1 21-16,-22-22 0,21 22 0,0 0 16,0 21-16,0 0 15,0 21 1,-21 21-16,0-20 0,0 20 15,0 0-15,22 1 0,-22-1 0,0 0 16,0 1-16,0-22 0,0 21 0,0 0 16,0-20-16,0 20 0,0-21 15,0 0-15,0 22 0,0-22 16,0 0-16,0 0 0,0 0 31,0-42-15,-22 0-1</inkml:trace>
  <inkml:trace contextRef="#ctx0" brushRef="#br2" timeOffset="-203312.37">2603 10012 0,'0'0'0,"22"0"31,-1 0-31,0 0 15,21 0-15,1 0 0,-22-21 16,21 21-16,0-21 0,1 21 0,-1-22 16,0 22-16,1-21 0,-1 21 0,0-21 15,1 0-15,-1 21 0,0-21 16,1 0-16,-1-1 0,0 1 0,1 0 16,-22-21-16,21 21 0</inkml:trace>
  <inkml:trace contextRef="#ctx0" brushRef="#br2" timeOffset="-203031.53">3598 9589 0,'0'0'0,"-21"0"32,21 21-32,-21 0 15,21 0-15,0 0 0,0 0 0,0 22 16,-21-22-16,21 21 0,0 1 0,-21-1 16,21 0-16,0 1 0,0-1 15,-22 21-15,22-20 0,-21-1 0,21 22 16,-21-22-16,21 21 0,0-20 15,-21 20-15,0 1 0,0-22 0,21 0 16,-22 1-16,22 20 0,0-42 0,0 22 16,-21-1-16,21-21 0,0 0 15,0 1-15,0-1 0,0 0 0,0-42 47,0 0-47,0-1 0,21 1 16,-21-21-16,0 0 0,22-1 0</inkml:trace>
  <inkml:trace contextRef="#ctx0" brushRef="#br2" timeOffset="-202704.21">3514 9948 0,'0'-42'16,"0"84"-16,0-105 0,0 42 0,0 0 15,0-22-15,0 22 0,0 0 0,0 0 16,0 0-16,21-22 0,0 22 0,0 21 15,0-21-15,0 0 0,22 21 16,-22 0-16,21 0 0,-21 0 16,22 0-16,-22 0 0,0 21 0,0 0 15,0 0-15,1 0 0,-22 22 0,21-22 16,-21 0-16,0 21 0,0-20 16,-21-1-16,-1 21 0,1-21 0,0 0 15,-21 1-15,-1-1 0,22 0 16,-21-21-16,0 21 0,20 0 0,-20-21 15,21 0-15,0 21 0,0-21 0,-1 0 16,44-21 15,-1 21-31,21-21 0,-21 0 16,0 21-16,1-21 0</inkml:trace>
  <inkml:trace contextRef="#ctx0" brushRef="#br2" timeOffset="-202356.41">4233 9631 0,'0'0'0,"0"21"32,0 0-32,0 0 15,-21 1-15,21-1 0,-21 21 0,21-21 16,0 22-16,-21-1 0,21 0 0,0 1 15,0-1-15,0 0 0,0 1 16,0-1-16,-21 21 0,21-20 0,0 20 16,-22-20-16,22 20 0,0 1 0,0-22 15,0 0-15,-21 22 0,21-22 16,0 0-16,-21 1 0,21-22 0,0 21 16,0-21-16,0 22 0,0-22 0,0 0 15,0 0-15,0-42 47,0 0-47,0 0 0,21-22 0,-21 22 16,21-21-16,-21 0 0,22-1 15</inkml:trace>
  <inkml:trace contextRef="#ctx0" brushRef="#br2" timeOffset="-202032.6">4149 9843 0,'0'-22'0,"0"44"0,-22-86 0,22 43 15,0 0-15,0 0 16,0-1-16,0 1 0,0 0 0,0 0 16,22 21-16,-1 0 0,0-21 15,0 21-15,21 0 0,-20 0 16,20 0-16,0 21 0,1-21 0,-22 21 16,21 0-16,-21 0 0,22 1 15,-22 20-15,-21-21 0,0 0 0,0 22 16,0-22-16,0 0 0,-43 42 15,1-41-15,21-1 0,-21-21 16,-1 21-16,22 0 0,-21 0 0,-1-21 16,22 0-16,0 21 0,0-21 0,0 0 15,0 0-15,-1 0 0,1 0 16,42 0 15,1-21-15,-1 0-16,0 0 0,0 21 0</inkml:trace>
  <inkml:trace contextRef="#ctx0" brushRef="#br2" timeOffset="-201493.9">4847 9292 0,'0'0'0,"0"-21"15,-21 21-15,0 21 32,21 0-17,0 1-15,0-1 0,0 0 0,-21 21 16,21-21-16,0 22 0,0-1 0,0 0 16,0 1-16,-22-1 0,22 0 15,0 1-15,-21-1 0,21 0 0,0 1 16,0-1-16,0-21 0,0 22 0,0-22 15,0 0-15,0 0 0,0 0 16,0 0-16,21-21 0,1 0 16,-1 0-16,0 0 15,0 0-15,0 0 0,0 0 16,1-21-16,20 0 0,-21 0 0,0 0 16,0 0-16,1-1 0,-1-20 0,-21 21 15,21-21-15,-21 20 0,21 1 16,-21-21-16,0 21 0,0 0 0,0-1 15,0 44 1,0-1 0,-21 0-16,21 0 0,0 0 0,-21 0 15,21 1-15,0-1 0,0 0 16,0 21-16,0-21 0,0 1 16,0-1-16,0 0 0,0 0 0,0 0 15,21-21 1,0 0-16,-21-21 31,21 21-31,-21-21 0,0 0 0,21 0 16</inkml:trace>
  <inkml:trace contextRef="#ctx0" brushRef="#br2" timeOffset="-201325">5186 9525 0</inkml:trace>
  <inkml:trace contextRef="#ctx0" brushRef="#br2" timeOffset="-200800.3">5778 9716 0,'0'0'15,"22"-22"-15,-1 22 0,-21-21 0,0 0 16,0 0-16,0 0 16,-21 0-16,-1 21 15,1-22-15,0 22 0,0 0 0,0 0 16,0 0-16,-1 0 0,-20 22 16,21-1-16,0 0 0,0 0 0,-1 0 15,1 22-15,0-22 0,21 21 0,0 0 16,-21-20-16,21 20 15,0 0-15,0-21 0,0 22 0,0-22 16,0 0-16,0 0 0,21 0 0,-21 1 16,21-1-16,0 0 0,1-21 15,20 0-15,-21 21 0,21-21 0,-20 0 16,20 0-16,-21 0 0,21 0 0,-20 0 16,20-21-16,-21 0 0,21 21 15,-20-21-15,20-1 0</inkml:trace>
  <inkml:trace contextRef="#ctx0" brushRef="#br2" timeOffset="-200306.91">6265 9610 0,'0'0'16,"-21"0"-16,0 0 0,-43 0 16,43 0-16,0 0 15,0 21-15,0 0 0,0 0 0,-1 0 16,1 1-16,0-1 0,0 21 15,0-21-15,21 0 0,0 22 0,-21-22 16,21 85 0,0-85-16,0 0 15,21 0-15,0-21 0,0 0 16,0 21-16,0-21 0,1 0 16,-1 0-16,0 0 0,0 0 0,0-21 15,0 0-15,1 0 16,-1 0-16,0 21 0,0-21 0,-21-1 15,21-20-15,-21 21 0,21 0 16,-21-22-16,0 22 0,0-21 0,0 21 16,0 0-16,0-1 0,0 1 0,0 0 15,0 0-15,-21 21 32,0 21-32,21 0 0,0 0 15,0 1-15,0 20 0,0-21 16,0 21-16,0-20 0,0-1 0,0 21 15,0-21-15,0 0 0,0 1 16,0-1-16,0 0 0,0 0 0,0 0 16,0 0-16,21-21 15,0 0-15,1 0 0,-1 0 16,0 0-16,0 0 0,0 0 0,0-21 16,1 0-16,-1 0 0,0 0 15</inkml:trace>
  <inkml:trace contextRef="#ctx0" brushRef="#br2" timeOffset="-200004.08">6773 9229 0,'0'0'0,"-21"0"31,0 0-31,0 21 0,21 0 16,0 0-16,-21 0 0,-1 22 15,1-22-15,21 21 0,0 1 0,-21-1 16,21 0-16,-21 22 0,0-22 0,21 0 16,0 1-16,0-1 0,-21 0 15,21-20-15,0 20 0,-22-21 0,22 0 16,0 22-16,0-22 0,0 0 16,0 0-16,0 0 15,22-21 1,-1 0-16,0 0 15,0-21-15,0 21 0,0-21 16,1 0-16,-1 0 0</inkml:trace>
  <inkml:trace contextRef="#ctx0" brushRef="#br2" timeOffset="-199716.73">7133 9525 0,'0'0'0,"-21"0"31,0 21-31,21 0 16,-21 1-16,-1-1 0,22 0 0,-21 0 15,0 0-15,21 22 0,0-22 16,-21 21-16,21-21 0,-21 0 0,21 22 16,0-22-16,0 0 0,0 0 0,0 0 15,0 1-15,0-1 0,0 0 16,21 0-1,0-21-15,0 0 0,0 0 0,1 0 16,-1 0-16,0 0 16,0-21-16,0 21 0,0-21 15,1 0-15,-1-1 0,0 1 0,0 0 16</inkml:trace>
  <inkml:trace contextRef="#ctx0" brushRef="#br2" timeOffset="-199000.77">7408 9652 0,'0'21'31,"0"0"-31,-21 1 0,21-1 16,-21 0-16,21 0 0,0 21 0,0-20 15,0-1-15,0 0 16,-21 0-16,21 0 0,0 0 0,0 1 16,0-1-16,0 0 0,0 0 0,21-21 31,-21-21 0,0 0-31,0 0 16,0-1-16,0 1 0,0 0 15,0 0-15,0-21 0,0 20 0,0 1 16,0-21-16,0 21 0,21-22 0,-21 22 16,21 0-16,0 0 0,1-21 15,-1 42-15,0-22 0,0 1 16,0 0-16,0 21 0,22 0 0,-22 0 0,0 0 15,0 0-15,22 0 0,-22 0 16,0 21-16,0 0 0,0 22 16,0-22-16,1 0 0,-22 21 0,0-20 15,0 20-15,0-21 0,0 21 16,0-20-16,0-1 0,0 0 0,0 0 16,-22 0-16,22 0 0,-21 1 0,0-1 15,0-21-15,21 21 0,-21-21 16,0 0-16,21-21 31,0 0-15,0-1-16,0-20 0,0 21 15,0 0-15,0-22 0,0 22 16,21-21-16,0 0 0,0-1 0,0 1 16,0 21-16,1-22 0,20 22 15,-21-21-15,21 21 0,-20 0 0,20-1 16,0 22-16,-21 0 0,22 0 0,-22 0 15,0 0-15,21 22 0,-20-22 16,-1 42-16,-21-21 0,0 21 0,21-20 16,-21 20-16,0 0 0,0 1 0,0-22 15,0 21-15,0 0 16,-21-20-16,0 20 0,21-21 0,-22 0 16,1 0-16,0 1 0,21-1 0,0 0 15,-21-21-15,21 21 0,-21-21 0,21-21 47,0 0-47,0 0 0</inkml:trace>
  <inkml:trace contextRef="#ctx0" brushRef="#br2" timeOffset="-198783.74">7620 9144 0,'0'0'0,"-21"0"0,0 0 16,-1 0-16,1 0 16,0 21-1,21 0 1,0 1 0,-21-22 15,0 0-31</inkml:trace>
  <inkml:trace contextRef="#ctx0" brushRef="#br2" timeOffset="-198587.65">6435 9483 0,'0'21'15,"0"-42"-15,0 63 0,0-21 16,21-21-16,21 0 15,-21 0-15,22 0 0,-22 0 0,21 0 16,0 0-16,1 0 0,-1 0 16,0 0-16,1 0 0,-1 0 0,0-21 15,-20 21-15,20 0 0,-21-21 16,0 21-16</inkml:trace>
  <inkml:trace contextRef="#ctx0" brushRef="#br2" timeOffset="-197806.76">8932 9737 0,'0'-21'16,"-21"21"-16,0 0 16,42 0 31,0 0-32,22 0-15,-1 0 0,0 0 16,22 0-16,-22 0 0,22 0 0,-22 0 15,21 0-15,-20-22 0,20 22 0,1 0 16,-22 0-16,22-21 0,-22 21 16,21 0-16,-41 0 0,20-21 0,0 21 15,-21 0-15,-21-21 16,0 0-16,-21 21 16,21-21-16,-42 21 15,21 0-15,0-22 0,-22 22 0,22 0 16,0 0-16,0-21 0,0 21 15,-1 0-15,1 0 0,21-21 16,21 21 15,1 0-31,-1 0 16,0 0-16,0 21 0,0-21 16,0 21-16,1 1 0,-1-1 15,-21 0-15,0 0 0,21 0 0,-21 0 16,0 1-16,0-1 0,0 0 15,0 0-15,0 0 0,-21 0 16,0 1-16,-1-1 0,1 0 0,0 0 16,-21 0-16,21 0 0,-1-21 0,1 22 15,0-22-15,0 0 0,21 21 0,0-42 32,21 21-17</inkml:trace>
  <inkml:trace contextRef="#ctx0" brushRef="#br2" timeOffset="-197016.54">11049 9779 0,'21'-21'32,"0"0"-32,0 21 0,1-21 0,-22-1 15,21 1-15,0 0 0,0 0 0,-21-21 16,0 20-16,0 1 0,0 0 16,0-21-16,0 21 0,0-1 0,0 1 15,-21 0-15,0 0 0,0 0 16,-22 0-16,22 21 0,-21-22 15,-1 22-15,22 0 0,-21 0 0,0 0 16,20 0-16,-20 22 0,0-1 0,21 0 16,-22 0-16,22 0 0,0 22 15,0-1-15,0 0 0,-1 1 0,1 41 16,21-41-16,0-22 0,0 21 16,0 0-16,0-20 0,0-1 15,0 0-15,0 0 0,0 0 0,21-21 16,1 0-16,-1 0 15,0 0-15,21 0 0,-21 0 16,22 0-16,-22-21 0,21 0 16,1 21-16,-1-21 0,-21-22 0,21 22 15,1 0-15,-22 0 0,21-21 16,-21-1-16,22 22 0,-22-21 0,0 21 16,-21-22-16,21 22 0,-21-21 15,0 21-15,21 21 0,-21-22 0,0 1 16,-21 21-1,0 21-15,0 1 0,21-1 16,0 0-16,-21 0 0,21 21 16,0-20-16,0 20 0,0-21 0,0 21 15,0-20-15,0-1 0,0 0 0,0 21 16,0-21-16,21-21 0,-21 22 16,21-1-16,0-21 0,0 21 15,1-21-15,-1 0 0,0 0 16,0 0-16,0 0 0,0-21 15,1 21-15,-1-21 0,0-1 0</inkml:trace>
  <inkml:trace contextRef="#ctx0" brushRef="#br2" timeOffset="-196528.52">11557 9398 0,'0'0'16,"0"21"-1,-21 0-15,21 1 0,-21-1 16,21 21-16,0-21 0,-22 22 16,22-22-16,0 0 0,0 21 0,0-21 15,-21 1-15,21-1 0,-21 0 0,21 0 16,0 0-16,0 0 0,-21-21 16,21 22-16,0-44 31,0 1-16,0 0-15,0 0 16,0 0-16,0 0 0,0-1 0,0 1 0,21-21 16,0 21-16,-21-22 0,21 1 15,1 21-15,-1 0 0,0-22 16,0 22-16,21 21 0,-20-21 0,-1 0 16,21 21-16,-21 0 0,22 0 0,-22 0 15,0 21-15,0-21 0,0 21 16,0 0-16,1 1 0,-22 20 0,0-21 15,0 21-15,0-20 0,0 20 0,0-21 16,0 0-16,0 22 0,0-22 0,-22 0 16,22 0-16,0 0 0,0 0 15,0 1-15,-21-1 0,21 0 16,21-21 15,1 0-31,-22-21 0,21 0 16,0-1-16,21 1 0,-21 0 0,1 0 15</inkml:trace>
  <inkml:trace contextRef="#ctx0" brushRef="#br2" timeOffset="-195790.68">12404 9377 0,'-22'42'31,"1"-21"-31,0 1 0,21-1 15,-21 0-15,0 0 0,21 0 0,0 0 16,0 1-16,-21-1 0,21 0 0,0 0 16,0 0-16,0 0 0,0 1 15,0-1-15,0 0 0,21-21 16,0 0-16,0 0 16,0 0-16,0 0 0,1 0 0,20 0 15,-21-21-15,0 0 0,0-1 16,22 1-16,-22 0 0,0 0 15,-21 0-15,21 0 0,0-1 0,1-20 0,-22 21 16,0 0-16,0 0 0,21-1 16,-21 1-16,21 0 15,-21 0-15,0 42 47,0 0-47,0 0 0,-21 1 16,21 20-16,-21-21 0,21 21 15,0 22-15,-22-22 0,1 22 0,21-1 16,-21 1-16,21-1 0,-21 1 0,21-1 16,0 1-16,0-1 0,-21 22 0,21 0 15,0-22-15,-21 22 0,21-1 16,0 1-16,0-21 0,0 20 16,0 1-16,0 296 15,0-318-15,0 1 16,0-1-16,0-20 0,0 20 0,0-20 15,0-22-15,0 21 0,0-21 16,-22-21-16,1 21 0,0-21 16,0 0-16,0 0 0,0-21 0,-1 21 15,1-21-15,0-21 0,-21 21 16,-1-22-16,-20 1 0,21-22 0,-22 1 16,1-1-16,20 1 0,-20-1 15,20 1-15,1-1 0,0 1 0,-1-1 16,22 1-16,0-1 0,0 1 0,21-1 15,0 1-15,0-1 0,0 1 16,0-1-16,0 22 0,21-21 0,21 20 16,-20-20-16,-1 20 0,21 1 0,0-21 15,1 20-15,-1 1 0,0 0 16,22-1-16,-22 1 0,1 0 0,-1 20 16,0 1-16,1-21 0,-1 21 0,-21 0 15,21-1-15,-20 1 0,20 0 16</inkml:trace>
  <inkml:trace contextRef="#ctx0" brushRef="#br2" timeOffset="-195124.07">14393 9610 0,'-21'0'0,"42"0"0,-42-21 15,21-1 1,0 1-16,0 0 15,21 0-15,0 0 0,-21 0 16,0-1-16,22 1 0,-22 0 16,0 0-16,0 0 0,0 0 15,-22-1-15,1 22 0,0 0 16,0 0-16,0 0 0,0 0 0,-22 0 16,22 0-16,-21 22 0,21-1 15,-22 0-15,22 0 0,0 0 16,-21 0-16,20 22 0,1-1 0,0-21 0,0 22 15,0-1-15,21-21 16,0 21-16,0-20 0,0 20 0,0-21 16,0 0-16,0 0 0,0 1 15,21-22-15,0 0 16,0 0-16,0 0 0,1 0 0,20 0 16,-21 0-16,0-22 0,0 1 0,22 0 15,-22 0-15,21 0 0,-21 0 16,1-1-16,20 1 0,-21 0 15,0-21-15,0 21 0,1-1 0,-1 1 16,-21 0-16,0 0 0,21 21 0,-21-21 16,0 42-1,0 0 1,0 0-16,0 0 0,-21 1 0,21-1 16,0 0-16,0 0 0,0 0 15,0 0-15,0 1 0,0-1 0,0 0 16,21-21-16,0 0 0,0 0 15,0 0-15,1 0 16,20 0-16,-21 0 0,0-21 0</inkml:trace>
  <inkml:trace contextRef="#ctx0" brushRef="#br2" timeOffset="-194792.26">14901 9313 0,'0'0'15,"-21"22"17,21-1-32,-21 0 0,21 0 0,0 0 15,0 22-15,0-1 0,0 0 0,-21 22 16,21-22-16,-21 22 0,21-22 16,-22 21-16,22 1 0,0-22 0,-21 22 15,0-1-15,21 1 0,0-1 0,-21 1 16,0-1-16,21 1 0,-21-1 15,21 1-15,-22-1 0,22 1 16,0-22-16,0 22 0,0-22 0,0 0 16,0 1-16,0-22 0,0 21 0,0-21 15,0 0-15,0-42 32,22 0-32,-1 0 15,-21 0-15,21-22 0,-21 1 0,21 0 16</inkml:trace>
  <inkml:trace contextRef="#ctx0" brushRef="#br2" timeOffset="-194463.93">15071 9356 0,'21'0'0,"-42"0"0,84 0 0,-42 0 16,22 0-16,-1 0 0,0 21 16,-21-21-16,1 21 0,-1 0 15,-21 0-15,0 22 0,0-22 0,0 0 16,0 21-16,-21-20 0,-1-1 0,-20 0 16,0 0-16,21 0 15,-22 0-15,1 1 0,0-22 0,-1 21 16,22 0-16,-21-21 0,21 0 0,-1 0 15,44-21 17,-1 21-32,0-21 0,0 21 15,21-22-15,1 1 0,-22 21 16</inkml:trace>
  <inkml:trace contextRef="#ctx0" brushRef="#br2" timeOffset="-194135.6">15727 9335 0,'-21'21'31,"21"0"-31,-22 0 0,22 0 16,-21 22-16,21-1 0,0 21 15,0-20-15,-21 20 0,0 1 0,21-1 16,-21 1-16,21-1 0,-21 22 0,-1-22 15,1 1-15,0-1 0,0 22 16,0-21-16,21-1 0,-21 22 0,-1-22 16,1-20-16,21 20 0,0-21 0,0 22 15,0-1-15,0-20 16,0-22-16,0 0 0,0 0 16,21-21-1,1-21 1,-1 0-16,-21 0 0,21-22 0,-21 22 15,21-21-15,0 0 0,-21-1 16</inkml:trace>
  <inkml:trace contextRef="#ctx0" brushRef="#br2" timeOffset="-193808.79">15706 9546 0,'0'-21'0,"0"0"0,0 63 0,0-105 0,0 42 15,0-1-15,0 1 16,21 0-16,0 21 0,0 0 16,0 0-16,0 0 0,1 0 0,-1 0 15,21 0-15,-21 0 0,0 0 16,1 0-16,-1 21 0,0 0 0,0 1 16,-21-1-16,0 21 0,0-21 15,0 22-15,0-22 0,0 0 0,-21 21 16,0-21-16,-22 1 0,22-1 15,0 0-15,0 0 0,-21-21 0,20 21 16,1-21-16,0 0 0,0 0 16,0 0-16,0 21 0,42-21 31,0-21-15,0 0-16,0 21 0,22-21 15</inkml:trace>
  <inkml:trace contextRef="#ctx0" brushRef="#br2" timeOffset="-193338.06">16658 9123 0,'0'0'16,"-21"0"-1,0 0-15,0 21 16,-1 0-16,1 22 0,0-22 15,21 0-15,-21 21 0,0-21 0,0 22 16,21-1-16,-22 0 0,22-20 16,-21 20-16,21 0 0,0 1 0,0-1 15,0-21-15,0 0 0,0 22 16,0-22-16,0 0 0,21 0 16,1-21-16,-1 21 0,0-21 0,0 0 15,0 0-15,0 0 0,22 0 0,-22 0 16,0-21-16,0 0 0,22 0 15,-22 0-15,0-1 0,0 1 0,0 0 16,0-21-16,-21 21 0,22-1 16,-22-20-16,21 21 0,-21 0 0,0 0 15,0 42 1,0 0 0,0 0-16,-21 0 15,21 0-15,-22 22 0,22-22 16,0 0-16,-21 0 0,21 0 0,0 1 15,0-1-15,0 0 16,21-42 15,-21 0-31,22-1 16</inkml:trace>
  <inkml:trace contextRef="#ctx0" brushRef="#br2" timeOffset="-193157.16">16912 9271 0,'0'0'0,"-21"0"16,0 0-1,21 21 1,0 0 0,0 1-1,21-22 1,0 0-16</inkml:trace>
  <inkml:trace contextRef="#ctx0" brushRef="#br2" timeOffset="-192871.33">17484 9292 0,'-22'0'0,"-168"21"31,169 1-31,0-1 16,-1 0-16,1 0 0,21 0 0,-21 22 15,21-22-15,-21 0 0,21 21 0,0-21 16,-21 1-16,21-1 16,0 21-16,0-21 0,0 0 0,0 1 15,21-1-15,0-21 0,0 21 0,0 0 16,1-21-16,20 0 0,-21 0 15,21 0-15,-20 0 0,20 0 0,0 0 16,1 0-16,-1 0 0,0 0 0,1-21 16</inkml:trace>
  <inkml:trace contextRef="#ctx0" brushRef="#br2" timeOffset="-192406.48">17907 9398 0,'0'0'0,"0"-21"16,0 0-16,-21 21 15,0 0 1,-1 0-16,1 0 0,0 21 16,0 0-16,0 0 0,0 22 15,-1-22-15,22 0 0,-21 21 16,0-21-16,0 22 0,0-22 0,21 0 16,0 0-16,-21 22 0,21-22 0,0 0 15,0 0-15,0 0 16,21-21-16,0 0 15,0 0-15,0 0 0,0 0 16,1-21-16,-1 21 0,0-21 16,0 0-16,0 0 0,0-1 15,-21 1-15,22-21 0,-1 21 0,-21-22 16,0 22-16,21 0 0,-21 0 0,21 0 16,-21 0-16,0-1 15,0 44 1,0-1-1,0 0-15,0 0 0,0 0 0,0 0 16,0 1-16,0-1 0,0 0 0,0 0 16,0 0-16,0 0 0,0 1 15,0-1-15,21 0 0,0 0 16,1-21-16,-1 0 0,0 0 0,0 0 16,0 0-16,0 0 0,1 0 15,-1 0-15,0-21 0,0 0 0,0 0 16,0-1-16,1 1 0</inkml:trace>
  <inkml:trace contextRef="#ctx0" brushRef="#br2" timeOffset="-192130.39">18521 8932 0,'0'0'0,"-21"0"15,-1 22-15,1-1 16,0 0-16,0 0 0,21 21 0,-21 1 15,0-1-15,-1 0 0,22-20 0,0 20 16,-21 0-16,0 1 0,21-1 16,-21 0-16,21 1 0,0-1 15,0 0-15,0-21 0,0 22 0,0-1 16,0-21-16,0 0 0,0 1 0,0-1 16,0 0-16,0 0 0,0 0 15,21-21 1,0 0-16,0 0 0,1-21 15,-1 21-15,0-21 0,0 0 16,0 0-16</inkml:trace>
  <inkml:trace contextRef="#ctx0" brushRef="#br2" timeOffset="-191866.36">18902 9292 0,'-21'21'15,"-1"1"1,1-1-16,0 0 16,0 21-16,0-21 0,0 1 0,21 20 15,0-21-15,-22 0 0,22 22 16,-21-22-16,21 0 0,0 0 0,0 0 16,0 0-16,0 1 0,0-1 0,21-21 15,-21 21-15,22-21 0,-1 0 16,0 0-16,0 0 15,0 0-15,0 0 0,1-21 0,20 21 16,-21-21-16,21-1 0,-20 1 0,20 0 16,-21 0-16</inkml:trace>
  <inkml:trace contextRef="#ctx0" brushRef="#br2" timeOffset="-191140.32">19240 9440 0,'0'0'0,"-21"0"15,0 0 1,0 22-16,21-1 0,-21 0 15,0 0-15,21 0 0,-22 0 0,22 22 16,0-22-16,0 0 0,0 0 16,0 0-16,0 1 0,0-1 15,0 0-15,0 0 0,0 0 16,22-21 0,-1 0-16,0 0 0,0 0 15,0-21 1,-21 0-16,0 0 15,0 0-15,0-1 0,0-20 0,0 21 16,0-21-16,0 20 0,0-20 0,0 21 16,0-21-16,0 20 0,21 1 15,1 0-15,-22 0 0,21 0 16,0 0-16,0 21 0,0-22 0,0 22 16,1 0-16,20-21 0,0 21 15,-21 0-15,22 0 0,-1 0 0,-21 0 16,22 0-16,-1 21 0,-21 1 0,0-1 15,22 0-15,-22 0 0,-21 0 16,0 22-16,0-22 0,0 21 0,0-21 16,0 22-16,0-1 0,-21-21 0,-1 0 15,22 22-15,-21-22 0,0 0 16,21 0-16,0 0 0,-21-21 0,0 21 16,0-21-16,21 22 0,0-44 46,0 1-46,0 0 16,0-21-16,21 21 0,-21-1 16,21-20-16,0 0 0,0 21 0,22-22 15,-22 1-15,0 0 0,21-1 0,-21 22 16,22-21-16,-22 21 0,21-1 16,-21-20-16,22 42 0,-22-21 0,21 0 15,-21 21-15,1 0 0,20 0 0,-21 0 16,0 21-16,0 0 0,-21 0 15,0 0-15,0 1 0,0-1 0,0 21 16,0-21-16,-21 0 0,21 22 0,-21-22 16,0 21-16,21-21 0,-21 22 15,21-22-15,-21 0 0,-1 0 16,22 0-16,-21 1 0,21-1 16,0 0-16,-21-21 0,0 0 15,21-21 16,0 0-31</inkml:trace>
  <inkml:trace contextRef="#ctx0" brushRef="#br2" timeOffset="-190909.24">19643 9081 0,'-22'0'0,"44"0"16,-65 0-16,22 0 0,21-22 0,-21 22 15</inkml:trace>
  <inkml:trace contextRef="#ctx0" brushRef="#br2" timeOffset="-190671.22">18246 9313 0,'-22'22'0,"-20"-22"31,63 0-15,0 0-16,1 0 15,20 0-15,-21 0 0,21 0 0,-20 0 16,20 0-16,0 0 0,1 0 16,-22-22-16,21 22 0,-21 0 0,0-21 15,1 21-15,-1-21 0,0 21 0</inkml:trace>
  <inkml:trace contextRef="#ctx0" brushRef="#br2" timeOffset="-187797.23">22013 9081 0,'0'0'0,"0"-22"47,0 1-32,0 0 1,0 0-16,0 0 16,0 0-1,0 42 16,-21 0-31,0 0 0,21 21 16,-21 1-16,0-1 0,-1 22 0,1-22 16,0 21-16,21 1 0,-21-1 0,0 1 15,0-22-15,-22 22 0,22-1 16,0 1-16,0-22 0,-22 0 0,22 1 16,-21-1-16,21 0 0,0-20 15,-22-1-15,22 0 0,0 0 0,0-21 16,0 0-1,-1 0-15,22-21 0,0 0 16,0 0-16,0-22 0,0 22 16,-21-21-16,21 21 0,0-22 15,0 1-15,0 0 0,0-1 0,0 1 16,0-22-16,0 22 0,0 0 0,0-1 16,21 1-16,-21 21 0,0-21 15,0 20-15,22 1 0,-22 0 0,21 21 16,0 0-1,0 21-15,-21 22 0,21-22 16,-21 0-16,21 21 0,1 1 0,-22-1 16,21 0-16,0 1 0,0-1 15,-21-21-15,21 21 0,0 1 16,1-1-16,-1-21 0,0 0 0,0 1 16,0-1-16,22 0 0,-22 0 0,21-21 15,-21 0-15,22 0 0,-1 0 16,-21 0-16,21 0 0,1 0 0,-1-21 15,-21 0-15,22 21 0,-1-21 0,-21-1 16,21 1-16,-20-21 0,-1 21 16,0 0-16,0-22 0,0 1 15,-21 0-15,21 20 0,-21-20 0,0 0 16,0 21-16,0-22 0,0 22 16,-21 0-16,0 0 0,0 21 0,0 0 15,0 0-15,-1 0 0,1 0 0,0 0 16,0 21-16,0-21 0,0 21 15,-1 21-15,1-20 0,0-1 0,0 21 16,0 0-16,21-20 0,0 20 0,-21-21 16,21 0-16,0 22 0,0-22 15,0 0-15,0 0 0,0 0 0,0 0 16,21-21-16,0 0 16,0 0-16,0 0 15,0 0-15,1 0 0,-1-21 16,0 0-16,0 21 0,0-21 0,0 0 15,1 0-15,-1-1 0,0-20 16,0 21-16,-21 0 0,0-22 0,21 22 16,-21 0-16,0 0 0,0 0 0,0 0 15,0-1-15,0 44 32,-21-22-32,21 21 0,0 0 15,0 0-15,0 21 0,0-20 16,0-1-16,0 0 0,0 0 0,0 0 15,0 22-15,0-22 0,0 0 16,0 0-16,21-21 0,0 0 16,1 0-16,-1 0 0,0 0 15,0 0-15,0 0 0,0 0 0,1 0 16,-1 0-16,0-21 0,0 0 16,0 21-16,0-21 0,1-1 0,-1 1 15,-21-21-15,21 21 0,-21 0 0,21-22 16,-21 22-16,21 0 0,-21 0 15,0 0-15,0-1 0,0 1 16,0 0-16,0 42 31,0 0-31,-21 1 0,21-1 16,-21 0-16,21 21 0,-21-21 16,21 1-16,0 20 0,0-21 15,0 0-15,0 0 0,0 22 0,0-22 16,0 0-16,21 0 0,0-21 15,0 0-15,0 0 0,1 0 16,-1 0-16,0 0 0,0 0 0,0 0 16,0-21-16,1 21 0,-1-21 0,0 0 15,0 0-15,0-1 0,0 1 16,1 0-16,-22 0 0,21-21 0,0 20 16,-21-20-16,21 21 0,-21 0 15,0-22-15,0 22 0,0 0 0,0 0 16,0 42 15,-21 0-31,21 0 0,0 1 16,0 20-16,-21-21 0,21 21 15,0-20-15,0 20 0,0-21 0,0 0 16,0 22-16,0-22 0,0 0 0,0 0 16,21 0-16,0-21 15,0 21-15,22-21 0,-22 0 16,0 0-16,0 0 0,0 0 0,22-21 15,-22 21-15,0-21 0,21 0 16,-21 0-16,1 0 0,-1-1 16,0 1-16,0 0 0,-21 0 0,21-21 15,-21 20-15,21 1 0,-21 0 16,0-21-16,0 21 0,0-1 16,0 44-1,-21-1 1,21 0-16,-21 0 0,21 0 0,0 0 15,-21 1-15,0 20 0,21-21 0,-21 0 16,21 0-16,0 1 0,0-1 16,-22 0-16,22 0 0,-21 0 15,21-42 32,0 0-47,0 0 0,0 0 16,0-1-16,0 1 0,0 0 0,0-21 15,0 21-15,21-22 0,1 22 16,-1 0-16,0-21 0,0 20 16,0 1-16,0 21 0,22-21 0,-22 0 0,21 21 15,-21 0-15,22 0 0,-1 0 16,0 21-16,1 0 0,-22 0 0,21 1 16,-21-1-16,1 21 0,-1 0 0,0-20 15,-21 20-15,0-21 0,0 21 16,0-20-16,0-1 0,-21 21 15,21-21-15,-21-21 0,-1 21 0,1 1 16,0-1-16,0-21 16,21 21-16,-21-21 0,21-21 31,21 0-15,0-1-16,0 22 0,0-21 0,1-21 15,-1 21-15,21 0 0</inkml:trace>
  <inkml:trace contextRef="#ctx0" brushRef="#br2" timeOffset="-187512.21">24617 9313 0,'0'0'16,"-21"0"-16,-1 0 0,1 0 15,0 0-15,0 0 0,0 0 0,0 22 16,-1-1-16,1 0 0,0 0 15,0 0-15,0 22 0,0-22 16,-1 21-16,22-21 0,0 22 0,0-22 0,0 0 16,-21 21-16,21-21 0,0 1 15,0-1-15,0 0 0,0 0 0,21-21 16,1 21-16,-1-21 16,0 21-16,21-21 0,-21 0 15,1 0-15,20 0 0,-21 0 0,21 0 16,-20-21-16,20 21 0,-21-21 0,21 0 15,-20 0-15,20 0 0,0-1 16</inkml:trace>
  <inkml:trace contextRef="#ctx0" brushRef="#br2" timeOffset="-187022.84">25082 9229 0,'0'0'0,"0"-21"0,0-1 0,-21 44 31,0-1-16,0 21-15,21-21 0,0 0 0,-21 22 16,0-1-16,21-21 0,-22 22 16,22-1-16,0 0 0,-21-21 0,21 22 15,0-22-15,-21 21 0,21-21 0,0 1 16,0-1-16,0 0 0,0 0 16,0 0-16,-21-21 31,21-21-16,0 0-15,0 0 0,0 0 16,0-1-16,0 1 0,0-21 16,21 21-16,0-22 0,0 22 0,1-21 15,-1 21-15,0-22 0,21 22 16,-21 0-16,22 0 0,-22 0 0,21 21 16,-21-21-16,22 21 0,-22 0 15,21 0-15,-21 0 0,1 0 0,20 21 16,-21 0-16,0 0 0,22 21 0,-43 1 15,21-22-15,-21 21 0,0 1 16,0-1-16,0-21 0,0 21 0,-21-20 16,-1-1-16,1 21 0,21-21 0,-21 0 15,0-21-15,0 22 0,0-1 16,-1 0 0,22-42 15,64-43-16</inkml:trace>
  <inkml:trace contextRef="#ctx0" brushRef="#br2" timeOffset="-186735.96">26352 9081 0,'-21'21'0,"0"-21"0,0 21 16,0 0-16,0 21 0,-1 1 16,1-22-16,0 21 0,0 1 15,0 20-15,0-21 0,-1 22 0,1-22 16,0 22-16,0-22 0,0 0 0,-22 1 16,22-1-16,0 0 0,0 1 15,0-1-15,0-21 0,-22 0 0,22 1 16,0-1-16,0 0 0,0 0 0,-1 0 15,1 0-15,0-21 0,0 0 16,0 0-16,0 0 16,-1 0-16</inkml:trace>
  <inkml:trace contextRef="#ctx0" brushRef="#br2" timeOffset="-185552.84">5249 11091 0,'0'0'15,"-63"0"16,42 0-31,21 22 0,-22-1 0,1 0 16,0 21-16,0 1 0,0-1 0,21 0 16,-21 1-16,21 20 0,-22-21 15,22 1-15,0-1 0,0 0 0,0 1 16,0-22-16,0 21 0,0-21 0,0 1 16,22-1-16,-1 0 0,0 0 15,0-21-15,0 0 0,0 0 0,1 0 16,20 0-16,-21 0 0,0 0 0,22-21 15,-22 21-15,21-21 0,-21 0 16,22-1-16,-22 1 0,21-21 0,-21 21 16,0-22-16,1 1 0,-1 21 15,-21-43-15,0 22 0,0 0 16,0-1-16,0-20 0,-21 21 0,-1-1 16,1 1-16,0 21 0,-21 0 0,-1-1 15,22 1-15,-21 21 0,21 0 16,-22 0-16,1 21 0,21 1 0,-21-1 15,20 0-15,-20 21 0,21 1 0,0-1 16,0 0-16,-1 1 0,22-1 16,0 0-16,0-21 0,0 22 0,0-1 15,0-21-15,0 0 0,22 22 16,-1-22-16,0-21 0,0 21 0,21 0 16,1-21-16,-1 0 0,0 0 0,1 0 15,-1 0-15</inkml:trace>
  <inkml:trace contextRef="#ctx0" brushRef="#br2" timeOffset="-185223.03">6117 11049 0,'-42'64'31,"42"-22"-31,-21 0 0,21 1 15,-22-1-15,22 21 0,-21-20 0,21 20 0,-21 1 16,21-22-16,0 85 16,-21-63-16,21-1 0,-21 1 15,21-1-15,0 22 0,0-22 0,-21 1 16,-1-1-16,22-20 0,-21 20 0,0-21 16,21 1-16,0-1 0,0 0 15,-21 1-15,21-22 0,0 0 0,0 0 16,0 0-16,0-42 31,0 0-31,0 0 16,21 0-16,-21 0 0,0-22 0,0 1 15,21 0-15,0-22 0</inkml:trace>
  <inkml:trace contextRef="#ctx0" brushRef="#br2" timeOffset="-184908.16">5948 11324 0,'-21'-21'0,"42"42"0,-64-84 16,43 42-16,0-1 0,-21 22 16,21-21-16,0 0 0,0 0 0,0 0 15,21 21-15,22-21 0,63 21 32,-64 0-32,-21 0 0,21 0 15,-20 21-15,-1 0 0,21 21 0,-42-21 16,21 22-16,-21-1 0,0 0 0,0 1 15,0-22-15,0 21 0,-21 1 16,0-22-16,0 21 0,0-21 0,-22 0 16,22 1-16,-21-1 0,21 0 0,-1-21 15,-20 21-15,21-21 0,0 0 16,21-21 15,21 0-31,0 0 0,0-1 16,0 1-16,1 0 0</inkml:trace>
  <inkml:trace contextRef="#ctx0" brushRef="#br2" timeOffset="-184115.07">6329 11494 0,'0'0'15,"21"21"-15,0-21 16,0 0-16,0 0 0,1 0 15,-1 0-15,0 0 0,0-21 16,0 21-16,0-22 0,1 1 0,20 21 16,-21-21-16,0 0 0,22 0 15,-22 0-15,0-1 0,0-20 16,-21 21-16,0 0 0,0 0 0,0-1 16,0 1-16,0 0 0,-21 21 15,0 0-15,0 0 16,-1 21-16,1-21 0,-21 21 0,21 22 15,0-22-15,-1 0 0,22 21 16,-21-20-16,21 20 0,0-21 0,0 21 16,0-20-16,0 20 0,0 0 15,0-21-15,21 1 0,1-1 16,-1-21-16,0 21 0,0-21 16,0 0-16,22 0 0,-22 0 0,21 0 15,-21 0-15,22 0 0,-1 0 0,-21-21 16,21 0-16,1-1 0,-1 1 15,0 0-15,1 0 0,-22 0 0,21 0 16,-21-22-16,1 22 0,-1-21 0,-21 21 16,0-22-16,0 22 0,0 0 15,21 0-15,-21 0 0,0-1 0,0 44 32,-21-1-32,21 0 15,-21 21-15,21-21 0,0 1 0,0 20 16,0-21-16,-22 0 0,22 22 15,-21-22-15,21 0 0,0 21 16,-21-21-16,21 1 0,0-1 0,0 0 16,0 0-16,-21-21 0,0 0 15,21-21 17,0 0-32,0 0 15,0-1-15,0 1 0,0-21 0,0 0 16,21-1-16,0 22 0,0-21 15,0-1-15,22 1 0,-22 0 0,0 21 16,21-22-16,-20 22 0,20 21 16,-21 0-16,21 0 0,1 0 15,-22 0-15,21 21 0,-21 0 0,1 1 16,-1 20-16,0-21 0,0 21 0,-21 1 16,0-22-16,0 21 0,0 1 15,0-22-15,0 21 0,-21-21 0,21 0 16,-21 1-16,21-1 0,0 0 0,-21 0 15,21 0-15,-22-21 0</inkml:trace>
  <inkml:trace contextRef="#ctx0" brushRef="#br2" timeOffset="-183692.11">8657 10943 0,'0'-21'0,"0"42"0,0-63 16,0 21-16,-21 21 0,21-21 0,21 21 31,0 0-31,0 21 0,85 148 31,-85-127-31,1 1 16,-22-1-16,21 0 0,-21 1 0,0-1 15,0-21-15,0 22 0,0-22 0,0 21 16,0-21-16,0 0 16,0 1-16,0-1 0,21-21 31,0 0-31,0-21 16,-21-1-16,21 1 0</inkml:trace>
  <inkml:trace contextRef="#ctx0" brushRef="#br2" timeOffset="-183421.71">9313 10774 0,'0'-21'0,"0"42"0,0-63 15,0 63 1,-21 0-16,0 0 16,-43 127-1,43-105-15,0-1 16,0 0-16,0 22 0,0-22 0,-1 0 15,1 22-15,0-22 0,0-21 0,21 22 16,-21 20-16,0-42 16,21 1-16,0-1 0,0 0 15,21-21 1,0 0-16,0 0 0,0-21 16,0 0-16,22-1 0,-22 1 15,0-21-15,0 21 0</inkml:trace>
  <inkml:trace contextRef="#ctx0" brushRef="#br2" timeOffset="-183203.78">9483 11007 0,'0'21'31,"0"0"-31,0 0 0,0 0 0,0 1 16,0-1-16,0 0 0,0 0 0,0 21 15,0-20-15,-22-1 0,22 21 16,0-21-16,0 0 0,0 1 0,-21-1 15,21 0-15,0 0 0,0 0 16,0 0-16,0-42 31,0 0-15,0 0-16,0 0 0</inkml:trace>
  <inkml:trace contextRef="#ctx0" brushRef="#br2" timeOffset="-183031.88">9567 10859 0,'0'-22'0,"0"44"16,-21-44 15,42 22 16,0 22-47</inkml:trace>
  <inkml:trace contextRef="#ctx0" brushRef="#br2" timeOffset="-182436.67">10329 11240 0,'0'0'0,"0"-22"16,0 1 0,0 0-16,0 0 0,0 0 15,0 0-15,0-1 0,0 1 0,0 0 16,0 0-16,0 0 0,0 0 16,-21-1-16,0 1 0,0 0 0,0 0 15,-1 21-15,1 0 0,0 0 0,0 0 16,0 0-16,0 0 0,-1 21 15,-20 0-15,21 0 0,0 1 0,0 20 16,-1 0-16,1 1 0,0-1 0,0 0 16,21 1-16,0-1 0,-21 0 15,21 1-15,0-22 0,0 21 16,0-21-16,0 0 0,21 1 0,0-1 16,0 0-16,0-21 0,1 0 0,-1 0 15,21 0-15,-21 0 0,22 0 16,-22 0-16,21-21 0,-21 0 0,22 21 15,-22-22-15,0-20 0,21 21 16,-21 0-16,22-22 0,-22 1 0,0 0 16,0-1-16,0 1 0,1 0 0,-22 21 15,0-22-15,21 1 0,-21 21 16,0 0-16,0-1 0,0 1 0,0 42 31,0 1-31,-21 20 16,21-21-16,0 21 0,0 1 0,0-1 15,0 0-15,0-20 0,0 20 16,0 0-16,0-21 0,0 1 0,21-1 16,0 0-16,0 0 0,0 0 0,0-21 15,1 0-15,-1 0 0,21 0 16,-21 0-16,0 0 0,1 0 0,20-21 16,-21 0-16,0 0 0,0 0 0</inkml:trace>
  <inkml:trace contextRef="#ctx0" brushRef="#br2" timeOffset="-181620.47">12636 10626 0,'0'-43'0,"0"86"0,-21-107 0,21 43 0,0 0 15,0 0-15,0 0 0,0 42 32,0 0-17,0 21-15,0 1 0,0-22 0,0 21 16,0 0-16,0 22 0,0-22 15,0 1-15,0-1 0,0 21 0,0-20 16,0-1-16,0 0 0,0 22 0,0-22 16,0 1-16,0-22 0,0 21 15,0 0-15,0-20 0,0-1 0,0 0 16,0 0-16,0 0 16,0-42 15,0 0-31,-21 0 0,21 0 0,0-1 15,0-20-15,0 21 0,0-21 16,0 20-16,0-20 0,0 0 16,0 21-16,0-1 0,21-20 0,0 21 15,-21 0-15,22 0 0,-1-1 0,21 1 16,-21 21-16,22-21 0,-1 21 16,0 0-16,-21 0 0,22 0 0,20 0 15,-20 0-15,-22 21 0,21 0 0,0 1 16,-20-1-16,20 0 0,-21 21 0,-21-21 15,0 22-15,0-22 0,0 21 16,0-21-16,-21 22 0,0-22 0,0 0 16,-22 0-16,22 0 0,-21 1 15,-1-1-15,22 0 0,-21 0 16,21-21-16,0 21 0,-22-21 0,22 0 16,0 0-16,0 0 0,0 0 15,42-21 16,0 21-31,0-21 16,0 0-16,0 21 0,1-21 16</inkml:trace>
  <inkml:trace contextRef="#ctx0" brushRef="#br2" timeOffset="-181180.47">13293 11007 0,'0'0'0,"0"-21"0,0-1 16,0 1 0,21 0-16,0 21 15,0-21-15,0 21 0,0 0 0,1 0 16,-1 0-16,0 0 0,21 0 16,-21 0-16,1 0 0,20 21 0,-21 0 15,0 0-15,0 1 0,1-1 0,-1 0 16,0 0-16,-21 21 0,0-20 15,0 20-15,0-21 0,0 21 16,0-20-16,0-1 0,0 0 0,-21 21 16,21-21-16,-21-21 0,-1 22 0,22-1 15,-21-21-15,0 0 16,21-21 0,0-1-1,0 1-15,0 0 0,0-21 16,0 21-16,0-1 0,0-20 15,0 21-15,21-21 0,-21 20 0,21 1 16,-21 0-16,22 0 0,-22 0 0,0 0 16,21 21-16,0-22 0,0 22 15,0 0 1,0 0-16,1 0 16,-1 0-1</inkml:trace>
  <inkml:trace contextRef="#ctx0" brushRef="#br2" timeOffset="-180687.39">14224 10922 0,'0'-21'0,"-85"21"31,64 0-31,0 21 0,0-21 16,0 21-16,-1 0 0,1 1 0,0-1 16,0 0-16,21 21 0,-21-21 15,21 22-15,-21-22 0,21 21 0,0-21 16,0 1-16,0 20 0,0-21 0,0 0 16,0 0-16,21 1 0,0-22 0,0 21 15,0-21-15,0 0 16,1 0-16,20 0 0,-21 0 15,0 0-15,0 0 0,22 0 0,-22 0 16,0-21-16,0-1 0,22 1 16,-22 0-16,0 0 0,0 0 0,-21-22 15,21 22-15,-21-21 0,21 0 0,-21 20 16,0-20-16,0 21 0,0-21 16,-21 20-16,0 1 0,0 0 0,-43-21 15,43 42-15,0 0 0,-21 0 16,21 0-16,-22 0 0,1 0 15,21 0-15,0 21 0,-22-21 0,22 21 16,0 0-16,21 0 0,0 1 0,0-1 16,0 0-16,0 0 15,0 0-15,0 0 0,21 1 16,0-1-16,0-21 0,1 21 0,-1-21 16,0 0-16,21 0 0,-21 0 0</inkml:trace>
  <inkml:trace contextRef="#ctx0" brushRef="#br2" timeOffset="-180070.64">14711 10943 0,'0'0'0,"0"-42"16,0 21-16,0 42 31,0 0-31,-21 0 16,21 0-16,0 1 0,0-1 0,-22 0 15,22 21-15,0-21 0,-21 22 0,21-22 16,0 0-16,0 0 0,0 0 16,0 1-16,0-1 0,0 0 0,0 0 15,0 0-15,21-21 32,1 0-32,-1-21 0,-21 0 15,21 0-15,0 21 0,-21-21 16,21-22-16,0 22 0,1 0 15,-1 0-15,0-22 0,0 22 0,-21 0 16,21 0-16,-21 0 0,21 21 0,-21 21 31,0 0-15,0 0-16,0 0 0,0 1 0,0 20 16,0-21-16,0 0 0,0 0 0,0 1 15,0-1-15,0 0 0,0 0 16,0 0-16,0 0 0,22-21 15,-1 0-15,0 0 0,0 0 16,0 0-16,0 0 0,1 0 16,-1-21-16,21 0 0,-21 0 0,0 0 15,1 0-15,-1-1 0,0 1 16,0-21-16,0 21 0,0-22 16,-21 1-16,22 21 0,-22-21 0,0 20 15,0 1-15,0 0 0,0 0 0,0 0 16,-22 21-16,1 0 0,0 0 15,0 0-15,0 0 0,0 0 16,21 21 0,0 0-1,0 0-15,21-21 16,0 0 0</inkml:trace>
  <inkml:trace contextRef="#ctx0" brushRef="#br2" timeOffset="-179668.87">15875 10859 0,'0'0'0,"-21"0"16,0 0 0,-1 0-16,1 0 0,-21 0 15,21 0-15,-22 21 0,1-21 0,-64 63 31,85-42-31,21 1 0,0-1 0,0 0 16,0 0 0,21-21-16,0 21 0,1-21 0,-1 21 15,0-21-15,21 22 0,-21-22 0,1 21 16,-1-21-16,0 21 0,0-21 16,0 21-16,0-21 0,-21 21 0,0 0 15,0 1-15,0-1 16,-21 0-1,0-21-15,0 0 0,0 21 0,-22-21 16,22 0-16,0 0 0,0 0 16,0 0-16,-22 0 0,22 0 0,0 0 15,0 0-15,0 0 16,21-21 0,21 21-1,0-21-15,-21 0 0,42 21 16</inkml:trace>
  <inkml:trace contextRef="#ctx0" brushRef="#br2" timeOffset="-178852.39">16108 11091 0,'21'0'47,"0"-21"-47,0 21 0,0-21 16,1 21-16,-1-21 0,0 21 15,0-21-15,0 21 0,0-21 0,1-1 16,-22 1-16,0 0 0,0 0 16,0 0-16,0 0 15,-22 21 1,1 0-16,0 0 0,0 0 0,0 21 15,0 0-15,-1 0 0,1 0 16,0 0-16,0 1 0,21-1 16,0 21-16,0-21 0,-21 0 0,21 1 15,0-1-15,0 21 0,0-21 0,0 0 16,0 1-16,21-22 0,0 21 16,0 0-16,0-21 0,1 0 0,-1 21 15,0-21-15,0 0 0,0 0 0,22 0 16,-22 0-16,0 0 0,0 0 15,21-21-15,-20 21 0,-1-21 0,0 0 16,0-1-16,21 1 0,-20 0 16,-1 0-16,-21 0 0,21 0 15,-21-1-15,21 1 0,-21 0 0,0-21 16,0 21-16,0-1 0,21 1 0,-21 0 16,21 0-16,1 0 0,-22 0 15,21 21-15,0 0 16,0 0-16,0 0 0,0 0 0,1 0 15,-1 0-15,21 0 0,-21 0 0,0 0 16,1 21-16,-1 0 0,0 0 16,0 0-16,-21 0 0,21 1 0,-21-1 15,0 0-15,0 21 0,0-21 16,0 1-16,0 20 0,0-21 16,-21 0-16,0 0 0,0 1 0,0-1 15,21 0-15,-22-21 0,1 21 0,21 0 16,-21-21-1,21-21 1,0 0-16,0 0 0,0 0 16,0-1-16,21 1 0,-21 0 15,21-21-15,1 21 0,-1-22 0,0 22 16,0 0-16,0-21 0,0 20 0,1 1 16,-1-21-16,0 21 0,0 21 15,0-21-15,0-1 0,1 22 0,-1 0 16,0 0-1,0 0-15,-21 22 32,-21-22-32,0 0 0,0 21 15,-1-21-15</inkml:trace>
  <inkml:trace contextRef="#ctx0" brushRef="#br2" timeOffset="-173258.55">931 12340 0,'-21'0'0,"21"21"0,-21-21 32,0 0-32,21 22 15,21-22 48,0 0-63,0 0 15,0 0-15,1 0 0,-1 0 16,0-22-16,0 22 0,0 0 16,-21-21-16,21 21 0,1-21 15,-1 21-15,-21-21 0,0 0 16,0 0 0,0-1-16,0 1 15,-21 21-15,-1 0 16,1 0-16,0 0 0,0 0 15,0 0-15,0 0 0,-1 0 0,-20 21 16,21 1-16,0-1 0,0 0 16,-22 0-16,22 0 0,0 0 15,0 1-15,21-1 0,0 0 16,-21 0-16,21 0 0,0 0 0,0 1 16,0-1-16,21 0 15,0 0-15,0-21 0,0 21 16,0-21-16,1 0 0,20 0 0,-21 0 15,0 21-15,0-21 0,1 0 16,-1 0-16,0 0 0,0 0 0,0 0 16,0 0-1,-21-21-15,-21 21 32,0 0-32,0 0 0,-21 0 0,20 0 15,-20 0-15,0 0 0,-1 21 16,22-21-16,-21 22 0,0-1 15,20 0-15,-20 0 0,21 0 16,0 0-16,0 1 0,-1 20 0,1-21 16,21 0-16,0 0 0,0 1 15,0-1-15,0 0 0,0 0 0,21-21 16,1 21-16,-1 0 0,42 1 31,-42-22-31,22 0 0,-22 0 0,21 0 16,-21 0-16,22 0 0,-22 0 0,21 0 15,1-22-15,-1 1 0,-21 21 16,21-21-16</inkml:trace>
  <inkml:trace contextRef="#ctx0" brushRef="#br2" timeOffset="-172533.46">1736 12488 0,'0'0'16,"0"-21"-16,-22 21 15,1 0-15,0 0 0,0 0 16,0 0-16,-106 43 16,84-22-1,22 0-15,0 0 0,0 0 16,0 0-16,0 1 0,21-1 0,-22 0 16,22 0-16,0 0 0,0 0 0,0 1 15,0-1-15,22-21 0,-1 21 16,0-21-16,0 0 0,21 0 15,-20 0-15,20 0 0,-21 0 0,21 0 16,-20-21-16,20 0 0,-21-1 16,0 1-16,0 0 0,1 21 0,-1-21 15,0 0-15,-21 0 16,21-1-16,-21 1 0,0 0 0,0 0 16,0 0-1,0 42 16,0 0-31,-21-21 16,21 21-16,0 0 0,0 1 16,0-1-16,0 0 0,0 0 0,0 21 15,0 1-15,0-1 0,0 0 0,0 1 16,0-1-16,0 0 0,0 22 16,0-22-16,0 22 0,0-22 0,0 22 15,0-22-15,0 21 0,0 1 16,0-1-16,0-20 0,0 20 0,21 1 15,-21-22-15,0 22 0,0-22 16,0 0-16,0 22 0,0-43 0,0 21 16,0 1-16,0-22 0,0 0 15,0 0-15,-21 0 0,21 0 16,-21 1-16,0-22 0,-1 0 0,1 0 16,-21 0-16,21 0 0,0 0 15,-22 0-15,22 0 0,-21-22 0,-1 22 16,1-42-16,21 21 0,-21 0 15,-1-22-15,22 1 0,-21 0 0,21-22 16,-1 22-16,1-22 0,0 22 16,0-21-16,21-1 0,0 22 0,0-1 15,0-20-15,0 21 0,0-1 16,21 1-16,0 21 0,0-22 16,1 1-16,-1 0 0,21-1 0,-21 1 15,22 0-15,-22-1 0,21 1 16,0 0-16,1 21 0</inkml:trace>
  <inkml:trace contextRef="#ctx0" brushRef="#br2" timeOffset="-172291.09">2244 12531 0,'0'0'0,"-22"0"16,1 21-16,0-21 31,21 21 1,0 0-17,0 0 1</inkml:trace>
  <inkml:trace contextRef="#ctx0" brushRef="#br2" timeOffset="-172108.19">2222 12954 0,'0'0'0,"0"21"16,22-21 62,-1-21-78</inkml:trace>
  <inkml:trace contextRef="#ctx0" brushRef="#br2" timeOffset="-171579.98">2879 12298 0,'0'-21'0,"0"42"0,0-63 0,0 20 0,0 1 16,0 0-16,0 0 16,0 42-1,0 0-15,0 0 16,0 22-16,0-1 0,0 0 16,0 1-16,0 20 0,0-20 0,0 20 15,0-21-15,0 22 0,0-22 16,0 22-16,0-22 0,-22 22 0,22-22 15,0 0-15,-21-21 0,21 22 16,0-22-16,0 0 0,0 0 0,0 0 16,0-42 15,21 0-31</inkml:trace>
  <inkml:trace contextRef="#ctx0" brushRef="#br2" timeOffset="-171336.12">2900 12383 0,'0'-22'0,"0"44"0,0-65 15,-21 43-15,21-21 16,21 21 0,0-21-16,0 21 15,21 0-15,-20 0 0,20 0 0,-21-21 16,21 21-16,1 0 0,-22 0 15,21 0-15,1 0 0,-22 0 16,21 0-16,-21 0 0,0 0 0,-21 21 31,0 0-31,-42-21 0,21 21 16,0 0-16</inkml:trace>
  <inkml:trace contextRef="#ctx0" brushRef="#br2" timeOffset="-171143.23">2942 12742 0,'0'0'0,"0"22"0,21-22 31,0 0-31,1 0 0,-1 0 16,0 0-16,0 0 15,0 0-15,0 0 0,1 0 0,-1 0 16,0-22-16,0 22 0,0 0 15,0 0-15</inkml:trace>
  <inkml:trace contextRef="#ctx0" brushRef="#br2" timeOffset="-170549.05">3641 12891 0,'0'0'0,"42"-43"16,-21 22-16,-21 0 16,21 0-16,-21 0 15,0-1-15,0 1 0,0 0 0,0 0 16,0 0-16,0 0 0,-21-1 16,0 1-16,0 0 0,0 0 15,-1 21-15,1 0 0,0 0 0,0 0 16,0 0-16,0 0 15,-22 0-15,22 0 0,0 21 0,0 0 16,-22 22-16,22-22 0,21 21 16,-21-21-16,21 22 0,0-1 0,0 0 15,0 1-15,0-1 0,0-21 0,0 0 16,0 22-16,0-22 0,0 0 16,21 0-16,0 0 0,1-21 15,-1 0-15,0 0 16,0 0-16,0 0 0,22-21 0,-22 0 15,0 21-15,0-21 0,0 0 0,0-1 16,1 1-16,20 0 0,-21 0 16,-21-21-16,21 20 0,0-20 15,1 21-15,-22-21 0,0 20 0,0-20 16,0 21-16,0 0 0,0 0 16,0-1-16,0 44 31,0-1-31,0 0 0,0 0 15,0 21-15,-22-20 0,22 20 16,0-21-16,0 0 0,0 22 16,0-22-16,0 0 0,0 0 0,0 0 0,0 0 15,22-21-15,-1 22 0,0-22 16,0 0-16,0 0 16,0 0-16,1 0 0,-1-22 0,0 1 15,0 21-15</inkml:trace>
  <inkml:trace contextRef="#ctx0" brushRef="#br2" timeOffset="-169518.65">4191 12552 0,'0'0'16,"0"-21"0,-21 42-1,0-21-15,-1 21 0,22 0 0,0 0 16,-21 1-16,0 20 0,21-21 15,0 21-15,0-20 0,0 20 0,-21 0 16,21-21-16,0 22 0,0-22 16,0 0-16,0 0 0,0 0 0,0 1 15,21-1-15,0-21 0,0 21 16,1-21-16,-1 0 0,0 0 16,0 0-16,0 0 0,0-21 0,22 0 15,-22-1-15,21 1 0,-21 0 0,22 0 16,-22 0-16,0-22 0,21 22 15,-20-21-15,-1 0 0,0-1 0,0 22 16,-21-21-16,0-1 0,21 1 16,-21 0-16,0 21 0,0-22 15,0 22-15,0-21 0,0 21 0,0-1 16,-21 22 0,21 22-1,-21-1-15,21 0 0,0 0 0,0 21 16,0-20-16,0 20 0,0-21 15,-21 21-15,21 1 0,0-1 0,0 0 16,0-20-16,0 20 0,0-21 0,-21 0 16,21 0-16,0 1 0,0-1 15,-22 0-15,22-42 47,22 0-47,-1-1 0,0 1 0,-21 0 16,21 0-16,0-21 0,0 20 15,1 1-15,-1 0 0,0 0 0,-21 0 16,21 0-16,0-1 0,0 22 0,1-21 16,-1 21-1,0 0-15,-21 21 32,-21-21-32,0 22 0,-1-22 15,1 21-15,0 0 0,0-21 16,0 21-16,21 0 0,-21 0 15,-1-21-15,22 22 16,0-1-16,0 0 0,-21 0 16,21 0-16,0 0 15,0 1-15,0-1 0,0 0 0,0 0 16,0 0-16,21-21 0,1 21 16,20-21-16,-21 0 15,0 0-15,22 0 0,-22 0 0,21 0 16,0 0-16,-20 0 0,20 0 15,0-21-15,-21 0 0,22 21 0,-22-21 16,0 0-16,0 0 0,0-1 16,1 1-16,-1 0 0,0 0 0,-21 0 15,0 0-15,0-1 0,0-20 16,0 21-16,0 0 0,0 0 16,0-1-16,-21 22 0,0 0 15,-1 0-15,1 22 16,0-22-16,21 21 0,0 0 15,0 21-15,-21-21 0,21 1 0,0-1 16,0 21-16,0-21 0,0 0 16,0 1-16,0-1 0,0 0 0,0 0 15,0 0-15,21-21 0,0 21 16,0-21-16,22 0 16,-22 0-16,0 0 0,21 0 15,-20-21-15,20 0 0,-21 21 0,21-21 16,1 0-16,-22-22 0,0 22 15,21 0-15,-20-21 0</inkml:trace>
  <inkml:trace contextRef="#ctx0" brushRef="#br2" timeOffset="-169026.93">5715 12340 0,'0'-42'0,"0"127"16,0-128-16,-21 1 0,0 42 15,21 21-15,-22 0 16,22 0-16,0 1 0,0 20 0,0-21 15,0 21-15,0-20 0,0 20 16,0 0-16,-21-21 0,21 22 0,0-1 16,0-21-16,0 22 0,-21-22 0,21 0 15,0 0-15,0 0 0,0 0 16,0 1-16,-21-22 0,21 21 16,-21-21-16,21-21 31,0-1-31,0 1 0,0 0 15,0 0-15,0 0 0,0 0 16,0-1-16,0 1 0,0 0 16,21 0-16,0 0 0,0 0 0,0 21 15,1-22-15,20 1 0,0 21 0,-21 0 16,22-21-16,-22 21 0,127 21 31,-106 0-31,-20 1 0,-1-1 0,-21 0 16,21 0-16,-21 0 15,0 22-15,0-22 0,-21 0 0,0-21 16,-1 21-16,1 0 0,-21 0 0,21 1 16,-22-1-16,22-21 0,-21 21 15,0-21-15,20 21 0,-20-21 16,21 0-16,-21 0 0,20 0 0,1 21 0,0-21 16,21-21-1,21 0 1,0 0-16,1 0 0,20 21 15</inkml:trace>
  <inkml:trace contextRef="#ctx0" brushRef="#br2" timeOffset="-168296.35">6350 12488 0,'0'0'0,"-21"22"31,0-22-31,-1 21 16,22 0-16,-21 0 0,0 0 0,21 0 15,-21 1-15,0 20 0,0-21 0,21 0 16,0 22-16,0-22 0,-22 0 16,22 0-16,0 0 0,0 0 0,0 1 15,0-1-15,22-21 16,-1 0-16,21 0 15,-21 0-15,0 0 0,22-21 16,-22-1-16,0 1 16,-21 0-16,21 0 0,-21 0 15,0 0-15,0-1 0,0-126 32,-21 127-32,21 0 0,0 0 15,0 0-15,0-1 16,21 22-1,0 0-15,22 0 16,-22-21-16,0 21 0,21 0 16,-20 0-16,20 0 0,-21 0 0,21 0 15,-20 0-15,-1 0 0,0 21 0,0-21 16,-21 22-16,0-1 16,0 0-16,0 0 0,0 0 15,0 0-15,-21 1 0,21-1 0,-21 21 16,0-21-16,-1 0 0,1 1 0,0-1 15,21 0-15,0 0 0,0 0 16,0 0-16,0 1 0,0-1 0,21 0 16,0-21-16,1 0 0,-1 0 15,0 0-15,21 0 0,-21 0 16,22 0-16,-22 0 0,21-21 0,-21 0 16,22 21-16,-22-22 0,0 1 0,21 0 15,-42 0-15,22 0 0,-22-22 16,21 22-16,-21 0 0,0-21 15,0 21-15,0-1 0,0-20 0,-21 21 16,-1 0-16,1 0 0,0-1 16,0 22-16,0-21 0,0 21 0,-1 0 15,-20 0-15,21 0 0,0 0 0,0 0 16,-1 21-16,22 1 16,-21-22-16,21 21 0,0 0 15</inkml:trace>
  <inkml:trace contextRef="#ctx0" brushRef="#br2" timeOffset="-167303.92">7260 12213 0,'0'0'0,"0"21"16,0 22-1,0-22-15,0 0 16,0 21-16,0 1 0,0-1 0,0-21 15,0 22-15,-21-1 0,21 0 16,0 1-16,-21-1 0,21 0 0,0 1 16,0-1-16,0-21 0,-21 21 15,21-20-15,0-1 0,-22 0 0,22 0 16,0 0 0,0-42-1,0 0-15,0 0 16,0 0-16,0-1 0,0-20 15,0 21-15,22-21 0,-1 20 0,0-20 16,0 0-16,-21 21 0,21-22 16,0 22-16,1 0 0,-1 0 0,0 0 15,0-1-15,0 22 0,0 0 0,1-21 16,-1 21-16,0 0 16,-21 21-16,0 1 15,0-1-15,-21 0 16,0-21-16,-1 21 0,1 0 0,0-21 15,0 21-15,0-21 0,0 22 16,-1-22-16,1 0 0,0 0 0,0 0 16,0 0-16,0 0 0,-1 0 15,1 0 1,21 21 0,0 0-16,21 0 15,1 0-15,-22 0 16,21 1-16,0-1 0,-21 0 0,21 0 15,0 0-15,0 0 0,-21 1 16,64-1 0,-43-21-16,0 0 0,0 0 0,1 0 15,-1 0-15,0 0 0,21 0 16,-21 0-16,1 0 0,-1 0 16,-21-21-16,21 21 15,0-22-15</inkml:trace>
  <inkml:trace contextRef="#ctx0" brushRef="#br2" timeOffset="-166784.22">8022 12700 0,'0'-21'16,"-21"21"31,0 0-32,21 21-15,0 0 16,21-21 15,0 0-15,-21-21 0,21 21-16,-21-21 0,0 0 15,0 0 1,-21 21-1,0 0 1,-21 21 0,20 0-1,22 0-15,0 0 16,0 0 0,22-21-1,62 0 1,-63-21-16</inkml:trace>
  <inkml:trace contextRef="#ctx0" brushRef="#br2" timeOffset="-165324.43">8763 12383 0,'0'0'0,"0"-22"15,-21 22-15,0 0 0,-1 0 16,1 0-16,0 0 16,0 0-16,0 0 0,0 22 15,-1-22-15,1 21 0,21 0 16,-21 0-16,0 0 0,21 0 0,-21 1 0,21-1 16,0 21-16,0-21 15,0 0-15,0 1 0,0-1 0,0 21 16,0-21-16,0 0 0,0 1 15,21-1-15,0-21 0,0 0 16,0 21-16,1-21 0,-1 0 0,0 0 16,0 0-16,0 0 0,22 0 0,-22-21 15,0 21-15,21-21 0,-21 21 16,22-22-16,-22 1 0,21 0 0,-21 0 16,22 0-16,-22 0 0,0-1 0,0 1 15,0 0-15,1 0 0,-22 0 16,0 0-16,21-1 0,-21 1 0,-21 42 47,-1-21-47,22 22 0,0-1 15,-21 0-15,21 0 0,-21 0 0,21 0 16,0 1-16,0-1 0,0 0 0,0 0 16,0 0-16,0 0 0,21 1 15,0-22-15,1 21 0,-1 0 0,0-21 16,0 0-16,21 0 0,-20 0 0,-1 0 15,0 0-15,0 0 0,0 0 16,0 0-16,22-21 0,-22 0 0,0-1 16,0 1-16,0 0 15,1-21-15,-1 21 0,-21-1 16,0 1-16,0-21 0,0 21 0,0 0 16,0-22-16,0 22 0,0-21 0,-21 21 15,-1-1-15,1-20 0,0 42 16,0-21-16,0 21 0,0-21 0,-1 21 15,-20 0-15,21 0 0,0 21 0,0 0 16,-1 0-16,1 0 0,0 1 16,0-1-16,21 21 0,0-21 0,-21 22 15,21-22-15,0 0 0,0 0 16,0 21-16,0-20 0,0-1 0,21 0 16,0 0-16,0 0 0,0-21 15,1 21-15,-1-21 0,0 0 0,21 0 16,-21 0-16,22 0 0,-22 0 15,21 0-15,-21 0 0,22-21 0,-22 0 16,21 21-16,-21-21 0,22 0 0,-22 0 16,0-1-16,0 1 0,0 0 15,1 0-15,-1 0 0,-21 0 0,0-1 16,0 1-16,0 0 0,0 0 0,-21 21 31,-1 0-15,1 21-16,21 0 0,0 0 15,0 1-15,0-1 0,0 0 16,0 0-16,0 0 0,0 0 16,0 1-16,0-1 0,0 0 0,0 0 15,0 0-15,0 0 0,0 1 16,0-44 15,0 1-15,0 0-16,0 0 15,0 0-15,0 0 0,0-1 0,0 1 16,21 0-16,1 0 0,-22 0 0,21-22 16,0 22-16,0 0 0,0 0 0,0 0 15,1 0-15,-22-1 16,21 22-16,0 0 0,0 0 0,0 0 16,0 0-16,1 22 0,-22-1 15,21 0-15,-21 0 16,21 0-16,-21 0 0,0 1 0,0-1 15,0 0-15,0 0 0,0 0 0,0 0 16,0 1-16,0-1 0,0 0 16,0 0-16,0 0 15,0-42 17,0 0-17,-21 0-15,21 0 0,0-1 16,0 1-16,0 0 0,21 0 15,-21 0-15,21-22 0,0 22 16,22 0-16,-22-21 0,21 21 0,0-1 16,-20 1-16,20 0 0,0 0 0,1 21 15,-1 0-15,0 0 0,1 0 16,-22 0-16,21 21 0,0-21 16,-20 21-16,20 0 0,-21 22 0,0-22 15,0 0-15,-21 0 0,0 0 16,0 1-16,0 20 0,0-21 0,0 0 15,-21 0-15,21 1 0,-21-1 0,0 0 16,0 0-16,-22-21 0,22 21 0,0 0 16,0-21-16,21 22 0,-21-22 15,0 0-15</inkml:trace>
  <inkml:trace contextRef="#ctx0" brushRef="#br2" timeOffset="-165047.36">11303 12658 0,'0'21'15,"0"0"-15,0 0 16,-21 0-16,21 1 0,-21-1 16,21 0-16,0 0 0,0 0 15,-22 0-15,22 1 0,-21-1 16,0-21-16,0 21 0,0 0 16,0-21-16,-1 21 0,-20-21 15,21 0-15,0 0 0</inkml:trace>
  <inkml:trace contextRef="#ctx0" brushRef="#br2" timeOffset="-164019.89">12912 12531 0,'21'0'31,"0"-21"-15,0 21-16,0-22 0,0 1 15,1 0-15,-1 0 16,0 0-16,-21 0 0,0-1 16,0 1-16,0 0 0,0 0 0,0 0 15,-42 0-15,20-1 0,1 1 16,0 0-16,-21 21 0,21 0 16,-22 0-16,22 0 0,-21 0 0,21 21 15,-22-21-15,22 21 0,0 1 16,0 20-16,0-21 0,-1 0 0,1 0 15,21 22-15,-21-22 0,21 0 0,0 0 16,0 0-16,0 1 0,0-1 0,21-21 16,0 21-16,1 0 15,-1-21-15,21 0 0,-21 0 0,0 0 16,22 0-16,-22 0 0,0 0 0,21-21 16,-20 0-16,20 0 0,-21 21 15,21-22-15,-20 1 0,-1 21 0,0-21 16,0 0-16,0 0 0,-21 0 0,21 21 15,-21-22-15,22 22 16,-22-21-16,0 42 47,0 1-47,0-1 0,0 0 16,0 21-16,0-21 0,-22 22 0,1-1 15,21 0-15,-21 1 0,21-1 16,0 0-16,0 22 0,0-22 0,0 22 15,0-1-15,0-20 0,0 20 0,0-21 16,0 22-16,0-22 0,0 1 16,0 20-16,0-21 0,0 1 0,0 20 15,0-20-15,0-1 0,0 0 16,0-21-16,0 22 0,-21-22 0,0 21 16,0-21-16,-1-21 0,1 22 15,0-1-15,-21-21 0,21 0 0,-1 0 16,1 0-16,-21-21 0,21-1 0,-22 1 15,22 0-15,-21-21 0,21-1 0,-22 1 16,22 0-16,0-1 0,-21 1 16,21-21-16,-1 20 0,22-20 15,0 20-15,0-20 0,0 21 0,0-1 16,0 1-16,0 0 0,0-1 16,22 1-16,-1 21 0,0-22 0,21 22 15,-21 0-15,22-21 0,-22 21 0,21-1 16,1 1-16,-1 0 0,0-21 0,1 21 15,-1-1-15</inkml:trace>
  <inkml:trace contextRef="#ctx0" brushRef="#br2" timeOffset="-163292.74">13674 12298 0,'-43'0'31,"22"21"-31,21 0 16,0 0-16,-21 1 0,21-1 0,-21 0 15,21 0-15,0 0 0,-21 0 0,21 1 16,0-1-16,0 0 0,0 0 16,0 0-16,0 0 31,0-42 0,0 0-31,0 0 0,0 0 16,0 0-16,0-1 0,0 1 0,0 0 15,0 0-15,21-21 16,-21 20-16,21 1 0,0 0 0,-21 0 16,21 0-16,0 0 0,-21-1 0,22 1 15,-1 21-15,0 0 0,0 0 16,0 0-16,0 21 0,1 1 15,-1-1-15,-21 0 0,21 21 0,-21-21 16,21 1-16,-21-1 16,21 21-16,-21 0 0,0-20 15,0-1-15,0 0 0,0 0 0,0 0 16,0 0-16,0-42 47,21 0-32,-21 0-15,0 0 0,22 0 0,-1-1 16,-21 1-16,21 0 0,0-21 0,21 21 16,-20-22-16,-1 22 0,21-21 15,0 21-15,-20-1 0,20 1 0,-21 21 16,0 0-16,22 0 0,-22 0 0,0 21 16,-21 1-16,21 20 15,-21-21-15,0 21 0,0-20 0,0 20 16,0-21-16,0 0 0,0 22 15,0-22-15,0 0 0,0 0 16,-21 0-16,21 0 0,0 1 0,0-1 16,21-21-1,0 0 1,0 0-16,1 0 0,-1 0 0,21 0 16,-21 0-16,22-21 0,-22 21 0,21-22 15,0 1-15,1 0 0,-22 0 16</inkml:trace>
  <inkml:trace contextRef="#ctx0" brushRef="#br2" timeOffset="-162280.81">15071 12213 0,'0'-21'0,"0"42"0,-22-63 0,1 42 0,0 0 16,0 0-16,0 0 0,0 0 15,-22 0-15,22 0 0,-21 21 0,21 0 16,-1 0-16,-20 22 0,21-22 0,0 0 15,-22 21-15,22-20 0,0 20 16,21-21-16,0 0 0,-21 22 0,21-22 16,0 0-16,0 0 0,0 0 0,0 0 15,0 1-15,21-22 0,0 21 16,0-21-16,1 0 0,-1 0 0,0 0 16,0 0-16,0 0 0,0 0 0,1 0 15,-1 0-15,0 0 16,0-21-16,0-1 0,0 1 0,1 21 15,-1-21-15,0-21 0,0 21 0,0-1 16,-21-20-16,0 21 0,0 0 0,21-22 16,-21 22-16,0 0 0,0 0 15,0 0-15,0 42 32,0 0-32,0 0 0,0 0 15,0 1-15,0-1 0,0 21 0,0-21 16,0 0-16,0 1 0,0-1 0,0 0 15,0 0-15,0 0 0,22-21 16,-1 21-16,0 1 0,0-22 16,0 0-16,0 21 0,1-21 0,-1 0 15,21 0-15,-21 0 0,0 0 16,22 0-16,-22-21 0,21-1 0,-21 22 16,1-21-16,20 0 0,-21 0 0,0 0 15,0 0-15,1-1 0,-22 1 16,21 0-16,-21-21 0,21 21 0,-21-1 15,0 1-15,0 0 0,0 0 0,0 0 16,-21 21 15,-22 63-31,43-42 16,-21 22-16,21-22 0,0 0 0,0 0 16,0 0-16,0 1 0,0-1 15,0 0-15,0 0 0,0 0 0,21 0 16,1-21-16,-1 0 0,-21 22 15,21-22-15,0 0 0,21 0 16,-20 0-16,-1 0 0,0 0 0,21 0 16,-21-22-16,1 1 0,-1 21 0,21-21 15,-21 0-15,0 0 0,1-22 16,20 22-16,-21-21 0,0 0 16,0 20-16,1-20 0,-22-21 0,21-22 15,0 43-15,-21-22 16,0 22-16,21-1 0,-21 22 0,0-21 15,0 21-15,0 0 0,0-1 0,0 1 16,0 0-16,-21 21 31,21 21-31,-21 0 16,21 1-16,-21 20 0,21 0 16,-22-21-16,22 22 0,0-1 0,0 0 15,-21 1-15,21-1 0,-21 0 16,21 1-16,0-1 0,0 0 0,0 1 15,0-22-15,0 0 0,0 21 16,0-20-16,0-1 0,0 0 0,21 0 16,-21 0-16,21-21 0,1 0 15,-1 0-15,0 0 0,0 0 16,0 0-16,0 0 0,1 0 0,20 0 16,-21 0-16,0-21 0,0 0 0,1 21 15,-1-21-15,0 0 0,0-1 16,0 1-16,0 0 0,-21 0 0</inkml:trace>
  <inkml:trace contextRef="#ctx0" brushRef="#br2" timeOffset="-161955">15536 12044 0,'0'0'0,"-21"0"0,21 21 0,0 0 16,0 0-16,21-21 15,0 0-15,1 0 16,-1 0-16,0 0 0,0 0 16,0 0-16,-21-21 15,21 21-15,-21-21 0,0 0 16,0 0-16,-21 21 15,0-21-15,0 21 0,0 0 16,0 0 0,21 21-16,0 0 15,0 0-15,0 0 16,21-21-16,-21 21 0</inkml:trace>
  <inkml:trace contextRef="#ctx0" brushRef="#br2" timeOffset="-161484.27">16700 12383 0,'0'0'0,"22"0"16,-1 0-16,0 0 0,0-22 15,-21 1 1,0 0 0,0 0-16,-21 21 15,0 0 1,21 21 0,-21-21-16,-1 21 0,1 0 15,21 1-15,0-1 16,21-21 15,1 0-15,-1 0-16,0-21 0,0 21 0</inkml:trace>
  <inkml:trace contextRef="#ctx0" brushRef="#br2" timeOffset="-160044.58">17335 12023 0,'0'-21'16,"0"42"-16,-21-64 15,0 43-15,0 0 16,0 0-16,0 22 0,-1-22 16,22 21-16,-21 0 0,0 21 0,21-21 15,-21 22-15,21-22 0,-21 21 16,0-21-16,21 22 0,0-22 0,0 21 15,0-21-15,0 22 0,0-22 0,0 0 16,0 0-16,0 0 0,0 1 16,21-1-16,0 0 0,0-21 15,0 21-15,0-21 0,1 0 0,20 0 16,-21 0-16,21 0 0,-20 0 0,20 0 16,0 0-16,-21 0 0,22-21 15,-1 21-15,-21-21 0,22 0 0,-22-1 16,21 1-16,-21 0 0,0 0 0,1 0 15,-1 0-15,0-22 0,0 22 16,-21 0-16,0 0 0,0 0 0,0-1 16,0 1-16,0 0 0,-21 42 31,0-21-31,21 21 16,-21 1-16,-1 20 0,22-21 15,0 0-15,-21 0 0,21 22 16,-21-22-16,21 0 0,0 0 0,0 0 15,0 1-15,0-1 0,21 0 0,0 0 16,1-21-16,-1 21 0,21-21 16,-21 0-16,0 0 0,1 0 15,-1 0-15,0 0 0,0 0 0,0 0 16,0 0-16,1-21 0,-1 21 16,0-21-16,0 0 0,0 0 0,0-1 15,-21 1-15,22 0 0,-22-21 0,21 21 16,-21-22-16,0 1 15,0 0-15,0-1 0,0 22 0,0-21 16,-21-1-16,-1 22 0,1 0 0,0 0 16,0 0-16,0 21 0,0 0 15,-22 0-15,22 0 0,0 0 0,0 21 16,-22 0-16,22 0 0,0 0 0,0 1 16,0 20-16,0-21 0,21 21 15,0-20-15,0 20 0,0 0 0,0-21 16,0 1-16,0 20 0,0-21 0,0 0 15,21 0-15,0 1 0,0-22 16,21 21-16,-20 0 0,-1-21 0,21 0 16,-21 0-16,22 0 0,-1 0 15,0 0-15,1 0 0,-1 0 0,0-21 16,1 21-16,-1-21 0,0-1 16,1 1-16,-1 0 0,-21 0 0,21 0 15,-20 0-15,-1-1 0,0-20 0,-21 21 16,0 0-16,21 0 0,-21-1 15,0 1-15,0 42 32,-21 1-32,21-1 0,-21 0 15,21 0-15,-21 21 0,-1-20 0,22-1 16,0 0-16,0 0 0,-21 0 16,21 0-16,-21 1 0,21-1 15,0 0-15,0 0 16,21-42 31,-21 0-47,0 0 0,21-1 15,1-20-15,-1 21 16,-21 0-16,21 0 0,0-1 0,0-20 16,0 21-16,1 0 0,-1 0 0,0-1 15,21 1-15,-21 0 16,1 21-16,-1 0 0,0 0 0,0 0 15,0 0-15,0 21 16,-21 0-16,0 1 0,22 20 16,-22-21-16,0 0 0,0 0 0,0 1 15,0-1-15,0 0 0,0 0 0,0 0 16,0 0-16,0 1 0,0-1 16,-22-42 30,22-1-46,0 1 16,0 0-16,0 0 0,0 0 16,22 0-16,-1-1 15,-21-20-15,42 21 0,-21 0 0,0-22 16,22 22-16,-22 0 0,42 0 0,-20 0 16,-1 0-16,0 21 0,22 0 15,-43 0-15,21 0 0,-20 0 0,20 21 16,-42 0-16,21 0 0,-21 0 0,0 22 15,0-22-15,0 0 0,0 21 16,-21-21-16,21 22 0,-21-22 0,0 0 16,-1 0-16,1 0 0,0 1 15,0-1-15,21 0 0,-21 0 16,42-21 15,0 0-15</inkml:trace>
  <inkml:trace contextRef="#ctx0" brushRef="#br2" timeOffset="-159872.68">20066 12488 0,'-21'0'31</inkml:trace>
  <inkml:trace contextRef="#ctx0" brushRef="#br2" timeOffset="-147153.25">1270 6646 0,'-21'0'0,"0"0"15,42 0 79,0 0-94,0 0 16,0 0-16,0 0 15,1 0-15,20 0 0,-21 0 16,21 0-16,1 0 0,-1 0 0,22 0 16,-22 0-16,21 0 0,22 0 15,-21 0-15,-1 0 0,1 0 0,20 0 16,1 0-16,-22 0 0,43 0 15,-21 0-15,0 0 0,-1 0 0,1 0 16,21 0-16,-22 0 0,-20 0 0,21 0 16,-1 0-16,1 0 0,0 0 15,20 0-15,-20 0 0,0 0 0,21 0 16,-22 0-16,22 0 0,-21-21 16,-1 21-16,1 0 0,0 0 0,21 0 15,-22 0-15,22 0 0,0 0 16,-21 0-16,20 0 0,1 0 15,-21 0-15,21 0 0,-22 0 0,22 0 16,-21 0-16,21 0 0,0 0 0,-1 0 16,1 0-16,0 0 0,0 0 15,0-21-15,-22 21 0,22 0 0,0 0 16,-21-21-16,21 21 0,-1 0 0,1-21 16,0 0-16,0 21 0,0 0 15,-22 0-15,22-22 0,-21 22 0,21 0 16,0 0-16,-1 0 0,1-21 15,0 21-15,-21 0 0,21 0 0,-1 0 16,-20-21-16,21 21 0,-21 0 16,-1 0-16,22 0 0,-21-21 15,21 21-15,-22 0 0,22 0 0,-21 0 16,-1 0-16,1-21 0,0 21 16,-1 0-16,-20 0 0,21 0 0,-1 0 15,-20 0-15,20-21 0,-20 21 0,-1 0 16,1 0-16,-1 0 0,-20 0 15,-1 0-15,0 0 0,-20 0 0,-1 0 16,0 0-16,0 0 16,-21 21 62</inkml:trace>
  <inkml:trace contextRef="#ctx0" brushRef="#br2" timeOffset="-145852.21">0 14330 0,'0'0'0,"0"-21"16,0 0 46,0-1-15,21 22-47,64 0 16,-1 0-16,-20 0 0,21-21 15,-1 21-15,-20 0 0,20 0 16,-20 0-16,-22-21 0,22 21 0,-22 0 16,0 0-16,1 0 0,-22 0 15,0 0-15,0 0 0,0 0 0,-63 0 47,21 0-47,0 21 16,0-21-16,-22 0 0,22 0 0,0 21 15</inkml:trace>
  <inkml:trace contextRef="#ctx0" brushRef="#br2" timeOffset="-145516.4">381 14351 0,'-42'0'31,"20"0"-31,1 0 16,0 0-16,21 21 16,-21 0-16,21 1 15,0-1-15,0 0 0,0 21 16,0 149-1,0-149 1,-21 0-16,21 1 0,-21-1 0,-1 22 16,22-22-16,-21 0 15,21 1-15,-21-1 0,21 0 0,-21 1 0,21-22 16,0 0-16,0 0 0,0 0 16,0 0-16,0-42 46,0 0-46,21 0 0,-21 0 0</inkml:trace>
  <inkml:trace contextRef="#ctx0" brushRef="#br2" timeOffset="-144307.61">720 14838 0,'21'0'31,"0"0"-15,-21-21-16,21 21 16,0-21-16,0 21 0,1-22 0,-1 1 15,0 0-15,0 0 16,0 0-16,-21 0 0,21-1 0,-21 1 15,0 0-15,0 0 16,0 0-16,-21 21 16,0 0-16,0 0 0,0 0 15,0 21-15,-1-21 16,1 21-16,0 0 0,0 22 16,0-22-16,0 0 0,21 21 15,-22-21-15,1 22 0,21-22 0,0 21 16,0-21-16,0 1 0,0-1 15,0 0-15,0 0 0,0 0 0,0 0 16,0 1-16,21-22 0,1 21 16,-1-21-16,0 0 0,0 0 0,0 0 15,0 0-15,1 0 0,-1 0 16,0 0-16,0-21 0,21-1 16,-20 1-16,20 0 0,-21 0 15,21 0-15,1 0 0,-1-22 0,0 22 16,1-21-16,-1-1 0,0 1 15,-20 0-15,20 21 0,-21-22 16,21 22-16,-42 0 0,22 0 0,-22 0 16,-22 21-1,1 0-15,0 21 0,-21 0 16,21-21-16,-22 21 0,22 0 16,0 0-16,-21-21 0,42 22 0,0-1 15,-22 0-15,22 0 16,0 0-16,22 0 0,-22 1 15,21-22-15,21 21 16,-21-21-16,0 21 0,1-21 0,20 21 16,-21 0-16,0-21 0,0 21 15,1-21-15,-1 22 0,0-22 16,-21 21-16,-21-21 31,0 0-31,-22 0 16,22 0-16,0 0 0,0 0 15,0 0-15,-22 0 0,22 0 0,0 0 16,0-21-16,0-1 0,-1 22 16,1 0-1,42 22 17,1-1-32,-1-21 15,0 21-15,0-21 0,0 0 0,0 21 16,1-21-16,-1 21 0,0-21 15,21 0-15,-21 0 0,1 0 16,-1 0-16,21 0 0,-21 0 0,22-21 16,-1 0-16,-21 21 0,21-21 0,-20 0 15,20-1-15,-21 22 16,0-21-16,0-21 0,1 21 0,-1 0 16,0-22-16,-21 22 0,21-21 15,-21-1-15,0 22 0,0-21 0,0-22 16,0 22-16,0 0 0,0-1 15,0 22-15,0-21 0,0 0 0,0 20 16,0 1-16,0 0 0,0 0 16,0 42-1,0 0 1,0 22-16,0-1 0,0-21 0,0 43 16,0-22-16,0 0 0,0 1 15,0-1-15,0 0 0,0 1 0,0-1 16,0 0-16,0-21 0,-21 22 15,21-22-15,0 21 0,0-21 16,0 1-16,0-1 0,0 0 16,21-21-1,0 0 1,0 0-16,1-21 0,-22 0 16,21 21-16,0-22 0,-21 1 0,21 0 15</inkml:trace>
  <inkml:trace contextRef="#ctx0" brushRef="#br2" timeOffset="-144067.61">1820 14605 0,'-21'0'16,"42"0"-1,0 0 1,1 0-16,-1 0 0,0 0 15,0 0-15,0 0 0,0 0 16,1 0-16,-1 0 0,0 0 16,0 0-16,0 0 0,0-21 15,1 21 1,-1-21 0</inkml:trace>
  <inkml:trace contextRef="#ctx0" brushRef="#br2" timeOffset="-143508.99">2900 14224 0,'0'0'0,"-21"-21"0,21 0 15,0 0-15,0-1 16,-22 22 0,22 22-1,0-1-15,-21 21 0,21-21 0,0 43 16,-21-22-16,21 0 0,-21 22 15,0-22-15,0 22 0,21-22 0,-22 22 16,1-22-16,0 0 0,0 1 16,0-1-16,0-21 0,-1 21 0,1-20 15,0-1-15,21 0 0,-21 0 16,21 0-16,-21-21 0,21-21 47,21 0-47,0 0 0,-21-22 15,21 22-15,0-21 0,1 21 16,-1-22-16</inkml:trace>
  <inkml:trace contextRef="#ctx0" brushRef="#br2" timeOffset="-143248.14">2921 14161 0,'0'-64'15,"-64"255"-15,128-318 0,-64 84 16,0 170-1,21-84-15,-21-1 16,0 0-16,0 22 0,0-1 16,0-20-16,0-1 0,0 21 0,0-20 15,21-1-15,-21 0 0,0 1 16,0-22-16,0 21 0,21-21 0,-21 1 16,0-1-16,0 0 0,0 0 15,22-21-15,-1 0 16,-21-21-1,0 0-15,0 0 16,0-1-16,-21 1 16</inkml:trace>
  <inkml:trace contextRef="#ctx0" brushRef="#br2" timeOffset="-141937.56">2561 14669 0,'0'0'0,"-21"0"0,21 21 16,0 0-16,0 0 15,21 0-15,0-21 0,0 0 16,22 0-16,-22 21 0,21-21 16,-21 0-16,22 0 0,-1 0 0,0 0 15,1 0-15,-22-21 0,21 0 16,1 21-16,-1-21 0,0 0 16,1 0-16,-1-1 0,-21 1 0,21 0 15,-20 0-15,-1 0 0,0 0 16,0-1-16,0 1 0,-21 0 0,0 0 15,0 42 17,-21 0-17,21 0-15,-21 1 0,21-1 0,0 0 16,0 21-16,0-21 0,0 1 0,0 20 16,0-21-16,0 0 0,0 0 15,0 1-15,0-1 0,0 0 0,0 0 16,21 0-1,0-21-15,0 0 0,22 0 16,-22 0-16,0 0 0,0 0 0,0-21 16,22 21-16,-22-21 0,0 0 15,0 0-15,22-1 0,-22 1 0,0 0 16,0-21-16,-21 21 0,21-22 16,0 22-16,-21-21 0,22 21 0,-22-22 15,0 22-15,0 0 0,0 0 16,21 21-16,-21-21 0,0 42 15,0 21 1,0-21-16,0 0 16,-21 1-16,21 20 0,0-21 15,0 21-15,0-20 0,0-1 16,0 21-16,0-21 0,0 0 0,0 1 16,0-1-16,0 0 0,21-21 15,0 0-15,-21 21 0,21-21 16,0 0-16,0 0 0,1 0 15,-1 0-15,0-21 0,0 0 16,0 21-16,0-21 0,1-1 0,-22-20 16,21 21-16,0 0 0,0-22 0,-21 1 15,21 0-15,-21-1 16,21 1-16,-21 0 0,0-22 0,0 22 16,0 0-16,0-22 0,0 22 15,0-1-15,0 1 0,0 21 0,0-21 16,0 20-16,0 1 0,0 0 0,-21 21 31,0 0-31,21 21 0,0 0 16,0 22-16,0-22 0,0 21 0,0 1 15,0-1-15,0 0 0,0 22 16,0-22-16,0 0 0,0 22 0,0-22 16,0 1-16,0-1 0,0 0 15,0-21-15,0 22 0,0-22 0,0 21 16,0-21-16,0 1 0,0-1 0,0 0 15,21-21-15,0 0 16,1 0 0,-1 0-16,0 0 0,0 0 15,0-21-15,0 0 0,1-1 0,-1 1 16,0 0-16,0 0 0,0-21 16,22-1-16,-22 22 0,-21-21 0,21-1 15,0 1-15,-21 0 0,21 21 0,-21-22 16,0 22-16,0 0 0,0 42 31,0 0-15,0 22-16,0-22 0,0 0 15,0 21-15,0-21 0,0 1 16,0 20-16,0-21 0,0 21 0,0-20 16,0-1-16,0 0 0,0 0 15,0 0-15,0 0 0,0 1 0,21-1 16,1-21-1,-1 0-15,0 0 0,21 0 0,-21 0 16,1 0-16,-1 0 0,0 0 0,0 0 16,0-21-16,0-1 0,1 1 15,-1 0-15,0 0 0,-21 0 0,0 0 16,0-22-16,0 22 0,0-21 16,0 21-16,0-22 0,0 1 0,-21 0 15,0 20-15,-1 1 0,1 0 16,0 0-16,0 0 0,0 21 15,0 0-15,-1 0 0,1 0 0,0 0 16,0 21-16,0-21 0,21 21 0,0 0 16,-21-21-16,21 21 0,-22 1 15,22-1-15</inkml:trace>
  <inkml:trace contextRef="#ctx0" brushRef="#br2" timeOffset="-141711.18">3916 14288 0,'21'0'47,"381"42"-47,-825-84 0,465 42 0,-21 0 0,22 0 16,-22 0-16,21-22 0,-21 22 0,22 0 15,-22 0-15,21 0 0,0 0 16,-20 0-16,20 0 0,0 0 0,-21 0 16,22-21-16,-22 21 0,0 0 0,0 0 15,0 0 1</inkml:trace>
  <inkml:trace contextRef="#ctx0" brushRef="#br2" timeOffset="-140724.74">5143 14478 0,'0'-21'0,"0"42"0,0-63 16,-21 21-16,21-1 15,0 1-15,0 0 0,0 0 16,21 21 0,1 0-1,-1 0-15,0 0 16,-21 21-16,21 0 0,-21 0 0,21 1 16,-21 20-16,0-21 0,21 21 0,-21-20 15,22 20-15,-22-21 0,0 21 16,0 64-1,0-85-15,0 1 0,0-1 16,-22 0-16,22 0 16,-21-21-16,21-21 31,0 0-31,0 0 16,0-1-16,0 1 0,0 0 0,0 0 15,0 0-15,0-22 0,0 1 16,21 21-16,1-21 0,-22-1 0,21 22 15,0-21-15,0-1 0,0 22 16,0 0-16,1 0 0,-1 0 0,0 21 16,0 0-16,0 0 0,0 0 15,1 0-15,-1 21 0,0 0 0,0 21 16,0-20-16,0-1 0,-21 0 0,0 21 16,22-21-16,-22 22 0,0-22 15,21 0-15,-21 0 0,0 0 16,0 1-16,0-1 0,0 0 0,0 0 15,0 0-15,-21-42 47,21 0-31,0 0-16,0 0 0,0-1 0,0 1 16,0 0-16,0-21 0,21 21 0,0-22 15,0 1-15,0 0 0,0 20 16,1-20-16,-1 21 0,21 0 15,-21 0-15,22-1 0,-22 1 16,21 21-16,-21 0 0,0 0 0,22 0 16,-22 0-16,0 21 0,0 1 0,-21-1 15,21 0-15,-21 21 0,22-21 16,-22 22-16,0-22 0,0 21 0,0 1 16,0-22-16,0 21 0,0-21 0,0 0 15,0 22-15,0-22 0,0 0 16,0 0-16,0 0 0,21-21 31,0 0-31,0 0 16,0 0-16,0-21 0,1 0 15,-1 0-15</inkml:trace>
  <inkml:trace contextRef="#ctx0" brushRef="#br2" timeOffset="-138852.83">6773 14266 0,'0'0'0,"0"-21"0,0 0 16,-21 21-16,0 0 0,0-21 15,0 21-15,-1 0 0,1 0 16,0 0-16,0 0 0,0 0 0,-22 0 16,22 0-16,0 21 0,0 0 0,-21 0 15,20 1-15,1 20 0,0 0 16,0 1-16,0-1 0,0 0 0,-1-21 15,22 22-15,-21-1 0,21 0 16,0-20-16,0-1 0,0 21 0,0-21 16,21 0-16,1-21 0,-1 22 0,0-22 15,0 0-15,0 0 0,22 0 16,-22 0-16,21 0 0,0 0 0,-20 0 16,20-22-16,-21 1 0,21 0 0,-20 0 15,-1 0-15,0 0 0,0-1 16,0-20-16,-21 21 0,21-21 0,-21-1 15,0 1-15,22 0 0,-22-1 0,0 22 16,0-21-16,0 21 16,0-1-16,0 1 0,0 0 15,0 42 1,-22 0-16,22 1 16,-21-1-16,21 0 0,0 0 0,0 21 15,0 1-15,0-22 0,0 21 0,0-21 16,0 22-16,0-22 0,0 21 15,0-21-15,0 1 0,21-1 0,1 0 16,-1-21-16,-21 21 0,21-21 16,0 0-16,0 0 0,22 0 0,-22 0 15,0 0-15,0 0 0,0 0 16,0 0-16,1-21 0,-1 0 0,21 0 16,-21-1-16,0 1 0,1-21 15,-1 21-15,0-22 0,0 1 0,-21 0 16,21-1-16,0-20 0,1 21 0,-22-1 15,21 1-15,-21 0 0,21-1 16,-21 1-16,0 21 0,0-22 0,0 22 16,0 0-16,0 42 31,-21 0-31,21 1 16,-21 20-16,21-21 0,-22 21 0,22 1 15,0-1-15,0 0 0,0 1 16,-21-1-16,21 0 0,0 1 0,0-1 15,0 0-15,0 1 0,0-22 0,0 21 16,0-21-16,0 1 0,0-1 16,43 21-1,-22-42-15,0 0 0,0 0 0,0 0 16,22 0-16,-22 0 0,0-21 16,0 0-16,21 0 0,-20-1 0,-1 1 15,21 0-15,-21 0 0,0-21 16,1 20-16,-1-20 0,0 21 15,-21-21-15,0-1 0,21 22 0,-21 0 16,0 0-16,0 0 0,21-1 0,-42 44 47,21-1-47,-21 0 0,21 0 0,0 0 16,0 0-16,0 1 0,-21-1 15,21 0-15,0 0 0,0 21 0,0-20 16,0-1-16,0 0 0,0 0 15,0 0-15,21 0 16,0-21-16,0 0 16,0 0-16,1 0 15,-1-21-15,0 21 0,0-21 16,0 0-16,0 0 0,22 0 0,-22-1 16,0 1-16,0-21 0,0 21 0,1-22 15,-1 22-15,0 0 0,0-21 16,0 21-16,-21-1 0,21 22 0,1-21 15,-22 42 17,0 1-32,0-1 0,0 0 0,0 0 15,-22 21-15,22-20 0,-21-1 16,21 21-16,0-21 0,0 0 16,0 22-16,0-22 0,0 0 0,0 0 15,0 0-15,0 1 16,21-22-16,1 0 15,-1 0-15,0 0 16,0 0-16,-21-22 0,21 1 16,0 0-16,-21 0 0,0 0 15,0 0-15,0-1 0,0 1 0,0 0 16,0-21-16,0 21 0,0-1 16,-21-20-16,0 21 0,21 0 0,-21 21 15,0-21-15,0 21 0,21-22 0,-22 22 16,1 0-16,0 0 15,42 0 17,0 0-32,1 0 15,-1 0-15,0 0 0,0-21 0,0 21 16,0 0-16,1-21 0,-1 21 0,21 0 16,-21 0-16,0 0 0,1-21 15,20 21-15,-21 0 0,0 0 16,0 0-16,-21 21 0,22 0 0,-22 0 15,0 1-15,0-1 16,21 0-16,-21 0 0,0 0 16,0 0-16,0 1 0,0-1 0,0 0 0,0 0 15,0 0-15,0 0 16,0 1-16,0-1 0,0 0 16,0 0-16,0 0 15,0-42 32,0 0-31,0 0-16,0 0 0,0-1 15,0-20-15,0 21 0,0-21 16,21-1-16,-21 22 0,21-21 0,0-1 16,0 1-16,43-21 15,-43 41-15,21 1 0,-20 0 0,20 0 16,0 21-16,-21 0 0,22 0 15,-1 0-15,-21 0 0,22 21 0,-22 0 16,21 0-16,-21 1 0,-21 20 0,21-21 16,-21 21-16,0-20 0,0 20 15,0 0-15,0-21 0,0 22 0,0-22 16,0 21-16,0-21 0,0 1 16,-21-1-16,0 0 0,0 0 0,21 0 15,-21-21-15,21 21 0,-21-21 16,21 22-1,0-44 17,0 1-32,0 0 0,0 0 15</inkml:trace>
  <inkml:trace contextRef="#ctx0" brushRef="#br2" timeOffset="-138611.96">8509 13822 0,'0'0'0,"-21"0"16,0 0-16,-1 21 16,22 0 15,-21-21 16,0 0-47,0 0 0</inkml:trace>
  <inkml:trace contextRef="#ctx0" brushRef="#br2" timeOffset="-138376.09">7281 14161 0,'-42'21'0,"84"-42"0,-105 42 16,63 0-16,0 0 15,21-21 1,0 0-16,0 0 0,0 0 0,1 0 16,20 0-16,-21 0 0,21 0 0,1 0 15,-22 0-15,21 0 0,1 0 16,-1 0-16,-21 0 0,21 0 15,-20-21-15,-1 21 0,0-21 0,0 21 16</inkml:trace>
  <inkml:trace contextRef="#ctx0" brushRef="#br2" timeOffset="-137308.7">10266 14372 0,'0'0'0,"-21"0"0,-1 0 16,1 0-16,0 0 15,0 0-15,0 0 0,0 0 16,-1 0-16,44 0 47,-1 0-47,0 0 16,21 0-16,1 0 0,-1 0 15,0 0-15,1 0 0,-1 0 0,21 0 16,-20 0-16,20-21 0,1 21 15,-1 0-15,1 0 0,-22 0 0,22 0 16,-22-21-16,0 21 0,1 0 0,-1 0 16,-21 0-16,0 0 15,0 0-15,1-21 0,-22 0 16,-22-1 0,1 22-16,0-21 15,0 21-15,-21-21 0,20 0 0,-20 21 16,21-21-16,0 21 0,-22-21 0,22-1 15,-21 22-15,21 0 0,0-21 16,-1 21-16,1 0 0,0 0 0,0 0 16,0 0-16,0 0 15,42 0 17,0 21-17,0-21-15,21 0 0,-20 0 16,20 0-16,-21 22 0,21-22 0,1 0 15,-1 0-15,0 0 0,-20 0 0,20 0 16,0 0-16,-21 0 0,22 0 16,-22 0-16,0 0 0,0 0 0,-21 21 15,21-21-15,-21 21 16,0 0-16,0 0 16,-21-21-16,21 21 0,-21 1 0,0-1 15,0 21-15,0-21 0,-1 0 0,1 22 16,0-22-16,0 21 0,-21-21 15,20 1-15,1 20 0,-21-21 16,21 0-16,0 0 0,-1 1 0,1-1 16,0-21-16,0 21 0,0 0 15,21 0-15,21-42 32,21 0-32,-21 21 15</inkml:trace>
  <inkml:trace contextRef="#ctx0" brushRef="#br2" timeOffset="-136741.03">12150 13822 0,'21'-21'0,"-42"42"0,42-85 0,-21 43 15,0-21-15,0 21 0,0-22 0,0 22 16,0 0-16,0 0 0,0 0 0,0 0 16,0 42-1,0 0-15,0 21 16,0 1-16,0-1 0,0 0 15,0 22-15,0-22 0,0 22 0,0-1 16,0-21-16,0 22 0,0-1 16,0 1-16,0-1 0,0 1 0,0-1 15,0 1-15,0-22 0,0 22 16,0-22-16,0 22 0,0-22 0,-21 0 16,-1-21-16,22 22 0,-21-22 0,21 0 15,0 0-15,-21-21 16,21 21-16,0-42 15,0 0-15,0 0 16,0 0-16,0 0 0,0-22 16,0 1-16</inkml:trace>
  <inkml:trace contextRef="#ctx0" brushRef="#br2" timeOffset="-136432.21">12107 14161 0,'21'-191'31,"1"106"-16,-65 361-15,107-573 0,-43 276 0,0 0 16,0 21-16,0-21 0,22 0 0,-22 21 16,64 0-16,-64 0 15,21 0-15,-21 0 0,22 21 0,-22 0 16,0 0-16,0 21 16,0-20-16,-21-1 0,0 0 0,0 21 15,0-21-15,-21 1 0,0 20 0,0-21 16,-22 0-16,22 0 0,-21 1 15,0-1-15,-1 0 0,22 0 0,-21-21 16,21 21-16,-1-21 0,1 0 0,21 21 16,-21-21-16,42-21 31,0 21-31,1-21 0,-1 21 16,21-21-16,-21 0 0,0 21 0,1-21 15</inkml:trace>
  <inkml:trace contextRef="#ctx0" brushRef="#br2" timeOffset="-136059.42">12636 14097 0,'0'0'0,"0"21"16,22-21 0,-1 0-16,0 0 15,0 0-15,0 0 16,-21-21-16,21 21 0,1-21 0,-1 21 15,0-21-15,0 0 0,0 21 0,0-22 16,-21 1-16,0 0 0,22 21 16,-22-21-16,0 0 15,-22 21 1,1 0-16,0 0 0,0 21 16,0 0-16,0-21 0,21 21 0,-22 0 15,1 1-15,21-1 0,-21 21 0,21-21 16,0 0-16,0 1 0,0-1 15,0 0-15,0 0 0,0 0 16,0 0-16,21-21 0,-21 22 0,21-22 16,1 0-16,-1 0 0,21 0 15,-21 0-15,0 0 0,1 0 0,20 0 16,-21 0-16,0-22 0,0 22 16,1-21-16,-1 0 0,0 21 15</inkml:trace>
  <inkml:trace contextRef="#ctx0" brushRef="#br2" timeOffset="-135700.64">13166 13970 0,'21'-21'31,"-42"127"-31,63-212 0,-84 127 0,105-42 16,-42 21-16,0 0 16,1 0-16,-1 0 0,0 0 15,0 21-15,0 0 0,0-21 0,1 21 16,-1 1-16,0-1 0,0 0 0,-21 0 15,0 0-15,0 22 16,0-22-16,0 0 0,0 0 0,-21 0 16,0 0-16,0 1 0,-1-22 15,1 21-15,0-21 16,0 0-16,21-21 16,0-1-16,0 1 15,0 0-15,0 0 0,21 0 16,0 0-16,-21-1 0,21 1 0,1 0 15,-22 0-15,21 0 16,0 0-16,0-1 0,0 1 0,0 0 16,1 21-16,-1 0 0,0 0 0,0 0 15,-21-21-15,21 21 16,0 0-16</inkml:trace>
  <inkml:trace contextRef="#ctx0" brushRef="#br2" timeOffset="-134575.27">13695 14182 0,'0'21'0,"21"-21"16,0 0 0,0 0-16,0 0 0,1 0 0,-1 0 0,0-21 15,0 0-15,0 21 0,0-22 16,22 1-16,-22 21 0,0-21 15,0 0-15,22 0 0,-22 0 0,0-22 16,-21 22-16,21 0 0,0-21 0,-21 20 16,21-20-16,-21 21 0,0-21 15,0 20-15,0-20 0,0 21 0,0 0 16,0 0-16,0-1 0,-21 44 31,21-1-31,-21 0 16,21 0-16,-21 21 15,21-20-15,0 20 0,0 0 0,-21 1 16,21-1-16,-21 0 0,-1 1 0,22-1 16,-21 0-16,0 22 0,0-22 15,21 22-15,-21-1 0,0 1 0,-1-1 16,1 1-16,21-1 0,-21 1 0,0-1 16,21 1-16,-21 20 0,0-20 15,-1-1-15,22 22 0,-21-22 0,0 1 16,0-1-16,21 1 0,0-1 0,-21-20 15,21 20-15,0-20 0,0-22 0,0 21 16,0-21-16,0 0 16,0 1-16,0-1 0,21-21 0,0 0 15,0 0-15,0 0 0,22-21 16,-22-1-16,0 1 0,0 0 16,22-21-16,-22 21 0,21-22 15,-21 22-15,22-21 0,-22-22 0,0 22 16,0 0-16,0-22 0,0 1 0,-21-1 15,0 22-15,0-22 0,0 1 16,0-1-16,-21 1 0,0-1 0,0 22 16,0-22-16,-22 22 0,22 0 15,0-1-15,-21 22 0,21 0 0,-1 0 16,1 0-16,0 0 0,0 21 16,21-22-16,0 1 15,0 0 1,21 21-16,0-21 0,0 21 0,1-21 15,20 21-15,-21-21 0,21-1 16,-20 1-16,20 21 0,0-21 0,1 0 16,-1 0-16,0 0 0,-21-1 0,22 1 15,-22 0-15,21 0 0,-21 0 16,1 0-16,-1-1 0,-21 1 16,0 0-16,0 0 0,0 0 15,0 42 32,-21 0-47,21 0 16,-22 0-16,22 1 0,0-1 0,0 0 15,0 21-15,0-21 0,0 1 0,0-1 16,0 21-16,0-21 0,0 0 16,22 1-16,-1-1 0,0-21 0,0 21 15,0-21-15,0 0 0,1 0 16,-1 0-16,0 0 0,0 0 15,0 0-15,0-21 0,-21 0 16,22 21-16,-1-22 0,0 1 0,-21 0 16,0 0-16,21 0 0,-21-22 15,0 22-15,0 0 0,0-21 0,0 21 16,0-22-16,0 22 0,0 0 0,-21 0 16,0 21-16,0-21 0,-1 21 15,-20 0-15,21 0 0,0 0 0,-22 0 16,22 0-16,0 21 0,0-21 15,0 21-15,0 0 0,-1 0 0,22 0 16,0 1-16,0-1 0,0 0 16,0 0-16,22 0 15,-1-21-15,0 0 0,0 0 0,0 0 16,22 0-16,-22 0 0,0 0 16</inkml:trace>
  <inkml:trace contextRef="#ctx0" brushRef="#br2" timeOffset="-134153.52">14880 14012 0,'-42'85'16,"84"-170"-16,-42 64 0,-21 21 15,21-21-15,0 0 16,0 0 0,0 0-16,21 21 15,0 0-15,0-22 0,1 22 16,20 0-16,-21 0 15,0 0-15,0 22 0,1-1 0,-1-21 16,21 21-16,-21 0 0,0 0 0,1 0 16,-22 22-16,21-22 0,-21 0 15,21 0-15,-21 0 0,0 1 0,0-1 16,0 0-16,-21 0 0,0 0 16,-1-21-16,1 0 15,0 0-15,0 0 0,-21 0 16,42-21-16,0 0 15,0 0-15,0 0 16,0-1-16,0 1 0,0 0 16,0 0-16,0 0 0,21 0 15,0-1-15,-21 1 0,21 0 16,0 21-16,0-21 0,1 0 0,-1 21 16,0 0-16,0-21 0,0 21 0,0 0 15,1 0-15,-1 0 16,0 0-16,0 0 15</inkml:trace>
  <inkml:trace contextRef="#ctx0" brushRef="#br2" timeOffset="-132184.64">15642 13907 0,'-21'0'31,"21"21"-16,-21-21-15,21 21 0,0 0 0,0 0 16,-21 0-16,21 1 0,0-1 0,0 0 16,0 0-16,0 0 15,0 0-15,0 1 0,0-1 0,-22 0 16,22 0-16,-21-21 16,21 21-16,0-42 31,0 0-16,0 0 1,0 0-16,0-1 0,0 1 0,0 0 16,0 0-16,0 0 0,21 0 0,-21-22 15,22 22-15,-1 0 0,0 0 16,0 0-16,0-1 0,0 1 0,1 0 16,-1 21-16,0 0 0,0 0 0,0 0 15,0 0-15,1 0 16,-1 21-16,0 0 0,-21 1 0,21-1 15,0 0-15,-21 21 0,0-21 16,0 1-16,0-1 0,0 0 16,0 0-16,0 0 0,0 0 15,0 1-15,0-1 16,-21-21 0,21-21-1,0-1 1,0 1-16,0 0 15,0 0-15,0 0 0,0 0 0,0-1 16,0 1-16,21 0 0,0-21 0,22 21 16,-22-1-16,21 1 0,1 0 15,-22 0-15,21 0 0,0 21 16,-20 0-16,-1 0 0,0 0 0,0 0 16,0 0-16,-21 21 0,0 0 0,0 0 15,0 0-15,0 1 0,0-1 16,0 0-16,0 21 0,0-21 15,0 1-15,0-1 0,0 0 0,0 0 16,0 0-16,0 0 0,0 1 16,21-1-1,1-21-15,-1 0 0,0 0 16,0 0-16,0 0 0,0 0 0,22 0 16,-22 0-16,0-21 0,0 21 15,0-22-15,22 1 0,-22 0 16,0 0-16,0 0 0,-21 0 0,21-1 15,1-20-15,-1 21 0,-21 0 0,0 0 16,21-1-16,-21 1 0,0 0 16,-21 42 15,21 0-31,-21 1 16,21-1-16,-22 0 0,22 0 15,0 21-15,0-20 0,0-1 0,0 0 16,0 0-16,0 0 0,22 0 15,-1-21-15,0 0 0,0 0 16,0 22-16,0-22 0,22 0 16,-22 0-16,21 0 0,-21 0 0,1 0 15,20-22-15,-21 22 0,21-21 0,-20 0 16,-1 0-16,0 0 0,0 0 16,0-1-16,-21 1 0,0-21 15,21 21-15,-21 0 0,0-1 0,0 1 16,-21 21-1,21 21 1,-21-21-16,0 22 0,21-1 0,-21 0 16,0 0-16,21 0 0,-22 0 15,22 1-15,0 20 0,-21-42 0,21 21 16,-21 0-16,21 0 0,-21 1 0,21-1 16,0-42 30,0-1-30,0 1-16,21 0 16,0 0-16,0 0 0,1 0 0,-1-1 15,0-20-15,21 21 0,1 0 0,-22 0 16,21-22-16,-21 22 0,22 0 16,-22 21-16,0-21 0,0 21 0,0 0 15,0 0-15,-21 21 16,0 0-1,0 0-15,0 0 0,0 1 0,0-1 16,0 21-16,0-21 0,0 0 16,0 1-16,0-1 0,0 0 0,0 0 15,22 0-15,-1-21 0,0 21 0,0 1 16,21-22-16,-20 0 16,-1 21-16,0-21 0,21 0 0,-21 0 15,22 0-15,-1 0 0,-21 0 0,22-21 16,-1-1-16,-21 1 0,21 21 15,1-21-15,-22 0 0,0 0 16,21-22-16,-20 22 0,-22 0 0,0-21 16,0 21-16,0-22 0,0 22 0,0-21 15,0 21-15,0-1 0,-22 1 16,1 21-16,0 0 0,0 0 16,-21 0-16,20 21 0,1-21 15,0 22-15,-21-1 0,21 21 0,-1-21 16,1 0-16,0 1 0,0-1 0,21 0 15,0 0-15,0 0 0,0 0 16,0 1-16,0-1 0,21-21 16,0 0-16,0 0 0,1 0 15,-1 0-15,0 0 0,0 0 16,0 0-16,22 0 0,-43-21 0,21 21 16,0-22-16,0 22 0,0-21 15,-21 0-15,0 0 0,21 0 16,1 0-16,-22-1 0,0 1 15,0 42 32,0 1-47,0-1 0,-22 0 16,22 0-16,-21 0 0,21 0 16,0 1-16,-21 20 0,0-21 0,0 0 15,21 22-15,-21-1 0,-1 0 16,22 1-16,0-1 0,0 0 0,0 22 15,0-22-15,0 22 0,0-22 16,0 21-16,0-20 0,0 20 0,0-20 16,0 20-16,0-21 0,0 22 0,0-1 15,0-20-15,0 20 0,0 1 16,0-1-16,0-20 0,-21 20 0,21-21 16,-21 1-16,0-1 0,21-21 0,-21 22 15,0-22-15,-22 0 0,22-21 16,0 21-16,-21-21 0,20 0 15,1 0-15,0 0 0,-21 0 0,-1 0 16,22 0-16,0-21 0,0 0 16,21 0-16,-21-1 0,21 1 15,0 0-15,0 0 0,0 0 16,0 0-16,0-1 0,0-20 0,0 21 16,0-21-16,21-1 0,-21 1 15</inkml:trace>
  <inkml:trace contextRef="#ctx0" brushRef="#br2" timeOffset="-131944.78">16891 13716 0,'-21'-21'0,"42"42"0,-42-63 15,0 42-15,-1 0 0,22-21 16</inkml:trace>
  <inkml:trace contextRef="#ctx0" brushRef="#br2" timeOffset="-131456.06">19113 13526 0,'0'-22'0,"0"44"0,0-65 16,0 22-16,0 0 0,0 0 16,0 42 15,0 0-31,0 0 0,0 0 0,0 22 16,-21-1-16,21 0 15,-21 1-15,21-1 0,0 0 0,-21 22 16,0-22-16,0 1 0,21-1 0,0 0 15,0 1-15,-22-22 0,22 21 16,-21-21-16,21 0 0,0 1 0,0-1 16,0 0-16</inkml:trace>
  <inkml:trace contextRef="#ctx0" brushRef="#br2" timeOffset="-130807.43">18690 13907 0,'106'105'0,"-212"-232"0,106 149 16,21-44 15,0 22-31,1 0 0,-1 0 0,21 0 16,-21 0-16,22 0 0,20-21 15,-21 21-15,22-21 0,-22 0 0,22 21 16,-1-21-16,1 0 0,-1-1 15,-20 1-15,20 0 0,-21-21 0,1 21 16,-22-1-16,0-20 0,0 21 16,-21-21-16,0 20 0,0-20 15,0 21-15,0 0 0,0 0 0,0-1 16,-21 22-16,21-21 0,-21 21 16,21 21-1,0 1-15,-21-1 0,21 0 0,0 21 16,-21 1-16,21-1 0,0 0 0,0 22 15,0-22-15,-22 0 0,22 1 16,-21-1-16,21 0 0,0-20 0,-21 20 16,0-21-16,21 21 0,-21-20 0,21-1 15,-21-21-15,21 21 0,0 0 16,-22-21 0,1-21-1,21 0 1,0 0-16,0-1 0,0 1 15,64-85 1,-43 64-16,21 21 0,-21 0 16,22 0-16,-22-1 0,21 1 15,1 21-15,-22 0 0,21 0 0,0 0 16,-20 0-16,-1 0 0,0 21 0,0 1 16,0-1-16,0 0 0,-21 21 0,0-21 15,0 22-15,0-22 0,0 0 16,0 21-16,0-20 0,-21-1 15,0 0-15,0 0 0,0 0 0,21 0 16,0 1-16,-21-22 0,21 21 0,-22-21 16,44 0 15,-1 0-31,0-21 0,0 21 0,0-22 16,0 1-16,1 0 0,-1 0 15</inkml:trace>
  <inkml:trace contextRef="#ctx0" brushRef="#br2" timeOffset="-130440.64">20108 13843 0,'0'21'0,"0"-42"0,0 42 16,21-21 15,1 0-15,-1-21-16,0 21 0,-21-21 0,21 21 15,0-21-15,0 0 0,1-1 16,-22 1-16,0 0 16,0 0-16,-22 21 15,1 0-15,0 0 0,0 0 16,-21 0-16,20 21 16,1 0-16,0 0 0,0 1 0,0-1 15,0 21-15,-1-21 0,1 43 16,21-43-16,0 21 0,0-21 15,0 1-15,0-1 0,0 0 0,21 0 16,1 0-16,-1-21 0,0 0 16,0 0-16,0 0 0,0 0 15,1 0-15,-1 0 0,0 0 0,21 0 16,-21 0-16,1-21 0,20 0 0,-21 0 16,0 21-16</inkml:trace>
  <inkml:trace contextRef="#ctx0" brushRef="#br2" timeOffset="-130000.39">20976 13441 0,'0'-64'31,"0"128"-31,21-128 0,22 43 16,-22 21-16,21 0 0,0 0 0,1 0 16,20-21-16,-20 21 0,20 0 0,1 0 15,20 0-15,-20 0 0,-1 0 16,1 0-16,-22 0 0,0 0 0,1 0 16,-1 0-16,-84 0 31,21 0-31,-22 0 15,1 0-15,21 0 0,-22 0 0,1 0 16,0 0-16,-1 0 0</inkml:trace>
  <inkml:trace contextRef="#ctx0" brushRef="#br2" timeOffset="-129740.54">21378 13356 0,'-21'0'16,"21"21"-16,0 1 0,-21-22 15,21 21-15,0 21 0,0-21 16,-21 22-16,21-22 0,-21 21 0,-1 0 16,22 22-16,-21-22 0,21 1 15,-21-1-15,0 0 0,21 1 0,0-22 16,-21 21-16,0-21 0,21 22 16,-22-22-16,22 0 0,0 0 0,0 0 15,0 0-15,22-21 47,-1-21-47,0 0 0,0 0 0,0 21 16,0-21-16</inkml:trace>
  <inkml:trace contextRef="#ctx0" brushRef="#br2" timeOffset="-127421.35">21611 13822 0,'21'0'32,"0"0"-17,1 0-15,-1-21 0,0 21 0,0-21 16,0 21-16,0-22 0,-21 1 16,22 21-16,-1-21 0,0 0 15,-21 0-15,0 0 0,0-1 31,-21 22-31,0 0 16,-1 22-16,1-1 0,0 0 16,0 0-16,0 0 0,0 22 0,-1-22 15,1 21-15,0-21 0,0 22 0,0-22 16,0 21-16,-1-21 0,22 0 16,0 1-16,0-1 0,0 0 15,0 0-15,22-21 16,-1 0-16,0 0 0,0 0 15,21 0-15,1 0 0,-1 0 16,0-21-16,1 21 0,-1-21 0,0 0 16,-20-1-16,20 1 0,0 0 15,1 0-15,-1 0 0,-21-22 0,21 22 16,-20 0-16,-1-21 0,0 21 0,0-1 16,0 1-16,-21 0 0,21 0 15,-21 0-15,-21 21 31,0 21-31,0 0 16,21 0-16,0 0 0,-21 1 0,0-1 16,21 0-16,0 0 15,0 0-15,0 0 0,0 1 16,0-1-16,0 0 0,21 0 16,-21 0-16,21-21 15,-21 21-15,0 1 0,21-22 16,0 21-16,-42-21 47,0 0-47,0 0 15,0-21-15,-1 21 0,22-22 16,0 1-16,-21 21 0,21-21 16,-21 0-16,0 21 0,21-21 0,0 42 46,0 0-46,0 0 16,0 0-16,0 1 0,0-1 16,21-21-16,0 21 0,0-21 15,1 0-15,-1 0 0,0 0 16,0 0-16,0 0 0,22 0 16,-22 0-16,21 0 0,-21 0 0,22 0 15,-1-21-15,-21 21 0,0-21 16,22-1-16,-22 1 0,0 0 15,21 0-15,-21-21 0,1 20 0,-1-20 16,0 0-16,0-1 0,-21 1 16,21-21-16,0 20 0,1-20 0,-1 20 15,-21 1-15,21 0 0,-21-1 0,21 22 16,-21 0-16,0 0 0,0 0 16,0 0-16,-21 42 15,0 0 1,0 0-16,21 0 0,-22 0 15,1 22-15,21-1 0,0 0 0,-21 1 16,0 20-16,21-20 0,-21-1 16,21 0-16,-21 1 0,21-22 15,0 21-15,0-21 0,0 22 0,0-22 16,0 0-16,0 0 0,0 0 16,0 0-16,21-21 0,0 0 15,0 0-15,0 0 0,0 0 0,22 0 16,-1 0-16,-21 0 0,22 0 15,-22-21-15,21 0 0,0 21 0,-20-21 16,-1 0-16,21 0 0,-21-1 0,0 1 16,1 0-16,-22 0 15,21 0-15,0 0 0,-42 21 32,0 21-17,-1 0-15,22 0 0,0 0 16,-21 0-16,21 1 0,0-1 15,-21 0-15,21 0 0,0 0 0,0 0 16,0 1 0,21-22-16,0 0 15,1 0-15,-1 0 0,0 0 16,0 0-16,0 0 0,22-22 0,-22 22 16,0-21-16,0 0 0,0 0 15,0 0-15,1 0 0,-1-1 16,0 1-16,-21-21 0,0 21 0,21 0 15,-21-1-15,0 1 0,0 0 16,0 42 0,-21 0-1,21 1-15,0-1 0,-21 0 16,21 0-16,-21 21 0,21-20 0,-22-1 16,22 0-16,0 0 15,0 0-15,-21-21 0,21 21 0,21-42 63,-21 0-63,22 0 15,-1 0-15,0 0 0,0-1 16,0 1-16,-21 0 0,21 0 0,1-21 16,-1 20-16,0 22 0,0-21 0,0 0 15,0 21-15,-21 21 16,0 0-16,0 1 15,0-1-15,0 21 0,0-21 16,0 0-16,0 1 0,0-1 16,22-21-16,-1 21 0,0 0 0,0 0 15,0-21-15,0 21 0,1-21 16,-1 0-16,21 0 0,-21 0 0,22 0 16,-1 0-16,0 0 0,1 0 15,-1 0-15,0 0 0,-21 0 16,22-21-16,-1 0 0,-21 21 0,0-21 15,1 0-15,-1 0 0,0-22 0,0 22 16,0-21-16,-21 21 0,21-22 16,-21 1-16,0 21 0,0 0 0,0-1 15,0 1-15,0 0 0,-21 21 16,0 0-16,0 0 0,0 0 16,0 0-16,-1 0 0,1 21 0,0 0 15,0 22-15,0-22 0,0 0 16,-1 0-16,1 0 0,21 22 15,-21-22-15,21 0 0,0 0 0,0 0 16,0 1-16,21-22 16,0 21-16,1-21 0,-1 0 15,0 0-15,0 0 0,0 0 16,0-21-16,1 21 0,-1-22 16,0 1-16,0 0 0,-21 0 15,21 0-15,0 21 0,-21-21 16,22 21-16,-22-22 15,0 44 32,0-1-47,-22 0 0,22 0 16,-21-21-16,0 21 0,21 0 0,0 1 16,-21-1-16,21 21 0,-21-21 15,0 0-15,21 22 0,-22-22 0,1 21 16,21-21-16,-21 22 0,21-1 0,0 0 15,-21 1-15,21-1 0,-21 0 16,0 22-16,21-22 0,-22 1 0,1 20 16,21-21-16,0 1 0,0 20 0,-21-20 15,21-1-15,-21 0 0,21 22 16,0-22-16,-21 0 0,21 1 16,0-22-16,0 21 0,-21-21 0,-1 1 15,22-1-15,-21-21 0,0 21 0,0-21 16,0 0-1,0 0-15,-1-21 0,22 0 16,-21 21-16,0-22 0,21 1 0,-21 0 16,21 0-16,-21 0 0,0 0 15,21-1-15,0 1 0,-22 0 0,22 0 16,-21 0-16,21 0 0,-21-22 0,21 22 16,0 0-16,0 0 0,0-64 15,0 64-15</inkml:trace>
  <inkml:trace contextRef="#ctx0" brushRef="#br2" timeOffset="-127176.97">23961 13314 0,'-22'0'16,"44"0"-16,-65 0 0,22-21 0,0 21 15,0 0 1,21 21 62,-21-21-78</inkml:trace>
  <inkml:trace contextRef="#ctx0" brushRef="#br2" timeOffset="-126976.09">22669 13568 0,'-21'21'0,"42"-42"0,-63 42 0,63-21 31,0 0-16,1 0-15,20 0 0,-21 0 0,21 0 16,22 0-16,-22 0 0,1 0 16,20-21-16,-21 21 0,1 0 0,-1 0 15,22-21-15</inkml:trace>
  <inkml:trace contextRef="#ctx0" brushRef="#br2" timeOffset="-125920.7">25717 13420 0,'0'-21'0,"0"42"0,0-64 16,-21 22-16,21 0 0,-21 21 15,0 0 1,0 0 0,0 21-16,-64 64 15,85-64-15,-42 21 16,42-20-16,-22 20 0,1-21 0,0 0 15,21 22-15,-21-22 0,21 0 0,0 0 16,0 0-16,0 0 0,0 1 16,21-22-16,0 0 0,22 0 15,-22 0-15,63 0 16,-41 0-16,-1 0 0,0-22 0,1 22 16,-22-21-16,21 0 0,-21 0 15,22 0-15,-43 0 0,0-1 16,0 1-16,0 0 0,0-21 0,-21 21 15,-1-1-15,1 1 0,-21 0 0,0 0 16,-1 0-16,22 21 0,-21 0 16,-1 0-16,22 0 0,0 0 0,0 0 15,0 0-15,42 0 16,0 0 0,0 0-16,22 0 0,-22 0 0,21 0 15,0 0-15,22 0 0,-22 0 16,22 0-16,-22-21 0,22 21 0,-22 0 15,21-22-15,-20 22 0,-1 0 16,-21-21-16,22 21 0,-22 0 16,-21-21-16,0 0 0,0 0 15,-21 21 1,-1 0 0,1 0-16,21 21 0,0 0 15,-21-21-15,0 21 0,21 0 0,-21 1 16,21 20-16,0-21 0,0 21 15,-21 1-15,21-1 0,0 0 0,-22 1 16,22 20-16,0-20 0,-21-1 0,21 21 16,0-20-16,0-1 15,0 22-15,0-22 0,0 21 0,0-20 16,-21 20-16,21 1 0,0-1 0,-21 1 16,21-1-16,0-20 0,0 20 15,0 1-15,0-22 0,0 21 0,0-20 16,0-1-16,-21 0 0,21 1 0,0-1 15,-21 0-15,21-20 0,0 20 0,0-21 16,-22 0-16,1-21 16,0 0-1,0 0-15,21-21 0,-21 0 0,0-21 16,-1 20-16,1-20 16,0 21-16,0-21 0,0-22 0,0 22 15,-1-22-15,1 1 0,0-1 0,21 1 16,0-22-16,0 22 0,0-22 15,0 21-15,21 1 0,0-1 0,22 22 16,-22-21-16,21 20 0,1 1 0,-1 0 16,0-1-16,1 1 0,-22 21 15,21 0-15,0-1 0,1 1 16,-22 21-16,0-21 0,21 21 0,-20 0 16,-1 0-16,0 0 0,0 0 0,0 0 15</inkml:trace>
  <inkml:trace contextRef="#ctx0" brushRef="#br2" timeOffset="-124794.34">931 15748 0,'0'-21'16,"0"42"-16,0-63 0,0 21 0,0-1 16,21 1-16,-21 0 0,0 0 0,0 0 15,0 0-15,0 42 32,0 0-32,0 0 15,0 0-15,0 22 0,0-1 16,0 0-16,0 1 0,0 20 15,0-21-15,0 22 0,-21-22 16,21 1-16,0 20 0,0-21 0,0-20 16,0 20-16,0 0 0,-21-21 15,21 1-15,0-1 0,0 0 0,-21-21 16,21 21-16,-21-21 16,0 0-16,-1 0 0,22-21 15,-21 21-15,0-21 0</inkml:trace>
  <inkml:trace contextRef="#ctx0" brushRef="#br2" timeOffset="-123924.84">402 16150 0,'0'-21'0,"85"63"0,-191-84 0,127 63 0,-21-42 47,42 21-47,-20 0 0,20 0 0,0-21 16,1 21-16,-1-21 0,21 0 15,-20 21-15,20-22 0,1 1 0,-1 0 16,1 0-16,-22 0 0,22-22 16,-1 22-16,-21 0 0,22 0 15,-43 0-15,21-22 0,1 22 16,-22 0-16,-21 0 0,0 0 0,0 0 16,0-1-16,0 1 15,0 0 1,-21 21-16,0 0 0,-1 0 15,22 21-15,0 0 16,0 1-16,-21-1 0,21 21 0,0-21 16,-21 22-16,21-1 0,0-21 15,0 21-15,-21 1 0,21-1 0,-21-21 16,21 22-16,-21-22 0,21 21 16,-22-21-16,22 0 0,0 1 15,0-1-15,0 0 16,0-42-1,0 0 1,0-1-16,0 1 16,22-21-16,-1 21 0,0-22 0,0 22 15,0-21-15,22 0 0,-22 20 16,21 1-16,-21 0 0,22 0 0,-22 0 16,21 0-16,-21 21 0,0 0 15,1 0-15,-1 0 0,-21 21 16,0 0-16,0 0 0,0 0 0,0 0 15,0 1-15,0 20 0,0-21 16,0 0-16,0 0 0,0 22 0,0-22 16,0 0-16,0 0 0,21 0 15,0-21-15,-21 22 0,21-1 16,0-21-16,1 0 0,-1 0 16,21 0-16,-21 0 0,0 0 15,1 0-15,-1-21 0,21-1 16,-21 22-16,22-21 0,-22 0 0,21-21 15,-21 21-15,0-1 0,22-20 16,-22 21-16,0 0 0,0-22 0,-21 22 16,0 0-16,0 0 0,0 0 15,0 0-15,-21 21 16,0 0-16,0 0 16,0 0-16,21 21 0,-22 0 0,22 21 15,-21-21-15,21 1 0,0 20 16,0-21-16,0 21 0,0-20 15,0-1-15,0 0 0,0 0 0,21 0 16,-21 0-16,22 1 0,-1-22 16,0 0-16,0 0 0,0 0 15,0 0-15,1 0 16,-1 0-16,0-22 0,0 22 0,21-21 16,1 0-16,-1 0 0,0-21 15,22 20-15,-22-20 0</inkml:trace>
  <inkml:trace contextRef="#ctx0" brushRef="#br2" timeOffset="-123169.27">3619 15896 0,'0'21'0,"0"-42"0,-21 42 0,21 1 16,0-44 15,0 1-15,21 21-16,1-21 0,-22 0 0,21 0 15,-21 0-15,0-1 16,21 1-16,-21 0 0,0 0 0,0 0 16,0 0-16,-21 21 0,21-22 15,-21 1-15,-1 0 0,-20 0 0,21 0 16,-21 21-16,20 0 0,-20 0 16,0 0-16,-1 0 0,22 21 0,-21 0 15,0 0-15,20 0 0,-20 1 16,21 20-16,0-21 0,0 21 15,-1 1-15,1-1 0,21 0 0,-21 1 16,21 20-16,0-20 0,0-22 16,0 21-16,0 0 0,0-20 0,0-1 15,21 0-15,0 0 0,1-21 16,-1 0-16,0 0 0,0 0 0,0 0 16,0 0-16,22 0 0,-22 0 15,21-21-15,-21 0 0,22 0 0,-22-1 16,21-20-16,-21 21 0,22 0 15,-22-22-15,0 1 0,0 21 0,-21-21 16,0 20-16,0-20 0,0 21 16,0 0-16,0 0 0,0-1 15,0 1-15,0 0 0,0 42 32,0 0-32,0 1 15,0-1-15,0 0 0,0 21 0,0 43 31,21-64-31,1 0 0,-1 0 16,-21 1-16,21-22 0,0 0 0,0 21 16,0-21-16,1 0 0,-1 0 15,21 0-15,-21-21 0,0 21 16,22-22-16,-22 1 0,0 0 0,21 0 16,-20 0-16,-1-22 0,0 22 0,0-21 15,21 0-15</inkml:trace>
  <inkml:trace contextRef="#ctx0" brushRef="#br2" timeOffset="-122900.43">4149 15642 0,'0'-63'32,"-43"190"-1,43-85-31,43-148 0,-86 254 16,43-105-16,-21-1 0,21 0 15,-21 22-15,0-22 0,21 22 0,0-22 16,-21 22-16,21-22 0,-22 21 15,1-20-15,21-1 0,0 0 0,0 1 16,-21-1-16,21 0 0,0 1 0,0-22 16,0 21-16,-21-21 0,21 1 15,0-1-15,0-42 32,0-1-32,21 1 15,-21-21-15,21 21 0,-21-22 16,0 22-16,0-21 0,21-22 0,1 22 15</inkml:trace>
  <inkml:trace contextRef="#ctx0" brushRef="#br2" timeOffset="-122584.61">4064 15790 0,'0'-63'16,"21"42"0,-42 105-16,42-189 0,0 83 0,-21 1 15,21 21-15,1-21 16,-1 21-16,0 0 0,0 0 0,21-21 15,-20 21-15,20 0 0,0 0 0,1 0 16,-22 21-16,21-21 0,-21 21 16,0 0-16,1 1 0,-1-1 15,-21 0-15,0 0 0,0 21 16,-21-20-16,-1-1 0,1 21 0,0-21 16,-21 0-16,-1 22 0,1-22 0,21 0 15,-21 0-15,-1-21 0,22 21 16,0-21-16,0 0 0,0 0 0,-1 0 15,22-21 17,22 21-32,-1-21 0,21 0 15,-21 0-15,0 21 0,22-21 0,-22-1 16,21 1-16</inkml:trace>
  <inkml:trace contextRef="#ctx0" brushRef="#br2" timeOffset="-122275.73">4784 15600 0,'-127'106'32,"254"-212"-32,-127 127 15,0 0-15,0 0 16,0 22-16,0-22 0,0 21 0,0 1 16,-22-1-16,22 0 0,-21 22 15,0-22-15,21 22 0,-21-1 0,0 43 16,0-43-16,21-20 15,-22 20-15,1-20 0,21-1 16,-21 21-16,21-20 0,0-1 0,-21 0 16,21-20-16,0 20 0,0-21 15,0 0-15,21-42 32,-21 0-32,21-21 0,0 20 15,1-20-15,-22 21 0,21-21 16,-21-1-16,21 1 0,-21 0 0,0-22 15</inkml:trace>
  <inkml:trace contextRef="#ctx0" brushRef="#br2" timeOffset="-121943.66">4720 15812 0,'0'-127'16,"0"105"-16,0 171 0,0-319 16,0 149-16,0 0 0,21 0 15,0 0-15,1 21 0,20 0 16,-21 0-16,0 0 0,22 0 15,-22 0-15,0 0 0,21 0 0,-21 21 16,1 0-16,-1-21 0,0 21 16,0 21-16,0-20 0,-21-1 0,0 0 15,0 21-15,0-21 0,0 1 0,-21 20 16,0-21-16,-21 0 0,20 0 16,1 1-16,-21-1 0,21 0 15,-22 0-15,22-21 0,0 0 16,-21 21-1,42-42 17,21 21-32,0 0 0,0-21 0,43-21 31,-43 42-31,21-22 0,-21 1 0,1 0 0,20 0 16,-21 0-16</inkml:trace>
  <inkml:trace contextRef="#ctx0" brushRef="#br2" timeOffset="-121480.12">5397 15473 0,'0'-64'16,"0"22"15,-21 169-31,42-148 0,-42-64 16,21 106-16,-21 1 0,21-1 15,0 0-15,0 21 0,-21-21 16,21 22-16,0-22 0,0 21 0,0 1 15,0-22-15,0 21 0,-21 0 0,21-20 16,0 20-16,0-21 16,0 21-16,0-20 0,0-1 0,0 0 15,0 0-15,21-21 0,-21 21 16,21-21-16,0 0 0,0 0 0,1 0 16,-1 0-16,21-21 0,-21 0 0,0 21 15,22-21-15,-22 0 0,0-22 16,0 22-16,0 0 0,1 0 0,-1-22 15,0 22-15,0 0 0,-21-21 0,21 42 16,-21-21-16,0-1 0,-21 22 31,21 22-31,-21-1 0,0 0 16,21 0-16,0 0 16,0 0-16,-21 1 0,21-1 15,0 0-15,0 0 0,0 0 16,0 0-16,0 1 0,0-1 15,21-21 1,0-21 0,0-1-16,0 1 0,-21 0 15</inkml:trace>
  <inkml:trace contextRef="#ctx0" brushRef="#br2" timeOffset="-121309.21">5757 15494 0,'-42'-21'15,"84"42"-15,-105-42 16,42 21-16,-1 21 16,1 0-1,21 0-15,0 1 16,21-22 0,1 0-16,-1 0 0,0 0 15</inkml:trace>
  <inkml:trace contextRef="#ctx0" brushRef="#br2" timeOffset="-120824.31">6265 15494 0,'0'-21'0,"0"42"0,0-63 0,0 21 15,-21 21-15,0 0 16,0 0-16,0 21 0,-1 0 16,1-21-16,0 42 0,0-21 0,0 1 15,0-1-15,-1 21 0,1-21 16,0 22-16,21-1 0,-21-21 16,21 21-16,0-20 0,0 20 0,0-21 15,0 21-15,0-20 0,0 20 0,21-21 16,0 0-16,0 0 0,22 1 15,-22-22-15,0 21 0,21-21 0,1 0 16,-1 0-16,0 0 0,1 0 16,20 0-16,-20-21 0,20-1 0,-21 1 15,22 0-15,-22 0 0,22 0 16,-22-22-16,0 22 0,22-21 0,-22 21 16</inkml:trace>
  <inkml:trace contextRef="#ctx0" brushRef="#br2" timeOffset="-119043.17">7027 15685 0,'0'-127'31,"-211"127"1,189 21-17,255 85-15,-508-191 0,233 106 0,21 0 0,-22 0 16,22 1-16,0-1 0,0 21 16,0-21-16,-1 0 0,1 22 0,21-22 15,0 0-15,0 21 0,0-20 16,0-1-16,0 0 0,0 0 15,21-21-15,1 0 0,-1 0 0,0 0 16,0 0-16,21 0 0,-20 0 16,20-21-16,-21 0 0,21 0 0,1-1 15,-22 1-15,21 0 0,-21 0 16,22-21-16,-22 20 0,0 1 16,-21-21-16,21 21 0,-21-22 0,0 22 15,0 0-15,0 0 0,0 0 0,0 0 16,0-1-16,-21 22 15,21 22 1,-21-1-16,21 0 16,-21 0-16,21 0 0,0 22 0,0-22 15,0 0-15,0 0 0,0 21 16,0-20-16,0-1 0,0 21 0,0-21 16,0 0-16,0 1 0,21-1 15,0-21-15,0 0 0,0 0 0,1 0 16,-1 0-16,0 0 15,21 0-15,-21 0 0,1-21 0,20-1 16,-21 1-16,21 0 0,-20 0 0,20 0 16,-21-22-16,0 22 0,0-21 15,1 21-15,-1-22 0,0 1 0,-21 0 16,21 21-16,-21-22 0,0 1 16,0 0-16,0-1 0,0 22 0,0-21 15,0 21-15,0-1 0,0 1 16,-21 21-1,0 21-15,0 1 16,21 20-16,0-21 0,0 21 16,0-20-16,0 20 0,0 0 15,0-21-15,0 22 0,0-1 0,0-21 16,0 22-16,0-22 0,0 21 0,0-21 16,0 0-16,0 22 0,0-22 15,21 0-15,-21 0 0,21-21 0,0 21 16,0-21-16,0 0 15,1 0-15,-1 0 0,0 0 0,0 0 16,21-21-16,-20 0 0,-1 21 0,0-21 16,0 0-16,0 0 0,22-22 15,-43 22-15,21 0 0,0 0 16,0-22-16,-21 22 0,0 0 0,0 0 16,0 0-16,0 0 0,0-1 0,0 44 31,0-1-16,0 0-15,0 0 16,0 0-16,0 0 0,0 1 0,0-1 16,0 0-16,0 0 15,0 0-15,0 0 0,0 1 0,0-1 16,21-21-16,0 21 0,1-21 16,-1 0-16,0 0 0,0 0 15,21 0-15,-20 0 0,-1 0 0,0 0 16,0 0-16,21-21 0,-20 0 15,-1 21-15,0-22 0,0 1 16,-21 0-16,21 0 0,-21 0 0,21 0 16,-21-22-16,22 22 0,-22 0 0,0 0 15,0 0-15,0-1 16,0 1-16,0 42 16,0 1-1,0-1-15,0 0 16,0 0-16,0 0 0,0 0 0,0 1 15,0-1-15,0 0 0,0 0 16,0 0-16,0 0 16,0 1-16,21-22 15,0 0-15,0 0 16,0 0-16,0 0 16,-21-22-16,22 1 15,-22 0-15,0 0 0,0 0 16,0 0-16,0-1 15,-22 1-15,22 0 0,-21 0 0,0 0 16,0 21-16,21-21 0,-21 21 0,0 0 16,-1 0-16,44 0 62,-1 0-62,0-22 0,0 22 0,0-21 16,0 21-16,22-21 0,-22 21 15,21 0-15,1-21 0,-1 21 0,-21 0 16,21 0-16,1 0 0,-22 0 0,0 0 16,0 0-16,0 0 0,1 0 15,-1 0-15,-21 21 0,21-21 0,-21 21 16,0 0-16,0 1 0,0-1 16,0 0-16,0 0 0,0 0 15,0 0-15,0 1 0,0-1 16,0 0-16,0 0 0,0 0 15,0 0 1,-21-21-16,21 22 16,-21-22-16,-1 0 15,1 0 1,21-22 0,-21 1-16,21 0 0,0 0 15,0 0-15,0 0 0,0-22 16,0 22-16,0 0 0,0-21 0,21-1 15,0 22-15,1-21 0,20 21 16,0-22-16,1 22 0,-22 0 16,21 0-16,0 0 0,1 21 0,-1 0 15,-21-22-15,22 22 0,-22 0 0,0 0 16,0 22-16,0-1 0,0 0 16,-21 0-16,0 0 0,22 22 0,-22-22 15,0 21-15,0-21 0,0 22 0,0-22 16,0 0-16,0 21 0,-22-21 15,1 1-15,21-1 0,-21 0 0,0-21 16,21 21-16,-21 0 0,0 0 16,-1-21 15,22-21 0,-21 0-31,21 0 0,-21 21 0,0-21 16</inkml:trace>
  <inkml:trace contextRef="#ctx0" brushRef="#br2" timeOffset="-118828.2">8636 15240 0,'-21'0'15,"42"0"-15,-63 0 0,20 0 0,1 0 16,0 0-1,21-21 48,-21 21-63,0 0 0</inkml:trace>
  <inkml:trace contextRef="#ctx0" brushRef="#br2" timeOffset="-118612.2">7451 15515 0,'-22'0'0,"44"0"0,-65 21 16,22 1-16,42-22 31,0 0-31,22 0 0,-22 0 0,21 0 16,1 0-16,-1-22 0,0 1 0,1 21 15,20-21-15,-21 21 0,22-21 16,-22 21-16,22-21 0,-22 21 0,0-21 16,-20 21-16,20 0 0</inkml:trace>
  <inkml:trace contextRef="#ctx0" brushRef="#br2" timeOffset="-116736.52">11303 15685 0,'-21'0'16,"42"0"15,0 0-31,0 0 32,0 0-17,1 0 16,-22-22-31,0 1 0,0 0 16,21 21-16,-21-21 0,0 0 16,0 0-16,0-1 15,0 1-15,0 0 0,0-21 0,0 21 16,-21-1-16,-1 1 0,1-21 16,0 21-16,0-22 0,0 22 0,-22 0 15,22 0-15,-21 21 0,21 0 0,-22 0 16,1 0-16,21 0 0,-21 21 15,-1 0-15,1 0 0,21 1 0,-22 20 16,22 0-16,-21-21 0,21 22 16,0-1-16,21 0 0,0 1 0,0-1 15,0 0-15,0-20 0,0 20 16,0-21-16,0 0 0,21 0 0,0 1 16,21-1-16,-21-21 0,1 0 15,20 0-15,0 0 0,1 0 0,-22 0 16,21 0-16,0 0 0,1-21 15,-1-1-15,-21 22 0,22-21 0,-22 0 16,21 0-16,-21 0 0,0-22 0,1 22 16,-1 0-16,-21-21 0,0 21 15,21-1-15,-21-20 0,0 21 0,0-21 16,0 20-16,0 1 0,0 0 16,-21 21-1,0 21-15,21 0 0,-22-21 16,22 22-16,0 20 0,0-21 0,0 0 15,0 0-15,0 22 0,0-22 16,0 0-16,0 21 0,0-20 16,0-1-16,0 0 0,22 0 0,-1 0 15,0-21-15,0 0 16,0 0-16,0 0 0,1 0 0,-1 0 16,21 0-16,-21 0 0,22 0 0,-22 0 15,0-21-15,21 0 0,-21 0 16,1 21-16,-1-21 0,0-1 0,21-20 15,-42 21-15,21 0 0,-21-22 16,22 22-16,-22 0 0,0-21 16,0 21-16,0-1 0,0 1 0,0 42 31,0 1-31,-22-22 16,22 21-16,-21 0 0,21 21 0,0-21 15,0 1-15,0-1 0,0 21 16,-21-21-16,21 0 0,0 1 0,0-1 15,0 0-15,0 0 0,0 0 16,21-21-16,0 0 16,1 0-16,-1 0 0,0 0 15,21 0-15,-21 0 0,1 0 16,-1-21-16,21 21 0,-21-21 0,0 0 16,1 0-16,20-1 0,-21-20 0,0 21 15,0-21-15,-21 20 0,22-20 16,-22 21-16,21 0 0,-21-22 15,0 22-15,0 0 0,0 42 32,-21 0-17,21 1-15,-22 20 0,22-21 0,0 0 16,0 22-16,-21-22 0,21 21 0,0-21 16,0 0-16,0 1 0,0-1 15,0 0-15,0 0 0,0 0 0,21 0 16,1-21-16,-1 0 0,0 22 0,0-22 15,0 0-15,0 0 0,1 0 16,-1 0-16,21 0 0,-21-22 16,0 22-16,22-21 0,-22 0 0,0 0 15,0 0-15,0 0 0,1-1 16,-1 1-16,0-21 0,-21 0 0,21 20 16,0-20-16,-21 0 0,21-1 0,-21 1 15,0-21-15,0 20 0,0 1 16,22 0-16,-22 20 0,0-20 0,0 21 15,0 0-15,0 0 16,0 42 0,0 0-16,0 21 0,0-21 15,-22 22-15,22-1 16,0 0-16,0 1 0,-21-1 0,21 0 16,0 1-16,-21-1 0,21 0 0,0 1 15,0-22-15,0 21 0,0-21 16,0 1-16,0-1 0,0 0 0,21 0 15,0 0-15,1-21 0,-1 0 0,0 0 16,0 0-16,0 0 16,22 0-16,-22 0 0,0-21 0,21 21 15,-21-21-15,22 0 0,-22 21 16,0-21-16,21-22 0,-20 22 16,-1 0-16,0 0 0,21-22 0,-21 22 15,-21 0-15,22-21 0,-22 21 0,21-1 16,-21 1-16,-21 42 31,-1 1-31,22-1 0,0 0 16,-21 21-16,21-21 0,-21 1 15,21-1-15,0 0 0,0 0 0,0 0 16,0 0-16,0 1 0,21-1 0,0-21 16,-21 21-16,22-21 0,-1 0 15,21 0-15,-21 0 0,22 0 0,-22 0 16,21 0-16,-21 0 0,22 0 0,-1-21 15,-21 0-15,0-1 16,0 1-16,-21 0 0,0 0 16,0 0-16,0 0 0,0-1 0,0-20 15,0 21-15,0 0 0,0-22 16,-21 22-16,0 0 0,0 21 0,0-21 16,0 21-16,-1 0 0,-20 0 0,21 0 15,0 0-15,0 0 0,-1 21 16,1-21-16,0 21 0,0-21 0,21 21 15,-21-21-15,0 0 0,-1 0 16,1 0 0,0 0-16</inkml:trace>
  <inkml:trace contextRef="#ctx0" brushRef="#br2" timeOffset="-116540.62">12488 15304 0,'0'0'0,"21"0"32,1 0-17,-1 0-15,0 0 0,21 0 16,-21 0-16,22 0 0,-1 0 0,0 0 0,1 0 16,20 0-16,-20 0 15,-1-22-15,0 22 0,1 0 0,-1 0 16,-21-21-16</inkml:trace>
  <inkml:trace contextRef="#ctx0" brushRef="#br2" timeOffset="-114689.17">14012 15367 0,'0'0'15,"0"-21"-15,0 0 0,21 0 0,-21-1 0,0 1 16,0 0 0,0 42-1,0 0-15,0 1 16,0-1-16,0 0 0,0 0 0,22 21 15,-22-20-15,0 20 0,0-21 0,0 21 16,0-20-16,0-1 0,0 0 16,0 0-16,0 0 0,0 0 0,0 1 15,0-1-15,0 0 16,0-42 15,0 0-15,0-1-16,0 1 0,0 0 15,0 0-15,0 0 0,0 0 0,0-1 16,21-20-16,0 0 0,-21 21 0,21-22 16,0 1-16,22 21 0,-22-22 15,0 22-15,0 0 0,21 0 0,-20 0 16,20 0-16,-21 21 0,0 0 16,0 0-16,22 21 0,-22 0 15,0 0-15,0 0 0,0 22 0,-21-22 16,0 21-16,22-21 0,-22 22 15,0-22-15,0 21 0,0-21 0,0 22 16,0-22-16,0 0 0,0 0 0,-22 0 16,22 0-16,-21-21 15,21-21 17,0 0-32,0 0 15,0 0-15,0 0 0,21-22 16,1 22-16,-22-21 0,21 21 0,0-22 15,0 1-15,0 0 16,0 20-16,22-20 0,-22 0 0,0 21 16,21-1-16,-20 1 0,-1 0 0,21 21 15,-21 0-15,0 0 0,1 0 16,-1 0-16,0 21 0,-21 0 0,0 1 16,21 20-16,-21-21 0,0 21 15,0-20-15,0 20 0,0 0 0,0-21 16,0 1-16,0 20 0,0-21 0,0 0 15,0 0-15,0 1 0,0-1 16,21 0-16,-21 0 0,21-21 0,1 0 16,-1 21-16,0-21 0,0 0 0,0 0 15,0 0-15,22 0 0,-22 0 16,21 0-16,-21-21 0,1 0 0,20 21 16,-21-21-16,21 0 0,-20-1 15,-1 1-15,21 0 0,-21 0 16,0 0-16,-21 0 0,0-22 0,22 22 15,-22-21-15,0 21 0,0-1 0,0-20 16,0 21-16,-22 0 0,1 0 16,0 21-16,-21 0 0,21 0 15,-1 0-15,1 0 0,-21 0 16,21 21-16,0 0 0,-1 0 0,1 21 16,0-20-16,0-1 0,0 21 0,0-21 15,21 22-15,0-22 0,0 0 16,0 21-16,0-21 0,0 1 0,0-1 15,0 0-15,21-21 16,0 0-16,0 0 16,0 0-16,0 0 0,85-21 15,-85 21-15,1-21 16,-1-1-16,0 1 0,0 0 16,-21 0-16,21 0 0,0-22 0,-21 22 15,0-21-15,0 21 0,0-22 0,22 22 16,-22 0-16,0 0 0,0 0 15,0 42 1,0 0-16,0 0 16,0 0-16,-22 1 0,22 20 15,0-21-15,0 21 0,0-20 0,0-1 16,0 21-16,0-21 0,0 0 0,0 1 16,0-1-16,0 0 0,0 0 15,22-21-15,-1 21 0,0-21 16,0 0-16,21 0 0,-20 0 15,-1 0-15,0 0 0,21-21 0,-21 0 16,1 0-16,-1 21 0,21-21 0,-21-22 16,0 22-16,1-21 0,-1 21 15,0-22-15,0 1 0,0-22 0,0 22 16,1 0-16,-1-22 0,0 22 16,-21 0-16,0-1 0,0 22 15,0 0-15,0 0 0,0 0 0,0-1 16,-21 44-1,0-1-15,-1 21 16,22-21-16,0 22 0,-21-1 0,0 0 16,21 1-16,-21-1 0,21 0 0,0 1 15,0-1-15,0-21 0,0 21 16,0 1-16,0-22 0,0 0 0,0 0 16,21 0-16,0 1 0,0-22 0,1 21 15,-1-21-15,0 0 0,21 0 16,-21 0-16,22 0 0,-1 0 15,-21 0-15,22-21 0,-1-1 0,-21 1 0,0 21 16,22-21-16,-22-21 16,0 21-16,0-1 0,0 1 0,-21-21 15,0 21-15,21 0 0,-21-1 0,0 1 16,22 21-16,-22 21 16,0 1-1,-22-1-15,22 0 0,-21 0 0,21 0 16,0 0-16,0 1 0,0-1 15,0 0-15,0 0 0,0 0 0,0 0 16,21-21 0,1 0-1,-1 0-15,0 0 16,0-21-16,-21 0 0,21 0 16,0 0-16,-21 0 0</inkml:trace>
  <inkml:trace contextRef="#ctx0" brushRef="#br2" timeOffset="-114497.02">16700 14923 0,'-42'0'0,"148"63"16,-170-126-16,1 63 0,42 0 0,0 0 16,21 21 15</inkml:trace>
  <inkml:trace contextRef="#ctx0" brushRef="#br2" timeOffset="-114303.04">15875 15198 0,'423'-127'0,"-867"254"0,465-127 0,-63 0 0,42 21 16,21-21 0,0 0-16,0 0 15,0 0-15,22 0 0,-1 0 16,0 0-16,1 0 0,-1-21 0,21 21 16,-20-21-16,20 21 0,1-22 0,-22 22 15,22 0-15</inkml:trace>
  <inkml:trace contextRef="#ctx0" brushRef="#br2" timeOffset="-112395.39">17145 15071 0,'0'-21'0,"0"42"0,0-64 16,-21 43-16,0-21 0,21 0 15,-22 21-15,1 0 0,0 0 16,0 0-16,0 0 0,0 0 16,-1 21-16,1 0 0,21 1 0,-21-1 15,0 21-15,0-21 0,0 22 0,21-22 16,-22 21-16,22 0 0,0-20 16,0 20-16,0 0 0,0-21 15,0 22-15,22-22 0,-1 0 0,0 0 16,0 0-16,0 1 0,0-22 15,22 21-15,-22-21 0,21 0 0,1 0 16,20 0-16,-21 0 0,1 0 0,20 0 16,-20 0-16,-1-21 0,0-1 15,1 22-15,-22-21 0,21-21 0,-21 21 16,0 0-16,1-22 0,-1 22 0,0-21 16,-21-1-16,0 1 0,0 0 15,0 21-15,0-22 0,0 22 16,0 0-16,0 0 0,-21 0 0,0 21 0,-1 0 15,1 0-15,0 0 16,0 0-16,0 0 0,-22 21 0,22 0 16,0 0-16,0 0 0,-21 22 0,20-22 15,1 21-15,21 0 0,-21-20 16,0 20-16,21-21 0,0 21 0,0-20 16,0-1-16,0 0 0,0 0 0,0 0 15,21 0-15,-21 1 0,21-22 16,0 0-16,1 0 0,20 0 0,-21 0 15,0 0-15,0 0 0,1 0 16,-1-22-16,0 22 0,0-21 0,0 0 16,0 0-16,-21 0 0,22 0 0,-22-1 15,21-20-15,-21 0 0,21-64 16,-21 85 0,0-22-16,0 22 0,21 0 0,-21 0 15,0 42 1,0 0-1,-21 0-15,21 22 0,-21-22 0,21 0 16,0 21-16,0-20 0,0 20 16,0-21-16,0 0 0,0 0 0,0 1 15,0-1-15,0 0 0,42 0 16,-21 0-16,0-21 0,1 0 0,20 21 16,-21-21-16,21 0 0,-20 0 0,-1 0 15,0 0-15,0 0 0,0-21 16,0 0-16,1 0 0,-1 0 15,0 0-15,0-22 0,0 22 0,-21-21 16,21-22-16,1 22 0,-22 0 0,21-22 16,-21 22-16,21-22 0,0 22 15,0 0-15,-21-1 0,0 22 0,21-21 16,-21 21-16,0-1 0,0 1 0,-21 21 31,21 21-31,-21 1 0,0-1 0,0 0 16,21 21-16,-21-21 0,-1 22 15,1-1-15,21 22 0,0-22 0,0 0 16,-21 1-16,21-1 0,0 0 16,0 1-16,0-1 0,0 0 0,0-21 15,0 1-15,0 20 0,21-21 16,0 0-16,1 0 0,-1-21 16,0 0-16,0 0 0,0 0 0,0 0 15,1 0-15,-1 0 0,0-21 16,21 0-16,-21 21 0,1-42 0,-1 21 15,21-1-15,-21-20 0,0 0 0,22-1 16,-22-20-16,0 21 16,0-1-16,0-20 0,1 20 0,-1 1 0,-21 0 15,21-1-15,-21 1 0,21 21 16,-21 0-16,0 0 0,0-1 16,-21 22-1,0 22-15,0-1 0,-1 0 0,1 0 16,0 21-16,0 1 0,21-22 15,-21 21-15,0 1 0,21 20 0,0-21 16,-22 1-16,22-1 0,0 0 0,0-20 16,0 20-16,0 0 15,0-21-15,0 1 0,0-1 0,22 0 0,-1 0 16,0 0-16,0-21 0,0 0 16,0 0-16,22 0 0,-22 0 0,0 0 15,21 0-15,-20 0 0,-1 0 16,21-21-16,-21 0 0,0 0 0,22 0 15,-22-1-15,0-20 0,0 21 16,-21-21-16,21 20 0,1-20 0,-22 21 16,0 0-16,0 0 0,0-1 15,0 44 1,0-1-16,0 0 16,0 0-16,0 0 0,0 0 15,0 1-15,0-1 0,0 0 0,0 0 16,0 0-16,0 0 0,0 1 15,21-1-15,0-21 0,0 0 16,0 0-16,0 0 0,22 0 16,-22 0-16,0 0 0,0 0 0,0-21 15,1 21-15,-1-22 0,0 1 16,0 0-16,0 0 0,-21 0 0,21 0 16,-21-22-16,22 22 0,-22 0 0,0 0 15,21 0-15,-21-1 0,0 44 47,0-1-47,0 0 0,0 0 16,-21 0-16,21 0 0,-22 22 15,1-22-15,21 21 0,-21-21 16,0 22-16,21-22 0,-21 21 0,0 1 16,-1-22-16,1 21 0,21 0 0,0 1 15,-21-22-15,0 21 0,21 22 0,-21-22 16,21 0-16,0 1 0,0 20 15,0-20-15,0 20 0,0-21 0,0 1 16,0 20-16,0-20 0,0-1 0,0 0 16,0 1-16,21-22 0,-21 21 15,0 0-15,0-20 0,0-1 16,0 0-16,0 0 0,-21 0 0,0-21 16,-1 0-16,1 0 15,0 0-15,0 0 0,0 0 0,0 0 16,-1 0-16,1-21 0,0 0 0,0 0 15,0 0-15,0-1 0,-1 1 16,22-21-16,0 21 0,-21-22 0,21 1 16,-21 0-16,21-22 0,0 22 0,0-22 15,0 1-15,0 21 0,21-22 16,0 22-16,-21-1 0,22 1 0,20 0 16,-21-1-16,0 1 0,22 21 15,-22-21-15,21 20 0,-21-20 0,22 21 16,-1-21-16,0-1 0,1 22 15,-22-21-15,21-1 0</inkml:trace>
  <inkml:trace contextRef="#ctx0" brushRef="#br2" timeOffset="-111292.02">20532 14838 0,'0'21'15,"-22"0"1,22 0-16,-21 1 0,21-1 15,-21 21-15,21-21 0,0 22 0,0-1 16,-21 0-16,21 1 0,-21-1 0,21 0 16,-21-21-16,21 22 0,0-1 15,0-21-15,-22 0 0,22 1 0,0-1 16,0 0-16,22-21 31,-1-21-15,-21 0-16,21-1 0,0 1 15,-21 0-15,21-21 0,0 21 16,-21-22-16,22 22 0,-1-21 0,-21 21 16,21-22-16,0 22 0,0 0 15,0 21-15,-21-21 0,22 21 0,-1 0 16,0 0-16,0 21 0,0 0 16,-21 21-16,0-20 15,21-1-15,-21 21 0,22-21 0,-1 22 16,-21-22-16,0 0 0,21 21 15,0-21-15,0-21 0,-21 22 0,21-1 16,1-21-16,-1 0 0,0 0 16,0 0-16,21 0 0,-20 0 0,-1 0 15,0 0-15,0 0 0,0-21 16,0-1-16,1 22 0,-1-21 0,0 0 16,0-21-16,0 21 0,-21-22 15,21 22-15,-21-21 0,22-1 0,-22 1 16,0 0-16,21 21 0,-21-22 0,21 22 15,-21 0-15,21 0 0,-21 0 16,0-1-16,0 44 16,0-1-16,0 0 15,0 0-15,-21 21 0,21-20 16,-21 20-16,21-21 0,-21 21 0,21-20 16,0 20-16,0-21 0,0 21 15,0-20-15,0-1 0,0 0 16,0 0-16,21 0 0,0-21 15,0 0-15,0 0 0,0 0 16,1 0-16,-1 0 0,0 0 16,0-21-16,0 0 0,22 0 0,-22 21 15,0-21-15,0-22 0,0 22 0,22 0 16,-22-21-16,-21 20 0,21 1 16,-21 0-16,21 0 0,-21 0 0,0 0 15,0 42 1,-21 0-1,21 0-15,-21 0 0,21 22 16,0-22-16,0 0 0,-21 0 16,21 0-16,0 0 0,0 1 15,0-1-15,0 0 0,0 0 16,21-21 0,0 0-16,0 0 15,0-21-15</inkml:trace>
  <inkml:trace contextRef="#ctx0" brushRef="#br2" timeOffset="-110924.22">21696 14774 0,'-21'43'0,"42"-86"0,-42 107 15,21-43-15,-22 0 0,22 0 16,0 1-16,0-1 0,22-21 16,-1 0-16,0 0 0,0 0 15,0 0-15,0 0 0,1 0 16,-1 0-16,0 0 16,0-21-16,-21-1 0,0 1 15,0-42 1,0 42-16,0-1 15,-21 1-15,0 0 16,0 21-16,-1 0 0,1 0 16,0 0-16,21 21 15,-21-21-15,21 21 0,0 1 16,0-1-16,0 0 0,0 0 0,0 0 16,0 0-16,21 1 15,0-22-15</inkml:trace>
  <inkml:trace contextRef="#ctx0" brushRef="#br2" timeOffset="-110648.39">22585 14669 0,'0'0'0,"-21"0"16,-1 0-16,1 0 0,0 21 15,0 0-15,0 21 0,0-21 0,-1 22 16,1-22-16,0 21 0,21 1 16,-21-1-16,0 0 0,0 22 15,21-22-15,0-21 0,0 22 0,0-1 16,0-21-16,0 21 0,0-20 16,0-1-16,0 0 0,0 0 15</inkml:trace>
  <inkml:trace contextRef="#ctx0" brushRef="#br2" timeOffset="-110015.75">21950 15092 0,'-21'0'15,"169"42"-15,-275-84 16,127 42-16,21 0 0,21 0 15,-21 0-15,22 0 16,-1-21-16,0 21 0,1 0 0,20 0 0,-20-21 16,20 21-16,-21-22 0,22 22 15,-1-21-15,-20 0 0,20 0 0,1 21 16,-22-21-16,22 0 0,-22-1 0,-21-20 16,0 21-16,0 0 0,1 0 15,-22-1-15,0-20 0,0 21 16,0 0-16,-22 21 15,1 0 1,0 42-16,0-21 16,21 0-16,0 22 0,-21-22 0,21 21 15,-21 1-15,21-22 0,-22 21 16,22 0-16,0 1 0,-21-1 0,0-21 16,0 22-16,21-22 0,0 21 0,-21-21 15,0 0-15,21 1 0,-22-22 16,22 21-16,0-42 31,0-1-15,22 1-16,-1 0 15,0-21-15,0 21 0,0-1 16,0-20-16,1 21 0,-1-21 0,0 20 16,21 1-16,-21 0 0,22 0 0,-22 0 15,0 0-15,21 21 0,-20 0 16,-1 0-16,0 0 0,0 0 0,0 0 15,0 21-15,-21 0 0,22 0 0,-1 21 16,0-20-16,-21 20 0,0 0 16,0-21-16,0 22 0,0-22 0,0 0 15,0 21-15,-21-20 0,0-1 0,21 0 16,0 0-16,-22 0 16,22-42 30,22 0-46,-1 0 0</inkml:trace>
  <inkml:trace contextRef="#ctx0" brushRef="#br2" timeOffset="-108811.78">23749 14901 0,'0'0'0,"0"-21"0,-21 21 16,0 0-16,-1 0 16,1 21-16,-85 106 31,106-105-31,-21 20 0,21-21 0,0 21 16,0-20-16,0-1 0,0 0 15,0 21-15,0-21 0,0 1 0,21-22 16,1 21-16,-1 0 0,0 0 0,21-21 15,-21 0-15,22 0 0,-22 0 16,21 0-16,-21 0 0,22 0 0,-22 0 16,21 0-16,-21-21 0,1 21 15,-1-21-15,0 0 0,0-1 16,0 1-16,0-21 0,-21 21 0,0-22 16,0 1-16,0 0 0,0 21 0,0-22 15,0 1-15,0 21 0,0 0 16,-21-1-16,0 1 0,0 0 0,0 0 15,0 21-15,-22 0 0,22 0 16,0 0-16,-21 0 0,20 21 0,1 0 16,0-21-16,-21 43 0,21-22 0,-1 0 15,22 21-15,-21 1 0,21-22 16,0 21-16,0 0 0,0-20 0,0 20 16,0 0-16,0-21 0,21 1 15,1 20-15,-1-21 0,0 0 16,0-21-16,21 21 0,-20 1 0,20-22 15,0 0-15,1 0 0,-1 0 0,0 0 16,1 0-16,-22-22 0,21 1 16,0 21-16,-20-21 0,20 0 0,-21-21 15,0 20-15,22 1 0,-22-21 0,21 21 16,-21-22-16,22 1 16,-22 21-16,0 0 0,0-22 0,0 43 15,-21-21-15,0 0 0,0 42 31,0 0-31,-21 22 16,0-22-16,21 0 0,0 0 0,-21 22 16,21-22-16,-21 0 0,21 21 15,0-21-15,0 1 0,0-1 0,0 0 16,0 0-16,21-21 16,0 0-16,0 0 15,0 0-15,0 0 0,1 0 0,-1 0 16,0-21-16,0 0 0,0 21 0,0-21 15,1-1-15,-1-20 0,0 21 16,0 0-16,0-22 0,0 22 16,-21-21-16,22 21 0,-1 0 0,-21-1 15,0 1-15,0 0 16,0 42 0,0 0-16,0 22 15,-21-22-15,-1 0 0,22 0 16,-21 22-16,21-22 0,0 0 0,0 0 15,0 21-15,0-20 0,0-1 0,0 0 16,21-21-16,1 21 0,-1 0 16,21-21-16,-21 0 0,0 0 0,22 0 15,-22 0-15,0 0 0,0 0 16,0 0-16,22-21 0,-22 21 16,0-21-16,0 0 0,-21-22 0,21 22 15,1-21-15,-1 0 0,-21-1 16,21 1-16,0 0 0,0-1 0,-21 1 15,21-22-15,1 22 0,-1 0 0,-21-1 16,0-20-16,21 42 0,0-22 16,-21 1-16,0 21 0,-21 42 31,-21 21-31,20-20 0,1-1 16,0 21-16,21 0 0,-21 1 15,0-22-15,0 21 0,-1 1 0,22-1 16,0 0-16,-21 1 0,21-1 15,0-21-15,0 21 0,0 1 0,0-22 16,0 0-16,21 0 0,-21 0 16,22 1-16,-22-1 0,21-21 15,0 0-15,0 0 0,0 0 16,0 0-16,1-21 16,-1-1-16,0 1 0,0 21 0</inkml:trace>
  <inkml:trace contextRef="#ctx0" brushRef="#br2" timeOffset="-108487.96">25167 14838 0,'64'0'15,"-43"0"1,21 0-16,-21 0 0,0 0 16,22 0-16,-22 0 0,21 0 0,-21 0 15,22 0-15,-22-21 0,21 21 0,-21 0 16,22 0-16,-1 0 0,-21 0 16,22 0-16,-1 0 0,-21 0 0,0 0 15,0 0-15,1 0 0,-44 0 47,1 0-47,0 0 16,0 0-16,-21 0 0</inkml:trace>
  <inkml:trace contextRef="#ctx0" brushRef="#br2" timeOffset="-106450.77">10414 17039 0,'0'-21'0,"21"0"0,0 0 15,0 0-15,-21-1 0,22 1 16,-1 0-16,0 0 0,-21 0 15,21-22-15,0 22 0,-21 0 16,0-21-16,21 21 0,-21-22 16,0 22-16,0-21 0,0 21 0,-21-1 15,0-20-15,0 21 0,-21 0 16,20 0-16,-20-1 0,21 1 0,-21 21 16,-1 0-16,22 0 0,-21 0 0,-1 0 15,1 21-15,0 1 0,-1-1 16,22 0-16,-21 0 0,0 0 0,20 22 15,1-1-15,0 0 0,0 1 16,21-1-16,0 0 0,0 1 0,0-1 16,0 0-16,0 1 0,21-22 15,0 0-15,22 0 0,-22 0 16,0-21-16,21 0 0,-21 0 0,22 0 16,-1 0-16,-21 0 0,22-21 15,-1 21-15,-21-21 0,21 0 0,1 0 16,-22-1-16,21-20 15,-21 21-15,1-21 0,-1 20 0,0-20 16,-21 21-16,0-21 0,0 20 16,0-20-16,0 21 0,0 0 0,0 0 15,0 42 17,0 0-32,0 0 0,0 0 0,0 0 15,0 22-15,0-1 0,21 64 16,0-85-1,-21 0-15,21 0 0,1-21 16,-1 22-16,0-22 0,0 0 0,0 0 16,0 0-16,22 0 0,-22 0 15,0-22-15,21 22 0,-20-21 0,-1 0 16,21 0-16,-21 0 0,0 0 16,1-22-16,-1 22 0,0 0 15,0-21-15,-21 20 0,21 1 0,-21 0 16,0 0-16,0 0 0,0 0 15,0 42 1,-21 0 0,21 0-16,0 0 0,-21 22 0,21-22 15,0 0-15,0 21 0,0-21 0,0 22 16,-21-22-16,21 0 0,0 0 16,-21 22-1,21-65 16,21 1-31,0 0 16,0 0-16,-21 0 0,21 0 0,0-1 16,1-20-16,-22 21 0,21 0 15,-21-22-15,21 22 0,-21 0 16,0 0-16,0 0 0,21 21 16,-21 21-1,21 0-15,-21 0 16,0 0-16,0 1 0,0-1 0,0 0 15,21 21-15,-21-21 0,22 1 16,-22-1-16,21 0 0,-21 0 0,21 0 16,0 0-16,0-21 0,0 0 15,1 0-15,-1 0 0,0 0 16,0 0-16,21-21 0,-20 21 16,-1-21-16,0 0 0,0 0 15,0 0-15,0-1 0,1 1 0,20 0 16,-42-21-16,21 21 0,0-1 15,0-20-15,-21 21 0,0 0 0,0 0 16,0-1-16,0 1 0,0 42 47,-21 1-47,21-1 0,0 0 16,0 0-16,0 0 0,0 22 0,0-22 15,0 0-15,0 0 0,0 0 16,0 0-16,21 1 0,1-1 15,-1-21-15,0 0 16,0 0-16,0 0 0,22 0 16,-22 0-16,21 0 0,-21-21 0,22-1 15,-1 1-15,0 0 0,-21 0 16,22-21-16,-22 20 0,0 1 0,0 0 16,0 0-16,1 0 0,-22 0 15,21-1-15,-21 1 0,-21 21 47,-1 21-47,22 1 0,0-1 16,0 0-16,0 21 0,-21-21 15,21 22-15,0-1 0,0 0 16,0 1-16,0-1 0,0 0 0,0 1 16,-21 20-16,21-20 0,0-1 0,0 0 15,0 1-15,0-22 0,0 21 16,-21 0-16,21 1 0,0-22 0,0 21 15,0-21-15,0 1 0,0-1 16,-21 0-16,21 0 0,0 0 0,-21-21 16,-1 0-16,1 0 15,0 0-15,0 0 0,0 0 0,0-21 16,-1 0-16,-20 0 0,21 0 0,-21-22 16,20 22-16,1 0 0,0-21 15,0-1-15,0 22 0,21-21 16,-21-1-16,21 1 0,0 0 15,0-1-15,0 1 0,21 0 0,0-1 16,0 22-16,21-21 0,-20 0 0,20 20 16,0-20-16,1 21 0,-1 0 15,0 0-15,22-22 0,-1 22 0,1 0 16,-1 0-16,1 0 0,20-1 0</inkml:trace>
  <inkml:trace contextRef="#ctx0" brushRef="#br2" timeOffset="-106015.02">13547 16129 0,'0'-21'0,"0"42"0,0-63 16,0 63 15,0 0-31,0 0 0,0 0 0,0 22 15,0-22-15,0 21 0,0 1 16,0-1-16,0-21 0,-22 21 0,1 1 16,21-22-16,-21 21 0,0 1 15,0 20-15,0-42 0,21 0 16,0 1-16,-22 20 0,1-21 16,0 0-16,0-21 31,21-21-16,0 0-15,-21 21 0</inkml:trace>
  <inkml:trace contextRef="#ctx0" brushRef="#br2" timeOffset="-105456.34">13017 16341 0,'-21'-106'15,"21"85"-15,43 190 0,-86-359 0,64 338 16,-42-318-16,42 128 0,1 21 15,20 0-15,-21 21 0,0-21 0,22-1 16,-1 22-16,-21 0 0,21 0 0,1 0 16,-1 0-16,0 0 0,1 22 15,-1-1-15,0 0 0,1 0 0,-1 21 16,0 1-16,1-1 0,-1-21 16,-21 22-16,0-1 0,1 0 0,-1 1 15,-21-22-15,0 21 0,0-21 0,0 22 16,0-22-16,0 0 0,0 0 15,0 0-15,0 0 0,-21 1 0,-1-22 16,1 0 0,21-22-1,0 1-15,0 0 16,0 0-16,0 0 16,0-22-16,0 22 0,0 0 0,0-21 15,0 21-15,21-22 0,-21 1 16,22 21-16,-1-22 0,21 1 0,-21 0 15,22-1-15,-22 22 0,21 0 0,0 0 16,1 0-16,-1 21 0,-21 0 16,22 0-16,-1 21 0,-21-21 0,21 42 15,-20-21-15,-1 22 0,0-22 0,-21 21 16,0 1-16,0-1 16,0 0-16,0-21 0,0 22 0,-21-1 15,0-21-15,21 0 0,-106 106 31,85-105-31,21-1 0,21-42 47,0 21-47,-21-22 0,42 1 16,-21 21-16,1-21 0</inkml:trace>
  <inkml:trace contextRef="#ctx0" brushRef="#br2" timeOffset="-103355.54">14711 16531 0,'0'-21'0,"-106"63"16,212-63-16,-85-21 0,-21 21 0,21 0 15,-21-1-15,0 1 0,0 0 16,0 0-16,0 0 0,0 0 16,-21-1-16,0 22 0,0-21 0,-1 21 15,1 0-15,0 0 16,0 0-16,0 0 0,0 21 15,-1-21-15,1 22 0,0-1 16,0 0-16,0 21 0,0-21 16,21 1-16,-22-1 0,22 21 0,-21-21 15,21 0-15,0 22 0,0-22 0,0 0 16,0 0-16,0 22 0,0-22 16,21 0-16,1 0 0,-1-21 15,0 0-15,0 0 0,0 0 16,0 0-16,1 0 0,-1 0 0,0 0 15,21-21-15,-21 0 0,1 0 16,-1-1-16,0 1 0,0 0 0,0 0 16,0 0-16,1-22 0,-1 22 15,0 0-15,-21-21 0,0 21 16,0-22-16,0 1 0,0 21 0,0 0 16,0-1-16,0 44 31,0-1-31,0 0 15,0 0-15,0 0 0,0 0 0,0 1 16,0-1-16,0 0 0,0 21 16,0-21-16,0 1 0,0-1 0,0 0 15,21 0-15,0-21 16,0 21-16,1-21 0,-1 0 16,21 0-16,-21 0 0,0 0 0,1-21 15,-1 21-15,0-21 0,0 21 16,0-21-16,0 0 0,1-1 0,-22 1 15,0 0-15,21 0 0,-21 0 16,0 0-16,0-1 0,0 1 16,0 0-16,0 0 0,0 0 15,-21 21 1,21 21 0,-22 0-16,1 0 0,21 0 15,-21 1-15,21-1 0,0 0 16,0 0-16,0 0 0,0 0 0,0 1 15,-21-1-15,21 0 0,0 0 0,0 0 16,-21 0-16,21 1 16,0-44 15,21 1-15,0 0-16,0 21 0,-21-21 15,21 0-15,-21 0 0,22-1 16,-1 1-16,-21 0 0,21 0 0,0 0 15,-21 0-15,21-1 0,-21 1 0,21 21 16,1 0-16,-1 0 16,-21 21-1,0 1 1,0-1-16,0 0 0,0 0 16,21-21-16,-21 21 0,21 0 0,0 1 15,0-1-15,1-21 0,-1 21 16,0-21-16,21 21 0,-21-21 0,22 0 15,-22 0-15,0 0 0,21 0 0,-20 0 16,-1 0-16,0 0 0,0 0 16,0 0-16,0-21 0,1 21 0,-22-21 15,21 0-15,-21-1 0,21 1 16,-21 0-16,0 0 0,0 0 0,21-22 16,-21 22-16,21 0 0,-21 0 0,0 0 15,0 0-15,0-1 16,21 22-16,-21 22 31,0-1-31,0 0 16,0 21-16,-21-21 0,21 1 0,0-1 15,0 0-15,0 0 0,0 0 0,0 0 16,0 1-16,0-1 16,0 0-16,0 0 0,21-21 15,1 0-15,-1 0 0,0 0 16,0 0-16,21 0 0,-20 0 0,-1 0 15,0 0-15,21 0 0,-21-21 0,1 0 16,-1 21-16,21-21 0,-21-1 16,0 1-16,1 21 0,-1-21 0,0 0 15,0-21-15,0 20 0,-21 1 16,21 0-16,-21 0 16,0 0-16,0 42 31,0 0-16,0 0-15,0 0 0,0 1 16,0-1-16,0 0 0,0 0 0,0 0 16,0 0-16,0 1 0,22-1 15,-1 0-15,0-21 0,0 21 0,21-21 16,-20 0-16,20 21 16,0-21-16,-21 0 0,22 0 0,-1 0 0,0 0 15,22 0-15,-22-21 16,1 21-16,-22-21 0,0 0 15,0 21-15,0-21 0,0-1 0,1 1 16,-22 0-16,0-21 0,0 21 0,0-1 16,0 1-16,0-21 0,0 21 15,0 0-15,-22-1 0,1 1 0,0 0 16,0 21-16,0 0 0,0 0 16,-1 0-16,1 21 15,0-21-15,21 21 0,-21 1 0,21-1 16,-21 21-16,21-21 15,0 0-15,0 1 0,-21-1 0,21 21 16,0-21-16,0 0 0,0 1 0,0-1 16,0 0-16,21-21 15,0 0-15,0 0 16,0 0-16,0 0 0,1 0 16,-1-21-16,0 0 15,0-1-15,0 1 0,0 0 16,-21 0-16,22 0 0,-1 0 0,-21-1 15,0 1-15,21 0 0,-21 0 16,21 0-16,-21 0 16,0 42-1,0 0 1,0 0-16,0 0 0,0 0 0,0 1 16,0-1-16,0 21 0,0-21 0,0 0 15,0 1-15,0 20 0,0-21 16,21 0-16,0 0 0,1 1 0,-1-1 15,0-21-15,0 21 0,21-21 16,-20 0-16,20 0 0,-21 0 0,0 0 16,22-21-16,-22 21 0,0-21 15,0-1-15,21 1 0,-20 0 0,-1 0 16,0-21-16,0 20 0,0-20 0,0 0 16,-21-1-16,22 1 0,-1-21 15,0 20-15,0-20 0,-21-1 16,21 1-16,-21 20 0,21 1 0,-21 0 15,0 21-15,0-1 0,0 1 16,0 42-16,-21 22 16,0-22-16,0 21 0,21 22 0,-21-22 15,0 0-15,-1 22 0,22-22 16,0 1-16,0-1 0,0 0 0,0 1 16,0-22-16,0 21 0,0 0 0,22-20 15,-22-1-15,21 0 0,21 0 16,-21 0-16,0 0 0,1-21 15,20 0-15,-21 0 0,21 0 0,-20 0 16,-1 0-16,0 0 0,21-21 16,-21 0-16,1 0 0,-1 0 0,0 0 15</inkml:trace>
  <inkml:trace contextRef="#ctx0" brushRef="#br2" timeOffset="-102819.83">19939 16066 0,'0'0'0,"21"0"15,-21 21 17,0 0-17,0 0-15,0 0 0,0 0 0,0 1 16,0-1-16,0 21 0,0-21 0,-21 0 15,21 1-15,-21-1 16,21 0-16,-21 0 0,21 0 0,0 0 16,0 1-16,0-44 47</inkml:trace>
  <inkml:trace contextRef="#ctx0" brushRef="#br2" timeOffset="-102449.04">19981 15812 0,'-21'84'31,"21"-63"-31,0 1 0,0-1 15,0 0-15,21-21 16,0 0 0,1-21-16,-1 21 15,-21-21-15,0-1 0,0 1 16,0 0-16,0 0 0,0 0 16,0 0-16,0-1 0,-21 1 15,-1 21-15,1-21 16,0 21-16,0 0 15,0 0-15,21 21 0,0 0 16,-21 1-16,21-1 16,0 0-16,0 0 0,0 0 0,0 22 15,0-22-15,0 0 0,0 0 0,0 0 16,21 0-16,0 1 16</inkml:trace>
  <inkml:trace contextRef="#ctx0" brushRef="#br2" timeOffset="-101116.29">20532 15960 0,'-22'0'32,"1"21"-32,21 0 0,-21 0 0,0 0 15,21 1-15,0-1 0,-21 0 16,0 0-16,21 21 0,0-20 0,0-1 15,-22 21-15,22-21 0,-21 0 0,21 1 16,0-1-16,0 0 16,0 0-16,0 0 0,0 0 15,0-42 32,0 0-47,21 0 0,-21 0 16,22 0-16,-22-1 0,0-20 0,21 21 15,0-21-15,0-1 0,0 1 0,0 21 16,22-22-16,-22 1 0,21 21 16,-21 0-16,22 0 0,-22-1 0,21 22 15,-21 0-15,1 0 0,20 0 16,-21 22-16,0-1 0,-21 21 16,21-21-16,-21 0 0,0 22 0,0-22 15,0 0-15,0 21 16,0-20-16,0-1 0,0 0 0,22 64 31,-22-64-31,21-21 16,-21 21-1,21-21 63,-21 21-46,21-21-17,-21 21 17,21-21 202,0 0-187,1 0-32,-1 0 17,0 0-32,0 0 15,0 0 1,0 0 0,1-21-16,-1 0 15,0 0-15,0 21 16,-21-21-16,0-1 0,21 22 0,0-21 15,-21 0-15,22 0 0,-22 0 16,0-22-16,0 22 0,0-21 16,21 21-16,-21-22 0,0 1 0,0 21 15,21-21-15,-21-1 0,0 1 0,0 21 16,0-22-16,0 22 0,0 0 16,0 0-16,21 0 0,-21 0 0,0-1 15,0 44 1,-21-1-1,21 0-15,0 21 0,-21 1 0,0-1 16,21 0-16,-22 22 0,22-22 16,-21 0-16,21 22 0,0-22 15,0 1-15,0-1 0,0 0 0,0-21 16,0 22-16,0-22 0,0 0 16,0 0-16,0 0 0,0 1 15,21-22-15,1 0 0,-1 0 16,0 0-1,0 0-15,0 0 0,-21-22 0,21 1 16,1 21-16,-22-21 0,21 0 16,0 0-16</inkml:trace>
  <inkml:trace contextRef="#ctx0" brushRef="#br2" timeOffset="-100908.41">21251 16066 0,'0'21'0,"191"-21"0,-382-21 16,191 63 0,21-42-1,1 0-15,-1 0 0,0 0 0,0 0 16,0 0-16,0 0 0,22 0 16,-22 0-16,0-21 0,21 21 0,-20 0 15,-1-21-15,21-1 0,-21 22 16,0 0-16,1 0 0</inkml:trace>
  <inkml:trace contextRef="#ctx0" brushRef="#br2" timeOffset="-97384.37">21548 16256 0,'0'0'0,"-22"0"0,22-21 47,22 21-47,-1-21 15,0 21-15,0-21 0,0-1 16,0 22-16,1-21 0,-1 0 0,0 0 15,0 0-15,0 0 0,-21-1 16,21 1-16,-21 0 0,0 0 0,22 0 16,-22 0-16,0-1 0,0 1 0,0 0 15,-22 21 1,1 0 0,0 21-16,21 0 0,-21 1 15,21-1-15,-21 0 0,21 21 0,0-21 16,-21 22-16,21-22 0,0 0 0,-22 21 15,22-20-15,0-1 0,0 0 16,0 21-16,0-21 0,0 1 16,22-1-16,-1-21 0,0 0 15,0 21-15,0-21 0,0 0 0,1 0 16,-1 0-16,21 0 0,-21 0 0,0 0 16,22-21-16,-22 21 15,21-21-15,-21-1 0,22 22 0,-22-21 16,0 0-16,0 0 0,0 0 0,1 0 15,-1-22-15,-21 22 0,0 0 16,0 0-16,0-22 0,0 22 0,0 0 16,0 0-16,0 42 31,0 0-15,0 0-16,0 1 0,0-1 0,0 0 15,0 0-15,0 0 0,0 22 0,0 41 31,0-63-31,21 1 0,-21-1 16,21-21-16,-21 21 0,21-21 0,-21 21 16,21-21-16,1 0 15,-1 0-15,0 0 0,0 0 16,0 0-16,0-21 0,1 21 16,-22-21-16,21 0 0,0-1 0,0 1 15,0 0-15,-21 0 0,21 0 0,1-22 16,-1 22-16,-21-21 0,0 21 15,21-22-15,-21 22 0,21 0 0,-21 0 16,0 0-16,21 21 0,-21-21 16,0 42-1,0 0 1,0 0-16,-21 0 16,21 22-16,0-22 0,0 0 0,-21 21 15,21-21-15,0 1 0,0 20 0,0-21 16,0 0-16,0 0 0,0 1 15,0-1-15,21-21 16,0 21-16,0-21 16,1 0-16,-1 0 0,0 0 0,0 0 15,0-21-15,0 21 0,22-21 0,-22-1 16,0 22-16,0-21 0,0 0 16,1 0-16,-1-21 0,0 20 15,0 1-15,0-21 0,0 21 0,-21-22 16,0 1-16,22 21 0,-1 0 15,-21 0-15,0-1 0,0 1 0,-21 42 47,21 1-47,0-1 0,-22 0 16,22 0-16,-21 21 0,21-20 16,0-1-16,0 0 0,0 21 0,0-21 15,0 1-15,0-1 0,0 0 16,0 0-16,21 0 0,1 0 0,-22 1 15,21-22-15,0 21 0,0-21 16,0 0-16,0 0 16,1 0-16,-1 0 0,0 0 0,0 0 15,0 0-15,0-21 0,1 21 0,-1-22 16,0 1-16,0 21 0,0-21 16,0 0-16,-21 0 0,0 0 0,22-22 15,-22 22-15,21 0 0,-21-21 16,0 20-16,0 1 0,0 0 15,0 0-15,0 0 0,-21 21 16,-1 21 0,1 0-16,21 0 0,0 0 15,-21 1-15,21-1 0,-21 0 0,21 21 16,0-21-16,0 1 0,0-1 16,0 0-16,0 0 0,0 0 0,21-21 15,0 21-15,0-21 0,1 0 16,-1 0-16,0 0 0,0 0 15,21 0-15,-20 0 0,20 0 0,0 0 16,1-21-16,-1 21 0,-21-21 16,21 0-16,-20 21 0,-1-21 0,0 0 15,0-1-15,-21-20 0,0 21 0,21 0 16,-21 0-16,0-1 0,0 1 16,0 42 15,-21 1-16,21-1-15,0 0 0,-21 0 0,21 0 16,-21 0-16,21 1 0,-21-1 16,21 0-16,0 0 0,-22 0 0,22 0 15,-21 1-15,21-1 16,0-42 31,21-1-47,1 1 15,-1 0-15,-21 0 0,21 0 16,0 0-16,0-22 0,-21 22 16,21 0-16,1 0 0,-1 0 0,0-1 15,0 22-15,0 0 16,0 0-16,-21 22 16,0-1-16,0 0 15,0 0-15,0 21 0,0-20 16,22-1-16,-1 0 0,-21 0 0,21 0 15,0 0-15,0 1 0,0-1 0,1-21 16,-1 21-16,0-21 0,0 0 16,0 0-16,0 0 0,1 0 15,-1 0-15,0 0 16,0 0-16,0 0 0,-21-21 16,21 0-16,1-1 0,-22 1 0,0 0 15,21-21-15,-21 21 0,21-22 16,0 1-16,-21 0 0,21-1 0,-21 1 15,21-22-15,1 22 0,-22 0 0,0-1 16,21 22-16,-21-21 0,21 21 16,-21 0-16,-21 42 31,0 21-31,-1-21 16,22 0-16,-21 22 0,0-1 0,0 0 15,21 1-15,0-22 16,-21 21-16,0 1 0,21-1 0,0 0 15,0-21-15,0 22 0,0-22 0,0 0 16,0 0-16,0 0 0,0 1 16,0-1-16,0 0 0,21-21 0,0 0 15,0 21-15,0-21 0,22 0 16,-22 0-16,0 0 0,0 0 0,21 0 16,-20-21-16,20 21 0,-21-21 0,0 0 15,0-1-15,22 1 0,-22 0 16,0 0-16,0-21 0,0 20 15,1-20-15,-22 0 0,21-1 0,-21 22 16,21 0-16,-21-21 0,0 21 16,0-1-16,0 44 31,0-1-31,0 0 0,0 21 0,0-21 16,0 1-16,-21 20 0,21-21 15,0 0-15,0 22 0,0-22 0,0 0 16,0 0-16,0 0 0,0 0 0,21 1 15,0-22-15,-21 21 0,21-21 16,0 0-16,1 0 0,-1 0 0,0 0 16,0 0-16,0 0 15,0 0-15,1 0 0,-1 0 0,0-21 16,0-1-16,0 1 0,0 0 0,1 0 16,-1-21-16,-21 20 0,21 1 15,-21-21-15,21 21 0,-21 0 0,0-1 16,21 22-16,-21-21 15,0 42 1,0 1-16,-21-1 16,21 0-16,-21 0 0,21 0 15,0 0-15,0 1 0,0-1 0,-21-21 16,21 21-16,0 0 0,0 0 16,0 0-1,21-21 1,0 0-1,-21-21-15,0 0 16,21 0-16,-21 0 0,0-22 16,0 22-16,0 0 0,0 0 15,0 0-15,0-22 0,0 22 0,0 0 16,0 0-16,0 0 16,-21 21-16,42 0 62,0 0-46,1 0-16,-1 0 0,0 0 15,0 0-15,0-21 0,0 21 0,1 0 16,-1 0-16,0-22 0,0 22 16,0 0-16,0 0 0,1 0 0,-1 0 15,0 0-15,-21 22 0,0-1 16,21 0-16,-21 0 0,0 0 0,0 0 15,0 1-15,0 20 0,0-21 16,0 0-16,0 0 0,0 22 16,0-22-16,-21 0 0,21 0 0,0 0 15,-21 1-15,21-1 16,-21-21-16,21-21 47,0-1-32,0 1-15,0 0 16,0 0-16,0-21 0,21 20 0,0-20 16,0 0-16,0-1 0,22 22 15,-22-21-15,21 0 0,-21 20 0,22-20 16,-22 21-16,21 0 0,-21 21 16,22-21-16,-22-1 0,21 22 15,-21 0-15,43 0 0,-43 0 16,0 22-16,0-1 0,0 0 0,-21 0 15,0 21-15,0 1 0,0-22 16,0 21-16,0 1 0,-21-1 0,0-21 16,0 21-16,0-20 0,0 20 15,21-21-15,-22 0 0,1 0 0,0 1 16,21-1-16,-21 0 0,0-21 16,21-21 30,0 0-46,0-1 0,-21 1 16</inkml:trace>
  <inkml:trace contextRef="#ctx0" brushRef="#br2" timeOffset="-97133.52">25590 15769 0,'0'0'0,"-42"0"31,21 0 0</inkml:trace>
  <inkml:trace contextRef="#ctx0" brushRef="#br2" timeOffset="-96880.66">24447 15960 0,'0'0'0,"-21"0"0,0 21 16,42 0-1,22-21 1,-22 0-16,0 0 0,21 0 0,1 0 16,-1 0-16,0 0 0,22 0 0,-22 0 15,22 0-15,-1-21 0,1 21 16,-22 0-16,21 0 0,-20-21 0,-1 0 15,22 21-15,-22 0 16,0 0-16,-21-22 0</inkml:trace>
  <inkml:trace contextRef="#ctx0" brushRef="#br2" timeOffset="-96580.83">26945 16108 0,'-21'0'31,"21"21"-31,-21-21 16,21 21 0</inkml:trace>
  <inkml:trace contextRef="#ctx0" brushRef="#br2" timeOffset="-85312.4">12171 6265 0,'0'22'0,"-21"-22"0,-1 0 15,22 21 17,22-21-1,-1 0-31,0 0 15,0 0-15,21-21 0,1 21 0,-1 0 16,22 0-16,-1 0 0,1-22 16,20 22-16,22 0 0,0 0 0,21-21 15,0 21-15,0-21 0,21 21 0,-21 0 16,21-21-16,-21 21 0,21 0 16,-21 0-16,0-21 0,0 21 0,-21-21 15,-21 21-15,0 0 0,-1 0 0,-20-22 16,-1 22-16,-20 0 15,-1 0-15,0 0 0,-21 0 0,1 0 16,-1 0-16,-21-21 0,21 21 31,-42 0 1,0 0-32,-1 0 0</inkml:trace>
  <inkml:trace contextRef="#ctx0" brushRef="#br2" timeOffset="-83771.29">1778 17611 0,'-21'0'47,"0"0"-16,-1 0-15,44 0 15,20 0-15,0 0-16,1 0 0,-1 0 16,21-21-16,1 21 0,21-22 15,-22 22-15,22-21 0,-1 21 16,-20-21-16,21 21 0,-1 0 15,-20-21-15,-1 21 0,1-21 0,-1 21 16,1 0-16,-22 0 0,0-21 16,-20 21-16,-1 0 0,0 0 15,-42 0 17,0 0-32,-1 0 0,1 0 15,0 0-15,-21 0 0,21 21 16,-1-21-16,-20 0 0,21 21 15,-21-21-15</inkml:trace>
  <inkml:trace contextRef="#ctx0" brushRef="#br2" timeOffset="-83424.49">2455 17590 0,'0'0'16,"-21"0"-1,0 0-15,0 21 32,21 0-32,0 21 15,0-21-15,0 1 0,0 20 16,0-21-16,0 21 0,0 1 0,0-1 16,0 22-16,0-22 15,0 0-15,0 1 0,0 20 16,0-21-16,0 22 0,0-22 0,0 1 15,0-1-15,0-21 0,0 21 16,0-20-16,0-1 0,0 0 16,0 0-16,0-42 47,0 0-47,21 0 15,0-1-15,0-20 0</inkml:trace>
  <inkml:trace contextRef="#ctx0" brushRef="#br2" timeOffset="-82204.67">3217 17886 0,'-21'0'16,"0"0"-1,21 21-15,0 0 16,-21-21-16,0 21 0,21 1 16,-22-1-16,1 0 0,21 0 0,-21 21 15,21-20-15,0-1 16,-21 0-16,21 21 0,0-21 16,-21 85-1,42-85-15,0-21 16,0 0-16,0 0 0,1 0 15,-1 0-15,21 0 0,-21-21 0,22 0 16,-22 0-16,21 21 0,-21-21 16,0 0-16,1-1 0,-1 1 15,0 0-15,-21 0 0,0 0 0,0 0 16,0-1-16,0 1 0,0 0 16,-21-21-16,0 42 0,-1-21 0,-20-1 15,21 1-15,0 21 16,-22 0-16,22 0 0,0 0 15,0 0-15,0 0 16,21-21 0,21 21-16,0 0 0,21 0 15,-20-21-15,20 21 0,21-21 16,-20 0-16,-1 21 0,22-22 16,-22 22-16,0-21 0,22 21 0,-22-21 15,0 21-15,-20 0 16,20 0-16,-21 0 0,0 0 15,-21 21 1,0 0-16,0 1 0,-21-1 16,21 0-16,-21 0 0,0 0 15,21 0-15,-21 1 0,21-1 16,-22 0-16,1 21 0,21-21 0,0 1 16,0-1-16,0 0 15,0 0-15,0 0 0,21-21 16,1 21-16,-1-21 0,0 0 15,0 0-15,0 0 0,0 0 16,1 0-16,20-21 0,-21 0 0,0 21 16,0-21-16,22 0 15,-22 0-15,0-1 0,0 1 16,-21-21-16,0 21 0,0 0 16,0-1-16,0 1 0,0 0 15,0-21-15,-21 21 0,0-1 0,0 1 16,0 21-16,-1-21 0,1 21 15,0 0-15,0 0 0,0 0 16,0 0-16,-1 0 0,1 21 16,21 0-1,0 1 1,21-22-16,1 0 0,-1 0 16,0 0-16,0 0 0,21 0 15,-20 0-15,-1 0 0,21 0 16,-21 0-16,0-22 0,22 1 0,-22 21 15,21-21-15,1 0 0,-22 0 16,21 0-16,-21-1 0,0 1 16,22-21-16,-22 21 0,-21 0 0,0-1 15,21-20-15,-21 21 0,0 0 16,0 0-16,0-1 0,0 1 0,-21 0 16,21 0-16,-21 0 0,0 0 15,-1 21-15,22 21 31,0 0-31,0 0 16,0 21-16,-21-20 0,21 41 16,0-21-16,0 1 0,0-1 0,0 22 15,0-22-15,-21 0 0,21 22 16,0-22-16,0 0 0,0 1 0,0-1 16,0-21-16,0 22 0,0-22 15,0 21-15,0-21 0,21 0 16,0-21-16,-21 22 0,22-1 0,-1-21 15,0 0-15,0 0 0,0 0 16,22 0-16,-22 0 0,0-21 0,21-1 16,-21 22-16,1-21 0,-1 0 15,0 0-15,21 0 16,-42 0-16,21-1 0,1 1 0</inkml:trace>
  <inkml:trace contextRef="#ctx0" brushRef="#br2" timeOffset="-81464.51">5292 17844 0,'0'0'0,"-22"0"0,1 0 15,64 0 17,-22 0-32,0 0 15,21 0-15,1 0 0,20 0 16,1 0-16,-1 0 0,22 0 0,-1 0 16,-20 0-16,21 0 0,-1-22 15,-20 22-15,-1 0 0,1-21 0,-22 21 16,0 0-16,1-21 0,-22 21 15,21-21-15,-42 0 16,-21 0 0,0 21-16,0 0 15,0 0-15,-22 0 0,-63-22 32,85 22-32,0 0 0,0 0 0,0 0 15,42 0 32,0 0-47,21 0 0,-20 0 0,-1 0 16,21 0-16,-21 0 0,0 0 15,1 22-15,-1-1 0,0 0 0,0 0 16,-21 0-16,0 0 0,0 1 16,0 20-16,0-21 0,0 21 15,-21-20-15,0 20 0,0-21 16,-22 21-16,22-20 0,0-1 15,0 21-15,0-21 0,-1 0 0,22 1 16,-21-1-16,21 0 16,21-21-16,1 0 15,-1 0-15,0-21 0,21 0 16</inkml:trace>
  <inkml:trace contextRef="#ctx0" brushRef="#br2" timeOffset="-80887.59">7366 17865 0,'-21'-21'16,"21"-1"0,0 1-16,0 0 0,0 0 0,0 0 15,0 0-15,21-22 0,0 22 16,-21-21-16,21 21 0,-21-22 0,0 22 16,0-21-16,0-22 15,0 43-15,0 0 0,0 0 16,0 42-1,0 0 1,0 0-16,0 22 0,0-1 16,0 0-16,0 22 0,0-22 0,0 22 15,0-22-15,0 21 0,0-20 16,0 20-16,0-20 0,21-1 16,-21 21-16,22-20 0,-22-1 15,0 0-15,0 1 0,0-1 16,0-21-16,0 22 0,0-22 0,0 0 15,-22 0-15,1-21 0,0 21 16,0-21-16,0 0 0,-22 0 16,22-21-16,-21 21 0,21-21 15,-22 0-15,22 0 0,-21-1 16,21 1-16,-22 0 0,22 0 0,0 21 16,0-21-16,21 0 0,0-1 15,0 1-15,0 0 16,21 21-16,0-21 0,22 0 15,-22 0-15,0 21 0,21-22 16</inkml:trace>
  <inkml:trace contextRef="#ctx0" brushRef="#br2" timeOffset="-80576.26">7937 17420 0,'0'0'0,"-21"21"31,21 1-31,-21-1 16,0 0-16,21 21 0,-21 1 15,0-1-15,21 0 0,-22 1 16,1-1-16,0 0 0,0 1 16,21-1-16,-21 0 0,0 1 0,-1-1 15,22 0-15,-21 1 0,21-1 16,0-21-16,0 21 0,0-20 15,0-1-15,0 21 0,0-21 0,21-21 16,1 21-16,20-21 0,-21 0 16,0 0-16,22 0 0,-22 0 0,21-21 15,0 0-15,-20 0 0,20 0 16,-21 0-16,21-1 0,-20-20 16</inkml:trace>
  <inkml:trace contextRef="#ctx0" brushRef="#br2" timeOffset="-80391.85">7705 17949 0,'0'0'0,"-22"0"0,1 0 0,0 0 0,42 0 31,0 0-15,1 0-16,20 0 0,-21 0 15,21 0-15,1 0 0,-1 0 0,0 0 16,22-21-16,-22 21 0,22-21 15,-1 0-15,1 21 0</inkml:trace>
  <inkml:trace contextRef="#ctx0" brushRef="#br2" timeOffset="-79971.98">9377 17801 0,'0'-21'0,"0"42"0,0-63 0,0 21 0,0 0 15,0-1-15,21 22 32,-21 22-17,0-1-15,0 0 0,21 0 16,-21 0-16,0 0 0,0 22 16,0-22-16,0 21 0,0-21 15,0 1-15,0 20 0,0-21 0,0 21 0,0-20 16,0-1-16,0 0 15,0 0-15,0 0 0,0 0 16,21-21 15,0-21-31</inkml:trace>
  <inkml:trace contextRef="#ctx0" brushRef="#br2" timeOffset="-79564.67">10012 17759 0,'0'0'0,"21"-21"0,0 21 0,-21-21 16,-21 21-1,0 0-15,0 0 16,-1 0-16,-20 0 0,0 21 0,21 0 16,-22-21-16,1 21 0,21 0 15,0 0-15,-22 1 0,43-1 16,-21 0-16,21 0 0,0 0 15,21-21 1,-21 21-16,21-21 0,1 0 0,20 0 16,-21 22-16,21-22 15,1 0-15,-1 0 0,0 21 0,-20-21 16,20 0-16,0 21 0,-21-21 16,1 21-16,-1-21 0,0 21 0,-21 0 15,0 1 1,-21-22-16,0 0 0,-22 0 0,22 21 15,0-21-15,-21 0 0,20 0 16,-20 0-16,21 0 0,-21 0 0,20 0 16,1 0-16,0 0 0,0 0 15,0 0 1,21-21 0,0-1-16</inkml:trace>
  <inkml:trace contextRef="#ctx0" brushRef="#br2" timeOffset="-79384.77">9440 17547 0,'0'0'0,"0"-21"0,-21 21 16,21-21-16,0 42 31,21 0-31,0-21 15,1 21 1</inkml:trace>
  <inkml:trace contextRef="#ctx0" brushRef="#br2" timeOffset="-78668.14">12086 18034 0,'0'0'0,"0"-21"16,0 0-16,0 0 0,0-1 15,21 1-15,0 0 0,-21 0 16,0-21-16,22 20 0,-22 1 0,21 0 16,-21-21-16,0 21 0,0-1 15,0 1-15,0 0 0,0 0 16,0 0-16,-21 21 0,-1 0 15,1 0-15,-21 0 0,21 21 16,-22 0-16,22 21 0,-21-20 0,0 20 16,20 0-16,-20 1 0,21-1 15,0 0-15,0-21 0,21 22 16,0-1-16,0 0 0,0-20 0,0-1 16,0 21-16,0-21 0,0 0 15,0 1-15,0-1 0,21-21 16,0 0-1,0 0-15,0 0 0,0 0 0,22-21 0,-22-1 16,0 22-16,21-21 16,-20 0-16,20 0 0,-21 0 0,21 0 15,-20-22-15,-1 22 0,21-21 16,-21 21-16,0-22 0,1 22 0,-22-21 16,0 21-16,0-1 0,21 1 15,-21 42 1,0 1-1,0-1-15,0 0 0,0 21 0,0-21 16,0 22-16,0-22 16,0 0-16,0 21 0,21-20 0,-21-1 15,0 0-15,0 0 0,21 0 0,0 0 16,0-21-16,1 22 16,-1-22-16,21 0 15,-21 0-15,0-22 0,22 1 0,-22 0 16</inkml:trace>
  <inkml:trace contextRef="#ctx0" brushRef="#br2" timeOffset="-78052.5">13885 17653 0,'-21'0'0,"0"0"31,21-21-15,0 0-1,21 0-15,0-1 0,0 1 16,1 0-16,-22 0 15,21 21-15,-21-21 0,0 0 0,0-1 16,0 1-16,-21 21 16,-1 0-16,1 0 0,0 0 0,-21 0 15,21 0-15,-22 0 0,22 21 16,0 1-16,-21-1 0,20 0 0,1 0 16,0 0-16,21 0 0,0 1 15,0 20-15,0-21 0,0 0 0,0 0 16,21 1-16,0-1 0,1 21 15,20-21-15,-21 0 0,21 1 0,-20-1 16,20 0-16,-21 0 0,0 0 16,0 0-16,1 1 0,-1-1 15,-21 0-15,0 0 0,0 0 16,0 0-16,-21 1 0,-1-22 0,1 21 16,0-21-16,-21 0 0,-1 21 15,1-21-15,0 0 0,-1 0 0,1 0 16,21 0-16,-21-21 0,-1 21 15,1-21-15,21-1 0,-22 1 0,22 0 16,0 0-16,0 0 0,0 0 16,21-1-16,0 1 0,0 0 0,0 0 15,0 0-15,21 0 16,21 21-16,-21-22 0,1 22 0,20-21 16,0 21-16,1-21 15,-1 21-15,0 0 0</inkml:trace>
  <inkml:trace contextRef="#ctx0" brushRef="#br2" timeOffset="-76872.17">14351 17674 0,'-127'21'0,"254"-42"16,-148 21-16,0 0 15,-1 0-15,1 0 16,0 21-16,0 1 0,0-1 15,21 0-15,-21 0 0,-1 0 16,22 0-16,-21 1 0,21 20 16,0-21-16,-21 0 0,21 0 15,-21 1-15,21-1 0,0 0 0,0 0 16,0 0-16,0 0 0,21-21 16,0 0-16,0 0 0,22 0 0,-22 0 15,21 0-15,-21 0 0,22 0 16,-1-21-16,0 21 0,-20-21 0,20 0 15,0 0-15,-21 0 0,1-1 16,-1 1-16,0-21 0,-21 21 0,0-22 16,0 22-16,0-21 0,0 21 15,-21-22-15,0 22 0,-22 0 16,22-21-16,-21 42 0,-1-21 0,1 21 16,0 0-16,-1 0 0,22 0 15,-21 0-15,21 0 0,0 21 0,-1-21 16,22 21-16,0 0 15,22-21-15,-1 0 0,21 21 16,0-21-16,1 0 0,20 0 16,-20 0-16,20 0 0,-21 0 0,22-21 15,-22 21-15,1-21 0,20 0 16,-21 0-16,22 21 0,-22-22 0,1 1 16,-1 0-16,-21 0 15,0 0-15,0 0 0,-21-1 16,0 1-1,-21 21-15,0 0 16,0 0-16,0 0 0,0 21 16,21 1-16,-22 20 0,1-21 0,0 21 15,21 1-15,-21-1 0,0 22 16,21-22-16,-21 21 0,-1-20 0,22 20 16,-21 1-16,0-1 0,0 1 15,0 20-15,0 1 0,-1 0 16,1 21-16,-21-22 0,21 22 0,0-21 15,-1 21-15,1-1 0,21-41 0,-21-64 16,42 0 0,0 0-1,1 0-15,41 0 16,-21 0-16,-20 0 0,20 0 16,21 0-16,-20 0 0,-1 0 15,-21 0-15,22 0 0,-22 0 16,0-21-16,0-22 0,-21-20 0,0-22 15,0 22-15,0 20 0,-21-20 16,0-1-16,0 22 0,-22-21 16,1 20-16,21 22 0,-22-21 0,1 21 15,21-1-15,-21 1 0,20 0 16,-20 0-16,21 0 0,0 21 16,21-21-16,0-1 15,0 1-15,0 0 16,42 21-16,-21-21 0,0 0 0,22 0 15,-22 21-15,21-43 0,1 22 16,-1 0-16,0-21 0,22-1 16,-22 1-16,22 0 0,-22-22 0,21 22 15,-20-22-15,20 22 0,-42 0 0,22-1 16,-22 1-16,0 21 0,-21 0 16,0-1-16,0 1 0,0 0 15,-21 0-15,0 21 16,0 0-16,-1 0 0,1 0 15,0 21-15,0 0 0,0 0 0,0 1 16,21 20-16,-22 0 0,22 1 16,-21-1-16,21 0 0,0 1 0,0-22 15,0 21-15,0 0 0,0-20 16,0 20-16,0-21 0,0 0 0,21 0 16,1 1-16,-22-1 0,21 0 15,0-21-15,0 0 0,0 0 16,0 0-16,1 0 15,-1 0-15,0 0 0,-21-21 0,21 21 0,-21-21 16,21-1-16,-21 1 16</inkml:trace>
  <inkml:trace contextRef="#ctx0" brushRef="#br2" timeOffset="-76692.28">15113 17780 0,'-42'0'16,"232"0"-1,-338 0-15,127 0 16,42 0-16,0 0 0,0 0 16,22 0-16,-22-21 15,21 21-15,0 0 0,1-21 0,20 21 16,-20-21-16,-1-1 0,0 22 16,1-21-16,-22 0 0</inkml:trace>
  <inkml:trace contextRef="#ctx0" brushRef="#br2" timeOffset="-76144.59">15769 17611 0,'0'84'32,"0"-168"-32,0 190 15,0-85-15,-21 0 0,21 21 0,-21-21 0,21 1 16,0-1-16,0 21 0,0-21 16,0 0-16,-21 1 0,21-1 15,0 0-15,0 0 16,21-21-16,0 0 15,0 0-15,0-21 16,0 21-16,1-21 0,-1 0 16,0-1-16,0 1 0,0 0 15,0 0-15,-21 0 0,22 0 0,-1-1 16,-21 1-16,21 21 16,-21 21 15,0 1-31,0-1 0,0 0 0,0 0 15,0 0-15,0 0 16,0 1-16,0-1 0,0 0 16,21 0-16,0-21 15,0 0-15,1 0 0,-1 0 0,21 0 16,-21 0-16,22 0 0,-1 0 16,-21-21-16,21 0 0,-20 21 0,20-21 15,-21-1-15,0 1 0,0-21 16,-21 21-16,0-22 0,0 1 0,0 21 15,0-21-15,0-1 0,-21 1 16,0 0-16,0 20 0,0-20 0,0 21 16,-1 0-16,1 21 0,0 0 15,0 0-15,0 0 0,0 0 16,-1 0-16,22 21 0,-21-21 0,21 21 16,-21 21-16,21-20 0,-21-1 15,21 0-15,0 0 0,0 0 0,0 22 16,21-22-16,0-21 0,22 21 15,-22 0-15,21-21 0</inkml:trace>
  <inkml:trace contextRef="#ctx0" brushRef="#br2" timeOffset="-75321.07">16891 17653 0,'0'0'0,"0"-42"0,0 21 0,0-1 16,0-20-16,-21 21 0,0 0 0,-1 0 15,1-1-15,0 22 16,0 0-16,0 0 0,0 0 0,-1 0 16,1 22-16,0-1 0,0 0 15,0 21-15,0-21 0,-1 22 0,22-22 16,-21 21-16,21-21 0,-21 22 16,21-22-16,0 21 0,0-21 0,0 1 15,0-1-15,21 0 16,0 0-16,1-21 0,-1 0 0,0 21 15,0-21-15,0 0 0,0 0 16,1 0-16,-1 0 0,0-21 0,0 0 16,-21 0-16,21 0 0,-21-1 15,21 1-15,1 0 0,-22-21 0,0 21 16,0-22-16,21 22 0,-21-21 16,0 21-16,21-1 0,-21 44 31,0-1-31,0 0 15,-21 21-15,21-21 0,0 1 16,0 20-16,0-21 0,0 0 0,0 0 16,0 1-16,0-1 15,0 0-15,21-21 0,-21 21 0,21-21 16,0 0-16,0 0 0,1 0 16,-1 0-16,0 0 0,0 0 0,0 0 15,0 0-15,1-21 0,-1 0 16,-21 0-16,0-1 0,21 1 0,0-63 31,-21 62-31,0-20 0,0 21 0,21-21 16,0 20-16,1 1 0,-1 0 0,0 0 15,0 0-15,0 21 0,22 0 0,-1-21 16,-21 21-16,21 0 0,1 0 16,-1 21-16,-21-21 0,22 21 0,-22 0 15,0 0-15,0 22 0,0-22 16,-21 0-16,0 21 0,0-21 15,0 22-15,0-22 0,0 0 0,0 21 16,-21-20-16,0-1 0,21 0 16,-21-21-16,0 21 0,21 0 15,-22-21-15,22-21 16,0 0 0,0 0-16,0 0 0,22-1 15,-1 1-15,0-21 0,0 21 0,0-22 16,0 1-16,1 0 15,20-1-15,-21 1 0,0 21 0,0-21 0,1 20 16,-1 1-16,0 0 0,0 21 16,0 0-16,0-21 0,1 21 15,-1 0 1,-21 21-16,0 0 16,21 0-16</inkml:trace>
  <inkml:trace contextRef="#ctx0" brushRef="#br2" timeOffset="-74904.3">18161 17695 0,'21'0'16,"0"0"-1,0-21-15,1 0 16,-1 0-16,0 21 0,0-21 15,0 0-15,0-1 0,1 1 16,-1 0-16,-21 0 0,21 0 0,-21 0 16,21-1-16,-21 1 0,0 0 15,-21 21-15,0 0 16,0 0-16,-1 0 0,1 0 16,-21 21-16,21 0 0,0 1 15,-22 20-15,22-21 0,21 0 0,-21 22 16,21-22-16,-21 21 0,21-21 15,0 22-15,0-22 0,0 0 0,0 0 16,0 0-16,21-21 0,-21 21 0,21-21 16,0 0-16,0 0 0,1 0 15,20 0-15,-21 0 0,0 0 0,22 0 16,-22-21-16,0 21 0,21-21 16,-21 0-16,1 0 0,-1 21 0,0-21 15,0 21-15,-21-22 0,0 1 16,21 21-16,0 0 15</inkml:trace>
  <inkml:trace contextRef="#ctx0" brushRef="#br2" timeOffset="-74695.42">18732 17865 0,'-21'0'78,"0"-21"-62</inkml:trace>
  <inkml:trace contextRef="#ctx0" brushRef="#br2" timeOffset="-25517.74">0 13229 0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3T02:52:28.4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995 529 0,'0'-21'0,"0"0"16,0 0-16,0 0 16,0-1-16,0 1 15,0 0-15,0 0 16,0 42 31,0 0-47,0 22 0,0-22 15,21 0-15,-21 21 0,21 1 16,-21-1-16,0 0 0,0 22 16,21-22-16,-21 0 0,0 22 15,0-22-15,0 1 0,0-1 0,0 0 16,0 1-16,0-22 0,0 21 16,0-21-16,0 0 0,21 1 0,-21-1 15,0-42 32,0-1-47,22 1 16,-22 0-16,21 0 0</inkml:trace>
  <inkml:trace contextRef="#ctx0" brushRef="#br0" timeOffset="305.33">1482 656 0,'0'21'15,"-22"1"-15,1-1 16,21 0-16,-21 0 0,0 0 0,0 22 16,0-22-16,-1 0 0,1 21 15,0-21-15,0 1 0,0 20 16,21-21-16,-21 0 0,-1 0 15,22 1-15,0-1 0,0 0 0,-21-21 16,21 21-16,-21-21 0,21 21 16,-21-21-16,21-21 47,21 0-47,0 0 0,0 0 0</inkml:trace>
  <inkml:trace contextRef="#ctx0" brushRef="#br0" timeOffset="564.17">1503 614 0,'0'0'16,"21"42"0,0-21-16,-21 1 0,0 20 15,0-21-15,21 0 0,-21 22 16,21-22-16,-21 21 0,0-21 15,22 0-15,-1 22 0,-21-22 0,21 0 16,-21 0-16,21 0 0,0 1 16,0-1-16,1-21 0,-1 0 15,0 0 1,0 0-16,0 0 0,0 0 16,1 0-16,-1-21 0,-21-1 15,0 1-15,21 0 0</inkml:trace>
  <inkml:trace contextRef="#ctx0" brushRef="#br0" timeOffset="844.02">1968 402 0,'0'21'15,"-21"1"1,0-1-16,21 0 0,-21 0 15,21 21-15,0-20 0,-21 20 0,0 0 16,21 1-16,-22-1 0,22 0 16,0 1-16,-21-1 0,0 0 0,21 1 15,-21-22-15,21 21 0,0-21 16,0 0-16,0 1 0,0 20 16,0-21-1,21-21-15,0-21 16,0 0-16,1 0 15,-1-1-15</inkml:trace>
  <inkml:trace contextRef="#ctx0" brushRef="#br0" timeOffset="1408.7">2286 254 0,'0'21'0,"0"64"31,-21-64-31,21 21 0,0-20 16,-21 20-16,21 0 0,0 1 16,-22-1-16,22 0 0,0 1 0,0-1 15,0 0-15,-21 64 16,21-64-16,-21 1 0,21-22 15,0 0-15,0 0 0,0 0 16,0 1-16,0-1 0,0 0 16,0-42 15,0 0-31,0-1 16,-21 1-16,21 0 0,0 0 0,0-21 0,0 20 15,0-20-15,0 21 16,21-21-16,-21 20 0,21-20 0,0 21 15,1 0-15,20 0 0,-21-1 16,21 1-16,-20 21 0,20 0 0,0 0 16,-21 0-16,22 0 0,-22 0 15,0 0-15,21 0 0,-20 21 0,-1 1 16,0-1-16,-21 21 0,0-21 16,21 0-16,-21 22 0,0-22 0,0 0 15,0 21-15,0-20 0,0-1 16,0 21-16,-21-21 0,21 0 15,-21-21-15,21 22 0,0-1 16,0 0-16,0-42 31,21 0-15,-21-1-16,21 1 0</inkml:trace>
  <inkml:trace contextRef="#ctx0" brushRef="#br0" timeOffset="2224.73">3111 635 0,'-42'42'32,"21"-20"-32,0-1 15,21 0-15,0 0 0,0 0 16,-21 0-16,21 1 0,-22-1 0,22 21 15,0-21-15,-21 0 0,21 1 16,0-1-16,0 0 0,0 0 0,0 0 16,0 0-16,21-21 15,1 0-15,-1 0 0,0 0 16,106-21 0,-106 0-16,21 21 15,-20-21-15,20-21 0,-21 20 16,0 1-16,0-21 0,1 21 0,-1-22 15,0 22-15,-21 0 0,0 0 0,0 0 16,21 0-16,-21-1 0,0 1 16,21-21-1,-21 63 32,0 0-47,0 0 0,0 1 16,0-1-16,0 21 0,-21-21 15,21 22-15,0-1 0,-21 0 16,21 1-16,0-1 0,0 0 16,0 22-16,0-22 0,0 0 0,0 22 15,0-22-15,0 22 0,0-22 0,0 22 16,0-1-16,0 1 0,0-1 16,0 1-16,0-1 0,0 1 0,0-1 15,0 1-15,21-22 0,-21 21 0,0-20 16,0 20-16,21-20 0,-21-1 15,0 0-15,0 1 0,0-22 0,0 21 16,0-21-16,0 0 0,0 1 16,0-1-16,-21 0 0,0 0 15,0-21-15,0 0 0,-1 0 16,1 0-16,0 0 0,0 0 16,0-21-16,-22 21 0,22-21 0,-21-22 15,21 22-15,-22-21 0,1 21 0,0-22 16,21-20-16,-22 21 0,1-22 15,0 22-15,-1-22 0,22 1 0,0-1 16,0 1-16,21 20 0,0-20 16,0 21-16,0-22 0,0 22 0,21-1 15,0 1-15,0 21 0,0-21 16,1-1-16,20 22 0,-21-21 16,21 21-16,1-22 0,-22 22 0,21-21 15,-21 21-15,22-1 0,-1 1 16,-21-21-16,0 21 0,1 0 0,20-1 15,-21 1-15,0-21 0</inkml:trace>
  <inkml:trace contextRef="#ctx0" brushRef="#br0" timeOffset="2999.81">4635 487 0,'0'0'16,"0"-21"-16,22 21 16,-22-21-16,0-1 15,21 1-15,-21 0 0,21 0 16,-21 0-1,0 0-15,0-1 0,-21 22 16,0 0-16,-1 0 16,1 0-16,-21 0 0,21 0 15,-22 22-15,22-1 0,-21-21 16,0 21-16,20 0 0,-20 0 0,21 0 16,0 1-16,0-22 0,-1 21 15,22 0-15,0 0 0,0 0 16,0 0-16,0 1 15,0-1-15,22 0 16,-1 0-16,0-21 0,0 21 0,0 0 16,22 1-16,-22-1 0,21-21 0,0 21 15,-20 0-15,20 0 0,0 0 16,-21 1-16,22-1 0,-22 0 0,0-21 16,0 21-16,-21 0 0,0 0 15,0 1-15,0-1 0,-21 0 0,-21-21 16,21 21-16,-22 0 0,1 0 15,-22-21-15,22 22 0,0-22 16,-22 0-16,22 0 0,0 0 0,-1 0 16,1 0-16,21 0 0,-22-22 15,22 1-15,0 0 0,0 0 0,0 0 16,0 0-16,21-22 0,0 22 16,0 0-16,0 0 0,0 0 0,0-1 15,0 1-15,0 0 16,21 21-16,0 0 0,0 0 0,0 0 15,0 0-15,22-21 0,-22 21 16,0 0-16,21 0 0,-20 0 0,-1 0 16</inkml:trace>
  <inkml:trace contextRef="#ctx0" brushRef="#br0" timeOffset="3398.58">4784 804 0,'0'0'0,"21"0"0,0 0 16,-21-21-1,21 21-15,0-21 0,0 0 0,1 21 0,-22-21 16,21 0-16,0 21 0,0-22 16,-21 1-16,0 0 0,21 21 15,-21-21-15,0 0 0,0 0 16,0-1-16,-21 22 15,0 0-15,0 0 16,0 0-16,-1 22 16,1-1-16,-21 0 0,21 0 0,0 0 15,-1 0-15,1 1 0,0 20 16,21-21-16,-21 21 0,21-20 0,-21 20 16,21-21-16,0 21 0,0-20 15,0-1-15,0 0 0,0 0 0,21 0 16,0-21-16,0 21 0,0-21 15,1 0-15,-1 0 16,21 0-16,-21 0 0,22-21 0,-22 0 16,21 0-16,-21 0 0,22 0 15,-22-1-15,0-20 0,0 21 0</inkml:trace>
  <inkml:trace contextRef="#ctx0" brushRef="#br0" timeOffset="3671.94">5249 254 0,'0'-21'0,"0"42"0,0-63 16,0 21-16,0 42 16,-21-21-1,21 21-15,0 0 16,-21 21-16,21 1 0,0-22 0,0 21 16,0 1-16,0-1 0,0 0 0,0 1 15,-21-1-15,21 0 0,0 1 16,-21-1-16,21 0 0,0 1 0,0-22 15,0 21-15,0-21 0,0 22 16,0-22-16,0 0 0,0 0 0,0 0 16,21-21 15,0-21-31,0 0 16,-21 0-16</inkml:trace>
  <inkml:trace contextRef="#ctx0" brushRef="#br0" timeOffset="4068.72">5334 741 0,'-21'21'0,"42"-21"47,0 0-47,0 0 0,0 0 0,1 0 16,-1-21-1,0 0-15,0 21 0,0-21 0,0-1 16,1 1-16,-1 0 16,0 21-16,-21-21 0,-21 21 31,0 0-31,-1 0 16,1 0-16,0 0 0,0 21 0,0 0 15,-22 0-15,22 1 0,21-1 16,-21 0-16,0 21 0,0-21 0,21 22 15,-21-22-15,21 0 0,0 0 16,0 0-16,0 1 0,0-1 0,0 0 16,0 0-16,21-21 15,0 0-15,0 0 0,0 0 16,22 0-16,-22 0 0,21 0 0,-21 0 16,22-21-16,-22 0 0,21 0 15,0-1-15,-20 1 0,20 0 0</inkml:trace>
  <inkml:trace contextRef="#ctx0" brushRef="#br0" timeOffset="4568">5969 550 0,'0'22'32,"-21"-22"-32,21 21 15,0 0-15,-21 0 0,21 0 0,0 0 16,-22 1-16,22-1 0,0 0 15,0 0-15,0 0 0,0 22 0,0-22 16,0 0-16,0 0 0,-21 0 16,21 0-16,0 1 0,0-1 15,0 0-15,0-42 47,0 0-47,0-1 16,0 1-16,0 0 0,0 0 0,0-21 15,0 20-15,21 1 0,1-21 16,-1 21-16,-21-22 0,21 22 16,21-21-16,-21 21 0,1 0 0,20-1 15,-21 1-15,0 0 0,22 21 16,-22 0-16,21 0 0,-21 0 0,0 21 16,1 0-16,20 1 0,-42-1 0,21 0 15,-21 0-15,0 21 0,0-20 16,0 20-16,0-21 0,0 21 0,0 1 15,0-22-15,0 0 0,-21 21 16,21-20-16,0-1 0,0 0 0,-21-21 16,21 21-16,0-42 47,0 0-32,21 0-15,0-1 0</inkml:trace>
  <inkml:trace contextRef="#ctx0" brushRef="#br0" timeOffset="4811.85">6667 614 0,'0'0'0,"0"21"0,0 0 16,0 0-16,-21 1 0,0-1 0,21 0 15,0 21-15,0-21 0,-21 1 16,21-1-16,-21 0 0,21 0 0,-21 0 16,21 0-16,0 1 0,0-1 0,0 0 15,21-42 17,0 0-17,-21-1-15</inkml:trace>
  <inkml:trace contextRef="#ctx0" brushRef="#br0" timeOffset="5176.91">6646 318 0,'-21'0'16,"42"0"-16,-63 0 0,21 0 0,0 21 15,-1 0-15,1-21 0,21 21 16,0 0-16,0 0 0,0 1 15,0-1-15,0 0 16,21-21-16,1 0 16,-1 0-16,0 0 0,0 0 15,0 0-15,0 0 0,-21-21 16,22 21-16,-22-21 0,21-1 16,-21 1-16,0 0 15,0 0-15,0 0 0,0 0 0,0-1 16,-21 1-16,-1 0 0,1 21 0,0 0 15,0 0-15,0 0 16,0 0-16,-1 0 0,1 21 0,0 0 16,21 1-16,0-1 0,-21 0 15,21 0-15,0 0 0,0 0 0,0 1 16,0-1-16,0 0 16,21-21-16,-21 21 0</inkml:trace>
  <inkml:trace contextRef="#ctx0" brushRef="#br0" timeOffset="5777.75">6964 614 0,'0'-21'0,"0"0"16,-21 21 31,21 21-32,0 0-15,-22-21 0,22 21 0,-21 21 16,21-20-16,0-1 0,0 21 0,-21-21 15,21 0-15,0 22 0,0-22 16,-21 0-16,21 21 0,0-20 0,0-1 16,0 0-16,21 0 15,0-21-15,0 0 0,1 0 16,-1 0-16,21 0 0,-21 0 16,0 0-16,1-21 0,-1 0 15,21 0-15,-21-1 0,0 1 0,1-21 16,-1 21-16,-21 0 0,21-22 15,-21 1-15,21 21 0,-21-22 0,0 22 16,0-21-16,0 21 0,0 0 16,0-1-16,0 1 0,-21 21 31,21 21-31,-21 1 16,0 20-16,21-21 0,0 0 15,0 22-15,0-22 0,-22 21 16,22-21-16,0 0 0,0 22 0,0-22 15,0 0-15,0 0 0,22 0 0,-22 1 16,21-1-16,0-21 0,0 0 16,0 0-16,0 0 0,1 0 0,20 0 15,-21-21-15,21-1 16,-20 22-16</inkml:trace>
  <inkml:trace contextRef="#ctx0" brushRef="#br0" timeOffset="6440.89">7662 656 0,'0'-21'16,"0"42"-16,0-63 0,0 21 0,0 0 15,0-1 1,-21 22-16,0 0 16,21 22-16,0-1 0,0 0 15,0 0-15,-21 0 0,21 0 16,0 1-16,0 20 0,-21-21 0,21 0 16,0 0-16,0 22 0,0-22 15,0 0-15,0 0 0,0 0 0,0 1 16,0-1-16,0 0 15,0-42 17,-22 0-17,22-1-15,0-20 0,0 21 0,0 0 16,0-22-16,0 22 0,0-21 16,0 0-16,0 20 0,22-20 15,-1 21-15,0-21 0,0 20 0,0 1 16,22 0-16,-22 0 0,21 21 15,-21 0-15,22 0 0,-1 0 0,-21 0 16,21 0-16,-20 21 0,20 0 16,-21 0-16,-21 1 0,21 20 0,-21-21 15,0 21-15,0-20 0,0 20 0,0-21 16,0 0-16,0 22 0,0-22 16,0 0-16,0 0 0,0 0 15,-21-21-15,21 21 0,-21-21 31,0-21-31,21 0 16,0 0-16,0 0 0,0 0 16,0-1-16,0 1 0,21-21 0,0 0 15,0 20-15,0-20 0,22 0 16,-22 21-16,21-22 0,-21 22 0,22 0 16,-1 0-16,-21 0 0,22 21 0,-1 0 15,-21 0-15,0 0 0,22 21 16,-22 0-16,0 0 0,0 0 0,-21 22 15,0-22-15,0 21 0,0-21 16,0 22-16,0-22 0,0 21 0,0-21 16,-21 22-16,0-22 0,21 0 15,-21 0-15,-1 0 0,22 0 16,0 1-16,-21-22 0,0 0 16,21-22-1</inkml:trace>
  <inkml:trace contextRef="#ctx0" brushRef="#br0" timeOffset="7020.07">10054 0 0,'-21'0'31,"0"0"-15,0 0-16,-1 0 16,1 0-16,0 0 0,0 64 0,-21-1 15,-1-21-15,1 43 0,0-21 0,-1-1 16,1 1-16,0 20 0,-22-20 16,22-1-16,-1 22 0,-20-22 0,21 22 15,-1-21-15,-20-1 0,20-21 16,22 22-16,-21-22 0,21 1 0,-22-1 15,22-21-15,21 0 0,0 0 16,0 1-16,21-22 31,1-22-31,-1 1 0,0 0 0</inkml:trace>
  <inkml:trace contextRef="#ctx0" brushRef="#br0" timeOffset="7608.73">10541 169 0,'0'0'0,"-21"0"15,0 43 1,-1-22-16,22 0 16,-21 21-16,0 1 0,0-1 0,0 0 15,0 1-15,-1-22 0,1 21 16,-21 1-16,21-1 0,-22 0 0,22 1 16,-21-22-16,21 21 0,-22-21 15,22 22-15,0-22 0,0 0 0,0 0 16,0 0-16,21-42 31,21 0-31,0 0 16,0 0-16,0-22 15,22 22-15,-22-21 0,0 21 0,0-22 16,21 1-16,-20 0 0,20-1 0,-21-20 16,0 20-16,22 1 0,-22-21 15,0 20-15,0 1 0,0 21 0,-21 0 16,0-1-16,21 1 0,1 21 15,-22 21-15,0 1 16,0-1-16,0 21 0,0 0 16,0 22-16,0-22 0,0 1 15,0 20-15,0-21 0,0 1 0,0-1 16,0 0-16,0 1 0,0-1 16,0 0-16,0-20 0,0-1 0,0 21 15,0-21-15,0 0 0,21 1 16,0-22-16,0 0 15,0 0-15,0-22 16</inkml:trace>
  <inkml:trace contextRef="#ctx0" brushRef="#br0" timeOffset="7793.62">10096 720 0,'0'0'16,"-21"0"-16,0 0 0,0 0 0,63 0 47,-21 0-47,22 0 0,-1 0 0,0 0 15,22 0-15,-22 0 0,22-21 16,211-22 0</inkml:trace>
  <inkml:trace contextRef="#ctx0" brushRef="#br0" timeOffset="8309.33">11409 487 0,'0'-21'0,"-43"-43"16,22 43 0,-127 0-1,127 21-15,0 21 16,-22 0-16,22 0 0,-21 1 15,21 20-15,-22-21 0,22 21 0,0 1 16,0-22-16,-21 21 0,42 1 16,-22-1-16,22-21 0,-21 21 15,21-20-15,0-1 0,0 0 0,0 0 16,21 0-16,1-21 0,-1 0 16,0 0-16,0 0 0,0 0 0,22 0 15,-22 0-15,21 0 0,0-21 0,-20 0 16,20 0-16,0 0 0,-21-1 15,22-20-15,-1 21 0,-21-21 0,0-1 16,22 1-16,-22 0 0,0-1 16,-21 1-16,21-22 0,-21 22 0,0-21 15,0 20-15,0-20 0,0 20 0,0 22 16,0-21-16,-21 21 0,21 0 16,-21-1-16,0 22 0,0 0 15,21 22-15,-22 20 0,1-21 16,0 21-16,21 1 0,0-1 15,-21 0-15,21 22 0,-21-22 0,21 1 16,0-1-16,0 0 0,0 1 16,0-22-16,0 21 0,0-21 0,0 22 15,21-22-15,0 0 0,0 0 0,0 0 16,1 0-16,-1-21 0,0 0 16,0 0-16,0 0 0,22 0 0,-22 0 15</inkml:trace>
  <inkml:trace contextRef="#ctx0" brushRef="#br0" timeOffset="8668.12">11790 445 0,'0'0'0,"-21"0"0,21-22 0,-22 22 16,1 0-16,21 22 31,0-1-31,0 0 0,0 0 16,21 0-16,1 0 0,-1 1 15,-21 20-15,0-21 0,21 0 0,-21 22 16,21-22-16,-21 0 0,0 0 16,0 0-16,0 0 0,0 1 0,0-1 15,0 0-15,0 0 16,0-42 15,0 0-31,0 0 16,0-22-16,21 22 0,0 0 0,1-21 15,-1-1-15,0 1 0,0 0 16,0 20-16,0-20 0,22 0 0,-22-1 16,0 22-16,21 0 0,-20 0 15,-1 0-15,0 21 0,0 0 0,0 0 16,0 0-16,1 0 0,-1 0 16</inkml:trace>
  <inkml:trace contextRef="#ctx0" brushRef="#br0" timeOffset="9378.7">12636 804 0,'0'-21'31,"22"0"-31,-1 21 0,-21-21 15,21 0-15,-21 0 0,21-1 16,-21 1-16,0 0 0,0 0 0,0 0 16,0 0-16,0-1 0,0 1 15,-21 0-15,0 0 0,0 21 0,-1-21 16,1 21-16,-21 0 0,21 0 16,-22 0-16,1 0 0,21 0 0,-21 21 15,-1-21-15,22 21 0,-21 21 16,21-20-16,-1-1 0,-20 21 0,21 0 15,21-20-15,0 20 0,0-21 0,0 21 16,0-20-16,0-1 0,0 0 16,21 0-16,0 0 0,0-21 0,22 21 15,-22-21-15,0 0 0,21 0 16,-20 0-16,20 0 0,0 0 0,-21-21 16,22 21-16,-22-21 0,21 0 15,-21 0-15,22 0 0,-22-1 16,0 1-16,0 0 0,-21-21 0,0 21 15,21-1-15,-21 1 0,0 0 16,0-21-16,0 21 0,0-1 16,-21 22-1,21 22 1,0-1-16,0 0 0,0 0 0,0 0 16,0 0-16,0 1 0,0-1 15,0 0-15,0 0 0,0 0 0,0 0 16,0 1-16,21-22 15,1 0-15,-1 0 0,0 0 16,0 0-16,0 0 0,0 0 0,64-43 16</inkml:trace>
  <inkml:trace contextRef="#ctx0" brushRef="#br0" timeOffset="9837.45">13166 487 0,'0'-21'0,"0"42"0,0-63 0,0 20 16,-22 22-1,1 0-15,21 22 16,0-1-16,0 0 0,0 0 16,-21 0-16,21 0 0,0 1 0,0 20 15,0-21-15,-21 0 0,21 0 16,0 22-16,0-22 0,0 0 0,0 0 16,0 0-16,0 1 0,-21-1 15,21 0-15,0-42 47,0 0-47,0-1 0,0 1 0,0 0 16,0 0-16,0 0 0,0 0 0,0-22 15,21 22-15,-21 0 0,21-21 16,0 20-16,22-20 0,-22 21 16,0 0-16,21 0 0,-21 21 15,22-22-15,-1 22 0,0 0 0,-20 0 16,20 0-16,-21 22 0,21-1 0,-20 0 15,-1 0-15,-21 0 0,0 22 16,21-22-16,-21 0 0,0 21 0,0-21 16,0 22-16,0-22 0,0 0 0,-21 0 15,21 0-15,0 1 0,-21-1 16,-1-21-16,22 21 0,-21-21 16,42 0-1,1-21 1,-1 0-16,0 21 0,0-22 0</inkml:trace>
  <inkml:trace contextRef="#ctx0" brushRef="#br0" timeOffset="10108.29">14055 169 0,'0'-21'0,"0"42"31,0 1-31,0 20 15,-22-21-15,22 21 0,-21 1 0,21-1 16,-21 0-16,21 1 0,-21-1 16,21 0-16,-21 1 0,0-1 0,21-21 15,0 22-15,0-1 0,0-21 16,-22 21-16,22-20 0,0-1 16,0 0-16,0 0 0,0 0 0,0 0 15,22-21-15,-1 0 0,0 0 16,0 0-16,0 0 15,0-21-15,1 0 0,-1 0 0,0 0 16,0 0-16</inkml:trace>
  <inkml:trace contextRef="#ctx0" brushRef="#br0" timeOffset="10297.19">13822 466 0,'-21'0'0,"42"0"0,-64 0 0,65 0 47,20 0-47,-21 0 0,21 0 0,-20 0 15,20 0-15,0 0 0,-21 0 16,22 0-16,-1-21 0,-21 21 0,22 0 16,-1-22-16</inkml:trace>
  <inkml:trace contextRef="#ctx0" brushRef="#br0" timeOffset="10904.84">14774 741 0,'0'0'15,"21"-21"-15,1 0 16,-1 21-16,-21-22 0,0 1 16,0 0-1,0 0-15,0 0 0,0 0 0,0-1 16,0 1-16,-21-42 16,-1 42-16,1-1 0,0 22 15,0 0-15,0 0 0,-22 0 16,22 22-16,0-1 0,0 0 15,-21 0-15,20 21 0,1-20 0,0 20 16,0-21-16,0 21 0,0-20 0,-1 20 16,22 0-16,0-21 0,0 1 15,0 20-15,0-21 0,0 0 0,0 0 16,22-21-16,-1 0 0,0 0 16,0 0-16,0 0 0,0 0 15,22 0-15,-22-21 0,0 0 0,0 21 16,0-21-16,22 0 15,-43-22-15,21 22 0,0 0 0,0-21 16,0 21-16,-21-1 0,0-20 0,0 21 16,22 0-16,-22 0 0,0-1 15,0 1-15,21 21 0,-21 21 16,0 1 0,-21-1-16,21 0 15,-22 0-15,22 21 0,0-20 0,0-1 16,0 21-16,0-21 0,0 0 15,0 1-15,0-1 0,0 0 0,0 0 16,0 0-16,22 0 0,-1-21 16,0 0-16,21 22 0,-21-22 15,22 0-15,-1 0 0,0 0 0,1 0 16,-1-22-16</inkml:trace>
  <inkml:trace contextRef="#ctx0" brushRef="#br0" timeOffset="11661.4">15769 593 0,'0'-21'0,"0"42"16,0-64-16,0 22 0,0 0 0,-21 21 0,0-21 16,0 21-16,-1 0 0,1 0 15,0 0-15,0 0 0,-21 0 16,20 0-16,-20 0 0,21 21 0,-21-21 16,-1 21-16,22 0 0,-21 1 15,21 20-15,-22-21 0,22 0 0,0 22 16,0-22-16,21 0 0,0 21 0,0-21 15,0 1-15,0-1 0,0 0 16,0 0-16,21 0 0,21-21 0,85 0 16,-106 0-1,22 0-15,-1 0 0,-21-21 16,22 21-16,-22-21 0,21 0 0,-21 0 16,0-1-16,1 1 15,-1-21-15,-21 21 0,21 0 0,0-22 16,-21 22-16,21 0 0,-21 0 0,0 0 15,0-1-15,0 1 0,0 0 16,0 42 15,0 0-31,0 1 16,-21-1-16,21 21 0,0-21 0,-21 0 16,21 22-16,-21-22 0,21 21 0,0 1 15,-21-1-15,-1 0 0,1 1 16,21-1-16,0 0 0,0 22 0,0-22 15,0 0-15,0 22 0,0-22 16,0 22-16,0-22 0,21 0 16,1 22-16,-1-1 0,-21-20 0,21 20 15,0 1-15,0-1 0,-21-20 0,21 20 16,1-21-16,-1 1 0,-21-1 16,0 0-16,21 1 0,-21-22 0,0 21 15,0-21-15,0 1 0,0-1 16,-21-21-16,0 0 0,-1 0 15,1 0-15,0 0 0,0 0 16,0 0-16,-22 0 0,43-21 0,-42-1 16,42 1-16,-21-21 0,0 21 0,0-22 15,21 22-15,0-21 16,0-22-16,-22 22 0,22-21 0,0-1 16,-21 1-16,21-1 0,0 1 0,0-1 15,0 1-15,0-1 0,0 22 16,0-22-16,0 22 0,0 0 0,0-1 15,0 1-15,21 0 0,-21 20 0,0-20 16,22 21-16,-1-21 0,0 20 16,0-20-16,-21 21 0,21 0 0,0 0 15,1-1-15,-1 1 0,0 0 16,0 0-16,0 0 0</inkml:trace>
  <inkml:trace contextRef="#ctx0" brushRef="#br0" timeOffset="12342.53">16023 656 0,'0'-21'47,"21"21"-47,0-21 15,1 21-15,-22-21 0,21 21 0,0-21 16,0 21-16,0-22 0,0 1 0,1 0 15,-22 0-15,0 0 16,-22 21 15,1 0-31,0 21 16,0 0-16,0 0 0,0 0 0,-1 1 16,1-1-16,0 0 0,21 0 15,-42 148 1,42-147-16,0-1 15,0 0-15,0 0 0,0 0 16,21 0-16,0-21 0,0 22 0,0-22 16,22 0-16,-22 0 15,0 0-15,21 0 0,-20 0 16,20 0-16,0-22 0,1 1 0,-1 0 16,0 0-16,1 0 0,-1-22 15,21 22-15,-20-21 0,-1 21 0,0-22 16,-20 1-16,20 21 0,-21-21 15,-21 20-15,21-20 0,-21 21 0,0 0 16,0 0-16,0-1 0,-21 22 16,0 0-16,0 0 15,0 0-15,-1 22 0,-20-22 16,21 21-16,0 0 0,21 0 0,0 0 16,-21 0-16,21 22 0,0-22 15,0 0-15,0 0 0,0 0 0,21 1 16,0-1-16,0 0 0,-21 0 15,21 0-15,0 0 0,1 1 0,-1-1 16,-21 0-16,0 0 16,0 0-16,0 0 15,-21-21-15,-1 0 16,1 0-16,0 0 0,0 0 16,0 0-16,0 0 0,-1 0 0,1 0 15,0 0 1,21-21-16,0 0 0,0 0 15</inkml:trace>
  <inkml:trace contextRef="#ctx0" brushRef="#br0" timeOffset="13531.97">17589 254 0,'0'-21'0,"0"42"31,0 0-15,0 0-16,-21 1 0,21 20 0,-21-21 15,21 21-15,-21-20 16,21 20-16,-21-21 0,0 21 0,21-20 15,0 20-15,0-21 0,0 0 0,0 0 16,0 1-16,0-1 0,0 0 16,21-21-16,0 21 0,0-21 0,21 0 15,-20 0-15,105 0 16,-85-21-16,-21 21 16,21-21-16,-20 0 0,-1 21 0,0-22 15,0 1-15,0-21 0,-21 21 16,0 0-16,0-1 0,0-20 15,0 21-15,-21-21 0,0 20 0,0 1 16,0-21-16,-22 21 0,22 0 0,0 21 16,-21-22-16,20 22 0,1 0 15,-21 0-15,21 0 0,0 0 16,21 22-16,0-1 16,0 0-16,0 0 15,21-21-15,0 21 0,0-21 0,21 0 16,1 0-16,-1 0 0,0 0 0,-20 0 15,20 0-15,21 0 0,-20 0 16,-1 0-16,0-21 0,1 0 0,-1 21 16,22-21-16,-22 0 0,-21-1 15,21 1-15,-20-21 0,-1 21 16,0 0-16,-21-1 0,0 1 0,0-21 16,0 21-16,0 0 0,0-1 15,0 1-15,0 0 0,-21 21 31,21 21-31,-21 0 16,-1 1-16,22-1 0,0 21 0,-21 0 16,0 1-16,0-1 0,21 22 15,0-22-15,-21 21 0,0-20 0,-1 20 16,22 1-16,-21-1 0,0 1 0,21 20 16,-21-20-16,21 21 15,0-22-15,-21 22 0,21-22 0,0 22 16,0-22-16,0 1 0,0 21 0,0-22 15,0 22-15,0-22 0,0 22 16,0-22-16,0 22 0,0-21 0,21-1 16,-21 1-16,21-1 0,0 1 0,0-22 15,-21 21-15,22-20 0,-22-1 0,21 0 16,-21 1-16,0-22 0,0 21 16,0-21-16,0 1 0,-21-22 15,-1 0-15,22-22 16,-21 1-16,21 0 0,-21 0 15,21-21-15,-21 20 0,0-20 16,21 0-16,0-1 0,-21-20 0,21 21 16,-22-22-16,1 1 0,21-1 15,0-21-15,-21 22 0,0-22 0,21 1 16,-21-1-16,21 21 0,-21-20 0,21 20 16,0 1-16,0-1 0,0 1 15,0-1-15,0 22 0,21 0 0,0-1 16,0 1-16,0 0 0,0-1 15,1 22-15,-1 0 0,0-21 0,21 20 16,-21 1-16,1 0 0,-1 21 16,0-21-16,-21 0 0,21 0 15,-21-1-15,21 22 0,-21-21 16</inkml:trace>
  <inkml:trace contextRef="#ctx0" brushRef="#br0" timeOffset="14256.57">19833 191 0,'42'0'0,"-84"0"0,106 0 16,-43-22-16,-21 1 0,21 21 15,0-21-15,-21 0 0,21 0 0,-21 0 16,0-1-16,21-20 0,-42 42 31,0 0-31,0 0 16,0 0-16,0 0 0,-22 0 0,1 0 15,0 0-15,-1 0 0,1 42 16,0-20-16,-1 20 0,1-21 0,0 0 16,20 22-16,1-22 15,0 21-15,0-21 0,21 0 0,0 1 16,0-1-16,0 0 0,21 0 0,0 0 16,0 22-16,1-22 0,20 0 15,-21 0-15,21 0 0,1 0 0,-22 1 16,21-1-16,-21 0 0,22 0 15,-22 0-15,-21 0 0,0 1 0,0-1 16,0 0-16,-21-21 0,0 21 16,-1-21-16,-20 0 0,0 0 15,-1 0-15,-20 0 0,21 0 0,-1 0 16,1 0-16,0 0 0,-1 0 16,1-21-16,21 21 0,0-21 15,-1 21-15,1-21 0,21-1 0,-21 22 16,21-21-16,0 0 0,0 0 15,0 0-15,21 0 16,0 21-16,1 0 0,-1-22 16,21 22-16,-21 0 0,22 0 0</inkml:trace>
  <inkml:trace contextRef="#ctx0" brushRef="#br0" timeOffset="14636.35">20002 656 0,'0'-21'31,"22"0"-15,-22 0-16,21 0 0,0-1 16,0 1-16,0 0 0,-21 0 15,21 0-15,-21 0 0,22-1 0,-22 1 16,0 0-16,0 0 0,0 0 0,0 0 15,-22 21-15,1 0 16,0 0-16,0 0 0,0 21 16,0 0-16,-1 0 0,1 21 15,21-20-15,-21 20 0,0-21 16,21 21-16,-21-20 0,21 20 0,0-21 16,0 0-16,0 22 0,0-22 15,0 0-15,0 0 0,0 0 0,0 0 16,21-21-16,0 22 0,0-22 15,0 0-15,1 0 0,20 0 16,-21 0-16,0 0 0,0 0 16,22-22-16,-22 1 0,21 0 0,1 0 15</inkml:trace>
  <inkml:trace contextRef="#ctx0" brushRef="#br0" timeOffset="14917.19">20637 0 0,'0'0'0,"-21"0"32,0 0-17,0 0-15,0 0 16,0 64-16,21-22 0,0 21 0,-22 1 16,1-1-16,21-20 0,-21 20 15,0-20-15,21-1 0,0 0 0,-21 1 16,0-1-16,21-21 0,-22 21 15,22-20-15,0-1 0,0 0 0,0 0 16,0 0-16,0 0 0,22-21 31,-1 0-31,0 0 0,0 0 16,0-21-16,0 0 0,1 0 16</inkml:trace>
  <inkml:trace contextRef="#ctx0" brushRef="#br0" timeOffset="15292.97">20680 572 0,'0'0'0,"0"21"0,0 0 31,21-21 0,0 0-31,0 0 0,0-21 0,1 21 16,-1-21-16,0 21 0,0-22 15,-21 1-15,21 21 0,0-21 0,1 0 16,-1 0-16,-21 0 0,0-1 16,-21 22-1,-1 0-15,1 0 0,0 0 16,0 0-16,0 0 0,0 22 16,-1-1-16,1 0 0,0 0 15,0 0-15,0 22 0,21-22 0,-21 0 16,21 0-16,-22 0 0,22 22 15,0-22-15,0 0 0,0 0 0,22 0 16,-1 0-16,0-21 16,0 0-16,0 22 0,0-22 0,1 0 15,20 0-15,-21 0 0,21 0 0,-20-22 16,20 22-16,0-21 0,-21 21 16</inkml:trace>
  <inkml:trace contextRef="#ctx0" brushRef="#br0" timeOffset="15780.69">21294 529 0,'0'-21'0,"0"42"0,0-63 0,0 21 16,0 0-16,-22 21 31,1 21-31,21 0 16,0 0-16,0 0 0,-21 0 16,21 1-16,-21 20 0,21-21 0,0 0 15,0 0-15,0 1 0,0-1 16,-21 0-16,21 0 0,0 0 0,-21 0 15,21 1-15,0-1 0,0-42 47,0-1-31,0 1-16,0 0 16,0 0-16,0 0 0,0-22 0,0 22 15,0 0-15,21-21 0,0 21 16,0-1-16,0-20 0,0 21 0,1 0 15,20 0-15,0 21 0,1-22 16,-1 22-16,0 0 0,1 0 0,-1 0 16,-21 22-16,21-1 0,-20 0 0,20 0 15,-42 21-15,21-20 0,-21-1 16,0 0-16,0 21 0,0-21 0,0 1 16,-21-1-16,21 21 0,-21-21 15,0 0-15,-1 1 0,1-22 0,21 21 16,-21 0-16,0-21 15,21 21-15,0-42 47,21 0-47,0 0 0,0-1 16,1 1-16</inkml:trace>
  <inkml:trace contextRef="#ctx0" brushRef="#br0" timeOffset="16020.56">22077 445 0,'0'21'15,"0"0"-15,-21 0 16,21 0-16,-22 0 0,1 1 16,21 20-16,0-21 0,-21 0 0,21 0 15,-21 1-15,21-1 0,-21 0 16,21 0-16,0 0 0,0 0 15,0 1 1,0-44 0,21 22-16,-21-21 15,21 0-15</inkml:trace>
  <inkml:trace contextRef="#ctx0" brushRef="#br0" timeOffset="16381.35">22161 148 0,'-21'0'0,"42"0"0,-63 0 16,21 0-16,0 0 0,0 0 15,-1 0-15,1 21 0,0 1 16,0-1-16,0 0 0,21 0 0,0 0 16,0 0-16,0 1 15,0-1-15,21 0 16,0-21-16,0 0 15,0 0-15,1 0 0,-1 0 16,0-21-16,0 0 0,-21-1 16,21 1-16,-21 0 0,0 0 15,0 0-15,0 0 0,0-1 16,0 1-16,0 0 0,0 0 0,0 0 16,-21 21-16,0 0 0,0 0 15,0 0-15,-1 0 16,1 21-16,0 0 0,0 0 0,21 0 15,0 22-15,0-22 16,-21 0-16,21 0 0,0 22 0,0-22 16,0 0-16,0 0 0,21 0 0</inkml:trace>
  <inkml:trace contextRef="#ctx0" brushRef="#br0" timeOffset="16817.09">22437 445 0,'0'0'0,"0"-22"0,-22 22 15,1 0 1,0 0-16,21 22 16,-21-1-16,21 0 15,0 0-15,-21 0 0,21 0 0,-21 22 16,21-22-16,0 0 0,0 0 0,0 0 15,0 22-15,0-22 0,0 0 16,0 0-16,0 0 0,0 1 16,21-22-16,0 0 0,0 21 15,0-21-15,0 0 16,1 0-16,20-21 0,-21 21 0,0-22 0,0 1 16,1 21-16,-1-21 0,0 0 15,0-21-15,0 20 0,-21 1 16,0-21-16,21 21 0,-21-22 0,0 22 15,0-21-15,0 21 0,0 0 16,0-1-16,0 1 0,0 42 47,-21-21-47,21 22 0,0-1 0,0 0 31,21-21-31</inkml:trace>
  <inkml:trace contextRef="#ctx0" brushRef="#br0" timeOffset="17592.65">23177 445 0,'-63'-22'31,"42"22"-15,0 22-16,21-1 0,-22-21 15,22 21-15,0 0 0,0 0 16,0 0-16,0 1 0,0-1 0,0 0 16,0 0-16,0 0 0,0 0 15,0 64 1,0-64-16,0 0 16,-21-21-1,21-21 16,0 0-31,0 0 16,0 0-16,0 0 0,0-1 0,0 1 16,0 0-16,21 0 0,-21-21 15,22 20-15,-1-20 0,0 21 0,0 0 16,0 0-16,0-22 0,1 22 16,20 0-16,-21 21 0,0-21 0,0 21 15,1 0-15,20 0 0,-21 0 16,0 21-16,0-21 0,1 21 15,-1 0-15,0 22 0,-21-22 0,21 0 16,-21 21-16,21-21 0,-21 1 0,0-1 16,0 21-16,0-21 0,0 0 15,0 1-15,0-1 0,0 0 0,0 0 16,0 0-16,-21-21 16,0 21-16,0-21 15,0 0 16,21-21-31,0 0 0,0 0 16,0 0-16,0-43 16,21 43-16,0 0 0,-21 0 15,21-22-15,21 1 0,-20 21 0,-1-21 16,21-1-16,0 22 0,1-21 16,-1 21-16,0-1 0,1 1 0,-1 21 15,0 0-15,22 0 0,-22 0 16,1 21-16,-1 1 0,0-1 0,-21 21 15,1-21-15,-22 0 0,0 22 0,0-22 16,0 21-16,0-21 0,0 1 16,0 20-16,0-21 0,-22 0 15,1 0-15,0 1 0,0-1 16,0 0-16,0 0 0,-1 0 0,1 0 16,0 1-16,0-22 0,0 21 15,0-21-15,-1 21 16,1-21-16,0 21 15,0-21-15</inkml:trace>
  <inkml:trace contextRef="#ctx0" brushRef="#br0" timeOffset="18881.41">1228 1820 0,'0'0'0,"-43"0"0,22 0 15,0 0-15,0 0 0,0 0 0,-1 0 16,1 0-16,0 0 0,0 0 15,0 0-15,0 0 32,21 22 15,21-22-32,0 0-15,0 0 0,0 0 0,22 0 16,-1 0-16,0 0 0,1 0 15,20 0-15,1 0 0,-1 0 16,1 0-16,20-22 0,1 22 0,0 0 16,-1-21-16,22 0 0,0 21 15,0-21-15,21 21 0,0-21 0,0 21 16,21-21-16,0-1 0,0 22 16,22-21-16,-1 21 0,21-21 15,1 0-15,-1 21 0,1-21 0,-1 0 16,22 21-16,-21-22 0,-1 22 15,-21-21-15,1 21 0,20-21 0,-42 21 16,22-21-16,-43 0 0,21 21 16,-42-21-16,0 21 0,-1 0 0,-20-22 15,0 22-15,-1-21 0,-20 21 0,-1 0 16,-20 0-16,-1-21 0,0 21 16,-20 0-16,20 0 0,-21 0 0,-21-21 15,21 21-15,0 0 16</inkml:trace>
  <inkml:trace contextRef="#ctx0" brushRef="#br0" timeOffset="20262.3">9948 1397 0,'0'0'15,"-42"0"-15,0 0 0,-43 21 0,64-21 16,-22 0-16,22 21 0,-21-21 0,21 0 16,0 0-16,-1 0 0,1 0 15,0 0 1,42 0 15,0 0-15,1 0-16,20 0 15,-21 0-15,21 0 0,1 0 0,-1 0 16,0 0-16,22 0 0,-22 0 0,22 0 16,-1 0-16,-20 0 0,20 0 15,1 0-15,-1 0 0,1 0 0,-1 0 16,-21 0-16,22 0 0,-1 0 15,1 0-15,-1 0 0,1 0 0,21 0 16,-22 0-16,22 0 0,-22 0 0,22 0 16,0 0-16,-1 0 0,1 0 15,0 0-15,20 0 0,1 0 0,0 0 16,0 0-16,0 0 0,21 0 0,-21 0 16,-1 0-16,1 0 15,0 0-15,0 0 0,21 0 0,0 0 16,-21 0-16,21 0 0,0 0 0,-21 0 15,21 0-15,0 0 0,0 0 16,0 0-16,21 0 0,-21 0 0,0 0 16,21 0-16,-21 0 0,21 0 15,0 0-15,0 0 0,1 0 0,-1 0 16,0 0-16,-21 0 0,21 0 0,-21 0 16,21 0-16,-21 0 0,21 0 15,-21 0-15,22 0 0,-22 0 0,0 0 16,21 0-16,-21 0 0,21 0 15,-21 0-15,21 0 0,-21 0 16,21 0-16,-21 0 0,21 0 0,1 0 16,-1 0-16,0 0 0,-21 0 15,0 0-15,21 0 0,-21 0 0,21 0 16,-21 0-16,0 0 0,21 0 0,-21 0 16,0 0-16,0 0 0,0 0 15,0 22-15,0-22 0,0 0 0,0 0 16,-21 0-16,0 0 0,0 0 15,0 0-15,-22 0 0,22 0 0,0 0 16,-21 0-16,21 0 0,-22 0 0,1 0 16,0 0-16,-1 0 15,1 0-15,-22 0 0,22 0 0,-21 0 0,-1 0 16,1 0-16,-1 0 16,22 0-16,-22 0 0,1 0 0,-1 0 15,1 0-15,-1 0 0,1 0 0,-22 0 16,0-22-16,1 22 0,-1 0 15,-21 0-15,0 0 0,1 0 16,-22-21-16,0 0 125,0 0-109,-22 21-1</inkml:trace>
  <inkml:trace contextRef="#ctx0" brushRef="#br0" timeOffset="152439.91">889 2900 0,'21'0'0,"-21"21"32,21-21-32</inkml:trace>
  <inkml:trace contextRef="#ctx0" brushRef="#br0" timeOffset="153008.57">931 2942 0,'0'-21'63,"0"0"-48,0 0 1,0 0 0,0-1-1,0 44 63,0-1-78,0 0 16,0 0-16,0 0 0,0 0 0,0 1 16,0-1-16,0 21 0,0-21 15,0 22-15,0-22 0,-21 21 0,21 0 16,0 1-16,0-1 0,0 0 15,0-20-15,0 20 0,0 0 16,-21 1-16,21-1 0,0-21 16,0 21-16,0-20 0,0 20 15,0-21-15,0 0 0,0 0 0,0 1 16,0-1-16,0 0 16,0 0-1,0-42 32,0 0-47,0 0 0,0-1 16,21 22-16,0-21 15</inkml:trace>
  <inkml:trace contextRef="#ctx0" brushRef="#br0" timeOffset="153470.04">1333 3429 0,'0'21'16,"0"0"-16,22-21 31,-1 0-15,0 0-16,-21-21 16,21 21-16,-21-21 0,21 21 15,-21-21-15,0 0 0,0 0 16,0-1-16,-21 22 31,0 0-15,0 0-16,21 22 15,-21-1-15,-1 0 16,22 0-16,0 0 16,22-42 30</inkml:trace>
  <inkml:trace contextRef="#ctx0" brushRef="#br0" timeOffset="154176.67">2540 2815 0,'0'-21'0,"0"0"31,0 42 16,0 0-47,0 0 0,0 1 0,0 20 16,0-21-16,0 0 0,0 22 15,0-1-15,0-21 0,0 21 0,0 1 16,0 20-16,0-20 0,0-1 16,0 0-16,0 1 0,0-1 0,0 0 15,0 1-15,0-1 16,0-21-16,0 21 0,0-20 0,-21 20 16,21-21-16,0 0 0,0 0 15,-21 1-15,21-1 0,0 0 0,0 0 16,0 0-16,0 0 15,0-42 32,0 0-47,0 0 16,0 0-16,0 0 0,21-1 16,-21-20-16</inkml:trace>
  <inkml:trace contextRef="#ctx0" brushRef="#br0" timeOffset="154600.43">2540 2900 0,'0'0'0,"-21"0"15,0 0 1,21-21 15,21 21-31,0 0 16,0 0-16,21 0 0,-20 0 16,20 0-16,-21 0 0,21-21 0,1 21 15,-22 0-15,21 0 0,1 0 16,-22 0-16,21 0 0,0 0 0,-20 0 15,-1 0-15,21 0 0,-21 0 0,0 0 16,1 0-16,-1 0 16,-42 0 62,-1 0-63,1 0-15</inkml:trace>
  <inkml:trace contextRef="#ctx0" brushRef="#br0" timeOffset="154991.72">2561 3281 0,'0'21'0,"21"-21"46,0 0-46,1 0 0,-1 0 16,0 0-16,21 0 0,-21 0 16,1 0-16,-1-21 0,0 21 15,0 0-15,0 0 0,0 0 0,1 0 16,-1 0 0,0 0-16,0 0 15,0 0 32</inkml:trace>
  <inkml:trace contextRef="#ctx0" brushRef="#br0" timeOffset="155648.34">3048 3344 0,'0'-21'31,"0"0"-31,0 0 16,0 0-16,0 0 15,21 21 1,-21-22-16,21 22 0,0 0 16,1 0-16,-1 0 15,0 0-15,0 0 0,0 0 16,0 0-16,1 22 16,-1-22-16,-21 21 0,21 0 0,0 0 15,-21 0-15,0 0 0,21 1 16,0 20-16,-21-21 0,22 0 0,-22 22 15,0-22-15,0 0 0,21 0 16,-21 0-16,0 22 0,0-22 16,0 0-16,0 0 0,0 0 15,0 0-15,0 1 0,-21-22 16,-1 21-16,1 0 16,0-21-16,0 0 15,0 0 1,21-21-1,0 0-15,0-1 0,0 1 16,0 0-16,0 0 0,0 0 16,0-22-16,21 22 0,0-21 0,-21 21 15,21 0-15,0-22 0,1 22 16,-1 0-16,0 0 0,0 0 16,0-1-16,0 1 0,1 0 0,-1 0 15,0 0-15,0 21 16,0 0-16,0 0 15,1 0 1</inkml:trace>
  <inkml:trace contextRef="#ctx0" brushRef="#br0" timeOffset="156149.04">3725 3493 0,'43'21'31,"-22"-21"-31,0 0 0,0 0 16,0 0-16,0 0 15,-21-21-15,22 21 0,-1-22 0,0 22 16,0-21-16,-21 0 16,21 21-16,0-21 0,-21 0 0,22 0 15,-22-1-15,0 1 0,0 0 16,0 0-16,0 0 16,-22 21-1,1 0-15,0 0 16,0 0-16,0 0 0,0 21 15,-1 0-15,1-21 16,0 21-16,21 0 0,0 1 0,-21-1 16,0 0-16,21 21 0,0-21 15,0 1-15,0-1 0,0 0 16,0 0-16,0 0 0,0 0 0,0 1 16,0-1-16,0 0 0,0 0 15,21-21-15,0 21 0,-21 0 16,21-21-16,0 0 0,1 22 15,-1-22-15,0 0 16,0 0-16,0 0 0,22 0 16,-22 0-16,-21-22 15,21 1-15,0 21 0,-21-21 0</inkml:trace>
  <inkml:trace contextRef="#ctx0" brushRef="#br0" timeOffset="156640.76">4297 3429 0,'0'21'16,"21"-21"15,0 0-16,0-21-15,0 21 16,1-21-16,-1 0 0,0 21 0,-21-21 16,21 21-16,0-22 0,-21 1 15,0 0-15,21 0 16,-21 0 0,-21 21-1,21-21-15,-21 21 0,0 0 0,0 0 16,0 0-16,-1 0 15,1 0-15,0 0 0,21 21 0,-21-21 16,0 21-16,0 0 0,21 0 16,0 0-16,-22 1 0,1 20 0,21-21 15,-21 21-15,21-20 0,0 20 0,0-21 16,0 0-16,0 0 16,0 1-16,0-1 0,0 0 0,0 0 15,0 0-15,21-21 0,0 21 0,1-21 16,-1 0-16,0 0 0,0 0 15,0 0-15,0 0 0,106-21 32,-105 0-32,-1 21 0,0-21 0,0 0 15,0 0-15</inkml:trace>
  <inkml:trace contextRef="#ctx0" brushRef="#br0" timeOffset="157292.4">5673 2836 0,'0'-21'31,"0"42"-15,0 1-1,0-1-15,0 21 16,0-21-16,-22 0 0,22 22 0,-21-1 16,21 0-16,0 1 0,-21-1 15,21 0-15,-21 22 0,21-22 0,-21 1 16,21 20-16,0-21 0,0-20 0,-21 20 16,21 0-16,0-21 15,0 1-15,0-1 0,0 0 0,0 0 16,0 0-16,0 0 15,21-42 32,-21 0-47,0 0 0,21 21 16,-21-21-16,0 0 0,0-1 0,21 1 16</inkml:trace>
  <inkml:trace contextRef="#ctx0" brushRef="#br0" timeOffset="159072.37">5334 3281 0,'0'0'0,"-21"0"32,42 0-1,0 0-31,0 0 0,0 0 15,22 0-15,-22 0 0,21-21 0,1 21 16,-22 0-16,21-21 16,0 21-16,1 0 0,-1-22 0,0 1 0,1 21 15,-1 0-15,0-21 16,-20 21-16,-1 0 0,21 0 0,-21-21 16,0 21-16,1 0 15,-1 0-15,-21-21 16,0 42 31,0 0-47,-21 0 15,21 0-15,-22 1 0,22-1 16,0 0-16,0 0 0,-21 0 0,21 0 16,0 1-16,-21 20 0,21-21 15,0 0-15,0 0 0,0 1 16,0-1-16,0 0 0,0 0 0,0 0 15,0 0-15,0 1 16,21-22-16,0 21 0,1-21 16,-1 0-16,0 0 0,0 0 15,0 0-15,0 0 0,1 0 16,-1 0-16,63-43 16,-62 43-16,-22-21 15,21 0-15,0 0 0,-21 0 0,21 0 16,-21-22-16,0 22 0,0 0 0,0-21 15,0 20-15,0 1 16,0 0-16,0-21 0,-21 21 0,0-1 16,0 1-16,-1 0 0,1 0 15,0 21-15,0-21 0,0 21 16,0 0-16,-1 0 0,1 0 16,0 0-16,0 0 15,0 21-15,21 0 31,21-21-15,0 0 0,0 0-16,0 0 0,1 0 0,-1 0 15,21 0-15,-21 0 0,0 0 0,22 0 16,-1 0-16,0-21 16,-20 21-16,41 0 0,-21 0 0,1-21 15,-1 21-15,0 0 0,1 0 16,-22-21-16,21 21 0,-21 0 0,1 0 15,-1 0-15,0 0 0,0 0 0,-42 0 63,0 0-63,0 21 0,21 0 0,-22 0 16,1 0-16,21 0 0,0 1 15,-21-1-15,0 0 0,21 21 16,-21-21-16,0 1 0,21-1 15,0 0-15,0 21 0,0-21 0,0 1 16,0-1-16,0 0 0,0 0 16,0 0-16,0 0 0,0 1 15,0-1-15,21 0 16,0-21-16,0 21 0,0-21 16,0 0-16,1 0 0,-1 0 15,0 0-15,0 0 16,0 0-16,0 0 0,1-21 0,-1 0 15,0 0-15,0-1 16,0 1-16,-21 0 0,21 0 0,-21 0 16,22 0-16,-22-22 0,0 1 15,0 21-15,0-22 0,0 1 16,0 21-16,0-21 0,0 20 0,0 1 16,-22-21-16,1 42 0,0-21 0,0 0 15,0 21-15,-22 0 0,22-22 16,0 22-16,-21 0 0,21 0 0,-1 0 15,1 0-15,0 0 0,0 0 16,0 0-16,0 0 0,21 22 16,0-1-1,21-21 1,0 0-16,0 0 0,0 0 16,22 0-16,-22 0 0,21 0 0,0 0 15,1 0-15,-1 0 0,22 0 16,-22 0-16,0 0 0,1-21 0,20-1 15,-21 22-15,22-21 0,-22 21 16,1-21-16,-1 0 0,0 21 0,-21-21 16,22 0-16,-22 21 0,0-22 0,-21 1 15,0 0-15,0 0 16,0 0-16,0 0 0,0-1 16,0 1-16,-21 21 15,21-21-15,-21 21 16,0 0-1,-1 0 1,1 0-16,0 0 16,21 21-16,-21 0 0,21 1 15,0-1-15,0 0 0,-21 0 16,21 0-16,-21 0 0,21 22 16,0-22-16,0 0 0,0 0 15,0 0-15,-22 1 0,22 20 0,0-21 16,-21 0-16,21 22 0,0-22 15,0 21-15,0-21 0,-21 0 16,21 22-16,-21-22 0,21 0 0,0 21 16,0-20-16,0-1 0,0 0 15,0 0-15,0 0 0,0 0 16,0 1-16,0-1 16,21-21-16,0 21 0,0-21 15,1 0-15,-1 0 0,0 0 16,0 0-16,0 0 0,0 0 15,1 0-15,-1 0 0,0-21 0,0 21 16,21-21-16,-20-1 0,-1 22 0,0-21 16,0 21-16,0-21 15,0 0-15,1 0 0,-1 21 16,-21-21-16,0-1 31,0 1-15</inkml:trace>
  <inkml:trace contextRef="#ctx0" brushRef="#br0" timeOffset="159264.26">7874 3535 0,'0'0'0,"0"-21"78</inkml:trace>
  <inkml:trace contextRef="#ctx0" brushRef="#br1" timeOffset="179156.38">8784 3027 0,'-21'0'78,"0"0"-78,0 0 16,-1 0-16,1 0 0,0 0 0,0 0 15,0 0-15,0 0 0,-1 0 16,1 0-1,0 0-15,42 0 63,0 0-63,1 0 16,-1 0-16,21 0 0,-21 0 0,22 0 15,-1 0-15,0 0 0,1 0 16,-1 0-16,21 0 0,-20 0 0,20 0 15,1 0-15,-22 0 0,22 0 16,-1 0-16,-21 0 0,22 0 0,-22 0 16,22 0-16,-22 0 0,22 0 0,-22-21 15,21 21-15,-20 0 16,-22 0-16,21 0 0,-21 0 0,1 0 16,-1 0-16,-21-21 46,0-1 1,-21 22-47,-1 0 0,1-21 16,0 21-16</inkml:trace>
  <inkml:trace contextRef="#ctx0" brushRef="#br1" timeOffset="179692.07">9588 2731 0,'0'0'0,"-21"0"0,0 0 16,21 21 15,0 0-16,0 0-15,21 0 16,0-21 0,1 21-16,-1-21 0,0 0 0,0 22 15,0-1-15,22-21 0,-1 0 0,-21 0 16,21 21-16,1-21 0,-22 0 16,21 0-16,-21 0 0,22 0 0,-22 0 15,0 0-15,0 0 0,0 0 16,1 0-16,-22 21 47,-22 0-47,1-21 15,0 21-15,0 1 0,0-1 16,0-21-16,-1 21 0,1 0 16,0 0-16,-21 22 0,21-22 15,-22 0-15,22 0 0,0 21 16,-21-20-16,20-1 0,1 0 0,0 0 0,0 0 15,21 0-15,0 1 0,-21-22 16,21 21-16,-21-21 0,21 21 16,21-42 31,-21 0-32,21-1-15,0 1 0</inkml:trace>
  <inkml:trace contextRef="#ctx0" brushRef="#br1" timeOffset="180552.58">10668 2815 0,'0'21'16,"0"-42"78</inkml:trace>
  <inkml:trace contextRef="#ctx0" brushRef="#br1" timeOffset="181444.07">10689 2815 0,'0'21'32,"-21"-21"-32,0 0 93,21-21-77,0 0 0,0 0-1,0 0-15,0 0 16,0-1-16,0 1 16,0 0-16,0 0 15,21 0-15,0 0 0,0-1 16,0 22-16,1-21 0,-1 21 15,0 0-15,0 0 0,0 0 0,0 0 16,1 0-16,20 0 0,-21 0 16,0 21-16,0 1 0,1-1 0,-1 0 15,0 0-15,0 21 0,0-20 16,-21-1-16,0 21 0,0-21 16,21 22-16,-21-22 0,0 21 0,0-21 15,0 22-15,0-22 0,0 0 0,0 0 16,0 0-16,0 0 0,0 1 15,0-1-15,0 0 0,0-42 63,-21 0-63,21-1 0,0 1 16,0 0-16,0 0 0,0 0 0,0 0 15,0-22-15,0 22 16,0 0-16,21-21 0,1 20 0,-1 1 15,0-21-15,0 21 0,0 0 16,0-22-16,1 22 0,20 0 0,-21 21 16,21-21-16,-20 21 0,-1-21 0,21 21 15,-21 0-15,0 21 0,1 0 16,-1 0-16,0 0 0,0 0 0,0 1 16,-21 20-16,0-21 0,0 21 15,0 1-15,0-22 0,0 21 16,0-21-16,0 1 0,0-1 0,0 21 0,0-21 15,0 0-15,0 1 0,-21-1 16,21 0-16,0 0 16,0 0-1,0-42 17,0 0-32,0 0 15,0 0-15,21-1 0</inkml:trace>
  <inkml:trace contextRef="#ctx0" brushRef="#br1" timeOffset="181936.3">11959 2625 0,'0'-21'31,"0"42"-31,0 0 0,0 0 16,0 0-16,0 0 0,-21 1 16,21-1-16,-21 21 0,21-21 0,0 22 15,0-22-15,-21 0 0,21 21 16,-22-21-16,22 1 0,0 20 0,0-21 16,0 0-16,0 0 0,0 1 15,0-1-15,0 0 0,22 0 16,-1 0-16,0-21 0,0 0 15,0 0-15,22 0 0,-22 0 16,0 0-16,21 0 0,1-21 0,-22 0 16,21 21-16,-21-21 0,22 0 0,-22-1 15,0 1-15,0 0 0,0-21 16,0 21-16,-21-22 0,0 1 0,0 21 16,0-22-16,0 1 0,0 0 0,0 21 15,-21-22-15,0 22 0,0 0 16,-21 0-16,20 0 0,1-1 15,-21 22-15,21 0 0,0 0 16,-22 0-16,22 0 0,0 0 0,-21 22 16,20-1-16,1-21 0,0 21 0,21 0 15,-21 0-15,21 0 16,0 1-16,0-1 0,21-21 31,0 0-31</inkml:trace>
  <inkml:trace contextRef="#ctx0" brushRef="#br1" timeOffset="182488.98">13398 2371 0,'0'-21'0,"0"42"0,0-64 0,-21 22 15,21 0-15,0 0 16,-21 21 0,21 21-1,0 21 1,0-20-16,0 20 0,0 0 0,0 1 15,0 20-15,0-21 0,0 22 16,0-22-16,0 1 0,0 20 16,0-21-16,-21 1 0,0-1 0,21 0 15,0-20-15,0 20 0,-21-21 16,21 21-16,0-20 0,-22-1 0,22 0 16,0 0-16,0-42 46,0 0-46,0 0 0,0-1 16,0-20-16,0 21 0</inkml:trace>
  <inkml:trace contextRef="#ctx0" brushRef="#br1" timeOffset="182887.76">13060 2371 0,'-21'0'0,"42"0"0,-42-21 16,21-1-16,-22 22 0,22-21 0,-21 0 16,21 0-16,0 0 15,0 0-15,21-1 0,1 22 16,-1-21-16,0 0 0,21 21 16,1-21-16,-22 21 0,21 0 0,0 0 15,1 0-15,-1 0 0,0 0 0,22 0 16,-22 0-16,-21 21 15,22 0-15,-1 0 0,-21 1 0,0 20 16,-21-21-16,0 21 0,0 1 16,0-1-16,0 0 0,-42 1 0,21-1 15,-21 0-15,-1 1 0,22-1 0,-21-21 16,-1 0-16,1 1 0,21-1 16,0 0-16,-22 0 0,43 0 0,-21-21 15,0 21-15,42-21 31,0 0-15,1 0-16,-1 0 16,0 0-16,0 0 15,-21-21-15</inkml:trace>
  <inkml:trace contextRef="#ctx0" brushRef="#br1" timeOffset="184744.2">13737 3048 0,'0'21'16,"0"-42"15,0 0-16,0 0-15,0 0 0,0-1 16,0 1-16,0-21 0,0 21 16,0-22-16,21 1 0,0 0 0,-21-1 15,22 1-15,-1 21 0,0-21 16,21 20-16,-21-20 0,1 21 0,20 0 16,-21 21-16,21 0 0,1 0 15,-22 0-15,21 0 0,-21 0 0,1 21 16,-1 0-16,0 0 0,0 0 15,0 22-15,-21-22 0,0 0 16,0 21-16,0-20 0,0-1 0,0 0 16,0 0-16,0 0 0,0 0 0,0 1 15,0-1-15,0 0 16,0-42 15,0 0-15,0-1-16,0 1 0,0 0 15,-21-21-15,21 21 16,-21-1-16,21-20 0,-21 21 0,21-21 0,-21 20 16,21 1-16,-22 0 15,1 0-15,21 0 0,-21 0 0,0 21 16,0 0-16,0 0 0,-1 0 0,1 0 16,0 0-16,0 0 0,0 21 15,0 0-15,-1 0 0,1 0 0,0 0 16,0 22-16,0-22 0,21 21 15,-21 1-15,-1-22 0,1 21 0,21-21 16,0 22-16,-21-22 0,21 21 0,0-21 16,0 0-16,0 1 0,0-1 15,0 0-15,0 0 0,0 0 16,21 0-16,0-21 16,1 22-16,-1-22 0,0 0 0,0 0 15,0 0-15,149-64 31,-149 43-31,0 0 0,0 0 0,0-1 16,0 1-16,1-21 0,-22 21 0,21 0 16,-21-22-16,21 22 0,-21 0 15,21-21-15,-21 20 0,21 1 16,-21 0-16,21 21 0,-21-21 0,0 0 16,0 0-16,0 42 46,0 0-46,0 0 0,0 0 0,0 0 16,0 1-16,0-1 0,0 0 16,0 21-16,0-21 0,0 1 0,0-1 15,0 0-15,0 0 0,0 0 0,0 0 16,0 1-16,0-1 0,0 0 16,0 0-16,22-21 15,-1 0-15,0 0 0,0 0 0,0 0 16,0 0-16,1 0 0,-1 0 15,0 0-15,0 0 0,0-21 0,0 0 16,22 21-16,-43-21 0,21-1 16,0-20-16,0 21 0,0 0 15,1-22-15,-1 22 0,-21 0 0,21-21 16,-21 21-16,21-1 0,-21 1 16,0 0-16,0 0 0,21 0 15,-21 42 16,0 0-15,0 0-16,0 0 16,-21 1-16,21 20 0,0-21 0,0 0 15,0 0-15,0 1 0,0-1 16,0 0-16,0 0 0,0 0 16,0 0-16,0 1 0,0-1 15,21-21-15,0 21 0,1-21 16,-1 0-16,0 0 0,21 0 0,-21 0 15,1 0-15,20 0 0,-21-21 0,0 0 16,22-1-16,-22 1 0,0 0 16,21 0-16,-21 0 0,1 0 0,-1-22 15,0 22-15,0-21 0,-21 21 0,21-22 16,-21 22-16,21-21 16,-21 21-16,0-1 0,22 1 0,-22 0 0,0 0 15,21 0-15,-21 0 16,0 42 15,0 0-15,0 0-16,0 21 0,0-20 15,0 20-15,0-21 0,0 21 16,-21 1-16,21-22 0,-22 21 0,22 1 16,-21-1-16,21 0 0,0 1 0,0-1 15,0 0-15,0 1 0,0-1 16,0 0-16,0 22 0,0-22 15,0 22-15,0-22 0,0 0 0,21 22 16,1-22-16,-22 0 0,21 22 0,0-22 16,0 1-16,-21-1 0,21 0 15,0 1-15,-21-1 0,0 0 16,22 1-16,-1-1 0,-21 0 0,0 1 16,0-22-16,0 0 0,0 21 0,0-21 15,0 1-15,0-1 16,-21-21-1,21-21 1,-22 21-16,22-22 0,-21 1 16,21 0-16,0 0 0,0 0 0,-21 0 15,21-22-15,-21 1 0,21 0 16,0-1-16,0 1 0,0 0 0,0-1 16,0-20-16,0 20 0,0-20 15,0-1-15,0 1 0,0 21 0,0-22 16,0 1-16,0 20 0,21 1 15,-21 0-15,21-1 0,-21 1 0,0 21 16,21-22-16,1 22 0,-22 0 0,21 0 16,-21 0-16,0 0 0,0-1 15,21 22-15,-21-21 0,21 21 0,0-21 32,0 21-32,-42 0 62,0 0-46</inkml:trace>
  <inkml:trace contextRef="#ctx0" brushRef="#br1" timeOffset="185364.08">14732 2604 0,'0'21'62</inkml:trace>
  <inkml:trace contextRef="#ctx0" brushRef="#br1" timeOffset="198186.14">16891 2498 0,'0'0'0,"0"-21"16,0-1-1,0 1-15,0 0 0,0 0 16,0 0-16,0 0 0,0-1 15,-21 22 1,21-21-16,-21 21 0,-1 0 16,1 0-1,0 0-15,0 21 0,0 1 16,0-1-16,-1 0 0,-20 0 16,21 21-16,0 1 0,0-22 0,-1 21 15,-20 1-15,21-1 0,0 0 0,21-21 16,0 22-16,-21-1 0,21-21 15,0 22-15,0-22 0,0 0 0,21 0 16,-21 0-16,21 0 0,0 1 16,21-1-16,-20-21 0,-1 21 0,21-21 15,-21 0-15,0 0 0,1 21 0,20-21 16,-21 0-16,0 0 0,0 0 16,1-21-16,-1 21 0,21-21 0,-21 0 15</inkml:trace>
  <inkml:trace contextRef="#ctx0" brushRef="#br1" timeOffset="198640.56">17166 2561 0,'0'0'16,"-21"21"15,21 1-15,-21-1-16,21 0 0,0 0 15,0 0-15,-21 22 0,21-22 0,-22 0 0,22 0 16,-21 21-16,21-20 16,0-1-16,0 0 0,0 0 0,0 0 15,0 0-15,0 1 0,0-1 16,0 0-16,21-21 0,1 0 16,-1 0-16,0 0 0,0 0 0,0 0 15,22 0-15,-22 0 0,0-21 16,0 21-16,0-21 0,0-1 0,1 1 15,-1 0-15,0 0 0,0 0 16,-21-22-16,0 22 0,0-21 0,0 0 16,0 20-16,0-20 0,0 21 0,0 0 15,-21-22-15,0 43 0,0-21 16,21 0-16,-22 21 0,1 0 16,0 0-16,0 0 0,0 0 15,0 0-15,-1 21 0,1-21 0,0 21 16,21 1-16,-21-1 15,21 0-15,0 0 0,0 0 16,0 0-16,21-21 16,0 0-16,0 0 15,1 0-15</inkml:trace>
  <inkml:trace contextRef="#ctx0" brushRef="#br1" timeOffset="199097.12">17949 2561 0,'-42'-21'31,"21"21"-31,0 0 0,-1 0 16,1 21-16,0 0 0,0-21 15,0 22-15,0-1 0,-1-21 0,1 21 16,0 0-16,0 0 15,21 0-15,0 1 0,0-1 16,0 0-16,0 0 0,21-21 16,0 21-16,0-21 0,-21 21 15,43-21-15,-22 22 0,0-22 0,0 0 16,0 21-16,1-21 0,-1 21 16,0-21-16,0 21 0,0-21 0,-21 21 15,21-21-15,-21 21 16,0 1-16,0-1 15,-21 0-15,0-21 16,0 0-16,0 0 0,-22 21 16,22-21-16,0 0 0,-21 0 0,21 0 15,-1 0-15,-20 0 0,21 0 16,0 0-16,0 0 16,-1 0-16,22-21 15,0-21 1,22 42-16,-22-22 15,21 22-15,0-21 0</inkml:trace>
  <inkml:trace contextRef="#ctx0" brushRef="#br1" timeOffset="199453.18">18267 2350 0,'0'-22'31,"-21"44"-15,21-1-16,-22 0 16,1 21-16,21-21 0,0 22 0,-21-1 15,21 0-15,-21 1 0,21-1 16,0 0-16,-21 1 0,21-1 0,-21 0 15,21-20-15,0 20 0,0 0 16,0-21-16,0 1 0,0-1 16,0 0-16,0 0 0,0 0 0,0 0 15,21-21-15,0 0 16,0 0-16,0 0 16,0 0-16,1-21 15,-1 0-15,0 0 0,-21 0 0,21 0 16,0-1-16</inkml:trace>
  <inkml:trace contextRef="#ctx0" brushRef="#br1" timeOffset="199678.05">18076 2752 0,'0'0'0,"21"0"31,1 0-31,-1 0 16,0 0-16,21 0 0,-21 0 16,1-21-16,20 21 0,-21 0 0,0 0 15,0 0-15,1 0 0,-22-22 16,21 22-16,-21-21 0,21 21 16</inkml:trace>
  <inkml:trace contextRef="#ctx0" brushRef="#br1" timeOffset="200188.76">19431 2201 0,'21'-21'0,"-21"-21"31,0 63 1,0 0-32,0 0 15,0 1-15,0-1 0,0 0 16,0 21-16,0 1 0,0-22 0,0 42 15,-21-20-15,21-1 0,0 0 16,0 1-16,0-1 0,0 0 0,-21 1 16,21-1-16,0-21 0,0 0 0,0 0 15,0 1-15,0-1 0,0 0 16,21-21 0,-21-21-1</inkml:trace>
  <inkml:trace contextRef="#ctx0" brushRef="#br1" timeOffset="200568.55">19346 2244 0,'0'0'0,"0"-21"0,-21-1 15,21 1-15,0 0 16,0 0-16,0 0 0,0 0 15,21 21 1,0-22-16,128 1 31,-107 21-31,-21 0 0,21 0 0,1 21 16,-1 1-16,-21-1 0,0 0 0,1 0 16,-1 0-16,-21 22 0,0-22 15,0 0-15,-21 21 0,-1-21 0,1 22 16,-21-22-16,0 21 0,-22-21 15,22 1-15,-1-1 0,1 0 0,0 0 16,-1 0-16,22-21 0,0 0 16,0 21-16,42-21 31,0 0-15,0 0-16,22-21 0,-22 21 15,0 0-15,21 0 0</inkml:trace>
  <inkml:trace contextRef="#ctx0" brushRef="#br1" timeOffset="201023.8">19791 2561 0,'0'-21'15,"0"0"1,0 0-1,21 0 1,0 21-16,0 0 0,0 0 16,1 0-16,-1 0 0,0 0 15,0 21-15,0-21 0,0 21 0,-21 0 16,22 0-16,-1 0 0,0 1 16,-21-1-16,0 21 0,0-21 0,0 0 15,0 1-15,0 20 0,0-21 0,0 0 16,0 0-16,0 1 0,-21-22 15,21 21-15,-21 0 0,-1-21 0,1 0 32,0-21-17,21 0-15,0-1 16,0 1-16,0 0 0,0-21 16,0 21-16,0-1 0,0-20 0,0 21 15,0 0-15,0 0 0,21-1 16,0 1-16,-21 0 0,22 0 0,-1 21 15,0 0-15,-21-21 0,21 21 16,0 0-16,0 0 0,1 0 0,-1 0 16,0 0-16,0 0 15,0 0-15,0 0 0</inkml:trace>
  <inkml:trace contextRef="#ctx0" brushRef="#br1" timeOffset="201469.54">20595 2434 0,'0'0'16,"0"-21"-16,-21 42 31,0-21-31,0 21 0,21 1 16,-22-1-16,1 0 0,0 0 0,21 0 15,-21 22-15,0-22 0,0 21 16,21-21-16,-22 22 0,22-22 0,-21 0 15,21 0-15,0 0 0,0 0 16,0 1-16,0-1 0,0 0 16,21-21-16,64 21 15,-43-21 1,-20 0-16,20 0 0,0-21 0,-21 0 16,22 21-16,-22-21 0,21-1 0,-21 1 15,1-21-15,-1 21 0,0 0 16,-21-22-16,21 1 0,-21 21 0,0-22 15,0 1-15,0 21 16,0 0-16,-21 0 0,0-1 0,0 1 16,-1 21-16,1 0 0,0 0 15,0 0-15,0 0 0,-22 0 0,22 0 16,0 21-16,0 1 0,21-1 16,-21 0-16,0 0 0,21 0 0,-22 0 15,22 1-15,0-1 0,0 0 0,0 0 16,0 0-16,0 0 15,22 1-15</inkml:trace>
  <inkml:trace contextRef="#ctx0" brushRef="#br1" timeOffset="201967.25">21018 2858 0,'22'0'16,"-22"-22"-1,21 1-15,-21 0 0,21 0 16,-21 0-16,21 0 0,-21-1 16,21 1-16,0 0 0,-21 0 0,0 0 15,22 0-15,-1-1 0,-21 1 0,21 0 16,-21 0-16,0 42 47,0 0-47,0 0 15,0 1-15,-21-1 0,21 21 16,0-21-16,-21 22 0,21-1 0,-22-21 16,1 21-16,21 1 0,0-1 0,-21 0 15,0 1-15,21-1 0,-21 22 16,21-22-16,0 21 0,0-20 0,0 20 16,-21 1-16,21-22 0,0 22 15,-22-1-15,22-21 0,0 1 0,0 20 16,0-20-16,0-1 0,0 0 0,0 1 15,0-1-15,-21-21 0,21 21 16,-21-20-16,21-1 0,-21 0 16,21 0-16,-21-21 0,0 0 0,-1 0 15,1 0-15,0 0 16,21-21-16,0 0 16,0 0-16,-21-1 0,21 1 0,0 0 15,0 0-15,0 0 0,0 0 0,0-22 16,0 22-16,0-21 0,21 21 15,-21-22-15</inkml:trace>
  <inkml:trace contextRef="#ctx0" brushRef="#br1" timeOffset="202226.11">21082 2286 0,'-21'0'16,"42"0"-16,-63 0 15,63 21 32,0 0-31,0-21-16,-21 22 0,21-22 15,0 21-15,1-21 0,-22 21 0</inkml:trace>
  <inkml:trace contextRef="#ctx0" brushRef="#br1" timeOffset="202600.89">21526 2604 0,'43'0'16,"-22"0"0,0-22-16,0 1 0,0 21 15,-21-21-15,0 0 0,22 0 16,-22 0-16,0-1 0,0 1 16,0 0-16,-22 21 15,1 0 1,0 21-16,-21 0 15,21 1-15,-1-1 0,1 0 0,0 0 16,21 0-16,-21 22 16,0-22-16,21 21 0,-21-21 0,21 0 0,0 1 15,0 20-15,0-21 0,0 0 16,0 0-16,0 1 16,21-1-16,0-21 0,-21 21 0,21-21 15,0 0-15,0 0 0,1 0 16,-1 21-16,0-21 0,0 0 0,21 0 15,-20 0-15,-1-21 0,0 21 0</inkml:trace>
  <inkml:trace contextRef="#ctx0" brushRef="#br1" timeOffset="203195.55">22119 2434 0,'0'0'16,"0"-21"-16,-21 21 31,0 0-31,0 0 0,-1 21 16,1-21-16,0 43 0,21-22 15,-21 0-15,0 0 0,21 21 0,-21 1 16,21-22-16,0 21 0,0-21 0,0 22 16,0-22-16,0 0 0,0 0 15,0 0-15,0 1 0,0-1 0,0 0 16,0 0-16,21-21 0,0 21 15,0-21-15,0 0 0,0 0 0,1 0 16,-1 0-16,0 0 0,0 0 0,21 0 16,-20 0-16,-1-21 15,0 0-15,21 0 0,-21 0 0,1-1 16,-1 1-16,0-21 0,-21 21 16,21-22-16,0 1 0,0-21 0,1 20 15,-22 1-15,0-22 0,21 22 0,-21 0 16,21-1-16,-21 22 0,0 0 15,0 0-15,0 0 0,0 0 0,-21 42 47,21 0-47,-21 0 16,21 0-16,-22 22 0,22-22 0,-21 21 16,21 0-16,0 1 0,0-1 15,-21 0-15,21 1 0,0-1 16,0-21-16,0 22 0,0-22 0,0 21 15,0 43 1,0-64-16,21-21 16,0 0-16,1 0 0,-1 0 15,0 0-15,0 0 0,0 0 16,0 0-16,1 0 0,-1 0 0,0-21 16,0 0-16,0-1 0,0 22 15,1-42-15,-1 21 0,0 0 16</inkml:trace>
  <inkml:trace contextRef="#ctx0" brushRef="#br1" timeOffset="203419.42">22394 2498 0,'0'21'31,"0"-42"-31,21 42 0,1-21 15,-1 0-15,0 0 0,21 0 16,-21 0-16,1 0 0,20 0 0,-21 0 16,0 0-16,22-21 0,-22 21 15,0 0-15,0-21 16</inkml:trace>
  <inkml:trace contextRef="#ctx0" brushRef="#br1" timeOffset="204240.95">23939 2455 0,'22'0'15,"-22"-21"-15,21 0 16,-21 0 0,0 0-16,21 21 0,-21-21 15,21 21 1,-21 21-1,0 0 1,0 0-16,0 0 0,0 0 0,-21 22 16,21-22-16,-21 21 0,0-21 15,21 22-15,-22-22 0,22 0 0,0 0 16,0 0-16,0 1 0,-21-1 0,21 0 16,0 0-16,21-21 46,1 0-46,-1 0 0,0-21 16,0 0-16,0 21 0,0-21 0</inkml:trace>
  <inkml:trace contextRef="#ctx0" brushRef="#br1" timeOffset="204647.72">24469 2371 0,'21'0'15,"-42"0"-15,63-21 0,-21-1 0,-21 1 16,-21 21 15,0 0-31,0 0 0,-1 0 16,1 21-16,0 1 0,-21-1 15,-43 85 17,64-85-32,21 0 0,0 0 0,0 0 15,0 0-15,21 1 0,0-22 16,0 21-16,1-21 0,-1 21 0,0-21 15,21 21-15,-21-21 0,1 0 16,20 0-16,-21 21 0,43 0 16,-43 1-1,-21-1-15,-21-21 16,-1 21-16,1-21 16,0 0-16,-21 0 0,21 0 15,-22 0-15,22 21 0,0-21 0,0 0 16,0 0-16,-1 0 0,1 0 15,0 0-15,21-21 32,0 0-32,0 0 0,0-1 15,0 1-15,0 0 0</inkml:trace>
  <inkml:trace contextRef="#ctx0" brushRef="#br1" timeOffset="204868.59">24024 2117 0,'0'0'0,"-21"0"0,0 0 32,0 0-17,-1 0 1,1 0-16,21 21 15,-21 0-15,0-21 16,21 21-16,-21-21 0,0 21 16</inkml:trace>
  <inkml:trace contextRef="#ctx0" brushRef="#br1" timeOffset="205764.08">11049 4106 0,'0'0'0,"0"-21"0,0 0 16,0 0-16,0 0 15,0 0-15,0-1 16,0 1-16,0 0 15,21 21-15,0-21 0,0 21 16,1 0-16,-1 0 0,0 0 16,0 0-16,0 0 0,22 0 0,-22 21 15,0 0-15,21 0 0,-21 22 16,1-22-16,-1 21 0,0-21 0,-21 22 16,0-1-16,0-21 0,0 22 15,0-22-15,0 21 0,0-21 0,-21 0 16,0 1-16,-1-1 0,-20 0 15,21-21-15,0 21 0,0-21 16,21-21 0,0 0-16,0 0 15,0-1-15,0 1 0,0 0 0,0 0 16,0-21-16,0 20 0,0-20 16,0 0-16,21 21 0,0-22 0,0 1 15,-21 21-15,21 0 0,0-1 16,1 1-16,-1 21 0,0-21 0,0 21 15,0 0-15,0 0 16,1 0-16,-1 21 16,-21 0-1,21-21-15</inkml:trace>
  <inkml:trace contextRef="#ctx0" brushRef="#br1" timeOffset="206116.87">11599 4276 0,'0'0'0,"0"21"16,21-21-16,1 0 16,-1 0-16,-21-21 0,21 0 15,0 21-15,0-22 0,0 1 16,1 0-16,-1 0 0,0 0 0,0 21 16,0-21-16,-21-1 0,0 1 0,0 0 15,0 0-15,0 0 0,0 0 16,-21 21-1,0 0-15,0 0 0,0 0 16,-1 21-16,1 0 0,0 0 0,0 0 16,0 22-16,21-22 0,0 21 0,0-21 15,-21 0-15,21 22 0,0-22 16,0 0-16,0 21 0,0-20 16,0-1-16,21-21 0,-21 21 0,21 0 15,0-21-15,0 0 0,0 21 16,22-21-16,-22 0 0,21 0 0,-21 0 15,22 0-15,-1 0 0,-21-21 0,22 21 16,-1-21-16,0 0 0</inkml:trace>
  <inkml:trace contextRef="#ctx0" brushRef="#br1" timeOffset="209523.92">12509 4149 0,'0'-21'0,"0"42"0,0-64 15,0 22-15,0 0 0,0-21 0,0 21 16,0-1-16,0 1 15,-21 0-15,0 21 0,0 0 16,0 0-16,0 0 0,-1 0 16,1 0-16,0 21 0,0 0 0,0 1 15,-22-1-15,22 0 0,0 21 16,0-21-16,0 22 0,0-1 0,-1-21 16,22 22-16,0-1 0,-21-21 0,21 0 15,0 22-15,0-22 0,0 0 16,21 0-16,1 0 0,-1-21 15,0 0-15,0 0 0,0 0 0,22 0 16,-22 0-16,0 0 0,0-21 16,21 0-16,-20 0 0,-1 0 15,0-1-15,0 1 0,0 0 0,0-21 16,1-1-16,-1 1 0,-21 0 16,0-1-16,21 1 0,-21 0 0,21-1 15,-21 1-15,0 0 0,0-1 16,0 22-16,0-21 0,0 21 0,0 0 15,0-1-15,0 1 16,0 42 0,0 1-16,0-1 0,-21 0 15,21 0-15,-21 21 0,21-20 16,0 20-16,0 0 0,-21 1 16,21-1-16,-22 0 0,22 1 0,0-1 15,0 0-15,0 1 0,0-1 16,0-21-16,0 21 0,0-20 0,0-1 15,0 0-15,0 0 0,22-21 0,-1 0 16,0 21-16,0-21 0,0 0 16,0 0-16,1 0 0,-1-21 0,21 21 15,-21-21-15,22 0 0,-22 0 0,0-1 16,21 1-16,-21 0 0,1-21 16,-1 21-16,0-22 0,0 22 15,0-21-15,0 21 0,-21-1 0,0-20 16,0 21-16,0 0 0,0 0 15,-21 42 17,0 0-32,21 0 0,-21 0 15,21 0-15,0 1 0,-21 20 0,21-21 16,-21 21-16,21-20 0,0-1 16,0 0-16,0 0 0,0 0 0,0 0 15,0 1-15,0-1 0,21 0 16,0-21-16,0 0 0,21 0 15,-20 0-15,20 0 0,0 0 16,1 0-16,-22 0 0,21-21 0,-21 21 16,22-21-16,-22-1 0,21 1 15,-21 0-15,0 0 0,1-21 0,-1 20 16,-21 1-16,21-21 0,-21 21 0,0 0 16,21-1-16,-21 1 0,0 0 15,0 0-15,0 0 16,-21 21-1,21 21-15,0 0 16,-21-21-16,21 21 0,0 0 16,0 1-1,0-1 1,0 0 0,0-42 374,0 0-359,0-1 1,0 1-17,0 0 32,0 0 0,0 42 266,0 0-313,0 0 0,0 1 15,0-1-15,0 0 0,0 0 16,0 0-16,0 0 0,0 1 15,0-1-15,0 0 0,0 0 0,0 0 16,21 0-16,0-21 16,-21 22-16,21-22 15,0 0-15,1 0 16,-1 0-16,0 0 0,0 0 0,0 0 16,0-22-16,1 1 15,-1 21-15,-21-42 0,42 21 0,-21 0 16,0-1-16,1-20 0,-1 0 15,21 21-15,-21-22 0,0 22 0,22-21 16,-22 21-16,0-1 0,0 1 0,-21 0 16,21 21-16,1 0 15,-22 21 1,0 0-16,0 1 16,0-1-16,0 0 15,0 0-15,0 0 16,0 0-16,0-42 47,0 0-32,21 0-15,-21 0 0,0 0 16,0-1-16,0 1 0,0 0 16,0 0-16,0 0 15,-21 21 1,-1 0-1,1 0-15,0 0 0,21 21 0,-21-21 16,0 21-16,21 21 0,0-20 0,-21-1 16,-1 0-16,22 21 0,-21-21 15,21 1-15,0 20 0,0-21 16,0 0-16,0 0 0,0 1 0,0-1 16,0 0-16,0 0 0,21-21 15,1 21-15,-1-21 0,0 0 0,0 21 16,0-21-16,22 0 0,-22 0 0,21 0 15,0 0-15,1 0 0,-1 0 16,0-21-16,1 21 0,-22-21 0,21 0 16,-21 21-16,1-21 0,20 0 15,-21-22-15,0 22 0,-21 0 16,21-21-16,-21 20 0,22 1 0,-22-21 16,0 21-16,0 0 0,0-1 0,0 1 15,-22 21-15,1 0 16,0 0-16,0 0 0,21 21 15,-21 1-15,0-1 16,21 21-16,0-21 0,0 0 0,0 1 16,0-1-16,0 21 0,0-21 0,0 0 15,0 1-15,0-1 16,21 0-16,0-21 0,0 0 0,0 21 16,0-21-16,22 0 0,-22 0 0,21 0 15,-21 0-15,1 0 16,20 0-16,-21 0 0,0-21 0,0 0 15,1 21-15,-1-21 0,0-1 0,0 1 16,0 0-16,0 0 0,1-21 16,20 20-16,0-41 0,1 21 15,-1-1-15,-21 22 16,21 0-16,-20 21 0,-1-21 0,0 21 16,0 0-16,0 0 0,0 0 15,1 0-15,-22 21 16,0 0-16,0 0 15,0 0-15,0 1 0,0-1 0,0 0 0,0 0 16,0 0-16,0 0 16,0 1-1,21-22 1,0 0 0,-21-22-16,0 1 15,0 0-15,0 0 16,0 0-16,0 0 0,0-1 0,0 1 15,0 0-15,0 0 0,-21 21 16,0-21-16,-1 21 16,1 0-16,0 0 0,0 0 0,0 0 15,0 0-15,-1 0 0,-20 0 16,21 21-16,0 0 0,0 0 16,-22 0-16,22 1 0,0-1 0,21 21 15,-21-21-15,0 0 0,21 22 16,-22-22-16,22 0 0,0 0 0,0 22 15,0-22-15,0 0 0,0 0 16,22 0-16,-1-21 0,0 0 16,0 21-16,0-21 0,22 0 15,-22 0-15,0 0 0,0 0 0,0 0 16,0-21-16,1 21 0,-1-21 16,0 21-16,0-21 0,0 0 15,-21 0-15,21-1 0,1-20 0,-1 21 16,0-21-16,0 20 0,0-20 15,0 0-15,1-1 0,-1 1 0,0 21 16,-21-21-16,0-1 0,21 1 16,-21 21-16,0-22 0,0 22 0,0 0 15,0 0-15,0 0 0,0 0 0,0-1 16,0 1 0,0 42-1,-21 1 1,21-1-16,-21 0 0,21 21 0,0-21 15,0 1-15,-21 20 0,21 0 0,-22-21 16,22 22-16,0-1 16,0 0-16,0 1 0,0-22 0,0 21 15,0 1-15,0-22 0,0 21 0,0-21 16,22 0-16,-1 1 0,0-1 16,0-21-16,21 0 0,-20 21 15,-1-21-15,0 0 0,21 0 16,-21 0-16,1 0 0,-1 0 0,0 0 15,0 0-15,0-21 0,0 0 16,1-1 0,-22 1-16,0 0 15,0 0-15,0 0 0</inkml:trace>
  <inkml:trace contextRef="#ctx0" brushRef="#br1" timeOffset="209771.78">16362 4170 0,'-21'21'31</inkml:trace>
  <inkml:trace contextRef="#ctx0" brushRef="#br0" timeOffset="-191091.86">825 6244 0</inkml:trace>
  <inkml:trace contextRef="#ctx0" brushRef="#br0" timeOffset="-190325.3">910 6202 0,'0'-21'0,"0"0"32,-21 21-32,21-22 15,0 1 1,0 0-16,0 0 15,21 0 1,0 21-16,0 0 16,1 0-16,-1 0 15,0 0-15,0 0 16,0 0-16,0 0 16,1 0-16,-1 21 0,0 0 15,-21 0-15,21-21 0,0 21 16,0 1-16,-21-1 0,0 0 0,22 0 15,-22 21-15,0-20 0,0-1 16,0 21-16,0-21 0,0 22 0,0-22 16,-22 21-16,1-21 0,0 22 15,21-22-15,-21 0 0,0 21 0,0-21 16,-1 1-16,1 20 0,0-21 16,0 0-16,0 0 0,0 1 0,-1-1 15,1 0-15,0 0 0,0-21 16,0 21-16,0 0 0,-1-21 15,1 0-15,0 0 0,0 0 16,0 0-16,0 0 0,-1-21 16,1 0-16,21 0 15,0 0-15,-21 0 0,21-1 0,0 1 16,0-21-16,0 21 0,0 0 16,0-22-16,0 22 0,0 0 0,0 0 15,21 0-15,-21-1 0,21 1 16,1 0-16,-1 0 0,0 21 15,-21-21-15,21 21 0,0-21 0,0 21 16,1 0-16,-1 0 16,0 21-16,0 0 0,-21 0 0,21 0 15,-21 0-15,21 1 16,-21-1-16,0 0 0,22 21 0,-1-21 16,-21 1-16,21-1 0,-21 0 15,21 0-15,-21 0 0,21-21 0,-21 21 16,21 1-16,1-1 15,-1-21-15,-21 21 16,21-21-16,0 0 16,0 0-1,0 0 1,-21-21-16,22 0 0</inkml:trace>
  <inkml:trace contextRef="#ctx0" brushRef="#br0" timeOffset="-189908.54">1587 6498 0,'0'21'0,"22"-21"47,-1 0-31,-21-21-16,0 0 16,0 0-1,-21 21 16,-1 0-15,22 21 0,-21-21-16,21 21 15,0-42 48</inkml:trace>
  <inkml:trace contextRef="#ctx0" brushRef="#br0" timeOffset="-188107.58">2900 5863 0,'0'-21'0,"0"0"15,0 0 1,-21 21-16,21-21 16,-22-1-16,1 22 15,0 0 1,0 0-16,0 0 16,0 0-16,21 22 0,-43-1 0,22 0 15,0 0-15,0 0 0,0 0 16,-22 22-16,22-22 0,0 21 0,0-21 15,21 22-15,-21-1 0,-1-21 16,22 22-16,0-1 0,0-21 0,0 21 16,-21 1-16,21-1 0,0 0 0,0 1 15,0-1-15,0 0 16,0 1-16,0-22 0,64 64 16,-43-64-16,0 0 15,0 0-15,0 0 0,1-21 0,-1 21 16,0-21-16,0 0 0,0 0 15,22 0-15,-22 0 0,0 0 0,0 0 16,0 0-16,0 0 0,1 0 0,20-21 16,-21 0-16,0 0 0,0 0 15,22 0-15,-22-22 0,0 1 16,21 21-16,-20-22 0,20 1 0,-21 0 16,0-1-16,22 1 0,-22 0 0,0 21 15,0-22-15,-21 1 0,0 0 16,0 20-16,0-20 0,0 0 15,0-1-15,0 22 0,-21-21 0,0 21 16,-22-22-16,22 22 0,-21 0 16,21 0-16,-22 0 0,22 0 0,-21 21 15,0 0-15,20 0 0,-20 0 16,0 0-16,21 21 0,-22 0 0,22-21 16,-21 21-16,21 21 0,-22-20 15,22-1-15,0 0 0,0 0 16,0 0-16,21 0 0,-22 22 0,22-22 15,0 0-15,0 0 0,64 43 32,-22-64-32,-21 21 0,22 0 0,-22-21 15,21 21-15</inkml:trace>
  <inkml:trace contextRef="#ctx0" brushRef="#br0" timeOffset="-187662.83">3387 6202 0,'0'-21'0,"21"21"16,-21 21 15,0 0-16,0 0-15,0 22 0,0-22 0,0 21 16,0-21-16,0 22 0,0-1 16,0 0-16,0 22 0,0-22 0,0 22 15,0-22-15,0 21 0,0 1 0,0-1 16,0 1-16,0 21 0,0-22 16,0 22-16,-21-1 0,21 1 0,-22 0 15,22-1-15,0 1 0,-21 0 0,0-1 16,21 1-16,-21-21 15,21 20-15,-21 1 0,21-22 0,-21 1 16,-1-22-16,22 22 0,0-22 0,0 0 16,-21-20-16,21 20 0,-21-21 15,21 0-15,0-42 16,0 0-16,0 0 16,0 0-16,0-22 0,0 1 0,0 0 15,0-22-15,21 22 0,-21-22 16,21-20-16,-21 20 0</inkml:trace>
  <inkml:trace contextRef="#ctx0" brushRef="#br0" timeOffset="-187267.06">3323 6625 0,'0'-21'0,"0"42"0,-21-63 0,21 21 16,0-22-16,-21 22 0,21 0 0,0 0 15,0 0-15,0 0 0,0-1 16,0 1-16,0 0 0,21 0 0,0 0 16,0 0-16,22 21 0,-22-22 15,21 1-15,-21 21 0,22 0 0,-22-21 16,21 21-16,0 0 0,-20 0 16,20 0-16,-21 0 0,0 21 15,0 0-15,1 1 0,-22-1 0,0 0 16,0 0-16,0 0 0,0 22 15,0-22-15,-22 21 0,1-21 0,-21 0 16,21 22-16,0-22 0,-22 0 16,22 0-16,0 0 0,0 1 0,0-1 15,-1-21-15,1 21 0,21 0 16,0 0 0,21-21 15,1 0-31,-1 0 0,0-21 15,0 0-15,0 21 0,0-21 16</inkml:trace>
  <inkml:trace contextRef="#ctx0" brushRef="#br0" timeOffset="-186892.27">3810 6541 0,'21'0'31,"0"0"-31,0 0 16,1 0 0,-1 0-16,-21-22 0,21 22 15,0-21-15,0 0 0,0 0 0,1 0 16,-1 0-16,0-1 0,-21 1 16,21 0-16,0 0 0,-21 0 0,0 0 15,0-1-15,0 1 16,-21 21-1,0 0 1,0 21-16,0 1 0,-1-1 16,1 0-16,0 0 0,21 21 15,-21-20-15,21 20 0,-21-21 0,21 21 16,0-20-16,0 20 0,0-21 16,0 0-16,0 0 0,21 1 0,0-1 15,0-21-15,0 21 0,1-21 0,105 0 31,-85-21-31,-21 0 0,21-1 16</inkml:trace>
  <inkml:trace contextRef="#ctx0" brushRef="#br0" timeOffset="-186411.55">4551 6223 0,'0'0'0,"0"21"15,0 0 1,0 1-16,0-1 0,0 0 0,0 0 16,0 0-16,0 22 0,0-22 15,0 0-15,0 21 0,0-21 0,0 22 16,0-22-16,0 0 0,-21 0 16,21 0-16,0 1 0,0-1 0,0 0 15,-22 0-15,22-42 47,-21 0-47,21 0 16,0-1-16,0 1 0,0-21 15,0 21-15,0-22 0,21 1 0,1 0 16,-1-1-16,0 22 0,0-21 0,21 0 16,-20 20-16,20 1 0,0 0 15,1 0-15,-1 21 0,0 0 0,1 0 16,-22 0-16,21 0 0,0 0 15,-20 21-15,-1 0 0,21 0 0,-21 1 16,0-1-16,-21 21 0,0-21 0,0 22 16,0-22-16,0 21 0,0-21 15,0 22-15,-21-22 0,0 0 16,0 0-16,0 0 0,21 0 0,-21 1 16,-1-1-16,1-21 15,21-21 1,0-1-16</inkml:trace>
  <inkml:trace contextRef="#ctx0" brushRef="#br0" timeOffset="-185612.38">6054 6054 0,'21'0'15,"0"0"-15,21-21 16,-21 21-16,1 0 0,-22-22 15,21 22-15,0-21 0,0 0 0,0 0 16,0 21-16,1-21 0,-1 0 16,-21-1-16,21 1 0,-21 0 0,0 0 15,0 0-15,0 0 0,0-1 16,-21 22-16,0 0 16,-1 0-16,-20 0 0,21 0 15,-21 0-15,20 22 0,-20-1 16,0 0-16,21 0 0,-22 0 0,22 0 15,-21 1-15,42-1 0,-21 0 16,21 21-16,0-21 0,0 1 0,0-1 16,0 0-16,0 0 0,21 0 0,0 0 15,0 1-15,0-1 0,0 0 16,22-21-16,-22 21 0,21 0 0,-21 0 16,22 1-16,-22-1 0,21-21 15,-21 21-15,22 0 0,-22 0 16,0 0-16,0 1 0,-21-1 0,0 0 15,0 0-15,0 0 0,0 0 0,-21 1 16,-21-1-16,21 0 16,-1-21-16,-20 21 0,0-21 0,21 0 15,-22 0-15,1 0 0,0 0 0,20 0 16,-20 0-16,21 0 0,-21-21 16,20 0-16,1 0 0,0-1 0,21 1 15,0 0-15,-21 0 0,21 0 0,0 0 16,0-1-16,0 1 0,0 0 15,21 21-15,0 0 16,0 0-16,1 0 0,-22-21 0,21 21 16,0 0-16,0 0 0,0 0 15</inkml:trace>
  <inkml:trace contextRef="#ctx0" brushRef="#br0" timeOffset="-183291.24">6858 6096 0,'0'0'0,"0"-21"0,-21 0 31,0 21-31,-1 0 16,1 0-16,0 0 15,21 21-15,-21 0 0,0-21 0,21 21 16,0 0-16,-21 1 0,-1-1 0,22 0 16,-21 21-16,21-21 0,0 1 15,0-1-15,0 21 0,0-21 0,0 22 16,0-22-16,0 0 0,0 0 0,0 21 16,43 22-1,-22-64-15,0 0 16,0 21-16,0-21 0,22 0 0,-22 0 15,21 0-15,-21 0 0,22-21 16,-22 0-16,21 0 0,0 21 0,-20-22 16,-1-20-16,0 21 0,21 0 0,-42 0 15,21-22-15,1 22 0,-22 0 16,0-21-16,0 20 0,0 1 0,0-21 16,0 21-16,0 0 0,-22-1 0,1 1 15,0 0-15,0 0 0,0 21 16,0-21-16,-1 21 0,-20 0 0,21 0 15,0 0-15,0 0 0,-1 0 0,1 0 16,0 0-16,0 0 16,0 21-16,0 0 0,21 0 0,0 0 15,-22 1-15,22-1 0,0 0 0,0 0 16,0 0-16,0 22 0,0-22 16,0 0-16,0 21 0,0-21 0,0 1 15,22-1-15,-1 0 0,0 0 0,0 0 16,0 0-16,0-21 0,1 0 15,-1 0-15,21 0 0,-21 0 0,22 0 16,-22 0-16,21 0 0,-21-21 0,22 0 16,-22 0-16,0 0 0,21 0 15,-21-1-15,1 1 0,-1 0 16,0-21-16,-21 21 0,21-1 0,-21-20 16,21 21-16,-21 0 0,21 0 15,-21-1-15,0 1 0,0 0 0,0 0 16,0 0-1,0 42 17,-21 0-17,21 0-15,0 0 16,0 1-16,0-1 0,-21 0 0,21 0 16,0 0-16,0 0 0,0 1 0,0-1 15,0 0-15,0 0 0,0 0 0,0 0 16,0 1-16,21-1 15,0-21-15,1 21 16,-1-21-16,0 0 0,0 0 0,0 0 16,0 0-16,1 0 0,-1 0 0,0-21 15,0 0-15,0-1 0,0 22 16,1-21-16,-1 0 0,0 0 16,0 0-16,0-22 0,0 22 0,-21 0 15,22 0-15,-22 0 0,21-22 0,-21 22 16,0 0-16,0 0 0,0 0 15,0 0-15,0-1 16,0 44 15,0-1-31,-21-21 0,21 21 16,0 0-16,-22-21 0,22 21 16,0 0-16,0 1 0,0-1 0,0 0 15,0 0-15,0 0 0,0 0 0,0 1 16,0-1-16,0 0 0,0 0 15,0 0-15,0 0 0,0 1 16,0-1-16,22-21 0,-1 21 16,0-21-16,0 0 15,0 0-15,0 0 0,1 0 0,-1 0 16,21 0-16,-21-21 0,0 0 0,1 21 16,-1-22-16,0 1 15,21 0-15,-42 0 0,21 0 0,1 0 16,-22-1-16,21 1 0,-21 0 0,0 0 15,0 0-15,0 0 0,0-1 16,0 1-16,0 0 0,0 0 16,-21 21-1,-1 0-15,1 0 16,21 21 15,21-21-15,1 0-1,-1 0-15,0 0 0,0 0 16,0 0-16,-21-21 0,21 0 16,1 21-16,-1-21 15,0 21-15,-21 21 47,0 0-47,0 0 16,0 0-16,0 0 0,0 1 15,0-1-15,0 0 16,0 0-16,0 0 0,0 0 0,0 1 16,0-1-16,0 0 0,0 0 15,0 0-15,0 0 16,21-21-16,0 22 0,0-22 16,1 0-16,-1 0 0,0 0 15,0 0-15,0-22 16,0 1-16,1 0 0,-1 0 15,0 0-15,0 0 0,-21-1 16,21 1-16,0 0 0,1-21 0,-1 21 16,0-1-16,0-20 0,0 21 0,0 0 15,1 0-15,-1 21 0,-21-22 16,21 22-16,-21 22 31,0-1-15,0 0-16,0 0 15,0 0 1,21-21 0,0-21 15,-21 0-31,0 0 16,0 0-16,0-1 15,0 1 1,-21 21 15,0 0-31,0 0 16,0 21-16,-1 1 15,22-1-15,-21 0 16,0 0-16,21 0 0,-21 0 0,21 1 16,0-1-16,0 0 0,0 0 15,-21 0-15,21 0 0,0 1 0,0-1 16,0 0-16,0 0 0,0 0 0,0 0 15,21 1-15,0-1 16,0 0-16,0-21 0,1 0 16,-1 0-16,0 21 0,0-21 0,21 0 15,-20 0-15,20 0 0,-21 0 16,21 0-16,-20 0 0,20 0 0,-21-21 16,21 0-16,-20 0 0,-1 21 0,0-22 15,21 1-15,-21 0 0,1-21 16,-1 21-16,-21-1 0,21 1 0,0 0 15,-21-21-15,0 21 0,0-1 0,0 1 16,21 0-16,-21 0 0,0 0 16,0 0-16,-21 21 15,0 0 1,0 0-16,21 21 16,-21 0-16,-1 0 0,22 0 15,0 0-15,-21 1 0,21-1 0,-21 0 16,21 0-16,-21 21 0,21-20 0,0-1 15,0 21-15,0-21 0,0 0 16,0 1-16,0-1 0,0 0 16,0 0-16,21-21 0,0 0 0,0 0 15,1 0-15,-1 0 0,0 0 16,0 0-16,0 0 0,0-21 16,1 0-16,-1 21 0,0-21 15,0-1-15,0 1 0,0 0 0,1 0 16,-1 0-16,0 0 0</inkml:trace>
  <inkml:trace contextRef="#ctx0" brushRef="#br0" timeOffset="-182428.22">10562 6096 0,'-21'0'15,"0"0"-15,0 0 0,-1 0 16,1 0-16,0 0 16,42 0 30,0 0-30,22 0-16,-22 0 0,21 0 0,1 0 16,-1 0-16,0 0 0,22 0 15,-1 0-15,1 0 0,20 0 16,-20 0-16,21 0 0,-1 0 0,1 0 16,0 0-16,-22 0 0,22-21 0,-22 21 15,22 0-15,-22 0 0,-20 0 16,20 0-16,-20 0 0,-1 0 0,-21 0 15,0 0-15,0 0 0,-21-21 0,22 21 16,-44 0 15,1-21-31,0 21 0,0 0 16,0 0 0,0 0-16,-1-22 15,1 22-15</inkml:trace>
  <inkml:trace contextRef="#ctx0" brushRef="#br0" timeOffset="-181929.5">11578 5800 0,'0'0'0,"-21"0"16,0 0-1,21 21 17,0 0-32,21 0 15,0 0-15,0 1 16,0-22-16,1 21 0,20-21 16,-21 21-16,21-21 0,-20 0 0,20 21 15,0-21-15,1 0 0,-1 0 0,0 21 16,1-21-16,-22 0 0,21 0 15,-21 0-15,22 0 0,-22 0 16,0 0-16,-42 0 31,0 0-15,-1 0-16,1 0 0,0 0 0,0 21 16,0 1-16,0-22 0,-1 21 15,1 0-15,-21 0 0,21 0 0,0 0 16,-1 1-16,1-1 0,0 0 0,-21 0 15,21 0-15,-1 0 0,1 1 16,21-1-16,-21-21 0,0 21 0,21 0 16,-21-21-16,21 21 0,0 0 31,-21-21-15,-1 0-1,22-21-15</inkml:trace>
  <inkml:trace contextRef="#ctx0" brushRef="#br1" timeOffset="-168408.84">13208 5673 0,'0'21'15,"0"0"1,21-21 46,0 0-62,0-21 0,1 0 16,-1 21-16,0-21 0,0 21 0,0-22 16,0 1-16,-21 0 0,22 21 15,-1-21-15,0 0 0,-21 0 0,21 21 16,-21-22-16,0 1 0,0 0 16,-21 21-1,-21 0-15,20 0 16,1 0-16,-21 0 0,21 0 0,-22 0 15,1 0-15,21 21 0,-21-21 16,20 21-16,1 1 0,0-22 0,0 21 16,0 0-16,21 0 0,-21 0 15,21 0-15,0 1 0,0-1 16,0 0-16,0 0 0,21-21 16,0 21-16,0 0 0,0 1 15,0-1-15,1-21 0,20 21 16,-21-21-16,0 21 0,0 0 0,1-21 15,20 21-15,-21 1 0,64 20 32,-85-21-32,21 0 0,0 0 15,-21 1-15,0-1 0,0 0 16,0 0-16,-21 0 0,0-21 16,-22 21-16,22 1 0,0-22 0,-21 21 15,-1-21-15,1 0 0,21 0 16,-21 0-16,-1 0 0,1 0 0,0 0 15,-1 0-15,1 0 0,21 0 0,0 0 16,-22-21-16,22-1 0,0 22 16,0-21-16,0 0 0,-1 21 0,22-21 15,0 0-15,0 0 32,22 21-32,-1 0 15,0 0-15,0 0 0,0-22 0,0 22 16,1 0-16,-1 0 0,0 0 15</inkml:trace>
  <inkml:trace contextRef="#ctx0" brushRef="#br1" timeOffset="-167960.1">13568 6011 0,'42'22'31,"-21"-22"-15,0-22-16,1 1 15,-1 21-15,0-21 0,0 0 16,0 0-16,0 0 0,1 21 16,-22-22-16,0 1 0,21 21 15,-21-21-15,0 0 0,0 0 0,0 0 16,0-1-1,-21 22-15,-1 0 16,1 0-16,0 22 0,0-1 16,0-21-16,21 21 15,0 0-15,-21 21 0,-1-20 0,22-1 16,-21 0-16,21 0 0,0 0 0,0 22 16,0-22-16,0 0 0,0 0 15,0 0-15,0 0 0,0 1 16,0-1-16,21-21 0,1 21 15,-1-21-15,0 0 16,0 0-16,0 0 0,0 0 16,1 0-16,-1 0 0,0 0 15,0-21-15,0 0 0,0 21 16,1-22-16,-1 1 0</inkml:trace>
  <inkml:trace contextRef="#ctx0" brushRef="#br1" timeOffset="-167551.34">14139 5906 0,'0'21'31,"21"-21"0,1 0-31,-1 0 0,0 0 16,0 0-16,0-21 0,0-1 15,1 1-15,-22 0 16,21 0-16,-21 0 16,0 0-16,-21 21 15,-1 0 1,1 0-16,0 0 0,0 0 0,0 21 16,0 0-16,-22-21 0,22 21 0,0 0 15,0 22-15,0-22 0,-1 0 16,22 0-16,0 0 0,0 0 0,-21 1 15,21-1-15,0 0 0,0 0 16,0 0-16,21 0 16,1 1-16,-1-22 0,0 0 0,0 0 15,0 0-15,0 0 16,1 0-16,-1 0 0,0 0 16,0 0-16,21 0 0,-20 0 0,20-22 15,-21 22-15,21-21 0,1 0 0</inkml:trace>
  <inkml:trace contextRef="#ctx0" brushRef="#br1" timeOffset="-167209.53">15261 5398 0,'-42'0'32,"84"0"-32,-105 0 15,63 21-15,0 0 0,0 0 0,0 0 16,-22 22-16,22-1 0,0 0 0,0 1 16,0-22-16,0 21 0,-21 0 15,21 1-15,-21-22 0,21 21 16,-21-21-16,21 22 0,0-22 0,0 0 15,0 0-15,-21-21 0,21 21 16,0 1-16,21-22 31,0 0-31,-21-22 16,21 1-16,0 0 0,1 0 0</inkml:trace>
  <inkml:trace contextRef="#ctx0" brushRef="#br1" timeOffset="-166680.84">15536 5313 0,'0'21'31,"0"0"-31,0 0 0,0 1 16,0 20-16,0-21 0,0 21 15,0 1-15,0-1 0,0 0 0,0 1 16,0-1-16,0-21 0,0 22 0,-21-1 15,21-21-15,0 21 0,-21-20 16,21-1-16,0 0 0,0 0 0,0 0 16,0 0-16,0 1 15,-21-22 17,0-22-17,21 1-15,0 0 16,0 0-16,0 0 0,0 0 0,0-1 15,0 1-15,0 0 0,0-21 0,0 21 16,21-1-16,0 1 0,0 0 16,21 0-16,-20 0 0,-1 21 0,0-21 15,21-1-15,-21 22 0,1 0 16,-1 0-16,0 0 0,0 0 16,0 22-16,0-1 0,-21 0 0,0 0 15,0 21-15,22-20 0,-22-1 0,0 21 16,0-21-16,0 0 0,0 1 15,0-1-15,0 0 0,0 0 0,-22 0 16,22 0-16,0 1 0,-21-1 16,0-21-1,21 21-15,0-42 32,0 0-32,0-1 15,21 1-15,0 0 0</inkml:trace>
  <inkml:trace contextRef="#ctx0" brushRef="#br1" timeOffset="-166244.09">16087 5821 0,'-22'0'15,"44"0"16,-1-21-15,0 0-16,0 21 0,0-22 16,0 1-16,1 0 15,-1 0-15,-21 0 0,0 0 16,21-1-16,-21 1 0,0 0 16,-21 21-1,0 0 1,-1 21-16,1 0 0,0 1 0,0-1 15,0 0-15,0 0 0,-1 21 16,1-20-16,0-1 0,21 21 0,0-21 16,-21 0-16,21 1 0,0-1 0,0 0 15,0 0-15,0 0 0,0 0 16,21 1-16,0-22 0,0 21 16,1-21-16,20 0 0,-21 0 0,0 0 15,0 0-15,22 0 0,-22-21 16,21 21-16,-21-22 0,1 1 15,20 21-15,-21-21 0,0 0 0,0 21 16,-21-21-16,22 0 0,-1-1 16,-21 1-16</inkml:trace>
  <inkml:trace contextRef="#ctx0" brushRef="#br1" timeOffset="-165920.27">15071 5609 0,'-22'0'0,"44"0"0,-86 0 0,43 0 0,0 0 15,0 0-15,42 0 31,0 0-31,21 0 0,1 0 0,-1 0 16,0 0-16,22 0 0,-1 0 16,1-21-16,-22 21 0,22 0 0,-1 0 15,-21 0-15,1 0 0,-22-21 16,21 21-16,-21 0 0,1 0 16</inkml:trace>
  <inkml:trace contextRef="#ctx0" brushRef="#br1" timeOffset="-165135.55">17611 5525 0,'0'0'0,"21"0"0,0-22 16,0 22 0,0 0-16,0-21 0,1 21 15,-1-21-15,0 0 0,0 21 0,0-21 16,0 21-16,1-21 0,-1-1 15,0 22-15,-21-21 0,0 0 0,0 0 16,0 0-16,0 0 16,-42 21-16,20 0 0,-20 0 15,21 0-15,-21 0 0,-22 0 0,22 0 16,-1 21-16,1-21 16,0 21-16,-1 0 0,1 0 0,21 0 15,0-21-15,0 22 0,21-1 0,0 0 16,0 0-16,0 0 0,0 0 15,0 1-15,21-1 0,21 0 0,-21 0 16,0 0-16,22 0 0,-1 1 0,0-1 16,1 0-16,-22 0 0,21 0 15,1 0-15,-1 1 0,-21-1 0,21 0 16,-20 0-16,-1-21 0,0 21 16,-21 0-16,0 1 0,0-1 0,0 0 15,-42 0-15,20 0 16,-20-21-16,21 21 0,-21-21 0,-1 0 15,1 22-15,-22-22 0,22 0 16,0 0-16,-1 0 0,1 0 0,0 0 16,-1 0-16,22 0 0,-21-22 0,21 22 15,0-21-15,-1 0 0,1 21 16,0-21-16,21 0 0,0 0 16,0-1-16,0 1 15,0 0-15,21 21 16,0 0-16,1 0 0,-1-21 0,0 21 15,0 0-15,21 0 0,-20-21 16,20 21-16</inkml:trace>
  <inkml:trace contextRef="#ctx0" brushRef="#br1" timeOffset="-163031">18119 5546 0,'0'-43'31,"-22"65"0,22-1-15,-21 0-16,0 0 0,21 0 0,0 22 16,-21-22-16,21 0 0,-21 21 15,21-21-15,-21 22 0,21-22 0,0 0 16,0 0-16,0 0 0,0 1 0,0-1 15,0 0-15,0 0 0,0 0 16,21-21-16,0 21 0,0-21 0,0 0 16,0 0-16,1 0 0,-1 0 0,0 0 15,0 0-15,0 0 0,22 0 16,-22-21-16,0 21 0,21-21 0,-21 0 16,1 0-16,-1 0 0,0-1 0,0 1 15,0 0-15,-21 0 0,0-21 16,0 20-16,0-20 0,0 21 0,0-21 15,0 20-15,-21-20 0,0 21 16,21 0-16,-42 0 0,20-1 16,1 22-16,0 0 0,0-21 0,-21 21 15,20 0-15,1 0 0,-21 0 0,21 21 16,0-21-16,-1 22 0,1-1 16,0 0-16,0 0 0,0 21 0,21-20 15,0 20-15,-21-21 0,21 21 0,0-20 16,0-1-16,0 21 0,0-21 15,0 0-15,0 1 0,0-1 16,21 0-16,0 0 0,0-21 0,0 21 16,0-21-16,1 0 0,20 0 15,-21 0-15,0 0 0,22 0 0,-22 0 16,0 0-16,21-21 0,-21 21 0,22-21 16,-22 0-16,21 0 0,-21-1 15,1 1-15,-1 0 0,21 0 0,-42 0 16,21-22-16,0 22 0,1 0 0,-22 0 15,21-21-15,-21 20 0,0 1 16,0 0-16,0 0 16,0 42 15,0 0-31,0 0 16,0 1-16,-21 20 15,21-21-15,-22 0 0,22 0 0,0 22 16,0-22-16,0 0 0,0 0 0,0 0 15,0 1-15,0-1 0,0 0 16,0 0-16,22-21 16,-1 0-16,0 0 15,0 0-15,0 0 0,0 0 16,1 0-16,-1-21 0,0 0 16,0 0-16,0-1 0,0 1 15,-21 0-15,22 0 0,-1-21 16,-21 20-16,0-20 0,21 21 0,-21 0 15,21 0-15,-21-1 0,0 1 0,0 0 16,0 0 0,0 42 15,0 0-31,0 0 0,0 1 16,0-1-16,-21 0 0,21 0 0,-21 21 15,21-20-15,0-1 0,0 0 16,0 0-16,0 0 0,0 0 0,0 1 15,0-1-15,0 0 16,21-21 0,0 0-16,0 0 15,0 0-15,1 0 0,-1 0 16,0 0-16,0-21 16,0 0-16,0-1 0,1 22 0,-1-21 15,0 0-15,0-21 0,-21 21 0,0-1 16,21 1-16,-21 0 0,0 0 15,0 0-15,0 0 0,0-1 16,-21 22 0,21-21 15,21 21 0,0 0-31,1 0 16,-1 0-16,0 0 0,0 0 15,0 21 1,-21 1 0,0-1-16,0 0 0,0 0 15,0 0-15,0 0 0,0 1 0,0-1 16,0 0-16,0 0 0,0 0 16,0 0-16,0 1 0,0-1 15,21-21-15,1 21 0,-1-21 16,0 21-16,0-21 0,0 0 0,0 0 15,1 21-15,-1-21 0,0 0 16,0 0-16,0 0 16,0-21-16,-21 0 0,22 21 15,-22-21-15,21 0 0,0-1 0,-21-20 16,21 21-16,-21-21 0,21 20 16,0-20-16,1 21 0,-22-21 0,21 20 15,0 1-15,-21 0 0,0 0 16,21 21-16,0-21 0,0 21 15,-21 21 1,0 0 0,0 21-1,0-20-15,0-1 16,22-21 15,-22-21-15,0-1-1,21 1-15,-21 0 0,0 0 16,21 0-16,-21 0 0,0-1 16,0 1-1,-21 21 1,0 0 0,-1 21-16,22 1 15,-21-1-15,0 0 0,21 0 0,-21 0 16,0 0-16,0 1 0,21-1 0,0 21 15,-22-21-15,22 0 0,-21 1 16,21 20-16,0-21 0,0 0 0,0 0 16,0 1-16,0-1 15,21 0-15,1-21 0,-1 21 0,0-21 16,0 0-16,0 0 0,22 0 16,-22 0-16,21 0 0,-21 0 0,22 0 15,-1 0-15,0-21 0,-21 21 0,22-21 16,-22 0-16,21 21 0,-21-22 15,1 1-15,-1-21 0,0 21 0,0 0 16,0-22-16,0 22 0,-21 0 16,22-21-16,-22 20 0,0 1 0,0 0 15,0 0-15,0 0 0,-22 21 16,1 0 0,0 0-16,0 0 0,21 21 0,-21 0 15,0 0-15,21 0 0,-22 1 16,22 20-16,0-21 0,0 0 0,0 0 15,0 1-15,0-1 0,0 0 16,0 0-16,0 0 0,0 0 0,22 1 16,-1-22-16,0 0 15,0 0-15,0 0 16,0 0-16,1 0 16,-1 0-16,0 0 15,0-22-15,0 1 0,0 21 16,1-21-16,20 0 0,-21 21 0,21-21 15</inkml:trace>
  <inkml:trace contextRef="#ctx0" brushRef="#br1" timeOffset="-161161.11">21209 5207 0,'0'0'0,"0"-21"0,0 0 15,0 0-15,0-1 16,0 1-16,0 0 16,-21 21-1,0 0-15,21 21 16,-22 0-16,1 1 0,21-1 15,-21 21-15,0-21 0,0 22 0,21-22 16,-21 21-16,-1 0 0,22 1 16,0-1-16,-21-21 0,21 22 0,0-1 15,0 0-15,0 1 0,0-22 16,0 21-16,0-21 0,0 0 0,21 1 16,1-1-16,-1 0 0,0 0 0,0-21 15,0 0-15,0 0 0,1 0 16,-1 0-16,0 0 0,21-21 15,-21 21-15,1-21 0,20 0 0,-21-1 0,0 1 16,0 0-16,22-21 16,-22 21-16,0-22 0,0 22 0,0-21 15,1 21-15,-22-1 0,0 1 0,21 0 16,-21 0-16,21 21 0,-21-21 16,-21 42-1,0-21-15,-1 21 16,22 0-16,-21 0 0,0 1 15,21-1-15,-21 21 0,21-21 0,0 0 16,0 22-16,0-22 0,0 0 0,0 0 16,0 0-16,0 1 15,0-1-15,0 0 0,21-21 16,0 0-16,0 0 0,1 0 0,-1 0 16,0 0-16,0 0 15,0 0-15,0-21 0,1 0 0,-1 21 16,-21-22-16,21 1 0,-21-21 0,21 21 15,-21 0-15,0-1 0,0-20 16,0 21-16,0 0 0,0 0 0,0-1 16,0 1-16,-21 0 0,0 21 0,0 0 15,-1-21-15,1 21 0,0 0 16,0 0-16,0 0 0,21 21 31,21-21-15,0 0-16,21 0 15,-20 0-15,-1 0 0,21 0 0,-21 0 16,22 0-16,-1 0 0,-21 0 16,21 0-16,1 0 0,-1-21 0,-21 21 15,22-21-15,-22 21 0,21 0 0,-21 0 16,0-21-16,1 21 0,-1 0 16,-21-22-1,-21 22 16,21 22-31,-22-22 16,1 21-16,0-21 0,21 21 0,-21 0 16,0-21-16,21 21 15,-21 0-15,-1 1 0,1-1 0,21 0 16,-21 0-16,21 0 0,-21 0 0,21 1 16,0-1-16,0 0 0,0 0 15,0 0-15,0 0 0,0 1 0,21-1 16,-21 0-16,21-21 0,0 0 15,1 21-15,-1-21 0,21 0 16,-21 0-16,0 0 0,1 0 0,20 0 16,-21 0-16,0-21 0,-21 0 0,21 21 15,1-21-15,-1-22 0,0 22 16,0 0-16,-21-21 0,21-1 16,0 1-16,-21 0 0,22-1 0,-22 1 15,21 0-15,-21-1 0,0 1 16,0 0-16,0-1 0,0 1 0,0 0 15,0 20-15,0-20 0,0 21 16,0 0-16,0 0 0,0-1 16,0 44-1,0-1 1,0 0-16,0 0 0,0 21 0,0-20 16,0 20-16,-21-21 0,21 21 0,0 1 15,0-1-15,0-21 16,0 22-16,0-1 0,0 0 0,-22-21 0,22 22 15,0-1-15,0-21 0,0 22 16,0-22-16,0 21 0,0-21 16,22 0-16,-1 1 0,-21-1 0,21-21 15,0 21-15,-21 0 0,21-21 0,0 0 16,1 0-16,-1 0 0,0 0 16,0 0-16,0 0 0,22 0 15,-22-21-15,0 21 0,21-21 16,-21 0-16,1-1 0,-1 1 0,21 0 15,-21-21-15,0 21 0,1-22 16,-1 22-16,-21 0 0,0 0 16,21 0-16,-21-1 0,0 1 0,0 0 15,-21 21 1,0 0 0,21 21-1,0 0 1,0 1-1,21-22-15,0 0 16,0 0-16,0 0 0,0 0 16,1 0-16,-1 0 15,0 0-15,0-22 0,0 1 16,0 0-16,-21 0 0,0 0 16,22 0-16,-22-1 0,21 1 15,-21 0-15,0 0 0,0 0 16,0 0-16,0-1 15,-21 22-15,-1 0 0,1 0 16,0 0-16,0 0 0,0 0 0,0 22 16,-22-22-16,22 21 0,0 0 15,0 21-15,0-21 0,21 1 0,-22-1 16,22 21-16,-21-21 0,21 22 16,0-22-16,0 21 0,0 0 15,0-20-15,0 20 0,0-21 16,21-21-16,1 21 0,-1 0 0,0 1 15,0-22-15,21 21 0,-20-21 16,20 0-16,-21 0 0,21 0 0,-20 0 16,20 0-16,-21 0 0,0 0 0,0 0 15,1-21-15,-1 21 0,0-22 16,0 1-16,-21 0 0,0 0 16,21 21-16,-21-21 0,21 0 15,-21-1 1</inkml:trace>
  <inkml:trace contextRef="#ctx0" brushRef="#br1" timeOffset="-160989.2">23453 5673 0,'0'0'0,"0"21"15,-22-21-15,22 21 31,-21-21 1</inkml:trace>
  <inkml:trace contextRef="#ctx0" brushRef="#br1" timeOffset="-154036.43">13462 6900 0,'0'-21'0,"0"0"16,0 0-16,0 0 15,0 0-15,0-1 16,0 1-16,0 0 16,0 0-16,0 0 0,-21 21 31,21 21-15,0 0-16,0 0 0,0 0 15,0 22-15,0-22 0,0 21 0,0 1 16,0-22-16,21 21 0,-21 0 15,0 1-15,0-1 0,0 170 32,0-191-32,0 0 15,0 0-15,0 0 0,0 1 16,0-44 15,0 1-31,0 0 16,0 0-16,0 0 0</inkml:trace>
  <inkml:trace contextRef="#ctx0" brushRef="#br1" timeOffset="-153612.46">13208 6795 0,'0'0'0,"0"-22"0,-21 22 0,21-21 0,-21 21 15,21-21-15,0 0 0,0 0 16,0 0-16,21-1 16,0 22-16,0 0 0,0-21 15,22 21-15,-22 0 0,21 0 0,0 0 16,1 0-16,-1 21 0,0 1 16,22-1-16,-22 0 0,22 21 0,-1-21 15,-20 22-15,20-22 0,-21 21 16,1 1-16,-1-1 0,0 0 0,-20 1 15,-1-1-15,-21 0 0,0 1 16,0-22-16,-21 21 0,-1 0 0,-20 1 16,0-22-16,-1 21 0,1-21 0,0 22 15,-1-22-15,-20 0 0,21-21 16,-1 21-16,1 0 0,0-21 0,-1 0 16,22 0-16,-21 0 0,21 0 0,-22 0 15,22 0-15,0 0 0,0 0 16,0-21-16,21 0 15,0 0-15,21 0 32,0 21-32,0-21 0,0-1 0,0 22 15</inkml:trace>
  <inkml:trace contextRef="#ctx0" brushRef="#br1" timeOffset="-153064.08">14372 6943 0,'0'0'0,"0"-21"0,-21 42 63,21 0-63,-21 0 0,0 0 15,21 0-15,0 22 0,-22-22 0,1 21 16,0-21-16,21 22 0,0-22 0,0 21 16,0-21-16,-21 22 0,21-22 15,0 0-15,0 21 0,0-20 0,0-1 16,21 0-16,0-21 0,0 21 0,-21 0 16,43-21-16,-22 0 15,0 0-15,0 0 0,0 0 0,1 0 0,20 0 16,-21-21-16,0 0 0,0 0 15,1 0-15,-1-1 0,21 1 16,-42-21-16,21 21 0,0-22 0,1 1 16,-22 0-16,0-1 0,0 22 0,0-21 15,0 0-15,0-1 0,0 22 16,-22-21-16,1 21 0,0-1 0,21 1 16,-42 21-16,21 0 0,-1 0 0,1 0 15,0 0-15,-21 0 0,21 0 16,-1 21-16,-20 1 0,21-1 0,0 0 15,0 0-15,-1 21 0,1-20 0,21-1 16,0 21-16,-21-21 0,21 0 16,0 22-16,0-22 0,0 0 15,0 0-15,21 0 0,0 1 0,1-22 16,-1 21-16,0-21 0,21 0 16,-21 0-16,22 0 0,-22 0 0,21 0 15</inkml:trace>
  <inkml:trace contextRef="#ctx0" brushRef="#br1" timeOffset="-151957.16">15049 6985 0,'0'-42'31,"0"63"0,0 0-31,0 0 0,0 0 0,0 1 16,-21-1-16,21 0 0,0 21 0,-21-21 16,21 1-16,0 20 0,0-21 15,0 0-15,0 0 0,0 1 0,0-1 16,0 0-16,0 0 0,21-21 16,0 0-16,1 0 15,-1 0-15,0 0 0,0 0 16,0 0-16,0 0 0,1-21 15,-1 0-15,0 0 0,0-1 16,0 1-16,0-21 0,1 21 0,-1 0 16,0-1-16,0 1 0,-21 0 0,21 0 15,-21 0-15,21 0 0,1 21 16,-22-22-16,0 44 47,0-1-47,0 0 15,0 0-15,0 0 0,0 0 0,0 1 16,0-1-16,0 0 0,0 0 16,0 0-16,0 0 15,0 1-15,21-22 0,0 21 16,0-21-16,0 0 0,0 0 16,1 0-16,-1 0 0,0 0 0,0 0 15,21-21-15,-20-1 0,-1 1 16,0 21-16,-21-21 0,21 0 15,-21 0-15,0 0 0,0-1 0,0 1 16,0 0-16,0 0 0,0 0 0,0 0 16,0-1-16,-21 1 0,21 0 15,-21 21-15,0 0 0,-1-21 0,1 21 16,0 0-16,21-21 47,21 21-47,0 0 15,1 0-15,-1 0 0,42 0 16,-42 0-16,1 0 16,-1 0-16,21 0 0,-21 0 0,0 0 15,22 0-15,-22 0 0,0 21 0,0 0 16,0-21-16,1 21 0,-22 0 16,0 1-16,0-1 0,21 0 15,-21 0-15,0 0 0,21 0 0,-21 1 0,0-1 16,0 0-16,0 0 15,0 0-15,0 0 0,0 1 0,0-1 16,0 0-16,-21 0 0,0-21 16,21 21-1,-22-21 1,22-21-16,0 0 16,0 0-16,0 0 0,0-1 15,0-20-15,0 21 0,0 0 16,0 0-16,0-1 0,0-20 0,22 21 15,-22 0-15,21 0 0,0-1 0,0 22 16,0-21-16,0 0 0,22 21 16,-1-21-16,-21 21 0,22 0 15,-1 0-15,0 0 0,1 0 0,-1 0 16,-21 0-16,21 0 0,1 21 16,-22 0-16,0 0 0,0-21 0,-21 22 15,0-1-15,0 0 0,0 0 0,0 0 16,0 0-16,-21 1 0,21-1 0,-21 0 15,0 0-15,0 0 0,-1 0 16,22 1 0,-21-22-16,21-22 31</inkml:trace>
  <inkml:trace contextRef="#ctx0" brushRef="#br1" timeOffset="-151079.66">17060 6668 0,'0'0'16,"0"-22"-16,-21 22 0,21-21 0,0 0 15,-21 21 1,21 21 0,-21-21-16,21 21 0,0 1 15,0-1-15,0 21 0,-21-21 0,21 22 16,-22-1-16,22-21 0,-21 21 15,21 1-15,0-22 0,0 21 0,-21-21 16,21 22-16,-21-1 0,21-21 0,0 22 16,0-22-16,0 0 15,0 0-15,0 0 0,0 0 0,0 1 16,21-22-16,0 0 0,0 21 0,1-21 16,-1 0-16,0 0 0,0 0 15,0 0-15,22-21 0,-22-1 0,21 22 16,-21-21-16,22 0 0,-22 0 0,21 0 15,-21 0-15,0-22 0,1 22 16,-1 0-16,0 0 0,0 0 0,-21-1 16,21 1-16,-21 0 0,-21 21 47,0 0-32,21 21-15,0 0 0,-21 1 16,0-1-16,21 0 0,0 0 15,0 0-15,0 22 0,0-22 0,0 0 16,0 0-16,0 0 16,0 0-16,21 1 0,0-22 0,0 0 15,0 21-15,0-21 0,1 0 0,-1 0 16,21 0-16,-21 0 0,0-21 16,22-1-16,-22 22 0,21-21 0,-21 0 15,1 0-15,-1 0 0,0 0 16,0-22-16,0 22 0,0 0 0,-21-21 15,0 20-15,0-20 0,0 21 16,0 0-16,0-22 0,0 22 0,0 0 16,-21 21-16,0-21 0,0 0 15,0 21-15,0 0 0,-22 0 0,22 0 16,-21 0-16,21 0 0,-22 0 0,1 21 16,21 0-16,-22-21 0,22 21 15,0 0-15,0 1 0,0 20 0,0-21 16,21 0-16,0 0 0,0 1 0,0-1 15,0 0-15,0 0 0,0 0 16,0 0-16,21 1 0,0-1 16,0 0-16,0 0 0,22-21 0,-22 21 15,0-21-15,21 0 0,-21 0 16,22 0-16,-22 0 0,21 0 0,1 0 16</inkml:trace>
  <inkml:trace contextRef="#ctx0" brushRef="#br1" timeOffset="-149924.81">18267 6943 0,'0'-21'15,"0"42"-15,0-64 0,0 22 16,0 0-16,0 0 16,0 0-16,-21 21 15,-1 0-15,1 0 16,0 0-16,0 0 15,0 21-15,0 0 0,21 0 16,-22 0-16,1 1 0,21-1 16,-21 21-16,0-21 0,21 0 0,0 22 15,-21-22-15,21 21 0,-21-21 0,21 1 16,0-1-16,0 21 0,0-21 16,0 0-16,0 1 0,21-22 15,0 0-15,0 0 0,0 0 16,0 0-1,1 0-15,20 0 0,-21-22 0,0 1 16,0 21-16,1-21 0,-1-21 0,0 21 16,0-1-16,0 1 0,-21-21 15,21 21-15,1 0 0,-22-1 0,21-20 16,-21 21-16,0 0 0,0 0 0,0-1 16,21 1-16,-21 42 31,0 1-31,0-1 15,-21 0-15,21 0 16,0 0-16,0 22 0,0-22 16,0 0-16,0 0 0,0 0 0,0 0 15,21 1-15,0-1 0,0 0 16,0-21-16,1 21 0,20 0 0,-21-21 16,21 0-16,1 0 0,-1 0 0,0 21 15,1-21-15,-1 0 0,0 0 16,1 0-16,-1 0 0,0-21 0,-20 21 15,20-21-15,-21 0 0,0 0 0,0 0 16,1-1-16,-1 1 0,0 0 16,-21-21-16,0 21 0,0-1 0,0 1 15,0-21-15,0 21 0,0 0 0,0-1 16,0 1-16,0 0 16,-21 0-16,0 0 0,-1 21 15,1 0-15,0-21 0,0 21 16,0 0-16,0 0 0,-1 0 15,1 21-15,0 0 0,0-21 0,0 21 16,0 0-16,-1 0 0,1 1 0,21-1 16,0 21-16,-21-21 0,21 0 15,0 1-15,0-1 0,0 0 0,0 0 16,0 0-16,0 22 0,21-22 16,-21 0-16,21 0 0,1-21 15,-1 21-15,0-21 16,0 0-16,0 0 15,0 0-15,1 0 0,-1-21 16,0 21-16,0-21 0,0 0 16,0 0-16,-21-1 0,22 1 0,-1-21 15,0 21-15,0-22 0,0 22 16,0-21-16,1 21 0,-22-22 0,21 1 16,-21 0-16,21-1 0,-21 1 0,0 0 15,21-1-15,-21 1 0,0 21 16,21 0-16,-21 0 0,0-1 0,0 1 15,0 0-15,-21 21 32,0 0-32,21 21 15,-21 0-15,21 1 0,0 20 16,0 0-16,-21-21 0,21 22 0,-22-1 16,22 0-16,-21 1 0,21-1 0,0 0 15,0 1-15,-21-22 0,21 21 16,0 1-16,0-22 0,0 0 0,0 21 15,0-21-15,0 1 0,0-1 0,0 0 16,21 0-16,0-21 16,1 0-16,20 0 0,-21 0 15,0 0-15,0 0 0,1 0 0,-1 0 16,21-21-16,-21 21 0,0-21 16,1 21-16,20-21 0,-21 21 15,0-22-15,0 22 0,1-21 0</inkml:trace>
  <inkml:trace contextRef="#ctx0" brushRef="#br1" timeOffset="-149756.79">19727 7112 0,'-21'0'16,"0"0"-1</inkml:trace>
  <inkml:trace contextRef="#ctx0" brushRef="#br1" timeOffset="-143716.42">13610 8361 0,'0'-21'15,"0"0"1,0-1 15,0 1-31,21 21 0,-21-21 16,0 0-16,0 0 0,0 0 16,0-1-16,0 1 15,0 0-15,-21 0 0,0 21 16,0 0-16,21-21 0,-21 21 0,-1 0 15,1 0-15,0 0 0,0 0 16,0 0-16,0 21 0,-22 0 0,22 0 16,0 0-16,0 1 0,0-1 15,21 21-15,-22-21 0,22 22 0,-21-1 16,21-21-16,0 21 0,0-20 16,0 20-16,0 0 0,0-21 15,0 22-15,0-22 0,0 21 0,21-21 16,1 22-16,-22-22 0,21 21 0,0-21 15,21 22-15,-21-22 16,1 0-16,-1 0 0,0-21 0,0 0 16,21 21-16,-20-21 0,-1 0 15,0 0-15,21 0 0,-21 0 0,1-21 0,-1 21 16,21-21-16,-21 0 0,0 0 16,1 0-16,-1-22 0,0 22 15,0 0-15,-21-21 0,21 20 0,0-20 0,-21 21 16,0-21-16,0 20 0,22 1 15,-22-21-15,0 21 0,0 0 16,0-1-16,0 1 0,0 0 16,0 42 15,0 0-31,0 1 16,0-1-16,0 0 0,-22 0 15,22 0-15,0 0 0,0 1 0,0 20 16,0-21-16,0 0 0,0 0 0,0 1 15,0-1-15,0 0 0,0 0 16,0 0-16,0 0 0,22-21 16,-1 22-16,0-22 0,0 0 15,0 0-15,0 0 16,1 0-16,-1-22 0,0 1 0,0 0 16,0 21-16,0-42 0,-21 21 0,22-1 15,-22 1-15,21 0 0,-21-21 0,21 21 16,-21-1-16,0 1 0,0-21 15,0 21-15,21 21 0,-21-21 16,0-1-16,0 1 16,0 42 15,0 1-31,0-1 0,0 0 0,0 21 16,0-21-16,0 1 0,0-1 15,0 0-15,0 0 0,0 0 16,0 0-16,0 1 0,21-1 0,-21 0 15,0 0-15,21 0 16,1-21-16,-1 0 0,0 0 0,0 0 16,0 0-16,0 0 0,1 0 15,-1 0-15,0-21 0,0 0 16,0 0-16,0 0 0,1-1 0,-1 1 16,0 0-16,0 0 0,0 0 15,0-22-15,-21 22 0,22 0 16,-1-21-16,0 21 0,-21-1 0,21 1 15,-21 0-15,0 0 0,-21 21 32,0 0-32,0 21 0,-1 0 15,22 0-15,-21 1 0,21-1 16,0 0-16,0 0 16,0 0-16,0 0 0,21 1 0,1-22 15,-1 21-15,-21 0 0,0 0 0,21-21 16,0 21-16,-21 0 0,0 1 15,21-1-15,-21 0 32,-21-21-17,0 0-15,0 0 16,0 0-16,-1 0 0,1 0 16,21-21-16,-21 21 0,0-21 0,0-1 15,21 1 1,-21 21-16,21 21 31,0 1-31,0-1 16,21 0-16,0 0 15,0-21-15,0 21 0,0-21 16,1 0-16,-1 21 0,0-21 16,0 0-16,0 0 15,0 0-15,1 0 0,20-21 0,-21 21 16,0-21-16,0 0 0,1 21 0,-1-21 15,0 0-15,0-1 0,0 1 16,0 0-16,1 0 0,-1 0 0,0-22 16,-21 22-16,21-21 0,0 21 15,-21-22-15,0 1 0,0 0 0,21-1 16,-21 22-16,0-21 0,0 0 0,0-1 16,0 22-16,0-21 15,0 21-15,0 42 31,0 0-31,0 21 16,-21-21-16,21 22 0,0-1 16,0-21-16,0 22 0,0-1 0,0 0 15,0 1-15,0-22 0,-21 21 0,21 0 16,0-20-16,0-1 0,0 21 16,0-21-16,0 0 0,0 1 0,0-1 15,0 0-15,21-21 0,0 0 16,1 0-16,-1 0 15,0 0-15,0 0 0,0 0 0,0 0 16,1-21-16,-1 0 0,21-1 16,-21 22-16,0-21 0,1 0 15,20 0-15,-21 0 0,-21 0 0,21-1 16,0 1-16,-21 0 0,22 0 0,-22 0 16,0 0-16,0-1 0,21 22 15,-21-21-15,0 42 31,0 1-31,0-1 0,-21 0 16,21 0-16,0 0 0,0 0 16,0 1-16,0-1 0,0 0 0,-22 0 15,22 0-15,0 0 0,0 1 16,0-1-16,22 0 16,-1-21-16,21 0 15,-21 0-15,0 0 0,1 0 16,-1 0-16,0-21 0,21 21 15,-21-21-15,1-1 0,-1 1 0,0 21 16,0-21-16,0 0 0,-21-21 16,0 20-16,0 1 0,0 0 0,0-21 15,0 21-15,0-1 0,0 1 0,0 0 16,-21 0-16,-21-21 16,21 42-16,-1 0 0,1 0 15,0 0-15,0 0 0,0 0 16,0 21-16,-1-21 0,1 21 0,0 0 15,21 0-15,-21 0 16,21 1-16,-21-22 0,21 21 0,0-42 47</inkml:trace>
  <inkml:trace contextRef="#ctx0" brushRef="#br1" timeOffset="-143477.03">14901 8234 0,'-21'21'0,"42"-42"0,-63 42 16,63-21 0,0 0-16,0 0 15,1 0-15,20 0 0,-21 0 16,43 0-16,-22 0 0,0 0 0,1 0 15,20 0-15,-21 0 0,1 0 16,-22 0-16,0 0 0,0 0 0,0 0 16,1 0-16,-22-21 15</inkml:trace>
  <inkml:trace contextRef="#ctx0" brushRef="#br1" timeOffset="-142509.22">16023 8403 0,'0'-21'0,"0"0"32,0 0-32,21 21 0,0 0 0,1-21 15,-1 21-15,0 0 0,0 0 16,0 0-16,0 0 0,1 0 0,-1 21 15,0-21-15,-21 21 0,21 0 0,-21 0 16,21 0-16,-21 1 0,0-1 0,0 0 16,0 0-16,0 0 0,0 0 15,0 1-15,0-1 0,0 0 16,0 0-16,0 21 0,0-20 16,0-1-1,-21-21 16,21-21-31,0-1 0,0 1 16,0 0-16,0 0 16,0 0-16,0 0 0,0-22 15,0 22-15,0 0 0,21-21 0,0 20 16,1 1-16,-1 0 0,0 0 16,0 0-16,0 0 0,0-1 0,22 1 15,-22 21-15,0 0 0,21 0 0,-20 0 16,20 0-16,64 64 15,-85-43-15,0 0 16,0 0-16,0 22 0,-21-22 0,0 0 16,0 0-16,0 0 0,0 22 15,0-22-15,0 0 0,0 0 16,0 0-16,-21-21 0,21 21 16,-21-21-16,21-21 31,0 0-16,0 0-15,0 0 16,0 0-16,0-1 16,0 1-16,0 0 0,0-21 0,0 21 15,21-1-15,0 1 0,1 0 0,-1 0 16,0 0-16,0 0 0,0-1 16,0 1-16,1 21 0,20 0 0,-21-21 15,0 21-15,22 0 0,-22 0 0,0 0 16,0 21-16,0 0 0,0 1 15,1-1-15,-1 0 0,-21 21 0,0-21 16,0 1-16,0 20 0,0-21 16,0 0-16,0 0 0,0 1 0,0-1 15,-21 0-15,21 0 16,-22-21-16,22 21 0,-21-21 0,21 21 16,0 1-1,0-44 32,21 1-47</inkml:trace>
  <inkml:trace contextRef="#ctx0" brushRef="#br1" timeOffset="-142223.86">17568 8276 0,'0'21'16,"0"1"0,0-1-16,0 0 0,0 0 15,0 0-15,0 0 0,0 1 16,0-1-16,0 0 0,0 0 16,-21 0-16,21 0 0,-21 1 0,21-1 15,0 0-15,0 0 16,0-42 31,0 0-32,21 0-15,0-1 0</inkml:trace>
  <inkml:trace contextRef="#ctx0" brushRef="#br1" timeOffset="-141864.06">17547 7959 0,'-21'0'0,"0"0"0,-64 63 15,64-42 1,21 1-16,0-1 0,0 0 16,0 0-16,0 0 15,21-21-15,0 0 0,0 0 0,1 0 16,-1 0-16,0 0 0,0 0 0,0 0 15,0 0-15,1 0 0,-1-21 16,-21 0-16,21 0 0,-21 0 16,0-1-16,0 1 0,0 0 0,0 0 15,0 0-15,0 0 16,-21 21-16,0 0 16,-1 0-16,1 0 0,0 21 15,0 0-15,0-21 0,0 21 16,21 0-16,0 0 0,-22 1 0,22-1 15,0 0-15,0 0 16,0 0-16,22 0 16,-1-21-16,0 0 0</inkml:trace>
  <inkml:trace contextRef="#ctx0" brushRef="#br1" timeOffset="-140863.95">17928 8297 0,'0'0'16,"-21"22"-16,21-1 31,21-21-31,21 0 0,-20 0 0,-1 0 16,0 0-16,21 0 0,-21 0 15,22 0-15,-22-21 0,21 21 0,1-22 16,-22 22-16,0-21 0,21 21 16,-21-21-16,1 21 15,-22-21-15,21 21 0,-21-21 16,-21 21 0,-1 0-16,1 0 15,0 0-15,0 21 0,0 0 0,0 0 16,-1 0-16,1 1 0,0-1 0,0 21 15,21-21-15,-21 0 0,0 22 16,-1-22-16,1 0 0,0 0 0,0 0 16,0 1-16,0-1 0,21 0 0,-22 0 15,1 0-15,21 0 0,-21 1 16,21-1-16,-21-21 0,0 0 16,21 21-1,0-42 1,0 0-1,0-1-15,21 1 0,0 21 16,-21-21-16,21 0 0,0 0 0,1 0 16,-1-1-16,0 1 0,-21 0 15,21 21-15,0-21 0,0 21 0,1 0 16,-1 0-16,0 0 16,0 0-16,-21 21 15,21-21 1,-21 21-16,0 0 0,0 1 15,0-1-15,21-21 0,1 21 16,-1-21-16,-21 21 0,21-21 0,0 0 16,0 0-16,-21 21 0,43-21 0,-22 0 15,0 21-15,21-21 0,-21 0 16,22 0-16,-1 0 0,0 0 0,1 0 16,-22 0-16,21 0 0,1-21 0,-1 0 15,-21 21-15,21-21 0,-20 21 0,-1-21 16,0 0-16,0-1 0,0 1 15,0 0-15,1 0 0,-1 0 16,-21 0-16,21-64 16,0 64-16,-21 0 0,0-22 15,0 22-15,0 0 0,0 0 16,-21 21 0,0 0-16,0 0 0,-1 21 15,1 0-15,0 0 0,0 0 0,0 1 16,0-1-16,-1 21 0,1-21 0,21 0 15,0 1-15,0 20 0,0-21 16,0 0-16,0 0 0,0 1 0,0-1 16,0 0-16,0 0 0,21 0 15,1 0-15,-1-21 0,0 0 16,0 0-16,0 0 0,0 0 0,1 0 16,-1 0-16,0 0 0,0 0 15,0 0-15,22 0 0,-22 0 16,0-21-16,-21 0 0,21 21 0,0-21 15,0 21-15,-21-21 0,22 0 16,-1 21-16,-21-22 0,21 22 16</inkml:trace>
  <inkml:trace contextRef="#ctx0" brushRef="#br1" timeOffset="-140716.83">19452 8573 0,'0'21'16,"-21"-21"-16</inkml:trace>
  <inkml:trace contextRef="#ctx0" brushRef="#br1" timeOffset="-124270.61">847 10605 0,'21'0'0</inkml:trace>
  <inkml:trace contextRef="#ctx0" brushRef="#br1" timeOffset="-123855.85">656 10583 0,'0'0'16,"-21"0"-16,0 22 0,0-22 15,-1 0-15,1 0 16,42 0 47,1 0-63,-1 0 0,21 0 0,0 0 15,1 0-15,20 0 0,-20 0 16,20 0-16,1 0 0,-1 0 0,1 0 15,20 0-15,-20-22 0,20 22 16,-20 0-16,-1-21 0,22 0 0,-21 21 16,-1 0-16,1-21 0,-22 21 15,0 0-15,1 0 0,-1-21 0,-21 21 16,0 0-16,0 0 0,1 0 16,-22-21-1,0-1 32,-22 22-47,1 0 0,0-21 16,-21 0-1</inkml:trace>
  <inkml:trace contextRef="#ctx0" brushRef="#br1" timeOffset="-123404.11">1609 10202 0,'0'0'0,"-22"0"0,22-21 16,-21 21-16,0 0 15,42 21 17,0 1-32,1-22 0,-1 21 15,21 0-15,-21-21 0,43 42 16,-22-42-16,-21 21 0,22 1 15,-22-22-15,21 21 0,-21-21 0,0 0 16,1 0-16,20 0 0,-21 0 16,0 21-16,0-21 15,1 0-15,-1 0 16,-21 21 0,-21 0-1,-1 0-15,1-21 0,0 22 16,0-1-16,-21 21 0,20-21 15,-20 0-15,0 1 0,-1 20 0,1-21 16,0 21-16,21-20 0,-22-1 16,1 21-16,21-21 0,-22 0 0,22 1 15,0-1-15,0 0 0,21 0 0,-21 0 16,21 0 0,21-21 15,0-21-31,0 0 15,0 21-15</inkml:trace>
  <inkml:trace contextRef="#ctx0" brushRef="#br1" timeOffset="-121183.39">2963 10160 0,'0'0'15,"0"-21"-15,0 0 0,0 0 16,0-1-16,0 1 16,-21 0-16,0 0 15,0 21-15,0 0 16,-1 0-16,1 0 15,0 21-15,0 0 0,0 0 16,0 22-16,21-22 16,-22 0-16,1 21 0,21 1 0,0-22 15,0 21-15,0 22 0,-21-22 16,21 0-16,0 22 0,-21-22 0,21 1 16,0-1-16,0 0 0,0 1 0,0-1 15,0-21-15,0 21 16,0-20-16,21-1 0,0 0 0,0 0 15,-21 0-15,22 0 0,-1-21 0,0 0 16,0 22-16,0-22 0,0 0 16,1 0-16,-1 0 0,0 0 0,0-22 15,0 22-15,0-21 0,1 0 0,-1 0 16,0 0-16,0 0 0,0-1 16,0 1-16,1 0 0,-22-21 0,21 21 15,-21-22-15,21 1 0,-21 21 16,0-22-16,0 22 0,0-21 15,21 21-15,-21 0 0,0-1 0,0 1 16,0 0-16,0 0 0,0 42 47,0 0-47,0 0 16,0 1-16,0-1 0,-21 21 0,21-21 15,0 22-15,0-22 0,0 21 0,0-21 16,0 22-16,0-22 0,0 0 15,0 21-15,0-21 0,0 1 0,0-1 16,0 0-16,21-21 16,0 0-16,0 21 0,1-21 15,-1 0-15,0 0 16,0-21-16,0 21 0,0-21 0,1 0 16,-1-1-16,0 1 0,0 0 15,0 0-15,-21-21 0,21 20 0,1-20 16,-1 0-16,0-1 0,-21 22 15,21-21-15,-21 0 0,0 20 0,21 1 16,-21-21-16,21 21 0,-21 0 16,0-1-16,0 44 47,0-1-47,0 0 0,0 21 0,0-21 15,0 1-15,0 20 0,0-21 16,0 21-16,0 64 15,0-63-15,0-22 0,0 0 16,0 0-16,0 0 16,0 0-16,22-21 15,-1 0-15,0 0 0,0 0 0,0 0 16,0 0-16,22-21 0,-22 21 16,0-21-16,0 0 0,0 0 0,22 0 15,-22-1-15,0 1 0,0-21 16,0 21-16,1-22 0,-1 22 15,-21-21-15,0 0 0,0 20 0,21 1 16,-21-21-16,0 21 0,-21 21 31,0 21-31,21 0 16,-22 0-16,22 0 0,0 1 16,0-1-16,0 0 0,0 0 0,0 0 15,0 0-15,0 1 0,22-1 0,-22 0 16,21-21-16,0 21 0,-21 0 0,21 0 15,0 1-15,0-1 16,1 0-16,-22 0 0,0 0 16,0 0-1,-22-21 1,1 0-16,0 0 16,0 0-16,0 0 0,0-21 15,-1 0-15,1 21 0,0-21 0,0 21 16,21-21-16,-21 21 15,21 21 17,0 0-17,21 0-15,-21 0 0,21 1 16,0-22-16,0 21 16,1-21-16,-1 21 15,0-21-15,0 21 0,0-21 0,0 0 16,1 0-16,-1 0 0,21 0 0,-21-21 15,22 0-15,-22 21 0,21-21 0,-21-1 16,22 1-16,-22 0 0,21-21 16,-21-1-16,0 22 0,1-21 0,-1-22 15,0 22-15,-21 0 0,0-22 0,21 22 16,-21 0-16,0-22 16,0 22-16,0 21 0,0-22 0,0 22 0,0-21 15,0 21-15,0-1 0,0 1 16,-21 21-1,0 21 1,21 1 0,0-1-16,0 0 0,0 21 15,-21-21-15,21 22 0,0-1 0,0 0 16,0 1-16,0-1 0,0 0 0,0 1 16,0-1-16,-22 0 0,22-20 15,0 20-15,0 0 0,0-21 0,0 1 16,0 20-16,0-21 0,0 0 0,0 0 15,22 1-15,-1-22 16,0 0-16,0 0 0,0 0 16,0 0-16,1 0 0,20 0 15,-21-22-15,0 1 0,0 0 0,1 0 16,20 0-16,-21 0 0,0-1 16,0 1-16,1-21 0,-22 21 0,21-22 15,-21 22-15,21 0 0,-21-21 0,21 21 16,-21-1-16,0 1 0,0 0 15,0 42 1,0 0 0,-21 1-16,0-1 0,21 0 15,-21 0-15,21 21 16,-22-20-16,22-1 0,0 21 0,0-21 0,0 0 16,0 1-16,0-1 0,0 0 15,0 0-15,0 0 16,22-21-16,-1 0 0,0 0 15,0 0-15,0 0 0,0 0 0,1 0 16,-1-21-16,0 21 0,0-21 0,0 0 16,0 0-16,-21-1 0,22 1 15,-1 0-15,-21 0 0,21-21 0,-21-1 16,0 22-16,0-21 0,0-1 0,0 22 16,0-21-16,0 21 0,-21 0 15,0-1-15,-1 1 0,1 21 16,0 0-16,-21 0 0,21 0 0,-1 0 15,1 0-15,-21 21 0,21 1 16,0-1-16,-1-21 0,1 21 0,0 0 16,0 0-16,21 0 0,-21 1 0,0-1 15,21 0-15,0-42 47</inkml:trace>
  <inkml:trace contextRef="#ctx0" brushRef="#br1" timeOffset="-120940.52">4233 10351 0,'0'0'16,"21"0"-1,1 0-15,-1 0 16,21 0-16,-21 0 0,22 0 0,20 0 15,-21 0-15,1-22 0,-1 22 0,0 0 16,1 0-16,-1 0 0,0 0 16,1-21-16,-22 21 0,0 0 0,0 0 15</inkml:trace>
  <inkml:trace contextRef="#ctx0" brushRef="#br1" timeOffset="-119620.28">5249 10414 0,'0'0'15,"21"0"-15,1-21 16,-1 21 0,0 0-16,0 0 15,0 0-15,0 0 16,1 0-16,-22 21 0,21 0 16,0 0-16,-21 1 0,0-1 0,0 0 15,21 21-15,-21-21 0,0 1 16,0 20-16,0-21 0,0 0 0,0 0 15,0 1-15,0-1 0,0 0 0,0 0 16,0 0 0,-21-21-1,21-21 1,0 0 0,0 0-16,0 0 0,0-1 0,0 1 15,0 0-15,0 0 0,0-21 0,0 20 16,0-20-16,0 21 15,0-21-15,21 20 0,0 1 0,0-21 16,1 21-16,-1 0 0,0-1 0,21 22 16,-21-21-16,1 21 0,-1 0 0,0 0 15,21 0-15,-21 0 0,1 21 16,-1 1-16,0-1 0,0 0 0,0 21 16,0-21-16,1 22 0,-1-22 0,-21 0 15,0 21-15,0-20 0,0-1 16,0 0-16,0 0 0,0 0 0,0 0 15,0 1-15,0-1 0,-21-21 63,21-21-63,0-1 16,0 1-16,0 0 0,0 0 15,0 0-15,0-22 0,0 22 0,0 0 16,0-21-16,21 21 0,-21-1 15,21-20-15,0 21 0,0 0 0,0 0 16,22-22-16,-22 43 0,0-21 0,0 0 16,0 21-16,1 0 0,-1 0 0,21 0 15,-42 21-15,21 0 0,0 0 16,1 1-16,-22-1 0,0 21 0,0-21 16,0 22-16,0-22 0,0 21 15,0-21-15,0 0 0,0 1 16,0-1-16,0 0 0,0 0 0,0 0 15,21-21 1,0 0 0,0 0-16,0 0 15,0-21-15,1 0 0,-1 0 16,0 0-16,0-22 0,-21 22 0,21 0 16,0 0-16,1-22 0,-22 22 15,0 0-15,0-21 0,21 21 16,0-1-16,-21 1 0,0 42 47,0 1-47,0-1 0,0 0 0,0 0 15,0 0-15,0 22 0,-21-22 16,21 0-16,-21 0 0,21 0 0,0 0 16,0 1-16,-22-1 0,1 0 15,0 0-15,21-42 47,0 0-47,0 0 16,0-1-16</inkml:trace>
  <inkml:trace contextRef="#ctx0" brushRef="#br1" timeOffset="-119407.41">6540 10160 0,'-63'-21'16,"42"21"0,42 0 62,0 0-78,0 0 0,0 0 15</inkml:trace>
  <inkml:trace contextRef="#ctx0" brushRef="#br1" timeOffset="-118748.78">7006 10287 0,'0'-21'15,"0"0"17,21 21-32,0 0 0,1 0 15,-1 0-15,0 0 0,0 0 16,0 0-16,-21 21 0,21-21 16,-21 21-16,22 0 0,-22 0 0,0 1 15,0-1-15,0 0 0,0 0 0,0 0 16,0 0-16,-22 1 0,1 20 15,0-21-15,-21 0 0,21 0 0,-1 1 16,-20-1-16,0 0 0,21 0 16,-1 0-16,-20 0 0,21-21 0,0 0 15,21 22-15,-21-22 16,42 0 0,0 0-1,0 0-15,0-22 0,0 22 16,1 0-16,-1 0 0,0 0 0,0 0 15,0 0-15,0 0 0,1 0 0,-1 0 16,0 22-16,0-22 0,21 21 0,-20 0 16,-1 0-16,0-21 0,64 106 31,-85-85-31,0 21 0,21 1 0,-21-1 16,21 0-16,-21 1 0,0 20 0,0-20 15,0 20-15,0 1 0,0-1 16,-21-21-16,0 22 0,-1-22 0,1 22 15,-21-22-15,0-21 0,-1 22 0,1-1 16,0-21-16,-1 0 0,22 0 0,-21-21 16,-1 0-16,1 0 0,0 0 0,-1 0 15,1 0-15,0-21 0,-1 21 16,1-21-16,0 0 0,21 0 0,-22 0 16,22-1-16,-21 1 0,21 0 0,-1 0 15,22 0-15,-21 0 0,21-1 16,0 1-16,-21 0 0,21 0 15,0 0-15,0 0 0,0-1 0,0-20 16,21 21-16,0-21 0,1-1 0,-1 1 16,0 0-16</inkml:trace>
  <inkml:trace contextRef="#ctx0" brushRef="#br1" timeOffset="-116707.7">7789 10456 0,'0'0'0,"21"-21"0,1 21 0,-22-21 16,0 0-16,21 21 0,-21-21 0,21 0 16,-21-1-16,0 1 15,0-21-15,0 21 0,0 0 0,0-1 16,0 1-16,-21 0 0,0 0 0,-1 0 15,1 0-15,0 21 0,-21 0 0,21-22 16,-22 22-16,22 0 0,-21 0 16,-1 22-16,22-22 0,-21 21 0,21 21 15,-22-21-15,22 0 0,0 22 0,0-1 16,0-21-16,0 22 0,21-1 16,-22 0-16,22 1 0,0-22 15,0 21-15,0-21 0,0 0 0,0 1 0,22-1 16,-1 0-16,0-21 15,0 0-15,0 0 0,0 0 0,1 0 16,-1 0-16,21 0 0,-21 0 0,22-21 16,-22 0-16,21-1 0,-21 1 0,22 0 15,-22-21-15,0 21 0,21-22 16,-21 22-16,-21-21 0,22-1 0,-22 22 16,0-21-16,21 21 0,-21 0 0,0-1 15,0 1-15,0 0 0,-21 21 31,-1 0-31,1 21 16,21 0-16,0 1 0,0-1 0,0 0 0,0 0 16,0 21-16,0-20 15,0-1-15,0 21 0,0-21 0,0 0 16,0 22-16,0-22 0,0 0 0,21 0 16,1 0-16,-1 1 15,0-22-15,0 0 0,0 0 0,0 0 16,1 0-16,20 0 0,-21 0 0,0-22 15,22 22-15,-22-21 0,0 0 0,21 0 16,-21 0-16,1 0 0,-1-22 16,0 1-16,0 21 0,0-22 0,-21 1 15,0 0-15,21 21 0,-21-22 0,0 1 16,0 0-16,0-1 16,0 1-16,0 21 0,0-22 0,0 22 15,0 0-15,0 0 0,-21 0 16,0 21-16,21 21 15,0 0 1,0 0-16,0 0 0,0 1 0,0 20 16,0-21-16,0 21 0,0 1 0,0-22 15,0 148 1,0-126-16,0-22 16,0 21-16,0-21 0,0 0 0,0 1 15,0-1-15,21 0 0,-21 0 16,21-21-16,1 0 0,-1 0 15,0 0-15,0 0 0,0 0 16,0-21-16,1 21 0,-1-21 0,0 0 16,0-1-16,0 1 0,0-21 15,1 21-15,-1-22 0,0 22 16,-21-21-16,21 21 0,0 0 0,0-22 0,-21 22 16,0 0-16,22 0 0,-22 0 15,0 42 16,0 0-31,0 0 16,-22 0 0,22 0-16,0 22 0,0-22 0,0 0 0,0 0 15,0 22-15,0-22 0,0 0 16,0 0-16,0 0 0,0 0 0,0 1 16,0-1-16,22-21 0,-1 21 15,0-21-15,0 0 0,0 0 16,0 0-16,1 0 0,20-21 0,-21 0 15,0-1-15,0 22 0,22-42 16,-22 21-16,0 0 0,0 0 0,0-22 16,1 22-16,-22-21 0,21 21 0,0-1 15,-21 1-15,0 0 0,0 0 16,21 0-16,-21 42 31,0 0-31,0 0 16,-21 0-16,21 1 0,0-1 0,0 0 15,-21 21-15,21-21 0,-21 1 16,21 20-16,0-21 0,0 0 0,0 0 16,0 1-16,0-1 0,0 0 15,21-21-15,0 0 0,0 0 16,0 0-16,0 0 0,1 0 0,-1 0 16,0 0-16,0-21 0,0 21 15,0-21-15,-21-1 0,0 1 16,22 0-16,-22 0 0,0-21 15,0 20-15,0 1 0,0 0 0,0-21 16,-22 21-16,1-1 0,0 22 0,0-21 16,0 0-16,0 21 0,-1 0 15,1 0-15,0 0 0,0-21 0,0 21 16,42-21 15,0 21-31,21 0 0,-20 0 16,20-21-16,-21-1 0,21 22 0,1 0 15,-22-21-15,21 21 0,1 0 0,-1 0 16,0 0-16,1 0 0,-1 0 16,0 0-16,-21 0 0,22 0 15,-22 0-15,-21 21 0,0 1 0,21-1 16,-21 0-16,0 0 0,0 0 0,0 0 16,0 1-16,0-1 0,0 21 15,-21-21-15,21 0 0,0 22 0,0-22 16,0 0-16,-21 0 0,21 0 0,0 1 15,0-1-15,-21 0 0,21 0 0,0 0 16,-22-21 31,22-21-47,0 0 0,0 0 0,0 0 16,0-1-16,0 1 0,0-21 15,0 21-15,0-22 0,22 1 0,-1 21 16,-21-21-16,21-1 0,0 22 0,0-21 15,22 21-15,-22-22 0,21 22 0,-21 0 16,22 0-16,-1 21 16,-21 0-16,21 0 0,1 0 0,-22 0 0,21 0 15,-21 0-15,1 21 0,-1 0 0,0 21 16,0-20-16,-21-1 0,0 0 16,0 21-16,0-21 0,0 1 15,0 20-15,0-21 0,0 0 0,0 22 16,0-22-16,-21 0 0,0 0 0,0 0 15,-1 0-15,22 1 16,-21-22 0,21-22-1,0 1 1,0 0-16</inkml:trace>
  <inkml:trace contextRef="#ctx0" brushRef="#br1" timeOffset="-116474.68">9207 9758 0,'0'0'0,"-21"0"0,0 0 15,0 0 16,0 0-15,0 0 0,-22 0-1</inkml:trace>
  <inkml:trace contextRef="#ctx0" brushRef="#br1" timeOffset="-116263.7">8213 10097 0,'21'0'0,"-42"0"0,63 21 16,-21-21-16,0 0 0,0 0 0,1 0 16,-1 0-16,21 0 0,-21 0 15,0 0-15,22 0 0,-22 0 0,21-21 16,-21 21-16,1 0 0,62-22 15,-63 1 1</inkml:trace>
  <inkml:trace contextRef="#ctx0" brushRef="#br1" timeOffset="-115656.62">11874 9948 0,'0'0'0,"0"-21"0,0 0 0,22-21 15,-1 21-15,-21-1 0,0 1 16,0 0-16,0 0 0,0 0 16,0 0-16,0-1 0,0 1 0,0 0 15,-21 0-15,-1 21 16,1 0-16,0 21 16,0 0-16,0 0 0,0 1 0,-1-1 15,1 21-15,0 0 0,0 1 16,0-1-16,21 0 0,0 1 15,-21 147 1,21-147-16,0-1 0,0-21 0,0 21 16,0 1-16,0-22 0,0 21 15,21-21-15,-21 1 0,21-1 0,0 0 16,0 0-16,0-21 0,1 0 0,-1 0 16,0 0-16,0 0 0,0 0 0,22-21 15,-22 0-15,21 21 0,-21-43 16,22 22-16,-1 0 0,-21 0 15</inkml:trace>
  <inkml:trace contextRef="#ctx0" brushRef="#br1" timeOffset="-115184.04">12382 10033 0,'0'-21'0,"0"42"0,0-63 16,0 21-16,-21 21 16,0 0-1,0 21-15,0 0 0,0 0 16,21 0-16,0 0 0,-22 1 15,1 20-15,21-21 0,0 0 0,0 22 16,0-22-16,0 21 0,0-21 0,0 22 16,0-22-16,0 0 0,0 21 0,0-21 15,21-21-15,1 22 0,-1-1 16,0-21-16,0 0 0,0 0 16,0 0-16,1 0 0,-1 0 0,21 0 15,-21 0-15,0-21 0,22-1 0,-22 22 16,0-21-16,0-21 0,0 21 0,22 0 15,-43-1-15,21-20 0,-21 21 16,0 0-16,0-22 0,-21-84 16,21 106-16,-21-21 15,-1 21-15,-20 0 0,21-1 16,0 22-16,-22 0 0,22 0 0,0 0 16,-21 0-16,21 0 0,-1 0 15,1 22-15,0-1 0,-21-21 0,42 21 16,-21 21-16,-1-21 0,22 1 15,-21-1-15,21 0 0,0 21 0,0-21 16,0 1-16,0-1 0,0 0 0,0 0 16,21 0-16,1 0 0,-1 1 15,0-22-15,-21 21 0,21-21 0,0 0 16,0 0-16,22 0 0,-22 0 0,0 0 16,0 0-16,22-21 0,-22-1 15,21 1-15</inkml:trace>
  <inkml:trace contextRef="#ctx0" brushRef="#br1" timeOffset="-114755.55">13208 9970 0,'21'-22'0,"0"1"15,-21 0 1,-21 21-16,0 0 0,0 0 16,0 0-16,-22 0 0,22 21 15,-21-21-15,-1 21 0,22 1 0,-21-1 16,21 0-16,0 0 0,-1 0 0,1 0 15,0 1-15,21-1 0,0 0 16,0 0-16,0 0 16,21-21-16,0 21 0,1-21 0,-1 0 15,0 22-15,0-1 0,21-21 0,-20 0 16,20 21-16,-21-21 0,21 0 16,-20 0-16,-1 21 0,0-21 15,21 0-15,-21 21 0,1 0 16,-22 1-16,0-1 15,-22 0 1,-20-21-16,0 21 0,21-21 0,-22 0 16,-20 0-16,20 21 0,1-21 0,0 0 15,-22 0-15,22 0 0,21 0 16,-22 0-16,22 0 0,0 0 16,21-21 15,21 21-31,0 0 0,1 0 15,-1-21-15,0 21 0,21-21 16,1 21-16,-1-21 0,0-1 0</inkml:trace>
  <inkml:trace contextRef="#ctx0" brushRef="#br1" timeOffset="-114423.55">13822 9821 0,'0'0'0,"0"-42"0,0 21 16,0 0-16,0 0 16,0 42 15,-21-21-31,21 42 0,-22-21 16,22 0-16,0 22 0,0-1 0,-21-21 15,0 22-15,21-1 0,-21 0 0,0 1 16,21-1-16,-21 0 0,21-21 0,-22 22 15,22-1-15,0 0 0,0-20 16,0 20-16,0-21 0,0 0 0,0 0 16,0 1-16,0-1 0,0 0 0,22-21 15,-1 0-15,0 0 16,0 0-16,0 0 16,0-21-16,1 0 0,-1-1 15,21 1-15,-21 0 0,0 0 0,1 0 16</inkml:trace>
  <inkml:trace contextRef="#ctx0" brushRef="#br1" timeOffset="-114219.59">13568 10139 0,'-21'0'16,"42"0"-16,-64 0 0,65 0 31,-1 0-31,0 0 15,0 0-15,0 0 0,0 0 0,22 0 16,-22 0-16,21 0 0,-21 0 16,1 0-16,20 0 0,-21-21 0,0 21 15,0 0-15,1 0 0,20-21 0,-21 21 16</inkml:trace>
  <inkml:trace contextRef="#ctx0" brushRef="#br1" timeOffset="-113097.12">15155 10033 0,'-21'0'32,"0"0"-17,21-21-15,0 0 31,0 0-15,0-1-16,21 1 16,0 21-16,0-21 0,1 21 15,20-21-15,-21 21 0,0 0 16,0-21-16,1 21 0,-1 0 16,21 0-16,-21 0 0,0 0 0,1 0 15,-1 0-15,0 21 0,21 0 16,-21 0-16,1 0 0,-1 22 0,0-22 15,-21 0-15,21 21 0,0-20 0,-21 20 16,0-21-16,0 21 0,0-20 16,0-1-16,0 21 0,0-21 0,0 0 15,0 1-15,0-1 0,0 0 0,-21-21 16,21 21-16,-21-21 0,0 0 16,0-21-1,21 0-15,0 0 16,0-1-1,0-20-15,0 21 0,0 0 0,0 0 16,21-22-16,-21 22 0,21 0 0,0-21 16,0 20-16,-21 1 0,21-21 15,1 21-15,-1 0 0,0-1 0,0 22 16,0-21-16,0 0 0,1 21 0,-1 0 16,-21-21-16,21 21 0,0 0 15,0 0-15,-21 21 78</inkml:trace>
  <inkml:trace contextRef="#ctx0" brushRef="#br1" timeOffset="-112476.56">16087 10181 0,'63'0'16,"-42"0"0,0 0-16,1 0 0,-1-21 15,0 0-15,0 21 0,0-21 0,22 21 16,-22-21-16,0-1 0,0 1 15,0 0-15,-21 0 0,21 0 16,-21 0-16,0-1 0,0 1 16,-21 21-1,0 0-15,0 0 0,-43 0 16,43 0-16,0 0 0,0 21 16,0 1-16,0-22 0,-1 21 15,1-21-15,0 21 0,0 0 0,21 0 16,0 0-16,0 1 15,0-1 1,0 0-16,0 0 109,0 0-93,0 0-16,0 1 16,0-1-16,0 0 15,0 0-15,0 0 16,0 0-16,21 1 16,0-22-16,-21 21 0,21-21 0,1 0 15,-1 21-15,0-21 16,0 0-16,21 0 0,-20 0 0,-1 0 15,0 0-15,0 0 0,0 0 0,22 0 16,-22 0-16,0 0 0,0 0 16,-21-21-16,21 21 0,0-21 0,1-1 15,-1 22-15,0-21 0</inkml:trace>
  <inkml:trace contextRef="#ctx0" brushRef="#br1" timeOffset="-111615.52">15642 10033 0,'0'-21'31,"0"0"-31,0 0 16,0-1-1,0 44 16,0-1-31,0 0 16,0 0-16,0 0 16,0 22-16,0-22 0,0 0 0,0 0 15,-21 21-15,21-20 0,0-1 0,0 21 16,0-21-16,-21 0 0,21 1 16,0-1-16,0 0 0,0 0 15,0 0-15,21-21 31,0 0-15,-21-21-16,21 0 0,0 21 16,-21-21-16,22 0 0,-1-1 0</inkml:trace>
  <inkml:trace contextRef="#ctx0" brushRef="#br1" timeOffset="-111068.59">16319 10054 0,'22'0'0,"-44"0"0,44-21 0,-1 21 0,0 0 15,-21-21 1,-21 21 15,0 0-31,-1 0 0,1 0 0,0 0 16,0 21-16,0-21 0,0 21 15,-1-21-15,-20 21 0,21 1 0,0-22 16,0 21-16,-22 0 0,22-21 0,0 21 16,0-21-16,21 21 0,-21 0 15,21 1 1,0-1 0,21 0-16,0-21 0,21 0 15,-21 0-15,1 0 16,20 21-16,-21-21 0,21 0 0,-20 0 15,20 21-15,-21-21 0,21 0 0,-20 21 16,20-21-16,-21 22 0,0-22 16,0 21-16,-21 0 0,0 0 15,0 0-15,-21-21 16,0 21-16,0-21 16,-21 22-16,-1-22 0,1 0 0,21 0 15,-22 21-15,1-21 0,0 0 0,-1 0 16,22 0-16,-21 0 0,21 0 15,0 0-15,-1 0 0,1 0 0,0 0 16,0 0-16,0 0 31,21-21-31,0-1 16,0 1 0,0 0-16,0 0 0,21 0 0</inkml:trace>
  <inkml:trace contextRef="#ctx0" brushRef="#br1" timeOffset="-110604.85">15769 9525 0,'-21'0'0,"-21"0"32,20 0-32,22 21 0,0 0 0,-21-21 0,0 22 15,21-1-15,0 0 0,0 0 0,0 0 16,0 0-16,0 1 16,0-1-16,0 0 0,0 0 15,21-21-15,0 0 0,1 0 16,-1 0-1,0 0-15,0 0 0,-21-21 0,21 0 16,0 21-16,1-21 0,-1 21 0,-21-22 16,0 1-16,0 0 0,0 0 15,0 0-15,0 0 0,-21-1 16,-1 1-16,1 21 0,0 0 16,0 0-16,0 0 0,0 0 0,-1 0 15,1 0-15,0 0 0,21 21 0,-21 1 16,21-1-16,-21 0 0,21 0 15,0 0-15,0 0 0,0 1 0,0-1 16,0 0-16,0 0 0,0 0 0,0 0 16,21-21-16,0 22 15,0-22-15,0 0 0</inkml:trace>
  <inkml:trace contextRef="#ctx0" brushRef="#br1" timeOffset="-109872.27">17462 9927 0,'-21'0'0,"42"0"0,-63-21 16,21 0-16,21 0 15,0 0-15,0-1 16,0 1-16,0 0 0,0 0 16,21 0-16,0 0 15,0 21-15,1 0 0,-1-22 0,21 22 16,-21 0-16,0 0 0,22 0 0,-22 0 15,21 22-15,-21-1 0,22 0 16,-22 0-16,0 0 0,0 22 0,0-22 16,1 21-16,-1-21 0,0 22 15,-21-22-15,0 21 0,0-21 0,0 0 16,0 22-16,0-22 0,0 0 16,0 0-16,-21 0 0,0-21 0,21 22 15,-22-22-15,1 0 16,0 0-1,21-22 1,-21 1-16,21 0 0,0 0 16,0-21-16,0 20 0,0 1 15,0 0-15,0-21 0,0 21 16,0-1-16,0 1 0,21 0 0,0 0 16,-21 0-16,21 0 0,1-1 0,-1 22 15,0 0-15,0-21 0,0 21 16,0 0-16,1 0 15,-1 0-15,0 0 0,-21 21 16,21 1-16,0-22 16,-21 21-16</inkml:trace>
  <inkml:trace contextRef="#ctx0" brushRef="#br1" timeOffset="-109496.49">18288 10033 0,'0'0'0,"0"21"15,21-21 1,0 0-16,0 0 16,1-21-16,-1 21 0,-21-21 15,21 21-15,0-21 0,0 0 16,0 21-16,-21-22 0,22 1 0,-22 0 16,21 0-16,-21 0 0,0 0 15,0-1-15,0 1 16,-21 21-16,-1 0 15,1 0-15,0 0 0,0 0 16,0 21-16,-22 1 0,22-22 0,0 21 16,0 0-16,0 21 0,0-21 0,-1 1 15,22-1-15,0 0 0,-21 0 16,21 21-16,0-20 0,0-1 16,0 0-16,0 0 0,0 0 15,21 0-15,1 1 0,-1-22 0,0 21 16,0-21-16,21 0 0,-20 0 0,-1 0 15,21 0-15,0 0 0,-20 0 16,20 0-16,0 0 0,-21 0 0,22 0 16,-1 0-16</inkml:trace>
  <inkml:trace contextRef="#ctx0" brushRef="#br1" timeOffset="-106343.58">19325 9885 0,'0'-21'0,"0"42"0,0-63 0,-21 20 16,0 22-16,0-21 0,-1 0 0,1 21 16,0-21-16,0 21 0,0 0 0,0 0 15,-1 0-15,-20 0 0,21 0 0,0 0 16,-22 21-16,22-21 0,0 21 16,-21 22-16,21-22 0,-1 0 0,1 21 15,0-21-15,21 22 0,0-22 16,-21 0-16,21 21 0,0-20 15,0-1-15,0 21 0,0-21 0,0 0 16,21 1-16,0-22 0,-21 21 0,21-21 16,1 0-16,-1 21 0,0-21 15,0 0-15,21 0 0,-20 0 0,-1 0 16,21 0-16,-21-21 0,22 21 0,-22-21 16,21-1-16,-21 1 0,22 0 15,-22 0-15,0-21 0,0 20 16,0-20-16,0 0 0,1-1 0,-1 1 15,0-21-15,0 20 0,-21-20 0,0 20 16,0-20-16,0 21 0,0-1 16,0 1-16,0 21 0,0-22 0,0 22 15,0 0-15,0 0 0,0 0 0,-21 21 16,0 0 0,0 0-16,21 21 0,-22 0 15,22 0-15,-21 0 0,21 22 0,0-1 16,0 0-16,0 1 0,0 20 15,0-20-15,0-1 0,0 0 0,0 1 16,0-1-16,0 0 0,0 1 0,0-1 16,0-21-16,0 0 0,0 22 15,0-22-15,0 0 0,21 0 16,1-21-16,-1 21 0,0-21 0,0 0 16,0 21-16,22-21 0,-22 0 0,21 0 15,-21 0-15,22 0 0,-22 0 16,21-21-16,0 0 0,-20 21 0,-1-21 15,21 0-15,-21 0 0,0-1 0,1-20 16,-1 21-16,0 0 0,-21-22 16,0 22-16,21 0 0,-21-21 15,0 21-15,0-1 0,0 1 0,0 0 16,0 42 0,-21 0-1,21 1-15,-21-1 0,21 0 16,0 0-16,0 21 0,0-20 15,-21 83 1,21-83-16,0-1 16,0 0-16,0 0 0,0 0 15,21-21-15,0 0 16,0 0-16,0 0 0,0 0 0,1 0 16,-1 0-16,0 0 0,0 0 0,21 0 15,-20 0-15,-1-21 0,0 21 0,-21-21 16,21 0-16,0 0 0,0-1 15,1-20-15,-22 21 0,21 0 16,-21 0-16,21-1 0,-21 1 16,0 0-16,0 0 0,0 0 15,21 21-15,-21-21 16,0-1 15,-21 22 47,0 22 344,21-1-406,0 0-16,0 0 15,0 0-15,0 0 0,0 1 0,0-1 16,0 0-16,0 0 0,0 0 16,0 0-16,0 1 15,21-22-15,-21 21 0,21-21 16,0 21-16,0-21 0,1 0 16,-1 0-16,21 0 15,-21 0-15,0 0 0,1 0 0,-1 0 16,0 0-16,0 0 0,0 0 0,0-21 15,1 21-15,-1-21 0,0-1 0,0 1 16,0 0-16,0-21 0,-21 21 16,22-1-16,-1-20 0,0 21 0,0-21 15,0 20-15,0 1 0,1 0 16,-1 0-16,-21 0 0,0 0 0,21-1 16,0 22-16,-21 22 15,0-1 1,0 0-16,0 0 15,0 0-15,0 0 16,0 1-16,0-1 0,21-21 47,0 0-31,-21-21-16,0-1 15,22 22-15,-22-21 0,0 0 16,21 0-16,-21 0 0,0 0 15,0-1-15,-21 22 32,-22 0-17,22 22-15,0-1 16,0 0-16,21 0 0,-21 21 0,-1-20 16,22-1-16,-21 0 0,21 0 0,0 0 15,-21 22-15,21-22 0,0 0 16,0 0-16,0 0 0,0 0 0,0 1 15,0-1-15,21 0 0,0-21 16,-21 21-16,22-21 0,-1 0 16,0 0-16,21 0 0,-21 0 0,22 0 15,-22 0-15,21 0 0,-21 0 0,1 0 16,20 0-16,-21-21 0,0 21 0,22-21 16,-22 0-16,0-1 15,21 1-15,-21 0 0,1 0 0,-1 0 16,21-22-16,-21 1 0,-21 0 15,21 21-15,-21-1 0,0 1 16,0 0-16,0 0 0,0 0 0,-21 21 16,0 0-16,0 0 0,21 21 15,-21 0-15,0 0 0,21 0 16,-22 1-16,22-1 0,0 21 0,0-21 16,0 0-16,0 1 0,0-1 0,0 0 15,0 0-15,0 0 0,0 0 16,0 1-16,22-1 15,-1-21-15,0 0 16,0 0-16,0 0 0,0 0 0,1 0 16,20 0-16,-21 0 0,0 0 15,0 0-15,1 0 0,-1-21 0,0-1 16,0 1-16,0 0 0,0 0 0,22 0 16,-22-22-16,0 22 15,21 0-15,-20-21 0,-1 21 0,21-22 16,-21 22-16,0 0 0,1 0 0,-1 0 15,21-1-15,-21 1 0,0 21 16,1 0-16,-1 0 0,0 0 0,0 0 16,0 0-16,-21 21 0,0 1 0,21-1 15,-21 0-15,0 0 0,0 0 16,0 0-16,0 1 0,0-1 0,0 0 16,0 0-16,0 0 15,0 0 1,0-42 15,0 0-15,0 0-16,0 0 15,0 0-15,0-1 0,-21 1 16,21 0-16,0 0 0,0 0 0,-21 0 16,0 21-16,0-22 15,0 22-15,-1 0 16,1 0-16,0 0 0,0 22 0,0-1 15,0-21-15,-1 21 0,1 0 16,0 0-16,0 0 0,21 22 16,-21-22-16,0 0 0,-1 0 0,1 0 0,21 1 15,0-1-15,-21 0 0,21 0 16,0 0-16,0 0 0,0 1 0,0-1 16,0 0-16,0 0 0,0 0 15,21-21-15,0 0 16,-21 21-16,22-21 0,-1 0 0,0 0 0,0 0 15,0 0-15,22 0 0,-22 0 16,0 0-16,0 0 0,0-21 0,0 0 16,22 0-16,-22 0 0,0 0 15,0-1-15,0 1 0,1-21 0,-1 21 16,0-22-16,0 1 0,0 0 16,0-1-16,1-20 0,-22 21 0,21-1 15,0-20-15,-21 20 0,21 1 0,-21 0 16,0 21-16,0-22 0,0 22 15,0 0-15,0 0 0,0 0 16,0-1-16,0 1 0,-21 21 16,0 0-1,21 21-15,-21-21 16,-1 22-16,22-1 0,0 0 0,0 0 16,-21 21-16,21-20 0,-21 20 0,21 0 15,0 1-15,-21-1 0,21 0 16,0 1-16,0-1 0,0 0 0,0-21 15,0 22-15,0-22 0,0 21 0,0-21 16,0 1-16,0-1 0,21 0 0,0 0 16,0 0-16,1-21 0,-22 21 15,21-21-15,0 0 0,0 0 16,0 0-16,0 0 0,1 0 0,20 0 16,-21 0-16,0 0 0,0 0 15,1 0-15,20-21 0,-21 21 0,0-21 16,0 21-16,1-21 0,-1 0 0,0 21 15,0-21-15,-21-1 16,21 22-16,-21-21 16,21 21-1</inkml:trace>
  <inkml:trace contextRef="#ctx0" brushRef="#br1" timeOffset="-106096.72">23410 10075 0,'-21'22'16,"0"-22"15</inkml:trace>
  <inkml:trace contextRef="#ctx0" brushRef="#br1" timeOffset="70815.98">233 12319 0,'0'0'0,"-21"0"0,-1 0 16,1 0-16,-21 0 0,21 0 15,0 0-15,-22 0 0,22 0 0,0 0 16,42 0 46,43 0-46,-1 0-16,22 0 0,-1 0 0,1 0 16,0 0-16,-1 0 0,1 0 15,-21 0-15,20 0 0,1 0 0,0 0 16,-22 0-16,22 0 0,-22 0 16,1 0-16,-1 0 0,-20 0 0,-1 0 15,0 0-15,-21 0 0,1 0 16,-1 0-16,-42-21 47,-1 21-47,1 0 15,0 0 1,0 0-16,0 0 0,0 0 16,-1 0-16,1 0 0,0 0 15,0 0-15</inkml:trace>
  <inkml:trace contextRef="#ctx0" brushRef="#br1" timeOffset="71314.05">825 12044 0,'0'0'0,"0"-21"16,22 21 31,-1 21-47,0 0 15,0-21-15,21 21 0,-20 0 16,20-21-16,0 22 0,1-1 0,-1-21 15,0 21-15,22-21 0,-22 21 16,0-21-16,1 0 0,20 21 0,-20 0 16,-22-21-16,21 0 0,-21 0 15,0 22-15,1-22 0,-1 0 16,-21 21-16,0 0 16,-21 0-16,-1-21 0,1 21 15,-21 0-15,21 1 0,-22-1 16,1 0-16,0 0 0,-22 0 15,22 0-15,-22 1 0,22-1 16,0 0-16,-1 0 0,1 0 0,0 0 16,21 1-16,-1-22 0,1 21 15,0 0-15,21 0 0,0 0 16,21-21 0,0 0-1,1-21-15</inkml:trace>
  <inkml:trace contextRef="#ctx0" brushRef="#br1" timeOffset="72884.66">2455 12107 0,'21'-21'0,"-42"42"0,42-84 0,1 63 0,-22-21 15,0 0-15,0-1 0,0 1 16,0 0-16,0 0 0,-22 21 15,1 0 1,0 0-16,0 0 0,0 21 16,0 0-16,-1 0 0,1 22 15,0-1-15,0 0 0,0 1 0,0 20 16,-1-20-16,1-1 0,0 21 0,21-20 16,0 20-16,0-20 0,0-1 15,0 21-15,0-20 0,0-1 0,0 0 16,0 1-16,21-1 0,0-21 15,1 22-15,-1-22 0,0 0 16,21-21-16,-21 0 0,22 0 16,-22 0-16,21 0 0,1 0 0,-1 0 15,0-21-15,1 0 0,-1-22 0,-21 22 16,21-21-16,-20-1 0,20 22 16,-21-21-16,0 0 0,0-1 0,-21 1 15,0 0-15,0-1 0,0 22 16,22-21-16,-22 21 0,0-1 0,0 1 15,0 0-15,0 0 0,0 42 32,0 0-32,-22 0 15,22 1-15,0-1 0,0 21 16,0-21-16,0 22 0,0-22 0,0 0 16,0 21-16,0-21 0,0 22 0,0-22 15,0 0-15,0 21 0,0-20 16,0-1-16,22-21 0,-1 21 0,0-21 15,0 0-15,85-42 32,-64 20-32,-21 1 0,-21 0 15,22 0-15,-1-21 0,0 20 0,0 1 16,0-21-16,-21 21 0,0-22 16,0 22-16,21 0 0,-21 0 0,0 0 15,0 0-15,0-1 0,0 1 16,0 42 15,0 1-31,0-1 0,0 0 16,0 0-16,0 0 0,0 22 0,0-22 15,0 0-15,0 21 0,0-21 16,0 1-16,0 20 0,0-21 0,0 0 16,0 0-16,22 1 0,-22-1 15,21 0-15,0-21 0,0 0 16,0 0-16,0 0 0,1 0 15,-1-21-15,21 0 0,-21-1 16,22 1-16,-1 0 0,0 0 0,1-21 16,-1-1-16,0 22 0,1-21 0,-22-1 15,21 1-15,-21 0 0,0-1 16,1 22-16,-22 0 0,0-21 0,0 21 16,-22 21-1,-20 0-15,21 0 0,0 21 16,0 0-16,-1 0 0,1 0 0,0 0 15,21 1-15,0-1 0,0 21 16,0-21-16,0 0 0,0 1 16,21 20-16,-21-21 0,21 0 0,22 0 15,-22 1-15,0-22 0,0 21 16,0 0-16,1 0 0,-1 0 0,0-21 16,-21 21-16,21-21 0,-42 0 31,0 0-31,0-21 15,-1 21-15,1-21 0,0 21 0,0-21 16,0 21-16,0-21 0,-1 21 16,1 0-16,0 0 0,21 21 31,0 0-31,0 0 0,0 0 16,21-21-16,0 22 0,1-22 15,-1 21-15,0-21 0,0 21 16,21-21-16,-20 0 0,-1 0 0,21 0 15,0 0-15,-20 0 0,20-21 0,0 0 16,-21 21-16,22-22 0,-1 1 16,-21-21-16,22 21 0,-22-22 0,0 22 15,21-21-15,-21 0 0,1-1 0,-1 1 16,-21-22-16,21 22 0,-21-21 16,21 20-16,-21-20 0,0 20 0,0 1 15,0 21-15,0-21 0,0 20 0,0 1 16,-21 42 15,21 1-31,-21 20 0,0-21 0,21 21 16,0 22-16,0-22 0,-22 1 15,22-1-15,-21 21 0,21-20 0,-21-1 16,21 0-16,0 1 0,0-22 16,0 21-16,0 1 0,0-22 0,0 0 15,0 0-15,0 0 0,0 0 0,21 1 16,0-22-16,1 0 15,-1 0-15,0 0 0,0-22 16,0 1-16,0 0 0,1 0 16,-22 0-16,21-22 0,-21 22 0</inkml:trace>
  <inkml:trace contextRef="#ctx0" brushRef="#br1" timeOffset="73059.56">4297 12361 0,'0'0'0,"-21"0"0,-1 0 15,1 0-15,21 22 16,21-22 0,1 0-1,-1 0-15,21 0 0,-21 0 0,22 0 16,-22 0-16,21 0 0,-21-22 0,22 22 16,-1-21-16,-21 21 15</inkml:trace>
  <inkml:trace contextRef="#ctx0" brushRef="#br1" timeOffset="74035">4847 12256 0,'0'21'32,"0"0"-32,-21-21 15,0 21-15,21 0 0,-21 0 16,-1 1-16,22-1 0,-21 0 0,21 21 16,0-21-16,0 1 0,0-1 0,0 0 15,0 0-15,0 0 0,0 0 16,21 1-16,1-1 0,-1-21 15,21 0-15,-21 0 0,0 0 0,1 0 16,20 0-16,-21 0 16,0 0-16,22 0 0,-22-21 0,0 21 15,-21-22-15,21 1 0,-21 0 0,0 0 16,0 0-16,0 0 0,0-1 16,0 1-16,-21 0 0,0 0 0,0 0 15,-1 0-15,1-1 0,-21 22 0,21 0 16,-22-21-16,22 21 0,-21 0 15,21 0-15,0 0 0,-1 0 16,44 0 0,-1 0-1,0 0-15,21 0 0,1-21 0,-1 0 0,0 21 16,-21 0-16,22-21 0,-1 21 16,-21 0-16,22 0 0,-1-21 0,-21 21 15,21 0-15,1 0 0,-22 0 16,21 0-16,-21 21 0,1-21 0,-1 21 15,-21 0-15,0 0 0,21 0 0,-21 1 16,0-1-16,0 0 16,0 0-16,0 0 0,0 0 0,0 1 15,0-1-15,0 0 0,-21 0 16,21 0-16,-21 0 16,21 1-16,-22-22 0,22-22 46,0 1-46,0 0 16,0-21-16,0 21 0,0-1 0,22-20 16,-1 21-16,0-21 0,0 20 0,0-20 15,0 21-15,22 0 0,-22 0 16,0-1-16,21 1 0,-20 21 0,-1 0 16,0 0-16,21 0 0,-21 0 0,22 21 15,-22 1-15,0-1 16,-21 0-16,0 0 0,21 0 15,-21 0-15,21 22 0,-21-22 0,0 0 16,0 0-16,0 0 0,0 43 16,0-43-16,0 0 15,0-42 32,0 0-47,0 0 0,0 0 0,22-1 16,-1 1-16,0 0 0,0-21 0,0 21 15,0-22-15,1 22 0,20-21 16,-21-1-16,21 22 0,-20 0 0,20 0 16,0 0-16,-21 21 0,22 0 15,-22 0-15,0 0 0,0 21 0,0 0 16,1 0-16,-22 22 0,0-22 16,0 21-16,0-21 0,0 22 0,0-22 15,-22 21-15,1-21 0,0 22 0,21-22 16,-21 0-16,0 0 0,21 0 15,-21 0-15,21 1 0,-22-22 16,44 0 0,-1-22-1,0 1-15,0 0 0,0 0 16,22 0-16</inkml:trace>
  <inkml:trace contextRef="#ctx0" brushRef="#br1" timeOffset="74243.88">6773 12213 0,'0'0'0,"0"21"16,0 1 0,-21-1-16,21 21 0,0-21 15,-21 0-15,0 1 0,0-1 16,21 21-16,-22-21 0,1 0 0,21 1 16,0-1-16,-21 0 0,0 0 0,21 0 15,0 0-15,0 1 16,21-22-1,0-22 1,0 1-16,1 0 0</inkml:trace>
  <inkml:trace contextRef="#ctx0" brushRef="#br1" timeOffset="74419.78">6858 12044 0,'0'0'16,"-21"0"-16,0-21 0,-1 21 15,1 0 1,0 0-16,21 21 16,0 0-1,21-21 1,0 0 0</inkml:trace>
  <inkml:trace contextRef="#ctx0" brushRef="#br1" timeOffset="75178.59">7408 12340 0,'0'0'0,"0"-21"0,0 0 16,0 0-16,0 0 15,0-1-15,0 1 16,21 21-16,1-21 0,-1 21 15,0 0-15,0 0 0,0-21 16,0 21-16,1 0 0,-1 0 16,0 0-16,0 21 0,0 0 0,0 0 15,1 1-15,-22-1 0,0 0 0,0 0 16,0 21-16,0-20 0,-22-1 16,1 21-16,-21-21 0,21 0 0,-22 1 15,22 20-15,-21-21 0,0 0 0,20 0 16,-20-21-16,21 22 0,0-1 0,0-21 15,-1 0 1,22-21 0,0-1-16,0 1 0,22 21 15,-1 0-15,0 0 16,0-21-16,0 21 0,0 0 0,22 0 16,-22 0-16,21 0 0,1 0 0,-22 21 15,21 0-15,0-21 0,1 22 0,-1-1 16,0 21-16,1-21 0,-1 22 15,-21-22-15,22 21 0,-22 0 0,0 1 16,-21-1-16,0 22 0,0-22 0,0 0 16,0 1-16,-21 20 0,0-21 15,-22 1-15,1 20 0,0-20 16,-1-1-16,-20 0 0,-1 1 0,22-1 16,-22 0-16,1-21 0,-1 22 0,1-22 15,-1-21-15,1 0 0,21 0 16,-22 0-16,1 0 0,-1-21 0,22 0 15,-22-22-15,22 22 0,0-21 0,-1 21 16,1-22-16,21 22 0,0-21 0,-1 21 16,22-1-16,0 1 0,0-21 15,0 21-15,22 0 0,-1-1 0,0 1 16,0 0-16,0-21 0,22 21 0,-22-1 16,21-20-16,0 0 0</inkml:trace>
  <inkml:trace contextRef="#ctx0" brushRef="#br1" timeOffset="75703.29">8318 12256 0,'22'-22'0,"-44"44"0,44-65 0,-22 22 15,0 0-15,0 0 16,-22 0-16,1-1 0,0 1 0,0 0 15,21 0-15,-21 0 0,0 0 16,-1 21-16,1 0 0,0 0 16,0 0-16,0 21 0,0 0 0,-1 0 0,1 0 15,0 22-15,0-22 0,0 21 16,0 0-16,-1 1 0,1-1 16,0 0-16,21-20 0,0 20 0,-21-21 15,21 0-15,0 22 0,0-22 0,0 0 16,0 0-16,21-21 0,0 0 15,0 0-15,1 0 0,-1 0 16,21 0-16,-21 0 0,0-21 0,22 0 16,-22 0-16,21-1 0,-21 1 0,1 0 15,-1-21-15,0 21 0,0-22 16,0 1-16,-21 21 0,21-22 16,-21 22-16,0-21 0,0 21 0,0 0 15,-21 21 1,0 21-16,21 0 15,0 0-15,-21 21 0,0-20 0,21-1 16,-21 21-16,21-21 0,0 0 0,0 22 16,0-22-16,0 0 0,0 0 15,0 0-15,21 1 0,0-1 0,0 0 16,0-21-16,0 0 0,1 0 16,-1 0-16,0 0 0,0 0 0,0 0 15,0-21-15,1 0 0,-1-1 16</inkml:trace>
  <inkml:trace contextRef="#ctx0" brushRef="#br1" timeOffset="75944.15">8805 11853 0,'0'-21'0,"0"42"0,0-84 0,0 42 16,0 0-16,0-1 0,-21 22 16,0 0-16,0 0 0,0 22 15,-1-1-15,22 0 0,-21 21 16,21 1-16,0-1 0,-21 0 0,21 1 15,-21-1-15,21 0 0,0 22 16,0-22-16,0-21 0,0 22 0,0-1 16,0-21-16,0 21 0,0-20 15,0-1-15,0 0 0,0 0 0,21-21 16,43 21 0,-43-21-16,0-21 0,21 0 15,1 0-15,-22 0 0</inkml:trace>
  <inkml:trace contextRef="#ctx0" brushRef="#br1" timeOffset="76826.65">9334 11980 0,'0'0'0,"-21"22"32,0-1-32,21 0 0,-21 0 0,0 0 15,0 22-15,21-22 0,-22 21 0,1-21 16,0 22-16,21-22 0,0 21 0,0-21 15,-21 0-15,21 1 0,0-1 16,0 0-16,0 0 0,0 0 16,21-21-16,0 0 0,0 0 15,22 0-15,-22 0 0,0 0 16,0 0-16,22-21 0,-22 21 0,0-21 16,0 0-16,21 0 0,-20-1 15,-1 1-15,0-21 0,21 21 0,-21-22 16,1 22-16,-22 0 0,21 0 15,-21 0-15,21 0 0,-21 42 47,-21 0-47,0 0 0,-1 0 0,22 0 16,0 1-16,-21-1 0,21 21 0,0-21 16,-21 0-16,21 1 15,0-1-15,0 0 0,0 0 16,21-21-16,0 0 0,1 0 15,-1 0 1,0 0-16,-21-21 16,0 0-16,0 0 15,0-1-15,0 1 0,0 0 0,0-21 16,0 21-16,0-22 0,0 22 0,0-21 16,0-1-16,0 22 0,21 0 15,0-21-15,0 21 0,1-1 16,-1 1-16,21 21 0,-21 0 0,0 0 15,1 0-15,-1 0 0,0 0 16,0 21-16,0 1 0,0 20 0,1-21 16,-22 0-16,0 22 0,21-1 0,-21-21 15,21 21-15,-21-20 0,0 20 16,0-21-16,0 0 0,0 0 16,0 1-16,0-1 0,0 0 0,0 0 15,-21-21 1,0 0-16,-1 0 15,22-21 1,0 0-16,0 0 0,0-1 0,0-20 16,0 21-16,0-21 0,22-1 15,-1 1-15,21 0 0,-21-1 0,22 1 16,-22 0-16,21-1 0,-21 22 0,22 0 16,-22 0-16,21 21 0,-21 0 15,0 0-15,22 0 0,-22 21 0,0 0 16,-21 0-16,21 22 0,0-22 0,-21 21 15,0-21-15,0 22 0,0-1 16,0-21-16,0 21 0,0-20 16,0-1-16,0 21 0,0-21 0,0 0 15,0 1-15,-21-1 0,0-21 16,0 0 15,21-21-31,-21-1 16</inkml:trace>
  <inkml:trace contextRef="#ctx0" brushRef="#br1" timeOffset="77039.53">9864 11769 0,'-22'-21'0,"44"42"0,-65-42 0,22 21 15,0 0-15,0 0 16,0 0 62,-1 0-78</inkml:trace>
  <inkml:trace contextRef="#ctx0" brushRef="#br1" timeOffset="77219.42">8763 12044 0,'-21'0'0,"42"0"0,-63 21 15,20-21-15,22 21 16,22-21-16,-1 0 16,0 0-16,21 0 0,-21 0 0,22 0 15,-1 0-15,0 0 0,22 0 0,-22 0 16,22-21-16,-22 21 0,0 0 15,1-21-15</inkml:trace>
  <inkml:trace contextRef="#ctx0" brushRef="#br1" timeOffset="78254.83">10964 12002 0,'21'0'15,"1"0"1,-1 0-16,0 0 16,0 0-16,0-22 0,0 22 15,22 0-15,-1 0 0,0 0 0,22 0 16,-22-21-16,1 21 0,20 0 0,-21 0 15,22 0-15,-1 0 0,-20 0 16,20 0-16,-20 0 0,-1 0 0,0 0 16,-21 0-16,1 0 0,-1 0 0,-21 21 15,-21-21 1,-1 0-16,1 0 0,-21 22 0,21-22 16,-22 0-16,-20 0 0,21 21 0,-1-21 15,-20 0-15,-170 42 31,191-21-31,-1-21 0,1 0 0,21 21 16,0-21-16,-22 0 0,22 22 16,42-22 15,0 0-31,1 0 0,-1 0 0,21 0 16,0 0-16,1 0 0,20 0 15,-20 0-15,20 0 0,-21-22 0,22 22 16,-22 0-16,1-21 0,20 21 0,-42 0 15,22-21-15,-22 21 0,21 0 0,-21-21 16,0 21-16,-21-21 16,0 0-16,0-1 15,0 1-15,0 0 0,0 0 16,0 0-16,0 0 0,0-1 0,0 1 16,-21 0-16,21 0 0,0 0 15,-21 0-15,0-1 16,0 22-16,0 0 15,-1 0-15,1 0 16,21 22 0,0-1-16,0 0 0,0 0 15,0 0-15,21-21 0,1 21 16,-1 1-16,21-22 0,-21 21 16,22-21-16,-1 0 0,0 0 15,1 0-15,-1 0 0,0 0 0,1 0 16,-1 0-16,0 0 0,1 0 15,-22 0-15,0-21 0,0 21 0,0 0 16,-21-22-16,-21 22 16,0 0-16,0 0 15,0 0-15,-1 0 0,-20 22 16,21-1-16,-21 0 0,20 0 0,-20 0 16,21 22-16,0-22 0,-22 21 0,22 0 15,0-20-15,0 20 0,21-21 0,-21 0 16,21 0-16,-21 22 0,21-22 15,0 0-15,0 0 16,21-21 0,0 0-16</inkml:trace>
  <inkml:trace contextRef="#ctx0" brushRef="#br1" timeOffset="79899.84">13695 11684 0,'0'-21'31,"21"21"-31,-21-21 0,21 0 16,0 21-16,-21-22 0,21 1 15,1 0-15,-22 0 0,21 0 0,0 0 16,-21-22-16,21 22 0,0 0 0,-21-21 16,21 20-16,-21-20 0,22 0 15,-22 21-15,0-1 0,0 1 0,0 0 16,0 0-16,0 0 0,0 42 31,0 21-31,0-21 0,0 22 16,0-1-16,0 0 0,-22 1 0,1-1 0,21 0 15,0 22-15,0-22 0,-21 1 16,21-1-16,-21 0 0,21 1 16,-21-1-16,21 0 0,-21 1 0,21-1 15,0 0-15,0 1 0,-22-22 0,22 21 16,-21-21-16,21 0 0,-21 1 16,21-1-16,0 0 0,-21-21 15,0 0-15,0 0 0,-1 0 16,1 0-16,0-21 0,0 0 0,0-1 15,0 1-15,-1-21 0,1 0 16,0 20-16,0-20 0,0 0 16,0 21-16,-1-22 0,22 22 0,0 0 15,-21 0-15,21 42 32,0 0-32,0 0 0,0 0 15,21 1-15,1-1 0,-22 21 0,21-21 16,0 22-16,0-22 0,0 0 15,0 0-15,1 0 0,-1 0 0,0 1 16,21-1-16,-21-21 0,22 0 16,-22 0-16,21 0 0,1 0 0,-1 0 15,0 0-15,-21-21 0,22 21 0,-1-22 16,0 1-16,-20 0 0,20-21 16,-21 21-16,0-22 0,-21 22 15,21-21-15,-21 21 0,0-22 0,22 22 16,-22 0-16,0 0 0,0 0 0,0 42 47,-22 0-47,22 0 0,-21 0 0,0 22 15,21-22-15,0 0 0,0 21 0,-21-21 16,21 1-16,-21-1 0,21 0 16,0 0-16,0 0 0,0 0 0,0 1 15,0-44 1,21 22-1,0-21-15,0 0 16,0 0-16,1 0 0,-22-22 0,21 22 16,0 0-16,0-21 0,0 21 0,0-1 15,1 1-15,-22 0 0,21 0 16,0 21-16,0 0 16,-21 21-1,0 0-15,0 0 0,0 1 16,21-1-16,-21 0 0,0 0 15,0 0-15,0 0 0,21 1 0,-21-1 16,22 0-16,-1-21 0,-21 21 0,21-21 16,0 0-16,0 0 0,0 0 15,1 0-15,-1 0 0,0 0 16,0 0-16,0 0 0,0-21 0,1 0 16,-1 0-16,0-1 0,0 1 15,0 0-15,0-21 0,1 21 0,-1-22 16,0 1-16,0 0 0,0-1 0,-21 1 15,0 0-15,21-1 0,1 1 0,-22 21 16,0-22-16,0 22 0,0 0 16,0 0-16,0 0 0,-22 42 31,22 0-15,-21 0-16,21 22 0,-21-22 15,21 21-15,-21 0 0,21-20 0,0 20 16,-21 0-16,21 1 0,0-22 15,0 21-15,0 0 0,0-20 0,0 20 16,0-21-16,0 0 0,21 22 16,0-22-16,0-21 0,0 0 0,1 0 15,-1 0-15,0 0 0,21 0 16,-21 0-16,22-21 0,-22 21 0,21-22 16,-21 1-16,22 0 0,-22 0 15,0 0-15,0 0 0,0-1 0,1 1 16,-22 0-16,21 0 0,-21 0 15,-21 21 1,-1 0-16,1 0 0,0 0 16,0 21-16,0 0 0,21 0 15,-21 0-15,21 1 0,0-1 16,0 21-16,0-21 0,0 0 16,0 1-16,21-1 0,0 0 15,0-21-15,0 0 0,0 0 16,1 0-16,20 0 0,-21 0 0,0 0 15,22-21-15,-22 21 0,0-21 16,0-1-16,0 1 0,0 21 16,1-21-16,-1 0 0,0 0 0,-21 0 15,0-1-15,0-20 0,0 21 0</inkml:trace>
  <inkml:trace contextRef="#ctx0" brushRef="#br1" timeOffset="80104.27">14711 11621 0,'0'21'0,"0"-42"0,21 42 31,0-21-31,0 0 0,0 0 16,22 0-16,-1 0 0,0 0 0,22-21 0,-22 21 15,22-22-15,-22 22 16,0 0-16,1 0 0,-1 0 0,0 0 15,-20 0-15,-1 0 0,0-21 0</inkml:trace>
  <inkml:trace contextRef="#ctx0" brushRef="#br1" timeOffset="81053.07">16214 11832 0,'0'-21'32,"0"0"-17,0 0-15,0 0 0,0-1 16,0-20-16,-22 21 16,1 0-16,21 0 0,0-1 0,-21 22 15,0-21-15,0 21 0,0 0 16,-1 0-16,-20 0 0,21 0 0,0 0 15,-22 0-15,22 21 0,-21-21 0,21 22 16,-22-1-16,22 0 0,0 0 16,-21 21-16,21-20 0,-1-1 0,1 0 15,21 0-15,0 21 0,0-20 0,0-1 16,0 0-16,0 0 0,21 0 16,-21 0-16,43-21 0,-22 0 15,0 0-15,21 0 0,-20 0 16,168-63-1,-148 42-15,-20 0 16,20-1-16,-21 1 0,0 0 0,22 0 16,-43 0-16,21 0 0,0 21 0,-21-22 15,21 1-15,-21 0 0,0 42 47,0 0-47,0 1 16,0-1-16,0 0 0,0 21 15,0 1-15,0-1 0,0 0 0,0 1 16,0 20-16,0 1 0,21-1 16,0 1-16,-21-1 0,0 22 0,22-22 15,-1 22-15,0 0 0,-21-1 16,21 1-16,-21 0 0,21-1 0,-21 1 16,21 0-16,-21-1 0,0 1 0,22 0 15,-22-1-15,21 1 0,-21 0 0,0-22 16,0 1-16,0-1 0,0-21 0,0 1 15,0-1-15,0 0 0,0-20 16,0-1-16,0 0 0,-21-21 0,-1 0 16,1 0-16,0 0 0,0-21 15,0 0-15,0-1 0,-22 1 0,22-21 16,-21 21-16,-1-43 0,22 22 16,-21 0-16,0-22 0,20 1 0,-20-1 15,21-21-15,-21 22 0,20-1 0,1-20 16,0 20-16,21-20 0,0-1 0,0 21 15,0-20-15,0 20 0,0 1 16,21-1-16,0 1 0,22 20 0,-22-20 16,0 21-16,21-1 0,-20 1 0,20 0 15,0-1-15,-21 1 16,22 0-16,-22-1 0,21 22 0,1-21 16,-1-1-16,0-20 0</inkml:trace>
  <inkml:trace contextRef="#ctx0" brushRef="#br1" timeOffset="81635.82">16616 11642 0,'-43'0'31,"43"-21"-31,0-1 16,0 1-16,0 0 0,0 0 15,22 21-15,-1 0 16,0-21-16,0 21 0,0 0 16,0 0-16,1 21 0,-1 0 15,0 0-15,-21 0 0,21 1 0,0-1 16,-21 21-16,0-21 0,0 22 16,0-1-16,0-21 0,0 21 0,0 1 15,0-22-15,0 21 0,0-21 0,-21 22 16,0-22-16,0 0 0,21 0 15,-21-21 1,21-21-16,0 0 16,0 0-16,0-22 15,0 22-15,0 0 0,21-21 16,-21 21-16,0-22 0,0 22 0,21 0 0,-21-21 16,21 20-16,0 1 0,-21 0 15,0 0-15,21 21 0,1-21 16,-1 21-16,0 0 15,0 0-15,0 0 0,0 0 0,1 21 16,-1 0-16,0-21 16,-21 21-16,21-21 0,0 21 0</inkml:trace>
  <inkml:trace contextRef="#ctx0" brushRef="#br1" timeOffset="83589.13">17462 11853 0,'0'0'0,"22"0"0,-1 0 15,-21-21-15,21 21 16,-21-21-16,21 0 0,-21 0 16,0 0-16,0-1 0,0 1 15,0 0-15,0 0 0,0 0 0,-21 21 16,0-21-16,0-1 0,-1 22 16,1 0-16,0 0 0,0 0 15,0 22-15,-22-1 0,22-21 16,-21 42-16,21-21 0,0 0 0,-22 1 0,22 20 15,0-21-15,0 21 0,21-20 16,0 20-16,-21-21 0,21 0 0,0 0 16,0 1-16,0-1 0,0 0 15,21-21-15,0 0 0,0 0 16,0 0-16,0 0 0,1 0 0,20 0 16,-21 0-16,21-21 0,-20 0 0,20-1 15,-21 1-15,21 0 0,-20 0 0,-1 0 16,0-22-16,0 22 0,0 0 15,0-21-15,-21 21 0,0-1 0,0 1 16,0 0-16,0 0 0,0 0 0,-21 21 31,0 0-31,0 0 0,21 21 16,-21 0-16,0 21 0,21-20 16,0-1-16,0 0 0,-22 0 15,22 21-15,0-20 0,0-1 16,0 0-16,0 0 0,0 0 0,0 0 15,0 1-15,22-1 0,-1-21 0,0 21 16,0-21-16,0 0 16,22 0-16,-22 0 0,0-21 15,21 0-15,-21 21 0,22-22 0,-22-20 0,0 21 16,21 0-16,-20-22 0,-1 22 16,0-21-16,0 0 0,21-1 15,-42 1-15,22 0 0,-1-1 0,-21 1 16,21 0-16,-21-1 0,0 22 0,0-21 0,0 21 15,0-1 1,-21 22 0,0 22-16,-1 20 0,1-21 15,21 0-15,-21 22 0,21-1 16,-21-21-16,21 21 0,-21 1 0,0-1 16,21-21-16,0 22 0,0-1 0,0-21 15,0 21-15,0-20 0,0 20 0,0-21 16,0 0-16,0 0 0,0 1 15,21-22-15,0 0 0,0 0 0,0 0 16,0 0-16,22 0 0,-22 0 0,0 0 16,21-22-16,-20 1 15,20 0-15,-21 0 0,21 0 0,-20 0 16,-1-1-16,21 1 0,-21 0 0,0 0 16,1 0-16,-22 0 0,0-1 15,-22 22 16,22 22-31,-21-1 0,0 0 16,0-21-16,21 21 0,0 0 16,0 0-16,-21 1 0,21-1 0,0 0 15,0 0-15,0 0 0,0 0 0,0 1 16,0-1-16,21-21 0,0 0 16,0 0-16,0 0 15,1 0-15,-1 0 0,21 0 0,0 0 16,-20 0-16,20-21 0,-21-1 0,0 22 15,22-21-15,-22 0 0,0 0 16,0 0-16,-21 0 0,21-1 0,-21 1 16,21 0-16,-21 0 0,0 0 15,-21 42 1,0-21 0,21 21-16,-21 0 0,0-21 0,0 21 15,21 1-15,-22-1 0,1 0 0,21 0 16,-21 0-16,21 0 0,0 1 15,0-1-15,0 0 16,0-42 15,21 0-31,0 21 0,1-22 16,-1 1-16,-21 0 0,21 0 0,0 0 16,0-22-16,0 22 0,1 0 0,-22 0 15,21 0-15,0 21 0,-21-21 16,21-1-16,-21 44 15,0-1 1,0 0-16,0 0 0,0 0 16,-21-21-16,21 21 15,0 1-15,0-1 0,0 0 0,0 0 16,0 21-16,0-20 0,0-1 0,21 0 16,0 0-16,0 0 0,1-21 0,20 21 15,-21 1-15,21-22 0,1 0 16,-1 0-16,0 0 0,1 0 0,-1 0 15,0 0-15,1 0 0,-1-22 0,0 1 16,1 0-16,-22 0 0,21 0 16,-21-22-16,1 22 0,-1-21 15,0 21-15,-21-22 0,0 22 0,0-21 16,0 21-16,0-22 0,0 22 0,-21 21 16,0 0-1,-1 0-15,1 0 0,0 0 0,-21 21 16,21-21-16,-1 22 0,1-1 0,0 0 15,0 0-15,0 0 0,0 0 0,-1 1 16,22-1-16,0 0 0,0 0 16,0 0-16,0 0 0,22-21 15,-1 0-15,0 0 0,0 0 16,0 0-16,0 0 0,22 0 16,-22 0-16,0-21 0,0 0 0,0 21 15,1-21-15,-1 0 0,0 21 0,-21-21 16,0-1-16,21 22 0,-21-21 15,21 21-15,-21-21 16,0 42 15,-21-21-15,0 21-16,21 1 0,-21-1 16,0 0-16,21 0 0,-22 21 0,1-20 15,21 20-15,-21 0 0,0 1 16,21 20-16,-21-21 0,21 1 0,-21 20 15,21 1-15,-22-1 0,22 1 0,0-1 16,-21 22-16,21 0 0,0-1 0,0 1 16,0 0-16,-21-1 0,0 1 15,21 21-15,0-22 0,-21 1 16,21 21-16,-21-21 0,-1-1 0,22-20 16,-21 20-16,21-20 0,-21-1 0,0 1 15,21-22-15,-21 1 0,21-1 16,-21-21-16,-1 0 0,1 0 0,0-21 15,0 0-15,0 0 0,0 0 0,-1 0 16,1-21-16,0 21 0,-21-21 0,42 0 16,-21 0-16,-1 0 0,1-1 0,0 1 15,0-21-15,0 21 0,21 0 0,-21-22 16,-1 1-16,1 21 16,21-22-16,0 1 0,-21 0 0,21-1 15,-21 1-15,21 0 0,0-1 0,0-20 16,0 21-16,0-22 0,0 22 0</inkml:trace>
  <inkml:trace contextRef="#ctx0" brushRef="#br1" timeOffset="83824.21">19008 11557 0,'0'0'0,"-22"0"32,22 21 15,0 0-32</inkml:trace>
  <inkml:trace contextRef="#ctx0" brushRef="#br1" timeOffset="84026.19">17970 11853 0,'-21'0'0,"42"0"0,-21 0 31,43 0-15,-22 0-16,21-21 0,-21 21 0,22 0 16,20-21-16,-20 21 0,-1-21 0,21 21 15,-20-21-15,20 0 0,-20 21 0</inkml:trace>
  <inkml:trace contextRef="#ctx0" brushRef="#br1" timeOffset="86110.1">21103 11726 0,'21'0'32,"0"0"-32,1-21 0,-1 21 0,0-21 0,0 0 15,21 0-15,-20 21 0,20-21 0,0-1 16,-21 1-16,22-21 0,-22 21 15,21 0-15,-21-22 0,1 22 16,-22-21-16,0 21 0,0-22 0,0 22 16,0 0-16,-22 0 0,1 0 0,0-1 15,-21 22-15,21 0 0,-22 0 16,22 0-16,-21 0 0,21 22 0,-22-1 16,22 0-16,0 0 0,-21 0 0,42 0 15,-22 1-15,22 20 0,0-21 16,0 0-16,0 0 0,0 22 0,0-22 15,22 0-15,-22 21 0,21-20 0,0-1 16,21 21-16,-21-21 0,1 0 16,-1 22-16,21-22 0,-21 0 15,0 21-15,-21-20 0,0-1 0,0 0 16,0 0-16,0 0 0,0 0 0,-21 1 0,-21-22 16,21 0-16,-22 0 15,22 0-15,-21 0 0,0 0 0,20 0 16,-20 0-16,0-22 0,21 1 0,-1 0 15,-20 0-15,21 0 0,21 0 16,-21-1-16,21-20 0,-21 21 0,21 0 16,0 0-16,0-22 0,0 22 0,0 0 15,0 0-15,0 42 32,0 0-32,0 0 15,0 0-15,0 1 0,21-1 0,-21 0 16,21 0-16,-21 0 15,0 0-15,21 22 0,0-22 0,0 0 16,1 0-16,-1 0 0,0-21 0,0 22 16,0-22-16,22 0 0,-22 0 15,21 0-15,0 0 0,1 0 0,-1 0 16,0 0-16,1-22 0,-1 1 0,0 21 16,-20-21-16,20 0 0,0 0 15,-21 0-15,1-22 0,-1 22 0,0 0 16,0 0-16,-21-22 0,21 22 0,-21 0 15,0 0-15,0 0 0,0 0 0,-21 21 47,0 21-47,0-21 0,21 21 0,-21 0 16,-1 0-16,22 0 0,-21 1 16,21 20-16,0-21 0,0 0 0,0 0 15,0 1-15,0-1 0,0 0 0,0 0 16,21 0-16,1-21 0,-1 21 0,0-21 15,0 0-15,21 0 0,-20 0 16,20 0-16,-21 0 0,21 0 0,1 0 16,-22-21-16,21 0 0,1 21 0,-1-42 15,0 21-15,-21-1 0,22 1 16,-22-21-16,21 0 0,-21 20 16,1-20-16,-1 0 0,0-22 0,0 22 15,0 0-15,-21-22 0,0 22 16,0-1-16,0 1 0,0 0 0,0-1 15,0 22-15,0 0 0,-21 21 16,0 0-16,0 0 16,0 21-16,-1 22 0,22-22 15,-21 21-15,0 0 0,21 1 0,-21-1 16,21 0-16,0 1 0,0-1 16,0 0-16,-21 1 0,21-1 0,0 0 15,0-20-15,0 20 0,0-21 16,21 21-16,-21-20 0,21-1 0,0 0 15,0 0-15,1-21 0,20 0 16,-21 21-16,0-21 0,22 0 0,-1 0 16,0-21-16,1 21 0,-1-21 0,0 0 15,1 0-15,-22-1 0,21 1 16,-21 0-16,22-21 0,-22 21 0,0-1 16,-21-20-16,0 21 0,21 0 0,-21 0 15,0-1-15,0 1 0,-21 21 16,0 0-16,0 0 15,-1 0-15,1 21 0,-21 1 0,21-1 16,0 0-16,-1 0 0,1 0 16,0 0-16,21 1 0,0-1 15,0 0-15,0 0 0,0 0 0,0 22 16,0-22-16,21-21 0,-21 21 0,21 0 16,22 0-16,-22-21 0,0 0 15,0 0-15,0 0 0,22 0 0,-1 0 16,-21 0-16,22 0 0,-1-21 0,0 21 15,-21-21-15,22 0 0,-1 0 0,-21-1 16,0-20-16,1 21 0,-1 0 16,0-22-16,0 22 0,-21 0 15,0 0-15,0 0 0,0 0 16,0 42 0,-21-21-16,21 21 15,-21 0-15,0 0 0,21 0 0,0 1 16,-22-1-16,1 0 0,21 0 0,-21 0 15,21 0-15,0 1 0,-21-1 16,21 0-16,-21 0 16,21-42 15,0 0-31,0 0 16,21-1-16,-21 1 0,21 0 0,-21 0 15,21 0-15,0 0 0,1-22 16,-1 22-16,-21 0 0,21 0 15,0 0-15,0-1 0,0 1 0,1 21 16,-1 0-16,0 0 16,-21 21-16,0 1 15,0-1-15,0 0 0,0 0 0,0 0 16,0 22-16,0-22 0,0 0 0,0 0 16,0 0-16,0 0 0,0 1 15,21-1-15,0 0 16,0-21-16,1 0 0,-1 0 0,0 0 15,21 0-15,-21 0 0,1 0 0,20 0 16,-21-21-16,0 0 0,0 21 16,22-22-16,-22 1 0,0 0 15,21 0-15,-42 0 0,22 0 0,-1-22 16,-21 22-16,0 0 0,0 0 0,0-22 16,0 22-16,0 0 15,0 42 1,-21 0-16,-1-21 0,22 22 15,-21 20-15,21-21 0,0 0 16,0 0-16,-21 1 0,21-1 0,0 0 16,0 0-16,0 0 0,0 0 15,0 1-15,21-22 0,0 21 16,1-21-16,-1 0 16,0 0-16,0 0 0,0 0 0,0-21 15,1 21-15,-1-22 0,-21 1 0,21 0 16,0 21-16,0-21 0,0 0 15,-21-22-15,0 22 0,22 0 0,-22-21 16,0 21-16</inkml:trace>
  <inkml:trace contextRef="#ctx0" brushRef="#br1" timeOffset="86448.1">23812 11134 0,'-42'21'0,"84"-42"0,-105 63 15,21-21-15,20-21 0,22 21 0,0 1 16,-21-1-16,21 0 16,0 0-16,21-21 0,1 21 15,-1-21-15,0 0 0,0 0 0,0 0 16,22 0-16,-22 0 0,0 0 16,0-21-16,0 21 0,0-21 0,1 0 15,-22 0-15,0-1 0,0 1 0,0 0 16,0 0-16,0 0 15,-22 0-15,1 21 0,0 0 0,0 0 16,0 0-16,-22 0 0,22 21 0,-21-21 16,21 21-16,0 0 15,-1 0-15,1 22 0,0-22 0,21 0 16,-21 0-16,21 0 0,0 22 0,0-22 16,0 0-16,0 0 0,21 0 15,21-21-15,-20 21 0,-1-21 0</inkml:trace>
  <inkml:trace contextRef="#ctx0" brushRef="#br1" timeOffset="87563.17">24299 11472 0,'0'0'0,"-21"0"16,0 0-1,0 0-15,21 22 16,-21-1-16,-1 0 0,22 0 0,0 0 16,0 0-16,0 1 0,0-1 0,0 0 15,0 0-15,0 0 0,0 0 16,0 1-16,0-1 0,22 0 16,-1-21-16,0 0 0,0 0 15,0 0-15,0 0 0,1 0 0,-1 0 16,0 0-16,0 0 15,0-21-15,0 21 0,1-21 0,-1-1 16,0 1-16,0 0 0,0-21 0,-21 21 16,21-22-16,1 22 0,-22-21 0,0 21 15,21-22-15,-21 22 0,0 0 16,0 0-16,0 42 16,-21 0-1,-1 0-15,22 0 0,-21 1 16,21-1-16,-21 0 0,21 21 0,0-21 15,0 1-15,0-1 0,0 0 0,0 0 16,0 0-16,0 0 0,21-21 0,0 22 16,22-1-16,-22-21 15,21 0-15,1 21 0,-1-21 0,0 0 16,1 0-16,-1 0 0,-21 0 0,21-21 16,-20 0-16,20-1 0,-21 1 0,0 0 15,0 0-15,1 0 0,-1-22 16,0 22-16,-21-21 0,21 21 0,-21-22 15,0 22-15,0 0 0,0 0 0,-21 21 32,0 21-32,0 0 15,-1 0-15,22 1 0,-21-1 0,21 21 16,-21-21-16,0 0 16,21 1-16,0 20 0,0-21 0,-21 0 0,21 0 15,0 1-15,0-1 0,0 0 16,0 0-1,0-42 17,0 0-32,0 0 0,21-1 15,0-20-15,-21 21 16,21 0-16,0 0 0,1-22 0,-1 22 16,0-21-16,0 21 0,0-1 0,0 1 15,1 0-15,-1 0 0,0 21 16,0 0-16,0 0 0,0 0 15,1 0-15,-1 0 0,-21 21 0,0 0 16,21 0-16,-21 22 0,21-22 0,-21 0 16,0 21-16,21-20 0,0-1 15,-21 0-15,0 21 0,0-21 0,0 1 16,0-1-16,0 0 16,-21-21-1,21-21 1,0 0-16,-21 21 15,21-22-15,0 1 0,0 0 0,0 0 16,0 0-16,21-22 0,0 22 16,1-21-16,-1 0 0,0-1 15,21 1-15,1 21 0,-1-22 0,0 1 16,-21 21-16,22 0 0,20 21 0,-20 0 16,-1 0-16,0 0 0,-21 21 15,22 0-15,-22 21 0,0-20 0,0 20 16,-21 0-16,0-21 0,0 22 0,0-1 15,0 0-15,0 1 0,0-22 16,-21 21-16,0-21 0,0 22 0,0-22 16,-1 0-16,1 0 0,0 0 15,0 1-15,0-22 0,0 0 0,-1 21 16,1-21-16,0 0 16,-21 0-16,21 0 0,-1 0 15,-20 0-15</inkml:trace>
  <inkml:trace contextRef="#ctx0" brushRef="#br1" timeOffset="88810.36">14838 13610 0,'0'0'0,"0"-42"0,0 21 0,0-22 0,0 22 16,0 0-16,0-21 0,0 21 0,0-1 15,0 1-15,0 0 16,-21 21-16,21 21 15,0 0-15,-22 1 0,22 20 0,0 0 16,0 1-16,0-1 0,0 21 16,-21-20-16,21 20 0,-21-20 0,21-1 15,0 0-15,0 1 0,0-1 0,0-21 16,0 21-16,0-20 0,0-1 16,0 0-16,0-42 31,0 0-31,21 21 0,0-22 15,-21 1-15,22-21 0,-1 21 16,-21-22-16,21 22 0,0-21 0,0 0 16,0-1-16,-21 1 0,22 0 0,-1-1 15,0 22-15,-21 0 0,21 0 16,0 21-16,-21 21 16,0 0-16,0 0 0,21 22 15,-21-22-15,0 21 0,0 0 0,0 1 16,0-22-16,0 21 0,0 1 0,22-22 15,-22 0-15,0 21 0,21-21 16,0 1-16,-21-1 0,21-21 16,0 21-16,0-21 0,1 0 0,-1 0 0,0 0 15,0 0-15,21 0 0,-20 0 16,20-21-16,-21 0 0,0-1 16,22 1-16,-22 0 0,0-21 0,0 21 15,0-22-15,0 1 0,1 0 0,-22-1 16,0 1-16,21 0 0,-21-1 15,21 1-15,-21 0 0,0 20 0,0 1 16,0 0-16,0 0 0,0 42 31,0 0-31,0 0 0,0 22 0,0-22 16,0 21-16,0 1 0,0-1 16,0 0-16,0 1 0,0-22 0,0 21 15,0-21-15,0 22 0,0-22 16,0 0-16,21 0 0,0 0 0,-21 0 15,21-21-15,1 0 0,-1 0 16,0 0-16,0 0 0,0 0 0,0-21 16,1 21-16,20-21 0,-21 0 0,0 0 15,0 0-15,1-1 0,-1 1 16,-21-21-16,0 21 0,21 0 0,-21-22 16,0 22-16,0 0 0,0 0 15,0 42 16,-21 0-31,21 0 0,0 0 0,-21 1 16,21-1-16,0 0 16,0 0-16,0 0 0,0 0 15,0 1-15,21-22 32,0 0-32,-21-22 0,21 22 15</inkml:trace>
  <inkml:trace contextRef="#ctx0" brushRef="#br1" timeOffset="89167.39">15981 13335 0,'-21'0'0,"42"0"0,-64 0 0,22 0 16,0 0-16,0 0 16,0 21-16,21 0 15,0 1-15,0-1 0,0 0 0,0 0 16,0 0-16,21-21 15,0 0-15,0 0 0,22 0 16,-22 0-16,0 0 0,64-21 16,-64 21-16,0-21 15,-21 0-15,0 0 0,0-1 16,0 1-16,0 0 16,-21 0-16,0 0 0,-1 21 0,-20 0 15,21-21-15,0 21 0,-22 0 16,22 0-16,0 0 0,0 21 0,0-21 15,21 21-15,0 0 0,-21 0 16,21 0-16,0 1 0,0-1 0,0 0 16,0 21-16,0-21 0,0 1 0,0-1 15,21 0-15,0 0 0,0-21 16,0 0-16,0 0 0,22 0 0</inkml:trace>
  <inkml:trace contextRef="#ctx0" brushRef="#br1" timeOffset="89447.31">16595 13314 0,'-22'21'0,"44"-63"0,-22 63 0,0-63 16,0 20-16,0 1 0,0 0 0,0 0 15,-22 21 1,22 21-16,-21 0 16,21 0-16,-21 1 0,0-1 0,21 21 15,-21 0-15,21 1 0,0-1 16,0 0-16,-21 128 15,21-128-15,0 0 0,0-20 16,0 20-16,0-21 16,0 0-16,0 0 0,0 1 0,0-1 0,21-21 31,0 0-31,0 0 16,0-21-16,0-1 0,1 1 15,-22-21-15,21 21 0,0-22 0</inkml:trace>
  <inkml:trace contextRef="#ctx0" brushRef="#br1" timeOffset="89902.58">16870 13293 0,'0'0'0,"0"-43"16,21 1-16,-21 21 0,0 0 15,21 21-15,-21 21 32,0 0-32,0 0 0,0 22 0,0-22 15,0 21-15,0 0 0,0-20 16,0 20-16,0 0 0,0 1 0,0-1 15,-21 0-15,21 1 0,-21-1 0,21-21 16,0 21-16,0-20 0,0-1 16,0 0-16,0 0 0,0 0 0,0 0 15,-21-21-15,21-21 32,0 0-32,0 0 15,0 0-15,0-22 0,0 22 16,0 0-16,0-21 0,21 21 0,-21-22 15,21 22-15,0-21 0,0 21 16,0-1-16,1 1 0,-1 0 0,0 21 16,21 0-16,-21 0 0,1 0 15,-1 0-15,0 21 0,0 0 16,-21 1-16,21-1 0,-21 21 0,0-21 16,0 22-16,0-22 0,0 21 15,0-21-15,0 0 0,0 22 0,0-22 16,-21 0-16,21 0 0,-21 0 0,0 1 15,0-1-15,-1-21 32,1-21-17,21-1-15,0 1 0,-21 0 16</inkml:trace>
  <inkml:trace contextRef="#ctx0" brushRef="#br1" timeOffset="90099.47">16319 13504 0,'-21'0'0,"42"0"0,-63 0 16,84 0 15,-20 0-31,-1 0 0,21 0 16,0 0-16,1 0 0,-1-21 0,0 21 0,1-21 15,-1 21-15,0 0 16,1 0-16,-22-21 0,21 21 0,-21-21 15,22 21-15,-1 0 0</inkml:trace>
  <inkml:trace contextRef="#ctx0" brushRef="#br1" timeOffset="90947.79">17928 13208 0,'0'0'0,"-21"0"15,21-21-15,0 0 16,21 21 0,0 0-16,0 0 15,22 0-15,-22 0 0,21 0 0,1 0 16,-1 0-16,-21 0 0,21 21 16,1 0-16,-22 0 0,0 0 15,0 1-15,-21-1 0,0 0 0,0 0 16,-21 0-16,0 0 0,-21 22 15,20-22-15,-20 0 0,0 0 0,-1 0 16,22 1-16,-21-22 0,21 21 0,0 0 16,-1-21-16,1 0 0,0 0 15,0 0-15,21-21 16,0 0 0,21 21-16,0 0 0,0-22 15,1 22-15,-1 0 0,0 0 0,21 0 16,-21 0-16,1 0 0,20 0 0,-21 0 15,21 0-15,1 0 16,-22 22-16,21-1 0,-21 0 0,22 0 16,-22 0-16,0 0 0,0 1 0,-21-1 15,0 21-15,0-21 0,0 0 16,0 1-16,-21 20 0,0-21 0,-21 0 16,20 0-16,-20 22 0,0-22 0,-1-21 15,1 21-15,21 0 0,-21-21 0,-1 0 16,22 21-16,0-21 0,-21 0 15,20 0-15,1 0 0,0 0 0,0 0 16,0-21-16,21 0 0,-21 21 16,-1-21-16,22 0 31,0 0-31,0-1 16,0 1-1,22 0-15,-1 0 0</inkml:trace>
  <inkml:trace contextRef="#ctx0" brushRef="#br1" timeOffset="91358.55">18415 12954 0,'0'0'0,"0"-21"0,21 21 0,-21-21 16,0 0-16,0-1 0,21 22 0,0-21 15,1 21-15,-1 0 0,0 0 16,0 0-16,21 0 0,-20 21 16,-1 1-16,0-1 0,0 21 0,0-21 15,0 22-15,-21-1 0,0 0 16,0-21-16,0 22 0,0-22 0,0 21 16,0-21-16,0 1 0,0-1 0,-21 0 15,0 0-15,0 0 16,0-21-16,0 0 15,21-21 1,0 0-16,0 0 16,0-22-16,0 22 0,21 0 15,0 0-15,-21-21 0,21 20 0,0-20 16,0 21-16,-21 0 0,22 0 16,-22-1-16,21 1 0,0 21 15,0 0-15,0 0 16,0 0-16,1 0 15,-1 21-15,0-21 16</inkml:trace>
  <inkml:trace contextRef="#ctx0" brushRef="#br1" timeOffset="91907.24">19431 13060 0,'0'0'0,"0"-21"0,21 0 0,-21-1 16,0 1-16,0 0 0,-21 0 16,0 0-16,0 21 0,-1-21 15,1 21-15,-21 0 0,21 0 16,0 0-16,-1 0 0,1 21 16,-21-21-16,21 21 0,0 0 0,-22 0 15,22 22-15,0-22 0,0 21 16,0-21-16,21 22 0,-22-22 0,22 21 15,-21-21-15,21 0 0,0 1 16,0-1-16,0 0 0,0 0 0,0 0 16,21-21-16,1 0 0,-1 0 15,0 0-15,21 0 0,-21 0 0,1 0 16,20-21-16,-21 0 0,21 21 16,-20-21-16,20 0 0,-21-22 0,0 22 15,0 0-15,1-21 0,-22-1 16,21 22-16,-21-21 0,21-22 15,-21 22-15,21 0 0,-21-1 0,0 1 16,0 0-16,0-1 0,0 22 0,0 0 16,0 0-16,0 0 0,0 42 31,0 0-31,0 21 0,0 1 0,0-1 16,0 0-16,0 1 0,0-1 15,0 0-15,0 1 0,0-1 0,0-21 16,0 21-16,0-20 0,0 20 0,0-21 15,21 0-15,-21 0 0,21-21 16,1 22-16,-1-22 0,0 21 16,0-21-16,0 0 0,0 0 15,1 0-15,-1 0 0,0 0 16,0-21-16</inkml:trace>
  <inkml:trace contextRef="#ctx0" brushRef="#br1" timeOffset="92291.02">20405 13081 0,'0'-21'0,"-64"21"31,64 21-31,0 0 15,-21 0-15,21 1 0,-21-1 0,21 21 16,-21-21-16,21 22 0,0-1 0,-22 0 16,22 22-16,-21-22 0,0 22 15,21-1-15,0-21 0,0 22 0,-21-1 16,21 1-16,-21-1 0,21 1 0,0-1 16,-21 1-16,21-1 0,0 1 0,0-1 15,0 1-15,0-1 0,0-20 16,0 20-16,0-20 0,0-1 15,0-21-15,-22 21 0,22-20 0,0-1 16,0-42 15,0-1-31,0 1 0,0 0 16,22-21-16,-1-1 0,-21 1 0</inkml:trace>
  <inkml:trace contextRef="#ctx0" brushRef="#br1" timeOffset="92603.84">20256 13504 0,'0'0'0,"0"-63"0,0 21 0,-21-1 16,21 1-16,-21 0 0,21 20 15,0 1-15,0-21 0,0 21 0,0 0 16,21-1-16,0 1 0,1 21 16,20 0-16,-21-21 0,21 21 15,1 0-15,-1 0 0,0 0 0,1 21 16,-1 0-16,0 1 0,-20-1 0,-1 0 15,0 21-15,-21-21 0,0 22 16,0-22-16,0 0 0,-21 21 0,0-20 16,-22-1-16,22 21 0,-21-21 0,-1 0 15,1 1-15,0-1 0,21 0 16,-22-21-16,1 21 0,21-21 0,0 0 16,-1 0-16,1 0 0,21 21 15,43-21 1,-22 0-1,0 0-15,21-21 0,-21 21 0</inkml:trace>
  <inkml:trace contextRef="#ctx0" brushRef="#br1" timeOffset="93050.58">21188 13293 0,'0'-21'0,"0"42"0,0-64 16,0 22-16,-21 21 15,-1-21-15,1 21 0,0 0 0,0 0 16,0 0-16,-22 0 0,22 21 0,0 0 16,0 1-16,-21-1 0,20 0 15,1 21-15,0-21 0,0 22 0,0-22 16,21 21-16,0 1 0,-21-22 0,21 21 16,0-21-16,0 0 0,0 1 15,0-1-15,21 0 0,0-21 16,0 0-16,0 0 0,0 0 0,22 0 15,-22 0-15,64-42 16,-64 20-16,0 1 16,0 0-16,0-21 0,0 21 0,1-1 15,-22-20-15,0 21 0,21-21 0,-21 20 16,0 1-16,21 0 16,-21 0-16,0 42 15,0 0-15,-21 22 16,21-22-16,-21 0 15,21 0-15,0 21 0,0-20 0,0-1 16,0 21-16,0-21 0,0 0 0,0 22 16,0-22-16,0 0 15,0 0-15,21-21 0,0 0 0,0 0 16,0 0-16,0 0 0,1 0 16,-1 0-16</inkml:trace>
  <inkml:trace contextRef="#ctx0" brushRef="#br1" timeOffset="93436.87">21484 13335 0,'0'0'0,"0"-42"31,0 21-31,0-1 0,21 22 16,0 0-16,1 0 0,-1 0 15,0 0-15,21 0 0,-21 0 16,22 22-16,-22-1 0,21 0 0,-21 0 15,22 0-15,-22 0 0,21 22 0,-21-22 0,1 21 16,-22-21-16,0 1 16,0 20-16,0-21 0,0 0 0,0 0 15,-22 1-15,22-1 0,-21-21 0,0 21 16,0-21-16,0 0 0,0 0 16,-1 0-16,1 0 0,0-21 15,21 0-15,0-1 16,0 1-16,0-21 0,0 21 15,0 0-15,0-22 0,0 22 0,21 0 16,-21-21-16,21 20 0,1 1 16,-1 0-16,-21 0 0,21 0 0,0 0 15,0 21-15,0 0 0,1-22 16,-1 22-16,0 0 0,0 0 16,0-21-16,0 21 0,1 0 0,-1 0 15</inkml:trace>
  <inkml:trace contextRef="#ctx0" brushRef="#br1" timeOffset="94421.31">22415 12912 0,'0'-21'0,"0"42"0,0-64 0,0 22 0,-21 21 16,21-21-16,-21 21 0,0 21 15,21 0 1,-21 1-16,0-1 0,21 0 0,-43 127 31,43-127-31,-21 22 0,21-1 0,-21 0 16,21-21-16,-21 22 0,21-1 0,0-21 15,0 22-15,0-22 0,0 21 0,0-21 16,0 0-16,0 1 0,0 20 16,21-42-16,0 21 0,0 0 15,0-21-15,1 0 0,-1 0 0,0 0 0,0 0 16,0 0-16,0-21 0,1 21 15,-1-21-15,0 0 0,0 0 16,0-1-16,22 1 0,-43-21 0,21 21 16,0 0-16,0-1 0,-21 1 15,0 0-15,-21 42 32,21 0-32,-21 1 15,21-1-15,0 0 16,0 0-16,0 0 0,0 0 15,0 1-15,21-1 16,0-21-16,0 0 16,22 0-16,-22 0 0,21 0 0,0 0 0,-20 0 15,20-21-15,-21 21 0,21-22 16,-20 1-16,-1 0 0,0 0 16,0 21-16,0-21 0,0 0 0,1-1 15,-22 1-15,0 0 0,21 0 16,-21 0-1,-21 42 17,21 0-17,0 0-15,-22 0 0,22 1 16,-21-1-16,0 21 0,21-21 16,-21 0-16,0 22 0,21-22 0,-21 21 15,-1 1-15,22-1 0,-21-21 16,21 21-16,0 1 0,0 20 0,0-20 15,0-1-15,0 0 0,0 1 0,0-1 16,0 0-16,0 22 0,21-22 16,-21 0-16,22 22 0,-22-1 0,0-20 15,0 20-15,0-20 0,0 20 0,0-21 16,0 22-16,0-22 0,0 1 0,0 20 16,0-21-16,0 1 0,0-22 15,-22 21-15,1-21 0,21 22 0,-21-22 16,0 0-16,0 0 0,0-21 15,-1 0-15,1 0 0,0 0 16,0-21-16,21 0 16,0 0-16,-21 0 0,0-22 0,-1 22 15,22-21-15,-21-1 0,0 1 0,0-21 16,21-1-16,0 22 0,0-22 16,0-20-16,0 20 0,0 1 0,0-1 15,21 1-15,21-1 0,-20 22 0,-1-22 16,21 22-16,0 0 0,-20-1 15,20 1-15,-21 0 0,21 20 0,-20-20 16,20 21-16,-21 0 0,21 0 16,-20-1-16,-1 1 0,0 0 0,0 21 15,0-21-15,-21 0 0,0 0 16,0-1-16,0 1 0,0 0 16</inkml:trace>
  <inkml:trace contextRef="#ctx0" brushRef="#br1" timeOffset="94687.15">22013 13145 0,'0'-22'0,"21"22"16,1 0-1,-1 0-15,0-21 0,0 21 16,0 0-16,0 0 0,1 0 0,20 0 16,0-21-16,-21 21 0,22-21 0,-1 21 15,0 0-15,1 0 0,-22-21 16,21 21-16,1 0 0,-22-21 0,21 21 16,-21-22-16,0 1 0,1 21 0,20-21 15</inkml:trace>
  <inkml:trace contextRef="#ctx0" brushRef="#br1" timeOffset="95135.9">24299 12785 0,'0'0'0,"0"-21"0,0-1 15,0 1-15,0 0 0,21 0 16,-42 42 15,21 21-31,-21-20 16,0 20-16,21-21 0,-21 21 0,0 1 15,-1-1-15,1 0 0,0 1 16,21-1-16,-21 0 0,0 1 0,21-22 16,0 21-16,0-21 0,0 22 15,0-22-15,0 0 0,0 0 16,0 0-16,0 1 0,0-1 15,21-21-15,0 0 16,0 0-16,0 0 16,1 0-16,-22-21 0,21 21 0</inkml:trace>
  <inkml:trace contextRef="#ctx0" brushRef="#br1" timeOffset="96346.78">23939 13123 0,'-21'0'15,"42"0"-15,-63 0 0,21 0 0,21-21 16,21 21 0,0 0-16,22-21 0,-22 21 15,21 0-15,0-21 0,1 21 0,-1-21 16,0 21-16,22-21 0,-22-1 16,1 22-16,20-21 0,-21 0 0,22 21 15,-22-21-15,1 21 0,-1 0 0,-21 0 16,0-21-16,0 21 0,-21 21 15,0 0 1,0 0-16,-21 0 16,0 1-16,0-1 0,21 0 0,-21 21 15,0-21-15,21 1 0,0-1 16,-22 0-16,22 0 0,0 0 0,0 0 16,0 1-16,0-1 0,0 0 15,0 0-15,22-21 0,-1 0 16,0 0-16,0 0 0,21 0 15,-20 0-15,-1 0 0,0 0 16,0 0-16,21-21 0,-20 21 0,-1-21 16,0 0-16,0-1 0,-21 1 0,0 0 15,0 0-15,0 0 0,0 0 16,-21-1-16,0 1 0,-22 0 0,22 0 16,-21 0-16,21 21 0,-22 0 0,22-21 15,0 21-15,0 0 0,0 0 16,0 0-16,21-22 15,21 22 1,0 0-16,21 0 0,1 0 0,-1 0 16,0-21-16,22 21 0,-22-21 15,0 21-15,22 0 0,-22 0 0,22-21 16,-22 21-16,0 0 0,1 0 16,-22 0-16,21 0 0,-21 0 0,-21 21 31,-21 0-16,0-21-15,0 21 0,0-21 16,0 22-16,-1-1 0,1-21 0,0 21 16,21 0-16,-21 0 0,21 0 15,-21 1-15,21-1 0,0 0 0,0 0 16,0 0-16,0 0 0,0 1 16,21-22-16,0 0 0,0 0 15,0 21-15,1-21 0,-1 0 16,0 0-16,0 0 0,21 0 0,-20 0 15,-1-21-15,21 21 0,-21-22 0,0 1 16,1 21-16,-1-21 0,0 0 16,-21 0-16,0-22 0,0 22 15,0 0-15,0-21 0,0 21 0,0-1 16,-21 1-16,0-21 0,-1 21 16,-20 21-16,21-21 0,0 21 0,0 0 15,-1 0-15,1 0 0,0 0 0,0 0 16,42 21 15,0-21-31,64 0 16,-64 0-16,21 0 0,-20 0 15,20 0-15,-21 0 0,21-21 0,1 21 16,-22-22-16,21 1 16,1 0-16,-1 0 0,0 0 0,1-22 15,-1 22-15,-21 0 0,21-21 0,-20 21 16,-1-22-16,-21 22 0,0 0 15,0 0-15,0 0 0,0-1 0,0 1 16,-21 21-16,-1 0 16,1 0-16,0 21 15,0 1-15,0-1 0,21 21 0,-21-21 16,-1 22-16,22-1 0,-21 0 0,21 1 16,0 20-16,-21-21 0,0 1 15,21-1-15,0 0 0,0 1 0,0-1 16,0-21-16,0 22 0,0-22 15,0 0-15,0 0 0,0 0 16,21-21-16,0 0 0,0 21 0,1-21 16,20 0-16,-21 0 0,0 0 0,22 0 15,-22 0-15,21-21 0,-21 0 16,0 21-16,1-21 0,-1 0 0,0 21 16,0-21-16,0-1 0,0 1 15,-21 0-15</inkml:trace>
  <inkml:trace contextRef="#ctx0" brushRef="#br1" timeOffset="96519.19">26374 13250 0,'0'0'0,"-22"0"31,1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3T03:01:47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1058 0,'0'0'0,"-21"-21"16,0 0-1,0 0 1,21 0-16,0 0 15,0-1-15,0 1 16,0 0 0,0 0-16,21 21 0,0 0 15,0-21-15,1 21 0,-1 0 16,21 0-16,0 0 0,-20 0 16,20 0-16,0 21 0,1 0 15,-22 0-15,0 0 0,0 22 0,-21-1 16,0-21-16,0 22 0,0-1 15,-21 0-15,0 1 0,-22-1 16,1-21-16,0 21 0,21-20 0,-22-1 16,22 0-16,0 0 0,0 0 15,0-21-15,-1 0 0,1 0 16,21-21 15,0 0-31,0 0 16,21 0-1,1 21-15,-1-22 0,0 22 0,21 0 16,-21-21-16,22 21 0,-1 0 16,-21 0-16,22 0 0,-1 0 0,0 0 15,1 0-15,-22 21 0,21 1 16,-21-22-16,0 21 0,1 21 0,-1-21 16,-21 0-16,0 1 0,0 20 15,0 0-15,0-21 0,-21 22 0,-22-1 16,22 0-16,-21 1 15,-1-22-15,1 21 0,0-21 0,-1 22 16,1-22-16,0 0 0,-1-21 16,1 21-16,0-21 0,-1 0 15,22 0-15,0 0 0,-21 0 0,21 0 16,-1-21-16,1 0 0,0 0 16,0 21-16,0-43 0,0 22 0,-1 0 15,1 0-15,21 0 0,-21 21 16,21-21-16,0-1 0,0 1 15,21 0 1,0 0-16,1 21 0,-1 0 16,0-21-16</inkml:trace>
  <inkml:trace contextRef="#ctx0" brushRef="#br0" timeOffset="315.95">2032 1482 0,'0'0'0,"42"0"32,-21 0-17,-21-21 1,0-1-1,-21 22 1,0 0-16,0 0 16,0 0-16,0 0 15,-1 0-15,22 22 16,0-1 0,22-21-1</inkml:trace>
  <inkml:trace contextRef="#ctx0" brushRef="#br0" timeOffset="912.01">3281 1058 0,'0'0'16,"21"22"-1,-21-1-15,0 0 0,0 21 0,0-21 16,0 22-16,0 20 0,0-20 16,0 20-16,0 1 0,0-1 0,0 22 15,0-1-15,0-20 0,0 232 32,0-232-32,0 20 0,0-20 0,0-1 15,0 22-15,0-21 0,0-1 0,0 1 16,-21-22-16,21 21 0,0-20 15,0-1-15,0-21 0,0 22 16,0-22-16,0 0 0,0 0 0,0-42 31,0 0-31,0 0 16,0-1-16,0-20 0,0 0 16</inkml:trace>
  <inkml:trace contextRef="#ctx0" brushRef="#br0" timeOffset="1316.77">3027 1651 0,'0'0'0,"-21"-42"0,-1-1 0,1 22 16,21-21-16,-21 21 0,21-22 16,0 22-16,0-21 0,0 21 0,0 0 15,0-22-15,0 22 0,21 0 16,0 0-16,22 0 0,-1-22 0,0 22 15,1 21-15,-1-21 0,22 0 16,20 21-16,-20 0 0,20 0 0,-20 21 16,21 21-16,-22-21 0,22 22 15,-22-1-15,-20 0 0,-1 1 0,0 20 16,-21 1-16,1-1 0,-22 1 16,0-22-16,-22 22 0,-20-1 15,21 1-15,-43-22 0,22 21 0,-21-20 16,-1-1-16,1 0 0,-1 1 15,1-22-15,20 0 0,-20 0 0,20 0 16,1 1-16,21-1 0,-21-21 16,20 0-16,1 21 0,0-21 0,21-21 47,21 0-47,0 21 0,1-22 0,20 1 15,-21 0-15,21 21 0</inkml:trace>
  <inkml:trace contextRef="#ctx0" brushRef="#br0" timeOffset="1703.7">4318 1355 0,'0'0'0,"0"-21"0,21-1 0,-21 1 16,0 0-16,0 0 15,0 0 1,0 42 0,0 0-1,0 21-15,0-20 0,0 20 16,0 21-16,0-20 0,0 20 0,0 1 16,0 20-16,0-20 0,-21 21 0,-21 42 15,20-43-15,1-20 16,21-1-16,-21 1 0,0-1 0,0-20 15,21 20-15,0 1 0,-21-22 16,21 0-16,0 1 0,0-1 0,0-21 16,0 21-16,0-20 0,0-1 0,0 0 15,0 0-15,21-21 32,0 0-17,-21-21-15,0 0 0,0 0 16,21-1-16,0 1 0,0 0 0</inkml:trace>
  <inkml:trace contextRef="#ctx0" brushRef="#br0" timeOffset="2584.02">4932 2286 0,'21'-21'0,"-42"42"0,42-63 0,0 21 0,-21-1 15,21 1-15,-21 0 0,0-21 16,0 21-16,0-1 0,0 1 0,0 0 16,0 0-16,-21 0 0,0 0 15,0 21-15,0 0 0,21-22 0,-22 22 16,1 0-16,0 0 0,0 22 16,-21-22-16,20 21 0,1 0 0,-21 21 15,21-21-15,-22 1 0,22 20 0,-21-21 16,21 21-16,0 1 0,-22-1 15,22 0-15,21-20 0,-21 20 0,21 0 16,-21 1-16,21-22 0,0 21 16,0-21-16,0 0 0,21 1 15,0-1-15,0-21 0,0 0 0,1 21 16,20-21-16,-21 0 0,0 0 16,22 0-16,-22-21 0,21 21 0,-21-21 15,0-1-15,22 1 0,-22 0 16,0-21-16,0 21 0,0-22 0,-21 1 15,22 21-15,-22-22 0,21 22 0,-21-21 16,0 21-16,0-22 0,21 22 16,-21 0-16,0 0 0,0 0 0,0 0 15,0 42 17,0 0-32,0 0 0,0 0 15,0 0-15,0 1 0,0 20 16,0-21-16,0 21 0,0 1 0,0-22 15,0 21-15,0-21 0,0 22 0,0-22 16,21 0-16,0 21 0,-21-20 16,21-1-16,1-21 0,20 21 0,-21-21 15,0 0-15,0 0 0,22 0 16,-22 0-16,0 0 0,21 0 0,-20-21 16,-1 0-16,0-1 0,21-20 0,-21 21 15,1-21-15,-1-1 0,0 1 16,21-22-16,-21 22 0,1-21 15,-1 20-15,0-20 0,-21-1 0,21 1 16,0-1-16,-21 1 0,21 20 16,-21-20-16,0 21 0,0 20 0,0-20 15,0 21-15,0 0 0,0 0 16,0 42 0,0 0-16,-21 0 0,21 21 15,-21-20-15,21 20 0,-21 21 0,21-20 16,-21-1-16,21 22 0,0-22 0,-21 21 15,21-20-15,-22-1 0,1 22 16,21-22-16,0 0 0,0 1 0,0-1 16,0 0-16,0-21 15,0 22-15,0-22 0,0 0 0,0 0 0,0 0 16,21 1-16,1-22 16,-1 0-16,0 0 0,0 0 15,0 0-15,0 0 0,1-22 0,-1 1 16,0 0-16,0-21 0,0 21 0,0-22 15</inkml:trace>
  <inkml:trace contextRef="#ctx0" brushRef="#br0" timeOffset="2784.03">5503 2053 0,'-21'0'0,"42"0"0,-63 0 16,63-21 15,0 21-31,0 0 0,22 0 16,-22-21-16,21 21 0,-21 0 15,22-21-15,-22 21 0,21-21 0,-21 21 16,1 0-16,-1-22 0,0 22 0</inkml:trace>
  <inkml:trace contextRef="#ctx0" brushRef="#br0" timeOffset="4203.51">6308 2328 0,'0'0'0,"-22"0"0,44-21 47,-1 21-47,0-21 0,0 0 16,21 21-16,1-21 0,-1 0 0,0-22 15,1 22-15,-1 0 16,22 0-16,-22-22 0,0 1 0,1 21 0,-1-21 16,-21-1-16,21 1 0,-20 0 0,-1-22 15,-21 22-15,0-1 16,0 1-16,0 0 0,-21-1 0,-1 22 15,1-21-15,0 21 0,-21 0 16,21-1-16,-1 1 0,-20 0 0,21 0 16,0 21-16,-22 0 0,22 0 15,0 0-15,0 0 0,21 21 0,-21 0 16,21 0-16,-21 22 0,21-1 0,0 0 16,0 22-16,0-1 0,0 1 15,-22-1-15,22 1 0,0-1 16,-21 22-16,21-21 0,-21 20 0,21 1 15,0 0-15,0-1 0,-21 1 16,21 0-16,-21-1 0,21 22 0,-21-21 16,21 21-16,-22-22 0,22 22 15,0 0-15,-21 0 0,0 0 0,21-22 16,0 22-16,-21 0 0,21 0 0,-21 0 16,21-22-16,0 22 0,0-21 0,0-1 15,0 22-15,0-21 0,0-22 16,0 22-16,0 0 0,0-22 0,0 1 15,0-1-15,21 1 0,0-22 0,-21 0 16,21 1-16,0-22 0,1 0 0,-1 0 16,21-21-16,-21 0 15,0 0-15,22-21 0,-22 0 0,21-21 0,1 20 16,-1-20-16,0 0 0,1-22 16,-1 1-16,0 20 0,1-20 0,-1-22 15,-21 22-15,21-1 0,-20-20 16,20-1-16,-21 0 0,-21-21 0,0 22 15,-63-467 1,20 467 0,-20-1-16,20 22 0,-20-1 0,21 1 15,-22 20-15,1 1 0,20 0 16,-20-1-16,-1 22 0,22 0 16,-22 0-16,22 0 0,0 21 0,-1-22 15,22 22-15,0 0 0,0 0 0,0-21 16,21 0-1,21 0-15,0 21 16,0-21-16,22 21 0,-22-21 0,21-1 16,0 22-16,22-21 0,-22 0 15,1-21-15,20 21 0,-21-1 0,1-20 16,-1 21-16,0-21 0,1-1 16,-1 22-16,-21-21 0,0-1 0,1 22 15,-22-21-15,0 21 0,0 0 0,0-1 16,0 1-16,0 0 15,-22 42 17,22 0-32,-21-21 0,0 64 15,21-43-15,0 0 0,0 0 16,0 22-16,0-22 0,0 0 16,0 21-16,0-20 0,0-1 0,0 0 15,0 0-15,0 0 0,21 0 0,0 1 16,1-22-16,-1 0 15,0 0-15,0 0 0,0 0 0,0 0 16,22 0-16,-22 0 0,0-22 16,0 22-16,0-21 0,22 0 15,-22 0-15,0 0 0,-21-22 0,21 22 16,-21-21-16,21 21 0,-21-22 16,0 1-16,0 21 0,0-21 0,0 20 15,-21 1-15,0 0 0,0 0 0,0 21 16,0 0-16,-1 0 0,-20 0 15,21 0-15,0 0 0,-22 0 0,22 0 16,0 0-16,0 21 0,0 0 0,0-21 16,21 21-16,0 1 0,0-1 15,0 0-15,0 0 16,0 0-16,21 0 16,0-21-16,0 22 0,21-22 15,-20 0-15,-1 0 0,0 0 16,21 0-16,-21 0 0</inkml:trace>
  <inkml:trace contextRef="#ctx0" brushRef="#br0" timeOffset="4643.39">7556 2434 0,'-42'-42'15,"21"42"1,21-21-16,0 0 0,0-1 15,0 1 1,0 0-16,21 21 16,0 0-16,0 0 0,22 0 0,-22 0 15,106 21 1,-106 0-16,21 1 16,-20-1-16,-1 0 0,-21 0 0,0 21 15,21-20-15,-21 20 0,0-21 16,0 21-16,0-20 0,0-1 0,0 0 15,-21 0-15,21 0 0,0 0 16,-21 1-16,-1-22 0,1 0 16,21-22-1,0 1 1,0 0-16,0-21 16,0 21-16,0-1 0,0 1 0,0-21 15,0 21-15,21-22 0,-21 22 16,22 0-16,-22-21 0,21 21 0,0-1 15,0 22-15,-21-21 0,21 21 0,0 0 16,-21-21-16,22 21 0,-1 0 16,0 0-16,0 0 15,0 0-15,0 0 0</inkml:trace>
  <inkml:trace contextRef="#ctx0" brushRef="#br0" timeOffset="5391.48">8382 2286 0,'-21'-21'31,"0"21"-15,21 21-1,0 0 1,0 0-16,0 1 0,0-1 0,0 63 31,0-62-31,0 20 0,0-21 16,0 0-16,0 0 0,0 1 15,0-1-15,0 0 16,-22-21 0,1 0-1,21-21-15,0 0 0,0-1 16,0 1-16,0-21 15,0 21-15,0 0 0,0-22 0,0 22 16,21-21-16,1 21 0,-1-22 16,-21 22-16,21 0 0,0 0 15,0 21-15,0-21 0,1 21 0,-1-22 16,0 22-16,0 0 0,0 0 16,0 0-16,1 0 0,-1 22 0,0-1 15,0 0-15,0 0 0,0 0 0,1 0 16,-22 1-16,21-1 0,-21 0 15,0 0-15,21 0 0,-21 0 0,0 1 16,0-1-16,0 0 0,0 0 0,0 0 16,-21 0-16,0-21 15,-1 0-15,1 0 16,0 0 0,21-21-1,0 0-15,0 0 0,0 0 0,0 0 16,0-1-16,0-20 0,0 21 0,0 0 15,21-22-15,0 22 0,-21-21 16,43 21-16,-22 0 0,0-22 0,21 22 16,1 0-16,-1 21 0,22-21 0,-22 21 15,0 0-15,22 0 0,-43 0 16,21 21-16,1 0 0,-22 0 0,0 0 16,-21 1-16,0 20 0,0-21 15,0 21-15,0 1 0,0-22 0,0 21 16,0-21-16,0 1 0,0 20 0,-21-21 15,21 0-15,-21-21 0,-1 21 16,22 1-16,0-44 31</inkml:trace>
  <inkml:trace contextRef="#ctx0" brushRef="#br0" timeOffset="7924.78">10329 1461 0,'0'0'0,"-21"21"0,21 0 0,0 0 16,-21 0-16,21 0 0,0 1 16,0-1-16,21 0 0,0-21 15,0 0-15,1 21 0,-1-21 0,21 0 16,-21 0-16,22 0 0,20-21 16,-21 0-16,22 0 0,-1-1 0,1 1 15,-1-21-15,1 21 0,-1 0 16,-20-22-16,20 1 0,-20 21 0,-1-22 15,-21 1-15,21 0 0,-20-1 16,-22-20-16,0 21 0,0-1 16,0 1-16,0 0 0,0-1 0,-22 1 15,1 21-15,0 0 0,0-1 16,0 1-16,0 21 0,-1 0 0,-20 0 16,21 21-16,0 22 0,0-1 15,-1 0-15,1 1 0,0 20 0,0 1 16,21-1-16,-21 22 0,21-22 0,0 22 15,0 0-15,0-22 0,0 22 16,0 0-16,0-1 0,0 1 0,0-22 16,0 22-16,0-21 0,0-1 15,0 1-15,0-1 0,0 1 0,0-1 16,0-21-16,0 22 0,0-22 16,-21 1-16,-1-1 0,22 0 0,-21-21 15,0 1-15,0-1 0,21 0 16,-21-21-16,0 0 0,-1 0 0,1 0 15,0 0-15,0 0 0,-21-21 0,20 0 16,1-1-16,0-20 0,-21 0 16,21-1-16,-1 1 0,-20-21 0,21 20 15,0 1-15,-22-22 0,22 22 0,0 0 16,21 21-16,-21-1 16,21 1-16,-21 0 0,21 0 0,0 42 15,0 0 1,0 0-16,0 22 15,21-22-15,0 0 0,-21 21 0,21-20 16,0 20-16,1-21 0,-1 21 16,-21 1-16,21-22 0,0 21 0,0-21 15,0 1-15,22-1 0,-22 0 0,0 0 16,21-21-16,-20 21 0,20-21 16,-21 0-16,21 0 0,1 0 0,-1 0 15,0 0-15,1-21 0,-1 0 0,0 0 16,1 0-16,-1-1 15,0 1-15,1-21 0,-22 21 0,21-22 16,-21 1-16,1 21 0,-1 0 0,-21-22 16,0 22-16,0 0 0,21 21 15,-21-21-15,0 42 32,0 0-32,0 0 15,0 1-15,0 20 0,0-21 0,0 0 16,0 0-16,0 1 0,0 20 0,-21-21 15,21 0-15,0 0 0,0 1 16,0-1-16,0 0 16,0-42 15,0 0-31,0-1 16,21 1-16,-21 0 0,0-21 0,21 21 15,0-22-15,0 22 0,1-21 16,-22 21-16,21-1 0,0 1 0,0 0 15,-21 0-15,21 0 0,0 21 0,1 0 16,-22-21-16,21 21 0,0 0 16,-21 21-16,21-21 15,-21 21-15,21 0 0,-21 0 0,0 0 16,0 1-16,21-1 0,-21 0 16,0 0-16,0 0 0,0 0 15,22 22-15,-1-22 0,-21 0 0,21-21 16,0 21-16,-21 0 0,21-21 0,0 22 15,1-22-15,20 0 0,-21 0 16,0 0-16,22 0 0,-22 0 0,21 0 16,0-22-16,1 1 0,-22 0 0,21 0 15,1 0-15,-22 0 0,21-22 16,-21 22-16,0-21 0,1 21 0,-1-22 16,-21 22-16,0-21 0,0 21 0,0-22 15,0 22-15,0 0 0,0 0 16,0 0-16,-21-1 0,-1 22 15,1 0-15,0 0 0,0 0 16,-21 0-16,20 0 0,-20 22 16,21-1-16,-21 0 0,20-21 0,-20 42 15,21-21-15,-21 1 0,42-1 0,-22 21 16,22-21-16,-21 0 0,21 22 16,0-22-16,0 21 0,0-21 0,0 1 15,0-1-15,21 0 0,1 0 0,-22 0 16,21 0-16,0-21 0,21 0 15,-21 22-15,1-22 0,20 0 0,-21 0 16,21 0-16,-20 0 0,-1-22 16,21 1-16,-21 0 0,0 0 15,1-21-15,-1 20 0,0-20 0,0 0 16,0-1-16,22-41 0,-22 20 16,-21 1-16,0 20 0,21-20 15,0-22-15,-21 22 0,0-1 0,0-20 16,0 20-16,21 1 0,-21-1 15,0 1-15,0 20 0,0 1 0,0 0 16,0-1-16,0 22 0,0-21 0,0 21 16,0-1-16,0 44 31,0-1-31,-21 0 16,21 21-16,0 1 0,0-1 0,0 0 15,0 1-15,-21 20 0,21 1 0,0-1 0,-21 1 16,21-1-16,0 1 15,0-22-15,0 21 0,0 1 0,-21-22 16,21 1-16,0-1 0,0 0 0,0 1 16,0-1-16,0 0 0,0-21 15,0 22-15,21-22 0,-21 0 0,21 0 16,0 0-16,0 1 0,0-1 0,1-21 16,-1 0-16,0 0 0,0 0 15,0 0-15,0 0 0,22 0 0,-22 0 16,0-21-16,0-1 0,0 1 0,1 0 15,20-21-15,-21 21 0,0-1 16,0-20-16,1 21 0,-1-21 16,0 20-16,-21-20 0,0 21 0,0-21 15,0 20-15,0 1 0,0 0 16,-21 21-16,0 0 16,-1 0-16,1 0 0,0 21 15,0-21-15,0 21 0,21 1 16,-21-1-16,-1 21 0,1-21 0,21 0 15,-21 1-15,21-1 0,0 21 0,0-21 16,0 0-16,0 1 0,0 20 16,0-21-16,0 0 0,21-21 15,0 21-15,1 1 0,-1-22 0,0 0 16,0 0-16,0 0 0,22 0 16,-22 0-16,21 0 0,0-22 0,1 1 15,-22 0-15,21 0 0,1 0 0,-22-22 16,21 22-16,-21-21 0,22 0 15,-22 20-15,0-20 0,0 0 0,0-1 16,0 22-16,1-21 0,-22 21 0,0 0 16,0-1-16,0 44 31,0-1-15,0 21-1,0-21-15,0 0 0,0 1 0,-22 20 16,1-21-16,21 21 0,-21 1 0,21-1 15,-21 0-15,0 1 0,21 20 0,-21-20 16,-1 20-16,1 1 0,0-22 16,0 21-16,21 22 0,-21-21 0,21-1 15,-21 22-15,21-1 0,-22 1 0,22 21 16,0-21-16,0-1 0,-21 22 16,0-21-16,0 21 0,21-22 0,-21 22 15,0-21-15,-1-1 0,22 1 0,-21 0 16,21-22-16,-21 1 0,0-22 15,21 22-15,-21-43 0,0 21 0,21-21 16,-22 0-16,22 1 0,0-1 16,0-42-1,0-1-15,0 1 0,0 0 16,0 0-16,22 0 0,-22-22 0,21 1 16,21-21-16,-21 20 0,0-20 0</inkml:trace>
  <inkml:trace contextRef="#ctx0" brushRef="#br0" timeOffset="10452.15">13208 2159 0,'0'0'0,"0"-21"15,0 0-15,0 0 0,0-1 0,21 1 16,0 21-16,0 0 15,1 0-15,20 0 16,-21 0-16,0 0 0,0 0 0,22 21 16,-22 1-16,21-1 0,-21 0 0,1 0 15,-1 0-15,0 0 0,0 22 16,-21-22-16,0 21 0,0-21 0,0 1 16,0 20-16,0-21 0,-21 0 15,0 0-15,-22 1 0,22-22 16,0 21-16,-21-21 0,-1 0 0,22 0 15,-21 0-15,0 0 0,-1 0 0,22 0 16,-21 0-16,21 0 0,-1-21 16,1 21-16,0 0 0,21 21 31,21 0-15,-21 0-16,21-21 0,1 21 0,-1-21 15,0 0-15,21 21 0,-21-21 16,1 0-16,20 0 0,0 0 0,-21 0 15,22 0-15,-1 0 0,0 0 16,1-21-16,-1 21 0,22-21 0,-22 0 16,0 0-16,22 0 0,-22-22 15,0 22-15,1-21 0,-1-1 0,-21 22 16,22-21-16,-22 0 0,0 20 0,0-20 16,-21 21-16,21-21 0,-21 20 15,0 1-15,0 0 0,0 0 0,-21 21 16,0 0-16,0 0 0,0 0 15,-22 0-15,22 0 0,0 21 16,0 0-16,0 0 0,-1 1 0,1 20 16,0-21-16,0 0 0,21 0 15,0 22-15,0-22 0,0 0 16,0 0-16,0 22 0,0-22 0,0 0 16,21 0-16,0-21 0,0 21 0,22 0 15,-22-21-15,0 0 0,21 0 16,1 0-16,-1 0 0,-21 0 0,22 0 15,-1 0-15,0 0 0,1-21 0,-22 0 16,21 0-16,-21 0 0,0 0 16,1-1-16,-1 1 0,0 0 0,-21 0 15,21 0-15,-21 0 0,0-1 0,0 1 16,-21 42 15,0-21-31,21 22 16,-21-1-16,21 0 15,-22 0-15,22 0 0,-21 0 0,21 1 16,0-1-16,0 0 0,0 0 0,-21-21 16,21 21-16,0 0 0,0 1 15,0-44 17,0 1-32,21 21 15,0-21-15,-21 0 0,22 0 0,-1 0 16,-21-1-16,21-20 0,0 21 0,0 0 15,0 0-15,-21-1 0,22 22 16,-22-21-16,21 0 0,0 21 16,0 0-1,-21 21-15,0 0 0,0 1 0,0-1 16,0 0-16,0 0 0,0 0 16,0 0-16,21 1 0,-21-1 0,21-21 15,-21 21-15,22 0 0,-1 0 0,0-21 16,0 21-16,21-21 0,-20 0 15,20 0-15,0 0 0,1 0 0,-1 0 16,21 0-16,-20 0 0,20-21 0,-20 0 16,20 0-16,-21 0 15,1 0-15,-1-22 0,-21 1 0,0 21 16,22-22-16,-43 1 0,21 0 0,-21-1 16,0 22-16,0-21 0,0 21 15,0 0-15,0-1 0,-21 1 0,0 0 16,-1 21-16,1 0 0,-21 0 0,21 0 15,-22 0-15,1 0 0,0 21 16,-1 0-16,22 1 0,-21-1 0,0 0 16,20 21-16,1-21 0,0 22 0,0-22 15,0 0-15,21 21 16,0-20-16,0-1 0,0 0 0,0 21 0,0-21 16,0 1-16,21-1 0,0-21 15,0 21-15,0-21 0,1 0 16,-1 0-16,21 0 0,-21 0 0,0 0 15,22 0-15,-22-21 0,21 0 0,-21-1 16,1 1-16,20 0 0,-21-21 16,0-1-16,0 1 0,1 0 0,-1-1 15,0-20-15,0-1 0,0 1 0,0-1 16,-21 1-16,0 21 0,22-22 16,-22 22-16,0-1 0,0 1 0,0 21 15,0-21-15,0 20 0,0 1 16,0 0-16,-22 21 15,1 21 1,0 0-16,0 1 0,0-1 16,21 21-16,-21-21 0,21 22 0,-22 20 15,22-21-15,0 1 0,0 20 0,0-20 16,0 20-16,0-21 0,0 1 16,0-1-16,0 0 0,0-20 0,22 20 15,-1-21-15,0 21 0,0-20 0,0-1 16,0 0-16,22 0 0,-22 0 15,21-21-15,-21 0 0,22 21 0,-22-21 16,21 0-16,1 0 0,-22 0 16,21-21-16,-21 0 0,0 21 0,22-21 15,-22 0-15,0-22 0,0 22 16,-21 0-16,0 0 0,21 0 0,-21-22 16,0 22-16,0 0 15,0 0-15,0 0 0,-21 21 16,0 0-16,0 0 0,0 21 15,0 0-15,-1 0 16,22 0-16,0 22 0,0-22 16,0 0-16,0 0 0,0 0 15,0 1-15,0-1 0,0 0 16,0 0-16,0 0 0,22-21 0,-1 0 16,0 21-16,21-21 0,-21 0 15,22 0-15,-22 0 0,21 0 16,-21 0-16,22-21 0,-1 0 0,-21 0 15,22 0-15,-22 0 0,0-1 0,0 1 16,0-21-16,0 21 0,1-22 16,-1 22-16,-21 0 0,0 0 0,0 0 15,0 42 1,-21-21 0,-1 21-16,22 0 0,-21 0 0,0 1 15,21-1-15,-21 0 0,21 0 16,0 0-16,-21 0 0,21 1 0,0-1 15,-21 0-15,21 0 0,0 0 16,21-42 31,0 0-47,0 0 0,0 0 16,-21-1-16,21 1 0,22 0 0,-22-21 15,0 21-15,0-1 0,0 1 0,-21 0 16,22 21-16,-1-21 0,0 21 15,0 0 1,-21 21-16,21 0 0,-21 0 16,0 1-16,0-1 0,0 0 15,0 0-15,21 0 16,1 0-16,-22 1 0,21-22 0,0 21 16,0-21-16,0 21 15,0-21-15,1 0 0,-1 21 0,0-21 16,21 0-16,-21 0 0,1 0 0,20 0 15,-21-21-15,21 0 0,-20 0 0,20-1 16,-21 1-16,0-21 0,22 0 16,-22-1-16,0 1 0,0-22 0,0 1 15,0-1-15,1 1 0,-1-1 16,0 1-16,-21 21 0,0-1 16,0-20-16,0 42 0,0-22 0,0 22 15,0-21-15,0 21 0,0-1 16,0 1-16,-21 21 15,0 0-15,-1 0 16,22 21-16,-21 1 0,0-1 0,21 0 16,0 21-16,-21 1 0,0-22 0,21 21 15,-21 0-15,21 22 0,0-22 16,0 1-16,0 20 0,0-21 0,0 1 16,0-1-16,0 0 0,0 1 0,0-1 15,0-21-15,0 0 0,0 22 16,21-22-16,-21 0 0,21-21 15,0 21-15,0 0 0,0-21 16,1 0-16,-1 0 0,0 0 16,0 0-16,21 0 0,-20 0 0,-1 0 15,21-21-15,-21 21 0,22-21 0,-22 0 16,0 21-16,21-21 0,-21 0 16,1-1-16,-1 22 0,0-21 15,-21 0-15,21 0 0,-21 0 0,21 0 0,-21-1 16,0 1-16</inkml:trace>
  <inkml:trace contextRef="#ctx0" brushRef="#br0" timeOffset="10731.99">17039 1651 0,'-21'0'15,"42"0"-15,-21 0 16,42 0-1,-20 0-15,20 0 0,21 0 0,-20 0 16,20 0-16,1 0 0,-22 0 16,22 0-16,-1-21 0,-21 21 0,22-21 15,-22 21-15,1 0 0,-22 0 0,21 0 16,-21-21-16,0 21 16,1 0-16,-1 0 0,-42 0 46,-1 0-46,1 0 0,-42 0 16,20 0-16,-20 0 0</inkml:trace>
  <inkml:trace contextRef="#ctx0" brushRef="#br0" timeOffset="11643.69">3662 3683 0,'-21'0'0,"42"0"0,-64 0 16,22 0-16,0 0 0,0 0 0,0-21 15,0 21-15,-1 0 16,1-21-16,0 21 16,0-21-16,0 21 15,42 0 32,0 0-47,21 0 0,-20 0 0,20 0 16,21 0-16,-20 0 0,20 0 15,22 0-15,-22 0 0,22 0 0,21 0 16,0 0-16,21 0 0,0 0 0,21 0 16,0-22-16,0 22 0,22 0 15,-1 0-15,0-21 0,1 21 0,-1 0 16,21 0-16,-20 0 0,-1 0 15,0 0-15,1-21 0,-22 21 0,21 0 16,-21 0-16,255-21 16,-276 21-16,0-21 15,-22 21-15,-20 0 0,0 0 0,-1-21 16,-20 21-16,-22 0 0,1 0 0,-22 0 16,0 0-16,0 0 0,0-22 15,0 22-15,-21-21 47,22 21-47,-22-21 16,21 21-16,-21-21 15,0 0-15,21 0 0</inkml:trace>
  <inkml:trace contextRef="#ctx0" brushRef="#br0" timeOffset="12499.66">11345 3260 0,'-21'0'0,"42"0"0,-63 0 15,0 0-15,-1 0 0,22 0 16,0 0-16,-21 0 0,20 21 0,1-21 15,-21 0-15,21 0 0,0 0 0,-1 0 16,1 0 0,42 0 15,1 0-31,-1 0 0,21 0 16,0 0-16,1 0 0,-1 0 15,0 0-15,22 0 0,-22 0 16,22 0-16,-1 0 0,1 0 0,20 0 15,1 0-15,0 0 0,21 0 0,21 0 16,-22 0-16,22 0 0,22 0 16,-22 0-16,21-21 0,0 21 0,21 0 15,-21 0-15,22 0 0,-1 0 16,0-21-16,1 21 0,20 0 0,1 0 16,-22 0-16,22 0 0,-1-22 0,1 22 15,-22 0-15,21 0 0,-20 0 16,-1-21-16,-21 0 0,22 21 0,-22 0 15,0-21-15,-21 21 0,0-21 16,0 21-16,0-21 0,-21 21 16,0-22-16,-22 22 0,1 0 0,0-21 15,-1 21-15,-20 0 0,-1-21 0,-20 21 16,-1 0-16,0-21 0,-21 21 16,22 0-16,-22 0 15,-42 0 16,0 0-15,-1 0-16,1 0 16</inkml:trace>
  <inkml:trace contextRef="#ctx0" brushRef="#br0" timeOffset="12648.62">17632 3090 0,'0'0'0,"-21"0"15,-1 22-15,1-1 16,0-21 0,21 21-16,-21-21 15,0 0-15,0 0 16</inkml:trace>
  <inkml:trace contextRef="#ctx0" brushRef="#br1" timeOffset="33444.07">1799 5186 0,'0'0'0,"0"-21"0,-21 0 16,21-1-16,0 1 0,-21 0 15,21 0-15,-21 0 16,21 0-16,0-1 0,-22 22 15,22-21-15,-21 0 16,0 21 0,0 0-1,21 21-15,0 0 0,-21 1 16,21-1-16,-21 0 16,21 21-16,0-21 0,0 22 0,0-22 15,0 21-15,0 1 0,0-1 16,0 21-16,0-20 0,0-1 15,0 22-15,0-1 0,0 22 0,0-22 16,21 22-16,-21-22 0,0 22 16,0 0-16,0-22 0,0 22 0,0 21 15,0-22-15,-21 1 0,21 0 16,0 21-16,0-22 0,-22 1 0,22 0 16,0 20-16,0-20 0,-21 21 15,0 0-15,21 0 0,0-22 0,-21 22 16,0 0-16,21 0 0,-21-22 15,21 22-15,0 0 0,-22-21 0,1 21 16,21-22-16,-21 1 0,21-22 16,0 22-16,0-21 0,0 20 15,0-41-15,0 20 0,0-21 0,0-20 16,0-1-16,0 0 0,21-42 16,-21-22-1,21 1-15,-21 0 0,0-22 16</inkml:trace>
  <inkml:trace contextRef="#ctx0" brushRef="#br1" timeOffset="35228.04">1609 4974 0,'0'-21'16,"21"21"31,0 0-32,0 0-15,0 0 0,0 0 0,22 0 16,-22 0-16,21 0 0,1 0 16,-1 0-16,0 0 0,22 0 15,-1 0-15,1 0 0,20 0 16,1-21-16,21 21 0,0 0 0,0 0 16,-22 0-16,22 0 0,21 0 15,-21 0-15,21 0 0,21-21 0,-21 21 16,0 0-16,0 0 0,21-21 15,-21 21-15,21-22 0,1 22 0,20-21 16,-21 21-16,21 0 0,-20-21 16,20 21-16,0 0 0,1-21 0,-22 21 15,21 0-15,-21 0 0,0 0 16,-21-21-16,22 21 0,-22 0 0,0 0 16,0 0-16,-22 0 0,1 0 15,-21-21-15,0 21 0,-1 0 16,-20 0-16,20 0 0,-20 0 0,-1-22 15,1 22-15,-1 0 0,-20 0 0,20 0 16,-20-21-16,-1 21 0,0 0 16,-21 0-16,1 0 0,20 0 0,-21 0 15,0 0 1,0 0-16,-21 21 16,0 1-16,0-1 15,0 0-15,0 0 16,0 0-16,0 0 0,0 22 15,0-22-15,0 0 16,0 21-16,0 1 0,0-1 0,0 0 16,0 1-16,0-1 0,0 0 0,0 1 15,0-1-15,0 22 0,0-1 16,0-21-16,0 43 0,0-21 0,0-1 16,0 1-16,0 20 0,0-20 0,22-1 15,-22 22-15,21 0 0,0-22 16,-21 43-16,21-21 0,0-1 0,-21 1 15,0 0-15,21-1 0,-21 1 16,22 0-16,-22 20 0,21-20 0,-21 0 16,0-1-16,0 1 0,21 0 15,-21-1-15,21 1 0,-21-21 0,0 20 16,0-20-16,21 20 0,-21-20 16,21-1-16,-21 1 0,0-1 0,0 1 15,0-1-15,0-20 0,0 20 0,0-20 16,0-1-16,0 0 0,0 1 15,0-1-15,0-21 0,-21 21 0,21 1 16,-21-22-16,0 0 0,21 21 0,-21-20 16,21-1-16,-21 0 0,-1 0 15,1 0-15,0-21 16,21 21-16,-21-21 0,0 0 0,0 0 16,-1 22-16,1-22 15,0 0-15,0 0 0,0 0 16,-22 0-16,22 0 0,0 0 0,0 0 15,0 0-15,-22 0 0,22 0 0,0 0 16,-21 0-16,21 0 0,-1 0 16,-20 0-16,0 0 0,21 21 0,-22-21 15,1 21-15,0-21 0,-22 0 0,22 0 16,-22 21-16,-20-21 0,20 0 16,-21 21-16,1-21 0,-1 0 0,0 21 15,-20-21-15,20 0 0,0 0 16,1 22-16,-1-22 0,0 0 0,1 0 15,-1 0-15,0 0 0,1 0 16,-22 0-16,21 0 0,-21 0 0,22 0 16,-22 0-16,-21 0 0,0 0 0,0 0 15,0 0-15,-21 0 0,21 21 16,0-21-16,0 0 0,21 0 0,-21 0 16,21 0-16,0 21 0,0-21 0,22 0 15,-22 0-15,21 0 0,-21 0 16,0 0-16,22 0 0,-22 0 0,0 0 15,0 0-15,22 0 0,-22 0 16,21 0-16,0 0 0,1 0 16,20 0-16,1 0 0,20 0 0,1 0 15,0 0-15,21 0 0,-22 0 0,22 0 16,0 0-16,0 0 0,0 0 16,-1 0-16,1 0 0,0 0 15,0 0-15,0 0 16,0 0-1,-1 0 1,1 0 0,0 0-16,0 0 0,21 21 15,-21-21 1,0 0-16,42 0 62,0-21-62,-21 0 16</inkml:trace>
  <inkml:trace contextRef="#ctx0" brushRef="#br1" timeOffset="36292.48">3302 3662 0,'-21'21'16,"21"0"-1,0 0-15,0 1 16,0-1-16,0 21 0,0-21 16,0 22-16,0-1 0,0 0 0,0 1 15,0 20-15,0-21 0,0 22 16,0-1-16,0-20 0,0 20 16,0-20-16,0 20 0,0-21 0,0 1 15,0-1-15,0 22 0,0-22 16,0-21-16,0 21 0,0 1 0,0-22 15,0 21-15,0-21 0,0 1 16,0-1-16,0 0 0,0 0 16,-21-21-1,-1 0 1,22-21-16,0 0 0,-21 0 16</inkml:trace>
  <inkml:trace contextRef="#ctx0" brushRef="#br1" timeOffset="36603.31">2857 4572 0,'0'-21'0,"0"42"16,0-63 0,22 42-1,-1 0 1,0 21-16,0-21 0,0 21 0,0 0 15,1-21-15,-1 21 0,0 1 16,0-1-16,0 0 0,0 0 0,1 0 16,-1 22-16,0-22 0,0 0 0,0 0 15,-21 0-15,0 0 16,21 1-16,1-1 0,-22 0 0,0 0 16,21-21-1,0 0-15,0 0 16,0 0-16,-21-21 0,21 0 15,-21 0-15,22-1 0,-1-20 16,0 21-16</inkml:trace>
  <inkml:trace contextRef="#ctx0" brushRef="#br1" timeOffset="36851.16">3895 4339 0,'0'0'0,"-22"21"15,1-21 1,21 22-16,-21-1 0,0 0 0,-21 21 16,20-21-16,1 1 0,-21 20 0,21 0 15,-22-21-15,1 22 0,21-1 16,-21 0-16,-1-20 0,22 20 0,-21 0 16,21-21-16,-1 1 0,1-1 15,0 21-15,21-21 0,-21 0 16,21 1-16,-21-22 0,21 21 15</inkml:trace>
  <inkml:trace contextRef="#ctx0" brushRef="#br1" timeOffset="37707.81">2984 5652 0,'0'0'0,"0"-43"31,0 22-31,-21 21 16,0 0-16,0 0 16,0 21-16,0 22 15,21-22-15,-22 21 0,22-21 16,-21 22-16,0 20 0,0-21 15,21 1-15,-21-1 0,0 22 0,-1-22 16,22 21-16,-21-20 0,0 20 16,21 1-16,0-22 0,0 22 0,0-1 15,0-21-15,0 1 0,0 20 16,0-42-16,0 22 0,21-1 0,0-21 16,1 0-16,-1 1 0,21-1 15,-21-21-15,22 0 0,-1 0 0,0 0 16,-21 0-16,22 0 0,-1 0 0,0-21 15,1-1-15,-1 1 0,0-21 16,1 21-16,-1-22 0,0 1 0,1 0 16,-1-22-16,-21 22 0,22-22 15,-22 22-15,0-21 0,-21 20 16,0-20-16,0 20 0,0-20 0,0-1 16,0 22-16,0-21 0,0 20 15,-21 1-15,-22 0 0,22-1 0,-21 1 16,21 0-16,-22 20 0,1-20 15,0 21-15,-1 0 0,22 21 0,-21 0 16,21 0-16,-22 0 0,22 0 0,-21 0 16,21 21-16,0 0 0,-1 0 15,1 22-15,-21-22 0,21 21 16,21 0-16,-21-20 0,-1 20 16,22 0-16,-21-21 0,21 22 0,0-22 15,0 21-15,0-21 0,0 1 16,0-1-16,21 0 0,1 0 0,-1-21 15</inkml:trace>
  <inkml:trace contextRef="#ctx0" brushRef="#br1" timeOffset="38364.43">4678 5800 0,'0'-21'0,"0"42"0,0-64 15,0 22-15,0 0 16,0 0-16,-21 21 16,-1-21-16,1 21 0,-21 0 0,21 0 15,0 0-15,-22 0 0,1 0 16,21 21-16,-22 0 0,22 0 0,-21 0 15,21 1-15,0 20 16,-22-21-16,22 0 0,0 22 0,0-22 0,0 0 16,-1 0-16,22 21 0,0-20 0,-21-22 15,21 21-15,0 0 16,0 0-16,0 0 0,21 0 16,1-21-1,-1 0-15,0 0 0,0 0 16,0 0-16,0 0 0,22 0 0,-22 0 15,21 22-15,-21-22 0,22 0 16,-22 0-16,21 0 0,1 0 0,-22 21 16,0-21-16,0 21 0,21-21 0,1 21 31,-43 0-31,0 0 0,0 1 0,0-1 16,-21 0-16,-1 0 15,1 0-15,-21 0 0,21-21 16,-22 22-16,1-1 0,0 0 0,-1-21 15,1 21-15,0-21 0,-1 0 0,22 21 16,-21-21-16,21 0 0,-22 0 16,22 0-16,0 0 0,0 0 0,0 0 15,0 0-15,-1 0 0,1-21 16,0 0-16,0 21 0,21-21 0,0 0 16,-21 21-16,21 21 46,0 0-46,0 0 16,0 0-16,0 0 0,0 1 16</inkml:trace>
  <inkml:trace contextRef="#ctx0" brushRef="#br1" timeOffset="43445.51">9334 4868 0,'0'0'0,"-21"-21"0,21 0 16,0 0-16,-21 0 0,21 0 15,0-1-15,0 1 0,0 0 16,0 0 0,0 42-1,0 0-15,0 0 16,0 1-16,0 20 0,0-21 16,0 21-16,0 1 0,0 20 15,0-20-15,0-1 0,0 0 0,0 1 16,0-1-16,0-21 0,0 21 15,0-20-15,0-1 0,0 0 0,0 0 16,21-21 15,0-21-31,-21 0 0,22 0 0,-1-1 16,-21 1-16,21-21 0,0 21 0,-21-22 16,21 1-16,-21 21 0,0-21 15,21-1-15,-21 1 0,22 21 0,-22 0 16,0-22-16,0 22 15,21 0-15,0 21 16,-21 21-16,0 0 16,0 0-16,0 1 0,21-1 15,-21 0-15,0 21 0,0-21 0,0 22 16,0-1-16,0-21 0,0 22 0,21-22 16,-21 0-16,0 21 0,0-21 15,21 1-15,1-1 0,-1-21 0,-21 21 16,21 0-16,0-21 0,0 0 0,0 0 15,1 0-15,-1 0 0,0 0 16,0-21-16,0 21 0,0-21 0,1 0 16,-1-1-16,0-20 0,0 21 0,0 0 15,0-22-15,1 1 16,-1 21-16,0-21 0,-21 20 0,21-20 16,0 21-16,-21 0 0,21 0 0,-21-1 15,22 1-15,-22 0 0,0 42 47,0 0-47,0 22 0,0-22 16,0 0-16,0 21 0,0-20 0,0-1 15,0 21-15,0-21 0,0 22 16,0-22-16,0 0 0,0 21 0,0-21 16,0 1-16,0-1 0,21-21 15,0 21-15,0 0 0,0-21 16,0 0-16,1 0 0,20 0 0,-21 0 15,21 0-15,1-21 0,-22 0 0,21 0 16,-21-1-16,22 1 0,-22-21 16,21 21-16,-21 0 0,1-22 0,-1 1 15,0 0-15,-21 20 0,0-20 0,0 0 16,0 21-16,0-22 0,0 22 16,0 0-16,0 0 0,-21 21 15,0 0-15,-1 0 0,1 0 16,21 21-16,-21 0 0,0 0 0,0 0 15,21 22-15,0-22 0,-21 21 16,21 1-16,0-22 0,0 21 0,0-21 16,0 22-16,0-22 0,0 0 15,21 21-15,0-21 0,0 1 16,0-1-16,22-21 0,-22 0 0,0 21 16,21-21-16,-21 0 0,22 0 15,-22 0-15,21-21 0,1 21 0,-1-21 16</inkml:trace>
  <inkml:trace contextRef="#ctx0" brushRef="#br1" timeOffset="43776.92">11938 4614 0,'0'-21'0,"0"42"0,0-63 15,-21 42-15,-22-21 32,22 21-32,0 0 0,0 0 0,0 0 0,0 21 15,-1-21-15,1 21 0,0 0 16,-21 1-16,21 20 0,-1-21 16,22 21-16,-21 1 0,0-1 0,0-21 15,21 22-15,-21-1 0,21 0 0,0-21 16,0 22-16,0-22 0,0 0 15,0 0-15,21 0 0,0 1 0,0-1 16,22-21-16,-1 0 0,-21 0 0,21 0 16,22 0-16,-22 0 0,1 0 15,20 0-15,-21-21 0,22-1 0,-1 1 16,-20 0-16</inkml:trace>
  <inkml:trace contextRef="#ctx0" brushRef="#br1" timeOffset="44607.98">12552 4720 0,'0'0'0,"0"-21"0,0 0 0,0 0 16,-21 0-16,-1 21 0,1 0 16,0 0-16,0 0 0,0 0 0,0 0 15,-1 0-15,-20 21 0,21-21 16,0 42-16,-22-21 0,-41 106 16,63-84-16,-1-1 15,22 0-15,0-21 0,0 22 16,0-22-16,0 21 0,0-21 0,0 1 15,22-22-15,-1 21 0,0-21 0,0 0 16,0 0-16,22 0 0,-22 0 16,0 0-16,106-64 15,-106 43-15,0-21 16,0 21-16,1-22 0,-1 22 16,-21-21-16,0 21 0,21-22 0,-21 22 15,0-21-15,0 21 0,0-1 16,0 44-1,-21-22-15,21 21 16,-21 0-16,21 0 0,0 21 0,0-20 16,0-1-16,0 0 0,0 21 15,0-21-15,0 1 0,0-1 0,0 0 16,0 0-16,0 0 0,21-21 0,0 21 16,0-21-16,0 0 15,0 0-15,1 0 0,-1 0 0,21 0 16,-21 0-16,22-21 0,-22 0 0,0 0 15,0 0-15,0 0 0,0-1 16,1 1-16,-1-21 0,0 21 0,-21-22 16,0 22-16,0-21 0,0 21 0,0 0 15,0-1-15,0 1 0,0 42 32,0 1-32,0-1 0,0 0 15,0 0-15,0 21 0,0-20 16,-21-1-16,21 21 0,-21-21 0,21 0 15,0 1-15,0-1 0,0 0 16,-22 0-16,22 0 0,-21 0 16,21-42 15,0 0-15,0 0-16,0 0 0,0 0 15,0-1-15,0-20 0,21 21 0,1-21 16,-1-1-16,0 1 0,21 21 15,-21-22-15,22 22 0,-1 0 0,0 0 16,1 0-16,-1 0 0,0 21 0,1 0 16,-1 0-16,0 0 0,1 21 15,-22 0-15,0 0 0,0 0 0,0 22 16,1-22-16,-22 21 0,21-21 16,-21 22-16,0-22 0,0 21 0,0-21 15,0 0-15,0 1 0,-21-1 16,-1 0-16,22 0 0,-21-21 15,21 21-15,-21-21 0</inkml:trace>
  <inkml:trace contextRef="#ctx0" brushRef="#br1" timeOffset="46456.46">15155 4487 0,'85'0'31,"-64"-21"-31,21 21 16,-20-21-16,20 0 0,0 0 15,-21 0-15,22-1 0,-22-20 0,21 21 16,-21-21-16,1-1 0,-1 22 0,0-21 16,0-1-16,-21 1 0,0 0 15,0 21-15,0-1 0,0-20 16,0 21-16,-21 21 16,0 0-16,0 21 0,-1 0 15,22 0-15,-21 22 0,21-1 16,-21 22-16,21-1 0,-21-21 0,21 22 15,-21-1-15,21 1 0,-21-22 16,21 22-16,0-22 0,0 0 0,0 22 16,0-22-16,0 1 0,0-1 0,0 0 15,0-21-15,-22 22 0,22-22 16,0 0-16,-21 0 0,21 0 0,-21-21 16,0 0-16,0 0 15,0 0-15,-22 0 16,22-21-16,0 0 0,-21 0 0,20 0 15,-20-22-15,21 1 0,-21 21 0,-1-21 16,22 20-16,0 1 0,-21 0 16,20 0-16,1 0 0,21 0 0,-21 21 15,0 0-15,0 0 0,21 21 16,0 0-16,0 21 16,0-21-16,0 1 0,0 20 0,0-21 15,0 21-15,21-20 0,0 20 16,0-21-16,0 0 0,1 0 0,20 1 15,-21-1-15,21 0 0,-20-21 16,20 0-16,0 0 0,22 0 16,-22 0-16,22 0 0,-22-21 0,21 21 15,-20-21-15,20-1 0,-20-20 0,-1 21 16,0-21-16,1 20 0,-22-20 16,21 0-16,-21 21 0,0-22 0,1 22 15,-22 0-15,0 0 0,21 0 16,-21 42 15,0 0-31,-21 0 0,-1 0 16,22 22-16,0-22 0,-21 0 0,0 21 15,21-21-15,-21 1 0,21-1 16,0 0-16,0 0 0,0 0 16,-21 0-16,21 1 0,0-1 15,0-42 1,0-1-1,0-20-15,21 21 0,-21 0 16,21-22-16,0 22 0,0-21 0,-21 0 16,22 20-16,-1-20 0,0 21 15,0-21-15,0 20 0,0 1 0,1 21 16,-1-21-16,0 21 0,0 0 16,0 0-16,0 0 0,1 0 0,-1 21 15,-21 0-15,21 1 16,-21 20-16,0-21 0,0 0 15,0 0-15,0 22 0,0-22 0,0 21 16,0-21-16,0 1 0,0-1 0,0 0 16,0 0-16,0 0 0,0 0 15,0 1-15,21-22 0,0 0 0,0 0 16,1 0-16,20 0 0,-21 0 16,0-22-16,22 22 0,-22-21 15,21 0-15,0-21 0,1 21 16,-22-1-16,21-20 0,1 0 0,-22 21 0,21-22 15,-21 22-15,0-21 0,1 21 16,-1-1-16,-21 1 0,0 0 16,-21 21 15,-1 0-31,1 21 0,0 0 16,21 1-16,0-1 15,0 0-15,0 0 0,0 0 0,0 0 16,0 1-16,0-1 0,0 0 0,0 0 15,0 0-15,0 0 0,21 1 16,-21-1-16,21-21 16,-21-21 31,-21-1-47,0 22 0,21-21 15,-21 0-15,0 21 16,0 0-16,-1 0 0,1 0 31,21 21-31,0 0 0,0 1 16,0-1-16,21 0 0,1-21 15,-1 21-15,0 0 16,0-21-16,0 0 0,0 0 0,22 21 0,-22-21 16,21 0-16,-21 0 0,22 0 15,-1 0-15,0-21 0,-20 0 16,20 21-16,0-21 0,-21 0 0,22-22 15,-22 22-15,21-21 0,-21 0 0,1 20 16,-1-20-16,0 0 0,0-1 16,0 1-16,-21 0 0,0-1 0,0-20 15,0 21-15,0-1 0,0 22 16,0-21-16,0 21 0,0-1 0,0 44 31,-21-1-31,21 0 0,-21 0 16,21 21-16,-21 1 0,21-22 0,-21 21 15,21 1-15,0-1 0,-22 0 16,22 1-16,0-22 0,0 21 16,0 0-16,0-20 0,0 20 0,0-21 15,0 0-15,0 0 0,0 1 16,0-1-16,0 0 0,22-21 16,-1 0-16,0 0 15,0-21-15,-21 0 16,21-1-16,0 1 0,-21 0 0</inkml:trace>
  <inkml:trace contextRef="#ctx0" brushRef="#br1" timeOffset="46644.36">17166 4551 0,'-21'0'0,"42"0"0,-63 0 16,42 21-1,21-21 1,0 0-1,0 0-15,22 0 0,-22 0 0,21 0 16,0 0-16,-20 0 0,20 0 16,-21 0-16,21 0 0,-20-21 0,105 21 15</inkml:trace>
  <inkml:trace contextRef="#ctx0" brushRef="#br1" timeOffset="47656.77">18013 4720 0,'0'0'16,"21"-21"-1,0 0 1,-21 0-16,0 0 0,21-1 16,-21 1-16,0 0 0,21 0 15,-21 0-15,0-22 0,0 22 0,0 0 16,0 0-16,0 0 0,0 0 15,0-1-15,-21 22 0,0 0 16,0 0-16,0 0 0,0 0 0,-1 0 16,1 22-16,0-1 0,0 0 15,0 0-15,-22 21 0,22-20 0,0 20 16,0-21-16,0 0 0,0 22 0,21-22 16,0 21-16,-22-21 0,22 0 15,0 22-15,0-22 0,0 0 0,0 0 16,22 0-16,-1-21 0,21 0 15,-21 0-15,0 0 16,1-21-16,-1 0 0,0 0 0,0 0 16,21 0-16,-20-1 0,-1 1 15,0 0-15,0-21 0,-21 21 16,21-22-16,-21 22 0,21-21 0,-21 21 16,0-1-16,0 1 0,0 0 15,0 0-15,-21 21 16,21 21-1,-21 0-15,21 0 0,0 1 16,-21-1-16,21 0 0,-21 21 0,21-21 16,0 1-16,0 20 0,0-21 0,0 21 15,0-20-15,0-1 0,0 0 16,21 0-16,0 0 0,0 0 0,0-21 16,1 0-16,-1 0 0,0 0 0,0 0 15,21 0-15,-20 0 16,20-21-16,-21 0 0,21 0 0,-20 0 15,-1 0-15,21-1 0,-21-20 16,0 21-16,1-21 0,-1 20 0,21-20 16,-42 0-16,21-1 0,0 1 0,-21 0 15,22 21-15,-22-22 0,0 22 16,0 0-16,0 42 16,-22 0-1,1 0-15,21 1 0,-21 20 16,21-21-16,0 21 0,0-20 15,-21 20-15,21-21 0,0 21 16,0-20-16,0-1 0,0 21 0,0-21 16,0 0-16,0 1 0,0-1 0,21-21 15,0 21-15,0-21 0,1 0 16,-1 0-16,0 0 0,0 0 0,0 0 16,0-21-16,1 0 0,-1 21 0,21-22 15,-21 1-15,0-21 0,1 21 16,-1 0-16,0-22 0,0 1 0,0 0 15,0-1-15,-21 1 0,22 0 16,-22-1-16,21-20 0,-21 20 16,0 22-16,0 0 0,0 0 0,0 0 15,0 42 1,0 0-16,0 0 0,-21 22 0,-1-1 16,22 0-16,-21 1 0,21-1 0,0 0 15,0 1-15,0-1 0,0 0 16,0 1-16,0-1 0,0-21 0,0 21 15,0-20-15,0-1 0,21 0 16,1 0-16,-1-21 0,0 0 0,0 0 16,0 0-16,22 0 0,-22-21 0,21 0 15,0 0-15,-20-1 0,20 1 16,0 0-16,1-21 0</inkml:trace>
  <inkml:trace contextRef="#ctx0" brushRef="#br1" timeOffset="49747.6">20659 4085 0,'0'0'0,"0"21"16,0 1 0,21-22-1,85 0 1,-64-22-16,-21 1 15,21 0-15,-20 0 0,-1 0 16,0 0-16,0-1 0,0 1 0,0-21 16,-21 21-16,22 0 0,-22-1 0,0 1 15,0 0 1,-22 21-16,1 0 0,0 0 0,-21 0 16,-1 0-16,22 0 0,-21 21 0,0 0 15,-1 1-15,1-1 0,21 21 16,-22-21-16,22 22 0,0-22 0,21 21 15,0 0-15,0 1 0,0-22 16,0 21-16,0 1 0,42-22 0,-20 21 16,-1-21-16,21 22 0,-21-22 0,22 21 15,20 0 1,-42-20-16,0-1 0,-21 0 0,0 0 16,0 0-16,0 0 0,0 1 0,-21-22 15,-21 0-15,21 0 16,-22 0-16,1 0 0,0 0 0,-1 0 15,1 0-15,0-22 0,21 1 0,-22 21 16,22-21-16,0 0 0,0 0 16,0-22-16,-1 22 0,22 0 0,0 0 15,-21 21-15,21-21 0,0 0 0,21 21 32,1 21-32,-22 0 15,0 0-15,21-21 0,0 21 16,0 0-16,-21 1 0,21-1 15,0 0-15,1 0 0,-1-21 0,0 21 16,21 0-16,-21-21 0,1 22 0,20-22 16,0 0-16,1 21 0,-1-21 15,0 0-15,1 0 0,41 0 16,-41 0-16,20-21 0,-21 21 0,1-22 16,-1 1-16,0 0 0,-20 21 15,20-42-15,-21 21 0,0-1 0,0-20 16,1 21-16,-22-21 0,21-1 15,-21 1-15,0 21 0,0-22 0,0 22 16,0 0-16,0 0 0,-21 0 0,-1 0 16,1 21-16,0 0 15,0 21-15,0 0 0,0 0 16,-1 0-16,22 0 0,0 22 0,-21-22 16,21 21-16,0-21 0,0 22 15,0-22-15,0 21 0,0-21 0,0 1 16,21-1-16,1 0 0,-1 0 0,0 0 15,0-21-15,0 21 0,0-21 16,22 0-16,-22 0 0,21 0 0,-21 0 16,22 0-16,-1 0 0,0 0 0,1-21 15,-1 0-15,-21 0 0,22 0 16,-22 0-16,21-22 0,-21 22 16,0-21-16,1-22 0,-1 22 0,0-22 15,0 22-15,-21-21 0,0-1 16,0 22-16,0-1 0,0-20 0,0 42 15,0-22-15,0 22 0,0 0 16,0 0-16,0 0 0,-21 21 16,21 21-1,0 0-15,-21 21 0,21-20 0,-21 20 16,-1 0-16,22 22 0,0-22 0,0 22 16,-21-22-16,21 0 0,0 22 15,0-22-15,0 0 0,0-20 0,0 20 16,0 0-16,0-21 0,0 1 0,21-1 15,1 0-15,-22 0 16,21-21-16,0 0 0,0 0 0,21 0 16,-20 0-16,-1 0 0,21 0 0,-21 0 15,22-21-15,-22 21 0,21-21 16,-21 0-16,0-22 0,22 22 0,-22 0 16,0-21-16,0 20 0,0-20 0,-21 21 15,0-21-15,0 20 0,0 1 16,0 0-16,-21 21 15,0 0-15,0 0 16,0 0-16,0 21 0,-1 0 0,1 1 16,0 20-16,21-21 0,-21 0 0,21 22 15,-21-22-15,21 0 16,0 0-16,0 21 0,0-20 0,0-1 16,0 0-16,21 0 0,0-21 15,0 0-15,0 21 0,1-21 16,20 0-16,-21 0 0,21 0 0,1 0 15,-1 0-15,22-21 0,-22 21 0,0-21 16,-21 0-16,22 0 0,-1-1 16,-21-20-16,22 21 0,-22 0 15,0-22-15,0 22 0,-21-21 0,0 21 16,0 0-16,0-1 0,-21 44 31,0-1-15,0 0-16,21 0 0,0 0 0,-22 0 15,22 22-15,-21-22 0,21 0 0,-21 0 16,21 0-16,0 1 0,0-1 16,0 0-16,0 0 0,0-42 47,0 0-32,0 0-15,0-1 16,21-20-16,-21 21 0,21 0 15,1-22-15,-1 1 0,0 21 0,0-21 16,0 20-16,22 1 0,-22 0 16,0 0-16,0 0 0,21 21 15,-20 0-15,-1 0 0,0 0 0,-21 21 0,0 0 16,21 0-16,-21 0 0,21 22 16,-21-22-16,0 0 0,0 21 0,0-20 15,0 20-15,0-21 0,0 0 16,0 0-16,0 1 0,0-1 0,0 0 15,21 0-15,1-21 0,-1 21 0,0-21 16,0 0-16,21 0 16,-20 0-16,-1 0 0,21 0 15,-21 0-15,0-21 0,22 21 0,-22-21 16,0 0-16,0 0 0,0-1 16,1-20-16,20 21 0,-42-21 0,21 20 15,0-20-15,0 0 0,-21 21 0,22-1 16,-22-20-16,0 21 15,0 42 1,-22 0-16,1 0 0,0 1 16,21 20-16,-21-21 0,21 0 15,-21 22-15,21-22 0,0 0 0,-21 0 16,21 0-16,0 0 0,0 1 16,0-1-16,0 0 0,21-21 15,0 0-15,0 21 0,0-21 0,22 0 16,-22 0-16,21 0 0,-21 0 0,0 0 15,22-21-15,-22 21 0,0-21 16,21 0-16,-20-1 0,-1 1 0,0 0 16,0 0-16,0 0 0</inkml:trace>
  <inkml:trace contextRef="#ctx0" brushRef="#br1" timeOffset="50115.92">23791 3789 0,'0'0'0,"-21"0"0,0 21 0,0 0 0,0 0 15,-1 1-15,1-22 0,21 21 0,0 0 16,0 0-16,0 0 0,0 0 16,21-21-16,1 22 0,-1-22 0,0 0 15,0 0-15,0 0 0,22 0 16,-22 0-16,0 0 0,0 0 0,0-22 15,-21 1-15,21 0 0,-21 0 16,0 0-16,0 0 0,0-1 16,0 1-16,-21 0 15,21 0-15,-21 21 0,0 0 16,0 0-16,0 0 0,-1 0 0,1 0 16,0 0-16,0 21 0,0-21 0,0 21 15,-1 0-15,1 1 0,21-1 16,-21-21-16,21 21 0,0 0 0,0 0 15,0 0-15,0 1 0,21-22 16,22 21-16,-22-21 0,0 0 0,21 21 16</inkml:trace>
  <inkml:trace contextRef="#ctx0" brushRef="#br1" timeOffset="51395.7">24363 4170 0,'0'-21'15,"0"42"-15,0-63 0,0 20 16,-21 22 0,-1 22-1,1-1-15,0 0 16,0 0-16,21 0 0,-21 0 0,21 1 16,-21-1-16,21 21 0,0-21 15,0 0-15,0 1 0,0-1 0,0 0 16,0 0-16,0 0 0,0 0 15,0 1-15,21-22 0,0 21 0,0-21 16,0 0-16,0 0 0,1 0 16,20 0-16,-21 0 0,106 0 15,-106-21-15,22 21 16,-22-22-16,0 1 0,0 0 16,0 0-16,0-21 0,1 20 15,-1 1-15,-21-21 0,21 21 0,-21 0 16,0-1-16,0 1 0,0 0 0,-21 21 31,0 0-31,-1 0 0,22 21 16,0 0-16,-21 1 0,21-1 0,-21 21 15,21-21-15,0 0 0,0 1 16,0-1-16,21 21 16,-21-21-16,21 0 0,1-21 0,-1 22 15,0-22-15,0 0 0,21 0 16,-20 0-16,20 0 0,-21 0 0,21 0 15,1 0-15,-22 0 0,0-22 16,21 22-16,-20-21 0,-1 0 0,0 0 16,0 0-16,0 0 0,-21-22 0,21 22 15,-21-21-15,22 21 0,-22-1 16,0-20-16,0 21 0,0 0 16,0 42-1,-22 0 1,22 0-16,-21 0 0,21 22 15,-21-22-15,21 0 0,0 21 16,0-20-16,0-1 0,-21 0 0,21 0 16,0 0-16,-21 0 0,21 1 15,0-1 1,-21-21 0,-1 0-1,22-21-15,0-1 16,0 1-16,0 0 0,0 0 15,0 0-15,0 0 0,0-22 16,22 22-16,-1 0 0,0-21 0,-21-1 16,148-105 15,-127 127-31,0 21 0,1 0 0,-1 0 16,0 0-16,0 21 0,0 0 15,0 0-15,1 22 0,-1-22 0,-21 0 16,0 21-16,21-20 0,-21 20 0,0-21 15,0 0-15,0 22 0,0-22 16,0 0-16,0 0 0,0 0 0,0 0 16,0 1-16,-21-22 47,21-22-47,0 1 15,0 0-15,0 0 16,21 0-16,0 0 0,0-22 15,0 22-15,1 0 0,-1-21 0,21-1 16,0 22-16,1-21 0,-1 21 16,0-1-16,-20 1 0,20 0 0,0 21 15,1 0-15,-22 0 0,0 21 16,0 0-16,0 1 0,0-1 0,-21 21 16,0-21-16,0 22 0,0-22 0,0 21 15,0-21-15,-21 22 0,21-22 16,-21 21-16,0-21 0,21 0 0,-21 1 15,0-1-15,-1 0 0,22 0 16,-21-21-16,-42 21 16,42 0-16,-1-21 15,1 0-15,-21 0 0,21 0 0,-22 0 16</inkml:trace>
  <inkml:trace contextRef="#ctx0" brushRef="#br1" timeOffset="57107.65">9779 5736 0,'0'0'0,"21"0"16,-21-21-16,0 0 0,0 0 16,0 0-16,-21 21 0,0 0 15,21-22-15,-21 22 0,-1 0 16,1 0-16,0 0 0,0 22 0,0-1 16,-22 0-16,22 0 0,0 21 0,21 1 15,-21-1-15,0 22 0,21-22 16,-21 0-16,21 22 0,0-22 0,0 22 15,0-22-15,0 0 0,0 22 16,0-22-16,0 22 0,0-22 16,0 0-16,21 1 0,0-22 0,0 21 15,0-21-15,22 0 0,-22 1 0,21-1 16,0-21-16,1 0 0,-1 0 16,0 0-16,1 0 0,-1 0 0,0-21 15,22-1-15,-22 1 0,1-21 0,-1 21 16,0-22-16,1 1 0,-22 0 15,0-1-15,0 1 0,0 0 0,-21-1 16,0-20-16,0 21 0,0-1 0,0 1 16,0 0-16,-21-22 0,0 22 15,-21-1-15,20 1 0,-20 21 16,0-21-16,-1 20 0,-20 1 0,21 21 16,-1 0-16,1 0 0,-22 0 15,22 21-15,0 1 0,-1 20 0,22 0 16,-21 1-16,21-1 0,-22 21 15,43-20-15,-21-1 0,21 22 0,0-22 16,0 0-16,0 22 0,0-22 0,21 0 16,1 1-16,20-1 0,0-21 15,1 0-15,-1 22 0,0-43 0,1 21 16,20-21-16,1 0 0,-1 0 16,-21 0-16,22 0 0,-1-21 15,-20 21-15,20-43 0,-20 22 0,-1 0 16,0 0-16,-21-21 0,1 20 0,-1-20 15,0 21-15,-21-21 0,0 20 16,0 1-16,0 0 0,0 0 0,0 0 16,0 0-16,-21 21 15,21 21 1,0 0-16,0 0 0,0 0 0,-21 0 16,21 1-16,0 20 0,0 0 0,-22-21 15,22 22-15,0-1 0,0-21 16,0 22-16,0-22 0,0 0 15,0 0-15,0 0 0,0 0 0,0 1 16,0-44 15,0 1-31,0 0 0,0 0 0,0-21 16,0 20-16,0-20 0,0 0 0,22-1 16,-1 1-16,-21 0 0,21-1 15,0 22-15,0-21 0,0 21 0,22 0 16,-22-1-16,21 1 0,1 21 0,-22 0 15,21 0-15,0 0 0,1 0 16,-1 21-16,0 1 0,-20-1 0,20 0 16,-21 0-16,0 21 0,0-20 15,-21-1-15,0 21 0,0 0 16,0-20-16,-21-1 0,0 21 0,0-21 16,0 0-16,21 1 0,-21-1 0,-1 0 15,1-21-15,21 21 0,21-42 47,1 0-47,-1-22 0</inkml:trace>
  <inkml:trace contextRef="#ctx0" brushRef="#br1" timeOffset="58721.05">12446 6392 0,'0'0'0,"21"-21"15,-21 0 1,21 0-16,0 0 0,-21 0 16,0-1-16,0 1 0,22 0 0,-22 0 15,0 0-15,0-22 0,0 22 16,0 0-16,0-21 0,0 21 15,-22-1-15,1 1 0,0 0 0,-21 21 16,21 0-16,-1 0 16,-20 0-16,21 0 0,-21 21 0,-1 0 15,1 1-15,21-1 0,-22 21 0,1-21 16,21 22-16,-21-1 0,20 0 16,1-21-16,21 22 0,0-1 0,0 0 15,0 1-15,0-22 0,0 21 0,0-21 16,21 1-16,1-1 0,-1-21 15,0 21-15,21-21 0,1 0 0,-1 0 16,0 0-16,1 0 0,-1-21 16,-21 0-16,21-1 0,1 1 15,-22 0-15,21-21 0,-21 21 0,1-22 16,-1 22-16,-21-21 0,0 21 0,0-22 16,0 1-16,0 21 0,0-22 15,0 22-15,0 0 16,-21 21-16,-1 0 15,1 0-15,21 21 0,-21 0 0,21 1 16,0-1-16,-21 0 0,21 0 16,0 21-16,0-20 0,0 20 0,0-21 15,0 21-15,0-20 0,0-1 0,21 21 16,0-21-16,-21 0 0,21-21 16,1 22-16,-1-22 0,21 0 15,-21 0-15,0 0 0,22 0 0,-1 0 0,-21-22 16,22 1-16,-1 0 15,0 0-15,-21 0 0,22-22 0,-22 22 16,0-21-16,0 21 0,0-22 0,1 22 16,-22 0-16,21 0 0,-21 0 15,0 0-15,0-1 0,-21 44 32,-1-1-17,22 0-15,-21 0 0,21 0 16,0 0-16,0 1 0,-21 20 15,21-21-15,0 0 0,0 0 0,0 1 16,-21-1-16,21 0 0,0 0 16,0-42 31,21 0-47,-21 0 0,21-22 0,-21 22 15,0 0-15,21 0 0,1-22 0,-1 22 16,-21 0-16,21 0 0,0 0 15,-21 0-15,21-1 0,0 1 0,1 21 16,-1 0-16,0 0 0,0 0 31,-21 21-31,21-21 0,-21 22 0,21-1 16,-21 0-16,0 0 0,0 0 0,0 0 16,22 1-16,-22-1 0,21 21 15,-21-21-15,21 0 0,0 1 0,-21-1 16,21 0-16,0-21 0,1 0 0,-1 0 15,0 0-15,0 0 0,0 0 16,0 0-16,1 0 0,20-21 0,-21 0 16,0-1-16,0 1 0,1 0 15,-1 0-15,0-21 0,0 20 0,0 1 16,-21 0-16,21 0 0,-21 0 16,22 0-16,-22-1 0,21 1 0,-21 42 46,0 1-46,-21-1 0,21 0 16,0 0-16,0 0 0,0 0 16,0 1-16,0-1 0,0 0 15,0 0-15,21 0 0,0-21 16,0 0-16,0 0 16,22 0-16,-22 0 0,0 0 0,0 0 15,0-21-15,0 21 0,22-21 0,-22 0 16,0 0-16,0-1 0,0 1 15,-21 0-15,22 0 0,-1 0 16,-21 0-16,0-1 0,0 1 0,21 0 16,-21 0-16,21 21 15,-21-21-15,0 42 32,0 0-32,-21 0 15,21 0-15,-21 1 0,0-1 16,21 0-16,-22 21 0,1 1 0,21-1 15,-21 0-15,0 22 0,0-22 0,0 22 16,21-1-16,-22 1 0,1-1 16,21 1-16,0-1 0,0 1 15,0-1-15,0 22 0,0-22 0,0 22 16,0 0-16,0-22 0,0 22 0,0-22 16,0 22-16,21-22 0,-21 1 0,0-22 15,0 22-15,0-22 0,0-21 16,0 22-16,0-22 0,0 0 0,-21 0 15,0-21-15,0 0 0,0 0 0,0 0 16,-1 0-16,-20-21 0,21 0 0,-21 0 16,20 21-16,1-22 0,-21 1 15,21 0-15,0-21 0,-1 21 0,22-1 16,-21 1-16,0 0 0,21 0 16,-21 0-16,21 0 0,0-22 0,0 22 15,-21 0-15,21 0 0,0-22 16,0 22-16,0-21 0,0 0 0,0-1 15,0 1-15,0 0 0,21-1 0</inkml:trace>
  <inkml:trace contextRef="#ctx0" brushRef="#br1" timeOffset="59452.1">15473 5715 0,'21'-21'0,"-42"42"0,42-63 16,-21 21-16,-21 21 31,0 21-15,21 0-16,-22 0 0,1 21 15,0 1-15,21-1 0,-21-21 0,0 22 16,21-1-16,0 0 0,-21 1 0,21-1 16,-22 0-16,22 1 0,0-22 15,0 21-15,0 0 0,0 1 0,0-1 16,0-21-16,22 22 0,-1-22 16,0 0-16,0 0 0,0 0 15,22 0-15,-22 1 0,21-22 0,0 0 16,-20 0-16,20 0 0,0 0 0,1-22 15,-1 1-15,0 0 0,-21 0 16,22 0-16,-1-22 0,0 22 16,-20-21-16,-1 0 0,0 20 0,0-20 0,0 0 15,-21-1-15,0-20 0,0 21 16,0-1-16,0-20 0,0-1 0,-21 22 16,0-22-16,-21 22 0,20-21 0,1 20 15,0 22-15,0-21 16,-21 21-16,20-1 0,-20 22 0,21 0 15,-21 0-15,-1 0 0,1 22 0,0-1 16,-1 21-16,1-21 0,21 22 16,-22-1-16,22 0 0,0 1 0,0 20 15,0-21-15,21-20 0,-21 20 16,21 0-16,0-21 0,0 22 16,0-22-16,0 0 0,21 0 0,0 0 0,0-21 15,0 22-15,0-22 0,1 0 16,20 0-16,-21 0 0</inkml:trace>
  <inkml:trace contextRef="#ctx0" brushRef="#br1" timeOffset="60040.84">16827 5800 0,'0'-21'0,"0"42"0,22-64 0,-22 22 16,0 0-16,0 0 0,0 0 16,0 0-16,-22 21 15,1 0 1,0 0-16,0 0 0,0 0 16,0 21-16,-22-21 0,1 21 0,21 0 15,-22 0-15,1 0 0,0 22 16,21-22-16,-1 0 0,-20 0 15,21 0-15,21 1 0,0-1 0,-21 0 16,21 0-16,0 0 0,0 0 0,21 1 16,0-22-16,0 0 15,0 21-15,1-21 0,20 0 0,-21 21 16,21-21-16,1 21 0,-1-21 16,-21 21-16,22-21 0,-22 21 0,21-21 15,-21 22-15,22-22 0,-22 21 0,0-21 16,0 21-16,0-21 0,-21 21 15,0 0-15,0 0 16,0 1-16,-21-22 0,0 21 0,0-21 16,-22 0-16,1 21 0,0-21 15,-1 0-15,1 0 0,0 0 16,-1 0-16,1 0 0,0 0 0,21 0 16,-22 0-16,22 0 0,0 0 0,-21 0 15,20 0-15,1 0 0,0-21 16,42 21 62</inkml:trace>
  <inkml:trace contextRef="#ctx0" brushRef="#br1" timeOffset="75331.25">9715 8213 0,'0'0'0,"-21"0"0,21 21 0,-21-21 16,0 0-16,0 0 0,0 0 16,-1 0-16,1 0 0,0 0 0,0 0 15,-21 0-15,20 21 0,1-21 16,0 0-16,0 0 0,42 0 47,0 0-32,22 0-15,-1 0 0,0 0 16,22 0-16,-1 0 0,22 0 0,-22 0 16,22 0-16,0 0 0,-1 0 15,1-21-15,-21 21 0,20 0 0,-20 0 16,-1-21-16,-20 21 0,20-21 0,-21 21 16,1 0-16,-1 0 0,-21 0 0,0-22 15,1 22-15,-1 0 0,-21-21 16,-21 0-1,-1 21-15,1-21 16,-21 21-16,21-21 16,0 21-16,-1-21 0,1-1 0,0 22 0,0-21 15,0 0-15,0 21 0,-1-21 16,1 0-16,0 21 16,21-21-16,-21 21 0,0 0 15,42 0 32,0 21-47,21-21 16,-20 21-16,-1-21 0,21 0 0,-21 0 15,22 0-15,-22 0 0,21 0 16,-21 21-16,22-21 0,-22 0 16,0 0-16,0 0 0,0 21 15,-21 0 1,0 1-16,0-1 15,-21 0-15,0 0 0,0 0 0,0 0 16,-22 1-16,22-1 0,0 21 16,0-21-16,-22 0 0,22 22 0,0-22 15,0 0-15,0 0 0,-22 0 16,43 1-16,-21-1 0,0 0 0,0 0 16,21 0-1,21-21 1,0-21-16,0 21 0</inkml:trace>
  <inkml:trace contextRef="#ctx0" brushRef="#br1" timeOffset="76441.36">11832 7789 0,'0'0'0,"-21"0"16,21 22 0,0-1-1,0 21-15,0-21 0,0 22 0,0-1 16,0 0-16,0 1 0,0-1 15,0 0-15,0-21 0,0 22 0,0-1 16,0-21-16,0 0 0,0 1 16,0-1-16,0 0 0,0 0 15,21-21 1,0 0-16,-21-21 0,21 0 16,1 0-16,-22-1 0,21 1 0,0-21 15,-21 21-15,21-22 0,0 1 0,-21 0 16,21 21-16,1-22 0,-22 22 15,21-21-15,-21 21 0,21 21 0,-21-22 16,21 22-16,0 0 16,-21 22-1,21-22-15,-21 42 0,0-21 0,0 0 16,0 0-16,0 22 0,0-22 0,0 21 16,0-21-16,0 22 0,22-22 15,-22 0-15,0 0 0,0 0 0,21 1 16,-21-1-16,21-21 0,0 0 0,-21 21 15,21-21-15,0 0 0,1 0 0,-1 0 16,0 0-16,0-21 0,0 0 16,0-1-16,1 1 0,-1 0 0,21 0 15,-21-21-15,0-1 0,-21 22 0,22-21 16,-1-1-16,-21 22 16,21-21-16,-21 21 0,0-22 0,0 22 15,0 0-15,0 0 0,0 42 47,0 0-47,0 0 0,0 22 0,0-22 16,0 21-16,0-21 0,0 22 0,0-22 15,0 21-15,0-21 0,0 22 16,0-22-16,0 0 0,0 0 0,21 0 16,0 1-16,0-22 0,1 21 15,-1-21-15,21 0 16,-21 0-16,0 0 0,22 0 0,-22-21 15,21-1-15,1 1 0,-1 0 0,-21-21 16,21 21-16,1-22 0,-22 22 16,21-21-16,-21-1 0,1 22 0,-22-21 15,0 0-15,0 20 0,0 1 0,0 0 16,0 0-16,0 0 0,-22 21 16,1 0-16,0 0 0,0 0 15,0 21-15,0 0 0,-1 0 0,1 22 16,0-22-16,21 21 0,-21-21 0,21 22 15,0-1-15,0-21 16,0 21-16,0-20 0,21 20 0,0-21 16,0 0-16,22 0 0,-22 1 0,0-1 15,21 0-15,-20 0 0,20-21 16,0 0-16,1 21 0,-1-21 0,0 0 16,1 0-16,20 0 0,-21-21 0,1 0 15,-1 0-15,0 0 0,22-1 0</inkml:trace>
  <inkml:trace contextRef="#ctx0" brushRef="#br1" timeOffset="77624.23">14711 7726 0,'0'-64'31,"0"43"-31,0 0 0,-21 0 15,21 0-15,-22 0 0,1 21 16,21-22-16,-21 22 0,0 0 0,0 0 16,0 0-16,-1 0 0,-20 0 15,21 22-15,0 20 0,0-21 16,-1 0-16,1 22 0,0-1 0,0-21 16,0 21-16,21 1 0,-21-1 0,21 0 15,-22 1-15,22-1 0,0 0 16,0 1-16,0-22 0,0 21 15,0-21-15,22 1 0,-1-1 0,0 0 16,0 0-16,21-21 0,-20 0 0,20 0 16,0 0-16,1 0 0,-1 0 15,0 0-15,1-21 0,-1 21 0,21-21 16,-20 0-16,20-22 0,-20 22 0,-1 0 16,0-21-16,1-1 0,-1 22 15,-21-21-15,0 21 0,0-22 0,-21 22 16,0-21-16,0 21 0,0-1 0,0 1 15,0 0-15,-21 0 0,0 21 16,0 0-16,-21 0 16,20 0-16,-20 0 0,21 0 0,-21 21 15,20-21-15,-20 21 0,21 0 0,0 1 16,0-1-16,-1 21 0,1-21 16,21 0-16,-21 22 0,21-22 0,0 0 15,0 0-15,0 22 0,0-22 0,21-21 16,0 21-16,1 0 0,-1-21 15,0 0-15,0 0 0,0 0 0,0 0 16,22 0-16,-22-21 0,0 0 0,21 0 16,-20-1-16,-1 1 0,21 0 0,-21 0 15,-21-21-15,21 20 16,-21 1-16,22 0 0,-22 0 0,0 0 16,0 0-16,-22 21 31,1 63-16,0-42-15,21 0 0,0 1 16,0-1-16,0 21 0,0-21 0,0 0 16,0 1-16,21-22 0,0 21 15,-21 0-15,22-21 0,-1 0 0,0 21 16,21-21-16,-21 0 0,22 0 0,-1 0 16,-21 0-16,22 0 0,-1-21 15,-21 0-15,21 21 0,-20-21 16,-1-1-16,0-20 0,0 21 0,0 0 15,0 0-15,-21-22 0,0 22 0,0 0 16,0 0-16,0 0 0,0-1 16,0 44 15,0-1-31,0 0 16,0 0-16,0 21 0,0-20 0,0-1 15,-21 0-15,21 0 0,0 0 0,-21 0 16,21 1-16,0-1 0,0 0 15,0 0-15,0 0 0,-21-21 47,21-21-31,0 0-16,0 0 0,0 0 0,0-1 16,0 1-16,0 0 0,0-21 0,0 21 15,0-22-15,21 22 0,0-21 16,0 21-16,1-22 0,-1 22 0,21 0 15,-21 0-15,0 21 0,22-21 0,-22 21 16,21 0-16,-21 0 0,22 0 16,-22 21-16,21 0 0,-21 0 0,1 0 15,-1 0-15,0 1 0,0 20 16,-21-21-16,0 0 0,0 22 0,0-22 16,0 0-16,0 21 0,0-21 15,0 1-15,-21-1 0,21 0 0,-21-21 16,21 21-16,-21-21 0,21-21 47,0 0-47,21 0 0</inkml:trace>
  <inkml:trace contextRef="#ctx0" brushRef="#br1" timeOffset="79061.44">17653 8001 0,'0'0'0,"0"-21"31,0 0-31,0 0 16,21-1-16,0 1 16,0 0-16,-21 0 0,22-21 0,-1 20 15,-21-20-15,21 21 0,0-21 0,-21-1 16,0 1-16,21 0 0,-21-22 15,21 22-15,-21-1 0,0-20 0,0 21 16,0 20-16,0-20 0,0 21 16,0 0-16,0 0 0,0-1 15,-21 22-15,0 0 0,0 22 16,0-1-16,21 0 0,-21 0 0,-1 21 16,22 1-16,-21-1 0,21 22 15,0-22-15,0 21 0,-21-20 0,21-1 16,0 0-16,0 1 0,0-1 0,0 0 15,0 1-15,0-22 0,0 21 16,21-21-16,0 22 0,-21-22 0,22 0 16,-1 0-16,0-21 0,0 0 0,21 21 15,-20-21-15,-1 0 0,0 0 16,21 0-16,-21-21 0,22 0 16,-22 0-16,21 0 0,-21 0 0,1-1 15,-1-20-15,0 21 0,0-21 0,0-1 16,0 22-16,-21-21 0,0 21 15,0-1-15,0-20 0,0 21 16,0 0-16,0 42 31,0 0-31,0 0 16,0 0-16,0 1 0,-21-1 16,21 0-16,0 0 0,0 0 15,0 0-15,0 1 0,0-1 0,0 0 0,0 0 16,0 0-16,0 0 0,21-21 15,1 0-15,-1 0 16,0 0-16,0 0 0,0 0 0,22 0 16,-22 0-16,21 0 0,-21 0 0,22-21 15,-1 0-15,-21 0 0,21 0 16,1 0-16,-1-1 0,-21 1 0,22-21 16,-22 21-16,0 0 0,0-1 0,0 1 15,-21 0-15,-21 42 31,0 0-15,0 1-16,21-1 16,0 0-16,0 0 0,0 0 15,0 0-15,0 1 0,21-1 16,0 0-16,0 0 16,0-21-16,-21 21 0,22-21 0,-22 21 15,21-21 1,-21 22-16,-21-44 31,-1 22-31,1-21 0,0 21 0,21-21 16,-21 21-16,0-21 0,0 21 0,-1 0 15,22-21-15,-21 21 16,21 21 0,0 0-1,21-21-15,-21 21 16,22-21-16,-1 21 0,0-21 15,0 0-15,21 22 0,-20-22 0,-1 0 16,0 0-16,21 0 0,1 0 16,-22 0-16,21 0 0,0 0 0,-20 0 15,20-22-15,0 1 0,-21 21 0,1-21 16,-1 0-16,21 0 0,-21 0 16,0-22-16,1 22 0,-1-21 0,0-1 15,-21 1-15,21-21 0,0 20 16,0 1-16,-21-22 0,22 22 0,-22 0 15,0-1-15,0 1 0,0 0 16,0 21-16,0-1 0,0 1 0,0 42 31,0 1-31,0-1 16,-22 21-16,22 0 0,-21 1 0,21-1 16,-21 0-16,21 1 0,0-1 15,0 0-15,0 1 0,0-1 0,0 0 16,0 1-16,0-22 0,0 21 0,0-21 15,0 1-15,0-1 0,0 0 16,0 0-16,21-21 0,0 21 16,1-21-16,-1 0 0,0 0 15,0 0-15,0 0 0,0-21 16,1 0-16,-1 21 0,0-21 16,0 0-16,0-1 0,-21 1 0,21-21 15,1 21-15,-22-22 0</inkml:trace>
  <inkml:trace contextRef="#ctx0" brushRef="#br1" timeOffset="79291.3">19325 7451 0,'0'0'0,"0"21"0,21-21 15,0 0 1,1 0-16,-1 0 0,21 0 15,-21 0-15,22-21 0,-22 21 0,21-21 16,-21 21-16,0 0 0,22-22 0,-22 22 16,0 0-16,-21-21 15,-21 0 1,0 21-16,0 0 0,-22 0 16</inkml:trace>
  <inkml:trace contextRef="#ctx0" brushRef="#br1" timeOffset="79524.17">17843 7514 0,'-21'0'0,"42"0"0,-63 0 0,84-21 46,-20 21-46,-1-21 0,21 21 16,0 0-16,1 0 0,-22-21 16,21 21-16,1-21 0,-1 21 15,0 0-15,1-22 0,-1 22 0,-21 0 16,21-21-16</inkml:trace>
  <inkml:trace contextRef="#ctx0" brushRef="#br1" timeOffset="79971.91">20997 7176 0,'0'0'16,"0"-43"-16,0 22 0,0 0 0,0 0 15,0 0-15,0-1 0,0 1 0,0 42 31,0 1-31,0 20 16,0 0-16,0 1 0,0-1 0,0 0 16,0 22-16,0-22 0,0 0 15,0 1-15,0-1 0,0 0 16,0 1-16,-21-1 0,21-21 0,0 0 16,0 1-16,-21-1 0,21 0 0,0 0 15,0 0-15,-21-21 31</inkml:trace>
  <inkml:trace contextRef="#ctx0" brushRef="#br1" timeOffset="80827.42">20574 7557 0,'-21'0'0,"42"0"0,-21 0 31,21 0-31,0 0 15,22 0-15,-1 0 0,0 0 0,1-22 16,-1 22-16,21-21 0,-20 21 16,20-21-16,1 0 0,-1 0 0,1 0 15,-22-1-15,22 1 0,-22 0 16,0-21-16,1 21 0,-22-22 0,0 22 16,0-21-16,0 21 0,-21-22 15,21 22-15,-21 0 0,0 0 16,0 0-16,0-1 0,-21 22 31,0 22-31,21-1 16,0 0-16,-21 0 0,21 21 0,0 1 15,0-1-15,0 0 0,0 1 0,-21-1 16,21 0-16,-21 1 0,21-1 16,-22-21-16,22 22 0,-21-22 0,21 21 15,0-21-15,0 0 0,0 1 0,0-1 16,0 0-1,21-42 17,1 0-32,-1-1 15,0 1-15,0-21 0,0 21 0,0-22 16,1 22-16,-1-21 0,21 0 0,-21-1 16,0 1-16,22 21 0,-22-22 15,21 22-15,-21 0 0,22 0 0,-22 21 16,0 0-16,0 0 0,0 21 15,-21 0-15,0 0 16,0 1-16,0 20 0,0-21 0,0 0 16,0 22-16,0-22 0,0 21 0,0-21 15,0 22-15,0-22 16,0 0-16,0 0 0,0 0 0,22-21 16,-1 21-16,0 1 0,0-22 0,0 0 15,0 0-15,1 0 0,-1 0 16,0 0-16,21 0 0,-21 0 0,22 0 15,-1-22-15,-21 22 0,22-21 0,-1 0 16,-21 0-16,21-21 0,-20 20 16,20 1-16,-21-21 0,0 0 0,0 20 15,-21-20-15,0 21 0,0 0 16,0-22-16,0 22 0,-21 21 16,0 0-16,0 0 15,0 21-15,0 1 0,-1-1 16,1 21-16,0-21 0,21 22 15,-21-22-15,21 0 0,0 21 0,0-21 16,0 1-16,0-1 0,21 0 0,0 0 16,0-21-16,1 21 0,-1-21 15,21 0-15,-21 0 0,22 0 0,-22 0 16,21 0-16,0 0 0,1 0 0,-1-21 16,0 21-16,-20-21 0,20 0 15,-21 21-15,0-21 0,0-1 16,-21 1-16,0 0 0,0 0 0</inkml:trace>
  <inkml:trace contextRef="#ctx0" brushRef="#br1" timeOffset="81979.75">12890 9758 0,'0'0'0,"-21"0"0,-21 21 0,21-21 16,0 21-16,-22-21 0,22 21 0,0 1 16,0-22-1,42 0 1,0 0 0,0 0-16,0-22 0,1 1 0,-1 0 15,0 21-15,0-21 0,0 0 16,-21 0-16,0-1 0,0 1 0,0-21 15,0 21-15,0 0 0,0-1 0,-42 1 16,21 0-16,0 0 16,-22 0-16,22 0 0,-21 21 0,-1 0 15,1 0-15,0 0 0,-1 0 0,1 0 16,0 21-16,-1 21 0,1-21 16,0 22-16,21-1 0,-22 0 0,22 1 15,0 20-15,0-21 0,21 1 0,0-1 16,0 0-16,0 1 0,0-22 15,0 0-15,21 21 0,0-42 16,0 22-16,22-1 0,-22-21 0,21 0 0,-21 0 16,22 0-16,-1 0 0,-21 0 15,21-21-15,1-1 0,-1 1 0,0 0 16,1 0-16,-1-21 0,0 20 16,-20-20-16,20 21 0,-21-21 0,0 20 15,0-20-15,-21 0 0,0-1 16,0 22-16,0-21 0,0 21 0,0 0 15,0-1-15,0 44 16,-21-1 0,21 0-16,0 0 0,0 0 0,0 22 15,0-1-15,0-21 0,0 21 16,0-20-16,0 20 0,0-21 16,21 21-16,1-20 0,-1-1 0,0 0 0,0-21 15,0 21-15,22-21 0,-22 0 16,21 0-16,0 0 0,-20 0 15,20 0-15,0-21 0,1 21 0,-1-21 16,0 0-16,-21-1 0,22-20 0,-22 21 16,0 0-16,0-22 0,-21 22 15,0-21-15,0 0 0,21 20 0,-21 1 16,0-21-16,0 21 0,0 0 16,0 42-1,-21 0-15,21 0 16,0 21-16,0-20 0,0 20 15,-21 0-15,21 1 0,-21-1 0,21 0 16,0 1-16,0-1 0,0 21 16,0-20-16,-21-1 0,21 0 0,0 1 15,0-1-15,-21 0 0,21 1 0,0-1 16,0 0-16,0-20 0,0 20 0,0-21 16,0 0-16,0 0 15,0 1-15,0-44 16,0 1-16,0 0 15,0 0-15,0 0 0,0-22 16,0 22-16</inkml:trace>
  <inkml:trace contextRef="#ctx0" brushRef="#br1" timeOffset="82275.59">13441 9800 0,'0'-42'0,"0"84"0,0-126 0,0 41 0,0 1 15,0 21-15,-21 0 0,21-1 0,0 1 16,0 0-16,21 21 0,0 0 15,21 0-15,-21 0 16,1 0-16,147 106 16,-148-85-1,0 21-15,0-20 0,1-1 16,-22 21-16,0-21 0,0 0 0,0 22 0,0-22 16,-22 0-16,1 0 0,-21 0 15,21 1-15,0-22 0,-22 21 16,1 0-16,21-21 0,-22 0 0,22 21 15,0-21-15,0 0 0,0 0 0,0 0 16,42 0 0,0 0-1,0-21-15,0 0 0,22 0 0,-22-1 16,21 22-16</inkml:trace>
  <inkml:trace contextRef="#ctx0" brushRef="#br1" timeOffset="82559.94">14182 9483 0,'-22'0'31,"1"0"-31,0 0 0,0 21 16,21 0-16,0 0 0,0 22 16,0-1-16,-21 0 0,21 1 15,0-1-15,0 0 0,0 1 0,0-1 16,-21 21-16,21-20 0,0-1 0,0 0 15,0 1-15,0-1 0,-22 0 0,22 22 16,-21-22-16,21 1 0,0-1 16,0 0-16,-21-21 0,21 22 0,-21-22 15,21 0-15,0 0 0,0 0 16,0-42 0,21 0-16,0-21 15,0 21-15,1-22 0</inkml:trace>
  <inkml:trace contextRef="#ctx0" brushRef="#br1" timeOffset="83215.57">14160 9631 0,'0'-21'0,"0"42"0,-21-63 0,21 20 16,0 1-16,0 0 0,0 0 16,0 0-1,21 21-15,1 0 16,-1 0-16,21 0 0,-21 0 0,22 0 15,-22 0-15,21 21 0,-21 0 0,22 0 16,-22 0-16,0 22 0,0-22 16,0 0-16,-21 21 0,0-20 0,0-1 15,0 21-15,0-21 0,-21 0 0,0 1 16,0-1-16,0 0 0,-22 0 16,22 0-16,0-21 0,-21 21 15,20-21-15,-20 0 0,21 0 0,0 0 0,0 0 16,-1 0-16,1 0 15,0 0-15,42 0 32,0 0-17,1 0-15,-1 0 0,21 0 16,-21 0-16,0 0 0,22 0 0,-22 0 16,21 0-16,1 0 0,-22 0 0,21 0 15,0 0-15,1-21 0,-1 0 16,0 0-16,1 21 0,-1-42 0,0 20 15,1 1-15,-1 0 0,-21-21 16,0-1-16,22 1 0,-22 0 0,-21 21 16,21-22-16,0 1 0,-21 0 15,0-1-15,0 1 0,0 21 0,0 0 16,0-22-16,0 22 0,0 0 16,-21 42 15,21 0-31,-21 22 0,21-22 0,0 21 15,0-21-15,0 22 0,0-1 16,0 0-16,0-21 0,0 22 0,0-1 16,0-21-16,0 22 0,0-22 0,0 0 15,0 0-15,0 0 0,0 0 16,0 1-16,0-1 0,21-21 0,0 0 16,0 0-16,1 0 15,-1 0-15,0 0 0,-21-21 16,21 21-16,0-22 0,0 1 0,1-21 15,-1 21-15,0-22 0</inkml:trace>
  <inkml:trace contextRef="#ctx0" brushRef="#br1" timeOffset="83684.52">15452 9123 0,'0'21'31,"0"0"-31,-22 0 0,22 1 16,0-1-16,0 0 0,-21 0 16,21 0-16,0 0 0,0 1 0,0-1 15,0 0-15,0 0 0,0 0 16,0 0-16,0 1 16,0-44 30,-21 1-46,21 0 0,0 0 16,0 0-16,0 0 0,0-1 0,0 1 16,0 0-16,0-21 0,0 21 15,21-1-15,-21 1 0,21 0 16,1 0-16,-1 0 0,0 0 0,0 21 16,0 0-16,0 0 0,1 0 15,-1 21-15,0 0 0,0 0 0,0 0 16,0 22-16,1-22 0,-1 21 0,0-21 15,0 22-15,-21-22 0,21 21 16,-21-21-16,0 0 0,0 22 0,0-22 16,0 0-16,0 0 0,0 0 15,0 1-15,-21-22 16,0 0 0,21-22-16,0 1 15</inkml:trace>
  <inkml:trace contextRef="#ctx0" brushRef="#br1" timeOffset="84815.62">17335 8911 0,'0'0'0,"0"-42"0,0 21 16,0 0-16,0-22 0,0 22 0,-21 0 15,0 0-15,0 21 0,0 0 16,0 0 0,21 21-16,-22 0 0,1 0 0,0 22 15,0-1-15,21 0 0,-21 1 0,0 20 16,-1-21-16,-62 276 31,63-276-31,21 22 0,0-22 0,0 0 16,0-20-16,21 20 0,0-21 15,0 21-15,0-20 0,22-22 16,-1 21-16,0-21 0,1 0 0,-1 0 0,0 0 16,22-21-16,-22 21 0,22-22 15,-22 1-15,0-21 0,22 21 0,-22-22 16,0 1-16,-20 0 0,20 21 0,-21-43 16,0 22-16,-21-1 15,0 1-15,0 0 0,0-22 0,0 22 16,0 0-16,0-22 0,-21 22 0,0-1 15,0 1-15,-22 21 0,22 0 16,-21 0-16,0-1 0,-1 22 0,1 0 16,0 0-16,-22 0 0,22 22 0,-1-1 15,1 0-15,-21 21 0,20 1 16,22-1-16,-21 21 0,21-20 0,-22-1 16,22 22-16,21-22 0,0 21 15,0-20-15,0-1 0,0 0 0,0 1 16,0-1-16,42 0 0,-20-20 0,41 41 15,1-42-15,-22-21 16,0 21-16,22-21 0,-22 0 16,22 0-16,-22 0 0,21-21 0,-20 21 15,20-21-15,-20 0 0,-1-21 0,21 20 16,-41 1-16,20-21 0,0 21 16,-21-22-16,22 22 0,-22-21 0,0 21 15,-21-22-15,21 22 0,-21 0 16,0 0-16,0 0 0,0 42 31,0 0-31,-21 0 0,21 0 16,-21 1-16,21-1 0,0 0 15,0 0-15,-21 21 0,21-20 16,-21-1-16,21 21 0,-22-21 0,22 0 16,0 1-16,0-1 0,-21 0 15,0 0-15,21-42 47,0 0-47,0 0 0,0-1 0,0 1 16,0 0-16,0-21 0,0 21 0,21-22 15,0 22-15,1-21 0,-1-1 16,0 22-16,21 0 0,-21 0 0,22 0 16,-1 0-16,22-1 0,-22 22 15,0 0-15,22 0 0,-22 22 0,0-1 16,1 0-16,-1 0 0,-21 0 15,0 0-15,1 1 0,-22-1 0,21 21 16,-21-21-16,0 0 0,0 1 0,0 20 16,-21-21-16,-1 0 0,1 0 15,0 1-15,0-22 0,0 21 0,0 0 16,-1-21-16,22 21 0,-21-21 16,21-21-1</inkml:trace>
  <inkml:trace contextRef="#ctx0" brushRef="#br1" timeOffset="86555.69">19770 9398 0,'21'0'15,"0"0"-15,0 0 0,-21-21 16,21 21-16,0-21 0,1 0 0,-1 21 15,0-64 1,0 43-16,-21 0 0,0 0 0,0-1 16,0-20-16,-21 0 0,0 21 15,0-1-15,-1-20 0,1 21 16,-21 0-16,21 0 0,-22 21 0,1 0 16,0 0-16,-1 0 0,1 0 15,0 0-15,-1 21 0,-105 127 16,106-106-1,21 1-15,0 20 0,-1-21 0,22-20 16,0 20-16,0 0 0,0 1 16,0-22-16,0 0 0,22 21 0,-1-21 15,0-21-15,21 22 0,-21-22 0,22 0 16,-1 0-16,0 0 0,-20 0 16,41 0-16,-21-22 0,1 1 0,-22 21 15,21-21-15,1 0 0,-22 0 0,42-43 16,-42 43-16,1-21 15,-1 21-15,-21-22 0,0 22 16,21-21-16,-21 21 0,0-1 0,0 1 16,0 0-16,0 42 31,-21 0-31,21 1 16,0 20-16,0-21 0,0 0 0,0 0 15,0 1-15,0-1 0,0 21 16,0-21-16,0 0 0,0 1 15,21-1-15,0-21 0,0 21 16,0-21-16,1 0 0,-1 0 16,0 0-16,0 0 0,0 0 15,22-21-15,-22 21 0,0-21 0,0-1 16,0 1-16,22 21 0,-43-21 16,21-21-16,0 21 0,0-1 0,-21 1 15,0 0-15,0 0 0,0 0 0,0 0 16,0-1-16,0 44 31,0-1-31,0 0 0,0 21 16,-21-21-16,21 1 0,-21-1 0,21 0 15,0 0-15,0 0 0,-21 0 16,21 1-16,0-1 0,-22 0 0,22 0 16,0-42 30,22 0-46,-1 0 0,-21-1 16,21 1-16,0 0 0,-21 0 16,21 0-16,0 0 0,-21-22 0,22 22 15,-22 0-15,0 0 0,21 0 0,0-1 16,0 22-16,0 22 31,-21-1-31,0 0 0,0 0 0,21 0 16,-21 0-16,0 1 0,0-1 15,0 0-15,0 0 0,0 0 16,0 0-16,22 1 0,-22-1 0,21 0 16,0-21-16,-21 21 0,21-21 0,0 21 15,0-21-15,1 0 0,-1 0 16,0 0-16,21 0 0,-21 0 0,1-21 16,-1 0-16,21 0 0,-21 0 0,0 21 15,1-22-15,-1-20 0,0 21 16,0 0-16,0 0 0,-21-1 0,0-20 15,21 21-15,-21 0 0,22 21 0,-22-21 16,0 42 15,0 0-31,-22 0 16,22 0-16,-21 0 0,21 1 0,-21-1 16,21 0-16,0 0 0,0 0 15,0 0-15,0 1 0,0-1 16,21-21-16,0 21 0,1-21 15,-1 0-15,0 0 0,0 0 16,0 0-16,0 0 0,1-21 0,20 0 16,-21 21-16,0-22 0,0 1 0,1 0 15,-1 0-15,0 0 0,-21-22 16,21 22-16,0 0 0,-21 0 0,0 0 16,21 0-16,-21-1 0,22 22 15,-22-21-15,0 42 47,-22 1-47,22-1 0,-21 0 16,21 21-16,0-21 0,-21 22 15,21-1-15,-21 0 0,21 22 0,-21-1 16,21 1-16,0-1 0,0 1 0,0 63 16,0-64-16,0 1 15,0-1-15,0 1 0,0-1 0,0 22 16,0-21-16,0-1 0,0 22 0,0-22 15,0 1-15,21-1 0,-21 1 16,0-1-16,0-20 0,0 20 0,0-21 16,0 1-16,-21-22 0,0 21 15,21-21-15,-22 1 0,1-1 0,0-21 16,0 0-16,0 0 0,0 0 0,-1-21 16,-20-1-16,21-20 0,0 21 0,-22-21 15,22-1-15,0 1 0,0-22 16,0 1-16,0-1 0,-1 1 0,22-22 15,-21 22-15,21-22 0,0 22 16,0-1-16,0 1 0,0-1 0,0 22 16,21-1-16,1-20 0,-1 21 15,-21-1-15,21 1 0,0 0 0,0 20 16,0-20-16,1 0 0,-1-1 0,0 1 16,0 0-16,21 21 0,-20-22 15,20 1-15</inkml:trace>
  <inkml:trace contextRef="#ctx0" brushRef="#br1" timeOffset="86982.76">22352 8890 0,'0'-21'0,"0"42"0,0-63 0,0 21 0,0-1 16,0-20-16,0 21 0,0 0 15,0 0-15,0-1 0,0 44 31,0-1-31,0 21 0,0-21 16,0 43-16,0-22 0,0 22 16,0-22-16,0 21 0,0 1 0,0-22 15,0 22-15,0-22 0,-21 22 0,21-22 16,-21 0-16,21 22 0,0-22 0,0 0 16,0-20-16,-22 20 0,22-21 15,0 21-15,0-20 0,0-1 16,0-42-1,0-1 1,22 1-16</inkml:trace>
  <inkml:trace contextRef="#ctx0" brushRef="#br1" timeOffset="87287.71">22225 9059 0,'0'0'0,"0"-42"0,0 0 0,0 21 0,0-22 16,0 22-16,0 0 0,0 0 15,21 0-15,0-1 0,0 1 0,1 21 16,-1-21-16,21 21 0,0 0 0,22 0 16,-22 0-16,22 0 0,-22 21 15,22 0-15,-1 1 0,-21 20 0,-20 0 16,20 1-16,-21-1 0,-21-21 0,0 21 16,0 1-16,-21-22 15,0 21-15,-22-21 0,1 22 0,0-22 16,-1 0-16,-20 0 0,21 0 0,-1-21 15,1 22-15,21-22 0,0 21 16,-1-21-16,1 0 0,42-21 31,1-1-31,-1 22 0,0-21 16,21 0-16,-21 0 0,22 0 0,-1-22 16</inkml:trace>
  <inkml:trace contextRef="#ctx0" brushRef="#br1" timeOffset="87535.78">23177 8763 0,'0'0'0,"22"0"16,-22 42-1,0-20-15,0-1 16,0 0-16,0 21 0,0 1 16,0-1-16,0 0 0,0 1 0,0-1 15,0 0-15,0 1 0,0-1 0,0-21 16,-22 21-16,1 1 0,21-22 15,-21 21-15,21-21 0,0 1 0,0-1 16,0 21-16,0-21 0,0 0 16,21-21-1,0 0-15,1 0 16,-1 0-16,-21-21 0,21 21 0,0-21 16</inkml:trace>
  <inkml:trace contextRef="#ctx0" brushRef="#br1" timeOffset="88304.8">23622 9271 0,'0'0'0,"21"-21"0,-21 0 16,0 0-16,0-1 15,0 1-15,0 0 16,0 0-16,-21 21 0,0 0 16,0 0-1,-1 0-15,1 0 0,0 21 16,0-21-16,0 21 0,0 0 0,-1 1 15,1 20-15,0-21 0,0 0 16,0 22-16,0-22 0,21 0 0,0 0 16,-22 0-16,22 0 0,0 1 0,0-1 15,0 0-15,0 0 0,0 0 16,22-21-16,-1 0 16,0 0-16,0 0 0,0 0 0,0-21 15,1 21-15,-1-21 0,21 0 16,-21 0-16,0-1 0,1 1 15,-1 0-15,0 0 0,-21 0 0,21-22 16,-21 22-16,21 0 0,-21 0 0,0 0 16,0 0-16,0 42 47,0 0-47,0 0 15,0 0-15,0 0 0,0 1 0,0-1 16,0 0-16,0 0 0,0 43 31,0-43-31,0 0 0,21 0 0,1 0 16,-1 0-16,0-21 0,0 0 15,0 0-15,0 0 0,1 0 16,-1 0-16,21 0 0,-21-21 0,22 0 16,-22 21-16,21-21 0,-21-21 0,0 20 15,22 1-15,-22 0 0,0-21 0,-21-1 16,21 22-16,0-21 0,-21-22 15,22 22-15,-22 0 0,0-22 0,0 22 16,0-22-16,0 22 0,0 0 0,0 21 16,0-22-16,0 22 0,0 0 15,0 42 1,0 0-16,0 0 0,0 22 16,-22-1-16,22 0 0,-21 1 15,21-1-15,-21 22 0,21-22 0,0 0 16,0 1-16,0-1 0,0 0 0,0-21 15,0 22-15,0-22 0,0 0 16,0 21-16,0-20 0,21-1 16,0 0-16,1-21 0,-1 0 15,0 0-15,0 0 0,0 0 16,0 0-16,22 0 0,-22-21 0,0 0 16,0 21-16,0-22 0,1 1 15,-22-21-15</inkml:trace>
  <inkml:trace contextRef="#ctx0" brushRef="#br1" timeOffset="88487.78">24109 9081 0,'-21'0'0,"42"0"0,-64 0 0,65 0 47,-1 0-47,0 0 0,0 0 16,21 0-16,-20 0 0,20 0 15,-21 0-15,21 0 0,-20 0 16,-1 0-16,21 0 0,-21 0 0,0 0 0</inkml:trace>
  <inkml:trace contextRef="#ctx0" brushRef="#br1" timeOffset="90488.02">24532 9419 0,'0'21'0,"0"64"32,21-85-32,0 0 0,1 0 15,-1 0-15,21 0 0,-21 0 0,22-21 16,-1 21-16,0-21 0,1 0 16,-22-1-16,21 1 0,0-21 15,1 21-15,-22-22 0,21 1 0,-21 0 16,1-1-16,-1 1 0,0 0 15,0-22-15,-21 22 0,0-22 0,0 22 16,0 0-16,0-1 0,0 22 0,0-21 16,0 21-16,0 0 0,-21 21 15,0 0-15,0 0 0,21 21 16,-22 21-16,1-21 0,21 22 16,0-1-16,-21 0 0,21 22 15,0-22-15,0 22 0,0-1 0,0-21 16,-21 22-16,21-1 0,0 1 0,0-1 15,-21 1-15,21-1 0,-21 1 16,21-1-16,0 1 0,-22 21 16,22-22-16,0 1 0,0-1 0,0-21 15,0 22-15,-21-1 0,21 1 0,-21-1 16,21 1-16,-21-1 0,21 1 16,-21-1-16,21-20 0,0 20 0,0-20 15,0-1-15,0 0 0,0 1 0,0-22 16,0 0-16,0 0 0,21-21 15,0 0-15,21 0 0,-20-21 16,20 0-16,-21 0 0,21-1 16,1-20-16,-1 0 0,-21-1 15,22 1-15,-1 0 0,-21-1 0,0-20 16,22-1-16,-43 22 0,0-21 0,0-1 16,0 22-16,0-22 0,0 1 15,0 20-15,-22-20 0,-20 21 0,21-22 16,-21 22-16,-1-1 0,1 1 0,0 21 15,-1-21-15,1 20 0,21-20 0,-22 21 16,22 0-16,0 21 0,21-21 16,0-1-16,0 1 0,21 0 15,0 21-15,22-21 16,-22 21-16,0-21 0,21 0 16,1 21-16,-1-22 0,-21 1 15,22 21-15,-1-21 0,0 0 0,-21 0 16,22 0-16,-1-22 0,-21 22 15,22 0-15,-22-21 0,0 20 0,0 1 16,0 0-16,-21 0 0,0 0 0,0 0 16,0-1-16,0 1 15,-21 21 1,21 21-16,-21 1 16,21-1-16,-21 0 15,21 0-15,0 0 0,-21 0 0,21 1 16,0-1-16,0 0 0,0 0 0,0 0 15,0 0-15,0 1 16,0-1-16,0 0 0,21-21 16,0 21-16,0-21 0,0 0 0,0 0 15,1 21-15,-1-21 0,0 0 0,0 0 16,0 0-16,0 0 0,1 0 16,-1 0-16,0-21 0,0 0 0,0 21 15,0-21-15,1 0 0,-22-1 0,0 1 16,21 0-16,-21 0 0,21-21 15,-21 20-15,0-20 0,0 21 0,0 0 16,0-22-16,0 22 0,-21 0 0,0 0 16,-1 21-16,1-21 0,-21 21 15,21 0-15,0 0 0,-1 0 16,-20 0-16,21 0 0,0 0 0,0 21 16,-1 0-16,1 0 0,21 0 15,-21 1-15,21-1 0,0 0 16,0 0-16,0 0 0,0 0 15,0 1-15,21-1 0,0-21 0,1 21 16,-1-21-16,21 0 0,-21 21 16,22-21-16,-22 0 0,21 0 0,0 0 15,1 0-15,-1 0 0,0 0 16,1-21-16,-1 0 0,0 21 0,1-21 16,-1-1-16,-21 1 0,22 0 15,-22 0-15,0 0 0,-21 0 0,21-1 16,-21 1-1,-21 21 1,0 0-16,21 21 0,0 1 16,-21-22-16,21 21 0,-22 0 15,22 0-15,0 0 0,0 0 0,0 1 16,0-1-16,0 0 0,0 0 16,0 0-16,22 0 0,-1-21 15,-21 22-15,21-22 0,0 0 0,0 0 16,0 0-16,1 0 0,-1 0 0,0 0 15,0 0-15,0 0 16,0 0-16,1 0 0,-1-22 0,0 1 16,0 21-16,0-21 0,0 0 0,1 0 15,-22 0-15,21-1 0,-21-20 0,21 21 16,-21 0-16,0 0 0,0-1 16,0 1-16,0 42 15,-21 1 1,21-1-16,-21 0 15,-1 0-15,22 0 0,0 0 16,0 1-16,-21-1 0,21 0 0,-21-21 0,21 21 16,0 0-16,0 0 15,0 1-15,-21-22 16,21-22 15,0 1-15,0 0-16,0 0 0,21 0 15,-21 0-15,21-1 0,0 1 0,1-21 16,-22 21-16,21 0 0,0-1 16,0 1-16,0 0 0,0 0 15,1 21-15,-1 0 0,0 0 0,0 0 16,0 0-16,0 0 0,-21 21 16,0 0-16,22 22 0,-22-22 15,0 0-15,21 0 0,-21 21 0,0-20 16,0-1-16,0 0 0,0 0 15,0 0-15,0 0 0,0 1 0,-21-1 16,-1 0-16,1-21 16,0 0 15,21-21-31,0 0 16,0-1-16,21 1 15,-21 0-15,21 0 0,1 0 0,20-22 16,-21 22-16,0 0 0,22-21 15,-22 21-15,21-1 0,-21 1 0,22 0 16,-22 21-16,0 0 0,0 0 16,0 0-16,0 0 0,-21 21 0,22 0 15,-22 1-15,0-1 0,0 21 16,0-21-16,0 0 0,0 1 0,0 20 16,0-21-16,-22 0 0,22 0 0,-21 1 15,0-1-15,21 0 0,-21-21 16,21 21-16,-21-21 0,0 21 15,-1-21-15,1 0 16,0 0-16</inkml:trace>
  <inkml:trace contextRef="#ctx0" brushRef="#br1" timeOffset="92395.1">1841 11917 0,'22'-21'0,"-44"42"0,44-63 0,-1 42 16,-21-22-16,0 1 0,21 0 0,-21 0 15,0 0-15,0 0 0,0-1 16,0 1-16,-21 21 31,21 21-15,-21 1-16,-1-1 0,1 21 0,21 0 15,-21 22-15,0-1 0,-21-20 16,20 20-16,1 1 0,-21-1 16,21 1-16,0-1 0,-22-20 0,22-1 15,0 21-15,-21-41 0,42 20 16,-22 0-16,1-21 0,21 1 0,-21-1 15,21 0-15,0-42 32,21 0-32,0-1 15,1 1-15,-22-21 0,21 21 0,0-22 16,0 1-16,21 0 16,-20-22-16,-1 1 0,21 20 0,-21-20 0,22-1 15,-22 1-15,0-1 0,-21 22 16,0-21-16,21 20 0,-21 22 15,0 0-15,0 0 0,0 0 16,0-1-16,21 44 16,-21-1-16,0 0 0,0 21 15,0 1-15,21-1 0,1 21 0,-1 1 16,-21-1-16,0 1 0,0-1 16,21-20-16,-21 20 0,0-20 0,0-1 15,0 0-15,21 1 0,-21-1 16,0-21-16,0 21 0,0-20 0,0-1 15,21 0 1,-21-42 0,0 0-16,-21-1 15,0 1-15,0 0 16</inkml:trace>
  <inkml:trace contextRef="#ctx0" brushRef="#br1" timeOffset="92573.08">1418 12404 0,'-21'0'0,"42"0"32,0 0-32,22 0 15,-1 0-15,-21 0 0,21 0 0,22 0 16,-22 0-16,1-21 0,20 21 16,-21-22-16,22 22 0,-22-21 0,22 0 15,-22 21-15,22-21 0,-22 21 16,21-21-16</inkml:trace>
  <inkml:trace contextRef="#ctx0" brushRef="#br1" timeOffset="95787.42">2667 12171 0,'21'-21'0,"-42"42"0,42-63 16,-21 20-16,0 1 0,0 0 16,0 0-16,-21 0 15,21 0-15,-21-1 0,0 22 0,-22 0 16,22 0-16,0 0 15,-21 0-15,20 0 0,-20 22 0,21-1 16,-21 0-16,20 21 0,-20-21 16,21 22-16,-21-1 0,20 22 0,1-22 15,0 0-15,0 1 0,0-1 16,21 0-16,0 1 0,0-22 0,0 21 16,0-21-16,21 0 0,0 1 15,0-1-15,0 0 0,22-21 0,-1 0 16,-21 0-16,22 0 15,-1 0-15,0 0 0,1-21 0,-1 0 16,0-1-16,1 1 0,-1-21 0,0 21 16,1-22-16,-1 1 0,-21 0 15,0-1-15,22-20 0,-22 21 0,-21-43 16,21 21-16,-21 1 0,21-1 16,-21 1-16,0-1 0,0 22 0,0-21 15,0 20-15,-21 1 0,0 0 16,21 20-16,-21 1 0,-1 0 0,1 21 15,0 0-15,21 21 16,0 0-16,-21 22 0,0-1 0,21 0 16,-21 1-16,21 20 0,0 1 0,-22-1 15,22 1-15,0-1 16,0 1-16,0-22 0,0 22 0,0-22 16,0 0-16,0 1 0,22-1 15,-1-21-15,0 0 0,0 22 0,0-22 16,0-21-16,22 21 0,-22-21 15,0 0-15,0 0 0,0 0 0,1 0 16,20 0-16,-21 0 0,0-21 0,0 21 16,1-21-16,-1-1 0,0 1 15,-21 0-15,21 0 0,0 0 16,-21 0-16,0-22 0,0 22 0,21 0 16,-21 0-16,0 0 0,22-1 15,-22 1-15,0 42 31,21 1-31,-21-1 0,0 21 16,21-21-16,-21 0 0,0 1 16,0-1-16,0 21 0,0-21 0,0 0 15,21 1-15,-21-1 0,21-21 16,-21 21-16,21-21 0,1 21 16,-1-21-16,0 0 0,0 0 0,0 0 15,0 0-15,1-21 0,20 21 16,-21-21-16,0 0 0,0-1 15,22 1-15,-22 0 0,0-21 0,0 21 16,0-22-16,1 1 0,-1 21 16,0-22-16,0 1 0,-21 21 0,0-21 15,0 20-15,0 1 16,0 0-16,0 42 16,0 0-16,0 1 15,0-1-15,0 21 0,0-21 16,0 22-16,0-22 0,0 21 0,0-21 15,0 22-15,0-22 16,0 0-16,0 21 0,0-21 0,0 1 0,0-1 16,21-21-16,0 21 0,1 0 15,-1-21-15,0 0 0,21 0 0,-21 0 16,22 0-16,-1 0 0,-21 0 16,22-21-16,-1 0 0,0 0 15,1 21-15,-1-22 0,-21-20 0,21 21 16,1 0-16,-1-22 0,-21 22 0,0-21 15,1 21-15,-22-22 0,0 1 16,0 21-16,0-21 0,0-1 0,0 22 16,-22-21-16,-20 21 0,21-1 0,0 22 15,0 0-15,-22 0 0,22 0 16,0 0-16,-21 22 0,20-1 16,1 0-16,0 0 0,21 21 15,0 1-15,-21-1 0,21 0 0,0-20 16,0 20-16,0 0 0,0-21 0,0 22 15,0-22-15,0 0 0,21 0 16,0 0-16,-21 1 0,21-22 0,22 0 16,-22 21-16,0-21 0,0 0 15,22 0-15,-22 0 0,0-21 0,21 21 16,-21-22-16,1 1 0,-1 0 0,0 0 16,0 0-16,0 0 15,0-22-15,-21 22 0,22-21 0,-22 21 0,0-22 16,0 22-16,0-21 0,0 21 15,0-22-15,-22 22 0,1 21 16,21-21-16,-21 21 0,0 21 16,21 0-16,-21 0 15,21 1-15,0 20 0,0-21 0,0 21 16,0-20-16,0 20 0,0-21 0,0 21 16,0-20-16,0-1 0,0 0 15,21 0-15,0 0 0,21-21 0,-20 21 16,-1-21-16,21 0 0,-21 0 15,22 0-15,-1 0 0,-21 0 0,21 0 16,1-21-16,-22 0 0,21 0 0,1 0 16,-22 0-16,0-1 15,0-20-15,0 21 0,0-21 0,-21 20 16,0-20-16,0 0 0,0 21 0,0-1 16,0-20-16,0 21 0,0 42 31,-21-21-31,21 42 15,0-20-15,-21-1 0,21 21 0,0-21 16,0 22-16,0-22 0,0 21 0,0-21 16,-21 0-16,21 22 0,0-22 15,0 0-15,0 0 0,0 0 16,21-42 15,-21 0-15,0 0-16,21 0 0,0 0 0,1-1 15,-22-20-15,0 21 0,21-21 16,0 20-16,-21-20 0,21 21 0,0-21 16,-21 20-16,21 1 0,1 21 15,-1 0-15,0 0 0,0 0 16,-21 21-16,0 1 0,21 20 16,-21-21-16,0 0 0,0 22 15,0-22-15,0 21 0,0-21 0,0 0 16,0 1-16,0-1 0,21 0 15,1 0-15,-1 0 0,0 0 16,0-21-16,0 0 0,0 0 16,1 0-16,-1 0 0,0 0 0,21-21 15,-21 21-15,1-21 0,-1 0 16,21 0-16,-21 0 0,22-43 16,-22 22-16,0-1 0,0 1 0,0 0 15,0-22-15,1 22 16,-1-22-16,0 22 0,0-21 0,0 20 15,0 1-15,-21 0 0,0 20 0,0-20 16,0 21-16,0 0 0,-21 42 31,0 21-31,0-21 16,21 22-16,-21-22 0,0 42 16,21-20-16,0-1 0,-22 0 0,22 22 15,-21-22-15,21 1 0,0-1 0,0 0 16,0 1-16,0-1 0,0-21 15,0 21-15,21-20 0,1-1 0,-1 0 16,0 0-16,0-21 0,0 0 16,0 0-16,22 0 0,-22 0 0,21 0 15,22 0-15,-22-21 0,-21 0 16,22 21-16,-22-21 0,21-22 16,-21 22-16,0 0 0,1-21 15,-1 20-15,0-20 0,0 0 0,-21-1 16,0 22-16,0-21 0,0 0 15,0 20-15,0 1 0,0 0 0,-21 0 16,0 0-16,0 21 0,-1 0 16,1 0-16,-21 0 0,21 21 15,0 0-15,-1 0 0,1 22 0,0-22 16,0 21-16,0 0 0,0 1 16,21-1-16,0-21 0,0 22 0,0-22 15,0 21-15,0-21 0,0 0 16,0 1-16,0-1 0,0 0 0,21-21 15,0 0-15,0 0 16,0 0-16,0 0 0,1 0 16,-1-21-16,0 21 0,0-21 0,0-1 15,0 1-15,1 0 0,-1 0 16,0-21-16,-21 20 0,0-20 0,21 21 16,0-21-16,-21 20 0,21-20 0,-21 21 15,0 0-15,0 0 0,0-1 16,22 22-16,-22 22 15,0-1 1,0 0-16,-22 21 0,22-21 16,0 1-16,0-1 0,0 21 15,0-21-15,0 0 0,0 1 0,0 20 16,0-21-16,22-21 0,-1 21 16,-21 0-16,21 1 0,0-22 0,0 0 15,0 21-15,1-21 0,20 0 0,-21 0 16,21 0-16,22 0 0,-22 0 15,1 0-15,20-21 0,-21-1 0,1 22 16,-1-21-16,0 0 0,-20-21 16,20 21-16,-21-1 0,0-20 0,0 21 15,-21-21-15,0-1 0,0 1 0,0 21 16,0-22-16,0 1 0,0 21 16,0 0-16,-21 0 0,0 21 0,0 0 15,0 0-15,0 0 16,-1 0-16,1 21 0,0 0 0,0 0 15,0 21-15,-22-20 0,22 20 16,0-21-16,0 21 0,21-20 16,-21 41-16,21-42 0,0 0 15,0 1-15,0-1 0,0 0 0,0 0 16,21-21-16,0 0 16,0 0-16,0 0 0,1 0 15,-1 0-15,0-21 0,0 0 0,0 21 16,0-21-16,1-1 0,-1 1 0,0 0 15,-21-21-15,0 21 16,0-1-16,21 1 0,-21-21 0,0 21 16,0 0-16,0-1 0,0 1 15,0 42 17,0 1-32,0-1 0,0 0 0,0 21 15,0-21-15,0 22 0,0-22 16,0 21-16,0 1 0,0-1 0,0 0 15,0 1-15,0-1 0,0 0 0,0 22 16,0-22-16,0 22 0,21-1 16,-21 1-16,0-22 0,21 21 0,-21 1 15,22-1-15,-22 1 0,0-1 16,21-20-16,0 20 0,-21-20 0,0 20 16,0-21-16,0 1 0,0 20 15,0-20-15,0-1 0,0 0 0,0-21 16,0 22-16,-21-22 0,0 0 0,-1 0 15,1 0-15,0-21 16,0 0-16,0 0 0,0 0 0,-1 0 16,1-21-16,0 21 0,0-21 0,21-21 15,-21 21-15,21-1 0,0-20 16,0 0-16,0-1 0,0-20 16,0 21-16,0-22 0,0 1 0,21-1 15,0-21-15,0 22 0,-21-22 0,21 1 16,1 20-16,-22-21 0,21 22 15,0-1-15,-21 22 0,0-21 0,21 20 16,-21 1-16,21 0 0,0-1 0,-21 22 16,0-21-16,22 21 0,-1-1 15,-21-20-15,21 21 0,0 0 0,-21 0 16,21-1-16,0 1 0,1 0 0,-22 0 16</inkml:trace>
  <inkml:trace contextRef="#ctx0" brushRef="#br1" timeOffset="96171.71">7556 12107 0,'0'0'0,"0"22"0,0-1 16,0 0-16,22-21 16,-1 0-16,0 0 15,0 0-15,0 0 16,0 0-16,1-21 0,-1 21 16,0-21-16,0-1 0,0 1 0,0 0 15,1 0-15,-1 0 0,-21 0 16,0-1-16,0 1 0,0 0 0,0 0 15,0 0-15,0 0 0,-21 21 16,-1 0-16,1 0 0,0 0 16,0 0-16,-21 21 0,20 0 15,1 0-15,0 21 0,-21-20 0,21 20 16,-1 0-16,22-21 0,0 22 16,-21-1-16,21-21 0,0 0 0,0 22 15,0-22-15,21 0 0,1 0 0,-1-21 16,0 21-16,21 1 0,-21-22 15,22 0-15,-1 0 0,-21 0 0,22 0 16,-1 0-16,0 0 0,1 0 0,-22-22 16,21 1-16,-21 21 0,22-21 15,-22 0-15,0 0 0,0 21 0,-21-21 16,0-1-16,0 1 0,0 0 0,0 0 16,0-21-16,0 20 0</inkml:trace>
  <inkml:trace contextRef="#ctx0" brushRef="#br1" timeOffset="96549.5">5863 11748 0,'64'0'16,"-22"0"-1,-21 0-15,21 0 0,1-22 16,-1 22-16,0 0 0,-20-21 0,20 21 15,0 0-15,-21-21 0,22 21 0,-1 0 16,-21 0-16,0-21 0,1 21 16,-1 0-16,-64 0 31,22 0-15,0 0-16,-21 0 0,21 21 0</inkml:trace>
  <inkml:trace contextRef="#ctx0" brushRef="#br1" timeOffset="97308.06">910 13293 0,'-21'0'0,"42"0"0,-63 0 16,21 0-16,-1 0 0,1-21 16,0 21-16,0 0 15,42 0 32,21 0-31,-20 0-16,20 0 0,-21 0 15,43 0-15,-22 0 0,21 0 0,1 0 16,21 0-16,-1 0 0,22 0 16,0 0-16,0-22 0,0 22 0,21 0 15,0 0-15,0 0 0,21 0 16,21-21-16,0 21 0,1-21 16,20 21-16,1-21 0,-1 21 0,22-21 15,-22 0-15,22 21 0,0-22 16,-1 1-16,1 0 0,0 0 0,-1 0 15,1 0-15,-21 21 0,20-22 16,-20 1-16,-22 0 0,0 0 0,1 0 16,-1 0-16,-21-1 0,0 1 0,-21 0 15,0 0-15,-21 0 0,-21 21 16,0-21-16,-1-1 0,-20 22 16,-22-21-16,0 21 0,1 0 0,-22 0 15,0-21-15,-42 21 47,0 0-31,0 0-16,-1 0 15,1 0 1,21 21-16,-21-21 16,0 21-16,0-21 0,21 22 15,-21-1-15</inkml:trace>
  <inkml:trace contextRef="#ctx0" brushRef="#br1" timeOffset="98591.36">1926 14055 0,'-21'0'16,"21"21"-1,0 0 1,0 0-1,21-21 1,21 0 0,-20 0-16,-1 0 0,0 0 0,0 0 15,21-21-15,-20 21 0,20-21 16,-21 0-16,0 0 0,22-1 0,-22 22 16,0-21-16,-21 0 15,0 0-15,0 0 0,0 0 16,0-1-16,-21 22 0,0-21 15,-1 21-15,1 0 0,-21 0 0,0 0 16,20 0-16,-20 0 0,0 21 16,21-21-16,-22 22 0,1-1 0,21 0 15,0 21-15,-22-21 0,22 1 16,21 20-16,0-21 0,-21 21 0,21-20 16,0 20-16,0-21 0,0 0 15,0 22-15,21-22 0,0 0 0,-21 0 16,43 0-16,-22-21 0,0 0 15,0 21-15,21-21 0,-20 0 16,-1 0-16,21 0 0,0 0 16,-20-21-16,20 0 0,-21 0 0,0 21 15,0-21-15,1 21 0,-22-21 16,0-1-16,-22 22 16,1 0-16,-21 0 0,21 0 15,-22 0-15,1 22 0,0-1 0,-1 0 16,1 0-16,0 0 0,21 0 15,-22 22-15,1-22 0,21 21 16,0-21-16,-1 22 0,22-1 0,0-21 16,0 22-16,0-22 0,0 0 0,0 0 15,22 0-15,-1 0 16,0 1-16,0-22 0,21 21 0,-20-21 16,-1 21-16,21-21 0,-21 0 15,22 0-15,-1 0 0,0 0 0,1-21 16,20 0-16,1 21 0,-22-22 15,21-20-15,1 21 0</inkml:trace>
  <inkml:trace contextRef="#ctx0" brushRef="#br1" timeOffset="100210.43">2857 14245 0,'0'-21'0,"0"42"0,0-63 0,0 21 0,-21 0 0,0 21 15,0 0-15,0-22 16,0 22-16,-1 0 0,1 0 15,0 0-15,0 22 0,0-22 16,0 21-16,-1 0 0,1 21 0,0-21 16,0 22-16,0-1 0,0 0 15,21-20-15,0 20 0,-22 0 0,22 1 16,-21-22-16,21 21 0,0-21 16,0 0-16,0 1 0,0-1 15,0 0-15,0 0 0,21-21 0,1 0 16,-1 0-16,0 0 15,0 0-15,0 0 0,0-21 0,1 21 16,-1-21-16,0 0 0,0-1 16,0 1-16,0-21 0,1 21 0,-1-22 15,0 1-15,0 0 0,0-1 16,0 1-16,-21 21 0,0-21 0,0 20 16,22 1-16,-22 0 0,0 0 15,21 0-15,-21 42 31,0 0-31,0 0 0,0 0 0,0 1 16,0 20-16,0-21 0,0 21 16,0 1-16,0-22 0,0 21 0,0 1 15,0-22-15,21 0 0,-21 21 0,21-21 16,0 1-16,0-1 16,1-21-16,-1 0 0,0 0 15,21 0-15,-21 0 0,1-21 16,20 21-16,-21-22 0,21 1 0,-20 0 15,20-21-15,0 21 0,-21-22 16,22 1-16,-22 0 0,21 20 0,-21-20 16,1 0-16,-1-1 0,0 22 0,-21 0 15,0 0-15,0 0 0,-21 21 32,0 21-32,-1 0 0,1-21 15,0 42-15,0-20 0,21-1 16,0 0-16,0 0 0,0 0 0,0 22 15,0-22-15,0 0 0,21 0 16,0 0-16,0 0 0,1 1 0,-1-1 16,0 0-16,-21 0 0,21-21 15,0 21-15,-21 0 0,-21-21 32,0 0-17,0 0-15,0 0 0,-1-21 0,1 0 16,-21 21-16,21-21 15,0 21-15,-1-21 0,-20 21 0,21 0 0,0 0 16,0 0-16,-1 0 16,1 0-16,21 21 15,0 0-15,0 0 16,21 0-16,1 1 0,-1-22 16,0 21-16,0 0 0,0-21 15,22 0-15,-22 0 0,21 0 0,-21 0 16,22 0-16,-22 0 0,21 0 0,-21-21 15,22 21-15,-1-21 0,0-1 16,-21 1-16,22 0 0,-1 0 0,-21 0 16,0-22-16,22 22 0,-22-21 15,-21 21-15,21-22 0,0 22 16,-21-21-16,21 21 0,-21 0 0,0-1 16,0 1-16,0 42 46,-21 1-46,21-1 0,0 0 0,0 21 16,0-21-16,0 1 0,0-1 0,0 21 16,0-21-16,0 0 0,0 1 15,0-1-15,0 0 0,21-21 0,1 21 16,-1-21-16,0 0 0,0 0 16,0 0-16,0 0 0,1 0 15,-1 0-15,21-21 0,-21 0 0,22 0 16,-22-1-16,21 1 0,-21 0 15,0-21-15,1 21 0,-1-22 0,0 22 16,-21 0-16,21 0 0,-21 0 0,21-1 16,-21 1-16,0 0 0,0 0 15,0 0-15,0 42 47,0 0-47,0 0 0,0 0 16,0 22-16,0-1 0,0-21 15,0 22-15,0 20 0,0-21 16,0 1-16,0 20 0,0-20 0,0 20 16,0-21-16,0 22 0,0-1 15,0 1-15,0-1 0,0 1 0,0-1 16,0 22-16,0-21 0,0-1 0,0 22 16,0-22-16,0 1 0,0 20 15,0-20-15,0-1 0,0 1 0,0-1 16,0 1-16,21-1 0,-21 1 0,0-22 15,0 1-15,0-1 0,0 0 16,0-21-16,0 22 0,0-22 16,-21 0-16,0-21 0,0 0 15,0 0-15,0-21 16,-22 0-16,22 0 0,0-1 0,-21-20 16,20 0-16,1-1 0,-21 1 0,21-21 15,-22 20-15,22-20 0,0-1 16,0 1-16,0 20 0,0-20 0,21-1 15,-22 22-15,22-21 0,0 20 16,0-20-16,0 20 0,22-20 0,-1 21 16,0-22-16,0 22 0,0-1 15,0 1-15,1 0 0,20-1 0,-21 1 16,21 0-16,-20-1 0,20 22 16,0-21-16,-21 21 0,22-22 0,-22 22 15,0 0-15,21 0 0,-20 0 16,-1 0-16,0-1 0,21 22 0,-21-21 15</inkml:trace>
  <inkml:trace contextRef="#ctx0" brushRef="#br1" timeOffset="100672.17">5905 13991 0,'0'0'16,"0"-21"-16,0 0 0,0-43 0,0 43 15,0 0-15,0 0 0,0 0 16,0 0-16,0-1 0,0 44 31,0-1-15,0 21-16,0-21 0,0 22 16,0-1-16,0 0 0,-21-21 15,21 43-15,0-22 0,-21 1 0,21-1 16,-21 21-16,21-20 0,0-1 0,0 0 15,0 1-15,-21-1 0,21 0 16,0-20-16,0-1 0,0 0 0,0 0 16,21-21-16,0 0 15,0 0-15,0 0 0,1 0 16,-1-21-16,0 0 0,0 0 16,0-1-16,0-20 0</inkml:trace>
  <inkml:trace contextRef="#ctx0" brushRef="#br1" timeOffset="101042.46">6308 14076 0,'0'0'0,"0"21"31,0 0-15,0 0-16,-22 1 0,22-1 0,-21 0 16,21 0-16,0 0 0,0 22 0,0-22 15,0 0-15,0 21 0,0-21 16,21 43-1,1-43-15,-1-21 0,0 0 16,0 0-16,0 0 0,22 0 16,-22 0-16,21-21 0,-21 21 0,22-21 15,-22 0-15,21-1 0,-21 1 16,0-21-16,1 21 0,-22 0 0,0-22 16,0 22-16,0 0 0,0 0 0,-22 0 15,1-1-15,-21 1 0,21 0 16,0 21-16,-22 0 0,22 0 0,-21 0 15,21 0-15,-22 0 0,22 0 0,0 0 16,0 21-16,0-21 0,-1 21 16,1-21-16,0 0 0,21 22 0</inkml:trace>
  <inkml:trace contextRef="#ctx0" brushRef="#br1" timeOffset="101259.34">5842 13991 0,'0'0'0,"0"21"0,21-21 16,0 0-1,0 0-15,1 0 0,20 0 16,-21 0-16,21 0 0,-20 0 15,20 0-15,0 0 0,1 0 0,-1 0 16,-21 0-16,21-21 0,1 21 16,-22 0-16,21-21 0,-21 21 0,22 0 15,-22-21-15</inkml:trace>
  <inkml:trace contextRef="#ctx0" brushRef="#br1" timeOffset="101878.98">7493 14097 0,'0'21'15,"21"-21"1,0 0-16,0-21 0,1 0 16,20 0-16,-21 21 0,21-43 15,1 22-15,-1 0 0,0 0 16,22-21-16,-22 20 0,1-20 0,-1 0 16,0-1-16,-21 1 0,1 0 15,20-1-15,-42 1 0,0 0 0,0-1 16,0 22-16,0-21 0,0 21 0,0 0 15,-21-1-15,0 22 0,-1 0 0,1-21 16,0 21-16,0 0 0,-21 0 16,20 21-16,1 1 0,0-1 0,0 0 15,21 21-15,0 1 0,0-1 16,-21 21-16,21 1 0,0-1 0,0 1 16,0-1-16,0 1 0,0-1 15,0 22-15,-21 0 0,21-1 16,0 1-16,0 0 0,0 21 0,0-22 15,-22 1-15,22 21 0,-21 0 0,21-1 16,0 1-16,0 0 0,-21 0 0,0 0 16,0 0-16,21-22 0,-21 22 15,-1 0-15,22-21 0,-21-1 0,0 1 16,21-22-16,-21 1 0,21-22 0,-21 1 16,21-22-16,0 0 0,0 0 15,0-42 1,0 0-16,0 0 0,21-22 15,0 1-15,-21 0 0,21-22 16,0 1-16,1-1 0,-1 1 0,-21-22 0,63-169 16</inkml:trace>
  <inkml:trace contextRef="#ctx0" brushRef="#br1" timeOffset="102220.79">7916 14309 0,'-21'-64'0,"42"128"0,-63-170 0,42 85 0,-21-22 15,0 22-15,21 0 0,0 0 0,0 0 16,-22 21-16,22-21 0,0-1 16,0 1-16,22 21 15,-1-21-15,0 21 0,21-21 0,-21 21 16,22 0-16,-1 0 0,0 0 0,1 0 16,-1 0-16,0 0 0,-20 21 15,20-21-15,-21 21 0,0 22 0,0-22 16,-21 0-16,0 0 0,0 0 0,0 22 15,-21-22-15,0 0 0,-21 21 16,21-21-16,-1 1 0,-20-1 0,0 0 16,21-21-16,-1 21 0,-20 0 0,21-21 15,0 0-15,0 0 0,-1 0 16,1 0-16,21-21 31,0 0-15,21 21-16,1-21 0,-1 21 0,0-21 15,21 21-15,-21-22 0,22 1 0</inkml:trace>
  <inkml:trace contextRef="#ctx0" brushRef="#br1" timeOffset="102564.59">8318 14224 0,'0'0'0,"22"0"16,-22 21-16,21-21 31,0 0-31,-21-21 0,21 0 15,0 21-15,0-21 0,1 0 16,-1-1-16,0 1 0,0 0 0,0 0 16,0 0-16,1 0 0,-1-22 15,-21 22-15,21 0 0,-42 21 32,0 0-32,-1 21 15,-20 0-15,21 0 0,0 1 0,21-1 16,-21 0-16,-1 0 0,22 0 0,-21 0 15,21 1-15,0 20 0,0-21 16,0 0-16,0 0 0,0 1 16,21-1-16,1 0 0,-1-21 0,42 21 31,-20-21-31,-22 0 0,0 0 0,21 0 16,-21 0-16,22 0 0,-22 0 15,0-21-15,0 0 0,0 21 0</inkml:trace>
  <inkml:trace contextRef="#ctx0" brushRef="#br1" timeOffset="102915.39">8890 14139 0,'0'-21'16,"0"42"-16,0-63 0,0 21 0,0 0 0,0 0 15,21-1-15,0 1 0,0 0 16,1 0-16,-1 0 0,0 0 16,0 21-16,0 0 0,0-22 0,22 22 0,-22 0 15,0 0-15,0 22 16,0-1-16,1 0 0,-1 0 0,0 0 15,0 0-15,-21 22 0,0-22 0,0 21 16,0-21-16,0 22 0,0-22 16,-21 0-16,0 21 0,0-20 0,-1-1 15,1 0-15,21 0 0,-21-21 0,0 21 16,0-21-16,21-21 31,0 0-31,0 0 0,0 0 0,0-1 16,0 1-16,0 0 0,21-21 15,0 21-15,-21-1 0,21-20 16,0 21-16,-21 0 0,22 0 0,-1-1 16,-21 1-16,21 0 0,0 0 15,0 21-15,0 0 0,1 0 16,-1 0 0</inkml:trace>
  <inkml:trace contextRef="#ctx0" brushRef="#br1" timeOffset="104968.21">9440 14224 0,'21'21'0,"-42"-42"0,64 42 15,-22-21-15,0 0 0,0 0 16,0 0-16,0 0 0,1 0 16,20-21-16,-21 0 0,21 0 0,1 21 15,-1-43-15,0 22 0,1 0 0,-1-21 16,0 21-16,1-22 0,-22 1 15,21 0-15,-21-1 0,1 1 0,-1 0 16,0-1-16,-21 1 0,0 21 0,0-22 16,0 22-16,0 0 0,0 0 15,-21 21-15,0-21 0,-1 0 16,1 21-16,0 0 0,0 0 16,21 21-16,-21 0 0,0 0 0,-1 0 15,22 0-15,-21 22 0,21-22 16,0 21-16,0 1 0,-21 20 15,21-21-15,0 1 0,-21 20 0,21-20 16,0 20-16,0 1 0,-21-1 0,0 1 16,21-1-16,-22 22 0,1-22 0,0 22 15,0 0-15,21-22 0,-21 22 16,0-1-16,-1 22 0,1-21 0,21 21 16,-21-22-16,21 22 0,0-21 0,0 21 15,0 0-15,0-22 0,0 22 16,0-21-16,0-1 0,0 1 15,0 0-15,0-22 0,0 1 0,0-22 16,21 22-16,-21-43 0,21 21 0,1-21 16,-1-21-16,0 0 15,0 0-15,0 0 0,22-21 0,-1-21 16,-21 21-16,21-22 0,1 1 0,-1 0 16,0-1-16,22 1 0,-22-22 15,1 1-15,-22-1 0,21 1 0,-21-22 16,0 22-16,1-22 0,-22 0 0,0 1 15,0-1-15,-22 0 0,1 1 0,0-1 16,-21 0-16,-1 1 16,1-1-16,-21 22 0,20-1 0,-20 1 0,-1 20 15,1-20-15,-1 20 0,1 1 16,-1 0-16,22 21 0,0-1 16,20 1-16,-20 0 0,42 0 15,0 0-15,21 0 16,0 21-1,1-22-15,20 22 0,0-21 0,1 0 16,-1 0-16,0 0 0,1 0 0,-1-1 16,0 1-16,1 0 0,-1-21 15,-21 21-15,21-1 0,-20-20 16,20 21-16,-21 0 0,-21 0 0,21-1 16,-21 1-16,21 0 0,-21 0 0,0 0 15,0 42 32,0 0-31,0 0-16,0 0 0,0 1 15,0-1-15,0 0 0,0 0 16,0 0-16,0 0 0,0 1 0,0-1 16,0 0-16,0 0 0,22 0 0,-22 0 15,21 1-15,0-1 16,0-21-16,0 0 15,0 0-15,1 0 0,-1 0 0,0 0 16,0 0-16,0-21 0,-21-1 16,21 1-16,1 21 0,-1-21 0,0 0 15,0 0-15,0-22 0,-21 22 0,0 0 16,21 0-16,-21-21 0,0 20 16,0-20-16,0 21 0,0 0 0,-21 0 15,21-1-15,-21 1 0,0 0 0,0 0 16,0 21-16,-1 0 0,1 0 15,0 0-15,0 0 0,0 0 0,0 0 16,-1 21-16,1-21 0,0 21 16,21 0-16,0 1 15,0-1-15,0 0 0,0 0 0,0 0 16,0 0-16,0 1 0,0-1 0,0 0 16,21 0-16,0-21 0,22 21 15,-22 0-15,0-21 0,0 0 0,22 0 16,-22 0-16,0 0 0,21 0 0,1 0 15,-22 0-15,21 0 0,-21 0 16,22-21-16,-1 0 0,0 21 0,-21-21 16,22 0-16,-22 0 0,21-1 0,-21 1 15,-21 0-15,0 0 0,22 0 16,-22 0-16,0-1 0,0 1 16,-22 21-16,1 0 15,0 0 1,21 21-16,-21-21 0,21 22 0,0-1 15,0 0-15,0 0 0,0 0 0,0 0 16,0 1-16,0-1 0,0 0 16,21 0-16,0 0 0,0 0 0,1 1 15,-1-22-15,0 21 0,0 0 0,0-21 16,0 0-16,22 0 0,-22 0 16,21 0-16,-21 0 0,22 0 0,-1 0 15,-21 0-15,22-21 0,-22 21 0,0-21 16,21-1-16,-21 1 0,-21 0 15,22 0-15,-1 0 0,-21-22 16,0 22-16,0 0 0,0-21 0,0 21 16,0-1-16,0 1 0,0 42 31,0 1-15,0-1-16,0 0 0,-21 0 0,21 0 15,0 0-15,-22 1 0,22-1 16,0 0-16,0 0 0,0 0 0,0 0 15,0 1-15,0-1 0,0 0 16,0-42 31,0 0-31,0-1-16,22 1 0,-22 0 0,21-21 15,0 21-15,-21-22 0,21 22 0,0-21 16,0 21-16,1-22 0,-1 22 15,0-21-15,21 21 0,-21-1 0,1 22 16,-1 0-16,0 0 0,0 0 0,0 0 16,0 22-16,-21-1 15,0 0-15,0 21 0,0-21 0,0 1 16,0 20-16,22-21 0,-22 21 0,0-20 16,0-1-16,0 0 0,0 0 15,0 0-15,0 0 0,0 1 16,0-1-16,0 0 15,0-42 17,0 0-32,0-1 0,0 1 15,21 0-15,-21 0 0,21 0 0,0-22 16,0 22-16,0-21 0,1 0 16,20-1-16,0 1 0,1 0 0,-1 20 15,0-20-15,1 21 0,-1 0 16,-21 0-16,21 21 0,1 0 15,-22 0-15,21 21 0,-21 0 0,-21 0 16,22 21-16,-22-20 0,0 20 0,21 0 16,-21 1-16,0-22 0,0 21 15,0 0-15,0-20 0,0 20 0,-21-21 16,21 0-16,-22 0 0,1 1 0,21-1 16,0 0-16,0 0 0,-21-21 15,0 0 1,21-21-1,0 0-15</inkml:trace>
  <inkml:trace contextRef="#ctx0" brushRef="#br1" timeOffset="107904.53">14372 13589 0,'21'-21'31,"0"21"-31,1-21 16,-1 0-16,0-1 0,0 1 0,21 0 16,-20 0-16,20 0 0,-21 0 0,21-1 15,-20 1-15,-1-21 0,0 21 16,0-22-16,-21 22 0,0 0 0,0-21 15,0 21-15,0-1 0,-21 1 16,0 0-16,0 21 0,-1 0 16,-20 0-16,0 0 0,-1 0 0,1 21 15,0-21-15,-1 21 0,1 22 0,0-22 16,21 21-16,-1-21 0,1 22 16,21-1-16,-21 0 0,21 1 0,0-1 15,0 0-15,0 1 0,21-1 0,0 0 16,1 1-16,-1-1 0,21 0 15,-21-20-15,0 20 0,1 0 16,-1 1-16,0-22 0,0 21 0,-21-21 16,0 22-16,0-22 0,0 0 15,-21 0-15,0 0 0,0 0 0,-1-21 16,1 22-16,-21-22 0,0 0 0,20 0 16,-20 0-16,0 0 0,21 0 15,-22-22-15,22 1 0,-21 0 0,21 0 16,-22 0-16,22-22 0,0 22 0,0-21 15,0 0-15,21-22 0,-22 22 16,22-22-16,-21 22 0,21-22 0,-21 22 16,21 0-16,0 21 0,0-22 15,0 22-15,0 42 16,0 0-16,0 22 0,0-1 16,21 0-16,0 1 15,1-1-15,-22 0 0,21 1 0,-21 20 16,21-20-16,0-22 0,0 21 0,0 0 15,1-20-15,-1-1 0,0 0 16,0 0-16,21 0 0,-20-21 0,20 0 16,0 0-16,1 0 0,-22 0 0,21 0 15,0 0-15,1-21 0,-1 0 16,0 0-16,1 0 0,-1-1 0,0 1 16,-20-21-16,-1 21 0,21-22 15,-21 22-15,0-21 0,1 21 0,-1 0 16,-21-1-16,0 1 0,0 42 31,0 1-15,0-1-16,-21 0 0,21 0 0,-22 21 15,22-20-15,-21-1 0,21 0 0,0 21 16,0-21-16,0 1 0,0-1 16,0 0-16,0 0 0,21 0 15,1-21-15,-1 0 0,21 0 0,-21 0 16,0 0-16,22 0 0,-1 0 15,-21-21-15,22 0 0,-1 0 0,0 0 16,1-1-16,-22-20 0,21 21 0,0-21 16,-20 20-16,-1 1 0,0-21 15,0 21-15,0 0 0,-21-1 16,21 1-16,-21 0 0,-21 42 31,21 0-15,-21 1-16,0-1 0,21 21 0,0 0 15,0-20-15,-21 20 0,21 0 16,0 1-16,-21-1 0,21 21 0,0-20 16,0 20-16,0 1 0,0 20 0,0-20 15,0 21-15,-22-22 0,22 22 16,0-22-16,0 22 0,-21-22 0,21 22 16,-21 0-16,0-22 0,21 22 15,-21-22-15,0 22 0,-1-21 0,1-1 16,0-21-16,-21 22 0,21-22 0,-1 1 15,-20-1-15,21-21 0,-21 21 16,20-20-16,1-22 0,-21 21 0,21-21 16,0 0-16,-1 0 0,1-21 0,-21-1 15,21 1-15,0 0 0,-1-21 0,22-1 16,-21 1-16,21 0 0,0-22 16,0 1-16,0-1 0,0-84 15,21 63-15,1 1 0,20-1 0,0 0 16,1 1-16,-1-1 15,0 0-15,22 1 0,-1-1 0,22-21 16,-22 22-16,1-1 0,21 21 0,-22-20 16,1-1-16,-1 22 0,1-22 15,-22 43-15,-21-22 0,0 22 0,0-1 16,-21 22-16,0-21 0,0 21 0,-21 21 16,0 0-1,-21 0-15,42 21 0,-21-21 16,-1 21-16,22 0 0,-21 0 0,21 22 15,0-22-15,0 0 0,0 21 16,21-20-16,1-1 0,-1 21 16,0-21-16,0 0 0,0 1 0,0-1 15,1 0-15,-1 0 16,0 0-16,-21 0 0,0 1 0,21-22 16,-42 0 15,0 0-31,0-22 0,-1 22 0,1-21 15,0 0-15,0 0 0,0 0 16,0 0-16,-1-1 0,1 22 0,21-21 16,-21 21-16,0 0 15,21 21 1,0 1-16,0-1 0,0 0 16,0 0-16,0 0 0,0 0 0,21-21 15,0 22-15,0-1 0,1-21 16,-1 21-16,0-21 0,0 0 15,0 0-15,22 0 0,-22 0 0,21 0 16,0 0-16,-20 0 0,20-21 0,0 0 16,1 21-16,-1-22 0,-21-20 15,21 21-15,1-21 0,-1-1 0,-21 1 16,22 0-16,-22-22 0,21 1 16,-21 20-16,0-20 0,1-1 15,-1 1-15,0 20 0,0-20 0,0 21 16,-21-22-16,0 22 0,21 21 0,-21-22 15,0 22-15,0 0 0,-21 21 32,0 21-32,0 0 0,0 22 15,0-22-15,-1 21 0,1 0 0,0 22 16,0-22-16,0 22 0,21-1 16,-21-20-16,21 20 0,-22 1 0,22-1 15,0-21-15,0 1 0,0 20 0,0-20 16,0-22-16,0 21 0,22-21 0,-1 22 15,0-22-15,0 0 0,0-21 16,22 21-16,-22-21 0,21 0 0,-21 0 16,22 0-16,-1 0 0,0 0 15,1-21-15,-1 0 0,0 0 16,1-1-16,-1 1 0,0 0 0,-21 0 16,22 0-16,-22-22 0,0 22 0,0-21 15,-21 21-15,0 0 0,0-1 16,0 1-16,0 0 0,0 0 0,-21 21 15,0 0-15,0 0 16,0 21-16,-1 0 0,1 0 16,0 1-16,0-1 0,21 0 15,0 0-15,-21 0 0,21 0 0,0 1 0,0-1 16,0 0-16,0 0 0,21 0 16,-21 0-16,21-21 0,0 22 15,0-22-15,22 0 0,-22 0 0,21 0 16,1 0-16,-1 0 0,0 0 0,1 0 15,-1-22-15,0 1 0,-21 21 16,22-21-16,-22 0 0,0 0 0,21 0 16,-20-22-16,-22 22 0,21 0 15,-21 0-15,21 0 0,-21-1 0,0 1 16,0 0-16,-21 21 16,0 0-16,-1 21 15,22 0-15,-21 1 0,0-1 16,21 21-16,0-21 0,-21 0 15,21 1-15,-21-1 0,21 0 0,0 0 16,0 0-16,0 0 0,0 1 16,0-1-16,0 0 0,0 0 15,0-42 17,0 0-32,0 0 15,0-1-15,21 1 0,-21 0 0,21-21 16,0 21-16,0-22 0,1 1 15,-1 21-15,0-22 0,0 1 0,0 0 16,0 21-16,1-1 0,-1 1 16,0 0-16,0 21 0,0 0 15,0 21-15,-21 0 0,0 1 16,0 20-16,22-21 0,-22 21 0,0-20 16,0 20-16,0-21 0,0 21 15,0-20-15,0 20 0,0-21 0,0 0 16,0 0-16,0 1 0,0-1 15,21-42 17,-21-1-32,0 1 15,21 21-15,0-42 0,0 21 16,0 0-16,1-22 0,-1 22 16,0-21-16,0-1 0,0 1 0,22-43 15,-1 43-15,-21 21 16,0 0-16,0-22 0,1 43 15,-1 0-15,0 22 0,-21-1 16,0 0-16,0 21 0,0-21 16,0 22-16,0-1 0,0-21 0,0 22 15,0-1-15,0-21 0,0 21 0,0-20 16,0-1-16,0 0 0,0 0 16,21 0-16,0-21 0,0 21 0,1-21 15,-1 0-15,0 0 0,0 0 16,0 0-16,0 0 0,1 0 15,-1-21-15,0 21 0,0-21 16,-21 0-16,21 0 0,-21 0 16,21-1-16,-21 1 0,0-21 0,0 21 15,0 0-15,0-1 0,0-20 16,-21 21-16,0 0 0</inkml:trace>
  <inkml:trace contextRef="#ctx0" brushRef="#br1" timeOffset="108153.9">16065 13356 0,'-21'0'0,"42"0"0,-63 0 15,42 21-15,21-21 16,0 0-16,22 0 15,-22 0-15,21 0 0,22 0 0,-22 0 16,22 0-16,-22-21 0,21 21 16,1 0-16,-22-21 0,22 21 0,-22-21 15,0 21-15,1 0 0,-1-21 16,-21 21-16,22 0 0</inkml:trace>
  <inkml:trace contextRef="#ctx0" brushRef="#br1" timeOffset="113590.62">19791 12954 0,'0'-21'0,"0"42"0,0-63 15,0-1-15,0 22 0,0 0 16,0 0-16,0 0 0,-21 0 0,-1 21 16,1-22-16,0 22 0,0 0 15,0 0-15,0 0 0,-1 22 0,-20-1 16,21 21-16,-21-21 0,20 22 0,1 20 15,-21-21-15,0 22 0,20-1 16,1 1-16,-21-22 0,21 22 0,0-1 16,21 1-16,0-1 0,0 1 0,0-1 15,0-20-15,0 20 0,0-21 16,0 1-16,0-22 0,21 21 0,0-21 16,21 1-16,-21-1 0,22 0 15,-22-21-15,21 0 0,1 0 0,-1 0 16,0 0-16,1 0 0,-1-21 15,0 0-15,1-1 0,-1 1 0,0 0 16,1-21-16,-1 21 0,-21-22 16,21 1-16,-20 0 0,-1 20 0,0-20 15,-21 0-15,0-1 0,0 22 0,0-21 16,0 21-16,0 0 0,0-1 16,-21 44-1,0-1-15,-1 0 16,22 0-16,0 0 15,-21 22-15,0-1 0,21-21 0,-21 21 0,21 1 16,0-1-16,0 0 16,0 1-16,0-22 0,0 0 15,21 0-15,0 0 0,0-21 16,1 0-16,-1 0 0,21 0 0,-21 0 16,22 0-16,-22-21 0,0 0 15,21 0-15,-21 0 0,22 0 0,-22-1 16,0 1-16,0-21 0,0 0 0,-21 20 15,0-20-15,0 0 0,0-1 16,0 22-16,-21-21 0,0 0 0,0 20 16,0 1-16,-22 0 0,22 0 15,-21 0-15,0 21 0,20 0 16,-20 0-16,21 0 0,-21 21 0,20 0 0,1 0 16,0 0-16,0 22 0,0-22 15,21 21-15,0 1 0,0-1 16,0 0-16,0-21 0,0 22 0,0-22 15,21 0-15,0 0 0,0 0 0,0 1 16,22-1-16,-22-21 0,21 0 16,1 0-16,-1 0 0,0 0 0,1 0 15,-1-21-15,0-1 0,1 22 0,-1-21 16,0 0-16,-21-21 0,22 21 16,-22-1-16,21 1 0,-21-21 15,1 21-15,-1-22 0,-21 22 0,0 0 16,21 0-16,-21 42 31,0 21-31,-21-20 16,0-1-16,21 21 0,0-21 15,-22 22-15,22-22 0,-21 0 0,21 21 16,-21-21-16,21 1 0,0-1 0,0 0 16,0 0-16,0-42 46,21 0-30,-21 0-16,21-1 0,1-20 0,-22 21 16,21 0-16,0-22 0,-21 1 0,21 21 15,0-21-15,0-1 0,-21 22 16,22 0-16,-1 0 0,0 0 0,0 21 16,0 0-16,0 0 15,-21 21-15,0 0 0,0 0 16,22 0-16,-22 22 0,0-22 0,0 0 15,0 21-15,0-21 0,21 1 0,-21 20 16,0-21-16,21 0 0,-21 0 16,0 1-16,0-1 0,21-21 15,0 0 1,0 0 0,1 0-16,-22-21 0,21-1 15,-21 1-15,21 0 0,0 0 0,0 0 16,0-22-16,1 22 0,-22-21 15,42 0-15,-42 20 0,42-20 0,-42 21 16,21-21-16,1 20 0,-1 22 0,0-21 16,-21 0-16,21 21 15,-21 21 1,0 0-16,0 1 0,0-1 0,0 0 16,0 0-16,0 21 0,0-20 15,0-1-15,0 21 0,0-21 0,0 0 16,0 1-16,0 20 0,0-21 15,0 0-15,21 0 0,0-21 16,1 22-16,-1-1 0,21-21 0,-21 0 16,0 0-16,22 0 0,-1 0 15,-21 0-15,22 0 0,-1-21 0,-21 21 16,21-22-16,-20 1 0,20 0 0,-21 0 16,0-21-16,-21 20 0,21 1 0,-21-21 15,22 21-15,-22-22 0,0 22 16,0-21-16,0 21 0,0 0 15,0-1-15,0 1 0,0 42 32,0 1-17,0-1-15,-22 21 0,22-21 16,-21 22-16,21-1 0,-21 0 16,21 1-16,0-1 0,0 21 0,-21-20 15,21 20-15,-21 1 0,21-1 0,0 1 16,0-1-16,-21 1 0,-1 20 15,22 1-15,-21-21 0,0 20 0,0 1 16,0 0-16,0-22 0,-22 22 0,22-22 16,0 22-16,-21-22 0,20 1 15,-20-1-15,21-20 0,0 20 0,0-20 16,-1-1-16,1-21 0,0 0 16,21 0-16,-21 1 0,21-44 15,0 1-15,0 0 16,0 0-16,21-21 0,0-1 0,0 1 15,1 0-15,-1-22 0,21 22 16,-21-22-16,0 1 0,22-1 0,-22-20 16,21 20-16,-21-21 0,22 1 15,-1-64-15,0 63 0,-20 0 16,-1 22-16,21-85 0,-21 63 16,-21 21-16,21-20 0,-21 20 15,22 1-15,-22-1 0,0 1 0,0 20 16,21-20-16,-21 21 0,21 20 15,0-20-15,-21 21 0,21 0 0,0 21 16,1-21-16,-1 21 0,0 0 0,0 0 16,0 0-16,0 0 0,1 21 15,-1 0-15,-21 0 0,0 0 0,21 0 16,-21 1-16,0-1 0,0 0 16,0 21-16,0-21 0,0 1 0,-21-1 15,0 21-15,21-21 0,-22 0 0,1-21 16,0 22-16,0-1 0,0-21 15,0 0-15,-1 0 0,1 0 16,0 0-16,0 0 16,21-21-16,0 42 47,21 0-32,0-21-15,0 0 16,22 21-16,-22-21 0,0 0 0,21 0 15,1 0-15,-1 0 0,0 0 16,22 0-16,-1-21 0,1 0 0,-1 0 16,1-1-16,-22 1 0,22 0 15,-22-21-15,0-1 0,22-20 16,-43 21-16,0 20 0,0-20 16,-21 0-16,0-1 0,0 22 15,-21 0-15,0 0 0,0 0 16,0 21-16,-22 0 0,22 0 0,-21 0 15,0 0-15,-1 21 0,1 0 0,0 0 16,-1 0-16,22 22 0,-21-22 16,21 0-16,-1 21 0,1-20 0,21 20 15,-21-21-15,21 21 0,0-20 0,0 20 16,0-21-16,21 0 0,0 0 16,1 1-16,-1-22 0,0 21 0,21-21 15,-21 0-15,1 0 0,20 0 16,0 0-16,-21 0 0,1-21 15,20 21-15,-21-22 0,0 1 0,0 0 16,1-21-16,-1 21 0,0-22 0,-21 22 16,0-21-16,21 21 0,-21-1 15,0-20-15,0 21 0,0 0 16,0 42 0,-21 0-1,21 0-15,0 0 0,0 1 0,0-1 16,0 21-16,0-21 0,0 0 0,0 22 15,0-22-15,0 0 0,0 0 16,21 0-16,0 1 0,0-1 16,1-21-16,-1 0 0,0 0 0,0 0 15,21 0-15,-20 0 0,20 0 16,-21 0-16,21-21 0,-20-1 0,-1 1 16,0 0-16,0-21 0,21-22 15,-20 22-15,-1 0 0,0-1 16,-21-20-16,0 20 0,21-20 0,-21 21 15,21-22-15,-21 22 0,0-1 0,0 1 16,0 0-16,0 21 0,0-1 16,-21 65-1,21-22-15,-21 0 16,21 21-16,0 1 16,-21-1-16,21 0 0,0 1 0,-21 20 15,21-20-15,0-1 0,0 0 0,0 1 16,0-1-16,0-21 0,21 21 15,0 1-15,0-22 0,0 21 0,0-21 16,1 1-16,-1-1 0,0 0 16,21-21-16,-21 0 0,22 0 0,-1 0 15,0 0-15,1 0 0,-1 0 0,-21-21 16,22 0-16,-1-1 0,-21 1 16,21 0-16,-20-21 0,-1 21 0,0-22 15,0 1-15,-21 21 0,0-22 16,0 22-16,0-21 0,0 21 0,0 0 15,-21 21-15,0-22 0,0 22 16,-22 0-16,22 0 0,-21 0 0,-1 22 16,22-22-16,-21 21 0,-22 42 15,22-42-15,21 1 0,0 20 16,0 21-16,21-41 16,0 20-16,0-21 0,0 0 0,0 0 15,0 1-15,0-1 0,21-21 16,0 21-16,0-21 0,0 0 0,0 0 15,1 0-15,20 0 0,-21 0 0,0-21 16,22 21-16,-22-21 0,0-1 16,0-20-16,0 21 0,0 0 0,1-22 15,-1 22-15,0-21 0,-21 21 0,21-22 16,-21 22-16,0 0 0,0 0 16,0 0-16,0 42 15,-21-21 1,0 21-16,21 0 0,-21 0 15,21 1-15,-22 20 0,22-21 16,0 0-16,0 0 0,0 1 0,0-1 0,0 21 16,0-21-16,22 0 15,-1 1-15,0-1 0,0-21 16,0 0-16,22 0 0,-22 0 0,0 0 16,21 0-16,-21 0 0,22-21 15,-22 21-15,0-22 0,0 1 16,22 0-16,-22-21 0,0-1 0,21-20 15,-21 21-15,-21-1 16,22 1-16,-1-22 0,-21 22 0,21-21 16,-21 20-16,0 1 0,0 0 0,0 20 0,0-20 15,0 21-15,0 42 32,0 21-32,0-20 0,-21 20 0,0 0 15,-1 1-15,22-1 16,0 0-16,0 1 0,-21-1 0,21 0 15,0-21-15,-21 22 0,21-1 0,0 0 16,0-20-16,0 20 0,0-21 16,0 0-16,21 0 0,0 1 0,-21-1 15,22-21-15,-1 0 0,0 0 0,0 0 16,0 0-16,0 0 0,1 0 16,-1 0-16,0-21 0,0-1 0,0 1 15,0 0-15,1 0 0,-1 0 0,0 0 16,-21-22-16,0 22 0,0 0 15,0 0-15,21 0 0,-21-1 16,0 1-16,0 0 0,21 21 47,0 21-31,1-21-16,-1 0 0,0 0 15,0 0-15,0 0 0,0 0 16,1 0-16,-1-21 0,0 21 0,0-21 15,0 21-15,0-21 0,1 0 16,-1 21-16,-21-22 16,0 1-16,0 42 47,0 1-47,-21-1 0,-1 0 0,1 0 15,21 0-15,0 0 0,0 22 16,-21-22-16,21 0 0,0 0 0,0 0 15,0 1-15,0-1 0,0 0 0,0 0 16,0 0-16,21 0 0,0-21 16,1 22-16,-1-22 0,0 0 0,0 0 15,21 0-15,-20 0 0,-1 0 0,21 0 16,-21-22-16,0 22 0,22-21 16,-22 0-16,0 0 0,0-21 15,22-22-15,-22 43 0,0-21 16,0-1-16,0-20 0,0 20 15,-21 1-15,22-85 0,-1 85 16,-21-1-16,0-20 0,0 42 0,0-22 16,0 22-16,0 0 0,0 0 15,-21 42 1,-1 0-16,22 22 16,0-22-16,-21 21 0,0 0 0,21 1 15,-21-1-15,21 0 0,0 1 16,0-1-16,0 0 0,-21 1 0,21-1 15,0-21-15,0 22 0,0-22 16,0 21-16,0-21 0,0 0 0,0 1 16,0-1-16,0 0 0,21-21 15,0 0-15,0 0 0,0 0 16,1 0-16,-1 0 0,0 0 16,0-21-16,0 0 0,0-1 15,1 1-15,20 0 0,-21 0 0,0-21 16,22-1-16,-22 22 15,-21-21-15,21 21 0,-21-1 16,0 44 0,-21-22-16,21 21 0,0 0 15,-21 0-15,-1 0 0,22 22 16,0-22-16,0 0 0,0 0 16,0 0-16,0 0 0,0 1 0,0-1 15,0 0-15,0 0 0,22-21 16,-1 21-16,0-21 0,0 0 0,21 0 15,-20 0-15,20 0 0,-21 0 0,21 0 16,1 0-16,-22-21 0,21 21 16,-21-21-16,22-21 0,-22 20 0,0-20 15,21 21-15,-20-21 0,20-64 16,-21 63-16,0-20 0,0-1 16,1 22-16,-22-21 0,21-1 15,-21 22-15,0-43 0,0 64 16,0 0-16,0-22 15,-21 43-15,21 22 16,-22-1-16,1 21 0,21-21 16,-21 22-16,21-1 0,0 0 15,-21 1-15,21-1 0,-21 0 0,21 1 16,-21-1-16,21 21 0,0-41 16,0 20-16,0 0 0,0 1 0,0-1 15,0 0-15,0-21 0,0 22 0,0-22 16,0 0-16,0 21 0,21-42 0,-21 22 15,21-1-15,0 0 16,0-21-16,22 0 0,-22 0 0,0 0 16,0 0-16,0 0 0,0-21 0,22 21 15,-22-21-15,0-1 0,0-20 16,0 21-16,1-21 0,-1 20 16,0 1-16,0-21 0,0 0 0,0 20 15,-21 1 1,0 42-1,0 1-15,-21-22 0,21 21 16,-21 0-16,21 0 0,0 0 16,-21 0-16,21 1 0,0-1 15,0 0-15,0 0 16,21-21-16,0 0 0,-21 21 16,21-21-16,1 0 0,-1 0 0,0 0 15,0 0-15,21 0 0,-20 0 0,-1-21 16,0 0-16,0 0 0,0 0 15,0-1-15,1 1 0,-1 0 0,0-21 16,0 21-16,-21-1 0,21 1 16,-21 0-16,21 0 0,-21 0 15,-21 42 17,21 0-32,-21 0 15,0 0-15,21 1 0,-21-1 0,0 21 16,-1 0-16,1-20 0,0 41 15,21-21-15,-21 1 0,0 20 0,0 43 16,21-42-16,0 63 16,0-64-16,0 1 0,-22-1 0,22 1 15,-21-1-15,21 22 0,-21-22 16,21 22-16,0-22 0,-21 1 0,0 21 16,21-22-16,-21 22 0,21-22 15,0 22-15,-22 0 0,1 42 16,21-43-16,0-20 0,0-22 15,0 22-15,-21-22 0,21 0 0,0 1 16,-21-1-16,21-21 0,0 0 16,0 0-16,0 1 0,-21-22 0,0 0 15,-1 0-15,1-22 16,0 1-16,0 0 16,21-21-16,-21-1 15,0 1-15,-1 0 0,1-1 0,-21-84 16,42 43-16,0-64 0,0 84 15,0 1-15,0-1 0,21 1 16,21-1-16,-20 1 0,-1-22 16,21 21-16,-21 22 0,22-21 15,-22-1-15,21 1 0,0 20 0,-20-20 16,20 20-16,21-41 0,1-1 16,-43 43-16,0-1 0,0 1 15,1 0-15,-22-22 16,21 22-16,-21 0 0,0-22 15,0 43-15</inkml:trace>
  <inkml:trace contextRef="#ctx0" brushRef="#br1" timeOffset="113855.69">25971 13145 0,'22'0'0,"-1"0"0,0 0 15,0 0-15,0 0 0,0 0 16,1 0-16,-1 0 0,0-22 0,0 22 16,0 0-16,0 0 0,1-21 15,-1 0-15,0 21 0,0 0 0,-21-21 16,21 21-16,-21-21 0,21 21 15,-21-21-15,0-1 16,0 1-16</inkml:trace>
  <inkml:trace contextRef="#ctx0" brushRef="#br1" timeOffset="114075.72">25654 12933 0,'0'0'0,"-21"0"16,0 0-16,-1 0 15,1 0-15,0 0 16,21-21 31</inkml:trace>
  <inkml:trace contextRef="#ctx0" brushRef="#br1" timeOffset="114279.73">24765 12891 0,'-21'21'15,"42"-42"-15,-63 42 0,20-21 0,1 0 16,0 0-16</inkml:trace>
  <inkml:trace contextRef="#ctx0" brushRef="#br1" timeOffset="114525.29">23072 13293 0,'0'0'0,"-22"21"0,-20 0 16,21-21-16,21 21 15,21-21 1,0 0-16,0 0 15,1 0-15,20 0 0,-21 0 0,21 0 0,1 0 16,-1-21-16,-21 21 0,22-21 0,-1 21 16,-21 0-16,21 0 15,-20 0-15,-22-21 0</inkml:trace>
  <inkml:trace contextRef="#ctx0" brushRef="#br1" timeOffset="117563.87">19008 15282 0,'42'-63'47,"-21"42"-47,0 0 0,22-1 0,-22 1 16,21-21-16,-21 21 0,22 0 15,-22-22-15,0 22 0,0 0 0,-21 0 16,0 0-16,0-1 0,0 1 16,-21 0-16,-21 0 0,20 21 0,-20 0 15,21 0-15,-21 0 0,-1 0 0,22 21 16,-21 0-16,-1-21 0,22 21 15,0 1-15,-21-1 0,21 21 0,21-21 16,0 22-16,0-22 0,0 21 16,0 0-16,0 1 0,0-22 0,21 21 15,0 1-15,0-1 0,21 0 0,-20-21 16,20 22-16,-21-1 0,0-21 16,22 22-16,-22-1 0,0-21 0,-21 0 15,0 22-15,0-22 0,0 0 0,-21 0 16,0 0-16,-22 0 15,22 1-15,-21-1 0,21 0 0,-22 0 16,1-21-16,0 0 0,-1 0 0,1 0 16,0 0-16,-1 0 0,1-21 15,0 21-15,20-21 0,-20 0 0,0-22 16,21 22-16,-1-21 0,1 21 0,21-22 16,0 1-16,-21 0 0,21-149 31,0 170-31,0-21 0,0 20 0,21 22 15,0 0 1,-21 22-16,22-1 0,-1 21 0,-21-21 16,0 22-16,21-1 0,0 0 15,-21 1-15,21 20 0,-21-42 0,21 22 16,1-1-16,-22 0 0,21 1 0,0-22 16,-21 21-16,21-21 0,0 0 15,0 1-15,1-22 0,-1 21 0,0-21 16,0 0-16,0 0 0,0 0 0,22 0 15,-22-21-15,0-1 0,21 1 16,-20 0-16,-1 0 0,21 0 0,-21-22 16,22 22-16,-22-21 0,0 21 15,0-22-15,0 22 0,-21-21 16,0 21-16,21 0 0,1-1 16,-22 1-16,0 42 15,0 1 1,21-1-16,-21 0 0,0 0 15,0 0-15,0 0 0,0 1 16,0-1-16,21 21 0,-21-21 0,21-21 16,-21 21-16,21 1 0,-21-1 0,21-21 15,1 0-15,-1 0 0,0 0 16,0 0-16,0 0 0,22 0 0,-22 0 16,21 0-16,-21-21 0,22-1 15,-22 1-15,0 0 0,21 21 16,-21-21-16,1 0 0,-22-22 0,21 22 15,0 0-15,-21 0 0,0 0 16,0 0 0,0 42-1,-21 0-15,21 0 16,-21 0-16,21 22 0,0-22 16,0 0-16,0 21 0,0 1 0,0-1 15,0 21-15,0-20 0,0 20 0,0 1 16,0-1-16,0 1 0,0-22 15,0 22-15,0-1 0,0 1 16,0-22-16,0 21 0,0 1 0,0-1 16,-22 1-16,1-1 0,0-20 15,0 20-15,0-20 0,0-1 0,-1 0 16,-20 1-16,0-1 0,21-21 0,-22 21 16,1-20-16,21-1 0,-22-21 15,22 21-15,-21-21 0,21 0 0,0 0 16,-1-21-16,1 21 0,21-43 15,0 22-15,0-21 0,0 0 0,0-1 16,0 1-16,0-22 0,21 1 0,1-22 16,-1 22-16,0-1 0,0-20 15,21-1-15,-20 0 0,20 1 16,0-22-16,22 21 0,-22 0 0,22 1 16,-22-1-16,21 0 0,-20 22 15,20-1-15,-20 1 0,-1-1 0,0 22 16,-21 0-16,22 21 0,-43-22 0,0 22 15,-21 42 17,-1-21-32,1 21 0,21 1 15,0-1-15,-21 0 0,21 21 0,0-21 16,0 1-16,0-1 0,0 0 0,21 0 16,0 0-16,1-21 0,-1 21 15,0 1-15,0-1 0,0 0 16,0 0-16,22 0 0,-43 0 15,0 1 1,-21-22 0,-1 0-16,1 0 15,0 0-15,0 0 0,-21 0 16,20-22-16,1 1 0,0 21 0,21-21 16,-21 21-16,0 0 0,21-21 0,-21 21 15,21 21 1,0 0-1,0 0-15,0 1 16,21-1-16,0 0 16,0 0-16,0 0 0,0-21 15,22 0-15,-22 0 0,0 0 16,21 0-16,1 0 0,-22 0 0,21 0 16,1-21-16,-1 0 0,0 0 0,1 21 15,-1-21-15,-21-1 0,21-20 16,-20 21-16,-1-21 0,21 20 0,-21-20 15,0 0-15,1-22 0,-22 22 16,0-22-16,21 22 0,-21-21 0,21-1 16,-21 22-16,0-22 0,0 22 0,0 21 15,0-22-15,0 22 0,0 0 16,0 42 0,-21 0-1,21 1-15,-21 20 0,-1 0 16,22 1-16,-21-1 0,21 21 0,-21-20 15,0 20-15,21-20 0,0-1 0,0 0 16,0 1-16,0-1 0,0 0 16,0 1-16,0-22 0,0 21 0,0-21 15,21 0-15,0 1 0,0-1 0,22 0 16,-22-21-16,0 0 0,0 0 16,22 0-16,-22 0 0,21 0 15,-21 0-15,0 0 0,22-21 0,-22 0 16,21-1-16,-21 1 0,1 0 15,-1 0-15,0 0 0,0-22 0,0 22 16,-21-21-16,21 21 0,-21 0 0,0-22 16,0 22-16,0 0 0,-21 21 31,0 0-31,0 21 0,0 0 16,21 0-16,0 22 0,-21-22 15,21 0-15,0 0 0,0 22 0,0-22 16,0 0-16,0 0 0,0 0 0,0 0 15,0 1-15,21-1 16,0-21-16,0 0 0,0 21 0,0-21 16,1 0-16,-1 0 0,21 0 0,0 0 15,1-21-15,-1 21 0,0-21 16,1-1-16,-1 1 0,-21 0 0,22 0 16,-22 0-16,0 0 0,0-1 15,0 1-15,0 0 0,-21 0 16,22 0-16,-22 0 0,-22 42 31,22 0-31,-21 0 16,21 0-16,0 0 15,-21 1-15,21-1 0,-21 0 0,21 0 16,0 0-16,0 0 0,0 1 16,0-1-16,0 0 0,0-42 46,0 0-30,0-1-16,0 1 0,21 0 0,0 0 16,-21 0-16,21 0 0,1-22 15,-22 22-15,21-21 0,0 21 0,0-1 16,-21 1-16,21 0 0,0 0 0,-21 0 16,22 21-1,-22 21-15,21 0 16,-21 0-16,0 0 0,0 1 0,0-1 15,0 21-15,0-21 0,0 0 16,0 1-16,0-1 0,0 0 0,0 0 16,0 0-16,21-21 0,0 21 0,-21 1 15,21-22-15,0 21 16,1-21 0,-1 0-16,0-21 0,0-1 15,0 1-15,-21 0 0,21 0 16,1 0-16,-1 0 0,0-1 15,0 1-15,0-21 0,0 0 0,1 20 16,-1-20-16,0 21 0,0-21 16,0 20-16,-21 1 0,21 21 0,1 0 15,-22 21 1,0 1-16,0 20 16,0-21-16,0 0 0,0 22 0,0-22 15,-22 0-15,22 21 0,0-21 16,0 1-16,-21-1 0,21 0 0,0 0 15,0 0-15,0 0 0,21 1 16,1-22-16,-1 0 0,0 0 16,0 0-16,0 0 0,0 0 15,1 0-15,-1 0 0,0-22 0,0 22 16,0-21-16,0 0 0,-21 0 16,22 0-16,-22 0 0,0-1 15,0 1-15,0 0 0,0-21 0</inkml:trace>
  <inkml:trace contextRef="#ctx0" brushRef="#br1" timeOffset="117871.76">20235 15325 0,'-21'0'0,"42"0"0,-21-21 31,21 21-31,1-22 16,20 22-16,0-21 0,1 0 0,20 0 16,1 21-16,-1-21 0,-21 0 15,22 21-15,-1-22 0,-20 22 0,20 0 16,-20 0-16,-22-21 0,21 21 0,-21 0 15,0 0-15,1 0 16,-1 0-16,0 0 0,0 0 0,0 0 16,0 0-16</inkml:trace>
  <inkml:trace contextRef="#ctx0" brushRef="#br1" timeOffset="118306.84">23029 15685 0,'0'0'16,"0"21"15,21-21-31,1 0 16,-1 0-16,-21-21 0,21 21 16,-21-22-16,0 1 15,0 0-15,0 0 16,-21 21-1,0 0 1,-1 0-16,22 21 16,-21-21-16,21 21 15,-21-21 1,21 21-16</inkml:trace>
  <inkml:trace contextRef="#ctx0" brushRef="#br1" timeOffset="140345.99">14266 12086 0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3T03:04:22.9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783 0,'0'0'0,"0"-21"0,0 0 16,0 0-16,0 0 0,0-1 16,0 1-16,0 0 0,0 0 15,0 0-15,0 0 0,0-1 16,0 1-16,0 0 0,0 0 16,0 0-16,0 42 15,0 0 1,0 0-16,0 22 0,0-22 0,0 21 15,0 22-15,-21-1 0,-1-21 16,1 22-16,0-1 0,0 1 16,0-1-16,-22 1 0,22-1 0,0-20 15,0-1-15,0 0 0,0-20 16,-1-1-16,1 0 0,21 0 0,0-42 47,0 0-47,0 0 15,0-1-15,0 1 0,21-21 16,1 21-16,-1 0 0,0-1 0,0 22 16,0-21-16,0 0 0,1 21 15,-1-21-15,0 21 0,21 0 0,-21 0 16,1 0-16,-1 0 0,21-21 16,-21 21-16,0 0 0,1 0 0,20 0 15,-21 0-15,0-21 0,0 21 16,1-22-16,-1 22 0,0-21 0,-21 0 15,21 0-15,0 0 16,-21-22-16,21 22 0,-21 0 0,0-21 16,0 21-16,0-22 0,0 22 15,0 0-15,0 0 0,0 0 16,0-1-16,-21 22 31,21 22-31,0-1 0,0 0 16,-21 21-16,21 1 0,-21-1 15,0 0-15,21 1 0,0-1 0,0 21 16,-21-20-16,21-1 0,-22 0 16,22 1-16,0-1 0,-21-21 0,21 22 15,0-22-15,0 0 16,0 0-16,0 0 0,0 0 16,21-21-1,-21-21 1,22 21-16,-22-21 15,21 0-15,-21-21 0,0 20 0</inkml:trace>
  <inkml:trace contextRef="#ctx0" brushRef="#br0" timeOffset="283.35">2095 1016 0,'22'21'0,"-44"-42"0,65 63 15,-22-42 1,0 0-16,0 0 16,0 0-16,-21-21 0,22 21 15,-22-21-15,0 0 0,0 0 16,0 0 0,-22 21-1,1 0-15,0 0 16,21 21-16,-21-21 0,21 21 0,-21 0 15,21 0 1,0 0-16</inkml:trace>
  <inkml:trace contextRef="#ctx0" brushRef="#br0" timeOffset="1165.3">3238 529 0,'0'0'0,"0"-21"0,-21 21 0,0 0 15,0 0 1,0 0 0,21 21-16,-21 0 0,21 1 0,0-1 15,0 0-15,0 0 0,0 0 16,0 0-16,0 22 0,0-22 16,0 0-16,0 0 0,21 0 0,0 1 15,0-22-15,21 0 16,-20 0-16,-1 0 0,21 0 15,-21 0-15,22 0 0,-1 0 0,-21-22 16,21 1-16,-20 0 0,20 0 16,-21 0-16,0 0 0,0-22 15,1 22-15,-1 0 0,-21-21 0,0 20 16,0 1-16,0-21 0,0 21 16,0 0-16,0-1 0,0 44 31,-21-1-16,21 0-15,-22 0 0,22 0 16,0 22-16,0-22 0,0 21 0,0 0 16,-21 1-16,21 20 0,-21-20 15,21 20-15,0-21 0,0 1 16,0 20-16,-21-20 0,21-1 0,0 0 16,-21 1-16,21-1 0,0 0 15,0-21-15,0 22 0,0-22 0,0 0 16,-21 21-16,21-20 0,-22-1 15,22 0-15,-21 0 0,21 0 16,-21-21-16,0 0 0,0 0 16,0 0-16,-1 0 0,1 0 0,0 0 15,-21 0-15,21 0 0,-22-21 16,22 21-16,0-21 0,-21 0 0,20 21 16,1-21-16,0 21 0,21-22 15,0 1-15,-21 21 0,21-21 16,0 0-16,0 0 15,21 21-15,-21-21 16,21 21-16,0-22 0,1 22 0,-1-21 16,0 21-16,0-21 0,21 0 15,-20 21-15</inkml:trace>
  <inkml:trace contextRef="#ctx0" brushRef="#br0" timeOffset="1476.12">4085 402 0,'0'0'0,"0"21"32,0 1-32,0-1 0,0 0 0,0 21 15,0-21-15,0 22 0,0-1 0,-21 0 16,0 22-16,0-22 0,21 22 15,-22-22-15,1 22 0,21-22 0,0 21 16,-21-20-16,21-1 0,0 0 16,0 1-16,0-22 0,0 64 15,21-64-15,0 0 16,1-21-16,-1 0 16,0 0-16,0 0 0,0-21 15,0 21-15,1-21 0,-1-1 16,-21 1-16</inkml:trace>
  <inkml:trace contextRef="#ctx0" brushRef="#br0" timeOffset="1667.01">3979 974 0,'0'0'0,"-21"0"0,0 0 0,0-21 15,42 21 16,0-22-31,21 22 16,-20 0-16,-1 0 0,21 0 16,0 0-16,-20-21 0,20 21 0,-21 0 15,0 0-15,22-21 0</inkml:trace>
  <inkml:trace contextRef="#ctx0" brushRef="#br0" timeOffset="2996.25">5778 783 0,'22'0'0,"-44"0"0,65-21 0,-22 0 15,0 0-15,0 21 16,0-21-16,1-1 0,-1-20 0,0 21 16,0 0-16,0-22 0,0 22 15,1-21-15,-22 21 0,0-22 0,21 22 16,-21-21-16,0 21 0,0 0 16,0-1-16,-21 1 0,-1 0 15,1 21-15,-21 0 0,0 0 16,-1 0-16,1 0 0,-22 0 0,22 21 15,-21 0-15,20 1 0,-20-1 16,20 0-16,22 0 0,-21 0 0,42 22 16,0-22-16,0 0 0,0 21 0,0-21 15,0 22-15,42-22 0,-21 21 16,1 1-16,20-22 0,0 21 0,1 0 16,-22-20-16,21 20 0,0 0 15,1 1-15,-1-1 0,-21 0 0,0-21 16,22 22-16,-43-1 0,0 0 15,0-20-15,0 20 0,0-21 16,0 21-16,-21-20 0,-1-1 0,-20 0 16,0 0-16,-1 0 0,1 0 15,0-21-15,-22 0 0,22 0 0,0 0 16,20 0-16,-20 0 0,0-21 16,21 0-16,-1 0 0,1 0 0,0-22 15,0 22-15,21-21 0,-21 0 16,21-22-16,0 22 0,0-1 0,0 1 15,0 0-15,0 21 0,0-22 16,0 22-16,0 0 0,0 0 0,21 21 31,-21 21-31,21-21 0,-21 42 16,0-21-16,21 1 0,0 20 16,1 0-16,-22 1 0,21-1 0,0 0 15,-21 1-15,21-22 0,0 21 0,0 0 16,1-20-16,-1-1 0,0 21 15,0-21-15,0-21 0,0 21 16,1 1-16,-1-22 0,21 0 0,-21 0 16,22 0-16,-1 0 0,-21 0 0,21-22 15,-20 22-15,20-21 0,0 0 0,-21 0 16,22 0-16,-22-22 16,0 22-16,0-21 0,0 21 0,1-22 15,-1 1-15,0 21 0,-21-21 16,21 20-16,-21 1 0,0 0 0,0 0 15,0 42 1,0 0 0,0 0-16,0 1 0,0-1 0,-21 21 15,21-21-15,-21 0 0,21 22 16,-21-22-16,21 0 0,0 21 0,0-20 16,0-1-16,0 0 0,0 0 15,21-21 1,0 0-16,0 0 0,0 0 0,0 0 15,1 0-15,-1 0 0,0 0 16,0-21-16,21 0 0,-20 0 0,-1-1 16,0 1-16,0 0 0,0 0 15,0-21-15,1 20 0,-1 1 0,-21 0 16,0 0-16,0 0 0,0 0 16,0-1-16,0 44 31,-21-1-31,21 0 15,-22 0-15,22 0 0,-21 0 0,21 1 16,0-1-16,0 0 0,0 0 16,0 0-16,0 0 0,0 1 15,0-1-15,21-21 0,1 0 16,-1 0-16,0 0 16,0 0-16,0 0 0,22 0 0,-22 0 15,0-21-15,21-1 0,1 1 16,-22 0-16,21-21 0,-21 21 0,0-22 15,1 22-15,-1-21 0</inkml:trace>
  <inkml:trace contextRef="#ctx0" brushRef="#br0" timeOffset="3271.09">7027 1016 0,'0'-21'0,"0"42"0,0-63 16,0 21-16,0-1 0,0 1 0,0 0 15,0 42 17,-21 0-32,21 1 15,0 20-15,-21-21 0,21 21 0,0-20 16,0 20-16,-21 0 0,21 1 15,-21 20-15,21-21 0,0 22 16,-22-1-16,1 1 0,21-1 0,-21 1 16,21 21-16,0-1 0,0-20 15,-21 20-15,0-20 0,21 21 0,-21-22 16,21 22-16,0-22 0,-22-20 0,22 20 16,0-21-16,-21 1 0,21-22 15,0 0-15,0 0 0,0-42 16,0 0-1,21 0-15,1-22 0,-22 1 16,21 0-16,0-1 0,0-20 0,-21 21 16</inkml:trace>
  <inkml:trace contextRef="#ctx0" brushRef="#br0" timeOffset="3571.92">7027 1185 0,'0'-21'0,"0"42"0,0-84 0,0 42 15,0 0-15,0-1 0,0 1 0,0 0 16,21 0-16,-21 0 0,22 21 0,-1-21 16,0 21-16,21 0 15,-21 0-15,1 0 0,20 0 0,-21 21 0,21 0 16,-20 0-16,-1 0 0,0 0 16,-21 22-16,0-22 0,0 0 15,0 21-15,-21 43 16,0-64-16,-1 0 0,-20 1 15,21-22-15,0 21 0,-22 0 16,22-21-16,0 0 0,0 21 0,0-21 16,21-21 15,21 21-31,-21-21 0,21 0 0,21 21 16,-20-22-16</inkml:trace>
  <inkml:trace contextRef="#ctx0" brushRef="#br0" timeOffset="3915.72">7683 804 0,'0'0'0,"-21"0"16,0 0 0,21 22-16,0-1 15,0 0-15,-21 21 0,21 1 0,0-1 16,-21 0-16,21 1 0,0 20 15,0-21-15,0 22 0,0-1 16,-21 1-16,21-1 0,-22 22 0,22-21 16,0 20-16,-21-20 0,21 20 15,-21-20-15,21 21 0,-21-22 0,21 22 16,0-1-16,0-20 0,0 21 0,0-22 16,0 1-16,0-1 0,0 1 15,0-22-15,0-21 0,0 0 0,0 0 16,-21-21-16,21-21 15,0 0-15,0 0 0,0-21 16,0-1-16,0 1 0,21 0 0,-21-22 16,21 1-16,0-1 0,-21-21 0,21 22 15,1-22-15</inkml:trace>
  <inkml:trace contextRef="#ctx0" brushRef="#br0" timeOffset="4219.55">7556 1249 0,'0'0'0,"-21"-42"16,0-1-16,21 1 0,-21 21 15,21-22-15,-21 22 0,21-21 16,0 21-16,0 0 0,0-1 0,0 1 16,0 0-16,21 21 0,0-21 0,21 21 15,-20-21-15,20 21 0,21 0 16,-20 0-16,-1 0 0,0 0 0,1 21 16,-1-21-16,0 21 0,1 0 15,-22 0-15,0 22 0,-21-22 16,0 0-16,0 21 0,0-20 0,-21-1 15,-21 21-15,20-21 0,1 0 16,-21 1-16,0-1 0,20 0 0,-20 0 16,21 0-16,-21-21 0,20 21 15,1-21-15,0 0 16,42 0 0,0 0-16,1 0 15,-1-21-15,0 0 0,21 21 0</inkml:trace>
  <inkml:trace contextRef="#ctx0" brushRef="#br0" timeOffset="4632.31">8191 868 0,'0'0'0,"0"-21"0,0 0 16,-21 21 15,21 21-31,-21 0 0,21 0 0,-21 21 16,0-20-16,21 20 0,0-21 15,0 21-15,-21-20 0,21 20 0,-22 0 16,22-21-16,0 1 0,0 20 16,0-21-16,0 0 0,22 0 0,-1-21 15,0 22-15,0-1 0,0-21 0,0 0 16,1 0-16,-1 0 16,0 0-16,0 0 0,21 0 0,-20-21 15,-1-1-15,0 22 0,0-21 16,0 0-16,0-21 0,-21 21 0,0-22 15,22 1-15,-22 0 0,0-1 0,0 1 16,0 0-16,-22-1 0,22 22 16,-21-21-16,0 21 0,0 21 0,0 0 15,0 0-15,-1 0 0,-20 0 16,21 0-16,0 21 0,0 0 16,-1 0-16,1 0 0,-21 85 31,42-64-31,21-20 0,0-1 15,0 0-15,1-21 0,-1 0 16,0 0-16</inkml:trace>
  <inkml:trace contextRef="#ctx0" brushRef="#br0" timeOffset="5020.08">8615 953 0,'0'-22'16,"0"44"-16,0-65 0,0 22 15,0 0-15,0 0 16,21 0 0,0 21-16,0 0 0,0 0 0,1 0 15,-1 0-15,0 0 0,0 21 0,21 0 16,-20 0-16,-1 0 0,0 0 16,0 1-16,0 20 0,0-21 0,-21 21 15,0-20-15,0-1 0,0 21 16,0-21-16,0 0 0,0 1 0,0-1 15,0 0-15,-21 0 0,0-21 16,21 21-16,0-42 31,0 0-31,0 0 16,0-22-16,0 22 16,0 0-16,0-21 0,0 21 0,0-22 15,21 22-15,-21-21 0,0 21 16,0-1-16,21-20 0,1 21 0,-22 0 15,0 0-15,21 21 0,0-22 16,-21 1-16,21 0 0,0 0 0,0 21 16</inkml:trace>
  <inkml:trace contextRef="#ctx0" brushRef="#br0" timeOffset="5603.75">9504 339 0,'-21'21'32,"21"0"-32,0 21 15,-22-20-15,22-1 0,0 21 0,0 0 16,0-20-16,0 20 0,-21 0 16,21 1-16,-21-1 0,21 0 0,0 1 15,0-1-15,-21 0 0,21 1 16,-21-1-16,21 0 0,0-21 15,0 85 1,0-85-16,42 22 16,-21-43-16,22 0 0,-22 0 15,0 0-15,21 0 0,-21 0 0,22 0 16,-1-21-16,-21-1 0,22 1 16,-1 0-16,0 0 0,-21-21 0,22 20 15,-22-20-15,0 0 0,0-1 16,0 1-16,1 21 0,-22-21 0,21 20 15,-21 1-15,0 0 0,-21 21 16,-1 0-16,1 0 16,0 0-16,0 21 0,0 0 15,0 1-15,-1-1 0,1 0 16,21 0-16,0 21 0,0-20 0,0-1 16,0 0-16,0 0 0,21 43 15,1-43-15,-1 0 16,0-21-16,0 21 0,0 0 0,0 0 15,1-21-15,-22 22 16,0-1 0,-22 0 15,1-21-31,0 0 0,0 0 0,0 0 16,0 0-16,-1-21 15,22 0-15,-21-1 16,0 1-16</inkml:trace>
  <inkml:trace contextRef="#ctx0" brushRef="#br0" timeOffset="5871.6">9250 614 0,'0'0'0,"21"0"15,21 0 1,-21 0-16,22 0 0,-1 0 0,0 0 16,1 0-16,20-21 0,-20 21 15,20 0-15,-21 0 0,22 0 0,-22 0 16,1 0-16,-1 0 0,-21 0 0,21 0 16,-20 0-16,-1 0 15,-42 0 1,-1 0-1,1 0-15</inkml:trace>
  <inkml:trace contextRef="#ctx0" brushRef="#br0" timeOffset="7132.39">11769 995 0,'21'0'0,"-42"0"16,63-21-16,-21 0 0,0 21 0,0-22 15,1 1-15,-22 0 0,0 0 16,0-21-16,0 20 0,0 1 0,0 0 15,0-21-15,0 21 0,0-1 0,-22-20 16,1 21-16,0 0 0,0 0 16,0-1-16,0 22 0,-1 0 0,1 0 15,0 0-15,0 0 0,0 0 16,0 22-16,-1-1 0,-20 0 0,21 21 16,0-21-16,0 22 0,-1-1 15,1 0-15,0 1 0,0-1 0,0 0 16,21 1-16,0-1 0,0 0 0,0-20 15,0-1-15,0 21 0,0-21 16,21-21-16,0 21 0,0-21 16,0 0-16,1 0 0,20 0 0,-21 0 15,0 0-15,22-21 0,-22 0 0,21 0 16,0 0-16,-20 0 0,20-1 16,0-20-16,-21 0 0,22-1 15,-22 1-15,0 0 0,0 21 0,0-22 16,1 1-16,-22 21 0,0 0 0,0-1 15,0 1-15,0 0 0,0 42 32,0 0-32,0 1 0,0-1 15,-22 0-15,22 21 0,-21-21 0,21 22 16,-21-1-16,21 0 0,0-20 16,-21 20-16,21 0 0,0-21 15,0 22-15,0-22 0,21 0 0,0 0 0,0 0 16,1 1-16,20-22 15,-21 0-15,21 0 0,1 0 0,-1 0 16,0 0-16,1-22 0,-1 1 0,0 0 16,-20 0-16,20 0 0,0-22 15,-21 1-15,22 0 0,-22-1 0,21-20 16,-21 21-16,1-22 0,-1 22 16,0-1-16,-21 1 0,0-21 0,0 41 15,0-20-15,0 0 0,0 21 0,0-1 16,-21 22-1,21 22 1,0-1-16,-21 0 0,-1 0 16,22 21-16,0 1 0,-21-1 0,21 0 15,-21 1-15,21-1 0,-21 0 0,21 1 16,0-1-16,0 0 0,0 1 16,0-1-16,0 0 0,0-20 0,21-1 15,0 0-15,0 0 0,1 0 16,-1-21-16,0 0 0,0 0 0,21 0 15,1 0-15,-22 0 0,21-21 0,1 0 16,-1 0-16,21-22 0,-20 22 16,-1-21-16,0 0 0,1-22 15,-22 22-15,21-22 0,-21 22 0,1-22 16,-1 22-16,0-21 0,0 20 16,-21 1-16,0 0 0,0 20 0,0-20 15,0 21-15,0 0 0,0 0 16,-21 21-16,0 21 15,21 0-15,-21 0 0,-1 21 16,1 1-16,0-1 0,21 0 0,0 1 16,-21-1-16,21 0 0,0 1 0,0-1 15,0 22-15,0 63 16,21-85 0,0-21-16,-21 0 0,21 0 0,1-21 0,-1 0 15,0 0-15,0 0 16,0 0-16,0 0 0,1 0 0,-1-21 15,0 0-15,0 0 0,0 0 16,0-22-16</inkml:trace>
  <inkml:trace contextRef="#ctx0" brushRef="#br0" timeOffset="7671.08">15028 318 0,'0'0'15,"21"-22"-15,-21 1 0,0 0 16,0 42 0,0 0-16,0 22 15,0-22-15,0 21 0,0 1 0,0-1 16,0 0-16,0 22 0,0-1 0,0 1 15,-21 20-15,0-20 0,0 21 16,0-1-16,0 22 0,-22-21 0,22 21 16,-21-1-16,21 1 0,-22 21 0,22-21 15,-21 0-15,21 0 0,-22 0 16,22-1-16,0-20 0,0 0 0,21-1 16,-21-20-16,21-1 0,0-20 15,0-22-15,0 21 0,21-42 16,0 0-1,0-21-15,-21-21 0,21 21 0,0-22 16,-21 1-16,22-22 0,-1 22 0,0-21 16,0-1-16,0 1 0,0-22 15,1 21-15,-1-20 0,0-1 0</inkml:trace>
  <inkml:trace contextRef="#ctx0" brushRef="#br0" timeOffset="7987.89">14880 931 0,'0'0'0,"-21"-63"0,21 21 15,-21-1-15,0 1 0,21 0 0,-22-1 16,22 22-16,0 0 0,0 0 16,0 0-16,0-1 0,0 1 0,0 0 15,22 21-15,-1-21 0,21 0 16,0 21-16,1 0 0,20 0 0,-20 0 16,20 0-16,1 21 0,-1 0 15,-21 21-15,1-20 0,-1-1 0,-21 21 16,0 0-16,-21-20 0,0 20 0,-21 0 15,0 1-15,-21-22 0,-1 21 16,-20 0-16,-1-20 0,22-1 16,-21 0-16,20 0 0,1 0 15,0-21-15,-1 0 0,22 21 0,0-21 16,0 0-16,42 0 31,21-21-31,-21 21 0,1-21 16,20 0-16,0 21 0,1-21 15</inkml:trace>
  <inkml:trace contextRef="#ctx0" brushRef="#br0" timeOffset="8688.49">15642 635 0,'21'0'0,"-42"0"0,21 0 31,-21 0-15,0 21-16,21 0 0,0 1 0,-21-1 15,21 0-15,-22 21 0,22-21 16,0 22-16,0-22 0,0 21 0,0-21 16,0 1-16,0-1 0,0 0 0,0 0 15,0 0-15,85 0 16,-64-21-16,0 0 16,1 0-16,20 0 0,-21 0 15,0-21-15,22 0 0,-22 0 0,0 0 16,0 0-16,0-22 0,0 22 15,-21-21-15,0 21 0,0-22 16,0 22-16,0 0 0,0 0 0,-21 0 16,0-1-16,0 1 0,0 21 0,0 0 15,-1 0-15,-20 0 0,21 0 16,0 0-16,0 0 0,-1 21 0,1-21 16,21 22-16,0-1 15,21 0 1,1-21-16,20 0 0,-21 0 0,21 0 15,-20 0-15,20 0 0,0 0 16,1 0-16,-22-21 0,21 0 0,0 21 16,1-22-16,-22 1 0,21 21 0,1-21 15,-22 0-15,0 21 16,21 0-16,-21 0 0,1 0 31,-22 21-15,0 0-16,0 0 0,-22 22 0,1-22 15,0 21-15,21 1 0,-21-1 16,0 21-16,0-20 0,21 20 0,-22 1 16,1-1-16,0 1 0,21 20 0,-21-20 15,0 21-15,21-1 0,-21-20 16,-1 20-16,1 1 0,21 0 0,-21-22 16,0 22-16,0-22 0,0 22 15,21-21-15,-22 20 0,1-20 16,0-1-16,0 1 0,21-1 0,-21-20 15,21-1-15,-21 0 0,21-21 0,0 1 16,0-44 0,0 1-16,21 0 15,0-21-15,0-1 0,0 1 0,22 0 16,-22-22-16,0 1 0,21-1 0</inkml:trace>
  <inkml:trace contextRef="#ctx0" brushRef="#br0" timeOffset="9035.82">16298 762 0,'0'0'0,"0"-21"0,-21 0 0,0 0 16,21-1-16,0 1 0,0 0 16,0 0-1,21 0-15,0 21 0,22 0 16,-22 0-16,21 0 0,-21 0 0,22 0 15,-22 21-15,21 0 0,0 0 16,-20 0-16,-1 1 0,0-1 0,-21 0 16,0 0-16,0 21 15,0-20-15,0-1 0,-21 0 0,-22 0 16,1 0-16,21 0 0,-21 1 0,-1-1 16,1-21-16,0 21 0,20-21 15,-20 0-15,21 0 0,0 0 0,0 0 31,42 0-15,0 0-16,21 0 0,-21 0 16,1 0-16,-1 0 0,21 0 15</inkml:trace>
  <inkml:trace contextRef="#ctx0" brushRef="#br0" timeOffset="9751.91">16870 720 0,'0'0'0,"0"-21"0,0-1 0,0 1 16,0 42 31,0 1-47,-21 41 16,21-21-1,0-20-15,0-1 0,0 21 0,0-21 0,0 0 16,0 1-16,0-1 0,0 0 15,0 0-15,0 0 0,21-21 16,0 0-16,0 0 16,0 0-16,0 0 0,1 0 15,20-21-15,-21 21 0,0-21 16,0 0-16,1 0 0,-1-22 0,0 22 16,0-21-16,0 21 0,0-22 0,1 22 15,-22 0-15,0-21 0,0 20 16,0 1-16,-22 21 31,22 21-31,0 1 16,-21-1-16,21 0 0,-21 0 0,21 21 15,0-20-15,-21 20 0,21-21 16,0 0-16,0 0 0,0 22 16,0-22-16,21 0 0,0-21 15,0 21-15,1 0 0,-1-21 0,0 0 16,0 0-16,21 0 0,-20 0 0,20 0 15,0 0-15,-21-21 0,22 0 16,-22 0-16,21 0 0,-21-22 0,22 22 16,-22-21-16,0 0 0,0-1 15,0 1-15,1 0 0,-22-1 0,0-20 16,21 20-16,-21 1 0,0 0 16,0-1-16,0 1 0,0 0 0,0 21 15,0-1-15,0 1 0,0 0 16,-21 42-1,21 0-15,-22 22 0,22-22 16,0 21-16,-21 1 0,0-1 16,21 0-16,-21 1 0,21-22 0,0 21 15,-21 0-15,21 1 0,0-1 0,0-21 16,0 22-16,0-1 0,0-21 16,0 0-16,0 0 0,0 1 0,21-1 15,-21 0-15,21-21 0,0 0 16,0 0-16,1 0 0,-1 0 0,0 0 15,21 0-15,-21 0 0,22-21 16</inkml:trace>
  <inkml:trace contextRef="#ctx0" brushRef="#br0" timeOffset="10219.65">18415 699 0,'21'0'0,"-42"0"0,42-22 0,-21 1 15,0 0-15,0 0 0,0 0 16,0 0-16,-21 21 0,0-22 0,0 1 15,-1 0-15,1 21 0,0 0 16,0 0-16,0 0 0,0 0 16,-1 21-16,1-21 0,21 21 0,-21 1 15,0 20-15,0-21 0,0 0 16,-1 22-16,1-22 0,21 21 16,0-21-16,0 22 0,0-22 0,0 21 15,0-21-15,0 0 0,0 1 16,0-1-16,21-21 0,1 21 0,-1-21 15,0 0-15,0 0 0,0 0 16,0 0-16,1 0 0,-1-21 0,0 21 16,0-21-16,0-1 0,0 1 0,1 0 15,-1-21-15,0 21 0,-21-22 16,21 22-16,-21-21 0,21-43 16,-21 64-16,0 0 15,0 0-15,0 42 31,0 0-31,0 0 16,0 21-16,0-20 0,0-1 0,0 0 16,0 0-16,0 21 0,0-20 15,0-1-15,21 42 16,1-63-16,-1 0 16,0 0-16,0 0 0,0 0 15,0 0-15,1 0 0,-1 0 0</inkml:trace>
  <inkml:trace contextRef="#ctx0" brushRef="#br0" timeOffset="10638.68">18859 593 0,'0'0'16,"0"-21"-16,0-1 0,0 1 16,0 0-16,0 0 15,0 0 1,22 21-16,-1 0 15,0 0-15,0 0 0,0 0 16,0 0-16,1 21 0,-22 0 16,0 0-16,21 0 0,-21 22 0,21-22 15,-21 21-15,0 1 0,0-1 16,0-21-16,0 21 0,0 1 0,0-22 16,0 21-16,0-21 0,-21 1 15,21-1-15,-21 0 0,21 0 16,0-42 15,0 0-31,0 0 0,0-1 16,0 1-16,21-21 0,0 21 0,0-22 15,-21 22-15,21-21 0,0 21 0,1-22 16,-22 22-16,21 0 0,0 0 16,0 0-16,-21 0 0,0-1 0,21 22 15,0-21-15,1 21 16</inkml:trace>
  <inkml:trace contextRef="#ctx0" brushRef="#br0" timeOffset="11147.98">20489 64 0,'0'-22'0,"0"44"0,21-44 15,-21 44 16,0-1-31,0 21 0,0 0 16,0 1-16,0 190 16,0-191-16,0 21 15,0 1-15,0-22 16,0 22-16,0-22 0,0 0 0,0 22 0,0-22 16,0-21-16,-21 22 0,21-22 15,0 0-15,-21 0 0,21 0 16,0 1-16,0-44 31,0 1-31,0 0 0,0 0 16,0 0-16</inkml:trace>
  <inkml:trace contextRef="#ctx0" brushRef="#br0" timeOffset="11711.16">20341 381 0,'-21'-21'16,"42"42"-16,-42-63 0,21-1 0,0 22 0,-21 0 0,21 0 15,0 0-15,0-22 0,0 22 16,0 0-16,21 0 0,0 21 16,0-21-16,22 0 0,-22 21 0,21 0 15,0 0-15,1 0 0,20 21 16,-20-21-16,20 42 0,-21-21 0,1 22 16,-1-1-16,-21 0 0,22 1 15,-22-1-15,-21 0 0,0 1 0,0-1 16,-21 0-16,-22 1 0,22-22 15,-42 21-15,20-21 0,-20 0 0,20 1 16,-20-1-16,21 0 0,-1-21 0,1 0 16,21 0-16,0 0 0,-1 0 15,1 0-15,21-21 16,21 0 0,1-1-16,-1 1 0,21 21 0,-21-21 15,22 21-15,-1 0 0,0 0 0,1 0 16,-1 0-16,0 0 0,1 0 15,-1 0-15,0 21 0,1 0 0,-1 1 16,0-1-16,-21 0 0,22 21 16,-22-21-16,-21 22 0,0-1 0,0 0 15,0 1-15,0-22 0,0 21 16,0 1-16,-21-1 0,0-21 16,-22 0-16,22 22 0,-21-22 0,-1 0 0,1-21 15,0 21-15,-1 0 16,1-21-16,21 0 0,-21 0 0,20 0 15,-20 0-15,21 0 0,0-21 0,0 0 16,-1 0-16,1 21 0,21-21 16,-42-43-1,42 43-15,0 0 16,0 0-16,21 21 0,0 0 16,0-22-16,1 22 0,20 0 0,0-21 15</inkml:trace>
  <inkml:trace contextRef="#ctx0" brushRef="#br0" timeOffset="12144.18">21251 741 0,'0'-21'0,"0"42"0,0-63 0,0 20 15,0 1-15,21 0 16,1 21-16,-1 0 0,0 0 15,0 0-15,0 0 0,22 0 16,-22 21-16,0-21 0,21 21 16,-21 22-16,22-22 0,-22 0 0,0 21 15,21-20-15,-20 20 0,-1-21 16,-21 21-16,0 1 0,0-22 0,0 21 16,0-21-16,0 1 0,0 20 15,0-21-15,-21 0 0,-1 0 16,1-21-16,0 22 0,0-22 0,0 0 15,0 0-15,-1 0 16,22-22-16,0 1 0,0 0 16,0 0-16,0 0 0,0-22 15,22 1-15,-1 0 0,-21 21 16,21-22-16,0 1 0,0 0 0,0-22 16,1 43-16,-1 0 0,0 0 15,0 21-15,-21-22 16,21 22-16,0 0 0,1 0 0,-1 0 15,0 0-15,0 0 16,0 0-16,0 0 0,1 0 16</inkml:trace>
  <inkml:trace contextRef="#ctx0" brushRef="#br0" timeOffset="12591.66">22267 593 0,'0'0'0,"-21"0"31,0 21-15,21 0-16,-21 0 0,0 0 15,21 1-15,-22-1 0,1 21 16,21 0-16,-21-20 0,0 20 0,21-21 16,-21 21-16,21 1 0,0-22 15,0 0-15,0 21 0,0-20 0,0-1 16,0 0-16,21 0 15,0-21-15,0 0 0,0 0 0,1 0 16,-1 0-16,0 0 0,21 0 0,-21 0 16,1-21-16,20 21 0,-21-21 15,0 0-15,22-1 0,-22-20 0,0 21 16,0-21-16,-21 20 16,0-20-16,0 0 0,0-1 0,0 1 15,0 21-15,0-21 0,-21 20 0,0 1 16,-106-42-1,106 63-15,-22 0 16,22 0-16,0 21 0,-21 0 16,20 0-16,1-21 0,0 43 15,21-22-15,0 0 0,-21 0 0,21 0 16,0 22-16,0-22 0,0 0 0,0 0 16,0 0-16,21 0 0,21-21 15,1 22-15</inkml:trace>
  <inkml:trace contextRef="#ctx0" brushRef="#br0" timeOffset="13220.56">22754 720 0,'0'-21'0,"0"42"0,0-64 16,0 22-16,0 0 16,0 0-16,0 42 31,0 0-31,0 0 15,0 22-15,-21-22 0,21 21 0,-21-21 16,21 22-16,0-22 16,0 21-16,-21 1 0,21-22 0,0 0 15,-22 0-15,22 0 0,0 0 16,0 1-16,0-1 0,22-21 16,-1 0-16,0 0 15,0 0-15,0-21 16,0 21-16,1-22 0,-1 1 0,0-21 15,0 21-15,0 0 0,0-22 16,1 1-16,-1 21 0,0-22 0,0 22 16,0 0-16,0-21 0,-21 21 15,0 42 17,0 0-32,0 0 0,0 0 15,0 0-15,-21 1 0,0 20 0,21-21 16,-21 21-16,21-20 0,0-1 15,0 0-15,0 0 0,0 0 0,0 0 16,0 1-16,0-1 0,21-21 16,0 0-16,0 0 0,1 0 0,20 0 15,-21 0-15,0 0 0,0 0 0,22-21 16,-22 21-16,0-22 0,0 1 16,22 0-16,-22-21 0,0 21 15,0-22-15,0 1 0,-21 0 16,0-1-16,0 22 0,0-21 0,0-1 15,0 22-15,0-21 0,0 21 0,0 0 16,-21 21-16,0 0 16,0 0-16,0 0 0,-1 0 15,22 21-15,-21-21 16,21 21-16,-21 0 0,21 0 16,0 0-16,21 1 15,0-22-15,1 0 0</inkml:trace>
  <inkml:trace contextRef="#ctx0" brushRef="#br0" timeOffset="13612.54">24045 656 0,'0'-21'0,"0"42"0,-21-42 16,0 21-1,0 0-15,0 0 0,-1 0 16,-20 0-16,21 0 0,-21 0 0,20 21 15,-20 0-15,21-21 0,0 22 16,0-22-16,-1 21 0,1 0 0,0 0 16,21 0-16,0 0 0,0 1 15,21-1 1,22-21-16,-22 21 0,0-21 0,21 21 16,-21 0-16,22-21 0,-22 21 15,21-21-15,-21 22 0,1-1 0,-1-21 16,0 21-16,0-21 0,-21 21 0,0 0 15,0 0 1,-21-21-16,0 0 0,0 22 0,-22-22 16,22 0-16,-21 0 0,-1 0 15,1 0-15,21 0 0,-21 0 0,20 0 16,1 0-16,0 0 0,0 0 16,0 0-16,42-22 31,0 22-31,21 0 15</inkml:trace>
  <inkml:trace contextRef="#ctx0" brushRef="#br0" timeOffset="14351.64">24172 953 0,'0'0'0,"43"0"15,-43-22 1,21 22-16,0-21 0,0 21 0,0-21 15,0 21-15,1-21 0,-22 0 16,21 0-16,0-1 0,0 1 0,-21 0 16,0 0-16,21 0 0,-21 0 15,0-1-15,0 1 0,-21 21 16,0 0 0,0 0-16,0 0 0,-1 21 15,1 1-15,0-1 0,21 0 0,-21 0 16,0 0-16,21 22 0,-21-22 0,21 0 15,0 0-15,0 0 0,0 0 16,0 1-16,0-1 0,0 0 0,0 0 16,0 0-16,21-21 0,0 21 15,0-21-15,0 0 0,0 0 16,1 0-16,-1 0 0,0 0 16,21 0-16,-21 0 0,1 0 0,-1 0 15,0-21-15,-21 0 0,21 0 0,0 21 16,0-21-16,-21-22 0,0 22 15,22 0-15,-22 0 0,21 0 0,-21-22 16,0 22-16,0 0 0,0 0 16,0 0-16,21 0 0,-21-1 0,21 22 15,-21-21-15,21 21 0,0 0 0,-21-21 16,22 21-16,-1 0 0,0 0 16,0 0-16,0 0 0,0 0 0,1 0 15,-1 21-15,0-21 16,0 21-16,0 1 0,0 20 0,1-21 15,-22 0-15,21 22 0,-21-1 0,0-21 16,0 21-16,0-20 0,0 20 16,0-21-16,0 0 0,-21 0 0,21 1 15,-22-1-15,1-21 0,21 21 16,-21-21-16,0 0 16,21-21-1,0 0 1,0-1-16,21 1 0,-21 0 15,21-21-15,0 21 16,1-22-16,-1 22 0,-21-21 0,21 21 16,0-22-16,0 22 0,0 0 0,1 0 15,-1 0-15,0-1 0,-21 1 16,21 21-16,0 0 0,-21-21 0,21 21 16,1 0-1,-1 0-15</inkml:trace>
  <inkml:trace contextRef="#ctx0" brushRef="#br0" timeOffset="14839.63">25993 656 0,'0'0'0,"-22"-21"15,1 0-15,0 21 0,0 0 16,0 0-16,-22 0 0,22 0 16,-21 0-16,21 0 0,-22 0 0,22 0 15,0 0-15,-21 21 0,21 0 16,-1 0-16,1 1 0,0-1 0,0 0 16,21 0-16,-21-21 0,21 21 0,0 0 15,0 1-15,0-1 0,0 0 16,21 0-16,0-21 0,0 21 15,0-21-15,1 21 0,-1-21 0,21 0 16,-21 22-16,0-1 0,1-21 16,-1 21-16,0-21 0,0 21 0,0-21 15,-21 21-15,0 0 16,0 1-16,-21-22 16,0 21-16,0-21 0,-22 0 15,22 0-15,0 0 0,-21 0 16,-1 0-16,22 0 0,-21 0 0,21 0 15,0 0-15,-22 0 16,22 0-16,0 0 0,0 0 16,0 0-16,-1 0 31,1 0-31,0 21 16,0-21-1,0 0-15,0 0 0</inkml:trace>
  <inkml:trace contextRef="#ctx0" brushRef="#br1" timeOffset="21674.85">1143 2900 0,'0'-21'0,"0"42"0,0-63 0,0 20 16,0 1-16,0 0 15,0 0-15,0 0 0,0 0 16,-21 21-1,21 21 1,0 0 0,0 0-16,0 0 0,0 22 0,0-1 15,0-21-15,0 21 0,0 1 16,0 20-16,0-20 0,0 105 16,0-85-1,-21-20-15,21 20 0,0-21 16,0 1-16,0-22 0,0 21 0,0-21 15,0 1-15,0-1 16,21-21-16,0 0 16,-21-21-16,21-1 0,0 1 15,0 0-15,-21 0 0,22-21 16</inkml:trace>
  <inkml:trace contextRef="#ctx0" brushRef="#br1" timeOffset="21983.16">1587 3133 0,'22'42'15,"-22"-21"1,21-21-16,0 0 16,-21-21-1,21 21-15,-21-21 0,0 0 16,0 0-16,0-1 15,0 1 1,-21 21 0,0 0-16,0 0 15,-1 21 1,22 1 0,0-1-1,22-21 1,-1 0-16,0 0 0</inkml:trace>
  <inkml:trace contextRef="#ctx0" brushRef="#br1" timeOffset="22419.57">3217 2561 0,'0'-21'15,"0"42"-15,0-63 0,0 0 0,0 20 0,0 1 16,-21 0-16,0 0 0,0 0 16,0 0-16,-1-1 0,1 22 0,-21 0 15,21 0-15,-22 0 0,22 0 16,-21 22-16,0-1 0,-1 0 0,1 21 15,0 1-15,-1 20 16,1-21-16,21 22 0,-22-22 0,22 22 16,-21-1-16,21-20 0,0 20 15,21 1-15,-22-1 0,22-21 0,-21 22 16,21-1-16,0-20 0,0-1 16,21 0-16,128 107 31,-86-128-31,-21-21 0,22 0 0,-1 0 0,-20-21 15,20-1-15,1-20 0,-22 21 16,22 0-16,-22-22 0,21 1 0,-20 0 16,-1-1-16,-21 1 0,22 0 15,-22-1-15,21-20 0</inkml:trace>
  <inkml:trace contextRef="#ctx0" brushRef="#br1" timeOffset="22919.8">3535 2392 0,'0'0'0,"0"-85"15,-21 85 1,21 21 0,0 1-16,0-1 0,0 0 0,0 21 15,0 1-15,0-1 0,0 0 16,0 22-16,0-22 0,0 22 0,0-22 16,0 0-16,0 22 0,0-22 0,0 0 15,-22 1-15,22-1 16,-21-21-16,21 22 0,-21-22 0,21 21 15,0-21-15,0 0 0,-21 1 16,21-44 15,0 1-31,0 0 0,0 0 16,0 0-16,0 0 0,0-1 16,21-20-16,-21 21 0,21-21 0,0 20 15,1 1-15,-1-21 0,0 21 16,21 0-16,-21-1 0,1 1 0,20 0 15,-21 0-15,21 21 0,-20 0 16,-1 0-16,0 0 0,21 0 16,-21 21-16,1-21 0,-22 21 0,21 22 15,0-22-15,-21 0 0,0 0 16,0 21-16,0-20 0,0-1 0,0 21 16,0-21-16,0 0 0,0 22 0,-21-22 15,21 0-15,-21 0 0,21 0 16,0 1-16,21-44 47,-21 1-47,21 0 0,-21 0 0,0 0 15,21 0-15</inkml:trace>
  <inkml:trace contextRef="#ctx0" brushRef="#br1" timeOffset="23330.56">4127 2752 0,'0'0'0,"-21"0"0,21-21 16,0-1-1,0 1-15,21 21 16,1 0-16,-1 0 16,0 0-16,0 0 0,21 0 0,-20 0 15,20 0-15,-21 21 0,21 1 16,-20-1-16,-1 0 0,0 0 15,0 0-15,0 22 0,0-22 0,-21 0 16,0 21-16,0-21 0,0 1 0,0-1 16,0 21-16,-21-21 0,0 0 15,0 1-15,0-1 0,0-21 0,21 21 16,-22-21-16,22-21 16,0 0-1,0-1-15,0 1 0,0 0 16,0 0-16,43-64 15,-43 64-15,0-21 16,21 21-16,-21-1 0,21 1 16,-21 0-16,21 0 0,-21 0 0,21 21 15,-21-21-15,22 21 16,-1 0-16,0 0 16,0 0-16</inkml:trace>
  <inkml:trace contextRef="#ctx0" brushRef="#br1" timeOffset="24428.44">5207 2752 0,'0'0'0,"0"-21"0,0-1 15,-21 22 1,0 0 0,-1 0-16,1 0 0,0 22 15,0-1-15,0 0 0,0 0 16,-1 21-16,1-20 0,0-1 16,0 21-16,0-21 0,0 22 15,21-22-15,0 0 0,-22 21 0,22-21 16,0 1-16,0-1 0,0 0 0,0 0 15,22-21-15,-1 0 0,0 0 16,0 0-16,21 0 0,-20 0 0,-1 0 16,21 0-16,-21-21 0,22 0 15,-22 21-15,0-21 0,0-1 0,0 1 16,0 0-16,-21 0 0,0 0 0,0 0 16,0-22-16,0 22 0,0 0 15,0 0-15,-21 0 0,21-1 16,-21 1-16,0 0 0,0 0 15,0 21-15,21-21 0,0 0 16,0-1-16,0 1 16,21 21-16,0 0 15,21 0-15,-21-21 0,22 21 0,-22 0 16,21 0-16,1 0 0,-22 0 16,21 0-16,0 21 0,-20 0 0,20-21 15,-21 22-15,0-1 0,0 0 0,1 0 16,-1 21-16,-21-20 0,21-1 15,-21 0-15,0 0 0,0 0 0,0 0 16,0 1-16,0-1 0,0 0 16,0 0-16,-21-21 0,21 21 15,-21-21-15,-1 21 16,1-21 0,21-21-1,0 0 1,0 0-16,0 0 0,0 0 15,0-1-15,0 1 0,0 0 0,0 0 16,0-21-16,21 20 0,106-105 31,-84 106-31,-22 21 16,0-21-16,21 21 0,-20 0 0,20 0 16,-21 0-16,0 0 0,0 21 0,1 0 15,-1 1-15,-21-1 16,0 0-16,21 0 0,-21 21 0,21-20 15,-21-1-15,0 0 0,0 0 0,0 0 16,0 0-16,0 1 0,0-1 16,0 0-16,0 0 0,-21-21 31,0 0-31,21-21 16,0 0-1,0 0-15,0-1 0,0 1 0,0 0 16,0 0-16,21 0 0,0-22 15,0 22-15,0-21 0,1 21 0,20-22 16,-21 22-16,0 0 16,22 0-16,-22 0 0,21 0 0,-21 21 15,22 0-15,-22 0 0,21 0 0,-21 0 16,0 21-16,1 0 0,-1 0 16,-21 0-16,0 22 0,0-22 0,0 0 15,0 21-15,0-21 0,0 1 16,0 20-16,-21-21 0,-1 0 0,1 0 15,0 1-15,0-1 0,0 0 0,21 0 16,-21-21-16,21 21 0,-22-21 16,44-21-1,-1 21 1</inkml:trace>
  <inkml:trace contextRef="#ctx0" brushRef="#br1" timeOffset="24844.21">6858 2836 0,'21'0'16,"0"0"0,0 0-16,1 0 15,-1 0-15,0 0 0,21 0 16,106-84-1,-126 63-15,-22-1 16,21 22-16,0-21 0,-21 0 16,0 0-16,0 0 0,0 0 0,-21 21 15,0 0-15,-22 0 16,22 0-16,-21 0 0,21 21 16,-22 0-16,1 0 0,0 21 0,20-20 15,-20-1-15,21 21 0,0 0 16,0-20-16,-1-1 0,22 21 15,0-21-15,0 0 0,0 1 0,0-1 16,0 0-16,22-21 0,-1 21 16,21-21-16,-21 0 0,22 0 0,-1 0 15,21 0-15,1 0 0,-22 0 0,22 0 16,-1 0-16,1 0 0,-22 0 16,0-21-16,1 21 0,-22-21 0,21 21 15,-21-21-15,1-1 0,-1 22 0</inkml:trace>
  <inkml:trace contextRef="#ctx0" brushRef="#br1" timeOffset="25807.65">1164 4636 0,'0'0'0,"-21"0"0,0-22 15,0 1-15,21 0 16,-22 21-16,22-21 0,0 0 16,0 0-16,0-1 0,0 1 15,0 0-15,22 0 0,-1 21 16,0-21-16,21 0 0,-21-1 16,22 22-16,-1 0 0,0 0 0,1 0 15,-1 0-15,0 22 0,1-1 16,20 0-16,-20 21 0,-22 1 0,21-1 15,-21 0-15,0 22 0,-21-22 16,0 22-16,0-1 0,-21-21 0,0 22 16,-21-1-16,-1-20 0,1 20 15,-21-20-15,20-1 0,-20 0 16,20-21-16,-20 22 0,21-22 0,-1-21 16,1 21-16,0-21 15,20 0-15,-20 0 0,21 0 0,0-21 16,21 0-16,0 0 0,-21-1 15,21-20-15,0 21 0,0-21 0,0-1 16,0 1-16,0 21 0,21-22 16,0 22-16,0-21 0,0 21 0,0 21 15,1 0-15,20 0 0,0 0 16,-21 21-16,22 0 0,-22 0 16,21 0-16,-21 22 0,1-22 0,-1 21 15,21-21-15,-21 22 0,-21-22 16,21 21-16,1-21 0,-1 1 0,-21-1 15,0 0-15,21 0 16,0 0-16,0-21 16,0 0-1,1 0-15,-22-21 16,21 0-16,0 0 0</inkml:trace>
  <inkml:trace contextRef="#ctx0" brushRef="#br1" timeOffset="25979.55">1990 4847 0,'0'0'0,"0"-21"0,0 0 31,21 21 0,0 0-31,-21-21 0,21 21 0,0 0 16</inkml:trace>
  <inkml:trace contextRef="#ctx0" brushRef="#br1" timeOffset="26294.37">3090 4106 0,'0'0'0,"-21"0"15,0 0 1,21 22-16,0-1 0,0 0 16,-21 21-16,21-21 0,0 43 15,0-22-15,0 1 0,0 20 0,0 1 16,0-22-16,0 21 0,0 1 16,0-1-16,0-20 0,0 20 0,0 1 15,0-22-15,0 22 0,0-22 16,0 0-16,0-21 0,0 1 0,0 20 15,0-21-15,21-21 16,0-21 0,-21 0-16,21 0 15,-21-1-15,21 1 0</inkml:trace>
  <inkml:trace contextRef="#ctx0" brushRef="#br1" timeOffset="26536.23">3027 4297 0,'0'-42'16,"0"84"-16,-21-106 0,-1 43 16,22 0-16,0 0 0,0 0 0,0 0 15,22-1-15,20 22 16,-21-21-16,21 21 0,-20 0 16,20-21-16,0 21 0,22 0 15,-22 0-15,0 0 0,1 0 0,20 0 16,-20 0-16,-1 0 0,-21 0 15,0 0-15,0 21 0,-21 0 16,0 1-16,-21-1 16,0-21-16,0 21 0,0 0 0,-22-21 15</inkml:trace>
  <inkml:trace contextRef="#ctx0" brushRef="#br1" timeOffset="26739.12">2942 4614 0,'0'22'16,"0"-44"-16,0 65 0,21-43 0,0 0 16,1 0-16,-1 0 0,0 0 15,0 0-15,0 0 0,0 0 0,22 0 16,-22-21-16,21 21 0,1-22 16,-22 22-16,21 0 0,0-21 0,-20 21 15,-1 0-15,0-21 0,0 21 0,0 0 16,0 0-16</inkml:trace>
  <inkml:trace contextRef="#ctx0" brushRef="#br1" timeOffset="27004.97">3683 4572 0,'0'21'0,"0"0"15,0 1-15,21-22 0,-21 21 0,0 0 16,0 21-16,0-21 0,0 1 16,0 20-16,0-21 0,0 21 0,0-20 15,0 20-15,0-21 0,0 0 16,0 0-16,0 1 0,0-1 16,0 0-16,0 0 0,21-21 31,-21-21-31,0 0 15,21 0-15,-21-1 16</inkml:trace>
  <inkml:trace contextRef="#ctx0" brushRef="#br1" timeOffset="27198.85">3746 4424 0,'-21'0'16,"0"0"-16,0 0 0,0 0 15,0 0 1,21 21 15,21-21-15,0 21-16,0-21 0,0 0 16,0 0-16</inkml:trace>
  <inkml:trace contextRef="#ctx0" brushRef="#br1" timeOffset="27667.58">3979 4699 0,'0'0'0,"0"-21"0,0 0 0,0 0 15,0-1 1,21 1-16,1 21 0,-1 0 16,0 0-16,0-21 0,0 21 15,0 0-15,22 0 0,-22 0 16,0 0-16,21 21 0,-20-21 0,20 21 16,-21 1-16,0-1 0,0 21 15,1-21-15,-1 22 0,0-22 0,-21 21 16,0-21-16,0 22 0,0-1 15,0-21-15,0 21 0,0-20 0,-21-1 16,0 0-16,-1 0 0,1 0 16,0-21-16,0 0 15,0 0-15,21-21 16,0 0-16,0 0 16,0 0-16,0-22 0,0 22 0,0-21 15,21 21-15,-21-22 0,21 1 16,0 0-16,0 20 0,1-20 15,-1 21-15,0-21 0,0 20 0,21 1 16,-20 0-16,-1 21 0,0-21 16,21 0-16,-21 21 0,1 0 0,-1-21 15,0 21-15,0 0 0</inkml:trace>
  <inkml:trace contextRef="#ctx0" brushRef="#br1" timeOffset="28235.26">4847 4805 0,'21'0'31,"0"0"-31,1 0 16,-1 0-16,0 0 0,21 0 0,-21-21 15,1 21-15,20-21 0,0-1 0,-21 22 16,1-21-16,20 0 0,-21 0 16,21 21-16,-20-21 0,-1 0 0,0 21 15,0-22-15,-21 1 0,0 0 16,0 0-16,0 0 0,-21 0 16,0 21-16,0 0 0,-1 0 15,-20 0-15,21 0 16,-21 0-16,20 0 0,-20 0 0,21 21 15,-21 0-15,20 0 0,1 0 16,0 22-16,0-22 0,0 21 0,21 0 16,0-20-16,0 20 0,0-21 0,0 21 15,0-20-15,21 20 0,-21-21 16,21 0-16,0 0 0,0-21 0,22 22 16,-22-1-16,0-21 0,21 0 0,-20 0 15,20 0-15,-21 0 0,21 0 16,1-21-16,-1-1 0,0 1 0</inkml:trace>
  <inkml:trace contextRef="#ctx0" brushRef="#br1" timeOffset="29605.48">6117 3831 0,'-21'-21'0,"42"42"0,-63-63 15,42 21-15,-21 21 16,-1 0-16,1 0 0,0 0 0,0 0 0,0 21 16,21 0-16,0 21 0,-21 1 15,21 20-15,-22 1 0,22-1 0,0 22 16,0-22-16,0 22 0,0 0 16,0-22-16,0 22 0,0 0 0,0-1 15,0 1-15,-21 0 0,21 20 16,0-20-16,-21 0 0,21 21 0,0-1 15,-21 1-15,21 0 0,0 0 0,0 0 16,0-22-16,-21 22 0,21-21 16,-21 21-16,21-22 0,-22 1 0,22 0 15,0-22-15,0 22 0,0-43 0,0 22 16,0-22-16,0 0 0,0-20 16,0-1-16,22-21 0,-1 0 0,0 0 15,0 0-15,21-21 0,-20-22 16,20 22-16,-21-21 0,21-1 0,1 1 15,-1-21-15,0 20 0,1-20 0,-1-1 16,0 1-16,1-1 0,-1-20 16,-21 20-16,0 1 0,1-22 0,-22 0 15,0 22-15,0-22 0,-22 22 0,1-22 16,0 21-16,-21 1 0,-1 21 16,1-22-16,0 22 0,-22-1 0,22 22 15,-22-21-15,1 21 0,21 0 16,-22-1-16,22 1 0,-1 21 15,1 0-15,21-21 0,0 21 0,0 0 16,21-21-16,0 0 0,0 0 16,42-1-16,-21 1 15,0 0-15,22 0 0,-1 0 0,0-22 16,1 22-16,-1-21 0,0 21 16,22-22-16,-22 22 0,0-21 0,1 21 15,-1-22-15,0 22 0,1-21 0,-1 21 16,0 0-16,1-1 0,-22 1 15,0 0-15,0 0 0,0 21 0,1-21 16,-22 0-16,21 21 0,-21 21 47,0 0-47,-21 0 0,-1 0 16,1 22-16,0-22 0,21 0 0,-21 21 15,21-21-15,-21 22 0,21-22 0,0 21 16,0-21-16,0 22 0,0-22 15,0 0-15,0 0 0,0 0 0,0 1 16,21-22-16,0 0 16,0 0-16,0 0 0,1 0 0,-1 0 15,0 0-15,0-22 0,0 1 0,0 0 16,1 0-16,-22 0 16,0 0-16,0-1 0,0 1 15,0-21-15,0 21 0,-22 0 0,1-1 16,0 1-16,0 0 0,0 0 15,0 21-15,-1-21 0,1 0 0,0 21 16,21-22-16,0 1 16,0 0-16,21 21 15,0 0-15,1-21 0,-1 0 0,21 21 16,0 0-16,1-21 0,-1 21 16,0 0-16,1 0 0,20 0 0,-20 0 15,-1 0-15,0 0 0,1 0 0,-22 0 16,21 21-16,-21 0 0,0 0 15,-21 0-15,0 0 0,22 1 16,-22-1-16,0 0 0,0 0 0,0 21 16,-22-20-16,22-1 0,-21 0 15,0 0-15,0 21 0,0-20 0,0-1 16,-1 0-16,1 0 0,0 0 0,0-21 16,21 21-16,21-42 31,0 0-31,0 0 0,22 0 0,-22 0 15,0-22-15,0 22 0,0-21 16,22 21-16,-22-22 0,0 22 16,0-21-16,0-1 0,22 1 0,-22 21 15,0-21-15,0 20 0,0-20 16,-21 21-16,22 0 0,-22 42 31,-22-21-31,22 21 0,-21 21 16,0-20-16,0 20 0,21 0 0,0 1 15,-21-1-15,21-21 0,0 21 16,0 1-16,0-1 0,0 0 0,21-20 16,-21-1-16,21 21 0,0-21 0,22-21 15,-22 21-15,21 1 0,-21-22 16,22 0-16,-1 0 0,0 0 0,1 0 16,-1-22-16,0 1 0,-21 0 0,22 0 15,-1 0-15,-21 0 16,0-1-16,1-20 0</inkml:trace>
  <inkml:trace contextRef="#ctx0" brushRef="#br1" timeOffset="30599.93">1270 6689 0,'0'-21'16,"0"-1"-1,0 1-15,0 0 16,0 0-16,21 0 16,0 21-16,-21-21 0,21-1 0,1 22 15,-1-21-15,0 21 0,21-21 16,-21 21-16,1 0 0,20 0 0,-21 21 16,0 0-16,0 22 0,1-22 15,-1 21-15,-21 1 0,0-1 0,0 0 16,0 1-16,0-1 0,-21-21 15,-1 21-15,-20-20 0,21 20 0,0-21 16,0 0-16,-1 0 0,1 1 16,0-22-1,21-22 17,0 1-32,21 0 0,0 0 15,1 0-15,-1 0 0,0 21 16,21-22-16,-21 22 0,22 0 15,-22 0-15,21 0 0,-21 0 0,22 0 16,-1 0-16,0 22 0,-20-1 16,41 85-1,-63-64-15,0 0 0,0 1 16,0-1-16,-21 0 0,0 1 16,-22-1-16,1 0 0,0 1 15,-1-22-15,1 21 0,0-21 0,-22 0 16,22-21-16,-22 0 0,22 0 15,0 0-15,-1 0 0,1 0 0,0 0 16,-1-21-16,1 0 0,21 0 16,0 0-16,0 0 0,-1-22 0,1 22 15,21 0-15,-21 0 0,21 0 16,0-1-16,0 1 0,21 0 16,0 21-16,22 0 0,-22-21 15,21 0-15,-21 21 0,22 0 16,-1-21-16</inkml:trace>
  <inkml:trace contextRef="#ctx0" brushRef="#br1" timeOffset="30937.73">2349 6922 0,'0'21'16,"0"0"-16,22-21 31,-1 0-15,0 0-16,0 0 0,0-21 15,0 0-15,1-1 16,-22 1-16,-22 0 16,-20 21-1,21 0-15,0 0 0,-22 0 0,22 0 16,-21 0-16,21 0 0,0 0 15,-1 21-15,22 0 0,0 1 16,0-1-16,22-21 16,-1 0-1,21 0-15,-21 0 0,85 0 16</inkml:trace>
  <inkml:trace contextRef="#ctx0" brushRef="#br1" timeOffset="31235.56">3641 6244 0,'0'0'16,"-22"0"-16,1 0 15,0 0-15,21 21 0,-21 1 16,21 20-16,-21 85 15,21-85-15,0 1 0,-21 20 16,21 1-16,0-22 0,0 21 0,0-20 16,0-1-16,0 0 0,-22 1 15,22-1-15,0 0 0,0-20 0,0 20 16,0-21-16,0 0 0,0 0 0,0 1 16,22-22-1,-22-22 1,21 22-16</inkml:trace>
  <inkml:trace contextRef="#ctx0" brushRef="#br1" timeOffset="31522.4">3069 7049 0,'0'21'15,"0"-42"-15,-21 63 0,0-21 0,21 0 0,-21 22 16,21-22-16,0 0 15,0 0-15,0 21 0,21-20 0,0-1 0,0 0 16,21-21-16,-20 21 0,20-21 16,21 0-16,-20 0 0,20 0 0,1 0 15,-22 0-15,22 0 0,-1 0 16,1 0-16,-1-21 0,-21 0 16,22 21-16,-22-21 0,1-1 0,-1 1 15,-21 0-15,0 0 0,0 0 0,1 0 16,-1-1-16,-21 1 0,0 0 15,0-21-15,0 21 0,0-1 0,0 1 16,0-21-16,-21 21 0,-1-22 16,22 22-16</inkml:trace>
  <inkml:trace contextRef="#ctx0" brushRef="#br1" timeOffset="31753.27">3281 6414 0,'-21'0'16,"42"0"-16,-42-22 16,21 1-16,21 21 15,0-21-15,0 21 0,21 0 16,-20-21-16,-1 21 0,21 0 16,-21-21-16,22 21 0,-1-21 0,-21 21 15,21 0-15,-20 0 0,20 0 0,-21 0 16,0 0-16,0 0 0,1 0 15,-1 0-15,0 0 0,0 0 16</inkml:trace>
  <inkml:trace contextRef="#ctx0" brushRef="#br1" timeOffset="32121.05">4741 6244 0,'0'0'0,"-21"0"32,0 0-32,0 0 15,0 0-15,-1 21 0,1 1 16,0-1-16,0 0 0,0 21 0,0-21 16,-1 22-16,1 20 0,21-20 0,-21-1 15,0 21-15,21-20 0,-21 20 16,21-20-16,0 20 0,-21-21 0,21 1 15,0-1-15,0 0 0,0-20 0,21 20 16,0-21-16,0 0 0,0 0 16,22 1-16,-22-1 0,21-21 0,0 0 15,1 0-15,20 0 0,-20 0 0,-1 0 16,-21-21-16,21-1 0,1 22 16,-1-21-16,-21 0 0,22 0 0,-22 0 15,0 0-15,0 21 0,0-22 0,0 1 16,-21 0-16,0 0 15,0 0-15,0 0 0</inkml:trace>
  <inkml:trace contextRef="#ctx0" brushRef="#br1" timeOffset="32334.93">4593 6795 0,'21'0'31,"0"0"-31,1 0 0,-1 0 16,0 0-16,0 0 0,0-22 0,0 1 16,22 21-16,63-42 15,-85 42 1,0-21-16,0 21 0,0-21 0,0-1 16,1 22-16,-22-21 0,0 0 15,0 0-15</inkml:trace>
  <inkml:trace contextRef="#ctx0" brushRef="#br1" timeOffset="32550.81">4614 6392 0,'0'-21'16,"0"0"-1,21 21-15,1 0 0,-1 0 0,21-21 16,-21 0-16,22 21 0,-22 0 15,21-21-15,-21 21 0,22 0 0,-22-22 16,21 22-16,-21 0 0,22 0 16,-22-21-16,0 21 0,0 0 0,0 0 15</inkml:trace>
  <inkml:trace contextRef="#ctx0" brushRef="#br1" timeOffset="33419.31">1460 8615 0,'22'63'31,"-22"-41"-31,0 20 0,0 0 0,0 1 16,0 20-16,0-21 0,0 1 15,-22-1-15,1 0 0,0 1 0,-21-1 16,21-21-16,-1 22 0,1-22 16,0 0-16,0 0 0,0-21 0,0 0 15,42-21 16,21 21-15,-21 0-16,22 0 0,-22-21 0,21 21 16,0 0-16,1 0 0,20 0 15,-20 0-15,-1 0 0,0 0 0,1 0 16,-1-21-16,0 21 0,-21-22 16,22 22-16,-22-21 0,21 0 0,-21 21 15,22-21-15,-22 0 0,0 0 16,0-1-16,-21 1 0,0-21 0,0 21 15,0 0-15,0-22 0,0 22 16,0 0-16,-21-21 0,0 20 16,21 1-16,-21 0 0,0 21 0,-1 0 15,1 0-15,0 21 16,21 22-16,0-22 0,-21 21 16,21 0-16,0 1 0,0-1 15,0 0-15,0 1 0,0-1 0,0-21 16,0 22-16,-21-1 0,21-21 15,0 0-15,-21 0 0,21 1 0,0-1 16,0 0-16,21-21 16,0 0-1,-21-21-15,21 21 0</inkml:trace>
  <inkml:trace contextRef="#ctx0" brushRef="#br1" timeOffset="33592.21">2540 8954 0,'0'-22'0,"0"44"0,0-65 47,0 22-16,21 21-31</inkml:trace>
  <inkml:trace contextRef="#ctx0" brushRef="#br1" timeOffset="34321.8">4085 8573 0,'-21'0'31,"42"-22"-31,-21 1 0,21 21 0,0-21 16,22 0-16,-22 0 0,0-22 16,21 22-16,-20 0 0,20-21 15,-21 21-15,0-22 0,22 22 0,-22-21 16,-21 21-16,0-22 0,0 22 16,0 0-16,0 0 0,0 0 0,-21-1 15,-22 22-15,22 0 0,-21 0 0,-1 0 16,1 0-16,0 22 0,-1-1 15,1 21-15,0-21 0,-22 0 0,22 22 16,0-22-16,20 21 0,-20-21 16,21 22-16,0-22 0,21 0 15,0 21-15,0-20 0,0-1 0,0 0 16,21 0-16,0 0 0,21 22 0,1-22 16,-22 0-16,21 0 0,1 21 15,-1-20-15,0-1 0,-21 21 0,22-21 16,-1 0-16,-21 22 0,22-22 15,-22 0-15,-21 0 0,0 0 0,0 22 16,0-22-16,-21 0 0,-1 0 0,-20 0 16,21 1-16,-21-22 0,-1 21 15,1-21-15,0 0 0,-22 0 0,22 0 16,-22 0-16,1 0 0,20-21 16,-20 21-16,21-22 0,-1-20 0,1 21 15,0 0-15,-1-22 0,22 1 0,0 0 16,0 21-16,0-22 15,-1 1-15,22 21 0,0-22 0,0 22 16,0 0-16,22-21 0,-1 21 16,0 21-16,21-22 0,-21 1 0,22 21 15,-1 0-15,0 0 0,1 0 0,-1 0 16,0 0-16,1 0 0,-1 0 16,0 21-16</inkml:trace>
  <inkml:trace contextRef="#ctx0" brushRef="#br1" timeOffset="35419.69">4805 8742 0,'21'0'0,"-42"0"0,63-21 0,0 21 0,-20-21 16,-1-1-16,0 1 0,-21 0 16,21 21-16,-21-21 0,0 0 15,0 0-15,0-1 0,-21 1 0,0 0 16,-22 21-16,22-21 0,-21 0 0,0 0 15,-1 21-15,1 0 0,0 0 16,20 0-16,-20 0 0,0 0 0,21 0 16,-22 21-16,22 0 0,0 21 0,0-21 15,0 1-15,-1 20 0,22 0 16,0-21-16,-21 22 0,21-1 0,-21 0 16,21-20-16,0 20 0,0-21 15,0 0-15,21 0 0,0 1 16,1-22-16,20 0 0,-21 0 15,0 0-15,0 0 0,22 0 16,-22-22-16,21 1 0,1 0 0,-22 0 16,21-21-16,-21 20 0,22 1 0,-22-21 15,0 21-15,21-22 0,-21 22 16,1-21-16,-22 21 0,21-22 0,-21 22 16,0 0-16,21 0 0,-21 0 0,-21 21 46,0 21-46,21 0 0,-22 0 0,22 22 16,0-22-16,0 0 16,0 21-16,0-21 0,0 22 0,0-22 15,0 21-15,0-21 0,0 1 0,22-1 16,-1 0-16,0 0 0,0 0 16,0-21-16,0 0 0,22 0 0,-22 0 15,21 0-15,-21 0 0,1 0 0,20-21 16,-21 0-16,21 0 0,1 0 15,-22-22-15,21 22 0,1-21 16,-1 21-16,-21-22 0,0 1 0,22 0 16,-22-1-16,0 1 0,-21 0 15,0-1-15,0-20 0,0 20 0,0 1 16,0-21-16,0 20 0,21 1 0,-21 21 16,0-22-16,0 22 0,0 0 15,0 0-15,0 42 31,0 0-31,0 22 0,0-1 0,0 0 16,0 1-16,0-1 0,0 21 0,0-20 16,0 20-16,0 1 0,0-22 15,0 22-15,0-1 0,0 22 0,0-22 16,0 1-16,-21 20 0,21 1 0,-21-21 16,21 20-16,-21-20 0,21 20 15,0 1-15,0 0 0,0-1 16,0 1-16,0 0 0,0-1 0,-22 1 15,22 0-15,0-1 0,-21 1 0,21 42 16,0-42-16,0-22 0,0-20 16,0-1-16,21 0 0,1 1 15,-1-22-15,21 0 0,-21-21 0,0 0 16,22 0-16,-1-21 0,0 0 0,1-22 16,-1 22-16,0-21 0,1-22 0,-1 22 15,22-22-15,-22 22 0,0-21 16,1-1-16,-22 1 0,21-22 15,-21 21-15,0-105 0,-21 106 16,0-22-16,0 21 0,-21-20 0,0 20 16,-21 1-16,21-22 0,-43 22 15,22-1-15,-22 22 0,1-22 16,-1 22-16,1 0 0,-1-1 0,1 22 0,-1-21 16,22 21-16,0 21 15,20-22-15,1 1 0,0 21 0,21-21 16,21 21-1,0-21-15,1 21 16,20 0-16,-21-21 0,21 21 0,1-21 16,-1 21-16,0-22 0,1 1 15,-1 0-15,0 21 0</inkml:trace>
  <inkml:trace contextRef="#ctx0" brushRef="#br1" timeOffset="36425.48">6562 8192 0,'0'-22'0,"0"44"0,0-65 16,0 22-16,-22 0 16,1 0-16,0 21 0,-21 0 0,21-21 15,-1 21-15,-20 0 0,21 0 0,0 0 16,-22 0-16,22 0 0,0 21 16,0 0-16,0 0 0,0 21 0,-1-20 15,1 20-15,0-21 0,0 21 16,21 1-16,0-1 0,0 0 15,0-20-15,0 20 0,0 0 0,0-21 16,0 22-16,0-22 0,0 0 0,21 0 16,0 0-16,0 1 15,1-22-15,-1 0 0,0 0 0,0 0 16,0 0-16,0 0 0,1-22 0,-1 22 16,0-21-16,21 0 0,-21 0 15,1 0-15,-1 0 0,0-1 0,0 1 16,0 0-16,0-21 0,1 21 0,-22-22 15,0 1-15,21 21 0,-21-22 16,21 22-16,-21 0 0,0-21 16,0 21-16,0-1 0,0 44 31,0-1-15,0 0-16,0 0 0,0 21 15,0-20-15,0-1 0,0 21 16,0-21-16,0 0 0,0 22 0,0-22 15,21 0-15,-21 0 0,0 0 0,21 1 16,0-1-16,-21 0 0,22-21 16,-1 21-16,0-21 0,0 0 0,0 0 15,0 0-15,1 0 0,20 0 16,-21 0-16,0 0 0,0 0 0,22-21 16,-22 0-16,0 0 0,0-1 15,22 1-15,-22 0 0,0 0 0,0 0 16,0-22-16,-21 22 0,0-21 0,21 21 15,-21 0-15,0-22 0,0 22 16,0 0-16,0 0 0,-21 21 16,21-21-16,-21 21 0,0 0 15,21 21 1,0 0-16,0 0 0,0 0 16,0 0-16,21 1 0,-21-1 0,21 0 15,0 0-15,-21 21 16,22-20-16,-22-1 0,21 0 0,-21 0 15,0 0-15,21 0 0,0 1 16,-21-1-16,21-21 0,-21 21 0,0 0 16,21-21-16,1 0 15,-1 0-15,0 0 0,0 0 16,0 0-16,0 0 0,22-21 0,-22 21 16,0-21-16,21 0 0,-20-1 15,20 1-15,0 0 0,-21-21 16,22 21-16,-22-22 0,0 1 0,0 0 15,22-43-15,-22 64 16,-21-22-16,0 22 0,0 0 0,0 0 16,0 0-16,0 42 15,0 0-15,-21 0 16,21 0-16,-22 22 0,22-1 0,0-21 16,0 22-16,0-1 0,0-21 0,0 21 15,0-20-15,0-1 0,0 0 16,0 0-16,22 0 0,-22 0 0,21 1 15,0-22-15,0 0 0,0 0 16,0 0-16,1 0 0,-1 0 16,0 0-16,0-22 0,0 22 0,0-21 15,1 0-15,-22 0 0,21-21 16</inkml:trace>
  <inkml:trace contextRef="#ctx0" brushRef="#br1" timeOffset="36625.53">7895 7641 0,'-21'0'0,"42"0"0,-63 0 15,21 0-15,-1 0 16,1 21-16,21 22 31,0-22-15,21-21-16,-21 21 15,0 0-15</inkml:trace>
  <inkml:trace contextRef="#ctx0" brushRef="#br1" timeOffset="37432.01">1609 10435 0,'21'0'32,"0"0"-32,21 0 0,43 0 15,-43 0 1,1 0-16,-1 0 0,21 0 15,-41 0-15,20 0 0,-21 0 16,0 0-16,0 0 0,1 0 0,-44 0 31,1 0-15,-21 0-16</inkml:trace>
  <inkml:trace contextRef="#ctx0" brushRef="#br1" timeOffset="37929.73">1609 10456 0,'0'0'0,"0"22"0,0-1 0,0 21 15,-43 127 1,43-147 0,-21 20-16,21-21 0,-21 21 15,0-20-15,21-1 0,0 21 16,0-63 31,0 0-47,21 0 15,0 21-15,0-22 0,0 1 0,1 0 16,-1 21-16,21-21 0,-21 0 16,22 21-16,-22-21 0,21 21 0,0 0 15,-20 0-15,20 0 0,0 0 16,1 21-16,-22 0 0,21 0 0,-21 0 15,22 0-15,-22 1 0,0 20 16,0 0-16,-21-21 0,0 22 16,0-1-16,0 0 0,-42 1 0,21-1 15,-1 0-15,-20 1 0,21-22 16,-21 21-16,-1-21 0,1 22 0,0-43 16,20 21-16,-20 0 0,0-21 15,21 0-15,-22 0 0,22 0 0,0 0 16,0 0-16,0 0 0,-1-21 15,22 0-15,-21 0 16,21-1-16,0 1 0,0 0 16,21 0-16,1 21 15,-1-21-15,0 0 0,0-1 16,0 1-16</inkml:trace>
  <inkml:trace contextRef="#ctx0" brushRef="#br1" timeOffset="38143.75">2773 10943 0,'42'0'0,"-84"0"0,105 0 15,-42 0-15</inkml:trace>
  <inkml:trace contextRef="#ctx0" brushRef="#br1" timeOffset="38936.23">4127 10583 0,'22'0'32,"-1"0"-32,0 0 15,0 0-15,0 0 0,0 0 16,1-21-16,20 21 0,-21-21 15,21 0-15,-20 0 0,20 0 16,0-1-16,1-20 0,-1 21 0,0 0 16,1-22-16,-22 22 0,21 0 0,-21 0 15,-21 0-15,0 0 0,0-1 0,0 1 16,0 0-16,-42 0 0,21 21 16,-22-21-16,1 21 0,0 0 15,-22 0-15,22 0 0,-22 0 0,22 0 16,0 0-16,-1 0 0,1 21 15,0 21-15,-1-21 0,22 22 0,0-1 16,0 0-16,0 22 0,21-1 16,-21 1-16,21-22 0,0 22 0,0-1 15,0-20-15,21-1 0,0 0 0,0-21 16,0 22-16,0-22 0,22 0 16,-1 0-16,0-21 0,1 0 0,20 0 15,1 0-15,-22 0 0,22 0 0,-22 0 16,21-21-16,-20 21 0,-1-21 15,-21 21-15,22-21 0,-43 0 16,0-1 0,-22 22-16,-20-21 0,0 21 15,-22 0-15,1 0 0,-1 0 0,1 21 16,-1 1-16,22-1 0,-22-21 0,22 42 16,0-21-16,-1 0 0,22 22 15,-21-1-15,42 0 0,-21 1 0,21-22 16,0 21-16,0 1 0,0-1 15,0-21-15,21 21 0,0-20 0,0-1 16,0 0-16,22 0 0,-22 0 16,21-21-16,1 0 0,-1 0 0,21 0 15,-20 0-15,20 0 0,-20 0 0,20-21 16,1 0-16,-22 0 0</inkml:trace>
  <inkml:trace contextRef="#ctx0" brushRef="#br1" timeOffset="40219.17">5524 10901 0,'0'-42'0,"0"84"0,0-106 0,0 43 15,0 0-15,-21-21 16,0 42-16,-21-21 0,21 21 0,-22 0 16,22 0-16,-21 0 0,21 0 15,-22 0-15,22 21 0,0 0 0,0 0 16,-22 0-16,22 0 0,21 1 0,-21 20 15,21-21-15,-21 21 0,21-20 16,0 20-16,0 0 0,0-21 0,0 22 16,0-22-16,0 21 0,21-21 0,0 1 15,0-1-15,1 0 0,-1-21 16,0 0-16,0 0 0,21 0 0,-20 0 16,20 0-16,0 0 0,1 0 0,-22-21 15,21-22-15,0 22 0,1 0 16,-1-21-16,0 21 0,-20-22 15,20 22-15,0-21 0,-21-1 0,1 1 16,-1 0-16,0-1 0,0-20 16,0 21-16,-21-64 0,0 63 15,0 1-15,0 0 0,0 21 0,0-1 16,0 1-16,0 0 0,-21 42 31,21 0-31,0 22 0,0-1 0,-21 0 16,21 1-16,0-1 0,0 0 15,-21 1-15,21 20 0,0-20 0,0-1 16,0 0-16,0 1 0,0-1 0,21 0 16,0-21-16,0 22 15,-21-1-15,21-21 0,22 0 0,-22 1 16,21-1-16,-21 0 0,22 0 0,-1-21 16,0 0-16,1 0 0,-1 0 15,0 0-15,22-21 0,-22 0 0,22 0 16,-22-1-16,0 1 0,22 0 0,-22-21 15,1 21-15,20-1 0,-42-20 16,22 21-16,-1 0 0,-21-22 0,-21 22 16,0 0-16,0-21 0,0 21 0,0-1 15,0 1-15,0 0 0,-21 0 16,0 21-16,-22 0 0,22 0 16,-21 0-16,21 0 0,-22 21 0,1 0 15,21-21-15,-21 21 0,20 1 0,1-1 16,-21 21-16,42-21 15,-21 0-15,0 1 0,21-1 0,0 0 16,0 106 0,21-127-1,0 0-15,0 0 0,0 0 0,0 0 16,1 0-16,20 0 0,0-21 0,-21 21 16,22-21-16,-1-1 0,-21 1 15,22 0-15,-22 0 0,0 0 16,0-22-16,0 22 0,0 0 0,-21 0 15,22 0-15,-22 0 0,0-1 16,0 1 0,0 42 15,0 1-31,0-1 16,0 0-16,0 0 0,0 21 0,0-20 15,0 20-15,0 0 0,0 1 0,0-1 16,0 21-16,0-20 0,0 20 15,0 1-15,0-22 0,0 22 0,0-1 16,0 1-16,0-1 0,0 1 0,0-1 16,0 1-16,0-1 0,0 1 15,0 20-15,21-20 0,-21-1 16,21 22-16,0-22 0,-21 1 0,0 21 16,0-22-16,21 22 0,-21-22 0,0 22 15,0-22-15,0 1 0,0-1 0,0 1 16,0-1-16,0-20 0,0-1 15,-21-21-15,0 22 0,21-22 0,-21-21 16,0 21-16,-1-21 0,1 0 16,0 0-16,-21-21 0,-1 0 0,1-1 15,0 1-15,-1 0 0,-20-21 16,21-1-16,-22 1 0,1 0 0,-1-22 16,22 22-16,-1-22 0,1 1 15,0-1-15,21 1 0,-1-22 0,1 22 16,21-22-16,0 22 0,0-22 15,0 0-15,0 22 0,0-22 0,0 22 16,21-22-16,1 21 0,-1 1 16,0-1-16,0 22 0,0-21 15,22-1-15,-22 1 0,21 20 0,0-20 0,1 20 16,-1 1-16,0 0 0,22-1 16,-22 1-16,1 21 0,-1-21 0,-21 20 15,21 1-15,-20 0 0</inkml:trace>
  <inkml:trace contextRef="#ctx0" brushRef="#br1" timeOffset="40631.15">7175 10964 0,'0'0'0,"22"0"31,-1 0-31,0 0 0,0 0 16,0-21-16,0 21 15,-21-21-15,22 21 0,-1-21 16,-21 0-16,21 21 0,0-21 0,-21-1 16,21 1-16,-21 0 0,0 0 15,0 0-15,0 0 16,-21 21-16,0 0 16,0 0-16,0 0 0,-1 0 0,-20 21 15,21 0-15,-21 21 0,20-21 16,1 22-16,0-1 0,0-21 0,21 22 15,0-1-15,0-21 0,0 21 0,0-20 16,0 20-16,21-21 0,0 0 16,0 0-16,1-21 0,20 0 0,-21 0 15,21 0-15,-20 0 0,20 0 0,0 0 16,-21 0-16,22-21 16,-22 0-16,21 21 0,-21-21 0,1 0 0,-1 0 15,0 21-15,-21-22 0,0 1 16,21 21-16,-21-21 15</inkml:trace>
  <inkml:trace contextRef="#ctx0" brushRef="#br1" timeOffset="40797.06">7768 11070 0,'-42'21'32,"42"1"-17,-21-22-15,21 21 0,0 0 0</inkml:trace>
  <inkml:trace contextRef="#ctx0" brushRef="#br1" timeOffset="47279.82">10922 3281 0,'0'0'0,"0"-21"0,0 0 16,0-1-16,0-20 15,0 21-15,0 0 0,0 0 16,0 42-1,-21 0 1,0 0-16,-1 0 0,22 22 16,-21-1-16,0 21 0,0-20 0,21 20 15,-21-20-15,0 20 0,21-21 0,-22 22 16,1-22-16,21 1 0,-21-1 16,21 21-16,-21-20 0,0-1 15,21 0-15,0 1 0,0-22 0,-21 21 16,21-21-16,0 1 0,0-1 0,0 0 15,0 0-15,21-21 16,-21-21 0,21 0-16,0 0 0</inkml:trace>
  <inkml:trace contextRef="#ctx0" brushRef="#br1" timeOffset="47624.62">10816 3387 0,'0'0'0,"0"-43"16,0 22-16,0-21 0,0 21 0,0-22 16,0 22-16,0-21 0,0 21 0,21 0 0,0-1 15,1 1-15,-1 0 16,0 21-16,0-21 0,21 21 0,-20 0 16,20 0-16,0 0 0,1 21 15,-1 0-15,0 0 0,1 22 0,-22 20 16,21 1-16,-21-22 0,0 22 0,1-1 15,-1 1-15,-21-1 0,0-21 16,0 22-16,0-22 0,0 1 0,0-1 16,0 0-16,0 1 0,0-1 0,-21-21 15,21 0-15,-22 22 0,22-22 16,0 0-16,0 0 0,0 0 16,-21-21-1,0-21 1,21 0-16,-21 0 15,0 21-15,21-21 0,-21-1 0</inkml:trace>
  <inkml:trace contextRef="#ctx0" brushRef="#br1" timeOffset="48293.24">10668 3916 0,'-21'0'0,"42"0"0,-63 0 0,63 0 31,0 0-31,0 0 0,21-21 16,1 0-16,-1 21 0,22-22 16,-1 1-16,22 0 0,-22 21 0,22-21 15,-22 0-15,1 0 0,-1-1 16,1 1-16,-22 0 0,22 21 0,-22-21 16,0 0-16,-20 21 15,20-21-15,-21-1 0,0 22 0,0 0 0,1-21 16,-22 42 31,-22 1-47,22-1 0,-21 0 15,21 21-15,0-21 0,0 1 16,0-1-16,0 0 0,0 21 16,0-21-16,-21 1 0,21 20 0,0-21 15,-21 0-15,21 0 0,-21 22 16,21-22-16,0 0 0,0 0 0,0 0 15,0 1-15,-21-22 32,21-22-32,0 1 15,0 0-15,0 0 0,0 0 16,0 0-16,0-22 0,0 22 0,0-21 16,0 21-16,0-22 0,0 22 0,0-21 15,21 21-15,0-22 16,0 22-16,0 0 0,22-21 0,-1 20 15,0 1-15,1 0 0,-1 21 0,0 0 16,1 0-16,-1 0 0,0 0 16,22 0-16,-43 0 0,21 21 0,1 0 15,-22 22-15,0-22 0,0 0 16,-21 21-16,0-20 0,0-1 0,0 21 16,0-21-16,-21 22 0,0-22 0,0 21 15,-1-21-15,1 0 0,21 1 16,-21-1-16,21 0 0,-21 0 0,0 0 15,21-42 17,21 0-32,0 0 15,0 21-15,-21-21 0</inkml:trace>
  <inkml:trace contextRef="#ctx0" brushRef="#br1" timeOffset="49908.31">12975 3725 0,'21'-21'0,"-42"42"0,42-63 0,-21 21 15,0 0-15,0 0 0,0-1 16,0 1-16,0 0 16,-21 21-16,0-21 0,0 21 0,0 0 15,-22 0-15,22 0 0,0 0 16,0 0-16,0 0 0,-1 0 0,1 21 15,-21 0-15,21 0 0,0 1 0,-1-1 16,1 0-16,0 21 0,0-21 16,0 22-16,21-22 0,-21 21 0,21-21 15,-22 1-15,22 20 0,0-21 0,0 0 16,0 22-16,0-22 0,0 0 16,22 0-16,-1-21 0,0 21 0,0-21 15,0 0-15,22 0 0,-22 0 16,0 0-16,0 0 15,21 0-15,-20-21 0,-1 0 0,0 0 16,21 0-16,-21-1 0,1 1 0,-1 0 16,0 0-16,0 0 0,0-22 15,0 22-15,1-21 0,-1 21 0,0-22 16,-21 1-16,0 0 0,21-1 16,-21 1-16,21-21 0,-21 20 0,0 1 15,0 0-15,0-1 0,0 1 0,0 21 16,0-22-16,0 22 15,0 0-15,-21 21 0,0 0 16,0 0-16,21 21 16,0 0-16,0 22 0,-21-22 15,21 21-15,0 1 0,0-1 0,0 0 16,0 1-16,0-1 0,0 21 16,0-20-16,0-22 0,0 21 0,0 1 15,0-1-15,0-21 0,0 21 0,0-20 16,0-1-16,0 0 0,0 0 15,0 0-15,0 0 0,21 1 0,0-22 16,0 0-16,0 0 0,22 0 16,-22 0-16,0 0 15,21-22-15,-21 1 0,1 21 0,20-21 0,-21 0 16,0 0-16,22 0 0,-22-1 16,0-20-16,0 21 0,0 0 15,-21-22-15,0 22 0,0 0 0,0 0 16,0 0-16,0 0 0,0-1 0,-21 22 15,0 0 1,0 0-16,0 0 0,-1 0 16,22 22-16,-21-22 0,21 21 15,0 0-15,0 0 0,0 0 16,21-21-16,1 21 0,-1 1 16,0-1-16,0 0 15,-21 0-15,21-21 0,-21 21 16,21 0-16,-21 1 0,0-1 15,0 0-15,22-21 16,-22 21-16,21-21 16,0 0-16,0 0 15,0 0-15,0 0 0,1 0 16,-1 0-16,-21-21 0,21 21 0,0-21 16,0 0-16,0-1 0,1 1 0,-1 0 15,0 0-15,0 0 16,0 0-16,0-1 0,-21-20 0,22 21 15,-1 0-15,-21 0 0,21-1 0,-21 1 16,0 0-16,0 42 31,0 0-15,0 1-16,0-1 0,-21 0 16,21 0-16,0 21 0,-21-20 0,21-1 15,-22 0-15,22 0 0,-21 0 0,21 0 16,0 1-16,0-1 15,0 0-15,0 0 0,0 0 0,21-21 16,1 0-16,-1 0 16,0 0-16,0 0 0,0 0 15,22 0-15,-22-21 0,0 21 16,21-21-16,-21 21 0,1-21 0,20 0 16,-21-1-16,0 1 0,0 0 15,1 0-15,-1 0 0,-21 0 0,0-1 16,0 1-16,0 0 0,0-21 0,0 21 15,0-1-15,-21-20 0,-1 21 16,1 0-16,0 0 0,0-1 16,-21 1-16,20 21 0,-20 0 0,21 0 15,0 0-15,-22 0 0,22 21 0,0 1 16,0-1-16,0 0 0,0 0 16,-1 21-16,1-20 0,21-1 0,0 21 15,0-21-15,0 0 0,0 1 16,0-1-16,0 0 0,0 0 0,0 0 15,21 0-15,1 1 0,-1-22 16,0 0-16,0 21 0,0-21 0,0 0 16,22 0-16,-22 0 0,0 0 0,21 0 15,-20-21-15,20-1 0,-21 22 16,21-21-16,-20 0 0,20 0 0,-21 0 16,0 0-16,22-1 0,-22 1 0,0 0 15,0 0-15,0 0 0,-21 0 16,21-1-16,-21 1 0,22 0 15,-22 42 17,0 0-32,0 1 0,0-1 15,0 0-15,-22 0 0,22 21 16,0-20-16,0-1 0,0 0 16,0 0-16,0 0 0,0 0 15,0 1-15,0-1 0,22 0 16,-1 0-16,0-21 15,0 0-15,0 0 0,0 0 0,1 0 16,20 0-16,-21 0 0,0 0 16,22 0-16,-22-21 0,0 21 0</inkml:trace>
  <inkml:trace contextRef="#ctx0" brushRef="#br1" timeOffset="50515.96">15325 3514 0,'0'0'0,"0"-21"0,0-1 16,-22 22 0,1 0-16,0 0 0,0-21 0,0 21 15,-22 0-15,22 0 0,0 0 16,0 21-16,0 1 0,0-1 16,-1-21-16,-20 21 0,21 21 15,0-21-15,0 1 0,-1-1 0,22 0 0,-21 21 16,0-21-16,21 1 15,-21-1-15,21 0 0,0 0 0,0 0 16,0 0-16,0 1 0,0-1 16,21-21-16,0 0 15,0 0-15,1 0 0,-1 0 0,0 0 16,21 0-16,-21 0 0,1 0 0,-1-21 16,21-1-16,-21 22 0,0-21 15,1 0-15,20 0 0,-21 0 0,0 0 16,0-1-16,1-20 0,-1 21 15,0-21-15,-21-1 0,21 1 0,0 0 16,-21-1-16,21-20 0,-21 20 16,0 1-16,0 0 0,22-1 0,-22 1 15,0 0-15,0 21 0,0-1 16,0 1-16,0 0 0,0 42 31,0 0-31,-22 1 16,22-1-16,-21 21 0,21 0 0,-21 1 15,21-1-15,0 22 0,0-22 0,-21 0 16,21 1-16,0-1 0,-21 0 16,21 1-16,0-1 0,0-21 0,0 21 15,0-20-15,0-1 0,0 0 16,0 0-16,21 0 0,0 0 16,0-21-16,0 0 0,1 22 0,20-22 15,-21 0-15,85 0 16,-85 0-16,21-22 0,-20 1 15,20 21-15,-21-21 0,0 0 0,0 0 16,1 0-16,-1-1 0,0 1 0</inkml:trace>
  <inkml:trace contextRef="#ctx0" brushRef="#br1" timeOffset="50943.71">14711 3069 0,'-21'21'0,"42"-42"0,-64 42 0,22 1 0,0-22 16,21 21-16,0 0 0,0 0 15,0 0-15,0 0 16,21-21-16,0 0 16,1 0-16,-1 0 0,0 0 15,0 0-15,21 0 0,-20-21 0,-1 21 16,21-21-16,-21 21 0,0-21 0,1 0 16,-1 21-16,-21-21 0,0-43 15,0 43 1,-21 21-16,-1 0 0,1 0 15,0 0-15,0 0 0,0 0 16,0 0-16,-1 21 0,1 0 0,0-21 16,0 21-16,0 1 0,21-1 15,-21-21-15,21 21 0,0 0 16,0 0-16,0 0 0</inkml:trace>
  <inkml:trace contextRef="#ctx0" brushRef="#br1" timeOffset="51444.43">16849 3408 0,'0'0'15,"-22"0"-15,1 0 0,0 0 16,0 0-16,42 0 31,0 0-15,22 0-16,-22 0 0,42 0 0,-20 0 15,20 0-15,1 0 0,20 0 16,-20 0-16,20 0 0,1 0 0,0-21 16,-1 21-16,-20 0 0,-1 0 15,1 0-15,-22 0 0,22 0 0,-22-21 16,0 21-16,-20 0 0,20 0 0,-21 0 15,0-22-15,0 22 0,1 0 16,-44 0 15,1-21-15,0 21-16,0 0 16,0 0-16</inkml:trace>
  <inkml:trace contextRef="#ctx0" brushRef="#br1" timeOffset="51784.75">16827 3450 0,'0'0'0,"43"0"31,-22 0-31,21 0 0,1 0 16,-1 0-16,21 0 0,1 0 15,-1 0-15,1 0 0,-1 0 0,1 0 16,-1 0-16,22 0 0,-21 0 0,-22-21 16,21 21-16,-20 0 0,20 0 15,-20 0-15,-22-21 0,21 21 0,0 0 16,-20 0-16,-1 0 0,0 0 15,-21-21-15,0 0 16,-21-1 15</inkml:trace>
  <inkml:trace contextRef="#ctx0" brushRef="#br1" timeOffset="52219.5">17865 2900 0,'0'0'0,"-22"0"16,1 21-1,21 0-15,-21-21 0,21 21 0,0 1 16,0-1-16,0 0 0,0 0 15,21 0-15,0 0 0,1 1 0,20-1 16,-21 21-16,21-21 0,1 0 16,-22 1-16,21-1 0,1-21 0,-1 21 15,0-21-15,22 0 0,-22 0 16,0 0-16,1 0 0,-1 0 0,0 0 16,-20 0-16,-1 0 0,0 0 0,0 0 15,-21-21-15,0 0 16,-21-1-1,0 22-15,0 0 0,-1 0 16,-20 0-16,0 22 0,-1-1 0,1 0 16,0 21-16,-1 1 0,1-1 15,0 0-15,-1-21 0,22 22 0,-21-1 16,0 0-16,20 1 0,1-22 0,0 21 16,0-21-16,0 1 0,0-1 15,21 0-15,0 0 0</inkml:trace>
  <inkml:trace contextRef="#ctx0" brushRef="#br1" timeOffset="53119.5">19410 3006 0,'0'-21'0,"0"42"0,0-64 0,0 22 15,0 0-15,0 0 16,0 0-16,0 0 0,-21-1 16,-22 22-16,22 0 0,0 0 15,-21 0-15,20 0 0,-20 0 0,21 22 16,-21 20-16,20-21 0,1 21 0,-21 1 15,21 20-15,0-20 0,-1 20 16,1 1-16,21-22 0,0 21 0,-21-20 16,21 20-16,0-20 0,0-1 15,0-21-15,0 21 0,21-20 0,0 20 16,1-21-16,20-21 0,-21 21 16,21 0-16,1-21 0,-1 0 0,22 0 15,-22 0-15,0 0 0,22 0 16,-1-21-16,-20 0 0,20 0 15,-21 0-15,1-22 0</inkml:trace>
  <inkml:trace contextRef="#ctx0" brushRef="#br1" timeOffset="53619.73">20024 2836 0,'0'0'0,"0"-42"0,0 21 0,0-21 15,0 20-15,0 1 0,0 0 0,-22 21 16,1 21-1,21 22-15,-21-22 0,21 21 16,0 22-16,0-22 0,0 0 16,0 22-16,0-1 0,0-20 15,0 20-15,0 1 0,0-1 0,0-21 16,0 1-16,0-1 0,0 0 16,0 1-16,0-1 0,0-21 0,-21 0 15,21 1-15,0-1 0,0 0 0,-21-21 16,21 21-16,0-42 31,0 0-31,0 0 16,0-1-16,0 1 0,0-21 15,0 21-15,0-22 0,0 22 0,21-21 16,0 0-16,0-1 0,0 1 16,1 0-16,-1 20 0,0-20 0,21 21 15,-21 0-15,22 21 0,41-21 16,-41 21-16,-22 21 15,21 0-15,-21 21 0,1-21 0,-1 22 16,0-22-16,-21 21 0,21 1 16,-21-1-16,0-21 0,0 21 0,0-20 15,0-1-15,-21 0 0,0 0 16,21 0-16,0 0 0,-21 1 0,-1-22 16,22 21-16,-21-21 15,21-21 1,0-1-1,21 22-15,1-21 0</inkml:trace>
  <inkml:trace contextRef="#ctx0" brushRef="#br1" timeOffset="54067.47">20764 3196 0,'-21'0'0,"42"0"0,-42-21 16,21 0-16,0 0 0,0 0 16,21-1-16,1 1 15,-1 21-15,0-21 0,0 0 0,0 21 16,22 0-16,-22 0 0,0 0 0,0 0 16,0 0-16,0 21 0,22 0 15,-22 0-15,0 1 0,0-1 0,0 21 16,-21-21-16,22 22 0,-22-1 15,0-21-15,21 21 0,-21 1 0,0-22 16,0 21-16,0-21 0,0 1 0,-21-1 16,-1 0-16,22 0 15,-21-21-15,0 0 0,0 0 16,21-21 0,0 0-1,0 0-15,0-1 0,0 1 0,0 0 16,0-21-16,0 21 0,0-22 15,0 1-15,0 21 0,21-22 0,0 22 16,0-21-16,1 21 0,-22 0 16,21-1-16,0 1 0,0 21 0,0-21 15,22 21-15,-22 0 0,0 0 16,0 0-16,0 0 0,0 0 16,1 0-16</inkml:trace>
  <inkml:trace contextRef="#ctx0" brushRef="#br1" timeOffset="55031.51">21992 3006 0,'0'0'15,"-21"0"1,0 0-16,0 0 16,-1 21-16,-20-21 0,21 21 0,0 0 15,-22 0-15,22 1 0,-21-1 0,21 0 16,0 21-16,-1 1 0,1-22 15,0 21-15,21 0 0,0-20 0,0-1 16,0 21-16,0-21 0,0 0 16,0 1-16,21-1 0,0-21 15,1 21-15,-1-21 0,21 0 0,-21 0 16,22 0-16,-22 0 0,21 0 16,-21 0-16,0 0 0,1-21 0,-1 0 15,0-1-15,-21 1 0,0 0 0,0 0 16,0 0-16,0-22 15,0 22-15,0-21 0,0 21 0,0-22 0,0 22 16,0-21-16,0 21 0,0-22 16,0 22-16,0 0 0,0 0 0,0 0 15,21 0-15,0 21 16,0 0-16,1 0 0,20 0 16,-21 0-16,0 0 0,0 0 0,1 21 15,20 0-15,-21 0 0,0 0 16,22 0-16,-22 1 0,0 20 0,0-21 15,0 21-15,-21-20 0,21 20 0,1-21 16,-22 21-16,0-20 0,0-1 16,0 0-16,0 0 0,0 0 0,0 0 15,0 1-15,-22-22 16,1 0-16,0 0 16,0 0-16,0-22 15,21 1-15,-21 21 16,21-21-16,0 0 0,0-21 0,0 20 15,0 1-15,0-21 0,21 21 0,0-22 16,0 1-16,21 21 0,-20-21 16,20 20-16,0-20 0,1 21 0,-1 21 15,0-21-15,22 21 0,-22 0 16,0 0-16,1 21 0,-1-21 0,22 63 16,-43-41-16,0 20 15,0 0-15,0-21 0,-21 22 0,0-1 16,0-21-16,0 22 0,0-1 15,0-21-15,0 0 0,0 0 0,-21 1 16,0-1-16,0-21 0,21 21 0,-21-21 16,-1 0-16,1 0 0,0 0 15,0 0 1,21-21-16,0 0 16,0-1-16,0 1 0,21 0 15,0 0-15,0 0 0,1-22 0,-1 1 16,21 0-16,0-1 0,-20 22 15,20-21-15,0 0 0,1 20 0,-1 1 16,0 0-16,-21 0 0,22 21 16,-1 0-16,0 0 0,-20 0 0,20 21 15,-21-21-15,0 42 0,-21-20 16,0-1-16,0 21 0,0 0 0,0-20 16,0 20-16,0 0 0,0-21 15,0 22-15,0-22 0,-21 0 0,-21 64 31,42-64-31,-21-21 16,21-21 0,0 0-16</inkml:trace>
  <inkml:trace contextRef="#ctx0" brushRef="#br1" timeOffset="55439.97">23876 3196 0,'0'21'0,"0"-42"0,0 64 15,0-22 1,21-21-16,21 0 16,128-64 15,-128 43-31,-21 0 0,0 0 0,-21 0 15,22-1-15,-22 1 0,21 0 0,-21 0 16,0 0-16,0 0 0,-21-1 16,-1 22-16,1 0 15,-21 0-15,21 0 0,-22 22 0,1-1 16,21 0-16,-21 21 0,-1 1 16,1-1-16,21 0 0,-22 1 0,22-1 15,0 0-15,21 1 0,0-1 16,0 0-16,0-21 0,21 1 0,0-1 15,1 0-15,20 0 0,0 0 0,-21-21 16,22 0-16,147 0 16,-147-21-1,-1 21-15,-21-21 0,21 0 0,1 0 16,-22-1-16,0-20 0,21 21 16</inkml:trace>
  <inkml:trace contextRef="#ctx0" brushRef="#br1" timeOffset="56244.11">11896 5334 0,'0'-21'0,"0"42"0,0-63 15,21-1-15,-21 22 0,0 0 0,0 0 16,0 0-16,0 0 0,0-1 16,0 44-1,0-1 1,0 21-16,0-21 0,0 43 0,0-22 15,0 22-15,0-1 0,-21 1 16,21 20-16,0-20 0,0-1 0,0 1 16,0-1-16,-22 1 0,22-22 0,0 0 15,0 1-15,0-1 0,0-21 16,0 0-16,0 1 0,0-1 0,0 0 16,22-21-1,-1 0-15,0 0 16,0 0-16,0-21 0,-21 0 0,21-1 15,1 1-15</inkml:trace>
  <inkml:trace contextRef="#ctx0" brushRef="#br1" timeOffset="56731.83">12552 5313 0,'0'0'0,"-21"21"15,21 0 1,-22 0-16,22 22 0,0-22 16,-21 21-16,21 22 0,-21-22 15,21 0-15,-21 22 0,21-22 0,0 22 16,0-22-16,0 0 0,0 1 16,0-1-16,0 0 0,0-20 0,0 20 15,21-21-15,0 0 0,0 0 0,22 1 16,-1-22-1,-21 0-15,0 0 0,1 0 0,20 0 16,-21-22-16,21 22 0,-20-21 0,20 0 16,0 0-16,-21-21 0,22 20 15,-22-20-15,21 0 0,-21-1 0,1-20 16,-1 21-16,0-22 0,-21 1 0,0 20 16,0-20-16,0-1 15,0 22-15,-21 0 0,0-1 0,-1 1 16,1 21-16,-21-22 0,21 22 0,0 21 15,-22 0-15,1 0 0,21 0 16,-22 0-16,22 0 0,-21 21 0,21-21 16,0 22-16,-1-1 0,-20 0 15,42 21-15,-21-21 0,0 1 0,21 20 16,-21-21-16,21 0 0,0 22 0,0-22 16,0 0-16,0 0 0,21 0 15,0 0-15,0 1 0,0-1 0,0-21 16,22 0-16,-1 0 0</inkml:trace>
  <inkml:trace contextRef="#ctx0" brushRef="#br1" timeOffset="57226.16">14224 5271 0,'0'0'16,"0"-22"-16,-21 22 0,0 0 15,-22 0-15,1 0 0,0 0 0,20 0 16,-20 22-16,0-1 0,-1-21 16,1 21-16,0 0 0,21 0 0,-22 0 15,22 1-15,0-1 0,0 0 0,0 0 16,21 0-16,-22-21 16,22 21-16,0 1 0,0-1 0,0 0 15,22 0-15,-1-21 16,21 21-16,-21 0 0,22-21 0,-1 22 15,0-1-15,1-21 0,-1 21 0,0 0 16,1-21-16,-1 21 0,0 0 16,1-21-16,-1 22 0,-21-1 0,0 0 15,0 0-15,1-21 0,-22 21 0,21 0 16,-21 1-16,0-1 16,-21 0-16,-1-21 0,1 21 0,-21 0 15,21-21-15,-22 21 0,-20-21 16,21 22-16,-1-22 0,1 0 15,-22 0-15,22 0 0,0 21 0,-1-21 16,1 0-16,0 0 0,-1 0 0,22 0 16,-21 0-16,21 0 0,0 0 15,-22-21-15,22 21 0,0 0 0,0-22 16,0 22-16,21-21 0,-22 21 16,22-21-16,0 0 15,0-21 1</inkml:trace>
  <inkml:trace contextRef="#ctx0" brushRef="#br1" timeOffset="57847.11">15515 5355 0,'0'0'0,"-21"0"16,0 0-16,0 0 0,-1 0 15,44 0 17,-1 0-32,21 0 0,0 0 15,1 0-15,20 0 0,1 0 0,-1 0 16,1 0-16,20 0 0,1 0 16,0 0-16,-1 0 0,22 0 0,-21 0 15,0 0-15,20 0 0,-20 0 0,0 0 16,-22-21-16,22 21 0,-22 0 15,-20 0-15,20 0 0,-42 0 0,22 0 16,-22 0-16,0 0 0,0 0 16,-63 0-1,21 0 1,0 0-16,-1 0 0,-20 0 16,21 0-16,-21 0 0,20 0 0,-20 0 15,21 0-15,-21 0 0,-1 0 0,1 0 16</inkml:trace>
  <inkml:trace contextRef="#ctx0" brushRef="#br1" timeOffset="58126.95">15727 5355 0,'0'21'16,"84"-21"-1,-62 0-15,20 0 0,0 0 16,1 0-16,20 0 0,1 0 16,-1 0-16,1 0 0,-1 0 0,1 0 15,-1 0-15,22 0 0,-22 0 16,-20 0-16,20-21 0,-21 21 0,22 0 16,-43 0-16,21-21 0,1 21 15,-22 0-15,0 0 0,-21-21 16,21 21-16,-21-21 0,0 0 15,0-1-15,0 1 16</inkml:trace>
  <inkml:trace contextRef="#ctx0" brushRef="#br1" timeOffset="58575.2">16806 4911 0,'0'63'31,"0"-42"-31,0 1 0,0 20 16,0-21-16,0 0 0,21 0 16,1 1-16,-1-1 0,0 0 0,0 0 15,21-21-15,-20 21 0,20-21 0,0 0 16,1 21-16,-1-21 0,0 0 15,1 0-15,20 0 0,-21 0 0,1 0 16,-1 0-16,0 0 0,-20 0 16,-1 0-16,21 0 0,-42-21 15,-42 21 17,-1 0-32,22 21 0,-21 1 0,-22-1 15,22 0-15,-21 0 0,20 0 0,-20 22 16,20-22-16,-20 21 0,21 0 15,-1 1-15,1-1 0,0 0 0,-1-20 16,22 20-16,-21 0 0,21-21 16,-1 22-16,1-22 0,21 0 0,0 0 15,0 0-15,-21 1 0</inkml:trace>
  <inkml:trace contextRef="#ctx0" brushRef="#br1" timeOffset="61861.15">19706 4974 0,'0'0'0,"0"-21"0,21 0 0,0 21 15,-21-21-15,22 0 0,-1-1 16,0 1-16,0 0 0,0 0 0,0 0 15,-21 0-15,0-1 0,22 1 0,-22 0 16,0 0-16,-22 0 16,1 21-16,0 0 0,-21 0 0,-1 0 15,-20 0-15,21 0 0,-22 21 16,-21-21-16,22 21 0,-1 0 0,1 0 16,-1 22-16,22-22 0,0 21 15,-1-21-15,22 1 0,0 20 16,21-21-16,0 0 0,0 0 0,21 1 15,0-1-15,22 0 0,-1 0 16,22 0-16,-22 0 0,21 1 0,1-1 16,21 0-16,-22 0 0,-21 0 0,22 22 15,-1-22-15,-20 0 0,-1 0 16,-21 0-16,22 0 0,-22 1 0,-21 20 16,0-21-16,0 0 0,0 0 0,-21 1 15,-22-1-15,1 0 0,0 0 16,-22 0-16,1 0 0,-1-21 0,1 22 15,-22-22-15,21 0 0,-20 0 0,20 0 16,1 0-16,20 0 16,1-22-16,0 22 0,-1-21 0,22 0 15,0 0-15,0 0 0,21 0 0,-21-1 16,21 1-16,0 0 0,0 0 16,0 0-16,0 0 0,21-1 0,0 1 15,0 0-15,0 21 0,1-21 16,-1 0-16,0 21 0,21 0 0</inkml:trace>
  <inkml:trace contextRef="#ctx0" brushRef="#br1" timeOffset="62399.36">20532 5313 0,'0'0'0,"21"-21"0,0 21 16,0-43-16,-21 22 16,0 0-16,0 0 0,0 0 15,0 0-15,-21-1 0,0-20 0,-22 21 0,22 0 16,0 0-16,0 21 0,-21 0 16,20 0-16,-20 0 0,21 0 0,-21 21 15,20 0-15,-20 0 0,21 21 16,0-20-16,-22 20 0,22 0 15,0 1-15,0-1 0,0 0 16,21-21-16,0 22 0,-21-1 0,21-21 16,0 0-16,0 22 0,0-22 0,21 0 15,-21 0-15,21-21 0,0 0 16,0 0-16,22 0 0,-22 0 16,0-21-16,21 0 0,-21 21 0,22-21 15,-1 0-15,-21-1 0,22 1 16,-22 0-16,21-21 0,-21 21 0,0-1 15,1-20-15,-1 21 0,-21 0 0,0-22 16,21 22-16,-21 0 16,21 0-16,-21 42 31,-21 0-31,0 0 0,21 1 16,-21-1-16,-1 0 0,22 0 0,0 0 15,0 0-15,0 1 0,0-1 0,0 0 16,0 0-16,0 0 15,22-21-15,-1 0 0,0 0 16,0 0-16,0 0 0,22 0 16,-22 0-16</inkml:trace>
  <inkml:trace contextRef="#ctx0" brushRef="#br1" timeOffset="62944.56">21209 4805 0,'0'-21'0,"0"42"0,0-85 16,0 43-16,0 0 0,0 0 0,-21 21 16,0 0-16,-1 21 15,22 0-15,-21 22 16,21-1-16,0 0 0,0 1 0,0 20 16,-21 1-16,21-1 0,0-21 15,0 22-15,-21-1 0,21 1 16,-21-1-16,21 1 0,0 21 0,-21-22 15,-1 22-15,1-22 0,21 22 0,-21-22 16,-21 22-16,21-21 0,-1-1 16,-20 22-16,21-1 0,0 1 0,-22 0 15,22-1-15,0 1 0,0 0 0,0-1 16,0 1-16,21-21 0,0-1 16,0 1-16,0-1 0,0 1 0,0-22 15,0 0-15,21-21 0,21 1 0,-21-22 16,0 0-16,22 0 0,-1 0 0,-21-22 15,22 1-15,-1 0 16,21-21-16,-20-1 0,-1 22 0,0-21 16,1-22-16,-1 22 0,0 0 0,1-22 15,-1 1-15,-21-1 0,22 1 0,-22-22 16,0 22-16,-21-22 0,0 0 16,0 22-16,0-22 0,-42 22 0,20-1 15,-20 1-15,0-1 0,-1 22 0,-20-22 16,21 22-16,-22 0 0,22 20 15,-1 1-15,1 0 0,21 0 0,-21 0 16,42 0-16,0-1 16,21 22-1,0 0-15,21 0 0,-21-21 0,1 21 16,20-21-16,-21 21 0,21-21 0,1 21 16</inkml:trace>
  <inkml:trace contextRef="#ctx0" brushRef="#br1" timeOffset="63941.34">21971 5059 0,'0'-21'0,"0"42"0,0-63 16,0 20-16,-21 1 0,21 0 0,-21 0 16,-1 21-16,1-21 0,-21 21 0,21 0 15,0 0-15,-22 0 0,22 0 16,-21 21-16,21 0 0,-22 21 15,22-20-15,-21 20 0,21 0 0,-1-21 16,-20 22-16,21-1 0,21 0 16,-21 1-16,21-22 0,0 0 0,0 21 15,0-20-15,0-1 0,0 0 0,21 0 16,-21 0-16,21-21 16,0 0-16,0 0 0,22 0 0,-22 0 15,21 0-15,-21 0 0,22-21 0,-22 0 16,21 21-16,1-21 0,-22 0 15,21-1-15,-21 1 0,0-21 16,1 21-16,-1-22 0,0 1 0,0 21 16,-21-21-16,0-1 0,0 22 15,0 0-15,0 0 0,0 0 0,0-1 16,0 44 15,0-1-31,0 0 0,-21 21 16,21-21-16,0 1 0,0-1 15,0 21-15,0-21 0,0 0 0,0 1 16,0 20-16,0-21 0,0 0 16,21 0-16,0-21 0,0 22 15,1-22-15,-1 0 0,0 0 16,0 0-16,0 0 0,0 0 0,1 0 16,20 0-16,-21 0 0,0-22 15,22 1-15,-22 0 0,21 0 0,-21 0 16,0 0-16,1-22 0,20 22 15,-42-21-15,21 21 0,-21-22 0,0 22 16,0 0-16,0 0 0,0 0 0,0-1 16,-21 22-16,0 0 15,0 0-15,-1 0 16,22 22-16,0-1 0,0 0 16,0 0-16,22 21 15,-1-20-15,-21-1 0,21 0 0,-21 21 16,21-21-16,-21 1 0,0-1 15,21 0-15,-21 0 0,21 0 0,-21 0 16,22-21-16,-22 22 0,0-1 0,21-21 16,-21 21-16,21-21 15,0 0-15,0 0 0,0 0 16,1 0-16,-1 0 0,21 0 0,-21-21 16,22 0-16,-1 21 0,-21-22 15,21 1-15,1 0 0,-1-21 0,-21 21 16,22-22-16,-22 1 0,0 21 0,21-22 15,-21 1-15,-21 21 16,0-21-16,22 20 0,-22 1 0,0 42 31,0 22-15,-22-22-16,22 0 0,0 21 0,-21-20 16,21 20-16,-21-21 0,21 21 15,0-20-15,0-1 0,0 0 16,0 0-16,0 0 0,0 0 0,21-21 0,0 22 15,1-22-15,-1 0 16,21 0-16,-21 0 0,0 0 0,1 0 16,20 0-16,-21 0 0,0 0 0,22-22 15,-22 1-15,0 0 16,0 0-16,0 0 0,0 0 0,1-1 16</inkml:trace>
  <inkml:trace contextRef="#ctx0" brushRef="#br1" timeOffset="64340.11">23220 4572 0,'0'0'0,"-21"0"15,-1 21-15,1 0 0,0-21 16,21 22-16,0-1 15,21-21 1,0 0-16,1 0 0,62 0 16,-63 0-16,1 0 15,-1-21-15,-21-1 16,21 1-16,-21 0 16,0 0-16,-21-21 15,0 42-15,-1 0 16,1 0-16,0 0 0,0 0 0,0 0 15,21 21 1,-21-21-16,21 21 0,-22-21 16,22 21-16,0 0 15,-21 0-15,0 1 0,21-1 16,-21-21-16,21 21 0,0 0 16,-21-21-16,21 21 15,-21 0-15,-1 1 0</inkml:trace>
  <inkml:trace contextRef="#ctx0" brushRef="#br1" timeOffset="79728.1">2032 13039 0,'0'-21'0,"0"-1"109,0 1-77,21 0-17,0 21 1</inkml:trace>
  <inkml:trace contextRef="#ctx0" brushRef="#br1" timeOffset="80291.77">2286 12700 0,'0'0'15,"0"-21"-15,0 0 16,-21 21-16,0 0 0,-1-21 15,1 21-15,0 0 16,0 0-16,0 0 0,-22 0 0,22 21 16,0 0-16,0 0 0,-21 21 15,20-20-15,1 20 0,0 0 16,0 1-16,-21-1 0,20 0 0,22 22 16,-21-22-16,21 0 0,-21 1 15,21-1-15,0 0 0,0 1 16,0-1-16,21 0 0,0 1 0,1-22 15,-1 21-15,0 1 0,21-22 16,-21 0-16,22 21 0,-22-21 0,21-21 16,1 22-16,-1-22 0,-21 0 15,21 0-15,1 0 0,-1 0 0,0-22 16,1 1-16,-22 0 0,21 0 16,-21 0-16,22-22 0,-22 22 15,0-21-15,-21 21 0,0-22 16,0 22-16,0 0 0,0-21 0,0 21 15,0-1-15,-21 1 0,-21 0 16,20 21-16,-20 0 0,0 0 0,-1 0 16,1 0-16,0 0 0,-22 21 15,22 0-15,0 1 0,-1-1 0,1 0 16,21 0-16,0 0 0,-1 0 16,1 1-16,21 20 0,0 0 15,0-21-15,0 1 0,0-1 16,0 0-16,21 0 0,1 0 0,-1-21 15,0 21-15,0-21 16,0 0-16,22 0 0,-22 0 0,0 0 16,21 0-16,1-21 0,-22 21 15,21-21-15,-21 0 0</inkml:trace>
  <inkml:trace contextRef="#ctx0" brushRef="#br1" timeOffset="80635.58">2984 13166 0,'0'0'15,"0"21"-15,22-21 16,-22 21-16,0 0 0,0 0 16,0 1-16,0-1 0,21-21 31,0 0-31,0 0 15,0 0-15,-21-21 16,21-1-16,-21 1 16,0 0-16,0 0 15,0 0-15,-21 0 16,0 21-16,0 0 0,0 0 16,0 0-16,-1 0 0,22 21 15,-21-21-15,21 21 0,-21 0 16,0 0-16,21 0 15</inkml:trace>
  <inkml:trace contextRef="#ctx0" brushRef="#br1" timeOffset="81444">5101 12488 0,'0'-21'0,"0"42"0,21-63 0,-21 21 0,0 0 15,0 0-15,0-1 0,0 1 16,0 0-16,-21 21 16,0 0-16,0 21 15,0 0-15,-1 1 16,-20-1-16,21 0 0,0 0 0,0 21 16,-1-20-16,1 20 15,0 21-15,0-20 0,21 20 0,-21 1 16,21-1-16,0 1 0,0-1 0,0 1 15,0-22-15,0 22 0,21-22 16,-21 0-16,21 1 0,0-1 0,22 0 16,-22-21-16,0 22 0,21-22 15,-21 0-15,22 0 0,-1 0 0,-21-21 16,22 0-16,-1 0 0,0 0 16,1 0-16,20-21 0,-21 0 0,22 0 15,-22 0-15,22-22 0,-1 22 0,-20-21 16,-1 0-16,21-1 0,-20 1 15,-1 0-15,-21-22 0,22 22 16,-22-22-16,0 1 0,0-1 0,-21 1 16,0-1-16,0 1 0,0-1 15,-21 1-15,0 20 0,-22-20 0,1 21 16,-21-1-16,-1 22 0,1-21 16,-1 21-16,1 21 0,-1 0 0,1 0 15,-1 21-15,22-21 0,-22 42 16,1-21-16,20 0 0,1 22 0,0-1 15,21 0-15,-1-20 0,1 20 0,21 0 16,-21 1-16,21-1 0,0 0 16,0 1-16,21-1 0,0 0 0,1 1 15,-1-22-15,21 0 0,-21 21 16,22-42-16,20 21 0,-21 1 0,22-22 16</inkml:trace>
  <inkml:trace contextRef="#ctx0" brushRef="#br1" timeOffset="81855.38">6456 12679 0,'-64'0'31,"43"21"-31,21 0 15,0 0-15,0 1 0,-21 20 0,21-21 16,0 21-16,-21 22 0,21-22 0,0 1 16,0 20-16,0-21 0,0 22 15,0-1-15,0-20 0,0 41 0,0-20 16,0-1-16,0 22 0,0 0 0,21-22 16,-21 22-16,0 0 0,21-22 15,-21 22-15,0-22 0,0 22 0,0 0 16,0-1-16,0-20 0,0 20 15,0 1-15,0-21 0,0-1 0,-21 1 16,0-1-16,21 1 0,-21-22 16,21 0-16,0 1 0,0-1 0,0-21 15,0 0-15,0-42 16,0-21 0,0 21-16,0-1 0,0-20 15,0-21-15,0 20 0,-22-20 16,22-1-16,0-20 0</inkml:trace>
  <inkml:trace contextRef="#ctx0" brushRef="#br1" timeOffset="82173.19">6286 13081 0,'0'-42'0,"0"84"0,0-127 15,0 43-15,22 0 0,-1 21 16,0-22-16,0 22 0,0-21 0,22 21 15,-1-1-15,0 22 0,1 0 16,-22 0-16,21 0 0,0 0 0,-20 0 16,-1 22-16,0-22 0,-21 21 15,0 21-15,0-21 0,0 0 0,0 1 16,-21 20-16,0-21 0,-22 21 0,1-20 16,21-1-16,-22 21 0,1-21 15,21 0-15,0 1 0,-22-1 0,22 0 16,0-21-16,21 21 15,0 0-15,-21 0 0,42-21 32,0 0-32,0 0 15,1 0-15,20 0 0,-21 0 0</inkml:trace>
  <inkml:trace contextRef="#ctx0" brushRef="#br1" timeOffset="82921.28">6943 13145 0,'21'0'0,"0"0"0,0 0 16,0-22-1,0 22-15,1-21 16,-1 0-16,0 0 0,0 0 16,0 0-16,-21-1 0,21 1 15,1 0-15,-22 0 0,0 0 0,0 0 16,0-1-16,0 1 0,0 0 0,0 0 15,-22 21-15,1 0 16,0 0-16,0 0 0,0 0 0,-22 21 16,22 0-16,0 0 0,0 1 15,0 20-15,0-21 0,21 21 16,0-20-16,0 20 0,0-21 0,0 0 0,0 22 16,0-22-16,21 0 15,0 0-15,0 0 0,0 0 0,0 1 16,1-22-16,-1 21 0,21-21 0,-21 0 15,0 0-15,1 0 0,20 0 16,85 0 0,-85-21-16,-21 21 15,1-22-15,-1 1 0,0 0 0,0 0 16,-21 0-16,0 0 0,21-1 0,-21 1 16,0-21-16,21 21 0,-21-22 15,0 22-15,0 0 0,0-21 0,22 21 16,-1-1-16,-21 1 0,21 0 15,0 0-15,0 0 0,0 21 16,1-21-16,-1 21 0,0 0 0,21 0 16,-21 0-16,1 0 0,20 21 15,-21-21-15,0 21 0,22 0 0,-22 21 16,0-20-16,0-1 0,0 21 16,0-21-16,1 22 0,-1-22 0,-21 21 15,0-21-15,0 0 0,0 1 0,0-1 16,0 0-16,0 0 0,0 0 15,-21-21-15,-1 0 0,22 21 16,-21-21-16,0 0 16,0 0-16,21-21 15,0-21-15,-21 21 16,21-43-16,0 43 0,0 0 16,0-21-16,0 20 0,0-20 15,0 21-15,21-21 0,0 20 0,-21 1 16,21 0-16,0 0 0,1 0 15,-1 21-15,0 0 0,0-21 0,0 21 16,0 0-16,1 0 0,-1 0 16,0 0-16,0 0 0,-21 21 0,21-21 15,0 21-15,1 0 0</inkml:trace>
  <inkml:trace contextRef="#ctx0" brushRef="#br1" timeOffset="83430.99">8932 12975 0,'21'-21'0,"1"-64"15,-22 64 1,0 0-16,0 0 0,0 0 0,-22 0 16,1-22-16,21 22 0,-21 21 15,-21-21-15,21 0 0,-1 21 0,1 0 16,-21 0-16,21 0 0,0 21 15,-22 0-15,22 0 0,-21 22 16,21-22-16,-1 21 0,1 0 0,0 1 16,0-1-16,0 0 0,21 1 0,0-1 15,-21-21-15,21 22 0,0-22 16,0 0-16,0 0 0,21 0 0,0 0 16,0-21-16,0 0 0,0 0 15,1 0-15,-1 0 0,0 0 0,21 0 16,-21 0-16,1-21 0,20 0 0,-21 0 15,0 0-15,0 0 0,1-22 16,-1 22-16,0-21 0,-21 21 0,0-22 16,21 22-16,-21 0 0,0-21 15,21 20-15,-21 44 32,0-1-32,0 0 0,0 0 15,0 0-15,21 22 0,1-22 0,-1 0 16,-21 0-16,21 0 0,0 0 0,21 1 15,-20-1-15,-1-21 0,21 21 16,0-21-16,1 0 0,-1 0 0,0 0 16,1 0-16,-22 0 0,21 0 0,1-21 15,-22 21-15,21-21 0,-21-1 16,0 1-16</inkml:trace>
  <inkml:trace contextRef="#ctx0" brushRef="#br1" timeOffset="83868.74">7239 14266 0,'0'0'16,"0"-21"-16,21 21 0,-21-21 16,0 42 46,0 0-62,0 1 16,0-1-16,0 0 0,0 0 15,0 0-15</inkml:trace>
  <inkml:trace contextRef="#ctx0" brushRef="#br1" timeOffset="84201.54">7324 15325 0,'0'21'32</inkml:trace>
  <inkml:trace contextRef="#ctx0" brushRef="#br1" timeOffset="93434.68">5651 14097 0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3T02:58:02.8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2900 2815 0,'0'0'0,"21"-21"0,-21-21 16,0 21-16,0-1 0,0 1 16,0 0-16,0 0 0,0 0 0,0 0 15,0-1-15,0 44 47,0-1-47,-21 0 0,21 0 0,0 0 16,0 22-16,0-1 0,0 0 0,0 1 15,0-1-15,0 0 0,0 22 16,0-22-16,0 22 0,0-1 0,0 1 16,0-1-16,0 1 0,0-1 15,0 22-15,0-22 0,0 22 0,0 0 16,0-1-16,0 1 0,0 21 16,21 0-16,-21-1 0,0 1 0,0 0 15,0 0-15,0 21 0,0 0 16,0 0-16,0 0 0,0 0 15,0 0-15,0 0 0,0 0 0,0 0 16,0 0-16,0 0 0,0 21 16,0-21-16,0 0 0,0 0 0,0 0 15,0-21-15,0 21 0,0 0 0,0 0 16,0-21-16,0 21 0,0-21 16,0-1-16,0 1 0,0-21 0,0 0 15,0-1-15,0-20 0,21-22 0,-21 0 16,21-20-16,-21-1 0,21-21 15,1-21-15,-22-22 16,21 1-16,0-22 0,-21 1 0</inkml:trace>
  <inkml:trace contextRef="#ctx0" brushRef="#br0" timeOffset="691.62">2963 2604 0,'0'0'0,"0"-22"16,21 22 15,1 0-31,-1-21 15,0 21-15,0 0 16,0 0-16,0 0 0,22 0 16,-22 0-16,21 0 0,22-21 0,-22 21 15,22 0-15,-1 0 0,22 0 16,-22 0-16,22 0 0,0 0 0,20 0 16,1 0-16,0 0 0,21 0 15,0 0-15,21 0 0,0 0 0,1 0 16,-1 0-16,0 0 0,0 0 15,21 0-15,-20 0 0,-1 0 0,0 0 16,0 0-16,0 0 0,0 0 16,22 21-16,-22-21 0,21 0 0,-21 0 15,1 0-15,20 0 0,-21 0 0,21 0 16,-20 0-16,-1 0 16,-21 0-16,0 0 0,-21 0 0,21 0 15</inkml:trace>
  <inkml:trace contextRef="#ctx0" brushRef="#br0" timeOffset="1519.42">9144 2582 0,'42'0'0,"-84"0"0,127 0 16,-43 0-16,0 0 0,-21 0 16,1 0-16,-1 0 0,-21 22 31,0-1-31,-21 0 16,21 0-16,-22 0 0,22 22 15,-21-22-15,21 0 16,0 0-16,0 21 0,0-20 0,0 20 15,0 0-15,0-21 0,0 22 0,-21 20 16,21-20-16,0 20 0,0 1 16,0-1-16,0 1 0,0-1 0,0 22 15,0 126 1,0-126-16,0 0 0,0-1 0,0 1 16,0 0-16,0 21 0,0 63 15,0-63-15,0 0 0,0-1 16,0 1-16,0 0 0,0 0 0,0 0 15,0 0-15,0-1 0,0 1 0,0 0 16,0 0-16,0 0 16,0 0-16,0-22 0,0 1 0,0 21 15,0-22-15,0 1 0,0 0 0,0-1 16,0 1-16,0 0 0,21-22 0,-21 1 16,0-1-16,0 1 0,0-1 15,0-20-15,0 20 0,0 1 0,0-22 16,0 0-16,0 1 0,0-1 0,0 0 15,0-21-15,0 22 0,0-22 16,0 0-16,0 0 0,-21 0 0,0 1 16,0-1-16,0 0 0,21 0 15,-22-21-15,1 0 0,-42 21 16,42-21 0,-22 0-16,22 0 0,0 0 0,0 0 15,-22 21-15,22-21 0,-21 0 0,21 0 16,-22 0-16,22 0 0,-21 22 0,0-22 15,20 0-15,-20 0 0,0 0 16,-22 21-16,22-21 0,0 0 0,-22 0 16,1 0-16,-1 0 0,-21 21 0,22-21 15,-22 0-15,-21 0 0,22 0 16,-1 0-16,-21 21 0,22-21 0,-22 0 16,21 0-16,-21 0 0,0 0 0,1 0 15,-1 21-15,0-21 0,-21 0 0,21 0 16,-21 0-16,0 0 15,-21 0-15,0 21 0,0-21 0,-1 22 16,-20-22-16,21 21 0,-21-21 0,20 21 16,1-21-16,21 21 0,0-21 15,0 0-15,43 21 0,-1-21 0,0 0 16,22 0-16,20 0 0,-20 21 0,21-21 16,-1 0-16,22 0 0,-21 0 15,21 0-15,-1 0 0,1 22 0,0-22 16,0 0-16,21-22 31,0 1-31,0 0 16,0 0-16,21 0 0,0-22 0,0 1 15</inkml:trace>
  <inkml:trace contextRef="#ctx0" brushRef="#br0" timeOffset="2495.56">3958 1461 0,'0'0'0,"0"21"16,21-21 15,0 0-31,1 0 0,-1 0 16,0-21-16,0 21 0,0-22 15,0 1-15,1 21 0,20-21 0,-21 0 16,0 0-16,-21 0 16,0-1-16,0 1 0,-21 0 15,-21 21-15,21 0 16,-22 0-16,1 0 0,0 0 16,-1 0-16,-20 0 0,20 21 0,-126 22 15,127-22 1,-1 0-16,1 0 0,21 0 0,0 0 15,0 1-15,21-1 0,0 21 16,0-21-16,21 0 0,0 22 0,21-22 16,1 0-16,-1 21 0,0-20 15,1 20-15,-1 0 0,21-21 0,-20 22 16,-1-22-16,-21 21 0,22-21 16,-22 22-16,0-1 0,0-21 0,-21 22 15,0-22-15,0 0 16,-21 21-16,-21-21 0,-107 43 15,86-64-15,21 0 16,-22 0-16,22 0 0,-1 0 16,1 0-16,-21-21 0,41 0 0,-20-1 15,0 1-15,21 0 0,-1 0 16,1-21-16,21 20 0,0-20 0,0 21 16,0 0-16,0-22 0,0 22 15,21 0-15,1 0 0,20-21 0,-21 20 16,43 22-16,-22-21 0,0 0 15,1 0-15,20 21 0,-21 0 0,1-21 16,-1 21-16</inkml:trace>
  <inkml:trace contextRef="#ctx0" brushRef="#br0" timeOffset="2866.69">4233 2032 0,'0'0'0,"21"0"16,1-21-16,-1 21 16,0-21-16,21 0 0,-21-1 0,1 1 15,20-21-15,-21 21 0,0 0 0,0-1 16,1 1-16,-22 0 16,21-21-16,-21 21 0,0-1 15,0 1-15,-21 21 0,-22 0 16,22 0-16,0 0 0,-21 21 0,-1 1 15,22-1-15,-21 0 0,-1 21 16,22-21-16,0 22 0,-21-22 0,42 21 16,-21 1-16,21-22 0,-22 21 15,22-21-15,0 0 0,0 1 0,0-1 16,0 0-16,22 0 0,-1 0 0,21-21 16,-21 0-16,0 0 15,22 0-15,-1 0 0,0 0 16,-20 0-16,20-21 0,0 21 15,1-21-15,-1 0 0,0 0 0,-21-1 16,22-20-16</inkml:trace>
  <inkml:trace contextRef="#ctx0" brushRef="#br0" timeOffset="3151.04">5038 1228 0,'0'-43'15,"0"86"-15,0-128 0,0 43 0,0-1 16,0 22-16,0 0 0,0 0 0,0 0 15,-22 42 1,22 21-16,0-21 16,0 22-16,0-1 0,0 0 0,0 22 15,0-22-15,0 22 0,-21-22 16,21 22-16,-21-1 0,21 1 0,0-1 16,-21 1-16,0-1 0,0 1 15,-1-22-15,22 0 0,-21 1 0,21-1 16,-21 0-16,21-21 0,0 22 15,0-22-15,0 0 0,21-21 16,0 0-16,1 0 0,-1 0 16,0 0-16,21-21 15,-21 21-15</inkml:trace>
  <inkml:trace contextRef="#ctx0" brushRef="#br0" timeOffset="3502.83">5165 2032 0,'-22'0'16,"44"-21"31,-1 21-47,0-21 0,0 0 0,0 21 16,0-22-16,1 1 0,20 0 15,-21 0-15,0-21 0,0 20 0,-21 1 16,0 0-16,22 0 0,-22 0 15,-22 21 1,1 0-16,0 0 16,0 0-16,0 21 0,0 0 0,-22 0 15,22 22-15,0-22 0,0 0 0,0 21 16,-1-21-16,1 22 0,21-22 16,0 0-16,0 0 0,0 0 15,0 1-15,0-1 0,0 0 16,21-21-16,1 0 0,-1 0 0,21 0 15,-21 0-15,22 0 0,-1 0 0,-21 0 16,21-21-16,1 21 0</inkml:trace>
  <inkml:trace contextRef="#ctx0" brushRef="#br0" timeOffset="3979.87">5863 1778 0,'0'0'0,"0"-21"16,-21 21-1,0 0-15,0 21 16,21 0-16,0 0 16,0 1-16,0 20 0,0-21 0,0 0 15,0 0-15,0 1 16,0-1-16,0 0 0,-22 0 0,22 0 0,0 0 16,0 1-16,-21-1 0,21 0 15,-21-21 16,21-21-15,-21 0 0,21-1-16,0 1 0,0 0 0,0 0 15,0 0-15,21-22 0,0 22 16,0-21-16,1 21 0,-1 0 0,0-22 16,0 22-16,21 0 0,-20 0 15,20 21-15,-21 0 0,0 0 0,22 0 16,-22 0-16,0 0 0,21 0 15,-21 21-15,-21 0 0,22 21 16,-1-20-16,-21-1 0,21 21 0,-21-21 16,0 0-16,0 22 0,0-22 15,0 0-15,0 0 0,0 22 0,-21-22 16,0-21-16,21 21 0,-22 0 0,22 0 16,0-42 15,0 0-16,22 0-15</inkml:trace>
  <inkml:trace contextRef="#ctx0" brushRef="#br0" timeOffset="4219.81">6604 1736 0,'0'21'16,"0"0"-16,0 0 15,0 0-15,-21 1 0,21-1 16,-21 0-16,21 0 0,0 0 0,0 0 16,0 1-16,0-1 0,0 0 0,0 0 15,21-21 17,0 0-17,0 0-15,0-21 16,0 0-16,-21 0 0,22-1 0</inkml:trace>
  <inkml:trace contextRef="#ctx0" brushRef="#br0" timeOffset="4582.79">6731 1461 0,'-21'-22'0,"42"44"0,-63-44 0,-1 22 16,22 0-16,0 0 0,-21 0 15,20 0-15,1 0 0,-21 0 0,21 22 16,0-22-16,21 21 0,-22 0 15,22 0-15,0 0 0,0 0 16,0 1-16,22-1 0,-22 0 16,21-21-16,21 0 0,-21 0 15,0 0-15,22 0 0,-22 0 0,21 0 16,-21 0-16,1 0 0,20-21 16,-21 0-16,0-1 0,0 22 0,1-21 15,-22 0-15,21 0 0,-21 0 0,0 0 16,0-1-16,-21 1 15,-1 21-15,1 0 0,0 0 0,0 0 16,0 0-16,-22 0 16,22 0-16,0 0 0,-21 21 0,21 1 15,-1-1-15,1 0 0,21 0 16,0 0-16,-21 0 0,21 1 0,0-1 16,0 0-16,0 0 0,0 0 0,0 0 15,21-21-15,-21 22 0,21-22 16</inkml:trace>
  <inkml:trace contextRef="#ctx0" brushRef="#br0" timeOffset="5051.78">7027 1736 0,'0'0'0,"0"-21"0,0-1 16,0 44 31,0-1-47,0 0 0,0 0 0,0 0 15,0 0-15,0 22 0,-21-22 16,21 0-16,-21 21 0,21-20 0,0 20 16,-21-21-16,21 0 0,0 0 0,0 1 15,0-1-15,0 0 16,21 0-16,0-21 0,0 0 0,0 0 15,1 0-15,20 0 0,-21 0 16,0 0-16,0-21 0,22 21 16,-22-21-16,0 0 0,0-1 0,22 1 15,-22 0-15,0-21 0,0 21 16,0-22-16,-21 22 0,0-21 0,0 21 16,0-22-16,0 22 0,0 0 0,0 0 15,0 0-15,-21 21 0,0 0 16,0 0-16,0 0 15,21 21 1,0 0-16,0 0 16,0 0-16,0 0 15,21-21-15,-21 22 0,21-22 16,0 0-16,0 0 0,0 0 16</inkml:trace>
  <inkml:trace contextRef="#ctx0" brushRef="#br0" timeOffset="5702.62">7641 1778 0,'21'-21'16,"-21"42"15,0 0-31,0 0 16,0 1-16,0-1 15,0 21-15,0-21 0,0 0 16,0 1-16,0-1 0,-21 0 0,21 0 15,0 0-15,-21-21 0,21 21 16,0 1-16,0-1 16,0-42 15,0-1-15,0 1-16,0 0 15,0-21-15,0 21 0,0-1 0,0 1 16,0-21-16,21 21 0,0 0 15,0-22-15,1 22 0,20 0 16,-21-21-16,21 20 0,1 1 0,-22 21 16,21-21-16,1 21 0,-22 0 15,21 0-15,-21 21 0,22-21 0,-22 21 16,0 1-16,0 20 0,-21-21 16,0 0-16,0 22 0,0-22 0,0 0 15,0 21-15,0-21 0,0 1 0,0-1 16,0 0-16,0 0 0,0 0 15,-21-21-15,21 21 16,-21-21-16,21-21 16,0 0-1,0 0-15,0 0 16,21-22-16,0 22 0,0 0 16,0-21-16,22 21 0,-22-22 0,0 1 15,21 0-15,1 20 0,-22 1 0,21 0 16,1 0-16,-22 21 0,21 0 15,-21 0-15,0 0 0,1 21 0,-1 0 16,-21 22-16,0-22 0,0 21 16,0-21-16,0 22 0,-21-1 0,-1-21 15,1 21-15,21 1 0,-21-22 16,0 0-16,0 21 0,0-20 0,-1-1 16,1-21-16,0 21 0,21 0 15,-21-21-15</inkml:trace>
  <inkml:trace contextRef="#ctx0" brushRef="#br0" timeOffset="6219.97">8213 2561 0,'0'0'15,"-22"0"-15,1 0 0,21-21 0,-21 21 16,0 0 0,42 0 15,21 0-31,-20 0 0,20 0 15,0 0-15,22 0 0,-1 0 0,22 0 16,0 0-16,-1 0 0,1 0 0,21 0 16,-22 0-16,1 0 0,0 0 15,-1 0-15,-20-21 0,-1 21 0,-20 0 16,-1 0-16,-21 0 0,0 0 0,-42 0 31,0 0-15,0 0-16,0 0 0,0 21 0</inkml:trace>
  <inkml:trace contextRef="#ctx0" brushRef="#br0" timeOffset="7211.44">3641 8911 0,'0'-21'0,"0"0"0,0 63 0,21-105 16,-21 42-16,0-22 0,0 22 0,0 0 15,0 0-15,0 0 0,0-1 16,0 44 15,0-1-31,0 21 0,0 0 0,0 22 16,0-22-16,0 22 0,21-1 0,-21-20 15,0 20-15,0-21 0,0 22 16,0-22-16,0 1 0,0-1 0,0 0 16,0 1-16,0-22 0,0 21 15,0-21-15,0 0 0,21 1 0,-21-1 16,21-21-16,0 0 16,1 0-16,-1 0 15,0-21-15,0-1 0,0 1 0,0 0 16,1-21-16</inkml:trace>
  <inkml:trace contextRef="#ctx0" brushRef="#br0" timeOffset="7643.3">4170 8975 0,'-43'84'31,"22"-62"-31,0-1 0,0 21 0,-21-21 0,20 22 16,-20-22-16,21 21 15,-21-21-15,20 0 0,-20 1 0,21-1 16,0 0-16,0 0 0,-1-21 0,1 21 16,0-21-16,21-21 31,0 0-31,0 0 16,21 0-16,-21-1 0,21-20 0,1 21 15,-1-21-15,0 20 0,21-20 0,-21 21 16,1-21-16,-1 20 0,0 1 15,0 21-15,0 0 0,0 0 0,1 0 16,-1 21-16,-21 1 0,21 20 16,0-21-16,-21 0 15,0 22-15,21-22 0,0 21 0,-21-21 16,22 0-16,-22 22 0,0-22 0,21 0 16,0 0-16,-21 0 0,21-21 15,0 22-15,0-22 0,1 0 0,-1 0 16,0 0-16,0 0 0,0 0 0,0 0 15,1 0-15,-1 0 0,0-22 16,0 1-16,0 0 0,0 0 0,1 0 16,-1-22-16,0 1 0,-21 0 0</inkml:trace>
  <inkml:trace contextRef="#ctx0" brushRef="#br0" timeOffset="7843.39">4614 8805 0,'0'0'0,"0"-42"0,0 21 15,0 0-15,0 0 0,-21 21 16,21 21-16,0 0 15,-21 21-15,21 1 0,0-22 16,0 21-16,0 22 0,0-22 0,0 0 16,0 1-16,0-1 0,0 0 0,0 1 15,0-1-15,0-21 0,0 21 16,0-20-16,0-1 0,0 0 0,0 0 16,0 0-16,21-21 15,0 0-15,0 0 16,1 0-16,-1-21 0</inkml:trace>
  <inkml:trace contextRef="#ctx0" brushRef="#br0" timeOffset="8239.5">4889 9186 0,'0'0'0,"0"22"15,0-1-15,0 0 0,0 0 31,22-21-31,-1 0 0,0 0 16,0 0-16,0-21 16,0 0-16,1 21 0,-1-21 15,0 21-15,0-22 0,0 1 0,0 0 16,-21 0-16,0 0 0,0 0 16,0-22-16,0 22 0,0 0 15,0 0-15,-21 21 0,0 0 16,0 0-16,0 0 0,0 0 0,-1 21 15,1 0-15,0 0 0,0 0 16,0 22-16,0-22 0,21 21 0,0 1 16,0-22-16,0 21 0,0-21 0,0 22 15,0-22-15,0 0 16,21 0-16,-21 0 0,21 0 0,0-21 16,0 22-16,0-22 0,1 0 0,20 0 15,-21 0-15,0 0 0,22 0 16,-1-22-16,0 1 0,1 0 0,-1 0 15,21 0-15,-20 0 0,20-22 0,-20 22 16</inkml:trace>
  <inkml:trace contextRef="#ctx0" brushRef="#br0" timeOffset="8694.82">5778 8615 0,'-21'0'15,"42"0"-15,-63 0 0,21 21 16,21 0-16,0 0 0,0 22 15,0-1-15,0 0 0,0 1 16,0 20-16,0-20 0,0-1 0,0 21 16,0-20-16,0-1 0,0 0 0,0 1 15,0-22-15,0 21 0,0-21 16,0 22-16,0-22 0,0 0 0,0 0 16,-21-21-1,21-21 16,0 0-31,0 0 0,0 0 0,0-1 16,0 1-16,0-21 0,0 21 0,21-22 16,0 22-16,0-21 15,0 0-15,1 20 0,20 1 0,-21 0 16,0 0-16,22 0 0,-22 21 0,21 0 16,-21 0-16,22 0 0,-22 21 15,0-21-15,0 21 0,0 0 0,0 22 16,1-22-16,-1 0 0,-21 21 0,0-21 15,0 1-15,0-1 0,0 21 16,0-21-16,0 0 0,-21 1 0,-1-1 16,-20 0-16,21 0 0,-21-21 0,20 21 15,-20 0-15,21-21 0,-21 0 16,20 22-16,1-22 0,0 0 0,0 0 16,21-22-16,0 1 15</inkml:trace>
  <inkml:trace contextRef="#ctx0" brushRef="#br0" timeOffset="9404.87">7281 9123 0,'21'-21'16,"-42"42"-16,64-63 0,-22 20 0,-21 1 0,21 0 16,-21 0-16,0 0 0,0 0 15,0-1-15,0-20 0,-21 21 0,0 0 16,-1 0-16,-20-1 0,21 1 0,-21 0 16,-1 21-16,1 0 0,0 0 15,-1 0-15,1 21 0,0 0 0,-1 22 16,1-1-16,0 0 0,-1 1 15,1-1-15,21 0 0,0 22 0,-1-22 16,22 1-16,0-1 0,0-21 0,0 21 16,0 1-16,0-22 0,22 0 0,-1 0 15,0 0-15,0-21 0,0 0 16,22 0-16,-22 0 0,21 0 0,0 0 16,-20 0-16,20 0 0,0-21 15,-21 0-15,22 0 0,-1 0 16,0 0-16,-20-1 0,-1-20 0,21 21 15,-21-21-15,0-1 0,1 1 0,-1 0 16,-21-1-16,21 22 0,-21-21 16,0-1-16,0 22 0,0 0 0,0 42 31,0 0-31,0 22 16,0-22-16,-21 21 0,21-21 15,0 22-15,0-22 0,0 21 0,0-21 16,0 22-16,0-22 0,0 0 0,0 0 15,0 0-15,21-21 0,0 22 16,0-22-16,0 0 0,1 0 0,20 0 16,-21 0-16,21 0 0,1 0 0,-1 0 15,-21-22-15,22 22 0</inkml:trace>
  <inkml:trace contextRef="#ctx0" brushRef="#br0" timeOffset="9675.4">8022 8848 0,'0'0'0,"-21"0"16,0 0 0,21 21-16,-21 0 0,21 0 15,-22 22-15,22-1 0,0-21 16,0 21-16,0 1 0,0-1 0,0 22 16,0-22-16,0 0 0,0 22 0,0-22 15,0 22-15,0-1 0,0 1 16,-21-1-16,0 1 0,21-1 0,-21 1 15,21-22-15,0 0 0,0 1 0,-21-1 16,21 0-16,0-21 0,0 1 0,0-1 16,21-42-1,-21-1 1,21 1-16,0-21 0,-21 21 16</inkml:trace>
  <inkml:trace contextRef="#ctx0" brushRef="#br0" timeOffset="9987.73">7916 9059 0,'-21'-42'16,"42"84"-16,-42-126 0,21 63 0,0-1 0,0 1 15,0 0-15,0 0 0,21 21 16,0 0-16,1 0 0,-1 0 0,21 0 16,0 0-16,-20 0 15,20 0-15,0 0 0,1 21 0,-22 0 16,21 0-16,-21 1 0,0 20 0,1-21 15,-22 0-15,0 22 0,0-22 16,0 0-16,0 21 0,-22-21 0,1 1 16,0-1-16,-21 0 0,21-21 0,-22 21 15,1 0-15,0 0 0,-1-21 0,1 0 16,21 0-16,0 0 0,-22 0 16,22 0-16,42-21 15,0 0 1,1 21-16,-1-21 0,21 0 15,-21 0-15,22-1 0,-22 1 16</inkml:trace>
  <inkml:trace contextRef="#ctx0" brushRef="#br0" timeOffset="10265.09">8763 8763 0,'0'0'0,"-21"0"16,0 21-16,21 0 0,-22 1 15,1-1-15,21 21 0,-21-21 0,21 43 16,0-22-16,0 0 0,0 22 16,-21-22-16,21 22 0,0-22 0,-21 22 15,21-1-15,0 43 0,-21-43 16,21 1-16,-22-1 0,22-20 0,-21 20 16,21-20-16,0-1 15,0 0-15,0 1 0,0-22 0,0 0 16,0 21-16,0-21 0,0 1 15,21-22 1,1-22-16,-22 1 0,21 0 16,0 0-16</inkml:trace>
  <inkml:trace contextRef="#ctx0" brushRef="#br0" timeOffset="10575.91">8721 9059 0,'-22'-21'0,"44"42"0,-44-63 0,22 21 16,0 0-16,0 0 0,0-1 0,0 1 16,22 21-16,-1-21 0,0 21 0,0 0 15,21-21-15,-20 21 0,20 0 16,-21 0-16,21 21 0,-20 0 0,-1 0 16,0 1-16,0-1 0,0 21 0,-21-21 15,0 22-15,0-1 0,-42 64 16,21-85-1,-22 0-15,22 0 0,-21 0 0,21 1 16,-22-22-16,22 21 0,-21-21 16,21 0-16,0 0 0,-1 0 15,1 0-15,21-21 32,21-1-32,1 1 0,-1 0 15,0 0-15,21 0 0</inkml:trace>
  <inkml:trace contextRef="#ctx0" brushRef="#br0" timeOffset="10868.74">9398 8467 0,'0'0'0,"0"-21"15,0 42 1,-21 0-16,0 0 15,21 21-15,0-20 0,0 20 16,-22 21-16,22-20 0,-21-1 16,21 22-16,-21-1 0,21-21 0,0 1 0,0 20 15,0-20-15,0-22 0,0 21 16,0-21-16,0 0 0,21 1 0,0-1 16,-21 0-16,22-21 0,-1 0 15,0 0-15,0 0 0,0 0 0,0 0 16,1-21-16,-1 0 0,0-1 15,0 1-15,0-21 0,22 21 16,-22-22-16</inkml:trace>
  <inkml:trace contextRef="#ctx0" brushRef="#br0" timeOffset="11335.48">9885 8467 0,'-21'0'16,"-1"21"-1,22 0-15,0 0 16,0 0-16,0 1 16,0-1-16,0 42 15,0-42-15,0 22 0,0-22 16,0 0-16,0 0 0,0 0 0,0 1 16,0-1-16,0 0 0,-21 0 15,21-42 16,0 0-15,0 0-16,0-1 0,0 1 16,0-21-16,0 21 0,0-22 0,21 22 15,-21-21-15,22 0 0,-1 20 16,0-20-16,0 0 0,0-1 16,0 22-16,22-21 0,-22 21 0,21-22 15,1 22-15,-1 21 0,0 0 0,1 0 16,-1 0-16,-21 0 0,21 21 15,-20 1-15,-1-1 0,0 21 0,0 0 16,-21-20-16,0 20 0,0-21 0,0 21 16,0 1-16,0-22 0,0 21 0,0-21 15,-21 22-15,0-22 0,21 0 16,0 0-16,-21 0 0,21 1 0,-22-22 16</inkml:trace>
  <inkml:trace contextRef="#ctx0" brushRef="#br0" timeOffset="12319.91">18838 2180 0,'-21'0'16,"0"21"-16,21 1 16,0 20-16,0 21 0,0-20 0,0 41 15,0 1-15,0 0 0,0-1 16,0 1-16,0 0 0,0 21 0,0-1 15,0 1-15,0 0 0,0 0 0,21 0 16,-21-22-16,21 43 0,0-21 16,-21 0-16,0 21 0,22 0 0,-22-21 15,0 21-15,21 0 0,-21 0 16,0 0-16,0 0 0,0 0 0,0 0 16,-21 0-16,-1 0 0,22-21 15,-21 21-15,0 0 0,21-21 0,-21-1 16,0 1-16,21 0 0,-21 0 15,-1 0-15,22 0 0,-21-22 0,21 1 16,0-22-16,-21 1 0,21-1 0,-21-20 16,21-1-16,0-21 0,0 0 15,0 1-15,0-44 16,0 1-16,0 0 0,0-21 16,21-1-16,-21-20 0,21-1 0,0 1 15</inkml:trace>
  <inkml:trace contextRef="#ctx0" brushRef="#br0" timeOffset="13663.47">18754 2434 0,'0'-21'31,"0"0"-15,-22 21-1,22-21-15,0 0 16,22-1-1,-1 22-15,21 0 0,0 0 16,22-21-16,-1 21 0,43 0 0,0 0 16,0 0-16,42-21 0,-21 21 15,21 0-15,22 0 0,-1 0 0,21 0 16,-20 0-16,20 0 0,1 0 16,-1 0-16,1 0 0,-1 21 0,-20-21 15,20 0-15,-21 21 0,22-21 16,-1 0-16,1 22 0,-22-22 0,1 0 15,-1 0-15,0 21 16,1-21-16,-22 0 0,21 21 0,-21-21 16,-21 0-16,0 0 0,0 21 15,-42-21-15,21 0 0,-43 0 0,22 0 16,-43 0-16,1 0 0,-1 0 16,-21 0-16,0 0 0,0 0 0,1 0 31,-22 21-16,0 0 1,0 1-16,0-1 0,0 0 16,-22 21-16,22-21 0,0 22 15,0-22-15,-21 21 0,0 1 16,21-1-16,-21 0 0,0 1 0,21-1 16,0 21-16,-21-20 0,-1 20 15,22 22-15,0-22 0,0 22 0,0 0 16,0-22-16,0 22 0,0 0 15,0-1-15,22 22 0,-1-21 0,0 21 16,0-22-16,-21 22 0,21-21 0,-21 21 16,21-22-16,-21 22 0,0 0 15,0 0-15,0-22 0,0 22 16,0-21-16,0 0 0,0 20 0,-21-20 16,21 0-16,-21-1 0,0 1 15,0 0-15,21-1 0,-21 1 0,-1 0 16,22-1-16,-21-20 0,0 21 0,0-22 15,21 22-15,-21-22 0,0 1 16,21-1-16,0 1 0,-22-1 0,1 1 16,0-22-16,21 0 0,-21 1 0,21-1 15,-21-21-15,0 22 0,21-22 16,-22 0-16,1 0 0,0 0 0,21 0 16,-21 1-16,0-22 0,0 21 0,-1-21 15,1 0-15,0 21 16,0-21-16,0 0 0,0 0 15,-1 0-15,1 0 0,-21 0 0,21 0 16,-22 0-16,1 0 0,-21 0 0,20 0 16,-20 0-16,-1 0 0,1 0 15,-1-21-15,-20 21 0,20 0 0,-21 0 16,1 0-16,-1 0 0,0 0 0,1 0 16,-1 0-16,0 0 0,1 0 0,-22 21 15,21-21-15,1 0 0,-22 0 16,0 0-16,-21 0 0,0 0 0,0 0 15,0 0-15,-21 0 0,0 0 0,-1 0 16,1 0-16,0 0 0,0 0 16,0 0-16,21 0 0,0 0 15,0 0-15,0 0 0,0 0 0,0 0 16,0 0-16,0 21 0,21-21 0,-21 0 16,21 21-16,21-21 0,1 0 15,-1 0-15,22 0 0,-1 0 0,1 0 16,20 0-16,1 0 0,0 0 0,20 0 15,-20 0-15,21 0 0,0 0 0,-22-21 16,22 21-16,0 0 0,21-21 16,-21 0-16,0 0 0,21-1 15,0 1-15,0 0 0,0-21 16</inkml:trace>
  <inkml:trace contextRef="#ctx0" brushRef="#br0" timeOffset="14555.96">19198 3556 0,'0'0'0,"-21"0"0,0 0 16,0 0-16,-1 0 0,1 0 0,0 0 15,0 0-15,0 0 0,0 0 16,-1 0-16,1 0 16,42 0 30,1 0-30,20 0-16,0 0 0,1 0 0,20 0 16,1 0-16,-1 0 0,22 0 0,21 0 15,-22 0-15,22 0 0,0 0 16,0-21-16,21 21 0,21 0 0,0 0 16,0 0-16,22 0 0,-22 0 15,21 0-15,0-21 0,22 21 0,-22 0 16,1 0-16,-1 0 0,0 0 15,-21 0-15,22 0 0,-22 0 16,0 0-16,0 0 0,-42 0 0,21 0 16,-21 0-16,-21 0 0,20 0 15,-20 0-15,-21 0 0,20 0 0,-20 0 16,-22-21-16,22 21 0,-22 0 16,-21 0-16,21 0 0,-20 0 0,-1-22 15,0 22 48,-42 0-32,0 0-15,-1 0-16</inkml:trace>
  <inkml:trace contextRef="#ctx0" brushRef="#br0" timeOffset="15247.57">18986 4636 0,'0'21'0,"22"-21"47,-1 0-47,0 0 0,0 0 16,0 0-16,0 0 15,22 0-15,-22 0 0,21 0 0,1 0 16,20 0-16,1 0 0,20 0 15,-20 0-15,20 0 0,22 0 16,-21 0-16,21 0 0,21 0 0,0 0 16,21 0-16,-21 0 0,42 0 0,-21 0 15,22 0-15,-1 0 0,0 0 16,22 0-16,-22-21 0,22 21 0,-1 0 16,1 0-16,-1-22 0,1 22 15,-22 0-15,0 0 0,-20 0 0,-1 0 16,0-21-16,-21 21 0,0 0 0,-21 0 15,-22 0-15,1 0 0,-21 0 16,-1-21-16,-21 21 0,1 0 0,-1 0 16,0 0-16,-20 0 0,-1 0 0,0 0 15,0 0-15,0-21 16,0 21-16,1 0 0,-1 0 16,0 0-16,0 0 15,-42 0 16,-21 0-15,20 0-16</inkml:trace>
  <inkml:trace contextRef="#ctx0" brushRef="#br0" timeOffset="15899.19">18902 5906 0,'-21'0'15,"21"21"-15,21-42 0,-64 42 0,65-21 47,-1 0-47,0 0 0,0 0 16,21 0-16,22 0 16,-22 0-16,1 0 0,20 0 15,1 0-15,-1 0 0,22 0 0,-1 0 16,22 0-16,0 0 0,21 0 0,0 0 15,21-21-15,22 21 0,-1-22 16,0 22-16,22 0 0,-22 0 0,43-21 16,-22 21-16,1 0 0,-1 0 0,22 0 15,-22 0-15,1 0 0,-1 0 16,1 0-16,-22 0 0,-21 0 0,1 0 16,-22 0-16,0 0 0,-22 0 15,-20 0-15,0 0 0,-22 0 0,1-21 16,-22 21-16,0 0 0,-20-21 15,-1 21-15,0 0 0,0-21 0,-21 0 16,0-1-16,0 1 16,-21 0-16,-21 0 15,20 0-15</inkml:trace>
  <inkml:trace contextRef="#ctx0" brushRef="#br0" timeOffset="16618.78">20532 2265 0,'0'0'0,"-43"-21"16,22 21-16,0-21 16,0 21-16,0 0 0,-1 0 15,1 0-15,0 0 16,0 21-16,0 0 0,0 0 15,-1 43-15,22-22 16,0 21-16,-21 22 0,21 0 0,0-1 16,-21 1-16,21 21 0,0 0 15,0 21-15,0 487 16,0-466-16,0-21 16,0 21-16,21-21 0,0 0 15,-21 21-15,22-21 0,-1 0 0,0 21 16,-21-21-16,21 0 0,0 0 0,0-21 15,1 21-15,-22 0 16,0-21-16,0 0 0,21 0 0,-21-22 16,0 22-16,0-21 0,0-1 0,0 1 15,21 0-15,-21-22 0,0 1 0,0-1 16,0-20-16,0 20 0,0-21 0,0-20 16,0 83-1,21-83-15,0-22 16,0 0-16,1-22 0,-22 1 15,21 0-15,0 0 0,0-21 0,0 20 16,0-20-16</inkml:trace>
  <inkml:trace contextRef="#ctx0" brushRef="#br0" timeOffset="17245.41">22267 2540 0,'0'-21'0,"0"42"0,21-63 0,-21 21 16,0-1-16,0 1 15,0 0-15,-21 42 47,0 22-47,21-22 16,-21 21-16,0 22 0,21-1 0,0 1 15,0-1-15,-21 22 0,21-1 16,0 22-16,-22 21 0,22-21 0,0 21 16,0 0-16,0 0 0,0 21 0,0-21 15,0 21-15,0 1 0,22-1 16,-22-21-16,21 21 0,0 0 0,0-21 15,0 21-15,-21-21 0,21 0 0,-21 0 16,0 0-16,0 0 0,0-21 16,0 21-16,0-21 0,0 21 0,0-21 15,0-22-15,0 22 0,0-21 0,0 0 16,0-22-16,0 1 0,0-1 16,0-21-16,0 1 0,22-1 15,-22-21-15,21 0 0,0-21 16,0 0-16,0-21 0,-21 0 15,21-21-15,-21 21 0,22-22 0,-22 1 16,0-22-16</inkml:trace>
  <inkml:trace contextRef="#ctx0" brushRef="#br0" timeOffset="18272.83">20320 953 0,'-21'-22'0,"42"44"0,-63-65 0,20 43 15,1 0-15,0-21 0,0 21 16,0 0-16,21 21 16,0 0-1,0 1-15,0-1 0,0 0 0,21 0 16,0 0-16,21 0 16,-20-21-16,20 22 0,-21-22 15,21 0-15,1 0 0,20 0 0,-20 0 16,-1 0-16,0 0 0,22-22 15,-22 1-15,0 0 0,1 0 16,-1 0-16,-21 0 0,0-1 0,1-20 16,-1 21-16,-21 0 0,0-22 15,0 22-15,0 0 0,-21 0 0,-1 0 16,1 0-16,-21-1 0,21 1 0,-22 21 16,1 0-16,-21 0 0,20 0 15,-20 0-15,-1 0 0,22 21 0,-22 1 16,22 20-16,0-21 0,-1 21 15,22 1-15,0-1 0,0 0 16,21 22-16,0-22 0,0 1 0,0-22 16,0 21-16,21 0 0,0-20 15,0-1-15,1 0 0,20 0 16,-21 0-16,21 0 0,-20-21 0,20 0 16,0 22-16,-21-22 0,22 0 15,-22 0-15,0 0 0,-63 0 31,21-22-31,-22 22 16,1 0-16,0 0 0,-1 0 0,1 22 16,0-22-16,-1 21 0,1 0 15,0 0-15,20 0 0,-20 22 0,21-22 16,21 21-16,0-21 0,-21 22 16,21-22-16,0 0 0,0 21 15,0-21-15,21 1 0,0-1 16,0 0-16,22-21 0,-22 21 0,21-21 15,0 0-15,1 0 0,-1 0 0,0 0 16,1 0-16,-1 0 0,0 0 16,22-21-16,-22 21 0,1-21 0,-1 0 15</inkml:trace>
  <inkml:trace contextRef="#ctx0" brushRef="#br0" timeOffset="18827.5">20934 1376 0,'0'0'16,"0"-21"-16,21 21 31,0 0-31,0 0 0,0 0 16,22 0-16,-22 0 16,0 21-16,0 0 0,0 0 0,-21 22 15,0-22-15,22 0 0,-22 21 16,0 1-16,0-22 0,0 21 0,-22-21 15,1 22-15,0-22 0,0 21 16,-21-21-16,20 0 0,1 1 0,0-1 16,0 0-16,0-21 0,0 0 15,21 21-15,0-42 32,21 0-32,0 0 0,0-1 0,0 1 15,22 0-15,-22 0 0,0-21 16,21-1-16,-21 22 0,22-21 15,-22-1-15,21 22 0,1-21 0,-1 21 16,-21 0-16,21-1 0,-20 1 16,-1 0-16,0 0 0,-42 21 31,0 0-31,-1 0 0,1 21 16,0 0-16,-21 0 0,21 1 15,-1 20-15,1-21 0,0 0 0,21 22 16,-21-22-16,21 21 0,0-21 15,-21 0-15,21 22 0,0-22 0,0 0 16,0 0-16,21 0 0,0 1 16,0-1-16,0-21 0,1 21 0,-1-21 15,21 0-15,-21 21 0,22-21 0,-1 0 16,0 0-16,1 0 0,-1 0 16,21 0-16,-20 0 0,-1-21 0,0 0 15,1 21-15,-22-21 0</inkml:trace>
  <inkml:trace contextRef="#ctx0" brushRef="#br0" timeOffset="19100.36">22183 1439 0,'0'-21'0,"0"42"0,0-63 0,0 21 16,-22 21 0,1 0-16,0 0 0,0 21 15,0 0-15,0-21 0,21 43 16,-22-22-16,1 0 0,0 21 0,0 1 15,0-22-15,0 21 0,21 0 16,0 1-16,-22-22 0,22 21 16,0-21-16,0 1 0,0-1 0,0 0 15,0 0-15,22 0 0,-1 0 16,0-21-16,0 0 0,0 0 16,0 0-16,1 0 0,20 0 15,-21 0-15,21 0 0,-20-21 0,20 0 16,-21 0-16,21 0 0,1 0 0,-1-22 15</inkml:trace>
  <inkml:trace contextRef="#ctx0" brushRef="#br0" timeOffset="19771.97">22648 1566 0,'-21'0'0,"42"0"0,-63 22 15,21-22-15,21 21 16,-21-21-16,21 21 15,21-21 17,0 0-32,0 0 15,0 0-15,0-21 0,1 21 0,-1-21 16,0 21-16,0-22 0,0 1 16,0 21-16,-21-21 0,0 0 0,22 0 15,-22 0 1,-22 21-1,1 0-15,0 0 0,0 0 16,0 21-16,0 0 0,-1 0 16,1 0-16,0 0 0,0 1 0,0-1 15,0 21-15,21-21 0,0 22 0,-22-1 16,22-21-16,0 0 0,0 22 16,0-22-16,0 0 0,0 0 15,22 0-15,-22 0 0,21 1 0,21-22 16,-21 21-16,22-21 0,-1 0 0,0 0 15,1 0-15,-1 0 0,0 0 0,1 0 16,-1-21-16,0-1 0,22 1 16,-22 21-16,0-42 0,1 21 15,-1 0-15,-21-22 0,22 1 16,-1 0-16,-21-1 0,0 1 0,0 0 16,1-22-16,-1 22 0,-21-1 0,0 1 15,0 0-15,0 21 0,0-1 16,0 1-16,0 0 0,0 0 0,-21 21 31,21 21-31,-22 21 0,1-20 0,21-1 16,0 21-16,0 0 0,0 1 15,0-1-15,0 0 0,0 22 0,0-22 16,0 1-16,0-22 0,0 21 16,0 0-16,0-20 0,0-1 15,0 0-15,21 0 0,1 0 0,-22 0 16,21-21-16,-21 22 0,21-22 15,0 0-15,0 0 0,0 0 16,1 0-16,-1-22 0,0 22 16,0-21-16,0 0 0,0 21 15</inkml:trace>
  <inkml:trace contextRef="#ctx0" brushRef="#br0" timeOffset="19939.87">24066 1926 0,'0'0'0,"0"21"32,-21-21 15,0 0-47,21-21 0</inkml:trace>
  <inkml:trace contextRef="#ctx0" brushRef="#br0" timeOffset="29595.37">19219 7959 0,'0'0'0,"-21"0"0,21 21 15,-21-21-15,42-21 63,0 21-63,0-21 0,1 21 0,-22-22 16,21 1-16,0 21 0,-21-21 0,21 21 0,-21-21 15,0 0 1,0 0-16,-21 21 15,0 0-15,0 0 0,-22 0 0,22 0 16,-21 0-16,-1 0 0,1 21 16,21-21-16,-21 21 0,-1 0 0,1 0 15,21 0-15,0 1 0,-1-1 16,1 0-16,0 0 0,21 0 0,0 0 16,0 1-16,0-1 0,0 0 0,0 0 15,21 0-15,0 0 16,1-21-16,-1 22 0,0-1 0,0 0 15,0 0-15,22 0 0,-22 0 0,0 1 16,0-1-16,21 0 0,-20 0 16,-22 0-16,21 0 0,0-21 0,-21 22 15,0-1-15,0 0 0,0 0 0,0 0 16,-21 0-16,0 1 0,-22-1 16,1-21-16,21 21 0,-22-21 0,1 0 15,-21 21-15,20-21 0,-20 0 0,20 0 16,1 0-16,-21-21 0,-107-43 31,128 43-31,21 0 0,0 0 0,-22-21 16,22 20-16,0-20 0,21 21 15,-21-21-15,21 20 0,-21-20 0,21 21 16,0 0-16,0 0 0,0-1 16,21 22-16,0 0 0,0 0 15,21 0-15,-20 0 0,20 0 0,0 0 16,-21 0-16,22 0 0,-1 0 0</inkml:trace>
  <inkml:trace contextRef="#ctx0" brushRef="#br0" timeOffset="29916.19">19452 7895 0,'0'-21'0,"0"42"0,-21-21 32,21 21-32,-21 1 15,21 20-15,-21 0 0,21 1 16,0-1-16,-22 0 0,1 1 0,21-1 16,-21 0-16,21 1 0,0-1 0,-21 0 15,21 1-15,-21-22 0,21 21 16,0-21-16,0 22 0,0-22 15,0 0-15,0 0 0,0 0 16,21 0-16,0-21 16,0 0-16,0 0 0,1-21 15,-1 0-15,0 21 0,0-21 0,0 0 16,0 0-16</inkml:trace>
  <inkml:trace contextRef="#ctx0" brushRef="#br0" timeOffset="30115.07">19177 8382 0,'0'0'15,"-21"0"-15,42 0 32,0 0-32,0 0 0,0 0 15,1 0-15,-1 0 0,21 0 0,-21 0 16,22 0-16,-1 0 0,-21 0 15,0 0-15,22-21 0,-22 21 0,0 0 16</inkml:trace>
  <inkml:trace contextRef="#ctx0" brushRef="#br0" timeOffset="30724.72">19791 8488 0,'0'21'0,"63"-21"31,-42-21-31,1 21 0,-22-21 16,21 0-16,0 21 0,0-22 0,-21 1 15,0 0-15,0 0 0,0 0 16,0 0-16,0-1 0,0 1 0,0 0 16,0 0-16,-21 0 0,0 0 0,0-1 15,-1 22-15,1 0 0,0 0 16,-21 0-16,21 0 0,-22 0 0,22 22 15,-21-1-15,-1 0 16,22 0-16,-21 0 0,21 22 0,0-22 16,-1 21-16,1-21 0,0 22 0,21-22 15,-21 0-15,21 21 0,0-21 16,0 1-16,0-1 0,21 0 0,0-21 16,0 21-16,1-21 0,20 0 0,-21 0 15,21 0-15,-20 0 0,20 0 16,-21 0-16,21 0 0,-20-21 0,20 21 15,-21-21-15,21 0 0,-20-1 16,-1 1-16,0 0 0,0 0 0,0 0 16,-21 0-16,21-22 0,-21 22 15,22 0-15,-22 0 0,0 0 0,0-1 16,0 1-16,0 0 0,0 42 31,0 0-31,0 1 16,0-1-16,0 0 0,0 21 15,-22-21-15,22 1 0,0-1 0,0 0 16,0 0-16,0 0 0,0 0 16,0 1-16,22-22 15,-1 0-15,0 0 0,0 0 16,0 0-16,0 0 0,22 0 0,-22 0 16,21-22-16,1 22 0,-22-21 0,21 0 15,-21 0-15,0 0 16,22 0-16,-22-1 0,-21 1 0,21 0 15</inkml:trace>
  <inkml:trace contextRef="#ctx0" brushRef="#br0" timeOffset="31151.48">20489 8340 0,'21'-21'16,"-42"42"-16,21-42 31,-21 42-31,0-21 16,21 21-16,0 0 0,0 0 0,0 0 16,0 1-16,-21-1 0,21 0 0,0 0 15,0 0-15,-21-21 0,21 21 16,0 1-16,0-1 0,0 0 15,-22-42 32,22 0-31,0-1-16,0 1 0,0 0 0,0 0 16,0 0-16,0 0 0,22-1 15,-1-20-15,0 21 0,0 0 16,0 0-16,22-1 0,-22 1 0,21 0 0,0 21 15,1 0-15,-1 0 0,0 0 16,1 0-16,-22 0 0,21 21 16,1 0-16,-22 1 0,0-1 0,0 0 15,-21 0-15,0 0 0,0 22 16,0-22-16,0 0 0,0 0 0,0 0 16,0 0-16,0 1 0,0-1 0,-21 0 15,0 0-15,21 0 16,0-42 31,0 0-47,21 0 0,0 0 15</inkml:trace>
  <inkml:trace contextRef="#ctx0" brushRef="#br0" timeOffset="34051.82">21463 8424 0,'21'0'16,"-21"-21"0,0 0-1,21 0-15,-21 0 16,0 0-16,0-1 0,0 1 15,0 0-15,0 0 0,-21 0 16,0 21-16,0 0 16,0 0-16,-1 0 0,1 0 15,0 0-15,0 0 0,-21 21 0,20 0 16,1 0-16,0 22 0,0-22 16,0 0-16,0 0 0,-1 21 15,1-20-15,0-1 0,21 21 0,-21-21 16,21 0-16,0 1 0,0-1 15,0 0-15,0 0 0,21-21 16,0 0-16,0 21 0,1-21 0,-1 0 16,0 0-16,0 0 0,0 0 0,22 0 15,-22 0-15,0 0 0,0-21 16,0 21-16,0-21 0,1 0 0,-1 0 16,0-1-16,0 1 0,-21-21 0,21 21 15,0-22-15,1 22 0,-22-21 16,21 0-16,0-1 0,-21-20 0,21 20 15,-21 1-15,0-21 0,0 20 16,0 22-16,0-21 0,0 21 16,0-1-16,0 1 0,0 0 0,-21 42 31,21 22-31,-21-22 0,0 21 16,21 0-16,0 1 0,0-1 0,0 0 15,0 1-15,0 20 0,0-20 16,0-22-16,0 21 0,0 0 0,0-20 15,0 20-15,0-21 0,0 0 0,21 0 16,0 1-16,0-1 0,0-21 0,0 21 16,1-21-16,-1 0 0,21 0 15,-21 0-15,22 0 0,-22 0 16,21 0-16,0 0 0,-20 0 0,20-21 16,-21 0-16,21 21 0,1-22 15,-22 1-15,0 0 0,0 0 0,0 0 16,1 0-16,-1-1 0,-21 1 0,21-21 15,-21 21-15,0 0 0,0-1 16,0 1-16,0 0 0,0 0 0,-21 21 16,0 0-16,-1 0 0,1 0 0,0 0 15,0 0-15,-21 0 16,20 0-16,1 21 0,-21 0 0,21 0 0,0 1 16,-1-1-16,1 0 0,0 21 15,21-21-15,0 1 0,0-1 16,0 0-16,0 0 0,0 0 0,0 0 15,0 1-15,21-22 0,0 0 16,1 0-16,-1 21 0,0-21 16,0 0-16,0 0 0,0 0 0,1 0 15,-1-21-15,0-1 0,0 1 0,0 21 16,0-21-16,-21 0 0,0 0 16,22 0-16,-1-22 0,-21 22 0,21-21 15,-21 21-15,0-1 0,0 1 16,0 0-16,0 0 0,0 0 15,0 42 1,-21 0-16,21 0 0,0 0 16,0 1-16,0-1 0,-21 0 15,21 0-15,0 0 0,0 0 0,0 1 16,0-1-16,0 0 0,0 0 0,0 0 16,21 0-16,0 1 15,0-22-15,0 0 0,0 0 16,1 0-16,20 0 0,-21 0 0,0 0 15,0 0-15,22-22 0,-22 22 16,0-21-16,0 0 0,22 0 16,-22 0-16,0-22 0,0 22 0,0-21 15,0 0-15,1-1 0,-1 1 16,0-22-16,0 22 0,-21-21 0,0-1 16,21 22-16,-21-1 0,0 1 0,21 0 15,-21 21-15,0-1 0,0 1 16,0 0-16,-21 42 15,0 0-15,0 1 16,21 20-16,-21-21 0,21 21 16,-21 22-16,-1-22 0,22 1 0,0-1 15,-21 0-15,21 1 0,-21-1 0,21 0 16,0 1-16,0-22 16,0 21-16,0-21 0,0 0 0,0 1 15,0-1-15,0 0 0,0 0 16,21-21-16,0 0 0,1 0 15,-1 0-15,0 0 0,21 0 0,-21 0 16,22 0-16,-22 0 0,21-21 0,-21 21 16,22-21-16,-1 0 0,-21-1 15,0 1-15,22 0 0,-22 0 16,0-21-16,-21 20 0,21 1 0,-21 0 0,21 0 16,-21 0-16,0 42 31,0 0-16,-21 0-15,0 0 0,21 1 16,-21-1-16,21 0 0,0 0 0,0 0 16,0 0-16,0 1 0,0-1 15,0 0-15,0 0 16,21-21-16,0 0 0,0 0 0,1 0 16,-1 21-16,0-21 0,0 0 0,0 0 15,0 0-15,1 0 0,-1-21 16,0 21-16,-21-21 0,0 0 15,0 0-15,0-1 0,0 1 0,0 0 16,0 0-16,-21 0 0,0-22 16,21 22-16,-22 0 0,1 0 15,0 21-15,0-21 0,0 21 0,0-21 16,-1 21-16,1 0 0,42 0 47,1 0-47,-1-22 0,0 22 15,21 0-15,-21-21 0,1 21 0,20 0 16,0 0-16,-21 0 0,22 0 16,-22 0-16,21 0 0,-21 0 15,22 21-15,-22 1 0,0-1 0,0 0 16,-21 0-16,0 0 0,21 0 0,-21 22 16,0-22-16,0 0 0,0 0 15,0 0-15,0 1 0,0-1 0,0 0 16,0 0-16,0 0 0,0 0 15,-21-21 1,21 22-16,-21-44 31,21 1-15,0 0-16,0 0 0,0 0 16,0-22-16,0 22 0,0 0 15,21-21-15,0 21 0,1-22 0,-1 22 16,0 0-16,0-21 0,21 20 15,-20 1-15,20 0 0,-21 21 0,0 0 16,22 0-16,-22 0 0,0 0 16,0 0-16,0 21 0,0 0 0,1 1 15,-1-1-15,-21 21 0,0-21 0,21 0 16,-21 22-16,0-22 0,0 21 16,0-21-16,0 1 0,0-1 0,0 0 15,0 0-15,0 0 0,0 0 16,-21-21-1,21-21 32,21 0-47,-21 0 16,21 0-16,0 0 0,0-1 0,1 1 16</inkml:trace>
  <inkml:trace contextRef="#ctx0" brushRef="#br0" timeOffset="34435.58">24384 8297 0,'0'22'16,"21"-22"15,0 0-15,0 0-16,1 0 0,-1-22 0,0 1 15,0 21-15,0-21 0,0 0 16,1 0-16,-1 0 0,-21-1 15,21 1-15,-21 0 0,21 0 0,-21 0 16,0 0-16,0-1 0,-21 22 16,0 0-16,0 0 15,-1 0-15,1 22 0,-21-1 0,21 0 16,0 21-16,-1-21 0,1 1 0,0 20 16,0-21-16,21 21 0,0-20 15,0-1-15,0 0 0,0 0 0,0 0 16,0 0-16,0 1 0,0-1 15,21 0-15,0-21 16,0 21-16,1-21 0,-1 0 16,0 0-16,0 0 0,0 0 0,0 0 15,1 0-15,-1 0 0,0 0 16,0-21-16,0 21 0,-21-21 0,21 21 16,1-21-16,-1 21 0</inkml:trace>
  <inkml:trace contextRef="#ctx0" brushRef="#br0" timeOffset="34631.48">24955 8488 0,'-21'0'16,"0"0"-16,21 21 0,-21-21 15,21-21 48</inkml:trace>
  <inkml:trace contextRef="#ctx0" brushRef="#br0" timeOffset="61542.97">3069 7916 0,'-21'0'94,"0"0"-94,-22 0 16,22 0-16,0 0 15,0 0-15,21 22 16,-21-22-16,42 0 62,0 0-46,0 0-16,22 0 0,-22 0 0,21 0 16,-21-22-16,22 22 0,-1 0 0,0 0 15,1-21-15,-1 21 0,0 0 16,1 0-16,-1-21 0,21 21 0,-20 0 16,20 0-16,-20-21 0,20 21 0,-21 0 15,1 0-15,-1 0 0,-21-21 16,22 21-16,-22 0 0,0 0 0,0 0 15,0 0-15,-42 0 63</inkml:trace>
  <inkml:trace contextRef="#ctx0" brushRef="#br0" timeOffset="104130.82">18986 2815 0,'-21'0'63,"0"0"-32,42 0 79,0 0-110,1 0 0,-1 0 15,0 0-15,21 0 0,-21-21 16,22 21-16,-1 0 0,0 0 0,-20 0 15,20 0-15,0-21 0,1 21 16,-1 0-16,85 0 16,-106 0-16,0 0 15,0 0-15,1 0 0</inkml:trace>
  <inkml:trace contextRef="#ctx0" brushRef="#br0" timeOffset="104628.54">19113 3112 0,'22'0'0,"-44"0"16,65 0-16,-1 0 0,-21 0 15,0 0-15,22 0 0,-22 0 0,21 0 16,-21 0-16,22 0 0,-22 0 16,21 0-16,-21 0 0,1 0 15,-1 0-15,21 0 0,-21 0 0,0 0 16,1 0-16,-1-22 16,0 22 15</inkml:trace>
  <inkml:trace contextRef="#ctx0" brushRef="#br0" timeOffset="105294.65">19262 3958 0,'0'0'15,"-22"0"-15,44 0 31,-1 0-15,0 0-16,21 0 16,-21 0-16,1 0 0,20 0 0,-21 0 15,0 0-15,22 0 0,-22-21 0,21 21 16,-21 0-16,22 0 16,-22 0-16,0 0 0,0 0 0,0 0 15,0 0-15,-21-21 16,22 21-16,-44 0 62,22 21-46</inkml:trace>
  <inkml:trace contextRef="#ctx0" brushRef="#br0" timeOffset="105678.51">19283 4212 0,'0'0'0,"-21"21"0,42-21 47,0 0-47,0 0 16,0 0-16,0 0 0,1 0 15,-1 0-15,0 0 0,21 0 16,-21 0-16,1 0 0,20 0 0,-21 0 16,0 0-16,0 0 0,1 0 15,-1 0-15,0 0 0,0 0 16,0 0-16,-21 22 47,0-1-32</inkml:trace>
  <inkml:trace contextRef="#ctx0" brushRef="#br0" timeOffset="111128.43">9461 4445 0,'0'21'79,"22"-21"-48,-1 0-16,0 0 1,0 0-16</inkml:trace>
  <inkml:trace contextRef="#ctx0" brushRef="#br0" timeOffset="111987.27">9567 4551 0,'-21'0'15,"0"21"1,0-21 0,0 0-1,-1 0 1,22 21-1,0-42 79,22 21-94,-1-21 16,0 21-16,0-21 0,0 21 15,0-21-15,1-1 16,-1 22-16,0-21 0,0 21 0,0-21 16,0 21-16,22-21 0,-22 0 15,0 21-15,21-21 0,-20-1 0,20 1 16,0 21-16,1-21 0,-1 0 16,0 0-16,1 0 0,-1-1 15,0-20-15,1 21 0,-1 0 0,-21 0 16,21-1-16,1 1 0,-1-21 0,0 21 15,-20 0-15,126-64 16,-106 64-16,0 0 16,1-1-16,-1 22 0,-21-21 0,22 0 15,-1 0-15,0 0 0,1 0 16,-1-1-16,0 1 0,1 0 16,-1 0-16,-21 0 0,21 0 15,-20-1-15,20-20 0,-21 21 0,0 0 16,22 0-16,-22-1 0,0 1 0,21 0 15,-21 0-15,1 0 0,20 0 16,-21-1-16,0 1 0,22 0 0,-1 0 16,-21 0-16,21 0 0,-20-1 15,20 1-15,-21 0 0,21 21 0,-20-21 16,-1 0-16,21 21 0,-21-21 0,0 21 16,1 0-16,-1-22 0,0 22 15,0 0-15,-21-21 16,21 21-16,0 0 47</inkml:trace>
  <inkml:trace contextRef="#ctx0" brushRef="#br0" timeOffset="113945.56">16616 2900 0,'0'0'0,"-21"0"0,-1 0 15,1 0 1,0 0-16,21-21 0,-21 21 16,0 0-16,0 0 0,-1-21 0,1 21 15,0-22-15,0 22 16,0 0-16,21-21 0,-21 21 15,42 0 79,0 0-78,0 0-16,-21 21 15,21-21-15,0 0 0,1 22 0,-1-1 16,21-21-16,-42 21 0,21-21 16,0 21-16,64 0 15,-64-21-15,0 21 16,1 1-16,-1-22 16,0 21-16,0 0 0,0-21 15,0 21-15,1-21 0,-1 21 0,0 0 16,0-21-16,0 22 0,0-22 15,1 21-15,-1 0 0,0-21 16,0 21-16,0 0 0,0-21 16,1 21-16,-1 1 0,0-22 0,0 21 15,0-21-15,0 21 0,22 0 16,-22-21-16,21 21 0,-21 0 0,22 1 16,-1-22-16,0 21 0,1 0 0,-22 0 15,21-21-15,1 21 0,-22 0 16,21 1-16,-21-22 0,0 21 0,22 0 15,-22-21-15,0 21 0,21 0 16,-20-21-16,-1 21 0,0-21 16,0 22-16,0-1 0,0-21 0,1 21 15,-1-21-15,0 21 0,0-21 16,0 21-16,22-21 0,-22 21 0,0-21 16,21 22-16,-21-22 0,1 21 15,20-21-15,-21 21 0,0-21 0,0 0 16,1 21-16,-1-21 0,0 0 0,0 21 15,0-21-15,0 21 16,1-21-16,-1 0 0,-21 22 0,21-22 0,0 0 16,0 21-16,0-21 0,1 0 15,-1 21-15,0-21 0,0 21 0,0-21 16,0 21-16,1-21 0,-1 21 16,-21 1-16,21-22 15,0 21-15,-21 0 16,21-21-1,0 0-15,-21 21 0,0 0 16,22-21 0,-1 0-16,-21 21 15,21-21 1,-21 22-16,21-22 16,-21 21-1,21-21-15,-21-21 94,-21 21-94,0-22 16,0 1-16,0 21 0,-1-21 0,1 0 15</inkml:trace>
  <inkml:trace contextRef="#ctx0" brushRef="#br0" timeOffset="116734.7">12785 1249 0,'-22'0'63,"22"21"-63,0 0 0,-21 0 0,21 22 15,-21-22-15,0 21 0,21-21 16,-21 22-16,21-1 0,-21 0 0,-1 1 15,22-1-15,-42 127 16,21-126 0,21-22-16,0 0 0,0 0 0,0 0 15,0 1-15,0-1 0,0-42 47,0-1-31,21 1-16,0-21 0,-21 21 15,21-22-15,-21 22 0,0-21 16,22 0-16,-1-1 0,0-20 16,-21 20-16,0 1 0,21 0 0,0-1 15,-21 1-15,0 0 0,0-1 16,0 1-16,0 21 0,0-21 0,0 20 16,21 1-16,-21 0 15,0 42 1,0 0-16,0 1 0,0-1 15,0 21-15,0 0 0,0 1 0,0-1 16,0 0-16,0 22 0,0-22 0,0 1 16,0 20-16,0-21 0,0 1 15,0-1-15,22-21 0,-22 22 16,0-22-16,0 21 0,21-21 0,-21 0 16,21-21-16,-21 22 0,0-1 0,21-21 15,0 0-15,-21-21 31,0-1-31</inkml:trace>
  <inkml:trace contextRef="#ctx0" brushRef="#br0" timeOffset="117223.42">12425 1799 0,'0'0'15,"-21"0"1,21 21-16,21-21 15,0 0-15,0 0 0,0 0 16,0 0-16,22 0 0,-1 0 16,-21 0-16,22 0 0,20-21 0,-21 0 15,1 21-15,20-21 0,-20 21 16,20-21-16,-21 0 0,1-1 0,-1 1 16,0 0-16,1 0 0,-22 0 15,21 0-15,-21-1 0,1 22 0,20-21 16,-42 0-16,21 0 0,-21 0 0,0 0 15,0-1 1,-21 44 15,21-1-31,0 0 16,0 21-16,0-21 0,0 22 16,-21-1-16,21 22 0,0-22 15,-21 0-15,21 22 0,0-22 0,0 22 16,-22-1-16,1-21 0,21 22 0,-21-22 15,0 22-15,-43 169 16,64-170-16,0 1 16,0-22-16,0 0 0,0 1 15,0 62 1,22-105 0,-1 0-16,0-21 0,-21 0 15,21 0-15,0 0 0,0 0 16,-21-22-16,0 1 0,22 0 0,-1-1 15</inkml:trace>
  <inkml:trace contextRef="#ctx0" brushRef="#br0" timeOffset="117543.36">13293 1778 0,'0'0'0,"-22"-42"0,1 21 16,21-22-16,-21 22 0,21 0 15,-21 0-15,21 0 0,0-1 0,0 1 0,0 0 16,21 21-16,0-21 15,0 21-15,22 0 0,-22 0 0,21 0 16,1 0-16,-1 0 0,0 0 0,-21 0 16,22 0-16,-1 0 0,-21 21 15,22 0-15,-22 0 0,0 22 0,-21-22 16,0 0-16,0 0 0,0 22 16,0-22-16,-42 0 0,20 0 0,-20 0 15,21 0-15,-21 1 0,-1-22 0,1 21 16,0 0-16,-1-21 0,22 0 15,-21 21-15,21-21 0,-1 0 0,44 0 47,-1 0-47,0 0 0,0 0 0,0-21 16,22 21-16</inkml:trace>
  <inkml:trace contextRef="#ctx0" brushRef="#br0" timeOffset="118047.65">14224 1524 0,'0'0'0,"0"-21"16,0 0-16,-21 0 16,0 21-16,-1 0 0,22-22 0,-21 22 0,0 0 15,0 0-15,-21 0 16,20 0-16,1 0 0,0 22 0,0-22 15,-21 21-15,20 0 0,-20 0 16,21 21-16,0-20 0,0 20 0,-1-21 16,1 21-16,21-20 0,0-1 0,0 21 15,0-21-15,0 0 0,0 1 16,0-1-16,21 0 0,1-21 16,-1 0-16,0 0 0,0 0 15,21 0-15,-20 0 0,-1 0 0,21 0 16,0-21-16,-20 0 0,20-1 15,-21 1-15,21 0 0,-20 0 16,-1 0-16,0-22 0,0 22 0,0 0 16,-21 0-16,0 0 0,0 0 0,0-1 15,0 1-15,-21 42 32,0 1-32,0-1 15,21 21-15,0-21 0,-21 0 16,21 1-16,0-1 0,-22 0 0,22 0 15,0 0-15,0 0 0,0 1 16,0-1-16,22-21 0,-1 21 0,0-21 16,21 0-16,-21 0 15,1 0-15,-1 0 0,0 0 16,21 0-16,-21-21 0,22 0 0</inkml:trace>
  <inkml:trace contextRef="#ctx0" brushRef="#br0" timeOffset="118321.87">14753 1461 0,'0'0'16,"0"-22"-16,-21 1 15,0 21 1,0 0-16,-1 21 0,1 1 0,0-22 16,0 21-16,0 0 0,21 0 15,-21 21-15,-1-20 0,22 20 16,0-21-16,0 21 0,0-20 0,0-1 15,0 21-15,0-21 0,0 0 0,0 1 16,0-1-16,22 0 0,-1-21 16,0 21-16,21-21 0,-21 0 0,1 0 15,20 0-15,-21 0 0,21 0 16,-20-21-16,20 21 0,0-21 0,-21 0 16,22-1-16,-22 1 0,21-21 15,1 21-15</inkml:trace>
  <inkml:trace contextRef="#ctx0" brushRef="#br0" timeOffset="118795.4">15261 1291 0,'0'0'0,"0"-42"16,0 21-16,0 0 0,-21 21 15,0 21 1,0 0-16,21 0 0,0 0 16,-22 0-16,1 1 0,21 20 15,0-21-15,0 21 0,0 1 0,0-1 16,0 0-16,0-20 0,0 20 0,0 0 15,0 1-15,0-22 0,0 21 16,0-21-16,0 0 0,0 1 0,0-1 16,0 0-16,0-42 47,0 0-47,0-1 15,0 1-15,0 0 0,0-21 0,0 21 16,0-22-16,0 22 0,21-21 0,1 21 15,-1-1-15,0 1 0,21 0 16,-21 0-16,1 21 0,20 0 0,0 0 16,-21 0-16,22 0 0,-22 0 15,21 0-15,-21 21 0,1 0 0,-1 0 16,0 1-16,0-1 0,0 0 16,-21 0-16,0 21 0,0-20 15,0-1-15,0 21 0,0-21 0,0 0 16,0 1-16,-21-1 0,21 0 15,-21 0-15,21 0 16,-21-21-16,42 0 31,0 0-31,-21-21 0,21 0 16,0 0-16,-21 0 0</inkml:trace>
  <inkml:trace contextRef="#ctx0" brushRef="#br0" timeOffset="119206.7">15854 1588 0,'0'21'47,"21"-21"-31,0 0-1,0 0-15,0 0 0,1 0 0,-1 0 16,0-21-16,0 21 0,0-22 15,0 1-15,-21 0 0,22 21 16,-22-21-16,0 0 0,0 0 16,-22 21-1,1 0-15,0 0 0,0 0 16,-21 0-16,20 21 0,1 0 0,-21 0 16,21 0-16,0 0 0,-22 22 15,22-22-15,21 21 0,0-21 0,0 1 16,0 20-16,0-21 0,0 0 15,0 0-15,21-21 0,0 22 0,1-22 16,20 0-16,-21 0 0,21 0 16,-20 0-16,20 0 0,-21 0 0,21 0 15,-20 0-15,20-22 0,-21 22 16,21-21-16,-20 21 0,-1-21 16,-21 0-16</inkml:trace>
  <inkml:trace contextRef="#ctx0" brushRef="#br0" timeOffset="119734.84">13822 3471 0,'-21'0'0,"-1"0"31,22 22-31,0 20 0,-21-21 16,21 0-16,0 22 0,0-22 0,0 21 15,0 0-15,0 1 0,0-1 0,0-21 16,0 22-16,0 20 0,0-21 16,0 1-16,21-1 0,-21-21 0,22 22 15,-22-1-15,0-21 0,21 0 0,0 0 16,-21 1-16,21-1 0,-21 0 16,0-42 15,0 0-16,0-22-15,0 22 0,-21 0 0</inkml:trace>
  <inkml:trace contextRef="#ctx0" brushRef="#br0" timeOffset="120039.66">13674 3725 0,'-22'-42'0,"44"84"0,-44-105 0,1 42 16,21-22-16,0 22 0,0 0 0,0 0 15,0 0-15,0 0 0,21-1 16,1 1-16,-1 0 0,21 21 15,-21 0-15,22-21 0,-1 21 16,0 0-16,1 0 0,20 0 0,-21 21 16,22 0-16,-22 0 0,1 1 15,-1-1-15,0 21 0,-21-21 0,-21 22 16,0-22-16,0 21 0,-21-21 0,-21 22 16,0-22-16,-1 0 0,1 0 15,-22 0-15,1 0 0,21 1 0,-1-1 16,-20 0-16,42-21 0,-22 0 0,22 21 15,0-21-15,0 0 0,42 0 32,0-21-17,21 0-15,-20 21 0,20-21 16,0-1-16</inkml:trace>
  <inkml:trace contextRef="#ctx0" brushRef="#br0" timeOffset="120491.4">14690 3514 0,'21'-21'16,"-42"21"-1,-1 0 1,22 21-16,-21-21 0,0 21 16,0 0-16,0 0 0,0 22 15,21-22-15,-22 21 0,1-21 0,21 0 16,-21 22-16,21-22 0,0 21 0,0-21 15,0 22-15,0-22 0,0 0 16,0 0-16,0 22 0,21-43 0,0 21 16,1 0-16,-1 0 0,0-21 15,0 0-15,0 0 0,0 0 0,1 0 16,-1 0-16,0 0 0,0 0 0,21-21 16,-20 21-16,-1-21 0,21 0 15,-21-1-15,0-20 0,22 21 0,-22 0 16,-21-22-16,0 22 15,21-21-15,-21 0 0,0-1 0,0 22 16,0-21-16,-21 21 0,21-1 0,-21-20 16,0 42-16,-1-21 0,1 21 0,0 0 15,0 0-15,0 0 0,0 0 16,-1 0-16,1 21 0,0-21 0,21 21 16,-21 0-16,0 1 0,21-1 15,0 0-15,0 0 16,0 0-16,21-21 0,0 0 15,0 0-15,22 0 0,-1 0 16</inkml:trace>
  <inkml:trace contextRef="#ctx0" brushRef="#br0" timeOffset="120759.25">15600 3514 0,'0'0'0,"0"-21"0,-21 42 47,-1-21-47,22 21 0,0 0 0,-21 0 16,0 0-16,0 22 0,21-22 15,-21 0-15,21 21 0,0-20 0,-21 20 16,21-21-16,-22 21 0,22-20 16,0-1-16,0 0 0,-21 21 15,21-21-15,0 1 0,0-1 0,0 0 16,0 0-16,0 0 0,21-21 31</inkml:trace>
  <inkml:trace contextRef="#ctx0" brushRef="#br0" timeOffset="121035.09">15049 4085 0,'0'0'0,"-21"0"16,0 21-16,21 1 0,-21-22 0,21 21 16,0 0-16,0 0 0,21 0 15,0-21-15,22 21 0,-22-21 16,21 0-16,0 0 0,1 22 0,-1-22 16,0 0-16,1 0 0,-1 0 0,0 0 15,1 0-15,-22 0 0,21-22 16,-21 22-16,1-21 0,-1 21 0,0-21 15,0 0-15,0 21 0,0-21 0,-21 0 16,0-1-16,0 1 16,22 0-16,-22 0 0,0 0 15,0 0-15,0-1 0,0 1 0,0 0 16</inkml:trace>
  <inkml:trace contextRef="#ctx0" brushRef="#br0" timeOffset="121243.48">15028 3493 0,'0'0'16,"-21"0"-16,0 0 0,42 0 15,21 0 1,-20 0-16,20 0 0,0 0 0,1 0 16,20 0-16,-21 0 0,22 0 15,-22 0-15,1 0 0,-1 0 16,-21 0-16,0-22 0,0 22 0,1-21 15,-1 0-15,-21 0 0,0 0 16</inkml:trace>
  <inkml:trace contextRef="#ctx0" brushRef="#br0" timeOffset="121998.56">16510 2561 0,'21'0'0,"-21"21"16,21-21-16,0 0 16,-21-21 30,-21 21-14,0 0-32,0 0 0,0 0 15,0 0-15,-22 0 0,1 21 16,21 1-16,-22-22 0,-20 21 0,21 0 16,-1 0-16,1-21 0,0 21 15,-1 0-15,1 1 0,0-22 0,20 21 16,1 0-16,0-21 0,0 0 0,21 21 15,0 0 1,0 0-16,21 1 16,-21-1-16,21 0 15,22 0-15,-22 0 0,0 22 0,0-22 16,21 21-16,-20-21 0,-1 22 0,0-1 16,21-21-16,-42 21 0,21-20 15,1-1-15,-1 0 0,0 0 0,0 0 16,-21 0-16,21 1 0,0-22 0,1 0 15</inkml:trace>
  <inkml:trace contextRef="#ctx0" brushRef="#br0" timeOffset="122835.08">11684 2836 0,'-21'0'15,"42"0"32,0 0-47,21 0 16,-20 0-16,-1 0 0,21 0 0,0 0 15,1 0-15,-1 0 0,22 0 16,-22 0-16,21 0 0,-20 0 16,20 0-16,-20 0 0,-1 0 0,0 0 15,-21 0-15,1 0 0,-1 0 16,0 22-16,-21-1 0,0 0 15,-21 0-15,0 0 0,-1 0 16,-20 22-16,21-22 0,-21 21 16,-1-21-16,1 22 0,0-22 0,-1 21 15,1 1-15,0-22 0,20 0 0,1 21 16,0-21-16,0 1 0,21-1 16,-21 0-16,21 0 0,21-21 15,0 0-15,0 0 16</inkml:trace>
  <inkml:trace contextRef="#ctx0" brushRef="#br0" timeOffset="142458.31">12785 2223 0,'0'0'0,"-22"0"16,1 0-16,0 0 15,0 0-15,0 0 0,0 0 16,-1 0-16,1 0 16,0 0-16,0 0 15,0 0-15,0 0 16,42 0 31,0 0-32,0 0-15,0 0 0,22 0 0,-1 0 16,0 0-16,1 0 0,20 0 0,22 0 16,-22 0-16,22 0 0,0 0 15,20 0-15,-20 0 0,0 0 0,21 0 16,-1-22-16,1 22 0,0 0 16,0 0-16,21 0 0,-21 0 15,21-21-15,-21 21 0,-1 0 0,1 0 16,-21 0-16,21 0 0,-22 0 15,1 0-15,0-21 0,-1 21 0,-20 0 16,-1 0-16,1 0 0,-1 0 16,1 0-16,-22 0 0,1-21 0,-1 21 15,-21 0-15,0 0 0,0 0 0,1 0 16,-1 0-16,0 0 16,-21-21 15,0 42 78</inkml:trace>
  <inkml:trace contextRef="#ctx0" brushRef="#br0" timeOffset="142783.12">14351 4995 0,'-21'0'15,"42"0"-15</inkml:trace>
  <inkml:trace contextRef="#ctx0" brushRef="#br0" timeOffset="143523.2">13420 4657 0,'-22'0'16,"44"0"78,-1 0-79,0 0-15,0-21 0,0 21 0,0 0 16,22 0-16,-1 0 0,0 0 0,1 0 16,20 0-16,1 0 0,-1 0 15,22 0-15,0-22 0,20 22 0,-20 0 16,21 0-16,-21 0 0,20 0 15,-20 0-15,0 0 0,-1 0 16,22 0-16,-21 0 0,-22 0 0,22-21 16,-21 21-16,20 0 0,-20 0 0,-22 0 15,0-21-15,22 21 0,-43 0 16,21 0-16,-20 0 0,-1 0 0,0-21 16,0 21-16,0 0 0,-42 0 62,0 0-46,0 0-16,0 0 0,-1 0 15,1 0-15</inkml:trace>
  <inkml:trace contextRef="#ctx0" brushRef="#br0" timeOffset="144058.74">13716 4847 0,'-21'0'0,"42"0"16,-63 0-16,20 0 0,1 0 15,0 0-15,42 0 47,0 0-47,1 0 0,20 0 0,21 0 16,-20 0-16,41-21 0,-20 21 15,21 0-15,20 0 0,-20-21 0,21 21 16,-21 0-16,20-21 0,-20 21 0,0 0 16,-1-21-16,1 21 0,0-22 15,-22 22-15,22 0 0,-43 0 0,22 0 16,-22 0-16,0 0 0,1 0 0,-22 0 15,0 0-15,0 0 0,-42 0 63,0 0-63,0 0 0,21-21 0,-21 21 16,-1-21-16,1 21 0</inkml:trace>
  <inkml:trace contextRef="#ctx0" brushRef="#br0" timeOffset="144903.26">12912 2307 0,'-22'21'0,"-83"22"31,105-22-31,0 0 31,21-21-31,0 0 16,21 0-16,22 0 16,20 0-16,1 0 0,0 21 0,21-21 15,21 0-15,-22 0 0,22 0 16,22 21-16,-22-21 0,21 0 0,0 22 15,-21-22-15,0 0 0,0 0 0,0 21 16,0-21-16,-21 0 0,0 0 16,-22 0-16,22 0 0,-42 0 0,-1 0 15,1 0-15,-22 0 0,0 0 16,-21 0-16,1 0 0,-1 0 0,-42 0 62,-1-21-62,1 21 16,21-22 0,-21 22-1,21-21-15</inkml:trace>
  <inkml:trace contextRef="#ctx0" brushRef="#br0" timeOffset="149754.35">9737 3958 0,'0'0'0,"21"0"15,0-21-15,-21 0 16,21 21-16,0 0 0,-21-21 16,21 21-1,-21-21-15,-21 42 63,21 0-48,-21 0-15,0 0 0,0 0 0,21 22 16,-21-22-16,-1 21 0,1-21 16,0 22-16,0-1 0,0 0 0,0 1 15,-1-1-15,1-21 0,0 22 0,0-1 16,0 0-16,0-21 0,-1 22 15,1-1-15,0-21 0,0 0 0,0 22 16,0-22-16,-1 0 0,22 21 16,0-20-16,-21-1 0,0-21 15,21 21-15,-21 0 0,21 0 0,0-42 63,0 0-48,21 0-15,0 0 16,-21-1 0,21 22-16,1-21 0,-1 0 15,0 21-15,0 0 16,0-21-16,0 21 16,1 0-16,20 0 0,0 0 0,1-21 15,-1 21-15,0 0 0,22 0 0,-1 0 16,1 0-16,-22 0 0,22 0 15,-1 0-15,1 0 0,-1 0 0,-21 0 16,1 0-16,-1 0 0,0 0 0,1 0 16,-22 0-16,0 0 0,0 0 15,0 0-15,1 21 0,-1-21 0,-21 21 32,21-21-32,-42 0 46,0 21-46,-1-21 16,-20 0-16,21 0 0,0 0 16,-22 0-16,22 0 0,-21 0 15,0 0-15,-1 0 0,1 0 0,-22 0 16,22 0-16,-21 0 0,20 0 0,-20 0 16,20 0-16,1 0 0,-21 0 15,20 21-15,1-21 0,0 0 0,-1 0 16,1 0-16,21 22 0,-22-22 0,22 0 15,-21 0-15,21 21 0,0-21 16,-1 0-16,1 0 0,0 0 16,0 0-1,21-21 63,21-1-62,0 1-16,0 0 16,1 0-1,-1 0-15,-21 0 0,21-1 0,0 1 16,0 0-16,0 0 0,22-21 0,-22 20 16,21-20-16,-21 0 15,22-1-15,-1 1 0,0 0 0,-20-22 16,20 22-16,-21 0 0,0-1 15,0 1-15,1 0 0,-1 20 0,-21-20 16,21 21-16,-21 0 0,0 0 0,0-1 16,0 1-16,0 0 15,-21 42 32,0 0-47,-1 1 0,1-1 16,0 21-16,0 0 0,21 1 15,-21-1-15,0 0 0,-22 1 0,22 20 16,0-20-16,0-1 0,-22 0 0,22 1 16,0-1-16,-21 0 0,21 1 15,-1-1-15,1-21 0,0 21 0,0-20 16,0-1-16,0 0 0,-1 0 16,22 0-16,0 0 0,0 1 0,-21-22 15,21 21-15,-21-21 0,21 21 16,21-42 46,0 21-62,-21-21 16,22 21-16,-1 0 0,0-22 16,21 22-16,1-21 0,-1 21 0,0-21 15,22 21-15,-1 0 0,22 0 0,0-21 16,-22 21-16,22 0 0,-22 0 15,1 0-15,-1 0 0,1 0 0,-22 0 16,0 0-16,1 0 0,-1 0 16,0 0-16,-20 0 0,-1 0 0,0 0 15,0 0-15,0 0 0,-42 0 78,21-21-62,0 0-16</inkml:trace>
  <inkml:trace contextRef="#ctx0" brushRef="#br0" timeOffset="150711.09">12361 2985 0,'21'0'16,"-42"0"-16,64 0 0,-22-22 0,0 22 0,0 0 15,0 0 1,-21-21-16,-21 21 47,0 0-47,0 0 0,0 0 15,-1 21-15,-20 1 0,21-22 0,-21 42 16,-1-21-16,-20 0 0,20 22 16,-20-22-16,-1 21 0,1 22 0,-1-22 15,-20 21-15,20-20 0,1 20 16,-1-20-16,1 20 0,-1-21 0,1 22 16,-22-22-16,22 22 0,-22-22 0,0 22 15,-21-1-15,22 1 0,-22-22 16,21 21-16,-21 1 0,22-22 0,-1 1 15,0 20-15,22-42 0,-22 22 16,22-1-16,-1 0 0,1-21 0,-1 1 16,22-1-16,0 0 0,-1 0 15,1 0-15,0 0 0,20-21 16,1 22-16,0-22 0,0 0 0,21 21 16,-21-21-1,21-21 48,0-1-48,0 1 1,0 0 15,0 0-31,21 21 0,-21-21 0</inkml:trace>
  <inkml:trace contextRef="#ctx0" brushRef="#br0" timeOffset="151380.21">9927 3895 0,'0'0'0,"21"-21"0,22 21 0,-22-22 16,0 1-16,0 0 15,0 21-15,-21-21 16,0 42 15,-21 0-31,0 0 0,0 22 16,0-22-16,-1 21 0,-20 1 15,21 20-15,-21-21 0,-1 1 0,1 20 16,0-20-16,-1-1 16,1 21-16,0-20 0,-1-1 0,1-21 15,21 22-15,-22-22 0,22 0 0,0 21 16,0-42-16,21 21 0,0 1 16,-21-22-16,21 21 0,-21-21 15,21-21 32,21 21-47,0 0 0,-21-22 16,21 22-16,0 0 15,0 0-15,1 0 0,20-21 0,-21 21 16,21 0-16,22 0 0,-22 0 16,22 0-16,-1 0 0,1 0 15,-1 0-15,22 0 0,-22 0 0,1 0 16,-1 0-16,1 0 0,-22 0 0,22 21 15,-22-21-15,0 0 0,1 0 16,84 22 0,-106-1-16,0-21 15,0 0-15,-21 21 16,-21-21 15,0 0-15,0 0-16,0 0 15,21-21-15,-22 0 0,1 21 16,21-22-16,-21 22 0,0-21 0,0 0 16</inkml:trace>
  <inkml:trace contextRef="#ctx0" brushRef="#br0" timeOffset="151898.91">9737 4445 0,'0'0'0,"-22"0"0,1 0 0,21 21 16,-21-21-16,42 0 47,0 0-47,1 0 0,-1-21 15,0 21-15,21 0 0,1-21 0,-1 21 16,-21-21-16,21 0 0,22 21 16,-22-22-16,1 1 0,20 0 0,-21 0 15,22 0-15,-22-22 0,22 22 16,-1-21-16,1 0 0,-1 20 16,1-20-16,-1 0 0,22-1 0,-22 1 15,1 21-15,-1-21 0,1-1 0,-1 22 16,1-21-16,-1 21 0,1-22 15,-1 22-15,-20-21 0,20 21 0,1-22 16,-22 22-16,22-21 0,-1 21 16,-21-22-16,22 22 0,-22 0 0,22-21 15,-22 20-15,0 1 0,1 0 16,-1 21-16,-21-21 0,22 0 0,-22 21 16,-21-21-16,21 21 0,-21-22 31,-21 22 16,0 22-47,-1-1 15,1 0-15</inkml:trace>
  <inkml:trace contextRef="#ctx0" brushRef="#br0" timeOffset="155857.29">4381 3048 0,'-21'0'0,"21"21"16,0 0-16,0 1 15,0 20-15,-21 0 0,21 1 16,0-1-16,-21 0 0,21 1 0,0 20 16,0-21-16,-21 22 0,21-22 15,-21 1-15,21-1 0,0 0 0,0-21 16,-22 22-16,22-22 0,0 0 0,0 0 16,0 0-16,22-21 46,-1-21-46</inkml:trace>
  <inkml:trace contextRef="#ctx0" brushRef="#br0" timeOffset="156156.13">4381 3048 0,'0'0'16,"-21"0"-16,42 0 31,1-21-31,-1 21 16,0 0-16,0 0 0,0 0 0,22 0 15,-22 0-15,21 0 0,-21 0 16,22 0-16,-1 0 0,-21 0 0,0 0 15,22 0-15,-22 0 0,0 0 16,0 0-16,-21 21 16,-21 0-1</inkml:trace>
  <inkml:trace contextRef="#ctx0" brushRef="#br0" timeOffset="156377">4297 3471 0,'63'22'32,"-42"-22"-32,1 0 0,-1 0 15,0 0-15,0 0 0,21 0 0,-20 0 16,-1 0-16,0 0 0,0-22 0,0 22 15,0 0-15,1-21 16,-1 21-16,0 0 0,0 0 0</inkml:trace>
  <inkml:trace contextRef="#ctx0" brushRef="#br0" timeOffset="156851.73">4868 3429 0,'-21'-63'16,"21"41"0,0 1-1,21 21-15,0 0 0,1 0 0,-1 0 16,0-21-16,0 21 0,21 0 15,-20 0-15,-1 0 0,21 21 0,-21-21 16,0 21-16,1 1 0,-1-1 0,0 0 16,0 21-16,0-21 0,-21 22 15,0-22-15,21 0 0,-21 0 0,0 22 16,0-22-16,0 0 0,0 0 16,0 0-16,-21-21 0,0 21 15,21 1-15,-21-22 0,0 0 16,0 0-16,-1 0 15,22-22-15,0 1 16,0 0-16,0 0 0,0 0 16,0 0-16,0-1 0,0 1 15,0 0-15,22 0 0,-22-21 0,21 20 16,0 1-16,0 0 0,0 0 16,0 0-16,1 0 0,20 21 15,-21-22-15,0 22 0,0 0 16,1 0-16,-22-21 0,21 21 0,0 0 15</inkml:trace>
  <inkml:trace contextRef="#ctx0" brushRef="#br0" timeOffset="157262.49">5546 3493 0,'0'0'0,"0"21"0,21-21 31,0 0-31,0 0 16,0 0-16,0-21 0,1 21 15,-1-22-15,0 1 0,0 0 16,21 0-16,-20 21 0,-1-21 16,0 0-16,0-1 0,-21 1 0,0 0 15,21 0-15,-21 0 0,0 0 16,-21 21-1,0 0-15,0 21 0,0-21 16,-22 21-16,22 0 0,-21 21 16,21-20-16,-22-1 0,22 21 0,0-21 15,0 22-15,0-22 0,-1 21 16,22-21-16,-21 0 0,21 1 16,0-1-16,0 0 0,0 0 0,21 0 0,1-21 15,-1 21-15,0-21 16,0 0-16,21 0 0,1 0 0,-1 0 15,0 0-15,1 0 0,-1 0 0,22 0 16,-22 0-16,0-21 0,22 0 16,-22 0-16,-21 21 0</inkml:trace>
  <inkml:trace contextRef="#ctx0" brushRef="#br0" timeOffset="157636.56">6244 3514 0,'-21'21'16,"21"0"0,21-21-1,0 0 1,0 0-16,1-21 0,-1 21 16,0-21-16,21 21 0,-21-21 0,1-1 15,-1 1-15,0 0 0,0 0 16,-21 0-16,0 0 0,0-1 15,0 1-15,-21 21 16,0 0-16,0 0 0,-1 0 16,1 0-16,0 21 0,-21 1 15,21 20-15,-1-21 0,1 0 16,0 22-16,0-22 0,21 0 0,0 21 16,0-21-16,0 1 0,0-1 0,0 0 15,21-21 1,0 21-16,0-21 0,1 0 0,-1 0 15,21 0-15,-21 0 0,0 0 16,22 0-16,-22-21 0,0 21 0,21-21 16,-20 21-16</inkml:trace>
  <inkml:trace contextRef="#ctx0" brushRef="#br0" timeOffset="45246.61">5651 14097 0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3T03:06:02.8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1122 0,'-21'0'0,"0"0"15,21-21 1,21 21 15,0 0-31,43 0 16,-43 0-16,21-21 0,0 21 0,1 0 16,-1 0-16,0 0 0,1 0 15,-1 0-15,-21 0 0,22 0 16,-22 0-16,-21 21 15,0 0 1,-21-21-16,-1 0 0,-20 21 0</inkml:trace>
  <inkml:trace contextRef="#ctx0" brushRef="#br0" timeOffset="608.17">974 1228 0,'0'0'16,"0"21"-16,-22 0 0,22 0 16,0 0-16,0 1 0,0-1 0,-21 0 0,21 0 15,-21 0-15,21 0 0,0 1 16,0-1-16,-21 0 15,21 0-15,0 0 16,-21-21-16,21-21 47,21 0-47,0 0 16,0 0-1,0-1-15,1 22 0,-1-21 16,0 21-16,21 0 15,-21-21-15,22 21 0,-22-21 0,21 21 16,1 0-16,-1 0 0,0 0 0,-21 0 16,22 21-16,-1 0 15,-21-21-15,22 21 0,-22 1 0,0-1 16,-21 0-16,0 0 0,0 21 16,0-20-16,0 20 0,0-21 0,-21 21 15,0-20-15,-1-1 0,-20 21 16,21-21-16,-21 0 0,-1 1 15,22-1-15,-21-21 0,-1 0 0,22 21 16,-21-21-16,21 0 0,-22 0 16,22 0-16,0-21 0,0 0 0,0 21 15,21-22-15,-21 1 16,21 0-16,-22 21 0,22-21 16,0 0-1,22 21 1,-22-21-16,21 21 0,0-22 15,0 22-15,0-21 0</inkml:trace>
  <inkml:trace contextRef="#ctx0" brushRef="#br0" timeOffset="854.54">1947 1461 0,'21'0'32,"-21"21"15</inkml:trace>
  <inkml:trace contextRef="#ctx0" brushRef="#br0" timeOffset="2120.85">4000 783 0,'-21'0'16,"42"0"-16,-63-21 0,21 21 16,0 0-16,0 0 0,-1 0 15,1 0-15,0 21 16,0 0-16,0 1 0,21-1 15,0 21-15,0-21 0,0 22 16,0-22-16,0 21 0,0-21 0,0 0 16,0 22-16,0-22 0,21 0 15,0 0-15,0 0 0,0-21 0,1 22 16,20-22-16,-21 0 0,21 0 16,1 0-16,-22 0 0,21 0 0,1-22 15,-22 22-15,21-21 0,0 0 16,1 0-16,-22 0 0,21-22 0,-21 22 15,1 0-15,20-21 0,-42 21 16,21-22-16,-21 22 0,21 0 16,-21-21-16,0 20 0,0 1 15,0 0-15,-21 21 32,0 0-32,21 21 0,0 0 15,0 1-15,-21 20 0,21-21 16,-21 21-16,21 1 0,0-1 0,-22 0 15,22 1-15,0-1 0,0 0 16,0 1-16,0-1 0,0 0 0,0 1 16,0-1-16,0 0 0,0 1 15,0-22-15,0 21 0,0 1 0,0-1 16,0-21-16,0 21 16,0-20-16,0-1 0,0 21 0,0-21 15,0 0-15,-21 1 16,0-22-16,0 0 0,-21 0 15,20 0-15,1 0 0,-21 0 16,21-22-16,-22 22 0,22-21 0,-21 0 16,0 0-16,20 0 0,-20-22 15,21 22-15,0 0 0,0 21 0,-1-21 16,1 0-16,21 42 47,0 0-47,0 0 0,21-21 15,1 21-15,-22 1 0,21-1 16,0 0-16,0 0 0,0 0 0,0-21 16,1 21-16,-1-21 0,21 0 15,-21 0-15,22 0 0,-1 0 0,0 0 16,1 0-16,-1 0 0,21-21 0,-20 0 16,20 0-16,-20 0 0,20 0 15,1-22-15,-22 22 0,0-21 0,22-1 16,-22 1-16,0 0 15,1-1-15,-22 1 0,21 0 0,-21-1 0,1 1 16,-1 0-16,0-22 16,-21 22-16,0 0 0,0 20 0,0-20 15,0 21-15,0 0 0,0 0 16,0-1-16,0 65 31,0-22-31,-21 85 16,21-64-16,0 0 15,0 1-15,-21-1 0,21 0 0,-22 1 16,22-1-16,0 0 0,0 1 16,-21 20-16,21-20 0,0-1 15,-21-21-15,21 21 0,0 1 0,0-22 0,0 21 16,0-21-16,0 1 16,21-22-16,0 0 15,1 0-15,-1 0 16,-21-22-16,21 1 0,-21-21 15,21 21-15,0-22 0,-21 1 16,0 21-16,0-21 0</inkml:trace>
  <inkml:trace contextRef="#ctx0" brushRef="#br0" timeOffset="2324.07">4868 1228 0,'0'0'0,"-21"21"15,42-21 1,0 0-16,1 0 0,-1 0 16,0 0-16,21 0 0,-21 0 0,22 0 15,-22 0-15,21 0 0,-21 0 16,1 0-16,20 0 0,-21 0 0,21-21 16,-20 0-16,-1 21 0,0-22 15,0 22-15,0 0 0</inkml:trace>
  <inkml:trace contextRef="#ctx0" brushRef="#br0" timeOffset="3941.3">7239 1164 0,'0'-21'15,"0"0"1,0 0-16,21 0 16,0-1-16,0 1 0,1-21 0,-1 0 15,21 20-15,-21-20 0,22 0 16,-22-1-16,21 1 0,-21 0 0,0-1 16,1 22-16,-1-21 0,-21 21 15,0-22-15,0 22 0,-21 0 16,-1 0-16,-20 21 0,0 0 15,-1 0-15,1 0 0,0 0 0,-22 0 16,1 21-16,20 0 0,-20 0 16,-1 1-16,22-1 0,-21 21 0,20-21 15,1 22-15,21-22 0,0 21 16,21 0-16,0 1 0,0-1 0,21 0 16,0 1-16,21-1 0,-21 0 15,22 1-15,-1-1 0,0 0 0,1-20 16,-1 20-16,22 0 0,-43-21 15,21 22-15,0-22 0,1 21 16,-22-21-16,21 22 0,-21-22 0,-21 21 16,0 1-16,0-22 0,0 21 15,-21-21-15,0 22 0,0-22 0,-21 21 16,-1-21-16,1 0 0,-22-21 16,-20 22-16,20-22 0,22 0 15,-22 0-15,22 0 0,0-22 16,-1 1-16,1 0 0,0-21 0,21 21 15,-22-22-15,22 1 0,0 0 0,0-1 16,21-20-16,0 20 0,-21 1 16,21 0-16,0-22 0,0 43 0,0-21 15,0 21-15,0-22 16,21 22-16,0 21 16,0 0-16,-21 21 0,21 0 15,0 1-15,1 20 0,-1-21 0,0 21 16,0-20-16,0 20 0,0-21 15,1 21-15,-22 1 0,21-1 0,0-21 16,0 22-16,0-1 0,0-21 16,1 21-16,20-20 0,-21-1 0,0 0 15,0 0-15,22-21 0,-22 0 0,21 21 16,1-21-16,-22 0 0,21 0 16,-21-21-16,22 0 0,-1 0 0,0 0 15,1-1-15,-1-20 16,0 21-16,1-21 0,-1 20 0,-21-20 15,21 0-15,-20 21 0,-1-22 16,0 22-16,0-21 0,-21 21 0,0-1 16,0 1-16,0 0 15,0 42 1,0 0-16,-21-21 0,21 22 16,-21-1-16,0 0 0,21 21 15,0-21-15,0 1 0,0-1 0,0 21 16,0-21-16,0 0 0,0 1 15,0-1-15,0 0 0,21 0 0,0 0 16,0 0-16,0-21 0,0 0 16,1 0-16,20 0 0,-21 0 15,0 0-15,22 0 0,-22 0 0,21-21 16,-21 0-16,22 0 0,-22 0 16,0 0-16,0-1 0,0 1 0,0-21 15,-21 21-15,0 0 0,0-1 16,22 1-16,-22 0 0,0 0 0,0 0 15,-22 42 17,22 0-17,-21 0 1,21 0-16,0 1 0,0-1 0,0 0 16,0 0-16,0 0 0,0 0 15,21 1-15,1-22 0,-1 21 16,0-21-16,0 0 0,0 0 15,0 0-15,1 0 0,-1-21 16,21-1-16,-21 1 0,0 0 0,1 21 16,20-21-16,-21 0 0,0-22 15,0 22-15,1 0 0,-22 0 16,0-21-16,21 20 0,-21 1 0,0 0 16,21 0-16,-21 0 0,0 0 15,0 42 16,0 0-31,-21 0 0,21 0 16,-21 0-16,21 22 0,0-22 16,-22 21-16,22-21 0,0 22 0,0-1 15,-21 22-15,21-22 0,-21 21 0,21 1 16,0-1-16,0 1 0,0-1 16,0 1-16,0-1 0,0 1 0,-21-1 15,21 22-15,-21-21 0,21-1 0,0 1 16,0-22-16,0 21 0,-21-20 15,21-1-15,0 0 0,0 1 16,0-22-16,0 0 0,0 0 0,0 0 16,0-42-1,21 0 1,-21 0-16,0-21 0,0 20 0,21-20 16,0 0-16,-21-1 0,0-20 15</inkml:trace>
  <inkml:trace contextRef="#ctx0" brushRef="#br0" timeOffset="4266.42">8594 1609 0,'0'0'0,"-22"-43"0,22 22 15,-21-21-15,21 21 16,0 0-16,0-1 0,0 1 0,0 0 16,0 0-16,0 0 0,21 0 0,1 21 15,-1-22-15,0 22 0,21 0 16,-21 0-16,22 0 0,-1 0 0,0 0 15,1 0-15,-1 0 0,0 22 16,1-1-16,-22 0 0,0 0 0,0 0 16,-21 0-16,0 1 0,0-1 15,-21 0-15,0 21 0,0-21 0,-22 1 16,1 20-16,0-21 0,-1 0 0,1 0 16,0 1-16,-1-1 0,1-21 15,21 21-15,0-21 0,0 0 16,-1 0-16,44 0 31,-1 0-31,0-21 0,0 0 0,0-1 16,22 1-16,-1 0 0,0 0 15</inkml:trace>
  <inkml:trace contextRef="#ctx0" brushRef="#br0" timeOffset="4607.45">9313 1228 0,'0'0'0,"0"-21"16,0 42 15,0 0-31,0 0 0,0 0 0,0 0 16,0 1-16,-21 20 0,21 0 0,0 1 16,0-1-16,0 21 0,0-20 15,-21 20-15,21 1 0,-21-1 0,21 1 16,0-1-16,-21 1 0,-1-1 0,22 1 15,-21-1-15,0-20 0,21 20 16,0 1-16,-21-22 0,21 21 0,-21-20 16,21-1-16,0 85 15,0-106-15,0 0 16,0 1-16,0-1 0,0 0 16,21-21-16,-21-21 15,0 0-15,21-1 16,0 1-16,-21-21 0,21 0 0,-21 20 15,0-41-15,0 21 0,22-1 0</inkml:trace>
  <inkml:trace contextRef="#ctx0" brushRef="#br0" timeOffset="4923.39">9207 1545 0,'0'0'16,"0"-42"-16,0 0 0,0 20 0,-21-20 0,21 0 15,0 21-15,0-1 16,0 1-16,21 0 15,1 21-15,-1 0 0,0 0 0,0 0 16,21 0-16,1 0 0,-22 0 16,21 0-16,1 0 0,-22 21 0,21 0 15,-21 1-15,22-1 0,-22 0 16,-21 0-16,0 0 0,0 22 0,0-22 16,0 0-16,-21 21 0,-1-21 0,1 1 15,0-1-15,0 0 0,-21 0 16,20 0-16,1 0 0,0 1 0,0-22 15,0 0-15,0 21 0,-1-21 16,44-21 31,-1-1-47,21 22 0,-21-21 0,0 0 16</inkml:trace>
  <inkml:trace contextRef="#ctx0" brushRef="#br0" timeOffset="5370.83">10054 1249 0,'0'-21'15,"-21"21"17,0 21-32,0 0 15,-1 0-15,1 0 0,21 1 16,-21-1-16,0 0 0,0 21 0,0-21 15,21 22-15,0-22 0,-22 21 16,22 106 0,0-126-16,22-1 0,-1-21 15,0 21-15,21 0 0,-21-21 16,1 0-16,20 0 0,-21 0 0,21 0 16,-20 0-16,20-21 0,-21 0 15,0 0-15,22-1 0,-22 1 16,0 0-16,0 0 0,0-21 0,-21 20 15,0-20-15,0 21 0,0-21 16,0 20-16,0-20 0,0 21 0,0-21 16,-21 20-16,21 1 0,-21 0 0,0 0 15,0 21-15,-22 0 0,22 0 16,0 0-16,0 0 0,-22 0 0,22 21 16,0-21-16,0 21 0,0 0 15,21 1-15,0-1 0,0 0 16,0 0-16,0 0 0,21 0 15,0-21-15,0 0 0,22 0 16,-22 0-16,21 0 0</inkml:trace>
  <inkml:trace contextRef="#ctx0" brushRef="#br0" timeOffset="5827.6">10583 1355 0,'0'-21'0,"0"42"0,-21-64 0,0 22 16,21 0-16,0 0 15,0 0-15,21 21 16,0 0-16,0 0 0,1 0 16,-1 0-16,0 0 15,21 0-15,-21 21 0,1-21 0,-1 21 16,0 0-16,21 0 0,-21 1 15,1-1-15,-22 0 0,0 0 0,21 0 16,-21 0-16,0 1 0,0-1 0,0 21 16,0-21-16,0 0 0,-21 1 15,-1-1-15,1-21 0,0 21 0,21 0 16,-21-21-16,0 0 0,21 21 0,-21-21 31,21-21-31,0 0 16,0 0-16,0 0 0,0-22 15,0 22-15,0 0 16,21 0-16,-21 0 0,0-22 0,0 22 16,21 0-16,0 0 0,-21 0 15,21-1-15,-21 1 0,21 21 0,-21-21 16,22 21-16,-1-21 0,0 21 16,0-21-16,0 21 15,0-21-15,1 21 0,-1-22 0</inkml:trace>
  <inkml:trace contextRef="#ctx0" brushRef="#br0" timeOffset="6166.63">11642 677 0,'-22'0'15,"44"0"-15,-65 0 0,22 0 16,0 22 0,0-1-16,21 0 0,0 21 15,-21 1-15,21-1 0,-22 0 16,22 1-16,-21-1 0,21 21 16,0-20-16,-21-1 0,21 0 0,-21 1 15,0-1-15,21 0 0,0 1 16,0-22-16,-21 21 0,21-21 0,0 22 15,0-22-15,0 0 0,0 0 16,0 0-16,0 1 0,21-22 16,0 0-1,0 0-15,0-22 0,0 1 16,1 21-16,-1-21 0</inkml:trace>
  <inkml:trace contextRef="#ctx0" brushRef="#br0" timeOffset="6558.66">12065 1080 0,'0'0'0,"21"-22"0,-21 1 16,-21 21-1,0 0 1,0 21-16,-1-21 0,1 22 0,0-1 16,0 0-16,0 0 0,0 0 0,-1 0 15,1 1-15,0-1 0,21 0 16,0 0-16,0 0 0,0 0 15,0 1-15,21-22 16,0 21-16,1-21 0,20 0 16,-21 0-16,0 21 0,0-21 15,1 0-15,-1 0 0,0 21 16,0-21-16,0 0 0,0 21 16,-21 0-1,0 1-15,-21-22 16,0 0-16,0 21 0,0-21 0,-22 0 15,22 0-15,0 21 0,0-21 0,0 0 16,-85 21 0,85-21 15,21-21-31,0 0 16,0 0-16</inkml:trace>
  <inkml:trace contextRef="#ctx0" brushRef="#br0" timeOffset="6854.7">11197 931 0,'0'0'0,"21"-21"15,0 21-15,22 0 16,-1 0-16,0-21 0,1 21 15,-1 0-15,22 0 0,-22-21 0,21 21 16,1 0-16,-22 0 0,22 0 16,-22 0-16,0 0 0,1 0 0,-1-21 15,0 21-15,-20 0 0,-1 0 16,0 0-16,-42 0 62</inkml:trace>
  <inkml:trace contextRef="#ctx0" brushRef="#br0" timeOffset="8254.46">14097 1355 0,'0'0'16,"21"0"-16,0 0 0,0 0 16,1 0-16,20 0 0,-21-21 0,0 21 15,0-22-15,1 1 0,-1 0 16,0 0-16,-21 0 0,0 0 16,0-1-16,0-20 0,0 21 0,0 0 15,0-22-15,-21 22 0,0-21 16,-22 21-16,22 0 0,0-1 15,-21 1-15,20 0 0,-20 21 0,0 0 16,21 0-16,-22 0 0,1 21 0,0 22 16,20-22-16,-20 0 15,0 21-15,21 1 0,-22-1 0,22 0 16,0 1-16,0-1 0,21 0 0,0 1 16,0-1-16,0 0 0,0-21 15,0 22-15,0-22 0,0 21 0,0-21 16,21 1-16,0-1 0,0-21 15,22 0-15,-22 0 0,0 0 0,0 0 16,21 0-16,-20 0 0,20 0 0,-21-21 16,21-1-16,-20 1 0,20 0 15,-21-21-15,21 21 0,-20-1 0,-1-20 16,0 21-16,-21-21 0,21-1 16,-21 1-16,21 0 0,-21 20 15,0-20-15,0 0 0,0 21 0,0-1 16,0 1-16,0 42 31,0 1-31,0-1 0,0 0 16,0 21-16,0-21 0,0 22 0,-21-1 15,21-21-15,0 22 0,0-22 0,0 21 16,0-21-16,0 0 0,0 1 16,0-1-16,21 0 0,-21 0 15,21 0-15,1 0 0,-1-21 16,0 0-16,0 0 0,0 0 0,0 0 15,22 0-15,-22 0 0,21 0 0,-21-21 16,1 0-16,-1 0 0,21 0 16,-21 0-16,0-1 0,1-20 0,-1 21 15,0-21-15,0-1 0,-21 1 16,21 0-16,0-1 0,-21-20 0,0 20 16,22-20-16,-1 21 0,-21-1 15,0 22-15,0-21 0,0 21 0,0-1 16,21 1-16,-21 42 15,0 1 1,0-1-16,0 0 0,-21 21 16,21 1-16,-21-1 0,21 0 15,0 1-15,0-1 0,-22 0 0,22 1 16,0-1-16,0 0 0,0 1 0,0-1 16,0-21-16,0 0 0,0 22 15,0-22-15,0 0 0,0 0 0,22 0 16,-1-21-16,0 21 0,0-21 15,0 0-15,0 0 0,1 0 0,-1 0 16,0 0-16,0-21 0,21 21 0,-20-21 16,20 0-16,-21-21 15,0 20-15,22 1 0,-22-21 0,21 0 16,-21-1-16,22-20 0,-22 20 0,0-20 16,0-1-16,0 22 0,0-21 15,1 20-15,-22 1 0,0 0 0,0 20 16,0 1-16,0 0 0,0 0 15,0 42 1,-22 0-16,22 22 0,-21-1 16,0 0-16,0 22 0,21-22 0,-21 0 15,0 22-15,21-22 0,0 1 16,0-1-16,0 0 0,0 1 0,0-1 16,0-21-16,0 0 0,0 0 15,0 1-15,21-1 0,0 0 16,0-21-16,0 0 0,0 21 0,1-21 15,-1 0-15,0 0 0,21 0 0,-21-21 16,1 0-16,-1 21 0,21-21 16,-21-1-16</inkml:trace>
  <inkml:trace contextRef="#ctx0" brushRef="#br0" timeOffset="8555.54">16764 614 0,'0'0'15,"0"21"1,0 0 0,0 0-16,0 22 0,-21-1 15,0 0-15,-1 22 0,22-22 0,-21 1 16,0 20-16,0-21 0,21 22 0,-21-22 15,21 1-15,-21-1 0,-1 0 16,22-21-16,0 22 0,0-22 0,0 0 16,0 0-16,0 0 0,0 1 15,22-22-15,-1 0 16,0 0-16,0 0 0,0 0 0,0 0 16,1-22-16</inkml:trace>
  <inkml:trace contextRef="#ctx0" brushRef="#br0" timeOffset="9051.43">17251 635 0,'0'0'0,"-21"0"32,21 21-32,-22 0 0,22 1 15,-21 20-15,21 0 0,-21 1 16,21-1-16,0 0 0,0 22 0,0-22 15,0 0-15,0 1 0,0-1 16,0 0-16,0 1 0,0-22 0,0 21 16,0-21-16,-21 1 0,21-1 15,0 0-15,-21-21 0,21 21 0,-21-21 32,21-21-17,0 0-15,0 0 0,0-1 16,0 1-16,0 0 0,0-21 15,21 21-15,0-22 0,-21 1 16,42 21-16,-21-22 0,1 22 0,20-21 16,-21 21-16,21 0 0,1-1 15,-1 1-15,0 21 0,-20 0 0,20 0 16,-21 0-16,0 21 0,0 22 16,-21-22-16,0 0 0,0 21 0,0-20 15,0 20-15,0-21 0,0 21 16,0-20-16,0-1 0,-21 21 0,0-21 15,21 0-15,-21 1 16,0-22-16,21 21 0,0-42 47,21-1-47,0 1 16,0 0-16</inkml:trace>
  <inkml:trace contextRef="#ctx0" brushRef="#br0" timeOffset="9457.36">17886 1037 0,'0'0'0,"0"21"16,0 1 0,21-22-1,0 0-15,0-22 16,0 22-16,1-21 15,-1 21-15,0-21 0,-21 0 0,21 0 16,0 0-16,-21-1 0,0 1 16,21-21-16,-21 21 0,0 0 0,0-1 15,0 1-15,0 0 0,-21 21 16,0 21 0,0 0-16,0 22 0,0-22 15,-1 21-15,1 1 0,0-1 0,0 0 16,21 1-16,0-22 0,0 21 15,0 0-15,0-20 0,0-1 16,0 0-16,0 0 0,21 0 0,0 0 16,0-21-16,1 0 0,-1 22 15,0-22-15,21 0 0,-21 0 0,22 0 16,-1 0-16,0 0 0,1-22 0,-1 22 16,-21-21-16,22 0 0,-22 0 15,0 0-15,0 0 0,0-22 0,-21 22 16</inkml:trace>
  <inkml:trace contextRef="#ctx0" brushRef="#br0" timeOffset="9679.37">16616 868 0,'0'0'15,"-21"21"-15,42-21 16,21 0 0,0 0-16,-20 0 0,20 0 15,21 0-15,-20 0 0,-1 0 0,22-21 16,-22 0-16,0 21 0,1-21 16,-1-1-16</inkml:trace>
  <inkml:trace contextRef="#ctx0" brushRef="#br0" timeOffset="10187.37">20383 318 0,'0'-22'0,"0"44"0,22-65 16,-22 22-16,0 0 0,0 42 31,0 21-31,-22-20 16,1 20-16,21 0 0,-21 22 0,0-22 15,21 22-15,0-1 0,-21 22 16,0-22-16,21 1 0,-22 20 0,22-20 15,-21-1-15,21 1 0,-21-1 16,0 1-16,21-22 0,0 1 0,-21-1 16,21 0-16,-21 1 0,21-22 0,0 0 15,0 0-15,0 0 0,0-42 32,0 0-32</inkml:trace>
  <inkml:trace contextRef="#ctx0" brushRef="#br0" timeOffset="10544.42">20045 741 0,'0'-42'15,"0"84"-15,0-127 0,-21 43 0,21 21 16,-22-22-16,22 1 0,0 0 0,0-1 16,0 22-16,0-21 0,0 0 15,22-1-15,-1 22 0,21 0 0,-21-21 16,22 20-16,-1 1 0,21 21 15,-20 0-15,20 0 0,1 21 16,-1 1-16,107 83 16,-128-62-16,0 20 0,-21-20 15,1-1-15,-22 0 0,0 1 0,0 20 16,-43-21-16,22 1 0,-21-1 16,-1 0-16,-20-20 0,21 20 0,-1-21 15,-20 0-15,20 22 0,1-43 16,21 21-16,-21 0 0,20-21 0,1 0 15,0 21-15,0-21 16,21 21 0,42-21-1,-21 0-15,1 0 0,20 0 16,-21 0-16,21 0 0,-20 0 0</inkml:trace>
  <inkml:trace contextRef="#ctx0" brushRef="#br0" timeOffset="10959.34">20659 1122 0,'-22'0'16,"22"-21"-1,0 0-15,0-1 16,0 1-16,0 0 0,22 21 16,-1-21-16,0 0 0,0 21 0,21 0 15,-20-21-15,-1 21 16,21 0-16,-21 0 0,0 0 0,22 21 15,-22 0-15,0 0 0,21 0 0,-20 0 16,-1 22-16,0-22 0,0 21 16,-21-21-16,0 22 0,0-22 0,0 0 15,0 21-15,0-20 0,-21-1 16,21 0-16,-21 0 0,0-21 0,-1 21 16,1-21-16,0 0 15,0 0-15,21-21 16,0 0-1,0 0-15,0 0 16,0-1-16,0-20 0,21 21 0,0-21 16,-21 20-16,21-20 0,1 21 15,-1-21-15,-21 20 0,21 1 0,0-21 16,0 42-16,0-21 0,1 0 16,-1 21-16,0 0 0,21 0 0,-21-22 15,1 22-15,20 0 0,-21 0 16,21 0-16</inkml:trace>
  <inkml:trace contextRef="#ctx0" brushRef="#br0" timeOffset="11407.33">21907 953 0,'0'-22'31,"-21"22"-31,0 0 16,0 0-16,0 22 0,-22-1 0,22 0 15,0 0-15,-21 0 0,21 0 16,-22 22-16,22-22 0,0 21 0,0-21 16,0 22-16,-1-22 0,1 21 15,21-21-15,-21 1 0,21-1 0,21 21 32,0-21-32,1 0 0,20-21 0,0 0 0,1 0 15,-1 0-15,0 0 0,22 0 16,-22 0-16,0-21 0,1 0 15,-1 21-15,-21-21 0,22 0 0,-22 0 16,0-1-16,0-20 0,-21 21 16,0-21-16,0 20 0,0-20 0,0 0 15,0-1-15,0 22 0,-21-21 16,0 21-16,0-22 0,-22 43 0,22-21 16,-21 21-16,21 0 0,-22 0 15,1 0-15,0 21 0,-1-21 0,1 22 16,0-1-16,20 0 0,-20 21 0,21-21 15,0 1-15,0 20 16,21-21-16,0 0 0,0 0 0,0 1 16,21-1-16,0 0 0,0-21 15,21 0-15,1 0 0,20 21 0,-20-21 16</inkml:trace>
  <inkml:trace contextRef="#ctx0" brushRef="#br0" timeOffset="12184.38">22733 1080 0,'21'-22'0,"-42"44"0,63-65 16,-21 22-16,-21 0 0,0 0 16,0 0-16,0-1 0,-21 22 15,0 0-15,0 0 0,-21 0 16,20 0-16,-20 22 0,21-1 16,-21-21-16,-1 42 0,1-21 0,21 0 15,-22 1-15,22 20 0,-21-21 16,21 0-16,21 22 0,-21-22 0,21 0 15,0 0-15,0 0 0,0 0 16,0 1-16,21-1 0,0-21 16,0 0-16,21 0 0,-20 0 0,20 0 15,-21 0-15,21 0 0,1-21 16,-22 21-16,21-22 0,-21 1 0,22 0 16,-22 0-16,0 0 0,0 0 15,0-1-15,1 1 0,-1 0 16,-21 0-16,0 0 0,21 0 15,-21-1-15,0 1 0,21 21 0,-21-21 16,0 42 15,0 0-31,0 1 0,-21-1 0,0 0 16,21 0-16,-21 21 0,-1-20 16,22 20-16,-21 0 0,0 1 0,0-1 15,21 0-15,0 1 0,-21-1 16,21 21-16,0 1 0,0-1 0,0 22 15,0-21-15,0 20 0,0-20 0,0 20 16,21 1-16,0 0 16,-21-1-16,21 1 0,0 21 0,-21-21 15,22 20-15,-22-20 0,21 0 0,-21 21 16,0-22-16,21 1 0,0 0 0,-21-1 16,21 1-16,-21 0 0,0-22 15,0 1-15,0-22 0,0 0 0,0 1 16,-21-22-16,0 21 0,0-42 0,-22 21 15,22-21-15,0 0 0,-21 0 16,21-21-16,-22 21 0,1-42 0,21 21 16,-22-22-16,1 1 0,0-22 15,-1 1-15,1-1 0,0 1 0,21-22 16,-1 1-16,1-1 0,21 0 16,0 1-16,0-22 0,0 0 0,0 0 15,21 21-15,1-20 0,-22 20 0,42 0 16,-21 1-16,0 20 0,0 1 15,1-1-15,-1 1 0,0-1 0,0 22 16,0-1-16,0 1 0,1 0 16,-1-1-16,0 22 0,-21-21 15,21 21-15,0-22 0,0 22 0,1 0 16,-22 0-16,21 0 0,0 0 16,0-1-16,0 22 0,0-21 0</inkml:trace>
  <inkml:trace contextRef="#ctx0" brushRef="#br0" timeOffset="12611.29">23050 1164 0,'0'-84'31,"0"62"-31,0 1 16,22 21-16,-1 0 0,0 0 15,21 0-15,-21 0 16,1 0-16,-1 21 0,21 1 0,-21-1 16,0 0-16,1 0 0,-1 21 15,0-20-15,-21-1 0,0 21 0,0-21 16,0 0-16,0 1 0,0-1 0,0 0 16,-21 0-16,0-21 0,-1 21 15,1 0-15,0-21 0,0 0 0,0 0 16,0 0-1,21-21-15,0 0 16,0 0-16,0 0 0,0 0 16,0-1-16,21 1 0,0 0 0,-21 0 15,21-21-15,0 20 16,0 1-16,-21 0 0,22 0 0,-1 0 16,-21 0-16,21 21 0,0-22 0,0 22 15,0 0-15,1 0 16,-1 0-16,0 0 15,0 0-15</inkml:trace>
  <inkml:trace contextRef="#ctx0" brushRef="#br0" timeOffset="14932.82">24130 1249 0,'0'0'0,"21"0"0,0-85 31,-21 64-31,0 0 16,0 0-16,-21 0 0,0-1 0,0 1 15,0 21-15,-1 0 0,1-21 16,-21 21-16,21 0 0,-22 0 0,1 21 16,0 0-16,21 1 0,-22-1 15,1 21-15,0-21 0,-1 22 16,22-22-16,0 21 0,-21 0 0,42-20 0,-22 20 15,22-21-15,0 0 16,0 0-16,0 22 0,0-22 0,22-21 16,-22 21-16,21 0 0,0-21 15,21 0-15,-21 0 0,22 0 0,-22 0 16,21 0-16,1 0 0,-22-21 0,21 0 16,0 0-16,-20 21 0,-1-43 15,21 22-15,-21 0 0,0 0 0,1-21 16,-1 20-16,-21-20 0,0 21 15,0 0-15,21 0 0,-21-1 0,0 1 16,-21 21 0,0 21-16,-1-21 15,22 22-15,-21-1 0,21 0 16,-21 0-16,21 0 0,0 22 16,0-22-16,0 0 0,0 0 0,0 0 15,0 0-15,21-21 0,0 22 16,-21-1-16,22-21 0,-1 0 0,0 21 15,21-21-15,-21 0 0,1 0 16,20 0-16,-21 0 0,21-21 0,-20 21 16,20-21-16,-21-1 0,0 1 0,0 0 15,1 0-15,-22 0 0,0 0 16,21-22-16,-21 22 0,0 0 0,0 0 16,-21 42 30,21 0-46,-22 0 0,22 0 0,0 1 16,0-1-16,-21 0 0,21 0 0,0 0 16,-21 0-16,21 1 0,0-1 15,-21 0-15,21 0 0,0 0 16,0-42 15,0 0-15,0 0-16,0 0 15,0-1-15,0-20 0,0 21 16,21 0-16,-21 0 0,21-22 16,0 22-16,1 0 0,-22 0 0,21 0 15,0 21-15,0-22 0,0 22 16,22 0-16,-22 0 0,0 0 0,0 0 16,0 0-16,-21 22 0,21-1 0,1-21 15,-22 21-15,0 21 0,0-21 16,21 1-16,-21-1 0,0 0 0,0 0 15,0 0-15,0 0 0,0 1 16,0-1-16,0 0 16,0-42 15,0 0-15,0-1-16,0 1 15,0 0-15,0-21 0,21 21 0,0-1 16,-21-20-16,21 21 0,0 0 15,1 0-15,20-1 0,-21 1 0,0 21 16,0 0-16,1 0 0,20 0 16,-21 0-16,43 21 15,-64 1-15,0-1 0,0 0 16,0 0-16,0 0 0,0 0 16,0 1-16,0-1 0,0 0 15,0 0-15,-22 0 0,22 0 16,0 1-16,0-1 0,22 0 15,-1-21-15,21 0 0,-21 21 16,22-21-16,-22 0 0,21 0 16,-21 0-16,22 0 0,-1 0 0,-21 0 15,0 0-15,22-21 0,-22 0 16,0 21-16,0-21 0,0-1 0,0 1 16,1-21-16,-22 21 0,0 0 15,21-1-15,-21 1 0,0 0 16,21 21-16,-42 0 31,0 0-31,21 21 0,-22 0 16,22 1-16,-21-22 0,21 21 15,-21 0-15,0 0 0,21 0 0,-21 0 16,21 1-16,0-1 0,-21 0 16,21 0-16,-22 0 15,22 0-15,0 1 16,22-44 15,-1 1-31,0 0 16,0 0-16,0 0 15,0 0-15,1-1 0,-1 1 0,0 0 16,0 0-16,-21 0 0,21 0 16,0-1-16,-21 1 15,22 21-15,-22 21 16,0 1-1,0-1-15,0 0 16,0 0-16,0 0 0,0 0 16,0 1-16,0-1 15,0 0-15,21-21 16,0 0 0,0 0-16,21 0 0,-20 0 15,20 0-15,-21 0 0,21 0 16,1 0-16,-22-21 0,21 0 0,-21 21 15,22-22-15,-22 1 0,21 0 16,-21 0-16,1 0 0,-1 0 0,0-1 16,-21 1-16,21 21 15,-42 21 17,0-21-32,21 22 0,0-1 15,-21 0-15,-1 0 16,22 0-16,0 0 0,0 1 15,0-1-15,22 0 32,-1-21-32,0 0 15,0 0-15,0 0 0,0 0 16,22 0-16,-22-21 0,0 0 0,0 21 16,0-22-16,1 1 0,-1 0 15,0 0-15,0 0 0,0 0 0,-21-1 16,0 1-16,0 0 0,0 0 0,0 0 15,0 0-15,0-1 16,-21 22 0,0 0-16,0 0 15,0 0-15,-1 0 0,1 22 16,21-1 0,0 0-16,-21-21 0,21 21 0,0 0 15,0 0 1,0 1-16,0-1 15,0 0 1,21-21 0,-21 21-1,21-21-15,1 0 16,-22 21-16,0 0 16,0 1-16,0-1 15,0 0-15,0 21 0,0-21 16,21 22-16,-21-1 0,0 22 15,21-22-15,-21 21 0,0-20 16,0 20-16,0 1 0,0-1 0,0 1 16,0-22-16,0 22 0,0-1 15,-21 22-15,21-22 0,-21 1 0,21-1 16,-22 22-16,1-22 0,0 1 0,21-22 16,-21 22-16,0-1 0,0-20 15,-1 20-15,1-21 0,0 1 0,0-22 16,0 21-16,0-21 0,-1 1 15,1-1-15,0-21 0,0 0 16,21-21 0,0-1-16,0 1 15,0 0-15,0 0 0,0-21 16,21 20-16,-21-20 0,21 0 0,0-1 16,-21 1-16,22-21 0</inkml:trace>
  <inkml:trace contextRef="#ctx0" brushRef="#br0" timeOffset="15243.78">25273 783 0,'0'0'0,"-21"-42"16,0 42-1,21 21 63,-22 0-62,1-21-16,0 21 0</inkml:trace>
  <inkml:trace contextRef="#ctx0" brushRef="#br0" timeOffset="17734.29">11620 2519 0,'0'-21'0,"0"42"0,0-85 0,0 43 15,0-21-15,0 21 0,0-22 0,0 1 16,0 21-16,0-21 0,0 20 16,22-20-16,-22 21 0,0 0 0,0 0 15,0-1-15,0 65 31,0-22-31,0 21 16,0 1-16,0 20 0,0-21 0,0 43 16,0-21-16,-22-1 0,1 1 15,0-1-15,21 1 0,-21-1 16,0 1-16,0-1 0,-1-21 0,1 1 16,0-1-16,-21 0 0,21 1 0,-1-1 15,1-21-15,0 0 0,21 1 16,-21-1-16,0-21 0,0 0 15,-1-21-15,1-1 16,0-20-16,21 21 0,-21 0 16,21-22-16,0 1 0,0 21 0,-21-21 15,21-1-15,0 1 0,0-22 16,0 22-16,0 0 0,0-1 0,0 1 16,0 0-16,0 21 0,0-1 15,0 1-15,21 21 0,-21 21 16,21 22-16,0-22 15,-21 21-15,21 1 0,-21-1 16,22 0-16,-22 1 0,21-1 0,-21 0 16,21 1-16,0-1 0,-21 0 0,21 1 15,0-22-15,1 21 0,-1-21 16,21 0-16,-21 1 0,0-1 0,22-21 16,-1 0-16,0 0 0,1 0 15,20 0-15,-20-21 0,20-1 0,1 1 16,-22 0-16,21 0 0,1 0 15,-22-22-15,22 1 0,-22 21 0,-21-21 16,22-1-16,-22 1 0,0 0 16,-21-1-16,0 1 0,0-22 0,0 22 15,0 0-15,0 21 0,-21-22 0,0 22 16,-22 0-16,22 0 0,0 21 16,-21 0-16,-1 0 0,22 21 15,-21 0-15,-1 0 0,22 0 0,-21 22 16,0-1-16,20 0 0,1 1 15,-21 20-15,21-20 0,0-1 0,21 0 16,0-21-16,-22 22 0,22-1 16,0-21-16,0 0 0,0 1 0,0-1 15,22 0-15,-1 0 0,0-21 0,0 0 16,21 0-16,-20 0 0,20 0 16,0-21-16,-21 0 0,22 21 0,-1-21 15,0-1-15,-20 1 0,20 0 16,-21-21-16,21 21 0,-20-22 0,-1 1 15,0 21-15,-21-22 0,0 1 0,21 0 16,-21 21-16,0-22 0,0 22 16,0 0-16,0 42 31,-21 21-31,21-20 16,-21-1-16,21 21 0,0-21 0,0 22 15,0-22-15,0 21 0,0-21 0,0 22 16,0-22-16,0 0 0,0 0 15,21 0-15,0 0 0,0 1 0,0-22 16,1 0-16,-1 0 0,21 0 0,-21 0 16,0 0-16,22 0 0,-22 0 15,0-22-15,21 1 0,-20 0 0,-1 0 16,21 0-16,-21 0 0,0-22 16,1 22-16,-1-21 0,0-1 0,-21 22 15,0-21-15,0 21 0,21 0 16,-21-1-16,0 44 31,0-1-31,0 0 0,-21 0 0,0 21 16,21-20-16,-21-1 0,21 0 15,0 21-15,-22-21 0,1 1 0,21-1 16,0 0-16,0 0 0,0 0 16,0-42 15,21 21-31,1-21 15,-1 0-15,-21 0 16,21-1-16,0 1 0,0-21 0,-21 21 16,21 0-16,1-22 0,-22 22 0,21-21 15,0 21-15,-21-1 0,0 1 16,21 21-16,0 0 0,-21 21 16,0 1-16,0 20 15,0-21-15,0 0 16,0 0-16,0 1 0,0 20 0,0-21 15,0 0-15,21 0 0,-21 22 0,22-22 16,-22 0-16,21 0 16,0 0-16,21 1 0,-21-22 0,22 21 15,-1 0-15,0-21 0,1 0 0,20 0 16,-20 0-16,-1 0 0,21 0 16,-20 0-16,-1-21 0,22 0 0,-22 21 15,0-22-15,-21 1 0,22 0 16,-22 0-16,0 0 0,0-22 0,0 22 15,1-21-15,-22 0 0,0-43 16,0 43-16,0-1 0,0 1 16,0 21-16,-22-22 0,1 22 0,0 21 15,-21 0-15,21 0 0,-1 0 0,-20 0 16,21 21-16,-21 22 0,20-22 16,-20 21-16,21-21 0,0 22 15,-22-1-15,22-21 0,0 22 0,0-1 16,0-21-16,21 0 0,0 22 15,0-22-15,0 0 0,21 0 16,0-21-16,21 0 0,-20 0 0,-1 0 16,21 0-16,0 0 0,-20 0 15,20 0-15,0 0 0,-21-21 0,22 0 16,-22 0-16,0-1 0,21 1 16,-20 0-16,-22 0 0,21-21 0,-21 20 15,21 1-15,-21 0 0,0 0 0,0 0 16,0 0-16,0-1 15,0 44 17,-21-1-32,21 0 0,-21 0 0,21 0 15,0 0-15,0 22 0,0-22 16,0 21-16,-22 1 0,22-1 0,-21 0 16,21 1-16,0-1 0,0 21 0,0-20 15,0 20-15,0 1 0,0-22 16,0 22-16,0-1 0,0 1 0,0-1 15,0 1-15,0-1 0,0 1 0,0-1 16,0 1-16,21 20 0,-21-20 0,0 20 16,22-20-16,-22-1 0,21 1 15,-21-22-15,0 1 0,0-1 16,0 0-16,0-21 0,0 1 0,-21-1 16,21 0-16,-22-21 0,1 0 0,0 0 15,0-21-15,0 0 16,0-1-16,-22-20 0,22 0 0,-21-1 15,21 1-15,-1-21 0,-20-1 16,21-21-16,0 22 0,0-22 0,-1 22 16,22-22-16,0 22 0,0-22 0,0 21 15,0 1-15,0-22 0,0 22 0,0-1 16,22 22-16,-1-22 0,0 1 16,0 21-16,0-1 0,0 1 0,1 0 15,-1-1-15,21 1 0,-21 21 16,0-22-16,22 1 0,-1 21 0,-21-21 15,22 20-15,-22 1 0</inkml:trace>
  <inkml:trace contextRef="#ctx0" brushRef="#br0" timeOffset="19516.78">14605 2604 0,'0'0'0,"0"-22"16,0 1-16,0 0 16,0 0-16,-21 21 15,21-21-15,-21 21 16,-1 21-1,1-21-15,21 21 0,-63 170 32,42-149-32,21-21 15,0 21-15,0-20 0,0 20 0,0-21 16,0 0-16,0 0 0,0 1 0,0-1 16,21 0-16,0-21 0,0 0 15,0 0-15,0 0 0,22 0 16,-22 0-16,0 0 0,0-21 15,22 21-15,-22-21 0,21-1 0,-21 1 16,22 0-16,-22 0 0,0-21 0,21 20 16,-21-20-16,1 21 0,-1-21 15,0-1-15,-21 22 0,21-21 16,-21 21-16,21-1 0,-21 1 0,0 0 16,0 0-16,0 42 31,0 0-31,0 22 15,0-22-15,0 21 0,0-21 16,0 22-16,0-1 0,-21 0 0,21-21 16,0 22-16,0-22 0,0 21 15,0-21-15,21 1 0,0-1 0,1 0 16,-1 0-16,0-21 0,0 0 0,0 21 16,22-21-16,-1 0 0,0 0 15,1 0-15,-1 0 0,0-21 0,22 21 16,-22-21-16,0 0 0,1 0 0,-1-1 15,0 1-15,-20 0 16,-1-21-16,21 21 0,-42-22 0,21 1 16,-21 0-16,0-1 0,0 1 0,0 0 15,0 20-15,0-20 0,-21 21 16,0 0-16,0 0 0,0-1 0,-1 22 16,-20 0-16,21 0 0,-21 0 15,20 22-15,-20-22 0,0 21 0,21 21 16,-22-21-16,22 22 0,0-1 0,0 0 15,-22-21-15,22 22 16,21-1-16,0 0 0,0-20 0,0 20 0,0-21 16,0 21-16,0-20 0,21-1 0,1 0 15,-1-21-15,0 21 16,21-21-16,-21 0 0,22 0 0,-1 0 16,-21 0-16,22 0 0,-22 0 0,21-21 15,-21 0-15,22 0 0,-22 21 16,0-43-16,0 22 0,21 0 0,-42-21 15,22 20-15,-1-20 0,0 0 16,-21 21-16,0-22 0,0 1 0,0 21 16,0 0-16,0-1 0,0 44 31,0-1-31,0 0 16,0 21-16,-21-21 0,21 22 15,0-22-15,-21 21 0,21-21 16,0 22-16,0-22 0,0 21 0,0-21 15,0 1-15,0-1 0,21 0 16,0 0-16,0 0 0,0-21 0,22 21 16,-1-21-16,0 0 0,22 0 0,-1 0 15,-20 0-15,168 0 16,-168-21-16,20 0 0,1 0 16,-22 0-16,43-22 15,-64 1-15,21 21 0,-21-21 16,0-1-16,-21 1 0,0 0 0,0-1 15,0 1-15,0 0 0,0 20 0,0 1 16,0 0-16,-21 0 0,0 0 16,0 21-16,-21 0 0,20 0 0,-20 0 15,21 21-15,-21 0 0,-1 0 0,22 22 16,-21-22-16,21 21 0,-1 0 16,1-20-16,0 20 0,0-21 0,21 21 15,0-20-15,0-1 0,0 0 16,0 0-16,21 0 0,0 0 0,0-21 15,22 0-15,-22 22 0,21-22 0,-21 0 16,22 0-16,-1 0 0,-21 0 16,22-22-16,-22 1 0,0 21 0,0-21 15,0 0-15,0 0 0,1 0 16,-1-22-16,-21 22 0,0 0 16,0-21-16,0 20 0,0 1 0,0 0 15,0 0-15,0 0 0,0 0 16,0 42 15,0 0-31,0 0 0,0 0 16,0 0-16,0 1 0,0 20 0,0-21 15,0 21-15,0-20 0,0 20 0,0 0 16,-21 1-16,21-1 0,-22 0 16,22 22-16,-21-1 0,21-20 15,-21 20-15,21 1 0,0-1 0,0 1 0,0-1 16,0 1-16,0-1 0,0 22 15,0-22-15,0 22 0,0-22 16,21 22-16,0 0 0,1-1 0,-1-20 16,-21 21-16,21-22 0,0 1 0,0-1 15,0 1-15,-21-1 0,0 1 16,0-22-16,0 0 0,0-21 0,0 22 16,0-22-16,-21-21 0,0 0 15,0 0-15,0 0 16,0-21-16,-1 0 0,1-1 0,0-20 15,-21 0-15,21-1 0,-22 1 16,22-21-16,-21-1 0,21 1 0,-1-1 16,1 1-16,0-22 0,21 0 15,0 22-15,0-22 0,0 0 0,0 22 16,0-1-16,0-20 0,0 20 0,21 1 16,0-1-16,1 1 0,-1-1 15,0 1-15,21-1 0,-21 22 0,22-22 16,-22 22-16,0 0 0,21-1 15,-20 1-15,20 0 0,-21 21 0,21-1 16,-20-20-16,-1 21 0,0 0 16,0 21-16,0-21 0,-21-1 15</inkml:trace>
  <inkml:trace contextRef="#ctx0" brushRef="#br0" timeOffset="19887.57">16997 2836 0,'0'22'0,"0"-1"15,21-21 1,0 0 0,0 0-16,0 0 0,1-21 15,20 21-15,-21-22 0,0 22 0,22-21 16,-22 0-16,0 0 0,0 21 16,0-21-16,-21 0 0,0-1 15,0 1-15,0 0 0,0 0 0,0 0 0,0 0 16,0-1-16,-21 22 15,0 0-15,0 0 0,-22 0 0,22 0 16,0 22-16,0-1 0,0 21 16,0-21-16,-1 22 0,22-22 0,0 21 15,0-21-15,0 22 0,0-22 0,0 21 16,22-21-16,-1 0 0,0 1 16,0-1-16,0-21 0,22 21 0,-1-21 15,-21 21-15,21-21 0,1 0 16,-1 0-16,0 0 0,-20 0 15,20 0-15,0 0 0,-21-21 0,1 0 0,-1 21 16,0 0-16,-21-21 16,0-1-16</inkml:trace>
  <inkml:trace contextRef="#ctx0" brushRef="#br1" timeOffset="25427.18">1397 4403 0,'0'-21'16,"0"-1"-16,0 1 15,-21 21 1,21-21-16,0 42 31,0 0-15,0 1-16,0-1 0,0 0 15,0 21-15,0 1 0,0-1 16,0 0-16,21 22 0,-21-22 0,0 22 16,0-1-16,0 1 0,0-22 15,0 21-15,0-20 0,0-1 0,0 0 16,0 1-16,0-1 0,0-21 15,21 0-15,-21 1 0,21-1 16,0-42 15,-21-1-31,0 1 16,22 0-16,-22 0 0,0 0 0,21-22 16</inkml:trace>
  <inkml:trace contextRef="#ctx0" brushRef="#br1" timeOffset="25795.62">1947 4678 0,'0'0'0,"0"21"0,0 0 15,0 0 1,0 1-1,21-22 17,1-22-32,-1 1 15,-21 0-15,21 21 0,-21-21 16,0 0-16,0 0 16,-21 21 15,21 21-16,-21-21-15,21 21 16,-22-21-16,22 21 0,0 0 16,0 0-16</inkml:trace>
  <inkml:trace contextRef="#ctx0" brushRef="#br1" timeOffset="26355.45">3344 4022 0,'-21'0'16,"42"0"-16,-63 0 0,21 0 15,0 0-15,-1 0 0,65 0 31,211 0 1,-191 0-32,1 0 0,-1 0 15,1 0-15,-1 0 0,1 0 16,-22 0-16,22-21 0,-22 21 0,-21 0 16,21 0-16,-20 0 0,-1 0 15,0 0-15,-42 0 31,0 0-31,-1 0 0</inkml:trace>
  <inkml:trace contextRef="#ctx0" brushRef="#br1" timeOffset="26781.49">3852 4022 0,'-21'21'31,"21"0"-31,0 0 0,0 0 15,0 1-15,0-1 16,0 0-16,0 0 0,0 0 0,0 0 16,21 22-16,-21-1 15,21-21-15,-21 22 0,0-1 0,0 0 0,22 1 16,-22-1-16,0 0 16,21 1-16,-21-1 0,0 21 0,0-20 15,0-1-15,0 0 0,0 1 0,0-1 16,0 0-16,0 1 0,0-22 15,0 21-15,0-21 0,-21 22 0,-1-22 16,1 0-16,0 0 0,0-21 16,-21 21-16,-1-21 0,1 0 0,0 0 15,-1 0-15,1 0 0,0 0 16,-1 0-16,1 0 0,0-21 16,-1 0-16,1 0 0,0 0 0,20 0 15,-20-1-15,21 1 0,0-21 16,0 21-16,21 0 0,0-1 0,0 1 15,0 0-15,0 0 16,21 21-16,0 0 0,0-21 16,21 0-16,107-1 15,-107 1-15</inkml:trace>
  <inkml:trace contextRef="#ctx0" brushRef="#br1" timeOffset="27351.58">4424 4614 0,'21'-21'0,"-42"42"0,42-63 15,-21 21-15,0 0 0,0 0 0,0-1 16,0 1-16,0 0 16,-21 0-16,0 0 0,-1 21 0,1 0 15,0 0-15,0 0 0,0 0 16,0 0-16,-1 21 0,1 0 0,0 0 15,21 0-15,-21 22 0,0-22 16,0 21-16,-1 1 0,22-1 0,-21 0 16,21 1-16,-21 20 0,21-21 0,0 1 15,0-1-15,0 0 16,0 1-16,0-22 0,0 0 0,0 0 16,0 0-16,21 1 0,0-22 0,1 0 15,-1 0-15,0 0 0,0 0 16,0-22-16,0 1 0,1 0 0,-1 0 15,0 0-15,0 0 0,0-22 16,0 1-16,1 21 0,-1-22 0,0 1 16,-21 0-16,0-1 0,21 1 15,-21 21-15,21-21 0,-21 20 0,0 1 16,0 0-16,0 0 0,0 0 16,21 21-1,-21 21-15,0 0 16,22 0-16,-22 0 0,0 22 15,0-22-15,0 21 0,0 1 16,0-22-16,21 21 0,-21 0 16,21 1-16,-21-22 0,0 21 0,21-21 15,0 1-15,0-1 0,-21 0 0,22 0 16,-1-21-16,0 21 16,0-21-16,0 0 0,0 0 0,1 0 15,-1-21-15,0 0 0,-21 0 16,21 0-16,0-1 0,0-20 0,1 0 15,-22 21-15</inkml:trace>
  <inkml:trace contextRef="#ctx0" brushRef="#br1" timeOffset="28251.77">5016 4487 0,'0'-21'0,"0"42"0,0-63 0,22 42 31,-22 21-31,21 0 16,-21 1-16,0-1 0,0 21 0,0-21 15,0 0-15,0 22 0,0-22 16,21 21-16,-21-21 0,0 22 0,0-22 16,21 0-16,-21 0 0,0 22 15,0-22-15,21-21 0,0 21 16,-21 0-16,22-21 0,-1 0 16,0 0-16,0 0 15,0 0-15,0-21 0,1 0 0,-22 0 16,21-1-16,0 1 0,-21-21 15,0 21-15,21-22 0,0 22 0,-21 0 16,0-21-16,0 21 0,0-22 0,0 22 16,0 0-16,0 0 0,0 0 15,0-1-15,-21 1 0,0 21 0,0 0 32,42 0-1,0 0-31,21 0 0,-20-21 0,41 21 15,-21 0-15,22-21 0,-1 21 0,1-21 16,-1 0-16,1 21 0,-1-22 16,1 22-16,-1 0 0,-20-21 0,-1 21 15,-21 0-15,0 0 0,1 0 16,-1 0-16,-42 0 31,-1 0-31,1 21 0,0-21 16,-21 22-16,21-1 0,-1 0 0,1 0 15,0 0-15,0 0 16,0 1-16,0-1 0,-22 21 0,22-21 16,0 0-16,0 22 0,0-1 0,-22 0 15,22-20-15,21 20 0,-21 0 16,21 1-16,0-22 0,0 21 0,0-21 16,0 0-16,21 1 15,0-22-15,0 0 0,1 0 0,-1 0 16,21 0-16,-21-22 0,22 1 0,-22 0 15,0 0-15,21 0 0,-21-22 16,22 22-16,-22-21 0,21 0 0,-21 20 16,1-20-16,-1 0 0,0-1 15,-21 22-15,21-21 0,-21 0 16,21 20-16,-21-20 0,0 21 0,0 0 16,0 0-16,0 42 15,0 0 1,0 0-16,-21 21 0,21-20 15,0-1-15,0 21 0,0-21 16,0 22-16,0-1 0,0-21 0,0 21 16,0-20-16,0-1 0,0 21 0,21-21 15,0-21-15,1 21 0,-1 1 16,21-22-16,0 0 0,-20 0 16,20 0-16,0-22 0,22 1 15,-22 0-15,0 0 0,1 0 0,-1 0 0,0-1 16,1 1-16,-22 0 0,21 0 15,-42-21-15,21 20 0,-21 1 16,0 0-16,0 0 0,0 0 0,0 0 16</inkml:trace>
  <inkml:trace contextRef="#ctx0" brushRef="#br1" timeOffset="29129.52">1778 6096 0,'0'-21'31,"0"0"-16,0 0-15,0-1 16,0 1-16,21 0 0,0 21 16,-21-21-16,21 0 0,1 21 15,-1 0-15,0 0 0,0 0 0,0 0 16,0 21-16,1 0 0,20 0 16,-21 22-16,0-1 0,0 0 0,1 1 15,-1-1-15,-21 0 0,0 22 16,0-22-16,0 22 0,-21-22 15,-1 21-15,-20-20 0,21-1 0,-21 0 16,-1 1-16,1-1 0,0-21 0,-1 0 16,1 1-16,0-1 15,-1 0-15,1-21 0,0 0 0,20 0 16,-20 0-16,21 0 0,0 0 16,0-21-16,-1 0 0,22-22 0,0 22 15,0-21-15,0-1 0,0 1 16,0 0-16,0-1 0,0 1 15,0 0-15,22-1 0,-1 22 0,0 0 16,21 21-16,1 0 0,-1 0 16,-21 0-16,21 21 0,1 0 0,-1 22 15,0-22-15,-20 21 16,20 1-16,-21-1 0,0 0 0,0-21 0,1 22 16,-1-22-16,-21 21 0,0-21 15,21 1-15,-21-1 0,21 0 16,-21 0-16,21 0 15,0-21-15,1 0 16,-1-21-16,-21 0 0,21 0 16</inkml:trace>
  <inkml:trace contextRef="#ctx0" brushRef="#br1" timeOffset="29292.43">2540 6435 0,'0'-21'0,"0"42"47,0 0-32,21-21-15,0 0 16</inkml:trace>
  <inkml:trace contextRef="#ctx0" brushRef="#br1" timeOffset="29759.5">3873 5969 0,'0'-42'0,"0"84"0,0-127 0,0 64 15,-21 0-15,21-21 0,0 21 0,0-1 16,0 44-1,0-1-15,0 0 0,0 21 16,0 1-16,0-1 0,21 0 16,-21 1-16,22 20 0,-22-21 0,21 22 15,-21-1-15,0-20 0,0 20 16,0 1-16,0-1 0,0 1 0,0-22 16,0 0-16,-21 22 0,-1-43 0,22 21 15,-21 1-15,21-22 16,0 0-16,0 0 0,0 0 0,0-42 31,0 0-15,0-21-16</inkml:trace>
  <inkml:trace contextRef="#ctx0" brushRef="#br1" timeOffset="30076.32">3704 6329 0,'0'0'15,"-21"-42"-15,0-1 0,0 1 0,-1-22 16,1 22-16,0 0 0,0-1 0,21 22 15,0-21-15,0 0 16,0-1-16,0 22 0,21-21 0,0 21 0,0-1 16,22 1-16,-1 0 15,0 0-15,1 21 0,-1 0 0,22 21 16,-22 0-16,0 0 0,1 22 16,-1-1-16,0 0 0,-21 1 0,1-1 15,-22 0-15,0 1 0,0 20 16,0-20-16,-22-1 0,-20 0 0,21 1 15,-21-22-15,-1 21 0,22 0 16,-21-20-16,-1-1 0,22 0 0,0 0 16,0 0-16,0-21 0,42-21 31,21 21-15,-21-21-16,1 0 0,20 0 0,-21-1 15,21 1-15,-20-21 0</inkml:trace>
  <inkml:trace contextRef="#ctx0" brushRef="#br1" timeOffset="30704.14">4403 6138 0,'0'0'0,"0"106"31,0-63-15,0-22-16,0 0 0,0 21 0,0-21 15,-22 22-15,22-22 0,0 0 16,0 0-16,0 22 0,0-22 15,0 0-15,22-21 16,20 0-16,-21 0 0,0 0 0,22 0 16,-1 0-16,0-21 0,1 0 15,-1-22-15,-21 22 0,21 0 0,1-21 16,-1 20-16,-21-20 0,0 21 16,1-21-16,-1 20 0,0-20 0,-21 21 15,21 0-15,-21 0 0,0-1 0,0 1 16,0 42 15,0 1-31,0 20 16,0-21-16,0 0 0,0 22 15,0-1-15,0 21 0,0-20 0,0 20 16,0-20-16,0 20 0,0 1 16,0-1-16,0 1 0,0-1 0,0 1 15,21 20-15,-21-20 0,0 20 0,21 1 16,-21 0-16,0-1 0,0-20 15,0 21-15,0-22 0,0 1 0,0-1 16,0-21-16,0 22 0,0-22 0,-21 1 16,21-22-16,-21 0 0,21 0 0,0 0 15,-21-21-15,0 0 0,0 0 16,-1 0-16,1 0 0,-21-21 16,21 0-16,-22 0 0,1 0 0,0-22 15,-22 1-15,22 21 0,-22-22 16,22 1-16,0-21 0,-1 20 0,1-20 15,21 20-15,0-20 0,0-1 0,21 1 16,0 21-16,0-22 0,0 22 16,0-1-16,21 1 0,0 0 0,0-1 15,21 1-15,-20 0 0,20-1 0,0 22 16,1-21-16,-1 0 0,0-1 16,22 1-16,-22 0 0,22-22 15,-22 22-15,0-1 0,1-20 16</inkml:trace>
  <inkml:trace contextRef="#ctx0" brushRef="#br1" timeOffset="30972.16">5270 5906 0,'0'0'16,"0"-22"-16,0 44 15,0-1 1,0 0-16,0 0 0,0 21 0,0 1 15,0-22-15,0 21 0,0 1 16,0 20-16,-21-21 0,21 1 16,0 20-16,-21-20 0,21-1 0,0 0 15,0 1-15,0-1 0,0-21 16,0 21-16,0-20 0,0-1 0,0 0 16,21-21-16,0 0 15,1 0-15,-1-21 16,21 0-16,-21-22 0,0 22 0,1-21 15</inkml:trace>
  <inkml:trace contextRef="#ctx0" brushRef="#br1" timeOffset="31460.23">5757 5863 0,'0'0'0,"0"-21"0,0 42 15,0 0 1,0 1-16,-21-1 0,21 21 15,0-21-15,0 22 0,-21-22 0,21 21 16,0 0-16,0 1 0,0-1 16,0 0-16,0 1 0,0-1 15,0 0-15,0 1 0,0-1 0,0-21 16,0 22-16,0-22 0,0 0 16,0 0-16,0 0 0,-21 0 0,0-42 31,21 0-16,0 0-15,0-21 0,0 20 16,0-20-16,0 0 0,0 21 16,0-22-16,0 1 0,0 0 0,21-1 15,0 22-15,0-21 0,0 21 0,0-22 16,22 22-16,-22 0 0,21 21 16,-21 0-16,1 0 0,20 0 0,-21 0 15,0 21-15,0 0 0,1 0 16,-1 1-16,0 20 0,-21-21 0,0 21 15,21-20-15,-21 20 0,0 0 0,0 1 16,0-1-16,0-21 16,-21 21-16,0-20 0,21 20 0,-21-21 15,-1 0-15,22 0 0,0 1 0,-21-22 16,21 21-16,-21-21 16,42-21-1,0-1-15,1 1 0,-22 0 16,21-21-16</inkml:trace>
  <inkml:trace contextRef="#ctx0" brushRef="#br1" timeOffset="32167.32">6604 6160 0,'-42'21'31,"20"-21"-31,1 21 0,0 0 0,0 0 15,0 0-15,21 1 0,-21 20 0,21-21 16,-22 21-16,22-20 0,-21-1 16,21 21-16,0-21 0,0 0 0,0 1 15,0-1-15,0 0 0,21-21 16,1 0-16,-1 0 0,0 0 16,0 0-16,-21-21 15,0 0-15,0-1 0,0 1 16,0-21-16,0 21 15,0 0-15,0-1 0,0-20 0,0 21 16,0-21-16,0 20 0,0-20 16,0 21-16,0-21 0,21 20 0,0 1 15,22 0-15,-22 0 0,0 0 0,21 21 16,-20 0-16,20 0 0,-21 0 16,21 0-16,-20 0 0,20 0 0,0 21 15,-21 0-15,1 0 0,20 22 16,-21-22-16,0 21 0,-21-21 0,0 22 15,21-22-15,-21 21 0,0-21 16,0 22-16,0-22 0,0 21 16,0-21-16,-21 0 0,21 1 0,-21-22 15,21 21-15,-21-21 0,21 21 0,-21-21 16,0 0-16,21-21 16,0 0-16,0-1 15,0 1-15,0-21 0,0 21 0,0-22 16,0 1-16,21 21 0,0-21 15,0-1-15,0 1 0,0 0 0,1-1 16,20 1-16,-21 0 0,21 20 0,-20-20 16,-1 21-16,21 21 0,-21 0 15,22 0-15,-22 0 0,21 0 16,-21 21-16,0 21 0,1-20 16,-1-1-16,0 21 0,0 0 0,-21 1 15,21-22-15,-21 21 0,0 1 0,0-1 16,0 0-16,0 1 0,0-22 15,-21 21-15,0-21 0,21 0 0,0 1 16,0-1-16,-21 0 0,0-21 16,-1 0-1,1-21-15,0 0 16,0-1-16</inkml:trace>
  <inkml:trace contextRef="#ctx0" brushRef="#br1" timeOffset="32418.39">5080 6033 0,'-21'0'0,"42"0"0,-63 0 0,42 21 15,21-21 1,21 0-16,-21 0 15,22 0-15,-22 0 16,42 0-16,-20-21 0,20-1 0,-21 22 0,22 0 16,-1 0-16,-20-21 0,20 21 15,-20 0-15,-22 0 0,21 0 16</inkml:trace>
  <inkml:trace contextRef="#ctx0" brushRef="#br1" timeOffset="33408.26">1397 8192 0,'0'-22'0,"0"1"16,0 0-16,0 0 15,0 0-15,0 0 16,0-1-16,21 1 0,0 21 15,0-21-15,1 21 0,-1-21 16,0 21-16,0 0 0,0 0 0,22 21 16,-22 0-16,0 0 0,0 1 15,21 20-15,-42-21 0,22 21 16,-22 1-16,0-1 0,0 0 16,0 1-16,0-22 0,-22 21 0,1 1 15,-21-22-15,21 21 0,-22-21 16,22 0-16,-21 1 0,0-1 0,20-21 15,1 21-15,0-21 0,0 0 16,0 0-16,21-21 16,0 0-16,0-1 0,0 1 15,0 0-15,21 0 0,0 0 16,21 0-16,-20-1 0,20 1 16,-21 0-16,21 21 0,1 0 0,-1 0 15,0 0-15,1 0 16,-1 0-16,0 21 0,1 0 0,-1 1 15,-21-1-15,22 21 0,-22-21 16,0 22-16,-21-1 0,0 0 0,0 1 16,0-1-16,-21 0 0,0 1 15,-1-1-15,1 0 0,-21-21 0,21 22 16,-22-22-16,1 0 0,21 0 16,-21 0-16,-1-21 0,1 0 0,21 0 15,-22 0-15,22 0 0,-21 0 16,21-21-16,0 21 0,-1-21 0,1 0 15,0 0-15,21 0 0,-21-1 16,21 1-16,0 0 16,0 0-16,0 0 0,0 0 15,21-22-15,0 22 0,0 0 0,1 0 16</inkml:trace>
  <inkml:trace contextRef="#ctx0" brushRef="#br1" timeOffset="33599.16">2582 8446 0,'21'0'0,"-42"0"0,64 0 15,-22 0 63</inkml:trace>
  <inkml:trace contextRef="#ctx0" brushRef="#br1" timeOffset="34130.86">4022 7853 0,'0'0'15,"-22"0"-15,1-21 0,0 21 0,0 0 16,0 0-16,0 21 0,-1 0 15,1 0-15,0 0 0,0 22 16,0-1-16,0 22 0,-1-22 16,1 21-16,0 1 0,0-1 0,21-20 15,0 20-15,0 1 0,0-22 0,0 22 16,0-22-16,0 21 0,0-20 16,0-1-16,21 0 0,0 1 15,22-1-15,-22 0 0,0-20 0,21-1 16,1 0-16,-1-21 0,0 0 15,1 0-15,-1 0 0,0 0 0,1 0 16,-1-21-16,21 0 0,-20-1 0,-1 1 16,22-21-16</inkml:trace>
  <inkml:trace contextRef="#ctx0" brushRef="#br1" timeOffset="34432.69">5186 7853 0,'0'0'16,"0"-42"-16,0 20 0,0 1 0,0 0 16,0 0-16,-21 21 15,21 21 1,-22 0-16,22 0 0,0 22 0,0-1 16,0 0-16,0 1 0,0 20 0,0 1 15,0-22-15,0 22 0,0-1 16,0-21-16,0 22 0,0-22 15,0 22-15,0-22 0,0 0 0,-21 1 0,21-1 16,-21 0-16,21-20 16,0 20-16,0-21 0,0 0 0,0 0 15,21-21 1,0-21 0,-21 0-16</inkml:trace>
  <inkml:trace contextRef="#ctx0" brushRef="#br1" timeOffset="34708.53">5461 7705 0,'0'0'0,"0"-21"0,0-1 16,0 1-16,0 0 0,0 42 31,0 22-15,0-22-16,0 21 0,0 0 0,21 22 15,-21-22-15,0 22 0,0-1 0,0 22 16,0-22-16,0 1 0,0-22 16,0 22-16,-21-22 0,21 0 0,-21 1 15,21-1-15,0-21 0,0 0 0,0 1 16,0-1-16,0 0 0,0-42 31,0 0-15</inkml:trace>
  <inkml:trace contextRef="#ctx0" brushRef="#br1" timeOffset="35023.35">4847 8170 0,'0'0'0,"-21"0"16,0 0-16,0 22 0,42-22 31,0 0-31,0 0 0,21 0 16,-20 0-16,20-22 0,21 22 15,-20-21-15,-1 0 0,22 0 0,-22 21 16,21-21-16,-20 0 0,20-1 0,1 1 16,-22 21-16,22-21 0,-22 0 15,21 21-15,-20-21 0,-1 21 0,-21 0 16,22 0-16,-22 0 0,0 0 0,-42 0 31,0 0-15,-1 21-16,1-21 0,-21 21 15,21-21-15</inkml:trace>
  <inkml:trace contextRef="#ctx0" brushRef="#br1" timeOffset="35288.19">4720 8467 0,'0'0'0,"0"21"0,21-21 16,0 0-16,1 0 15,-1 0-15,21 0 0,0 0 0,1 0 16,-1-21-16,0 21 0,22-21 0,-22-1 16,22 22-16,-1-21 0,-20 0 15,20 0-15,1 0 0,-1 0 16,-21-1-16,22 22 0,-22-21 0,1 0 15,-1 0-15,0 21 0,-21-21 16,22 21-16,-22 0 0,-42 0 31,0 0-15,-1 21-16</inkml:trace>
  <inkml:trace contextRef="#ctx0" brushRef="#br1" timeOffset="36261.64">1841 9906 0,'0'-21'0,"0"42"0,0-63 0,0 21 16,0 42 15,0 0-31,0 0 0,0 21 0,0 1 16,0-1-16,0 0 0,0 1 0,0-1 15,0 22-15,-21-1 0,0-21 16,0 22-16,0-22 0,-22 1 0,22-1 15,0 0-15,0 1 0,0-22 16,0 0-16,21 0 0,-22-21 16,22-21-1,0 0 1,22 0-16,-22-1 0,21-20 16,21 21-16,-21 0 0,0 0 0,22 21 15,-22-22-15,21 1 0,1 0 16,-22 0-16,21 21 0,0-21 0,-20 0 15,20 21-15,0-22 0,-21 1 16,22 21-16,-1-21 0,-21 0 0,22 21 16,-22-21-16,0 21 0,0-21 0,-21-1 15,0 1-15,0 0 16,0 0-16,0 0 0,0 0 16,0-1-16,0 1 15,-21 21-15,0 0 0,0-21 16,-1 21-16,1 21 15,21 0-15,-21 1 16,21-1-16,0 0 0,0 21 0,0-21 16,-21 22-16,21-1 0,0 0 15,-21 1-15,21 20 0,-21-20 0,21-1 16,0 0-16,0-21 0,-22 22 16,22-1-16,0-21 0,0 0 15,0 1-15,-21-1 0,21 0 16,0 0-16,21-21 31,-21-21-31,22 21 0,-1-21 16,-21 0-16,21-1 0</inkml:trace>
  <inkml:trace contextRef="#ctx0" brushRef="#br1" timeOffset="36464.55">2773 10287 0,'21'0'0,"-42"0"0,63 0 16,-21 0 78,0 0-94</inkml:trace>
  <inkml:trace contextRef="#ctx0" brushRef="#br1" timeOffset="37191.47">4085 9948 0,'21'-42'0,"-42"84"0,42-105 16,0 21-16,-21-1 0,0 22 16,0-21-16,0-1 0,0 22 0,0-21 15,0 21-15,0 0 0,0-1 16,-21 22-16,0 0 0,0 0 16,0 0-16,0 0 0,-1 22 15,1 20-15,0 0 0,-21 1 0,21-1 16,-1 21-16,22-20 0,-21 20 0,0 1 15,21-1-15,0 1 0,0-1 16,0 1-16,0-1 0,0 1 16,0-1-16,0 1 0,0-22 15,0 0-15,21 1 0,0-1 0,1-21 16,-1 0-16,0 1 0,21-1 0,-21-21 16,1 0-16,20 0 0,-21 0 15,21-21-15,-20 21 0,20-22 0,0 1 16,1-21-16,-1 21 0,-21-22 0,21 1 15,1 0-15,-1-1 0,-21-20 16,0 21-16,22-1 0,-43-20 16,0 20-16,0 1 0,0 0 0,0-1 15,0-20-15,-21 21 0,-22-1 16,1 1-16,21 0 0,-22-1 0,-20 22 16,21 0-16,-1 0 0,1 0 15,0 21-15,-1 0 0,1 21 0,21 0 16,-22 0-16,1 0 0,21 22 0,0-1 15,0 0-15,-1 1 0,22-1 16,0 0-16,0 22 0,0-22 0,0 0 16,0 1-16,0-1 0,22 0 15,-1 1-15,0-1 0,21-21 0,-21 22 16,22-43-16,-1 21 0,0-21 16,1 0-16,-1 0 0,0-21 15,22-1-15</inkml:trace>
  <inkml:trace contextRef="#ctx0" brushRef="#br1" timeOffset="38059.97">4932 9800 0,'0'-42'15,"0"84"-15,0-126 0,0 62 0,0 1 0,0 0 16,-21 21 0,21 21-16,-22 0 0,22 22 15,0-22-15,0 21 0,0 1 16,0 20-16,0-21 0,0 1 0,0-1 15,0 22-15,22-22 0,-22 0 16,0 1-16,0-1 0,0 21 16,0-20-16,0-22 0,0 21 0,0 1 15,-22-22-15,22 0 0,0 0 0,0 0 16,0-42 0,0 0-1,0 0-15,0-22 0,0 22 0,0-21 16,22 21-16,-1-22 0,0 22 15,0-21-15,0 21 0,0 0 0,1-1 16,20 1-16,-21 0 0,0 21 0,0 0 16,1 0-16,20 0 0,-21 0 15,0 0-15,0 21 0,1-21 16,-1 21-16,-21 1 0,21-1 0,-21 0 16,0 0-16,0 21 0,0-20 15,0-1-15,0 21 0,-21-21 0,0 0 16,-1 1-16,-20-1 0,21 0 0,0 0 15,-22 0-15,22 0 0,-21-21 16,21 22-16,-22-22 0,22 0 0,0 0 16,-21 0-16,21 0 0,21 21 31,21-21-15,0 0-16,0 0 0,0 0 0,22 0 15,-1 0-15,-21 0 16,21 0-16,1 0 0,20 0 0,-20-21 15,20-1-15,-21 22 0,22-21 0,-1 0 16,1 0-16,-1-21 0,-20 20 16,-1 1-16,0-21 0,1 21 0,-22-22 15,21 22-15,-21-21 0,-21 21 0,0-22 16,0 22-16,0 0 0,0 0 16,0 0-16,0 0 0,0-1 0,-21 22 15,21 22 1,0-1-1,-21 0-15,21 21 0,0 1 0,0-22 16,-21 42-16,21-20 0,0-1 16,0 21-16,0 1 0,0-1 15,0 1-15,0-1 0,0 1 0,0-1 16,0 22-16,0 0 0,0-1 0,0 1 16,0 0-16,0-1 0,0 1 0,0 0 15,0-1-15,0 1 0,-21 0 16,0-1-16,-1 1 0,22 0 0,-21-22 15,21 1-15,-21-22 0,21 0 0,0 1 16,-21-22-16,21 0 0,0 0 0,0-42 16,0 0-1,0 0-15,0 0 0,0-22 0,21 22 16,-21-21-16,0-22 0,21 22 16,-21-22-16,0 1 0,0-1 0</inkml:trace>
  <inkml:trace contextRef="#ctx0" brushRef="#br1" timeOffset="38285.35">5736 9864 0,'0'-21'0,"0"42"0,-21-64 0,0 43 31,21 22-16,0-1 1,0 0-16,21 0 16,0-21-16,85 42 31</inkml:trace>
  <inkml:trace contextRef="#ctx0" brushRef="#br1" timeOffset="38631.15">6223 10139 0,'0'0'0,"21"0"0,0 0 16,0 0-1,1 0-15,-22-21 0,21 21 16,0-21-16,0-1 0,0 1 16,-21 0-16,0 0 0,0 0 15,21 21-15,-21-21 0,0-1 0,0 1 16,0 0-16,-21 21 15,0 0-15,0 21 16,0 0-16,0 1 0,-1-1 0,22 0 16,-21 0-16,21 21 0,-21-20 15,21 20-15,0 0 0,0-21 16,0 22-16,0-22 0,0 21 0,0-21 16,0 22-16,0-22 0,21 0 0,0-21 15,1 21-15,-1 0 0,0-21 16,0 0-16,21 0 0,-20 0 0,20 0 15,0-21-15,1 0 0,-1 0 0,21 0 16,-20 0-16,-1-22 0,-21 22 16,22 0-16</inkml:trace>
  <inkml:trace contextRef="#ctx0" brushRef="#br1" timeOffset="39997.4">7027 9927 0,'0'-21'0,"0"42"0,0-63 0,0 21 0,-21 21 31,0 21-16,0 0-15,21 0 0,-21 0 16,21 22-16,-22-22 0,22 21 0,0-21 16,0 22-16,0-22 0,0 21 15,0 1-15,0-22 0,0 0 0,0 21 16,0-21-16,0 1 0,22-1 0,-1 0 16,0 0-16,0-21 0,0 0 15,0 0-15,22 0 0,-22 0 0,21 0 16,-21 0-16,22-21 0,-22 0 0,21 0 15,-21-1-15,1 1 0,-1-21 16,21 21-16,-21-22 0,0 1 16,1 0-16,-22-1 0,21 1 0,-21-21 15,21 20-15,-21-20 0,21-1 16,-21 1-16,0 20 0,0-20 0,0 21 16,0-1-16,0 22 0,0 0 0,0 0 15,0 0-15,0-1 0,-21 44 16,0-1-1,21 21-15,-21-21 0,21 22 0,0 20 16,0-21-16,0 1 0,-22 20 16,22-20-16,0 20 0,0-21 0,0 1 15,0-1-15,0 0 0,0 1 16,0-1-16,0 0 0,0 1 16,22-22-16,-22 21 0,21-21 0,0 1 15,0-1-15,0 0 0,22 0 0,-22-21 16,0 0-16,21 0 0,-21 0 15,22 0-15,-22-21 0,21 21 0,-21-21 16,22 0-16,-22-1 0,21-20 0,-21 21 16,1 0-16,-1-22 0,0 22 15,-21-21-15,0 21 0,21-22 0,-21 22 16,0 0-16,0 0 0,0 0 0,-21 21 31,21 21-15,0 0-16,-21 0 0,21 0 0,-21 1 15,21 20-15,0-21 0,-22 0 0,22 22 16,0-22-16,0 0 0,0 0 16,0 21-16,0-20 0,0-1 0,22 0 15,-1-21-15,0 21 0,0 0 16,0-21-16,0 0 0,22 0 16,-22 0-16,0-21 0,0 0 0,22 0 15,-22 0-15,0-1 0,0 1 16,0-21-16,0 21 0,22-22 0,-43 22 15,21-21-15,0 21 0,0-22 16,-21 22-16,21 0 0,-21 0 0,0 0 16,0 0-16,0 42 31,0 0-31,0 0 16,0 0-16,0 0 0,0 1 15,0-1-15,0 0 0,0 0 0,0 0 16,0 0-16,0 1 0,0-1 0,0 0 15,0 0-15,0 0 0,0 0 16,22-21-16,-1 0 0,0 0 16,0 0-16,0 0 0,0 0 0,1 0 15,-1-21-15,0 21 0,0-21 0,0 0 16,22 0-16,-22 0 16,0-1-16,0 1 0,0 0 0,0 0 15,-21-21-15,22 20 0,-22 1 0,21-21 16,-21 21-16,0 0 0,0-1 15,0 44 17,0-1-32,0 0 0,0 0 15,0 21-15,0-20 0,-21-1 0,21 0 16,0 21-16,0-21 0,0 1 0,0-1 16,0 0-16,0 0 0,0 0 15,0 0-15,21-21 0,0 22 16,0-22-16,0 0 0,22 0 0,-1 0 15,0 0-15,1 0 0,-1 0 0,0 0 16,1 0-16,-1-22 0,0 1 16,1 0-16,-22 0 0,21 0 0,-21 0 15,0-1-15,1 1 0,-1-21 16,0 21-16,0-22 0,-21 1 16,0 21-16,0 0 0,0-22 0,0 22 0,0 0 15,-21 21-15,0 0 0,0 0 16,-1 21-16,22 0 0,-21 1 15,0-1-15,0 0 0,0 21 16,21 1-16,0-22 0,0 21 0,0-21 16,0 22-16,0-22 0,0 21 0,0-21 15,0 0-15,21 1 0,-21-1 16,21 0-16,0-21 0,0 0 0,1 0 16,-1 0-16,0 0 0,21 0 15,-21-21-15,1 21 0,-1-21 16,0-1-16,0 1 0,0 0 15,0 0-15,1 0 0,-1 0 0,-21-22 0,21 22 16,-21 0-16,21-21 0</inkml:trace>
  <inkml:trace contextRef="#ctx0" brushRef="#br1" timeOffset="40212.28">9017 9589 0,'0'0'0,"-21"0"0,0 0 16,-1 0 0,22-22 46,-21 22-62,0 0 16</inkml:trace>
  <inkml:trace contextRef="#ctx0" brushRef="#br1" timeOffset="40396.69">7472 9864 0,'-21'0'0,"42"0"15,-64 21-15,43 0 0,-21-21 0,42 0 16,22 0-1,-22 0-15,21 0 0,1 0 0,-1 0 16,21-21-16,1 0 0,21 21 16,-22-21-16,22-1 0,-1 1 15,1 0-15</inkml:trace>
  <inkml:trace contextRef="#ctx0" brushRef="#br1" timeOffset="40846.43">11239 9673 0,'0'-21'0,"0"42"0,0-63 0,0 0 16,0 20-16,0-20 0,0 21 15,0 0-15,-21 0 0,0-1 0,-21 1 16,21 21-16,-22-21 0,22 21 0,-21 0 16,-1 0-16,1 0 0,-21 0 15,20 21-15,1 0 0,0 22 0,-22-1 16,22 0-16,-1 1 0,1-1 0,21 22 16,-21-22-16,20 21 15,22-20-15,0 20 0,0-20 0,0-1 16,0-21-16,0 21 0,43 1 0,-22-22 15,21 0-15,1 0 0,-1 0 0,21 1 16,1-22-16,-1 0 0,1 0 16,-1 0-16,1 0 0,-1 0 0,-20 0 15,-1 0-15,22-22 0,-22 22 0,-21-21 16,21 0-16,-20 0 0,-1 21 16,21-21-16,-42 0 0,0-1 0,21 1 15,-21 0-15,-21 21 16,0 0-16,0 0 0,-22 0 15</inkml:trace>
  <inkml:trace contextRef="#ctx0" brushRef="#br1" timeOffset="41616.51">1799 11980 0,'0'0'16,"0"-21"-1,21 21 17,0 0-32,1 0 0,-1-21 15,21 21-15,-21 0 0,22 0 16,-22-21-16,21 21 0,-21 0 0,22 0 16,-22 0-16,0-21 0,0 21 15,0 0-15,0 0 0,-42 21 31,0-21-31,-21 0 0,21 0 16,-1 21-16</inkml:trace>
  <inkml:trace contextRef="#ctx0" brushRef="#br1" timeOffset="42160.2">1736 11980 0,'0'0'0,"-22"22"0,22-1 15,0 0-15,-21 0 0,0 0 16,0 0-16,21 22 0,-21-22 16,0 0-16,21 0 0,-22 0 0,22 1 15,0-1-15,0 0 0,-21 0 16,21 0-16,-21-21 0,21-21 62,21 0-62,0 21 16,-21-21-16,22 0 0,-1 21 16,0-22-16,21 1 0,-21 0 0,22 21 15,-22-21-15,21 0 0,1 21 16,-22-21-16,21 21 0,-21 0 0,22 0 16,-22 0-16,0 0 0,0 0 15,21 21-15,-20 0 0,-1 0 0,0 0 16,-21 0-16,0 22 0,0-22 15,0 0-15,0 21 0,0-20 0,0-1 16,-21 21-16,0-21 0,-1 0 16,-20 1-16,21-1 0,0 0 15,0-21-15,-1 21 0,-20-21 0,21 21 16,0-21-16,0 0 0,-1 0 16,1 0-16,0 0 0,0 0 15,0 0-15,0 0 16,21-21-16,-22 21 0,1 0 31,21-21-15,21 0-16,1 21 15,-22-21-15,21 21 0,0-22 0,21 22 16</inkml:trace>
  <inkml:trace contextRef="#ctx0" brushRef="#br1" timeOffset="42399.08">2667 12298 0,'0'0'16,"21"0"78,0 0-94,0 0 15,1 0-15</inkml:trace>
  <inkml:trace contextRef="#ctx0" brushRef="#br1" timeOffset="42871.27">4000 11938 0,'-21'0'0,"42"0"0,-63 0 0,21-21 15,0 0-15,0 21 16,21-21-16,42-1 16,-21 22-16,21 0 0,-20-21 15,20 21-15,21-21 0,-20 21 16,20 0-16,1-21 0,20 21 0,-20 0 16,-1 0-16,22-21 0,-43 21 15,22 0-15,-22 0 0,1 0 0,-1 0 16,-21 0-16,0 0 0,-42 0 15,0 21 1,-21-21-16,20 0 0</inkml:trace>
  <inkml:trace contextRef="#ctx0" brushRef="#br1" timeOffset="43248.57">4424 11811 0,'0'21'31,"0"0"-31,0 1 0,0-1 15,0 0-15,0 21 0,21-21 16,-21 22-16,21-1 0,-21 0 0,21 1 16,-21-1-16,0 22 0,0-22 0,21 0 15,-21 1-15,0-1 16,22 21-16,-22-20 0,0-1 0,0 0 16,0 1-16,0-1 0,0-21 0,-22 22 15,1-1-15,0-21 0,-21 21 16,21-20-16,-1-1 0,-20 0 0,0 0 15,-1 0-15,1-21 0,0 0 16,-1 0-16,1 0 0,0 0 0,-1 0 16,1 0-16,0-21 0,-1 0 0,22 0 15,-21-22-15,21 22 0,0-21 16,-1 21-16,-20-22 0,42 1 0,-21 21 16,21-21-16,0 20 0,0-20 15,0 21-15,0 0 0,21 0 16,0-1-16,0 22 0,1-21 0,20 21 15,0 0-15,1 0 0,-1 0 16,21 0-16,-20 0 0,20 0 0</inkml:trace>
  <inkml:trace contextRef="#ctx0" brushRef="#br1" timeOffset="44571.34">5249 12383 0,'0'-22'0,"-21"-83"16,0 83 0,0 1-16,0 21 0,-1-21 15,1 0-15,0 21 0,0 0 0,0 0 16,-22 0-16,22 21 0,0 0 0,0 0 16,-21 1-16,20-1 0,1 21 15,0-21-15,0 22 0,0-1 0,0 0 16,-1-21-16,1 22 0,0-22 15,21 21-15,0-21 0,0 22 0,0-22 16,0 0-16,0 0 0,21 0 0,0-21 16,1 0-16,-1 0 0,21 0 15,-21 0-15,0-21 0,22 0 16,-1 0-16,-21 0 0,22 0 16,-22-1-16,21-20 0,-21 21 0,22-21 15,-22 20-15,0-20 0,0 21 0,0-21 16,0 20-16,1-20 0,-22 21 15,21 0-15,-21 0 0,0-1 16,0 44 0,0-1-16,0 0 15,0 0-15,0 0 0,0 0 0,0 1 16,0 20-16,0-21 0,-21 21 16,21-20-16,0 20 0,0 0 0,0-21 15,0 22-15,0-22 0,0 21 16,0-21-16,21 1 0,0-1 15,-21 0-15,21-21 0,0 0 0,0 0 16,1 0-16,20 0 0,-21 0 0,0-21 16,22 0-16,-22-1 0,21 1 15,-21 0-15,22 0 0,-22-21 16,21 20-16,0-41 0,-20 21 16,-1 20-16,0-20 0,0 21 0,-21 0 15,0 0-15,0-1 0,21 22 16,-21 22-1,0-1-15,0 0 16,0 0-16,0 0 0,0 0 16,0 22-16,0-22 0,0 0 15,0 21-15,-21-20 0,21-1 0,0 0 16,0 0-16,0 21 0,21-20 16,0-1-16,1-21 0,-1 0 15,21 0-15,-21 0 0,0 0 0,1 0 16,-1-21-16,0-1 0,0 1 0,0 21 15,0-21-15,1-21 0,-1 21 16,0-1-16,0 1 0,-21-21 16,0 21-16,0 0 0,0-22 0,0 22 0,0-21 15,0 21-15,0-1 16,0 1-16,0 0 0,-21 21 0,21-21 16,-21 21-16,42 0 31,0 0-31,0 0 0,0 0 15,22 0-15,-1-21 0,0 21 16,22 0-16,-1 0 0,1-21 0,-1 21 16,22 0-16,-21-22 0,-1 1 0,1 21 15,-1 0-15,-21 0 0,-20 0 16,20-21-16,-21 21 0,-42 21 31,0-21-31,-22 21 16,22 1-16,0-1 0,-21 0 0,21 0 15,-22 0-15,1 0 0,21 22 0,-22-22 16,22 21-16,-21-21 0,21 22 16,-22-22-16,22 21 0,0-21 0,0 22 15,0-22-15,0 0 0,21 21 0,0-20 16,0-1-16,0 0 16,21-21-16,0 0 0,0 0 0,0 0 15,22 0-15,-22 0 0,0 0 0,21-21 16,1 0-16,-22-1 0,21 1 15,-21 0-15,22-21 0,-22 21 16,21-1-16,-21-20 0,0 21 0,1-21 16,-1-1-16,0 22 0,-21-21 15,0-1-15,0 22 0,0-21 0,0 21 16,0 0-16,-21 42 31,0 0-31,21 0 0,-22 21 16,22-20-16,0 20 0,0-21 0,0 21 15,0-20-15,0 20 0,0-21 16,0 21-16,22-20 0,-1-1 0,0 0 16,-21 0-16,42 0 0,-21 0 0,1-21 15,-1 0-15,21 22 16,-21-22-16,0 0 0,1 0 0,-1 0 16,0-22-16,0 1 0,0 21 0,0-21 15,1 0-15,-1 0 0</inkml:trace>
  <inkml:trace contextRef="#ctx0" brushRef="#br1" timeOffset="46223.54">8086 12107 0,'21'0'0,"-42"0"0,63-21 0,-21 0 0,0 0 16,0 0-16,22 0 0,-22-1 0,0-20 15,0 21-15,0 0 0,1-22 16,-1 22-16,0 0 0,-21 0 0,0 0 16,0 0-16,0-22 0,0 22 15,-21 0-15,0 21 0,-1 0 16,1 0-16,0 0 0,0 0 0,-21 0 15,20 0-15,1 21 0,-21 0 16,21 0-16,0 1 0,-1-1 0,1 0 16,0 21-16,21 1 0,0-22 0,0 21 15,0 0-15,0 1 16,21-1-16,0-21 0,1 22 0,20-1 16,-21 0-16,21-21 0,-20 22 0,-1-1 15,21-21-15,-21 22 0,0-22 16,22 21-16,-22-21 0,-21 0 0,0 1 15,0 20-15,0-21 0,0 0 0,0 0 16,0 1-16,-21-22 0,0 21 16,-1 0-16,1-21 0,-21 0 0,21 0 15,0 0-15,-22 0 0,1 0 0,21 0 16,-22-21-16,22 0 16,-21-1-16,21 1 0,-22 0 0,22 0 0,0-21 15,0 20-15,0 1 0,0-21 16,-1 21-16,1-22 0,21 22 15,0 0-15,0 0 0,0 42 32,0 0-32,21 0 0,1 1 15,-1 20-15,0-21 0,0 21 0,21-20 16,-20-1-16,-1 21 0,0-21 16,21 0-16,-21 1 0,1-1 0,-1 0 15,21-21-15,-21 21 0,22-21 16,-22 0-16,0 0 0,21 0 15,-21 0-15,22-21 0,-1 21 0,-21-21 16,22 0-16,-1-1 0,0 1 0,1 0 16,-1-21-16,-21 21 0,21-22 15,1 22-15,-22-21 0,21-1 0,-21 1 16,1 0-16,-1-1 0,-21 22 0,21 0 16,-21 0-16,21 0 0,-21 0 15,0 42 1,0 0-1,0 0-15,0 0 0,0 0 16,0 1-16,0-1 0,0 0 16,21-21-1,0 0 1,1-21 0,-1 0-1,-21-1-15,0 1 0,0 0 16,0 0-16,0 0 0,0 0 0,0-1 15,0 1-15,0 0 0,0 0 16,-21 0-16,21 0 0,-22 21 0,1 0 16,21 21-1,-21-21 1,21 42-16,0-21 0,-21 0 0,21 22 16,0-1-16,0-21 0,0 22 0,0-1 15,0-21-15,0 21 0,0-20 16,0 20-16,0-21 0,0 0 0,0 22 15,0-22-15,21 0 0,-21 0 0,21-21 16,0 21-16,1-21 0,-1 0 16,0 21-16,21-21 0,64 0 15,-64-21-15,-20 21 16,20-21-16,-21 0 0,0 0 16,22 0-16,-22-1 0,0 1 0,0 0 15,0-21-15,0 21 0,-21-22 16,0 22-16,0-21 0,0 21 0,0-1 15,0-20-15,0 21 0,0 0 16,-21 21 0,21 21-16,-21 0 15,21 0-15,0 0 0,0 1 0,0-1 16,0 0-16,0 0 0,0 21 16,0-20-16,0-1 0,0 0 15,21 0-15,0 0 0,1 0 16,-1-21-16,0 0 15,0 0-15,0 0 0,0 0 0,1 0 16,-1 0-16,0 0 0,0 0 0,0-21 16,0 21-16,1-21 0,-1 0 15,-21 0-15,21 0 0,0-1 0,-21 1 16,21 0-16,0 0 0,-21-21 16,22 20-16,-22 1 0,0 0 15,21 0-15,-21 0 0,0 42 31,0 0-31,0 0 0,0 0 16,0 22-16,-21-22 0,21 0 0,0 21 16,0-20-16,0-1 0,0 0 0,0 0 15,0 0-15,0 0 0,0 1 16,21-22 15,0-22-15,-21 1-16,21 21 0,-21-21 15,0 0-15</inkml:trace>
  <inkml:trace contextRef="#ctx0" brushRef="#br1" timeOffset="46407.53">9969 11938 0,'0'0'0,"-21"0"0,21-21 0,-21 21 15,21-21-15,-21 21 0,0 0 16,0 0-1,21 21 1,0 0 0,21-21-16,0 0 15,0 21-15,0-21 0,0 0 0,1 21 16</inkml:trace>
  <inkml:trace contextRef="#ctx0" brushRef="#br1" timeOffset="46731.48">10372 11980 0,'0'0'0,"-22"22"31,22-1-31,-21 0 0,21 0 16,0 21-16,0 1 0,0-1 0,-21 0 16,21 1-16,0-1 0,-21 0 15,21 22-15,0-22 0,0 22 0,-21-1 16,0-20-16,-1 20 0,22 1 0,-21-1 15,0 1-15,0-1 0,21 1 16,-21-1-16,0 1 0,-1-22 0,1 21 16,0-20-16,0-1 0,21 0 0,-21 1 15,0-1-15,21 0 0,-22-20 16,22-1-16,0 0 0,0-42 31,0 0-31,0-1 16,0 1-16,0-21 0,22 0 15,-1-1-15,0 1 0,0 0 0</inkml:trace>
  <inkml:trace contextRef="#ctx0" brushRef="#br1" timeOffset="47031.43">10223 12383 0,'0'-43'0,"0"86"0,0-149 16,0 63-16,0 1 0,0 21 0,0-21 15,0 20-15,22 1 0,-22 0 16,21 0-16,0 0 0,0 21 0,-21-21 15,21 21-15,0 0 0,1 0 16,-1 0-16,21 0 0,-21 21 0,0 0 16,1 0-16,-1 0 0,0 0 15,-21 22-15,0-1 0,21-21 0,-21 22 16,0-22-16,0 0 0,0 21 16,-21-21-16,0 1 0,0-1 0,-1 0 15,-20-21-15,21 21 0,0-21 0,-22 0 16,22 0-16,0 21 0,0-21 0,0 0 15,0 0-15,-1 0 0,22-21 16,0 0 0,22 21-16,-1-21 0,0 0 15,0 21-15,21-22 16</inkml:trace>
  <inkml:trace contextRef="#ctx0" brushRef="#br1" timeOffset="47331.41">11070 11642 0,'0'-21'0,"0"42"0,0-64 16,21 22-16,-21 0 0,-21 42 31,0 0-31,21 1 0,-21-1 0,0 21 16,-1 0-16,22 1 0,0 20 15,-21-20-15,21 20 0,-21-21 16,21 22-16,-21-1 0,21-20 0,0 20 15,0-20-15,0-1 0,0 0 0,0-21 16,0 22-16,0-22 0,0 0 16,0 0-16,0 0 0,21 1 0,0-22 15,0 0-15,1 0 0,-1 0 0,0 0 16,21 0-16,-21 0 0,1-22 16,-1 22-16,0-21 0,0 0 0,0 0 15,0 0-15,-21-22 0,0 22 0,22-21 16</inkml:trace>
  <inkml:trace contextRef="#ctx0" brushRef="#br1" timeOffset="47551.32">10837 11917 0,'-21'0'0,"42"0"0,-63 0 16,63 0-1,21 0-15,-20 0 16,-1-21-16,21 0 0,0 21 0,1 0 15,-1-22-15,0 22 0,22-21 16,-22 21-16,1 0 0,-1-21 0,0 0 16,-21 21-16,22 0 0,-22 0 0,0 0 15,0 0-15,0 0 16,-21 21 0</inkml:trace>
  <inkml:trace contextRef="#ctx0" brushRef="#br1" timeOffset="48415.51">2413 13885 0,'0'-21'0,"0"42"0,-21-42 15,0 21-15,-1 0 16,1 0-16,0 0 0,0 0 0,0 43 15,0-22-15,-1 21 0,1 0 16,0 1-16,0-1 0,0 22 0,0-1 16,21 22-16,-22-22 0,22 22 15,-21-22-15,21 1 0,0-1 0,0 1 16,0-1-16,0-20 0,0-1 16,21 0-16,22-20 0,-22 20 0,21-21 15,1-21-15,-1 0 0,0 0 16,1 0-16,-1 0 0,21 0 15,-20 0-15,-1-21 0,0 0 0,22 0 16,-43-1-16,21 1 0,-20-21 16,-1 21-16,0 0 0,-21-22 0,0 22 15,0 0-15,0-21 0,-21 20 16,0 1-16,-22 0 0,22 0 0,-21 21 16,-1 0-16,1 0 0,0 0 15,-1 0-15,1 0 0,21 21 0,-21 21 16,20-20-16,1-1 0,0 0 15,0 0-15,0 0 0,21 22 16,0-22-16,0 0 0,0 0 16,0 0-16,0 0 0,42-21 15,-21 0 1,22 0-16,-22 0 0</inkml:trace>
  <inkml:trace contextRef="#ctx0" brushRef="#br1" timeOffset="48612.39">3344 14351 0,'21'0'0,"-42"0"0,21 21 47,0 0-32,0 1 1,21-22-16,1 0 15,-1 0-15,21 0 0,0 0 0,1 0 16</inkml:trace>
  <inkml:trace contextRef="#ctx0" brushRef="#br1" timeOffset="49039.37">5292 13716 0,'0'-21'0,"0"42"0,-22-63 0,22 21 0,0-1 15,0 1-15,-21 0 16,0 42 0,21 0-16,0 22 15,0-1-15,0 0 0,0 22 16,0-22-16,0 22 0,0-1 0,0 1 16,0-1-16,0-20 0,0 20 0,0 1 15,-42 147 1,21-168-16,-1-1 0,22 21 15,-21-41-15,21-1 16,-21 0-16,21-42 31,0 0-15,0-1-16,21 1 0</inkml:trace>
  <inkml:trace contextRef="#ctx0" brushRef="#br1" timeOffset="49650.33">5186 14012 0,'0'-21'0,"0"42"0,0-84 16,0 42-16,-21-22 0,21 22 16,0 0-16,0 0 0,0 0 0,0-22 15,0 22-15,21 0 0,0 0 16,0-21-16,0 20 0,22 1 0,-1-21 16,0 21-16,1 0 0,20-1 0,-21 1 15,22 21-15,-1 0 16,-20 0-16,-1 0 0,0 0 0,1 21 15,-1 1-15,0-1 0,-20 21 16,-1 0-16,0 1 0,-21-1 0,0 0 16,0 1-16,0-1 0,-21 0 0,0 1 15,-22-22-15,1 21 0,0-21 16,-22 22-16,22-22 0,-22 0 0,22 21 16,0-42-16,-1 22 0,1-1 0,21-21 15,-22 0-15,22 0 0,0 0 16,0 0-16,0 0 0,0-21 15,21-1 1,0 1-16,0 0 0,0 0 16,0 0-16,21 42 31,0 0-15,-21 21-16,21-20 0,0 20 0,0-21 15,-21 21-15,22 1 0,-1-1 16,0-21-16,0 22 0,0-1 0,22-21 15,-22 0-15,21 22 0,0-22 16,1-21-16,-1 21 0,0-21 0,1 0 16,-1 0-16,0 0 0,1 0 0,-1 0 15,0 0-15,1-21 16,-1 0-16,0-1 0,-20 1 0,-1 0 16,21-21-16,-21 21 0,-21-22 0,0 22 15,21-21-15,-21 21 0,0-22 16,0 22-16,0 0 0,0-21 0,0 20 15,0 1-15,0 42 47</inkml:trace>
  <inkml:trace contextRef="#ctx0" brushRef="#br1" timeOffset="50411.27">1799 15706 0,'0'0'0,"-21"0"15,0 0-15,0 21 0,21 0 0,0 21 16,0-20-16,0-1 15,0 0-15,21 21 0,21-21 0,-21 1 16,22-1-16,-22 0 0,21 0 16,0 0-16,1-21 0,-1 0 0,0 0 15,1 0-15,-1 0 0,22-21 16,-22 21-16,21-21 0,-20 0 0,-1 0 16,0-1-16,1 1 0,-1 0 15,-21 0-15,0 0 0,1 0 16,-22-1-16,0 1 0,0 0 15,0 0-15,0 0 0,0 0 16,-22 21-16,-20 21 16,21-21-16,0 21 15,21 21-15,-21 1 0,-1-1 16,22 21-16,-21-20 0,0 20 0,0 1 16,21-1-16,-21 1 0,0-22 15,-1 22-15,22-22 0,0 0 0,0 1 16,0-22-16,0 21 0,0-21 15,0 0-15,0 1 0,0-1 16,0-42 15,0-1-31,0 1 16,0 0-16</inkml:trace>
  <inkml:trace contextRef="#ctx0" brushRef="#br1" timeOffset="50615.18">1926 16341 0,'0'21'0,"42"0"31,-20-21-31,-1 0 0,0 0 16,0 0-16,21 0 0,-20 0 16,20 0-16,0 0 0,1 0 0,-1 0 15,0 0-15,1-21 0,-1 21 16,0-21-16,1 21 0,-1-21 0,-21 21 15,21-22-15,-20 1 0,-1 21 16,0-21-16</inkml:trace>
  <inkml:trace contextRef="#ctx0" brushRef="#br1" timeOffset="50803.15">3154 16171 0,'21'0'16,"-42"0"-16,63 0 0,-21 0 15,0 0 48,1 0-47</inkml:trace>
  <inkml:trace contextRef="#ctx0" brushRef="#br1" timeOffset="51246.18">4741 15240 0,'0'42'15,"0"-20"1,0 20-16,0-21 0,0 21 0,0 22 16,0-22-16,0 1 0,0 20 15,-21-21-15,21 22 0,0-1 0,0-20 16,0-1-16,0 22 0,-21-22 16,21 0-16,0 1 0,0-22 0,-21 21 15,21-21-15,0 0 0,0 1 16,0-44 15,0 1-31</inkml:trace>
  <inkml:trace contextRef="#ctx0" brushRef="#br1" timeOffset="51643.2">4403 15536 0,'0'-21'0,"0"42"0,0-84 0,-22 42 15,22 0-15,0-22 0,0 22 0,0 0 16,0-21-16,0 20 0,22 1 16,-1 0-16,21 0 0,-21 0 15,43 0-15,-22-1 0,22 1 0,-1 21 16,1 0-16,-1 0 0,1 21 16,-1 1-16,1 20 0,-1-21 0,-21 21 15,22 1-15,-1-1 0,-20 0 16,-1 22-16,0-22 0,-20 1 0,-1-1 15,-21 0-15,0 1 0,0-1 16,-191 191 0,149-191-16,-22-21 0,1 22 15,-1-1-15,22-21 16,-21 0-16,20 0 0,-20 1 0,20-22 16,1 0-16,21 21 0,-21-21 15,20 0-15,1 0 0,0 0 0,0 0 16,21-21-1,0-1-15,21 22 0,0-21 16,0 21-16,1-21 0,20 21 0,0-21 16,-21 0-16,22 0 0,-1-1 15</inkml:trace>
  <inkml:trace contextRef="#ctx0" brushRef="#br1" timeOffset="52695.17">6011 15642 0,'21'-21'0,"-42"42"0,42-63 0,-21 21 16,0 0-16,0-1 0,0-20 0,0 21 15,-21 0-15,0 0 0,-21-1 0,21 1 16,-1 0-16,-20 21 0,21 0 16,-21 0-16,20 0 0,-20 0 0,21 21 15,-21 0-15,20 22 0,1-22 16,0 21-16,0 1 0,0-1 0,0 0 15,21 1-15,-22-1 0,22 0 0,0 1 16,0-1-16,0 0 16,0-21-16,0 22 0,0-22 0,0 21 15,22-21-15,-1 1 0,0-22 16,0 21-16,0-21 0,0 0 0,22 0 16,-22 0-16,0 0 0,21 0 0,-20-21 15,20-1-15,-21 1 0,0 0 16,22 0-16,-22 0 0,0-22 0,21 22 15,-21-21-15,1 0 0,-1 20 16,-21-20-16,21 0 0,-21 21 0,21-22 16,-21 22-16,0 0 0,0-21 0,0 20 15,0 1 1,0 42 0,0 1-16,0-1 15,0 0-15,0 0 0,0 0 16,0 22-16,0-22 0,0 21 0,0-21 15,0 22-15,0-22 0,0 21 16,0-21-16,0 0 0,21 1 0,0-1 16,1 0-16,-1-21 0,0 21 15,0-21-15,0 0 0,0 0 16,1 0-16,20-21 0,-21 21 0,64-64 31,-64 43-31,21-21 0,-21 21 0,1 0 16,-1-22-16,-21 22 0,0 0 0,21-21 15,-21 20-15,0 1 0,0 0 16,0 0-16,0 0 0,-21 21 0,0 0 16,-1 0-16,1 0 15,0 21-15,21 0 16,0 0-16,0 0 0,0 1 16,0-1-16,21 0 0,0 0 15,1 0-15,-1 0 0,0 1 0,0-1 16,0 0-16,0 0 0,1 0 0,-1 0 15,0-21-15,0 22 0,0-1 16,0 0-16,1-21 0,-1 0 16,0 0-16,0 0 0,0 0 15,0 0-15,1 0 0,-1 0 16,21-21-16,-21 0 0,0-1 0,22 1 16,-22 0-16,21 0 0,-21 0 15,1-22-15,-1 22 0,0-21 0,0 0 16,0-1-16,-21-20 0,21 20 15,-21-20-15,22 21 0,-22-22 0,21 1 16,-21 20-16,0-20 0,0 20 0,0 1 16,0 21-16,0 0 0,0 0 15,0-1-15,0 44 16,0-1-16,0 0 16,-21 21-16,21 1 0,0-1 15,-22 21-15,22-20 0,-21 20 0,21 1 16,0-22-16,0 0 0,0 22 0,0-22 15,0 1-15,0-1 0,0 0 16,0-21-16,0 22 0,0-22 0,0 21 16,0-21-16,21 1 0,1-1 15,-1-21-15,0 21 0,0-21 16,0 0-16,0 0 0,-21-21 16,22 0-16,-1-1 0,0 1 15,-21 0-15</inkml:trace>
  <inkml:trace contextRef="#ctx0" brushRef="#br1" timeOffset="52931.32">7154 15431 0,'0'0'16,"-21"0"-16,42 0 15,0 0 1,1 0-16,20 0 0,-21 0 0,21-22 15,-20 22-15,20 0 0,0-21 16,1 0-16,-1 21 0,-21-21 16,21 21-16,1 0 0,-1-21 0,0 21 15,-20 0-15,-1 0 0,0 0 16,0 0-16,-21 21 0,0 0 16,-21 0-16</inkml:trace>
  <inkml:trace contextRef="#ctx0" brushRef="#br1" timeOffset="53755.85">2603 17314 0,'-21'0'0,"42"0"16,-63-21-16,21 0 0,0 21 15,21-21-15,-21 0 16,-1 21-16,22-21 0,-21-1 0,21 1 15,0 0 1,0 0-16,0 0 0,0 0 0,21-1 16,1 1-16,-1 0 0,0 0 15,21 0-15,-21 0 0,1 21 16,-1 0-16,0 0 0,0 0 0,0 0 16,-21 21-16,0 0 15,0 0-15,0 21 0,0 1 0,0-1 16,-21 0-16,0 1 0,0 20 15,0-20-15,-1-1 0,-20 21 0,21-20 16,0-1-16,0 22 0,-1-43 16,22 21-16,0 0 0,0-20 15,0-1-15,0 0 0,22 0 0,20-21 16,-21 0-16,21 0 16,-20 0-16,20 0 0,0 0 0,1 0 15,-1-21-15,0 0 0,1 21 16,-22-21-16,21-1 0,-21-20 0,0 21 15,1 0-15,-22 0 0,0-1 16,0-20-16,0 21 0,-22 0 16,1 0-16,0-1 0,-21 1 0,21 0 15,-22 0-15,1 21 0,0 0 16,-1 0-16,1 0 0,0 0 0,-43 85 31,64-64-31,21 0 16,0 0-16,21-21 15,0 21-15,0-21 0,22 0 0,-22 0 16,21 0-16,0 0 0,1-21 16,-1 21-16</inkml:trace>
  <inkml:trace contextRef="#ctx0" brushRef="#br1" timeOffset="53962.8">3768 17272 0,'0'0'0,"21"0"0,0 0 0,0 0 16</inkml:trace>
  <inkml:trace contextRef="#ctx0" brushRef="#br1" timeOffset="54352.22">4720 16955 0,'-21'0'16,"42"0"-16,-63 0 0,21-22 0,-1 22 16,1 0-16,0-21 0,42 21 31,0 0-31,22 0 15,-1 0-15,0-21 0,1 21 16,20 0-16,1 0 0,-1 0 0,-20 0 16,20-21-16,1 21 0,-1 0 15,1 0-15,-1 0 0,106-21 16,-126 21-16,-22 0 16,-42 0-1,0 0-15,-1 0 16,-20 0-16,21 21 0,-21-21 15,-1 0-15</inkml:trace>
  <inkml:trace contextRef="#ctx0" brushRef="#br1" timeOffset="54617.07">5080 16955 0,'0'21'0,"0"0"0,0 0 16,0 0-16,0 0 15,0 22-15,0-22 0,0 21 0,0-21 16,0 22-16,0-22 0,0 21 16,0 1-16,0-22 0,0 21 0,0 22 15,0-22-15,0-21 16,0 0-16,0 0 0,0 1 16,0-1-16,0 0 0,0 0 15,21-42 16,0 21-31,0-21 0,1 0 16,-1-22-16</inkml:trace>
  <inkml:trace contextRef="#ctx0" brushRef="#br1" timeOffset="54983.86">6159 16933 0,'0'-21'0,"0"42"0,0-63 16,0 21-16,0 0 16,-21 21-16,0 0 0,0 0 15,0 0-15,0 21 0,-22 0 0,22-21 16,-21 21-16,21 22 0,-22-22 16,22 21-16,0-21 0,-21 22 0,20-1 15,1 0-15,0 1 0,0-22 16,21 21-16,0 0 0,0-20 15,0 20-15,0-21 0,0 0 0,21 22 16,0-22-16,0 0 0,22-21 0,-22 21 16,21 0-16,-21-21 15,22 0-15,-1 0 0,0 0 0,1 0 16,-1 0-16,-21 0 0,22 0 16,-1-21-16,-21 0 0,21 0 0,-20 21 15,-1-21-15,21-1 0,-21 1 16,-21 0-16,21 21 0,1-21 0,-22 0 15,21 0-15,-21-1 0</inkml:trace>
  <inkml:trace contextRef="#ctx0" brushRef="#br1" timeOffset="55522.55">7091 16722 0,'0'0'0,"21"-21"0,-21-1 15,0 1-15,0 0 16,-21 42 0,0 0-1,-1 22-15,1-22 0,21 21 16,-21 1-16,0-1 0,0 0 0,21 22 16,-21-22-16,-1 0 0,22 1 15,-21 20-15,0-20 0,0-1 16,21 0-16,-21 1 0,0-22 0,21 21 15,0-21-15,-22 22 0,22-22 16,-21 0-16,21 0 0,-21-21 16,21 21-16,0-42 15,0 0 1,0 0-16,0 0 0,21-1 16,0 1-16,-21-21 0,22 21 0,-1 0 15,-21-22-15,21 22 0,0 0 16,-21 0-16,21 0 0,0-1 0,1 22 15,-1 0 1,0 22-16,0-1 0,0 21 16,0-42-16,1 21 15,-1 0-15,0 1 0,0-1 16,0 0-16,0-21 0,1 21 0,-1-21 16,-21 21-16,42-21 0,-21 0 15,0 0-15,1 0 0,-1 0 16,0 0-16,0 0 0,-21-21 15,0 0-15,21 21 0,-21-21 0,21 0 16,-21-1-16,0 1 16,0 0-16,0 0 0,0 0 15</inkml:trace>
  <inkml:trace contextRef="#ctx0" brushRef="#br1" timeOffset="55710.96">7747 17272 0,'0'0'0,"0"-21"32,0 0-17</inkml:trace>
  <inkml:trace contextRef="#ctx0" brushRef="#br1" timeOffset="71779.07">13504 6244 0,'0'0'0,"21"0"16,1 21-16,-1-21 15,0 0-15,0 0 16,0 0-16,0-21 0,1 21 16,-1-21-16,0 21 0,0-21 0,0 0 15,0 0-15,1 21 0,-1-22 16,0 1-16,-21 0 0,0 0 0,0 0 16,0 0-16,0-1 0,0 1 15,0 0-15,-21 0 0,-22 0 0,22 0 16,0 21-16,0 0 0,-21 0 0,-1 0 15,22 0-15,-21 21 0,-1 0 16,22 0-16,-21 0 0,21 22 0,-22-22 16,22 0-16,0 21 15,21-21-15,0 1 0,0 20 0,0-21 16,0 0-16,0 0 0,42 1 16,-20-22-16,-1 0 0,21 0 15,-21 0-15,22 0 0,-1 0 0,0 0 16,-21-22-16,22 1 0,-1 21 15,-21-21-15,22 0 0,-22 21 0,0-21 16,0 0-16,0 21 0,-21-22 0,0 1 16,0 0-16,0 0 15,-21 21 17,21 21-32,0 0 0,0 0 15,0 22-15,0-22 0,0 21 0,0-21 16,0 22-16,0 20 0,0-20 15,0-1-15,21 0 0,-21 1 0,21-1 16,-21 0-16,0 1 0,0-22 0,0 21 16,0-21-16,0 0 0,0 1 15,0-1-15,0 0 0,-21 0 16,0-21-16,0 0 0,0 0 16,-22 0-16,22 0 0,-21 0 15,0 0-15,20-21 0,-20 0 0,21 21 16,0 0-16,0-21 0,-1 21 15,22-22-15,0 1 16,22 0 0,-1 21-16,21-21 15,-21 0-15,0 21 0,22-21 0</inkml:trace>
  <inkml:trace contextRef="#ctx0" brushRef="#br1" timeOffset="71952.14">14309 6371 0,'0'0'0,"0"-21"47,21 21-47,0 0 31,-21-21-31</inkml:trace>
  <inkml:trace contextRef="#ctx0" brushRef="#br1" timeOffset="72375.13">15727 5800 0,'-21'-21'0,"42"42"0,-64-42 0,22-1 0,0 22 15,0-21-15,0 0 16,0 0-16,-1 21 0,22-21 0,-21 21 16,21-21-16,0-1 15,0 44 1,0 20-1,0-21-15,0 21 0,0 1 0,0 20 16,0-20-16,0 20 0,0 1 0,0-22 16,0 21-16,0 1 0,0-1 15,0 1-15,0-1 0,0 1 0,-21-1 16,0 1-16,0-1 0,21-20 16,-21-1-16,-1 0 0,22 1 0,0-22 15,0 21-15,0-21 0,0 1 0,0-1 16,0-42-1,0-1 1,0 1-16,0 0 0,22-21 16</inkml:trace>
  <inkml:trace contextRef="#ctx0" brushRef="#br1" timeOffset="74310.38">15388 6287 0,'21'63'0,"-42"-126"0,0 20 0,0 1 0,-22 0 15,22-22-15,0 22 0,0-1 0,0 1 16,21-21-16,-21 20 0,21 1 15,0 0-15,0-22 0,21 22 0,0-1 16,21 1-16,1 21 0,-1-21 16,0 20-16,1 1 0,20 0 0,-21 21 15,22 0-15,-1 0 0,-20 21 16,20 0-16,22 1 0,-22 20 16,1 21-16,-1-20 0,1 20 0,-22 1 15,1-1-15,-22 1 0,0-22 16,-21 22-16,-21-22 0,0 0 0,-22 1 15,1-1-15,-22 0 0,1 1 16,21-22-16,-22 0 0,22 21 0,-22-21 16,22-21-16,21 22 0,-22-22 0,22 0 15,0 0-15,0-22 16,21 1-16,0 0 0,0 0 16,0 0-16,0 0 0,0-1 15,0 1-15,0 0 0,21 21 16,0 0-1,0 21-15,1 0 0,-22 1 16,21-1-16,-21 21 0,21-21 0,0 22 16,-21-1-16,21-21 0,-21 21 0,21-20 15,1 20-15,-1-21 0,0 0 16,0 0-16,0 1 0,0-22 0,22 21 16,-22-21-16,21 0 0,1 0 15,-1 0-15,0 0 0,1-21 0,-1-1 16,-21 1-16,21 0 0,1 0 0,-1 0 15,-21-22-15,22 1 0,-22 0 16,0-1-16,0 1 0,0 21 0,-21-21 16,0-1-16,21 22 0,-21 0 15,0 0-15,0 0 0,0 42 32,0 0-17,-21 0-15,21 21 0,0-20 0,0-1 16,-21 21-16,21 0 0,0 1 0,0-22 15,0 21-15,0-21 0,0 22 16,0-22-16,0 0 0,21 0 0,0 0 16,1 1-16,-1-22 0,0 0 15,0 0-15,0 0 0,0 0 16,22 0-16,-22 0 0,0-22 0,0 1 0,0 0 16,22 0-16,-22-21 0,0-1 15,0 1-15,0 21 0,-21-22 16,22 1-16,-1 0 0,-21 21 0,0-22 15,0 22-15,0 0 0,0 0 16,0 0-16,0 42 16,0 0-16,-21 0 15,21 0-15,-22 22 0,22-22 16,0 21-16,0 0 0,0-20 0,0 20 16,0 0-16,0-21 0,0 22 15,0-22-15,0 0 0,0 0 16,0 0-16,22-21 0,-1 22 0,0-22 15,0 0-15,0 0 16,22 0-16,-22 0 0,0-22 0,21 1 16,1 0-16,-22-21 0,0 21 0,21-22 15,-21 1-15,22 0 0,-22-1 16,0-20-16,21 20 0,-20 1 0,-1 0 16,0-22-16,0 22 0,0-22 15,-21 22-15,0-21 0,21 20 16,-21 1-16,0 21 0,0-22 0,0 22 0,0 0 15,0 42 1,0 0-16,-21 22 16,0-22-16,21 21 0,0 22 15,-21-22-15,21 0 0,-21 1 0,21-1 16,0 22-16,0-22 0,0 0 0,0 1 16,0-1-16,0 0 0,0 1 15,0-1-15,0 0 0,0-21 0,21 1 16,0 20-16,0-42 0,0 21 15,22 0-15,-22-21 0,0 0 0,21 0 16,-20 0-16,20 0 0,-21-21 0,0 0 16,0 0-16,1 0 15,-1-1-15,0-20 0,0 21 0,-21-21 16,0 20-16,0-20 0,0 21 0,0-21 16,0 20-16,0 1 15,0 0-15,21 21 63,0 0-63,1 0 15,-1 0-15,0 0 0,0 0 16,0-21-16,22 21 0,-22-21 0,0 21 16,0-21-16,0-1 0,0 22 15,1-21-15,-1 21 0,0-21 0,0 21 31,-21 21-15,0 0-16,0 1 16,-21-1-16,0 0 15,21 0-15,0 0 0,0 0 0,0 1 16,0-1-16,0 21 0,0-21 0,0 0 16,0 1-16,21-1 15,0 0-15,0-21 0,0 21 0,22-21 16,-1 0-16,0 0 0,-20 0 15,20 0-15,0 0 0,1-21 16,-1 21-16,0-21 0,-21 0 0,22-1 16,-22 1-16,0 0 0,0-21 15,0 21-15,1-1 0,-1 1 0,-21-21 16,0 21-16,0 0 0,21-1 0,-21 1 16,21 21-16,-21-21 15,0 42 1,0 0-16,0 1 15,0-1-15,0 0 0,0 0 0,0 21 16,0 1-16,0-1 0,0 0 0,0 1 16,0-1-16,0 22 0,0-22 15,0 21-15,-21 1 0,21-22 16,-21 22-16,21-1 0,0 1 0,-21-1 16,21 22-16,-22-22 0,22 22 15,-21 0-15,21-1 0,-21-20 0,21 21 16,0-1-16,-21-20 0,0 20 0,21-20 15,0 21-15,0-22 0,-21-21 16,21 22-16,-22-22 0,22 1 0,0-22 16,-21 21-16,21-21 0,-21-21 15,21-21-15,-21 21 16,21-21-16,0-21 0,-21 20 16,0-20-16,-1-21 0,1 20 0,0-20 15,0-1-15,0 1 0,21-22 16,0 0-16,-21 1 0,21-1 0,0-21 15,21 22-15,0-1 0,0 0 16,21 22-16,1-1 0,-1-20 0,0 20 16,1 22-16,20-22 0,-20 1 15,20 20-15,-21-20 0,22-1 16,21 22-16,-22 0 0,22-22 0,-1 22 0,1 0 16,0-1-16,21 1 0</inkml:trace>
  <inkml:trace contextRef="#ctx0" brushRef="#br1" timeOffset="81067.49">17145 7980 0,'0'0'0,"0"21"0,21-21 0,-21 21 0,0 0 31,0 1-15,0-1 15,0 0-31,0 0 16,0 0 0,0 0-1</inkml:trace>
  <inkml:trace contextRef="#ctx0" brushRef="#br1" timeOffset="81251.39">17272 8382 0,'0'0'16,"0"21"-16,0 0 31,-21-21-15,0 22-1</inkml:trace>
  <inkml:trace contextRef="#ctx0" brushRef="#br1" timeOffset="81452.27">17293 8700 0,'0'0'0,"0"21"0,0 0 16,0 0 15,0 0-15,0 0 0,0 1-1</inkml:trace>
  <inkml:trace contextRef="#ctx0" brushRef="#br1" timeOffset="81647.28">17399 9102 0,'0'0'0,"0"21"0,0 0 15,0 0-15,-21-21 16,21 21-16,0 1 31</inkml:trace>
  <inkml:trace contextRef="#ctx0" brushRef="#br1" timeOffset="86993.13">13758 8255 0,'0'21'31,"0"0"-31,0 1 15,0-1-15,21 21 0,-21 0 16,0-20-16,0 20 0,22 0 16,-22 22-16,0-22 0,0 0 0,0 1 15,0 20-15,0-20 0,0-1 16,0 0-16,0 1 0,-22-1 0,22 0 16,0-21-16,-21 22 0,21-22 0,-21 0 15,21 0-15,0 0 16,0-42-1,21 0-15,-21-21 16,21 21-16</inkml:trace>
  <inkml:trace contextRef="#ctx0" brushRef="#br1" timeOffset="87374.91">14224 8382 0,'0'0'0,"0"21"16,0 0-1,0 1-15,0-1 0,0 21 0,-21-21 16,0 22-16,-1-1 0,22 0 16,-21 1-16,0-1 0,0 0 0,21 1 15,0-1-15,-21 0 0,21 1 0,0-22 16,0 0-16,0 21 0,21-42 16,0 21-16,0 1 0,22-22 0,-22 0 15,21 0-15,0 0 0,1 0 0,-1-22 16,0 1-16,-20 0 15,20 0-15,0-21 0,-21 20 0,1-20 16,-1 0-16,-21-1 0,0 1 0,0 0 16,0-22-16,-21 22 0,-1 21 15,1-22-15,-21 1 0,21 21 0,-22 0 16,1 0-16,0 21 0,21 0 16,-22 0-16,1 0 0,21 21 0,0 0 15,-1 0-15,1-21 0,0 42 0,21-20 16,0-1-16,0 0 0,0 0 15,0 0-15,21 0 0,0 1 0,1-1 16,20 0-16,-21 0 0,21 0 0</inkml:trace>
  <inkml:trace contextRef="#ctx0" brushRef="#br1" timeOffset="87550.81">15007 8805 0,'0'0'0,"0"-21"16,21 21 31,0 0-31,1 0-16</inkml:trace>
  <inkml:trace contextRef="#ctx0" brushRef="#br1" timeOffset="87890.61">16002 8255 0,'-21'-21'0,"42"42"0,-42-63 0,21 21 15,-21-1-15,-1 22 16,22 22 0,0-1-16,0 0 0,0 21 0,0 1 15,0-1-15,22 0 0,-22 1 16,21-1-16,-21 21 0,0 1 0,0-22 16,0 22-16,0-22 0,0 22 0,0-22 15,0 85 1,-21-106-16,21 0 0,0 22 0,-22-22 15,22 0-15,0 0 0,0-42 32,22 0-32,-22 0 15</inkml:trace>
  <inkml:trace contextRef="#ctx0" brushRef="#br1" timeOffset="88193.44">15960 8446 0,'0'0'0,"0"-22"0,0-20 15,0 21-15,0 0 0,0 0 0,0-1 16,0 1-16,0 0 0,21 21 16,0 0-16,21 0 0,-21 0 0,1 0 15,20 0-15,0 0 0,1 0 16,-1 21-16,-21 0 0,21 1 16,-20 20-16,20-21 0,-21 21 0,-21-20 15,0 20-15,0-21 0,0 21 16,-21-20-16,0 20 0,-22-21 0,1 0 15,-21 0-15,20 1 0,-20 20 0,20-42 16,1 21-16,0 0 0,-1-21 16,22 21-16,0-21 0,42 0 31,0 0-15,22-21-16,-22 0 0,21 21 15,1-21-15</inkml:trace>
  <inkml:trace contextRef="#ctx0" brushRef="#br1" timeOffset="88571.82">17103 8213 0,'0'-21'0,"0"42"0,0-64 0,0 22 16,0 42 15,0 1-31,0 20 16,0-21-16,0 21 0,0 1 16,0-1-16,0 0 0,0 1 0,0-1 15,0 0-15,0 22 0,0-22 0,0 1 16,0-1-16,0 0 0,0 22 15,-22-22-15,22-21 0,-21 22 16,21-22-16,0 21 0,0-21 0,0 22 16,0-22-16,0 0 15,21-21 1,1-21-16,-22 0 16,21-1-16,0 1 0,0 0 15,0 0-15,22-21 0</inkml:trace>
  <inkml:trace contextRef="#ctx0" brushRef="#br1" timeOffset="88831.42">17589 8149 0,'0'-21'0,"0"42"0,22-63 0,-22 21 16,21 0-16,0 42 16,-21 0-16,0 21 0,21 1 15,-21-1-15,0 0 0,0 1 0,0-1 16,0 21-16,0-20 15,0-1-15,0 22 0,0-22 0,0 0 16,0 1-16,0-1 0,0 0 0,0 1 16,0-1-16,0-21 0,-21 0 15,21 22-15,-21-22 0,21 0 16,0-42 15,0 0-31,0-1 16</inkml:trace>
  <inkml:trace contextRef="#ctx0" brushRef="#br1" timeOffset="89014.85">17187 8657 0,'0'0'0,"-42"0"0,21 0 16,42 0-1,21 0 1,-21 0-16,22 0 0,-22-21 15,21 21-15,1 0 0,20 0 16,-21-21-16,1 21 0,-1-21 0,22 21 0,-22-21 16,0 21-16,22-22 0</inkml:trace>
  <inkml:trace contextRef="#ctx0" brushRef="#br1" timeOffset="89313.66">18309 8213 0,'0'0'0,"0"21"31,0 21-15,0-21-16,0 22 0,-21-22 16,21 21-16,0 1 0,0-1 0,0-21 15,-21 21-15,21 1 0,-21-1 0,21 22 16,0-22-16,-22 0 15,22 1-15,-21-1 0,21 0 0,0-21 16,0 22-16,0-1 0,0-21 0,0 0 16,0 1-16,0-1 0,0 0 15,0 0-15,0-42 32,21-21-32</inkml:trace>
  <inkml:trace contextRef="#ctx0" brushRef="#br1" timeOffset="89571.51">18246 8509 0,'0'-42'0,"0"84"16,0-105-16,0 20 0,0 22 15,0-21-15,21 21 0,0-1 0,0 1 16,0 0-16,0 21 0,22-21 0,-1 21 16,0 0-16,1 0 0,-1 0 15,0 0-15,1 21 0,-1 0 0,-21 0 16,0 1-16,1 20 0,-22-21 15,0 21-15,0-20 0,-22 20 0,1-21 16,0 21-16,-21-20 0,-1-1 0,1 0 16,-21 0-16,20 21 0,-20-42 15,20 22-15,1-1 0,21 0 0,0-21 16,0 21-16,21 0 16,21-21-1,0 0-15,0 0 0</inkml:trace>
  <inkml:trace contextRef="#ctx0" brushRef="#br1" timeOffset="89739.42">19431 8975 0,'0'0'0,"-21"0"0,0 0 16,21 21-16,-22-21 0,1 0 15,0 0-15,0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3T03:08:04.6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381 0,'0'-21'0,"0"0"15,0 0 1,0 42 15,0 0-15,-21 0-16,21 0 0,-21 22 0,21-22 16,0 21-16,0-21 15,0 22-15,-21-1 0,21 0 0,-21 1 0,0-1 16,21 21-16,-22-20 15,1-1-15,21 0 0,0 1 0,-21-1 16,0 0-16,21 1 0,-21-1 16,21-21-16,0 22 0,0-22 15,0 0-15,0 0 0,0 0 0,-21-21 16,21 21-16,0 1 16,0-44 15,0 1-31,0 0 0,0 0 15,0 0-15,0-22 0,21 22 16</inkml:trace>
  <inkml:trace contextRef="#ctx0" brushRef="#br0" timeOffset="1966.84">1820 360 0,'0'21'16,"0"0"-1,0 0-15,0 22 0,0-22 16,0 21-16,0-21 0,0 22 0,-21 20 15,0-20-15,21-1 0,-21 21 16,0 1-16,-1-22 0,1 22 16,0-1-16,0-20 0,0-1 0,-22 0 15,22 1-15,0-1 0,0 0 16,0-21-16,21 1 0,-21 20 0,-1-21 16,1 0-16,21 0 15,0-42 16,0 0-15,0 0-16,0 0 0,0 0 16,0-22-16,0 22 0,0 0 15,0 0-15,21-22 0,1 22 0,-22 0 16,21-21-16,0 21 0,-21-1 16,21 22-16,-21-21 0,21 0 15,0 21-15,1 0 16,-1 0-16,0 21 15,-21 0-15,0 1 0,21-1 0,0 0 16,-21 0-16,0 0 16,0 0-16,21 1 0,1 20 0,-22-21 15,21 0-15,-21 0 0,21 1 16,0-1-16,-21 0 0,21 0 0,0 0 16,1-21-16,-1 0 0,0 21 15,21-21-15,-21 0 0,1 0 0,20 0 16,-21-21-16,21 0 0,1 0 15,-1 0-15,-21 0 0,22-1 0,-1-20 16,-21 21-16,21-21 0,-20-1 16,-1-20-16,0 20 0,0-20 15,-21 21-15,0-22 0,0 1 16,0 20-16,0 1 0,0-22 16,0 22-16,0 0 0,-21 21 0,0-22 15,-22 1-15,22 21 0,0-22 16,-21 22-16,-1 0 0,22 0 0,-21 0 15,0 21-15,-1 0 0,1 0 16,0 0-16,-1 0 0,1 0 16,-22 42-16,22-21 0,0 0 0,-1 22 15,1-1-15,21 0 0,0-20 16,0 41-16,21-21 0,0 1 0,0-1 16,0 0-16,0 22 0,21-43 15,21 21-15,-21 1 0,22-22 16,-22 0-16,21 0 0,0 0 15,1-21-15,-22 0 0,21 0 16,1 0-16,-22 0 0,21 0 0,0 0 16,-20 0-16,20 0 0,-21 0 15,0-21-15,0 21 0,1-21 0,-1 21 16,-21-21-16,21 21 16,-21-21-16,0 0 15,21 21-15</inkml:trace>
  <inkml:trace contextRef="#ctx0" brushRef="#br0" timeOffset="2478.75">2709 995 0,'-21'0'15,"0"0"-15,21-21 0,0 0 16,-21-1-16,0 22 0,21-21 0,0 0 16,0 0-16,0 0 0,0 0 15,0-1-15,21 1 0,0 0 16,0 21-16,0-21 0,0 21 0,22 0 16,-22 0-16,21 0 0,-21 0 15,22 0-15,-22 0 0,21 21 16,-21 0-16,22 0 0,-22 22 0,0-22 15,0 0-15,-21 21 0,0 1 16,21-22-16,-21 85 16,0-64-16,0-21 0,-21 0 15,0 22-15,21-22 0,-21-21 0,0 21 16,21 0-16,0-42 31,0 0-15,0 0-16,0 0 0,0-1 0,0-20 15,0 21-15,0-21 16,0-1-16,21 1 0,-21 21 0,21-22 16,-21 1-16,0 21 0,21 0 15,0 0-15,-21-1 0,22 1 16,-1 21-16,0 0 16,0 0-16,0 0 15,-21 21-15,21 1 16,1-1-16</inkml:trace>
  <inkml:trace contextRef="#ctx0" brushRef="#br0" timeOffset="3078.76">3852 1080 0,'0'0'16,"21"-22"-16,1 1 0,-22 0 15,0 0-15,21 0 0,-21-22 16,21 22-16,-21 0 0,0-21 16,0 21-16,0-22 0,0 22 0,-21 0 15,0 0-15,-1 0 0,1 21 0,0-22 16,-21 22-16,21 0 0,-22 0 16,22 0-16,-21 0 0,-1 22 15,1-1-15,21 0 0,-21 0 16,-1 21-16,22 1 0,-21-1 0,21 0 15,-1 1-15,-20-1 0,21 0 16,21 1-16,-21-1 0,21-21 0,0 22 16,0-1-16,0-21 0,0 0 15,0 0-15,0 1 0,21-22 0,0 0 16,21 0-16,-20 0 0,20 0 16,-21 0-16,21 0 0,1 0 0,-1-22 15,0 1-15,1 0 0,-1 0 16,-21-21-16,22 20 0,-22 1 0,0-21 15,0 0-15,0-1 16,-21 22-16,0-21 0,0-1 0,0 1 16,0 21-16,0 0 0,0 0 15,0-1-15,0 1 0,0 42 32,-21 1-32,21 20 0,0-21 0,-21 21 15,21-20-15,0 20 0,0 0 16,0-21-16,0 22 0,0-1 0,0-21 15,0 0-15,0 22 0,0-22 16,0 0-16,21-21 0,0 21 16,-21 0-16,21-21 0,1 0 0,-1 0 15,0 0-15,0 0 0,0 0 16,0 0-16,1-21 0,-1 21 0,0-21 16,0 0-16,0-21 0,0 20 15,1 1-15</inkml:trace>
  <inkml:trace contextRef="#ctx0" brushRef="#br0" timeOffset="3700.26">4276 847 0,'0'0'0,"21"-21"0,-21-1 0,0 1 16,0 0-1,0 42 1,0 0-16,0 1 0,0-1 16,0 0-16,0 21 15,0-21-15,0 22 0,0-22 0,0 21 16,0 1-16,0-22 0,0 21 15,0-21-15,-21 0 0,21 1 0,0-1 16,0 0-16,0 0 0,0 0 16,0 0-16,21-21 15,0 0-15,0 0 16,0-21-16,0 21 0,1-21 16,-1 0-16,0 0 0,0-22 15,0 22-15,0-21 0,1 21 16,-1-22-16,0 22 0,0 0 0,0 0 15,-21 0-15,21 21 16,-21 21 0,0 0-1,0 0-15,0 0 0,0 1 0,0 20 16,0-21-16,0 0 0,0 0 16,0 1-16,0-1 0,0 0 0,0 0 15,0 0-15,22-21 0,-1 21 16,0-21-16,0 22 0,0-22 15,0 0-15,1 0 0,-1 0 16,21 0-16,-21 0 0,0-22 16,1 1-16,41-21 15,-42 0-15,0 20 0,1-20 16,-1 21-16,-21-21 0,0-1 0,0 1 16,0-22-16,0 22 0,0 0 15,0-1-15,0 22 0,0-21 0,-21 21 16,-1 0-16,1-1 15,0 22-15,0 0 0,0 0 16,0 0-16,-1 0 16,22 22-16,-21-22 0,0 21 15,0 0-15,0-21 16,21 21-16</inkml:trace>
  <inkml:trace contextRef="#ctx0" brushRef="#br0" timeOffset="4342.89">5503 296 0,'-21'0'0,"42"0"0,-63 0 0,21 0 15,0 0 1,-1 0-16,22 22 16,-21-1-16,21 0 0,0 0 0,0 21 15,0-20-15,0 20 0,-21 0 16,21 1-16,0-1 0,0 0 0,0 22 16,0-22-16,0 22 0,0-22 15,0 21-15,0-20 0,0-1 0,0 0 16,0 1-16,0-22 0,0 21 15,0-21-15,0 1 0,0-1 0,0 0 16,21-42 15,-21 0-15,0-1-16,0 1 0,0 0 16,21-21-16,-21 21 0,22-22 0,-22 1 15,21 0-15,0-1 0,-21 22 16,21-21-16,0 21 0,22-1 0,-22-20 15,0 21-15,21 21 0,-21-21 16,22 21-16,-1 0 0,0 0 0,1 0 16,-1 0-16,-21 0 0,22 21 15,-1 0-15,0 21 0,-21-20 0,1 20 16,-1 0-16,0-21 0,-21 22 16,0-22-16,0 21 0,0 1 15,0-22-15,-21 0 0,0 0 0,-1 21 16,-20-20-16,21-22 0,-21 21 15,20 0-15,-20-21 0,21 0 0,-21 21 16,20-21-16,-20 0 0,21 0 16,0 0-16,0 0 0,-1 0 0,1 0 15,0 0-15,42 0 32,0-21-32,1 21 15,-1-21-15,21 21 0,-21-21 16</inkml:trace>
  <inkml:trace contextRef="#ctx0" brushRef="#br0" timeOffset="4891.09">6667 889 0,'22'-21'0,"-44"42"0,44-63 0,-1 21 0,-21-1 15,0 1-15,21 0 0,-21 0 16,0-21-16,0 20 0,0 1 0,-21 0 15,0 0-15,-1 21 0,1-21 16,0 21-16,0 0 0,0 0 16,0 0-16,-1 0 0,1 21 15,-21-21-15,-64 148 16,85-84 0,0-22-16,0 0 0,21 1 0,0-1 15,-22 0-15,22 1 0,0-1 0,0-21 16,0 0-16,0 22 0,0-22 15,0 0-15,22-21 0,-1 21 0,0-21 16,0 0-16,0 0 0,22 0 16,-22 0-16,0 0 0,21-21 0,-21 0 15,22 0-15,-22-1 0,21 1 16,-21-21-16,1 21 0,20-22 16,-21 1-16,0 0 0,-21-1 0,21 1 15,-21 0-15,22-1 0,-22 22 16,0 0-16,0 0 0,0 0 0,0 0 15,-22 42 1,22 0-16,-21 0 0,21 0 16,0 0-16,0 22 0,0-1 15,-21-21-15,21 22 0,0-1 0,0-21 16,0 21-16,0-20 0,0-1 16,0 0-16,0 0 0,0 0 0,21 0 15,0-21-15,1 22 0,-1-22 0,0 0 16,0 0-16,0 0 15,22 0-15,-22 0 0,21 0 0,-21-22 16,22 22-16,-22-21 0,21 0 16,-21 0-16</inkml:trace>
  <inkml:trace contextRef="#ctx0" brushRef="#br0" timeOffset="5824.55">7472 656 0,'0'-21'0,"0"42"0,0-63 16,0 21-16,-21 21 15,-1 0-15,1 0 16,0 0-16,0 0 0,21 21 16,-21 0-16,0 0 15,21 0-15,0 1 0,-22 20 0,1 0 16,21 1-16,-21-22 0,21 21 16,0 0-16,0 1 0,0-1 0,0-21 15,0 0-15,0 22 0,0-22 0,21 0 16,0 0-16,1 0 0,-1-21 15,0 22-15,0-22 0,21 0 0,-20 0 16,20 0-16,0 0 0,-21 0 16,22 0-16,-1 0 0,-21-22 0,22 1 15,-22 0-15,21-21 0,-21 21 16,22-22-16,-22 1 0,0 0 0,21-22 16,-21 22-16,1-22 0,-1 22 15,-21-22-15,21 22 0,0-21 16,-21 20-16,0 1 0,21 0 0,-21-1 15,0 1-15,21 21 0,-21 0 16,0-1-16,0 1 0,0 42 31,0 1-31,0-1 0,0 0 0,0 21 16,0-21-16,0 22 0,0-1 16,-21 0-16,21 1 0,-21-1 0,0 0 15,21 22-15,0-22 0,-21 1 16,0-1-16,-1 0 0,22 1 0,0-1 15,-21 0-15,0-21 0,21 1 16,-21-1-16,21 0 0,0 0 16,0-42 15,0 0-15,21 0-16,0-22 0,0 22 15,-21-21-15,22-1 0,20 22 0,-21-21 16,0 0-16,0-1 0,22 22 0,-22 0 15,0-21-15,21 20 16,-20 22-16,-1-21 0,0 0 0,0 21 0,0 0 16,0 0-1,-21 21-15,0 0 16,0 1-16,0-1 16,-21 0-16,0-21 0,0 21 15,0-21-15,0 21 0,-1-21 0,1 0 16,0 21-16,0-21 0,0 0 15,0 0-15,-1 0 0,1 0 0,0 0 16,0 0-16,0 0 0,21 22 31,0-1-15,0 0-16,21 0 0,-21 0 16,21 0-16,0 1 15,-21-1-15,21 21 0,1-21 0,-22 0 16,21 1-16,0-1 0,-21 0 15,21 0-15,0-21 0,-21 21 0,21 0 16,1-21-16,-1 22 0,0-22 16,0 0-1,0 0-15,0 0 0,-21-22 16,0 1-16,22 0 0,-1 0 16,0 0-16,0 0 0,-21-22 0</inkml:trace>
  <inkml:trace contextRef="#ctx0" brushRef="#br0" timeOffset="7207.27">10499 466 0,'0'-21'0,"0"42"0,0-64 0,-22 22 16,1 0-16,0 0 0,21 0 15,-21 0-15,0-1 0,0 22 0,-1 0 16,1 0-16,0 0 0,0 0 15,0 0-15,-22 0 0,22 22 0,0-1 16,-21 21-16,21-21 0,-22 22 16,22-1-16,-21 0 0,21 1 0,-1-1 15,1 21-15,21-20 0,0-1 16,-21 0-16,21 1 0,0-1 0,0 0 16,0 1-16,21-22 0,-21 0 0,21 0 15,1 0-15,20 1 0,-21-22 16,21 0-16,-20 0 0,20 0 0,0 0 15,1 0-15,-1 0 16,0-22-16,1 1 0,-1 0 0,0-21 16,1 21-16,-1-22 0,0 1 15,1 0-15,-1-1 0,-21 1 0,0 0 16,-21-1-16,0 1 0,0-22 0,0 22 16,-21 0-16,-21 21 0,21-22 15,-22 1-15,1 21 0,21 0 0,-22-1 16,1 1-16,0 21 0,-1 0 15,1 0-15,0 0 0,-1 0 0,1 21 16,21 1-16,-21-1 0,20 0 16,1 0-16,21 0 0,0 0 15,0 1-15,0-1 0,0 0 16,21 0-16,1 0 0,20 0 0,-21 1 16,21-22-16,1 0 0,-1 21 15,22-21-15,-22 0 0,21 0 0,1 0 16,21 0-16,-22-21 0,22-1 0,-1 1 15,1 0-15,-21 0 0,20 0 16,-20-22-16,-1 22 0,1-21 0,-22 0 16,0 20-16,1-20 0,-22 0 15,0-1-15,-21 22 0,0-21 16,0 21-16,0-22 0,0 22 16,0 0-16,-21 21 15,0 0-15,0 0 16,21 21-1,0 22-15,0-1 0,-22 21 16,22-20-16,0 20 0,-21 1 16,21-1-16,-21 1 0,21-1 0,0 1 15,0-1-15,-21 1 0,0 20 16,21-20-16,-21 21 0,21-22 0,0 22 16,-22-1-16,22-20 0,0 21 0,-21-1 15,21 1-15,0 0 16,0-1-16,0 22 0,21 233 15,-21-255-15,22 1 16,-22 0-16,0-22 0,0 22 0,21 0 16,0-1-16,-21-20 0,0-1 15,0 1-15,0-1 0,21-20 0,-21 20 16,0-21-16,0 1 0,0-22 0,0 0 16,0 0-16,-21 0 0,0-21 0,0 0 15,-1 0-15,1 0 16,21-21-16,-21 0 0,0 0 0,0 0 15,0 0-15,-1-22 0,1 1 0,0 0 16,0-1-16,-21-20 16,20-1-16,1 1 0,21-22 0,-21 0 15,0 1-15,21-1 0,0 0 0,-21 1 16,21-1-16,0-21 0,0 22 16,0-22-16,0 21 0,0 22 0,21-22 15,0 21-15,0 1 0,0 21 0,1-22 16,-1 22-16,21-1 0,-21 1 15,22 0-15,-22-1 0,0 22 0,21-21 16,-21 0-16,22 20 0,-22-20 16,0 21-16,0-21 0,0 20 0,1 1 15,-22 0-15,21 21 16,-21-21 0,0 0-1</inkml:trace>
  <inkml:trace contextRef="#ctx0" brushRef="#br0" timeOffset="9567.43">13547 487 0,'0'0'0,"0"-21"0,21 21 16,0-43-1,0 43-15,-21-21 0,21 21 16,0-21-16,1 0 0,-1 0 0,0 0 16,0-1-16,21 1 0,-20-21 15,-1 21-15,0 0 0,0-1 0,-21 1 16,0 0-16,0 0 0,0 0 15,-21 0-15,-21 21 0,20 0 16,-20 0-16,0 0 0,21 0 16,-43 0-16,22 21 0,-1 0 0,1 0 15,0 0-15,-1 0 0,1 1 16,0-1-16,21 21 0,-1-21 16,1 0-16,21 22 0,0-22 0,0 21 15,0-21-15,21 1 0,1 20 16,-1-21-16,0 21 0,21-20 0,-21 20 15,22-21-15,-1 21 0,-21 1 16,22-1-16,-1 0 0,-21-20 0,21 20 16,-20 0-16,-1 1 0,0-1 15,0-21-15,-21 21 0,0-20 0,0-1 16,0 0-16,-21 0 0,-21 0 0,20 0 16,-20 1-16,21-22 0,-43 0 15,22 0-15,0 0 0,-22 0 0,22 0 16,0-22-16,-22 22 0,22-42 15,-1 21-15,1-21 0,0 20 16,-1-20-16,22-21 0,0 20 0,0 1 16,0 0-16,0-1 0,21 1 15,-22 0-15,22 20 0,0 1 0,0-42 16,22 63 0,-1 0-16,0 0 15,0 21-15,0 0 0,0 0 0,1 0 16,20 22-16,-21-22 0,0 21 15,0 1-15,1-22 0,-1 21 0,0 0 16,0 1-16,0-1 0,0-21 16,1 22-16,-1-22 0,0 0 15,0 0-15,21 0 0,-20 0 0,-1 1 16,21-22-16,-21 0 0,22 0 16,-22 0-16,21 0 0,0 0 0,1-22 15,-1 22-15,0-21 0,1-21 16,-1 21-16,22 0 0,-22-22 0,0 1 15,1 21-15,-22-22 0,21 1 16,-21 0-16,0-1 0,1 22 0,-22-21 16,0 21-16,0-22 0,0 22 0,0 0 15,0 0 1,-22 21-16,1 0 0,0 0 0,0 0 0,0 0 16,0 21-16,-1 0 15,1 0-15,0 1 0,0-1 16,21 21-16,0-21 0,-21 22 0,21-22 15,0 21-15,0-21 0,0 22 16,0-22-16,0 21 0,0-21 0,21 0 16,-21 1-16,21-1 0,0-21 0,22 21 15,-22-21-15,0 0 0,21 0 16,1 0-16,-1 0 0,0 0 0,1-21 16,-1 21-16,0-21 0,-21-1 15,22-20-15,-1 21 0,-21-21 0,22 20 16,-22-20-16,0 0 0,0-1 15,0 1-15,0-21 0,1 20 16,-1 1-16,-21 0 0,0-22 0,21 22 16,-21-1-16,21-20 0,-21 21 15,0-1-15,0 1 0,0 0 0,0 20 16,0 1-16,0 0 0,0 42 31,0 22-15,-21-1-16,21-21 0,0 21 0,0 22 15,0-22-15,-21 1 0,21-1 16,0 21-16,-21-20 0,21-1 16,0 22-16,0-22 0,0 0 0,0 1 15,0-1-15,0 0 0,0 1 16,0-1-16,0-21 0,0 21 0,21-20 16,0-1-16,0 0 0,0 0 0,0-21 15,1 0-15,20 0 0,-21 0 16,21 0-16,1 0 0,-1 0 0,0 0 15,1-21-15,-1 0 0,0 0 16,1-1-16,-1-20 0,-21 21 0,22-21 16,-22-1-16,0 1 0,0 0 15,0 20-15,-21-20 0,0 0 16,0 21-16,0-22 0,0 22 0,0 0 16,-21 21-1,0 0-15,0 0 0,0 21 16,-1-21-16,1 21 0,0 0 0,0 1 15,0 20-15,0-21 0,21 21 16,0-20-16,-22 20 0,22-21 0,0 21 16,0-20-16,0 20 0,0-21 15,0 0-15,22 0 0,-22 1 0,21-1 16,0-21-16,21 21 0,-21-21 16,22 0-16,-22 0 0,21 0 0,1 0 15,-1 0-15,0 0 0,1 0 16,-1-21-16,-21 0 0,21-1 15,-20 1-15,20-21 0,-21 21 0,0-22 16,0 22-16,1-21 0,-1 0 0,-21 20 16,0-20-16,0 21 0,0 0 15,0 0-15,0-1 16,0 44 0,0-1-16,0 0 0,0 0 15,-21 0-15,21 0 0,-22 1 0,22 20 16,0 0-16,0-21 15,-21 22-15,21-22 0,0 0 0,-21 21 0,21-20 16,0-1-16,0 0 16,-21 0-16,21 0 0,0 0 15,0-42 17,0 0-32,0 0 15,0-21-15,21 20 16,-21 1-16,21-21 0,0 21 0,-21-22 15,22 1-15,-1 0 0,0-1 0,0 22 16,0-21-16,0 21 0,1 0 16,20-1-16,-21 1 0,0 21 0,0 0 15,1 0-15,20 0 0,-21 0 16,0 0-16,0 0 0,1 21 16,-1 22-16,0-22 0,-21 0 0,0 21 15,0 1-15,0-22 0,0 21 16,0 1-16,0-22 0,0 21 0,0-21 15,0 0-15,0 22 0,0-22 0,0 0 16,0 0-16,0 0 16,0 1-16,21-22 47,0 0-47,0-22 0,1 1 0,-1 0 0,21 21 15,-21-21-15,0-21 0,1 20 16,20 1-16,-21-21 0,0 21 15,0-22-15,1 1 0,-1 0 16,0 21-16,0-22 0,0 22 0,-21 0 16,21 0-16,-21 0 0,0 42 31,0 0-31,0 0 0,-21 21 16,0-20-16,21 20 0,-21-21 15,21 21-15,0-20 0,0 20 0,-21-21 16,21 0-16,0 0 0,-21 1 15,21-1-15,0 0 0,0 0 16,21-21 15,0 0-31,0-21 16,0 0-16,-21 0 0,0-1 0,21 1 16,1 0-16</inkml:trace>
  <inkml:trace contextRef="#ctx0" brushRef="#br0" timeOffset="9938.21">16764 381 0,'-21'-21'0,"42"42"0,-63-42 15,20 21-15,-20 0 16,21 0-16,0 0 0,0 21 0,21 0 16,0 0-16,-22-21 0,22 22 15,0-1-15,0 0 0,0 0 16,0 0-16,22-21 0,-1 0 15,0 21-15,0-21 0,0 0 0,0 0 16,1 0-16,-1 0 0,0 0 16,0-21-16,0 0 0,0 21 15,-21-21-15,0 0 0,0 0 0,0-1 16,0 1-16,0 0 0,0 0 16,0 0-16,0 0 0,-21-1 0,0 22 15,0 0 1,0 0-16,0 0 0,-1 0 15,1 22-15,0-1 0,21 0 16,0 0-16,-21 0 0,21 0 0,-21 1 16,21-1-16,0 21 0,0-21 0,0 0 15,0 1-15,0-1 0,21 21 16,0-21-16,0 0 0,0 1 16,1-1-16</inkml:trace>
  <inkml:trace contextRef="#ctx0" brushRef="#br0" timeOffset="10415.45">17357 677 0,'0'0'0,"0"-21"0,-22 21 31,1 0-31,0 0 15,21 21-15,0 1 16,-21-1-16,0 0 0,21 0 0,-21 0 16,21 22-16,-22-22 0,22 21 15,0-21-15,0 22 0,0-22 0,0 21 16,0-21-16,0 0 0,0 1 16,22-1-16,-22 0 0,21 0 15,0-21-15,0 0 0,21 21 0,-20-21 16,20 0-16,-21 0 0,21 0 15,1 0-15,-22-21 0,21 0 0,1 0 16,-1 0-16,-21-1 0,21 1 0,-20-21 16,-1 21-16,0-22 0,0 1 15,0 21-15,0-21 0,-21-85 32,0 105-32,-21 22 31,0 22-16,0-1-15,21 0 0,0 0 16,0 0-16,0 0 0,0 1 16,0-1-16,0 0 0,0 0 15,21-21-15</inkml:trace>
  <inkml:trace contextRef="#ctx0" brushRef="#br0" timeOffset="11179.02">18330 677 0,'0'0'0,"-21"0"0,0 0 15,0 0-15,0 0 0,-1 22 16,22-1-16,-21 0 16,21 0-16,0 0 0,0 0 15,0 22-15,0-22 0,0 0 0,0 21 16,-21-20-16,21 20 0,0-21 15,0 0-15,0 0 0,-21 22 0,21-1 32,0-21-32,0 0 0,0-42 47,0 0-47,0 0 0,0 0 15,0-22-15,0 22 0,0-21 16,0 21-16,21-22 0,0 1 0,0 0 15,1-1-15,-1 22 0,0-21 0,21 0 16,-21 20-16,22 1 0,-1 0 16,0 21-16,1 0 0,-1 0 0,-21 0 15,22 0-15,-1 0 0,0 21 16,-21 0-16,22 1 0,-22-1 0,21 21 16,-21-21-16,1 22 0,-22-1 15,0-21-15,0 21 0,0-20 0,0-1 16,0 21-16,0-21 0,0 0 15,0 1-15,0-1 0,-22-21 16,22 21-16,-21-21 31,21-21-15,0 0-16,0-1 0,0 1 16,0 0-16,0 0 0,21-21 15,1 20-15,-1-20 0,0 0 0,0-1 16,21 22-16,1-21 0,-1 0 15,0 20-15,1 1 0,-1 0 0,22 0 16,-22 0-16,0 21 16,1 0-16,-1 0 0,0 0 0,1 21 15,-22 0-15,0 0 0,0 22 0,-21-22 16,0 21-16,0 0 0,0-20 16,0 20-16,0 0 0,-21 1 0,0-1 15,0-21-15,-1 21 0,1-20 16,21-1-16,-21 0 0,0 0 0,21 0 15,-21-21-15,21 21 16,-21 1-16,-1-22 16,1 0-1,0 0 1,0 0-16</inkml:trace>
  <inkml:trace contextRef="#ctx0" brushRef="#br0" timeOffset="12631.31">2138 1884 0,'-21'0'0,"42"0"0,-85 0 0,43 0 0,0 0 16,0 0-16,0 0 15,-1 0 1,22 21 31,22-21-47,-1 0 15,0 0-15,0 0 0,0 0 0,22 21 16,-1-21-16,-21 0 0,43 0 16,-22 0-16,0 0 0,22 0 0,-1 0 15,1 0-15,-1 0 0,22 0 16,-22 0-16,22 0 0,-21 0 0,20 0 15,-20 0-15,20 0 16,1 0-16,0 0 0,-1-21 0,22 21 16,21 0-16,-21 0 0,21-21 0,-21 21 15,42 0-15,-21 0 0,21-21 16,22 21-16,-22 0 0,0 0 16,21-21-16,-21 21 0,22-22 0,-1 22 15,-21 0-15,22 0 0,-22-21 0,21 21 16,0 0-16,1 0 0,-1 0 15,0 0-15,890-42 32,-890 42-32,22 0 0,-1 0 0,1-21 15,-1 21-15,1 0 16,-1 0-16,1-21 0,-1-1 0,22 22 16,-22-21-16,22 21 0,-22-21 0,22 21 15,0-21-15,-1 21 0,-20-21 16,21 21-16,-1 0 0,1-21 0,0 21 15,-22 0-15,22-22 0,-22 22 16,22 0-16,-22-21 0,1 21 0,-1 0 16,1 0-16,-1-21 0,1 21 15,-1 0-15,1 0 0,-22 0 0,22 0 16,-1 0-16,1 0 0,-22 0 0,0 0 16,1 0-16,-1 0 0,0 0 15,1 0-15,-22 0 0,21 0 16,-21 0-16,-21 0 0,22 0 15,-22 0-15,0 0 0,0 0 0,0 0 16,0 0-16,-22 0 0,-20 0 0,0 0 16,-1 0-16,-20-21 0,-1 21 15,-20-21-15,-1 21 0,0 0 0,-20 0 16,-1 0-16,0 0 0,-21-21 16,0-1 171</inkml:trace>
  <inkml:trace contextRef="#ctx0" brushRef="#br1" timeOffset="162710.76">1058 3344 0,'0'-21'172</inkml:trace>
  <inkml:trace contextRef="#ctx0" brushRef="#br1" timeOffset="163644.23">931 3239 0,'-21'0'0,"42"0"16,-63 0-16,0 0 0,20 0 0,1 0 0,-21 0 16,21 0-16,0 0 0,-1 0 15,1 0-15,0 0 0,0 0 16,0 0 15,42 0-15,0 0-1,0 0-15,0 0 16,22 0-16,-22 0 0,21 0 0,1 0 16,-1 0-16,0 21 0,22-21 15,-22 0-15,22 0 0,-1 0 0,22 0 16,-22 0-16,22 0 0,-22 0 16,22 0-16,0 0 0,-22 0 15,22 0-15,-22 0 0,170 0 31,-212 0-31,1 0 0,-1 0 0,0 0 16,0 0-16,0 0 16,-21-21 15,-21 21-15,21-22-1,-21 22-15,0-21 0,0 21 16,-1 0-16,1-21 0,0 0 15,0 21-15,0-21 0,0 21 0,-1-21 16,-20 21-16,21-22 0,0 1 16,0 21-16,-1 0 0,22-21 0,-21 21 15,0 0-15,0-21 16,42 21 46,0 21-62,0-21 0,1 0 0,-1 21 16,0-21-16,0 0 0,0 21 16,22-21-16,-22 0 0,0 0 15,21 22-15,-21-22 0,22 0 0,-22 0 16,0 21-16,0-21 0,0 0 16,1 0-16,-1 0 0,0 0 0,-21 21 15,21-21-15,-21 21 16,0 0-16,0 0 15,0 1-15,-21-1 16,0 0-16,0 0 0,-1 0 16,1 0-16,0 1 0,0-1 15,0 0-15,0 21 0,-1-21 0,1 1 16,0-1-16,0 0 0,0 21 16,0-21-16,-1 1 0,1-22 0,0 21 15,21 0-15,-21 0 16,0-21-16,21 21 0,0-42 31,0 0-15</inkml:trace>
  <inkml:trace contextRef="#ctx0" brushRef="#br1" timeOffset="164605.22">2900 2752 0,'0'0'0,"0"-21"16,0-1-1,0 1 1,0 42 15,0 1-31,0-1 0,0 0 16,0 0-16,0 0 0,0 0 16,0 1-16,0-1 0,0 0 15,0 0-15,21 0 0,0-21 16,43 21-1,-43-21-15,0 0 0,0 0 16,0 0-16,0 0 0,1 0 16,-1-21-16,0 0 0,0 0 0,0 0 15,0 0-15,1-1 0,-1 1 16,0 0-16,-21 0 0,0-21 0,0 20 16,0 1-16,0-21 15,0 21-15,0 0 0,0-1 0,0 1 16,0 0-1,0 42 1,0 0 0,0 1-16,0-1 0,0 21 15,0-21-15,0 0 0,0 22 16,0-22-16,0 21 0,0-21 0,0 22 16,0-22-16,0 21 0,0-21 15,0 22-15,0-22 0,0 21 0,0 1 16,0-22-16,0 21 0,0 0 15,0 1-15,0-22 0,0 21 0,0 1 16,0-22-16,0 21 16,0-21-16,0 22 0,0-22 0,0 0 15,0 0-15,0 0 0,0 0 16,0 1-16,0-1 0,-21 0 16,0-21-16,-1 0 15,1 0-15,0 0 0,-21 0 16,21-21-16,-1 0 0,1 21 0,0-22 15,-21 1-15,21 21 0,-1-21 16,1 0-16,0 0 0,0 21 16,21-21-16,-21 21 15,21-22-15,-21 22 0,21-21 0,0 0 32,0 0-17,21 21-15,0-21 16,0 21-16,0-21 0,0-1 0</inkml:trace>
  <inkml:trace contextRef="#ctx0" brushRef="#br1" timeOffset="165028.98">3810 2625 0,'0'-21'16,"0"42"-16,0-64 0,0 65 47,-21-1-31,21 0-16,0 0 0,0 0 0,-21 22 15,21-1-15,0 0 0,0 1 16,0-1-16,0 0 0,0 1 15,0-1-15,-22 21 0,22-20 0,0-1 16,-21 22-16,21-22 0,0 0 16,0 1-16,0-1 0,0 0 0,0-21 15,0 22-15,0-22 0,0 0 16,0 0-16,0 0 0,0 1 16,21-22-1,1 0-15,-1 0 16,0 0-16,0-22 0,0 1 15,0 21-15,1-21 16,-22 0-16,21 0 0,0 0 0,-21-1 16,0-20-16,21 21 15</inkml:trace>
  <inkml:trace contextRef="#ctx0" brushRef="#br1" timeOffset="165254.85">3598 3069 0,'21'0'31,"1"0"-31,-1 0 16,0-21-16,21 21 0,-21 0 15,1 0-15,20-21 0,-21 21 16,21 0-16,-20 0 0,-1 0 0,0-21 15,0 21-15</inkml:trace>
  <inkml:trace contextRef="#ctx0" brushRef="#br1" timeOffset="167099.34">5821 3006 0,'0'-21'31,"0"-1"-15,21 22-16,0-21 0,0 21 16,-21-21-16,21 21 0,1-21 0,-1 0 15,0 0-15,0 21 0,0-22 16,0 1-16,1 0 0,-1 0 16,0 0-16,-21 0 0,0-1 0,0 1 15,0 0-15,0 0 0,0 0 16,0 0-16,-42 21 0,20 0 0,1-22 15,-21 22-15,21 0 0,-22 0 16,1 0-16,0 0 0,-1 0 0,22 0 16,-21 22-16,0-22 0,-1 21 15,22 0-15,0-21 0,-21 21 0,20 0 16,22 0-16,0 1 0,-21-1 16,21 0-16,0 0 0,0 0 0,0 22 15,0-22-15,21 0 0,-21 0 0,22 0 16,-1 0-16,0 22 15,0-22-15,21 0 0,-20 0 0,-1 0 16,21 1-16,-21 20 0,0-21 16,22 0-16,-22 22 0,0-22 0,0 0 15,-21 21-15,0-21 0,0 1 0,0-1 16,0 0-16,0 0 0,-21 0 16,0 0-16,0 1 0,-22-1 0,1 0 15,0-21-15,-22 21 0,22-21 16,0 0-16,-22 0 0,22 0 0,-1 0 15,1 0-15,0 0 0,21 0 16,-22-21-16,22 0 0,-21 0 0,21-1 16,-1-20-16,1 0 0,0 21 15,0-22-15,0 1 0,0 0 16,-1-1-16,22 1 0,-21 21 0,21-22 16,0 22-16,0-21 0,0 21 0,0 0 15,0-1 1,21 22-16,1 0 0,-1 22 15,0-1-15,0-21 0,-21 21 16,21 0-16,0 21 0,1-20 0,-22 20 16,21-21-16,0 21 0,-21-20 15,21 20-15,-21-21 0,21 21 0,-21-20 16,21 20-16,1-21 0,-22 0 16,21 0-16,0 1 0,0-1 15,0 0-15,0-21 0,1 0 0,20 21 16,-21-21-16,0 0 0,22 0 15,-22 0-15,21 0 0,0 0 0,-20-21 16,20 0-16,0 0 0,1-1 0,-22 1 16,21 0-16,0 0 0,22-43 15,-43 22-15,0 21 16,0-21-16,1 20 0,-22 1 0,0 0 16,0 0-16,21 0 0,-21 0 15,0 42 16,0 0-15,-21 0-16,21 0 16,0 22-16,0-22 0,0 0 0,0 0 15,0 21-15,-22-20 0,22-1 16,0 0-16,0 0 0,0 0 0,0 0 16,0 1-16,0-1 0,22-21 15,-1 0-15,0 0 16,0 0-16,0 0 0,0 0 15,1-21-15,-1 21 0,0-22 16,0 1-16,0 0 16,0 0-16,-21 0 0,22 0 0,-22-22 15,21 22-15,0 0 0,-21 0 16,0 0-16,21-1 0,-21 1 0,21 0 16,-21 0-16,0 0 0,0 0 15,21 21 1,-21 21 15,0 0-31,0 0 0,0 0 0,0 0 16,0 1-16,-21 20 0,21-21 15,0 0-15,0 0 0,0 22 16,0-22-16,0 0 0,0 0 16,0 0-16,0 1 0,21-22 15,1 21-15,-1-21 0,0 0 16,21 0-16,-21 0 15,1-21-15,-1 21 0,21-22 0,-21 1 16,0 0-16,22 0 0,-22 0 16,0 0-16,0-1 0,0-20 0,1 21 15,-22 0-15,0 0 0,21-1 16,-21 1-16,21 0 0,-21 0 0,0 0 16,0 0-16,0-1 0,0 44 62,0-1-46,0 0-16,0 21 0,0-21 0,0 1 15,-21 20-15,21-21 0,0 21 16,0 1-16,-21-1 0,21 0 0,0-20 16,-22 20-16,22 0 0,0 1 15,0-1-15,-21 0 0,21 1 0,-21-1 16,21 0-16,-21 1 0,21-1 0,0 0 15,0 1-15,-21-1 0,21 0 16,-21 1-16,21-1 0,-22-21 16,22 21-16,0-20 0,0-1 0,0 0 15,0 0-15,0 0 16,0-42 0,0 0-16,0 0 15,0 0-15,0-22 0,22 22 0,-22-21 16,21-1-16</inkml:trace>
  <inkml:trace contextRef="#ctx0" brushRef="#br1" timeOffset="167476.12">6921 3154 0,'0'-21'31,"0"0"-31,22 21 0,-1 0 16,-21-22-16,21 22 0,0 0 16,0 0-16,0 0 0,1 0 15,-1 0-15,0 0 0,0 22 16,0-22-16,-21 21 16,0 0-16,0 0 0,21 0 0,-21 0 0,0 1 15,0 20-15,0-21 0,-21 0 16,0 0-16,0 1 0,0-1 15,0 0-15,-1 0 0,-20 0 16,21 0-16,0-21 0,-22 22 0,22-1 16,0-21-16,0 0 0,0 0 0,0 0 15,21-21 17,21 21-17,0-22-15,0 22 0,0-21 0,0 0 16,1 21-16,-1-21 0</inkml:trace>
  <inkml:trace contextRef="#ctx0" brushRef="#br1" timeOffset="167831.92">7366 3006 0,'0'0'0,"0"21"47,0 0-47,0 0 0,0 0 16,0 1-16,0-1 0,0 21 0,-21 0 15,21 1-15,0-1 0,0 0 16,0 1-16,0-1 0,-21 0 16,21 22-16,-22-22 0,1 1 0,21-1 15,-21 0-15,21 22 0,0-22 16,-21 0-16,0-20 0,21 20 0,0 0 15,0 1-15,-21-22 0,21 21 16,0-21-16,0 0 0,0 1 0,0-1 16,0 0-16,21-21 31,-21-21-31,21-22 16,0 22-16,-21 0 0,21-21 0,-21-1 15,21 22-15</inkml:trace>
  <inkml:trace contextRef="#ctx0" brushRef="#br1" timeOffset="168202.7">7366 3112 0,'0'-22'16,"0"44"-16,0-65 0,0 22 15,0 0-15,21 0 16,0 21-1,0 0-15,1 0 0,-1-21 0,0 21 16,0 0-16,21 0 0,-20 0 0,-1 0 16,0 0-16,0 0 15,0 21-15,0 0 0,1-21 0,-22 21 16,0 0-16,0 0 0,0 22 16,0-22-16,0 0 0,-22 21 0,1-20 15,0-1-15,0 21 0,-21-21 0,20 0 16,1 1-16,-21-1 0,21-21 15,0 21-15,-1-21 0,1 0 0,0 21 16,0-21-16,42 0 63,-21-21-63,21 21 0,0-21 15,1 21-15</inkml:trace>
  <inkml:trace contextRef="#ctx0" brushRef="#br1" timeOffset="168699.42">8086 2963 0,'-22'0'16,"1"0"-1,21 22-15,-21-1 0,0-21 16,0 21-16,0 0 0,-1 0 0,1 0 16,0 1-16,0 20 0,0-21 15,21 0-15,0 22 0,0-22 0,0 0 16,0 0-16,0 21 0,0-20 16,0-1-16,21 0 0,0-21 15,0 0-15,0 0 0,1 0 0,-1 0 16,21 0-16,-21 0 0,0 0 15,22 0-15,-22 0 0,0-21 16,0 0-16,0-1 0,1 1 0,-1 0 0,0 0 16,0 0-16,-21-22 0,0 22 15,0 0-15,0-21 0,0 21 16,0-1-16,0 1 0,0 0 16,-42 0-16,21 0 0,-1 0 0,1 21 15,0 0-15,-21 0 0,21 0 0,-1 0 16,1 0-16,0 0 0,0 0 15,0 0-15,0 0 0,-1 21 0,22 0 16,-21 0-16,21 0 16,0 0-16,0 1 0,0-1 15,0 0-15,21-21 16,1 21-16,-1-21 16,0 0-16,0 0 0,0 0 0</inkml:trace>
  <inkml:trace contextRef="#ctx0" brushRef="#br1" timeOffset="169140.21">8445 3027 0,'0'0'0,"0"-21"0,0 0 16,0-1-1,22 1 1,-22 0-16,21 21 15,0 0-15,0 0 16,0 0-16,0 0 0,1 0 16,-1 0-16,0 21 0,0-21 0,0 21 15,0 1-15,1-1 0,-1 0 16,0 21-16,-21-21 0,21 1 0,-21 20 16,21-21-16,-21 0 0,0 22 15,0-22-15,0 0 0,0 0 16,0 0-16,0 0 0,-21-21 0,0 22 15,0-22 1,0 0-16,-1-22 16,22 1-16,0 0 15,0 0-15,0 0 0,0 0 16,0-1-16,0 1 0,0 0 0,0-21 16,0 21-16,0-1 0,22 1 15,-1 0-15,0 0 0,0 0 16,0 0-16,0-1 0,1 22 15,-1-21-15,0 21 16,0-21-16,0 21 0,-21-21 0,21 0 16</inkml:trace>
  <inkml:trace contextRef="#ctx0" brushRef="#br1" timeOffset="169499.47">9440 2434 0,'0'0'0,"0"-21"16,0 42 0,0 0-16,0 1 15,0-1-15,-21 0 0,21 21 0,0 1 16,-21-1-16,21 0 0,-21 1 15,21-1-15,0 0 0,0 1 16,-21-1-16,21 0 0,-22 1 0,22-1 16,0 0-16,-21-21 0,21 22 15,-21-1-15,21-21 0,0 0 0,-21 22 16,21-22-16,0 0 0,0 0 16,0 0-16,21-21 31,0 0-16,0-21-15,-21 0 0,22 0 0,-1 0 16</inkml:trace>
  <inkml:trace contextRef="#ctx0" brushRef="#br1" timeOffset="169939.25">9715 2942 0,'22'-21'0,"-44"42"0,44-63 0,-22 21 16,-22 21 15,1 21-31,0 0 16,0 0-16,0-21 15,21 21-15,0 1 0,-21-22 0,21 21 16,-22 0-16,22 0 0,0 0 31,0 0-31,22-21 16,-1 0-16,0 0 0,-21 22 15,21-22-15,0 0 0,0 0 16,1 0-16,-22 21 0,21-21 16,-21 21-16,21-21 0,-21 21 15,0 0-15,0 0 16,0 1-16,0-1 16,-21 0-1,0-21-15,-1 0 0,1 21 16,0-21-16,0 0 15,0 21-15,0-21 0,-1 0 16,1 0 0,0 0-16,21-21 31,0 0-31,0 0 0,0 0 16</inkml:trace>
  <inkml:trace contextRef="#ctx0" brushRef="#br1" timeOffset="170215.45">9102 2815 0,'42'-21'16,"-21"21"-1,0 0-15,0 0 0,22 0 0,-22 0 16,0 0-16,21 0 0,-20 0 15,20 0-15,-21 0 0,21 0 0,-20-21 16,-1 21-16,0 0 0,0 0 16,0 0-16,0 0 0,1 0 15,-44 0 32,1 0-31</inkml:trace>
  <inkml:trace contextRef="#ctx0" brushRef="#br1" timeOffset="172610.23">12192 2646 0,'0'0'0,"0"-21"16,0 0-1,0-1-15,-21 22 32,0 22-32,-1-1 0,1 0 15,0 0-15,0 0 0,0 0 16,0 22-16,-1-22 0,1 21 16,0 1-16,0-1 0,0 0 0,0 1 15,21-1-15,-22 0 0,1 1 16,0-1-16,0 0 0,21 1 0,0-1 15,0 0-15,0 1 0,0-1 0,0-21 16,0 21-16,0-20 0,0-1 16,21 0-16,0-21 0,22 21 0,-22-21 15,21 0-15,-21 0 0,22 0 16,-1 0-16,21 0 0,-20 0 16,-1 0-16,0-21 0,1 0 0,-1 0 15,0-1-15,1 1 0,-1 0 0,0-21 16,-20-1-16,20 22 0,-21-21 15,0 0-15,0-1 0,-21 1 0,0 0 16,22-22-16,-22 22 0,0-1 16,0 1-16,0 0 0,0-1 0,0-20 15,-22 21-15,1-1 0,0 1 16,0 21-16,0-22 0,0 22 0,-1 0 16,1 0-16,0 21 0,-21 0 15,21 0-15,-1 0 0,-20 0 0,21 0 16,0 21-16,-22 0 0,22 22 15,0-1-15,-21-21 0,21 21 0,-1 1 16,1 20-16,0-20 0,0-1 16,21 0-16,0 1 0,0-1 0,0 0 15,0 1-15,0-1 0,0-21 16,0 21-16,0 1 0,21-22 0,0 0 16,22 0-16,-22 0 0,0 1 15,21-1-15,-21-21 0,22 0 0,-1 0 16,0 0-16,-20 0 0,20 0 0,0 0 15,-21-21-15,22-1 0,-1 1 16,-21 0-16,22 0 0,-22-21 0,21 20 16,-21 1-16,22-21 0,-22 21 15,0 0-15,0-22 0,-21 22 16,21 21-16,-21-21 0,21 21 0,-21 21 47,0 0-47,-21 0 0,21 1 15,-21-1-15,21 0 0,-21 21 16,0-21-16,21 22 0,0-22 0,0 0 16,-21 21-16,21-20 0,0-1 0,-22 0 15,22 0-15,0 0 0,0 0 16,0 1-16,0-44 31,22 22-31,-1-21 16,-21 0-16,21 0 0,-21 0 0,21-22 15,0 22-15,0-21 16,-21 21-16,22-22 0,-1 22 0,0 0 16,0 0-16,-21 0 0,21 0 0,-21-1 15,21 22-15,1 0 16,-1 22 0,-21-1-16,0 0 15,0 0-15,0 0 0,0 0 0,0 22 16,21-22-16,-21 0 0,0 21 0,21-20 15,-21-1-15,0 0 0,21 0 16,0 0-16,-21 0 0,22 1 16,-1-22-16,0 21 0,0-21 15,0 0-15,0 0 0,1 0 16,-1 0-16,21 0 0,-21 0 0,0-21 16,1-1-16,-1 1 0,0 0 0,0 0 15,0-21-15,0 20 0,1-20 16,-1 0-16,0-1 0,0 1 15,0-21-15,-21 20 0,21 1 0,1-22 16,-22 22-16,21-21 0,-21 20 0,0 1 16,0 0-16,0-1 0,0 1 0,0 21 15,0 0-15,0-1 0,0 1 16,0 42 15,0 1-31,0 20 0,-21-21 0,21 21 16,-22 1-16,22-1 0,0 0 0,0 22 15,-21-22-15,21 1 0,-21-1 16,21 0-16,-21 1 0,21 20 0,0-21 16,0 1-16,0-1 0,0 0 15,-21-20-15,21 20 0,0-21 0,0 0 16,0 0-16,21 1 0,0-1 0,0 0 16,0-21-16,1 0 15,-1 0-15,0 0 0,0 0 0,0 0 16,0-21-16,22 0 0,-22-1 15,0 1-15,0 0 0,0 0 16,1-21-16,-1 20 0,0-20 0,0 21 16,-21-21-16,21 20 0,-21 1 0,21 0 15,-21 0-15,0 42 47,0 0-47,0 0 0,0 1 16,0-1-16,0 0 0,-21 0 15,21 0-15,0 0 0,0 1 0,0-1 16,0 0-16,0 0 0,0 0 16,21-21-16,1 0 15,-1 0 1,0 0-16,0 0 0,0-21 0,22 0 16,-22 21-16,0-21 0,0 0 0,0-22 15,22 22-15,-22 0 0,0-21 16,0 20-16,0 1 0,0-21 15,-21 21-15,22 0 0,-1-1 0,-21 1 16,21 21-16,-21-21 16,0 42 15,0 0-15,0 1-16,0-1 0,-21 21 15,21-21-15,0 22 0,0-22 16,-21 21-16,21 0 0,-22 1 0,22-1 15,-21 0-15,21 22 0,0-22 0,0 1 16,-21-1-16,21 0 0,-21 1 16,0 20-16,21-21 0,0 22 0,0-1 15,0-20-15,0 20 0,0 1 0,0-1 16,0 1-16,0-1 0,21-20 16,-21 20-16,21-21 0,-21 22 0,0-22 15,0 22-15,0-22 0,0 0 0,0 1 16,0-1-16,0 0 0,0 1 15,0-22-15,0 0 0,0 0 0,0 0 16,0 1-16,-21-22 16,0 0-16,0 0 0,-1 0 15,22-22-15,-21 22 0,0-21 16,21-21-16,-21 21 0,0-22 0,0 1 16,21 0-16,-22-1 0,1 1 0,0-21 15,0-1-15,0 1 0,0-1 16,-1 1-16,22-22 0,0 21 0,0 1 15,0-1-15,0 1 0,0-1 0,0 22 16,0 0-16,0-1 0,22 22 16,-22-21-16,21 21 0,0 0 15,0-22-15,0 22 0,22 0 0,-22 0 16,0 0-16,0-1 0,21 22 16,-20-21-16,-1 0 0,0 21 0,0-21 15,-21 0-15,0 0 16,0-1-1</inkml:trace>
  <inkml:trace contextRef="#ctx0" brushRef="#br1" timeOffset="173146.87">15917 2667 0,'0'-21'0,"0"42"0,21-63 0,-21 21 0,0-1 16,0 1-16,0 0 0,0 0 0,0 63 46,0-21-46,0 22 16,0-22-16,0 42 0,0-20 0,0-1 16,0 0-16,-21 22 0,21-22 15,0 1-15,-21-1 0,21 21 0,-21-20 16,21-1-16,-21 0 0,21 1 0,0-22 16,0 0-16,0 21 0,0-20 15,0-1-15,0 0 0,0-42 47,21 0-47,0-1 0,0-20 16,-21 21-16</inkml:trace>
  <inkml:trace contextRef="#ctx0" brushRef="#br1" timeOffset="173639.59">16362 2858 0,'-21'21'31,"-1"-21"-31,1 21 16,0 0-16,0 0 0,-21 0 15,20 1-15,1-1 0,-21 0 0,21 0 16,0-21-16,-1 21 0,-20 0 0,21 1 16,0-1-16,0-21 0,21 21 15,-22-21-15,1 0 16,42-21 31,1 0-47,-1-1 0,0 1 15,0 0-15,0 0 0,0 0 16,1 0-16,-1 21 0,0-22 16,0 1-16,0 21 0,0 0 0,1 0 15,-1 0-15,0 21 16,0 1-1,-21-1-15,0 0 0,21 0 16,-21 0-16,21 0 0,1 1 0,-22 20 16,0-21-16,21 0 0,0 0 0,-21 1 15,0-1-15,21 0 0,0 0 16,0 0-16,-21 0 0,22-21 16,-1 0-16,0 0 0,0 0 15,0 0-15,0 0 0,1 0 16,-22-21-16,21 21 0,0-21 15,0 0-15,-21 0 0,0-22 0,21 22 16,0-21-16,-21 0 0,0 20 16</inkml:trace>
  <inkml:trace contextRef="#ctx0" brushRef="#br1" timeOffset="173902.47">16785 2540 0,'0'-42'0,"0"84"0,0-105 0,0 41 0,0 1 15,0 0-15,0 0 16,0 42-1,0 0-15,0 22 0,0-1 16,0 0-16,0 1 0,0-1 16,0 21-16,0-20 0,0-1 0,-21 22 15,21-22-15,-21 0 0,21 1 16,-21-1-16,21-21 0,0 21 0,0 1 16,-22-22-16,22 0 0,-21 0 0,21 22 15,0-22-15,0 0 16,21-21 15,1-21-15,-1 0-16,0-1 0,-21 1 15</inkml:trace>
  <inkml:trace contextRef="#ctx0" brushRef="#br1" timeOffset="174315.63">16954 2985 0,'22'0'0,"-1"0"16,0 0-1,0 0 1,0 0-16,0 0 16,1 0-16,41-43 15,-63 22-15,0 0 16,21 21-16,-21-21 0,0 0 0,0-1 15,0 1-15,0 0 0,-21 21 16,0 0 0,0 0-16,0 0 0,-1 21 0,1-21 15,0 21-15,0 1 0,21 20 16,-21-21-16,21 0 0,-21 22 0,21-22 16,0 21-16,0 0 0,0-20 0,0 20 15,0-21-15,0 0 16,0 0-16,0 1 0,0-1 0,0 0 15,0 0-15,0 0 0,21-21 16,0 0-16,0 0 0,0 0 16,0 0-16,1 0 0,-1 0 0,0 0 15,0-21-15,21 0 0,-20 0 16,-1 0-16,0-22 0,21 22 0,-21 0 16,1-21-16</inkml:trace>
  <inkml:trace contextRef="#ctx0" brushRef="#br1" timeOffset="174866.75">17738 2350 0,'0'0'16,"0"21"-16,0 0 16,0 0-16,-22 21 15,22 1-15,-21-1 0,21 0 0,-21 1 16,21 20-16,0-20 0,0 20 15,-21-21-15,21 1 0,-21-1 0,21 22 16,0-22-16,-21 0 0,21-21 16,-22 22-16,22-1 0,0-21 15,0 0-15,-21 1 0,21-1 0,0 0 16,0 0-16,-21-21 0,21 21 16,0-42-1,0 0 1,0 0-16,0 0 15,0-1-15,0 1 0,0-21 0,21 21 16,0 0-16,-21-22 0,22 22 0,-1 0 16,-21 0-16,21 0 0,0-1 15,0 1-15,0 0 0,22 0 0,-22 0 16,0 21-16,0 0 0,0 0 16,22 0-16,-22 0 0,0 0 15,0 0-15,0 0 0,1 21 0,-1 0 16,0 0-16,-21 0 0,21 1 15,-21-1-15,0 21 0,0-21 0,0 0 16,0 22-16,-21-22 0,0 0 16,0 0-16,-1 0 0,-20 22 0,21-43 15,-21 21-15,20 0 0,-20 0 0,21 0 16,0-21-16,-22 22 0,22-22 16,0 0-16,0 0 0,21 21 0,-21-21 15,0 0-15,21-21 16,0-1-1,0 1-15,21 0 0</inkml:trace>
  <inkml:trace contextRef="#ctx0" brushRef="#br1" timeOffset="175415.47">19092 2455 0,'0'-21'0,"0"42"0,0-63 0,0 21 0,0 0 15,0 0-15,0-1 0,0 1 16,-21 42 15,21 1-31,0-1 0,0 21 16,-21 0-16,21 1 0,0 20 0,0 1 15,0-22-15,-21 22 0,21-1 16,-21-21-16,21 22 0,0-22 0,-22 1 16,1-1-16,21-21 0,-21 21 15,21-20-15,0 20 0,0-21 0,-21 0 16,21 0-16,0 1 15,0-44 17,0 1-32,0 0 15,0 0-15,0-21 0,21 20 0</inkml:trace>
  <inkml:trace contextRef="#ctx0" brushRef="#br1" timeOffset="176054.62">18944 2413 0,'0'-21'16,"0"42"-16,0-63 0,0 21 0,0-1 16,0 1-16,0 0 15,21 0-15,0 0 16,1 21-16,-1 0 0,0 0 16,0-21-16,21 21 0,-20 0 0,20 0 15,0 0-15,1 0 0,-1 21 0,0-21 16,1 21-16,-1 0 0,-21 0 15,0 22-15,0-22 0,-21 21 0,0 0 16,0 1-16,0-1 0,-21 0 16,0 1-16,-21-22 0,-1 21 15,1-21-15,0 1 0,-1 20 0,-20-21 16,21 0-16,-1-21 0,1 21 0,21-21 16,0 0-16,-1 0 0,1 0 15,0 0-15,21-21 31,21 0-31,0 21 0,1-21 16,-1 21-16,0 0 0,21-21 0,-21 21 16,22 0-16,-1 0 0,-21 0 15,22 0-15,-1 0 0,0 0 0,1 0 16,20 21-16,-21-21 0,-20 21 0,20 0 16,0 0-16,1 1 0,-22 20 15,21-21-15,-21 0 0,-21 0 16,0 1-16,0 20 0,0-21 0,0 0 15,0 0-15,0 22 0,-21-22 16,0 0-16,-21 0 0,20 0 0,-20 1 16,0-1-16,21-21 0,-22 21 15,1-21-15,0 21 0,-1-21 0,22 0 16,-21 0-16,-1 0 0,22 0 16,-21 0-16,21 0 0,0 0 0,-22 0 15,22-21-15,0 0 0,0 21 16,21-21-16,-21-1 0,-1 22 0,22-21 15,-21 0-15,21 0 0,0 0 32,0 0-32,21 21 0,1 0 15,-1-22-15,0 22 0,0 0 16,21 0-16,-20-21 0</inkml:trace>
  <inkml:trace contextRef="#ctx0" brushRef="#br1" timeOffset="177856.59">20151 2879 0,'0'0'0,"21"-21"0,-21-1 0,0 1 0,0 0 16,0 0-16,0 0 0,0 0 16,0-1-16,0 1 0,0 0 15,-21 0-15,-1 21 16,-83 42-1,83-21 1,1 1-16,21 20 0,-21-21 16,0 21-16,0-20 0,0 20 0,21 0 15,0-21-15,-22 22 0,22-22 16,-21 21-16,21-21 0,0 1 0,0-1 16,0 0-16,0 0 0,0 0 0,0 0 15,21-21 1,1 22-16,-1-22 0,0 0 0,0 0 15,0 0-15,0-22 0,1 22 0,-22-21 16,21 0-16,0 0 16,0 0-16,0 0 0,-21-1 0,21 1 15,1-21-15,-22 21 0,0-22 16,0 1-16,21 0 0,-21 21 0,21-22 16,-21 22-16,0 0 0,0 0 0,0 0 15,0-1-15,0 44 16,0-1-1,0 0-15,0 0 0,0 0 16,0 22-16,0-22 0,-21 0 16,21 21-16,-21-21 0,21 22 0,0-22 15,0 0-15,0 0 0,0 0 16,0 1-16,0-1 0,0 0 0,0 0 16,0 0-1,21-21-15,0 0 0,0 0 0,0 0 16,0 0-16,1 0 0,-1-21 0,21 21 15,-21-21-15,0 0 0,1 0 16,20-1-16,-21 1 0,21 0 0,-20-21 16,-1 21-16,0-22 0,21 22 15,-21-42-15,1 41 0,-22 1 16,0 0-16,21 21 0,-21 21 31,-21-21-31,21 21 0,-22 1 16,22 20-16,0-21 0,0 0 15,0 0-15,0 1 0,0 20 0,0-21 16,0 0-16,0 0 0,0 1 0,0-1 16,0 0-16,0 0 15,0 0-15,-21-21 32,0 0-17,0-21-15,21 0 16,-21 0-16,0 0 15,21-1-15,-22 1 16,1 21 0,0 0-16,21 21 15,0 1 1,0-1-16,0 0 16,106 21-1,-85-42 1,0 0-16,0 0 0,22 0 0,-22 0 15,21 0-15,1 0 0,-1 0 16,0 0-16,1 0 0,-1-21 16,0 0-16,1 0 0,-22 0 0,21-1 15,-21 1-15,0 0 0,1 0 16,-1 0-16,0 0 0,-21-22 0,0 22 16,0 0-16,0 0 0,0 0 0,-21 21 31,0 0-31,21 21 15,-22 0-15,1 0 0,0 0 16,0 0-16,21 1 0,-21-1 16,21 21-16,-21-21 0,21 0 0,0 1 15,-22-1-15,22 0 0,0 0 0,0 0 16,0 0-16,0 1 0,22-1 0,-1-21 16,0 21-16,0-21 15,0 0-15,0 0 0,22 0 0,-22 0 16,21 0-16,1 0 0,-1 0 0,0 0 15,1 0-15,-1-21 0,0 21 16,1-21-16,-1-1 0,0 22 0,1-21 16,-1 0-16,0 0 0,1 0 0,-1 0 15,0 21-15,-21-22 0,1 1 16,-1 0-16,0 0 0,0 0 0,-21 0 16,0-1-16,0 1 0,0 0 15,0 0-15,0 0 0,0 0 0,-21 21 16,0-22-16,0 22 15,-1 0-15,1 0 0,0 0 16,0 0-16,0 0 0,-22 0 0,22 22 16,0-1-16,0 0 0,0 0 15,-22 0-15,22 0 0,0 1 0,0-1 16,21 0-16,-21 0 0,21 0 0,-21 0 16,21 1-16,0-1 0,0 0 15,0 0-15,0 0 0,21 0 16,-21 1-16,21-22 0,0 0 15,0 21-15,0-21 0,1 0 0,-1 0 16,0 0-16,0 0 0,0 0 16,0-21-16,1 21 0,-1-22 15,0 1-15,0 0 0,0 0 0,0 0 16,1-22-16,-1 22 0,0-21 0,0 0 16,-21-1-16,21-20 0,0 20 15,1-20-15,-1-1 0,0 1 0,-21 21 16,21-22-16,-21 1 0,21 20 15,-21 1-15,0 0 0,0 20 0,0 1 16,0 0-16,0 0 0,0 42 47,0 0-47,-21 22 0,0-1 0,21 0 0,-21 22 16,0-1-16,21-20 0,-22 20 15,22 1-15,-21-22 0,21 21 16,0-20-16,0-1 0,0 0 0,0 1 15,0-22-15,0 21 0,21-21 16,1 1-16,-1-1 0,0 0 0,0 0 16,0 0-16,22 0 0,-22-21 0,21 0 15,-21 0-15,22 0 0,-22 0 16,21 0-16,-21 0 0,0-21 0,22 0 16,-22 0-16,0 0 0,0 0 15,0-1-15,1 1 0,-1-21 0,0 21 16,0-22-16,0 22 0</inkml:trace>
  <inkml:trace contextRef="#ctx0" brushRef="#br1" timeOffset="178663.12">23707 2434 0,'0'0'0,"21"-21"0,-21 0 0,21 0 16,0 0-16,-21-1 0,21 1 16,0 0-16,-21 0 0,0 42 46,0 0-46,-21 0 0,0 1 16,0 20-16,0 0 0,0 1 0,-1-1 16,1 21-16,0-20 0,-21-1 15,21 0-15,-1 22 0,1-43 0,0 21 16,0 1-16,0-1 0,0-21 16,-1 22-16,1-22 0,21 0 0,0 0 15,-21 0-15,21 0 16,21-42 15,-21 0-15,21 0-16,-21 0 0,22 0 15,-1-22-15,0 1 0,0 0 0,0-1 16,0 1-16,1-22 0,-1 1 0,21-1 16,-21 22-16,0-21 0,1-1 15,20 22-15,-21-1 0,0 1 16,0 21-16,1 0 0,-22 0 0,0-1 15,21 22-15,-21 22 16,0-1 0,0 21-16,0 0 0,0 1 0,0 20 15,0 1-15,0-22 0,0 22 16,0-1-16,0-21 0,0 22 0,0-22 16,0 1-16,0-1 0,0-21 0,-21 21 15,21-20-15,0-1 0,0 0 16,0 0-16,0 0 0,0 0 15,21-21 1,-21-21 0,0 0-1,0 0-15</inkml:trace>
  <inkml:trace contextRef="#ctx0" brushRef="#br1" timeOffset="178879">23326 2794 0,'0'0'0,"0"21"16,21-21-1,0 21-15,0-21 16,21 0-16,-20 0 0,20 0 0,0 0 16,22 0-16,-22 0 0,22 0 15,-1-21-15,-21 21 0,22 0 0,-1 0 16,-20-21-16,20 21 15,-20-21-15,-1 0 0,0 21 0,-21-21 16,22 21-16,-22-22 0</inkml:trace>
  <inkml:trace contextRef="#ctx0" brushRef="#br1" timeOffset="179154.84">24363 2582 0,'0'0'0,"0"22"31,0-1-31,0 0 16,0 0-16,-21 21 0,21-20 0,-22 20 15,22 0-15,0 1 0,0-1 0,-21 0 16,21 1-16,-21-1 16,21 0-16,-21 22 0,21-22 0,0 0 15,-21 22-15,0-22 0,-1 1 16,22 20-16,-21-21 0,0 1 0,21-1 16,0 0-16,-21-20 0,0 20 0,21-21 15,-21 21-15,21-20 0,-22-1 16,22 0-16,22-21 15,-1 0 1,0-21-16,0 0 16,-21-1-16,21 1 0,0 0 15,1-21-15</inkml:trace>
  <inkml:trace contextRef="#ctx0" brushRef="#br1" timeOffset="179486.65">24426 2879 0,'0'-43'15,"0"86"-15,0-128 0,0 64 0,0 0 0,0 0 16,0-1-16,-21 1 0,21 0 16,21 21-1,0 0 1,1 0-16,-1 0 0,0 0 16,21 0-16,-21 0 0,1 0 0,20 21 15,-21 0-15,0 1 0,0-1 16,1 0-16,-22 0 0,0 0 0,0 0 15,0 1-15,0-1 0,-43 0 16,22 0-16,0 0 0,0-21 16,-22 21-16,22 1 0,-21-22 0,21 0 15,-22 21-15,22-21 0,0 0 16,0 0-16,0 0 0,21 21 16,21-21 15,0 0-31,0-21 0,0 21 15,1-21-15</inkml:trace>
  <inkml:trace contextRef="#ctx0" brushRef="#br1" timeOffset="179811.47">24955 2709 0,'0'0'0,"0"-21"0,0 42 31,-21 1-15,0-1-16,21 21 0,-21-21 0,0 22 16,21-1-16,-21 0 0,-1 1 0,1-1 15,21 0-15,-21 1 0,0 20 16,0 1-16,0-22 0,-1 21 16,1-20-16,0-1 0,21 22 0,-21-22 15,0 0-15,0 1 0,-1-22 16,22 21-16,0-21 0,-21 22 0,21-22 15,0 0-15,-21 0 0,21 0 16,21-21 15,0 0-31,1-21 0,-22 0 16,21 0-16,0 0 0,0-1 16</inkml:trace>
  <inkml:trace contextRef="#ctx0" brushRef="#br1" timeOffset="180175.26">24913 2815 0,'-21'-21'0,"42"42"0,-42-63 0,0 21 16,21 0-16,0-1 0,0 1 16,0 0-16,21 21 15,0-21-15,0 21 0,22 0 16,-22 0-16,0 0 0,21 0 0,-21 0 15,1 0-15,20 21 0,-21 0 16,0-21-16,0 21 0,1 1 16,-22 20-16,0-21 0,0 0 15,0 0-15,0 1 0,0-1 0,-22 0 0,1 0 16,0 0-16,0 0 0,-21-21 16,20 22-16,-20-22 0,0 0 15,21 21-15,-22-21 0,22 21 0,-21-21 16,21 0-16,-1 0 0,1 0 15,0 0-15,21 21 16,21-21 15,0 0-31,1 0 0,-1-21 0,0 21 16,21-21-16</inkml:trace>
  <inkml:trace contextRef="#ctx0" brushRef="#br1" timeOffset="180518.06">25612 2244 0,'0'-21'16,"0"42"-16,-22-42 0,1 21 16,0 0-16,0 0 15,0 21-15,0 0 16,21 0-16,-22 0 0,22 22 15,0-1-15,-21-21 0,21 43 16,-21-22-16,0 0 0,21 1 0,0-1 16,0 0-16,-21 1 0,21-1 15,-21 0-15,21-21 0,0 1 0,-22 20 16,22-21-16,0 0 0,0 0 16,0 1-16,22-22 15,-1 0-15,0 0 16,0 0-16,0 0 0,0 0 15,1 0-15,-1 0 0,0-22 0,0 1 16,21 0-16,-20 0 0,20 0 16,-21-22-16</inkml:trace>
  <inkml:trace contextRef="#ctx0" brushRef="#br1" timeOffset="181063.75">25908 2117 0,'0'0'0,"-21"0"32,21 21-17,0 0-15,0 0 16,0 0-16,-21 1 15,21-1-15,0 0 0,0 0 16,0 0-16,0 0 16,0 1-16,-22-22 31,1 0-15,21-22-1,0 1-15,0 0 16,0 0-16,0 0 15,0 0-15,0-1 0,0 1 16,0 0-16,21 0 0,1 0 0,-1 0 16,21-1-16,-21 1 0,0 0 15,22 21-15,-22-21 0,21 0 0,-21 21 16,22 0-16,-22 0 0,0 0 16,0 0-16,0 0 0,1 21 0,-1 0 15,-21 0-15,0 0 16,0 1-16,0 20 0,0-21 0,0 0 15,0 0-15,-21 1 0,21-1 16,-22 0-16,1 0 16,21 0-16,-21-21 0,21 21 15,-21-21-15,0 22 16,0-22 0</inkml:trace>
  <inkml:trace contextRef="#ctx0" brushRef="#br1" timeOffset="200062.46">804 5228 0,'0'0'0,"21"0"0,-21 21 63,22-21-1,-1 0-46</inkml:trace>
  <inkml:trace contextRef="#ctx0" brushRef="#br1" timeOffset="201222.8">868 5292 0,'0'0'0,"-21"0"16,-1 0-1,1 0-15,0 21 16,0-21-16,0 0 0,0 0 0,-1 0 16,1 0-16,-21 0 15,21 0-15,0 0 0,-1 0 0,1 0 16,0 0-16,0 21 0,0-21 15,42 0 48,0 0-63,0 0 0,22 0 16,-1 0-16,0 0 0,1 0 0,-1-21 15,0 21-15,1 0 0,20 0 16,-21 0-16,22-21 0,-22 21 0,22 0 15,-1 0-15,1 0 0,-1-21 16,22 21-16,-22 0 0,1 0 16,-1-22-16,1 22 0,-22 0 15,1 0-15,-1 0 0,0-21 0,1 21 16,-22 0-16,21 0 0,-21 0 16,0-21-16,1 21 0,-1 0 15,-21-21 16,0 0-15,-21 21 0,-1-21-1,1 21-15,0-22 0,0 22 0,0-21 16,0 21-16,-1-21 16,-20 21-16,21-21 0,0 21 0,-22-21 15,22 0-15,0 21 0,0-22 16,0 22-16,0 0 0,-1-21 15,1 21-15,0 0 16,42 0 62,0 21-78,22-21 0,-22 0 0,0 22 16,21-1-16,-20-21 15,20 0-15,-21 0 0,21 21 0,1-21 16,-22 0-16,21 0 0,-21 21 16,1-21-16,20 0 0,-21 0 0,0 0 15,0 0-15,22 0 0,-22 21 16,0-21-16,0 0 0,0 0 16,-21 21 15,0 1-31,0-1 15,-21 0 1,0-21-16,0 21 0,0 0 0,0 0 16,-1 1-16,1-1 15,0 0-15,0 0 0,0 0 0,0 0 16,-1 1-16,22-1 0,-21 0 16,0 0-16,0 0 0,21 0 0,-21 1 15,0-1-15,-1-21 0,22 21 16,-21 0-16,0 0 0,21 0 0,-21-21 15,21 22-15,-21-1 16,0-21-16,21 21 16,0-42 46,0 0-46</inkml:trace>
  <inkml:trace contextRef="#ctx0" brushRef="#br1" timeOffset="202024.54">3535 4572 0,'0'-21'0,"0"42"0,-21-42 16,21 0-16,0 0 0,0-1 16,-22 1-16,22 0 15,-21 21-15,21 21 16,0 0-1,0 1-15,0 20 0,0 0 16,0 22-16,0-22 0,0 43 16,0-22-16,21 22 0,-21-22 0,22 22 15,-22-21-15,0-1 0,0 1 16,0-1-16,0-21 0,0 1 0,0-1 16,0 0-16,0 1 0,0-22 0,0 21 15,0-21-15,0 1 16,0-1-1,0-42-15,0-1 16,0 1-16,0 0 0,0-21 0,0 21 16,0-22-16,0 1 0</inkml:trace>
  <inkml:trace contextRef="#ctx0" brushRef="#br1" timeOffset="202382.33">3344 4699 0,'0'0'15,"0"-85"1,0 64-16,0 0 0,0 0 0,0 0 0,0-22 16,0 22-16,0 0 0,43 21 15,-22-21-15,0 0 0,21 0 0,1-1 16,20 22-16,-21-21 0,22 21 16,-1 0-16,1 0 0,-1 0 0,-20 21 15,20 1-15,-20 20 16,-22-21-16,21 21 0,-21 1 0,-21-1 15,0 0-15,0 22 0,0-22 16,-21 22-16,-21-22 0,-1 22 0,1-22 16,0 21-16,-1-20 0,-20-1 0,21-21 15,-1 22-15,1-22 0,0 0 16,20 0-16,1 0 0,0-21 0,0 0 16,21 21-16,-21-21 0,42 0 31,0 0-31,0 0 0,0 0 15,1-21-15,-1 0 0,0 21 16,21-21-16,-21 21 0,1-21 0</inkml:trace>
  <inkml:trace contextRef="#ctx0" brushRef="#br1" timeOffset="202766.11">3958 5334 0,'0'0'0,"0"21"0,0 0 0,0 1 15,21-22 17,0 0-32,1 0 15,-1 0-15,0-22 0,0 1 16,0 0-16,0 0 0,1 0 0,-22 0 16,21-22-16,0 22 0,-21 0 15,21 0-15,-21-22 0,0 22 0,0 0 16,0 0-16,-21 21 15,0 21-15,0-21 16,-1 21-16,22 0 0,-21 22 16,0-22-16,0 0 0,21 21 0,0-20 15,-21 20-15,21-21 0,-21 21 0,21-20 16,0-1-16,0 0 16,0 0-16,0 0 0,0 0 0,0 1 15,0-1-15,21-21 0,0 21 16,0-21-16,0 0 0,0 0 15,22 0-15,-22 0 0,0 0 0,0 0 16,0-21-16,22 0 0,-22 21 16,0-22-16</inkml:trace>
  <inkml:trace contextRef="#ctx0" brushRef="#br1" timeOffset="203182.87">4487 5249 0,'0'-21'16,"0"42"-16,0-63 0,0 21 15,0 0-15,21 0 0,1-1 16,-22 1-16,21 21 16,0-21-16,0 21 0,0 0 0,0-21 15,1 21-15,20 0 0,-21 0 0,21 0 16,-20 21-16,20 0 0,0 0 16,-21 1-16,1-1 0,-1 21 0,0-21 15,0 22-15,-21-22 0,0 21 16,0-21-16,0 22 0,0-22 0,0 21 15,-21-21-15,0 22 0,-22-22 0,22 0 16,0 0-16,0 0 0,0 0 16,0 1-16,21-44 31,0 1-31,0 0 16,21-21-16,-21 21 0,21-1 0,0-20 15,-21 21-15,21-21 0,0-1 16,-21 22-16,22-21 0,-1-1 0,0 22 15,0-21-15,0 21 0,0 0 16,1-1-16,-1 22 0,-21-21 0,21 21 16,0 0-16,0 0 15,0 0-15,-21 21 16,22-21-16</inkml:trace>
  <inkml:trace contextRef="#ctx0" brushRef="#br1" timeOffset="203682.58">5588 5313 0,'21'0'0,"-42"0"0,63-21 0,-21 21 16,1-21-16,-1-1 0,0 1 16,-21 0-16,21 0 0,-21 0 15,0 0-15,0-1 0,-21 22 31,0 0-31,0 0 16,-1 0-16,1 0 0,-21 22 16,21-1-16,0 0 0,-1 0 0,-20 0 15,21 0-15,21 1 0,-21-1 16,21 0-16,0 0 16,0 0-16,21 0 0,0 1 15,0-22-15,0 0 0,1 21 0,-1-21 16,0 21-16,0-21 0,21 0 15,-20 21-15,-1-21 0,0 0 0,0 21 16,0-21-16,-21 21 0,0 1 16,0-1-16,0 0 15,-21 0-15,-21-21 16,21 21-16,-1-21 0,-20 0 16,0 21-16,21-21 0,-22 0 0,1 0 15,21 0-15,0 0 0,-22 0 0,22 0 16,0 0-16,0 0 0,0 0 15,-1-21-15,22 0 16,22 0 15,-1 21-31,0 0 0,0-21 16,21 21-16,-20 0 0</inkml:trace>
  <inkml:trace contextRef="#ctx0" brushRef="#br1" timeOffset="204459.14">6286 5186 0,'0'0'16,"0"-21"-16,0 0 0,-21 21 31,0 0-31,0 21 16,0 0-16,21 0 0,-21 0 0,-1 0 15,22 1-15,-21-1 0,0 0 16,21 0-16,0 0 0,-21 22 0,21-22 16,-21 0-16,21 0 0,0 0 0,0 0 15,0 1-15,0-1 0,0 0 16,21-21-16,0 0 0,0 0 16,0 0-16,1 0 15,-1 0-15,0 0 0,0-21 0,-21 0 16,21-1-16,-21 1 0,0 0 15,0 0-15,0 0 16,0 0-16,0-1 0,0 1 16,-21-21-16,0 21 0,21 0 0,-21-1 0,21 1 15,0 0-15,0 0 16,0 0-16,0 0 0,21-1 16,0 1-16,0 0 0,22 21 0,-22 0 15,21 0-15,0 0 0,-20 0 16,20 0-16,0 0 0,1 21 0,-1-21 15,-21 21-15,21 1 0,-20-1 16,-1 0-16,21 0 0,-42 0 0,21 0 16,-21 22-16,0-22 0,0 0 0,0 0 15,0 0-15,0 1 0,0-1 16,0 0-16,-21 0 0,0-21 0,21 21 16,-21 0-16,0-21 0,21 22 15,-22-22 1,22-22-1,0 1-15,0 0 0,0 0 16,0 0-16,0 0 0,0-1 16,22-20-16,-22 21 0,21-21 0,0-1 15,21 22-15,-21-21 0,22-1 0,-22 22 16,21 0-16,1 0 0,-1 0 16,0 0-16,1 21 0,-1 0 0,0 0 15,1 21-15,-1 0 0,-21 0 16,0 0-16,0 0 0,1 22 15,-1-22-15,-21 21 0,0-21 0,0 22 16,0-22-16,0 21 0,0-21 0,0 1 16,-21 20-16,-1-21 0,22 0 15,-21-21-15,0 64 16,0-64-16,21-21 31</inkml:trace>
  <inkml:trace contextRef="#ctx0" brushRef="#br1" timeOffset="207441.12">8911 5398 0,'0'0'0,"-21"0"16,0 0-1,21-22 1,0 1-16,0 0 16,0 0-16,0 0 15,0 0-15,0-1 0,21 1 0,0-21 16,0 21-16,0-22 0,1 1 15,20-21-15,-21 20 0,0-20 16,22 20-16,-1-20 0,-21 21 0,21-22 16,-20 22-16,-1-1 0,0 1 15,-21 21-15,0 0 0,0 0 0,0-1 16,-21 22-16,0 0 16,-1 0-16,1 22 0,0-1 15,-21 0-15,21 0 0,-1 0 0,1 22 16,0-22-16,21 21 0,0 0 15,0 1-15,0-1 0,0 0 0,21 22 16,0-22-16,1 1 0,-1-1 0,0-21 16,0 21-16,0 1 15,0-22-15,1 0 0,-1 21 0,-21-20 16,0-1-16,0 0 0,0 0 16,0 0-16,-21-21 15,21 21-15,-22-21 0,-20 0 0,21 0 16,0 0-16,0 0 0,-1-21 0,1 0 15,0 21-15,0-21 0,-21-43 16,20 43-16,22 0 0,-21-21 16,21 21-16,-21-22 0,21 22 15,0 0-15,0 0 0,0 42 16,0 0 0,0 0-16,21 0 15,0 1-15,-21-1 0,22 21 0,-1-21 16,-21 0-16,21 1 0,0 20 0,0-21 15,0 0-15,1 0 16,-1 1-16,0-22 0,0 0 0,0 21 16,22-21-16,-22 0 0,0 0 0,0 0 15,21 0-15,-20-21 0,-1-1 16,21 1-16,0 0 0,-20 0 0,20-21 16,-21 20-16,21-20 0,1-21 15,-22 20-15,21-20 0,-21-1 0,1 1 16,-1-1-16,-21 22 0,0-22 0,21 1 15,-21 21-15,0-1 0,0 1 16,0 0-16,0 20 0,0-20 16,0 21-16,-21 21 31,21 42-31,0-21 0,0 22 0,-21-1 16,21 0-16,0 1 0,-22 20 0,22 1 15,0-1-15,0 1 0,0-1 16,-21 1-16,21-22 0,-21 0 0,0 22 15,21-22-15,0-21 0,0 22 0,0-22 16,-21 0-16,21 0 16,0 0-16,0-42 31,21 0-31,0-21 16,-21 21-16,21-1 0,0-20 0,1 0 15,-1-1-15,0 1 0,0-21 0,0 20 16,0 1-16,-21 21 0,22-22 15,-1 22-15,0 0 0,0 21 0,0 0 16,-21 21 0,21 0-16,1 1 0,-1-1 15,-21 21-15,0-21 0,21 22 0,0-1 0,-21-21 16,21 21-16,-21 1 0,0-22 16,21 21-16,-21-21 0,22 1 15,-1-1-15,-21 0 0,0 0 0,21 0 16,0-21-16,0 21 0,0-21 15,1 0-15,-1 0 0,21 0 16,-21 0-16,0 0 0,1-21 0,20 0 16,-21 0-16,0 0 0,0 0 15,22-1-15,-22-20 0,0 0 0,0-1 16,0 1-16,-21 0 0,22-1 0,-22 1 16,21 21-16,-21 0 0,0 0 15,0-1-15,0 1 0,0 42 31,0 1-31,0-1 0,0 21 16,0-21-16,0 22 0,0-22 0,0 21 16,0-21-16,0 22 0,0-22 15,0 21-15,0-21 0,0 0 0,0 22 16,0-22-16,0 0 0,21 0 16,0-21-16,0 0 15,0 0-15,1 0 0,-1 0 0,0 0 16,21 0-16,-21 0 0,1-21 0,20 21 15,-21-21-15,21 0 0,-20-22 16,-1 22-16,0 0 0,0-21 16,0-1-16,-21 1 0,0-43 15,0 43-15,0 0 0,0-1 16,-21 1-16,0 21 0,0 0 0,0-22 16,-1 43-16,-20-21 0,21 21 0,-21 0 15,-1 0-15,22 0 0,-21 21 16,-1 1-16,22-1 0,-21 0 0,21 21 15,0 1-15,-1-1 0,1-21 16,0 21-16,21 1 0,-21-1 0,21 0 16,0 1-16,0-22 0,0 21 0,21-21 15,0 1-15,-21-1 0,21 0 16,22 0-16,-22-21 0,0 0 16,21 0-16,1 0 0,-22 0 0,21 0 15,1 0-15,-1 0 0,0 0 16,22-21-16,-22 0 0,0 0 0,1-1 15,-22 1-15,21 0 0,-21 0 0,22-21 16,-22 20-16,0-20 0,0 0 16,0 21-16,-21-22 0,0 22 0,22 0 15,-22 0-15,21 21 0,-21 21 32,0 0-32,0 0 0,0 0 15,0 1-15,0 20 0,-21-21 0,21 0 16,0 0-16,-22 22 15,22-22-15,0 0 0,0 0 0,0 0 16,0 1-16,0-1 0,22-21 16,-1 21-1,0-21-15,0 0 0,0 0 0,0 0 16,1 0-16,-1-21 0,0 0 0,0-1 16,0 22-16,0-21 0,1-21 15,-1 21-15,-21 0 0,21-22 0,-21 1 16,21 21-16,-21-22 0,0 1 15,0 21-15,0 0 0,0 0 0,0-1 16,0 1-16,0 42 31,0 1-31,0-1 0,0 21 16,0-21-16,0 0 0,0 22 0,0-22 16,0 21-16,0-21 0,0 1 15,0 20-15,0-21 0,0 0 0,0 0 16,0 1-16,0-1 0,21-21 15,0 0-15,1 0 16,-1 0-16,0 0 0,0 0 0,21 0 16,-20-21-16,20 21 0,0-22 15,-21 1-15,22 0 0,-22-21 16,21 21-16,-21-22 0,22 1 0,-22 0 0,0-1 16,0 1-16,-21-22 15,21 22-15,-21-21 0,22 20 0,-22 1 16,0 0-16,0-1 0,0 1 0,0 21 15,0 0-15,0-1 0,0 1 16,0 42 0,-22 1-16,22-1 15,-21 0-15,21 21 0,-21 1 16,21-1-16,0 0 0,0 22 0,0-22 16,-21 0-16,21 22 0,0-22 15,0 1-15,0-1 0,0 0 16,0 1-16,0-1 0,0-21 0,21 0 0,-21 22 15,21-22-15,0 0 16,1-21-16,20 21 0,-21 0 0,0-21 16,22 0-16,-22 0 0,0 0 0,21 0 15,-21 0-15,22 0 0,-1-21 0,-21 0 16,22 0-16,-22 0 16,0-1-16,21 1 0,-21-21 0,1 21 15,-1-22-15,-21 1 0,21 21 0,-21-21 16,0-1-16,21 1 0,-21 21 0,0-22 15,0 22-15,0 0 0,-21 0 0,0 0 16,0 21-16,-1 0 0,1 0 16,0 0-16,0 0 15,-21 21-15,20 0 0,1 0 0,0 22 16,0-22-16,21 21 0,-21-21 16,0 22-16,21-1 0,-22-21 0,22 21 15,0-20-15,0 20 0,0-21 0,0 0 16,0 0-16,0 1 0,22-1 15,-1-21-15,0 21 0,0-21 16,0 0-16,0 0 0,1 0 0,-1 0 16,0-21-16,0 0 0,0 21 15,0-22-15,1 1 0,-22 0 0,21-21 16,0-1-16,0 1 0,0 0 16,-21-1-16,21-20 0,1-1 15,-22 22-15,0-21 0,0-1 0,21 22 16,-21-22-16,0 22 0,0 0 0,0-1 15,0 1-15,0 0 0,0 20 16,0 1-16,-21 21 16,21 21-1,0 22-15,0-22 0,-22 21 16,22 1-16,0 20 0,0-21 0,0 22 16,0-1-16,0-20 0,0 20 15,0 1-15,0-22 0,0 0 0,22 1 16,-22-1-16,21 0 0,0-20 15,0-1-15,-21 21 0,21-21 16,0-21-16,1 21 0,-1-21 0,0 0 16,0 0-16,0 0 0,0 0 0,1 0 15,-1 0-15,0-21 0,21 0 16,-21 0-16,1 0 0,-1 0 16,0-22-16,0 1 0</inkml:trace>
  <inkml:trace contextRef="#ctx0" brushRef="#br1" timeOffset="209426.3">14563 5207 0,'21'0'0,"-42"0"0,63 0 0,-21 0 16,0 0 0,0 0-16,1 0 0,-1-21 0,0 21 15,0-21-15,21 0 0,-20-1 16,20 1-16,-21-21 0,21 0 15,1 20-15,-22-20 0,21-21 0,1 20 16,-22 1-16,0-22 0,21 22 0,-21 0 16,1-22-16,-22 22 0,0-22 15,0 22-15,0-21 0,0 20 0,0 1 16,0 0-16,0 20 0,0 1 16,0 0-16,-22 0 0,1 21 0,0 0 15,21 21-15,-21 0 0,0 22 16,0-22-16,-1 21 0,22 0 15,0 22-15,0-22 0,-21 1 0,21 20 16,-21 1-16,21-1 0,-21 1 16,21-1-16,0-21 0,0 22 15,-21-22-15,21 1 0,0-1 0,-21 0 16,21 1-16,0-22 0,0 0 16,0 0-16,0 0 0,21-42 31,0 0-16,0 0-15,0 0 0,-21-22 0,21 22 16,1-21-16,-1-1 0,0 1 16,0 0-16,0 21 0,0-22 0,1 22 15,-1 0-15,0 0 0,0 21 0,0 0 16,-21 21 0,21 0-16,-21 0 0,22 0 15,-22 1-15,0 20 0,0-21 0,21 21 16,-21-20-16,21 20 0,-21-21 15,21 0-15,-21 22 0,21-22 0,0 0 16,1 0-16,-1-21 0,0 21 0,0-21 16,0 0-16,22 0 0,-22 0 15,21 0-15,0 0 0,-20 0 0,20 0 16,0 0-16,1-21 0,-1 0 16,0 0-16,1 0 0,-1-1 0,-21 1 15,0-21-15,22 0 0,-22-1 16,-21 1-16,0 0 0,0-1 15,0 1-15,0 21 0,0-22 0,0 22 16,-21 0-16,-1 0 0,1 0 0,-21 21 16,21 0-16,0 0 0,-22 0 15,1 0-15,21 21 0,-22 0 0,22 21 16,-21-20-16,21 20 0,0 0 0,-1 1 16,1-1-16,0 0 0,21 1 15,-21-1-15,21 0 0,0-21 0,0 22 16,0-22-16,0 0 0,21 0 15,0 0-15,0 1 0,1-22 0,-1 0 16,0 21-16,21-21 0,-21 0 16,1 0-16,20 0 0,-21 0 0,21-21 15,-20-1-15,-1 1 0,21 0 16,-21 0-16,0 0 0,1-22 0,-1 1 16,0 0-16,0-1 0,-21 22 15,21-21-15,0 0 0,-21-1 0,0 22 16,0 0-16,0 0 0,0 42 31,0 0-31,0 0 16,0 22-16,0-22 0,0 21 15,0-21-15,0 22 0,0-22 0,0 0 16,0 21-16,0-21 0,0 1 16,0-1-16,22 0 0,-22 0 0,21 0 15,0-21-15,-21 21 0,21-21 16,0 0-16,0 0 0,22 0 0,-22 0 15,0 0-15,0 0 0,0 0 16,1-21-16,20 0 0,-21 0 0,0 0 16,0 0-16,1-1 0,-1-20 0,0 0 15,0-1-15,0 1 0,0 21 16,-21-21-16,22-1 0,-22 22 0,21 0 16,-21 42 15,0 0-31,0 22 0,-21-22 15,21 0-15,0 0 0,0 21 16,-22-20-16,22-1 0,0 0 16,0 0-16,0 0 0,0 0 0,0 1 15,0-1-15,22 0 16,-1-21-16,0 0 0,0 0 0,0 0 16,0 0-16,1 0 0,-1 0 15,0 0-15,0-21 0,0 0 16,22-1-16,-22-20 0,0 21 15,0 0-15,0-22 0,0 1 16,1 21-16,-1-21 0,0-1 16,-21 22-16,0 0 0,21 0 0,-21 0 15,0-1-15,21 22 0,-21 22 32,0-1-32,0 0 0,-21 0 0,21 0 15,-21 0-15,21 22 0,0-22 0,0 0 16,0 21-16,0-20 0,0-1 15,0 0-15,0 0 0,0 0 0,0 0 16,0 1-16,0-1 0,21 0 16,0-21-16,0 21 0,1-21 0,20 0 15,-21 0-15,0 0 0,22 0 0,-1 0 16,0 0-16,-21 0 16,22-21-16,-1 0 0,-21 0 0,22-1 15,-22 1-15,0 0 0,0-21 0,0 21 16,-21-22-16,0 1 0,21 0 15,-21-1-15,0 1 0,0 21 0,0 0 16,0-1-16,0 1 0,-21 21 0,0 0 16,0 0-16,0 0 0,0 21 15,-1 1-15,1 20 0,0-21 0,21 0 16,-21 22-16,21-22 0,-21 21 16,21-21-16,0 22 0,0-22 0,0 0 15,0 0-15,0 0 0,21 0 16,0 1-16,0-1 0,0-21 0,1 0 15,-1 0-15,0 0 0,21 0 16,-21 0-16,1 0 0,-1 0 0,0 0 16,0-21-16,0 21 0,0-22 15,-21 1-15,22 0 0,-1 0 0,-21 0 16,0 0-16</inkml:trace>
  <inkml:trace contextRef="#ctx0" brushRef="#br1" timeOffset="213603.07">19685 4106 0,'0'-42'0,"21"21"0,-42 84 0,42-168 0,-21 83 15,0-20-15,0 21 0,0 0 16,0 0-16,0-1 0,0 1 15,0 42 1,0 1 0,0-1-16,-63 233 15,63-170-15,-22-20 16,1 21-16,21-1 0,-21-20 0,21-1 16,-21 22-16,0-22 0,21 1 15,0-22-15,0 1 0,-21 20 0,21-42 16,-22 22-16,22-22 0,0 0 0,0 0 15,0 0-15,0 0 0,0-42 32,0 0-32,0 0 0,0 0 15,0 0-15,0-22 0,0 1 16,0 0-16,22-1 0,-1 1 0,0 0 16,0-22-16,0 22 0,0-1 15,22 1-15,-22 21 0,0-21 0,21 20 16,-20-20-16,20 21 0,-21 21 0,21 0 15,-20 0-15,20 0 0,-21 0 16,0 0-16,0 21 0,1 0 0,-1 0 16,0 1-16,-21-1 15,0 0-15,0 0 0,-21 0 16,0-21-16,-1 0 0,1 21 0,0-21 16,0 0-16,0 0 0,-22 0 15,22 0-15,0 0 0,0 0 16,0 0-16,0-21 0,-1 21 15,1 0-15,21 21 32,0 1-17,0-1-15,0 21 0,0-21 0,0 22 16,0-22-16,0 21 0,21-21 0,1 22 16,-1-22-16,0 0 0,-21 0 15,21 0-15,21 0 0,-20 1 16,-1-1-16,0-21 0,21 0 0,-21 0 15,22 0-15,-1 0 0,0 0 0,1 0 16,-1 0-16,0-21 0,22-1 16,-22 22-16,1-42 0,-1 21 15,0 0-15,-21-22 0,22 1 0,-22 21 16,21-21-16,-21-1 0,1 1 0,-22 21 16,21-22-16,-21 1 0,0 21 15,0 0-15,0 0 0,0-1 0,-21 22 31,-1 22-31,1 20 16,0-21-16,0 0 0,0 0 0,0 22 16,-1-1-16,1-21 15,21 22-15,-21-22 0,0 21 0,21-21 16,-21 22-16,21-22 0,0 0 0,0 0 16,0 0-16,-21-21 15,42-21 16,0 0-31,0-21 16,-21 20-16,21 1 0,0-21 16,1 21-16,-1-22 0,0 22 0,0-21 15,0 21-15,0 0 0,1-22 16,-1 22-16,0 21 0,0-21 0,0 21 16,0 0-1,-21 21-15,22 0 0,-1 22 16,-21-22-16,0 0 0,0 0 15,0 21-15,21-20 0,-21 20 16,0-21-16,21 21 0,-21-20 0,21-1 16,0 0-16,-21 0 0,22 0 0,-1 0 15,0-21-15,0 0 0,0 22 16,0-22-16,1 0 0,-1 0 0,0 0 16,21 0-16,-21-22 0,1 22 15,20-21-15,-21 0 0,0 0 16,0 0-16,1 0 0,-1-1 0,0-20 0,0 21 15,0-21-15,-21 20 16,0-20-16,0 0 0,21 21 0,-21-1 16,0 1-16,0 0 0,-21 21 31,21 21-31,0 0 16,-21 1-16,21 20 0,-21-21 0,21 0 15,-21 22-15,21-22 0,0 21 16,0-21-16,0 0 0,0 22 0,0-22 15,0 0-15,0 0 16,21 0-16,0-21 0,0 0 16,-21 22-16,43-22 0,-22 0 0,0 0 15,21 0-15,-21 0 0,22-22 16,-1 22-16,-21-21 0,22 0 0,-22 0 16,21 0-16,-21-22 0,0 22 0,22-21 15,-43 21-15,21-22 0,-21 22 16,0-21-16,0 0 0,0-1 0,0 22 15,0-21-15,-21 21 0,0-22 16,-1 22-16,1 0 0,-21 0 0,21 21 16,-22 0-16,22 0 0,-21 0 0,0 21 15,20-21-15,-20 21 0,21 0 16,0 22-16,-22-22 0,22 21 0,0-21 16,21 22-16,0-22 0,0 21 15,0 0-15,0 1 0,0-22 16,0 21-16,0-21 0,0 22 0,21-22 15,0 0-15,1 0 0,-1 0 16,21-21-16,0 22 0,-20-22 0,20 0 16,0 0-16,1 0 0,-1 0 0,0 0 15,1-22-15,-1 1 0,0 0 16,1 0-16,-22 0 0,21-22 16,-21 22-16,0-21 0,1 0 0,-1 20 15,0-20-15,0 21 0,-21-21 0,0 20 16,0 1-16,0 0 15,0 42 1,0 0-16,0 1 16,-21-1-16,21 0 0,0 21 0,0-21 15,-21 1-15,21 20 0,0-21 16,-21 21-16,21-20 0,0-1 0,0 0 16,0 0-16,0 0 0,0 0 15,0 1-15,21-22 0,0 21 16,0-21-16,0 0 0,0 0 0,1 0 15,-1 0-15,0-21 0,0 21 16,0-22-16,0 1 0,1 0 16,-1-21-16,0 21 0,0-22 0,0 22 0,0-21 15,1 21-15,-22-22 16,0 22-16,21 0 0,-21 0 0,0 0 16,21 21-16,-21 21 31,-21 0-31,21 0 0,-21 0 15,21 0-15,0 22 0,0-22 16,0 21-16,0-21 0,0 1 0,0-1 16,0 21-16,0-21 0,0 0 15,0 1-15,21-1 16,0-21-16,0 0 0,0 0 16,0 0-16,1 0 0,20 0 15,-21-21-15,0 21 0,0-22 16,1 1-16,-1-21 0,21 21 0,-21-22 15,0 22-15,1-21 0,-1 0 16,0-1-16,-21 1 0,21 21 0,-21-22 16,21 22-16,-21-21 0,0 21 15,0 0-15,0 42 32,0 0-32,0 0 0,0 0 15,-21 0-15,21 1 0,0 20 16,-21-21-16,21 21 0,0-20 0,0 20 0,0-21 15,0 21-15,0-20 16,0-1-16,0 0 0,21 0 0,0 0 16,0 0-16,1 1 0,-1-22 0,21 0 15,-21 0-15,22 0 0,-22 0 16,0 0-16,21 0 0,-21 0 0,1-22 16,-1 1-16,0 0 0,0 0 15,0 0-15,0-22 0,1 1 16,-22 0-16,21-1 0,0 1 0,0-21 15,-21 20-15,0-20 0,21-1 16,-21 1-16,21 20 0,-21-20 0,0-1 16,0 22-16,0 0 0,22-1 15,-22 22-15,0 0 0,0 0 0,-22 42 32,1 0-32,21 22 0,-21-1 15,21 0-15,-21 1 0,0-1 0,21 21 16,0-20-16,0 20 0,0-20 15,0-1-15,0 0 0,0 1 0,0-1 16,0 0-16,0 1 0,0-1 0,21-21 16,0 0-16,0 22 0,-21-22 15,43 0-15,-22 0 0,0-21 0,21 21 16,-21-21-16,22 0 0,-22 0 16,21 0-16,1 0 0,-22 0 15,0 0-15,21-21 0,-21 0 0,1 0 16,-1 0-16,0-22 0,0 22 15,0-21-15,-21-1 0,0 22 0,21-21 16,-21 21-16,0-22 0,0 22 0,0 0 16,0 0-16,-21 21 15,0 0-15,0 21 16,0 0-16,21 0 16,0 1-16,0-1 0,-21 21 0,21-21 15,0 0-15,0 1 0,0-1 16,0 0-16,21 21 0,0-21 15,0 1-15,0-22 0,0 21 0,1 0 16,20-21-16,-21 0 0,21 21 0,-20-21 16,-1 0-16,21 0 0,0 0 15,1 0-15,-22 0 0,21 0 0,1-21 16,-1 0-16,0 21 0,-21-21 16,1-1-16,20-20 0,-21 21 15,0 0-15,0-22 0,1 22 0,-1 0 16,-21-21-16,0 21 0,0-22 15,0 22-15,0 0 0,0 0 0,-21 0 16,-1 21-16,1 0 0,0 0 16,0 0-16,-21 0 0,20 0 15,1 0-15,0 21 0,-21-21 0,21 21 16,-1 0-16,1 0 0,0 0 16,0 1-16,0 20 0,21-21 0,0 0 15,0 0-15,0 22 0,0-22 0,0 0 16,0 0-16,0 0 0,21 1 15,0-1-15,0 0 0,0-21 0,1 21 16,-1-21-16,0 0 0,0 0 16,0 0-16,0 0 0,1 0 15,-1-21-15,0 21 0,0-21 0,0 0 16,0-22-16,1 22 0,-1 0 0,0-21 16,0-1-16,0-41 0,0 41 15,1 1-15,-22 0 0,21-1 16,0-20-16,0 20 0,-21 1 15,21-21-15,-21 20 0,21 1 0,-21 21 16,0-22-16,0 22 0,0 0 16,0 0-16,0 42 31,0 0-31,0 22 16,-21-1-16,0-21 0,21 21 15,-21 22-15,21-22 0,0 1 16,0 20-16,0-21 0,0 1 0,0-1 15,21 22-15,0-22 0,0 0 0,1 1 16,-1-22-16,21 42 16,-21-20-16,0-22 0,22 0 0,-1 0 15,0-21-15,1 21 0,-1 0 16,22-21-16,-22 0 0,0 0 0,1 0 16,20 0-16,-42-21 0,22 0 15,-1 0-15,0 0 0,-21-22 0,1 22 16,-1-21-16,0 0 0,0-1 0,0 22 15,-21-21-15,0-1 16,0 22-16,0 0 0,0 0 0,0 0 16,-21 0-16,0 21 0,-21 0 0,20 0 15,1 0-15,-21 0 0,21 0 16,-22 0-16,1 21 0,21 0 0,-21 0 16,20 0-16,-20 0 0,21 1 15,0-1-15,0 0 0,21 21 16,0-21-16,0 1 0,0-1 0,0 0 15,0 0-15,21 0 0,0 0 0,0 1 16,21-22-16,-20 0 0,-1 0 0,0 0 16,0 0-16,0 0 0,22 0 15,-22 0-15,0-22 0,0 1 0,0 0 16,0 0-16,1 0 0,-22 0 16,21-1-16,0 1 0,-21 0 15,0 0-15,21 0 0,-21 0 0,0-1 16,21 22-16,-21 22 31,0-1-15,0 0-16,-21 0 0,21 21 15,-21-20-15,0 20 0,21 0 0,-21 1 16,-1 41-16,1-41 0,0-1 16,21 0-16,0 22 15,-21-22-15,21 22 0,0-1 0,0 1 16,0-1-16,0 1 0,0-1 0,0 1 15,0 20-15,0-20 0,0-1 16,0 1-16,0-1 0,0 1 0,0-1 16,0 1-16,0-22 0,0 0 0,0 22 15,0-22-15,0-21 0,0 22 16,0-22-16,0 0 0,-21 0 0,0 0 16,-1-21-16,1 22 0,0-22 15,0 0-15,-21 0 0,20 0 0,-20-22 16,0 22-16,21-21 0,-22 0 15,1 0-15,0-21 0,20 20 0,-20-20 16,21 21-16,0-21 0,0-22 16,21-21-1,0 43-15,0 0 0,0 21 0,0-22 16,0 1-16,0 21 0,21-22 0,0 1 16,0 21-16,0-21 0,0-1 15,1 22-15,20-21 0,-21-1 0,21 1 16,22-43-16</inkml:trace>
  <inkml:trace contextRef="#ctx0" brushRef="#br1" timeOffset="213998.84">25739 4805 0,'0'0'0,"-22"0"16,44 0 15,-1 0-15,0 0-16,21 0 0,-21 0 0,1-21 15,-1 0-15,21 21 0,-21-22 16,0 22-16,1-21 0,-1 0 0,0 21 16,-21-21-16,0 0 0,0 0 15,0-1-15,0 1 16,-21 21-16,0 0 0,-1 0 15,-20 0-15,21 0 0,-21 21 16,20 1-16,1-1 0,-21 0 0,21 21 16,0-21-16,-1 1 0,22 20 15,0-21-15,0 21 0,0-20 0,0-1 16,0 0-16,22 0 0,20 0 0,-21-21 16,21 21-16,1-21 0,-1 22 15,0-22-15,22 0 0,-22 0 0,1 0 16,20 0-16,-21 0 0,1-22 15,-1 1-15,0 0 0,-20 0 16,-1 0-16</inkml:trace>
  <inkml:trace contextRef="#ctx0" brushRef="#br1" timeOffset="-213881.31">4127 6223 0,'0'0'0,"0"-21"16,0 0-16,0 0 0,0-1 0,0 1 15,0 0-15,-21 0 16,0 21 0,0 0-16,-21 42 15,42-21-15,-22 1 0,1-1 16,21 21-16,0 0 0,0 1 16,0 20-16,-21-20 0,21 20 0,0 1 15,-21-1-15,21-21 0,0 22 0,0-1 16,-21-20-16,21 20 0,0-20 15,0-1-15,0-21 0,0 21 16,21-20-16,-21 20 0,21-21 0,21-21 16,-20 21-16,20-21 0,-21 0 15,21 0-15,1 0 0,-1-21 0,0 0 16,22 0-16,-22 0 0,1-1 16,20 1-16,-21-21 0,1 21 0,-1-22 15,0 1-15,1 0 0,-22-1 0,0-20 16,-21 21-16,0-22 0,0 22 15,0-22-15,0 1 0,-21 20 0,-21 1 16,20 0-16,-20-1 0,0 1 16,-1 0-16,1 21 0,0-1 15,-1 1-15,1 21 0,0 0 0,-1 0 16,1 0-16,21 21 0,-21 1 16,20-1-16,-20 0 0,21 21 0,0 1 15,0-1-15,-1 21 0,22 1 16,0-22-16,0 22 0,0-1 0,0-20 15,0 20-15,22-21 0,-1 1 0,0-1 16,0-21-16,0 22 0,0-22 16,22 0-16,-22 0 0,21-21 0,1 0 15,-1 0-15,0 0 0,1 0 0,20 0 16,-21 0-16,1-21 0,-1 21 16,0-21-16,1 0 0,-1-1 15,-21-20-15,22 21 0,-22 0 0,0-22 16,-21 22-16,21-21 0,-21 21 15,21 0-15,-21-1 0,0 1 0,0 0 16,0 42 0,0 0-16,0 1 15,0-1-15,0 0 0,0 0 0,0 0 16,0 22-16,-21-22 0,21 0 16,0 0-16,-21 0 0,21 0 0,0 1 15,0-1-15,0 0 16,-21-21 31,21-21-47,0 0 0,0-1 0,0 1 15,0 0-15,0 0 0,0 0 16,0-22-16,21 22 0,-21 0 0,21-21 16,0 21-16,22-22 0,-22 22 0,0 0 15,21 0-15,1 0 0,-1 21 16,0 0-16,1 0 0,-1 0 0,21 0 15,-20 21-15,20 0 0,-20 0 16,-1 0-16,0 22 0,1-22 16,-22 21-16,0-21 0,-21 22 0,0-22 0,0 21 15,0-21-15,-21 0 16,0 1-16,-1-1 0,-20 0 0,21 0 16,0 0-16,0 0 0,-1 1 0,1-22 15,0 0-15,21-22 31,0 1-31</inkml:trace>
  <inkml:trace contextRef="#ctx0" brushRef="#br1" timeOffset="-212889.1">7197 6795 0,'0'-22'31,"0"1"-31,0 0 0,0 0 16,0 0-16,0-22 15,-22-147 1,1 148 0,0 20-16,0 1 0,0 0 15,0 0-15,-1 21 0,1 0 0,-21 0 16,21 0-16,0 0 0,-22 0 0,22 21 15,-21 0-15,21 0 0,-1 22 16,1-1-16,0 0 0,0 1 0,0-1 16,0 0-16,21 1 15,0 20-15,0-20 0,0-22 0,0 21 16,0 0-16,0-20 0,0 20 0,0-21 16,21 0-16,0-21 0,0 21 15,0-21-15,0 22 0,1-22 0,20 0 16,-21 0-16,21 0 0,-20-22 0,-1 1 15,21 0-15,-21 21 0,0-21 16,22 0-16,-22 0 0,0-22 0,0 22 16,-21-21-16,0 21 0,21-22 0,-21 1 15,0 21-15,0-22 0,0 22 16,0-21-16,0 21 0,0 0 0,0 42 31,0 21-15,0-21-16,0 0 0,0 22 15,0-22-15,0 21 0,0 1 0,0-22 16,0 21-16,22-21 0,-22 0 16,0 22-16,0-22 0,21 0 0,0 0 15,0-21-15,-21 21 0,21-21 0,0 22 16,1-22-16,-1 0 0,0 0 16,0 0-16,0 0 0,0-22 15,22 1-15,-22 0 0,0 0 0,21 0 16,-20 0-16,20-22 0,0-20 15,-21 20-15,1 1 0,-1-21 16,0 20-16,-21-20 0,21-1 0,-21 22 16,0-22-16,0 22 0,0 0 15,0-1-15,0 22 0,0 0 0,0 0 16,0 0-16,0 0 0,0 42 16,0 0-1,0 0-15,0 21 0,-21 1 0,21-1 16,-21 22-16,21-22 0,0 21 15,0-20-15,-21 20 0,21-20 0,-22-1 16,1 43-16,21-43 0,0 0 16,0-21-16,0 1 0,0-1 15,21 0-15,1 0 0,-1-21 16,0 0-16,0 0 0,0 0 16,0 0-16,1 0 0,-1 0 15,0-21-15,0 0 0,0 21 0,0-21 16,1-1-16,-22 1 0,0-21 0,21 21 15</inkml:trace>
  <inkml:trace contextRef="#ctx0" brushRef="#br1" timeOffset="-212681.7">7514 6541 0,'0'0'0,"-21"0"0,21 21 16,21-21-1,0 0-15,0 0 0,1 0 0,-1 0 16,0 0-16,21 0 0,1 0 16,-22 0-16,21-21 0,0 21 0,-20 0 15,20-22-15,-21 22 0,0 0 0,22-21 16,-22 21-16,0 0 0,0 0 16</inkml:trace>
  <inkml:trace contextRef="#ctx0" brushRef="#br1" timeOffset="-212025.08">8149 6900 0,'0'0'0,"0"22"0,0-1 0,21-21 31,0 0-31,1 0 0,-1-21 16,0-1-16,0 22 0,0-21 15,0 0-15,1-21 0,-1 21 16,0-22-16,0 22 0,0-21 0,0-1 16,-21 1-16,22-21 0,-22 20 15,21 1-15,-21 0 0,0-1 16,0 1-16,0 0 0,0 20 0,0 1 16,0 0-16,0 0 0,-21 21 15,-22 85 16,43-43-31,-21 0 0,21 1 0,-21 20 16,21-21-16,0 1 0,0 20 16,0-20-16,0-1 0,0 0 0,0 1 15,0-22-15,0 21 0,0-21 0,0 0 16,21 22-16,-21-22 0,21-21 16,0 21-16,1 0 0,-1-21 15,0 0-15,21 0 0,-21 0 0,22 0 16,-22 0-16,21 0 0,1 0 15,-1-21-15,-21 0 0,21 0 0,1 0 16,-22-1-16,21 1 0,-21 0 0,1 0 16,-1-21-16,0 20 0,-21-20 15,0 0-15,0 21 0,0-1 0,0-20 16,0 21-16,0 0 0,-21 21 16,0 0-16,-1 0 15,22 21-15,-21 0 0,0 0 0,21 0 16,-21 22-16,21-22 0,-21 21 15,21-21-15,-21 22 0,21-22 16,0 0-16,0 0 0,0 22 0,0-22 16,21 0-16,0 0 0,0 0 15,0-21-15,0 0 0,1 21 16,-1-21-16,21 0 0,-21 0 0,22 0 16,-22 0-16,21 0 0,-21-21 0,22 21 15,-22-21-15,0 0 0,21 21 0,-21-21 16</inkml:trace>
  <inkml:trace contextRef="#ctx0" brushRef="#br1" timeOffset="-210825.77">9800 6668 0,'21'-22'0,"-42"44"0,63-44 16,-42 1-16,0 0 0,0 0 0,0 0 16,0 0-16,0-1 15,-21 1-15,0 0 0,0 21 0,0-21 16,0 21-16,-1 0 0,1 0 0,0 0 15,0 21-15,0-21 0,-22 21 16,22 0-16,0 22 0,0-22 0,0 21 16,0-21-16,-1 22 0,1-1 0,0-21 15,0 22-15,0-1 0,21-21 16,0 0-16,0 22 0,0-22 0,0 0 16,0 0-16,0 0 0,21 0 15,0-21 1,0 0-16,0 0 0,1 0 15,20 0-15,-21-21 0,0 21 0,0-21 16,1 0-16,20 21 0,-21-21 0,0 0 16,0-1-16,1-20 0,-1 21 0,0 0 15,0-22-15,-21 22 0,0-21 16,21 21-16,-21 0 0,21-1 0,-21 1 16,0 0-16,-21 42 31,0 0-31,21 1 0,0-1 15,-21 0-15,0 0 0,21 21 0,-21-20 16,21-1-16,0 0 0,0 0 16,0 0-16,0 0 0,0 1 0,0-1 15,0 0-15,0 0 0,21-21 16,85 0 0,-64 0-16,-21 0 15,21 0-15,-20-21 0,20 0 0,0 0 16,-21-1-16,22 1 0,-1 0 15,-21 0-15,22-21 0,-22-1 16,21 22-16,-21-21 0,0-1 0,1 1 16,-1 21-16,-21 0 0,21 0 0,-21-1 15,0 1-15,-21 42 16,0 1-16,-1-1 16,1 0-16,0 0 0,0 21 0,21-20 15,0-1-15,0 21 0,0-21 16,0 0-16,0 1 0,0 20 0,0-21 15,0 0-15,0 0 0,21 1 16,-21-1-16,21 0 0,0-21 16,-21 21-16,22-21 15,-22-21 17,0 0-17,0 0-15,-22 21 16,22-22-16,-21 1 0,21 0 0,-21 21 15,0-21-15,0 21 0,0 0 0,-1 0 16,1 0-16,0 0 16,21 21-16,0 0 0,0 0 15,0 1-15,0-1 0,0 0 16,21 0-16,0 0 16,1-21-16,-1 21 0,0-21 0,0 0 15,21 0-15,-20 0 0,-1 0 0,0 0 16,21 0-16,-21 0 0,1 0 15,20 0-15,-21-21 0,21 21 16,-20-21-16,20 0 0,-21 0 0,21 0 16,1-1-16,-1-20 0,0 21 0,1-21 15,20-1-15,-20 1 0,20-22 16,-21 22-16,1-21 0,-1-1 0,-21 1 16,22 20-16,-22-20 0,-21 20 0,0 1 15,0 21-15,0 0 0,0 0 16,-21 21-1,-1 0-15,1 21 0,0 0 0,0 21 16,0-21-16,0 22 0,-1-1 16,22 0-16,-21 22 0,21-22 15,-21 1-15,21-1 0,0 0 0,0 22 16,0-43-16,0 21 0,0 1 0,0-22 16,0 21-16,0-21 0,0 0 15,0 1-15,21-1 0,0 0 0,1 0 16,-1-21-16,21 0 0,-21 21 0,0-21 15,1 0-15,-1 0 0,0 0 16,0 0-16,21 0 0,-20-21 0,-1 0 16,0 0-16,0 21 0,-21-43 15,21 22-15,-21 0 0,0-21 0,0 21 16</inkml:trace>
  <inkml:trace contextRef="#ctx0" brushRef="#br1" timeOffset="-210649.87">11070 6477 0,'0'0'15,"-21"0"-15,-21 0 0,20 0 16,22 21-16,22 0 16,-1-21-16,0 0 0,21 0 15,1 0-15,-22 0 0,21 0 16,0 0-16,1 0 0,-22 0 0,21 0 16,1 0-16,-22-21 0,0 21 0,21-21 15,-21 21-15,-21-21 0,22 21 16,-22-21-16</inkml:trace>
  <inkml:trace contextRef="#ctx0" brushRef="#br1" timeOffset="-209252.64">13166 6244 0,'0'0'0,"21"-21"0,0 0 16,0 0-16,-21 0 0,21-1 16,-21 1-16,21 0 0,-21 0 15,0 0-15,0 0 0,0-1 0,0 1 16,0 0-16,0 0 0,0 0 16,-21 21-16,0 0 15,0 0-15,0 0 0,-22 21 0,22 0 16,0 0-16,-21 22 0,21-22 0,-22 21 15,22 0-15,-21 22 0,21-22 16,-1 22-16,-20-22 0,21 22 0,0-1 16,0 1-16,-1-22 0,22 21 0,0-20 15,0-1-15,0 0 0,0 1 16,22-22-16,-1 0 0,21 0 0,-21 0 16,22 1-16,-1-1 0,21-21 0,-20 0 15,20 0-15,-20 0 0,20 0 16,1-21-16,-22 21 0,21-22 15,-20 1-15,20 0 0,-20-21 0,-1 21 16,0-22-16,-21 1 0,22 0 16,-22-22-16,0 22 0,-21-22 0,0-42 15,0 43-15,0 21 0,0-22 16,0 22-16,0-22 0,-21 22 16,0 21-16,0-22 0,-1 22 0,1 0 15,-21 0-15,21 0 0,-22 21 16,1 0-16,0 0 0,-1 0 0,1 21 15,0 0-15,-1 0 0,1 22 0,0-22 16,-1 21-16,1 0 0,21 1 0,-21 20 16,20-20-16,1 20 15,21 1-15,0-22 0,0 21 0,0-20 16,0 20-16,0-20 0,0-22 0,21 21 16,1 0-16,20-20 0,-21-1 15,21 0-15,1 0 0,-1-21 0,22 0 16,-22 0-16,0 0 0,22 0 0,-22 0 15,22-21-15,-22 0 0,0 0 16,22-1-16,-22 1 0,-21-21 0,22 21 16,-22-22-16,21 22 0,-21-21 15,0 0-15,-21 20 0,0 1 0,22 0 16,-22 0-16,-22 42 31,22 0-31,-21 0 16,21 1-16,0 20 0,0-21 0,-21 0 15,21 0-15,0 22 0,0-22 0,0 0 16,0 0-16,0 0 0,0 1 16,0-1-16,21-21 31,-21-21-15,21-1-16,1 1 0,-1 0 15,-21 0-15,21-21 0,0 20 16,-21-20-16,21 21 0,0-21 0,-21 20 15,22-20-15,-1 21 0,0 0 16,-21 0-16,21 21 0,0 0 16,-21 21-1,0 0-15,0 0 0,0 0 16,0 0-16,0 1 0,0 20 0,0-21 16,0 0-16,0 22 0,0-22 15,21 0-15,-21 0 0,22 0 0,-22 0 16,21 1-16,0-1 0,0 0 15,0-21-15,22 0 0,-22 0 16,0 21-16,0-21 0,21 0 16,1 0-16,-22 0 0,21-21 0,1 21 15,-22-21-15,21 0 0,-21-1 0,22 1 16,-22 0-16,0-21 0,0 21 16,0-22-16,-21 22 0,21-42 15,-21 20-15,0 22 0,0 0 0,-21 21 31,0 0-31,0 21 0,0 0 16,0 0-16,-1 22 0,1-22 16,21 21-16,0-21 0,0 1 0,0 20 15,0-21-15,0 0 0,0 0 16,0 1-16,0-1 0,21-21 0,1 21 16,-1-21-16,0 0 0,0 0 15,0 0-15,0 0 0,1 0 0,-1 0 16,21 0-16,-21-21 0,0 0 0,22-1 15,-22 1-15,0 0 0,0 0 0</inkml:trace>
  <inkml:trace contextRef="#ctx0" brushRef="#br1" timeOffset="-208767.92">16171 6117 0,'0'0'0,"0"-21"0,-21 0 0,21 0 16,-21 0-16,21-1 0,0-20 15,0 21-15,0 0 0,0 0 0,0-1 16,-21 22-16,0 0 16,21 22-16,0-1 15,0 0-15,0 21 0,0 1 0,0 189 31,0-168-31,0-1 0,0 22 0,0-21 16,-22-1-16,22 1 0,-21-22 16,21 0-16,0 1 0,0-1 0,-21 0 15,21-21-15,-21 1 0,21-1 0,0 0 16,0 0-16,0-42 47,0 0-47,0 0 0,0-1 0</inkml:trace>
  <inkml:trace contextRef="#ctx0" brushRef="#br1" timeOffset="-208444.6">15896 6329 0,'-21'-42'0,"42"84"0,-63-127 16,42 64-16,-21 0 0,21-21 16,0 20-16,0 1 0,0 0 0,0 0 15,0 0-15,0 0 0,21-1 16,0 1-16,0 0 0,21 21 15,-20-21-15,20 0 0,21 21 0,-20 0 16,20 0-16,1 0 0,-22 0 16,22 21-16,-1 21 0,-21-21 0,1 1 15,-1 20-15,-21 0 0,0 1 0,-21-1 16,0 0-16,-21 1 0,0 20 16,-21-21-16,-1 1 0,1-1 0,0 0 15,-1 1-15,1-22 0,0 0 0,21 0 16,-22 0-16,22 1 0,0-1 15,21-42 32,42 21-47,-21 0 0,1-22 0,-1 22 16,21 0-16,-21-21 0</inkml:trace>
  <inkml:trace contextRef="#ctx0" brushRef="#br1" timeOffset="-208009.84">16637 6604 0,'0'-42'16,"0"21"-16,0-1 16,0 1-16,21 0 0,0 0 0,0 21 15,1-21-15,-1 0 0,0 21 16,0 0-16,0 0 0,22 0 0,-22 0 15,0 0-15,21 21 0,-21 0 16,1 0-16,20 0 0,-21 22 0,0-22 16,-21 21-16,0 0 0,21-20 0,-21 20 15,0 0-15,0-21 0,0 1 16,-21 20-16,0-21 0,0 0 0,0 0 16,0-21-16,-1 22 0,1-22 15,0 0-15,21-22 31,0 1-31,0 0 16,21-21-16,0 21 0,-21-1 0,22-20 16,-1 0-16,0-1 0,0 1 15,0 21-15,0-21 0,1-1 0,-1 22 16,0-21-16,-21 21 0,21-1 16,0 22-16,0 0 0,1-21 0,-1 21 15,0 0-15,0 0 0,-21 21 16,21 1-16,0-1 15</inkml:trace>
  <inkml:trace contextRef="#ctx0" brushRef="#br1" timeOffset="-207525.61">17865 6477 0,'0'-21'0,"0"42"0,21-42 0,-21 0 0,0 0 15,0-1-15,0 1 0,0 0 16,0 0-16,-21 0 16,-1 21-16,1 0 0,0 0 15,0 0-15,0 21 0,0 0 16,-22 0-16,22 0 0,-21 22 16,21-1-16,-1-21 0,-20 22 0,21-1 15,0 0-15,0-21 0,-1 22 16,22-1-16,0-21 0,0 0 0,0 1 15,0-1-15,0 0 0,0 0 0,22-21 16,-1 0-16,0 21 0,0-21 16,21 0-16,-20 0 0,20 0 0,-21 0 15,21-21-15,1 21 0,-22-21 0,21 0 16,-21 0-16,22-1 0,-22 1 16,21-21-16,-21 21 0,1-22 15,-22 1-15,0 21 0,0-21 0,0-1 16,0 1-16,0 0 0,0 20 15,-22 1-15,1 0 0,0 0 0,0 0 16,-21 21-16,20 0 0,-20 0 0,21 0 16,-21 0-16,20 21 0,-20 0 15,21-21-15,0 21 0,-22 0 0,22 22 16,0-22-16,21 0 0,0 0 16,0 0-16,0 1 0,0-1 0,0 0 15,21-21-15,0 0 0,1 0 0,-1 0 16,21 0-16</inkml:trace>
  <inkml:trace contextRef="#ctx0" brushRef="#br1" timeOffset="-206796.52">18478 6435 0,'0'0'0,"22"-21"0,20 21 0,-21-22 0,0 1 16,-21 0-16,0 0 0,0 0 15,-21 21 1,0 0-16,0 0 0,-22 0 0,22 0 15,-21 0-15,21 0 0,-22 21 16,22 0-16,-21 0 0,0 22 0,20-22 16,1 21-16,-21-21 0,21 22 0,0-1 15,21-21-15,0 21 0,0-20 16,0-1-16,0 0 0,0 0 16,0 0-16,21-21 0,0 21 0,0-21 15,21 0-15,-20 0 0,20 0 16,-21 0-16,21 0 0,1-21 0,-22 21 15,21-21-15,-21 0 0,22 0 0,-22 0 16,0-1-16,0 1 0,-21-21 16,21 21-16,-21 0 0,0-1 0,22-20 15,-22 21-15,0 0 0,0 0 16,0-1-16,0 44 31,0-1-31,-22 0 0,22 0 16,-21 0-16,0 22 0,21-1 0,0-21 15,-21 21-15,0 1 0,21-1 16,-21 0-16,-1 22 0,1-22 16,21 1-16,-21 20 0,0-21 0,21 22 15,-21-1-15,0 1 0,21-1 16,0 1-16,0 21 0,0-22 0,0 22 16,0-22-16,42 234 15,-42-234-15,21 1 0,0-1 16,-21 1-16,0-1 0,0 1 0,0-22 15,0 0-15,0 1 0,0-22 16,0 0-16,-21 0 0,0 0 0,-21 0 16,20-21-16,1 0 0,0 0 15,0 0-15,0 0 0,0 0 0,-1-21 16,1 0-16,-21 0 0,21 0 0,0-22 16,-1 1-16,1 0 0,0-22 0,0 22 15,21-22-15,0 1 0,0-22 16,0 22-16,0-1 0,21-20 0,0 20 15,0-21-15,1 1 0,-1 20 0,0-20 16,21 20-16,-21 1 0,22-1 16,-22 1-16,21 20 0,-21-20 0,22 20 15,-22 22-15,21-21 0,-21 0 16,1 20-16,-1-20 0,21 21 16,-21 0-16,-21 0 0,21-1 0,1 1 15</inkml:trace>
  <inkml:trace contextRef="#ctx0" brushRef="#br1" timeOffset="-206337.78">18732 6477 0,'0'0'0,"-21"-21"0,21 0 15,0 0-15,0-1 16,0 1-1,21 21-15,1 0 16,-1 0-16,0 0 0,0 0 0,0 0 16,0 21-16,1 1 0,-1-1 15,0 0-15,0 21 0,0 1 0,0-1 16,-21-21-16,0 21 0,0 1 0,0-1 16,0-21-16,0 0 0,0 22 15,0-22-15,0 0 0,-21-21 0,0 21 16,0-21-16,0 0 15,0 0-15,-1 0 0,1 0 16,21-21-16,-21 0 0,21 0 16,0 0-16,0-1 15,0 1-15,0-21 0,0 21 0,21-22 16,0 1-16,1 0 0,-1-1 0,0 22 16,0-21-16,0 21 0,0 0 15,1-1-15,-1 1 0,0 0 0,0 21 16,0 0-16,0 0 0,1 0 15,-1 0-15,0 0 0,0 0 16,-21 21-16,21 0 0,-21 1 0,21-1 16,-21 0-16,22 0 0,-1 0 0,-21 0 15</inkml:trace>
  <inkml:trace contextRef="#ctx0" brushRef="#br1" timeOffset="-203541.51">19706 6625 0,'0'0'0,"21"0"0,0 0 15,1-21-15,-1 21 0,0-21 16,0 0-16,-21 0 0,0-1 0,0 1 16,0-21-16,0 21 0,0 0 0,0-22 15,0 22-15,0 0 0,0 0 16,-21 21-16,0 0 0,0-21 0,-22 21 16,22 0-16,0 0 0,-21 21 15,-1 0-15,22 0 0,-21 0 0,-1 0 16,22 22-16,-21-1 0,21-21 15,0 22-15,-22-1 0,43 0 16,-21-21-16,21 1 0,0 20 0,0-21 16,0 0-16,0 0 0,0 1 0,0-1 15,21-21-15,0 0 0,1 21 16,-1-21-16,0 0 0,0 0 0,21 0 16,-20 0-16,20-21 0,-21 0 0,21 21 15,-20-22-15,20 1 0,-21 0 16,0 0-16,0-21 0,1 20 0,-1-20 15,-21 21-15,0-21 0,21 20 0,-21-20 16,0 21-16,0 0 16,0 0-16,0 42 15,-21 0 1,21 0-16,0 0 0,0 22 16,0-22-16,0 21 0,0-21 0,0 0 15,0 22-15,0-22 0,0 0 16,0 0-16,21 0 0,0 1 0,0-1 15,0-21-15,22 0 0,-22 21 0,0-21 16,21 0-16,-20 0 0,-1 0 16,21 0-16,-21-21 0,0 21 0,22-21 15,-22-1-15,0 1 0,0 0 0,0-21 16,1 21-16,-1-22 16,-21 1-16,0 21 0,21-22 0,-21 22 15,0 0-15,21 0 0,-21 0 0,0 42 31,-21 0-31,0 0 16,21 22-16,-21-22 0,21 0 0,0 21 16,-22-21-16,22 22 0,-21-22 15,21 0-15,0 0 0,0 0 0,0 1 16,-21-1-16,21 0 16,0 0-16,-21-21 0,21-21 31,0 0-16,0 0-15,0-1 16,0 1-16,0 0 0,0-21 0,0 21 16,21-22-16,0 22 0,-21-21 15,21 21-15,1-22 0,-1 22 0,0 0 16,0 0-16,0 0 0,0 21 16,1 0-16,-1 0 0,0 0 15,-21 21-15,21 0 0,0 21 16,-21-21-16,0 1 0,0 20 0,0-21 15,0 0-15,0 22 0,0-22 16,21 0-16,-21 0 0,0 0 0,0 0 16,0 1-16,0-1 15,0-42 17,0-1-17,0 1-15,0 0 0,0 0 16,0-21-16,22 20 0,-1-20 0,-21 0 15,21 21-15,0-22 0,0 1 16,0 21-16,1 0 0,-1-22 0,21 22 16,-21 21-16,0-21 0,22 21 0,-22 0 15,0 0-15,0 21 16,0 0-16,-21 0 0,22 1 0,-22-1 16,0 21-16,0-21 0,0 22 15,21-22-15,-21 21 0,21-21 16,-21 22-16,0-22 0,0 0 0,0 0 15,21 0-15,0-21 0,0 21 16,1 1-16,-1-22 0,0 0 0,0 21 16,21-21-16,-20 0 0,20 0 0,-21 0 15,21 0-15,-20 0 0,-1-21 16,0 21-16,0-22 0,0 1 0,0 0 16,1-21-16,20-22 15,-21 22-15,0 21 0,-21-22 0,0 1 16,0 21-16,0 0 0,0 0 15,0-1-15,-21 44 32,21-1-32,0 0 0,-21 21 0,21-21 15,-21 1-15,21-1 0,-21 21 0,21-21 16,0 0-16,0 1 0,0-1 16,-22 0-16,22 0 0,0 0 0,0 0 15,-21-21-15,21 22 16,0-44 15,0 1-31,0 0 0,0 0 16,0 0-16,0 0 0,0-1 15,21-20-15,-21 21 0,22-21 0,-1-1 16,-21 22-16,21-21 0,0 21 16,0-1-16,0 1 0,-21 0 0,22 21 15,-1-21-15,0 21 0,0 0 0,0 0 16,0 0-16,1 0 15,-22 21-15,0 0 0,21 0 0,-21 1 16,21-1-16,-21 0 0,21 21 0,-21-21 16,0 1-16,0 20 0,21-21 15,0 0-15,-21 0 0,22 1 0,-1-1 16,-21 0-16,0 0 16,21-21-16,0 21 0,0-21 31,0 0-31,-21-21 15,22 21-15,-22-21 0,0 0 0,0 0 16,21-22-16,0 22 0,0-21 0,-21 21 16,21-22-16,0 22 0,-21-21 15,22 21-15,-22-1 0,21 1 0,-21 0 16,21 21 0,-21 21-1,0 0-15,0 1 0,0-1 16,0 0-16,0 0 0,0 0 15,0 0-15,0 22 0,0-22 16,0 0-16,0 0 0,0 0 0,0 1 16,0-1-16,0 21 0,21-42 15,0 21-15,0 0 0,1 1 0,-1-22 16,0 0-16,0 21 0,0-21 16,0 0-16,22 0 0,-22 0 0,0 0 15,0 0-15,0-21 0,1-1 0,-1 1 16,0 0-16,0-21 15,-21 21-15,0-1 0,21-20 0,0 0 16,-21 21-16,0-1 0,0 1 0,22 0 16,-22 0-16,0 0 15,0 42 17,0 0-32,0 0 0,0 0 15,0 1-15,0-1 0,0 0 0,0 0 16,0 0-16,0 0 0,0 1 15,0-1-15,0 0 16,21-21 0,0 0-16,0 0 15,0 0-15,22 0 0,-22 0 0,0 0 16,21-21-16,-21 0 0,1 21 16,-1-43-16,0 22 0,0 0 15,0 0-15,0-22 0,1 22 0,-1 0 16,0-21-16,0 21 0,0-1 15,-21 1-15,21 21 16,-21 21 0,0 1-1,0-1-15,-21 0 0,21 0 16,0 0-16,0 0 0,0 1 16,0-1-16,0 0 0,0 0 0,0 0 15,0 0-15,0 1 16,21-22-16,22 21 15,-22-21-15,21 0 0,1 21 0,-22-21 16,21 0-16,0 0 0,-20 0 16,20 0-16,-21 0 0,21-21 0,-20 21 15,20-21-15,-21-1 0,21 1 0,-20 0 16,20-21-16,-21 21 0,0-22 16,0 22-16,1-21 0,-1-1 15,-21 1-15,0 21 0,0 0 0,0 0 16,-21 21-16,-1-22 0,1 22 15,0 0-15,0 0 0,-21 0 0,20 0 16,-20 0-16,21 0 0,-21 22 16,20-1-16,1 0 0,0 0 15,0 0-15,21 0 0,0 1 0,0-1 16,0 0-16,0 0 0,0 0 16,0 0-16,0 1 0,21-22 0,-21 21 15,21 0-15,0-21 0,1 0 0,-1 0 16,0 0-16,0 0 15,0 0-15,0 0 0,1 0 0,-1 0 16,0-21-16,0 0 0,0-1 31,-21 44 1,0-1-17,0 0-15,-21 21 0,0-21 0,21 1 16,-21 20-16,0 0 0,-1-21 15,22 22-15,0-1 0,0 22 0,0-22 16,0 21-16,0-20 0,0 20 0,0 22 16,0-22-16,0 1 0,0-1 15,0 1-15,0-1 0,0 1 0,0-1 16,22 1-16,-22-1 0,0-20 0,21 20 16,-21-20-16,21 20 0,-21-21 15,0 1-15,0-22 0,0 21 16,0-21-16,-42 1 0,20-1 0,1-21 15,0 0-15,0 0 0,0 0 16,0 0-16,-1 0 16,1-21-16,21-1 15,0 1-15,0 0 0,0 0 16,0 0-16,21-22 0,1 22 16,-22-21-16,21 21 0,0-22 15,0 1-15</inkml:trace>
  <inkml:trace contextRef="#ctx0" brushRef="#br1" timeOffset="-203306.49">22458 6054 0,'-21'0'0,"42"0"15,-85 0-15,43-21 16,21 42 31,0 0-31,-21-21-16</inkml:trace>
  <inkml:trace contextRef="#ctx0" brushRef="#br1" timeOffset="-199402.05">7260 8065 0,'0'0'0,"0"-22"0,0 1 0,-21 0 16,21 0-16,0 0 0,-21 0 15,21-1-15,0 1 0,0 0 0,0-21 16,0 21-16,0-1 0,-21 1 0,21 0 15,0 0-15,-22 21 0,22-21 16,0 42 0,-21 0-16,21 21 15,0 1-15,-21 20 0,21-20 16,0 20-16,0 22 0,-21-22 0,0 1 16,0-1-16,21 1 0,-22-1 0,1 1 15,0-22-15,0 0 0,0 1 16,-22-1-16,22 0 0,0 1 15,0-22-15,0 0 0,0 0 0,-1 0 16,1 1-16,0-22 16,0 0-16,0-22 0,0 1 15,21 0-15,-22-21 0,22 21 0,-21-22 16,21 22-16,-21-21 0,21-1 16,-21 1-16,0-21 0,21 20 0,0-20 15,-21 20-15,21-20 0,0 21 0,0-1 16,0 22-16,0-21 0,21 42 15,0 0 1,0 21-16,21 0 0,-20 21 0,-1 1 16,21-1-16,-21-21 15,22 22-15,-1-1 0,-21 0 0,21 1 16,-20-1-16,20 0 0,-21-21 0,21 1 16,-20 20-16,20-21 0,-21 0 15,0 0-15,22-21 0,-22 22 0,21-22 16,-21 0-16,22 0 0,-1 0 0,0 0 15,-21-22-15,22 22 0,-1-21 16,0 0-16,1 0 0,-22 0 0,21 0 16,-21-1-16,1-20 0,-1 21 0,0-21 15,-21 20-15,0-20 0,0 0 16,0-1-16,0 22 0,-21-21 16,0 21-16,-1-22 0,-20 22 0,21 21 15,0 0-15,0 0 0,-1 0 16,1 0-16,0 0 0,0 21 0,0 1 15,0-1-15,21 21 0,0-21 0,-22 22 16,22-22-16,-21 21 0,21 0 16,0-20-16,0-1 0,0 21 0,0-21 15,0 0-15,0 1 0,0-1 0,21 0 16,1-21 0,-1 0-16,0 0 0,0 0 0,0 0 15,0-21-15,1 21 0,-1-21 16,21-1-16,-21 1 0,0 0 0,1 0 15,-1 0-15,0 0 0,0-1 0,-21 1 16,0 0-16,0-21 0,0 21 16,0-1-16,0 1 0,0 42 31,0 1-15,0 20-16,0-21 0,0 0 0,0 0 15,0 22-15,0-22 0,0 0 16,21 0-16,0 0 0,-21 1 0,22-1 15,-1 0-15,0-21 0,0 0 0,0 0 16,0 0-16,1 0 0,20 0 16,-21 0-16,0 0 0,22 0 15,-22-21-15,21 0 0,0-1 0,1 1 16,-22 0-16,21-21 0,-21 21 16,1-1-16,-1-20 0,0 21 0,-21-21 15,21 20-15,-21-20 0,0 21 0,0 0 16,0 42-1,0 0-15,0 0 16,0 0-16,-21 22 0,21-22 0,-21 0 16,21 21-16,0-20 0,-21 20 15,21-21-15,0 0 0,0 0 0,-22 1 16,22-1-16,0 0 0,0 0 16,-21-21-16,21-21 31,21 0-31,1 21 15,-22-21-15,21-1 0,-21-20 0,21 21 16,0 0-16,-21-22 0,0 22 16,0-21-16,21 21 0,-21-22 0,21 22 15,-21 0-15,22 21 0,-1 0 32,-21 21-32,21 0 0,-21 1 0,0-1 15,0 21-15,21-21 0,-21 0 16,21 1-16,-21 20 0,21-21 15,-21 0-15,22 0 0,-1 1 0,0-1 16,0-21-16,21 21 0,-20 0 0,20-21 16,0 0-16,22 0 0,-22 0 0,0 0 15,22 0-15,-22 0 0,1 0 16,-1 0-16,21-21 0,-20 21 0,-1-21 16,-21 0-16,22-1 0,-22 1 0,0 0 15,0-21-15,0 21 0,-21-22 16,21 22-16,-21-21 0,0-1 15,0 1-15,-21-21 0,0 41 0,0 1 16,0 21-16,0 0 16,-1 0-16,-20 0 0,21 0 0,-21 0 15,20 21-15,1 22 0,-21-22 0,21 0 16,0 21-16,-1 1 0,1-22 16,0 21-16,0 1 0,21-22 0,0 21 15,0-21-15,0 0 0,0 1 0,0-1 16,0 0-16,21-21 0,0 0 15,22 21-15,-22-21 0,0 0 0,21 0 16,-21 0-16,1-21 0,20 21 0,-21-21 16,21 0-16,-20 21 0,-1-22 0,0 1 15,0 0-15,-21 0 16,0-21-16,21 20 0,-21 1 0,0 0 16,0 0-16,0 0 0,0 0 0,0 42 46,0 0-46,0 0 0,0 0 0,0 22 16,0-22-16,0 21 0,0-21 16,0 22-16,0-1 0,0 0 0,0 1 15,0-1-15,0 21 0,0-20 0,0 20 16,0 1-16,0-1 0,0-20 0,0 20 16,0 1-16,0-1 0,0 1 15,0-22-15,0 21 0,0 1 0,0-1 16,0 1-16,0-22 0,0 22 0,-21-1 15,0-20-15,0-1 0,0 0 16,-1 1-16,1-22 0,0 0 16,0 21-16,0-42 0,0 21 0,-1 1 15,1-22-15,-21 0 0,21 0 0,0 0 16,-1-22-16,1 1 0,0 0 0,0 0 16,0-21-16,0-1 0,-1 22 0,1-42 15,0 20-15,0 1 0,21-22 16,0 1-16,0 21 0,0-22 0,0 1 15,21 20-15,0-20 0,0-1 16,22 1-16,-22-22 0,21 22 0,1-22 16,41-63-16,-41 84 15,-1 1-15,0-1 0,1 1 0,-1-1 16,0 22-16,1 0 0,-1-1 16,-21 1-16,21 21 0,-20 0 0,-1-1 15,0 1-15,-21-21 0,0 21 16,-21 42 15,21 0-31,-21-21 0,21 21 16,0 0-16,0 1 0,0 20 15,0-21-15,0 0 0,0 0 0,0 1 16,0-1-16,21 21 0,0-42 0,0 21 16,0 0-16,0 1 0,1-22 15,-1 0-15,0 0 0,21 0 16,-21 0-16,1 0 0,20 0 0,0 0 15,-21-22-15,22 1 0,-1 21 0,-21-21 16,0 0-16,1-21 0,-1 20 16,0 1-16,0-21 0,0 21 0,-21-22 15,21 22-15,-21 0 0,0-21 16,0 21-16,0-1 0,0 44 31,0-1-15,0 0-16,0 21 0,0-21 15,0 1-15,0 20 0,0-21 16,0 0-16,0 22 0,22-22 0,-1 0 16,-21 0-16,21 0 0,0 0 0,0 1 15,0-22-15,1 21 0,-1-21 16,21 0-16,-21 0 0,22 0 0,-1 0 16,0 0-16,1 0 0,-1 0 0,0-21 15,1 21-15,-1-22 0,21 1 16,-20 0-16,-22 0 0,21-21 0,-21 20 15,1-20-15,-1 21 0,0-21 16,-21-1-16,0 1 0,0 21 0,0-22 16,0 22-16,0-21 0,-21 21 15,0 0-15,-1-1 0,1 22 0,-21 0 16,21 0-16,-22 0 0,1 0 0,21 0 16,-21 22-16,20 20 0,-20-21 15,21 21-15,0-20 0,0 20 16,-1 0-16,1 1 0,21-1 0,0-21 15,0 21-15,0-20 0,0-1 0,0 21 0,0-21 16,21-21-16,1 21 0,-1-21 16,0 0-16,21 0 0,-21 0 0,22 0 15,-22 0-15,21 0 0,-21 0 0,22-21 16,-22 0-16,21 21 16,-21-21-16,1 0 0,20-22 0,-21 22 0,0 0 15,-21-21-15,21-1 0,1 22 16,-22-21-16,0 0 0,0 20 0,0 1 15,0 0-15,0 0 0,-22 42 32,1 0-32,21 0 0,-21 1 15,21 20-15,0-21 0,0 21 16,0 1-16,0-22 0,0 21 0,0-21 16,0 1-16,0 20 0,21-21 0,0 0 15,1 0-15,-1 1 16,21-1-16,0-21 0,1 21 0,-1-21 15,0 0-15,22 0 0,-22 0 0,1 0 16,20 0-16,-21-21 0,22 21 0,-22-21 16,1-1-16,20 1 0,-21 0 15,1 0-15,-22-21 0,21 20 16,-21-20-16,1 0 0,-1-43 0,0 43 16,-21-1-16,0 22 0,0-21 15,0 21-15,-21 0 0,0-1 0,-1 22 16,1 0-16,-21 0 0,21 0 0,-22 0 15,22 0-15,-21 22 0,21 20 16,-22-21-16,22 0 0,0 22 16,-21-1-16,21-21 0,21 21 0,-22-20 15,22 20-15,0 0 0,0-21 16,0 1-16,0-1 0,22 0 16,-1 0-16,0-21 0,0 0 0,0 0 15,0 0-15,1 0 0,20 0 0,-21 0 16,0-21-16,0 21 0,1-21 15,20 0-15,-21-1 0,0 1 16,-21 0-16,21 0 0,1-21 0,-22 20 16,21 1-16,-21 0 0,0 0 0,0 0 15,0 0-15,0 42 32,0 0-17,0 0-15,-21 0 0,21 22 16,0-22-16,0 0 0,-22 21 0,1 1 15,0-22-15,0 21 0,21 0 0,-21 1 16,0-1-16,21 22 0,-22-1 0,22 1 16,0-1-16,0 1 0,0 20 15,22-20-15,-1-1 0,0 1 0,-21-1 16,21 1-16,0-1 0,-21 1 0,21-1 16,1 1-16,-22-1 0,0 1 15,0-22-15,21 22 0,-21-22 0,0 0 16,0 1-16,0-1 0,0 0 0,-21-21 15,-1 1-15,1-1 0,0 0 16,0 0-16,0-21 0,-22 0 0,22 0 16,0 0-16,0 0 0,-21 0 0,20-21 15,1 0-15,0-22 0,0 22 16,0-21-16,0 0 0,21-1 0,0-20 16,0-1-16,0 1 0,0-1 0,0 1 15,0-1-15,21-20 0,0 20 0,0-21 16,-21 22-16,21-22 0,0 22 15,1-22-15,-1 22 0,0-1 16,0 1-16,0-43 0,22 63 16,-22 1-16,0 0 0,0-1 0,0 22 15,0-21-15,1 21 0,41-43 16,-42 43-16,0 0 0,1 21 16,-1-21-16,0 21 15,-21-21-15,21 21 16</inkml:trace>
  <inkml:trace contextRef="#ctx0" brushRef="#br1" timeOffset="-199009.09">12213 8319 0,'21'0'16,"0"0"-1,1 0 1,-1 0-16,0 0 16,0 0-16,0 0 0,-21-22 15,21 1-15,1 21 0,-1-21 0,0 0 16,0 0-16,0 0 0,0-1 15,-21 1-15,0 0 0,22 0 0,-22-21 16,0 20-16,0 1 0,0 0 0,0 0 16,-22 0-16,1 21 15,0 0-15,0 0 0,0 0 16,0 21-16,-1 0 0,1 0 16,0 22-16,0-22 0,0 21 0,21-21 15,0 22-15,0-22 0,0 0 16,0 21-16,0-21 0,0 1 15,0-1-15,21-21 0,0 21 0,0 0 16,22-21-16,-22 0 0,0 0 0,0 0 16,0 0-16,0 0 0,22 0 15,-22 0-15,0 0 0,0-21 16,0 21-16,1-21 0,-1 0 16,-21-1-16,21 1 15,-21 0 1,21 21-1,0 0-15</inkml:trace>
  <inkml:trace contextRef="#ctx0" brushRef="#br1" timeOffset="-198830.12">13208 8340 0,'0'21'31,"0"0"-15,-21-21 0,0 0-1,-1 0-15,1 0 0</inkml:trace>
  <inkml:trace contextRef="#ctx0" brushRef="#br1" timeOffset="-161550.12">1228 10139 0,'0'0'0,"-22"0"0</inkml:trace>
  <inkml:trace contextRef="#ctx0" brushRef="#br1" timeOffset="-156362.29">1397 10520 0,'-21'0'62,"0"0"-46,-1 0-16,1 0 0,0 0 16,-21 0-16,21 0 0,-22 0 0,22 0 15,-21 0-15,21 0 0,-22 0 16,1 0-16,0 0 0,-1 0 16,22 0-16,-21 0 0,-1 0 15,1 0-15,0 0 0,-1 0 0,1 0 0,0 0 16,-1 0-16,22-21 15,-21 21-15,0 0 0,20 0 0,-20 0 16,21-21-16,-21 21 0,20 0 16,1 0-16,0 0 15,0 0-15,21-22 32,21 22-17,0 0-15,22 0 0,-1 0 16,21 0-16,-20 0 0,20 0 0,22 0 15,-22 0-15,1 0 0,21 0 16,-1 0-16,1 0 0,0 0 16,20 0-16,-20 0 0,21 0 15,0 0-15,-22 22 0,1-22 0,0 0 16,-1 0-16,1 21 0,0-21 16,-22 0-16,22 0 0,-22 0 0,1 0 15,-1 0-15,-20 0 0,-1 0 16,0 0-16,1 0 0,-22 0 0,0 0 15,0 0-15,-42 0 94,21-21-78,-21 21-16,21-22 15,-21 22-15,21-21 0,0 0 16,-21 0-16</inkml:trace>
  <inkml:trace contextRef="#ctx0" brushRef="#br1" timeOffset="-155733.34">2180 10118 0,'0'0'0,"-21"0"0,21-21 15,-21 21 1,21-22 0,0 44 15,0-1-16,0 0-15,21-21 0,0 21 16,0 0-16,0-21 0,22 21 16,-22 1-16,21-22 0,1 21 15,-1 0-15,0 0 0,1-21 0,-1 21 16,0-21-16,1 21 0,-1-21 16,0 0-16,-21 22 0,22-22 0,-1 0 15,-21 0-15,0 0 0,22 0 16,-22 0-16,0 0 0,0 0 0,0-22 15,1 22 1,-44 0 15,1 0-31,0 0 16,0 0-16,0 22 0,-22-1 0,22 0 16,-21 0-16,0 21 0,-1-20 15,22 20-15,-42-21 0,20 21 0,1 1 16,0-22-16,-1 21 0,1 1 15,21-22-15,-22 21 0,1-21 0,21 22 16,0-22-16,0 0 0,-1 0 0,1 0 16,0 0-16,21 1 15,0-1-15,-21 0 0,21 0 16,0 0 0,0 0 15,0-42 0,0 0-31,0 0 16</inkml:trace>
  <inkml:trace contextRef="#ctx0" brushRef="#br1" timeOffset="-146981.91">4106 10054 0,'0'21'0,"0"1"16,21-22 0,-21 21-1,22-21 1,-1 0-16,-21 21 0,0 0 31,21-21-31,0 21 16,0-21 15,0 0-31,1 0 0,-1 0 16,0 0-16,0 0 15,0 0-15,0 0 0,1-21 0,-1 21 16,0-21-16,0 0 0,21 21 16,-20-21-16,-1-1 0,0 1 0,0 0 15,-21 0-15,21 0 0,-21 0 16,21-1-16,-21 1 0,0 0 0,0 0 15,0 0-15,0 0 0,0-1 16,0 1-16,0 0 31,0 42-15,-21 0-16,21 1 16,0 20-16,0-21 0,0 0 15,-21 0-15,21 212 31,0-190-31,0-1 0,0 0 16,0 22-16,0-22 0,0 22 0,21-22 16,-21 0-16,21 1 0,-21-1 0,0 0 15,22 1-15,-22-22 0,0 21 16,0-21-16,0 0 0,0 1 0,0-1 16,0 0-16,0 0 15,-22-21 1,1-21-1,-21 0-15,21 0 0,-22-1 16,22 1-16,-21 0 0,0 0 0,-1 0 16,22 0-16,-21-1 0,21 1 15,-22 0-15,22 0 0,0 0 16,0 21-16,0 0 16,21 21-1,0 0 1,0 0-16,0 0 0,0 1 0,21-1 15,0 0-15,0 0 0,0-21 0,0 21 16,1 0-16,-1 1 0,21-1 16,-21-21-16,22 21 0,-1-21 0,-21 0 15,21 0-15,1 0 0,-1 0 0,0 0 16,1 0-16,-22-21 16,21 21-16,1-21 0,-1-1 0,0 1 15,1 0-15,-22 0 0,21 0 0,-21-22 16,0 22-16,1-21 0,-1 0 15,0-1-15,0 1 0,0-22 0,-21 22 16,21 0-16,-21-1 0,0 1 0,0 0 16,22-85-1,-22 106-15,0-1 0,21 22 16,-21-21-16,0 42 31,0 1-31,0 20 0,0-21 16,0 21-16,0 1 0,0-1 15,0 0-15,0 1 0,0 20 16,0-20-16,0-1 0,0 0 0,0 1 16,0-1-16,0 0 0,0 1 0,0-22 15,0 21-15,0-21 0,0 0 16,0 1-16,0-1 0,21-21 16,0 0-1,0 0-15,0 0 16,1 0-16,-1-21 15,-21-1-15,21 1 0,-21 0 0,0 0 16,0 0-16,0 0 0,0-1 16</inkml:trace>
  <inkml:trace contextRef="#ctx0" brushRef="#br1" timeOffset="-146762.03">5016 10456 0,'0'0'0,"-21"0"15,21 22-15,21-22 32,1 0-32,-1 0 15,0 0-15,0-22 0,0 1 0,0 21 16,1-21-16,20 21 0,-21 0 0,0-21 16,22 21-16,-22 0 15,0 0-15,0-21 0,0 21 16,0 0-16,-21-21 0,0-1 15,22 22-15</inkml:trace>
  <inkml:trace contextRef="#ctx0" brushRef="#br1" timeOffset="-145877.03">6794 10753 0,'0'21'16,"22"0"-1,-22 0 1,21-21-16,-21 21 0,21-21 16,0 0-16,0 0 15,0 0-15,1 0 0,-1 0 16,0 0-16,0 0 0,0-21 16,22 21-16,-22-21 0,0 0 15,0 0-15,0 0 0,22-22 0,-22 1 16,0 21-16,0-22 0,0 1 0,0 0 15,1-1-15,-1-20 16,-21 21-16,0-1 0,0 1 0,21 0 16,-21-1-16,0 22 0,0-21 0,0 21 15,0-1-15,0 1 0,0 0 16,-21 42 0,21 0-1,0 22-15,0-22 0,0 21 16,0 1-16,0 20 0,-21-21 0,21 22 15,0-22-15,0 22 0,0-22 0,-22 0 16,22 1-16,0-1 0,0 0 16,0-20-16,0-1 0,0 0 15,0 0-15,22 0 0,-1 0 0,0-21 16,0 0-16,0 0 16,0 0-16,1 0 0,20 0 0,-21-21 15,0 0-15,0 21 0,1-21 0,-1 0 16,0 0-16,-21-1 0,0-20 15,0 21-15,0 0 0,0 0 0</inkml:trace>
  <inkml:trace contextRef="#ctx0" brushRef="#br1" timeOffset="-145693.14">7175 10478 0,'0'0'15,"-21"0"-15,42 0 31,1 0-31,-1 0 0,0 0 16,0 0-16,0 0 0,0 0 0,22-22 16,-22 22-16,21 0 0,-21 0 15,22 0-15,-22 0 0,21-21 0,-21 21 16,22 0-16,-22 0 0</inkml:trace>
  <inkml:trace contextRef="#ctx0" brushRef="#br1" timeOffset="-143997.6">8170 10710 0,'43'0'16,"-22"-21"-16,-21 0 15,21 21-15,0-21 0,-21 0 16,21 0-16,-21-1 0,0 1 0,21 0 15,-21 0-15,0-21 0,0 20 0,0 1 16,0 0-16,0-21 0,0 21 16,-21-1-16,21 1 0,-21 21 15,0-21-15,-21 21 0,20 0 0,1 0 16,0 0-16,-21 0 0,21 21 16,-22 0-16,22 1 0,0-1 0,-21 0 15,20 21-15,1 1 0,0-1 0,0 0 16,0 1-16,0-1 0,21-21 15,-22 21-15,22 1 0,0-22 0,0 0 16,0 0-16,0 0 0,0 1 0,22-1 16,-1-21-16,0 0 0,0 0 15,0 0-15,0 0 0,22 0 0,-22 0 16,0 0-16,0 0 0,22-21 0,-22-1 16,0 1-16,0 0 0,0 0 15,0-21-15,1 20 0,-1 1 16,-21-21-16,0 0 0,21-1 0,-21 22 15,0-21-15,0 21 0,21-1 16,-21-20-16,0 21 0,0 0 16,0 42-1,0 0-15,0 0 0,0 0 16,0 1-16,0-1 0,0 21 0,0 0 16,0-20-16,0 20 0,0-21 0,0 21 15,0-20-15,0-1 0,0 0 16,0 0-16,0 0 0,21 0 15,0-21-15,1 22 0,-1-22 16,0 0-16,0 0 0,21 0 0,-20-22 16,-1 22-16,21-21 0,-21 0 15,22 0-15,-22 0 0,0-22 0,21 1 16,-21 21-16,1-21 0,-1-22 0,-21 22 16,0-1-16,21-20 0,-21 21 15,0-1-15,0 1 0,0 21 0,0-22 16,0 22-16,0 0 0,0 0 0,0 42 47,0 21-47,0-20 0,0 20 0,0-21 15,0 21-15,0 1 0,0-1 16,0 0-16,-21 1 0,21-1 0,0 0 16,0-20-16,0 20 0,0-21 0,0 0 15,0 0-15,-21 1 0,21-1 16,0-42 15,0-1-15,0 1-16,0 0 0,0 0 0,21-21 15,-21 20-15,21-20 0,0 21 0,0-21 16,0 20-16,1 1 16,-1 0-16,21 0 0,-21 0 0,0 21 15,1 0-15,-1 0 0,0 0 0,0 0 16,0 0-1,-21 21-15,0 0 0,0 0 16,0 0-16,0 1 0,-21-22 16,0 21-16,0-21 15,0 0-15,-1 0 0,1 0 16,0 0-16,0 0 0,0 0 16,21-21-1,-21 21-15,-1 0 16,22 21-1,0 0 1,0 0-16,0 0 0,0 0 0,0 1 16,0-1-16,0 0 0,0 0 0,0 0 15,0 0-15,0 1 0,0-1 16,0 0-16,0 0 0,0 0 16,22-21-16,-1 21 0,0-21 15,0 22-15,21-22 0,-20 0 16,20 0-16,-21 0 0,21 0 0,1 0 15,-22-22-15,21 22 0,-21-21 0,22 0 16,-22 0-16,21 0 0,-21 0 16,1-1-16,-1 1 0,0-21 15,0 21-15,0-22 0,0 22 0,1 0 16,-22 0-16,0-21 0,0 20 16,0 1-16,0 42 46,0 1-46,-22-1 0,22 0 0,-21 0 16,21 21-16,-21-20 0,21-1 0,0 21 16,0-21-16,0 0 0,0 1 15,0-1-15,0 0 0,0 0 0,0 0 16,21 0-16,0-21 0,1 0 16,-1 0-16,0 0 0,21 0 15,-21 0-15,1 0 16,20-21-16,-21 21 0,21-21 0,-20 0 15,20 0-15,0 0 0,1-22 0,-1 22 16,-21-21-16,21-1 0,-20 22 16,-1-21-16,0 21 0,0-22 0,0 22 15,-21 0-15,0 0 0,0 0 16,-21 42 0,21 0-1,0 0-15,0 0 0,0 1 16,0-1-16,0 0 15,0 0-15,0 0 0,21 0 0,-21 1 16,0-1-16,0 0 0,21-21 0,-21 21 16,0 0-16,0 0 15,0 1 1,-21-22-16,0 0 0,0 0 16,0 21-16,0-21 0,-1 0 15,1 0-15,0 0 0,0 0 16,0 0-16,21-21 15,0-1-15,0 1 0,0 0 16</inkml:trace>
  <inkml:trace contextRef="#ctx0" brushRef="#br1" timeOffset="-142829.25">11663 10880 0,'0'-21'0,"0"-1"16,0 1-1,0 0-15,0 0 0,21-21 0,0 20 16,-21-20-16,21 21 0,0-21 0,-21-22 16,22 22-16,-1-1 0,0-20 15,0 21-15,-21-22 0,0 22 0,21-1 16,-21 1-16,0 21 0,0 0 15,0 0-15,0-1 0,0 1 16,0 42 0,0 1-16,-21-1 0,0 0 15,0 21-15,0 1 0,21-1 0,-22 21 16,1 1-16,0-22 0,0 22 0,21-22 16,0 22-16,0-22 0,0 0 15,0-21-15,0 22 0,0-22 0,21 0 16,0 0-16,0 0 0,1 1 0,20-22 15,0 0-15,1 0 0,-1 0 16,0 0-16,1 0 0,20 0 0,128-85 31,-149 43-31,-21-1 0,21 1 16,-20 0-16,-1-1 0,0-20 0,0 20 16,-21-20-16,21 21 0,-21-22 0,0 22 15,0 21-15,0-22 0,0 22 0,0 0 16,0 0-16,-21 42 31,21 0-31,0 0 0,0 0 0,-21 22 16,21-1-16,-21 0 0,21 22 15,-21-22-15,21 1 0,0-1 0,0 0 16,0 1-16,0-1 0,-22 0 16,22-21-16,0 22 0,0-22 0,0 0 15,0 0-15,0 0 0,22-42 47,-1 0-47,-21 0 0,21 0 16,0 0-16,-21-22 0,21 1 0,0 21 15,-21-22-15,22 1 0,-1 21 0,0-21 16,0 20-16,-21 1 0,21 0 16,0 21-16,1 21 15,-22 0-15,21 1 16,-21-1-16,21 0 0,-21 0 15,0 21-15,0-20 0,0-1 16,21 0-16,-21 21 0,21-21 0,-21 1 16,21-1-16,1 0 0,-1 0 15,0 0-15,0-21 0,21 0 16,-20 0-16,-1 0 0,21 0 0,-21 0 16,22 0-16,-1 0 0,0-21 15,-21 0-15,22 0 0,-1 0 0,-21-1 16,22 1-16,-22-21 0,0 0 0,0 20 15,0-20-15,0 0 0,-21-1 16,22 22-16,-22-21 0,0 21 0,0 0 16,-22 21-1,1 0-15,0 0 16,21 21-16,-21 21 0,0-21 0,0 0 16,-1 22-16,22-1 0,0-21 0,-21 22 15,21-1-15,0-21 0,0 0 0,0 22 16,0-22-16,0 0 0,21 0 15,1 0-15,-1-21 0,0 0 16,0 0-16,0 0 0,0 0 16,22 0-16,-22-21 0,0 0 15,0 0-15,0 0 0,1-1 0</inkml:trace>
  <inkml:trace contextRef="#ctx0" brushRef="#br1" timeOffset="-142589.39">11663 10456 0,'0'0'0,"-21"22"0,-1-22 0,1 0 16,21 21-16,21-21 15,1 0 1,-1 0-16,21 0 0,0 0 0,1-21 16,20-1-16,-20 22 0,20-21 0,1 0 15,-1 0-15</inkml:trace>
  <inkml:trace contextRef="#ctx0" brushRef="#br1" timeOffset="-140773.91">14647 10880 0,'0'0'0,"-21"0"16,21-21-16,0-1 16,0 1-1,0 0-15,21 0 0,0 0 16,1 0-16,-22-1 0,21 1 15,0-21-15,-21 0 0,21 20 0,0-20 16,0-21-16,1 20 0,-22 1 16,21-22-16,0 22 0,-21-21 0,0 20 15,0-20-15,0 20 0,0 1 0,0 21 16,0-21-16,0 20 0,0 1 16,-21 21-16,0 21 15,-1 1-15,22-1 0,-21 0 16,21 21-16,-21-21 15,0 22-15,21-1 0,0 22 0,0-22 16,0 21-16,-21-20 0,21 20 0,0-20 16,0 20-16,0-21 0,-21 1 15,21-22-15,0 21 0,0-21 0,0 1 16,0-1-16,0 0 0,0 0 16,21-21-1,0-21 1,-21 0-16,21 21 0,0-43 0,-21 22 15,21 0-15,1-21 0,-1 21 16,-21-22-16,21 22 0,0 0 0,0 0 16,0 0-16,1-1 0,-1 22 15,0 0-15,0 0 16,-21 22-16,21-1 0,-21 0 0,0 0 16,21 21-16,-21-20 0,22-1 0,-22 21 15,0-21-15,21 0 0,-21 1 16,21-1-16,0 0 0,0-21 0,0 21 15,1-21-15,-1 0 0,0 0 0,21 0 16,-21 0-16,22 0 0,-1 0 16,-21 0-16,22-21 0,-1 0 0,0 21 15,1-21-15,-22-22 0,21 22 0,-21-21 16,22 21-16,-22-22 0,0 1 16,0 0-16,-21-1 0,0 1 15,0 0-15,0 20 0,0 1 0,0 0 16,0 0-16,-21 21 15,0 0-15,0 0 16,-1 21-16,1 0 0,0 0 0,0 1 16,21 20-16,-21-21 0,0 21 15,21-20-15,-22 20 0,22 0 0,0-21 16,0 1-16,0 20 0,0-21 0,0 0 16,0 0-16,22 1 0,-1-22 15,0 21-15,0-21 0,21 0 0,-20 0 16,-1 0-16,21 0 0,-21 0 0,22 0 15,-1 0-15,0-21 0,-21-1 16,22 1-16,-1 0 0,0-21 16,-20 21-16,20-22 0,-21 1 0,21 0 15,-20-1-15,-1-20 0,0 20 16,21 1-16,-21-21 0,1 20 0,-22 1 16,21 0-16,0-1 0,-21 1 0,21 21 15,-21 0-15,0-1 0,0 1 16,0 0-16,-21 21 15,0 21-15,21 0 0,-21 1 16,-1-1-16,1 21 0,21-21 16,-21 22-16,0-1 0,21 0 15,0 1-15,-21-1 0,0 21 0,21-20 16,0-1-16,0 0 0,0 1 16,0-22-16,0 21 0,0-21 0,21 22 15,0-22-15,0-21 0,21 21 0,-20 0 16,20-21-16,0 0 0,1 0 15,-1 0-15,-21 0 0,21-21 0,1 0 16,-1 0-16,0 0 0,-20-22 0,20 22 16,-21-21-16,0 21 0,0-22 15,1 1-15,-1 0 0,0-1 0,-21 22 16,21-21-16,-21 21 0,0-1 0,0 1 16,0 0-16,0 0 15,0 42 1,0 0-1,0 0-15,0 1 0,0 20 16,-21-21-16,21 21 0,0 1 0,-21-1 16,0 0-16,-1 22 0,22-22 0,-21 1 15,0 20-15,21-21 0,-21 22 16,21-22-16,-21 22 0,21-22 0,-21 22 16,21-1-16,0 22 0,0-22 0,-22 1 15,22-1-15,-21 22 0,0-22 16,21 1-16,-21-1 0,0-20 15,0 20-15,21-20 0,-22 20 0,1-21 16,0 1-16,21-22 0,0 0 0,0 0 16,-21 0-16,21-42 15,0 0 1,21 0-16,-21 0 0,21-22 0,0 22 16,1-21-16,-1 0 0,0-1 0,0 1 15,0-22-15,0 1 0,1-1 0,-1 1 16,0-22-16,0 22 0,-21-22 15,21 22-15,0-1 0,-21-21 16,0 22-16,0-1 0,0 1 0,0-1 16,22 1-16,-22-1 0,0 1 15,0 21-15,21-1 0,-21 1 0,21 0 16,-21-1-16,21 22 0,0 0 0,0 0 16,1 0-16,-1 21 0,0 0 15,21 0-15,-21 0 0,22 0 0,-22 0 16,21 0-16,-21 21 0,22 21 0,-22-21 15,0 22-15,-21-1 0,0-21 16,0 21-16,0 1 0,0-22 0,-21 0 16,0 21-16,0-20 0,-22-1 15,22 0-15,0 0 0,-21-21 0,20 21 16,-20-21-16,21 0 0,0 0 0,0 0 16,-1 0-16,1 0 15,21-21 1</inkml:trace>
  <inkml:trace contextRef="#ctx0" brushRef="#br1" timeOffset="-139601.39">18500 10520 0,'-22'0'0,"44"0"0,-86-21 0,22 21 15,21 0-15,-1 0 0,1 0 0,0 0 16,0-21-16,21-1 15,21 1 1,0 0-16,0 21 16,1-21-16,-1 0 0,0 0 15,0-1-15,21-20 0,-20 21 0,-1 0 16,21-22-16,-21 22 0,0-21 16,1 0-16,-1-1 0,0 22 0,0-21 15,-21 21-15,0-22 0,0 22 0,0 0 16,0 42-1,-21 0 1,0 22-16,0-22 0,-1 21 0,22 0 16,-21 1-16,0-1 0,21 22 15,-21-22-15,21 0 0,0 22 0,0-22 16,0 0-16,0 1 0,0-22 0,0 21 16,0-21-16,0 1 15,21-1-15,0 0 0,22-21 0,-22 0 16,0 0-16,21 0 0,-21 0 0,22 0 15,-22-21-15,21 21 0,-21-43 16,22 22-16,-22 0 0,0-21 0,0-1 16,0 1-16,-21 0 0,0-1 0,0 22 15,0-21-15,0 0 0,0-1 16,0 22-16,-21-21 0,0 21 0,0-1 16,-21 1-16,20 21 0,-20 0 0,21-21 15,0 21-15,-22 0 0,22 0 16,0 0-16,0 0 0,0 0 0,21 21 15,0 0 1,21-21 0,0 0-16,0 22 0,22-22 0,-22 0 15,21 0-15,0 0 0,1 0 0,-1 0 16,22 0-16,-22-22 0,0 1 16,22 21-16,-22-21 0,0 0 0,1 21 15,-1-21-15,0 0 0,-20-1 16,20 1-16,-21 21 0,0-21 0,-21 0 15,0 0-15,0 0 16,-21 21 15,21 21-31,-21 0 16,21 0-16,0 0 0,0 22 16,0-1-16,0-21 0,0 21 0,0 22 15,0-22-15,0 1 0,0 20 0,0 1 16,0-1-16,0 22 0,0-22 15,0 22-15,0 0 0,0-22 0,0 22 16,0-1-16,0 22 0,0-21 0,0 21 16,0-22-16,0 1 0,0 0 0,0 21 15,0-22-15,0-20 16,0 20-16,0 1 0,0 0 0,0-22 0,-21 1 16,0-1-16,21 1 0,0-22 15,-22 0-15,1-20 0,21-1 0,-21 0 16,0 0-16,0-21 15,0 0-15,-1-21 0,1 0 16,0 0-16,0-22 0,21 1 0,0 0 16,-21-22-16,21 1 0,0-22 0,0 21 15,0-20-15,0-1 0,0-21 16,0 22-16,0-22 0,0 21 0,21-21 16,0 22-16,-21-1 0,21 0 0,0 22 15,1-22-15,-1 22 0,0-1 16,0 1-16,0-1 0,0 22 15,1-22-15,20 22 0,-21 0 0,21-22 16,-20 43-16,20-21 0,0-1 16,1 1-16,-1 21 0</inkml:trace>
  <inkml:trace contextRef="#ctx0" brushRef="#br1" timeOffset="-138849.1">21230 9800 0,'0'0'15,"0"-21"-15,0 0 0,0 0 0,-21 21 16,21-21-16,0-1 0,0 1 16,0 0-1,0 0-15,21 0 0,0 21 16,0 0-16,1 0 0,-1-21 15,0 21-15,0 0 0,0 0 0,22 21 16,-22 0-16,0 0 0,21 0 16,-21 0-16,1 22 0,-22-22 0,0 21 15,0-21-15,0 1 0,0 20 0,-43-21 16,22 21-16,-21-20 0,21-1 16,-22 0-16,22 0 0,-21 0 0,21 0 15,-1-21-15,1 22 0,0-22 16,0 0-16,21-22 31,21 1-15,0 0-16,0 21 0,1 0 15,-1-21-15,0 21 0,0 0 0,0 0 16,0 0-16,1 0 0,20 0 0,0 0 16,-21 21-16,22 0 0,-22 0 15,21 1-15,-21-1 0,1 0 0,-1 0 16,0 0-16,-21 22 0,0-22 15,0 0-15,0 21 0,-21-21 0,0 22 16,-1-22-16,-20 0 0,0 0 16,-1 0-16,1 1 0,21-1 0,-21-21 15,-1 0-15,1 0 0,21 0 16,-22 0-16,22 0 0,-21 0 0,21-21 16,0 21-16,-1-22 0,1 1 0,0 0 15,21 0-15,-21 0 16,21 0-16,0-1 0,0 1 15,0 0-15,0 0 16,0 0-16,21 0 16,0 21-16,-21-22 0</inkml:trace>
  <inkml:trace contextRef="#ctx0" brushRef="#br1" timeOffset="-138422.3">21611 9504 0,'0'-21'0,"0"42"0,0-63 0,0 20 0,0 1 15,0 0-15,0 0 0,0 0 16,21 21-16,22 0 16,-22 0-16,0 0 0,21 0 0,1 0 15,-22 0-15,21 0 0,0 21 16,-20 0-16,20 0 0,-21 0 0,0 22 15,-21-22-15,0 21 0,0-21 16,0 22-16,0-22 0,0 0 16,0 0-16,0 0 0,0 1 0,-21-1 15,0-21-15,0 0 16,21-21 0,0-1-16,0 1 15,0 0-15,0-21 0,0 21 0,0-1 16,0-20-16,0 21 0,0 0 15,0-22-15,21 22 0,-21 0 16,21 0-16,0 0 0,-21 0 0,0-1 16,21 22-16,1 0 15,-1 0-15,0 0 16,-21 22 0,21-22-16,0 21 0,0 0 15</inkml:trace>
  <inkml:trace contextRef="#ctx0" brushRef="#br1" timeOffset="-137880.99">22796 9313 0,'0'0'0,"0"-21"0,0 0 0,0 0 0,0 0 15,-21 0-15,0-1 16,0 22-16,0 0 0,-22-21 15,1 21-15,21 0 0,-21 0 0,20 0 16,-20 21-16,0 1 0,21-1 0,-1 0 16,-20 0-16,21 21 0,0-20 15,0 20-15,-1-21 0,1 21 0,21 1 16,0-22-16,0 21 0,-21 1 0,21-22 16,0 0-16,0 0 0,0 0 15,21 0-15,0 1 0,1-1 16,-1-21-16,0 0 0,21 0 15,-21 0-15,22 0 0,-22 0 0,21-21 16,1-1-16,-22 1 0,21 0 0,0-21 16,-20 21-16,20-22 0,0 1 15,-21 0-15,1 20 0,-1-20 0,21 0 16,-21-1-16,-21 1 0,21 0 0,1-1 16,-1 1-16,-21 0 0,21-1 15,-21 1-15,0 0 0,0 21 0,0-1 16,0 1-16,-21 42 31,21 1-31,0 20 0,-21-21 0,21 21 16,-22 1-16,22-1 15,0-21-15,0 22 0,0-1 0,0 0 16,0-21-16,0 22 0,0-22 0,0 0 16,0 21-16,0-20 0,0-1 15,0 0-15,22 0 0,-22 0 0,21 0 16,-21 1-16,0-1 15,21 0-15,0-21 0</inkml:trace>
  <inkml:trace contextRef="#ctx0" brushRef="#br1" timeOffset="-137516.2">23685 9610 0,'0'-21'16,"0"42"-16,0-64 0,0 22 16,0 42-1,0 22-15,0-22 16,-42 106 0,42-85-16,0 1 0,0 20 0,0-21 15,-21 22-15,21-22 0,0 22 0,0-1 16,0 1-16,0-1 0,0 1 15,0-1-15,0 1 0,0-1 16,0 1-16,0-22 0,0 0 0,-21 1 16,21-1-16,0 0 0,0-20 0,0-1 15,0 0-15,-21 0 0,21 0 16,0-42 0,0 0-1,0 0-15,21 0 0,-21-1 16,21-20-16,0 0 0,0-1 0</inkml:trace>
  <inkml:trace contextRef="#ctx0" brushRef="#br1" timeOffset="-137207.37">23749 9906 0,'0'-42'0,"0"84"0,0-148 16,-21 64-16,21-22 0,0 22 0,0 0 16,0 21-16,0-22 0,0 22 15,0-21-15,0 21 0,0-1 0,21 22 16,21-21-16,-21 0 0,22 21 0,-1 0 15,0 0-15,1 0 0,-1 0 16,0 21-16,-20 0 0,20 1 0,-21 20 16,0-21-16,0 21 0,-21 1 15,0 20-15,0-20 0,0-1 16,-21 0-16,-21 1 0,21-22 0,-22 21 16,22-21-16,-21 0 0,0 22 0,-22-43 15,22 21-15,21 0 0,-22 0 16,1-21-16,21 0 0,0 21 0,-1-21 15,44 0 1,-1 0 0,0 0-16,0 0 0,21 0 0,1 0 15,-22 0-15,21 0 0</inkml:trace>
  <inkml:trace contextRef="#ctx0" brushRef="#br1" timeOffset="-136733.65">24701 10012 0,'0'-21'0,"0"42"0,0-63 0,22 20 0,-22 1 16,0-21-16,0 21 0,0 0 0,-22-1 15,1 1-15,0 21 0,0-21 16,0 21-16,0 0 0,-1 0 0,-20 0 16,21 21-16,-21 0 0,20 1 0,-20-1 15,21 21-15,0-21 0,-22 22 16,22-22-16,0 21 0,0 0 0,0-20 15,0 20-15,21-21 0,0 21 0,0-20 16,0-1-16,0 0 0,0 0 16,0 0-16,21 0 0,0 1 0,0-22 15,0 0-15,0 0 0,1 0 0,20 0 16,-21 0-16,0 0 16,0-22-16,22 22 0,-22-21 0,0 0 15,0 0-15,0-21 0,1 20 0,-1-20 16,0 21-16,0-21 0,-21-1 15,21 22-15,-21-21 0,21 21 0,-21-1 16,0 1-16,0 0 0,0 42 16,0 0-1,0 1-15,0-1 0,0 0 0,0 21 16,-21-21-16,21 1 0,0 20 16,0-21-16,0 0 0,0 0 15,0 1-15,0-1 0,0 0 0,0 0 16,21 0-16,-21 0 0,22-21 0,-1 0 15,0 22-15,0-22 0,0 0 16,0 0-16,1 0 0,-1-22 0,21 1 16</inkml:trace>
  <inkml:trace contextRef="#ctx0" brushRef="#br1" timeOffset="-136352.35">25040 10118 0,'0'-21'0,"0"42"0,0-64 0,0 22 15,0 0-15,0 0 0,21 21 16,-21-21-16,0 0 0,21-1 15,1 1-15,-1 21 0,0-21 16,0 21-16,0 0 16,0 0-16,1 0 0,20 0 0,-21 21 15,21 0-15,1 1 0,-1 20 0,0-21 16,-20 21-16,20 1 0,0-22 16,-21 21-16,1 1 0,-22-1 0,0 0 15,0-21-15,0 22 0,0-22 0,-22 0 16,1 0-16,0 0 0,21 1 15,-21-22-15,0 0 0,0 0 16,-1 0-16,22-22 16,-21 22-16,21-21 0,0 0 15,0 0-15,0-21 0,0 20 16,0 1-16,0-21 0,0 21 0,0-22 16,0 22-16,21-21 0,1 0 0,-22 20 15,21 1-15,0-21 0,0 21 16,0 0-16,0-1 0,1 1 0,-1 0 15,0 0-15,21 21 16,-21-21-16,1 21 0,-1-21 0,0-1 16,21 22-16</inkml:trace>
  <inkml:trace contextRef="#ctx0" brushRef="#br1" timeOffset="-135499.84">26289 9504 0,'0'-21'15,"0"42"-15,0-63 16,-21 42-16,0 0 0,-1 0 16,1 0-16,0 21 0,0 0 15,21 0-15,-21 21 0,0 1 16,21-1-16,-22 0 0,1 1 0,0-1 16,0 0-16,21 22 0,-21-22 0,0 1 15,-1-1-15,22 0 16,0 1-16,0-1 0,0-21 0,0 21 15,0-20-15,0 20 0,22-21 0,-1 0 0,0 0 16,0 1-16,0-22 16,0 0-16,1 0 0,-1 0 0,0 0 15,21 0-15,-21-22 0,1 22 0,-1-21 16,0 0-16,0 0 0,0 0 16,22-22-16,-22 22 0,0-21 0,0 21 15,0 0-15,0-1 0,1 1 0,-22 0 16,0 0-16,0 42 31,0 0-31,0 0 0,-22 1 16,22-1-16,-21 0 0,21 0 15,-21 0-15,21 0 0,0 1 0,0-1 16,0 0-16,0 0 0,0 0 16,21 0-16,0-21 15,1 0-15,20 0 0,-21 0 0,0 0 16,22 0-16,-22-21 0,0 0 0,0 0 15,21 0-15,-20 0 0,-1-1 16,0 1-16,0 0 0,0 0 0,0 0 16,-21 0-16,0-1 0,22 1 15,-22 0-15,21 21 0,-21-21 16,0 42 15,-21-21-31,-1 21 0,1 0 16,21 1-16,-21-1 0,0 21 0,21-21 15,-21 22-15,0-1 0,-1 0 0,1 1 16,0-1-16,0 21 0,21-20 16,0 20-16,0 1 0,0 20 0,0-20 15,0-1-15,0 1 0,0-1 0,21 22 16,-21-21-16,0 20 0,0-20 16,0 20-16,0-20 0,0-1 0,0 1 15,0-1-15,0 1 0,0-22 0,0 22 16,0-22-16,-21 0 0,0-20 15,0 20-15,-22-21 0,22 0 16,0 0-16,-21-21 0,20 22 0,1-22 16,0 0-16,-21 0 0,21 0 0,-1 0 15,1 0-15,0 0 0,21-22 16,-21 1-16,21 0 16,0 0-16,0 0 0,0 0 0,0-1 15,0 1-15,0-21 0,0 21 0,21 0 16,-21-22-16,0 1 0,21 0 15,0-1-15,-21-20 0,22 20 16</inkml:trace>
  <inkml:trace contextRef="#ctx0" brushRef="#br1" timeOffset="-135214">25866 9843 0,'-22'0'0,"44"0"0,-65-22 0,43 1 16,21 21-1,1 0-15,-1 0 16,21 0-16,0-21 0,22 21 0,-22 0 16,1 0-16,20 0 0,-21 0 15,1 0-15,20 0 0,-20 0 16,-1 0-16,0 0 0,-21-21 0,22 21 15,-22 0-15,0 0 0,0 0 0,0 0 16,-42 0 0,0 0-1,-21 0-15</inkml:trace>
  <inkml:trace contextRef="#ctx0" brushRef="#br1" timeOffset="-134497.42">9694 11748 0,'0'-22'0,"0"44"0,-21-44 16,21 1-16,0 0 0,0 0 16,0 0-16,0 0 0,0-1 15,0 1-15,0 0 0,0 0 0,0-21 16,0 20-16,0 1 0,0 21 31,0 21-31,0 22 16,0-22-16,0 21 0,0 1 15,0-1-15,0 0 0,0 22 16,0-1-16,0 1 0,0-22 0,0 22 16,-21-1-16,0 1 0,21-1 15,-21-21-15,-1 22 0,1-22 0,21 1 16,0-22-16,0 21 0,0-21 0,0 0 16,0 1-16,0-1 0,0 0 15,21-21 1,1 0-16,-1-21 0,-21 0 15,21-1-15,-21 1 0,21 0 16</inkml:trace>
  <inkml:trace contextRef="#ctx0" brushRef="#br1" timeOffset="-133029.74">9377 12129 0,'-21'0'15,"42"0"-15,-64 0 0,22 0 16,21 21-16,0 0 15,21-21-15,1 0 16,-1 0-16,21 0 0,-21 0 0,22 0 16,-1-21-16,21 21 0,-20-21 15,20-1-15,1 1 0,-1 0 0,1 0 16,-1 0-16,1 0 0,-1-1 0,-20 1 16,20 0-16,-21 21 0,-20-21 15,-1 21-15,0 0 0,0 0 0,0 21 31,-21 0-31,0 0 16,0 1-16,-21 20 0,21-21 0,-21 21 16,0-20-16,21 20 0,0 0 15,-21 1-15,-1-22 0,22 21 0,-21-21 16,21 22-16,0-22 0,0 0 0,0 0 16,0 0-16,0 0 0,21 1 0,1-22 15,-1 0-15,0 21 0,0-21 16,0 0-16,0 0 0,1 0 0,-1 0 15,21-21-15,-21-1 0,0 22 16,1-21-16,-1 0 0,0 0 16,0 0-16,-21-22 0,0 22 0,0 0 15,0-21-15,0 21 0,0-22 0,0 1 16,-21 0-16,0 20 0,0-20 16,-22 21-16,22 0 0,0 21 0,0 0 15,-22-21-15,22 21 0,0 0 0,0 0 16,0 0-16,21 21 15,21-21 1,0 0-16,21 0 16,1 0-16,-22 0 0,21 0 15,1 0-15,20 0 0,-21-21 0,1-1 16,20 1-16,1 21 0,-1-21 0,-20 0 16,20 0-16,1 0 0,-22 21 15,0-22-15,-21 22 0,22 0 0,-22-21 16,-21 0-1,-21 21 1,0 0-16,-1 0 16,1 0-1,0 0 110,21 21-109,-21 0 0,21 1-16,-21-1 0,0 21 0,21-21 15,-22 22-15,22-1 0,-21 0 0,0 1 16,0-1-16,21 0 0,0 1 15,0-22-15,-21 21 0,21-21 16,0 0-16,0 22 0,0-22 0,21-21 16,-21 21-16,21 0 0,0-21 15,0 0-15,1 0 0,-1 0 0,0 0 16,0 0-16,0 0 0,22 0 0,-22 0 16,0-21-16,0 0 0,0 0 15,0 21-15,1-21 0,-1-22 0,0 22 16,-21 0-16,0-21 0,21-1 0,-21 22 15,0-21-15,0-1 0,0 1 16,0 0-16,-21-1 0,0 22 0,0-21 16,-1 21-16,1 0 0,-21 21 15,21-22-15,0 22 0,-22 0 16,22 0-16,0 0 0,0 0 0,0 0 16,-1 0-16,22 22 0,0-1 15,22 0 1,20-21-16,-21 21 0,21-21 15,-20 0-15,20 0 0,21 0 0,-20 0 16,-1 0-16,22 0 0,-22 0 16,21 0-16,1 0 0,-1-21 0,1 0 15,-1 0-15,-20 21 0,20-22 0,-20 1 16,-1 0-16,0 0 0,-21 0 16,1 0-16,-1-1 0,-21 1 15,0 0-15,0 0 0,0 0 0,0 0 16,-21-1-16,-1 22 15,1 0-15,0-21 0,0 21 0,0 0 16,0 0-16,-1 21 0,1 1 16,21-1-16,-21 0 0,0 0 15,21 21-15,-21 1 0,21-1 0,-21 22 16,-1-22-16,22 21 0,0-20 0,-21 20 16,21-20-16,-21 20 0,21-21 15,0 1-15,0-1 0,0-21 0,0 22 16,0-22-16,21 0 0,0 0 0,1 0 15,20-21-15,-21 0 0,0 21 16,22-21-16,-22 0 0,21 0 16,-21 0-16,22 0 0,-22 0 0,0-21 15,21 0-15,-21 21 0,1-21 0,-1 0 16,0 0-16,-21-1 0,21 1 16,0 0-16,-21 0 0,21 0 15,-21 0-15,0-1 0,0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3T03:13:19.7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783 0,'0'-21'0,"0"0"15,0 0-15,0 0 16,0-1-1,0 1-15,0 42 47,0 1-47,0-1 16,0 0-16,0 21 0,0 1 0,21-1 16,-21 0-16,0 1 0,21-1 15,-21 21-15,0-20 0,0-1 0,0 0 16,0 1-16,0-1 0,0 0 15,0 1-15,0-22 0,0 0 16,0 21-16,0-20 0,0-1 0,0 0 16,0 0-16,0 0 15,0-42 32,21-21-47</inkml:trace>
  <inkml:trace contextRef="#ctx0" brushRef="#br0" timeOffset="316.81">1884 1228 0,'0'0'15,"0"21"-15,0 0 16,0 0-16,21-21 31,0 0-15,0 0-16,-21-21 15,0 0-15,0 0 16,-21 21 15,0 0-31,0 0 0,0 0 16,-1 0-16,1 0 15,21 21-15,-21-21 0,21 21 16,-21-21-16,42 0 31</inkml:trace>
  <inkml:trace contextRef="#ctx0" brushRef="#br0" timeOffset="873.49">3619 699 0,'0'-43'0,"0"86"0,0-107 15,0 43-15,0 0 0,0 0 16,0-1-16,-21 22 0,0 0 16,0 0-1,21 22-15,0-1 0,0 0 0,-21 0 16,21 21-16,0 1 0,-21 20 16,21-20-16,-22 20 0,22 1 0,-21-1 15,0 1-15,21-1 0,-21-21 16,21 22-16,-21-22 0,0 22 15,21-22-15,0 0 0,-22-20 16,22 20-16,-21 0 0,21-21 0,-21 1 16,21-1-16,0 0 0,0-42 31,0 0-15,21-1-16,0 1 0,-21 0 0,22-21 15,-22 21-15,21-22 0</inkml:trace>
  <inkml:trace contextRef="#ctx0" brushRef="#br0" timeOffset="1141.33">3662 762 0,'0'0'0,"21"-85"15,-21 64 1,21 21 0,-21 21-16,21 1 0,-21-1 15,0 21-15,0 0 0,0 1 16,21 20-16,-21 1 0,0-22 0,0 22 15,0-22-15,0 21 0,0-20 16,0-1-16,0 0 0,0 1 0,0-1 16,0 0-16,0-20 0,0-1 15,0 21-15,0-21 0,0 0 16,0 1-16,22-22 16,-22-22 15,0 1-31,0 0 0,-22 0 0</inkml:trace>
  <inkml:trace contextRef="#ctx0" brushRef="#br0" timeOffset="1776.99">3387 1397 0,'-43'0'0,"86"0"0,-107 0 16,43 0-16,21 21 16,21-21-1,0 0 1,0 0-16,22 0 0,-22 0 15,21 0-15,1-21 0,-1 0 16,0 21-16,22-21 0,-22 0 16,0-1-16,1 22 0,20-21 0,-20 0 15,-22 0-15,21 0 0,0 0 16,-20-1-16,-1 22 0,0-21 0,0 21 16,-21 21 15,0 1-31,0-1 0,0 0 15,0 0-15,0 0 0,0 22 0,0-22 16,0 0-16,0 21 0,0-21 16,0 1-16,0-1 0,0 21 15,0-21-15,0 0 0,0 1 0,0-1 16,0 0-16,21-21 0,0 21 16,22-21-16,-22 0 0,0 0 15,0 0-15,22 0 0,-22-21 16,21 0-16,-21 0 0,22-1 0,-22 1 15,21 0-15,-21 0 0,0 0 16,1-22-16,-1 22 0,0-21 0,0 21 16,0-22-16,-21 22 0,0 0 15,0 0-15,0 0 0,21 21 0,-21-21 16,-21 21 15,21 21-31,0 0 16,0 0-16,-21 0 0,21 0 0,-21 22 15,21-22-15,0 0 0,0 0 16,0 22-16,0-22 0,0 0 0,0 0 16,0 21-16,0-20 0,42 20 15,-21-21-15,1 0 16,20-21-16,-21 0 0,21 0 16,1 0-16,-1 0 0,0 0 0,1 0 15,-1-21-15,0 0 0,1 0 0,-22 0 16,21-1-16,1 1 0,-22 0 15,0 0-15</inkml:trace>
  <inkml:trace contextRef="#ctx0" brushRef="#br0" timeOffset="2931.85">5334 1355 0,'0'0'0,"0"-21"0,21-22 0,-21 22 15,0 0-15,0 0 0,0 0 16,0-1-16,0 1 0,0 0 16,-21 21-16,0-21 15,0 21-15,-1 0 0,1 0 16,0 21-16,0 0 15,0 0-15,0 1 0,-1 20 16,22-21-16,-21 0 0,0 22 0,0-22 16,21 21-16,0-21 0,-21 0 15,21 22-15,0-22 0,0 21 0,0-21 16,0 1-16,0-1 0,0 0 16,0 0-16,21-21 0,0 0 15,0 0-15,0 0 0,1 0 16,-1 0-16,0-21 0,0 0 0,0 0 15,0-1-15,1 1 0,-1-21 16,0 21-16,0-22 0,0 22 0,0-21 16,-21-43-16,22 22 0,-22 20 15,0-20-15,0 21 16,0-22-16,0 22 0,0-1 0,0 1 0,0 21 16,0-21-16,0 20 0,0 1 15,0 0-15,-22 21 16,22 21-1,0 0-15,0 1 0,-21-1 0,21 21 16,0 0-16,0 1 0,0-1 16,0 0-16,0 22 0,0-22 0,0 1 15,0-1-15,0 0 0,0 1 16,0-1-16,0-21 0,0 21 0,21-20 16,1-1-16,-22 21 0,21-21 15,0 0-15,0-21 0,21 22 0,-20-22 16,-1 0-16,0 0 0,21 0 15,-21 0-15,22-22 0,-22 22 0,0-21 16,21 0-16,-20 0 0,-1 0 16,21 0-16,-21-22 0,0 22 15,1 0-15,-22-21 0,21 20 0,-21 1 16,21-21-16,-21 21 0,0 0 16,0-1-16,-21 44 46,21-1-46,0 0 0,-21 0 16,21 0-16,0 0 0,0 1 16,0-1-16,0 0 0,0 0 0,0 0 0,0 0 15,0 1 1,21-1-16,0-21 0,-21 21 0,21-21 16,0 0-16,0 0 15,1 0-15,-1 0 0,0 0 0,0 0 16,0 0-16,0-21 0,1 0 0,-1-1 15,0 1-15,0 0 0,0 0 16,0 0-16,-21 0 0,22-22 0,-1 22 16,-21 0-16,0 0 0,0 0 15,21-1-15,-21 1 16,0 42 0,0 1-16,0-1 15,0 0-15,0 0 16,0 0-16,-21 0 0,21 1 0,0 20 15,0-21-15,0 0 0,0 0 0,0 1 16,0-1-16,0 0 16,0 0-16,21-21 15,0 0-15,0 0 0,22 0 16,-22 0-16,0 0 0,21 0 0,-21 0 16,1-21-16,-1 0 0,21 0 0,-21-1 15,0 1-15,-21 0 16,22 0-16,-22-21 0,21 20 0,-21-20 0,0 21 15,0-21-15,0-1 16,0 1-16,0 21 0,0 0 0,-21-1 16,-1 1-16,1 0 0,0 21 15,0 0-15,0 0 0,0 0 16,-1 0-16,1 21 0,0 0 16,0 1-16,0-22 0,21 21 0,-21 0 15,-1 0-15,22 0 0,-21-21 16,21 21-16,-21-21 0,21 22 15,-21-22-15,21-22 32</inkml:trace>
  <inkml:trace contextRef="#ctx0" brushRef="#br0" timeOffset="3115.74">5990 889 0,'0'0'0,"-21"0"16,0 0-16,0 0 16,21-21-1</inkml:trace>
  <inkml:trace contextRef="#ctx0" brushRef="#br0" timeOffset="4807.79">8361 1418 0,'0'0'0,"21"0"0,0-21 0,0 0 15,22 21-15,-22-21 0,0 0 0,-21-1 0,21 1 16,-21 0-16,21 0 16,-21 0-16,0 0 0,0-1 0,0 1 15,0 0-15,-21-21 0,0 21 16,0-1-16,0 22 0,-1 0 0,-20-21 15,21 21-15,-21 0 0,20 0 16,-20 21-16,0 1 0,21-1 0,-22 0 16,1 21-16,0-21 0,-1 22 15,22-22-15,-21 21 0,21 1 0,-1-22 16,1 21-16,0-21 0,21 0 0,0 22 16,0-22-16,0 0 0,0 0 15,21 0-15,0-21 0,1 0 16,20 22-16,-21-22 0,21 0 15,1 0-15,-1 0 0,0-22 0,1 1 16,-22 21-16,21-21 0,1 0 16,-1 0-16,0 0 0,-21-1 0,22-20 15,-22 21-15,0 0 0,0-22 0,0 22 16,1-21-16,-22 21 0,0-22 16,0 22-16,0 0 0,0 0 15,0 42 1,-22 0-1,1 22-15,21-22 0,-21 0 16,21 0-16,0 21 0,0-20 16,0-1-16,0 21 0,0-21 0,0 0 15,0 1-15,0-1 0,0 0 16,21-21-16,0 21 0,1-21 0,20 0 16,-21 0-16,21 0 0,-20 0 15,20 0-15,0 0 0,1 0 0,-1 0 16,-21-21-16,21 0 0,1 21 0,-22-21 15,21-1-15,-21 1 0,1-21 16,-1 21-16,0 0 0,-21-1 16,0 1-16,0 0 0,0 0 15,0 0-15,0 42 32,-21-21-32,21 21 0,0 0 0,-21 0 15,-1 1-15,22 20 0,-21-21 0,21 0 16,0 0-16,0 1 0,-21-1 15,21 0-15,0 0 0,0 0 16,0 0 0,0-42-1,0 0 1,21 21-16,-21-21 0,0 0 16,21 0-16,1-1 0,-1 1 15,-21 0-15,21 0 0,-21 0 0,21-22 16,0 22-16,64-42 31,-64 63-31,-21 21 16,21-21-16,-21 21 0,21 0 15,-21 0-15,0 1 0,0-1 16,22 0-16,-22 0 0,21 0 0,0 0 16,-21 1-16,21-1 0,-21 0 15,21 0-15,0 0 0,1 0 0,-1-21 16,0 22-16,0-1 0,21-21 15,-20 0-15,-1 0 0,21 0 16,0 0-16,1 0 0,-1 0 0,0-21 0,1 21 16,-1-22-16,0 1 15,1 0-15,-22 0 0,21 0 0,-21-22 16,1 22-16,-1 0 0,0-21 0,0-1 16,-21 1-16,21 0 0,-21 21 15,0-22-15,0 1 0,0 21 0,0-22 16,-21 22-16,0 0 0,0 21 15,0 0-15,-1 0 0,-20 0 0,21 0 16,-21 0-16,-1 21 0,1 0 16,0 1-16,-1 20 0,1-21 15,21 21-15,-22 1 0,22-22 16,0 21-16,0-21 0,0 22 0,21-22 16,0 21-16,0-21 0,0 1 0,0 20 15,0-21-15,0 0 0,21-21 16,0 21-16,0 1 0,22-22 0,-22 0 15,0 0-15,0 0 0,21 0 16,-20 0-16,-1-22 0,21 22 0,-21-21 16,22 0-16,-22 0 0,21 0 0,-21-22 15,0 22-15,1-21 0,-1 0 16,0-1-16,0 1 0,0 0 16,-21-22-16,0 1 0,21 20 0,-21-20 15,22-1-15,-22 22 0,0-22 16,0 22-16,21 21 0,-21 0 15,0 0-15,0-1 0,-21 44 16,21-1 0,0 21-16,-22 0 0,1 1 15,21 20-15,0 1 0,0-22 0,0 22 16,0-22-16,0 21 0,0-20 16,0-1-16,0 0 0,0-20 0,0 20 15,21-21-15,1 0 0,-22 0 16,21 1-16,0-1 0,0 0 0,0-21 15,0 0-15,1 0 16,-1 0-16,0-21 16,0 0-16</inkml:trace>
  <inkml:trace contextRef="#ctx0" brushRef="#br0" timeOffset="5279.44">11366 804 0,'0'0'15,"0"-21"-15,0 0 0,0 0 0,0 0 16,0 0-16,0-1 16,22 44 15,-22 20-31,21-21 0,0 21 0,0 1 15,0-1-15,0 22 0,1-22 16,-1 0-16,-21 22 0,21-22 0,0 0 16,21 107-1,-42-128-15,22 0 0,-22 0 16,0 0-16,0 0 0,21-21 31,-21-21-15,21 0-16,-21 0 15,21-21-15</inkml:trace>
  <inkml:trace contextRef="#ctx0" brushRef="#br0" timeOffset="5560.28">12107 677 0,'0'0'0,"0"-21"0,0 0 0,0 0 15,-21 42 16,0 0-31,0 0 0,0 22 0,-22-1 16,22 22-16,0-22 16,-21 21-16,20 1 0,1-22 0,-21 22 15,21-22-15,-22 22 0,22-22 16,0-21-16,0 21 0,0 1 0,0-22 16,21 0-16,0 0 0,-22 0 0,22 1 15,0-1-15,-21-21 0,21 21 16,21-21-1,1 0 1,-1-21-16,0 0 0,0-1 0,21 1 16,-20 0-16,-1 0 0</inkml:trace>
  <inkml:trace contextRef="#ctx0" brushRef="#br0" timeOffset="5796.03">12171 1080 0,'0'63'31,"0"-42"-31,0 0 16,-21 1-16,21-1 0,0 0 0,-22 21 16,1-21-16,21 1 0,-21-1 15,21 0-15,0 0 0,-21 0 16,21 0-16,-21-21 16,21 22-16,0-44 46,21 1-46,-21 0 16,21 0-16,0 0 0,-21 0 0</inkml:trace>
  <inkml:trace contextRef="#ctx0" brushRef="#br0" timeOffset="5971.93">12213 910 0,'0'0'15,"0"-21"-15,0 0 0,-21 21 16,0 0-1,0 0-15,21 21 16,-22-21-16,22 21 0,0 0 16,0 1-16,0-1 15,22 0 1,-1-21-16,0 21 16</inkml:trace>
  <inkml:trace contextRef="#ctx0" brushRef="#br0" timeOffset="6595.57">12890 1185 0,'0'0'16,"0"-21"-16,0 0 16,0 0-16,0 0 0,0 0 15,0-1-15,0 1 0,-21 0 16,0 0-16,0 0 0,21 0 15,-21 21-15,0 0 0,-1 0 0,1 0 16,0 0-16,0 0 0,0 0 16,0 21-16,-1 0 0,1 21 0,0-21 15,0 22-15,0-22 0,0 21 16,-1 1-16,1-22 0,21 21 0,0-21 16,-21 22-16,21-22 0,0 0 0,0 0 15,0 0-15,0 0 16,21 1-16,0-22 0,-21 21 0,22-21 15,-1 0-15,0 0 0,0 0 16,21 0-16,-20 0 0,-1 0 0,0 0 16,0-21-16,0-1 0,22 22 0,-22-21 15,0 0-15,0-21 0,0 21 16,0-22-16,1 22 0,-22-21 0,21-22 16,0 22-16,0-22 0,0 1 15,-21 21-15,0-22 0,21 1 0,-21 20 16,0 1-16,0 0 0,0-1 15,0 22-15,0 0 0,0 0 0,0 0 16,-21 21 0,0 21-16,21 0 15,-21 0-15,0 21 0,0 1 0,21-1 16,0 0-16,-22 22 0,22-1 16,-21-20-16,21-1 0,0 22 0,0-22 15,0 0-15,0 1 0,0-22 16,0 21-16,0-21 0,21 0 0,1 1 15,-22-1-15,21 0 0,0 0 0,0-21 16,0 0-16,0 21 0,1-21 16,-1 0-16,0 0 0,21 0 0,-21 0 15,1 0-15,20-21 0,-21 0 16,21 21-16,-20-21 0,-1 0 16</inkml:trace>
  <inkml:trace contextRef="#ctx0" brushRef="#br0" timeOffset="7405.14">13462 1122 0,'-21'0'0,"21"21"31,0 0-15,21-21 0,0 0-16,0 0 15,0 0-15,1-21 0,-1 0 16,0 21-16,0-21 0,0 0 15,0-1-15,-21 1 0,0 0 16,0 0-16,0 0 0,0 0 0,0-1 16,0 1-16,0 0 15,-21 21-15,0 0 16,0 0-16,0 21 0,0 0 16,-1 1-16,1 20 0,0-21 0,0 21 15,0 1-15,0-22 0,21 21 16,-22 1-16,22-22 0,0 0 0,0 21 15,0-21-15,0 1 0,0-1 16,22 0-16,-1-21 0,0 21 0,0 0 16,0-21-16,0 0 0,22 0 15,-1 0-15,0 0 0,1 0 16,-1 0-16,0 0 0,1 0 0,-22 0 16,21-21-16,1 0 0,-22 0 0,21 0 15,-21-1-15,22-20 0,-22 21 16,0-21-16,0-1 0,0 22 0,-21-21 15,0 21-15,21-22 0,-21 22 16,0 0-16,0 0 0,-21 42 31,21 0-31,-21 0 0,0 0 16,0 1-16,21 20 0,0-21 16,-21 21-16,21-20 0,0-1 15,0 21-15,0-21 0,0 0 0,0 1 16,0-1-16,21 0 15,0 0-15,0-21 0,0 0 0,22 21 16,-22-21-16,21 0 0,0 0 0,1 0 16,-1 0-16,0 0 0,1 0 15,-22-21-15,21 0 0,-21 0 0,22 0 16,-22-22-16,0 22 0,0-21 16,-21-1-16,21 1 0,-21 0 0,0-1 15,0 1-15,0 0 0,0-1 16,0 22-16,-21 0 0,0 0 0,0 0 15,0 0-15,0 21 16,-22 0-16,22 0 0,-21 21 0,-1 0 16,22 0-16,-21 0 0,21 0 15,-22 22-15,22-22 0,0 0 0,0 0 16,21 0-16,0 1 0,-21-1 0,21 0 16,0 0-16,0 0 0,0 0 15,0 1-15,21-22 16,0 0-16,0 0 0,0 0 15,1 0-15,-1 0 0</inkml:trace>
  <inkml:trace contextRef="#ctx0" brushRef="#br0" timeOffset="8991.77">1270 2794 0,'0'0'0,"-21"0"0,21-21 16,-21 0-16,21 0 16,0-1-16,0 1 15,0 0-15,0 0 16,0 0-16,0 0 0,0-1 16,21 22-16,0 0 15,0 0-15,0 0 0,0 0 16,1 0-16,20 0 0,-21 43 15,21-22-15,-20 0 0,-1 21 0,0-20 16,0 20-16,0 0 0,0 1 16,-21-1-16,0 0 0,0 1 0,0-1 15,0 0-15,-21 1 0,0-1 16,-21 0-16,-1 1 0,1-1 0,21 0 16,-21-21-16,-1 22 0,1-22 15,21 0-15,-22-21 0,22 0 0,0 0 16,0 0-16,0 0 15,0 0-15,21-21 0,-22 0 16,22 0-16,0-22 0,0 22 16,0-21-16,0-1 0,0 22 15,0-21-15,0 0 0,0 20 0,22-20 16,-1 21-16,-21 0 0,21 0 16,0 21-16,0 0 0,0 0 15,1 0-15,-1 0 0,0 21 16,0 0-16,0 0 0,0 0 0,1 0 15,-1 1-15,-21-1 0,21 0 16,0 21-16,-21-21 0,21 1 16,-21-1-16,21-21 0,-21 21 15,22 0-15,-1-21 0,0 21 0,0-21 16,0 0-16,0 0 16,1 0-16,-1-21 0,0 21 15,0-21-15</inkml:trace>
  <inkml:trace contextRef="#ctx0" brushRef="#br0" timeOffset="9175.66">2095 2963 0,'0'0'0,"22"0"32,-1 0-32,-21-21 62</inkml:trace>
  <inkml:trace contextRef="#ctx0" brushRef="#br0" timeOffset="11793.85">3260 2498 0,'-22'0'16,"22"21"15,0 0-31,0 0 16,22-21 0,-1 0-1,0 0-15,0 0 0,0-21 16,22 21-16,-22-21 0,21 0 0,0 0 15,-20-1-15,20 1 0,0 0 16,-21 0-16,22 0 0,-22-22 0,0 22 16,0 0-16,0 0 0,-21-21 0,22 20 15,-22 1-15,0 0 0,0 0 16,0 0-16,-22 21 16,1 0-16,0 0 15,21 21-15,-21 0 0,21 0 16,-21 22-16,21-1 0,0 21 15,0 1-15,0-1 0,0 1 0,0-1 16,0 1-16,0-1 0,0-20 0,0 20 16,0-20-16,0 20 0,0-21 15,0 1-15,0-1 0,0 0 0,0-20 16,0 20-16,0-21 0,0 0 16,0 0-16,0 1 0,0-1 0,0 0 15,-21-21 1,-1 0-16,1 0 0,0 0 15,0-21-15,0 0 0,-22-1 0,22 1 16,0 0-16,0-21 0,-21 21 16,20-1-16,1-20 0,0 21 0,-21 0 15,42 0-15,-21-1 0,-1 1 16,1 21-16,21 21 16,0 1-1,0-1-15,0 0 0,0 0 0,0 21 16,0-20-16,21-1 0,1 21 15,-1-21-15,0 0 0,0 1 0,21-1 16,-20 0-16,20 0 0,0-21 16,-21 0-16,22 0 0,-1 0 15,22 0-15,-22 0 0,0-21 0,1 21 16,20-21-16,-21 0 0,1-22 16,-1 22-16,0 0 0,-20 0 0,20-22 15,-21 22-15,0-21 0,0 21 16,1-22-16,-22 1 0,0 21 0,0 0 15,21-22-15,-21 22 0,0 0 16,0 42 0,0 0-16,0 1 15,0-1-15,0 0 0,0 0 16,0 0-16,0 22 0,0-22 0,0 0 16,0 21-16,0-21 0,0 1 15,0-1-15,0 0 0,0 0 16,0 0-16,0 0 0,0 1 15,0-44 17,0 1-32,0 0 15,0 0-15,0 0 0,0 0 16,21-22-16,-21 22 0,0 0 0,21-21 16,-21 20-16,21 1 0,0 0 15,-21 0-15,22 0 0,-1 0 16,0 21-16,0 0 0,0 0 15,0 0-15,1 21 16,-22 0-16,21 0 0,0-21 16,-21 21-16,21 0 0,-21 1 0,21-1 15,-21 0-15,0 0 0,21 21 16,-21-20-16,22-1 0,-22 0 0,21-21 16,-21 21-16,0 0 0,0 0 15,21-21-15,0 22 0,0-22 16,0 0-16,1-22 15,-1 1-15,0 21 0,0-21 16,0 0-16,0 0 0,1 0 16,-1-1-16,0 1 0,0-21 0,0 21 15,0-22-15,1 22 0,-1 0 0,0-21 16,0 21-16,0-1 0,-21 1 16,0 0-16,21 21 0,1 0 15,-22 21 1,0 0-16,0 1 0,0-1 15,0 0-15,0 21 0,0-21 16,0 1-16,0-1 0,0 21 0,0-21 16,21 0-16,0 1 0,-21-1 15,21 0-15,0 0 0,22 0 0,-22 0 16,0 1-16,21-22 0,-21 21 16,22-21-16,-22 0 0,21 0 0,1 0 15,-1 0-15,0 0 0,1 0 16,-1-21-16,21 21 0,-20-22 0,-22 1 15,21 0-15,1 0 0,-22 0 16,21-22-16,-21 22 0,0 0 0,1-21 16,-22-1-16,0 22 0,0-21 15,0 21-15,0-22 0,0 22 0,0 0 16,-22 0-16,1 21 0,0-21 0,0 21 16,0 0-16,-22 0 0,22 0 15,-21 21-15,21 0 0,-22-21 0,1 42 16,21-20-16,-21-1 0,20 0 15,1 21-15,0-21 0,0 1 16,0-1-16,0 21 0,-1-21 0,22 0 16,0 1-16,0-1 0,0 0 15,0 21-15,22-42 0,-1 0 16,0 0-16,21 0 0,-21 0 0,22 0 16,-1 0-16,0-21 0,-20 0 15,20 0-15,0 0 0,1 21 0,-22-43 16,21 22-16,-21 0 0,0 0 15,1 0-15,-1-22 0,-21 22 0,21 0 16,-21 0-16,0 0 0,0-1 16,0 1-16,0 0 0,0 42 31,-21 0-31,21 1 16,-21-1-16,21 0 0,0 0 15,0 0-15,0 0 0,0 1 0,0-1 16,0 0-16,0 21 0,21-21 0,-21 1 15,21-1-15,0 0 0,0 0 16,0-21-16,1 21 0,20 0 0,0-21 16,1 0-16,-1 0 0,0 0 15,1 0-15,20 0 0,-21 0 0,1-21 16,20 21-16,-20-21 0,-1 0 16,21 0-16,-20 0 0,-1-1 15,-21-20-15,22 21 0,-1-21 0,-21 20 16,0-20-16,0 21 0,1-21 0,-22 20 15,0-20-15,0 21 0,0 0 16,0 0-16,0-1 0,-22 22 0,1 0 16,-21 0-16,21 0 0,0 22 15,-1-1-15,-20 0 0,21 0 0,0 0 16,-22 0-16,22 1 0,0 20 0,0-21 16,0 0-16,0 0 0,21 1 15,-22 20-15,22-21 0,0 0 0,0 0 16,0 1-16,22-1 15,-1-21-15,0 0 0,0 0 16,0 0-16,22 0 0,-22 0 0,0 0 16,0 0-16,21 0 0,-20-21 0,-1-1 15,0 22-15,0-21 0,21-21 16,-20 0-16,-1 20 0,-21 1 16,0-21-16,21 21 0,-21 0 0,21-22 15,-21 22-15,21 0 16,-21 0-16,0 42 31,0 0-15,0 0-16,0 0 0,0 1 15,0 20-15,0-21 0,0 21 16,-21-20-16,21 20 0,-21 0 0,21 1 16,-21 20-16,21-21 0,0 22 0,-21-22 15,21 22-15,-22-1 0,22 43 16,0-42-16,0-1 15,0 1-15,0 20 0,22-20 0,-1-1 0,-21 1 16,21-1-16,0 1 0,-21-1 16,21-20-16,-21 20 0,0-21 0,21 1 15,-21-1-15,0 0 0,0 1 0,0-22 16,0 0-16,0 0 0,-21-21 16,0 0-16,0 0 15,0 0-15,0 0 0,21-21 16,-43 21-16,22-21 0,0-21 0,-21 20 15,20-20-15,-20 0 0,0-1 0,21 1 16,-22-21-16,22-1 0,0 1 16,0 20-16,21-20 0,0-1 0,0 1 15,0 20-15,0-20 0,0 21 0,0-22 16,21 22-16,0-22 0,0 22 16,0-22-16,22 22 0,-22-21 15,0 20-15,21 1 0,-20 0 0,20-1 16,-21 1-16,21 21 0,1-22 15,-1 1-15,-21 21 0,22 0 0,-1 0 16,-21-1-16,0 1 0</inkml:trace>
  <inkml:trace contextRef="#ctx0" brushRef="#br0" timeOffset="12460.14">7324 2879 0,'21'0'31,"-21"-21"-15,21 21-16,0-22 0,0 22 16,-21-21-16,21 0 0,1 0 15,-22 0-15,21 0 0,0-1 16,-21 1-16,0 0 0,0 0 0,0 0 16,0 0-16,0-1 15,-21 22-15,0 0 16,-1 0-16,1 22 0,21-1 15,-21 0-15,0 21 0,21-21 16,-21 1-16,21 20 0,0-21 0,0 0 16,0 22-16,0-22 0,0 0 15,0 21-15,0-21 0,0 1 0,21-1 16,0 0-16,0 0 0,22-21 0,-22 21 16,21-21-16,0 0 0,-20 0 15,20 0-15,21 0 0,-20 0 16,-1 0-16,0 0 0,1-21 0,-1 0 15,0 0-15,1 0 0,-1-22 16,0 22-16,-20-21 0,20 21 0,-21-22 16,21 1-16,-20 0 0,-1-1 0,0 22 15,-21-21-15,0 21 0,0-1 16,0 1-16,0 0 0,-21 21 16,0 0-16,-22 0 0,22 0 15,-21 21-15,21-21 0,-1 21 0,-20 22 16,42-22-16,0 0 0,-21 0 0,21 22 15,0-22-15,0 0 16,21 21-16,0-21 0,0 1 0,1-1 16,-1 0-16,0 0 0,21 0 0,-21 0 15,1-21-15,-1 22 0,0-1 16,0 0-16,0-21 0,-21 21 0,0 0 16,0 0-16,-21-21 15,0 22 1,0-22-16,0 0 0,-1 0 0,1 0 15,0 0-15,-21 0 0,21 0 0,-1 0 16,1 0 0</inkml:trace>
  <inkml:trace contextRef="#ctx0" brushRef="#br0" timeOffset="13560.51">1672 4551 0,'0'0'0,"-21"-21"15,0 21-15,21-21 0,-21-1 16,21 1-16,0 0 16,21 21 15,0 0-31,0 21 15,0 0-15,0 1 0,1-1 16,-1 21-16,0-21 0,0 22 16,0-1-16,-21-21 0,0 21 0,0 1 15,0-1-15,-21 0 0,0 1 16,0-1-16,-22 0 0,22-20 0,-21 20 16,0-21-16,-1 0 0,1 0 15,21-21-15,0 0 0,-22 22 0,22-22 16,0 0-1,21-22-15,0 1 0,0 0 16,0 0-16,21 0 16,0 0-16,0-1 0,1 1 0,-1 0 15,21 21-15,-21 0 0,22-21 16,-1 21-16,-21 0 0,21 0 0,1 21 16,-1-21-16,-21 21 0,22 22 15,-1-22-15,-21 0 0,0 21 0,0 1 16,1-22-16,-22 21 0,0 0 15,0 1-15,0-22 0,0 21 0,-22 1 16,1-22-16,0 21 0,-21-21 16,21 22-16,-22-22 0,1 0 15,0 0-15,-1 0 0,1-21 0,0 21 16,-1-21-16,1 0 0,21 0 16,-22 0-16,22 0 0,0 0 15,0-21-15,0 21 0,0-21 0,-1 0 16,22 0-16,0 0 15,0-1-15,0 1 16,22 0-16,-1 21 0,0-21 16,21 0-16,1 0 0</inkml:trace>
  <inkml:trace contextRef="#ctx0" brushRef="#br0" timeOffset="13740.4">2455 5080 0,'21'0'16,"-42"0"-16,42-21 47,1 0-31</inkml:trace>
  <inkml:trace contextRef="#ctx0" brushRef="#br0" timeOffset="14481.04">4149 4614 0,'0'0'16,"0"-21"-16,0 0 0,21 0 0,-21-21 15,0 20-15,0 1 0,0 0 0,0 0 16,0 0-16,0-43 31,-21 64-31,-1 0 0,22 21 16,-21 1-16,0-1 0,0 21 16,21 0-16,-21 1 0,0-1 15,21 22-15,0-1 0,-22 1 0,22-1 16,-21 1-16,21-1 0,0 1 15,0-1-15,0 1 0,0-22 0,0 0 16,0 1-16,0-1 0,0 0 16,0-21-16,21 1 0,1-1 0,-1 0 15,-21 0-15,21-21 0,0 0 0,21 0 16,-20 0-16,-1 0 0,21 0 16,0 0-16,-20-21 0,20 0 0,0 0 15,1-1-15,-1-20 0,0 21 0,1-21 16,-1-1-16,0 1 0,-21-22 15,1 22-15,20-21 0,-42-1 16,0 22-16,0-22 0,0 1 0,0 20 16,0-20-16,-42 21 0,20-1 15,1 1-15,-21 0 0,0-1 0,-1 22 16,1-21-16,21 42 0,-22-21 16,1 21-16,0 0 0,21 0 0,-1 21 15,-20 0-15,21 0 0,0 21 16,0-20-16,-1 20 0,22 0 0,0 22 15,0-22-15,-21 0 0,21 22 16,0-22-16,0 1 0,0-1 0,0 0 16,0 1-16,0-22 0,21 0 0,-21 0 15,22 0-15,-1 0 0,0-21 16,127-21 0</inkml:trace>
  <inkml:trace contextRef="#ctx0" brushRef="#br0" timeOffset="14791.86">5016 4487 0,'-21'-21'0,"42"42"0,-63-42 0,21 21 0,0 0 15,42 0 16,0 0-31,0 0 0,0 0 16,22 0-16,-1-21 0,-21 21 16,22 0-16,-1 0 0,-21 0 0,21 0 15,1-21-15,-22 21 0,21 0 0,-21 0 16,1 0-16,-1 0 0,0 0 16,0 0-16,-42 0 31,0 0-31,0 0 0,-1 0 15,1 0-15,0 0 0,0 0 0,0 0 16</inkml:trace>
  <inkml:trace contextRef="#ctx0" brushRef="#br0" timeOffset="15056.71">5292 4445 0,'0'21'31,"0"0"-31,-22-21 0,22 22 16,0-1-16,0 0 0,0 0 0,0 0 15,0 22-15,0-1 0,0 0 0,0 1 16,0-1-16,0 21 0,0-20 16,0-1-16,0 22 0,0-22 15,0 0-15,0 1 0,0-22 0,0 21 16,0-21-16,0 0 0,0 1 16,0-1-16,0 0 0,0 0 15,22-21 16,-1-21-31,0 0 16,0 0-16,0-1 0,0 1 16,1-21-16</inkml:trace>
  <inkml:trace contextRef="#ctx0" brushRef="#br0" timeOffset="15340.55">6075 4466 0,'0'0'0,"0"-21"0,0 0 0,21 0 0,-21 42 31,0 21-15,0-21-16,0 22 0,-21-1 15,21 0-15,0 1 0,0 20 0,0 1 16,0-22-16,0 22 0,0-1 0,0-21 16,0 22-16,0-22 0,0 1 15,0 20-15,0-42 0,0 22 0,0-1 16,0-21-16,0 0 0,0 0 15,0 1-15,0-1 0,21-21 32,0-21-17,0-1-15,-21 1 0,0-21 16,21 21-16</inkml:trace>
  <inkml:trace contextRef="#ctx0" brushRef="#br0" timeOffset="15656.37">6159 4614 0,'0'-21'0,"0"42"0,-21-63 0,21 21 0,0 0 16,0 0-16,0-1 0,0 1 15,0 0-15,0 0 16,21 0-16,1 21 0,20 0 16,-21 0-16,0 0 0,22 0 15,-22 0-15,21 0 0,-21 0 0,0 21 16,22 0-16,-1 85 15,-42-85-15,0 21 16,0-20-16,0 20 0,-21-21 0,0 21 16,0-20-16,-1 20 0,-20-21 0,21 21 15,0-20-15,-22-1 0,22 0 16,-21 0-16,21-21 0,0 21 16,-1 0-16,1-21 0,0 0 0,0 0 15,0 0 1,21 22-1</inkml:trace>
  <inkml:trace contextRef="#ctx0" brushRef="#br0" timeOffset="16670.78">1228 6837 0,'0'-21'15,"0"42"-15,0-63 0,0 20 0,21 1 0,-21 0 16,0 0-16,21 0 0,-21 0 16,0-1-16,0 44 15,0-1 1,21 21-16,0-21 0,-21 22 0,0-1 16,0 0-16,0 22 0,0-22 15,0 22-15,0-22 0,0 21 0,-21-20 16,0 20-16,21-20 15,-21-1-15,0 0 0,-1-21 0,1 1 16,0-1-16,21 0 0,-21-21 16,21-21-1,0 0-15,0-1 0,0 1 16,0 0-16,21-21 0,0 21 0,0-22 16,1 22-16,-1 0 0,0 0 15,21 0-15,-21-1 0,1 1 0,20 21 16,-21 0-16,21 0 0,-20-21 15,20 21-15,0 0 0,-21 0 16,22 0-16,-22 0 0,21-21 0,-21 21 16,1-21-16,41 0 15,-42 21-15,-21-22 0,21 22 16,-21-21-16,22 0 0,-22 0 16,0 0-16,0 0 0,0-1 15,-22 1-15,1 0 0,0 21 16,0 0-1,21 21-15,-21 22 0,21-22 16,0 21-16,0-21 0,0 22 16,0-1-16,-21 21 0,21-20 0,-22-1 15,22 0-15,0 22 0,0-22 16,-21-21-16,21 22 0,-21-1 0,21-21 16,0 0-16,0 1 0,-21-22 0,21 21 15,0 0 1,21-21-1,0-21-15,0 0 0,-21-1 16,22 1-16,-1 0 0</inkml:trace>
  <inkml:trace contextRef="#ctx0" brushRef="#br0" timeOffset="16840.68">2371 7070 0,'0'0'0,"21"0"0,0 0 15,-21-21 1,21-1 31,0 22-47</inkml:trace>
  <inkml:trace contextRef="#ctx0" brushRef="#br0" timeOffset="18987">3768 7112 0,'-43'21'0,"86"-42"0,-128 42 0,64 0 0,0-21 15,-22 0-15,22 0 16,21 22-16,21-22 16,0 0-1,1 0-15,20-22 0,-21 1 16,21 21-16,1-21 0,-22 0 0,21 0 15,1 0-15,-1-1 0,0 1 16,1 0-16,-1 0 0,0-21 0,-21 20 16,22-20-16,-1 21 0,-21-21 0,0-1 15,1 1-15,-1 21 0,0-22 16,-21 1-16,0 0 0,0-1 0,0 1 16,0 21-16,0 0 0,-21 0 15,0-1-15,21 1 0,-22 21 0,1 0 16,0 0-16,0 21 15,0 1-15,21 20 0,-21 0 16,-1 1-16,22 20 0,0-21 0,0 43 16,-21-21-16,21-1 0,-21 22 0,0-1 15,21 1-15,-21 0 0,21-1 16,-21 1-16,-1 0 0,22-1 0,0 1 16,-21 21-16,21-21 0,-21-1 0,21 1 15,-21 0-15,21-1 0,0 1 16,0 0-16,0-1 0,0-20 0,0 20 15,0-20-15,0-1 0,0-20 0,0 20 16,21-20-16,0-1 0,0-21 16,1 0-16,-1 0 0,0-21 15,0 0-15,0 0 0,22-21 0,-22 0 16,21 0-16,-21-21 0,22-1 0,-22 1 16,21 0-16,0-1 0,-20-20 15,20-1-15,-21 1 0,0-1 0,0-20 16,1-1-16,-22 0 0,0 22 0,0-22 15,0 0-15,-22 22 0,1-22 16,-21 22-16,0-1 0,-1 1 0,1-1 16,0 22-16,-22 0 0,22-1 0,-1 22 15,1-21-15,0 21 0,-1-1 16,1 22-16,0-21 0,21 21 0,-1 0 16,1 0-16,42 0 31,1 0-31,20 0 0,106-42 15,-106 21 1,1 21-16,-1-21 0,22-1 16,-22 1-16,21 0 0,-20 0 0,20 0 15,-20-22-15,-1 22 0,0 0 16,1 0-16,-22-21 0,0 20 0,0 1 16,0 0-16,-21 0 0,0 0 15,0 0-15,0 42 31,0 0-31,0 0 16,-21 0-16,21 0 0,0 22 16,0-22-16,0 0 0,0 21 0,0-20 15,0-1-15,0 0 0,0 0 0,0 21 16,0-20-16,21-22 0,0 21 16,-21 0-16,22-21 0,-1 0 0,0 0 15,0 0-15,0 0 0,22 0 16,-22-21-16,0 21 0,21-21 0,-21-1 15,1 1-15,20 0 0,-21 0 0,0 0 16,0-22-16,1 22 0,-1 0 16,0-21-16,-21 21 0,0-1 0,21 1 15,-21 0-15,21 21 0,-21-21 16,0 42 0,0 0-1,0 0-15,0 1 0,0-1 0,0 0 16,0 0-16,0 21 0,0-20 15,-21-1-15,21 0 0,0 0 0,-21 0 16,21 0-16,0 1 0,0-1 0,0 0 16,0-42 15,0 0-31,0-1 16,21 1-16,0 0 15,-21 0-15,21 0 0,1 0 0,-22-1 16,21 1-16,0 0 0,-21 0 0,21 0 15,0 0-15,0 21 0,1 0 16,-22-22-16,21 22 0,0 0 0,0 22 16,0-1-16,-21 0 15,21 0-15,-21 0 0,22 0 16,-22 1-16,0-1 0,0 0 0,21 21 16,-21-21-16,21 1 0,-21 20 15,0-21-15,21 0 0,0 0 0,0 1 16,1-22-16,-1 21 0,0-21 15,21 0-15,1 0 0,-1 0 0,0 0 16,1 0-16,-1 0 0,21-21 0,-20-1 16,-1 1-16,0 0 0,22 0 15,-22 0-15,1-22 0,-1 22 0,0 0 16,-21-21-16,1-1 0,-1 22 0,-21-21 16,0 21-16,0-22 0,0 22 15,0 0-15,0-21 0,-21 21 16,-1-1-16,1 22 0,0 0 0,0 0 15,-21 0-15,20 22 0,1-1 16,0-21-16,-21 42 0,21-21 0,-1 0 16,1 1-16,0 20 0,0-21 15,0 0-15,21 22 0,0-22 16,0 0-16,0 0 0,0 0 0,0 0 16,0 1-16,21-22 0,0 21 15,0-21-15,0 0 0,1 0 16,20 0-16,-21-21 0,0 21 0,22-22 15,-22 1-15,0 0 0,0 0 0,0 0 16,0 0-16,1 21 0,-1-22 16,-21 1-16,21 0 0,-21 0 15,0 0-15,0 0 0,0 42 47,0 0-47,0 21 16,-21-21-16,21 1 0,0 20 0,-21 0 15,21 1-15,0-1 0,0 21 16,-22 1-16,22-22 0,-21 22 0,21-1 16,-21 1-16,21-1 0,0 1 0,0-1 15,0 22-15,0-22 0,0 22 0,0 0 16,0-1-16,21 1 0,0-21 16,1 20-16,-22 1 0,21-22 0,0 22 15,0-21-15,-21-1 0,21 22 16,0-43-16,-21 22 0,0-22 0,0 0 15,0 1-15,0-22 0,0 0 0,0 0 16,0-42 0,-21 0-16,0 0 15,0-1-15,0-20 0,0-21 0,-1 20 16,-20-20-16,21-1 0,0-20 0,-22 20 16,22-21-16,0 1 0,0-1 15,0 0-15,21 1 0,0 20 16,0-20-16,0-1 0,0 21 0,0 1 15,0-1-15,0 1 0,42-43 16,-42 43-16,21-1 0,0 22 16,1-22-16,20 22 0,-21-22 0,0 22 15,22-21-15,-1 20 0,0 1 0,1 0 16,-1-1-16,-21 22 0,21-21 16,1 21-16,-22-1 0,0 1 0</inkml:trace>
  <inkml:trace contextRef="#ctx0" brushRef="#br0" timeOffset="19641.14">6794 6858 0,'-21'21'0,"42"-21"63,1 0-63,-1-21 0,0 0 15,0 21-15,0-21 0,0 0 16,1-1-16,-1 1 0,-21 0 15,0 0-15,0 0 16,-21 21 0,-1 0-16,22 21 0,-21 0 15,0 0-15,0 0 0,0 1 16,21-1-16,-21 21 0,21-21 0,0 0 16,0 1-16,0 20 0,0 0 15,21-42-15,0 21 0,0 1 16,0-22-16,0 0 15,1 21-15,-1-21 0,0 0 0,0 0 16,0 0-16,0-21 0,1 21 0,-1-22 16,-21 1-16,21 21 0,0-21 15,-21 0-15,0 0 0,21-22 0,0 22 16,1 0-16,-22-21 0,21 21 0,0-22 16,0 22-16,0 0 0,0 0 15,1 0-15,-1 21 0,0 0 0,0 0 16,21 0-16,-20 0 0,-1 21 15,-21 0-15,21 0 0,0 0 0,0 0 16,-21 1-16,21 20 0,-21-21 0,0 0 16,0 0-16,0 1 15,0-1-15,0 0 0,0 0 0,0 0 16,-21-21-16,0 21 0,0-21 0,0 0 16,0 0-1,-1 0-15,22-21 16,0 0-16,0 0 0,0-21 15,0 20-15,0 1 0,0 0 16,22-21-16,-1 21 0,0-22 0,0 1 16,-21 21-16,21-22 0,0 22 0,1 0 15,-1 0-15,0 0 0,0 21 16,0-21-16,0 21 0,1 0 16,-1-22-16,-42 22 31,-1 0-31</inkml:trace>
  <inkml:trace contextRef="#ctx0" brushRef="#br0" timeOffset="19843.54">5757 6392 0,'-21'0'0,"42"0"0,-63-21 0,21 21 0,21-21 16,0 0 15,21 21-31,0 0 16,0 0-16,0-21 0,1 21 0</inkml:trace>
  <inkml:trace contextRef="#ctx0" brushRef="#br0" timeOffset="20314.27">8636 6117 0,'0'-42'0,"0"84"0,0-105 0,0 42 15,0-1-15,0 1 0,0 0 16,0 0-16,0 42 15,0 0 1,0 0-16,-21 22 0,21-22 16,0 42-16,0-20 0,0 20 0,0 1 15,-21 20-15,21-20 0,0 21 0,0-22 16,0 22-16,-22-22 0,22 1 16,0-1-16,0 1 0,-42 169 15,21-191 1,21-21-16,0 21 0,0-20 0,0-1 15,0 0-15,0 0 0,21-42 32,0 0-32</inkml:trace>
  <inkml:trace contextRef="#ctx0" brushRef="#br0" timeOffset="20643.59">8488 6604 0,'-21'-63'0,"42"126"0,-64-190 0,43 85 0,-21-22 15,21 1-15,0 20 0,0 1 0,0-106 32,21 106-32,1 20 0,20-20 15,-21 21-15,21 0 0,1 0 0,-1-1 16,22 22-16,-1 0 0,-21 0 16,22 0-16,-1 0 0,1 22 0,-22 20 15,1-21-15,-1 21 0,-21 1 0,0-1 16,-21 0-16,0 22 0,0-22 15,0 1-15,-21 20 0,-21-21 0,-1 22 16,1-22-16,0 1 0,-1-1 16,1 0-16,0-21 0,-1 22 0,1-22 15,21 0-15,0 0 0,0-21 0,-1 21 16,22 1-16,-21-22 0,42 21 31,1-21-31,-1 0 0,0 0 16,0 0-16,0 0 0,0 0 0,1 0 15</inkml:trace>
  <inkml:trace contextRef="#ctx0" brushRef="#br0" timeOffset="22272.13">9186 6985 0,'43'0'31,"-22"-21"-31,0 21 0,-21-21 0,21 0 16,0-1-16,0 1 0,1 0 0,-1 0 16,0 0-16,0-22 0,0 22 15,0-21-15,1 0 0,-22-1 0,21-20 16,-21 42-16,0-1 0,0 1 16,0 0-16,-21 21 15,-1 0-15,1 0 0,0 0 0,0 21 16,0 0-16,0 1 0,-1-1 0,1 21 15,21-21-15,-21 22 0,21-22 16,0 0-16,0 21 0,0-21 0,0 22 16,0-22-16,21 0 0,0 0 15,1 0-15,-1 1 0,0-22 0,0 21 16,0-21-16,0 0 0,1 21 16,-1-21-16,0 0 0,0 0 0,0 0 15,0 0-15,22 0 0,-22 0 0,0-21 16,21 21-16,-20-21 0,20-1 0,-21 22 15,21-21-15,-20 0 0,20-21 16,-21 21-16,0-1 0,22-20 0,-22 0 16,0 21-16,-21-22 0,21 22 0,-21-21 15,21 21-15,-21-1 0,21 1 16,-21 42 0,-21 1-1,0-1-15,0 0 0,21 21 16,-21-21-16,21 22 0,-21-22 0,-1 21 15,22-21-15,0 22 0,0-22 0,0 0 16,0 0-16,0 0 0,0 1 16,0-1-16,22-21 0,-1 0 0,0 21 15,0-21-15,0 0 0,0 0 0,22 0 16,-1 0-16,-21 0 0,22-21 0,-1 21 16,-21-21-16,21-1 0,1 1 15,-22 0-15,0 0 0,21 0 0,-20 0 16,-1-22-16,-21 22 0,21-21 15,0 21-15,-21-22 0,0 22 16,0 0-16,0 0 0,0 0 0,0 42 31,0 0-31,0 0 0,0 0 16,-21 0-16,0 1 0,21 20 0,-21-21 16,21 0-16,-22 22 0,22-22 0,-21 0 15,0 0-15,21 0 0,0 0 0,0 1 16,-21-22-16,21 21 0,21-42 62,-21-1-62,21 1 0,0 0 16,-21 0-16,22 0 0,-1-22 0,0 22 16,0 0-16,0-21 0,0 21 0,1-1 15,-1 1-15,0 21 16,0 0-16,-21 21 15,0 1-15,0-1 0,0 0 16,0 0-16,0 0 0,0 0 16,0 1-16,0-1 0,0 0 0,0 0 15,0 0-15,21 0 0,0 1 16,-21-1-16,22-21 0,-1 21 0,0 0 16,0-21-16,0 0 0,0 0 0,22 0 15,-22 0-15,21 0 0,-21 0 16,22 0-16,-1 0 0,-21-21 0,22 0 15,-22 21-15,21-21 0,-21-22 16,0 22-16,22 0 0,-22-21 0,0-1 16,0 1-16,0 0 0,1-22 0,-1 22 15,-21-22-15,21 1 0,-21 20 16,21-20-16,-21 21 0,0 20 0,0-20 16,0 21-16,0-21 0,0 20 0,0 1 15,-21 21 16,0 0-15,0 21-16,21 1 16,0-1-16,-22 0 0,22 0 15,-21 21-15,21-20 0,0 20 0,-21 0 16,21 1-16,0-1 0,0 21 16,0-20-16,0-1 0,-21 0 0,21-20 15,0 20-15,0 0 0,-21-21 0,21 22 16,0-22-16,0 0 0,0 0 0,0 0 15,0 1-15,0-1 0,0 0 16,21-21-16,0 0 0,0 21 16,0-21-16,1 0 0,-1 0 0,0 0 15,0 0-15,21 0 0,-20 0 16,-1-21-16,21 0 0,-21 0 0,22-1 16,-1 1-16,0 0 0,1 0 0,-1 0 15,-21-22-15,21 1 0,1 21 0,-22-21 16,0-1-16,0 22 0,0-21 15,-21 21-15,0-1 0,-21 22 16,0 0 0,0 22-16,0-22 0,0 21 15,-1 0-15,22 0 0,0 0 0,0 0 16,0 1-16,0-1 0,0 0 0,0 0 16,0 0-16,0 0 15,0 1-15,22-1 0,-1 0 16,0 0-16,0 0 0,-21 0 15,21-21-15,-21 22 0,0-1 16,0 0 0,-21-21-1,0 21-15,0-21 0,0 0 0,-1 0 16,1 0-16,0 0 16,0 0-16,0 0 0,0-21 15,21 0-15,0 0 0,-22 21 16,1-22-16,21 1 0,-21 0 0,21 0 15</inkml:trace>
  <inkml:trace contextRef="#ctx0" brushRef="#br0" timeOffset="22508.08">11261 6350 0,'0'0'0,"42"-42"31,-21 42-31,0-21 0,22 21 16,-1 0-16,0-22 0,1 1 0,-22 21 0,21 0 16,22-21-16,-22 21 0,-21 0 0,21-21 15,1 21-15,-22 0 16,21 0-16,-21 0 0,1 0 0,-22-21 16,-43 21-1,22 0-15,0-21 16,0 21-16</inkml:trace>
  <inkml:trace contextRef="#ctx0" brushRef="#br0" timeOffset="22912.17">9821 5969 0,'0'0'15,"-21"21"-15,21 0 0,0 1 16,0-1 0,21-21-16,22 0 0,-22 0 15,0 0-15,21 0 0,-21 0 16,22 0-16,-1 0 0,-21-21 0,0 21 15,1-22-15,-1 22 0,0-21 16,-21 0-16,0 0 16,0 0-16,-106 0 31,85 21-31,0 0 0,0 0 16,-1 0-16,1 21 15,0 0-15,21 0 16,-21 0-16,21 0 0,0 1 15,0-1-15,-21 0 0,0 0 16</inkml:trace>
  <inkml:trace contextRef="#ctx0" brushRef="#br0" timeOffset="23728.4">1270 9059 0,'0'0'16,"0"22"-16,0-1 31,21-21-31,0 0 16,0 0-16,22 0 0,-22 0 0,21 0 15,1 0-15,-1 0 0,0 0 16,1 0-16,-22-21 0,21 21 0,-21 0 16,0 0-16,1 0 0,-44 0 31,1 0-15,-21 0-16</inkml:trace>
  <inkml:trace contextRef="#ctx0" brushRef="#br0" timeOffset="24268.29">1206 9144 0,'0'21'0,"-63"64"31,42-64-31,21 0 0,-21 0 0,21 1 16,-22-1-16,1 0 0,21 0 15,0 0-15,-21 0 0,21 1 16,-21-22-16,21-22 47,0 1-31,0 0-16,21 21 15,0-21-15,0 21 0,-21-21 16,22 0-16,-1 21 0,0 0 15,0 0-15,0 0 0,22 0 0,-1 0 16,-21 0-16,21 0 0,1 0 16,-1 0-16,0 21 0,1 0 0,-1-21 15,-21 21-15,22 0 0,-22 22 16,0-22-16,0 0 0,-21 21 0,0-21 16,0 22-16,0-22 15,-42 21-15,21-21 0,-22 22 0,1-22 16,0 0-16,-1 0 0,1 0 0,0 1 15,-1-1-15,1-21 0,0 0 16,20 21-16,-20-21 0,21 0 16,0 0-16,0 0 0,-1 0 0,1 0 15,0 0-15,0-21 0,21 0 16,0-1 0,0 1-1,0 0 1,21 21-16,0 0 0,0-21 0</inkml:trace>
  <inkml:trace contextRef="#ctx0" brushRef="#br0" timeOffset="24488.25">2222 9610 0,'0'0'15,"22"0"64,-1-21-64</inkml:trace>
  <inkml:trace contextRef="#ctx0" brushRef="#br0" timeOffset="26111.36">3979 9123 0,'21'-21'0,"-42"42"0,64-63 16,-43 20-16,0 1 0,0 0 16,21 0-16,-21 0 0,0 0 0,0-1 15,0 1-15,0 0 0,0 0 16,0 42 62,0 0-31,21-21-16,-21-21 16,0 0 62,0 0-93,0 0 0,0-1-1,-21 22-15,0 0 0,-22-21 16,22 21-16,0 0 0,-21 0 16,20 0-16,-20 0 0,0 0 0,-1 0 15,1 21-15,21 1 0,-21 20 16,-1-21-16,1 21 0,21 22 0,0-22 15,-22 22-15,43-1 16,-21 1-16,21-1 0,0 1 0,0-1 16,0 1-16,0-1 0,21-20 0,0 20 15,1-21-15,-1 1 0,21-1 16,-21-21-16,22 0 0,-1 1 0,0-1 16,1 0-16,-1-21 0,0 0 0,22 0 15,-22 0-15,22 0 0,-22-21 16,21 0-16,-20-1 0,20 1 0,-20-21 15,20 21-15,1-22 0,-22 1 16,0 0-16,1 21 0,-1-22 0,0 1 16,-21 0-16,-21 20 0,0-20 15,0 0-15,0 21 0,0-22 0,-21 22 16,0 0-16,0 0 0,-21 21 16,20 0-16,-20 0 0,0 0 0,21 0 15,-22 0-15,1 21 0,0 0 0,20 0 16,-20 0-16,21 22 0,0-22 15,0 21-15,-1 1 0,1-1 0,21-21 16,0 21-16,0 1 0,0-22 16,0 21-16,0-21 0,0 1 0,0-1 15,21 0-15,1-21 16,-1 0-16,0 0 0,21 0 16,-21 0-16,1-21 0,20 0 15,-21-1-15,21 1 0,-20 0 0,20 0 16,-21-21-16,0 20 0,0-20 15,1 21-15,-1 0 0,-21-22 0,21 22 16,-21 0-16,0 0 0,0 0 0,0 0 16,-21 21-1,21 21 1,0 0-16,-21 0 0,21 0 0,0 22 16,0-22-16,0 0 0,0 21 15,0-21-15,0 1 0,0 20 0,21-21 16,0 0-16,0 0 0,0-21 15,0 22-15,1-22 0,-1 0 0,21 0 16,-21 0-16,22 0 0,-1 0 16,-21 0-16,21-22 0,1 1 0,-22 0 15,21 0-15,-21 0 0,22 0 0,-22-1 16,0-20-16,0 21 0,0-21 16,1 20-16,-1-20 0,-21 21 0,0-21 15,0 20-15,21-20 0,-21 21 0,21 0 16,-21 0-16,0 42 31,0 21-31,0-21 0,0 149 31,0-128-31,0 21 0,0 1 16,0-1-16,0 1 0,0-1 0,0 1 16,0-1-16,-21 22 0,21-21 15,-21 20-15,21-20 0,0 20 0,0 1 16,0 0-16,0-22 0,0 22 0,-21-22 15,21 1-15,0-1 0,-22-20 0,22 20 16,0-42-16,0 22 0,0-22 16,0 0-16,0 0 0,0-42 15,22 0-15,-22-21 16,21 20-16,-21-20 0,0 0 0,21-1 16,-21-20-16,21 21 0,-21-22 15</inkml:trace>
  <inkml:trace contextRef="#ctx0" brushRef="#br0" timeOffset="26416.79">5228 9504 0,'-21'-42'0,"42"84"0,-42-127 15,21 43-15,0 21 0,0-22 16,0 22-16,0 0 0,21 0 0,0 21 16,0-21-16,1 0 0,20 21 0,0 0 15,1 0-15,-1 0 0,21 0 16,-20 21-16,-1 0 0,0 0 15,-20 0-15,-1 0 0,0 22 0,-21-22 16,0 21-16,0 1 0,-21-22 16,0 21-16,-1-21 0,-20 22 0,21-22 15,-21 21-15,-1-21 0,1 0 0,0 1 16,20-22-16,-20 21 0,21-21 16,0 0-16,0 0 0,-1 0 15,22-21 1,22-1-16,-1 1 0,0 0 15,0-21-15,21 21 0,-20-22 0,-1 22 16,21-21-16</inkml:trace>
  <inkml:trace contextRef="#ctx0" brushRef="#br0" timeOffset="26688.64">6138 8700 0,'0'-22'0,"0"44"0,0-65 0,0 22 16,-21 21-1,21 21-15,-21 0 0,0 1 16,21 20-16,0 0 0,-21 1 0,-1-1 16,1 21-16,21 1 0,0-22 15,0 22-15,-21-1 0,21-20 0,-21-1 16,21 21-16,0-20 0,0-1 0,0-21 16,0 22-16,0-1 0,0-21 15,0 0-15,0 0 0,21-21 16,0 22-16,0-22 0,1 0 15,-1 0-15,0 0 0,0-22 16,0 1-16,0 0 0,1 0 0,-22 0 16,0 0-16,0-1 0,0 1 0</inkml:trace>
  <inkml:trace contextRef="#ctx0" brushRef="#br0" timeOffset="28018.54">5927 9186 0,'-43'0'0,"86"0"0,-107 22 15,43-1-15,21 0 16,21-21 0,0 0-16,0 0 0,1 21 0,20-21 15,0 0-15,-21 0 0,22 0 0,-1 0 16,0 0-16,1-21 0,-1 21 16,0-21-16,22 0 0,-1-1 0,1 1 15,-1 0-15,1 0 0,-1 0 0,-20 0 16,20-22-16,-20 22 0,-22 0 15,0 21-15,0-21 0,-21 0 0,-21 21 32,0 0-32,0 21 15,-1-21-15,1 21 0,0 0 0,0 0 0,-21 22 16,20-22-16,22 21 0,-21-21 16,0 22-16,21-1 0,0-21 15,0 21-15,0-20 0,0 20 0,0-21 16,0 0-16,21 0 0,0 1 0,1-1 15,-1 0-15,0-21 0,0 0 16,21 21-16,1-21 0,-22 0 0,21 0 16,1 0-16,-1-21 0,0 0 0,1 0 15,-1-1-15,0 1 0,1 0 0,-22 0 16,0-21-16,21 20 16,-21-20-16,-21-21 0,22 20 0,-1 1 15,-21-22-15,0 1 0,0-1 0,0 1 16,0 21-16,0-22 0,0 22 15,0-1-15,0 1 0,21 0 0,-21 21 16,0-1-16,0 44 16,0-1-1,0 0-15,0 21 0,0 1 0,0 20 16,0-21-16,0 22 0,0-1 0,-21-20 16,21 20-16,0-20 0,0 20 0,0-21 15,-21 1-15,21-1 0,0-21 16,-22 22-16,22-22 0,0 21 15,0-21-15,-21 0 0,21 1 0,-21-22 16,42-22 15,0 22-31,-21-21 16,22 0-16,-1 0 0,0-21 0,-21 20 16,21 1-16,0-21 0,0 21 15,1-22-15,-1 22 0,0 0 0,0 0 16,0 0-16,-21 0 0,21 21 0,1 0 15,-1 0-15,0 0 0,0 21 16,0 0-16,-21 0 0,21 0 16,-21 22-16,22-22 0,-22 0 15,0 0-15,21 0 0,0-21 0,0 21 16,0 1-16,0-1 0,1 0 16,-1-21-16,21 21 0,-21-21 15,0 0-15,22 0 0,-22 0 0,21 0 0,1 0 16,-1 0-16,-21 0 0,21 0 15,1-21-15,-1 0 0,-21 21 0,22-21 16,-22-1-16,0 1 0,0 0 0,0 0 16,0-21-16,1-1 0,-22 22 15,21-21-15,-21-1 0,0 1 0,0 0 16,0-1-16,0 1 0,0 0 16,0 21-16,-21-1 0,-1 1 0,1 0 0,0 21 15,0 0-15,0 0 0,0 0 16,-1 0-16,-20 21 0,21 22 15,0-22-15,0 21 0,-1 0 0,1 1 16,0-1-16,0 0 0,0-20 16,21 20-16,0 0 0,0 1 0,0-22 15,0 21-15,0-21 0,0 0 0,0 1 16,0-1-16,21 0 0,0-21 0,0 0 16,0 21-16,1-21 0,-1 0 15,0 0-15,0 0 0,0 0 0,0-21 16,-21 0-16,22 21 0,-1-21 0,0-1 15,-21 1-15,21 0 16,-21 0-16,21-21 0,0 20 0,-21-20 16,0 21-16,0-21 0,22 20 0,-22 1 15,0 0-15,0 0 0,21 21 0,-21 21 32,0 0-32,0 0 0,0 1 0,0-1 15,0 0-15,0 21 0,0-21 0,0 1 16,0-1-16,0 0 0,0 0 15,0 0-15,21 0 0,0-21 16,0 0-16,22 22 0,-22-22 16,21 0-16,-21 0 0,0 0 0,22 0 15,-22 0-15,0 0 0,0 0 0,0 0 16,1-22-16,-1 1 0,0 21 16,0-21-16,0 21 0,-21-21 0,0 0 15,21 0-15,1 21 0,-1-22 16,-21 1-16,21 0 0,0 21 0</inkml:trace>
  <inkml:trace contextRef="#ctx0" brushRef="#br0" timeOffset="28232.55">9313 9165 0,'0'21'31,"21"-21"47</inkml:trace>
  <inkml:trace contextRef="#ctx0" brushRef="#br0" timeOffset="29371.61">1333 10986 0,'22'0'0,"20"-64"31,-42 43-15,-21 21 15,0 0-31,-1 0 0,1 21 0,0-21 16,0 21-16,0 22 0,0-22 15,-1 21-15,1 22 0,21-22 16,-21 21-16,0 1 0,21-1 0,0 1 16,-21-1-16,21 1 0,-21-22 15,21 22-15,0-22 0,0 22 0,0-22 16,0 0-16,21-21 0,0 22 16,0-22-16,21 0 0,-20 0 0,20 0 15,0-21-15,1 0 0,-1 0 16,0 0-16,22 0 0,-22 0 15,0-21-15,1 0 0,-1 0 0,0 0 16,1 0-16,-22-1 0,21 1 16,-21 0-16,1 0 0,-22-21 0,0 20 15,0 1-15,0-21 0,0 21 16,0-22-16,-22 22 0,1 0 0,0 0 16,-21 0-16,21 0 0,-22 21 15,1 0-15,0 0 0,20 21 0,-20 0 16,0 0-16,21 0 0,-22 0 15,22 22-15,0-22 0,0 21 0,0-21 16,21 22-16,0-22 0,0 0 16,0 21-16,0-20 0,0-1 15,0 0-15,0 0 0,21-21 0,-21 21 16,21-21-16,0 0 0,0 0 16,0 0-16,1 0 0,-1 0 0,0 0 15,21-21-15,-21 0 0</inkml:trace>
  <inkml:trace contextRef="#ctx0" brushRef="#br0" timeOffset="29651.46">2455 11557 0,'21'0'16,"-21"-21"15,0 0 16,22 21 0</inkml:trace>
  <inkml:trace contextRef="#ctx0" brushRef="#br0" timeOffset="32395.79">4106 10859 0,'0'0'0,"21"-22"16,1 1-16,-1 0 0,-21-21 0,21 42 16,-21-21-16,21-1 0,-21 1 15,0 0-15,0 0 0,0 0 16,0 42 15,0 21-31,0 1 0,0-1 16,0 0-16,0 22 0,0-1 15,0 1-15,0-1 0,0 22 0,0-22 16,0 1-16,0-1 0,0-20 16,0 20-16,0-20 0,0-1 15,0 0-15,0 1 0,0-22 0,0 0 16,0 0-16,0 0 0,0 0 0,0-42 47,-21 0-47,21 0 0,0-21 0,0 20 15</inkml:trace>
  <inkml:trace contextRef="#ctx0" brushRef="#br0" timeOffset="32976.68">4170 10901 0,'0'0'0,"0"-21"0,-21 0 15,21-1-15,0 1 0,0 0 16,0 0-16,0 0 0,21 0 0,0 21 15,0-22-15,0 1 0,22 0 16,-1 21-16,0 0 0,1 0 0,-1 0 16,21 0-16,-20 0 0,20 21 15,-20 0-15,-1 1 0,-21-1 0,0 21 16,0 0-16,-21-20 0,0 20 0,-21 0 16,0 1-16,0-22 0,-21 21 15,-1 0-15,-20-20 0,20 20 0,1-21 16,-21 21-16,20-20 0,1-1 15,0 0-15,20 0 0,-20-21 16,21 0-16,0 0 0,21-21 31,0 0-31,21 0 16,21-1-16,-21 22 0,22-21 0,20 21 16,-20 0-16,20-21 0,1 21 0,-1 0 15,1 0-15,-1 0 0,1 21 16,-1-21-16,1 21 0,-22 1 0,0 20 15,1-21-15,-1 0 0,-21 22 16,0-22-16,-21 21 0,0 0 16,0 1-16,0-22 0,-21 21 0,-21-21 15,21 22-15,-22-22 0,22 21 0,-21-21 16,-1 1-16,1-1 0,-21-21 16,20 21-16,1-21 0,-22 0 0,22 0 15,-21 0-15,20 0 0,1 0 0,0 0 16,-1-21-16,1 21 0,0-21 15,20-1-15,1 22 0,0-21 0,0 0 16,0 21-16,21-21 0,0 0 16,0 0-1,21 21-15,0-22 0,0 22 0,22 0 16,-1-21-16,0 21 0,1-21 16,-1 21-16</inkml:trace>
  <inkml:trace contextRef="#ctx0" brushRef="#br0" timeOffset="33769.04">5630 11240 0,'0'-22'16,"0"44"-16,0-65 0,0 22 0,0 0 0,-21 0 16,0 0-16,0-1 0,0 1 0,-1 0 15,1 0-15,0 21 0,0-21 16,0 21-16,0 0 0,-1 0 15,1 0-15,0 0 0,0 21 0,0 0 16,0 0-16,21 22 0,0-1 16,-22 0-16,22 1 0,-21-1 0,21 0 15,0 22-15,-21-22 0,21 0 0,0 1 16,0-1-16,0 0 0,0-20 16,0 20-16,0-21 0,0 0 0,0 0 15,0 1-15,21-22 16,0 0-16,1 0 0,-1 0 0,0 0 15,0-22-15,0 1 0,0 0 16,1 0-16,20 0 0,-21-22 16,0 22-16,0-21 0,1 0 0,20-1 15,-21 1-15,0 0 0,0-22 16,-21 43-16,22-21 0,-1-1 0,-21 22 16,0 0-16,21 21 15,-21 21 1,0 0-16,21 0 0,-21 1 15,0 20-15,0-21 0,0 21 0,0-20 16,0 20-16,0-21 0,0 21 16,0-20-16,0-1 0,0 0 0,21 21 15,0-42-15,-21 21 0,22 1 16,-1-22-16,0 0 0,0 0 16,0 0-16,0 0 0,1 0 0,-1 0 15,21 0-15,-21 0 0,0-22 0,22 1 16,-22 0-16,0 0 0,21 0 15,-20-22-15,-1 22 0,0-21 0,0 0 16,-21-1-16,0 22 0,21-21 0,-21-1 16,0 1-16,0 21 0,0 0 0,0 0 15,-21 21 1,21 21 0,0 0-16,0 0 0,0 0 15,0 0-15,0 22 16,0-22-16,0 0 0,0 21 0,0-20 15,0-1-15,0 21 0,21-21 0,-21 0 16,0 1-16,21-1 0,-21 0 16,0 0-16,0 0 0,0 0 0,0 1 15,22-22-15,-1 21 0,0-21 16,0 0-16,0 0 0,0 0 16,1 0-16,-1 0 0,0-21 15,0 21-15,21-22 0,-20 1 0,-1 0 16,21 0-16,0 0 0,-20 0 0</inkml:trace>
  <inkml:trace contextRef="#ctx0" brushRef="#br0" timeOffset="35340.33">7070 11007 0,'0'-21'0,"0"42"0,0-64 0,0 22 16,0 0-16,0 0 0,-22 21 15,1 0-15,0 0 16,0 0-16,0 0 0,21 21 15,-21 0-15,-1 0 0,1 1 0,0 20 16,21-21-16,0 21 0,0 1 0,0-1 16,-21 0-16,21 1 0,0 168 31,0-189-31,0-1 16,21 0-16,0 0 0,0-21 0,1 21 15,-1-21-15,0 0 0,0 0 16,0 0-16,22 0 0,-22 0 0,0-21 15,21 21-15,-21-21 0,1 0 16,20 0-16,-21-1 0,0 1 0,0-21 16,1 21-16,20-22 0,-21 1 0,0 0 15,0 21-15,-21-22 0,22 1 0,-22 21 16,21 0-16,-21-1 0,0 44 47,0-1-47,0 21 0,0-21 0,-21 0 15,21 22-15,0-22 0,-22 21 16,22-21-16,0 22 0,0-22 0,0 21 16,0-21-16,0 1 0,0-1 0,0 0 15,0 0-15,22 0 0,-1-21 0,0 0 16,0 0-16,0 0 0,0 0 16,1 0-16,-1 0 0,0 0 0,0 0 15,0-21-15,0 21 0,1-21 0,-1 0 16,0 0-16,-21-1 0,0 1 15,0-21-15,0 21 0,0-22 16,0 22-16,0-21 0,0 0 0,-21 20 16,0-20-16,-1 21 0,1 0 0,-21 0 15,21-1-15,0 1 0,-1 21 16,1 0-16,42 0 31,1 0-31,20 0 16,0 0-16,1 0 0,-1 0 0,0 0 15,1 0-15,20 0 0,1 0 0,-1-21 16,1 21-16,-1 0 0,-21 0 16,22-21-16,-1 0 0,-20 21 15,-1 0-15,0 0 0,1 0 0,-22 0 16,0 0-16,0 0 0,-42 0 31,0 0-31,0 0 0,0 21 16,-22-21-16,22 21 0,-21 0 0,21 0 15,-22 1-15,22-1 0,0 21 0,0-21 16,-22 22-16,22-1 0,0-21 16,21 21-16,-21 1 0,0-22 0,21 0 15,0 21-15,0-20 0,0-1 0,0 0 16,0 0-16,21-21 0,0 21 16,0-21-16,0 0 0,1 0 15,-1 0-15,21 0 0,-21 0 0,0 0 16,22-21-16,-22 21 0,0-21 0,0 0 15,22 0-15,-22-22 0,0 22 16,0-21-16,0-1 0,-21 1 0,21 0 16,1-1-16,-1-20 0,-21 21 0,0-22 15,0 22-15,21-22 0,-21 22 16,0-22-16,0 22 0,0-21 0,21 20 16,-21 1-16,0 0 0,0 20 0,0 1 15,0 0-15,0 42 16,0 0-16,-21 22 15,0-1-15,21 0 0,0 22 16,0-22-16,-21 22 0,21-22 0,0 22 16,0-22-16,-22 21 0,22-20 15,0 20-15,0-20 0,0-1 0,0 0 16,0 1-16,0-22 0,0 0 0,0 0 16,0 0-16,22 0 0,-1 1 15,0-22-15,0 0 0,0 0 16,0 0-16,1 0 0,-1 0 0,0-22 15,0 22-15,0-21 0,0 0 16,85-85 0,-85 85-16,-21 0 15,22 0-15,-22 0 0,21-1 0,-21 1 16,21 0-16,-21 0 16,0 42 30,21-21-46,0 0 0,0 0 16,1 0-16,-1 0 0,0 0 0,0 0 16,0 0-16,0-21 0,1 21 15,-1-21-15,0 0 0,0 21 0,0-22 16,0 1-16,1 0 0,-1 0 0,-21 0 16,0 0-16,21-1 0,-21 1 15,0 0-15,0 0 0,0 0 16,-21 0-16,0 21 0,-1 0 15,1 0-15,0 0 0,0 21 0,-21 0 16,20 0-16,-20 0 0,21 0 16,-21 22-16,20-1 0,1 0 0,0 1 15,0-1-15,21 0 0,0-20 0,0 20 16,0 0-16,0-21 0,0 1 16,0-1-16,21 0 0,0 0 0,0 0 15,22-21-15,-22 0 0,0 0 16,0 0-16,22 0 0,-22 0 0,21 0 15,-21 0-15,22 0 0,-22-21 16,21 21-16,-21-21 0,0 0 0,1 21 16,-1-21-16,-21-1 0,21 1 0,0 0 15,-21 0-15,0 0 0,0 0 16</inkml:trace>
  <inkml:trace contextRef="#ctx0" brushRef="#br0" timeOffset="35504.37">9694 11303 0,'0'0'16,"21"0"-16,-21 21 16,-21-21 15,0 21-15,0-21-16,0 0 0,0 0 15,-1 22-15,1-22 16</inkml:trace>
  <inkml:trace contextRef="#ctx0" brushRef="#br0" timeOffset="36304.19">1566 12785 0,'0'0'0,"-21"0"15,0 0-15,0 0 0,0 0 0,-1 21 16,1 0-16,0 0 0,0 0 16,0 1-16,21-1 0,0 21 0,0-21 15,0 0-15,0 1 0,42-1 16,-21 21-16,0-42 0,22 21 0,-22 0 15,21-21-15,1 0 0,-1 0 16,0 0-16,22 0 0,-22 0 0,0 0 16,1 0-16,-1-21 0,0 0 15,1 0-15,-1 0 0,0 0 0,1-1 16,-22 1-16,21 0 0,-21-21 16,-21 21-16,0-1 0,0 1 15,0 0-15,0 0 0,0 0 16,0 0-16,-21 21 0,0 0 15,0 21-15,0 0 0,21 0 16,-21 21-16,-1 1 0,22-1 0,-21 22 16,21-22-16,0 21 0,0-20 15,0 20-15,-21-20 0,21 20 0,-21-21 16,21 22-16,0-22 0,0 1 0,-21-1 16,21 0-16,0 1 0,-21-22 15,21 21-15,0-21 0,0 0 0,0 1 16,0-44 15,0 1-15</inkml:trace>
  <inkml:trace contextRef="#ctx0" brushRef="#br0" timeOffset="36504.07">1630 13462 0,'0'21'0,"0"-42"0,21 42 31,0-21-15,0 0-16,0 0 15,22 0-15,-22 0 0,0 0 0,21-21 16,1 21-16,-22 0 0,21-21 16,-21 21-16,1-21 0,20 21 0,-21-21 15,21 21-15,-20-22 0,20 1 16</inkml:trace>
  <inkml:trace contextRef="#ctx0" brushRef="#br0" timeOffset="36691.97">2815 13272 0,'42'0'31,"-42"21"0,22-21 1</inkml:trace>
  <inkml:trace contextRef="#ctx0" brushRef="#br0" timeOffset="37473.07">4784 12700 0,'0'0'15,"-22"-42"-15,-41-106 32,42 126-32,0 22 0,-1 0 15,1 0-15,0 0 0,0 0 0,0 0 16,-22 22-16,22-1 0,0 0 0,-21 21 15,21 22-15,-1-22 0,1 22 16,0 20-16,0-20 0,21 20 0,0-20 16,0-1-16,-21 1 0,21-1 15,0 1-15,0-22 0,21 22 0,0-22 16,0 0-16,0 1 0,1-22 0,20 0 16,0 0-16,1 0 0,-1-21 15,0 0-15,1 0 0,-1 0 16,21-21-16,-20 0 0,-1 0 0,0 0 15,1 0-15,-22-1 0,21-20 16,-21 21-16,1-21 0,-1 20 0,-21-20 16,0 0-16,0 21 0,0-22 15,0 1-15,-21 21 0,-1-22 0,1 22 16,0 0-16,0 0 0,0 0 0,0 0 16,-1 21-16,1 0 15,21 21 1,0 0-16,0 0 15,0 0-15,21 22 0,1-22 0,-1 21 16,0 0-16,0 1 0,0-1 16,0 0-16,1 22 0,-22-1 0,0-20 15,21 41-15,-21-20 0,0-1 16,0 1-16,0 21 0,0-22 0,0 22 16,0-22-16,0 22 0,-21 0 0,21-1 15,-22 1-15,1-22 0,21 22 16,-21-21-16,0-1 0,21 1 0,-21-1 15,0-21-15,21 22 0,-22-43 0,22 21 16,0-20-16,0-1 16,0-42-1,0-1-15,64-168 16,-43 148 0</inkml:trace>
  <inkml:trace contextRef="#ctx0" brushRef="#br0" timeOffset="39985.44">5736 13420 0,'21'-43'15,"-42"86"-15,42-107 0,-21 22 0,0 21 16,0 0-16,0-1 0,0 1 0,-21-21 16,0 21-16,-85-64 15,85 64-15,0 0 16,0 21-16,-22 0 0,22 0 15,0 0-15,-21 0 0,20 0 0,1 0 16,-21 21-16,21 0 0,0 21 0,-1-20 16,-20 20-16,21 0 0,0 1 15,21-1-15,-21 0 0,21 1 0,-22-1 16,22 0-16,0-21 0,0 22 0,0-22 16,0 0-16,0 0 0,0 0 15,22 1-15,-1-22 0,0 0 16,0 0-16,0 0 0,22-22 15,-22 1-15,21 0 0,0 0 0,1 0 16,-22 0-16,21-1 0,1-20 0,-22 21 16,21-21-16,0-1 0,-20 22 15,-1-21-15,0-1 0,0 1 0,0 21 16,-21 0-16,0 0 0,0-1 0,0 1 16,0 42-1,0 1 1,-21 105-1,21-106-15,0 21 0,0-21 16,0 22-16,0-22 0,0 21 0,0-21 16,21 0-16,0 1 0,1-1 15,-1 0-15,21-21 0,-21 0 16,22 0-16,-22 0 0,21 0 0,-21 0 16,22-21-16,-1 21 0,-21-21 15,0-1-15,22 1 0,-22-21 0,0 21 16,0 0-16,0-22 0,-21 22 0,0-21 15,21 21-15,-21-22 0,0 22 0,0-21 16,0 21-16,0-1 0,0 1 16,0 42-1,0 1 1,0 20-16,0-21 0,-21 0 0,21 0 16,0 22-16,0-22 0,0 0 15,0 21-15,0-20 0,0-1 0,0 0 16,0 21-16,0-21 0,0 1 15,0-1-15,0 0 0,21-21 16,1 0 0,-22-21-16,0 0 15,0-1-15,21 1 0,-21 0 16,0 0-16,0 0 0,0-22 16,0 22-16,0-21 0,0 21 15,0-22-15,0 1 0,21 21 0,-21-21 16,21 20-16,-21 1 0,0 0 15,21 21-15,0 0 16,1 21-16,-1-21 16,0 43-16,-21-22 0,21 0 15,-21 0-15,0 21 0,21-20 0,0-1 16,1 0-16,-22 21 0,21-21 0,0 1 16,0-1-16,0 0 0,0 0 15,1 0-15,-1-21 0,0 21 16,0-21-16,0 0 0,0 0 0,1 0 15,-1 0-15,0-21 16,0 0-16,0 0 0,0 0 0,1 0 16,20-1-16,-21 1 0,0 0 0,0-21 15,1 21-15,-1-22 0,0 1 16,0 21-16,0-22 0,0 22 0,1-21 16,-22 21-16,0 0 0,0 42 31,0 0-31,0 0 0,0 0 15,0 0-15,0 1 0,0-1 0,0 0 16,0 21-16,0-21 0,0 1 16,0-1-16,21 0 0,-21 0 0,21 0 15,0 0-15,0 1 0,0-1 16,1-21-16,-1 0 0,21 0 16,-21 0-16,0 0 0,1 0 0,-1 0 15,0 0-15,0 0 0,21-21 16,-20-1-16,-1 1 0,0 0 0,21 21 15,-21-42-15,1 21 0,-1-1 16,-21 1-16,21 0 0,-21-21 0,21 21 16,-21-1-16,0 1 0,0 0 0,0 0 15,0 42 1,0 0-16,0 0 16,0 1-16,0-1 0,0 0 0,0 0 15,0 0-15,0 0 0,0 22 16,0-22-16,21 0 0,0 0 15,1-21-15,-1 21 0,0 1 0,0-22 16,0 0-16,22 21 0,-22-21 16,21 0-16,-21 0 0,22 0 0,-22 0 15,21 0-15,-21-21 0,22 21 0,-22-22 16,0 1-16,0 21 0,0-21 0,0 0 16,1 0-16,-22 0 0,0-22 15,21 22-15,-21 0 0,21-21 0,-21 20 16,0 1-16,0 0 0,0 42 31,0 0-31,0 1 16,0-1-16,0 0 0,-21 0 15,21 0-15,0 0 0,0 1 16,-21-1-16,21 0 0,0 0 0,0 0 16,0 0-16,0 1 15,0-44 16,21 1-31,-21 0 16,21 21-16,0-21 0,-21 0 16,21 0-16,0-22 0,1 22 0,-1 0 15,21-21-15,-21 20 0,0-20 0,1 21 16,20 0-16,-21 0 0,0-1 16,-21 1-16,21 21 0,1 21 15,-22 1-15,0-1 16,0 0-16,0 0 0,0 0 0,0 0 15,0 1-15,0-1 0,0 21 16,0-21-16,0 0 0,0 1 0,0-1 16,0 0-16,0 0 0,21 0 15,0-21-15,0 21 0,0-21 16,22 0-16,-22 0 0,21 0 0,0 0 16,22 0-16,-22 0 0,22 0 0,-1 0 15,1-21-15,-22 0 0,22 0 16,-22-21-16,0 20 0,1-20 15,-22 21-15,21-21 0,-21-1 0,0 22 16,-21-21-16,0-1 0,0 22 16,0 0-16,0 0 0,0 0 0,-21 21 15,-85 0 1,85 21-16,-21 0 16,21 0-16,-22 22 0,22-22 15,0 21-15,0-21 0,0 22 0,21-22 0,0 21 16,0-21-16,0 0 0,0 1 15,0-1-15,0 0 0,0 0 16,21-21-16,0 0 0,0 0 0,0 0 16,22 0-16,-22 0 0,0-21 0,21 21 15,-20-21-15,-1 0 16,0-1-16,0 1 0,0 0 0,0-21 16,1 21-16,-1-1 0,-21-20 0,21 21 15,-21-21-15,0 20 0,0 1 16,0 0-16,0 0 15,0 42 1,0 0-16,0 0 0,0 1 16,0-1-16,0 0 0,0 0 15,0 21-15,-21-20 0,21 20 0,-21-21 0,21 21 16,-22 1-16,22-1 0,0 0 16,-21 1-16,21 20 0,0 1 15,0-1-15,0 1 0,0-1 0,0 1 0,0-1 16,0 22-16,0-22 0,0 1 15,21 21-15,1-1 0,-1-20 16,-21 20-16,21 1 0,0 0 0,-21-22 16,21 22-16,-21-22 0,21 1 0,-21-1 15,0 22-15,22-21 0,-22-1 0,21 1 16,-21-1-16,0 1 0,0-22 16,0 21-16,0-20 0,0-1 0,0 0 15,0-20-15,0-1 0,-21 21 0,-1-42 16,1 21-16,0 0 0,0-21 15,0 0-15,0 0 0,-43-21 16,43 0-16,0 0 0,0-21 16,-22-1-16,22 1 0,0 0 0,0-22 15,0 1-15,-1-22 0,1 21 0,21-20 16,-21-1-16,21 0 0,0-20 16,0 20-16,0-21 0,0 21 0,21-20 15,0 20-15,1 0 0,-22 1 16,21-1-16,0 21 0,0-20 15,0 20-15,0 1 0,-21 20 0,22-20 16,-1 21-16,0-1 0,-21 1 16,21 0-16,0 20 0,-21 1 0,0-21 15,21 21-15,-21 0 0,0-1 16,0 1-16,0 0 16,0 0-16,-21 21 0,0-21 0</inkml:trace>
  <inkml:trace contextRef="#ctx0" brushRef="#br0" timeOffset="40251.81">7937 12721 0,'0'0'0,"-21"0"0,0 0 0,21-21 16,-21 21-16,21-21 0,-21 21 31,42 0 1,0 0-17</inkml:trace>
  <inkml:trace contextRef="#ctx0" brushRef="#br0" timeOffset="41047.76">11409 13123 0,'42'-21'16,"-84"42"-16,84-63 15,-42 21-15,0-21 0,0 20 16,0 1-16,0 0 0,0-21 15,-21-1-15,0 22 0,0-21 0,-1 0 16,-20-1-16,21 22 0,-21-21 0,20-1 16,-20 22-16,0 0 0,21 0 15,-22 21-15,1 0 0,0 0 0,20 21 16,-20 0-16,0 0 0,-1 22 0,22-1 16,-21 0-16,21 1 0,0 20 15,-22-20-15,43 20 0,-21 1 16,21-22-16,0 0 0,0 1 0,0-1 0,0 0 15,0 1-15,21-22 16,-21 0-16,21 0 0,22 0 0,-22-21 16,0 0-16,21 0 0,1 0 0,-1 0 15,0-21-15,1 0 0,-1 0 16,0 0-16,1-1 0,-22-20 0,21 21 16,-21-21-16,22-1 0,-22 1 0,0 0 15,0-1-15,0 1 0,-21 0 16,0-22-16,0 43 0,22 0 15,-22 42 1,0 21 0,0-21-16,0 22 0,0-1 0,-22 0 0,22-20 15,0 20-15,0 0 0,0-21 16,0 22-16,0-22 0,22 0 16,-1 0-16,-21 0 0,21-21 0,0 22 15,21-22-15,-20 0 0,-1 0 0,21 0 16,0 0-16,1 0 0,-1 0 15,0-22-15,1 1 0,-1 0 0,0 0 16,1 0-16,-1 0 0</inkml:trace>
  <inkml:trace contextRef="#ctx0" brushRef="#br0" timeOffset="41291.78">12107 12933 0,'0'-21'0,"-63"148"0,126-233 0,-63 42 16,21 43-16,-21 0 0,0 0 0,0 0 0,0 0 16,0 42-1,0 0-15,0 0 16,0 21-16,0-20 0,-21 20 0,0 0 15,21 22-15,-21-22 0,21 0 16,0 1-16,0 20 0,-21 1 0,21-22 16,0 22-16,-21 20 0,21-20 0,0 20 15,0-20-15,0 21 0,0-22 16,0 22-16,0-22 0,0 1 0,-22-1 16,22 1-16,-21-1 0,21 1 0,-21-22 15,21 22-15,-21-22 0,21-21 16,0 21-16,0-20 0,0-44 31,0 1-31</inkml:trace>
  <inkml:trace contextRef="#ctx0" brushRef="#br0" timeOffset="41614.11">11980 13335 0,'0'-63'0,"0"126"0,-21-190 0,0 64 0,21-1 15,-21 22-15,21-22 0,0 22 16,0 0-16,0-1 0,21 22 0,21-21 16,-21 21-16,1-1 0,20 22 15,0 0-15,1 0 0,-1 0 16,0 0-16,1 22 0,-22 20 0,21-21 16,-21 21-16,0 1 0,1-22 0,-22 21 15,0 1-15,0-22 0,-22 21 16,1-21-16,0 0 0,-21 1 0,21-1 15,-22 0-15,1 0 0,0 0 0,-1-21 16,1 21-16,0-21 16,20 0-16,1 0 0,42 0 15,1 0 1,-1 0-16,0-21 0,21 0 16,1 0-16,-1 0 0,-21 21 15</inkml:trace>
  <inkml:trace contextRef="#ctx0" brushRef="#br0" timeOffset="41888.94">12636 12785 0,'22'-21'0,"-44"42"0,65-42 16,-22-1-16,0 22 0,-21 22 15,0-1 1,0 21-16,0-21 0,0 22 16,0 20-16,0-21 0,0 22 0,0-1 15,0-20-15,0 20 0,0 22 0,0-22 16,0 1-16,-21 21 0,0-1 0,0-20 15,21-1-15,-22 22 16,1-22-16,0 1 0,0-1 0,0-20 16,0 20-16,-1-20 0,22-1 0,0-21 15,0 21-15,0-20 0,22-22 32,-22-22-32,21-20 0,63-127 31,-62 105-31</inkml:trace>
  <inkml:trace contextRef="#ctx0" brushRef="#br0" timeOffset="42193.78">12763 13060 0,'0'0'16,"0"-64"-16,0 22 0,0 0 0,-21-1 0,21 1 16,0 0-16,0 21 0,0-1 0,0-20 15,21 21-15,1 0 16,-1 21-16,0 0 0,0 0 0,0 0 15,0 0-15,22 21 0,-22 0 0,0 0 16,21 22-16,-20-1 0,-22 0 16,0 1-16,0-1 0,0-21 0,0 21 15,0 1-15,0-22 0,-22 21 0,1-21 16,0 1-16,-21-1 0,21 0 16,-1-21-16,-20 21 0,21 0 0,0-21 15,0 0-15,-1 0 0,1 21 16,42-21 15,1 0-31,-1-21 16,0 0-16,21 0 0,-21 21 15</inkml:trace>
  <inkml:trace contextRef="#ctx0" brushRef="#br0" timeOffset="42454.63">13801 12361 0,'0'-21'0,"0"0"0,0 63 0,-22-84 16,1 42-16,0 0 0,0 0 0,0 0 15,0 21-15,-22 0 0,22 22 0,-21 20 16,-1-20-16,22-1 16,0 254-1,21-253-15,0-1 16,21-21-16,-21 21 0,21-20 15,1-1-15,-1 0 0,0-21 0,0 0 16,21 0-16,-20 0 0,-1 0 16,21 0-16,-21-21 0,0 0 15,22-1-15,-22 1 0,21-21 0</inkml:trace>
  <inkml:trace contextRef="#ctx0" brushRef="#br0" timeOffset="42902.37">14393 12107 0,'0'0'16,"0"-21"-16,-21 21 0,0 0 16,0 0-16,21 21 15,-21 1-15,21-1 0,0 0 0,-22 0 16,22 0-16,0 22 0,0-22 16,0 0-16,0 0 0,0 21 0,0-20 15,0-1-15,0 0 0,0 0 0,0 0 16,0 0-16,0 1 15,-21-22 1,0 0 0,0 0-16,21-22 15,0 1-15,-21 0 0,21 0 0,0 0 16,0-22-16,0 22 0,0-21 0,0 0 16,21-1-16,0 1 0,21-22 15,-20 22-15,20 0 0,-21-1 0,21 22 16,1 0-16,-1 0 0,0 0 15,1 21-15,20 0 0,-20 21 0,-1 0 16,-21 21-16,21 1 0,-20-1 16,-1 22-16,-21-22 0,0 21 0,0 1 15,0-1-15,0-20 0,-21-1 16,-1 22-16,22-22 0,-21 0 0,0-21 16,0 22-16,0-22 0,0 21 0,-22-21 15,22 1-15,0-1 0,0-21 16,0 21-16,-22-21 0,22 0 0,-21 0 15,21 0-15</inkml:trace>
  <inkml:trace contextRef="#ctx0" brushRef="#br0" timeOffset="43995.74">1630 15134 0,'0'21'0,"-64"1"31,22-22-31,21 0 0,-22 0 16,22 0-16,0 0 0,-21-22 16,21 22-16,-1-21 0,1 0 0,21 0 15,0 0-15,0-22 16,0 22-16,21-21 0,1 21 0,20-22 15,-21 22-15,21-21 0,1 21 16,-1 0-16,22-22 0,-22 22 0,0 21 16,1 0-16,-1 0 0,-21 0 15,21 0-15,-42 21 0,0 0 0,0 1 16,0 20-16,0 0 0,-21 22 16,0-22-16,-21 22 0,-22-1 0,22 1 15,-22-1-15,22 1 0,0-1 16,-22 1-16,22-1 0,21-21 15,-22 1-15,43-1 0,0-21 0,0 0 16,0 1-16,0-1 0,22 0 16,20-21-16,-21 0 0,21 0 15,1 0-15,-1 0 0,22 0 0,-22-21 16,0 0-16,1-1 0,-1 1 16,0 0-16,1 0 0,-1 0 0,-21 0 15,0-22-15,-21 22 0,0 0 16,0 0-16,0-22 0,-21 22 0,0 0 15,0 21-15,-22-21 0,1 21 16,21 0-16,-21 0 0,-1 0 16,1 0-16,0 21 0,-1-21 0,1 21 15,21 0-15,0 1 0,-1-1 16,22 0-16,0 0 0,22 0 16,-1 0-16,0-21 15,0 0-15,21 0 0</inkml:trace>
  <inkml:trace contextRef="#ctx0" brushRef="#br0" timeOffset="44159.65">2307 15325 0,'21'0'0,"-42"0"0,42-21 16,-42 21 0,21 21-1,0 0 16,21-21-15</inkml:trace>
  <inkml:trace contextRef="#ctx0" brushRef="#br0" timeOffset="44616.39">4022 14901 0,'0'0'0,"0"-21"0,0-21 16,0 21-16,0-22 0,0 22 16,0-21-16,0 21 0,0 0 0,21-1 15,-21 1-15,21 21 16,-21 43 0,0-22-16,0 21 0,0 0 0,0 1 15,0 20-15,0 1 0,0-1 16,0 1-16,0 20 0,0 107 15,-21-128-15,21 1 16,-21-22-16,21 1 0,-22-1 0,22 0 16,0-21-16,0 22 0,0-22 15,0 0-15,0-42 16,22 0 0,-22 0-16,21-22 15,0 22-15</inkml:trace>
  <inkml:trace contextRef="#ctx0" brushRef="#br0" timeOffset="44847.25">4530 14753 0,'0'0'0,"21"-42"0,0 21 15,-21 0-15,0 42 16,0 0-16,0 21 0,0-21 16,0 43-16,0-22 0,0 1 15,0 20-15,0 1 0,0-1 0,-21 1 16,21-1-16,-21 1 0,-1-22 15,1 21-15,21-20 0,0-1 16,-21 0-16,21-20 0,0 20 0,0-21 16,0 0-16,0 0 0</inkml:trace>
  <inkml:trace contextRef="#ctx0" brushRef="#br0" timeOffset="45040.14">4085 15431 0,'21'0'47,"0"0"-47,22 0 15,-22 0-15,21 0 0,1 0 0,20 0 16,-21 0-16,22-22 0,-1 22 15,1 0-15,-1-21 0,1 21 0,-22-21 16,22 21-16</inkml:trace>
  <inkml:trace contextRef="#ctx0" brushRef="#br0" timeOffset="47652.7">5376 15177 0,'0'-22'0,"0"44"0,0-65 0,0 22 16,0 0-16,0 0 0,-21 0 0,0 21 15,0-22-15,0 1 0,-1 21 16,1 0-16,0 0 0,0 0 16,0 0-16,0 0 0,-1 21 15,1 22-15,0-22 0,0 21 0,21-21 16,-21 22-16,0-1 0,-1 0 0,1 1 16,21-1-16,0 0 0,0 1 15,-21-1-15,21-21 0,0 22 0,0-22 16,0 0-16,0 0 0,0 0 15,21-21-15,-21 21 0,21-21 16,1 0-16,-1 0 0,0 0 0,21 0 16,-21 0-16,1-21 0,-1 21 15,21-21-15,-21 0 0,0 0 0,22-22 16,-22 22-16,0 0 0,0-21 0,0-1 16,1 22-16,-1-21 0,-21 21 15,0-22-15,0 22 0,0 0 0,0 0 16,0 42-1,0 0 1,0 0-16,0 1 0,0 20 16,0-21-16,0 21 0,0-20 0,0 20 15,0-21-15,0 21 0,0-20 16,0-1-16,0 0 0,0 21 16,21-42-16,0 21 0,0 1 0,0-22 15,1 0-15,-1 21 0,21-21 0,-21 0 16,22 0-16,-1 0 0,0 0 15,1-21-15,-1-1 0,0 1 0,1 0 16,-1 0-16,-21 0 0,21-22 0,-20 22 16,62-148-1,-84 127-15,0-1 16,0 1-16,0 21 0,0 0 0,0-1 16,-21 1-16,0 21 0,0 0 0,0 0 15,-1 0-15,1 21 0,0 1 16,0-1-16,21 0 0,0 21 15,0-21-15,0 1 0,0 20 0,0-21 16,0 0-16,21 0 0,0 22 16,0-22-16,-21 0 0,22 0 0,-1 0 15,0 1-15,21 20 0,-21-21 16,1 0-16,-1 0 0,0 1 16,0-1-16,0-21 0,0 21 0,1 0 15,-1-21-15,21 0 0,-21 0 0,22 0 16,-1 0-16,0 0 0,1 0 15,-1 0-15,0 0 0,1-21 0,20 21 16,-21-21-16,1 0 0,20-1 16,-20 1-16,-1 0 0,0 0 15,1-21-15,-22 20 0,0-20 0,0 21 16,0-21-16,0-1 0,-21 22 0,0-21 16,0 21-16,0-22 0,0 22 15,0 0-15,0 0 0,-21 21 0,0 0 16,-21 0-16,21 0 0,-22 0 15,22 0-15,-21 21 0,-1-21 16,1 21-16,0 21 0,-1-20 0,22 20 16,-21-21-16,21 21 0,0 1 0,21-22 15,0 21-15,0-21 0,0 22 16,0-22-16,0 0 0,0 0 0,21 0 16,0 1-16,0-22 0,0 21 15,0-21-15,1 0 0,-1 0 0,21 0 16,-21 0-16,22 0 0,-22-21 0,21-1 15,-21 22-15,22-21 0,-22 0 16,21-21-16,-21 21 0,0-22 0,22 1 16,-22 0-16,0-1 0,0-20 15,0-1-15,22 22 0,-43-22 0,21 1 16,0-1-16,0 22 0,-21-21 16,21 20-16,-21 1 0,0 0 0,0-1 15,0 22-15,0 0 0,-21 42 31,21 0-31,-21 0 0,21 22 16,0-22-16,-21 21 0,21 22 0,0-22 16,-21 22-16,21-22 0,0 21 0,0 1 15,0-22-15,0 22 0,0-22 16,0 0-16,0 1 0,0-1 0,21 0 16,0-20-16,-21 20 0,21-21 15,0 0-15,1-21 0,-1 21 0,0-21 16,0 0-16,21 0 0,-20 0 15,20 0-15,-21 0 0,21-21 0,-20 21 16,20-21-16,-21 0 0,21-21 16,-20 20-16,-1 1 0,0-21 0,0 0 15,0 20-15,0-20 0,1 0 16,-22 21-16,0-22 0,0 22 16,0 0-16,0 0 0,0 42 15,0 0 1,0 21-16,0-20 0,-22-1 0,22 21 15,0-21-15,-21 0 0,21 22 16,0-22-16,0 0 0,0 21 0,0-20 16,0-1-16,0 0 15,21 0-15,1-21 0,-1 0 16,0 0-16,0 0 0,0 0 16,22 0-16,-22 0 0,0 0 0,0-21 15,0 0-15,22 0 0,-22-1 16,0 1-16,0 0 0,0 0 0,-21-21 15,21 20-15,1-20 0,-1 21 0,-21 0 16,0-22-16,21 22 16,-21 0-16,0 42 15,0 0 1,0 1-16,0-1 0,0 0 0,0 0 16,0 0-16,0 0 0,0 1 15,0 20-15,0-21 0,0 0 16,0 0-16,0 1 0,21-1 0,0 0 15,-21 0-15,21-21 0,1 0 16,-1 0-16,0 0 0,0 0 16,0 0-16,0 0 0,1 0 0,-1 0 15,0-21-15,0 0 0,0 0 0,0-1 16,-21 1-16,22 0 0,-22 0 16,0 0-16,0-22 0,0 22 0,0-21 15,-22 21-15,1-22 0,21 22 0,-21-21 16,0 21-16,0 0 0,21-1 15,0 1 1,21 21 0,0 0-16,0 0 0,22 0 15,-1 0-15,0 0 0,22 0 0,-1 0 16,1 0-16,-1 0 0,1 0 16,-22 0-16,22-21 0,-1 21 0,-21-21 15,22 21-15,-22 0 0,1-21 0,-1 21 16,0 0-16,-21-21 0,22 21 15,-22 0-15,-21-22 0,-21 22 32,0 0-32,-1 0 0,-20 0 15,21 22-15,0-1 0,0 0 16,-22 0-16,22 0 0,0 22 0,0-22 16,0 21-16,-1-21 0,1 22 15,0-1-15,0-21 0,0 21 0,21-20 16,0 20-16,-21-21 0,21 0 0,0 0 15,0 1-15,0-1 0,0 0 16,0 0-16,21-21 16,0 0-16,0 0 0,0 0 0,0 0 15,22 0-15,-22-21 16,0 0-16,21 0 0,-20-1 0,-1 1 0,21 0 16,-21 0-16,0-21 0,1 20 15,-1-20-15,-21 0 0,21-1 16,0 1-16,-21 21 0,0-21 0,0 20 15,0 1-15,21 0 0,-21 0 0,0 42 32,0 0-32,-21 0 0,21 1 15,0 20-15,0-21 0,0 21 0,0 1 16,0-22-16,0 21 0,0-21 16,0 22-16,0-22 0,0 0 0,0 21 15,0-20-15,0-1 0,21-21 0,0 21 16,22 0-16,-22-21 15,21 0-15,-21 0 0,22 0 0,-22 0 0,0 0 16,21 0-16,-20 0 0,20-21 16,-21 0-16,0 0 0,22-1 15,-22 1-15,21 0 0,-21-21 0,22 21 16,-1-22-16,-21 1 0,21 0 16,1-1-16,-22 1 0,21 0 0,1-1 15,-22 22-15,21 0 0,-21 0 0,0 0 16,1 21-16,20 0 0,-21 0 0,0 0 15,0 21-15,1 0 16,-1 21-16,-21-21 0,0 22 16,0-1-16,21-21 0,-21 22 0,0-1 15,0-21-15,21 21 0,-21-20 16,0-1-16,0 21 0,0-21 0,0 0 16,0 1-16,0-1 15,-21-21-15,0 0 16,21-21-1,0-1-15,0 1 16,0 0-16,0 0 0,0-21 16,0 20-16,21 1 0,-21-21 0,21 0 15,0-1-15,0 22 0,1-21 16,-1-1-16,0 22 0,21-21 0,-21 21 16,1 0-16,-1 21 0,0-22 15,0 22-15,0 0 0,0 0 0,1 0 16,-1 0-16,0 0 15,0 0-15</inkml:trace>
  <inkml:trace contextRef="#ctx0" brushRef="#br0" timeOffset="48072.46">11451 15261 0,'21'0'16,"0"0"-16,1 0 15,-1-21-15,0 0 0,0 21 16,0-21-16,0 21 0,22-21 0,-22-1 16,0 1-16,0 0 0,0 0 0,1 0 15,-22 0-15,0-1 0,0 1 16,0 0-16,0 0 15,-22 21-15,-20 21 16,21 0-16,0 0 0,-22 1 16,22-1-16,0 21 0,0 0 15,0-20-15,21 20 0,0 0 0,0-21 16,0 22-16,0-22 0,0 21 16,0-21-16,21 1 0,0-1 0,0-21 15,0 21-15,1-21 0,20 0 16,-21 0-16,0 0 0,0 0 15,1 0-15,20 0 0,0 0 0,-21-21 16,43 21-16,-22-21 0,1-1 0,-1 22 16,0-21-16,-21 21 0,22-21 15,-22 21-15</inkml:trace>
  <inkml:trace contextRef="#ctx0" brushRef="#br0" timeOffset="48275.34">12488 15515 0,'-21'0'31,"0"-21"-15,0 21-16,0 0 15,-1 0-15,1 0 0</inkml:trace>
  <inkml:trace contextRef="#ctx0" brushRef="#br0" timeOffset="49280.28">1841 16828 0,'0'0'0,"0"21"0,22-21 0,-1 0 31,0-21-15,-21-1-16,0 1 16,0 0-16,0-21 0,0 21 15,0-1-15,0 1 0,0 0 16,-21 0-16,0 0 0,-22 0 0,22-1 16,-21 1-16,-1 21 0,1 0 15,0 0-15,-1 0 0,1 0 0,21 21 16,-21 1-16,20-1 0,1 0 15,0 21-15,21 1 0,0-1 16,0 0-16,0-21 0,0 22 0,21-1 16,0-21-16,1 22 0,-1-22 15,21 0-15,-21-21 0,22 0 0,-1 0 16,0 0-16,1 0 16,-1 0-16,0-21 0,64-43 15,-64 43-15,-20-21 16,-1 21-16,0-1 0,0-20 15,0 21-15,-21 0 0,0 0 0,0 63 32,-21-21-17,21 21-15,-21 1 0,21-1 16,0 0-16,0 1 0,0 20 0,0-20 16,0-1-16,0 0 15,0 22-15,0-22 0,0 0 0,21 1 16,-21-1-16,21 0 0,-21-20 15,21 20-15,-21-21 0,0 0 0,0 0 16,0 1-16,-21-22 16,0 0-16,0 0 15,-21 0-15,20 0 0,-20 0 0,21-22 16,-21 1-16,20 0 0,-20 0 16,21 0-16,0 0 0,0-1 0,21 1 15,0 0-15,0 0 16,0 0-16,0 0 15,42-1-15,-21 1 0</inkml:trace>
  <inkml:trace contextRef="#ctx0" brushRef="#br0" timeOffset="49448.18">2582 17124 0,'43'0'0,"-86"0"0,128 0 0,-64 0 16,0 0-16,0 0 0,1 0 31,-1 0-15,0 0-1</inkml:trace>
  <inkml:trace contextRef="#ctx0" brushRef="#br0" timeOffset="52588.18">4551 16764 0,'-43'0'16,"86"0"-16,-107 0 0,22 0 0,21 0 16,0 0-16,-22 0 0,22 0 0,0 0 15,0 0-15,0 21 0,-1-21 16,44 0 15,-1-21-31,21 0 0,0 21 16,1-21-16,-1 0 0,0-1 15,22 1-15,-22-21 0,1 21 0,-1 0 16,0-1-16,1 1 0,-22 0 16,0 21-16,-21-85 15,-42 85-15,20 0 16,-20-21-16,0 21 0,-1 0 16,1 0-16,-21 21 0,20-21 0,1 22 15,-22-1-15,22 21 0,0-21 16,-1 0-16,22 22 0,-21-1 0,21 0 15,21 1-15,0-1 0,0 0 16,0 1-16,0-22 0,0 21 0,21-21 16,0 1-16,21-22 0,-20 21 15,20-21-15,-21 0 0,21 0 16,1 0-16,-1 0 0,0 0 0,-20-21 16,20-1-16,-21 22 0,0-21 15,0 0-15,-21 0 0,-21 0 16,0 21-1,-21 0-15,21 0 0,-22 0 0,-20 21 16,20 0-16,1 0 0,0 0 16,21 1-16,-22-1 0,1 21 0,21-21 15,0 22-15,-1-1 16,1-21-16,21 21 0,0 1 0,0-22 0,0 21 16,0-21-16,0 22 15,21-22-15,22 0 0,-22 0 0,21 0 16,1 1-16,-1-22 0,21 0 15,-20 0-15,20 0 0,22 0 0,-22-22 16,1 22-16,-1-21 0,1 0 16,-1 0-16,1-21 0,-1 20 0,-20-20 15,-1 21-15,-21-21 0,22 20 16,-22-20-16,0 0 0,-21 21 0,0-22 16,0 22-16,0 0 0,0 0 15,-21 42 1,0 0-16,21 0 0,-22 0 15,22 22-15,0-22 16,0 21-16,0-21 0,-21 22 0,21-1 16,0-21-16,-21 22 0,21-22 15,0 0-15,0 21 0,0-21 0,0 1 16,0-1-16,0-42 31,21-1-31,0 1 16,1 21-16,-22-42 0,21 21 0,0 0 15,0-22-15,-21 22 0,21-21 16,0-1-16,1 1 0,-1 21 0,0-21 16,-21 20-16,21 1 0,0 0 15,0 21 1,1 0-16,-22 21 0,0 0 0,21 1 16,-21-1-16,21 21 0,-21-21 15,21 0-15,-21 1 0,21 20 0,-21-21 16,0 0-16,0 0 0,21 1 15,1-1-15,-22 0 0,0 0 0,21-21 16,0 0-16,0 0 0,0 0 16,0 0-16,1 0 0,-1 0 15,63-42 1,-62 21-16,-1-1 0,0-20 16,0 21-16,0 0 0,-21-22 0,21-20 15,1 21-15,-22 20 16,0-20-16,21 21 0,-21 0 0,0 0 15,21 21-15,-21 21 16,0 0 0,0 0-16,0 21 0,0-20 15,0-1-15,0 21 0,0-21 0,0 22 16,0-22-16,0 0 0,21 21 16,-21-21-16,21 1 0,0 20 0,1-21 15,-1 0-15,0-21 0,0 21 0,21 1 16,-20-22-16,20 0 0,-21 0 15,21 0-15,1 0 0,-1 0 16,0-22-16,1 1 0,-1 0 16,0 0-16,-20 0 0,20 0 0,0-22 15,-21 22-15,22-21 0,-22-1 16,0 1-16,0 0 0,-21-22 0,21 22 16,-21-22-16,22 1 0,-22 21 15,21-22-15,-21 22 0,0-1 0,0 22 16,0 0-16,0 0 0,0 63 31,-21-21-31,21 22 0,0-1 0,-22 22 16,22-22-16,0 21 0,-21-20 15,21 20-15,0-20 0,0-1 16,0 0-16,0 1 0,0-1 0,0 0 16,0-21-16,21 22 0,1-22 15,-1 0-15,0 0 0,0-21 0,21 21 16,-20-21-16,-1 0 0,21 0 15,-21 0-15,0 0 0,1 0 0,-1-21 16,0 21-16,0-21 0,0 0 16,-21 0-16,0 0 0,21-1 0,-21 1 15,0 0-15,0 0 0,0 0 16,0 0-16,0-1 16,22 22-16,-1 0 31,0 0-31,0 0 0,0 0 15,0 0-15,64 0 16,-43 0-16,1 0 16,-1 0-16,0-21 0,1 0 15,20 0-15,-20 21 0,-1-21 0,0 0 16,-21-1-16,1 1 0,-1 0 0,0 21 16,-21-21-16,0 0 0,0 0 15,0-1-15,-21 22 16,0 0-16,-1 0 0,1 0 15,0 22-15,0-1 0,0 0 16,0 0-16,-1 0 0,1 0 16,0 1-16,21-1 0,0 0 0,0 21 15,0-21-15,0 1 0,0 20 0,0-21 16,0 0-16,21 0 0,0 1 16,1-1-16,-1 0 0,21 0 0,-21 0 15,22-21-15,-1 21 0,0-21 16,1 0-16,-1 0 0,21 0 0,-20 0 15,20 0-15,1-21 0,-1 21 16,-20-21-16,20 0 0,1 0 16,-22 0-16,0-1 0,1 1 0,-1-21 0,-21 21 15,21 0-15,-20-22 16,-22 22-16,0 0 0,21-21 0,-21 20 16,0 1-16,0 0 15,-21 0-15,-1 21 0,1 0 0,-21 0 16,21 0-16,0 0 0,-22 0 0,1 0 15,21 21-15,-22 0 0,22 0 16,-21 1-16,21-1 0,0 0 0,-1 21 16,22-21-16,-21 1 0,21-1 15,0 21-15,0-21 0,0 0 0,0 1 16,21-1-16,1-21 0,-1 21 16,0-21-16,0 21 0,0-21 15,0 0-15,22 0 0,-22 0 0,21-21 16,-21 0-16,22 0 0,-22-1 15,21 1-15,-21 0 0,22 0 16,-22-21-16,21-1 0,-21 22 0,1-42 16,-1 20-16,0 1 0,0-22 15,0 22-15,-21-21 0,21 20 0,-21-20 16,22 42-16,-1-22 0,-21 22 0,21 0 16,0 0-16,-21 0 0,21 21 15,-21 21-15,0 0 16,0 0-16,0 21 0,0 1 15,0-1-15,0 0 0,0 1 0,0 20 16,0-20-16,0-1 0,0 0 16,21 1-16,-21-1 0,0-21 0,22 21 15,-22-20-15,21-1 0,0 0 0,0 0 16,0 0-16,22-21 0,-22 0 16,21 0-16,0 0 0,1 0 0,-1 0 15,0 0-15,1-21 0,-1 21 16,0-21-16,1 0 0,-1 0 0,-21-1 15,22-20-15,-22 21 0,0 0 16,0-22-16,0 22 0,-21-21 16,0 21-16,21 0 0,-21-1 0,0 1 15,0 0-15,-21 21 0,0 0 16,0 0-16,0 0 0,0 21 16,-1 0-16,22 1 0,0-1 0,-21 0 15,21 21-15,0-21 0,0 1 16,0 20-16,0-21 0,0 0 0,0 0 15,0 22-15,21-22 0,1 0 16,-1-21-16,0 21 0,0 0 0,21 1 16,1-22-16,20 21 0,1-21 15,-1 0-15,1 0 0,20 0 0,-20 0 16,-1 0-16,1 0 0,-1 0 0,1 0 16,-1-21-16,1-1 15,-22 1-15,1 0 0,-1 0 0,0 0 16,1-22-16,-22 22 0,0-21 15,0 21-15,-21-22 0,21 1 0,-21 21 16,0 0-16,0 0 0,-21-1 0,0 1 16,0 21-16,0 0 0,-1 0 15,1 0-15,0 0 0,-21 0 0,21 21 16,-1 1-16,1-1 0,-21 0 16,21 0-16,0 21 0,-1-20 15,22-1-15,0 21 0,-21-21 16,21 0-16,0 1 0,0 20 0,0-21 15,0 0-15,21 0 0,1-21 16,-1 0-16,0 0 16,0 0-16,0 0 0,22 0 0,-22 0 15,0 0-15,21-21 0,-21 21 16,22-21-16,-22 0 0,0 0 0,21-22 16,-20 22-16,-1-21 0,0 0 0,0-1 15,0-20-15,0 20 0,-21-20 16,0-1-16,0 1 0,22 21 0,-22-22 15,0 22-15,21 21 0,-21-1 16,0 1-16,0 0 0,0 42 16,0 0-1,-21 1-15,21 20 16,0 0-16,0 1 0,0-1 0,0 21 16,0-20-16,0 20 0,0-20 15,0-1-15,0 0 0,0 1 0,0-1 16,21 0-16,-21-21 0,21 1 0,0-1 15,-21 0-15,21 0 0,0-21 16,1 0-16,-1 0 0,0 0 16,0 0-16,21 0 0,-20 0 15,-1 0-15,21-21 0,-21 0 0,22 21 16,-1-21-16</inkml:trace>
  <inkml:trace contextRef="#ctx0" brushRef="#br0" timeOffset="52788.44">12361 17166 0,'0'0'0,"-21"21"0,0-21 31,0 0-31,0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3T03:14:50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445 0,'0'-22'16,"22"1"-1,-1 21 1,-21-21-16,21 0 0,-21 0 15,21 21-15,0-21 16,-21-1-16,0 1 0,0 0 0,0 0 16,0 0-16,0 0 15,0-1-15,0 1 0,-21 0 0,0 0 16,0 0-16,0 21 0,-22-21 16,1 21-16,0 0 0,-1 0 15,-20 0-15,20 0 0,-20 21 16,21 0-16,-1 0 0,1 0 15,0 22-15,-1-22 0,22 21 0,-21 0 16,21 22-16,-1-22 0,1 1 16,0-1-16,0 21 0,0 1 0,21-22 15,0 22-15,0-1 0,-21 1 16,21-1-16,0 1 0,0-1 0,0 1 16,0-22-16,0 0 0,0 1 15,21-1-15,0-21 0,42 64 16,-20-85-16,-22 21 15,21-21-15,-21 0 16,22 0-16,-1 0 0,0 0 0,1 0 16,-1 0-16,0-21 0,1 0 15,-1 0-15,0-1 0,1-20 0,-1 21 16,0-21-16,1 20 0,-1-20 16,-21 0-16,22-1 0,-22 1 0,0 0 15,0 21-15,0-22 0,-21 1 16,0 21-16,21 0 0,-21-1 0,0 1 15,0 0-15,0 0 0,0 0 16,0 42 15,0 0-15,-21 0-16,21 22 0,-21-22 16,21 21-16,0-21 0,-21 22 15,21-1-15,-21-21 0,21 21 0,0-20 16,0 20-16,0-21 0,0 0 15,0 22-15,0-22 0,0 0 16,0 0-16,21-21 0,0 0 16,0 0-16,0 0 0,22 0 15,-22 0-15,0 0 0,0-21 0,0 21 16,1-21-16,-1 0 0,0-1 0,0-20 16,0 21-16,0 0 0,-21-22 15,0 1-15,0 21 0,0-21 16,0 20-16,0-20 0,0 21 15,0 0-15,-21 0 0,0-1 16,0 1-16,0 21 0,0 0 0,-1 0 16,1 0-16,0 0 0,0 0 15,0 0-15,21 21 0,-21 1 0,-1-1 16,44-21 0,-1 0-1,0 0-15,0 0 0,0 0 16,0 0-16,22-21 0,-22-1 15,21 22-15,-21-21 0,22 21 0,-22-21 16,0 21-16,21 0 16,-20 0-16,20 0 0,-21 0 0,0 0 15,0 0-15,1 0 0,-1 0 16,0 21-16,-21 0 0,0 1 0,0 20 16,0-21-16,0 0 0,0 22 15,0-22-15,0 0 0,0 21 0,0-21 16,-21 1-16,0-1 0,21 21 15,-22-42-15,1 21 0,21 0 0,0 1 16,0-1 0,-21-21-16,21-21 31,0-1-31,0 1 16,0 0-16,-21 0 0,21 0 15,0-22-15,0 22 0,0-21 0,0 0 16,21 20-16,0-20 0,0 21 15,1-21-15,20 20 0,-21 1 0,21 0 16,-20 0-16,20 21 0,-21 0 16,21 0-16,1 0 0,-22 0 15,21 0-15,-21 0 0,22 21 16,-22 0-16,0 0 0,21 22 0,-42-22 16,22 21-16,-22-21 0,0 22 15,0-1-15,0-21 0,0 22 0,0-22 16,0 0-16,-22 0 0,22 0 15,0 0-15,-21 1 0,21-1 0,-21-21 16,21 21-16,0-42 31,0 0-31,0-1 16,0 1-16,0 0 0,0-21 0,21-1 16,0 1-16,1 0 0,20-1 15,-21 1-15,0 21 0,22-21 16,-22 20-16,21 1 0,0 0 15,-20 21-15,-1 0 0,21 0 0,-21 0 16,0 0-16,1 21 0,-1 0 16,0 1-16,-21-1 0,21 0 0,-21 0 15,0 21-15,0-20 0,0-1 16,0 21-16,0-21 0,-21 0 0,0 1 16,21 20-16,-21-42 0,21 21 15,0 0-15,-22 0 0,22 1 0,-21-22 16,21 21-16,0-42 31,0-1-31,21 1 16</inkml:trace>
  <inkml:trace contextRef="#ctx0" brushRef="#br0" timeOffset="427.15">3873 275 0,'0'0'16,"0"-21"-16,0 0 0,0 0 0,0 0 0,-21-1 15,0 22 1,21 22-16,0-1 16,0 21-16,-21 0 15,21-20-15,-21 41 0,21-21 16,-21 22-16,21-1 0,-22 1 15,1 21-15,0-22 0,0 22 0,0-1 16,0 1-16,-1 0 0,1 21 16,0-22-16,0 1 0,0 0 0,0 20 15,-1 1-15,1-21 0,0 21 16,21-22-16,-21 22 0,0-21 0,21 0 16,-21 20-16,21-20 0,0 0 0,0-1 15,0-20-15,-22-1 0,22 1 16,-21-1-16,21-20 0,0-1 0,0 0 15,0 1-15,0-22 0,0 0 16,0-42 15,0 0-31,21 0 0,-21-22 0,22 22 16,-1-21-16,0-22 0,-21 22 16,21-22-16,0 1 0</inkml:trace>
  <inkml:trace contextRef="#ctx0" brushRef="#br0" timeOffset="814.44">3641 1122 0,'0'0'0,"0"-42"0,0 20 0,-22 1 16,22 0-16,0 0 0,0 0 15,0 0-15,0-1 0,0 1 0,0 0 16,0 0-16,0 0 15,22 21-15,-1-21 0,0 21 16,21 0-16,-21-22 0,22 22 0,-22-21 16,21 21-16,-21 0 0,22 0 0,-1 0 15,-21 0-15,0 0 0,1 21 16,-1 1-16,0-1 0,-21 0 16,0 0-16,0 0 0,0 0 15,0 22-15,0-22 0,-21 0 0,0 0 16,-1 0-16,1 1 0,0-1 15,-21 0-15,21 0 0,-1-21 0,1 21 16,0 0-16,0-21 16,21 22-16,21-22 31,0-22-15,0 1-16,22 0 15,-22 21-15</inkml:trace>
  <inkml:trace contextRef="#ctx0" brushRef="#br0" timeOffset="1603.51">4508 762 0,'0'-21'16,"0"42"-16,-21-42 16,0 21-1,0 0-15,0 0 0,0 0 16,-1 21-16,1 0 0,0 0 0,0 22 15,0-22-15,0 21 0,-1-21 16,1 22-16,21-22 0,0 21 16,0-21-16,0 1 0,0 20 15,0-21-15,0 0 0,0 0 0,21 1 16,1-22-16,-1 0 16,0 21-16,0-21 0,0 0 0,0 0 15,1 0-15,-1 0 0,0 0 0,0-21 16,0 21-16,0-85 15,-21 64-15,0-22 16,0 22-16,0 0 0,0-21 16,0 21-16,0-22 0,-21 22 0,21 0 15,-21-21-15,21 20 0,0 1 16,0 0-16,0 0 0,21 0 16,0 21-16,1 0 15,-1 0-15,21 0 0,-21 0 0,22 0 16,-22 0-16,0 0 15,21 0-15,-21 21 0,22 0 0,-22 0 16,21 0-16,-21 1 0,1 20 16,-1-21-16,-21 21 0,0-20 0,0-1 15,0 21-15,0-21 0,0 0 0,0 22 16,0-22-16,0 0 0,0 0 16,0 0-16,-21-21 0,-1 22 0,22-1 15,-21-21 1,21-21 15,0-1-31,0 1 0,0 0 16,0 0-16,0-21 15,21 20-15,-21-20 0,22 0 0,-1-1 16,0 22-16,0-21 0,0 21 16,0 0-16,1-22 0,-1 43 0,0-21 15,21 0-15,-21 21 0,1 0 16,20 0-16,-21 0 0,0 21 0,0 0 15,1 0-15,-1 1 0,0 20 16,-21-21-16,0 21 0,0-20 0,0 20 16,0-21-16,0 0 0,0 0 0,-21 22 15,21-22-15,-21-21 16,21 21-16,0 0 0,0 0 0,-22-21 16,22 22-16,0-44 46,22 1-46,-22 0 0</inkml:trace>
  <inkml:trace contextRef="#ctx0" brushRef="#br0" timeOffset="2491">5482 974 0,'0'0'0,"-21"21"15,42-21 17,0 0-17,0 0-15,1 0 0,-1 0 0,-21-21 16,21 0-16,0 21 0,0-22 16,0 1-16,1 0 0,-1 0 0,-21 0 15,0 0-15,0-1 16,0 1-16,0 0 0,-21 21 15,-1 0 1,1 0-16,0 0 0,21 21 16,-21 0-16,0 1 0,0-1 0,-1 0 15,22 21-15,0-21 0,0 22 16,0-22-16,-21 21 0,21-21 0,0 22 16,0-22-16,0 0 0,0 0 15,21 0-15,1 1 0,-1-1 16,0-21-16,0 0 0,0 0 0,0 0 15,85-21 1,-85-1-16,22 1 16,-22 0-16,0 0 0,21 0 0,-20-22 15,-1 22-15,21-21 0,-21 0 16,0-1-16,1 1 0,-22 21 16,0-22-16,21 22 0,-21 0 0,0 0 15,0 0-15,0 42 31,0 0-31,-21 0 0,21 0 16,0 1-16,-22 20 0,22-21 16,0 21-16,0-20 0,0 20 0,0-21 15,0 21-15,-21-20 0,21-1 16,0 0-16,0 0 0,0 0 0,-21 0 16,21 1-16,0-1 15,0-42 32,0-1-47,0 1 0,0 0 0,0 0 16,0 0-16,0-43 15,0 22-15,21 0 0,0-1 0,1 1 16,-1 0-16,0 20 0,0-20 16,0 21-16,22 0 0,-22 0 0,21-1 15,0 1-15,1 21 0,-1 0 0,0 0 16,-20 0-16,20 21 0,-21 1 15,0-1-15,0 21 0,-21 0 0,0 1 16,0-1-16,0 0 16,0 1-16,0-1 0,0 0 0,0 1 15,0-1-15,0-21 0,-21 0 0,0 22 16,0-22-16,21 0 0,0 0 16,-21 0-16,21-42 46,21 21-46,-21-42 0,21 21 16,0 0-16</inkml:trace>
  <inkml:trace contextRef="#ctx0" brushRef="#br0" timeOffset="2794.82">7070 233 0,'0'-21'16,"0"42"0,-22 21-1,22-21-15,0 22 0,0-22 16,0 21-16,-21 1 0,21-1 16,-21 21-16,21-20 0,0-1 0,0 22 15,-21-22-15,21 21 16,-21-20-16,21-1 0,0 0 0,0 1 15,-21-1-15,21 0 0,0-20 16,-22-1-16,22 0 0,0 0 0,0 0 16,0 0-16,0 1 0,22-22 31,-1 0-31,0-22 0,0 22 0,0-21 16</inkml:trace>
  <inkml:trace contextRef="#ctx0" brushRef="#br0" timeOffset="3210.58">7620 699 0,'21'0'16,"-42"0"-16,42-22 0,-42 22 31,0 0-31,0 0 16,-1 0-16,1 22 15,0-1-15,0 0 0,0 0 0,0 0 16,-1 0-16,22 1 0,0-1 15,-21 0-15,21 0 0,0 0 0,0 0 16,0 1-16,0-1 16,21 0-16,1-21 0,-1 21 15,0-21-15,0 0 0,0 21 16,0 0-16,1-21 0,-1 22 16,0-22-16,-21 21 0,21-21 15,-21 21-15,0 0 16,0 0-1,-21-21-15,0 0 0,0 21 16,-1-21-16,1 0 0,0 0 0,0 0 16,0 0-16,0 0 0,-1 0 0,1 0 15,0 0-15,0 0 16,0 0-16,0 0 16,21-21-1,0 0-15,0 0 16,0 0-16</inkml:trace>
  <inkml:trace contextRef="#ctx0" brushRef="#br0" timeOffset="3471.43">6794 593 0,'0'0'0,"-21"0"0,0 0 16,42 0-1,0 0-15,1 0 0,20 0 16,21 0-16,-20 0 0,20 0 0,-20 0 16,20-21-16,1 21 0,-1 0 15,-21 0-15,1 0 0,-1 0 0,0 0 16,-20 0-16,-1 0 0,0 0 0,0 0 16,-42 0 15,0-22-31,0 22 0,21-21 15</inkml:trace>
  <inkml:trace contextRef="#ctx0" brushRef="#br0" timeOffset="4083.08">9059 127 0,'0'0'0,"0"-21"0,21-21 0,1-1 15,-1 22-15,0 21 0,-42 0 63,0 0-63,-1 0 0,1 64 16,-21-1-16,21 22 0,0-22 0,-22 22 15,1-22-15,21 22 0,-22 0 16,22-1-16,-21 1 0,0 0 0,-1-1 15,-20 1-15,20-21 0,-20 20 0,21-20 16,-1-1-16,-20-20 16,20 20-16,1-21 0,0 1 0,21-22 0,-22 21 15,22-21-15,0 1 16,0-1-16,0-21 0,21 21 16,0-42-1,0 0-15,21-1 16,0 1-16,0 0 0</inkml:trace>
  <inkml:trace contextRef="#ctx0" brushRef="#br0" timeOffset="5278.39">9102 931 0,'-22'-21'16,"22"0"0,22 21-1,-1 0-15,0-21 0,0 0 16,0 0-16,0 21 0,22-22 16,-1 1-16,0 0 0,1 0 0,-1 0 15,0 0-15,22-22 0,-22 22 16,22 0-16,-22-21 0,22-1 0,-22 1 15,0 21-15,1-22 0,-1-20 16,-21 21-16,21-1 0,-42 1 16,0 0-16,0-1 0,0-20 0,0 20 15,0 1-15,-21 42 0,0 0 16,0 0-16,-21 0 0,20 0 16,1 0-16,0 0 0,-85 21 31,85 43-31,0-1 0,0 1 0,0-1 15,-1 22-15,1-22 0,0 22 16,21 0-16,-21-1 0,0 1 0,21 0 16,-21-1-16,21 1 0,0 0 15,-22-1-15,22 1 0,-21 0 0,21-1 16,-21 22-16,21-21 0,0 0 0,-21-1 16,0 1-16,21 0 0,-21-1 15,21 1-15,-22-22 0,22 22 16,-21-21-16,21 20 0,0-20 0,0-1 15,0-20-15,0 20 0,0-21 16,0 1-16,0-1 0,0-21 0,0 0 16,0 1-16,21-1 0,1-21 0,-1 0 15,0 0-15,0-21 0,0 21 16,22-43-16,-22 22 0,21-21 16,0 21-16,-20-43 0,20 22 0,21-22 15,-20 1-15,-1-1 0,22 1 0,-22-1 16,0-20-16,-21 20 0,22 1 15,-43-22-15,0 0 0,0 22 0,0-1 16,-21-20-16,-1 20 0,-20 1 0,0 20 16,-1-20-16,-20-1 15,-1 22-15,22 0 0,-21-1 0,20 1 16,1 21-16,0-22 0,-1 22 16,1 0-16,21 0 0,0 21 0,-1-21 15,22 0 1,22 21-1,20 0-15,-21-22 0,21 1 0,1 21 16,-1-21-16,22 0 0,-1 0 16,1 0-16,-1-22 0,1 22 0,-1-21 15,1 21-15,-1-22 0,-21 1 16,1 0-16,-1-1 0,0 1 0,1 21 16,-22-22-16,0 1 15,0 0-15,-21-1 0,0 1 0,0 21 16,0-21-16,0 20 0,0 1 15,0 0-15,-21 21 16,0 0-16,0 42 16,21-20-16,0 20 0,-21 0 15,-1 1-15,22-1 0,-21 0 0,21 22 16,0-22-16,0 22 0,-21-22 16,21 0-16,-21 1 0,21 20 15,0-21-15,-21-20 0,21 20 16,0-21-16,0 21 0,0-20 0,0-1 15,0 0-15,21 0 0,0-21 16,0 0-16,0 0 16,1 0-16,-1 0 0,0 0 0,0 0 15,0 0-15,22-21 0,-22 21 16</inkml:trace>
  <inkml:trace contextRef="#ctx0" brushRef="#br0" timeOffset="7683.55">10880 720 0,'0'0'0,"0"-21"0,0-1 16,0 1-16,0 0 0,0 0 0,-22 0 15,1 21-15,0-21 0,0 21 16,0 0-16,0 0 0,-1 0 16,-20 0-16,21 21 0,0 0 0,0 0 15,-1 0-15,1 22 0,0-22 16,0 21-16,0 0 0,0 1 0,-1-1 15,22 0-15,-21 1 0,0-22 16,21 21-16,0 1 0,0-22 0,0 21 16,0-21-16,0 0 0,0 1 15,21-1-15,0-21 16,1 0-16,20 0 0,-21 0 16,0 0-16,22 0 0,-22-21 15,21-1-15,-21 1 0,22-21 0,-22 21 16,0 0-16,0-22 0,0 1 15,0 0-15,1-1 0,-1 1 0,0 21 16,-21-22-16,0 1 0,21 21 16,-21 0-16,0 42 31,0 0-31,0 0 16,0 0-16,0 1 0,0 20 0,0-21 15,0 21-15,0-20 0,0 20 16,0-21-16,0 0 0,0 22 15,0-22-15,0 0 0,0 0 0,0 0 16,0 0-16,21 1 16,0-22-16,1 0 0,-1 21 15,0-21-15,0 0 0,0 0 0,0 0 16,1-21-16,62-22 16,-63 22-16,1 0 0,-1-21 15,0 20-15,0-20 16,0 21-16,0 0 0,1-22 0,-1 22 0,-21 0 15,0 0-15,0 0 0,21 21 16,-21-21-16,0 42 31,0 0-31,0 0 0,0 0 16,0 0-16,0 1 0,0 20 0,0-21 16,-21 21-16,21-20 0,0 20 15,0-21-15,0 0 0,0 0 0,0 1 16,0-1-16,0 0 0,0 0 15,0 0-15,21-21 0,0 0 0,0 0 16,0 0-16,1 0 0,-1 0 0,0 0 16,0 0-16,0-21 0,22 21 15,-22-21-15,0 0 0,21-22 0,-21 22 16,1 0-16,20-21 0,-21-1 16,0 22-16,0-21 0,1 0 15,-1 20-15,-21 1 0,0 0 0,21 0 16,-21 0-16,21 21 15,-21 21 1,0 0 0,0 0-16,-21 0 0,0 1 0,21-1 15,-21 21-15,21-21 0,0 0 0,0 1 16,0-1-16,0 0 0,0 0 16,0 0-16,0 0 0,0 1 0,0-1 31,21-21-31,0 0 0,0 0 15,0 0-15,22 0 0,-22 0 0,21-21 16,-21-1-16,22 22 0,-1-21 16,-21 0-16,21 0 0,-20-21 0,-1 20 15,0 1-15,0-21 0,0 21 16,0 0-16,1-1 0,-22 1 0,21 21 16,-21 21 15,0 1-31,0-1 0,0 0 15,-21 0-15,21 0 0,-22 0 16,22 1-16,-21-1 0,21 0 16,0 0-16,0 0 0,0 0 0,0 1 15,0-1-15,0 0 16,21-21-16,1 0 16,-1 0-16,0 0 0,0 0 15,0 0-15,0 0 0,1 0 0,-1 0 16,0-21-16,21 21 0,-21-21 0,1-1 15,-1 1-15,0-21 0,0 21 16,-21 0-16,21-22 0,-21 1 16,21 21-16,-21-22 0,0 1 0,0 0 15,0 21-15,0-22 0,0 22 16,-21 0-16,0 0 0,0 0 0,0-1 16,0 22-16,-1 0 0,-20 0 15,0 0-15,42 22 16,-43-1-16,43 0 0,-21 0 15,0 0-15,0 22 0,0-22 0,21 21 16,0 0-16,0 1 0,0-22 0,0 21 16,0 1-16,0-22 0,0 0 15,0 0-15,21 21 0,0-20 0,0-1 16,0 0 0,1-21-16,-1 0 0,0 0 0,21 0 0,-21 0 15,22 0-15,-22 0 0,21 0 16,1-21-16,-22 0 0,21-1 15,0 1-15,1 0 0,-22 0 0,21 0 16,-21-22-16,1 1 0,-1 21 16,0-21-16,0-1 0,0 22 0,-21 0 15,21-21-15,-21 20 0,0 1 16,0 0-16,-21 42 31,21 0-15,0 1-16,0-1 0,-21 0 15,21 0-15,-21 21 0,21-20 0,0-1 0,0 21 16,-21-21-16,21 0 0,0 1 16,0-1-16,0 0 0,0 0 15,0 0-15,0 0 0,0 1 16,21-22-16,0 0 0,0 0 16,0 0-16,1 0 0,20 0 15,-21 0-15,21 0 0,-20 0 16,-1-22-16,21 1 0,-21 21 0,0-21 15,1 0-15,-1 0 0,0-22 16,-21 22-16,21 0 0,0-21 0,-21 21 16,21-1-16,-21 1 0,0 0 15,0 0-15,0 0 0,0 42 47,0 0-47,0 0 16,0 0-16,0 1 0,0-1 0,0 0 15,0 21-15,0-21 0,-21 1 16,21-1-16,0 0 0,0 0 16,0 0-16,0 0 15,0 1 1,21-22-16,1 0 16,-1 0-16,0-22 15,0 22-15,0-21 0,0 0 16,22 0-16,-43 0 0,21 0 0,0-1 15,0 1-15,0-21 0,1 21 16,-22-22-16,0 22 0,21-21 0,-21 21 16,21 0-16,-21-1 0,0 1 15,0 42 17,0 1-32,0-1 0,0 0 15,0 0-15,0 0 0,0 0 0,0 1 16,0-1-16,0 0 15,0 0-15,0 0 0,0 0 0,0 1 16,0-1-16,0 0 0,0 0 16,21-21-16,0 0 15,0 0-15,1 0 0,-1 0 16,21 0-16,-21 0 0,22 0 16,-22 0-16,21 0 0,-21-21 15,0 0-15,22 0 0,-22-1 0,0 1 0,0 0 16,0 0-16,1-21 0,-22 20 15,0-20-15,21 21 0,-21 0 16,0-22-16,0 22 0,0 0 16,-21 42-1,21 0 1,-22 1-16,22 20 16,0-21-16,-21 0 0,21 22 0,0-22 15,0 0-15,0 0 0,0 21 0,0-20 16,0-1-16,0 0 0,21 0 15,-21 0-15,0 0 0,0 1 16,0-1-16,-21-21 16,0 0-16,0 0 15,0 0-15,0 0 0,-1 0 0,1 0 16,0 0-16,0 0 0,21-21 16,0-1-16,0 1 15</inkml:trace>
  <inkml:trace contextRef="#ctx0" brushRef="#br0" timeOffset="8811.43">15917 529 0,'0'0'0,"0"-21"15,0 0 1,0 42 15,-21 0-15,0 0-16,21 1 0,-21-1 0,0 0 16,21 21-16,-22-21 0,22 22 15,-21-1-15,0-21 0,21 22 0,0-1 16,0-21-16,0 21 0,0 1 15,0-22-15,0 0 0,0 0 0,0 0 16,0 1-16,0-1 0,21 0 0,0-21 16,1 0-16,-1 0 0,0 0 15,21 0-15,-21 0 0,1 0 0,20 0 16,-21 0-16,21-21 0,1 0 16,-22 21-16,21-22 0,-21 1 15,22-21-15,-22 21 0,0-22 0,0 1 16,0 21-16,1-21 0,-22-1 15,21 1-15,-21 0 0,0-1 0,0 1 16,0 0-16,-21 20 0,-1-20 16,-20 0-16,21 21 0,0-1 0,-22 1 15,22 0-15,0 0 0,-21 21 0,21 0 16,-1 0-16,1 0 0,21 21 16,0 0-1,21 0 1,22-21-16,-22 0 0,21 0 0,22 22 15,-22-22-15,22 0 0,-1 0 16,1 0-16,-1 0 0,1 0 16,-1 0-16,1-22 0,-1 1 0,1 21 15,-22-21-15,0 0 0,1 0 16,-22 0-16,21-1 0,-21 1 0,-21 0 16,0 0-16,0 0 0,0-64 31,0 64-31,0 0 0,-21 21 15,0 0-15,0 0 16,21 21-16,0 0 0,-21 21 16,-1-20-16,22 20 0,0 21 0,0-20 15,-21 20-15,0-20 0,21 20 16,-21 1-16,21-1 0,-21 1 16,21-1-16,0 22 0,0-22 0,-21 22 15,21-22-15,0 22 0,0 0 16,-22-22-16,22 22 0,0-22 0,0 22 15,0 0-15,0-22 0,0 22 0,0-22 16,-21 1-16,21 21 0,-21-22 16,0-21-16,21 22 0,-21-1 0,0-20 15,-1-1-15,22 22 0,-21-22 0,0 0 16,0 1-16,0-22 0,0 21 0,-1-21 16,1 0-16,-21 1 15,21-1-15,0 0 0,-1-21 0,1 0 16,-21 0-16,21 0 0,0 0 0,-1 0 15,1 0-15,-21-21 0,21 0 16,0-1-16,-22-20 0,22 21 0,0-21 16,0 20-16,-22-20 0,22 0 0,0 21 15,21-1-15,0-20 0,-21 21 16,21-21-16,0 20 0,0 1 0,0-21 16,0 21-16,0-22 0,0 22 0,21-21 15</inkml:trace>
  <inkml:trace contextRef="#ctx0" brushRef="#br0" timeOffset="10858.76">18944 529 0,'0'0'0,"21"0"0,85-42 32,-64 21-32,-20 0 15,-1-1-15,21 1 16,-21 0-16,22 0 0,-22-21 0,0 20 0,0-20 16,0 21-16,-21-21 0,0 20 15,0-20-15,0 21 0,0 0 16,-21 0-16,-21-1 0,21 22 0,-22 0 15,1 0-15,0 0 0,-1 22 16,-20-1-16,20 0 0,1 0 0,0 0 16,-1 22-16,22-22 0,-21 21 15,21 0-15,0 1 0,-1-1 0,22-21 16,0 22-16,0-1 0,0-21 16,0 21-16,22-20 0,-1 20 0,0-21 15,0 21-15,21 1 0,-20-1 0,-1-21 16,21 22-16,-21-1 0,0 0 15,1 1-15,20-1 0,-42-21 16,21 21-16,-21-20 0,0-1 16,0 21-16,0-21 0,-21 0 15,0 1-15,-22-22 0,22 0 0,-21 0 16,0 0-16,-1 0 0,1 0 16,0 0-16,-22-22 0,22 1 0,-1 0 15,1 0-15,0 0 0,-1 0 16,22-22-16,-21 22 0,0-21 0,20-1 15,1 1-15,0 0 0,0-1 16,0 1-16,21 21 0,0-21 0,0-1 16,0 22-16,0 0 0,21 0 15,0 21-15,0 0 0,0 0 16,1 0-16,20 0 0,-21 0 0,0 21 0,22 0 16,-22 0-16,0 22 15,0-1-15,0-21 0,0 21 0,1 1 16,-1-1-16,-21-21 0,0 22 0,21-1 15,0-21-15,-21 21 0,21-20 16,0-1-16,1 21 0,-1-21 0,0 0 16,0-21-16,0 22 0,0-1 15,22-21-15,-22 0 0,21 21 0,-21-21 16,22 0-16,-1 0 0,-21 0 0,191-64 31,-170 43-31,1 0 16,-22-21-16,21 21 0,-21-22 15,0 1-15,1 0 0,-1-1 0,0 1 16,-21 21-16,21-22 0,-21 22 0,0 0 16,0 0-16,-21 21 15,0 0 1,0 0-16,21 21 0,-22 0 16,1 0-16,0 22 0,21-22 0,0 21 15,0-21-15,-21 22 0,21-22 16,0 21-16,0-21 0,0 1 0,0-1 15,0 21-15,0-21 0,21 0 16,0-21-16,0 22 0,1-1 16,-1-21-16,0 0 0,0 0 0,0 0 15,22 0-15,-22 0 0,21 0 0,0 0 16,-20-21-16,20-1 0,-21 1 16,21 0-16,1 0 0,-22-21 0,0-1 15,21 1-15,-20 0 0,-1-1 16,0-20-16,21 20 0,-21-20 0,1 21 15,-1-22-15,0 22 0,-21-22 16,21 22-16,0 0 0,-21-1 0,0 1 16,0 21-16,0 0 0,0-1 15,0 1-15,0 42 16,-21-21 0,0 43-16,0-22 0,0 21 15,-1 1-15,1-1 0,21 0 0,-21 1 16,0-1-16,21 0 0,0 22 15,-21-22-15,21 0 0,-21 22 0,21-22 16,0 1-16,0-1 0,0 0 16,0-21-16,0 22 0,0-22 0,0 0 15,0 21-15,21-20 0,0-22 0,21 21 16,-21 0-16,1-21 0,20 0 16,0 0-16,-21 0 0,22 0 0,-22 0 15,21 0-15,1-21 16,-1 0-16,-21 21 0,0-22 0,22 1 15,-22-21-15,0 21 0,0 0 0,0-22 16,-21 22-16,0 0 0,0-21 16,0 20-16,0 1 0,0 0 0,-21 42 31,0 0-15,0 1-16,21-1 0,-21 0 15,21 21-15,-22-21 0,1 1 0,21-1 16,0 0-16,0 0 0,0 0 15,0 0-15,0 1 0,0-1 0,0 0 16,21-21-16,1 0 16,-1 0-16,0 0 0,0 0 15,0 0-15,0 0 0,22 0 0,-1 0 16,0-21-16,-20 0 0,20 21 16,0-22-16,-21-20 0,22 21 0,-22 0 15,0-22-15,0 1 0,0 21 16,-21-21-16,0 20 0,0 1 0,22 0 15,-22 0-15,0 0 0,0 42 16,0 0 0,-22 0-16,1 0 0,21 22 15,0-22-15,-21 21 0,21-21 0,-21 22 16,21-22-16,-21 0 0,21 21 16,0-20-16,0-1 0,-21 0 0,21 0 15,0 0-15,-22-21 16,22 21-16,0-42 47,0 0-47,0 0 0,0 0 0,0 0 15,22-1-15,-1-20 0,0 21 16,21-21-16,-21 20 0,1-20 16,-1 21-16,21-21 0,-21 20 15,22 1-15,-22 0 0,0 0 0,0 0 16,21 21-16,-20 0 0,-1 0 15,0 0-15,0 0 0,-21 21 0,21 42 16,0-20-16,-21-22 16,0 21-16,0 1 0,0-22 0,0 21 15,0 0-15,-21-20 0,21-1 0,-21 0 16,0 21-16,21-21 16,-21 1-16,0-1 15,21-42 16,21-1-15,0 22-16</inkml:trace>
  <inkml:trace contextRef="#ctx0" brushRef="#br0" timeOffset="11110.85">21865 783 0,'-21'21'31,"21"1"-31,0-1 16,-21 0-16,0 0 15,-1 21-15,22-20 0,0 20 0,-21-21 0,21 0 16,-21 22-16,0-22 0,21 0 16,0 0-16,0 0 0,0 0 15,-21-21-15,21 22 0,21-22 31,-21-22-15,21 22-16</inkml:trace>
  <inkml:trace contextRef="#ctx0" brushRef="#br0" timeOffset="11483.63">21929 423 0,'0'-21'0,"0"42"0,-22-42 15,1 21-15,0 0 0,0 0 16,0 21-16,0 1 0,-1-1 0,1 0 16,0 0-16,0 0 0,21 0 15,0 1-15,0 20 0,0-21 0,0 0 16,0 0-16,21 1 16,0-22-16,0 0 0,1 0 15,-1 0-15,0 0 0,0 0 0,0 0 16,0-22-16,1 22 15,-22-21-15,0 0 0,21 0 0,-21 0 16,21 0-16,-21-22 16,0 22-16,0 0 0,0 0 0,0 0 15,0-1-15,0 1 0,-21 21 16,0 0-16,-1 0 0,1 0 16,0 21-16,21 1 0,-21-1 0,0-21 15,0 21-15,-1 21 0,22-21 16,0 1-16,0-1 0,0 0 0,0 0 15,0 0-15,0 0 0,0 1 16</inkml:trace>
  <inkml:trace contextRef="#ctx0" brushRef="#br0" timeOffset="11883.4">22119 741 0,'21'-21'0,"-21"0"31,0 42-31,0 0 16,0 0-16,0 0 0,0 0 0,0 1 15,-21 20-15,21-21 0,-21 21 16,21-20-16,0 20 0,0-21 0,0 21 16,0-20-16,0-1 0,0 0 15,0 0-15,21-21 0,0 21 16,0 0-16,1-21 0,-1 0 0,21 0 15,-21 0-15,0 0 0,22 0 16,-22-21-16,0 0 0,0 0 0,0 0 16,1 0-16,-1-1 0,0-20 15,-21 0-15,0-1 0,21 1 0,-21 0 16,0 21-16,0-22 0,0 22 0,0 0 16,0 0-16,-21 21 31,21 21-16,0 0-15,0 0 16,0 0-16,0 1 0,0-1 16,42 0-16</inkml:trace>
  <inkml:trace contextRef="#ctx0" brushRef="#br0" timeOffset="12622.99">23093 741 0,'0'0'0,"0"-21"32,-21 42-17,-1 0-15,22 0 0,-21 0 16,21 1-16,0-1 0,-21 21 16,0-21-16,21 22 0,-21-22 0,21 0 15,0 0-15,0 0 0,-21 0 16,21 1-16,0-1 0,0 0 0,-22-21 15,22 21-15,0-42 32,0 0-17,0 0-15,0-1 0,0 1 16,0-21-16,0 21 0,0-22 16,22 1-16,-1 21 0,-21-21 15,21-1-15,0 22 0,0-21 0,0 21 16,22-22-16,-22 22 0,0 21 15,21-21-15,-20 0 0,-1 21 0,0 0 16,21 0-16,-21 0 0,1 0 16,-1 21-16,0 0 0,0 0 0,0 0 15,-21 22-15,21-22 0,-21 21 0,0 1 16,0-22-16,0 21 0,0 0 16,0-20-16,0-1 0,0 21 0,-21-21 15,21 0-15,-21 1 0,0-1 16,21 0-1,-21-21-15,0 0 16,21-21 0,0 0-16,0-1 15,0 1-15,0-21 0,0 21 16,0-22-16,21 1 0,0 0 0,0-1 16,0 1-16,22 0 0,-1-1 15,0 22-15,1-21 0,20 0 0,-21 20 16,22 1-16,-1 0 0,-20 21 15,20 0-15,-20 0 0,20 21 0,-42 0 16,22 1-16,-22-1 0,0 0 0,-21 21 16,0-21-16,0 22 0,0-22 15,0 21-15,-21 1 0,0-1 16,-1-21-16,1 21 0,0 1 16,0-22-16,-21 0 0,20 0 0,1 0 15,0 1-15,-21-1 0,21 0 16,-1-21-16,22 21 0,-21-21 0,0 0 15,0 21-15,0-21 0,0 0 0,-1 0 16,1 0-16,0 21 16</inkml:trace>
  <inkml:trace contextRef="#ctx0" brushRef="#br0" timeOffset="13811.29">1587 1926 0,'0'0'0,"-42"0"0,0 0 0,-1 21 16,1-21-16,0 0 0,-1 0 0,1 0 16,21 22-16,-21-22 0,20 0 15,1 0-15,0 0 0,0 0 0,0 0 16,0 0 0,42 0 15,0 21-31,21-21 15,-21 0-15,22 0 0,-22 0 0,21 0 16,1 0-16,-1 0 0,21 0 16,-20 0-16,20 0 0,-20 0 15,20 0-15,1 0 0,20 0 16,-20-21-16,20 21 0,1 0 0,0-22 16,21 22-16,-1 0 0,22-21 0,0 21 15,0-21-15,0 21 0,22 0 16,-1-21-16,21 21 0,0-21 0,22 21 15,-1-21-15,1 21 0,21 0 16,-22 0-16,22 0 0,-22-22 0,22 22 16,-22 0-16,1 0 0,-1 0 15,1 0-15,-22-21 0,22 21 0,-1 0 16,-20 0-16,-1 0 0,0 0 0,-21-21 16,-21 21-16,0 0 15,-21 0-15,-21 0 0,0 0 0,-1-21 16,-20 21-16,-22 0 0,0 0 15,-20 0-15,20 0 0,-21 0 0,0 0 16,-21-21 0,0 0 31,0-1-47,0 1 15</inkml:trace>
  <inkml:trace contextRef="#ctx0" brushRef="#br0" timeOffset="14539.88">10287 1609 0,'-21'21'0,"42"-42"0,-63 42 15,20-21-15,-20 0 16,21 0-16,0 0 0,0 0 0,-22 21 15,22-21-15,-21 0 0,-1 0 0,22 0 16,-21 0-16,0 0 0,-1 21 16,1-21-16,21 0 0,-22 0 0,22 0 15,-21 0-15,21 0 0,0 0 16,21 21 0,42-21-16,-21 0 15,21 0-15,22 0 0,-1 22 16,22-22-16,0 0 0,21 0 0,-1 0 15,1 0-15,21 0 0,0 0 16,0 0-16,21 0 0,1 0 16,-1 0-16,21 0 0,-21 0 0,22 0 15,-1 0-15,0 0 0,1 0 16,-1 0-16,-21 0 0,0 0 0,0 0 16,1 0-16,-22 0 0,0 0 15,-22 0-15,1 0 0,0 0 0,-21 0 16,-22 0-16,1 0 0,-1 0 0,1 0 15,-22 0-15,0-22 0,1 22 16,-22 0-16,0-21 0,0 0 0,0 21 16,1 0-16,-22-21 0,21 21 15,-21-21-15,0 0 0,0-1 16</inkml:trace>
  <inkml:trace contextRef="#ctx0" brushRef="#br0" timeOffset="15527.31">16383 1609 0,'0'0'16,"-42"0"-16,20 0 0,1 0 15,0 0-15,0 0 0,21 21 16,0 0 15,21-21-15,0 21-1,0-21-15,1 0 0,20 0 0,-21 0 16,21 0-16,22 21 0,-22-21 16,22 0-16,-22 0 0,43 0 0,-22 22 15,1-22-15,20 0 0,1 21 0,0-21 16,21 21-16,-1-21 0,1 21 16,0-21-16,-21 21 0,42-21 0,-21 0 15,21 21-15,0-21 16,0 0-16,0 22 0,21-22 0,-21 0 15,21 0-15,-21 21 0,21-21 0,0 0 16,-21 0-16,21 0 0,1 0 16,-22 0-16,21 0 0,-21 0 0,21 0 15,0 0-15,-21 0 0,21 0 16,0 0-16,-21 0 0,22 0 0,-22 0 16,21-21-16,0 21 0,-21 0 15,21 0-15,-21 0 0,0 0 0,0 0 16,-21 0-16,21 0 0,-21 0 15,0 0-15,-1 0 0,-20 0 16,0 21-16,-1-21 0,-20 0 0,21 0 16,-43 0-16,21 0 0,-20 0 15,-1 0-15,0 0 0,1 0 0,-22 0 16,0 0-16,0 0 0,22-21 16,-43 42 62</inkml:trace>
  <inkml:trace contextRef="#ctx0" brushRef="#br1" timeOffset="26064.35">1439 3302 0,'0'-21'16,"0"0"-1,0 0-15,0-1 16,21 1-16,-21 0 16,0 0-16,0 0 0,0 0 15,0-1 1,0 1-16,-21 21 0,21-21 0,0 0 16,-21 0-16,0 0 15,21-1 1,-21 22-1,21 22 1,0-1 0,0 21-16,0-21 0,0 22 15,0-1-15,0 0 0,0 1 16,0-1-16,0 21 0,0-20 16,0 20-16,0-20 0,0-1 0,0 0 15,-21 1-15,21-22 0,0 21 16,0-21-16,-22 0 0,22 22 0,0-22 15,0 0-15,0 0 16,0-42 47,0 0-63,22 21 0,-22-21 0,21 0 15,0 21-15</inkml:trace>
  <inkml:trace contextRef="#ctx0" brushRef="#br1" timeOffset="26455.15">1926 3577 0,'0'0'16,"0"21"-16,0 1 16,21-22-1,0 0-15,1 0 16,-1 0-16,-21-22 16,21 1-16,-21 0 0,21 21 15,-21-21-15,21 0 0,-21 0 16,0-1-16,0 1 15,-21 21-15,0 0 16,0 0-16,0 0 16,-1 21-1,22 1-15,-21-1 16,21 0-16,21-21 31,1 0-15,-1-21-16</inkml:trace>
  <inkml:trace contextRef="#ctx0" brushRef="#br1" timeOffset="29076">3281 2921 0,'0'21'0,"0"0"16,0 1 0,21-22 30,0 0-46,0-22 16,0 1-16,1 21 0,-1-21 0,0 21 16,0-21-16,0 0 0,0 21 0,1-21 15,-1-1-15,-21 1 16,0 0-16,0 0 0,0 0 16,-43 21-1,22 0-15,0 0 16,-21 0-16,21 0 0,-22 21 15,1-21-15,21 21 0,-22 0 0,22-21 16,-21 21-16,21 1 0,0-1 16,-1 0-16,1 0 0,21 0 0,0 0 15,0 1-15,0-1 16,0 0-16,21 0 16,1 0-16,-1-21 0,0 21 15,0 1-15,21-1 0,-20 0 0,20 0 16,-21 0-16,21 0 0,-20 1 0,20 20 15,-21-21-15,0 21 16,0-20-16,1-1 0,-22 21 0,0-21 16,0 0-16,0 22 0,0-22 15,0 0-15,-22 0 0,-20 0 0,0 1 16,21-1-16,-22 0 0,1 0 16,-22-21-16,22 21 0,0-21 0,-1 0 15,1 0-15,0 0 0,-1 0 0,1 0 16,0-21-16,-1 21 0,22-21 15,-21 0-15,21 0 0,-22-1 0,22-20 16,0 21-16,0 0 0,0-22 16,0 22-16,-1-21 0,22 21 0,0-22 15,0 22-15,0 0 16,22 0-16,-1 0 0,0 0 0,21 21 16,-21-22-16,22 22 0,-1-21 15,-21 21-15,22 0 0,-1 0 0,0 0 16</inkml:trace>
  <inkml:trace contextRef="#ctx0" brushRef="#br1" timeOffset="29496.75">3641 3471 0,'0'22'0,"0"-44"0,21 44 16,0-22-1,0-22-15,0 22 16,-21-21-16,21 0 0,1 0 16,-1 0-16,0 0 0,0-1 0,-21-20 15,21 21-15,0 0 0,-21-22 16,22 22-16,-22 0 0,0 0 0,0 0 16,0 0-16,-22 21 15,1 0-15,0 0 0,0 0 16,0 0-16,0 21 0,-1-21 0,1 42 15,0-21-15,0 0 0,0 22 16,0-22-16,-1 21 0,1 1 16,21-22-16,0 21 0,-21 0 15,21-20-15,0 20 0,0-21 0,0 0 16,0 0-16,0 1 0,0-1 0,21 0 16,0 0-16,64 0 15,-64-21-15,0 0 16,1 0-16,-1 0 0,21 0 15,-21-21-15,0 21 0,1-21 0,-1 0 16,21 0-16,-21-22 0,0 22 16</inkml:trace>
  <inkml:trace contextRef="#ctx0" brushRef="#br1" timeOffset="29796.58">4297 2625 0,'0'-21'15,"0"42"-15,0-64 0,0 22 0,0 42 32,0 1-32,0-1 0,-21 21 15,21 0-15,0 1 0,-22 211 32,1-191-32,21-20 0,0 20 15,0-21-15,-21 22 0,21-22 0,-21 1 16,21-1-16,0 0 0,0-21 15,0 22-15,0-22 0,0 0 16,0 0-16,0 0 0,0 1 16,21-22-1,-21-22-15,21 1 16,0 21-16,-21-21 0,22-21 0,-1 21 16</inkml:trace>
  <inkml:trace contextRef="#ctx0" brushRef="#br1" timeOffset="30203.35">4445 3281 0,'0'0'0,"0"21"0,0 0 0,0 0 16,21-21 15,0 0-31,0 0 16,1 0-16,-1 0 0,0 0 0,21-21 15,-21 0-15,22 0 0,-22 0 16,21 0-16,-21-1 0,22 1 16,-22 0-16,-21 0 0,0 0 15,0 0-15,0-1 16,-21 22-16,0 0 16,-1 0-16,1 0 0,0 0 0,-21 0 15,21 22-15,-1-1 0,1 0 16,-21 21-16,21-21 0,0 1 0,21 20 15,-22 0-15,22-21 0,-21 22 16,21-22-16,0 21 0,0-21 0,0 1 16,0-1-16,0 0 0,21 0 0,1 0 15,-1-21-15,0 0 0,21 0 16,-21 0-16,22 0 0,-1 0 0,0 0 16,1-21-16,-1 21 15,0-21-15,1 0 0,-1 0 0,-21-1 16,22 1-16</inkml:trace>
  <inkml:trace contextRef="#ctx0" brushRef="#br1" timeOffset="30689.07">5249 3112 0,'0'0'15,"0"-22"-15,0 44 32,0-1-32,-21-21 15,21 21-15,0 21 0,-21-21 0,21 1 16,0-1-16,-21 21 0,21-21 0,0 0 15,0 22-15,0-22 16,-21 0-16,21 0 0,0 0 0,-22 1 16,22-1-16,0 0 0,0 0 15,0-42 32,0 0-47,0 0 0,0-1 0,0 1 16,0 0-16,0-21 0,0 21 0,0-22 15,0 1-15,22 21 0,-1-22 16,0 1-16,0 21 0,0 0 0,0 0 16,1-1-16,20 1 0,-21 21 15,21 0-15,-20 0 0,-1 0 16,21 0-16,-21 0 0,22 21 0,-22 1 16,0-1-16,0 0 0,0 0 15,0 21-15,-21-20 0,0 20 0,0-21 16,0 21-16,0-20 0,0-1 0,0 0 15,-21 21-15,0-42 0,0 21 16,21 1-16,0-1 0,-21-21 0,21 21 16,-21-21-16,21-21 31,0 0-15,21 21-16,0-22 0,-21 1 15</inkml:trace>
  <inkml:trace contextRef="#ctx0" brushRef="#br1" timeOffset="30931.93">6011 3069 0,'0'43'32,"0"-22"-32,0 0 0,0 0 15,0 0-15,-21 0 0,21 1 16,-21-1-16,21 21 0,-21-21 0,21 0 15,-21 1-15,21-1 0,0 0 16,0 0-16,-22 0 16,22 0-16,22-42 47,-1 0-47,-21 0 0</inkml:trace>
  <inkml:trace contextRef="#ctx0" brushRef="#br1" timeOffset="31302.72">6032 2858 0,'-21'0'0,"42"0"0,-63 0 16,21 21-1,0 0-15,21 0 0,0 0 16,0 0-16,0 1 15,21-1 1,0-21-16,0 0 0,0 0 16,1 0-16,-1 0 15,0-21-15,0-1 16,-21 1-16,0 0 0,0 0 16,0 0-16,0 0 0,0-1 15,0 1-15,0 0 0,-21 0 16,21 0-16,-21 21 0,0 0 15,-1 0-15,1 0 16,0 21-16,0 0 0,21 0 0,-21 0 16,0 1-16,21-1 0,-22 0 15,22 0-15,0 0 0,0 0 0,0 1 16,0-1-16,0 0 0,22 0 16,-1-21-16</inkml:trace>
  <inkml:trace contextRef="#ctx0" brushRef="#br1" timeOffset="31829.44">6519 3048 0,'-21'0'0,"-21"0"16,42 21-1,-21-21-15,21 21 0,-22 1 16,22-1-16,-21 21 0,21-21 16,-21 22-16,21-22 0,0 21 15,0-21-15,0 22 0,-21-22 0,21 0 16,0 21-16,0-21 0,0 1 15,21-1-15,0 0 0,0-21 16,1 0-16,-1 0 0,21 0 0,-21 0 16,22 0-16,-1 0 0,0-21 15,-21 0-15,22-1 0,-1 1 0,-21 0 16,22 0-16,-22-21 0,21 20 16,-21-20-16,0 21 0,-21-21 15,0-1-15,22 22 0,-22-21 0,0 21 0,0-1 16,0 1-16,0 0 15,-22 21-15,1 0 16,0 0-16,0 0 0,0 0 0,21 21 16,-21 0-16,-1 1 0,1-1 15,21 0-15,0 0 0,0 0 16,0 0-16,0 1 0,0-1 16,0 0-16,21 0 0,1-21 0,20 0 15,-21 0-15,0 0 0,0 0 0,22 0 16</inkml:trace>
  <inkml:trace contextRef="#ctx0" brushRef="#br1" timeOffset="32499.58">7324 3048 0,'0'0'0,"-22"0"16,22 21-1,-21 0 1,21 1-16,-21-1 0,21 0 0,0 0 15,0 0-15,0 0 0,0 22 16,0-22-16,-21 0 0,21 21 0,-21 43 31,21-64-31,0 0 16,0 1 0,-21-22-1,21-22-15,0 1 16,0 0-16,0 0 0,0 0 15,0 0-15,0-22 0,0 22 0,0-21 16,21 21-16,0-22 0,-21 22 16,21-21-16,0 21 0,0-1 0,1-20 15,-1 21-15,21 21 0,-21-21 0,22 0 16,-22 21-16,21 0 0,-21 0 16,0 21-16,22 0 0,-22 0 15,0 0-15,0 0 0,0 22 0,-21-22 16,0 21-16,0-21 0,0 22 15,0-22-15,-21 21 0,0-21 0,0 1 16,0-1-16,21 0 0,-21 0 16,-1-21-16,1 21 0,0-21 15,21-21 1,0 0 0,0 0-16,21 0 0,0-1 0,1 1 15,-1-21-15,0 21 0,21-22 0,1 1 16,-22 21-16,21-21 0,0 20 15,1 1-15,-1 0 0,22 0 16,-22 0-16,-21 21 0,21 0 0,1 0 16,-22 21-16,0-21 0,0 21 15,0 0-15,-21 0 0,0 22 0,0-22 16,0 21-16,0-21 0,0 22 16,0-22-16,0 0 0,-21 21 0,0-20 15,0-1-15,0 0 0,21 0 0,-21 0 16,-1-21-16,22 21 0,-21-21 15,0 0 1</inkml:trace>
  <inkml:trace contextRef="#ctx0" brushRef="#br1" timeOffset="33476.43">9969 2794 0,'22'-21'0,"-44"42"0,65-84 0,-22 41 0,-21 1 15,0-21-15,0 21 0,0-22 0,0 22 16,0-21-16,-21 21 0,0 0 15,-1-1-15,1 1 0,0 21 16,-21 0-16,21 0 0,-22 0 16,22 0-16,-21 21 0,-1 1 0,1-1 15,21 21-15,-21 0 0,-1 1 0,22 20 16,-21-20-16,21 20 0,-22-21 16,22 22-16,0-1 0,0-20 0,0 20 15,-1-20-15,22 20 0,0 1 0,0-22 16,0 0-16,0 1 0,0-1 15,0 0-15,22-21 0,-1 22 0,0-22 16,0 0-16,21-21 0,1 21 16,-1-21-16,0 0 0,1 0 0,20 0 15,-20 0-15,20-21 0,-21 21 0,22-21 16,-1 0-16,1 0 0,-1-22 16,-20 22-16,20-21 0,-20-1 15,-1 1-15,0 21 0,-21-21 0,22-1 16,-22 1-16,-21 21 0,21-22 15,-21 22-15,0 0 0,0 0 0,0 0 16,0 0-16,-21 21 16,0 0-1,0 0-15,21 21 0,-22 0 0,1 0 16,0 0-16,0 0 0,0 22 0,21-22 16,-21 21-16,21-21 0,-22 22 15,22-22-15,-21 21 0,21-21 16,0 1-16,0 20 0,0-21 0,0 0 15,21 0-15,1-21 0,-1 22 16,0-22-16,0 0 0,21 0 0,-20 0 16,-1 0-16,21 0 0,-21 0 0,0 0 15,22 0-15,-22-22 0,0 1 16,0 0-16,0 0 0,1 0 0,-1 0 16,0-22-16,-21 22 0,0-21 0,0-1 15,0 22-15,0-21 0,0 0 16,0 20-16,-21 1 0,21 0 15,-21 0-15,-22 0 0,22 0 0,0 21 16,0 0-16,0 0 0,-22 0 16,22 0-16,0 0 0,0 21 0,0 0 15,-1-21-15,1 21 0,0 0 0,21 0 16,0 1-16,0-1 0,0 0 16,0 0-16,0 0 0,21-21 15,0 21-15,1-21 0,20 0 16,-21 22-16,0-22 0,0 0 0,22 0 15,-22 0-15,21 0 0</inkml:trace>
  <inkml:trace contextRef="#ctx0" brushRef="#br1" timeOffset="33884.19">10816 3112 0,'0'0'0,"0"-22"0,0 1 16,0 0-16,0 0 0,21 0 15,-21 0-15,0-1 16,21 1-16,1 21 0,-1 0 15,0-21-15,0 21 0,21 0 0,-20 0 16,-1 0-16,21 0 0,0 0 0,-20 0 16,20 21-16,-21 0 0,21 1 15,-20-1-15,-1 0 0,0 0 0,0 0 16,-21 0-16,0 22 0,0-22 16,0 0-16,0 0 0,0 22 15,0-22-15,0 0 0,-21 0 0,0 0 16,0 0-16,-1-21 0,1 22 0,0-22 15,0 0 1,0 0-16,21-22 16,0 1-16,0 0 15,0-21-15,0 21 0,21-1 16,0-20-16,-21 21 0,21 0 0,0-22 16,1 22-16,-1 0 0,0-21 0,0 21 15,0-1-15,0 22 0,1-21 16,-1 0-16,0 21 0,0 0 0,0 0 15,0 0-15,1 0 16,-1 0-16,0 0 0,0 0 16,0 0-16</inkml:trace>
  <inkml:trace contextRef="#ctx0" brushRef="#br1" timeOffset="34295.68">11747 3090 0,'22'22'0,"-1"-22"16,0 0-16,0-22 15,0 22-15,-21-21 16,21 21-16,1-21 0,-1 21 16,0-21-16,0 0 0,0 21 0,0-21 15,1-1-15,-22 1 0,0 0 16,0 0-16,0 0 15,0 0-15,-22 21 16,1 0-16,0 0 0,0 0 16,-21 0-16,20 21 0,1 0 0,0 0 15,-21 0-15,21 0 0,-1 22 16,1-22-16,0 0 0,21 21 0,-21 1 16,21-22-16,-21 21 0,21-21 0,0 1 15,0-1-15,0 0 0,0 0 16,21 0-16,0 0 0,-21 1 15,21-22-15,0 0 0,1 0 0,-1 21 16,0-21-16,21 0 0,-21 0 16,1 0-16,-1 0 0,0-21 0,0-1 15,0 22-15,0-21 0,1 21 0,-1-21 16,0 0-16,0 0 16</inkml:trace>
  <inkml:trace contextRef="#ctx0" brushRef="#br1" timeOffset="34464.58">12531 3323 0,'0'0'0,"0"21"16,-22-21 0,1 0-1,0 0 1,0 0-16,0 0 0</inkml:trace>
  <inkml:trace contextRef="#ctx0" brushRef="#br1" timeOffset="47428.73">1651 4614 0,'0'0'0,"-21"0"0,0 0 16,-1 0-1,1 0-15,21-21 16,-21 21-16,0-21 0,21 0 16,-21 21-16,21-21 0,0 0 15,0-1-15,-21 22 0,21-21 16,0 0-16,0 0 15,21 21 1,0 0-16,0 0 16,0 0-16,0 0 0,1 21 15,-1 0-15,0 0 16,0 1-16,0-1 0,0 21 16,1-21-16,-1 22 0,0-22 15,-21 21-15,0 0 0,0 1 0,0-1 16,0 0-16,0 1 0,0-1 15,-42 0-15,20 1 0,1-1 0,0 0 16,-21-20-16,-1 20 0,22-21 16,-21 0-16,0 0 0,20 1 0,-20-1 15,21 0-15,-21-21 0,20 0 16,1 0-16,0 0 0,-21 0 0,21 0 16,-1 0-16,1-21 0,0 0 15,0-1-15,0 1 16,21-21-16,0 21 0,0-22 15,0 22-15,0-21 0,0 21 0,0-22 16,0 22-16,0 0 0,0 0 16,0 0-16,0 0 0,21 21 15,0-22-15,0 22 0,0 0 0,1 0 16,20 0-16,-21 22 0,0-22 16,22 21-16,-22 21 0,0-21 0,0 0 15,0 22-15,0-22 0,1 21 16,-1-21-16,0 22 0,-21-22 0,0 0 15,21 0-15,-21 0 0,21 1 16,-21-1-16,0 0 16,21-21-16,1 0 15,-1 0-15,0 0 16,0 0 0,0-21-16,-21 0 0</inkml:trace>
  <inkml:trace contextRef="#ctx0" brushRef="#br1" timeOffset="47619.13">2138 5017 0,'21'0'62,"0"-22"-46,0 22-16</inkml:trace>
  <inkml:trace contextRef="#ctx0" brushRef="#br1" timeOffset="48407.68">3725 4678 0,'-21'0'0,"42"0"0,-42-21 62,42 21-46,0-21-16,1 21 0,-1-22 15,0 1-15,0 21 0,0-21 16,0 0-16,1 21 0,20-21 0,-21 0 16,-21-1-16,21 22 0,-21-21 15,21 0-15,-21 0 0,0 0 16,-21 0-16,0 21 16,0-22-16,0 22 0,0 0 15,-1 0-15,1 0 0,-21 0 0,21 0 16,-22 22-16,22-22 0,0 21 0,-21 0 15,21 0-15,-1 0 0,1 0 16,21 1-16,0-1 0,0 0 0,0 0 16,0 0-16,0 0 0,0 1 15,0-1-15,21 0 0,1 21 0,-1-21 16,21 22-16,-21-22 0,0 21 16,22-21-16,-22 22 0,21-22 0,-21 21 15,1 1-15,-1-22 0,-21 21 0,0-21 16,0 0-16,0 22 15,0-22-15,0 0 0,0 21 0,-21-20 16,-22-1-16,22 0 0,-21 0 0,-1-21 16,1 21-16,-21 0 0,20-21 15,-20 0-15,20 0 0,1 0 0,0 0 16,-1 0-16,1-21 0,21 0 16,-21 21-16,20-42 0,1 21 0,0-1 15,0-20-15,21 21 0,0-21 0,-21-1 16,21 1-16,0 21 15,0-22-15,0 22 0,0 0 0,21-21 16,0 42-16,21-21 0,-20-1 0,20 22 16,0 0-16,1-21 0,-1 21 15,0-21-15,22 21 0,-22 0 0,0 0 16</inkml:trace>
  <inkml:trace contextRef="#ctx0" brushRef="#br1" timeOffset="48802.97">4149 5080 0,'0'0'0,"0"21"15,0 0 1,21-21 0,0-21-1,0 0-15,0 21 16,0-21-16,1 0 0,-22 0 0,21-1 15,0 1-15,0 0 0,0 0 16,-21 0-16,0-22 0,0 22 0,0 0 16,0 0-16,0 0 0,0 0 15,-21 21-15,0 0 0,0 0 16,0 0-16,-1 21 0,1 0 0,0 0 16,0 0-16,0 0 0,0 22 15,21-22-15,-22 21 0,22 1 16,-21-1-16,21-21 0,0 21 0,0-20 15,0 20-15,0-21 0,0 21 16,0-20-16,0-1 0,0 0 0,21 0 16,1 0-16,-1-21 15,0 0-15,0 0 0,0 0 16,22 0-16,-22 0 0,0-21 0,0 21 16,21-21-16,-20 0 0</inkml:trace>
  <inkml:trace contextRef="#ctx0" brushRef="#br1" timeOffset="49091.8">4932 4297 0,'0'0'0,"0"-42"0,0 20 0,0-20 16,0 21-16,-21 21 15,-1 0-15,1 21 16,0 0-16,21 22 0,-21-1 15,0 0-15,0 22 0,21-22 0,-22 22 16,22-1-16,-21-21 0,0 22 16,21-1-16,0 1 0,-21-1 15,0-20-15,21-1 0,0 22 0,0-22 0,0-21 16,-21 21-16,21-20 16,0-1-16,0 0 0,0 0 0,0 0 15,21-21 1,0 0-16,0-21 15</inkml:trace>
  <inkml:trace contextRef="#ctx0" brushRef="#br1" timeOffset="49487.63">4953 4974 0,'0'0'0,"0"21"16,21-21 15,0-21-31,0 21 16,1-21-16,-1 0 0,0 0 16,0 21-16,0-21 0,0-1 15,1 1-15,-22 0 0,0 0 0,0 0 16,0 0-16,-22 21 15,1 0 1,0 0-16,0 21 0,-21 0 16,20 0-16,1 0 0,0 0 15,0 22-15,0-22 0,0 0 0,21 21 16,-22-20-16,22 20 0,0-21 16,0 0-16,0 0 0,22 1 0,-1-1 15,0 0-15,0-21 0,0 21 0,0-21 16,22 0-16,-22 0 0,0 0 15,0 0-15,0 0 0,22 0 16,-22 0-16,0 0 0</inkml:trace>
  <inkml:trace contextRef="#ctx0" brushRef="#br1" timeOffset="49980.1">5524 4763 0,'0'0'0,"22"-22"16,-22 1-16,0 42 31,0 22-15,0-22-16,0 0 0,0 21 15,0-20-15,0 20 0,0-21 0,0 21 16,-22-20-16,1 20 0,21-21 16,0 0-16,-21 0 0,0 1 0,21-1 15,-21 0-15,21 0 0,0 0 16,0-42 15,0 0-15,0 0-16,0 0 0,0-1 0,0 1 15,0-21-15,0 0 0,21 20 16,-21-20-16,21 0 0,0-1 0,0 22 16,22-21-16,-22 21 0,21-22 15,-21 22-15,22 0 0,-1 21 0,-21-21 16,22 21-16,-1 0 0,0 0 0,-21 0 15,1 21-15,20 0 0,-21 0 16,0 1-16,-21-1 0,21 21 16,1-21-16,-22 22 0,0-22 0,0 21 15,0 0-15,0-20 0,0-1 0,0 21 16,0-21-16,0 0 0,-22 1 16,1-1-16,0-21 0,21 21 0,-21 0 15,21-42 16,0 0-31,21 21 16</inkml:trace>
  <inkml:trace contextRef="#ctx0" brushRef="#br1" timeOffset="50214.96">6435 4763 0,'0'42'15,"0"-21"1,0 0-16,0 22 0,0-22 16,-22 0-16,1 0 0,21 21 0,-21-20 15,0-1-15,21 0 0,0 0 0,0 0 16,-21 22-16,0-22 16,21 0-16,21-42 46</inkml:trace>
  <inkml:trace contextRef="#ctx0" brushRef="#br1" timeOffset="50594.75">6540 4466 0,'-21'0'16,"42"0"-16,-63 0 0,21 0 0,0 0 15,0 21-15,21 1 0,-22-1 16,1 0-16,21 0 16,0 0-16,0 0 0,0 1 15,21-1 1,1-21-16,-1 0 0,0 0 16,0 0-16,0 0 0,0 0 15,1-21-15,-1-1 0,-21 1 16,21 0-16,-21 0 15,0 0-15,0 0 0,0-1 0,0 1 16,0 0-16,-21 0 0,0 0 16,-1 21-16,1 0 0,0 0 15,0 0-15,0 0 0,0 21 16,-1-21-16,1 21 16,21 0-16,0 0 0,-21 1 0,21-1 15,0 0-15,0 0 0,0 0 0,0 0 16,0 1-16,0-1 15</inkml:trace>
  <inkml:trace contextRef="#ctx0" brushRef="#br1" timeOffset="51782.57">6731 4699 0,'0'0'0,"0"21"47,0 0-47,0 1 16,0-1-16,0 21 0,0-21 0,0 0 16,0 22-16,-21-22 0,21 21 15,0-21-15,0 22 0,0-22 0,0 0 16,0 0-16,0 0 0,0 1 15,0-1-15,0 0 0,0 0 16,21-21-16,0 0 0,0 0 16,0 0-16,1 0 0,20 0 15,-21-21-15,0 0 0,22 21 0,-22-21 16,0-1-16,21 1 0,-21-21 16,1 21-16,-1-22 0,0 22 0,0-21 15,0 21-15,0-22 0,-21 1 0,0 21 16,0 0-16,0 0 0,0-1 15,0 1-15,0 42 32,-21 1-32,21-1 15,-21 0-15,21 0 0,0 21 16,0-20-16,0-1 0,0 21 0,0-21 16,0 0-16,0 22 0,0-22 15,0 0-15,0 0 0,0 0 16,21-21-16,0 0 0,1 0 15,-1 0-15,21 0 0,-21 0 16,0 0-16,1 0 0,-1-21 0,0 0 16,0 21-16,0-21 0,0 0 0,1 0 15,-1-1-15,-21-20 0,21 21 16,-21 0-16,0-22 0,0 22 0,0 0 16,0-21-16,0 21 0,0-1 15,0 44 16,0-1-31,0 0 0,0 0 0,0 0 16,0 0-16,0 22 0,0-22 16,0 0-16,0 0 0,0 0 0,-21 1 15,21 20-15,0-21 0,0 0 16,0 0-16,0 1 0,0-1 16,0 0-16,0-42 31,0 0-31,0-1 15,0 1-15,0 0 16,0 0-16,0-21 0,0 20 16,21-20-16,-21 0 0,21-1 0,0 22 15,22-21-15,-22 0 0,0 20 16,21 1-16,-21 0 0,22 0 0,-22 0 16,21 21-16,1 0 0,-22 0 0,21 0 15,-21 0-15,0 21 0,1 0 16,-1 0-16,0 0 0,0 1 0,-21-1 15,21 0-15,-21 21 0,0-21 0,0 1 16,0-1-16,0 0 0,0 0 16,0 0-16,-21 0 0,0 1 0,0-1 15,0-21-15,21 21 0,-22-21 0,1 21 16,0-21 0,0 0-16,21-21 15,0 0 1,0 0-16,0-1 15,0 1-15,21-21 0,0 21 0,0-22 16,22 22-16,-22-21 0,0 21 0,21 0 16,1-22-16,-1 22 0,-21 0 15,22 21-15,-1-21 0,0 21 16,-21 0-16,22 0 0,-22 0 0,0 0 16,-21 21-16,0 0 0,21 0 15,-21 0-15,0 1 0,0 20 0,0-21 16,0 0-16,0 22 0,-21-22 0,21 0 15,0 21-15,-21-21 0,0 1 16,0-1-16,21 0 0,0 0 0,-22-21 16,1 21-16,21 0 0,-21-21 0</inkml:trace>
  <inkml:trace contextRef="#ctx0" brushRef="#br1" timeOffset="52302.28">9546 4572 0,'0'-21'0,"0"42"0,0-63 0,0 21 0,0-1 15,0 1-15,0 0 16,0 42 15,0 0-31,0 22 16,0-22-16,-21 0 0,21 21 0,-21 1 15,21-1-15,-21-21 0,21 22 0,0-1 16,-22 0-16,22-21 0,-21 1 16,21 20-16,0-21 0,0 0 0,0 0 15,0 1-15</inkml:trace>
  <inkml:trace contextRef="#ctx0" brushRef="#br1" timeOffset="52571.12">9186 4995 0,'0'22'0,"0"-44"0,0 65 0,0-22 16,0 0-16,0 0 0,0 0 15,0 1-15,0-1 0,0 0 0,0 0 16,21 0-16,1-21 15,-1 0-15,0 21 0,0-21 0,21 0 16,-20 0-16,-1 0 0,21 0 16,0 0-16,-20 0 0,20-21 0,0 0 15,1 21-15,-1-21 0,0 0 16,-21 0-16,22-1 0,-22 1 0,0 0 16,0 0-16,0 0 0,-21 0 0,0-22 15,0 22-15,0-21 0</inkml:trace>
  <inkml:trace contextRef="#ctx0" brushRef="#br1" timeOffset="52763.01">9334 4509 0,'-21'0'0,"42"0"0,-63 0 16,63 0 15,0 0-31,1 0 15,-1 0-15,21 0 0,0 0 0,1 0 16,-1 0-16,0 0 0,22-22 16,-22 22-16,1 0 0,-1 0 0,0 0 15</inkml:trace>
  <inkml:trace contextRef="#ctx0" brushRef="#br1" timeOffset="53022.86">10139 4424 0,'21'0'0,"-42"0"0,63 21 32,-42 0-17,0 0-15,21 1 0,-21-1 0,0 21 16,0 0-16,0 1 0,0-1 0,0 0 16,0 1-16,0-1 0,0 0 15,0 1-15,-21-1 0,0 0 0,21 1 16,0-22-16,-21 21 0,0-21 0,21 1 15,0-1-15,0 0 16,21-42 15,0 0-31</inkml:trace>
  <inkml:trace contextRef="#ctx0" brushRef="#br1" timeOffset="53354.67">10139 4572 0,'0'0'16,"-21"-21"-16,21 0 0,0 0 16,0-1-16,21 22 15,0 0-15,21 0 0,-21 0 0,22 0 16,-1 0-16,0 0 16,1 0-16,-1 22 0,0-22 0,22 21 0,-22 0 15,1 0-15,-1 0 0,-21 0 0,21 1 16,-20 20-16,-1-21 15,-21 21-15,0 1 0,0-22 0,0 21 16,-21 1-16,-1-22 0,1 21 0,0 0 16,-21-20-16,-1-1 0,1 21 15,0-21-15,-22 0 0,22 1 0,0-1 16,-1-21-16,1 21 0,21-21 0,-22 0 16,22 21-16,0-21 0,21-21 31,21 0-31,0 0 15,22-1-15,-22 1 0,0 0 0</inkml:trace>
  <inkml:trace contextRef="#ctx0" brushRef="#br1" timeOffset="53659.5">11049 4487 0,'0'0'0,"0"-21"16,0 0-16,0 42 31,-21 0-31,0 1 0,21-1 16,-22 0-16,22 21 0,-21-21 15,0 22-15,21-1 0,-21 0 0,0 22 16,21-22-16,0 1 0,-21-1 16,21 0-16,0 1 0,-22-1 0,22-21 15,0 0-15,0 0 0,22 1 0,-1-1 16,0 0-16,0 0 0,0-21 15,22 0-15,-22 0 0,21 0 0,0 0 16,1 0-16,-22 0 0,21 0 0,1-21 16,-22 0-16,21 21 0,-21-21 15,0-1-15,1 1 0,-1 0 0,-21-21 16,0 21-16</inkml:trace>
  <inkml:trace contextRef="#ctx0" brushRef="#br1" timeOffset="53835.43">11155 4784 0,'21'0'31,"0"0"-15,0 0-16,0 0 0,1 0 16,-1 0-16,0 0 0,0 0 0,0 0 15,0 0-15,-21-21 0,22 21 0,-22-22 16,21 22-16</inkml:trace>
  <inkml:trace contextRef="#ctx0" brushRef="#br1" timeOffset="54015.68">11091 4551 0,'0'0'0,"-21"-21"0,42 21 47,0-21-47,22 21 15,-22 0-15,0 0 0,0 0 0,22 0 16,-22 0-16,0-22 16,21 22-16,-21-21 0,1 21 0,-1-21 0,21 21 15</inkml:trace>
  <inkml:trace contextRef="#ctx0" brushRef="#br1" timeOffset="54408.56">12382 3958 0,'0'0'0,"-21"-21"16,0 21-16,21-21 16,21 21-16,0 0 15,22 0-15,-1 0 0,0 0 16,276-21-1,-276 21 1,1 0-16,-1 0 0,0 0 16,-21 0-16,1 0 0,-44 0 15,-20 0-15,21 0 16,-21 0-16</inkml:trace>
  <inkml:trace contextRef="#ctx0" brushRef="#br1" timeOffset="54693.47">12382 3874 0,'0'0'0,"-21"0"0,21 21 16,0 0 0,0 0-16,0 0 15,0 0-15,0 1 0,0 20 0,0 0 16,0 1-16,0-1 0,0 0 0,0 1 16,0-1-16,0 21 0,0-20 15,-21-1-15,21 22 0,-21-22 0,0 21 16,21 1-16,-21-1 0,-1 1 0,1-1 15,0 22-15,21-21 0,-21-1 16,0 1-16,0-1 0,21-21 0,0 22 16,0-22-16,0 1 0,0-1 15,0 0-15,0 1 0,0-22 0,0 0 16,21 0-16,0 0 0,0-21 16,0 0-16,0 0 0,22 0 0,-22-21 0,0 21 15,21-21-15</inkml:trace>
  <inkml:trace contextRef="#ctx0" brushRef="#br1" timeOffset="56168.38">12954 4509 0,'0'0'0,"-21"0"15,21-22 1,21 1 15,0 21-31,0-21 16,0 21-16,1-21 0,-1 21 0,0-21 15,21 21-15,-21-21 0,1-1 16,-1 1-16,0 21 0,-21-21 0,0 0 16,0 0-16,0 0 0,-21 21 31,0 0-31,-1 21 0,1 0 15,0 21-15,0-21 0,0 22 16,21-1-16,0 0 0,-21 1 16,21-1-16,-22 0 0,22 22 0,0-22 0,0 1 15,-21 20-15,21-21 16,0 1-16,0-1 0,0-21 0,0 22 16,0-22-16,0 21 0,-21-21 0,21 0 15,-21 1-15,0-22 31,0 0-31,-1 0 0,22-22 16,-21 1-16,21 0 0,-21 0 0,0 0 16,21-22-16,0 22 0,-21 0 15,21-21-15,-21 21 0,21-22 0,0 22 16,0 0-16,-22 21 16,22 21-1,-21 0-15,21 0 16,0 1-16,0 20 0,0 0 15,0-21-15,21 22 0,-21-22 16,22 0-16,-1 0 0,0 0 0,0 1 16,0-22-16,0 21 0,1-21 0,-1 0 15,21 0-15,-21 0 0,0 0 16,22 0-16,-22 0 0,21-21 0,-21-1 16,1 22-16,20-21 0,-21 0 0,0 0 15,22-21-15,-22 20 0,0-20 16,0 21-16,-21-21 0,21 20 0,-21-20 15,21 21-15,-21 0 0,0 0 16,0 42 0,0 0-1,0 0-15,0 0 0,-21 0 0,21 1 16,-21-1-16,21 21 0,-21-21 16,21 0-16,0 1 0,0-1 0,-21 0 15,21 0-15,0 0 0,0 0 16,21-21 15,-21-21-31,21 0 0,0 21 16,-21-21-16,21 0 0,1 0 0,-22-1 15,21 1-15,0-21 0,0 21 16,0 0-16,-21-1 0,0 1 0,21 0 16,1 21-16,-22 21 31,0 0-31,0 22 15,0-22-15,0 0 0,0 0 0,0 0 16,0 1-16,0-1 0,0 0 0,0 0 16,0 0-16,0 0 0,21-21 0,0 22 15,0-22-15,0 0 16,0 0-16,22 0 0,-22 0 0,0 0 16,21 0-16,-20-22 0,20 1 0,0 0 15,-21 0-15,22 0 16,-22 0-16,21-22 0,-21 1 0,22 0 15,-22-1-15,0 1 0,0 0 0,0-22 16,1 22-16,-1-1 0,-21-20 16,21 21-16,-21-1 0,0-41 15,0 41-15,0 1 0,0 21 16,0 0-16,0-1 0,-21 1 0,0 21 16,-1 0-16,1 21 0,0 1 15,21 20-15,-21-21 0,21 21 16,-21 1-16,0-1 0,21 0 15,0 22-15,0-22 0,-22 1 0,22-1 16,-21 21-16,21-20 0,0-1 0,0 43 16,0-64-16,0 21 15,0-21-15,0 1 0,0-1 0,21 0 16,1 0-16,-1-21 0,21 0 16,-21 0-16,0 0 0,22 0 0,-22 0 15,21 0-15,-21-21 0,22 0 0,-22 0 16,21 21-16,-21-22 0,22-20 15,-22 21-15,0 0 0,0 0 0,0-22 16,-21 22-16,0 0 0,0 0 16,-21 21-1,0 21 1,21 0-16,-21 0 0,0 22 0,21-22 16,-21 0-16,21 0 0,0 21 0,0-20 15,0-1-15,0 0 0,0 0 16,0 0-16,0 0 0,21-21 15,0 0-15,0 0 0,0 0 16,0 0-16,1 0 0,-1 0 16,0 0-16,0-21 0,0 21 0,0-21 15,1 0-15,-1 0 0,0 0 16,-21-1-16,21-20 0,-21 21 0</inkml:trace>
  <inkml:trace contextRef="#ctx0" brushRef="#br1" timeOffset="56349.42">14076 4551 0,'0'0'15,"-21"21"-15,-1 0 16,44 0 0,20-21-16,-21 0 15,0 0-15,22 0 0,-22 0 0,21 0 16,0 0-16,1 0 0,-1 0 15,0 0-15,-20 0 0</inkml:trace>
  <inkml:trace contextRef="#ctx0" brushRef="#br1" timeOffset="57343.99">15367 5059 0,'0'0'0,"21"0"0,-21-21 0,21 21 0,0 0 16,-21-21-16,22 21 0,-22-22 16,21 1-16,-21 0 0,0-21 15,0 21-15,0-1 0,0 1 16,0 0-16,0-21 0,-85-43 16,64 85-16,-21-21 15,20 21-15,1 0 0,-21 0 16,21 0-16,-22 0 0,22 21 0,-21-21 15,0 21-15,-1 22 0,22-22 16,-21 21-16,21-21 0,-1 22 16,1-22-16,0 21 0,21-21 0,0 0 15,0 1-15,0-1 0,0 0 0,0 0 16,21-21-16,0 0 16,1 0-16,-1 0 0,21 0 0,-21 0 15,22 0-15,-1 0 0,-21-21 0,21 21 16,-20-21-16,20 0 0,-21-1 15,21 1-15,-20 0 0,-1 0 0,0 0 16,0 0-16,-21-1 0,0 1 16,0 0-16,21 0 0,-21 0 15,0 0-15,0 42 32,0 0-32,0 0 0,-21 21 15,21 1-15,0-1 0,-21 0 0,21 1 16,-21-1-16,21 22 0,-21-22 15,21 21-15,0-20 0,0 20 0,0 1 16,0-22-16,0 22 0,0-1 0,0 22 16,0-22-16,0 1 0,0-1 15,0 22-15,0-22 0,0 1 16,0 21-16,0-22 0,-22 1 0,1 20 16,0-20-16,21-1 0,-21-20 0,0 20 0,0-21 15,-1 1-15,1-22 16,0 21-16,21-21 0,-21-21 0,0 0 15,0 0-15,-1 0 0,1-21 16,0-21-16,21 21 0,-21-22 16,0 1-16,21 0 0,-21-22 0,21 1 15,-22 20-15,22-20 0,-21-1 16,21 1-16,0-1 0,0 22 0,0-21 16,21-1-16,1 22 0,-1-22 0,0 22 15,0-22-15,21 22 0,1 0 16,-22-1-16,21 1 0,1 0 15,20-1-15</inkml:trace>
  <inkml:trace contextRef="#ctx0" brushRef="#br1" timeOffset="57755.83">15621 4826 0,'0'0'0,"0"-21"0,0 0 15,0 0-15,0-1 0,0 1 16,21 0-16,0 21 16,22 0-1,-22 0-15,0 0 0,0 0 0,21 0 16,-20 0-16,83 85 16,-83-43-16,-1-21 15,-21 22-15,0-22 0,0 21 0,0 0 16,0-20-16,0-1 0,-21 0 15,-1 0-15,1 0 0,0 0 16,0-21-16,0 0 0,0 0 16,21-21-1,0 0-15,0 0 0,0 0 16,0 0-16,0-1 0,0 1 0,0 0 16,21-21-16,-21 21 0,21-22 0,0 22 15,0 0-15,0 0 0,-21 0 16,22-1-16,-1 1 0,0 21 0,0 0 15,0-21-15,0 21 0,1 0 16,-1 0-16,0 0 0,0 0 0,0 0 16,-21 21-16,21 0 0</inkml:trace>
  <inkml:trace contextRef="#ctx0" brushRef="#br1" timeOffset="58721.78">16637 4868 0,'21'-21'0,"-42"42"0,63-63 0,-42 21 16,0 0-16,0 0 0,0-1 0,0 1 15,0 0-15,0 0 16,-21 21-16,0-21 0,0 21 16,0 0-16,-22 0 0,22 0 0,0 0 15,-21 21-15,20 0 0,1 0 16,-21 0-16,21 22 0,0-22 0,-1 21 15,1 1-15,0-22 0,0 21 16,21-21-16,-21 22 0,21-22 0,0 0 16,0 0-16,0 0 0,0 0 0,21 1 15,0-22-15,0 0 16,0 0-16,22 0 0,-22 0 16,0 0-16,0-22 0,22 22 0,-22-21 15,0 0-15,21 0 0,-21 0 16,1 0-16,-1-1 0,0-20 0,-21 21 15,21-21-15,-21-1 0,21 22 16,-21-21-16,0 21 0,0-1 0,0 1 16,0 42 15,0 1-31,0-1 0,0 0 0,0 21 0,0-21 16,0 22-16,0-22 0,0 21 0,0-21 15,0 22-15,0-22 16,0 0-16,21 0 0,1 0 0,-1 1 15,0-22-15,0 0 0,0 0 16,0 0-16,22 0 0,-22 0 16,0-22-16,21 1 0,-20 21 0,-1-21 15,0 0-15,0-21 0,0 20 0,-21-20 16,21 21-16,-21-21 0,22-1 16,-22 1-16,0 0 0,0-22 0,0 22 15,0-1-15,0 1 0,0 21 16,21-21-16,-21 20 0,0-20 0,0 21 15,0 42 17,0 0-32,-21 0 0,21 1 0,0 20 15,-22 0-15,22 1 0,-21-1 0,21 0 16,0 22-16,0-22 0,0 0 16,0 1-16,0-1 0,0 0 0,0-20 15,0 20-15,21-21 0,1 0 16,-22 0-16,21 1 0,0-22 0,0 0 15,0 0-15,0 0 0,22 0 0,-22 0 16,0 0-16,21 0 0,-20-22 16,20 1-16,-21 0 0,0 0 0,0 0 15,1-22-15,-1 22 0,0-21 16,0 21-16,-21-22 0,0 22 16,0 0-16,0 0 0,0 0 0,0 0 15,-21 21 1,0 21-16,0 0 0,-1 0 15,22 0-15,0 0 0,-21 1 0,21 20 16,-21-21-16,21 0 0,0 22 16,0-22-16,0 0 0,0 0 0,0 0 15,21 0-15,0-21 0,1 22 0,-1-22 16,21 0-16,-21 0 16,0 0-16,22 0 0,-1 0 15,0 0-15,1 0 0,-1 0 0,0-22 0,1 1 16,-1 0-16,0 0 15,1 0-15</inkml:trace>
  <inkml:trace contextRef="#ctx0" brushRef="#br1" timeOffset="59239.48">18330 4763 0,'0'-22'0,"0"44"0,0-65 0,0 22 16,-21 0-16,0 21 16,0 0-16,0 0 0,-1 0 0,1 0 15,0 0-15,-21 0 0,21 21 0,-22 0 16,22 0-16,0 1 15,-21 20-15,20-21 0,1 21 0,0 1 16,0-22-16,21 21 0,0-21 0,0 22 16,0-22-16,0 0 0,0 0 15,0 0-15,0 1 0,0-1 0,21-21 16,0 21-16,0-21 0,1 0 0,-1 0 16,0 0-16,0 0 15,0-21-15,0 21 0,1-21 0,-1-1 16,0 1-16,0-21 0,0 0 15,0 20-15,1-41 0,-1 21 0,0-1 16,0-20-16,0 20 0,22 1 16,-43-21-16,21 20 0,0 1 0,0-22 15,0 22-15,0 0 0,1 21 16,-22-22-16,0 22 0,21 0 0,-21 0 16,0 0-16,21 21 0,-21 21 15,0 0 1,-21 0-16,0 21 0,-1 1 15,22-1-15,-21 0 0,0 1 0,0-1 16,21 22-16,-21-22 0,21 21 0,-21-20 16,21-1-16,0 22 0,0-22 15,0-21-15,0 21 0,0-20 0,0 20 16,0-21-16,0 0 16,21 0-16,0-21 0,0 0 0,21 0 15,-20 0-15,-1 0 0,21 0 0,0-21 16,-20 0-16,20 0 15,-21 0-15,21 0 0,-20-22 0,-1 22 16,0-21-16,0 21 0</inkml:trace>
  <inkml:trace contextRef="#ctx0" brushRef="#br1" timeOffset="59475.35">17081 4509 0,'-21'0'0,"42"0"0,-63 0 15,63 0 1,0 0-16,22 0 0,-1 0 16,0 0-16,22 0 0,-22 0 15,22 0-15,-1 0 0,1 0 0,-22 0 16,22 0-16,-22 0 0,0-22 15,-21 22-15,1 0 0</inkml:trace>
  <inkml:trace contextRef="#ctx0" brushRef="#br1" timeOffset="61342.28">19897 4445 0,'21'-21'0,"-42"42"0,42-63 15,0 21-15,0-1 0,-21-20 16,0 21-16,0 0 0,21-22 0,-21 22 0,0 0 15,21-21-15,-21 21 16,0-1-16,0 1 0,0 42 16,0 22-1,0-1-15,0 0 0,-21 22 16,21-1-16,0-20 0,-21 20 0,0 1 16,0-22-16,0 22 0,-1-1 15,1-21-15,0 22 0,-21-22 16,21 1-16,-43 41 0,43-63 0,0 1 15,0-1-15,-1 0 0,1 0 16,0-21-16,21-21 16,0 0-16,0 0 15,21-1-15,0 1 16,-21-21-16,22 0 0,-1-1 0,0 1 16,0 21-16,-21-22 0,21 1 0,0 0 15,1-1-15,-1 1 0,0 21 16,0-21-16,-21 20 0,21 22 15,0 0-15,-21 22 16,0-1-16,0 21 0,0-21 16,0 22-16,22-22 0,-22 21 0,0 0 15,21 1-15,-21-1 0,0-21 16,21 22-16,0-22 0,0 0 0,0 21 16,-21-21-16,22-21 0,-1 22 0,21-22 15,-21 0-15,22 0 0,-22 0 16,21 0-16,22 0 0,-22 0 15,0-22-15,1 1 0,-1 0 0,21 0 16,-20 0-16,-22-22 0,21 22 16,1-21-16,-22 0 0,0 20 15,0-20-15,0 0 0,-21-1 0,0-20 0,0 21 16,0-22-16,0 22 0,0-22 16,-42 1-16,21 20 0,0-20 0,-1-1 15,-20 22-15,21 0 0,-21 21 16,-1-22-16,1 22 0,21 21 15,-22 0-15,-20 0 0,21 0 0,-1 21 0,1 22 16,0-1-16,-1 0 16,22 22-16,-21-1 0,-1 1 0,22-1 15,0 1-15,0-1 0,21 1 0,0-1 16,0 1-16,0-22 0,0 22 16,21-22-16,0 0 0,0 1 0,1-22 15,20 21-15,-21-21 0,21 0 0,1 1 16,-22-22-16,21 0 0,22 0 15,-22 0-15,0 0 0,22 0 0,-22 0 16,1 0-16,20-22 0,-21 1 16,1 0-16,-1 0 0,0-21 0,1 20 15,-1-20-15,-21 21 0,0-21 16,1 20-16,-1 1 0,-21-21 0,21 21 16,-21 0-16,0-1 0,0 1 15,-21 21-15,0 0 16,-1 0-16,1 0 0,0 21 0,21 1 15,-21-1-15,0 0 0,0 0 16,21 0-16,-22 0 0,22 1 0,0 20 16,0-21-16,0 0 0,0 22 15,0-22-15,0 0 0,22 0 0,-1-21 16,0 21-16,0 0 0,0-21 0,0 0 16,1 0-16,-1 0 0,0 0 15,0 0-15,0 0 0,0 0 16,22 0-16,-22 0 0,0-21 0,0 0 15,0 0-15,1 0 0,-1 0 16,0-1-16,0 1 0,0 0 0,-21-21 16,21 21-16,-21-1 0,22 1 0,-22 0 15,0 0 1,0 42 0,0 0-16,0 0 0,0 22 15,0-22-15,-22 0 0,22 0 16,0 22-16,0-22 0,0 0 15,0 0-15,0 0 0,0 0 0,0 1 16,22-22 0,-1 21-16,0-21 0,0 0 15,0 0-15,0 0 0,1 0 0,-1-21 16,0 21-16,0-22 0,0 1 16,0 0-16,1 0 0,-1 0 0,0 0 15,-21-1-15,21-20 0,-21 21 16,21 0-16,-21 0 0,21-1 0,-21 1 15,0 42 17,0 1-32,0-1 0,0 0 15,0 21-15,-21-21 0,21 1 0,0-1 16,0 0-16,0 0 0,0 0 16,0 0-16,0 1 0,0-1 15,21 0-15,1-21 0,-1 0 16,0 0-16,21 0 0,-21 0 0,22 0 15,-22 0-15,0 0 0,21 0 16,-20 0-16,-1-21 0,0 0 0,0-1 16,0 1-16,0 0 0,1 0 15,-22 0-15,0-22 0,21 22 0,-21-21 16,0 21-16,0 0 0,0-1 16,0 1-16,0 0 0,-21 21 15,-1 0-15,1 0 16,0 21-16,21 0 0,-21 1 0,0 20 15,21-21-15,0 0 0,0 22 16,0-22-16,0 0 0,0 21 0,0-21 16,0 1-16,0-1 0,0 0 0,0 0 15,21-21-15,0 0 16,0 0-16,0 0 0,1 0 16,-1 0-16,0 0 0,0 0 0,0 0 15,22-21-15,-22 0 0,0 0 16,0-1-16,0 1 0,0-21 15</inkml:trace>
  <inkml:trace contextRef="#ctx0" brushRef="#br1" timeOffset="61615.12">22669 3979 0,'0'-21'0,"0"42"0,0-63 0,0 21 15,0 0-15,-21 21 16,21 21-16,-21 0 15,0 21-15,0 1 0,0-1 0,-1 22 16,1-1-16,0 1 0,0-1 16,0 1-16,0-22 0,-1 21 0,1 1 15,0-22-15,21 64 16,0-64-16,-21 1 0,21-1 16,0-21-16,0 0 0,0 22 0,0-22 15,0 0-15,0 0 0,21-21 31,0-21-31,0 0 16,1 21-16,-1-21 0</inkml:trace>
  <inkml:trace contextRef="#ctx0" brushRef="#br1" timeOffset="61960.93">22712 4678 0,'0'0'0,"-21"21"0,-1 0 0,1 0 16,21 1-16,-21 20 0,0-21 15,0 0-15,0 0 0,21 22 0,0-22 16,0 0-16,0 0 0,0 0 0,0 1 16,0-1-16,21-21 15,0 21-15,0-21 0,0 0 16,0 0-16,1 0 0,20 0 0,-21 0 16,21-21-16,-20 0 0,-1 21 15,21-22-15,-21 1 0,0-21 0,1 21 16,-22-22-16,21 22 0,-21-21 15,0 21-15,0-22 0,0 22 0,0 0 16,0 0-16,-21 0 0,-1 21 16,1 0-16,0 0 0,-21 0 15,21 0-15,-22 0 0,22 21 0,0 0 16,0 0-16,0 0 0,-1 1 0,1-1 16,21 0-16,0 0 0,0 0 15,0 0-15,0 1 0,21-22 16,1 0-16,-1 0 0</inkml:trace>
  <inkml:trace contextRef="#ctx0" brushRef="#br1" timeOffset="62310.72">23326 4678 0,'0'0'0,"0"21"31,-22-21-31,1 42 0,21-20 15,0-1-15,-21 21 0,0 0 0,0 1 16,0-1-16,21 22 0,-22-22 16,1 21-16,21-20 0,-21 20 0,21-20 15,0 20-15,0-21 0,0 22 0,0-1 16,0 1-16,0-1 0,-21 1 16,21-1-16,-21 1 0,21-1 0,0 1 15,-21-22-15,-1 22 0,1-22 0,0 22 16,0-22-16,0-21 0,0 21 15,-1 1-15,1-1 0,0-21 16,0 0-16,0 1 0,0-1 0,-1-21 16,22-21-1,0-1-15,22 1 16,-1 0-16,0-21 0,0 21 16,21-22-16,-20 1 0,20 0 0,-21-22 15</inkml:trace>
  <inkml:trace contextRef="#ctx0" brushRef="#br1" timeOffset="62616.55">23326 4678 0,'0'0'16,"0"-21"-16,0 0 0,0-1 0,0 1 0,0 0 16,21 21-1,0 0-15,0 0 16,0 0-16,22 0 0,-22 0 15,0 0-15,21 21 0,-21 0 0,1 1 16,-1-1-16,0 0 0,-21 0 0,0 0 16,0 22-16,-21-22 15,0 0-15,-1 0 0,-20 0 0,21 0 16,-21 1-16,20-1 0,-20-21 0,0 0 16,21 0-16,-22 0 0,22 0 15,0 0-15,0 0 0,0 0 0,-1 0 16,22-21-1,0-1-15,22 22 16,-1-21-16,0 21 0</inkml:trace>
  <inkml:trace contextRef="#ctx0" brushRef="#br1" timeOffset="63323.14">23876 4572 0,'21'0'0,"-21"-21"31,-21 21-15,0 21-16,0 0 0,21 0 15,0 1-15,0-1 0,-22 0 0,22 0 16,-21 21-16,21-20 0,0-1 16,0 0-16,0 0 0,0 0 15,0 0 1,-21-21-1,21-21 1,0 0-16,0 0 16,0 0-16,0 0 0,0-1 15,0 1-15,21 0 0,0 0 0,-21 0 16,22 0-16,-1-1 0,21 1 16,-21 0-16,0 0 0,22 21 0,-22 0 15,0 0-15,0 0 0,0 0 16,1 0-16,-1 0 0,0 0 0,-21 21 15,21 0-15,-21 0 0,21 22 0,-21-22 16,0 0-16,0 21 0,0-20 16,0 20-16,0-21 0,0 0 0,0 0 15,0 1-15,0-1 0,0 0 16,-21 0-16,0-21 16,-21 0-1,20 0-15,22-21 0,-21 21 16,21-21-16,0 0 0,0-1 15,0 1-15,0 0 0,0 0 0,21-21 16,1 20-16,20 1 0,-21 0 16,0-21-16,0 21 0,22-1 15,-22 1-15,21 21 0,1-21 0,-22 21 0,21 0 16,-21 0-16,22 0 0,-22 0 16,21 0-16,-21 21 0,0 0 15,-21 1-15,0 20 0,0-21 16,0 0-16,0 0 0,0 22 15,-21-22-15,21 21 0,-21-21 0,0 1 16,0-1-16,0 0 0,-1 0 0,22 0 16,-21 0-16,0-21 0,0 0 15,21 22-15,-21-22 0,21-22 32,21 1-17,0 0-15,0 0 0,0 21 0</inkml:trace>
  <inkml:trace contextRef="#ctx0" brushRef="#br1" timeOffset="63666.94">24638 4741 0,'21'0'32,"0"0"-32,0 0 15,1 0-15,-1 0 0,0 0 16,0 0-16,0 0 0,0-21 15,1 21-15,-1 0 0,21-21 0,-21 21 16,0-21-16,1 21 0,-1-21 0,-21 0 16,-21-1 15,-1 22-31,1 0 0,0 0 0,0 22 16,-21-22-16,20 21 0,1 0 15,-21 0-15,21 0 0,0 0 0,-1 1 16,1-1-16,21 0 0,0 0 0,0 0 15,0 0-15,0 1 0,0-1 16,0 0-16,0 0 0,21-21 16,1 0-16,20 0 0,-21 0 15,0 0-15,22 0 0,-1 0 0,0 0 16,1 0-16,-22-21 0,21 21 0</inkml:trace>
  <inkml:trace contextRef="#ctx0" brushRef="#br1" timeOffset="64099.7">25294 4720 0,'0'0'15,"0"-21"-15,0 0 16,0 42 15,-42 85-15,42-85 0,-21 0-16,21 0 0,0 1 0,0-1 15,0 0-15,-22-21 0,1 0 16,0 0 15,21-21-15,0 0-16,0-43 15,21 43-15,0 0 16,1 0-16,-1-1 0,21 1 0,-21 0 16,22 0-16,-22 0 0,0 21 15,21-21-15,-21 21 0,1 0 0,-1 0 16,0 0-16,0 0 0,0 0 0,-21 21 15,21 0-15,-21 0 16,0 0-16,0 0 0,0 1 0,0-1 16,0 0-16,-21 0 0,21 0 0,-21 0 15,0 1-15,21-1 16,-21-21 0,21-21 15,0-1-16,21 1-15,-21 0 0</inkml:trace>
  <inkml:trace contextRef="#ctx0" brushRef="#br1" timeOffset="64367.54">25993 4339 0,'0'-21'0,"0"42"0,21-63 0,-21 21 15,0 0-15,0 42 47,0 0-47,0 0 0,0 0 0,-21 22 16,-1-22-16,22 21 0,-21-21 0,0 22 15,0-22-15,0 21 0,0-21 16,-1 22-16,1-22 0,0 0 0,0 21 16,21-21-16,0 1 0,0-1 15,0 0-15,0 0 0,0 0 0,0 0 16,0 1-1,21-22-15,0 0 0,0 0 16,1 0-16,-1-22 0,0 22 0</inkml:trace>
  <inkml:trace contextRef="#ctx0" brushRef="#br1" timeOffset="64614.4">25781 4403 0,'0'0'0,"-21"0"0,0 0 16,21-21-16,21 21 16,0 0-16,0 0 15,21-22-15,-20 22 0,20 0 16,-21 0-16,21 0 0,1 0 0,-1 0 16,-21 0-16,22 0 0,-22 0 15,0 0-15,0 0 0,0 0 0,0 0 16,1 0-16,-44 0 31,1 0-31,0 0 0</inkml:trace>
  <inkml:trace contextRef="#ctx0" brushRef="#br1" timeOffset="66554.32">16256 5990 0,'-21'0'16,"42"0"-16,-63 0 0,20 0 16,22 21-16,-21-21 15,42 0 16,1 0-31,-1 0 0,0 0 16,0 0-16,21-21 0,1 0 0,-22 21 16,21-21-16,1 0 0,-22 0 15,21 21-15,-21-22 0,0 1 0,1 0 16,-22 0-16,0 0 0,0 0 16,0-22-16,0 22 0,0 0 0,-22 0 15,22 0-15,-42 21 0,21 0 16,0-22-16,-22 22 0,22 0 15,-21 0-15,0 22 0,-1-1 0,22 0 16,-21 0-16,21 0 0,-22 22 16,22-22-16,0 21 0,0-21 0,21 22 15,0-22-15,0 21 0,0-21 0,0 0 16,0 1-16,0-1 0,21-21 16,0 21-16,21 0 0,-20-21 0,20 0 15,0 0-15,1 0 0,-1 0 0,0 0 16,1 0-16,-1 0 0,-21 0 15,21 0-15,-20 0 0,-22-21 0,0 0 16,-22 21 0,-20 0-1,21 0-15,-148 0 16,126 21-16,1 0 0,0 0 16,20 0-16,-20 1 0,21-1 15,0 21-15,0 0 0,-1-20 16,22 20-16,0 0 0,0 1 0,0-22 0,0 21 15,0-21-15,22 0 0,20 22 16,-21-43-16,21 21 0,1 0 0,-1-21 16,0 0-16,22 0 0,-1 0 0,-20-21 15,20 0-15,-20 0 0,20-1 16,-21 1-16,1 0 0,-1 0 16,0-21-16,1 20 0,-1 1 0,-21-21 15,0 21-15,1-22 0,-1 22 16,-21-21-16,0 21 0,21 0 0,-21-1 15,0 1-15,0 0 0,-21 42 32,21 0-32,0 1 15,0-1-15,-21 0 0,21 0 0,-22 0 16,22 22-16,-21-22 0,21 0 16,-21 21-16,21-21 0,0 1 0,0-1 15,0 0-15,-21-21 0,21 21 16,0-42 15,0 0-31,0-22 16,0 22-16,0 0 15,21 0-15,-21 0 0,21-22 0,0 22 16,-21 0-16,22 0 0,-1-21 16,0 20-16,-21 1 0,21 21 0,0-21 15,0 21-15,1 0 0,-1 21 16,0-21-16,-21 21 15,21 1-15,-21-1 0,0 0 16,0 0-16,21 21 0,-21-20 16,0-1-16,21 0 0,-21 21 0,0-21 15,0 1-15,22-1 0,-1 0 0,0-21 16,-21 21-16,21-21 0,0 0 16,0 0-16,1 0 0,-1 0 15,0 0-15,0-21 0,0 0 16,0 0-16,1-1 0,-1 1 0,0 0 15,0 0-15,0 0 0,-21 0 16,21-1-16,-21-20 0,22 21 0,-22 0 16,0 0-16,0-1 0,0 1 0,0 42 31,0 1-15,0-1-16,-22 0 0,22 0 15,-21 0-15,21 0 0,0 22 0,-21-22 16,21 0-16,0 21 0,0-20 0,0-1 15,0 0-15,0 0 0,0 0 16,21-21-16,0 21 0,1-21 16,-1 0-16,0 0 0,0 0 0,0 0 15,0 0-15,1-21 0,-1 21 16,21-21-16,-21 0 0,0 0 0,1 0 16,-1-1-16,0 1 0,0-21 15,0 21-15,0 0 0,-21-22 16,0 22-16,22 0 0,-22-21 0,21 20 15,-21 1-15,0 0 16,0 42 0,-21 0-16,-1 1 0,22-1 15,-21 21-15,21-21 0,-21 0 0,21 22 16,0-22-16,0 0 0,0 21 16,0-20-16,0-1 0,0 0 0,0 0 15,0 0-15,21-21 16,0 0-16,1 0 0,-1 0 15,0-21-15,0 0 16,0 21-16,0-21 0,1 0 0,-1-1 16,0-20-16,0 21 0,0 0 15,-21 0-15,21-22 0,-21 22 0,22 0 16,-22 0-16,21 21 0,-21-21 0,0 42 31,-21 0-31,21 0 0,-22-21 16,1 21-16,21 22 0,0-22 0,-21 0 15,21 0-15,-21 0 0,21 0 16,0 1-16,-21-22 0,21 21 0,0 0 16,21-21 15,0-21-15,0 0-16,-21-1 0,0 1 0</inkml:trace>
  <inkml:trace contextRef="#ctx0" brushRef="#br1" timeOffset="66740.09">18246 5969 0,'-22'0'0,"44"0"0,-65-21 15,22 21-15,0 0 16,21 21 0,0 0-1,0 0 1,21-21-16,0 22 15,0-22-15,1 0 16,-1 0-16,0 21 0</inkml:trace>
  <inkml:trace contextRef="#ctx0" brushRef="#br1" timeOffset="67135.39">18415 6181 0,'0'-21'16,"0"-1"-16,0 1 0,0 0 16,21 0-1,0 21-15,0 0 0,1 0 16,-1 0-16,21 0 0,-21 0 16,0 21-16,1 0 0,-1 0 15,0 1-15,0-1 0,-21 0 16,0 0-16,0 0 0,0 0 0,0 1 0,0-1 15,0 0-15,0 0 0,0 0 16,-21 0-16,0-21 0,21 22 0,-21-22 16,-1 0-16,1 0 0,0 0 15,21-22 1,0 1-16,0 0 16,0 0-16,0 0 0,21 0 15,-21-1-15,21 1 0,1 0 16,-1 0-16,-21 0 0,21 0 0,0-1 15,0 1-15,0 21 0,1-21 0,-1 21 16,0 0-16,0-21 0,0 21 16,0 0-16,1 0 0,-1 0 0</inkml:trace>
  <inkml:trace contextRef="#ctx0" brushRef="#br1" timeOffset="69401.67">19198 6075 0,'-21'0'31,"0"0"-31,0 0 16,-1 21-16,1 0 0,0 0 15,0-21-15,0 43 0,0-22 16,-1 0-16,22 0 0,0 0 0,-21 1 16,21-1-16,-21 21 0,21-21 0,0 0 15,0 1-15,0-1 16,21 0-16,0-21 0,1 0 15,-1 0-15,0 0 0,0 0 16,0 0-16,0 0 0,1 0 16,-1-21-16,0 0 0,-21-1 15,0 1-15,21 0 0,-21 0 0,0 0 16,0 0-16,0-1 0,0 1 16,-21 0-16,0 0 0,0 0 0,21 0 15,0-1-15,-22 22 0,1-21 0,21 0 16,0 0-1,21 21 1,1 0-16,-1 0 0,21-21 0,-21 21 16,0 0-16,22 0 0,-22 0 15,21 0-15,-21 0 0,1 21 16,-1 0-16,0-21 0,0 21 0,0 0 16,-21 1-16,0-1 0,0 0 15,0 0-15,0 0 0,0 0 0,0 1 16,0-1-16,0 0 0,0 42 15,0-41-15,-21-22 16,21 21-16,-21-21 0,21 21 16,-21-21-16,0 0 15,21-21 1,0 0-16,0-1 16,0 1-16,0 0 0,0 0 15,0 0-15,21 0 16,0-22-16,0 22 0,0 0 0,0 0 15,1 0-15,-1-1 0,21 1 0,-21 21 16,0 0-16,22-21 0,-22 21 16,0 0-16,21 0 0,-20 0 15,-1 21-15,0 0 0,-21 1 16,0-1-16,0 0 0,0 0 16,-21 0-16,0 0 0,21 1 0,0-1 15,-22 0-15,1 0 0,21 0 16,0 0-16,0 1 0,0-1 15,21-21-15,1 0 16,-1 21-16,21-21 0,-21 0 16,0 0-16,22 0 0,-22 0 15,0-21-15,21 0 0,-20 21 0,-1-22 16,0 1-16,0 0 0,0 0 0,0 0 16,1 0-16,-22-22 0,0 22 15,21 0-15,-21 0 0,0 0 0,21-1 16,-21 1-16,0 0 15,0 42 1,-21 0-16,0 1 16,-1-1-16,1 0 0,21 0 15,-21 0-15,0 0 0,21 1 16,0-1-16,-21 0 0,21 0 16,-21 0-16,21 0 0,-22-21 0,22 22 15,0-44 32,0 1-47,0 0 16,22 0-16,-1 0 0,-21 0 15,21-1-15,0 1 0,-21 0 0,21 0 16,0 0-16,1 0 0,-1 21 16,0-22-16,0 22 15,0 0-15,-21 22 16,21-1-16,-21 0 15,0 0-15,0 0 0,0 0 16,0 1-16,0-1 0,0 0 16,0 0-16,0 0 0,0 0 15,0 1 1,0-44 15,0 1-31,0 0 16,0 0-16,22 0 15,-22 0-15,21-1 0,0 1 0,0 0 16,0 0-16,0 0 0,1 0 16,-1-1-16,0 1 0,21 21 0,-21-21 15,1 21-15,-1 0 0,0 0 0,0 0 16,0 0-16,0 0 0,1 0 16,-22 21-16,0 0 0,0 1 15,0-1-15,0 0 0,0 0 0,0 0 16,0 0-16,0 1 0,0-1 15,0 0-15,0 0 0,21 0 16,0 0-16,21-21 0,-21 22 16,1-22-16,20 0 0,-21 0 15,21 0-15,-20 0 0,20 0 0,-21 0 0,0 0 16,0 0-16,1 0 0,-1-22 16,-21 1-16,21 21 0,-21-21 15,21 0-15,-21-21 0,0 20 0,21 1 16,-21 0-16,0 0 0,21-21 0,-21 20 15,0 1-15,0 0 0,0 0 16,-21 21-16,0 0 16,0 0-16,0 21 0,0 0 15,21 0-15,0 1 16,-22-1-16,22 0 0,-21 0 16,21 0-16,0 0 0,0 1 0,0-1 15,0 0-15,0 0 16,21-21-16,1 0 0,-22 21 0,21-21 15,0 0-15,0 0 0,0 0 0,0 0 16,1 0-16,-1-21 0,0 21 16,0-21-16,0 0 0,22 21 0,-22-21 15,0-1-15,0 1 0,0 0 16,-21 0-16,21 0 0,1 0 0,-22-1 16,0 1-16,0 0 0,0 42 31,-22 0-31,22 1 15,0-1-15,-21-21 0,0 21 16,0 0-16,21 0 0,-21-21 0,21 21 16,0 1-16,-21-1 15,42-42 17,0-1-17,0 22-15,-21-21 16,21 0-16,0 21 0,1-21 0,-1 0 15,0 0-15,0 21 0,0-22 16,0 1-16,1 21 0,-1 0 16,-21 21-1,0 1-15,0-1 0,0 0 16,0 0-16,0 0 16,0 0-16,0 1 0,0-1 15,0 0-15,0 0 0,21-21 16,0 0-1,0 0-15,0 0 0,1 0 0,20 0 16,-21 0-16,0 0 0,0 0 0,1-21 16,-1 21-16,0-21 0,0 0 15,0-1-15,0 1 0,1-21 0,-1 21 16,0 0-16,0-22 0,21-41 16,-20 62-16,-22-20 0,21 0 15,-21-1-15,21 22 0,-21-21 16,0 21-16,0 0 0,0-1 0,0 1 15,0 42 1,0 1-16,-21-1 16,0 0-16,21 0 0,0 21 0,-22-20 15,1 20-15,21-21 0,-21 21 16,21-20-16,0 20 0,0-21 0,0 0 16,-21 22-16,21-22 0,0 0 15,0 0-15,0 0 0,0 0 16,0 1-16,21-22 15,0 0 1,0 0-16,1 0 0,-1 0 16,0 0-16,-21-22 15,21 22-15,0-21 0,0 21 0</inkml:trace>
  <inkml:trace contextRef="#ctx0" brushRef="#br1" timeOffset="69623.61">21907 5990 0,'0'0'16,"-21"0"-16,0 0 0,0 0 0,0 0 15,21-21 1,21 21 0,0 0-1,0 0-15,0 0 0,1-21 16,-1 21-16,0 0 0,0 0 0,0 0 15,0 0-15,1 0 0,-1-21 0,0 21 16,0 0-16,0-21 16</inkml:trace>
  <inkml:trace contextRef="#ctx0" brushRef="#br1" timeOffset="70194.64">22564 5630 0,'-22'-21'0,"44"42"0,-22-42 31,21 21-31,0 0 0,0 0 16,0 0-16,22 0 0,-22 0 0,21 0 15,0 0-15,-20 0 0,20 0 16,-21 0-16,21 0 0,-20 0 15,-1 0-15,0 0 0,0 0 0,0 0 0,0 0 32,-21 21-17,0 1 1,0-1-16,0 0 0,0 0 16,0 21-16,0-20 0,0-1 0,0 21 15,0-21-15,0 22 0,-21-22 16,21 21-16,-21-21 0,0 22 0,21-22 15,-21 21-15,0-21 0,21 22 0,-22-22 16,1 21-16,21 0 0,-21-20 16,0 20-16,0 0 0,21 1 0,-21-22 15,-1 21-15,22-21 0,-21 0 0,0 22 16,0-22-16,21 0 16,-21 0-16,0-21 0,-1 21 0,1 1 15,0-1-15,0-21 0,0 0 16,0 21-16,-1-21 15,1 0-15,0 0 0,0 0 16,0 0-16,0 0 16,-1 0-16,1 0 15,0 0 1,0 0-16,0 0 16,0 0-16,21-21 15,-22 21-15,1 0 0</inkml:trace>
  <inkml:trace contextRef="#ctx0" brushRef="#br1" timeOffset="99770.97">1206 6795 0,'0'0'0,"-21"0"16,0 0-16,0 0 0,0 0 15,0 0-15,-1 0 0,1 0 16,0-22-16,21 1 0,-21 21 16,21-21-16,0 0 0,0 0 15,0 0-15,21-1 16,0 1-16,0 21 0,1-21 16,-1 21-16,21-21 0,-21 21 0,22 0 15,-1 0-15,0 0 0,1 0 16,-1 0-16,-21 21 0,21 0 0,-20 0 15,-1 1-15,0 20 16,-21-21-16,0 21 0,0-20 0,0 20 16,-21-21-16,0 21 0,-22-20 15,1 20-15,21-21 0,-22 0 0,1 0 16,21 1-16,-21-1 0,20 0 16,1-21-16,0 0 0,0 0 15,21-21 1,0 0-1,0-1-15,0 1 16,21 0-16,0 0 0,0 21 16,1 0-16,-1-21 0,0 21 15,21 0-15,-21 0 0,22 0 16,-22 0-16,21 0 0,1 0 16,-1 0-16,-21 21 0,21 0 0,-20 0 15,-1-21-15,0 21 0,0 1 16,0-1-16,-21 21 0,0-21 0,0 0 15,0 22-15,0-22 0,-21 21 16,0-21-16,-21 1 0,20 20 0,-20-21 16,0 0-16,-1 0 0,1 1 15,0-1-15,-1 0 0,-20-21 0,21 21 16,-1-21-16,1 0 16,21 21-16,-22-21 0,22 0 0,0 0 0,0 0 15,0 0-15,0 0 16,-1 0-16,1 0 15,21-21-15,0 0 16,0 0 0,21 21-16,1-21 0,-1-1 15,0 1-15</inkml:trace>
  <inkml:trace contextRef="#ctx0" brushRef="#br1" timeOffset="99991.84">2222 6964 0,'0'21'16,"0"0"15,0 0-15,22-21 15</inkml:trace>
  <inkml:trace contextRef="#ctx0" brushRef="#br1" timeOffset="100736.41">3683 6985 0,'0'0'0,"21"0"47,-21-21-32,21 21-15,0-21 0,1 0 16,-1-1-16,21 1 0,-21 0 15,0 0-15,1 0 0,-1-22 16,0 22-16,0 0 0,-21-21 0,0 21 16,0-1-16,0 1 0,0 0 0,0 0 15,0 0-15,-21 0 0,0 21 16,-22 0-16,22 0 0,-42 0 0,20 0 16,-20 21-16,21 0 0,-22 0 15,22 0-15,-1 0 0,-20 1 0,42-1 16,-22 0-16,22 0 0,0 0 15,21 0-15,0 1 0,0 20 0,0-21 16,42 0-16,-20 0 0,105 64 16,-85-64-16,0 0 15,1 22-15,20-22 0,-21 0 16,1 21-16,-1-20 0,-21 20 0,22-21 16,-22 0-16,0 85 15,-21-64-15,-21-20 16,0-1-16,-22 0 0,1 0 0,-22 0 15,1 0-15,-1 1 0,-20-1 16,20-21-16,1 0 0,-1 0 0,1 0 16,-1 0-16,1 0 0,20-21 15,1-1-15,0 1 0,21-21 0,-22 0 16,22 20-16,0-41 0,21 21 0,0-1 16,0 1-16,0 21 15,0-22-15,0 22 0,42 0 0,-21 0 16,1 21-16,20-21 0,0 21 0,22 0 15,-22 0-15,22-21 0,-1 21 16,1 0-16</inkml:trace>
  <inkml:trace contextRef="#ctx0" brushRef="#br1" timeOffset="101115.2">4085 7324 0,'0'0'0,"21"0"32,0-21-32,-21-1 15,22 22-15,-1-42 0,21 21 0,-21 0 16,0 0-16,1-22 0,20 22 16,-21 0-16,0-21 0,0 20 0,-21 1 15,0-21-15,0 21 0,0 0 0,0-1 16,-21 22-1,0 0-15,0 0 0,0 0 0,0 22 16,-1-1-16,1 0 0,0 0 16,0 0-16,0 22 0,0-22 0,-1 21 15,22 0-15,0 1 0,0-1 16,0-21-16,0 22 0,0-22 16,0 21-16,0-21 0,0 0 0,22 1 15,-1-1-15,0-21 0,0 0 0,0 21 16,0-21-16,1 0 0,20 0 15,-21 0-15,21-21 0,-20 0 0,20-1 16,-21-20-16,21 21 0</inkml:trace>
  <inkml:trace contextRef="#ctx0" brushRef="#br1" timeOffset="101392.04">4868 6562 0,'0'-64'0,"0"128"0,0-170 0,-21 64 16,0-1-16,21 22 0,-21-21 0,21 21 15,-21-1-15,-1 22 16,22 22-16,0-1 16,-21 21-16,21 0 0,0 1 0,0 20 15,0 1-15,0-1 0,0 1 16,0-1-16,0-20 0,0 20 0,0 1 16,0-22-16,-21 21 0,21-20 0,-21-1 15,21 22-15,0-22 0,0-21 16,0 21-16,-21 1 0,21-22 0,0 0 15,0 0-15,21-21 16,0 0 0,0 0-16,0-21 0,1 0 15,-22-21-15</inkml:trace>
  <inkml:trace contextRef="#ctx0" brushRef="#br1" timeOffset="101802.8">4911 6985 0,'0'0'0,"0"21"16,0 0-16,0 1 0,0-1 15,21-21 1,0 0 0,0 0-16,0 0 0,0 0 15,1-21-15,-1 21 0,0-22 0,0 1 16,0 0-16,0 21 0,-21-21 15,22 0-15,-1 0 0,-21-1 0,21 1 16,-21 0-16,0 0 0,-21 21 31,0 0-31,-1 0 0,1 21 16,0 0-16,0 0 0,0 1 0,0-1 16,-1 0-16,1 21 0,0-21 15,21 1-15,-21-1 0,21 21 16,0-21-16,0 0 0,0 1 0,0-1 15,0 0-15,0 0 0,21 0 16,0 0-16,0-21 0,1 0 0,-1 0 16,0 0-16,0 0 0,21 0 0,-20 0 15,-1-21-15,21 21 0,0-21 16,-20 0-16,20 0 0,0 0 0,-21-22 16,22 22-16,-22 0 0</inkml:trace>
  <inkml:trace contextRef="#ctx0" brushRef="#br1" timeOffset="102264.54">5567 6879 0,'0'0'0,"0"-21"0,-21 21 32,-1 21-32,22 0 15,0 1-15,0-1 0,0 0 16,0 0-16,0 21 0,0-20 0,0-1 16,0 0-16,0 0 0,-21 0 15,21 22-15,0-22 0,0 0 0,0 0 16,-21 0-16,21 0 15,0-42 17,-21 0-32,21 0 0,0 0 15,0 0-15,0-1 0,0-20 16,0 21-16,0 0 0,0-22 16,0 22-16,0-21 0,0 21 0,21 0 15,0-22-15,0 22 0,1 0 0,20 21 16,-21-21-16,21 0 0,1 21 15,-22 0-15,21 0 0,22 0 0,-22 0 16,0 21-16,1 0 0,-1 0 0,0 0 16,-20 0-16,-1 22 0,0-22 15,0 0-15,-21 21 0,0-20 0,0-1 16,0 21-16,0-21 0,-21 0 16,0 1-16,0-1 0,21 0 15,-22 0-15,1 0 0,0 0 0,21-42 47,21 0-47,-21 0 16,21 0-16,1-22 0,-1 22 0,0 0 15</inkml:trace>
  <inkml:trace contextRef="#ctx0" brushRef="#br1" timeOffset="102492.41">6435 6837 0,'0'127'32,"0"-106"-32,-22 0 0,1 0 15,21 22-15,0-22 0,-21 0 16,21 0-16,-21 22 0,21-22 0,0 0 16,-21-21-16,21 21 0,0 0 0,0 0 15,21-42 16,0 0-31,0 0 16,0 0-16,1-22 0</inkml:trace>
  <inkml:trace contextRef="#ctx0" brushRef="#br1" timeOffset="102836.21">6498 6583 0,'-21'0'16,"42"0"-16,-63 0 0,21 0 0,-1 0 15,1 21-15,21 0 0,-21 0 16,21 1-16,0-1 0,0 0 16,0 0-16,0 0 0,0 0 0,21 1 15,0-22-15,1 0 16,-1 0-16,0 0 0,0 0 16,0 0-16,0 0 15,22-85 1,-43 64-1,0 0-15,0-1 0,0 1 0,0 0 16,-21 0-16,-1 0 0,1 21 16,0 0-16,0 0 15,0 0-15,0 21 0,-1 0 16,22 0-16,0 0 0,-21 1 0,21-1 16,0 0-16,0 21 0,0-21 15,0 1-15,0-1 0,21 0 0,1 0 16,-1 0-16</inkml:trace>
  <inkml:trace contextRef="#ctx0" brushRef="#br1" timeOffset="103975.07">7006 6795 0,'0'0'0,"-21"0"16,0 0-16,0 0 16,21 21-16,0 0 15,0 0-15,0 0 16,-22 0-16,22 1 0,-21-1 0,21 0 16,0 21-16,0-21 0,0 1 0,-21-1 15,21 0-15,0 0 0,0 0 16,0 0-16,0 1 0,0-1 0,21-21 15,0 0-15,1 0 0,-1 0 16,0 0-16,21 0 0,-21 0 0,1-21 16,20 21-16,-21-22 0,21 1 15,-20 0-15,-1 0 0,0-21 16,0 20-16,0 1 0,0 0 0,-21-21 0,0 21 16,22-1-16,-22 1 15,0 0-15,0 0 0,0 0 0,-22 42 31,22 0-15,0 0-16,-21 0 0,21 1 0,-21-1 16,21 0-16,0 0 0,0 0 0,0 0 15,0 1-15,0-1 0,0 0 0,0 0 16,0 0-16,21 0 16,0-21-16,1 0 0,-1 0 0,0 0 15,21 0-15,-21 0 0,1 0 0,20-21 16,-21 21-16,21-21 15,-20 0-15,-1 0 0,0 0 0,0-1 16,0 1-16,0 0 0,-21 0 0,0-21 16,22 20-16,-22 1 0,0 0 15,0 0-15,0 0 0,0 0 0,-22 42 32,22 0-32,0 0 0,0 0 15,0 0-15,0 1 0,0-1 16,0 0-16,0 0 0,-21 0 0,21 0 15,0 22-15,0-22 0,0 0 16,0 0-16,0 0 0,0 1 16,0-1-16,0-42 47,0-1-47,0 1 0,0 0 15,0 0-15,0 0 0,0-22 16,0 22-16,0 0 0,21 0 0,-21-21 15,22 20-15,-1 1 0,0 0 16,0 0-16,0 0 0,0 0 0,1 21 16,20 0-16,-21 0 0,0 0 0,0 0 15,1 0-15,20 0 16,-21 21-16,0 0 0,0 0 0,1 0 0,-1 0 16,0 1-16,0-1 0,-21 0 15,0 0-15,0 21 0,21-20 16,-21-1-16,0 0 0,0 0 0,0 0 15,0 0-15,0 1 16,-21-22 0,21-22-1,0 1-15,0 0 16,0 0-16,0 0 0,0 0 0,0-1 16,21-20-16,0 21 0,1 0 15,20-22-15,-21 22 0,21-21 0,-20 21 16,20 0-16,0-1 0,1 1 0,-1 21 15,-21 0-15,21 0 0,1 0 16,-22 21-16,21 1 0,-21-1 16,1 0-16,-22 0 0,0 21 0,0 64 15,0-63 1,-22-22-16,1 0 0,0 21 16,21-21-16,-21 1 0,0-22 0,0 21 15,21 0-15,-22-21 0,22 21 16,-21-21-16,21-21 15</inkml:trace>
  <inkml:trace contextRef="#ctx0" brushRef="#br1" timeOffset="104423.69">9567 6604 0,'0'-42'0,"0"84"0,0-105 0,-21 63 0,21-22 15,0 1-15,-21 42 16,21 1 0,0 20-16,0 0 0,-21-21 0,21 22 15,0-1-15,0 22 0,0-22 16,-21 0-16,21 1 0,-22-1 0,22 0 15,-21 1-15,21-1 0,0 0 0,0 1 16,0-22-16,-21 21 16,21-21-16,0 0 0,0 1 0,0-1 15,21-42 1,-21-1 0</inkml:trace>
  <inkml:trace contextRef="#ctx0" brushRef="#br1" timeOffset="104859.44">9398 6879 0,'0'0'16,"0"-42"-16,0 21 0,0-22 0,0 1 16,0 21-16,0-21 0,0 20 0,0 1 15,0-21-15,0 21 0,21 0 0,0-1 16,0 1-16,1 21 16,-1-21-16,0 21 0,0 0 0,21 0 15,1 0-15,-22 0 0,21 0 0,1 0 16,-1 21-16,0 0 0,-21 22 15,22-22-15,-22 0 0,0 0 0,0 0 16,-21 22-16,0-22 0,0 0 0,-21 0 16,-21 22-16,-1-22 0,1 0 15,0 0-15,-22-21 0,22 21 0,0 0 16,-1 1-16,1-22 0,0 0 0,20 21 16,1-21-16,0 0 0,0 0 15,21 21 1,21 0-1,0-21-15,0 21 16,-21 0-16,22 1 0,-1-22 0,0 21 16,0 0-16,0 0 0,0 0 15,1 0-15,-1 1 0,0-1 0,0 0 16,0-21-16,0 21 0,1-21 16,-1 21-16,0-21 15,0 0-15,0 0 16,0 0-16,1 0 0,-1-21 15,0 0-15,0 0 0,0 0 16</inkml:trace>
  <inkml:trace contextRef="#ctx0" brushRef="#br1" timeOffset="105183.25">10647 6710 0,'0'-21'0,"0"42"0,0-63 15,0 20-15,0 1 0,0 0 0,0 0 16,0 0-16,-21 21 0,21-21 0,-22 21 16,1 0-16,0 0 0,-21 0 15,21 0-15,-1 21 0,-20 0 16,21 0-16,0 21 0,-22-20 0,22 20 16,-21 0-16,21 1 0,0-1 0,-1 0 15,22 1-15,0-1 0,0-21 16,0 21-16,0 1 0,0-22 0,0 0 15,22 0-15,-1 0 0,0 1 0,0-1 16,0 0-16,0-21 0,1 0 16,20 0-16,-21 21 0,21-21 0,-20 0 15,20 0-15,-21 0 0,21-21 0,-20 21 16,20-21-16,-21 0 0,21-1 16,-20 1-16,20 0 0,0 0 15</inkml:trace>
  <inkml:trace contextRef="#ctx0" brushRef="#br1" timeOffset="105736.45">11747 6392 0,'0'0'0,"0"-21"16,22 0 0,-1 21-16,0 0 15,21 0-15,-21 0 0,22-21 0,-1 21 16,0 0-16,1 0 0,-22 0 0,21 0 16,1 0-16,-22 0 0,0 0 15,-63 0 1,20 0-16,-20 0 15,0 0-15,-191-21 32,212 21-32,-22 0 0,22 0 0,0 0 15,0 0-15,0 0 0,21 21 32,0 0-32,0 0 0,0 0 0,0 1 15,0 20-15,0-21 0,0 21 16,0 1-16,0-1 0,0 22 0,0-22 15,0 21-15,0-20 0,0 20 0,0-20 16,0 20-16,0 1 0,-21-22 16,21 21-16,-22 1 0,22-1 15,-21-20-15,21 20 0,0-20 0,0-1 0,0 0 16,0 1-16,0-22 0,21 21 0,1-21 16,-1 0-16,0 1 15,0-22-15,21 21 0,-20-21 0,20 0 16,0 0-16,1 0 0,20 0 0,-21-21 15,22-1-15,-22 1 0,22 0 0,-22 0 16,0-21-16</inkml:trace>
  <inkml:trace contextRef="#ctx0" brushRef="#br1" timeOffset="106207.18">12700 6858 0,'-21'-21'0,"42"42"0,-42-63 0,0 21 0,21-1 16,0 1-16,-22 0 0,1 0 0,0 0 15,0 21-15,0 0 16,0 21-16,-1 0 15,22 21-15,-21-20 0,21 20 0,0 0 16,0 1-16,0 20 0,-21-21 16,21 22-16,0-1 0,-21-20 0,21 20 15,-21-20-15,21 20 0,0-21 16,-21 1-16,21-22 0,-22 21 0,22-21 16,0 1-16,0-1 0,0-42 31</inkml:trace>
  <inkml:trace contextRef="#ctx0" brushRef="#br1" timeOffset="106670.42">12319 6922 0,'0'-43'0,"0"86"0,-21-128 16,21 64-16,0-22 0,0 1 0,0 0 15,0 21-15,0-22 0,0 22 0,0-21 16,0 21-16,0-1 0,42 1 15,-21 0-15,0 0 0,22 21 0,-22-21 16,21 21-16,1 0 0,-22 0 16,21 21-16,0 0 0,1 21 15,-1 1-15,0-1 0,1 0 0,-22 1 16,-21-1-16,0 0 0,0 1 0,0-1 16,0 0-16,-42-20 0,20 20 15,-20-21-15,0 21 0,-1-20 0,1-1 16,0 0-16,-1 0 0,22-21 0,-21 21 15,21-21-15,0 0 0,-1 0 16,1 0-16,21-21 16,21 42 31,1 0-47,-22 1 0,0-1 0,21 21 15,-21-21-15,21 0 0,-21 1 0,21 20 16,-21-21-16,0 0 0,21 0 15,-21 1-15,21-22 0,1 21 0,-1-21 16,0 21-16,0-21 16,0 0-16,0 0 0,1 0 0,-1 0 15,0 0-15,21-21 0,-21 21 16,1-21-16,20-1 0,-21 1 16</inkml:trace>
  <inkml:trace contextRef="#ctx0" brushRef="#br1" timeOffset="107035.21">12890 7197 0,'-21'0'0,"42"0"0,-63 21 0,42 0 0,-21 0 15,0-21 1,21 21-16,21-21 16,0 0-1,0 0-15,22 0 0,-22 0 16,21-21-16,-21 0 0,22 21 15,-22-21-15,0 0 0,21 21 0,-21-21 16,-21-1-16,0 1 0,0 0 16,-21 21-1,0 0-15,-21 0 0,21 0 16,-1 21-16,-20 0 0,21 1 0,0-1 16,0 0-16,-1 21 0,1-21 15,21 22-15,0-22 0,0 0 0,0 0 16,0 0-16,0 1 0,0-1 0,21 0 15,1-21-15,-1 21 16,0-21-16,21 0 0,-21 0 0,22 0 16,-22 0-16,21-21 0,1 0 0,-22 21 15,21-21-15,0-1 0,-20 1 16,20 0-16</inkml:trace>
  <inkml:trace contextRef="#ctx0" brushRef="#br1" timeOffset="107663.85">13483 7112 0,'-21'64'16,"0"-22"0,21-21-16,0 0 15,-21 0-15,21 1 0,0-1 16,0 0-16,0 0 0,0 0 0,0 0 16,-22 1-16,22-1 0,0-42 62,0-1-62,0 1 16,0 0-16,0 0 0,0-21 0,0 20 15,22-20-15,-1 21 0,0 0 16,-21-22-16,21 22 0,0 0 0,0 21 16,1-21-16,20 21 0,-21 0 0,0 0 15,0 0-15,1 0 0,-1 0 16,0 0-16,0 21 0,0 0 0,0 0 15,1 1-15,-22-1 0,0 0 0,0 0 16,0 21-16,0-20 0,0-1 16,0 0-16,0 0 0,0 0 15,0 0-15,-22 1 0,1-22 16,0 21-16,21-42 31,0-1-15,0 1-16,21-21 0,-21 21 15,21 0-15,1-1 0,-1-20 16,0 21-16,0-21 0,0 20 0,0 1 16,22 0-16,-22 0 0,21 21 15,-21 0-15,22 0 0,-22 0 0,0 0 0,21 0 16,-20 0-16,-1 21 16,-21 0-16,0 0 0,21 1 0,-21 20 15,0-21-15,0 0 0,0 0 0,0 1 16,-21 20-16,0-21 0,21 0 15,-22 0-15,1-21 0,0 22 0,0-1 16,0 0-16,42-42 31,0 21-15,0-21-16,22-1 0</inkml:trace>
  <inkml:trace contextRef="#ctx0" brushRef="#br1" timeOffset="108050.14">14499 7070 0,'0'0'0,"-21"0"31,0 0-15,0 21-16,-1 0 0,22 0 0,-21 0 16,0 1-16,0 20 0,21-21 15,0 21-15,-21-20 0,0-1 0,21 0 16,0 21-16,0-21 0,0 1 0,0-1 15,0 0 1,21-21-16,0 0 0,64 21 16,-64-21-1,0-21-15,0 21 0,0-21 0,0 0 16,1-1-16,-1 22 0,0-42 16,0 21-16,-21 0 0,0 0 0,21-22 15,-21 22-15,0-21 0,0 21 0,0-22 16,0 22-16,-21 0 0,0 0 15,0 21-15,0 0 0,-1-21 0,1 21 16,0 0-16,-21 0 0,21 0 0,-1 21 16,1 0-16,21 0 15,-21 0-15,21 0 16,0 1-16,21-22 16,0 0-16,22 0 0</inkml:trace>
  <inkml:trace contextRef="#ctx0" brushRef="#br1" timeOffset="108331.98">15049 6795 0,'0'0'0,"0"-22"16,-21 22-16,0 0 0,21 22 15,-21-1-15,0 0 0,0 21 16,21 1-16,0-22 0,-22 21 15,1 0-15,21 1 0,-21-1 0,21 0 16,-21 1-16,21-1 0,-21 0 0,21 1 16,0-22-16,0 0 0,0 21 15,0-20-15,0-1 0,0 0 16,21-21-16,0 0 16,0 0-16,0 0 15,1 0-15,-1-21 0,0 21 0,0-21 16,0-1-16</inkml:trace>
  <inkml:trace contextRef="#ctx0" brushRef="#br1" timeOffset="108720.29">15155 7218 0,'-21'0'0,"0"42"32,21-21-32,0 1 15,21-22 1,0 0-16,0 0 15,1 0-15,-1 0 0,0 0 16,0 0-16,21 0 0,-20 0 0,-1-22 16,0 1-16,0 21 0,-21-21 15,0 0-15,21 0 0,-21 0 16,0-1-16,0 1 0,-21 21 16,0 0-1,-21 0-15,20 0 0,1 21 16,-21 1-16,21-1 0,0 0 0,-1 0 15,1 0-15,0 22 0,0-22 0,21 0 16,0 0-16,0 0 0,0 0 0,0 1 16,0-1-16,0 0 15,21-21-15,0 0 0,0 0 16,1 0-16,-1 0 0,0 0 0,21 0 16,-42-21-1,43 0-15,-22-1 0,0 1 16,0 0-16,0 0 0,0-21 0,-21 20 15,0 1-15</inkml:trace>
  <inkml:trace contextRef="#ctx0" brushRef="#br1" timeOffset="108926.17">14690 7006 0,'-22'21'0,"44"-42"0,-44 64 15,44-43 1,-1 0-16,21 0 0,-21 0 16,0 0-16,22 0 0,-1 0 15,-21 0-15,22 0 0,-1 0 0,0 0 16,1 0-16,-22 0 0,0-22 0,0 22 16,0 0-16</inkml:trace>
  <inkml:trace contextRef="#ctx0" brushRef="#br1" timeOffset="109456.02">16235 7070 0,'21'0'0,"-42"0"0,63-21 16,-21-1-16,0 1 0,1 0 16,-22 0-16,0 0 0,0 0 15,0-1-15,0 1 0,0 0 0,0 0 16,-22 0-16,1 0 0,0 21 0,0 0 16,0 0-16,0 0 0,-22 0 15,22 21-15,-21 0 0,21 0 0,-22 21 16,22-20-16,0 20 0,0 0 15,0 1-15,-1-1 0,1 21 16,21-20-16,0-1 0,0 0 0,0 1 16,0-1-16,0 0 0,0-20 0,0 20 15,0-21-15,21 0 0,1 0 16,20 1-16,-21-22 0,21 21 0,1-21 16,-1 0-16,0 0 0,1 0 0,-1 0 15,22 0-15,-22-21 0,0-1 16,22 1-16</inkml:trace>
  <inkml:trace contextRef="#ctx0" brushRef="#br1" timeOffset="110143.05">16806 7133 0,'0'0'0,"-21"0"16,0 0-16,0 0 16,0 0-16,-1 21 0,22 1 0,-21-1 15,0 21-15,0-21 0,0 0 16,0 22-16,-1-22 0,22 0 0,0 21 15,0-20-15,0-1 0,0 0 0,0 0 16,0 0-16,0 0 16,22-21-16,-1 0 0,0 0 0,21 0 15,-21 0-15,1 0 0,-1 0 0,0 0 16,0 0-16,-21-21 0,0 0 16,0 0-16,0 0 0,0 0 15,0-1-15,0 1 0,0 0 16,-21-21-16,0 21 0,21-1 0,-21-20 15,21 21-15,-22 0 0,22 0 16,0-1-16,0 1 0,22 0 16,-1 21-16,0 0 0,0 0 0,21 0 15,-20 0-15,-1 0 0,21 0 16,-21 0-16,22 0 0,-22 21 0,0 22 16,0-22-16,0 0 0,0 0 0,1 21 15,-22-20-15,0 20 16,0-21-16,0 0 0,0 0 0,0 1 15,0-1-15,0 0 0,-22 0 0,1 0 16,21 0-16,-21-21 16,0 0-16,21-21 31,0 0-15,0 0-16,0 0 0,0 0 15,21-22-15,0 22 0,0-21 0,1-1 16,-1 22-16,0-21 0,21 21 0,-21-22 15,1 22-15,20 0 0,0 21 16,1-21-16,-22 21 0,21 0 0,-21 0 16,22 0-16,-22 21 0,0 0 0,-21 22 15,0-22-15,0 0 16,0 21-16,0-21 0,0 22 0,0-22 16,0 21-16,0-21 0,-21 1 0,21-1 15,-21 0-15,-1 0 0,1 0 0,21 0 16,-21-21-1,42 0 17,0-21-32,1 0 0,-1 0 15,0 0-15</inkml:trace>
  <inkml:trace contextRef="#ctx0" brushRef="#br1" timeOffset="110395.08">18013 6858 0,'0'-21'0,"0"42"0,21-63 0,-21 63 32,0 21-32,0-21 15,-21 1-15,0 20 0,-1 0 0,22 1 16,-21-1-16,0 0 0,0 1 16,21-1-16,-21 0 0,0 1 0,21-1 15,-22-21-15,22 21 0,0-20 0,0-1 16,0 0-16,0 0 0,0 0 15,22-21 1,-1 0-16,0 0 0,0 0 16,0 0-16,0 0 0,1-21 15,-1 0-15</inkml:trace>
  <inkml:trace contextRef="#ctx0" brushRef="#br1" timeOffset="110575.11">17695 7176 0,'-21'0'16,"42"0"-16,-21 0 31,21 21-15,22-21-16,-22 0 0,21 0 0,-21 0 16,22 0-16,-1 0 0,0 0 15,-20 0-15,20 0 0,0-21 0,1 21 16</inkml:trace>
  <inkml:trace contextRef="#ctx0" brushRef="#br1" timeOffset="110987.17">18288 7260 0,'-21'0'0,"0"-21"0,21 0 15,0 0 1,0 0-16,0-1 15,21 1-15,0 21 0,0 0 16,0 0-16,0 0 0,1 0 16,20 0-16,-21 0 0,0 0 0,22 0 15,-22 21-15,0 1 0,0-1 0,0 0 16,-21 85 0,0-85-16,0 0 0,0 0 15,0 0-15,0 1 0,-21-22 0,0 21 16,0 0-16,0-21 0,-1 0 15,1 0-15,0 0 16,0 0-16,21-21 31,0 0-31,0-1 16,21 1-16,0 0 0,0 0 0,1 0 16,-1-22-16,0 22 0,0 0 15,0 0-15,0 0 0,1 0 0,-1-1 16,0 1-16,0 21 0,21-21 0,-20 21 15,-1 0-15,0 0 0,21-21 16,-21 21-16</inkml:trace>
  <inkml:trace contextRef="#ctx0" brushRef="#br1" timeOffset="111404.26">19113 7112 0,'-21'0'31,"0"21"-15,-85 127 0,85-126-1,0-1-15,0 0 0,21 0 0,0 0 16,-21 0-16,21 1 0,0-1 16,0 0-16,0 0 0,21-21 15,-21 21-15,21-21 0,0 0 16,0 0-16,22 0 0,-22 0 0,0 0 15,0 0-15,21 0 0,-20-21 16,-1 0-16,0 21 0,21-21 0,-21 0 16,1-1-16,-22 1 0,0 0 0,21-21 15,-21 21-15,0-22 0,0 22 16,0-21-16,0 21 0,0-1 0,-21-20 16,21 21-16,-22 21 0,1-21 0,0 21 15,0 0-15,0 0 0,0 0 16,-1 0-16,1 0 15,21 21-15,0 0 16,0 0-16,21-21 16,1 0-16,-1 0 15,0 0-15,0 0 0,21 0 0,-20 0 16</inkml:trace>
  <inkml:trace contextRef="#ctx0" brushRef="#br1" timeOffset="111700.6">19812 6900 0,'21'-21'0,"-42"42"0,42-63 0,-21 21 0,0 0 16,-21 21-1,0 0-15,0 0 16,-1 21-16,1 0 16,0 0-16,21 22 0,-21-22 0,0 21 15,0-21-15,-1 22 0,1-1 16,0 0-16,21 1 0,0-1 0,-21 0 15,21 1-15,-21-22 0,21 0 0,0 21 16,0-21-16,0 1 0,0-1 16,0 0-16,21-21 0,0 0 15,0 0-15,0 0 0,1 0 16,-1 0-16,21 0 0,-21-21 16,0 0-16,1-1 0,20 1 15,-21 0-15,0 0 0,22-21 0,-22 20 16</inkml:trace>
  <inkml:trace contextRef="#ctx0" brushRef="#br1" timeOffset="112215.48">20299 6773 0,'-21'0'0,"42"0"0,-64 0 0,22 0 16,42 0 15,1 0-31,20 0 0,-21 0 0,0 0 16,22-21-16,-22 21 15,21 0-15,-21 0 0,22 0 0,-22 0 16,0 0-16,0 0 0,0 0 0,0 0 16,1 0-16,-1 0 0,0 0 15,-21 21 1,0 1-1,0-1-15,0 0 16,0 0-16,0 0 0,0 0 16,0 1-16,-21-1 0,21 0 15,-21 0-15,21 0 0,0 22 0,0-22 16,-22 21-16,1 0 0,21-20 16,-21 20-16,21 0 0,-21 1 0,0-1 15,21 0-15,-21-21 0,-1 22 16,22-22-16,-21 0 0,0 21 0,21-20 15,0-1-15,-21-21 0,0 21 16,21 0-16,-21-21 0,21 21 0,0 0 16,-22-21-16,1 0 0,0 22 15,0-22-15,0 0 16,0 0-16,-1 0 0,1 0 0,0 0 16,0 0-16,-21 0 0,20 0 15,1 0-15,-21 0 0,21 0 16,0 0-16,-22 0 0,1 0 0,21-22 15</inkml:trace>
  <inkml:trace contextRef="#ctx0" brushRef="#br1" timeOffset="115370.51">974 8784 0,'0'0'0,"0"-21"0,0 0 0,0-21 15,0 20-15,0 1 0,0 0 16,0 63 15,0-20-15,0 20-16,0 0 0,0 22 0,-22-1 15,1-20-15,21 20 0,0-21 0,-21 22 16,0-22-16,0 1 0,0-1 16,21 0-16,-22 1 0,22-22 0,-21 0 15,21 0-15,-21 0 0,21 0 16,0-42 15,0 0-31,21 21 0,-21-21 16,21 0-16,1 0 0,-22-1 0,21 1 15,0 0-15,0 21 0,0-21 0,0 0 16,1 21-16,-1-21 16,21 21-16,-21 0 0,22-22 0,-22 1 15,21 21-15,-21 0 0,22 0 16,-22-21-16,0 21 0,0 0 0,0-21 15,0 21-15,1 0 0,-1-21 16,-21 0-16,21-1 0,-21 1 16,21 0-16,-21 0 15,0 0-15,0 0 0,0-1 0,0 1 16,0 0-16,0 0 0,-21 0 16,21 0-16,-21-1 0,21 1 0,-21 21 15,-1 0-15,1 0 16,0 43-1,0-22-15,21 21 0,-21 0 16,21 1-16,-21-1 0,21 0 0,0 1 16,0-1-16,0 0 0,0 1 15,0-1-15,0-21 0,-22 22 0,22-22 16,0 0-16,0 21 0,0-21 16,0 1-16,0-1 0,0 21 31,22-42-31,-1 0 15,0 0 1,0 0-16,0-21 16</inkml:trace>
  <inkml:trace contextRef="#ctx0" brushRef="#br1" timeOffset="115710.32">1990 9229 0,'0'0'0,"0"21"0,0 0 31,21-21-15,0 0-16,-21-21 15,0 0-15,0 0 16,0-1-16,0 1 15,-21 21 17,0 0-17,21 21-15,0 1 16,0-1-16,-22 0 16,22 0-1</inkml:trace>
  <inkml:trace contextRef="#ctx0" brushRef="#br1" timeOffset="131409.34">3344 8996 0,'0'-21'31,"21"21"-15,-21-21-16,22-1 16,-22 1-1,21 0-15,0 21 16,-21-21-16,21 0 0,0 0 15,0-1-15,1 1 0,-1 0 16,0-21-16,0 21 0,-21-1 16,21 1-16,0 0 0,1-21 0,-22 21 0,0-1 15,0 1-15,0 0 0,0 0 16,-22 21-16,1 0 0,-21 0 16,21 0-16,-22 0 15,1 21-15,0 0 0,-22-21 0,22 43 16,0-22-16,-1 0 0,1 21 0,21-21 15,-22 22-15,22-1 0,0-21 16,0 22-16,21-1 0,0-21 0,0 21 16,0 1-16,0-22 0,0 0 15,0 21-15,0-20 0,21-1 0,0 0 16,0 21-16,1-21 0,20 1 0,-21-1 16,21 0-16,22 42 15,-22-41-15,-21-1 0,22 0 16,-22 0-16,0 0 0,0 0 0,-21 1 15,0 20-15,0-21 0,0 0 16,-21 22-16,0-22 0,-21 0 0,-1 0 16,1 0-16,0 0 0,-1 1 15,1-22-15,-22 0 0,22 0 0,0 0 16,-1 0-16,1-22 0,0 1 0,21 0 16,-22 0-16,22 0 0,-21-22 15,21 22-15,-1-21 0,1 21 0,0-22 16,0 22-16,0 0 0,21-21 15,0 21-15,0-1 0,0 1 16,0 0-16,21 21 0,0-21 0,0 21 16,22 0-16,-22 0 0,21 0 15,-21 0-15,22 0 0,-22 0 0,21 0 16,0 0-16</inkml:trace>
  <inkml:trace contextRef="#ctx0" brushRef="#br1" timeOffset="131811.62">3704 9462 0,'21'0'0,"0"0"16,1-22-1,-1 1-15,0 0 0,0 21 16,-21-21-16,21 0 0,0 0 0,1-1 15,-22 1-15,0 0 0,0 0 0,0 0 16,0 0-16,0-1 0,0 1 16,0 0-16,0 0 0,-22 21 0,1 0 15,0 0-15,0 0 0,-21 0 16,20 21-16,1 0 0,0-21 0,-21 43 16,21-22-16,-1 0 0,1 0 0,0 21 15,21-20-15,0 20 16,-21-21-16,21 21 0,0-20 0,0-1 15,0 21-15,0-21 0,0 0 0,0 1 16,0-1-16,0 0 0,21-21 16,0 21-16,0-21 0,1 0 0,-1 0 15,0 0-15,0 0 0,0 0 16,43-21-16,-43 0 0,0 21 16,21-21-16,-20-1 0,-1 1 0,0-21 15</inkml:trace>
  <inkml:trace contextRef="#ctx0" brushRef="#br1" timeOffset="132126.57">4254 8573 0,'0'0'0,"0"-22"0,0 1 15,0 0-15,-21 42 16,21 0-1,0 1-15,0-1 0,-42 275 32,42-232-32,-21-22 15,21 21-15,0-20 0,0 20 0,-21-20 16,21-1-16,-22 0 0,22-21 16,0 22-16,-21-22 0,21 21 0,0-21 15,0 1-15,0-1 0,0 0 16,0 0-16,21-21 31,1-21-31,-22 0 0,21 0 16,0-1-16</inkml:trace>
  <inkml:trace contextRef="#ctx0" brushRef="#br1" timeOffset="132552.32">4403 9313 0,'21'0'31,"0"0"-31,0 0 16,0 0-16,0-21 0,1 0 15,-1 0-15,0 0 0,0 0 16,0 21-16,-21-22 0,0 1 0,0 0 15,0 0-15,0 0 16,-21 21 0,0 0-16,0 0 15,0 0-15,-1 21 0,1 0 16,0-21-16,0 21 0,0 22 0,0-22 16,-1 0-16,22 0 0,0 0 0,-21 0 15,21 1-15,0 20 0,0-21 16,0 43-1,21-64-15,1 21 0,-1-21 16,0 0-16,21 0 0,-21 0 16,1 0-16,20 0 0,-21 0 0,21 0 15,-20 0-15,20-21 0,-21 21 0,21-22 16,-20 1-16,20 0 16,-21 0-16,21 0 0</inkml:trace>
  <inkml:trace contextRef="#ctx0" brushRef="#br1" timeOffset="133051.21">5016 9038 0,'0'-21'0,"-21"21"31,21 21-31,0 0 16,-21 1-16,21-1 0,-21 0 0,21 21 16,-21-21-16,21 1 15,0 20-15,0-21 0,0 0 0,-21 0 16,21 22-16,-22-22 0,22 0 0,0 0 15,0 0-15,0 1 16,0-1-16,0 0 16,0-42-1,0 0 1,0-1-16,0 1 0,0 0 16,0 0-16,0 0 0,0 0 0,0-1 15,0-20-15,0 0 0,0 21 16,22-22-16,-1 1 0,0 0 0,0 20 15,0-20-15,0 21 0,1 0 16,-1-22-16,21 22 0,-21 21 16,0-21-16,22 21 0,-22 0 0,0 0 15,0 0-15,0 21 0,22 0 0,-22 22 16,0-22-16,-21 21 0,21-21 16,0 22-16,-21-1 0,0-21 0,0 22 15,0-1-15,0-21 0,0 0 0,0 22 16,0-22-16,-21 0 0,0 0 15,21 0-15,-21 0 16,21-42 15,0 0-15,0 0-16,21 0 0,0 0 16,0-1-16,1 1 0</inkml:trace>
  <inkml:trace contextRef="#ctx0" brushRef="#br1" timeOffset="133296.19">5715 8996 0,'0'0'16,"0"21"-1,0 0 1,0 0-16,0 22 0,0-22 16,0 0-16,-21 0 15,0 0-15,21 22 0,-22-22 0,22 0 16,0 0-16,-21 0 0,21 1 0,-21-1 15,21 0-15,-21-21 0,21 21 16,21-21 15,0 0-31,-21-21 16,21 0-16,1 0 0,-22-1 16</inkml:trace>
  <inkml:trace contextRef="#ctx0" brushRef="#br1" timeOffset="133692.31">5757 8657 0,'0'-21'0,"0"42"0,-21-42 15,0 21-15,0 0 0,0 0 16,-1 0-16,1 0 0,21 21 0,0 0 16,-21 1-16,21-1 0,0 0 0,0 0 15,0 21-15,0-20 0,0-1 16,0 0-16,0 0 0,21-21 0,-21 21 15,21-21-15,1 0 0,-1 0 0,0 0 16,0 0-16,0 0 16,0 0-16,1 0 0,-1-21 0,0 0 15,0 0-15,-21 0 0,0-1 16,0 1-16,0-21 0,0 21 16,0 0-16,0-1 0,0 1 0,-21 0 15,21 0-15,-21 21 0,0 0 0,-1 0 16,1 0-16,0 0 0,0 0 15,0 0-15,-22 0 0,-41 106 16,84-64-16,-21-21 16,21 22-16,0-22 0,0 21 15,0-21-15,0 0 0,0 22 0,0-22 16,21 0-16,0-21 0,0 21 0,0 0 16,0-21-16,1 0 15,-1 0-15,21 0 0</inkml:trace>
  <inkml:trace contextRef="#ctx0" brushRef="#br1" timeOffset="134846.28">6202 8848 0,'0'0'16,"0"-21"-1,0 42 1,-21 0-16,21 0 0,-22 0 15,22 0-15,-21 1 16,21-1-16,0 21 0,0-21 0,0 22 16,0-22-16,0 0 0,0 21 0,0-21 15,0 1-15,0-1 0,0 0 16,0 0-16,0 0 0,0 0 0,0 1 16,21-1-16,1-21 0,-1 0 15,0 0-15,0 0 0,0 0 16,0 0-16,1 0 0,-1-21 15,21-1-15,-21 22 0,0-21 0,1 0 16,-1 0-16,0-21 0,0 20 0,0 1 16,0-21-16,1 0 0,-1 20 15,0-20-15,-21 21 0,0-21 16,0 20-16,0-20 0,0 21 0,0 0 16,0 42 15,-21 0-31,21 0 0,-21 0 0,21 22 15,-22-22-15,22 21 0,0-21 16,-21 22-16,21-22 0,0 21 0,0-21 16,0 1-16,0-1 0,0 0 0,0 0 15,0 0-15,21-21 0,1 21 0,-1-21 16,0 0-16,0 0 0,0 0 16,0 0-16,1 0 0,20 0 15,-21 0-15,0-21 0,22 0 0,-22 21 16,0-21-16,0 0 0,0 0 15,0-22-15,1 22 0,-1 0 0,-21-21 16,0 20-16,0-20 0,0 21 0,0-21 16,0 20-16,0 1 0,0 0 15,0 42 17,-21 22-32,21-22 0,-22 0 15,22 0-15,-21 21 0,21-20 0,0 20 16,0-21-16,-21 0 0,21 0 0,-21 22 15,21-22-15,0 0 16,0 0-16,-21 0 0,21 1 16,0-44 15,0 1-15,0 0-16,0 0 0,0 0 0,0 0 15,0-1-15,21-20 0,0 21 0,0-21 16,-21-1-16,21 22 0,1-21 15,-1-1-15,0 1 0,0 21 16,0 0-16,0 0 0,22-1 0,-22 1 0,0 21 16,0 0-16,0 0 0,1 21 15,-1 1-15,21-1 0,-42 21 16,21-21-16,0 22 0,1-22 0,-1 21 16,-21-21-16,0 22 0,0-22 15,0 21-15,0-21 0,0 0 0,0 1 16,0-1-16,0 0 0,0 0 0,0 0 15,0 0-15,-21-21 32,21-21-32,0 0 15,0 0-15,0 0 0,0-22 16,21 22-16,-21 0 0,21-21 16,0-1-16,0 1 0,22 0 15,-22-1-15,21 1 0,-21 0 0,22-1 16,-1 22-16,-21 0 0,21 0 15,-20 21-15,20 0 0,-21 0 0,0 21 16,0 21-16,1-20 0,-22 20 0,0 0 16,0 1-16,0-1 0,0-21 15,0 21-15,0 1 0,-22-1 0,1-21 16,21 22-16,0-22 0,-21 0 0,21 0 16,-21 0-16,21 0 0</inkml:trace>
  <inkml:trace contextRef="#ctx0" brushRef="#br1" timeOffset="135372.26">9123 8573 0,'0'0'0,"0"-22"15,-21 22-15,21-21 0,0 0 0,-22 21 16,22 21 15,0 22-31,0-22 16,0 21-16,0 0 0,0 22 0,0-1 15,0-20-15,0 20 0,-21 1 0,21-22 16,-21 22-16,21-22 0,-21 0 16,0 22-16,21-43 0,-21 21 0,-1 1 15,22-1-15,0-21 0,0 0 16,22-21-1,-1 0-15,0 0 16,0 0-16,0-21 0,22 0 0,-22 0 16</inkml:trace>
  <inkml:trace contextRef="#ctx0" brushRef="#br1" timeOffset="135784.2">9525 8869 0,'42'-21'0,"-84"42"0,84-63 15,-21 20-15,-21 1 0,-21 42 31,0 1-31,0-1 0,0 0 16,0 0-16,-1 0 0,-20 22 0,21-22 16,0 0-16,0 21 0,-1-21 0,-20 1 15,21-1-15,0 0 0,0 0 16,-1 0-16,1 0 0,0-21 16,21 22-16,0-44 31,0 1-16,0 0-15,0 0 0,21 0 0,0 0 16,1-1-16,-22-20 0,21 21 0,-21 0 16,21-22-16,-21 22 0,0 0 15,21 21-15,0 0 0,0 0 0,1 0 16,-1 21-16,-21 22 16,21-22-16,0 21 0,-21-21 15,21 22-15,0-1 0,-21-21 16,22 21-16,-22-20 0,21-1 0,0 0 15,-21 0-15,21 0 0,0 0 0,0-21 16,1 22-16,-1-22 16,0 0-16,21 0 0,-21 0 0,1 0 15,-1 0-15,0-22 0,21 1 0,-21 0 16,1 0-16</inkml:trace>
  <inkml:trace contextRef="#ctx0" brushRef="#br1" timeOffset="136043.21">10075 8446 0,'0'0'16,"0"-22"-16,0 1 0,-21 21 0,0 0 0,0 0 15,0 43 1,21-22-16,-22 21 0,22-21 16,0 43-16,0-22 0,0 22 0,0-1 15,0-21-15,-21 22 0,21-1 16,-21-20-16,21 20 0,-21-20 0,21-1 15,-21 0-15,21-21 0,0 1 16,0 20-16,0-21 0,0 0 0,21-21 31,0 0-31,0 0 16,0 0-16,1-21 0,-1 0 0,21 0 16</inkml:trace>
  <inkml:trace contextRef="#ctx0" brushRef="#br1" timeOffset="136420.17">10223 8996 0,'0'21'0,"0"-42"0,0 63 0,0-21 16,22-21 0,-1 0-16,0 0 15,0-21-15,0 21 16,0-21-16,1 0 0,-1 21 0,0-21 15,0 0-15,0-1 0,-21 1 16,0 0-16,0-21 0,0 21 0,0-1 16,0 1-16,0 0 0,-21 21 15,0 0 1,0 21-16,0 0 0,-1 1 0,1 20 16,0-21-16,0 21 0,0 1 0,0-22 15,-1 21-15,22 1 0,0-22 16,-21 21-16,21-21 0,0 22 0,0-22 15,0 0-15,0 0 0,21 0 16,-21 0-16,22-21 0,-1 0 16,0 0-16,0 0 0,0 0 15,22 0-15,-22 0 0,21-21 0,0 21 16,-20-21-16,20 0 0,21 0 0,-20-22 16</inkml:trace>
  <inkml:trace contextRef="#ctx0" brushRef="#br1" timeOffset="136944.14">11028 8446 0,'-21'-22'15,"-43"44"1,64-1-16,-21 0 0,21 0 16,-21 21-16,21 1 0,0-1 15,-21 0-15,21 22 0,0-22 0,0 22 16,0-22-16,-22 22 0,22-22 0,-21 0 15,21 1-15,0-1 0,0-21 0,0 21 16,-21-20-16,21-1 0,0 0 16,0 0-16,-21-21 15,21-21 1,0 0 0,0 0-16,0-22 0,0 22 15,0-21-15,0 21 0,0-22 16,0 1-16,0 0 0,21-1 15,0 1-15,0 0 0,1 20 0,20-20 16,-21 21-16,21 0 0,1 0 0,-1 21 16,0 0-16,1 0 0,-1 0 0,0 0 15,1 0-15,-1 0 0,-21 42 16,22-21-16,-1 21 0,-21 1 16,0-1-16,22 43 0,-43-43 0,0 0 15,0 1-15,0-22 0,-43 21 16,22-21-16,-21 22 0,-22-22 15,22 0-15,-22 0 0,22 0 0,-21 1 16,20-22-16,-20 21 0,20-21 0,1 0 16,0 0-16,-1 0 0,22 0 15,-21 0-15,21 0 0,21-21 16,0-1-16,0 1 16,21 0-16,0 0 0,0 0 15,22 0-15,-1 21 0</inkml:trace>
  <inkml:trace contextRef="#ctx0" brushRef="#br1" timeOffset="137231.14">11874 8382 0,'0'0'0,"-21"0"16,0 0-1,21 21-15,0 0 0,0 22 16,-21-22-16,21 21 0,-21 1 0,21 20 16,0-21-16,0 22 0,-21-22 15,-1 22-15,22-1 0,-21-20 0,0-1 16,21 21-16,0-41 0,-21 20 0,21 0 16,0-21-16,-21 1 0,21-1 0,0 0 15,0 0-15,21-21 31,0-21-31</inkml:trace>
  <inkml:trace contextRef="#ctx0" brushRef="#br1" timeOffset="137571.46">11557 8530 0,'-21'-21'16,"42"42"-16,-63-63 0,42 21 0,0 0 15,0-1-15,21 22 16,0-21-16,0 21 0,21 0 0,-20 0 16,20 0-16,0 0 0,1 0 15,-1 0-15,0 21 0,22 1 16,-22-1-16,0 21 0,1-21 0,-22 22 16,21-1-16,-42 0 0,0 22 0,0-22 15,0 22-15,0-1 0,0-21 0,-42 22 16,21-22-16,-22 1 0,1-1 15,0 0-15,-1 1 0,1-22 0,0 0 16,-1 21-16,1-21 0,0-21 0,-1 22 16,1-1-16,21-21 0,0 0 15,0 0-15,-1 0 0,1 0 16,42 0 0,1-21-16,-1-1 15,21 22-15,-21-21 0,22 0 0</inkml:trace>
  <inkml:trace contextRef="#ctx0" brushRef="#br1" timeOffset="138043.34">12255 8911 0,'-21'-42'16,"42"84"-16,-42-105 0,0 42 0,21-1 16,0 1-16,0 0 0,0 0 0,21 0 15,0 0-15,1 21 16,-1 0-16,21-22 0,-21 22 0,0 0 16,1 0-16,20 0 0,-21 22 0,0-1 15,0 0-15,22 0 16,-22 21-16,-21-20 0,21 20 0,-21 0 15,21 1-15,-21-22 0,0 21 0,0-21 16,0 22-16,0-22 0,0 0 16,-21 21-16,0-42 0,0 21 0,0 1 15,-1-1-15,1-21 0,0 0 0,0 21 16,0-21-16,0 0 0,-1 0 16,22-21-1,0 0-15,0-1 0,0 1 0,0 0 16,0 0-16,22-21 0,-1-1 0,0 22 15,0-21-15,0-1 0,0 1 16,1 21-16,-1-21 0,0 20 0,0 1 16,0 0-16,22 0 0,-22 21 15,0 0-15,0-21 0,0 21 16,0 0-16,1 0 0,-1 0 0,0 0 16</inkml:trace>
  <inkml:trace contextRef="#ctx0" brushRef="#br1" timeOffset="138254.82">13166 8700 0,'-22'63'31,"1"-21"-31,0-20 0,0-1 0,21 21 16,-21-21-16,0 22 0,21-22 0,0 0 16,-22 0-16,22 0 15,-21 0-15,21 1 0,0-1 0,0 0 16,0 0-16,21-21 31,-21-21-15,22 21-16,-1-21 0</inkml:trace>
  <inkml:trace contextRef="#ctx0" brushRef="#br1" timeOffset="138430.72">13166 8530 0,'-22'0'0,"1"-21"0,0 21 16,0 0-16,-21 0 16,63 0 31,0 0-47,0 0 0</inkml:trace>
  <inkml:trace contextRef="#ctx0" brushRef="#br1" timeOffset="138794.54">13462 8594 0,'-21'0'16,"21"21"-1,0 0-15,0 0 16,0 0-16,0 22 0,0-22 15,0 0-15,21 21 0,-21-20 16,0-1-16,0 21 0,0-21 0,0 0 16,0 22-16,0-22 0,0 0 0,0 0 15,0 0 1,21-21 0,0 0-16,-21-21 15,21 21-15,1-21 0,-1 0 16,-21 0-16,21-22 0,0 22 15,-21 0-15,21-21 0,0-1 0,-21 22 16,22-21-16,-1 21 0,-21 0 16,0-1-16,21 1 0,0 0 15,0 21 1,0 0-16</inkml:trace>
  <inkml:trace contextRef="#ctx0" brushRef="#br1" timeOffset="139150.62">13885 8827 0,'0'-22'16,"0"1"-1,21 0-15,1 0 16,-1 0-16,-21 0 0,21 21 15,0-85 1,-42 85 15,0 0-31,0 21 0,-1 0 16,1 0-16,0 22 0,0-22 16,21 21-16,-21-21 0,21 22 0,-21-22 15,21 21-15,0-21 0,0 22 0,0-22 16,0 0-16,0 0 0,21-21 15,-21 21-15,21 1 0,0-22 0,0 0 16,22 0-16,-22 0 0,0 0 0,21 0 16,1 0-16,-22 0 0,21 0 15,-21-22-15,22 1 0,-22 0 0</inkml:trace>
  <inkml:trace contextRef="#ctx0" brushRef="#br1" timeOffset="139499.63">14330 8763 0,'0'-42'16,"0"84"-16,0-105 0,0 41 0,21-20 0,-21 21 15,0 0-15,21 0 0,-21-1 16,21 22-16,0 0 0,1 0 16,-1 0-16,0 0 0,0 0 0,21 0 15,-20 0-15,-1 22 0,21-1 0,-21 0 16,0 0-16,1 21 0,-1-20 16,-21 20-16,0 0 0,0-21 0,0 22 15,0-1-15,0 0 0,0-20 0,-21 20 16,-1-21-16,1 0 0,21 0 15,-21 1-15,0-22 0,0 21 16,0-21-16,-1 0 0,1 0 16,21-21-1,0-1-15,0 1 0,0 0 16,21 0-16,1 0 0,-1-22 0,0 22 16,0-21-16,0 0 0,22-1 15,-22 1-15,0 21 0,0-22 0,0 22 16,0 0-16,1 0 0,-1 0 0,0 21 15,0 0-15,0-21 0,0 21 16,1 0-16,-22-22 0,21 22 16</inkml:trace>
  <inkml:trace contextRef="#ctx0" brushRef="#br1" timeOffset="140238.57">16764 8509 0,'0'-21'0,"0"0"15,0 0-15,21 21 16,-21-22-16,21 1 0,-21 0 0,21 0 15,1 0-15,-1 0 0,-21-1 16,21 1-16,0 21 0,0-21 0,0 0 16,1 21-16,-1 0 0,0 0 15,0 0-15,0 0 0,0 21 0,1 0 16,20 22-16,-21-1 0,-21 0 16,21 1-16,-21-1 0,-21 148 15,0-147-15,0 20 16,-22-20-16,22-1 0,-21 0 15,0 1-15,-1-1 0,1-21 0,0 0 16,-1 0-16,1 1 0,21-1 16,-22-21-16,22 0 0,0 0 15,0 0-15,0 0 0,0 0 0,-1-21 0,22-1 16,0 1-16,0 0 0,0 0 16,0-21-16,0 20 0,0-20 15,0 0-15,43-106 16,-22 126-16,0 1 0,-21 0 15,21 21-15,0 0 0,1 0 16,-1 0-16,-21 21 0,0 0 16,21 1-16,0-1 0,-21 21 0,21-21 15,-21 22-15,0-22 0,0 0 16,21 21-16,1-21 0,-22 1 0,21-1 16,-21 0-16,21-21 0,0 21 15,0 0-15,0-21 0,1 0 0,20 0 16,-21 0-16,0 0 15,0 0-15,1 0 0,20-21 0,0 21 16,1-21-16,-1 0 0</inkml:trace>
  <inkml:trace contextRef="#ctx0" brushRef="#br1" timeOffset="140921.9">17716 8530 0,'0'0'0,"0"-21"0,0 0 0,-21 21 16,0 0-16,0 0 0,0 0 15,0 21-15,-1 0 0,-20-21 16,21 21-16,0 1 0,0 20 0,21-21 16,-22 0-16,22 0 0,-21 22 15,21-22-15,0 0 0,0 0 16,0 0-16,0 1 0,0-1 0,21-21 16,1 21-16,-1-21 0,0 0 0,0 0 15,0 0-15,0 0 0,1 0 16,-1 0-16,0 0 0,0 0 0,0-21 15,0 0-15,-21-1 0,22 22 0,-22-42 16,0 21-16,0-21 16,0 20-16,0 1 0,-22 0 0,22 0 15,-21 0-15,21 0 0,0-1 16,0 1-16,0 0 0,0 0 16,21 21-16,1 0 0,-1-21 15,0 21-15,0 0 0,21 0 0,-20 0 16,20 0-16,-21 0 0,0 21 15,22-21-15,-22 21 0,0 0 0,0 0 16,0 1-16,-21-1 0,0 21 0,0-21 16,0 0-16,0 22 0,0-22 0,-21 21 15,0-21-15,0 22 0,0-22 16,-1 0-16,1 0 0,21 0 0,0 1 16,0-1-16,0 0 0,0 0 0,0 0 15,21-21 1,1 0-16,20 0 0,-21 0 15,0 0-15,22 0 0,-22 0 0,21 0 16,0-21-16,-20 0 0,20 21 16,-21-21-16,21 0 0,-20-1 0,20-20 15,-21 21-15,0-21 0,0 20 16,-21-20-16,0 0 0,0-1 0,0 22 16,0-21-16,-21 21 0,-21 0 0,21-1 15,0 1-15,-22 21 0,1 0 0,21 0 16,-22 0-16,22 0 0,-21 0 15,21 0-15,0 0 0,-1 0 16,1 21-16,0 1 0,21-1 0,-21 0 16,21 0-16,0 0 15,0 0-15,0 1 0,0-1 16,21-21-16,0 0 0,0 0 0,1 0 16,20 0-16</inkml:trace>
  <inkml:trace contextRef="#ctx0" brushRef="#br1" timeOffset="141470.67">19092 8361 0,'-21'21'15,"0"0"-15,0 0 0,21 1 16,-21-1-16,-1 0 0,1 21 0,0-21 15,0 22-15,0-22 0,0 21 0,-1-21 16,1 22-16,0-22 0,0 21 16,0-21-16,0 1 0,-1-1 0,22 0 15,-21 0-15,0 0 0,42-21 32,0 0-17,1 0-15,-1-21 0,21 21 0,-21-21 16,0 21-16,22 0 15,-22-21-15,0 21 0,21 0 0,-20-21 16,-1-1-16,0 22 0,0-21 0,21 21 16,-20-21-16,-1 0 0,0 21 15,0-21-15,-21 0 0,21-1 0,0 1 16,-21 0-16,0 0 0,0 0 16,0 0-16,0-1 15,-21 22-15,0 0 0,0 0 16,0 0-16,0 22 15,21-1-15,-22 0 0,1 21 0,21-21 16,0 22-16,-21-22 0,21 21 0,-21 1 16,21-1-16,0-21 0,-21 21 15,21-20-15,0 20 0,0-21 0,0 0 16,0 0-16,0 1 0,0-1 16,21-21 15,0-21-31,0-1 15,-21 1-15</inkml:trace>
  <inkml:trace contextRef="#ctx0" brushRef="#br1" timeOffset="141958.73">21188 8149 0,'-21'0'0,"42"0"0,-85-21 16,64 0-16,-21 21 15,21-21-15,21 21 16,0 0-16,1-21 0,20 21 16,0 0-16,1 0 0,-1 0 0,21 0 15,1 0-15,-1 0 0,1 0 16,-1 0-16,1 0 0,-1 0 0,-20 0 16,-1 0-16,-21 0 0,0 21 0,-21 0 15,-42-21 1,21 0-16,-21 0 0</inkml:trace>
  <inkml:trace contextRef="#ctx0" brushRef="#br1" timeOffset="142318.71">21463 8149 0,'0'43'16,"0"-22"-16,0 0 15,0 0-15,0 0 0,0 0 16,0 1-16,0-1 0,0 21 0,21-21 15,-21 22-15,21-22 0,-21 21 16,0-21-16,0 22 0,0-1 0,0 0 16,0-21-16,0 22 0,0-1 0,0 0 15,-21 1-15,0-22 0,0 21 16,0 1-16,-1-22 0,1 0 0,21 0 16,-42 0-16,21 0 0,0 1 15,-1-22-15,1 0 0,0 21 0,-21-21 16,21 0-16,-1 0 0,-20 0 15,21-21-15,-21 21 0,20-22 0,-20 1 16,21 0-16,0 0 0,0 0 16,-1 0-16,22-1 0,0 1 0,0 0 15,0 0-15,0 0 0,0 0 16,64-1 0,-43 22-16,0-21 0,22 21 0,-22 0 15,21 0-15,0-21 0</inkml:trace>
  <inkml:trace contextRef="#ctx0" brushRef="#br1" timeOffset="142830.6">22034 8678 0,'43'-42'16,"-86"84"-16,86-105 0,-43 42 0,0 0 0,0-1 15,0 1-15,0 0 0,-21 0 16,-1 0-16,22 0 0,-21-1 15,0 22-15,0 0 0,0 0 0,0 0 16,-1 0-16,1 0 0,-21 22 0,21-1 16,0 0-16,-1 21 0,1-21 15,0 22-15,0-22 0,0 21 0,21 1 16,-21-1-16,21-21 0,-22 21 16,22 1-16,0-22 0,0 21 15,0-21-15,0 1 0,0-1 0,0 0 16,22-21-16,-1 0 0,21 0 15,-21 0-15,0 0 0,1 0 16,-1 0-16,0-21 0,0 0 0,21 21 16,-20-43-16,-1 22 0,0 0 0,0 0 15,0-22-15,0 1 0,1 21 16,-22-21-16,0 20 0,42-83 16,-42 83-1,0 1-15,0 42 16,0 1-16,0-1 15,0 0-15,0 0 0,0 21 0,0-20 16,0 20-16,0-21 0,0 21 16,0-20-16,0 20 0,0-21 0,0 0 15,0 0-15,0 1 0,0-1 0,0 0 16,21-21-16,0 0 16,0 0-16,1 0 0,-1 0 15,0 0-15,21 0 0,-21-21 0,1 0 16,20-1-16</inkml:trace>
  <inkml:trace contextRef="#ctx0" brushRef="#br1" timeOffset="143243">22775 8509 0,'0'0'16,"21"-21"-16,-21 0 0,0 0 0,22 21 16,-44 0-1,1 0-15,-21 0 16,21 21-16,-22 0 0,1-21 0,21 21 15,-21 0-15,-1 0 0,1 1 0,21-1 16,0-21-16,-1 21 0,1 0 16,0 0-16,21 0 0,0 1 15,0-1-15,21-21 0,0 0 16,1 21-16,-1 0 0,21-21 16,-21 0-16,22 21 0,-22-21 15,21 21-15,-21-21 0,0 22 0,1-22 16,-1 21-16,0-21 0,0 21 15,0 0-15,-21 0 16,0 0-16,-21-21 0,-21 0 16,21 22-16,-22-22 0,1 0 15,0 21-15,-1-21 0,1 0 0,0 0 16,-1 0-16,1 0 0,0 0 0,20 0 16,1 0-16,0 0 0,0 0 15,0 0-15,21-21 16,21 21-1,0-22-15,0 22 16,22-21-16,-1 21 0,0 0 0</inkml:trace>
  <inkml:trace contextRef="#ctx0" brushRef="#br1" timeOffset="143942.63">23326 8636 0,'-43'0'31,"22"0"-31,0 0 16,0 0-16,0 0 0,-22 0 0,22 21 15,0-21-15,-21 21 0,20 1 16,1-1-16,0 0 0,0 21 0,21-21 16,0 1-16,0-1 0,0 0 0,0 0 15,0 0-15,0 0 0,0 1 16,21-22-16,0 0 0,0 0 15,1 0-15,-1 0 0,0 0 16,0-22 0,-21 1-1,0 0-15,0 0 0,0-21 0,21 20 0,-21 1 16,0-21-16,0 21 0,21 0 16,1-22-16,-1 22 0,0 0 15,0 0-15,0 0 0,0-1 0,1 22 16,20 0-16,-21 0 0,21 0 0,-20 0 15,20 0-15,-21 0 0,0 22 16,22-22-16,-22 21 0,0 0 0,0 21 16,0-21-16,0 1 0,-21 20 0,0-21 15,0 21-15,0-20 0,0 20 16,-21-21-16,0 0 0,21 0 0,-21 1 16,0-22-16,21 21 0,-21 0 0,-1-21 15,1 0 1,0-21-1,21 0 1,0-1-16,0 1 0,0 0 0,21 0 16,0 0-16,1-22 0,20 22 15,-21-21-15,21 0 0,1 20 0,-22-20 16,21 21-16,1 0 0,-1 0 16,0-1-16,1 22 0,-1 0 0,0 0 15,22 0-15,-43 22 0,0-1 16,0 21-16,-21-21 0,0 22 0,0-22 15,0 21-15,0 0 0,-21-20 16,0 20-16,0-21 0,0 0 16,-1 0-16,22 1 0,-21-1 0,21 0 15,-21-21-15,21 21 16,0-42 0,21 21-1,0-21-15,1 0 0</inkml:trace>
  <inkml:trace contextRef="#ctx0" brushRef="#br1" timeOffset="144211.99">24786 8149 0,'0'-21'0,"0"42"0,21-63 0,-21 21 0,0 42 15,0 0 1,0 21-16,-21 1 0,0-1 15,21 0-15,-21 1 0,0-1 0,-1 0 16,22 22-16,-21-22 0,0 1 0,0 20 16,0-21-16,0 1 0,-1-1 15,1-21-15,21 22 0,-21-22 0,21 21 16,-21-21-16,21 0 0,0 1 16,21-22-1,0 0 1,-21-22-16,21 1 0,22 0 0</inkml:trace>
  <inkml:trace contextRef="#ctx0" brushRef="#br1" timeOffset="144454.85">25125 8276 0,'0'0'0,"21"-42"0,0 0 0,0 20 16,-21 1-16,21 21 0,1 0 15,-22 21-15,0 1 16,0 20-16,0-21 15,-22 21-15,1 1 0,0-1 0,0 0 16,0 1-16,0-1 0,-1 0 0,1 1 16,0-1-16,0 0 0,0 1 15,0-22-15,21 21 0,-22-21 0,22 1 16,0-1-16,0 0 0,0 0 16,0-42 15,0 0-31</inkml:trace>
  <inkml:trace contextRef="#ctx0" brushRef="#br1" timeOffset="145565.45">24659 8615 0,'-21'0'0,"42"0"0,-63 0 0,21 0 16,-1 0-16,44 0 31,20 21-31,-21-21 0,21 0 16,1 0-16,-1 0 0,0 0 15,22 0-15,-22 0 0,1 0 0,20 0 16,1 0-16,-22 0 0,21-21 0,-20 21 16,20-21-16,-20 21 0,-22-21 0,0-1 15,21 22-15,-42-21 0,0 0 16,21 21-16,-21-21 0,-21 21 31,0 21-31,0 0 16,21 0-16,-21 1 0,0-1 0,21 0 15,0 0-15,0 21 0,-22-20 0,22-1 16,0 0-16,0 0 0,0 0 16,0 0-16,0 1 0,0-1 15,22-21-15,-1 0 0,0 0 0,0 0 16,0 0-16,22 0 0,-22 0 16,21 0-16,-21 0 0,22-21 0,-22-1 15,21 1-15,-21 0 0,0 0 0,22 0 16,-22-22-16,0 22 0,0 0 15,0 0-15,1-21 0,-1 42 0,-21-22 16,0 1-16,-21 42 47,21 1-47,-22-1 0,1 0 0,21 0 16,0 0-16,0 0 0,0 1 15,0-1-15,0 0 0,0 0 0,0 0 16,21-21-16,1 21 0,-1-21 15,21 22-15,0-22 0,1 0 16,-1 0-16,22 0 0,-22 0 0,21 0 16,-20 0-16,-1-22 0,0 1 15,-20 0-15,20 0 0,-21 0 16,0-22-16,0 22 0,1 0 0,-1-21 16,0 21-16,-21-1 0,0-20 0,0 21 15,0 0-15,-21 0 16,0 21-16,-1 0 0,1 0 0,-21 0 15,21 0-15,-22 21 0,1 0 0,21-21 16,-21 21-16,20 0 0,1 0 16,0 1-16,0-1 0,21 0 0,0 0 15,0 0-15,0 0 0,0 1 16,21-22-16,0 0 0,0 0 16,22 0-16,-22 0 0,0 0 0,0 0 15,22 0-15,-22 0 0,0-22 0,0 22 16,0-21-16,0 21 15,1-21-15,-1 0 0,-21 0 16,21 0-16,-42 42 31,0 0-15,21 0-16,-22 0 0,1 0 16,21 1-16,-21 20 0,0-21 15,0 0-15,0 22 0,21-1 0,-22 0 16,22 1-16,-21-1 0,21 0 0,0 1 15,0 20-15,0-21 0,0 1 0,0-1 16,0 22-16,0-1 16,0-21-16,0 22 0,0-1 0,0 1 15,0-1-15,0 1 0,0-22 0,0 22 16,0-22-16,0-21 0,0 22 16,-21-1-16,-21-21 0,21 0 0,-22 0 15,1-21-15,0 0 0,-1 22 0,1-22 16,0 0-16,-1 0 0,-20 0 0,20-22 15,1 1-15,-21 0 0,20 0 16,1 0-16,0 0 0,-1-22 16,1 22-16,21-21 0,0 21 0,-1-22 15,1 22-15,21-21 0,0-1 0,0 22 16,0-21-16,0 21 0,21-22 16,1 22-16,20-21 0,-21 21 0,21-22 15,1 22-15</inkml:trace>
  <inkml:trace contextRef="#ctx0" brushRef="#br1" timeOffset="145839.29">26691 8446 0,'0'0'0,"0"-22"0,-21 22 16,0 22 15,21-1-31,-21-21 0,21 21 16,-22 0-16,22 0 0,0 0 15,0 1-15,-21-1 0,21 0 16,21-21 15,1 0-31,-1-21 16,0 21-16</inkml:trace>
  <inkml:trace contextRef="#ctx0" brushRef="#br1" timeOffset="146121.13">26691 8234 0,'0'0'0,"-21"0"15,0 21-15,21 0 16,0 0-1,21-21 1,0 0-16,0 0 16,-21-21-1,0 0 1,0 0-16,0 0 0,-21 21 16,21-21-16,-21 21 15,0 0-15,21 21 16,0 0-1,21 21 1,0-42-16,0 21 0,0 1 0</inkml:trace>
  <inkml:trace contextRef="#ctx0" brushRef="#br1" timeOffset="146863.12">27051 8467 0,'-42'0'15,"20"0"-15,22 21 0,-21-21 0,21 21 16,-21-21-16,21 21 0,-21 0 16,21 1-16,-21-1 0,21 0 15,-21 0-15,21 0 0,0 0 0,0 1 16,0-1-16,0 0 0,0 0 16,0-42 15,0 0-16,0 0-15,0-1 16,0 1-16,21 0 0,0 0 0,-21 0 16,21 0-16,0-1 0,0 1 0,22 0 15,-22 0-15,0 0 0,21 0 16,-20-1-16,-1 22 0,21 0 0,-21 0 16,0 0-16,1 0 0,-1 0 15,0 0-15,0 0 0,-21 22 0,0-1 16,0 0-16,0 0 0,0 0 0,0 0 15,0 1-15,0-1 0,-21 0 16,0 0-16,21 21 0,-21-42 0,-1 22 16,22-1-16,0 0 0,0 0 15,0 0-15,0 0 16,22-21 0,-1 0-16,0 0 15,0 0-15,21 0 0,-20-21 0,-1 0 16,0 21-16,21-21 0,-21 0 0,1 0 15,20-1-15,-21 1 0,0 0 16,0 0-16,1 0 0,-1 0 0,-21-1 16,0 1-16,0 0 0,0 0 15,-21 21-15,-1 0 16,1 0-16,0 0 16,0 0-16,0 0 0,0 21 0,-1-21 15,22 21-15,0 0 0,0 1 16,0-1-16,0 0 0,0 0 15,22 0-15,-1-21 16,0 21-16,0-21 0,0 22 16,0-1-16,1-21 15,-22 21-15,0 0 0,0 0 16,0 0-16,-22-21 16,1 0-16,0 22 0,0-22 15,0 0-15,0 0 0,-1 21 0,1-21 16,0 0-16,0 0 0,0 0 0,0 0 15,-1 0-15,1 0 16,0 0-16</inkml:trace>
  <inkml:trace contextRef="#ctx0" brushRef="#br1" timeOffset="172674.7">1185 10964 0,'-21'0'16,"0"0"-1,42-21 79,0 21-94,0 0 0,1 0 16,20-21-16,-21 21 0,0 0 0,0 0 15,1 0-15,-1-21 0,0 21 16,0 0-16,0 0 0,-42 0 47,0 0-47,0 0 16,0 0-16</inkml:trace>
  <inkml:trace contextRef="#ctx0" brushRef="#br1" timeOffset="173279.1">1016 10943 0,'0'0'0,"-21"0"16,0 0-1,21 21 16,0 1-15,0-1-16,0 0 0,0 0 16,0 0-16,0 0 0,0 1 15,0-1-15,0 0 0,0 21 16,0-21-16,-22 1 0,1-1 16,21 0-16,-21 0 0,21 0 0,-21 0 15,21 1-15,-21-22 16,21-22 15,0 1-15,0 0-16,0 0 15,21 0-15,0 0 16,0 21-16,0-22 0,1 1 16,-1 21-16,21-21 0,-21 21 15,0 0-15,22 0 0,-1 0 16,-21 0-16,22 0 0,-1 21 0,0 0 15,-21 1-15,22-1 0,-22 0 16,0 21-16,0-21 0,0 1 0,-21 20 16,0-21-16,0 21 0,0-20 15,-21 20-15,0-21 0,0 0 16,0 0-16,-22 1 0,1-1 0,0 0 16,21-21-16,-22 0 0,1 21 0,21-21 15,-22 0-15,22 0 0,-21 0 16,21 0-16,0-21 0,-1 21 15,1-21-15,21 0 0,0-1 16,0 1-16,0 0 16,0 0-1,21 21-15,1-21 16</inkml:trace>
  <inkml:trace contextRef="#ctx0" brushRef="#br1" timeOffset="173504.97">1884 11324 0,'21'0'16,"-42"0"-16,63 0 0,-21-21 0,0 0 94</inkml:trace>
  <inkml:trace contextRef="#ctx0" brushRef="#br1" timeOffset="174054.66">3514 10689 0,'0'0'0,"0"-21"0,0 0 0,-22 21 16,22-21-16,-21 21 0,0 0 16,0 0-1,21 21-15,-21 0 16,21 21-16,-21-20 0,21 20 0,0 0 16,-22 22-16,1 20 0,21-20 15,-21-1-15,21-20 0,0 20 16,-21-20-16,0 20 0,0-21 0,21 1 15,-22-1-15,1 0 0,21 1 0,0-22 16,-21 0-16,21 0 0,0 0 16,0 1-16,0-44 31,0 1-31,21 0 16,-21 0-16,0-21 0,21-1 0</inkml:trace>
  <inkml:trace contextRef="#ctx0" brushRef="#br1" timeOffset="174319.5">3535 10732 0,'21'-22'0,"-42"44"0,63-86 0,-42 43 0,21 21 15,-21-21-15,21 21 0,-21-21 16,0 42-16,0 0 16,22 0-16,-22 0 0,0 22 0,0-1 15,21 0-15,-21 1 0,0-1 16,0 0-16,0 1 0,0-1 15,0 21-15,0-20 0,0 20 0,0-20 16,0-1-16,0 0 0,0 1 16,0-1-16,0-21 0,0 0 0,0 0 15,0 1-15,0-1 0,0 0 0,0-42 47</inkml:trace>
  <inkml:trace contextRef="#ctx0" brushRef="#br1" timeOffset="174796.23">3090 11303 0,'0'0'0,"0"21"0,21-21 31,1 0-31,20 0 0,0 0 16,1 0-16,-1 0 0,21-21 0,-20 0 15,20 21-15,1-21 0,-1 0 16,1-1-16,-1 1 0,-20 0 0,20 0 16,-21-21-16,1 20 0,-1 1 15,-21 0-15,22 0 0,-22 0 0,0 0 16,0 21-16,0-22 0,0 22 16,-21-21-16,0 42 46,0 1-46,0-1 0,0 0 16,0 0-16,0 21 0,0 1 16,0-1-16,0 0 0,0 1 0,0 20 15,0-20-15,-21 20 0,21-21 0,-21 22 16,21-22-16,-21 22 0,21-22 16,0 22-16,-21-22 0,0 21 0,21 1 15,-22-1-15,22-20 0,-21 20 16,0 1-16,21-22 0,0 0 0,-21 1 15,0-1-15,21 0 0,-21-20 16,21 20-16,0-21 0,0 0 16,0-42-1,42-191 17</inkml:trace>
  <inkml:trace contextRef="#ctx0" brushRef="#br1" timeOffset="175115.05">3979 11472 0,'-21'-21'0,"42"42"0,-63-84 16,42 42-16,0-22 0,0 22 0,0 0 15,0-21-15,0 21 0,0-1 0,0 1 16,0 0-16,21 21 0,0-21 16,22 21-16,-22 0 0,0-21 0,21 21 15,1 0-15,-22 0 0,21 0 0,0 21 16,1 0-16,-1 0 0,-21 0 15,0 22-15,1-22 0,-1 21 0,-21-21 16,0 1-16,0 20 0,-21-21 16,-1 21-16,-20-20 0,21-1 15,-21 0-15,20 0 0,-20 0 0,0-21 16,21 21-16,-22 1 0,22-22 0,-21 0 16,21 0-16,-1 0 0,1 0 15,0 0-15,21-22 16,21 1-16,0 21 15,1-21-15,-1 0 0,21 0 16,-21 0-16,22-1 0</inkml:trace>
  <inkml:trace contextRef="#ctx0" brushRef="#br1" timeOffset="175415.87">4741 11049 0,'21'0'16,"-42"0"-16,42-21 0,-21 42 31,0 0-31,0 22 16,-21-22-16,21 21 0,-21 0 0,21 1 15,-21-1-15,21 22 0,0-22 0,0 21 16,0 1-16,-21-22 0,21 22 16,-21-1-16,21 1 0,0-22 0,-22 22 15,-20 84-15,42-106 0,-21 22 16,21-1-16,-21 1 0,0-22 15,21 21-15,0-20 0,0-1 0,-22 0 16,22 1-16,-21-22 0,21 21 16,-21-21-16,21 1 0,0-1 15,0-42 1,0-1-16,21-20 0</inkml:trace>
  <inkml:trace contextRef="#ctx0" brushRef="#br1" timeOffset="175754.68">4614 11451 0,'0'0'0,"0"-42"0,0 0 0,0-1 15,0 22-15,0-21 0,0 21 0,0-22 16,0 22-16,0-21 0,0 21 16,21-1-16,1 1 0,-1 0 15,21 21-15,0-21 0,-20 21 0,20 0 16,0 0-16,1 0 0,-1 0 0,-21 21 15,21 0-15,-20 0 0,-1 1 16,0 20-16,-21 0 0,0 1 0,0-1 16,0 0-16,-42 1 0,20-1 0,1 0 15,-21-21-15,0 22 0,20-22 16,-20 0-16,0 0 0,21 0 0,-22-21 16,22 0-16,0 22 0,0-22 0,0 0 15,-1 0-15,22-22 16,0 1-1,0 0-15,22 21 16,-1-21-16,0 0 0,0 21 16,21-21-16,-20-1 0</inkml:trace>
  <inkml:trace contextRef="#ctx0" brushRef="#br1" timeOffset="176020.53">5313 11113 0,'0'21'31,"0"0"-31,0 0 16,0 0-16,0 0 0,-21 1 16,21 20-16,0-21 0,-22 21 0,22-20 15,0-1-15,0 0 0,0 0 0,0 0 16,-21 0-16,21 1 0,0-1 15,21-21 17,-21-21-32,22-1 15,-1 1-15</inkml:trace>
  <inkml:trace contextRef="#ctx0" brushRef="#br1" timeOffset="176410.3">5376 10774 0,'-21'0'0,"42"0"0,-63 0 15,21 0-15,21 21 0,-21-21 16,21 21-16,-22-21 0,22 21 0,0 1 16,0-1-16,0 0 15,22-21 1,-1 0-16,0 0 0,0 0 15,0 0-15,0 0 0,1 0 16,-1 0-16,0 0 0,0 0 0,-21-21 16,21 21-16,0-21 0,-21-1 0,0 1 15,0 0-15,0 0 16,0 0-16,0 0 16,-21 21-16,0 0 0,0 0 15,0 0-15,0 0 16,-1 0-16,1 0 0,0 21 0,0-21 15,21 21-15,-21 0 0,0 0 0,-1 0 16,22 1-16,0-1 16,0 0-16,0 0 0,0 0 15,0 0-15,0 1 16,0-1-16,22-21 0</inkml:trace>
  <inkml:trace contextRef="#ctx0" brushRef="#br1" timeOffset="177622.58">5778 11007 0,'0'-21'0,"0"42"0,0-64 16,-21 65 15,0-22-31,21 21 0,0 0 15,-21 21-15,0-21 0,21 1 0,-21 20 16,21-21-16,0 21 0,0-20 16,0 20-16,0-21 0,0 21 0,0-20 15,0-1-15,0 0 0,0 0 16,0 0-16,21-21 0,0 0 16,0 0-16,0 0 0,0 0 0,1 0 15,-1 0-15,21-21 0,-21 0 16,0 0-16,22 21 0,-22-43 15,0 22-15,21 0 0,-20-21 0,-1 21 16,0-22-16,0 22 0,21-21 0,-42 21 16,22-1-16,-1-20 0,-21 21 0,21 21 15,-21-21-15,0 0 0,0 42 32,-21 0-17,21 0-15,-21 0 0,21 22 16,-22-22-16,22 21 0,0-21 0,0 0 15,0 22-15,0-22 0,0 21 0,0-21 16,0 1-16,0-1 16,0 0-16,0 0 0,22-21 15,-1 0-15,0 0 0,0 0 16,0 0-16,0 0 0,22-21 0,-22 0 16,0 21-16,0-21 0,0-1 15,1-20-15,-1 21 0,-21-21 0,21 20 16,0-20-16,0 21 0,-21-21 0,21 20 15,-21 1-15,0 0 0,0 0 16,0 0-16,0 42 31,-21 0-31,21 0 16,0 0-16,0 1 0,0-1 16,0 0-16,0 21 0,0-21 0,0 1 15,-21-1-15,21 0 0,0 0 0,0 0 16,-21 0-16,21 1 0,0-1 15,0 0-15,0 0 16,0-42 15,0 0-15,0 0-16,0-1 0,0 1 0,21-21 16,-21 21-16,21-22 0,0 22 15,1-21-15,-22 21 0,21-22 0,0 22 16,0 0-16,0 0 0,0 0 15,1 0-15,-1 21 0,0-22 0,21 22 16,-21 0-16,1 0 0,-1 0 16,0 0-16,0 22 0,0-22 0,0 21 15,1 0-15,-1 0 0,-21 0 0,0 22 16,21-22-16,-21 21 0,0-21 16,0 22-16,0-22 0,0 21 0,0-21 15,0 0-15,0 1 0,-21-1 0,21 0 16,0 0-16,-21 0 0,-1-21 15,22 21-15,-21-21 0,21-21 47,0 0-47,0 0 0,0 0 16,0-22-16,21 22 0,-21-21 0,22 0 16,-1-1-16,0 1 0,0 21 0,21-22 15,-20 1-15,20 0 0,-21 21 16,21-1-16,1 1 0,-1 0 15,0 0-15,1 21 0,-1 0 0,-21 0 0,22 21 16,-22 0-16,21-21 0,-21 21 16,0 22-16,-21-22 0,0 21 15,0-21-15,0 22 0,0-22 0,0 21 0,0 1 16,0-22-16,-21 21 0,0-21 16,21 0-16,0 1 0,-21-1 15,0 0-15,21 0 0,-21-21 0,21 21 16,0-42 15</inkml:trace>
  <inkml:trace contextRef="#ctx0" brushRef="#br1" timeOffset="178623.76">8170 11007 0,'0'0'0,"-21"0"16,42 0 15,0 0-31,1 0 0,20 0 0,-21 0 16,21 0-16,22 0 0,-22 0 15,22 0-15,20 0 0,-20 0 0,21 0 16,-1 0-16,1 0 0,0 0 0,-1 0 16,-20 0-16,20 0 0,-20 0 15,-22 0-15,22 0 0,-22 0 0,0-21 16,1 21-16,-22 0 0,0 0 0,-21-22 16,-21 22 15,0-21-31,0 21 0,-1 0 15,1 0-15,0 0 0,0-21 0,0 21 16,0 0-16,-1 0 0,1-21 16,0 21-16,0 0 0,0 0 0,0-21 15,-1 21-15,1-21 0,0 21 16,21-22-16,0 1 0,-21 21 16,0-21-16,21 0 31,21 42 16,0-21-47,0 0 0,0 0 0,22 21 15,-22-21-15,0 0 0,21 0 16,-20 21-16,-1-21 0,21 0 0,-21 0 16,0 0-16,22 0 0,-22 0 0,0 0 15,0 0-15,0 22 0,1-22 16,-22 21-1,0 0 1,-22-21-16,1 21 0,0 0 16,0 0-16,0-21 0,0 22 0,-22-1 15,22 21-15,0-21 0,-21 0 16,20 22-16,-20-22 0,21 0 0,0 21 16,-22-20-16,22-1 0,0 0 15,0 0-15,0 0 0,0 0 0,-1 1 16,22-1-16,0 0 0,0-42 47</inkml:trace>
  <inkml:trace contextRef="#ctx0" brushRef="#br1" timeOffset="179483.28">10604 10456 0,'0'-21'0,"0"42"16,0-84-16,0 42 0,0 0 0,0-1 0,0 1 16,0 0-16,-21 21 31,21 21-31,0 0 0,0 22 0,-21-1 15,0 0-15,21 22 0,-21-22 16,21 22-16,0-22 0,-21 0 0,21 1 16,-22-1-16,22 0 0,-21 1 0,21-1 15,-21 0-15,21-20 0,0-1 16,0 21-16,0-21 0,-21 0 0,21 1 16,0-1-16,0-42 46,0-1-46,0 1 0,0 0 0,0 0 16,0 0-16,0-22 0,21 22 0,-21-21 16,21 21-16,-21-22 0,0 1 15,0 0-15,21-22 0,-21 22 0,22 0 16,-22-1-16,21 1 0,-21 0 0,0-1 16,0 22-16,21 0 0,-21 0 15,21 21-15,-21 21 16,0 21-16,0-21 0,0 22 15,21-1-15,-21 0 0,21 22 0,-21-22 16,0 1-16,0-1 0,0 0 16,0 1-16,0-1 0,0 0 0,0 1 15,0-22-15,0 21 0,22-21 16,-22 22-16,0-22 0,0 0 0,0 0 16,21 0-16,-21-42 46,0 0-46,0 0 0,0 0 0,-21-1 16</inkml:trace>
  <inkml:trace contextRef="#ctx0" brushRef="#br1" timeOffset="180674.11">10308 10922 0,'0'0'0,"-21"21"15,21 0 1,0 1-16,21-22 0,0 0 15,0 0-15,1 0 0,20 0 16,-21 0-16,21 0 0,1 0 0,-1 0 16,0 0-16,1 0 0,20-22 0,-20 22 15,-1-21-15,0 21 0,1-21 0,-1 0 16,0 21-16,1-21 0,-22 0 16,0-1-16,0 22 0,0-21 0,0 21 15,-21-21-15,0 42 31,-21 0-15,0 1-16,21-1 0,-21 0 0,21 0 16,0 0-16,-21 0 0,21 1 15,-21 20-15,21-21 0,0 0 0,0 0 16,0 1-16,0-1 0,0 0 0,0 0 16,21 0-16,0-21 0,0 0 0,0 0 15,0 0-15,1 0 0,-1 0 16,0 0-16,0-21 0,21 21 0,-20-21 15,-1 0-15,0 0 0,0-1 0,21 1 16,-42 0-16,22-21 16,-1 21-16,0-1 0,-21-20 0,0 21 15,21 0-15,-21 0 0,21-22 0,-21 22 16,0 0-16,0 42 31,-21 0-31,21 0 16,-21 1-16,21 20 0,0-21 0,0 43 15,0-43 1,0 0-16,0 0 0,0 0 0,0 0 16,0 1-16,0-1 0,21-21 15,0 0-15,0 0 16,1 0-16,-1 0 0,0 0 0,0 0 16,0 0-16,0-21 0,1-1 15,-1 1-15,0 0 0,21 0 0,-21 0 16,1 0-16,-22-22 0,21 22 15,0-21-15,0-1 0,0 1 0,-21 0 16,0-1-16,21-20 0,1-64 16,-22 85-16,0 20 15,0-20-15,0 21 0,0 0 0,0 42 32,0 0-32,0 0 15,-22 22-15,22-22 0,-21 63 16,0-20-16,21-22 0,0 1 0,0-1 0,0 0 15,0 1-15,0-22 16,0 21-16,0-21 0,0 22 0,0-22 16,0 0-16,0 0 0,0 0 0,0 0 15,0 1-15,21-22 16,85 0 0,-85 0-16,22-22 0,-22 22 15,21-21-15,0 0 0,-20 0 16,20 0-16,-21 0 0,21-22 0,-20 22 15,-1 0-15,0 0 0,0-22 16,-21 22-16,21 0 0,-21 0 16,0 42-1,0 0 1,-21 0-16,21 1 0,-21-1 16,21 0-16,0 0 0,-21 0 0,21 0 15,0 1-15,0-1 0,0 0 16,0 0-16,0 0 0,0 0 0,21 1 15,0-22-15,0 0 0,0 0 16,1 0-16,-1 0 0,0 0 16,0 0-16,21 0 0,-20 0 0,-1-22 15,0 1-15,0 21 0,0-21 16,0 0-16,1 0 0,-22 0 0,0-1 16,0-20-16,0 21 0,0 0 15,0-22-15,0 22 0,-22 0 0,1 0 16,0 0-16,0 0 0,0-1 0,0 22 15,-1 0-15,1 0 0,0 0 16,-21 0-16,21 0 0,-1 0 0,1 0 16,0 22-16,0-22 0,21 21 0,-21 0 15,0 0-15,21 0 16</inkml:trace>
  <inkml:trace contextRef="#ctx0" brushRef="#br1" timeOffset="180875">11599 10732 0,'-21'0'0,"42"0"0,-63 0 16,63 0 0,21 0-1,-20 0-15,20 0 0,0 0 0,1 0 16,-1 0-16,21 0 0,-20 0 15,20 0-15,-20 0 0,-1 0 0,21 0 16,-20 0-16,-22 0 0,21 0 16,-21 0-16</inkml:trace>
  <inkml:trace contextRef="#ctx0" brushRef="#br1" timeOffset="181639.82">12827 10710 0,'0'22'0,"-21"-1"16,0 0-1,21 0-15,0 0 16,0 0-16,0 1 16,0-1-16,0 0 0,0 0 15,0 0-15,0 0 0,0 1 0,0-1 16,0 0-16,0 0 15,0 0-15,0 0 16,0 1-16,0-44 47,0 1-47,0 0 0,0 0 16,0 0-16,0 0 0,0-1 15,0 1-15,0 0 0,0-21 0,0 21 16,21-1-16,0-20 0,0 21 15,0 0-15,0 0 0,1-1 16,20 1-16,-21 21 0,21 0 0,-20 0 16,20 0-16,0 0 0,-21 0 0,22 0 15,-22 21-15,21 1 0,-21-1 16,1 21-16,-1-21 0,0 0 0,-21 1 16,0-1-16,0 0 0,0 0 0,0 0 15,0 0-15,0 1 0,0-1 0,0 0 16,-21-21-16,0 21 0,-1-21 15,1 0-15,0 0 16,21-21 15,0 0-31,0 0 16,0-1-16,0 1 0,21 0 0,0-21 16,1 21-16,-1-1 0,0 1 0,0 0 15,21-21-15,-20 42 0,20-21 16,-21-1-16,21 22 0,-20 0 0,20 0 15,-21 0-15,21 0 0,1 0 0,-22 22 16,21-1-16,-21 21 0,1-21 0,-1 0 16,0 1-16,-21-1 15,0 21-15,0-21 0,0 0 0,0 1 16,0-1-16,0 0 0,-21 0 0,0-21 16,-1 21-16,1 0 0,0-21 0,21 22 15,-21-22-15,0 0 16,42 0 15,0-22-31,0 1 16,0 21-16,1-21 0,-1 0 0,21 0 15</inkml:trace>
  <inkml:trace contextRef="#ctx0" brushRef="#br1" timeOffset="182627.6">14351 10710 0,'0'0'15,"0"-42"1,-21 21-16,0 0 0,-1 21 0,1 0 16,0 0-16,0 0 0,-21 0 0,20 0 15,1 21-15,0 0 0,-21 0 0,21 0 16,-1 1-16,1 20 0,0-21 16,0 21-16,0-20 0,0 20 15,-1-21-15,22 0 0,-21 22 0,21-22 0,0 0 16,0 0-16,0 0 0,0 0 15,21-21-15,1 0 16,-1 0-16,0 0 0,0 0 0,0 0 16,0 0-16,1 0 0,-1-21 0,0 0 15,21 21-15,-21-21 0,1 0 16,-1 0-16,42-43 0,-42 43 16,1 0-16,-22-22 0,21 22 0,0 0 15,0-21-15,-21 21 0,21-1 16,-21 1-16,0 42 31,-21 1-31,21-1 0,-21 0 16,21 0-16,-21 0 0,21 22 0,-21-22 15,21 0-15,0 0 0,0 0 16,0 0-16,0 1 0,0-1 0,0 0 16,0 0-16,21 0 0,0-21 15,0 21-15,0-21 0,0 0 0,1 0 16,-1 0-16,0 0 0,0 0 0,21 0 15,-20 0-15,-1-21 0,0 0 16,0 0-16,0 0 0,0 0 0,1-22 16,-22 22-16,21-21 0,0-1 15,0 1-15,-21-21 0,0 20 0,21-20 16,0-1-16,-21 22 0,22-22 0,-22 22 16,0 0-16,0-1 0,0 22 0,0-21 15,0 21-15,0 0 16,0 42-1,0 0-15,0 21 16,0 1-16,0-1 0,0 0 0,0 1 16,0 20-16,-22-21 0,22 1 15,0-1-15,-21 22 0,21-43 0,0 21 16,0 0-16,0 1 0,0-22 0,0 0 16,0 0-16,0 0 0,0 1 15,0-1-15,0 0 0,21-21 0,22 21 16,-22-21-16,0 0 15,0 0-15,0 0 16,1 0-16,20-21 0,-21 0 0,0 21 16,22-21-16,-22-1 0,0 1 0,21 0 15,-21-21-15,1 21 0,-1-1 0,0 1 16,0-21-16,-21 21 0,0 0 16,0-1-16,0 1 0,-21 21 15,0 0-15,0 0 16,-1 21-16,1 1 0,0-1 15,0 0-15,21 0 0,-21 0 0,21 0 16,-21 1-16,21-1 0,0 0 0,0 0 16,0 0-16,0 0 15,0 1-15,21-1 0,0-21 0,-21 21 16,21-21-16,0 0 0,0 0 0,1 0 16,20 0-16,-21 0 0,0 0 0,22 0 15,-22 0-15,21 0 0,-21-21 16,0 21-16,22-21 0,-22-1 0,0 22 15,0-21-15,0 0 0,1 0 0,-1-21 16,-21 20-16,0 1 0,21 0 16,-21 0-16</inkml:trace>
  <inkml:trace contextRef="#ctx0" brushRef="#br1" timeOffset="182866.98">14774 10499 0,'0'0'0,"-42"0"0,21 0 0,0 0 15,42 0 1,0 0-16,0 0 16,21 0-16,-20 0 0,20 0 15,0 0-15,-21 0 0,22 0 0,-1 0 16,0 0-16,1 0 0,-1 0 0,-21 0 15,0 0-15,1 0 0,-1 0 16,-21-21-16</inkml:trace>
  <inkml:trace contextRef="#ctx0" brushRef="#br1" timeOffset="185979.47">16743 10859 0,'21'0'0,"21"0"31,-21 0-31,1 0 0,-1-22 16,0 22-16,0-21 0,-21 0 16,21 0-16,0 0 0,-21 0 0,0-1 15,0 1-15,0-21 0,0 21 0,0-22 16,0 22-16,0 0 0,0 0 15,-21 0-15,0 0 0,0 21 0,-21 0 16,20 0-16,1 0 0,-21 0 16,21 21-16,-22 0 0,1 0 15,0 0-15,-1 22 0,22-22 0,-21 21 16,0 0-16,20-20 0,1 20 0,0-21 16,0 21-16,21-20 0,0 20 15,0-21-15,0 0 0,0 0 0,21 1 16,0-1-16,22 0 0,-1-21 15,0 0-15,-21 0 0,22 0 16,-1 0-16,0 0 0,1 0 0,-22-21 16,21 21-16,1-21 0,-22-1 0,21 22 15,-21-21-15,0 0 0,1 0 16,-1-21-16,0 20 0,-21 1 16,0 0-16,0-21 0,0 21 0,0-1 15,0 1-15,0 0 0,0 42 31,0 0-31,0 1 16,0-1-16,0 0 0,0 0 0,0 0 16,0 0-16,0 1 0,0-1 15,0 0-15,0 0 0,0 0 0,0 0 16,21 1-16,0-22 0,0 0 16,1 0-16,20 0 0,-21 0 0,0 0 15,22 0-15,-1 0 0,-21 0 16,21-22-16,-20 1 0,20 21 15,-21-21-15,0 0 0,0 0 0,1 0 16,-22-1-16,0 1 0,0-21 16,0 21-16,0 0 0,0-1 0,0 1 15,0 0-15,0 42 16,0 0 0,0 1-16,0-1 0,-22 21 0,22-21 15,0 22-15,0-22 0,-21 0 0,0 21 16,21-21-16,-21 1 0,21-1 15,0 21-15,-21-21 0,21 0 16,0 1-16,21-22 31,0-22-31,-21 1 16,21 0-16,0 0 0,1 0 0,-1 0 16,0-1-16,0 1 0,21-21 0,-20 21 15,-1-22-15,0 22 0,0 0 16,0 0-16,0 0 0,1 21 0,-1 0 15,0 21 1,-21 0-16,0 0 0,0 0 0,0 1 16,0 20-16,0-21 15,0 0-15,21 0 0,-21 1 0,0-1 0,21 0 16,0 0-16,-21 0 0,22 0 0,-1 1 16,21-22-16,-21 21 15,0-21-15,22 0 0,-22 0 0,21 0 16,1 0-16,-1 0 0,0 0 0,1-21 15,-1 21-15,0-22 0,-21 1 0,22 0 16,-22 0-16,0 0 0,0 0 16,-21-1-16,0-20 0,21 0 0,-21 21 15,0-22-15,0 22 0,0-21 0,0 21 16,-21-1-16,0 1 0,0 0 16,0 21-16,0 0 0,-1 0 0,-20 0 15,21 0-15,0 21 0,-22-21 16,22 21-16,-21 1 0,21 20 15,0-21-15,-1 0 0,1 0 0,21 22 16,0-22-16,-21 0 0,21 0 0,0 0 16,0 1-16,0-1 0,0 0 15,21 0-15,0-21 0,43 0 16,-43 0 0,21 0-16,-20 0 0,-1 0 0,0 0 15,0-21-15,0 21 0,22-21 16,-22 0-16,0-1 0,0-20 0,0 21 15,0-21-15,1 20 0,-1-20 16,0 0-16,0-22 0,0 22 0,-21 0 16,21-22-16,1 1 0,-22 20 15,0 1-15,0 0 0,21-1 0,-21 1 16,0 21-16,0 0 0,0-1 0,0 44 31,0 20-31,-21-21 16,21 21-16,0 22 0,-22-22 0,22 22 15,-21-22-15,0 22 0,21-22 16,0 0-16,0 22 0,-21-22 16,21 0-16,0-20 0,0 20 0,0-21 0,0 21 15,0-20-15,0-1 16,21 0-16,0 0 0,0 0 0,1-21 16,-1 0-16,0 21 0,0-21 0,43 0 15,-43 0-15,21 0 16,-21-21-16,22 21 0,-22-21 0,21 0 15,-21 0-15,0 0 0,1-1 16,-1 1-16,0-21 0,-21 21 0,0-22 0,0 1 16,0 21-16,0-21 0,0 20 15,0 1-15,0 0 0,0 42 32,-21-21-32,21 21 0,0 1 15,-21-1-15,21 21 0,0-21 16,0 0-16,0 1 0,0-1 0,0 0 15,0 0-15,0 0 0,0 0 16,0 1-16,0-1 0,0 0 16,21-21-16,0 0 15,0 0-15,0 0 16,0 0-16,1-21 16,-1 21-16,21-21 0,0-1 0,1 1 15,-1 0-15,0 0 0,1 0 0,63-43 16,-64 43-1,0 0-15,1 0 0,-22 21 0,0 0 16,0-21-16,-21 42 16,-21 0-16,0 0 15,0 0-15,21 0 0,-22 1 16,1-1-16,21 0 0,-21 0 0,21 0 16,0 0-16,0 1 0,0-1 0,0 0 15,0 0-15,85 0 31,-43-21-31,-21 0 0,0 0 16,1 0-16,-1 0 0,0-21 0,0 0 16,0 21-16,0-21 0,1 0 15,-1-1-15,-21 1 0,21 0 16,-21-21-16,21 21 0,-21-22 0,0 22 16,0-21-16,0 21 0,0-1 15,0-20-15,0 21 0,-21 0 0,0 21 16,0 0-16,-1 0 0,-20 0 0,21 0 15,0 0-15,-22 21 0,22-21 16,0 42-16,0-21 0,0 1 0,0-1 16,21 0-16,0 21 0,0-21 0,0 1 15,0 20-15,0-21 16,21 0-16,-21 0 0,21-21 0,0 22 16,0-22-16,0 0 0,1 0 0,-1 0 15,0 0-15,0 0 0,21 0 16,-20 0-16,-1 0 0,21 0 15,-21-22-15,22 22 0,-22-21 0,0 0 16,21 21-16,-21-42 0,1 21 0,-1-1 16,0 1-16,-21 0 0,21-21 15,0 21-15,-21-1 0,21 1 0,-21 0 16,0 42 0,0 0-16,0 1 15,-21-1-15,21 0 0,0 0 16,0 0-16,-21 0 0,21 22 0,0-22 15,0 0-15,0 0 0,0 0 0,0 1 16,0-1-16,21-21 16,0 21-16,1-21 0,20 0 15,-21 21-15,21-21 0,1 0 0,20 0 16,-20 0-16,20 0 0,1 0 0,-1 0 16,-21 0-16,1 0 0,-1 0 15,0 0-15,1-21 0,-22 0 0,0 0 16,0-1-16,0 1 0,1-21 0,-1 21 15,-21 0-15,0-22 0,0 22 16,0 0-16,0-21 0,0 20 0,0 1 16,-21 0-16,-1 21 0,-20-21 15,21 21-15,-21 0 0,-1 0 0,22 21 16,-21 0-16,-1 0 0,1 1 16,0-1-16,21 0 0,-22 21 0,22-21 15,0 1-15,0 20 0,0-21 0,21 0 16,0 0-16,0 1 0,0-1 15,0 0-15,21 0 0,0-21 16,0 0-16,0 0 0,0 0 0,1 0 16,-1 0-16,0 0 0,21 0 15,-21 0-15,1 0 0,20-21 0,-21 0 16,0 0-16,22-1 0,-22 1 16,0 0-16,0 0 0,0-21 15,0-1-15,1 1 0,-1 0 0,0-1 16,21-63-16,-42 64 0,21-21 15,-21 20-15,22 1 0,-22 0 16,21-1-16,-21 22 0,0-21 0,0 21 16,0-1-16,-21 22 31,-1 22-31,1-1 0,0 0 0,21 21 16,0 1-16,-21-1 0,21 0 0,-21 1 15,21 20-15,0-21 0,0 1 16,0-1-16,0 22 0,0-22 0,0-21 15,0 21-15,0 1 0,0-22 16,0 0-16,0 21 0,21-20 0,0-1 0,0-21 16,-21 21-16,21 0 15,1-21-15,-1 0 0,0 0 0,0 0 16,0 0-16,0 0 0,1 0 0,-1 0 16,0-21-16,21 21 0,-21-21 0,1 0 15,-1 21-15,0-22 0,0 1 16,0 0-16,-21 0 0,21 21 0,-21-21 15,0 0-15,0-1 0,0 1 0</inkml:trace>
  <inkml:trace contextRef="#ctx0" brushRef="#br1" timeOffset="186179.36">20510 10435 0,'0'0'0,"-21"0"0,-21 0 16,21 0-16,0 0 0,42 0 47,0 0-47,0 0 16,0 0-16</inkml:trace>
  <inkml:trace contextRef="#ctx0" brushRef="#br1" timeOffset="186971.9">22288 10922 0,'0'-21'15,"0"0"1,0 0-1,0-1 79,0 1-78,0 0-1,22 0-15,-1 21 0,0 0 16,0 0 0,0 0-16,0 0 0,1 0 15,-1 21-15,-21 0 0,0 0 0,0 1 16,0-1-16,0 0 0,0 0 0,0 0 16,0 0-16,0 1 0,-21-1 15,-1 0-15,-20 0 16,21-21-16,0 0 0,0 21 0,-1-21 15,1 0-15,-21 0 0,21 0 16,0 0-16,-1 0 16,1 0-16,21-21 0,0 0 15,0 0 1,0 0-16,21 21 0,1-22 0,-1 1 16,-21 0-16,21 0 0,0 21 0,0-21 15,0 0-15,1 21 0,-1 0 0,0 0 16,0 0-16,0 0 15,0 0-15,-21 21 0,0 0 16,22 0-16,-22 0 0,0 0 0,0 1 16,0 20-16,0-21 0,0 21 15,0-20-15,-22-1 0,1 21 0,0-21 16,0 22-16,0-22 0,0 0 0,-22 0 16,22 0-16,-21 0 0,21 1 15,-22-22-15,22 21 0,0-21 0,0 0 16,0 0-16,-1 0 0,1 0 0,0 0 15</inkml:trace>
  <inkml:trace contextRef="#ctx0" brushRef="#br1" timeOffset="187331.69">23093 10372 0,'21'0'32,"-21"21"-32,0 0 15,0 0-15,0 22 0,0-22 16,0 21-16,0 0 0,0-20 15,0 20-15,0 0 0,-21 1 0,21-22 16,-21 21-16,21-21 0,-22 0 16,22 1-16,-21-1 0,21 0 0,0 0 15,0 0-15,-21-21 0,21 21 16,21-42 15,0 0-31,1 0 16,-1 0-16</inkml:trace>
  <inkml:trace contextRef="#ctx0" brushRef="#br1" timeOffset="187786.46">23812 10351 0,'0'0'0,"0"-22"15,-21 22 1,0 0-16,0 22 0,0-22 15,0 21-15,-1 0 0,1 21 0,-21-21 16,21 1-16,0 20 0,-1-21 0,1 21 16,0 1-16,0-22 15,0 21-15,21-21 0,0 22 0,-21-22 16,21 0-16,0 0 0,0 0 0,0 1 16,0-1-16,0 0 0,21-21 15,-21 21-15,21-21 0,0 0 0,0 21 16,0-21-16,1 0 0,20 0 0,-21 0 15,21 0-15,-20 0 0,20-21 16,0 21-16,-21-21 0,22 0 0,-22 0 16,21-1-16,-21 1 0,1-21 15,-1 0-15,0 20 0,0-20 0,-21-21 16,21 20-16,-21 1 0,0 0 0,0-1 16,0 1-16,0 21 0,-21 0 15,0-1-15,0 1 0,0 0 0,-1 21 16,1 0-16,0 0 0,0 0 15,-21 0-15,20 0 0,1 21 0,0 0 16,0-21-16,21 22 0,0-1 16,0 0-16,0 0 15,0 0-15,21-21 16,21 0-16,-20 0 0</inkml:trace>
  <inkml:trace contextRef="#ctx0" brushRef="#br1" timeOffset="188251.58">24723 10266 0,'0'0'0,"-43"0"16,1 0-16,21 0 0,-22 0 15,22 21-15,-21-21 0,0 21 16,20 0-16,-20-21 0,21 22 0,0-22 15,0 21-15,-1 0 0,1-21 16,21 21-16,0 0 0,-21-21 0,21 21 16,0 1-16,0-1 0,0 0 15,21-21 1,-21 21-16,21-21 0,1 21 0,-1-21 16,0 21-16,0-21 0,0 22 0,0-22 15,22 21-15,-22-21 0,0 21 16,0-21-16,0 21 0,1-21 0,-1 21 15,-21 0-15,21 1 0,-21-1 16,0 0 0,0 0-16,0 0 15,-21-21-15,0 21 0,-1 1 16,1-22-16,0 0 16,0 0-16,0 0 0,-22 0 15,22 0-15,0 0 0,0 0 0,0 0 16,0 0-16,-1 0 0,1 0 0,0 0 15,0 0-15,0 0 0,-22 0 16,22 0-16,0 0 0,0-22 0,0 22 16,-22 0-16</inkml:trace>
  <inkml:trace contextRef="#ctx0" brushRef="#br1" timeOffset="189583.02">22288 10964 0,'-21'0'31,"21"-21"0,0 0-15,0 0 0,-21 21-1,0 0 1,0 0 0,0 21-16,21 0 15,-22-21-15,22 21 0,0 22 31,22-43 1,-1 0-32,0 0 15,0 0-15,0 0 0,0 0 16,1 0-16,-1-21 0,0 21 16,-21-22-16,0 1 0,0 0 15,0 0-15,0 0 16,0 0-16,0-1 0,-21 22 15,0 0-15,-1 0 16,1 0-16,0 0 0,0 22 16,0-22-16,21 21 0,-21 0 0,21 0 15,-22-21-15,22 21 0,0 0 16,0 1-16,0-1 16,0 0-16,0 0 15,22-21-15,-1 0 0,0 0 16,0 0-16,0 0 15,0 0-15,1 0 0,-22-21 16,0 0-16,21 21 0,-21-21 0,21-1 16,-21 1-16,0 0 0,0 0 15,0 0-15,0 0 16,0-1-16,-21 22 0,0-21 16,-1 21-16,1 0 15,0 0-15,0 21 16,0-21-16,21 22 15,-21-1-15,21 0 0,0 0 16,0 0 0,21-21 15,0 0-31,0 0 0,0 0 16,0 0-16,-21-21 15,22 0-15,-22 0 16,0 0-16,0-1 15,0 1-15,0 0 16,-22 0-16,1 21 16,0 0-1,0 21-15,21 0 0,0 0 16,-21-21-16,21 22 0,-21-1 0,21 0 16,0 0-16,-22 0 0,22 0 0,0 1 15,0-1-15,0 0 16,22-21-16,-1 21 15,0-21-15,0 0 0,0 0 16,0 0-16,1 0 0,-1 0 16,0 0-16,0-21 0,0 21 15,-21-21-15,21 21 0,-21-21 16,0-1-16,0 1 16,-21 21-1,0 0-15,0 0 0,0 0 16,0 0-16</inkml:trace>
  <inkml:trace contextRef="#ctx0" brushRef="#br1" timeOffset="194618.86">889 12785 0,'0'0'0,"0"-21"16,21 21 0,-21-22-16,21 22 15,-21-21-15,21 0 16,-21 0 0,0 0-1,-21 21 1,0 0-1,0 0 1,21 21-16,-21 0 0,0 0 0,-22 0 16,22 22-16,0-22 0,0 21 15,-22 1-15,22-1 0,0 21 0,0-20 16,0-1-16,0 0 0,21 1 16,0 20-16,0-20 0,0-1 15,0 0-15,0 1 0,0-22 0,21 21 16,0 0-16,0-20 0,0-1 15,0 0-15,22 0 0,-1 0 0,-21-21 16,22 0-16,-1 0 16,0 0-16,1 0 0,-1-21 0,0 0 15,1 0-15,-1 0 0,0-1 16,1 1-16,-22 0 0,21 0 0,-21 0 16,0 0-16,-21-22 0,0 22 15,0 0-15,0 0 0,0 0 0,-21-1 16,0 1-16,0 0 0,-21 21 15,20 0-15,-20 0 0,21 0 0,-21 0 16,-1 0-16,22 0 0,-21 21 16,21 0-16,-1 1 0,-20-1 15,21 0-15,0 0 0,21 0 0,0 0 16,-21 22-16,21-22 0,0 0 16,0 0-16,0 0 0,0 1 15,0-1-15,21 0 0,0-21 16,0 0-16,0 0 15,0 0-15,1 0 0,-1-21 16,21 0-16,-21 21 0,0-22 0</inkml:trace>
  <inkml:trace contextRef="#ctx0" brushRef="#br1" timeOffset="194979.82">1714 13166 0,'0'21'0,"0"-42"0,0 63 16,22-42-16,-1 0 16,0 0-1,0 0-15,0-21 0,-21 0 16,0 0-16,21 21 15,-21-22-15,0 1 0,0 0 16,0 0-16,-21 21 16,0 0-16,0 0 15,-64 42 17,64-21-32,21 1 0,-21-1 15,21 0-15,21-21 31</inkml:trace>
  <inkml:trace contextRef="#ctx0" brushRef="#br1" timeOffset="203664.77">3450 12806 0,'21'0'141,"0"-21"-125,-21 0-16,22 21 0,-1-22 15,0 22-15,-21-21 0,21 0 0,0 21 16,0-21-16,1 0 0,-22 0 16,21 21-16,-21-22 0,0 1 15,0 0-15,0 0 0,0 0 16,-21 21-1,-1 0-15,-20 0 0,21 0 0,-21 0 16,20 0-16,-20 21 0,0 0 16,-1 0-16,1 0 0,21 1 0,-21 20 15,20 0-15,1-21 0,0 22 16,0-1-16,21 0 0,-21 1 0,21-22 16,0 21-16,0-21 0,0 22 15,21-22-15,0 0 0,0 21 16,0-20-16,22-1 0,-22 0 0,21 0 0,1 21 15,-22-20-15,21-1 16,0 0-16,-20 0 0,-1 21 0,0-20 16,0-1-16,-21 0 0,0 0 0,0 21 15,0-20-15,-21-1 0,0 0 16,0 0-16,-22 0 0,1-21 0,21 21 16,-22-21-16,1 0 0,0 0 15,21 0-15,-22 0 0,22-21 16,0 0-16,-21 0 0,20 0 15,22 0-15,-21-1 0,0 1 0,21-21 16,-21 21-16,21-22 0,0 22 0,-21-85 16,21 85-1,0 0-15,0 0 0,0 0 0,0 42 32,21 0-17,-21 0-15,0 22 0,21-22 16,0 0-16,0 21 0,-21-21 0,22 22 15,-1-1-15,0-21 0,0 22 0,0-22 16,22 21-16,-22-21 16,0 0-16,21 1 0,-21-22 0,22 0 0,-1 0 15,0 0-15,1 0 16,-1 0-16,0 0 0,1-22 0,20 1 16,-20 0-16,-1 0 0,0-21 0,22 20 15,-22-20-15,-21 21 0,22-21 16,-1 20-16,-21-20 0,0 0 0,0-1 15,-21 22-15,0-21 0,0 21 16,0-22-16,0 22 0,0 0 0,0 0 16,-21 21-1,0 0-15,0 21 16,0 0-16,0 0 0,21 1 0,-22 20 16,22-21-16,-21 21 0,21-20 15,-21 20-15,21 0 0,0-21 16,0 22-16,0-22 0,0 21 0,21-21 15,0 1-15,-21-1 0,22 0 16,-1 0-16,0-21 0,0 0 0,0 0 16,22 0-16,-22 0 0,21 0 15,-21-21-15,22 0 0,-1 0 0,0-1 16,1 1-16,-1-21 0,0 21 0,1-22 16,-22 22-16,21-21 0,-21 0 15,22-1-15,-22 1 0,-21 0 0,21-22 16,-21 22-16,21-1 0,-21-20 15,0 21-15,0-1 0,0 1 16,0 0-16,0 20 0,0 1 0,0 0 0,0 0 16,-21 21-1,0 0-15,0 0 0,21 21 0,-22 0 16,1 22-16,21-22 0,0 42 0,-21-20 16,0-1-16,21 0 0,-21 22 15,21-22-15,0 0 0,0 1 0,0 20 16,0-20-16,0-1 0,0 0 15,0 1-15,0-22 0,0 21 0,21-21 16,0 22-16,0-22 0,0 0 0,1 0 16,-1-21-16,0 0 0,21 0 15,-21 0-15,22 0 0,-22 0 0,21 0 16,1-21-16,-22 0 0,21 0 16,-21-1-16,22 1 0,-22-21 15,21 21-15,-21 0 0,0-22 0,1 22 16,-1 0-16,-21-21 0,0 20 0,21 1 15,-21 0-15,0 0 0,0 0 16,-21 21 0,0 0-16,-1 0 15,1 21-15,0 0 0,21 0 16,0 0-16,-21 1 0,21-1 0,-21 0 16,21 0-16,0 0 0,0 0 15,0 1-15,0-1 0,0 0 0,21-21 16,-21 21-16,21 0 0,0-21 15,0 0-15,1 0 0,-1 0 16,0 0-16,0 0 0,21 0 0,1 0 16,-22-21-16,21 0 0,-21 0 0,22 21 15,-22-21-15,21-1 0,-21 1 16,1 0-16,-1-21 0,-21 21 0,0-1 16,0 1-16,21 0 0,-21 0 15,-21 21 1,0 0-16,21 21 15,0 0-15,-22 0 0,22 1 16,-21-1-16,21 0 0,0 21 16,-21-21-16,21 1 0,0-1 0,0 21 15,0-21-15,0 0 0,0 1 0,0-1 16,0 0-16,21-21 31,0-21-15,-21 0-16,22 21 0,-1-22 0,0 1 15,-21 0-15,21-21 0,0 21 0,0-1 16,1 1-16,-1-21 0,0 21 16,-21 0-16,21-1 0,0 1 15,0 0-15,1 0 0,-1 21 0,0 0 16,0 0-16,-21 21 16,21-21-16,-21 21 0,0 0 15,21 1-15,-21-1 0,0 0 0,0 0 16,22 0-16,-1 22 0,-21-22 15,21 0-15,0 0 0,0 0 0,-21 0 16,21 1-16,1-1 0,20 0 0,-21-21 16,0 21-16,0-21 0,22 0 15,-22 0-15,0 0 0,21 0 0,1 0 16,-22 0-16,21-21 0,1 0 0,-22 0 16,21-1-16,-21 22 0,22-42 15,-22 21-15,0 0 0,0 0 16,-21-22-16,0 22 0,0 0 15,0-21-15,0 20 0,0-20 0,0 21 0,0 0 16,-21 0-16,0-1 0,0 1 16,-1 21-16,-20 0 0,21 0 0,-21 0 15,20 0-15,-20 0 0,21 21 16,-21 1-16,20-1 0,1 0 0,0 0 16,0 21-16,0-20 0,0-1 0,21 21 15,0-21-15,0 22 0,0-22 16,0 0-16,0 0 0,0 21 0,0-20 15,21-22-15,0 21 0,0 0 0,0-21 16,0 0-16,1 0 0,-1 0 16,0 0-16,0 0 0,0 0 15,0 0-15,1-21 0,-1 0 0,21-1 16,-21 1-16,0 0 0,1-21 0,-1 21 16,0-22-16,0 1 0,0 0 15,0-1-15,-21 1 0,22-22 0,-1 22 16,0-21-16,0-1 0,-21 1 15,0 20-15,21-20 0,-21 20 0,0 1 16,0 21-16,0-21 0,0 20 16,-21 22-1,0 0-15,0 22 0,21 20 16,-21-21-16,21 21 0,0 1 16,-22-1-16,22 22 0,0-22 0,-21 0 15,21 22-15,0-22 0,0 0 16,0 1-16,0-1 0,0 0 0,0 1 15,0-22-15,0 21 0,0-21 0,0 1 16,21-1-16,-21 0 0,22 0 16,-1 0-16,0-21 0,0 0 0,0 0 15,22 0-15,-22 0 0,21 0 16,-21 0-16,22-21 0,-1 21 0,0-21 16,-21 0-16,22 0 0,-1-22 15,-21 22-15,22 0 0,-22-21 0,21 20 16,-21-20-16,0 0 0,-21-1 15,0 1-15,0 21 0,0 0 0,0-22 16,0 22-16,-21 21 16,0 0-16,0 0 0,0 0 15,0 21-15,-22 1 0,22-1 0,0 0 16,21 0-16,0 0 0,0 0 16,0 1-16,0-1 0,0 0 0,0 0 15,21 0-15,0 0 0,0 1 0,-21-1 16,22-21-16,-1 21 0,-21 0 15,21 0-15,0 0 16,0-21-16,-21 22 0,21-22 0,1 0 16,-1 0-16,0 0 15,0 0-15,0 0 0,0 0 16,1 0-16,-1 0 0,0-22 16,0 1-16,0 21 0,22-21 0,-22 0 15,0 0-15,0-22 0,0 22 0,0 0 16,1 0-16,-22-21 0,0 20 15,21 1-15,-21 0 0,0 0 16,-21 21 0,21 21-1,-22 0-15,22 0 0,-21 1 0,21-1 16,0 0-16,-21 0 0,21 0 0,0 22 16,0-22-16,0 0 0,0 0 15,0 0-15,0 0 0,21 1 16,0-1-16,1-21 15,-1 0-15,0 0 0,21 0 16,-21 0-16,1 0 0,-1 0 16,0-21-16,0-1 0,0 22 0,0-21 15,1 0-15,-1 0 0,0 0 16,0 0-16,-21-1 0,0-20 0,0 21 16,0-21-16,0-1 0,0 22 0,0-21 15,0-1-15,0 22 0,0 0 0,-21 0 16,0 0-16,0 0 0,-1 21 15,1 0-15,0 0 0,-21 21 16,21-21-16,-1 21 0,-20 21 0,21-21 16,0 1-16,0 20 0,-1-21 15,1 21-15,21-20 0,0 20 16,0-21-16,0 21 0,0-20 0,0-1 0,21 0 16,1-21-16,-1 21 0,0 0 15,0-21-15,0 0 0,0 0 0,22 0 16,-22 0-16,21 0 0,-21 0 0,22 0 15,-22 0-15,21 0 0,-21 0 16,22-21-16,-22 0 0,21 0 16,-21 21-16,1-21 0,-1-1 15,0 1-15,0-21 0,0 21 0,0 0 0,1-1 16,-1 1-16,-21 0 0,0 0 16,21 0-16,-21 0 0,0 42 31,0 0-31,0 0 15,0 0-15,0 22 0,-21-22 0,21 0 16,0 0-16,0 0 0,0 22 16,0-22-16,0 0 0,0 0 0,0 0 15,21 0-15,0-21 16,-21 22-16,42-1 0,-20-21 0,-1 0 16,21 0-16,0 0 0,1 0 0,-1 0 15,0 0-15,-20 0 0,62 0 16,-41-21-16,-1-1 0,0 1 15,1 0-15,-22 0 0,21 0 0,-21 0 16,22-1-16,-22-20 16,0 21-16,0-21 0,-21-1 0,0 22 15,0-21-15,0 21 0,0-1 0,0 1 16,0 0-16,-21 0 0,0 21 16,0 0-16,-22 0 0,22 0 0,0 0 15,-21 21-15,-1-21 0,22 21 0,-21 0 16,-1 22-16,22-22 0,-21 0 15,21 0-15,0 22 0,-1-22 0,1 0 16,0 21-16,21-21 0,0 1 0,0-1 16,0 0-16,0 0 0,0 0 15,21 0-15,0-21 0,1 0 16,-1 22-16,0-22 0,0 0 0,0 0 16,0 0-16,1 0 0,20 0 15,-21 0-15,0-22 0,0 1 16,22 21-16,-22-21 0,0 0 0,0 0 15,0 0-15,1-1 0,-1-20 0,0 0 16,0 21-16,0-43 0,0-42 16,22 0-16,-43 43 15,21-1-15,0 22 0,-21 0 16,21-1-16,-21 1 0,21 0 16,-21 21-16,0-1 0,0 44 31,-21-1-31,21 21 0,-21 0 15,0 1-15,21-1 0,0 22 0,0-22 16,-21 21-16,21-20 0,-21 20 16,21-20-16,0 20 0,0-21 0,0 1 15,0-1-15,0-21 0,0 22 0,0-22 16,0 21-16,0-21 16,0 0-16,0 1 0,21-22 15,0 0-15,0 0 0,0 0 16,0 0-16,1 0 0,20 0 0,-21 0 15,0 0-15,0-22 0,22 1 16,-22 0-16,0 21 0,0-21 16,0 0-16,1 0 0,-1-22 0,0 22 15,0-21-15,-21-1 0,0 22 16,0 0-16,0 0 0</inkml:trace>
  <inkml:trace contextRef="#ctx0" brushRef="#br1" timeOffset="203890.16">8255 12637 0,'-21'0'16,"42"0"-16,-63 0 0,20 0 0,1 0 0,0-22 15,42 22 16,0 0-31,1 0 16,-1 0-16,0 0 0,0 0 16,0 0-16,0-21 15</inkml:trace>
  <inkml:trace contextRef="#ctx0" brushRef="#br1" timeOffset="204995.52">10308 12891 0,'0'0'0,"-21"0"15,0 0-15,0 0 16,-1 0-16,1 0 15,0 0-15,42 0 32,0 21-32,22-21 15,-22 0-15,21 21 0,1-21 0,20 0 16,-21 0-16,22 0 0,-1 0 16,1 0-16,21 0 0,-22 0 0,1 0 15,20 0-15,-20 0 0,20 0 0,-20 0 16,-22 0-16,22 0 0,-22 0 15,-21 0-15,22 0 0,-22 0 0,0 0 16,-21-21-16,0 0 16,0-1-1,-21 22 1,0-21-16,-1 21 16,1 0-16,0-21 15,0 21-15,0 0 0,0 0 0,-1-21 16,1 0-16,0 21 0,-21-21 0,21 21 15,-1-22-15,1 22 0,0-21 16,0 0-16,0 21 0,0-21 0,-22 0 16,22 21-16,0-21 0,0 21 15,0-22-15,-1 22 16,22 22 15,0-1-15,22 0-16,-1-21 15,0 21-15,21-21 0,-21 21 0,22-21 16,-1 0-16,0 0 0,1 21 16,-1-21-16,0 0 0,-20 0 0,20 0 15,0 0-15,-21 0 0,1 0 16,-1 0-16,0 0 0,0 0 0,-21 22 47,-21-1-47,0-21 15,0 21-15,-1 0 0,-20 0 0,21 0 16,0 22-16,-22-22 16,22 21-16,-21-21 0,0 22 0,-1-1 15,1-21-15,0 22 0,20-22 0,-20 21 16,0-21-16,21 0 0,-22 1 16,22-1-16,0 0 0,0 0 0,0 0 15,-1-21-15,1 21 0,21-42 47,21 21-47,1-21 0,-1 0 0</inkml:trace>
  <inkml:trace contextRef="#ctx0" brushRef="#br1" timeOffset="210365.23">12382 12383 0,'0'0'0,"0"-22"0,22 1 16,-22 0-16,0 63 47,-22-20-47,1 20 0,0-21 0,0 21 15,0 22-15,0-22 0,-1 22 0,1-1 16,0 1-16,0-22 0,0 22 16,0-22-16,-22 0 0,22 1 15,0-1-15,0 0 0,0-21 0,-1 1 16,1-1-16,21 0 0,0 0 0,21-21 31,1-21-15,-22 0-16,21 0 0,0-1 15,0 1-15,0-21 0,22 0 0,-22-1 16,0 1-16,0 0 0,0-1 0,0-20 16,1 20-16,-1 1 0,0 0 15,0-22-15,0 22 0,-21 0 0,0 20 16,21-20-16,-21 21 0,22 0 0,-22 0 16,0 42-1,0 0-15,0 0 16,0 21-16,0-20 0,0 20 0,0 0 15,0 22-15,0-22 0,0 0 16,0 22-16,0-22 0,0 1 0,0 20 16,0-42-16,0 22 0,0-1 0,0-21 15,0 21-15,0-20 0,0-1 16,0 0-16,21-21 0,0 0 16,0 0-16,0 0 31,-21-21-31,0 0 0,0-1 0,0 1 15,0 0-15,0 0 0,-21 0 16,0-22-16,0 22 0,0-21 16,-22 21-16,22-22 0,-21 22 0,21 0 15,-22 0-15,22 0 0,0 21 16,-21 0-16,20 0 0,1 21 16,21 0-16,0 0 0,0 0 0,0 1 15,0-1-15,0 0 0,0 0 16,21 0-16,1 0 0,-1 1 0,21-22 15,-21 21-15,22-21 0,-22 0 0,21 0 16,0 0-16,-20 0 0,20 0 16,0 0-16,1 0 0,-1 0 0,106-85 31,-127 64-31,22 0 0,-22 0 16,0-22-16,0 22 0,0 0 0,0 0 15,1-22-15,-1 22 0,-21 0 0,21 21 16,-21-21-16,0 42 15,0 0 1,0 0-16,0 22 0,0-22 0,0 21 16,0-21-16,0 22 0,0-1 15,-21-21-15,21 22 0,0-22 0,-21 21 16,21-21-16,0 0 0,0 1 0,0-1 16,0 0-16,0 0 15,21-42 16,0 0-31,0 0 16,0-22-16,0 22 0,1 0 16,-1-21-16,0 20 0,0-20 0,21 0 15,-20-1-15,-1 22 0,0-21 16,0 21-16,0 0 0,0 21 16,1 0-16,-22 21 15,0 0-15,0 21 16,0-21-16,0 1 0,0 20 0,0-21 0,0 0 15,21 22-15,-21-22 0,0 0 16,21 0-16,0 0 0,0 0 16,22 1-16,-22-1 0,21-21 0,-21 21 15,22-21-15,-1 0 0,0 0 16,1 0-16,-22 0 0,42 0 0,-20 0 16,-1 0-16,0-21 0,1 21 0,-1-21 15,0-1-15,1 1 0,-22-21 16,21 21-16,-21-22 0,0 1 0,1 0 15,-22-1-15,21 1 0,-21 0 16,0 21-16,0-22 0,0 1 0,-21 21 16,-1 0-16,1-1 0,0 22 15,0 0-15,-21 0 0,20 0 0,-20 0 16,21 0-16,-21 0 0,-1 22 16,22-1-16,0 21 0,-21-21 0,20 22 15,1-1-15,0 0 0,0-21 16,21 22-16,0-1 0,0 0 0,0-20 15,0 20-15,0-21 0,0 0 0,21 22 16,0-22-16,0-21 0,1 21 16,-1 0-16,0-21 0,0 0 0,0 0 15,0 0-15,1 0 0,20 0 0,-21 0 16,0-21-16,22 21 0,-22-21 16,0 0-16,21-1 0,-21-20 15,1 21-15,-1-21 0,0-1 0,0 1 16,-21 0-16,21-22 0,0 22 15,1-22-15,-22 22 0,0-22 0,21 22 16,-21 0-16,0-1 0,21 1 16,-21 0-16,0 21 0,0-1 0,0 1 15,0 0-15,-21 42 16,21 0 0,-21 1-16,-1 20 0,22-21 0,0 21 15,0 22-15,-21-22 0,0 64 16,21-64-16,0 22 0,0-22 15,0 1-15,0-1 0,0 0 16,0 1-16,0-1 0,0-21 0,21 0 16,0 0-16,1 1 0,-1-1 15,21 0-15,-21-21 0,0 0 0,22 0 16,20 0-16,-42 0 0,22 0 16,-22 0-16,21-21 0,-21 0 15,22-1-15,-22 1 0,0 0 0,21-21 16,-20 21-16,-1-22 0,0 1 15,-21 0-15,0-1 0,21 1 0,-21 21 16,0 0-16,0-1 0,0 1 0,0 0 16,-21 21-16,0 0 0,0 0 15,21 21-15,0 0 0,-22 1 16,22-1-16,0 0 0,0 0 0,0 21 16,0-20-16,0-1 0,0 0 15,22 0-15,-22 0 0,0 22 16,21-43-16,0 21 0,-21 0 0,21 0 15,0-21-15,-21 21 0,21 0 0,1-21 16,-1 0-16,0 0 16,0 0-16,0 0 0,0 0 0,1 0 15,20 0-15,-21 0 0,0-21 16,22 0-16,-1 0 0,-21 0 0,21 0 16,-20-1-16,20-20 0,-21 21 15,0-21-15,22 20 0,-22 1 16,-21 0-16,21 0 0,-21 0 0,21 0 0,-42 42 47,21 0-47,-21 0 0,21 0 0,0 22 15,-21-22-15,21 0 0,0 0 0,0 21 16,0-20-16,0-1 0,0 0 16,0 0-16,0 0 0,21 0 15,0-21-15,0 22 0,0-22 16,0 0-16,1 0 0,-1 0 15,21 0-15,-21 0 0,0 0 0,1-22 16,-1 1-16,0 21 0,0-21 16,0 0-16,0-21 0,1 20 15,-1 1-15,0-21 0,-21 0 0,0-1 16,0-41-16,0 41 0,0 22 16,0-21-16,0 21 0,-21-1 15,21 1-15,-43 0 0,22 21 0,0 0 16,0 0-16,-21 0 0,20 0 0,-20 21 15,21 0-15,0 1 0,0-1 16,-1 0-16,1 21 0,0 1 0,21-22 16,0 21-16,0 0 0,0-20 15,0 20-15,0-21 0,21 0 0,0 22 16,1-22-16,-1 0 0,0 0 16,0-21-16,21 21 0,-20 0 15,20-21-15,-21 0 0,21 0 0,-20 0 16,20 0-16,-21 0 0,21 0 0,-20-21 15,20 0-15,-21 21 0,21-21 16,-20 0-16,20 0 0,-21-22 0,43-20 16,-22 20-16,-21 22 15,21-21-15,-20 21 0,-1 0 0,0-1 16,0 1-16,-21 0 0,0 42 31,0 0-31,0 1 16,-21-1-16,21 0 0,-21 0 0,21 21 15,0-20-15,0-1 0,0 0 0,0 21 16,0-21-16,21 1 0,0-1 16,0 0-16,0-21 0,1 21 0,-1 0 15,21-21-15,-21 0 0,22 0 0,-22 0 16,21 0-16,0 0 0,1 0 16,-1 0-16,-21 0 0,22 0 0,-1-21 15,0 0-15,-21 0 0,22 0 16,-22-1-16,0-20 0,0 21 15,0-21-15,1-1 0,-1 22 0,0-42 16,-21 20-16,0 1 16,-21 42-16,0-21 0,-1 0 15,1 21-15,0 0 0,0 0 0,0 0 16,-22 0-16,22 21 0,-21 0 0,0 0 16,20 0-16,-20 22 0,21-22 15,0 21-15,0-21 0,-1 22 0,22-22 16,0 21-16,0-21 0,0 0 15,0 22-15,0-22 0,22 0 16,-1 0-16,0-21 0,0 0 0,0 0 16,0 0-16,1 0 0,-1 0 0,21 0 15,-21 0-15,0 0 0,1 0 16,-1-21-16,0 0 0,0 0 16,0 0-16,0-22 0,1 1 0,-1 0 15,0-1-15,-21 1 0,21 0 16,0-22-16,0 22 0,1-22 0,-1 22 15,0-22-15,-21 22 0,21 0 0,0-1 16,-21 1-16,21 21 0,-21 0 16,0 0-16,-21 42 15,0 0-15,0 0 16,0 0-16,0 22 16,-1-22-16,-20 63 0,42-20 15,0-22-15,-21 1 0,21 20 0,0 1 16,0-22-16,0 21 0,0-20 15,0-1-15,0 0 0,21 1 0,0-22 16,0 21-16,1-21 0,-1 1 0,0-22 16,0 21-16,0-21 0,22 0 15,-22 0-15,0 0 0,21 0 0,-21 0 16,22 0-16,-22-21 0,0 21 0,21-22 16,-20 1-16,20 0 0,-21 0 15,0 0-15,0-22 0,22 22 16,-22-21-16,0 0 0,-21 20 0,0-20 15,21 0-15,-21 21 0,0-22 16,0 22-16,0 0 0</inkml:trace>
  <inkml:trace contextRef="#ctx0" brushRef="#br1" timeOffset="210598.1">16256 12361 0,'0'0'16,"-21"0"-16,63 0 31,-21 0-31,0 0 0,1 0 16,-1 0-16,0 0 0,0 0 15</inkml:trace>
  <inkml:trace contextRef="#ctx0" brushRef="#br1" timeOffset="-212008.56">741 14774 0,'0'-21'0,"-21"21"15,21-21-15,-22 21 16,1 0-1,0 0 1,21 21 0,0 0-16,0 1 15,0-1-15,0 0 0,21 0 16,0 0-16,1 0 0,-1 1 16,0-22-16,21 21 0,-21-21 15,22 0-15,-1 0 0,0 0 16,-20 0-16,20 0 0,0-21 0,22-1 15,-22 22-15,-21-21 0,22 0 16,-1 0-16,-21 0 0,0 0 16,0-1-16,1 1 0,-22 0 0,0 0 15,0-21-15,0 20 0,0 1 16,-22 0-16,1 0 0,0 21 16,0 0-16,21 21 15,-21 0-15,21 0 0,-21 1 0,-1-1 16,22 21-16,0 0 0,-21 1 15,21-1-15,-21 0 0,0 22 16,0-22-16,21 22 0,-21-22 16,-1 22-16,22-22 0,-21 0 15,21 1-15,0-1 0,0 0 0,0-21 16,0 22-16,0-22 0,0 0 16,0 0-16,0 0 0,-21-21 46,0-21-30,21 0-16</inkml:trace>
  <inkml:trace contextRef="#ctx0" brushRef="#br1" timeOffset="-211772.7">783 15325 0,'0'21'15,"169"-21"-15,-338-21 0,190 42 16,0-21-16,1 0 16,20 0-16,-21 0 0,0 0 15,22 0-15,-22 0 0,21 0 16,0 0-16,-20-21 0,20 0 0,0 21 16,-21 0-16,1 0 0,-1 0 15,-21-22-15,21 22 16,-21-21-1,21 21-15</inkml:trace>
  <inkml:trace contextRef="#ctx0" brushRef="#br1" timeOffset="-211597.8">1693 15198 0,'21'0'0,"-42"0"0,64 0 15,-22 0-15,-21-21 63,21 21-48,0-22-15</inkml:trace>
  <inkml:trace contextRef="#ctx0" brushRef="#br1" timeOffset="-209773.2">3133 14838 0,'0'-21'0,"0"42"0,0-85 16,0 43-16,0 0 0,0 0 0,0 0 16,0 0-16,0-1 0,0 1 15,0 0-15,0 0 16,0 42-1,0 0 1,0 0-16,0 22 0,0-1 0,0 0 16,0 1-16,0-1 0,0 22 15,0-1-15,0-21 0,0 22 0,0-1 16,0-20-16,0 20 0,0-20 0,0-22 16,0 21-16,0 0 0,0-20 15,0-1-15,0 0 0,21-42 31,0 0-31,0-22 16,0 22-16,0 0 0,-21-21 16,22-1-16,-1 1 0,0 0 15,0-1-15,0 1 0,-21 0 0,21-1 16,1 1-16,-1 0 0,-21 20 16,21 1-16,-21-21 0,42 42 31,-42 21-31,21 0 0,-21 0 0,0 1 15,0 20-15,0-21 0,0 21 0,0 1 16,0-1-16,0 0 0,0 1 16,22-1-16,-22 0 0,0-20 0,21 20 15,0-21-15,0-21 0,0 21 16,0 0-16,1-21 0,-1 0 16,21 0-16,-21 0 0,22 0 0,-22-21 15,21 0-15,-21 0 0,43-21 16,-43-1-16,0 1 0,21 21 15,-20-22-15,-1 1 0,0 0 0,0-1 16,-21 1-16,0-21 0,21 20 16,-21 1-16,0 0 0,0-1 0,0 1 15,0 0-15,21 20 0,-21-20 0,0 21 16,0 0-16,0 0 0,0 42 16,0 0-1,0 0-15,-21 0 16,21 22-16,-21-1 0,21 0 0,-21 1 15,21-1-15,0 0 0,0 1 0,0-1 16,0 0-16,-21 1 0,21-1 16,0 0-16,0 1 0,0-1 0,0-21 15,21 21-15,-21-20 0,21-1 0,0 0 16,0 0-16,1-21 0,-1 0 16,0 0-16,0 0 0,0 0 15,0 0-15,1-21 0,20 0 0,-21 0 16,0-1-16,22 1 0,-22-21 0,0 21 15,21-22-15,-21 22 0,1-21 16,-1 21-16,-21-22 0,21 22 16,0 0-16,-21 0 0,0 0 0,0 0 15,0 42 17,0 0-32,0 0 0,0 0 0,0 0 15,0 22-15,0-22 0,0 0 16,0 21-16,0-20 0,0-1 0,0 0 15,0 0-15,85 64 16,-64-85 0,0 0-16,0 0 0,0 0 0,22 0 0,-22 0 15,21 0-15,-21 0 0,1-21 16,20-1-16,-21 1 0,0 0 16,22 0-16,-22 0 0,0-22 15,0 22-15,-21-21 0,0 21 0,21-22 16,-21 22-16,21 0 0,-21-21 0,0 21 15,0-1-15,0 1 0,-21 42 32,21 1-17,-21-1-15,21 0 0,-21 21 16,21-21-16,0 22 0,0-22 0,-21 21 16,21 1-16,0-22 0,0 0 15,-21 21-15,21-21 0,0 1 0,0-1 16,0 0-16,0-42 47,0 0-47,21-1 0,-21 1 15,21-21-15,-21 21 0,21-22 16,-21 22-16,0-21 0,21 21 0,-21-22 16,21 22-16,1 0 0,-22 0 0,0 0 15,0 0-15,21 21 0,0 0 16,0 0-16,-21 21 15,0 0-15,0 0 16,21 0-16,-21 0 0,0 1 0,0 20 16,0-21-16,0 0 0,0 22 15,21-22-15,-21 0 0,22 0 16,-22 0-16,21 0 0,0 1 0,0-1 16,0-21-16,0 0 0,1 0 0,-1 0 15,21 0-15,-21 0 0,0 0 16,1 0-16,20 0 0,-21-21 0,21-1 15,-20 1-15,-1 0 0,0 0 0,21-21 16,-21 20-16,1-20 0,-22 21 16,21-21-16,0 20 0,-21-20 15,0 21-15,21 0 0,-21 0 0,21-1 0,-21 1 16,0 42 15,0 1-31,-21-1 0,21 21 16,-21-21-16,21 0 0,0 22 15,0-22-15,0 21 0,0-21 0,0 1 16,0-1-16,0 0 0,0 0 0,0 0 16,21 0-16,0-21 0,0 0 15,1 0-15,-1 0 0,0 0 0,0 0 16,0 0-16,0 0 0,1-21 0,-1 0 16,0 0-16,0 0 15,-21 0-15,21-1 0,-21 1 16,0 0-16,0 0 0,21 0 0,-21-22 15,22 22-15</inkml:trace>
  <inkml:trace contextRef="#ctx0" brushRef="#br1" timeOffset="-209469.91">6011 14584 0,'0'0'0,"-21"0"0,0 0 15,21 21-15,-21 0 16,21 0-16,0 1 0,0-1 15,0 0-15,0 0 16,21-21 0,0 0-16,0 0 0,0 0 15,1-21-15,-1 0 16,-21 0-16,0-1 16,0 1-16,0 0 0,0 0 15,0 0-15,-21 0 0,-1-1 0,1 1 16,0 21-16,0 0 15,0 0-15,0 0 0,-1 0 0,1 0 16,0 21-16,0 1 16,0-22-16,21 21 0,-21 0 0,-1-21 15,1 21-15,0 0 0</inkml:trace>
  <inkml:trace contextRef="#ctx0" brushRef="#br1" timeOffset="-209120.84">4974 14647 0,'0'0'16,"-21"0"-16,21 22 16,21-22-1,0 0 1,0 0-16,1 0 0,-1 0 15,0-22-15,0 22 0,-21-21 0,21 0 16,-21 0 0,0 0-16,0 0 0,-21 21 15,21-22-15,-21 22 16,0 0-16,0 0 0,-1 0 0,1 0 16,0 22-16,0-1 0,21 0 15,-21 0-15,21 0 0,0 0 16,0 22-16,0-22 0,0 0 15,21 0-15,0 0 0,0 1 0,43 20 16,-43-42-16,21 21 16,22 0-16</inkml:trace>
  <inkml:trace contextRef="#ctx0" brushRef="#br1" timeOffset="-207913.25">6477 14859 0,'0'0'15,"0"-21"-15,0 0 0,0 0 16,0-1-16,-21 22 16,0 0-16,-1 0 15,1 0-15,0 0 16,0 0-16,0 22 0,0-1 15,21 0-15,-22 0 0,22 0 16,0 0-16,0 22 0,0-22 0,0 0 16,0 0-16,0 0 0,0 1 0,0 20 15,0-21-15,0 0 16,22-21-16,-1 21 0,0-21 0,0 0 16,0 0-16,22 0 0,-22 0 0,0 0 15,21-21-15,-21 21 0,22-21 16,-22 0-16,0 0 0,21 0 0,-20 21 15,-1-43-15,0 22 0,21 0 16,-42 0-16,21 0 0,-21-1 16,22 1-16,-22 0 0,0 0 0,0 0 15,0 0-15,0-1 0,-22 44 32,1-1-17,21 0-15,0 0 0,0 21 0,0-20 16,0-1-16,0 0 0,0 21 0,0-21 15,0 1-15,21-1 16,1 0-16,-1 0 0,0 0 0,0 0 16,21-21-16,-20 0 0,20 22 0,0-22 15,-21 0-15,22 0 0,-1 0 16,0-22-16,1 22 0,-1-21 0,-21 0 16,22 0-16,-22 0 0,0 0 0,0-1 15,0-20-15,0 21 0,-21 0 16,22-22-16,-22 22 0,0-21 0,0 21 15,0-22-15,0 22 0,0 0 0,0 0 16,0 0-16,-22 21 0,1 0 16,0 0-16,21 21 15,0 0-15,0 0 0,0 0 0,-21 22 16,21-22-16,0 0 16,0 21-16,0-20 0,0-1 0,0 21 15,0-21-15,0 0 0,0 1 0,0-1 16,0 0-16,0 0 0,0 0 15,0-42 17,0 0-17,0 0-15,0 0 0,0-1 0,0 1 16,0 0-16,0 0 0,0-21 16,0 20-16,0-20 0,21 21 0,0-21 15,-21-1-15,21 22 0,1-21 0,-1 21 16,21-1-16,-21 1 0,22 0 15,-22 21-15,21 0 0,-21 0 16,22 0-16,-22 21 0,21 0 0,-21-21 16,22 43-16,-22-22 0,0 0 0,0 0 15,0 22-15,0-22 0,-21 0 16,0 21-16,0-21 0,0 1 0,0-1 16,0 0-16,0 0 0,0 0 15,0 0-15,-21-21 0,0 22 16,0-22-16,21-22 31,0 1-31,0 0 16,0 0-16,0 0 15,21 0-15,0-1 0,0 1 0,1-21 16,-1 21-16,21-22 0,-21 1 0,22 21 16,-1-21-16,0 20 0,1 1 15,-1 0-15,0 0 0,1 21 0,-1 0 16,0 21-16,-21 0 0,22 0 0,-22 1 15,0 20-15,-21-21 0,0 21 16,0-20-16,0 20 0,0 0 0,0-21 16,0 1-16,-21 20 0,0-21 0,21 0 15,-21 0-15,-1 1 0,1-1 16,0 0-16,21 0 0,-21 0 16,0-21-16</inkml:trace>
  <inkml:trace contextRef="#ctx0" brushRef="#br1" timeOffset="-207126">9758 14817 0,'0'0'16,"-21"0"-16,21-21 0,-22 21 0,1 0 16,0 0-16,0 0 15,63 0 16,-21 0-31,22 0 0,20 21 16,-20-21-16,20 0 0,1 0 0,20 0 16,-20 0-16,-1 0 0,22 0 15,-22 0-15,22 0 0,0 0 16,-22 0-16,22 0 0,0 0 0,-22 0 16,1 0-16,-1 0 0,1-21 0,-22 21 15,0-22-15,-21 22 0,1 0 16,-22-21-16,0 0 0,-22 0 15,-20 21-15,21 0 16,-21-21-16,-1 21 0,22 0 16,-21 0-16,-1-21 0,1 21 0,21-22 15,-21 22-15,20 0 0,1 0 0,0 0 16,0 0-16,42 0 31,0 0-31,22 0 0,-1-21 16,0 21-16,1 0 15,-1 0-15,0 0 0,1 0 0,-1 0 16,0 0-16,-21 0 0,1 0 0,-1 21 16,-21 1-16,0-1 0,0 0 15,0 0-15,0 0 0,-21 0 0,-22 1 16,22 20-16,-21-21 0,-1 0 0,1 22 16,0-22-16,-1 0 0,1 0 15,0 21-15,21-20 0,-22-1 0,22 0 16,21 0-16,0 0 0,0 0 15,21-21 1,0 0-16,22 0 16</inkml:trace>
  <inkml:trace contextRef="#ctx0" brushRef="#br1" timeOffset="-206690.15">12404 14372 0,'21'-42'0,"-21"21"16,-21 84-16,42-147 0,0 62 0,-21 1 15,21 21-15,-21-21 0,0 42 16,21 0 0,-21 22-16,0-1 0,21 0 0,-21 1 15,0 20-15,0-20 0,0 20 0,0-21 16,0 1-16,0-1 15,0 0-15,0 1 0,0-1 0,0-21 16,0 22-16,0-22 0,0 0 0,-21 0 16,21 0-16,0 0 0,0 1 15,21-22 1,1-22 0,-1 22-16,0-21 0</inkml:trace>
  <inkml:trace contextRef="#ctx0" brushRef="#br1" timeOffset="-206253.28">13017 14584 0,'22'-21'16,"-22"0"-16,-170 211 0,340-402 0,-192 276 0,22-128 15,-21 86-15,0-1 0,0 0 16,-21 0-16,20 0 0,-20 22 16,21-22-16,-21 21 0,-1 0 0,22-20 15,0 20-15,-21-21 0,20 0 16,1 0-16,0 1 0,0-1 0,21 0 0,0 0 15,-21 0-15,21 0 16,21-21 0,-21-21-1,21 0-15,0 0 0,0 21 16,-21-21-16,22 0 0,-1-22 16,0 22-16,0 0 0,0-21 0,0 20 15,1-20-15,-1 0 0,0 21 0,0-22 16,0 22-16,0 0 0,1 21 15,-1 0-15,-21 21 16,21 0-16,-21 0 0,0 1 16,0 20-16,21-21 0,-21 0 0,0 22 15,0-22-15,0 0 0,21 0 16,-21 0-16,21 0 0,1 1 0,-22-1 16,21 0-16,0-21 0,0 21 0,0-21 15,0 0-15,1 0 0,-1 0 16,21 0-16,-21 0 0,0 0 15,22 0-15,-22 0 0,0-21 0,0 0 16,0 0-16,22-1 0,-22 1 0</inkml:trace>
  <inkml:trace contextRef="#ctx0" brushRef="#br1" timeOffset="-206018.37">13568 14372 0,'0'-106'15,"0"85"-15,-21 339 0,42-657 0,-21 487 0,-21-296 16,-1 148-16,1 0 0,0 21 15,21 22-15,-21-1 0,0 0 16,0 1-16,-1-1 0,1 21 16,21-20-16,0-1 0,-21 22 0,21-22 15,-21 0-15,21 1 0,0-22 0,0 21 16,0-21-16,0 22 0,0-22 16,0 0-16,0 0 0,0 0 0,0 0 15,0 1-15,21-22 0,0 0 16,0 0-16,1 0 0,-1 0 15,21 0-15,-21-22 0</inkml:trace>
  <inkml:trace contextRef="#ctx0" brushRef="#br1" timeOffset="-205814.37">13758 14732 0,'0'21'31,"-21"0"-31,21 1 16,-21-1-16,21 0 0,0 0 15,-21 0-15,21 0 0,0 1 16,0-1-16,-21 0 0,21 0 16,0 0-16,21-21 31,0 0-15,0-21-16,0 21 0</inkml:trace>
  <inkml:trace contextRef="#ctx0" brushRef="#br1" timeOffset="-205646.42">13843 14669 0,'0'-22'0,"0"-20"0,0 190 0,0-317 16,0 254-16,0-191 0,0 85 0,-21 21 0,21-22 15,-21 22-15,-1 0 0,1 0 16,0 22 0,21-1-16,0 0 15,0 0-15,0 0 0,21 0 16,0-21-16,1 0 15,20 0-15,-21 0 0</inkml:trace>
  <inkml:trace contextRef="#ctx0" brushRef="#br1" timeOffset="-205182.49">14436 14669 0,'-85'84'31,"64"-63"-31,0 1 0,21-1 16,-22 0-16,1 0 0,21 0 0,-21 0 16,0 1-16,21-1 0,-21 0 0,21 0 15,0 0-15,-21-21 0,21 21 16,-22-21-16,22 22 0,0-44 47,0 1-47,0 0 15,0 0-15,0 0 0,0 0 0,22-1 16,-1-20-16,0 21 0,0-21 16,0 20-16,0-20 0,22 0 0,-22 21 15,21-22-15,-21 22 0,22 0 0,-1 0 16,0 21-16,1 0 0,-22 0 16,21 21-16,-21 0 0,1 0 0,-1 0 15,0 22-15,-21-22 0,0 0 16,0 21-16,0-20 0,0 20 15,0-21-15,0 0 0,0 0 0,0 1 16,-21-1-16,0 0 0,21 0 0,-22 0 16,1-21-16,21 21 15,0-42 17,21 21-32,-21-21 15,43 0-15</inkml:trace>
  <inkml:trace contextRef="#ctx0" brushRef="#br1" timeOffset="-204644.68">15452 14732 0,'21'-21'0,"-42"42"0,42-63 16,-21 21-16,0-1 16,0 1-16,0 0 0,0 0 0,-21 0 15,-1 0-15,1-1 0,0 22 0,0 0 16,0 0-16,0 0 0,-1 0 15,-20 0-15,21 0 0,-21 22 0,20-1 16,1 21-16,-21-21 0,21 0 16,0 22-16,-1-22 0,1 21 0,0-21 15,0 22-15,21-22 0,0 0 16,0 0-16,0 0 0,0 1 0,0-1 16,21-21-16,0 21 0,0-21 15,22 0-15,-22 0 0,21 0 0,-21 0 16,22 0-16,-22 0 0,21 0 0,-21-21 15,22 21-15,-22-21 0,0-1 16,21 1-16,-20 0 0,-1-21 0,0-1 16,0 1-16,0 0 0,0-1 0,-21-20 15,22-1-15,-1 1 0,-21-1 16,0 22-16,21-21 0,-21 20 0,0 22 16,21-21-16,-21 21 0,0 42 31,-21 0-31,0 21 0,21 1 15,-21-1-15,-1 21 0,1-20 16,21 20-16,0 1 0,-21-22 0,21 22 16,0-22-16,0 0 0,0 1 0,0-22 15,0 21-15,21-21 0,0 22 16,1-22-16,-1 0 0,0-21 0,0 21 16,21-21-16,-20 0 0,-1 0 0,21 0 15,-21 0-15,0 0 0,22 0 0,-22 0 16,21-21-16,-21 0 0,22 0 15,-22-1-15,21 1 0</inkml:trace>
  <inkml:trace contextRef="#ctx0" brushRef="#br1" timeOffset="-203304.45">16298 14647 0,'21'-63'15,"-21"42"-15,0-43 16,-21 43-16,21 190 0,-21-338 16,0 169-16,0 0 0,0 0 15,-1 21-15,1 0 0,-21 1 0,21 20 16,0-21-16,-1 21 0,22-20 15,-21-1-15,21 21 0,0-21 0,0 22 16,0-22-16,0 0 0,0 0 0,0 0 16,21 0-16,1 1 0,-1-1 15,0-21-15,0 0 16,0 0-16,22 0 0,-22 0 0,21 0 16,-21 0-16,22 0 0,-22-21 0,21-1 15,-21 22-15,0-21 0,1 0 16,-1-21-16,0 21 0,0-1 0,-21-20 15,0 0-15,0-1 0,0 1 0,0 0 16,0-1-16,0 22 0,0-21 16,-21 21-16,-21 0 0,20 21 0,-20 0 15,21 0-15,-21 0 0,-1 21 16,1-21-16,0 42 0,20-21 16,-20 22-16,21-22 0,0 21 0,0-21 15,21 22-15,0-22 0,0 85 16,21-85-16,0 0 15,0 0-15,0 0 0,0 0 0,1-21 16,20 22-16,0-22 0,-21 0 16,22 0-16,-1 0 0,0 0 0,1 0 15,-1 0-15,0 0 0,1-22 0,-1 1 16,-21 0-16,22 0 0,-22 0 0,0 0 16,0-22-16,0 22 0,0-21 15,1-1-15,-1 22 0,-21-21 16,0 21-16,0-22 0,21 22 0,-21 0 15,-21 42 1,21 0 0,-21 1-16,21-1 0,0 21 15,0-21-15,0 22 0,-22-22 0,22 0 16,0 0-16,0 21 0,0-20 0,0-1 16,0 0-16,0 0 15,22 0-15,-1-21 0,0 21 16,0-21-16,0 0 0,0 0 15,1 0-15,-1-21 16,0 21-16,-21-21 0,21 0 16,0 0-16,-21 0 0,0-22 0,21 22 0,1-21 15,-22 21-15,21-1 0,-21-20 16,0 21-16,0 0 0,0 0 16,21 21-16,-21 21 31,0 0-31,-21 0 0,21 0 0,0 0 15,0 1-15,-21-1 0,21 0 0,0 0 16,0 0-16,0 0 0,0 1 16,0-1-16,0 0 0,0 0 15,0 0-15,21-21 0,0 0 16,0 0-16,0 0 0,0 0 16,1 0-16,-1 0 0,0 0 0,0 0 15,0-21-15,0 21 0,1-21 0,-1 0 16,0 0-16,0-1 0,0-20 15,-21 21-15,21-21 0,1 20 16,-22-20-16,21 21 0,-21 0 0,0 0 16,0-1-16,0 1 0,0 42 31,-21 1-31,-1-1 0,1 0 16,21 0-16,-21 21 0,21-20 0,-21-1 15,21 21-15,0-21 0,0 0 16,0 1-16,0-1 0,0 0 0,0 0 0,0 0 15,21 0-15,0-21 16,0 0-16,22 0 0,-22 0 16,0 0-16,21 0 0,-20 0 0,-1 0 15,21 0-15,-21 0 0,0-21 16,1 21-16,20-21 0,-21 0 0,0 0 16,0-22-16,22 22 0,-22-21 0,0 0 15,0-1-15,0 1 0,1 0 16,-1-1-16,-21 1 0,0 21 0,0 0 15,0-1-15,0 1 0,-21 21 16,-1 0-16,1 0 0,0 21 16,0 1-16,21 20 0,0-21 0,0 21 15,0 1-15,0-22 0,0 21 16,0 1-16,0-22 0,0 0 16,21 21-16,0-21 0,-21 1 0,0-1 15,21 0-15,1 0 16,-22 0-16,0 0 0,-22 1 15,1-22 1,0 0-16,0 0 0,0 0 0,-22 0 16,22 0-16,-21 0 0,21 0 15,-22 0-15,22 0 0,0 0 0,0 0 16,0 0-16,0 0 0,-1 0 0,22-22 16,-21 22-16,0 0 15,0-21-15</inkml:trace>
  <inkml:trace contextRef="#ctx0" brushRef="#br1" timeOffset="-190273.98">931 16785 0,'0'21'140</inkml:trace>
  <inkml:trace contextRef="#ctx0" brushRef="#br1" timeOffset="-189649.76">1164 16849 0,'-106'-21'16,"191"42"-16,-106-21 0,63 0 0,-105 0 15,41 0-15,1 0 0,0 0 0,0 0 16,0-21-16,0 21 0,-1-22 16,1 1-16,0 0 0,0 0 15,0 0-15,0 0 0,21-1 16,0 1-16,-22 0 0,22 0 0,0 0 16,0 0-16,0-1 0,0 1 15,22 0-15,-1 0 0,0 0 16,0 21-16,0-21 0,22 21 0,-22 0 15,21 0-15,-21 0 0,22 0 16,-22 0-16,0 0 0,0 21 0,0 0 16,-21 0-16,0 0 0,0 0 15,0 22-15,-21-1 0,-21 0 16,21 1-16,-22-1 0,22 22 16,-21-22-16,-1 21 0,22-20 15,-21-1-15,0 0 0,20 1 0,-20-1 16,21 0-16,21-20 0,0 20 15,0-21-15,0 0 0,0 0 0,21-21 16,0 22-16,0-22 0,1 0 16,20 0-16,-21 0 0,21 0 15,1 0-15,-1 0 0,0 0 0,1 0 16,-22-22-16,21 1 0,1 0 16,-22 21-16,0-21 0,0 0 15,0 0-15,-21-1 0,0 1 16,0-21-16,0 21 0,-21 0 15,0-22-15,-21 22 0,20 0 0,-20 0 16,0 21-16,21 0 0,-22 0 16,22 0-16,-21 0 0,21 0 0,-1 0 15,1 0-15,0 21 0,0 0 16,0 0-16,21 0 0,-21 1 16,21-1-16,0 0 0,0 0 0,0 0 15,21-21-15,0 21 0,0 1 16,0-22-16,0 0 0,1 0 0,20 0 15</inkml:trace>
  <inkml:trace contextRef="#ctx0" brushRef="#br1" timeOffset="-189346.41">1757 16912 0,'0'0'0,"21"0"47,0 0-47,0 0 16,0 0-1,1-21-15,-22 0 16,0 0 0,0 0-16,0-1 0,0 1 15,-22 21 1,1 0-16,0 0 15,0 21-15,0-21 0,0 22 16,21-1-16,-22 0 16,22 0-16,0 0 0</inkml:trace>
  <inkml:trace contextRef="#ctx0" brushRef="#br1" timeOffset="-187209.63">2836 16658 0,'0'0'0,"21"0"16,1 0-16,-1 0 0,0 0 0,-21-21 15,21 21-15,0 0 0,0 0 0,1-21 16,-1 21-16,0 0 0,-21-21 16,21 21-16,0-21 0,0 21 0,1-22 15,-1 22-15,0-21 0,0 21 16,0-21-16,22 0 0,-22 0 0,0 21 15,-21-21-15,21-1 0,-21 1 16,0 0-16,0 0 0,0 0 16,-21 21-16,0-21 0,-22 21 15,22 0-15,-21 0 0,0 0 16,-22 0-16,22 0 0,-1 21 16,1-21-16,-21 21 0,20 0 0,1 0 15,21 0-15,-22 1 0,22-1 16,21 21-16,0-21 0,0 0 0,21 22 15,1-22-15,-1 21 0,21 1 16,0-22-16,1 21 0,-22 0 0,21-20 16,1 20-16,-1 0 0,0-21 15,-21 22-15,22-22 0,-22 0 0,0 21 16,0-20-16,-21-1 0,0 0 16,0 0-16,0 0 0,-21 0 0,-21-21 15,21 22-15,-22-22 16,1 0-16,0 0 0,-1 0 0,-20 0 15,20 0-15,1 0 0,-21 0 16,20-22-16,1 1 0,0 0 0,-1-21 16,22 21-16,-21-22 0,-1 1 15,22 0-15,0-1 0,0-20 0,21 20 16,-21 22-16,21-21 0,0 21 16,0 0-16,0-1 0,21 22 15,0 0-15,0 0 0,0 0 0,1 22 16,-1-1-16,0 21 0,0-21 15,0 22-15,22-1 0,-22-21 0,0 21 16,0 1-16,0-1 16,-21-21-16,21 22 0,1-22 0,-1 0 15,0 21-15,0-42 0,0 21 16,22 1-16,-22-1 0,0-21 0,21 0 16,-21 0-16,22 0 0,-22 0 15,21 0-15,1 0 0,-1-21 0,0-1 16,1 1-16,-1 0 0,0 0 15,1-21-15,-1 20 0,0-20 0,1 0 16,-22 21-16,0-22 0,0 1 16,0 0-16,-21-1 0,0 1 0,0 21 15,0 0-15,0-1 0,-21 22 16,0 0-16,0 0 16,0 22-16,-1-1 15,1 21-15,0-21 0,0 22 0,21-22 16,0 21-16,-21-21 0,21 22 15,0-22-15,0 21 0,0-21 0,0 0 16,0 1-16,21-1 0,0 0 16,0 0-16,0-21 0,22 0 0,-22 0 15,21 0-15,-21 0 0,22 0 16,-1 0-16,0 0 0,1 0 0,-22-21 16,21 0-16,1-22 0,-1 22 15,-21-21-15,0 0 0,0-1 0,1 1 16,-1 0-16,0-22 0,0 22 15,-21-22-15,0 1 0,21 20 16,-21 1-16,21-21 0,-21 20 0,22 1 16,-22 21-16,0-22 0,0 22 15,0 0-15,0 42 32,-22 0-32,1 1 0,0 20 0,21 0 15,-21 1-15,0-1 0,0 0 16,21 1-16,-22 20 0,1-21 15,21 22-15,-21-22 0,21 1 16,0-1-16,0 21 0,0-20 0,0-22 0,0 21 16,0 1-16,0-22 15,0 0-15,21 0 0,0 0 0,1-21 16,-1 0-16,21 21 0,-21-21 16,0 0-16,1 0 0,20 0 0,-21-21 15,21 0-15,1 0 0,-22 0 16,21 0-16,1-1 0,-22-20 15,21 21-15,-21-21 0,0 20 0,1-20 16,-1 21-16,0-21 0,0 20 16,-21 1-16,0 0 0,0 0 0,-21 21 15,0 0 1,0 0-16,-1 0 0,1 21 0,0 0 16,0 0-16,21 1 15,0-1-15,-21 0 0,21 21 0,0-21 16,0 1-16,0-1 0,0 0 15,0 0-15,21 0 0,0-21 0,0 21 16,0-21-16,1 22 0,-1-22 16,0 0-16,21 0 0,1 0 0,-22 0 15,21-22-15,0 1 0,1 0 16,-1 21-16,0-21 0,1 0 16,-22 0-16,0-22 0,0 22 0,0 0 15,1-21-15,-22 20 0,0 1 0,0-21 16,0 21-16,0 0 15,-22 42 1,1 0-16,21 0 16,0 0-16,-21 0 0,0 22 15,21-22-15,0 0 0,-21 21 0,21-20 16,-21-1-16,21 21 0,0-21 16,0 0-16,0 1 0,0-1 15,0 0 1,0-42-1,0 0 1,0-1-16,0 1 0,0 0 16,21-21-16,-21 21 0,21-22 15,0 1-15,0 21 0,-21-22 16,21 1-16,1 21 0,-1-21 0,0 20 16,0 22-16,0-21 0,0 21 15,1 0-15,-1 21 16,-21 1-16,0-1 0,0 0 15,0 0-15,0 21 0,0-20 0,0 20 16,0-21-16,0 0 0,0 22 16,0-22-16,21 0 0,0 0 15,-21 0-15,21-21 0,0 21 16,1-21-16,20 0 0,-21 0 0,21 0 16,-20 0-16,20 0 0,0 0 0,1 0 15,-1-21-15,-21 0 0,21 21 16,1-21-16,-22 0 0,0-22 0,21 22 15,-20 0-15,-22-21 0,21 21 16,-21-22-16,21 22 0,-21 0 0,0 0 16,0 0-16,-21 42 31,0 0-31,21 0 0,0 0 16,-22 0-16,22 22 0,-21-22 0,21 0 15,0 0-15,0 0 0,0 1 16,0-1-16,0 0 0,0 0 15,21-21-15,1 0 16,-1 0-16,0 0 16,0 0-16,0-21 0,0 0 15,1 0-15,-22-1 0,21 1 16,0 0-16,-21-21 0</inkml:trace>
  <inkml:trace contextRef="#ctx0" brushRef="#br1" timeOffset="-186873.82">5884 16383 0,'-21'0'0,"42"0"0,-63 0 0,21 21 15,0 0-15,21 1 0,-22-22 16,22 21-16,0 0 0,0 0 0,0 0 16,0 0-1,22-21-15,-1 0 0,0 0 16,0 0-16,0 0 0,0 0 15,1-21-15,-1 0 0,0 0 16,-21 0-16,21 0 0,-21-1 16,0 1-16,0 0 0,0 0 15,0 0-15,0 0 0,-21 21 16,0 0-16,0 0 16,-1 0-16,1 21 15,0 0-15,0 0 0,0 0 0,21 0 16,0 1-16,0-1 15,0 0-15,0 0 0,0 0 0,0 0 16,21 1-16,0-1 16</inkml:trace>
  <inkml:trace contextRef="#ctx0" brushRef="#br1" timeOffset="-185769.46">6286 16574 0,'0'0'0,"0"-22"15,-21 22 17,21 22-32,-21-1 15,21 0-15,0 0 0,-21 0 0,21 0 16,-21 22-16,21-22 0,0 0 16,0 21-16,0-20 0,0-1 0,0 0 15,0 0-15,0 0 0,0 0 16,21 1-16,0-22 0,0 0 0,0 21 15,1-21-15,-1 0 0,0 0 16,21 0-16,-21-21 0,1-1 16,20 22-16,-21-21 0,0 0 0,0 0 15,1 0-15,-1-22 0,0 22 16,-21-21-16,0 21 0,21-22 0,-21 22 16,0-21-16,0 21 0,21 0 15,-21-1-15,0 44 31,0-1-31,-21 21 0,21-21 16,0 22-16,-21-22 0,21 21 0,0-21 16,0 0-16,0 1 0,0 20 15,0-21-15,21 0 0,21 0 16,-20-21-16,-1 0 0,0 0 16,21 0-16,-21 0 0,22 0 15,-22 0-15,21-21 0,-21 0 0,1 0 16,-1 0-16,0 0 0,0-1 15,0 1-15,0-21 0,-21 21 0,0-22 16,22 22-16,-22-21 0,21 21 16,-21 0-16,0-1 0,21 1 0,-21 0 15,0 42 1,0 0 0,0 1-16,0-1 0,0 21 15,0-21-15,-21 22 0,21-22 0,-21 0 16,21 21-16,-22-21 0,22 1 15,0 20-15,0-21 16,0 0-16,-21-21 31,21-21-15,-21 0-16,21 0 16,0 0-16,0-1 0,0-20 15,0 21-15,0-21 0,21-1 0,0 22 16,1 0-16,-22-21 0,21 20 15,0 1-15,0 0 0,0 0 0,22 0 16,-22 21-16,0 0 0,0 0 0,0 0 16,0 0-16,1 0 15,-22 21-15,21 0 0,0 0 0,0 0 16,0 1-16,-21-1 0,0 0 16,21 21-16,-21-21 0,0 1 0,0-1 15,0 21-15,0-21 0,0 0 16,0 1-16,0-1 15,-21-21 1,21-21 0,0-1-16,0 1 0,0 0 15,0 0-15,0 0 0,0 0 16,21-1-16,1-20 0,-1 21 16,0-21-16,0 20 0,21 1 0,-20-21 15,20 21-15,0 0 0,1-1 16,-1 22-16,0 0 0,1 0 0,-1 0 15,0 22-15,-21-22 0,1 21 16,-22 21-16,0-21 0,0 22 0,0-1 16,0-21-16,-22 21 0,1 1 0,0-1 15,0 0-15,0-20 0,0 20 16,-1-21-16,1 0 0,21 0 0,-21 1 16,21-44 15,0 1-31,0 0 15,21 0-15</inkml:trace>
  <inkml:trace contextRef="#ctx0" brushRef="#br1" timeOffset="-184865.98">9398 16341 0,'21'-21'0,"-42"42"0,63-64 0,-21 43 0,-21-21 16,0 0-16,0 0 0,0-21 15,0 20-15,0 1 0,0 0 16,-21 0-16,-21 21 0,21 0 0,0 0 15,-22 0-15,22 0 0,-21 0 16,-1 21-16,1 0 0,-21 0 0,20 1 16,1 20-16,0 0 0,-1 1 15,-20-1-15,42 0 0,-22 22 0,1-22 16,21 22-16,0-22 0,21 21 16,0-20-16,0 20 0,0-20 0,0-1 15,0 0-15,42 1 0,-21-22 16,21 0-16,1 21 0,-1-42 15,22 21-15,-22 1 0,21-22 0,1 0 16,-1 0-16,1 0 0,-22 0 16,1 0-16,20-22 0,-21 1 0,-20 0 15,20 0-15,-21 0 0,0 0 16,-21-22-16,0 22 0,0-21 0,0 21 16,0-22-16,-21 22 0,0 0 0,0-21 15,0 42-15,-22-22 0,22 1 16,-21 21-16,-1 0 0,22 0 0,-21 0 15,21 0-15,0 0 0,-1 21 16,1-21-16,0 22 0,21-1 16,0 0-16,0 0 15,21 0-15,0 0 16,1-21-16,-1 22 0,0-1 0,0 0 16,21 21-16,-20-21 0,-1 1 15,0 20-15,0 0 0,0 1 0,-21-1 16,0 0-16,0 1 0,0-1 15,0 21-15,0 1 0,-21-1 0,21 1 16,-42 21-16,21-22 0,-1 22 16,-20-22-16,0 22 0,21-22 15,-22 1-15,22-1 0,-21 1 0,21-1 16,-1-20-16,1-1 0,0 0 16,21 1-16,-21-22 0,21 0 15,0 0-15,21-42 31,0 0-31,0-21 0,1 20 16,-1-20-16,0 0 0,0-1 16,0 1-16,0-21 0</inkml:trace>
  <inkml:trace contextRef="#ctx0" brushRef="#br1" timeOffset="-184408.24">9737 16658 0,'-22'-21'16,"44"42"-16,-44-63 0,22 21 0,0 0 15,0-1-15,0 1 16,22 0-16,-1 21 16,0 0-16,0-21 0,0 21 15,0 0-15,1 0 0,20 0 16,-21 0-16,0 0 0,0 0 0,1 21 15,-1 0-15,0-21 0,0 43 16,0-22-16,-21 0 0,0 21 0,0 1 16,0-22-16,0 21 15,0-21-15,0 0 0,0 22 0,0-22 16,0 0-16,-21-21 0,0 21 16,0 0-16,0-21 15,-1 0 1,22-21-16,0 0 0,0 0 15,0 0-15,0-22 0,0 22 16,0 0-16,0-21 0,0 21 16,22-1-16,-22 1 0,21 0 0,0 0 15,0 0-15,0 0 16,0 21-16,1-22 0,-1 22 0,0 0 0,0 0 16,0-21-16,0 21 0,1 0 15,-1 0-15,0-21 16,0 21-16,0-21 0,0 21 0</inkml:trace>
  <inkml:trace contextRef="#ctx0" brushRef="#br1" timeOffset="-184172.37">10626 16425 0,'0'0'16,"0"22"-16,0-1 15,0 0-15,-22 0 16,22 0-16,0 22 0,-21-22 15,21 0-15,-21 0 0,21 0 16,-21 0-16,21 1 0,0-1 0,0 0 16,0 0-16,0 0 0,0 0 15,21-21 17,-21-21-32,21 0 15,-21 0-15,21 0 0</inkml:trace>
  <inkml:trace contextRef="#ctx0" brushRef="#br1" timeOffset="-183837.56">10583 16171 0,'-21'0'0,"42"0"0,-63 22 16,21-1-16,0 0 15,21 0-15,-22 0 0,22 0 0,0 1 16,22-1-1,-1-21-15,0 0 0,0 0 16,0 0-16,0 0 0,1 0 0,-1 0 16,0-21-16,0 21 0,-21-22 15,21 1-15,0 0 16,-21 0-16,0 0 0,0 0 0,0-1 16,-21 1-16,0 0 0,0 0 15,0 21-15,0 0 0,-1 0 0,1 0 16,0 0-16,0 0 0,0 0 15,0 21-15,-1 0 0,1 0 0,21 1 16,0-1-16,0 21 0,0-21 0,0 0 16,0 1-16,21-1 0,1 21 15,-1-21-15,0-21 0,21 21 0,-21 1 16,22-1-16</inkml:trace>
  <inkml:trace contextRef="#ctx0" brushRef="#br1" timeOffset="-183260.9">11515 16552 0,'0'0'0,"0"-21"0,21 0 15,-21 0-15,0 0 16,0 0-16,-21 21 0,-1-22 0,1 22 16,21-21-16,-21 21 0,0 0 15,0 0-15,0 0 0,-1 0 16,-20 0-16,21 0 0,-21 0 15,20 21-15,-20 1 0,0-1 0,21 21 16,-22-21-16,1 0 0,21 22 16,0-22-16,-1 21 0,1-21 15,21 22-15,0-22 0,0 21 0,0-21 16,21 1-16,1-1 0,-1 0 16,0 0-16,0-21 0,21 0 0,-20 0 15,20 0-15,-21 0 0,21 0 16,-20-21-16,20 0 0,-21 0 0,0-1 15,22 1-15,-22-21 0,0 0 0,0-1 16,0 1-16,0 0 0,1-22 16,20-42-16,-42 43 0,21-64 15,0 42-15,-21 22 16,21-1-16,-21 1 0,0 20 16,0 1-16,0 0 0,0 20 0,0 1 15,0 42 1,0 1-16,-21 20 0,0 0 15,0 22-15,21-1 0,-21 1 16,21-1-16,-21 1 0,21-22 0,0 22 16,0-1-16,0-21 0,0 1 0,0-1 15,0 0-15,21 1 0,0-1 16,-21 0-16,0-20 0,21 20 0,0-21 16,-21 0-16,21-21 0,-21 21 15,22-21-15,-1 0 16,0 0-16,0 0 0,0-21 15,0 0-15,1 0 0,-1 0 16,0 0-16</inkml:trace>
  <inkml:trace contextRef="#ctx0" brushRef="#br1" timeOffset="-182637.74">12425 16383 0,'-21'0'15,"-43"0"1,85 0 15,22 0-31,-1 0 16,0 0-16,1 0 0,-1 0 15,0 0-15,1 0 0,20 0 0,1 0 16,-1-21-16,1 21 0,-1 0 16,22 0-16,-22 0 0,22 0 0,-43-21 15,22 0-15,-22 21 0,-21-22 0,0 22 16,1-21-16,-22 0 16,0 0-16,0 0 0,-22 0 15,1-1-15,-21 1 0,0 0 16,-1 21-16,1-21 0,0 0 0,-22 21 15,22 0-15,-1 0 0,1 0 0,21 0 16,0 0-16,0 0 0,-1 0 16,22 21-1,22 0 1,20-21-16,-21 0 0,21 0 0,1 0 16,-1 0-16,0 0 0,-20 0 0,20 0 15,0 0-15,-21 0 16,22 0-16,-22 21 0,0-21 0,0 0 15,0 0-15,-21 21 0,0 1 16,0-1-16,0 0 16,-21 0-16,0 21 0,0-20 0,-21-1 15,20 0-15,-20 21 0,21-21 16,-21 1-16,20 20 0,-20-21 0,21 0 16,0 0-16,21 1 0,0-1 15,-21 0-15,21 0 0,0 0 16,-22 0-16,22 1 0,0-1 0,22-21 31</inkml:trace>
  <inkml:trace contextRef="#ctx0" brushRef="#br1" timeOffset="-180786.8">15219 15917 0,'0'-21'0,"0"42"0,0-63 15,0 21-15,0 0 0,0 0 16,0-1-16,-21 1 0,21 0 16,-22 0-16,1 0 0,21 0 15,-21-1-15,0 1 0,0 0 0,0 0 16,-1 21-16,-20 0 0,21 0 16,-21 0-16,20 0 0,1 0 0,-21 21 15,21 0-15,-22 0 0,22 22 0,0-1 16,0 22-16,0-1 15,0 1-15,-1-1 0,22 1 0,-21-1 0,0 1 16,21-1-16,0 43 16,0-64-16,0 1 0,0-1 15,0-21-15,21 21 0,0-20 0,22-1 16,-22 0-16,21-21 0,-21 0 16,22 0-16,20 0 0,-20 0 0,-1 0 15,0 0-15,22-21 0,-22 0 0,22-1 16,-22 1-16,0 0 0,1 0 15,-1 0-15,0 0 0,-21-22 0,1 22 16,-1 0-16,0 21 0,-21-21 16,0 42-1,-21 0-15,0-21 16,-1 21-16,1 0 16,0 22-16,0-22 0,0 0 0,0 0 15,-1 0-15,22 1 0,0-1 0,0 0 16,0 0-16,85 21 31,-64-42-31,22 0 0,-1 0 0,0 0 16,1-21-16,-22 21 0,21-21 15,0 0-15,-20 21 0,20-21 0,-21 0 0,0-22 16,-21 22-16,0 0 0,0 0 16,0-22-16,0 22 0,0-21 15,-21 0-15,0 20 0,0 1 0,0 0 16,-22 0-16,22 0 0,-21 21 15,-1 0-15,22 0 0,-21 0 0,21 0 16,-22 0-16,22 0 0,0 0 16,0 21-16,42-21 15,21 0 1,-20 0-16,20 0 0,0-21 0,1 21 16,-1-21-16,0 21 0,1 0 0,-1-22 15,21 22-15,-20 0 0,-1 0 16,-21 0-16,22 0 0,-22 22 0,0-1 15,0 0-15,0 0 0,-21 0 16,0 0-16,0 1 0,0 20 0,0-21 16,0 0-16,-21 64 15,21-64-15,-21 0 16,0 0-16,21 1 0,-21-1 16,-1-21-16,22 21 0,-21-21 31,21-21-16,0 0-15,0-1 16,0 1-16,0 0 0,0 0 0,21-21 16,-21 20-16,64-83 15,-43 62-15,0 22 0,22-21 16,-22 21-16,21-1 0,-21 22 16,0 0-16,22 0 0,-22 0 0,0 0 15,0 0-15,0 22 0,1-1 16,-22 21-16,0-21 0,0 22 0,21-22 15,-21 0-15,0 21 0,0-21 16,0 1-16,0-1 0,-21 0 0,-1 0 16,22 0-16,0 0 0,-21-21 15,21 22-15,-21-22 16,21-22 0,0 1-16,0 0 15,0 0-15,21 0 16,0 0-16,1-22 0,-1 22 0,0-21 0,21-1 15,-21 22-15,22-21 16,-1 21-16,-21 0 0,22-1 0,-22 1 16,0 21-16,0 0 0,0 21 0,0 1 15,-21-1-15,22 0 0,-22 21 16,0-21-16,0 22 0,0-22 0,-22 21 16,1 1-16,21-22 0,-21 0 0,21 21 15,-21-21-15,21 1 0,0-1 16,0 0-16,21-21 31,0 0-31,0 0 0,1 0 0,-1 0 16,21 0-16,-21-21 0,0 0 0,22 21 15,-22-22-15,0 1 0,0 0 16,0-21-16,1 21 0,-1-1 0,0-20 16,0 21-16,0-21 0,0-1 0,1 22 15,-22 0-15,0-21 0,0 20 16,0 1-16,0 0 0,0 42 31,-22 0-31,22 1 0,-21-1 16,21 21-16,-21-21 0,0 22 15,21-22-15,0 21 0,-21 0 16,0 1-16,-1-1 0,22 22 0,-21-22 16,0 21-16,21 1 0,0-1 0,0 1 15,-21-1-15,21 1 0,-21 21 16,0-22-16,21 1 0,-22-1 0,1 22 15,0-22-15,0 1 0,-21 20 16,20-20-16,1-1 0,0 1 0,-21-1 16,42 1-16,-21-1 0,-1-20 15,1-1-15,21 0 0,-21-20 0,21-1 16,-21-21-16,21-21 31,0-22-31,0 22 0,21-21 16,0-1-16,-21-20 0,21-1 0</inkml:trace>
  <inkml:trace contextRef="#ctx0" brushRef="#br1" timeOffset="-180493.97">16891 16447 0,'0'0'0,"0"-43"0,0 1 0,0 21 15,0 0-15,0-1 0,0 1 16,21 21-16,0-21 0,0 0 15,1 21-15,-1 0 0,0 0 0,21 0 16,-21 0-16,22 0 0,-1 21 16,-21-21-16,22 21 0,-22 0 0,0 1 15,0 20-15,0-21 0,-21 0 16,0 22-16,0-22 0,0 0 0,-21 21 16,0-21-16,-21 1 0,20-1 0,1 0 15,-21 0-15,0 0 0,20-21 16,-20 21-16,21-21 0,-21 0 0,20 22 15,1-22-15,0 0 0,21-22 16,0 1 0,0 0-16</inkml:trace>
  <inkml:trace contextRef="#ctx0" brushRef="#br1" timeOffset="-177322.01">17420 16489 0,'-21'21'0,"42"-42"0,-21 42 32,21-21-32,0 0 0,1-21 15,-1 21-15,21-21 0,-21 0 0,0 21 16,1-22-16,-1 1 0,-21 0 0,0 0 16,0 0-16,0-22 0,0 22 15,0 0-15,-21 0 0,-1-21 0,1 20 16,0 22-16,0-21 0,0 21 15,-22 0-15,22 0 0,0 21 0,-21 1 16,21-1-16,-22 0 0,22 0 0,-21 21 16,21 1-16,-1-22 15,-20 21-15,21 1 0,21-22 0,-21 21 16,21-21-16,0 0 0,0 22 0,0-22 16,0 0-16,0 0 15,21-21-15,0 0 0,0 0 0,22 0 16,-22 0-16,21 0 0,-21-21 15,22 0-15,-1 21 0,0-21 0,-21 0 16,22-1-16,-22 1 0,21 0 0,-21 0 16,1-21-16,-22 20 15,21-20-15,-21 21 0,0-21 0,21 20 16,-21 1-16,0 0 0,0 42 31,0 0-31,0 1 0,0-1 16,0 0-16,-21 0 0,21 0 15,0 0-15,0 22 0,0-22 0,0 0 16,0 0-16,0 0 0,21 1 16,0-22-16,0 0 0,0 0 15,22 0-15,-22 0 0,21 0 0,-21 0 16,22 0-16,-1 0 0,-21-22 16,22 1-16,-1 0 0,-21 0 0,21 0 15,-20 0-15,20-1 0,-21-20 16,0 0-16,0-1 0,-21 1 0,0 0 15,22-22-15,-22 22 0,0-22 16,0 22-16,0-21 0,0 20 0,0 22 16,0-21-16,0 21 0,0-1 15,-22 22 1,22 22-16,-21-1 0,21 21 16,-21 0-16,21 1 0,-21-1 15,21 22-15,0-22 0,0 21 0,0-20 16,0-1-16,0 43 0,0-43 15,0 0-15,0-20 16,0 20-16,21-21 0,0 0 0,0 0 16,1 1-16,20-22 0,-21 21 0,0-21 15,22 0-15,-1 0 0,-21 0 16,21 0-16,1 0 0,-22 0 0,64-43 16,-64 22-16,21 0 0,-21 0 15,0 0-15,1 0 0,-22-1 16,0-20-16,0 21 0,0-21 0,0 20 15,0 1-15,0 0 0,0 0 16,0 0-16,-22 21 0,1 0 16,0 0-16,0 0 0,0 21 0,-22 0 15,22 0-15,0 0 16,-21 1-16,21-1 0,-1 0 0,1 21 16,0-21-16,0 1 0,21-1 0,-21 0 15,21 0-15,0 0 16,0 0-16,21-21 15,0 0-15,0 0 0,0 0 16,1 0-16,-1 0 0,21 0 0,-21-21 16,0 0-16,1 21 0,-1-21 0,0 0 15,0 0-15,0-1 0,-21 1 16,0 0-16,21 0 0,-21-21 0,22 20 16,-22 1-16,0 42 31,0 1-16,0-1-15,-22 0 0,22 0 0,0 0 16,-21 22-16,21-22 0,0 0 16,0 0-16,0 0 0,0 0 15,0 1-15,21-1 16,1-21-16,-1 0 0,0 0 16,0 0-16,0 0 0,0 0 0,1 0 15,-1 0-15,0-21 0,0-1 16,0 1-16,0 21 0,1-42 0,-1 21 15,0 0-15,21-64 0,-21 43 16,1-1-16,-1-20 16,0 20-16,0-20 0,0-1 0,-21 1 15,0 21-15,0-1 0,21 22 0,-21-21 16,0 21-16,0 42 31,-21 21-31,0 0 0,21 1 16,-21-1-16,0 0 0,21 22 0,-21-22 15,21 22-15,0-22 0,-22 0 0,22 1 16,-21-22-16,21 21 0,0-21 16,0 1-16,0 20 0,0-21 15,0 0-15,21-21 0,1 0 0,-1 0 16,0 0-16,0 0 16,0 0-16,0 0 0,1 0 0,20 0 15,-21-21-15,0 0 0,0 0 0,1 0 16,-1-1-16,-21 1 0,21 0 15,-21-21-15,21 21 0,-21-1 0,21 1 16,-21 0-16,0 42 31,0 0-31,-21 1 16,21-1-16,0 0 0,0 0 16,0 0-16,0 0 15,21-21-15,0 0 16,1 0-16,-1 0 15,0 0-15,0 0 0,0 0 0,0-21 16,1 0-16,20 21 0,-21-21 16,0 0-16,0 0 0,-21-22 0,22 22 15,-1 0-15,-21 0 0,21 0 0,-21-1 16,0 1-16,-21 42 31,21 1-31,-21-1 0,-1 0 16,1 21-16,21-21 15,0 1-15,-21-1 0,21 21 0,-21-21 0,21 0 16,0 1-16,0-1 0,0 0 16,0 0-16,0 0 15,21-21-15,0 0 0,-21 21 0,21-21 16,1 0-16,20 0 0,-21 0 16,0 0-16,0-21 0,22 21 0,-22-21 15,0 0-15,0 0 0,0 0 0,1-1 16,-1-20-16,0 0 0,0-1 15,0 1-15,0-21 0,-21-1 0,22 1 16,-1-1-16,-21 22 0,21-22 16,-21 1-16,0 20 0,0 1 15,0 0-15,0 21 0,0-1 0,0 1 16,0 42 0,0 1-16,0 20 15,0-21-15,-21 21 0,0 1 0,-1 20 16,22-20-16,-21 20 0,21 1 15,0-22-15,-21 21 0,21-20 0,0-1 16,0 0-16,0 1 0,0-1 16,0-21-16,0 22 0,0-22 0,21 0 15,0 0-15,1 0 0,-1 0 0,0-21 16,0 0-16,0 0 16,0 0-16,1 0 0,-1 0 0,0 0 0,0-21 15,0 21-15,0-21 0,-21 0 16,22 0-16,-1-22 0,0 22 15,21-42-15,-42 42 0,0-22 16,21 22-16,-21 0 0,0 0 16,22 0-16,-22 42 15,-22 0-15,1 0 16,21 0-16,-21 0 0,21 1 16,0-1-16,-21 0 0,21 0 0,-21 0 15,21 0-15,0 1 0,0-1 16,0 0-16,0 0 0,21 0 15,0-21-15,0 0 0,0 0 16,22 0-16,-22 0 0,21 0 16,-21 0-16,1-21 0,20 21 15,-21-21-15,0-21 0,22 20 0,-22 1 16,0-21-16,21-22 0,-21 22 16,22-85-16,-1 64 15,-21-1-15,-21 1 0,21-1 0,1 1 0,-1-1 16,-21 22-16,0-1 0,0 1 15,0 21-15,0 0 0,0 0 0,0-1 16,0 44 0,-21-1-16,-1 0 15,1 0-15,21 21 0,-21-20 0,0 20 16,21 0-16,0 22 16,-21-22-16,0 22 0,-1-22 0,22 21 15,0-20-15,-21 20 0,0-20 0,21-1 16,-21 0-16,21 1 0,0-1 15,0 0-15,0-21 0,0 1 16,0-1-16,0 0 0,0 0 0,0 0 16,21-21-16,0 0 0,0 0 15,1 0-15,-1 0 0,0 0 0,0 0 0,0 0 16,0-21-16,1 0 16,-1 0-16,0 0 0,0-1 0,-21 1 15,21 0-15,0 0 0,1-21 0,-22 20 16,0 1-16,0 0 15,0 42 1,0 0 0,0 1-16,0-1 0,-22 0 0,22 0 15,-21 0-15,21 0 0,0 1 0,0-1 16,0 0-16,0 0 16,0 0-16,21-21 0,1 0 15,20 0-15,-21 0 0,21 0 16,1 0-16,-22 0 0,21 0 0,-21 0 15,1-21-15,-1 21 0,0-21 0,21 0 16,-21-22-16,1 22 0,-1 0 16,0-21-16,-21 21 0,21-1 15,-21-20-15,21 21 0,-21 0 16,-21 21 0,0 21-16,21 0 0,-21 0 15,21 0-15,-21 1 0,-1-1 16,22 21-16,-21-21 0,0 22 0,21-22 15,-21 21-15,0 0 0,21 1 0,0-1 16,-21 0-16,21 22 0,0-22 16,-22 22-16,22-1 0,0-20 15,-21 20-15,0-21 0,0 22 0,21-22 16,-21 22-16,21-22 0,0 22 16,0-22-16,-21 21 0,21 1 0,-22-22 15,22 22-15,-21-22 0,21 0 16,0 22-16,0-43 0,-21 21 0,0-20 15,21-1-15,-21 0 0,0 0 16,-1-21-16,1 0 0,0 0 16,0-21-16,21 0 15,-21 0-15,0-1 0,21 1 0,-22-21 16,22 0-16,0-22 0,0 1 16,0-1-16</inkml:trace>
  <inkml:trace contextRef="#ctx0" brushRef="#br1" timeOffset="-177081.96">20807 15939 0,'0'0'0,"0"-22"0,63 1 31,-20 21-31,-22-21 0,21 21 15,0 0-15,1-21 0,-1 21 0,0-21 16,1 21-16,-1 0 0,0 0 16,1-21-16,-22 21 0,0 0 15,0 0-15,-42-22 16,0 22-16</inkml:trace>
  <inkml:trace contextRef="#ctx0" brushRef="#br1" timeOffset="-176857.94">19960 15769 0,'0'0'0,"-21"21"0,0-21 0,0 0 0,-1 22 15,1-22-15,0 0 16,0 21-1,42-21 17</inkml:trace>
  <inkml:trace contextRef="#ctx0" brushRef="#br1" timeOffset="-176665.93">19516 15896 0,'0'0'16,"-22"21"-16,1-21 47,21-21-32,-21 21-15,0 0 16,0-21-16</inkml:trace>
  <inkml:trace contextRef="#ctx0" brushRef="#br1" timeOffset="-176477.89">18119 15917 0,'0'0'0,"21"0"31,0 0-31,21 0 0,1-21 0,-1 21 16,0-21-16,1 21 0,20 0 0,1-21 16,-22 21-16,21-21 0,-20 21 15,20-21-15</inkml:trace>
  <inkml:trace contextRef="#ctx0" brushRef="#br1" timeOffset="-173500.95">22458 15685 0,'21'0'15,"0"0"1,0 0-16,0 0 0,22-22 0,-22 1 15,0 21-15,21-21 0,-20 21 0,-1-21 16,21 0-16,-21 21 0,0-21 16,-21-1-16,22 1 0,-1-21 0,-21 21 15,0 0-15,0-1 16,0 1-16,0 0 0,0 0 0,0 0 16,-21 42-1,-1 0-15,22 21 16,-42-20-16,42 20 0,-21 0 0,0 22 15,0-22-15,-1 0 0,1 22 16,0-1-16,0 1 0,21-1 0,-21 1 16,0-22-16,21 22 0,0-22 0,-22 22 15,22-22-15,-21 0 0,21-21 16,0 22-16,0-22 0,0 0 0,-21 0 16,21 0-16,0 1 0,-21-22 15,0 0 1,0 0-16,-1 0 15,22-22-15,-21 22 0,21-21 16,-21 0-16,0-21 0,0 21 0,21-22 16,-21 22-16,-1-21 0,22-1 0,-21 1 15,0 0-15,21-1 0,-21 22 16,21 0-16,0 0 0,0 0 0,0 42 31,0 0-31,0 0 0,0 0 0,0 1 16,0 20-16,0-21 0,0 21 15,0-20-15,21-1 0,-21 0 0,21 0 16,-21 0-16,21 0 0,1 1 16,-1-1-16,0-21 0,0 21 15,21-21-15,-20 0 0,20 0 0,0 0 16,1 0-16,-1 0 0,0 0 16,1 0-16,-1 0 0,0 0 0,1-21 15,-1 0-15,0 21 0,-21-22 0,22 1 16,-22-21-16,0 21 0,0 0 15,-21-22-15,0 22 0,0-21 0,21 21 16,-21-1-16,0 1 0,0 0 16,-21 21-1,0 21-15,0 0 0,0 22 16,21-22-16,-21 21 0,-1 1 16,22-22-16,0 21 0,0-21 15,-21 22-15,21-22 0,0 0 0,0 0 16,0 0-16,0 0 0,21 1 15,1-22-15,-1 0 0,0 0 16,0 0-16,21 0 0,-20 0 16,20 0-16,-21 0 0,21 0 0,-20-22 15,20 1-15,0 21 0,-21-21 0,22 0 16,-22 0-16,21-22 0,-21 22 16,1-21-16,-1 21 0,0-22 15,-21 1-15,0 21 0,0 0 0,0 0 16,0-1-16,0 1 0,-21 21 15,0 0-15,21 21 16,-22 1-16,22-1 0,-21 0 16,21 0-16,0 0 0,0 0 0,0 22 15,0-22-15,0 0 0,0 0 0,0 0 16,21 1-16,1-1 0,-1 0 16,-21 0-16,0 0 0,21-21 0,-21 21 15,21-21-15,-42 0 47,0-21-47,0 0 16,-1 21-16,22-21 0,-21 0 15,0 21-15,0-21 0,21 42 32,0 0-17,0 0-15,21 0 16,0-21-1,0 0-15,22 21 0,-22-21 0,0 0 16,21 0-16,-20 0 0,20 0 16,0 0-16,1 0 0,-1 0 0,0-21 15,-21 0-15,22 21 0,-1-21 0,-21 0 16,22 0-16,-22-1 0,21 1 16,-21-21-16,0 0 0,1-1 15,-1 1-15,-21 0 0,21-22 0,0 22 16,0-22-16,-21 22 0,21-22 15,1 22-15,-22 0 0,21-22 0,-21 43 16,0-21-16,0 21 0,0-1 16,0 1-16,0 42 15,-21 1 1,-1 20-16,1-21 0,0 21 16,0 1-16,0-1 0,0 0 15,-1 22-15,1-1 0,21-20 0,-21 20 16,0-20-16,0-1 0,21 0 15,0 1-15,0-1 0,0-21 0,0 21 16,0-20-16,0-1 0,0 0 16,21 0-16,0-21 0,0 21 15,0-21-15,1 0 0,-1 0 16,0 0-16,0 0 0,0-21 0,0 0 16,1 21-16,-1-21 0,21 0 0,-21-1 15,0 1-15,1 0 0,-1-21 16,0 21-16,0-22 0,0 22 15,-21 0-15,21 0 0,-21 0 0,22-1 16,-22 44 0,0-1-16,0 0 0,0 0 0,-22 0 15,1 22-15,21-22 0,-21 0 16,21 21-16,0-21 0,0 1 0,0-1 16,0 0-16,0 0 0,0 0 0,0 0 15,21-21-15,-21 22 16,21-22-16,1 0 0,20 0 0,-21 0 15,0 0-15,22 0 0,-22-22 0,21 1 16,-21 21-16,22-21 0,-22 0 16,0 0-16,0-22 0,0 22 0,0-21 15,1 21-15,-1-22 0,0 22 16,-21 0-16,21 0 0,-21 0 0,0 42 31,-21 0-15,0 0-16,21 0 0,-21 1 0,-1-1 15,1 0-15,21 0 0,-21 0 16,0 0-16,21 1 0,-21-1 0,21 0 16,0 0-16,21-42 62,0 21-62,-21-21 0,21 0 0,0 21 16,1-22-16,-1 1 0,0 0 15,0 0-15,21 0 0,-20 0 16,-1-1-16,0 1 0,0 21 16,0 0-16,-21 21 15,0 1 1,0-1-16,0 0 0,0 0 0,0 0 16,0 0-16,0 1 15,0-1-15,0 0 0,0 0 16,21-21-16,1 0 15,20 21-15,0-21 0,1 0 16,-1 0-16,0 0 0,1 0 0,-1 0 0,0 0 16,-21 0-16,22 0 15,-1 0-15,-21-21 0,22 0 0,-22 0 16,0 0-16,0-1 0,0 1 0,0-21 16,1 21-16,-1-22 0,-21 1 15,21 0-15,-21 21 0,0-1 0,0 1 16,0 0-16,0 0 0,-21 21 15,0 21-15,-1 0 0,1 0 16,0 1-16,-21-1 0,21 21 0,-1-21 16,1 0-16,0 22 15,0-22-15,21 0 0,0 0 0,-21 22 16,21-22-16,0 0 16,21-21-1,0 0-15,0 0 0,0 0 16,1 0-16,-1-21 0,0 21 15,21-21-15,-21-1 0,1 1 0,-1 21 16,0-21-16,0 0 0,0 0 16,0 21-16,1-21 0,-22-1 0,21 22 15,-21 22 17,-21-22-32,-1 21 0,22 0 0,-21 21 15,0-21-15,0 1 0,0-1 16,21 21-16,-21-21 0,-1 22 15,1-22-15,0 21 0,0 0 0,21 22 16,0-22-16,0 1 0,0 20 16,-21 1-16,21-1 0,-21-21 0,-1 22 15,1-1-15,21-20 0,-21 20 0,0-20 16,0 20-16,21 1 0,0-22 16,0 21-16,0 1 0,0-1 0,0-20 15,0 20-15,-21 1 0,21-22 16,-22 0-16,1 1 0,21-22 0,-21 21 15,0-21-15,-21 1 0,20-1 16,-20-21-16,21 0 0,-21 0 16,-1 0-16,22 0 0,-21 0 15,21 0-15,-1-21 0,-20 21 0,42-22 16,-21 1-16,0 0 0,0 21 16,-1-21-16,22 0 0,0 0 0,0-1 15,-21 1-15,21 0 0,-21 0 16,21 0-16,0 0 0,0-1 0,-21-20 15,21 21-15,0-21 0,0-1 0,0 1 16,0 0-16,0-1 0</inkml:trace>
  <inkml:trace contextRef="#ctx0" brushRef="#br1" timeOffset="-173174.14">24998 15558 0,'-21'0'0,"42"0"0,-64 0 0,22-22 16,0 22-16,0-21 15,0 21 1,21 21 47,0 1-48,0-1-15</inkml:trace>
  <inkml:trace contextRef="#ctx0" brushRef="#br1" timeOffset="-172849.81">23770 15981 0,'0'21'0,"0"-42"0,-21 42 0,42-21 32,0 0-32,22 0 15,-22-21-15,0 21 16,21 0-16,-21-21 0,22 21 0,-1 0 16,-21 0-16,22-21 0,-22 21 15,0 0-15,0 0 0,0 0 0,-21-22 16</inkml:trace>
  <inkml:trace contextRef="#ctx0" brushRef="#br0" timeOffset="-149685.29">423 8424 0,'0'-21'31,"0"0"-15,0 0-1,0 0 1,0 0 0,0-1-16,0 1 15,0 0 1,0 0-16,21 0 15,-21 0 1,0-1 0,0 1-16,0 0 15,0 0 1,0 0 0,-21 0-1,21-1 1,-21 22-1,0 0 17,21 22-17,0-1 1,0 0-16,0 0 0,0 0 0,0 0 16,0 22-16,0-22 0,0 21 15,0-21-15,0 22 0,0-1 0,0 0 16,0-20-16,0 20 0,0 0 15,0 1-15,0-1 0,0 0 16,0 22-16,0-22 0,0 0 0,0 22 16,0-22-16,0 22 0,0-22 15,0 22-15,0-22 0,0 0 0,0 22 16,0-22-16,0 22 0,0-22 16,0 0-16,0 22 0,0-22 15,0 22-15,0-22 0,0 21 16,0-20-16,0-1 0,0 0 0,0 1 15,0-1-15,0-21 0,0 22 16,0-1-16,0-21 0,0 0 0,0 22 16,0-22-16,0 0 0,0 0 15,0 0-15,0 0 0,0 1 0,0-1 16,0 0-16,-21-21 16,21 21-16,-21-21 78,21-21-78,0 0 15,0 0-15,0-1 16,0 1-16,0 0 0,0-21 16,0 21-16,0-22 0,21 1 15</inkml:trace>
  <inkml:trace contextRef="#ctx0" brushRef="#br0" timeOffset="-147581.5">571 8319 0,'0'0'16,"-21"0"-16,21-22 15,-21 22-15,0 0 16,21-21-16,-21 21 0,0-21 15,-1 21 1,22-21-16,-21 21 16,0-21-16,0 21 15,21-21 1,21 21 62,0 0-78,0 21 16,1-21-16,-1 0 0,0 0 0,21 21 0,-21-21 15,1 0-15,-1 21 16,21-21-16,-21 0 0,0 0 0,22 0 16,-22 21-16,21-21 0,-21 0 15,1 0-15,20 0 0,-21 0 0,21 0 16,1 0-16,-22 0 0,21 0 15,22 0-15,-22 0 0,22 0 0,-22 0 16,21 0-16,1 0 0,-22 0 16,22 0-16,-22 0 0,22 0 15,-22 0-15,0 0 0,1 0 16,-1 0-16,0 21 0,-21-21 0,22 0 16,-1 0-16,-21 0 0,22 0 15,-1 0-15,21 0 16,-20 0-16,-1 22 0,0-22 0,22 0 15,-22 0-15,22 0 0,-22 0 0,22 0 16,-1 0-16,22 0 0,-22 0 0,22 0 16,-22 0-16,22 0 0,0 0 15,-22 0-15,22 0 0,21 0 0,-22 0 16,1 0-16,21 0 0,-21 0 16,20 0-16,-20 0 0,0 0 0,-1 0 15,1 0-15,0 0 0,21 0 16,-22 0-16,276 0 15,-275 0-15,21 0 16,-22 0-16,-20-22 0,20 22 0,1 0 16,0 0-16,-1 0 0,1 0 15,-21 0-15,20 0 0,1 0 0,0 0 16,-1 0-16,-20 0 0,20 0 0,-20-21 16,-1 21-16,1 0 0,-1 0 15,1 0-15,-1 0 0,-20 0 16,20-21-16,1 21 0,-22 0 0,22 0 15,-1 0-15,1-21 0,-22 21 0,21 0 16,1 0-16,-22-21 0,22 21 16,-22-21-16,22 21 0,-22 0 15,21 0-15,-20-22 0,20 22 0,1 0 16,-1 0-16,1-21 0,-1 21 0,1 0 16,-1 0-16,22-21 0,-22 21 15,22 0-15,-21 0 0,20-21 0,-20 21 16,-1 0-16,1 0 0,-1-21 0,1 21 15,-1 0-15,1 0 0,-1 0 16,22-21-16,-22 21 0,22 0 0,-21 0 16,20-22-16,-20 22 0,20 0 15,-20 0-15,-1 0 0,22-21 0,-21 21 16,-1 0-16,22 0 0,-22 0 16,22-21-16,0 21 0,-1 0 15,1 0-15,0 0 0,-1-21 0,-20 21 16,20 0-16,1 0 0,-21 0 15,20 0-15,-20 0 0,20 0 0,1 0 16,0-21-16,-1 21 0,22 0 0,-21 0 16,0 0-16,-1 0 0,1 0 15,0 0-15,-1 0 0,1 0 0,0 0 16,-1 0-16,1 0 0,0 0 16,-1 0-16,1 0 0,0 0 15,-1 0-15,1 0 0,0 0 0,-1 0 16,1 0-16,-22 0 0,22 0 15,0 0-15,-1 0 0,22 0 0,-21 0 16,0 0-16,-1 0 0,1 0 16,0 0-16,-22 0 0,22 0 0,-22 0 15,1 0-15,20 0 0,-20 0 16,21 0-16,-22 0 0,22 0 0,-1 0 16,1 0-16,0 0 0,-22 0 15,22 21-15,-22-21 0,22 0 0,-21 0 16,20 0-16,-20 0 0,20 0 15,1 0-15,-21 0 0,20 0 0,1 0 16,-22 0-16,22 0 0,0 0 0,-22 0 16,1 0-16,-1 0 15,1 0-15,-1 0 0,1 0 0,-1 0 16,1 0-16,-1 0 0,1 0 16,20 0-16,-20 0 0,-1 0 0,22 0 15,-21 0-15,-1 0 0,1 0 16,-1 0-16,-21 0 0,22 0 0,-22 0 15,22 0-15,-22 0 0,22 0 0,-22 0 16,21 0-16,-20 0 0,20 0 16,-20-21-16,20 21 0,1 0 0,-22 0 15,21 0-15,-20 0 16,20 0-16,-20 0 0,20 0 0,-21 0 0,1 0 16,-1 0-16,0 0 15,1-21-15,-1 21 0,0 0 0,1 0 16,-1 0-16,22 0 0,-22-22 0,0 22 15,22 0-15,-22 0 0,22 0 16,-1 0-16,-21-21 0,22 21 0,-22 0 16,22 0-16,-22 0 0,22 0 0,-22 0 15,0 0-15,1 0 0,-1 0 16,0 0-16,1 0 0,-1 0 16,0 0-16,1 0 0,-1 0 0,0 0 15,1 0-15,-1 0 0,0 0 16,1 0-16,-22 0 0,21-21 0,0 21 15,1 0-15,-1 0 0,0 0 16,-20 0-16,20 0 0,0 0 0,1 0 16,-1 0-16,0-21 0,-21 21 0,22 0 15,-1 0-15,-21 0 0,22 0 16,-1 0-16,-21 0 0,21 0 0,1 0 16,-22-21-16,21 21 0,1 0 15,-1 0-15,0 0 0,1 0 0,-22-21 16,21 21-16,0 0 0,1 0 0,-1 0 15,0 0-15,1-22 0,-22 22 16,21 0-16,1 0 0,-22 0 16,21 0-16,-21 0 0,0 0 0,1 0 15,-1 0 1</inkml:trace>
  <inkml:trace contextRef="#ctx0" brushRef="#br0" timeOffset="-142541.86">487 10435 0,'0'0'15,"0"21"-15,21-21 32,0 0-17,0 22 1,0-22-16,1 0 0,62 0 16,-63 0-1,22 0-15,-22 21 0,21-21 16,-21 0-16,22 0 0,-1 0 0,0 0 15,1 0-15,-1 0 0,0 0 16,1 0-16,-1 0 0,22 0 0,-22 0 16,21 0-16,-20 0 0,20 0 15,-20 0-15,20 0 0,-21 0 16,22-21-16,-1 21 0,1 0 0,-22 0 16,22 0-16,-1-22 0,1 22 15,-22 0-15,22 0 0,20-21 0,-20 21 16,-1 0-16,22-21 0,0 0 15,-1 21-15,1 0 0,0-21 0,-1 21 16,1 0-16,0-21 0,-1-1 16,1 22-16,0 0 0,20-21 0,1 21 15,0-21-15,0 21 0,0 0 0,0-21 16,-22 21-16,22-21 0,0 21 16,0 0-16,0 0 0,-1-21 0,22 21 15,-21 0-15,0 0 0,0-22 0,0 22 16,0-21-16,21 21 15,-22 0-15,22 0 0,0-21 0,0 21 16,0 0-16,0 0 0,0-21 0,-21 21 16,21 0-16,21 0 0,-21-21 0,0 21 15,0 0-15,0 0 0,-21 0 16,21-21-16,0 21 0,0 0 0,-21 0 16,21 0-16,0 0 0,0-22 0,0 22 15,-21 0-15,21 0 0,-21 0 16,21 0-16,0 0 0,-21-21 0,359 0 31,-359 21-31,21 0 0,-21 0 0,21 0 16,0-21-16,-21 21 0,21 0 15,-21 0-15,21 0 0,-22-21 0,22 21 16,-21 0-16,21 0 0,0 0 16,-21-21-16,21 21 0,-21 0 0,0 0 15,0 0-15,-1 0 0,1-22 0,0 22 16,0 0-16,0 0 0,21 0 15,-21 0-15,-1-21 0,-20 21 0,21 0 16,0 0-16,0 0 0,21-21 16,-22 21-16,22 0 0,-21 0 0,21-21 15,-21 21-15,0 0 0,0-21 0,0 0 16,-1 21-16,1 0 0,0 0 16,21-22-16,-21 22 0,0 0 15,-22 0-15,22 0 0,-21-21 0,0 21 16,-1 0-16,22 0 0,-21 0 15,21 0-15,-22 0 0,22 0 0,-21 0 16,-1 0-16,22 0 0,-21 0 16,0 0-16,-1 0 0,1 0 0,0 0 15,-1 0-15,1 0 0,0 0 16,20 0-16,-20 0 0,0 0 0,232 0 31,-232 0-31,0 0 0,-1 0 0,1 0 16,0 21-16,-1-21 0,22 0 15,-21 0-15,-1 0 0,1 22 0,0-22 16,-1 0-16,1 0 0,-21 21 16,20-21-16,1 0 0,-22 0 0,22 0 15,-21 21-15,20-21 0,-20 0 0,-1 0 16,1 0-16,-1 0 0,-20 0 16,-1 21-16,0-21 0,1 0 0,-22 0 15,21 0-15,-21 0 0,0 0 0,22 0 16,-22 0-16,0 0 0,0 0 15,0 0-15,1 0 16,-1 0-16,0 0 0,0 0 16,0 0-16,0 0 0,1-21 15,-1 21-15,0 0 0,0 0 16,0 0-16,22 0 0,-22 0 16,0 0-16,0 0 0,0 0 0,0 0 15,1 0-15,-1 0 0,0 0 0,0 0 16,0 0-16,0 0 0,1 0 15,-1 0-15,0 21 16,0-21-16,0 0 16,0 0 15,1 0 47,-1 0-62,0 0-1,0 0-15,0 0 16,0 0-16,1 21 16,-1-21-16,0 0 0,0 0 15,0 0-15,0 0 0,1 0 0,-1 0 16,0 0-16,0 0 0,0 0 15,22 0-15,-22 0 0,0 0 0,0 0 16,0 0-16,0 0 0,1 0 0,-1 0 16,0 0-16,0 0 15,0 0-15,0 0 0,1 0 16,-1 0-16,0 0 0,0 0 16,0 0-16,0 0 0,1 0 15,-1 0-15,0 0 0,0 0 0,21 0 16,-20 0-16,-1 0 0,0 0 15,21 0-15,-21 0 0,22 0 0,-22 0 16,0 0-16,21 0 0,-20 0 16,-1 0-16,21 0 0,-21 0 15,0 0-15,1 0 0,-1 0 0,0 0 16,21 0-16,-21 0 0,1 0 0,20 0 16,-21 0-16,43 0 15,-43 0-15,0 0 0,21 0 0,-21 0 16,22 0-16,-22 0 0,21 0 0,-21 0 15,22 0-15,-1 0 0,0-21 16,-20 21-16,20 0 0,0 0 0,1 0 16,-1 0-16,0 0 0,1-21 15,-22 21-15,21 0 0,0 0 0,-20-21 16,20 21-16,127-43 31,-126 43-31,-1 0 0,0 0 0,22-21 16,-22 21-16,22 0 0,-22 0 0,21-21 15,-20 21-15,20 0 0,-20 0 16,20-21-16,-21 21 0,1 0 0,20 0 16,-20-21-16,-1 21 0,0-21 15,-21 21-15,22 0 0,-1 0 0,22-22 16,-22 22-16,0 0 0,1 0 0,20 0 16,-21 0-16,22 0 0,-22 0 15,22 0-15,-1 0 0,1 0 16,-22 0-16,22 0 0,-22 0 15,21 0-15,-20 0 0,-1 0 0,0 0 16,1 0-16,-1 0 0,0 0 0,22 0 16,-22 0-16,1 0 0,-1 0 15,0 0-15,1 0 0,-1 0 0,21 0 16,-20 0-16,-1 0 0,0 0 16,1 0-16,-1 0 0,22 0 0,-22 0 15,0 0-15,1 0 0,-1 0 0,-21 0 16,21 0-16,-20 0 0,20-21 15,-21 21-15,0 0 0,0 0 0,1 0 16,-1 0-16,0 0 0,0 0 16,0 0-16,0 0 0,1 0 15,-1 0-15,0 0 0,0 0 16,0 0-16,0 0 0,1 0 16,-1 0-16,0 0 0,0 0 15,0 0-15,22 0 0,-22 0 16,0 0-16,0 0 0,21 0 0,-20 0 15,20 0-15,-21 21 0,21-21 0,-20 0 16,-1 0-16,21 22 0,-21-22 16,22 0-16,-1 21 0,0-21 0,1 0 15,-1 21-15,-21-21 0,21 21 16,1-21-16,-1 0 0,-21 0 0,22 0 16,-1 0-16,0 0 0,-21 0 15,22 0-15,-22 0 0,21 0 16,-21 0-16,1 0 0,20 0 0,-21 0 15,0 0-15,22 0 0,-22 0 16,0 0-16,21 0 0,-21 0 0,1 0 16,-1 0-16,0 0 0,0 0 0,0 0 15,0 0-15,1 0 0,-1-21 16,0 21-16,0-21 0,0 21 0,0 0 16,1 0-16,-22-21 0,21 21 15,0 0-15,0-22 0,0 22 16,0 0-16,-21-21 15,22 21-15,-1 0 16,0 0-16,-21-21 16,21 21-16,0 0 15,0 0-15,1 0 16,-22-21 0,21 21-16,0 0 15,-21-21 1,21 0-1,-21-1 1,0 1 0,0 0-1,0 0 1,0 0-16,0 0 16,0-1-16,0 1 15,0 0-15,0 0 16,0 0-1,0 0 1,0-1-16,0 1 16,21 21-1,-21-21-15,0 0 16,0 0 0,21 21-16,-21-21 0,0-1 15,0 1 1,22 21-16,-22-21 0,0 0 15,0 0 1,0 0-16,0-1 16,21 22-16,-21-21 0,21 0 15,-21 0-15,0 0 16,21 0 0,-21-1-1,0 1-15,0 0 16,0 0-1,0 0-15,0 0 16,0-1-16,0 1 0,0 0 16,0 0-16,0 0 0,0 0 15,0-1-15,0 1 16,0 0-16,0 0 0,0 0 16,0 0-16,0-1 15,0 1-15,0 0 16,0 0-16,0 0 0,0 0 15,-21 21-15,21-22 0,-21 1 16,21 0-16,-21 21 16,21-21-16,-22 21 0,22-21 15,-21 21-15,21-21 0,0-1 0,-21 1 16,0 0-16,21 0 16,0 0-1,-21 0-15,21-1 16,0 1-16,0 0 15,-21 21 1,21-21-16,0 0 16,0 0-16,-22 21 0,22-22 15,-21 22-15,21-21 16,-21 21-16,21-21 16,-21 21-16,0 0 0,21-21 15,-21 21-15,21-21 0,-22 21 0,1 0 31,0-21-31,0 21 16,0 0-16,0 0 16,-1 0-16,1 0 0,0 0 0,-21 0 15,21 0-15,-1-22 0,1 22 16,0 0-16,0 0 0,-21 0 0,20 0 16,-20 0-16,0 0 0,21-21 15,-1 21-15,-20 0 0,21 0 0,-21 0 16,-1 0-16,22-21 0,-21 21 15,-1 0-15,1 0 0,21 0 0,-21-21 16,-1 21-16,22 0 0,-21 0 16,-1 0-16,1 0 0,0-21 0,-22 21 15,22 0-15,0 0 0,-1 0 16,-20-21-16,20 21 0,1 0 0,0 0 16,-1 0-16,-20 0 0,21-22 15,-1 22-15,1 0 0,0 0 0,20 0 16,-20 0-16,0 0 0,-1 0 0,22-21 15,-21 21-15,0 0 16,-1 0-16,22 0 0,-21-21 0,-1 21 0,1 0 16,0 0-16,-1 0 15,1-21-15,0 21 0,-1 0 0,1-21 16,0 21-16,-1 0 0,1 0 0,0 0 16,-1-21-16,1 21 0,0 0 15,21 0-15,-22 0 0,1 0 0,0 0 16,-1 0-16,22-22 0,-21 22 15,-1 0-15,22-21 0,-21 21 0,0 0 16,20 0-16,-20 0 0,21 0 16,-21 0-16,-1 0 0,22-21 15,-21 21-15,-1 0 0,1 0 0,0 0 0,-1 0 16,22-21-16,-21 21 16,0 0-16,-22 0 0,22 0 0,21 0 15,-22-21-15,1 21 0,0 0 16,20 0-16,1 0 0,-21 0 0,21 0 15,0 0-15,-22 0 0,22 0 16,0 0-16,-21 0 0,20 0 0,1 0 16,-21 0-16,21 0 0,-22 0 0,22 0 15,0 0-15,0 0 0,-21 0 16,20 0-16,1 0 0,0 0 16,-21 0-16,21 0 0,-1 0 0,-20 0 15,0 0-15,21 0 0,-1 0 0,-20 0 16,21 0-16,0 0 15,-22 0-15,22 0 0,0 21 0,-21-21 16,21 0-16,-22 0 0,22 0 0,-21 0 16,21 0-16,-1 21 0,1-21 15,0 0-15,0 0 0,0 0 0,0 0 16,-1 0-16,1 0 0,0 21 16,0-21-16,0 0 0,0 0 15,-1 0-15,1 0 0,0 0 16,0 0-16,0 0 0,-22 0 15,22 0-15,0 0 0,-21 0 16,21 0-16,-1 0 0,-20 0 16,21 0-16,-21 0 0,-1 0 0,22 0 15,-21 0-15,-1 0 0,1 0 16,0 0-16,-22 0 0,22 0 0,0 0 16,-22 0-16,22 0 0,-22 0 0,-20 0 15,20 0-15,-42 0 0,22 0 16,-22 0-16</inkml:trace>
  <inkml:trace contextRef="#ctx0" brushRef="#br0" timeOffset="-139610.83">20870 7811 0,'-21'0'16,"21"-22"46,21 22-46,-21-21-16,21 21 15,1 0 17,-22-21-17,21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5850-CAEE-40C4-938D-D15C13C44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91533-0317-4FC8-A372-DEDF19DCE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48EB6-A277-450D-9592-9C9087B6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6525-3D04-47D3-9966-BA3641A5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5A90-A9C0-4D67-B07D-A7128817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2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687-EB1E-4035-9DA7-BCB45E08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5D191-E4D5-4071-878E-06E723D5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6AA9-11F1-4C37-AA9D-C4DB4B38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02F6-916A-4712-85E9-1ABA972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AAAC7-91C0-4536-BBC6-37841427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9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1B440-B8AF-429B-9EAB-0925DA135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71D01-935E-4039-9BAF-E666BBFA5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3B07-15EB-47CC-B641-57C624A9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8D8C-37B5-4638-9533-8CD655AB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8D46-5D9D-446E-8E33-54A14A5C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1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F6C2-5FCD-4233-AA49-F108A671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310EB-C39B-4AFD-8231-9678567D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D31E5-4119-4F73-B9CF-7A139334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6E184-B6EE-47A1-80C4-DB289785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33CF-EDA5-4F02-92BC-AFD877E0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5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7683-62AE-4AA0-A215-668DC3B3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B8304-A23E-4468-89B4-D93D03D3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CAA9-139B-4BA6-99D6-4107388B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4DA6-4281-4DF5-9D2A-A947F773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0FA3-D4F9-4FD6-9F48-8B7CF0B3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777F-F80F-4752-8E0E-5B437A5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A161-DD7D-41EA-89EF-997C239D8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8B918-2DEA-49BB-A95B-0CF80354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0EE88-E06A-45E2-81E8-4CA2AB55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B01F-3109-4852-918E-87359B4E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64E7-8119-47DE-BEA3-2E27B960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068-E790-4D93-A5FE-D5063F02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FE575-56C9-4726-8E98-87D15FED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FC163-D2E6-47A5-BE20-DC0630AA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45707-4D29-40BC-B407-829DEC2A9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04425-C571-4C90-9743-A32CFC24F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71F3E-5FAD-46A0-A790-E21DF74B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9942A-97A8-4254-BAC4-6A3206CF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A61F2-AB5C-4B12-8BB3-CE181E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4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321A-AB62-4B69-9455-F37C7E06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FE2BD-359F-49EB-8318-B0412EC9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7E275-68F0-4CA6-8A5B-C1E40565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C93D0-AB3E-4378-AF7F-5B59D7FC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5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28645-EEBE-431E-9194-FC8A6EF8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5DC2A-3C91-4A85-A713-960D4644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2E02-2807-4E11-9611-D57A75B8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5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A089-9E53-4B84-9D05-BCB62FB5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48C1-0F8B-4E5D-A5EE-DC4F2FEF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73A64-76D3-440F-8BCD-AFD9523D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163A0-E6D3-427C-BF1E-CBD7BE10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EB8E-18E3-48D1-802B-10596900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480D2-FA22-4F63-BA06-B9B52DA4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4860-8A83-44A1-86F5-869B6F90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C6EBB-B64E-47D6-AAC9-8D41264D6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FF96-4316-455C-83E9-32EB1B77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6106-4AB4-4B29-B4A0-BD091E81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3C05C-4E1F-4D4B-AE69-03B1E349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62F8-3D1B-4A94-927B-278A3600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67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2B5BD-D6BF-458B-9046-F34A92C8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7B0A-637A-463B-9AE5-63761F55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7FD9-A393-4FCB-A27E-D0FB88740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0F9D-C7EC-4B86-8B04-C4B7B3F4E5A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4B91-3B08-49E0-AE0C-C23A1514A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20D3-0075-4011-B838-4363008E9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1C42-C2DD-4319-B83A-D15279334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15AD-7A0C-457B-9413-487A959F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EDA9-E0C2-43A2-B163-853A0F46E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178B0D-81D4-45B6-A91E-6BD2E17A2E20}"/>
                  </a:ext>
                </a:extLst>
              </p14:cNvPr>
              <p14:cNvContentPartPr/>
              <p14:nvPr/>
            </p14:nvContentPartPr>
            <p14:xfrm>
              <a:off x="0" y="0"/>
              <a:ext cx="97005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178B0D-81D4-45B6-A91E-6BD2E17A2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7192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27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15AD-7A0C-457B-9413-487A959F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EDA9-E0C2-43A2-B163-853A0F46E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920D7E-42E1-43D7-8E46-7D68201FA3ED}"/>
                  </a:ext>
                </a:extLst>
              </p14:cNvPr>
              <p14:cNvContentPartPr/>
              <p14:nvPr/>
            </p14:nvContentPartPr>
            <p14:xfrm>
              <a:off x="0" y="0"/>
              <a:ext cx="9495000" cy="54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920D7E-42E1-43D7-8E46-7D68201FA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513720" cy="54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42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15AD-7A0C-457B-9413-487A959F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EDA9-E0C2-43A2-B163-853A0F46E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364091-ECDF-4D20-875A-058786887816}"/>
                  </a:ext>
                </a:extLst>
              </p14:cNvPr>
              <p14:cNvContentPartPr/>
              <p14:nvPr/>
            </p14:nvContentPartPr>
            <p14:xfrm>
              <a:off x="274320" y="281880"/>
              <a:ext cx="9540720" cy="592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364091-ECDF-4D20-875A-0587868878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72520"/>
                <a:ext cx="955944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35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15AD-7A0C-457B-9413-487A959F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EDA9-E0C2-43A2-B163-853A0F46E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6F382C-B239-4874-817C-3CC3B7F896BD}"/>
                  </a:ext>
                </a:extLst>
              </p14:cNvPr>
              <p14:cNvContentPartPr/>
              <p14:nvPr/>
            </p14:nvContentPartPr>
            <p14:xfrm>
              <a:off x="350640" y="15120"/>
              <a:ext cx="9007200" cy="550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6F382C-B239-4874-817C-3CC3B7F89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5760"/>
                <a:ext cx="902592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22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15AD-7A0C-457B-9413-487A959F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EDA9-E0C2-43A2-B163-853A0F46E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6C1260-66BC-4138-8B04-BD28A7708762}"/>
                  </a:ext>
                </a:extLst>
              </p14:cNvPr>
              <p14:cNvContentPartPr/>
              <p14:nvPr/>
            </p14:nvContentPartPr>
            <p14:xfrm>
              <a:off x="1044000" y="236160"/>
              <a:ext cx="794016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6C1260-66BC-4138-8B04-BD28A77087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226800"/>
                <a:ext cx="795888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32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15AD-7A0C-457B-9413-487A959F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EDA9-E0C2-43A2-B163-853A0F46E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B193BF-0E2E-45EF-82FB-1E3BACF02827}"/>
                  </a:ext>
                </a:extLst>
              </p14:cNvPr>
              <p14:cNvContentPartPr/>
              <p14:nvPr/>
            </p14:nvContentPartPr>
            <p14:xfrm>
              <a:off x="312480" y="53280"/>
              <a:ext cx="925848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B193BF-0E2E-45EF-82FB-1E3BACF02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43920"/>
                <a:ext cx="927720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84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15AD-7A0C-457B-9413-487A959F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EDA9-E0C2-43A2-B163-853A0F46E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3813FD-8E90-486C-864F-9D0790219445}"/>
                  </a:ext>
                </a:extLst>
              </p14:cNvPr>
              <p14:cNvContentPartPr/>
              <p14:nvPr/>
            </p14:nvContentPartPr>
            <p14:xfrm>
              <a:off x="91440" y="0"/>
              <a:ext cx="9594000" cy="45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3813FD-8E90-486C-864F-9D07902194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-9360"/>
                <a:ext cx="9612720" cy="45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668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15AD-7A0C-457B-9413-487A959F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EDA9-E0C2-43A2-B163-853A0F46E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594EF0-6607-478E-AD71-D11627E49B26}"/>
                  </a:ext>
                </a:extLst>
              </p14:cNvPr>
              <p14:cNvContentPartPr/>
              <p14:nvPr/>
            </p14:nvContentPartPr>
            <p14:xfrm>
              <a:off x="365760" y="198000"/>
              <a:ext cx="4976280" cy="613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594EF0-6607-478E-AD71-D11627E49B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88640"/>
                <a:ext cx="4995000" cy="61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94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15AD-7A0C-457B-9413-487A959F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EDA9-E0C2-43A2-B163-853A0F46E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1DF88E-2428-48C6-99BE-7AF5F0CC8081}"/>
                  </a:ext>
                </a:extLst>
              </p14:cNvPr>
              <p14:cNvContentPartPr/>
              <p14:nvPr/>
            </p14:nvContentPartPr>
            <p14:xfrm>
              <a:off x="122040" y="0"/>
              <a:ext cx="9898560" cy="66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1DF88E-2428-48C6-99BE-7AF5F0CC80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991728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51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2021-11-03T02:41:31Z</dcterms:created>
  <dcterms:modified xsi:type="dcterms:W3CDTF">2021-11-03T03:28:47Z</dcterms:modified>
</cp:coreProperties>
</file>