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35:31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2011 0,'-21'0'31,"0"0"-15,0 0-16,0 0 15,-1 0-15,1 0 0</inkml:trace>
  <inkml:trace contextRef="#ctx0" brushRef="#br0" timeOffset="831.73">1863 656 0,'0'0'0,"0"-21"0,0 0 16,0 0-16,-22 0 15,22-1-15,-21 1 0,0 0 0,21 0 16,0 0-16,-21 0 15,21-1-15,-21 22 0,21 22 32,0-1-17,0 0-15,0 21 0,21 1 0,-21-1 16,21 0-16,-21 22 0,0 20 16,0-20-16,0-1 0,0 22 15,0-21-15,0-1 0,0 1 0,0-22 16,0 21-16,0-20 0,0-1 15,-21 0-15,21-20 0,-21 20 0,21-21 16,0 0-16,0 0 0,0 1 16,-21-22-1,21-22 1,-22 1-16,22 0 0,0 0 16,0-21-16,0-1 0</inkml:trace>
  <inkml:trace contextRef="#ctx0" brushRef="#br0" timeOffset="1725.85">1439 720 0,'0'0'0,"-21"0"0,0-21 0,21-1 0,-21 1 16,0 0-16,21-21 0,-22 21 15,22-1-15,0-20 0,0 21 16,0-21-16,0 20 0,0-20 15,0 0-15,0 21 0,0-22 16,0 1-16,22 21 0,-1-22 0,0 22 16,21 0-16,1-21 0,-1 42 15,21-21-15,-20 21 0,-1 0 16,0 0-16,22 21 0,-22 21 0,1 0 16,-22 1-16,21 20 0,-21 1 15,-21-1-15,0 1 0,0-1 0,0 1 16,0-1-16,0 1 0,-21-1 15,0 1-15,0-1 0,0 1 16,-22-1-16,22-20 0,0-1 16,-21 0-16,20 1 0,-20-22 15,21 0-15,0 0 0,0 0 0,-1 0 16,1-21-16,0 0 16,0 0-16,0 0 0,0-21 15,21 0-15,-22 0 16,22 0-16,0 0 0,0-1 15,0 1-15,0 0 0,0 0 0,0 42 32,22 0-32,-1 0 0,-21 1 15,21-1-15,-21 0 0,21 21 16,0-21-16,-21 22 0,0-22 16,21 21-16,1-21 0,-1 1 15,-21 20-15,21-21 0,0 0 16,0 22-16,0-22 0,1 0 0,-1 0 15,0-21-15,0 21 0,0-21 16,0 21-16,1-21 0,20 0 0,-21 0 16,0-21-16,22 0 0,-22 0 15,21 0-15,-21 0 0,22-1 0,-22 1 16,21-21-16,-21 21 0,0-22 16,1 22-16,20-21 0,-21 21 15,-21-22-15,21 22 0,-21 0 16,21 0-16,-21 0 0,0 0 0,0-1 15,0 1-15,-21 21 32,0 0-32,0 21 15,0 1-15,0-1 0,21 0 16,-22 0-16,22 0 0,-21 0 0,0 22 16,21-22-16,0 0 0,0 21 15,0-20-15,0-1 0,0 0 0,0 0 16,0 0-16,21 0 0,0 1 15,1-22-15,-1 21 0,0-21 16,0 0-16,0 0 16,0 0-16,1 0 0,-1 0 15,0 0-15,0-21 0,0 21 0,0-22 16,1 22-16,-1-21 0,0 0 16,0 0-16,0 0 0,0 0 0,1-1 15,-22 1-15,21 0 0</inkml:trace>
  <inkml:trace contextRef="#ctx0" brushRef="#br0" timeOffset="4167.29">2752 1185 0,'0'0'0,"42"-21"31,-42 42-15,0 1 0,0-1-16,0 0 0,0 21 15,0-21-15,0 1 0,0-1 16,0 21-16,0-21 0,0 0 0,0 1 15,0-1-15,0 0 0,0 0 16,0 0-16,21-21 16,0 0-16,0 0 15,1 0-15,-1 0 0,0 0 16,0-21-16,-21 0 16,21 0-16,0 0 0,-21-1 0,22-20 15,-1 21-15,-21 0 0,21-22 0,0 22 16,-21 0-16,0 0 0,21 0 15,-21 0-15,21-1 0,-21 1 16,0 42 15,0 1-15,0-1-16,0 0 0,0 0 0,0 0 16,0 0-16,0 1 0,0-1 15,0 21-15,0-21 0,0 0 0,0 1 16,0-1-16,0 0 15,0 0-15,0 0 0,22-21 16,-1 0-16,0 0 0,0 0 16,21 0-16,-20 0 15,-1-21-15,0 21 0,21-21 16,-21 0-16,1 21 0,-1-21 0,0-1 16,0-20-16,0 21 0,0 0 15,1 0-15,-1-1 0,0 1 0,-21-21 16,0 21-16,21 0 0,-21-1 15,21 22-15,-21-21 0,0 0 0,0 0 16,0 42 31,0 0-47,0 0 16,-21 1-16,21-1 0,-21 0 15,21 0-15,-21 0 0,21 0 0,-21 1 16,21-1-16,-22 0 0,22 0 15,0 0-15,0 0 0,0 1 16,0-1-16,0 0 16,0 0-16,22-21 0,-1 0 15,0 0-15,0 0 16,0 0-16,0 0 0,1 0 16,-1 0-16,0-21 0,0 0 15,21 21-15,-20-21 0,-1-1 0,0 1 16,0 0-16,21 0 0,-20-21 15,-1 20-15,0 1 0,0-21 16,0 21-16,0 0 0,1-1 0,-22 1 16,0 0-16,21 0 0,-21 0 15,-21 21 17,-1 21-32,1 0 0,0-21 15,21 21-15,0 0 0,-21 1 16,21-1-16,-21 0 0,21 21 0,0-21 15,0 1-15,0-1 16,0 0-16,0 0 0,0 0 16,0 0-16,21-21 0,-21 22 15,21-1-15,-21 0 16,21-21-16,-21 21 16,-21-21 15,0 0-31,0 0 15,0-21-15,-1 0 0,1 21 16,21-21-16,-21 21 0,21-22 16,-21 22-16,21-21 0,-21 21 15,21 21 32,0 1-47,0-1 16,0 0-16,21 0 15,0 0-15,0-21 0,-21 21 16,21-21-16,1 0 0,-1 0 16,0 0-16,0 0 0,0 0 0,0 0 15,1 0-15,-1 0 0,0 0 16,0-21-16,0 21 0,0-21 0,1 0 16,-1 0-16,21 0 0,-21-1 15,0-20-15,1 21 0,-1-21 16,0 20-16,21 1 0,-21-21 15,1 21-15,-22 0 0,21-1 0,0 1 16,-21 0-16,0 0 16,0 42 15,0 0-31,0 0 0,0 1 16,0-1-16,-21 0 0,21 21 15,0-21-15,0 1 0,-21-1 0,21 0 16,0 0-16,0 0 0,0 0 0,0 1 15,0-1-15,0 0 16,21-21-16,0 0 16,0 0-16,0 0 0,0 0 15,1 0-15,20 0 0,-21-21 0,0 21 16,22-21-16,-22-1 0,0 22 16,21-21-16,-21 0 0,1 0 0,-1 0 15,0 0-15,0-1 0,0 1 16,0 0-16,1 0 0,-1 0 0,-21 0 15,0-1-15,21 22 0,-21-21 16,21 21-16,-21 21 47,0 1-47,0-1 16,0 0-16,-21 0 0,21 0 15,0 0-15,0 1 0,0-1 0,0 0 16,0 0-16,0 0 15,0 0-15,0 1 0,0-1 16,21-21-16,0 0 16,0 0-16,1 0 0,-1 0 15,0 0-15,0 0 0,0 0 16,0 0-16,-21-21 0,22-1 16,-1 22-16,-21-21 0,0 0 0,0 0 15,0 0-15,0 0 16,0-1-16,0-20 0,0 21 15,0 0-15,0 0 0,0-1 16,-21 22-16,-1-21 0,22 0 0,-21 21 16,0 0-16,0 0 0,0 0 15,0 0-15,-1 0 0,1 0 32,42 0-1,1 0-31,-1-21 0,0 21 0,0 0 15,0-21-15,0 21 0,22-21 0,-22 21 16,0-22-16,21 22 16,-20 0-16,-1 0 0,0-21 0,0 21 15,21 0-15,-20 0 0,-1 0 16,0 0-16,0 21 0,0 1 16,-21-1-16,0 0 15,0 0-15,0 0 0,0 0 16,0 1-16,0-1 0,0 0 15,0 0-15,0 0 0,0 0 0,0 1 16,0-1-16,0 0 0,0 0 16,0 0-16,0 0 0,0 1 0,0-1 15,-21 0-15,21 0 16,-21 0-16,21 0 0,0 1 16,0-44 30,0 1-30,0 0-16,0 0 0,0 0 16,0 0-16,0-1 0,0 1 15,0 0-15,21 0 0,0 0 0,-21-22 16,21 22-16,-21 0 0,22 0 16,-1 0-16,0-22 0,0 22 15,21 0-15,-20 0 0,-1 21 0,21-21 16,0 0-16,-20 21 0,20 0 15,-21 0-15,21 0 0,-20 0 0,-1 0 16,21 0-16,-21 21 0,0 0 16,1 0-16,-22 0 0,21 0 15,-21 22-15,0-22 0,0 0 16,0 0-16,0 22 0,0-22 0,0 0 16,0 0-16,0 0 0,0 0 15,-21 1-15,21-1 0,-22 0 0,22 0 16,-21 0-16,21 0 0,0 1 31,-21-22-31,0 0 16,0-22-1</inkml:trace>
  <inkml:trace contextRef="#ctx0" brushRef="#br0" timeOffset="4675.83">4466 741 0,'0'0'0,"-21"0"0,21 21 15,-21-21-15,21 21 0,0 0 16,0 1-1,21-22 1,0 0-16,0 0 16,0 0-16,-21-22 15,22 22-15,-22-21 0,0 0 16,0 0 0,0 0-16,-22 0 15,1 21-15,0 0 16,0 0-16,0 0 0,0 21 15,-1 0 1,1 0-16,0 0 0,0-21 16,21 21-16,-21-21 0,0 0 15,-1 22-15</inkml:trace>
  <inkml:trace contextRef="#ctx0" brushRef="#br0" timeOffset="5115.58">3154 783 0,'0'21'16,"21"-21"15,0 0-31,0 0 16,0 0-16,1 0 0,-1-21 15,-21 0-15,0 0 16,0 0-1,-21 21 1,-1 0-16,1 0 16,0 0-16,0 0 0,0 0 15,21 21 1,-21-21-16,21 21 0,0 0 16,0 0-16,0 1 15,0-1-15,0 0 16,21 0-16</inkml:trace>
  <inkml:trace contextRef="#ctx0" brushRef="#br0" timeOffset="5947.79">762 1101 0,'0'0'0,"-21"21"0,21 21 0,0 1 16,0-1-16,0 0 0,-21 1 16,21-1-16,0 0 0,-22 1 15,22-1-15,0 0 0,0 1 16,0-1-16,0-21 0,0 21 0,0 1 15,0-22-15,0 0 0,0 0 16,0 0-16,0 1 0,0-44 47,0 1-47,0 0 16</inkml:trace>
  <inkml:trace contextRef="#ctx0" brushRef="#br0" timeOffset="6251.6">952 1651 0,'0'0'0,"22"42"31,-1-42-16,0 0-15,-21-21 0,21 0 16,-21 0-16,0 0 16,0 0-1,0-1-15,-21 22 16,0 0 0,0 22-1,21-1-15,0 0 16,0 0-16,0 0 15,0 0-15</inkml:trace>
  <inkml:trace contextRef="#ctx0" brushRef="#br0" timeOffset="8123.46">889 2752 0,'0'-21'0,"0"-1"62,0 1-46,0 0-1,21 21-15,-21-21 0,0 0 0,21 21 16,-21-21-16,21 21 16,-21-22-16,22 1 0,-1 21 15,0-21-15,0 21 16,-21-21-16,21 0 0,0 21 16,1 0-16,-1 0 0,0 0 15,0 21-15,0 0 16,0 0-16,-21 22 0,0-22 15,22 21-15,-22 0 0,0 22 0,0-22 16,0 1-16,0-1 0,0 0 16,0 1-16,-22-1 0,1 21 0,0-20 15,0-1-15,0 0 0,-22 1 16,22-1-16,0 0 0,-21-20 16,21 20-16,-1-21 0,1 0 15,0 0-15,0-21 0,0 22 16,0-22-16,-1 0 0,1 0 0,0 0 15,21-22-15,-21 1 0,0 21 16,0-21-16,21-21 0,0 21 0,0-22 16,-22 22-16,22-21 0,0-1 15,0 22-15,0-21 0,0 21 0,0-22 16,22 22-16,-22 0 0,21 0 16,0 0-16,0 21 15,0-21-15,0 21 0,1 0 16,-1 0-16,0 21 15,0 0-15,0-21 0,0 21 0,1 0 16,-1 0-16,0 1 0,-21-1 16,21 21-16,0-21 0,-21 0 0,0 22 15,0-22-15,21 21 0,-21-21 16,0 1-16,0-1 0,0 0 16,0 0-16,0 0 0,0 0 0,0 1 15,0-1 1</inkml:trace>
  <inkml:trace contextRef="#ctx0" brushRef="#br0" timeOffset="8343.34">1609 3112 0,'0'0'16,"21"0"0,-21-22 15</inkml:trace>
  <inkml:trace contextRef="#ctx0" brushRef="#br0" timeOffset="9226.99">2942 2773 0,'21'-21'31,"0"0"-31,1 21 0,-1-22 0,0 1 16,0 0-16,0 0 0,0 0 15,1 0-15,20-1 0,-21 1 16,0 0-16,0-21 0,22 21 0,-22-1 16,-21-20-16,0 21 0,21 0 15,-21 0-15,0-1 0,0 1 0,-21 0 16,0 21-16,0 0 0,-22-21 15,22 21-15,-21 0 0,-1 0 0,22 0 16,-21 21-16,0 0 0,20-21 16,-20 21-16,0 1 0,21 20 0,-1-21 15,1 0-15,0 0 0,0 1 16,21-1-16,0 21 0,0-21 0,0 0 16,0 1-16,21-1 0,0 0 15,0 0-15,1 0 0,-1 0 16,0 22-16,0-22 0,21 0 15,-20 21-15,20-20 0,-21-1 0,21 21 16,-20-21-16,20 22 0,-21-22 16,0 0-16,0 21 0,1-21 0,-22 1 15,0 20-15,0-21 0,0 0 16,-22 22-16,1-22 0,0 0 0,-21 0 16,21 0-16,-1 0 0,-20-21 15,0 0-15,21 0 0,-22 0 0,22 0 16,-21 0-16,-1-21 0,22 0 15,-21 0-15,21 0 0,0-22 0,-22 22 16,22 0-16,0-21 16,0 21-16,0-22 0,21 22 0,0 0 15,0-21-15,0 20 0,0 1 16,0 0-16,0 0 16,21 21-16,0-21 0,0 21 15,21 0-15,-20 0 0,20-21 0,-21 21 16</inkml:trace>
  <inkml:trace contextRef="#ctx0" brushRef="#br0" timeOffset="9711.71">3598 2773 0,'0'0'0,"0"21"15,0 0-15,-21 0 0,0 22 0,0-22 16,0 0-16,21 0 0,-22 22 16,1-22-16,0 0 0,21 0 0,0 21 15,-21-20-15,21-1 0,0 0 16,0 0-16,0 0 0,0 0 0,0 1 16,0-1-16,0 0 0,21-21 0,0 0 15,0 0-15,22 0 16,-22 0-16,0 0 0,21-21 15,-20 0-15,20-1 0,-21 1 16,21 0-16,-20 0 0,-1 0 0,0 0 16,0-22-16,0 22 0,-21-21 15,21 21-15,-21-22 0,0 1 0,0 21 16,0-22-16,-21 22 0,0 0 0,0 0 16,0 0-16,0 0 0,-1 21 15,1 0-15,-21 0 0,21 0 0,-22 0 16,22 21-16,-21-21 0,21 21 15,0 0-15,-1 0 0,1 0 16,21 1-16,-21 20 0,21-21 0,0 0 16,0 0-16,0 1 0,0-1 15,0 0-15,0 0 0,21 0 16,22-21-16,-22 21 0,0-21 0,0 0 16,0 0-16,22 0 0,-22 0 15</inkml:trace>
  <inkml:trace contextRef="#ctx0" brushRef="#br0" timeOffset="10139.46">3958 2900 0,'0'-21'16,"0"0"-16,0-1 15,0 1-15,0 0 16,21 21-16,0 0 15,1 0-15,-1 0 0,0 0 16,0 0-16,0 21 0,0-21 16,1 21-16,-1 1 0,-21-1 15,21 0-15,-21 0 0,21 0 0,-21 22 16,0-22-16,0 0 0,0 0 16,0 0-16,0 0 0,0 1 15,0-1-15,0 0 0,0 0 16,-21-21-1,21-21 1,0 0-16,0 0 16,0-1-16,0 1 0,0 0 0,0 0 15,0 0-15,21 0 0,0-1 0,-21 1 16,21 0-16,-21-21 0,22 21 16,-1-1-16,0 1 0,0 0 15,-21 0-15,21 21 0,0-21 16,-21 0-16,22-1 0,-1 22 15,-21-21-15,21 21 16,0-21-16,0 21 0</inkml:trace>
  <inkml:trace contextRef="#ctx0" brushRef="#br0" timeOffset="10647.18">4741 2328 0,'0'0'0,"0"-21"15,0 42 17,0 1-32,0 20 15,-21-21-15,21 21 0,0 1 16,-21-1-16,21 0 0,-21 1 16,0-1-16,21 0 0,0 1 0,-22-1 15,22 0-15,-21 1 0,21-22 16,-21 21-16,21-21 0,0 22 0,0-22 15,0 0-15,0 0 0,0 0 0,0 1 16,0-1-16,0 0 0,21-21 16,0 0-16,1 0 0,-1 0 0,0 0 15,0 0-15,0 0 0,0-21 16,22 0-16,-22 21 0,0-22 0,21 1 16,-20 0-16,-1 0 0,0 0 15,0 0-15,0-22 0,0 22 16,-21 0-16,0 0 0,22 21 0,-22-21 15,21 21-15,-21 21 47,0 0-47,0 0 0,-21 0 0,-1 0 16,22 1-16,0-1 0,0 0 16,0 0-16,0 0 15,0 0-15,22-42 47,-22 0-47</inkml:trace>
  <inkml:trace contextRef="#ctx0" brushRef="#br0" timeOffset="10920.02">5207 2519 0,'0'0'0,"-21"0"31,21-21 0,0 0 1,21-1-32,-42 22 62,0 0-46,-1 0-16,1 0 0</inkml:trace>
  <inkml:trace contextRef="#ctx0" brushRef="#br0" timeOffset="11131.36">4276 2752 0,'0'0'0,"0"21"15,-22-21 1,44 0-16,-1 0 16,0 0-16,0 0 0,0 0 15,0 0-15,22-21 0,-22 21 0,21 0 16,1 0-16,-22-21 0,21 21 0,0 0 15,1 0-15,-1 0 16</inkml:trace>
  <inkml:trace contextRef="#ctx0" brushRef="#br0" timeOffset="11671.05">5503 2773 0,'-42'0'15,"21"0"1,21 21-16,-21-21 0,21 21 0,-22 0 16,1-21-16,21 22 0,0-1 15,0 0-15,-21 0 0,21 0 0,-21 0 16,21 1-16,0-1 0,0 0 15,0 0-15,0 0 0,0 0 16,0-42 47,0 0-63,0 0 0,0 0 15,0 0-15,0-1 16,0 1-16,0 0 0,21 0 0,0-21 15,0 20-15,22-20 0,-22 21 0,21 0 16,1 0-16,-22-1 0,21 1 16,0 0-16,-20 21 0,20 0 0,-21 0 15,21 0-15,-20 0 0,-1 21 16,0 0-16,0 1 0,0-1 0,0 0 16,-21 0-16,22 0 0,-22 22 15,0-22-15,0 0 0,0 21 0,0-21 16,0 1-16,-22-1 0,1 0 0,0 0 15,21 0-15,-21 0 0,0 1 16,0-22-16,21 21 0</inkml:trace>
  <inkml:trace contextRef="#ctx0" brushRef="#br0" timeOffset="12547.74">6435 2773 0,'0'0'0,"0"-21"0,0 0 0,0-1 15,0 1-15,0 0 0,0 0 16,-22 21 0,1 0-16,0 0 0,0 0 15,0 0-15,0 0 0,-1 21 16,1 0-16,0 0 0,0 1 0,0-1 15,21 0-15,-21 0 0,-1 21 0,1-20 16,21-1-16,0 0 0,-21 0 16,21 0-16,-21 0 0,21 1 0,0-1 15,0 0-15,0 0 16,21-21-16,0 0 0,0 0 16,1 0-16,-1 0 0,0 0 0,0 0 15,21-21-15,-20 0 0,-1 21 16,0-21-16,0-1 0,21 1 15,-20 0-15,-1 0 0,-21 0 16,21 21-16,0-21 0,-21-1 0,0 1 16,0 0-16,0 0 0,0 0 15,0 0 1,0 42 15,0 0-31,0 0 0,0 0 16,0 22-16,-21-22 0,21 0 15,0 0-15,-21 21 0,21-20 0,0 20 16,0 0-16,0 1 0,-21-1 0,21 0 16,0 1-16,-22 20 15,22-21-15,0 22 0,0-22 0,0 22 16,-21-22-16,21 22 0,0-22 0,-21 0 16,21 22-16,-21-22 0,21 0 15,0 22-15,0-22 0,0 22 0,0-22 16,-21 0-16,21 22 0,0-22 15,0 1-15,0-1 0,0 0 0,0 1 16,0-1-16,-21 0 0,21 1 0,0-22 16,0 21-16,0-21 0,0 0 0,-22 1 15,22-1-15,-21 0 0,21 0 16,0 0-16,-21-21 0,0 0 16,21-21-1,-21 0 1,21 0-16,-21 0 0,21-1 0,-22-20 15,22 21-15,0-21 0,-21-22 0,0 22 16,21-22-16,-21 1 0,21-22 16,-21 22-16,21-22 0,0 21 0,0-20 15,0 20-15,0 1 0,0-1 0,0-20 16,0 41-16,21-20 0,0-1 16,0 22-16,0 0 0,-21-1 0,22 22 15,-1 0-15,0 0 0,0 0 16,0-1-16,0 1 0,1 0 15,-1 21-15,21 0 0,-21 0 0,22-21 16,-22 21-16,0 0 0,0 0 16,21 0-16,-20 0 0,-22-21 0,21 21 15,0 0-15</inkml:trace>
  <inkml:trace contextRef="#ctx0" brushRef="#br0" timeOffset="12719.64">6562 3196 0,'0'21'0,"21"-21"63,0 0-47</inkml:trace>
  <inkml:trace contextRef="#ctx0" brushRef="#br0" timeOffset="14767.18">1185 4805 0,'0'0'0,"0"-21"0,0 0 15,0-1-15,0 1 16,0 0 0,21 21-1,1 0 1,-1 0-16,0 0 15,0 0-15,0 21 0,0 0 0,-21 1 16,0-1-16,0 21 0,0-21 16,0 22-16,0-1 0,-21 0 0,0-21 15,0 22-15,0-1 0,0-21 16,-22 0-16,22 1 0,0-1 16,0 0-16,0 0 0,-1-21 15,1 0 1,21-21-1,0 0-15,0 0 16,21 21-16,1-22 0,-1 1 16,0 21-16,0-21 0,21 0 15,-20 21-15,20 0 0,0 0 0,-21 0 16,22 0-16,-1 0 0,0 0 16,-20 21-16,20 0 0,-21 0 0,0 1 15,-21 20-15,0 0 0,0-21 16,0 22-16,0-22 0,0 21 15,-21-21-15,-21 22 0,21-22 16,-22 0-16,22 0 0,-21 0 16,21 1-16,-22-1 0,22-21 0,0 0 15,-21 0-15,20 0 0,1 0 16,0 0-16,0 0 0,0-21 0,0-1 16,-1 1-16,22 0 15,-21 0-15,0 0 0,21 0 16,0-1-16,0 1 15,0 0-15,0 0 16,21 21-16</inkml:trace>
  <inkml:trace contextRef="#ctx0" brushRef="#br0" timeOffset="14955.33">1863 5122 0,'0'0'0,"21"0"0,0-21 16,0 21-16,0 0 16,0 0 31</inkml:trace>
  <inkml:trace contextRef="#ctx0" brushRef="#br0" timeOffset="15339.38">3260 4551 0,'0'0'0,"0"-42"15,0 20 1,0 1-16,-22 0 0,1 21 16,21-21-16,-21 21 0,0 0 15,0 0-15,0 0 0,-1 21 0,1 0 16,0 0-16,0 22 0,-21-1 0,20-21 16,1 43-16,-21-22 0,21 22 15,0-1-15,-1 1 0,22-1 0,0 1 16,0-22-16,0 21 0,0-20 15,0-1-15,0-21 0,22 22 0,20-22 16,-21 0-16,0 0 0,22-21 16,-1 0-16,0 0 0,1 0 0,-1 0 15,0 0-15,1 0 16,20-21-16,-21 21 0,22-21 0,-22 0 16,1-22-16,-1 22 0,0 0 0,1-21 15</inkml:trace>
  <inkml:trace contextRef="#ctx0" brushRef="#br0" timeOffset="15855.91">3873 4276 0,'0'-21'0,"0"42"0,-21-64 16,0 43 0,0 0-16,0 0 0,21 22 15,-21-1-15,21 21 0,0 0 0,0 1 16,0-1-16,0 0 15,0 22-15,0-1 0,0-20 0,0 20 16,0 1-16,0-1 0,0-20 16,0 20-16,0-21 0,0 1 0,0-1 15,0 0-15,0-20 0,0-1 16,0 0-16,0 0 0,0 0 0,0-42 47,0 0-47,21 0 0,-21 0 15,21-22-15,-21 1 0,21 21 16,0-22-16,0 1 0,1 0 16,-1 21-16,0-22 0,-21 22 15,21 0-15,0 0 0,0 0 0,1-1 16,-1 22-16,0 0 0,0 0 0,0 0 16,0 22-16,1-1 15,-1 0-15,-21 0 0,0 0 0,21 22 16,-21-22-16,21 21 0,-21-21 15,0 22-15,0-22 0,0 0 0,0 0 16,0 21-16,0-20 0,-21-1 16,21 0-16,-21 0 0,21 0 15,0-42 32,0 0-47,0 0 16,21 0-16</inkml:trace>
  <inkml:trace contextRef="#ctx0" brushRef="#br0" timeOffset="16387.59">4889 4720 0,'0'0'0,"22"-21"15,20-42 1,-42 41-16,-21 22 15,0 0 1,-22 0-16,22 22 0,0-22 0,-21 21 16,20 0-16,-20 0 0,0 21 15,21-20-15,-22 20 0,22 0 0,0 1 16,0-1-16,0 21 0,-1-20 16,1-22-16,21 21 0,-21 1 0,21-22 15,0 0-15,0 0 0,0 0 16,0 0-16,21 1 0,0-22 0,1 0 15,-1 0-15,0 0 0,21 0 0,-21 0 16,22-22-16,-1 1 0,0 0 16,1 0-16,-22-21 0,21 20 15,-21-20-15,22 0 0,-22-1 0,0 1 16,0 0-16,-21 21 0,21-22 16,-21 1-16,22 21 0,-22 0 0,0-1 15,0 1-15,0 42 31,0 1-31,-22-1 16,22 0-16,-21 0 0,21 21 16,0-20-16,0 20 0,0-21 0,0 21 15,0-20-15,0-1 0,0 0 16,0 0-16,0 0 0,0 0 0,0 1 16,21-22-16,1 0 0,-1 21 15,0-21-15,0 0 16,0 0-16,0 0 0,1-21 15,-1-1-15,0 1 0,0 0 0,0 0 16</inkml:trace>
  <inkml:trace contextRef="#ctx0" brushRef="#br0" timeOffset="16711.41">5503 4678 0,'0'0'0,"0"-21"0,0 42 31,0 0-31,0 21 15,0-20-15,0 20 16,-21 0-16,21 22 0,0-22 0,0 0 16,0 22-16,0-22 0,0 22 15,0-1-15,0-20 0,0 20 0,0-21 16,0 22-16,0-1 0,0 1 0,21-1 16,-21 1-16,0-1 0,0 1 15,0-1-15,0 1 0,0-1 0,0-20 16,-21 20-16,0 1 0,0-1 0,0 1 15,-1-1-15,-20-20 16,21 20-16,0 1 0,0-22 0,-1 0 16,1 1-16,0-22 0,21 21 0,0-21 15,21-42 17,0-21-32,1 21 0,20-22 0,-21 1 15</inkml:trace>
  <inkml:trace contextRef="#ctx0" brushRef="#br0" timeOffset="17047.22">5694 4678 0,'0'0'0,"0"-21"0,63-43 31,-20 64-31,-22 0 0,0 0 0,0 0 16,0 0-16,0 0 0,1 0 0,-1 21 16,0 1-16,0-1 0,-21 0 15,0 0-15,0 0 0,0 22 0,0-22 16,0 21-16,-21-21 0,0 22 0,0-22 16,-1 21-16,-20-21 0,0 0 15,21 1-15,-22-1 0,22 0 16,0 0-16,0-21 0,0 0 0,-1 21 15,1-21-15,21-21 32,21 0-17,1 0-15,-1 0 0</inkml:trace>
  <inkml:trace contextRef="#ctx0" brushRef="#br0" timeOffset="17311.07">6371 4297 0,'0'21'31,"-21"0"-31,0 0 0,0 1 16,-1 20-16,22 0 0,-21-21 0,0 22 15,21-1-15,0 0 0,-21 22 16,0-22-16,21 1 0,-21-1 0,21 0 15,0 1-15,0-1 0,0 0 0,0-21 16,0 22-16,0-22 0,0 0 16,0 0-16,21-21 0,0 0 15,0 0-15,0 0 0,0-21 16,1 0-16</inkml:trace>
  <inkml:trace contextRef="#ctx0" brushRef="#br0" timeOffset="17522.96">6075 4720 0,'0'0'0,"21"0"31,0 0-31,0 0 16,0 0-16,1-21 0,-1 21 0,0 0 15,21 0-15,-21-21 0,1 21 16,20 0-16,-21 0 0,0 0 0,0 0 16</inkml:trace>
  <inkml:trace contextRef="#ctx0" brushRef="#br0" timeOffset="17891.74">6562 4826 0,'42'21'16,"-21"-21"-16,0 0 15,0 0-15,22-21 0,-22 0 16,21 21-16,1-21 0,-22 0 0,21-1 16,-21 1-16,22 21 0,-22-21 15,0 0-15,-21 0 0,0 0 0,0-1 16,0 1-16,-21 21 15,0 0-15,-1 0 16,1 0-16,0 0 0,0 21 0,-21 1 16,20-1-16,1 0 0,0 0 0,0 0 15,0 0-15,21 1 0,0 20 16,0-21-16,0 0 0,0 0 16,0 22-16,0-22 0,0 0 0,21-21 15,0 21-15,0 0 0,0-21 16,1 0-16,-1 22 0,0-22 0,21 0 15,-21 0-15,1 0 0,20 0 16,-21-22-16,0 22 0</inkml:trace>
  <inkml:trace contextRef="#ctx0" brushRef="#br0" timeOffset="18275.52">7302 4657 0,'0'0'0,"0"-21"0,22 21 16,-22-22-16,21 1 0,0 0 15,0 0-15,0 21 16,0 0-16,1 0 0,-1 0 0,0 0 16,0 0-16,0 0 0,22 0 15,-22 0-15,0 21 0,-21 0 0,21 0 16,0 1-16,-21-1 0,0 21 16,0-21-16,0 22 0,0-22 0,0 21 15,0-21-15,0 22 0,-21-22 0,21 0 16,-21 0-16,0 0 0,0 0 15,-1-21-15,22 22 0,-21-22 16,0 0-16,21-22 16,0 1-1,0 0-15,0 0 0,21-21 16,0 20-16,1-20 0,-22 21 16,21-21-16,0-1 0,0 22 0,21 0 15,-20 0-15,-1 0 0,0-1 0,0 1 16,0 21-16,22 0 0,-22-21 15,0 21-15,0 0 0,0 0 0,0 0 16,1-21-16,20 21 0,-21 0 0,0 0 16</inkml:trace>
  <inkml:trace contextRef="#ctx0" brushRef="#br0" timeOffset="18507.39">8276 4699 0,'0'0'0,"-21"0"0,42 0 47,0 0-32,0 0-15,1 0 0,-1-21 16,0 21-16,21 0 0,-21-21 15,22 21-15,-22 0 0,0-21 0,21-1 16</inkml:trace>
  <inkml:trace contextRef="#ctx0" brushRef="#br0" timeOffset="19144.16">9102 4339 0,'0'0'0,"0"-21"15,21 21-15,0 0 16,0 0-16,-21-21 0,21 21 16,0 0-16,1 0 0,-1 0 15,0 0-15,0 0 0,0 0 0,0 0 16,1 0-16,-1 21 0,-21 0 15,0 0-15,0 1 0,0-1 16,0 0-16,0 0 0,0 0 16,0 0-16,-21 1 0,-1-1 15,1-21-15,0 21 0,0 0 16,-21-21-16,20 21 0,1-21 0,0 0 16,0 0-16,0 0 0,21 21 15,21-21 32,0 0-47,0 0 0,0 0 16,1 0-16,-1 0 0,0 0 0,0 0 15,0 0-15,0 0 0,1 0 16,-1 0-16,0 0 0,0 0 0,0 0 16,0 22-16,1-1 0,-1-21 0,-21 21 15,21 0 1,-21 0-16,0 0 0,0 1 0,0-1 15,0 0-15,0 21 0,-21-21 0,0 1 16,-1-1-16,1 0 0,0 0 16,-21 0-16,21 0 0,-22 1 0,1-22 15,21 21-15,-22 0 0,22-21 16,-21 0-16,21 21 0,0-21 0,-1 0 16,1 0-16,0 0 0,0 0 0,0 0 15,0 0-15,-1 0 0,1 0 16,21-21-1,-21 0-15,0 21 16,0 0-16,0-21 0</inkml:trace>
  <inkml:trace contextRef="#ctx0" brushRef="#br0" timeOffset="19411.83">5122 5673 0,'-84'0'0,"168"0"0,-253 0 0,84 0 16,22 0-16,-22 0 0,22 0 0,-1 0 15,1 0-15,20 0 0,-20 0 0,20 0 16,-20 0-16,21 0 0,-1 0 16,1 0-16,0 0 0,-1 0 0</inkml:trace>
  <inkml:trace contextRef="#ctx0" brushRef="#br0" timeOffset="19931.54">3302 5673 0,'0'0'0,"-64"0"16,43 0-16,0 0 0,0 0 16,0 0-16,0 0 0,-1 0 0,1 0 15,0 0-15,0 0 16,42 0 31,0 0-47,0 0 0,1 0 0,20 0 15,-21 0-15,21 0 0,1 0 16,20 0-16,1 0 0,-22 0 0,43 0 16,-22 0-16,22 0 0,-22 0 15,22 0-15,0 0 0,21 0 16,-22 0-16,22 0 0,21 0 0,-21-21 16,21 21-16,0 0 0,0 0 15,0 0-15,0 0 0,21 0 0,0 0 16,0 0-16,1 0 0,-1 0 0,-21 0 15,21 0-15,21 0 0,-21 0 16,1 0-16,20 0 0,-21 0 0,0 0 16,0 0-16,1 0 0,20 0 15,-21 0-15,0 0 0,22 0 0,-43 0 16,21 0-16,0 0 0,0 0 0,0 0 16,-21 0-16,0 0 0,0 0 15,-21 0-15,0 0 0,0 0 16,0 0-16,-1 0 0,-20 0 0,0 0 15,-1 0-15,-20 0 0,-1 0 0,1 0 16,-22 0-16,22 0 0,-22 0 16,0 0-16,1 0 0,-22 0 0,21 0 15,-21 0-15,22 0 0,-22 0 0,0 0 16</inkml:trace>
  <inkml:trace contextRef="#ctx0" brushRef="#br0" timeOffset="20099.43">10499 5652 0,'0'0'0,"0"-22"15,-22 22 1,1-21-16,21 0 0,-21 21 16,21-21-1,21 21-15</inkml:trace>
  <inkml:trace contextRef="#ctx0" brushRef="#br0" timeOffset="192125.56">11239 14012 0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04:54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6181 11917 0,'0'0'0,"21"0"0,0-21 16,-21 0-16,0-1 16,0 1-16,21 0 0,-21 0 15,0 0-15,0 0 16,0-1-16,0 1 0,-21 21 0,0-21 16,0 21-16,-1 0 0,1 0 0,0 0 15,0 0-15,0 0 0,0 21 16,-22 22-16,22-22 0,-21 21 15,-1 0-15,1 22 0,21-1 0,-21 1 16,20-1-16,1 1 0,-21-1 16,42 1-16,0-22 0,0 22 0,0-22 15,0 0-15,0 1 0,0-1 16,42 0-16,-21-20 0,22-1 0,-1 21 16,0-42-16,1 21 0,-1-21 0,22 0 15,-22 0-15,21 0 0,-20 0 16,20-21-16,1 0 0,-22 0 0,22 0 15,-22-1-15,0 1 0,1 0 16,-22-21-16,0 21 0,-21-22 16,0 22-16,0-21 0,-21 21 0,-22-22 15,22 22-15,-21 0 0,21 0 16,-22 0-16,22 21 0,-21 0 0,21 0 16,0 0-16,-1 0 0,1 0 15,42 0 16,1 0-15,-1 21-16,0-21 0,21 21 0,-21 0 16,22 0-16,-22 22 15,0-22-15,21 21 0,-20 0 0,-1 1 0,0 20 16,0-20-16,0 20 0,0 1 0,-21-1 16,0 1-16,0-1 15,0 1-15,0-1 0,0-21 0,-21 22 16,21-22-16,-21 1 0,0-1 0,0-21 15,21 0-15,0 22 0,-21-43 16,21 21-16,-22 0 0,22-42 31,0 0-31,0-1 16,0 1-16,0-21 0,22 0 0,-1-1 16,0-20-16</inkml:trace>
  <inkml:trace contextRef="#ctx0" brushRef="#br0" timeOffset="207.88">7091 12361 0,'0'127'31,"0"-84"-31,0-22 0,0 21 16,0 1-16,0-22 0,0 21 0,0 0 15,-21-20-15,21 20 0,-22-21 16,22 0-16,-21 0 0,21 1 0,0-1 15,0-42 17,0-1-32,21-20 0</inkml:trace>
  <inkml:trace contextRef="#ctx0" brushRef="#br0" timeOffset="559.19">7175 11959 0,'0'0'0,"-21"0"0,-85-42 31,85 42-31,0 0 0,0 0 0,0 0 16,0 21-16,21 0 15,-22 0-15,22 1 0,0-1 16,22 0-16,-1-21 16,0 0-16,0 0 15,0 0-15,22-21 0,-22 21 0,21-21 16,0-1-16,-20 1 0,-1 0 15,0 0-15,0 0 0,-21 0 0,0-1 16,0 1-16,0 0 0,0 0 0,-21 21 16,0 0-16,0 0 0,-1 0 15,-20 0-15,21 0 0,-21 0 0,-1 0 16,22 21-16,0 0 0,0 0 0,0 1 16,-1-1-16,22 0 0,0 0 15,0 21-15,0-20 0,0-1 0,22 0 16,-1 0-16,21-21 15,-21 21-15,22-21 0,-1 0 0,0 0 16,22 0-16</inkml:trace>
  <inkml:trace contextRef="#ctx0" brushRef="#br0" timeOffset="800.05">8043 11811 0,'21'21'16,"-42"0"-1,21 1-15,-21 20 0,0 0 0,21 1 16,-21 20-16,0-21 0,21 22 0,-22-22 16,1 22-16,21-22 0,-21 22 15,0-22-15,21 0 0,0 1 16,0-22-16,0 21 0,0-21 0,0 0 16,0 22-16,0-22 0,0 0 15,21-21 1,0 0-16,-21-21 0,0 0 15</inkml:trace>
  <inkml:trace contextRef="#ctx0" brushRef="#br0" timeOffset="2211.59">7578 12404 0,'0'0'0,"-22"0"0,1 0 16,0-21-16,63 21 31,-20-22-31,20 22 0,0 0 0,22-21 15,-1 0-15,1 21 0,20-21 0,-20 21 16,21-21-16,-22 0 0,22-1 16,-22 1-16,22-21 0,-22 21 0,1-22 15,-1 1-15,1 0 0,-22-1 16,1 1-16,-1 0 0,-21 21 0,-21-22 16,0 1-16,0 21 0,0 0 0,-21 21 15,0 0-15,0 0 16,-1 0-16,-20 21 0,21 0 15,0 21-15,-22 1 0,22-1 0,0 0 16,0 22-16,21-1 0,-21-20 16,0 20-16,21 1 0,-22-22 0,22 0 15,0 1-15,-21-1 0,21 0 16,0 1-16,0-22 0,0 21 0,0-21 16,0 0-16,0 1 0,0-1 0,0 0 15,21-21 1,1-21-1,-1 0-15,-21-1 0,21 1 0,0-21 16,0 21-16,-21 0 0,21-22 16,1 22-16,-22-21 0,21 21 15,0-1-15,-21 1 0,21 21 16,0 0-16,0 0 16,-21 21-16,22 1 0,-1-1 15,-21 0-15,0 0 0,21 21 16,-21-20-16,21-1 0,0 0 0,-21 0 15,21-21-15,1 21 0,-1 0 0,0 1 16,21-22-16,-21 0 0,22 0 16,-22 0-16,21 0 0,-21 0 0,22 0 15,-22 0-15,21 0 0,-21-22 16,22 22-16,-22-21 0,0 0 16,21-21-16,-20 21 0,-1-22 0,0 22 15,0-21-15,0 21 0,-21-1 0,0 1 16,21 0-16,-21 0 0,0 42 31,0 0-31,0 0 0,0 1 16,0-1-16,-21 0 0,21 0 0,0 0 15,0 0-15,0 1 0,0-1 0,0 0 16,0 0-16,0 0 16,21 0-16,1-21 15,-1 0-15,0 0 0,0 0 16,21 0-16,-20 0 0,-1 0 15,21-21-15,-21 0 0,0 21 0,22-21 16,-22 0-16,0 0 0,0-1 0,0-20 16,1 21-16,-22 0 0,21-22 15,-21 22-15,21 0 0,-21 0 16,0 42 0,0 0-16,0 0 0,0 1 15,0-1-15,0 21 0,0-21 0,0 0 16,0 1-16,0-1 0,0 0 15,0 0-15,0 0 0,21 0 0,0 1 16,0-22-16,22 21 0,-22-21 16,0 0-16,21 0 0,1 0 15,-22 0-15,21 0 0,-21 0 0,22-21 16,-22-1-16,21 1 0,-21 0 0,1 0 16,-1 0-16,-21-22 0,21 1 15,-21 0-15,21-22 0,-21 1 0,0-1 16,0 1-16,0-1 0,0 1 0,0-1 15,0 1-15,0 20 0,0 22 16,0-21-16,0 21 0,-21 21 16,21 21-16,-21 0 0,21 0 15,0 22-15,0-1 0,0 0 16,0 22-16,0-22 0,0 22 16,0-22-16,0 21 0,0-20 0,0-1 15,0 0-15,0 1 0,0-1 16,0 0-16,0-20 0,0-1 0,0 21 15,0-21-15,-21 0 0,21 1 16,0-44 15,0 1-15,0 0-16,0 0 0,0-21 0,0 20 16,0 1-16,0-21 0,21 21 0,0-22 15,0 22-15,21 0 16,-20 0-16,20 0 0,0 0 0,1 21 15,-1 0-15,0 0 0,1 21 0,-1 0 16,0 0-16,1 0 0,-1 0 16,-21 1-16,0-1 0,-21 21 0,0-21 15,0 0-15,0 1 0,-21-1 0,0 0 16,0 0-16,-22 0 0,1 0 16,0 1-16,-1-1 0,1 0 0,-21 0 15,20-21-15,1 21 0,0-21 0,-1 0 16,1 21-16,21-21 0,-22 0 15,22 0-15,0 0 0,21-21 32,0 0-32,0 0 15</inkml:trace>
  <inkml:trace contextRef="#ctx0" brushRef="#br0" timeOffset="2379.5">10647 12679 0,'0'0'0,"0"21"15,-21-21 1,-1 0 0,1 21-16,0-21 15,21-21 17</inkml:trace>
  <inkml:trace contextRef="#ctx0" brushRef="#br0" timeOffset="2972.12">12488 11980 0,'0'-21'0,"0"42"0,0-63 15,21 42 1,1 0-16,20-21 0,0 21 0,1 0 16,-1-21-16,21 21 15,1-21-15,21 21 0,-22 0 0,22 0 16,-1-22-16,1 22 0,0 0 0,-22 0 15,1-21-15,-22 21 0,0 0 16,1 0-16,-22 0 0,0 0 0,-21-21 16,-21 21-1,-21 0-15</inkml:trace>
  <inkml:trace contextRef="#ctx0" brushRef="#br0" timeOffset="3279.98">13208 11811 0,'0'0'15,"-42"0"-15,20 0 0,1 0 16,21 21-16,-21-21 15,21 21-15,0 1 16,0 20-16,0-21 0,21 21 0,0 1 16,1-1-16,-22 0 0,21 1 0,0 20 15,0-20-15,-21-1 0,0 0 16,0 1-16,0-1 0,0 0 0,0-21 16,0 22-16,-21-22 0,0 0 0,0 21 15,-22-42-15,22 22 0,-21-1 16,-1-21-16,1 0 0,0 0 0,-1 0 15,1 0-15,0 0 0,-1 0 16,1 0-16,0-21 0,21-1 0,-22 1 16,22 0-16,0-21 0,0 21 15,0-22-15,-1 1 0,22 0 16,0-1-16,0 1 0,0 0 0,0-1 16,0 1-16,22 0 0,-1 20 0,21-20 15,0 21-15,-20 0 0,41 0 16,-21-1-16</inkml:trace>
  <inkml:trace contextRef="#ctx0" brushRef="#br0" timeOffset="5239.62">13271 12298 0,'0'0'0,"0"21"0,0 0 0,0 0 15,0 1-15,22-22 16,-1 0-16,0 0 15,21 0-15,-21 0 0,1-22 0,20 1 16,-21 0-16,21 0 0,1 0 0,-22 0 16,0-1-16,0-20 0,0 21 15,1-21-15,-22 20 0,21-20 0,-21 21 16,0 0-16,0 0 0,-21 21 16,-22 0-16,22 21 0,-21 0 15,21 0-15,-22 21 0,1-20 0,21 20 16,-22 0-16,1 1 15,21-1-15,0 0 0,0 1 0,21-22 16,0 21-16,0-21 0,0 0 0,0 1 16,21-1-16,0 0 0,21 0 15,-21-21-15,22 0 0,-1 0 0,0 0 16,1 0-16,-1 0 0,22 0 16,-22 0-16,21-21 0,-20 0 0,20 0 15,1-1-15,-22 1 0,22-21 0,-22 21 16,0-22-16,1 1 0,-22 0 15,21 21-15,-21-1 0,0-20 0,-21 21 16,0 42 0,-21 0-1,21 0-15,-21 1 0,0-1 0,0 21 16,0-21-16,-1 0 0,1 22 16,21-22-16,0 0 0,-21 0 0,21 22 15,-21-22-15,21 0 0,0 0 16,0 0-1,21-21 1,0 0-16,0-21 0,1 0 16,-1 0-16,0 0 0,0-1 15,21 1-15,-20-21 0,20 0 16,-21 20-16,21-20 0,-20 0 0,20-1 16,-21 22-16,0 0 0,0 0 15,1 21-15,-1 0 0,0 0 0,-21 21 16,0 0-16,0 0 15,0 22-15,0-22 0,0 0 0,0 21 16,0-20-16,0 20 0,0-21 0,0 0 16,0 0-16,21 1 0,0-1 15,-21 0-15,21-21 0,1 21 0,-1-21 16,0 0-16,0 0 0,0 21 0,22-21 16,-22 0-16,21 0 0,0 0 15,-20-21-15,20 0 0,-21 0 0,21 0 16,-20-1-16,20 1 0,-21-21 15,0 0-15,0-22 0,22 1 16,-22-1-16,0 1 0,0-1 0,0 1 16,1-1-16,-22 1 0,0 20 0,0 1 15,0 21-15,0-22 0,-22 65 32,1-1-32,21 21 15,-21 0-15,0 1 0,21-1 0,-21 22 16,21-22-16,-21 21 0,21-20 0,-22-1 15,22 0-15,-21 1 16,21-1-16,0 0 0,0-20 0,0-1 0,0 0 16,0 0-16,0 0 15,21-21 1,1 0-16,-1-21 16,0 21-16,21-21 0,-21 0 15,22 0-15,-1-1 0,-21 1 0,22-21 16,-22 21-16,21 0 0,-21-1 0,0 1 15,1 0-15,-44 21 32,1 21-32,-21 0 0,21 1 15,-22-1-15,1 21 16,21-21-16,-21 0 0,20 1 0,1-1 16,0 0-16,21 0 0,0 0 0,0 0 15,0 1-15,0-1 0,21-21 16,0 21-16,1-21 0,-1 0 0,21 21 15,0-21-15,-20 0 0,20 0 16,0 0-16,1 0 0,-1 0 0,0 0 16,1-21-16,-1 0 0,0 21 0,1-21 15,-22-1-15,21-20 0,-21 21 16,22 0-16,-43-22 0,21 22 0,0-21 16,-21 21-16,0 0 0,0-1 0,0 1 15,0 42 1,-21 1-16,21-1 15,0 0-15,-21 0 0,21 0 16,-22 22-16,22-22 0,0 0 16,0 0-16,0 0 0,0 0 0,0 1 15,0-1-15,22 0 0,-1-21 16,0 0-16,0 0 16,0 0-16,22 0 0,-22 0 15,0 0-15,21 0 0,-21-21 0,22 21 16,-22-21-16,21-1 0,1 1 15,-1 0-15,0 0 0,-21-21 0,22 20 16,-22-20-16,0 21 0,21-21 16,-42 20-16,22 1 0,-1 0 15,-21 42 1,0 0 0,0 1-16,0-1 0,0 0 0,0 0 15,0 21-15,0-20 0,0-1 0,0 0 16,0 0-16,0 0 0,0 0 15,0 1 1,21-22 0,0 0-16,0-22 15,0 22-15,1-21 0,-1 0 16,0 0-16,0 0 0,0-22 0,0 22 16,1 0-16,-22-21 15,21 21-15,0-1 0,0 1 0,0 21 16,-21 21-1,0 1-15,0-1 16,0 0-16,0 21 0,0-21 0,0 1 16,0-1-16,0 0 0,0 0 15,0 0-15,0 0 0,21 1 0,1-1 16,-22 0-16,21-21 0,0 0 0,21 21 16,-21-21-16,1 0 0,20 0 15,-21 0-15,21 0 0,-20-21 0,20 0 16,0 0-16,-21-1 0,22 1 15,-1 0-15,-21-21 0,22-1 16,-22 22-16,21-21 0,-21 0 0,0-1 16,1 22-16,-1-21 0,-21 21 15,0 42 1,-21-21-16,-1 21 0,1 0 0,0 21 16,0-20-16,0-1 0,21 21 0,-21-21 15,-1 0-15,22 1 0,-21-1 16,21 0-16,0 0 0,0 0 0,0 0 15,-21 1-15,0-22 47,0-22-31,21 1-16,-21 21 0</inkml:trace>
  <inkml:trace contextRef="#ctx0" brushRef="#br0" timeOffset="5428.17">16404 11748 0,'0'0'16,"0"21"0,0 0 15</inkml:trace>
  <inkml:trace contextRef="#ctx0" brushRef="#br0" timeOffset="6701.22">21399 10139 0,'0'0'0,"0"-42"16,0 20-16,0 1 0,0 0 0,0 0 16,0-21-16,0 20 0,0 1 15,0 0-15,0 42 16,0 0 0,0 1-16,0-1 0,0 21 0,-21 0 15,21 22-15,0-1 0,-21 1 0,0-1 16,0 1-16,21-1 0,-21 1 15,-1-1-15,1-20 0,-21-1 0,21 0 16,0 1-16,-1-22 0,1 21 0,0-21 16,21 1-1,-21-22-15,21-22 16,0 1 0,0 0-16,0 0 0,21-21 15,-21-1-15,21 1 0,0 0 0,1-1 16,-22-20-16,21 20 0,0-20 15,0 21-15,0-1 0,-21 1 0,21 21 16,-21 0-16,22 21 0,-22 21 31,0 0-31,0 0 0,0 21 0,0-20 16,0 20-16,0 0 0,21 1 16,-21-1-16,0 0 0,21 1 15,0-1-15,0-21 0,-21 21 0,21-20 16,1-1-16,-1 0 0,21 0 0,-21-21 15,0 0-15,22 0 0,-22 0 16,21 0-16,-21 0 0,22 0 0,-22 0 16,21-21-16,1 0 0,-1 0 0,-21-1 15,21-20-15,1 0 0,-22-1 16,21 1-16,-21-21 0,1-1 0,-1 22 16,0-22-16,0 1 0,-21-1 15,0 1-15,0-1 0,0 22 0,0-22 16,-21 22-16,0-21 0,0 20 0,-22 22 15,1-21-15,0 21 16,-1 21-16,1 0 0,0 0 0,-1 0 16,1 21-16,0 0 0,-1 21 15,22-21-15,-21 22 0,42-1 0,0 0 16,0 1-16,0-1 0,0 0 0,0 1 16,0-1-16,21 0 0,21-20 15,-21 20-15,22 0 0,-1-21 0,0 1 16,1 20-16,-22-21 0,21 0 0,1-21 15,-1 21-15,-21 1 0,21-22 16,-20 0-16,20 0 0,-21 0 0,0 0 16</inkml:trace>
  <inkml:trace contextRef="#ctx0" brushRef="#br0" timeOffset="7463.26">22394 10393 0,'0'0'0,"0"21"15,-21-21-15,42 0 47,0 0-47,1-21 0,20 21 0,0-21 16,-21 0-16,22 21 0,-22-22 16,21 1-16,-21 0 0,1 21 15,-1-21-15,0 0 0,-21 0 0,0-1 16,0 1-16,0 0 15,-21 21-15,-22 0 16,22 0-16,0 21 0,-21 0 0,21 1 16,-22-1-16,22 0 0,0 21 15,-21-21-15,20 22 0,1-1 0,21-21 16,0 22-16,-21-22 0,21 21 16,0-21-16,0 0 0,0 1 0,21-1 15,0 0-15,1 0 0,-1 0 0,21-21 16,-21 0-16,22 21 0,-1-21 15,0 0-15,1 0 0,-1 0 16,0 0-16,1 0 0,-1-21 0,-21 0 16,21 0-16,-20 0 0,-1 0 15,21-1-15,-21 1 0,0-21 0,1 0 16,-1 20-16,0-20 0,0 0 0,0 21 16,0-1-16,1 1 0,-22 0 15,21 0-15,0 21 0,0 0 16,0 0-1,-21 21-15,0 0 16,0-42 47,0 0-48,0 0-15,0 0 0,0-1 16,-21 1-1,0 21-15,0 0 16,0 0-16,-1 0 0,1 21 0,0 1 16,0 20-16,0-21 0,0 21 0,-1 1 15,1-1-15,21-21 0,0 22 16,-21-1-16,21-21 0,0 0 16,0 22-16,0-22 0,0 0 0,21 0 15,0 0-15,1-21 16,-1 21-16,0-21 0,0 0 0,21 0 15,-20 0-15,20 0 0,0 0 0,1 0 16,-22 0-16,21 0 0,0 0 16,-20 0-16,20-21 0,0 0 0,-21 21 15</inkml:trace>
  <inkml:trace contextRef="#ctx0" brushRef="#br0" timeOffset="7764.09">23812 10478 0,'-21'0'0,"42"0"0,-21 0 47,43 0-47,-22 0 0,21 0 0,1 0 15,20 0-15,-21 0 0,1-22 16,20 22-16,-20 0 0,-1 0 0,0 0 15,1 0-15,-22 0 0,21 0 0,-21 0 16,-21-21-16,21 21 16,-42 0-1,0 0 1,0 0-16,-21 0 0,20 0 16,1 0-16,-21 0 0,0 0 0,-1 0 15,1 0-15</inkml:trace>
  <inkml:trace contextRef="#ctx0" brushRef="#br0" timeOffset="7951.79">23770 10541 0,'-21'21'0,"42"-42"0,-21 42 31,0 0-31,21-21 0,0 0 16,22 0-16,-22 0 0,21 0 16,-21 0-16,22 0 0,-22 0 0,21 0 15,-21-21-15,22 21 0,-1 0 0,-21-21 16,0 21-16,22-21 0,-22 21 15,0-21-15,0 21 0,0-21 0,1-1 16,-1 22-16,-21-21 0,21 0 16,-21 0-16</inkml:trace>
  <inkml:trace contextRef="#ctx0" brushRef="#br0" timeOffset="8347.79">24469 10075 0,'-64'0'15,"43"22"1,21-1-16,-21 0 0,0 0 16,21 0-16,0 0 15,21-21 1,0 22-16,0-22 0,0 0 16,0 0-16,1 0 0,-1 0 0,21 0 15,-21 0-15,22 0 0,-22 0 16,21 0-16,-21 0 0,0 0 0,1 0 15,-44 0 17,1 21-32,0 0 15,0 0-15,-21 0 0,20 0 16,1 22-16,0-22 0,0 21 0,-21 1 16,20-1-16,1-21 0,0 21 0,0-20 15,21 20-15,0-21 0,-21 0 16,21 0-16,-21 1 0,21-1 0,0 0 15,0 0-15,21-21 32,0 0-32,0 0 0,0 0 0,0 0 15,22 0-15,-1-21 0</inkml:trace>
  <inkml:trace contextRef="#ctx0" brushRef="#br0" timeOffset="8827.48">25760 10012 0,'0'0'0,"-21"-21"0,-1 21 0,1 0 15,0 0-15,0 0 0,0 0 0,0 0 16,-1 0-16,22 21 0,-21-21 16,21 21-16,0 0 15,0 0-15,21 1 16,1-22-16,-1 21 0,0-21 0,21 0 0,1 0 15,-1 21-15,0-21 16,22 0-16,-22 0 0,22 0 0,-1 0 16,-21 0-16,1 0 0,-1-21 15,0 21-15,-20-21 0,-1-1 0,0 1 16,0 21-16,-21-21 0,21 0 0,-21 0 16,0 0-16,-42 21 31,21 21-31,-22-21 0,22 21 15,0 21-15,-21-21 0,21 22 0,-1-22 16,-20 21-16,21 1 0,0-1 0,-22 0 16,22 1-16,0-1 0,0 0 15,0 1-15,0-22 0,-1 21 16,1 0-16,21-20 0,-21-1 0,21 21 16,0-21-16,0 0 15,0 1-15,0-1 0,0 0 16,21-21-16,0 0 15,1 0 1,-22-21-16,0 0 0,0-1 16</inkml:trace>
  <inkml:trace contextRef="#ctx0" brushRef="#br0" timeOffset="9047.25">25485 10499 0,'0'0'0,"-22"0"0,-20 0 15,63 0 1,0 0 0,1 0-16,-1 0 0,21 0 0,0 0 15,-20 0-15,20 0 0,0 0 0,22 0 16,-22 0-16,0 0 0,22-21 16,-22 21-16,22-22 0,-22 22 0,0-21 15,1 21-15,-1-21 0,-21 0 16,0 21-16,1-21 0,-1 0 15,0-1-15,0 22 0</inkml:trace>
  <inkml:trace contextRef="#ctx0" brushRef="#br0" timeOffset="9947.75">26479 9631 0,'0'0'0,"-127"-106"32,106 85-32,-21-21 0,21 20 0,-22 22 15,1-21-15,-21 0 0,20 0 16,-20 21-16,-1 0 0,22 0 0,-22 0 16,1 0-16,-1 0 0,1 0 0,-1 0 15,1 21-15,-1 0 0,1 0 16,-1 1-16,1 20 0,-1-21 0,1 21 15,-1 22-15,22-22 0,-21 22 16,20-1-16,1 1 0,0-1 0,-1 1 16,1-1-16,21 1 0,0-1 0,21 1 15,0-1-15,0 1 0,0-1 16,0 1-16,21-1 0,0 1 16,0-22-16,0 0 0,22 1 0,-1-1 15,-21 0-15,21-20 0,1 20 16,-1-21-16,22 0 0,-22 0 0,0 1 15,22-1-15,-22 0 0,22-21 0,-1 0 16,-21 21-16,22-21 0,-1 0 16,1 0-16,-1 0 0,1 0 0,21-21 15,-22 0-15,1 21 0,20-21 0,-20-1 16,-1-20-16,1 21 0,-1-21 16,1-1-16,-1-20 0,1 20 0,-22-41 15,0 20-15,1 1 16,-1-22-16,-21 22 0,0-22 0,-21 21 15,0 1-15,0-1 0,-21 1 0,0-1 16,0 1-16,-21-1 0,-1 22 16,1-21-16,-22 20 0,1 1 0,21 21 15,-22-22-15,1 22 0,-1 0 16,1 21-16,-1 0 0,1-21 0,-1 21 16,1 0-16,-1 0 0,22 0 0,-22 0 15,22 0-15,21 0 0,-22 0 16,1 21-16,21 0 0,0-21 0,0 21 15,-1 1-15,1-1 0,21 0 16,-21 0-16,21 0 16,-21 0-16,21 1 0,0-1 15,0 0-15,0 0 0,0 0 16,0-42 109,0 42-63,0 0-46,-21-21 0</inkml:trace>
  <inkml:trace contextRef="#ctx0" brushRef="#br0" timeOffset="10991.74">23812 8255 0,'-21'0'15,"0"0"-15,0 0 0,0 0 16,0 0-16,-22 0 0,22-21 0,0 0 15,-21 0-15,20-1 16,1 1-16,21 0 0,0 0 0,0-21 16,0 20-16,0-20 0,0 21 15,21-21-15,22 20 0,-22 1 0,21 0 16,1 0-16,20 0 0,-21 0 0,22-1 16,-1 22-16,-20 0 0,-1-21 15,0 21-15,1 0 0,-1 0 0,-21 0 16,0 21-16,1 1 0,-22-1 15,0 0-15,0 0 0,0 21 0,-43 1 16,22-22-16,-21 21 0,-1 22 16,1-22-16,-21 0 0,20 1 0,-20-1 15,20 22-15,1-22 0,0 0 16,21 1-16,-1-22 0,1 21 16,0 0-16,21-20 0,0-1 0,0 21 15,0-21-15,21 0 0,0 1 16,1-1-16,-1 0 0,21 0 0,-21-21 15,22 0-15,-22 0 0,21 0 0,0 0 16,-20 0-16,20-21 0,-21 21 16,0-21-16,0 0 0,1-1 0,-22-20 15,21 21-15,-21 0 16,0-22-16,0 22 0,-21 0 0,-1 0 16,1 0-16,0 21 0,-21-21 0,21 21 15,-1 0-15,-20 0 0,21 0 16,0 21-16,-22-21 0,22 21 0,0 0 15,0-21-15,0 21 0,0 0 16,-1 1-16,22-1 0,-21 0 0,21 0 16,0 0-16,0 0 15,21 1-15,1-22 0,-1 21 16,0-21-16,0 0 0,21 21 0</inkml:trace>
  <inkml:trace contextRef="#ctx0" brushRef="#br0" timeOffset="11236.6">24553 8573 0,'0'21'16,"0"0"-1,-21 0-15,0 0 16,0 0-16,21 1 0,-21-1 15,-1 0-15,1 0 0,0 0 0,0 0 16,0 1-16,0-1 0,-1-21 16,1 21-16,-21 0 0,21 0 15,0-21-15,-1 0 0,1 21 0,0-21 16</inkml:trace>
  <inkml:trace contextRef="#ctx0" brushRef="#br0" timeOffset="11976.03">25802 8192 0,'0'0'0,"0"-22"0,0-20 0,0 21 16,0-21-16,-21 20 0,0 1 0,21 0 15,-21 0-15,-1 0 0,-20 0 16,21 21-16,0 0 0,-22 0 0,22 0 16,-21 21-16,0-21 0,20 21 15,-20 0-15,0 21 0,-1-20 0,22-1 16,0 21-16,0-21 15,21 0-15,-21 1 0,21-1 0,0 0 16,0 0-16,21 0 0,0 0 0,0 1 16,0-1-16,1-21 0,20 21 15,0-21-15,-21 0 0,22 0 0,-1 0 16,0 0-16,1 0 0,-1 0 16,0 0-16,1 0 0,-1 0 0,-21-21 15,22 0-15,-22-1 0,0 22 16,21-21-16,-42 0 0,21 0 0,1 0 15,-22 0-15,0-1 0,0 1 16,0 0-16,-22 21 31,1 21-15,0 0-16,21 1 0,-21-1 0,0 0 16,21 0-16,-21 0 0,-1 22 15,22-22-15,-21 0 0,21 21 0,-21-21 16,0 22-16,21-22 0,-21 21 0,21-21 15,0 22-15,-21-22 0,21 21 16,0 1-16,-22-1 0,22-21 0,0 21 16,0-20-16,0 20 0,0-21 15,-21 0-15,21 0 0,0 1 0,-21-22 16,21 21-16,0 0 0,-21-21 16,0 0-1,0 0-15,-1 0 16,1 0-16,0 0 0,0 0 15,21-21-15,-21 0 0,0 21 0,21-22 16,0 1-16,-22 21 0,22-21 0,0 0 16,0 0-16,0 0 15,0-1-15</inkml:trace>
  <inkml:trace contextRef="#ctx0" brushRef="#br0" timeOffset="12261.32">25866 9017 0,'0'0'0,"0"21"0,0 0 15,-22-21 17,1 0-1,21-21-15</inkml:trace>
  <inkml:trace contextRef="#ctx0" brushRef="#br0" timeOffset="13187.81">22881 8954 0,'0'0'0,"0"-22"16,0 1-1,0 0-15,-21 21 0,0 0 16,0-21-16,-1 21 0,-20 0 0,21 0 16,-21-21-16,-1 21 0,-20 0 15,20 0-15,-20 0 0,-1 0 16,1 0-16,-1 0 0,1 0 0,-22 0 16,1 21-16,-22 0 0,0 0 15,0 0-15,0 1 0,-21-1 0,21 0 16,-21 0-16,0 21 0,0-20 15,0 20-15,-21-21 0,21 21 0,0-20 16,-21 20-16,21-21 0,0 21 0,-21 1 16,0-1-16,0 0 0,-1 22 15,1-1-15,0 1 0,0-1 0,-21 1 16,-1 21-16,22-22 0,-21 1 0,-1 20 16,1 1-16,21-22 0,-21 22 15,-1 0-15,22-1 0,0-20 0,0 21 16,21-22-16,0 1 0,0-1 0,21 1 15,21-1-15,-21 1 16,22-22-16,-1 21 0,22-20 0,-1 20 16,1-20-16,-1-1 0,22 0 0,-1 1 15,1-22-15,0 21 0,21-21 16,-22 0-16,22 1 0,21-1 0,-21-21 16,21 21-16,0-42 31,0 0-31,0-1 15,0 1-15,0 0 0,0 0 0,0 0 16,0 0-16</inkml:trace>
  <inkml:trace contextRef="#ctx0" brushRef="#br0" timeOffset="13651.55">15833 10837 0,'0'-21'31,"0"42"-15,0 1-16,0-1 15,0 0-15,0 0 16,0 0-16,-22 22 0,22-22 0,-21 0 15,21 21-15,-21-21 0,21 22 0,0-1 16,0-21-16,0 22 0,-21-22 16,21 0-16,0 21 0,0-21 0,0 1 15,0-1-15,0 0 0,0 0 16,21-21 15,0 0-15,0 0-16,1 0 15,-1 0-15,0 0 0,21 0 16,-21 0-16,1 0 0,20 0 0,-21 0 16,21 0-16,-20 0 0,20 0 15,-21 21-15,21-21 0,-20 0 0,-1 21 16,0-21-16,-21 22 0,21-22 16,0 21-16,0-21 15,1 0 1</inkml:trace>
  <inkml:trace contextRef="#ctx0" brushRef="#br0" timeOffset="40887.32">23304 7493 0,'0'21'0,"0"0"32,0 1-1,0-1-16,-21-21 32,0 0-15,0 0-32,21-21 15,-21-1-15,21 1 16,-21 21-16,21-21 0,0 0 0,-22 21 15,22-21-15,-21 0 0,21-1 16,0 1-16,-21 21 0,21-21 16,0 0-16,0 0 0,0 0 0,0-1 15,0 1-15,0 0 0,21-21 0,0 21 16,1-1-16,-22 1 0,21 0 16,0 0-16,0 0 0,-21 0 0,21 21 15,0-22-15,1 1 0,-1 0 16,0 21-16,0-21 0,0 21 15,0 0-15,1-21 16,-1 21-16,0 0 16,0 0-16,0 0 0,0 0 15,1 0-15,-1 0 0,0 0 0,0 0 16,0 0-16,0 0 0,1 0 16,-1 0-16,0 0 0,0 0 0,0 21 15,0-21-15,1 0 0,-1 0 0,0 0 16,0 0-16,0 21 0,0-21 15,1 0-15,-1 0 0,0 0 0,0 0 16,0 0-16,0 0 0,1 0 0,20 0 16,-21 0-16,0 0 0,0 0 15,1 0-15,-1 0 0,0 0 0,0 0 16,0 0-16,0 0 0,1 0 16,-1-21-16,0 21 0,0-21 15,0 0-15,0 21 16,1-22-16,-1 1 15,0 0-15,0 21 16,-21-21-16,0 0 0,21 21 16,-21-21-16,21 21 15,-21-22-15,0 1 16,-21 21 31,0 0-47,0 0 15,21 21-15,-21-21 16,21 22 0,-21-22-16,21 21 15,0 0-15,0 0 16,0 0-16,0 0 16,0 1-1,0-1-15,0 0 16,0 0-16,0 0 15,21 0-15,0-21 16,0 0-16,0 0 16,0 22-1,1-22-15,-1 0 0,0 0 16,0 0-16,0 0 0,0 0 0,1 0 16,-1 0-16,0 0 15,21 0-15,-21 0 0,1 0 0,-1 0 16,0 0-16,21 0 0,-21 0 0,1 0 15,-1-22-15,0 22 0,21 0 16,-21 0-16,1 0 0,-1-21 0,0 21 16,0 0-16,0 0 0,0-21 15,1 21-15,-1 0 0,0 0 0,-21-21 16,21 21-16,0-21 0,0 21 16,1 0-16,-1-21 0,0 21 15,0 0-15,0 0 0,0 0 0,1-22 16,-1 22-16,0 0 0,0 0 0,0 0 15,0 0-15,1 0 0,-1 0 16,0 0-16,0 0 0,0 0 16,0 0-16,1 0 0,-1 0 15,0 0-15,0 0 0,0 0 16,0 0-16,1 0 0,-1 22 16,0-22-16,0 0 0,0 0 15,-21 21-15,21-21 0,1 0 16,-22 21-16,0 0 15,0 0 1,0 0-16,0 1 16,0-1-1,0 0-15,0 0 16,-22 0-16,22 0 16,-21 1-16,21-1 15,0 0 1,-21-21 46,0 0-30,21 21-32,-21-42 125,0 0-125,-1 0 15</inkml:trace>
  <inkml:trace contextRef="#ctx0" brushRef="#br0" timeOffset="57608.26">12086 5800 0,'0'21'47,"0"0"-16,0 0 0,-21-21-31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07:4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3514 0,'0'21'47,"0"0"-15,21-21-32,0 0 0,0 0 15,1 0-15,-1 0 16</inkml:trace>
  <inkml:trace contextRef="#ctx0" brushRef="#br0" timeOffset="168.9">7705 3493 0,'0'21'32,"0"0"-1,21-21-16,0 0-15,0 0 0,0 0 16,0 0-16,1 0 16</inkml:trace>
  <inkml:trace contextRef="#ctx0" brushRef="#br0" timeOffset="324.81">8191 3493 0,'0'0'0,"0"21"63,22-21-63,-1 0 15,0 0-15,0 0 0</inkml:trace>
  <inkml:trace contextRef="#ctx0" brushRef="#br0" timeOffset="484.04">8678 3514 0,'0'0'0,"21"0"63,1 0-47,20 0-16,-21-21 0,21 21 0,1 0 15</inkml:trace>
  <inkml:trace contextRef="#ctx0" brushRef="#br0" timeOffset="652.94">9419 3450 0,'0'0'0,"0"21"62,21-21-46,0 0-16,1 0 15,-1 0-15,0 0 0</inkml:trace>
  <inkml:trace contextRef="#ctx0" brushRef="#br0" timeOffset="824.84">9715 3450 0,'0'0'0,"0"-21"47,22 21-16,-22 21 0</inkml:trace>
  <inkml:trace contextRef="#ctx0" brushRef="#br0" timeOffset="1496.48">7514 4636 0,'0'0'0,"-21"0"0,-43 21 31,43-21-31,0 0 0,42 0 31,22 0-15,-1 0-16,21 0 0,1 0 0,21 0 15,20 21-15,1-21 0,0 0 0,21 0 16,0 0-16,21 21 0,0-21 16,-21 0-16,22 0 0,-22 0 15,21 21-15,-42-21 0,21 0 0,-22 0 16,1 0-16,0 0 0,-21 0 15,-1 0-15,-20 0 0,-1 0 0,-20 0 16,-1 0-16,-21 0 0,0 0 16,-21-21-16,-21 21 15,-21 0 1,21 0-16,-22 0 0,1 0 16,-21 0-16,20 0 0,1 0 0,-22 21 15,1-21-15,-1 21 0,1-21 16</inkml:trace>
  <inkml:trace contextRef="#ctx0" brushRef="#br0" timeOffset="1900.24">7472 5249 0,'0'0'15,"-43"0"-15,22 22 0,-21-22 0,21 0 0,0 0 16,-1 21 0,65-21-1,-22 0 1,21 0-16,1 0 0,20 0 0,22 0 16,21 0-16,-1 0 0,1 0 15,21 0-15,0 0 0,21 0 0,-21 0 16,22 0-16,-22 0 0,0 0 0,0-21 15,-22 21-15,1 0 0,-21 0 16,21 0-16,-22 0 0,1 0 0,-21 0 16,-1 0-16,-21 0 0,1 0 0,-22 0 15,21 0-15,-63 0 32,0 0-32,0 0 15,-22 0-15,1 21 0,0-21 16,-1 21-16,1-21 0,0 0 0,-22 21 15,22-21-15,-22 21 0,1-21 0</inkml:trace>
  <inkml:trace contextRef="#ctx0" brushRef="#br0" timeOffset="2261.04">7768 5757 0,'0'0'0,"-63"22"0,-1-1 0,1 0 16,20 0-16,1-21 0,0 21 15,20-21-15,1 21 0,0-21 0,0 0 16,21 22-16,0-1 16,0 0-16,21-21 15,0 0-15,22 0 0,-22 0 0,21 0 16,22 0-16,-1 0 0,1 0 16,20 0-16,1 0 0,0 0 0,20 0 15,1 0-15,0-21 0,21 21 0,-21 0 16,21-21-16,0 21 0,0 0 15,0 0-15,-21 0 0,0 0 0,-22 0 16,1 0-16,0 0 0,-22 0 0,-21-22 16,1 22-16,-22 0 0,0 0 15,0 0-15,-42 0 32,0 0-32,0 0 0,-22 0 15,1 0-15,0 0 0,-1 0 16,1 22-16,-21-22 0,20 0 0</inkml:trace>
  <inkml:trace contextRef="#ctx0" brushRef="#br0" timeOffset="2559.89">7705 6265 0,'0'0'0,"42"0"0,0 0 16,22 0-16,20 0 0,-20 0 15,21 0-15,-1 0 0,-20 0 0,20 0 16,1 0-16,0 0 0,-1 0 0,22 0 16,-21 0-16,0-21 0,-22 21 0,22 0 15,-1 0-15,-20 0 0,-1-21 16,1 21-16,-22 0 0,1 0 15,-1 0-15,0 0 0,-21 0 0,1-21 16,-1 21-16</inkml:trace>
  <inkml:trace contextRef="#ctx0" brushRef="#br0" timeOffset="2903.77">7556 6604 0,'0'0'0,"-21"0"0,-21 21 15,21 0-15,0-21 0,21 22 16,21-1-16,0-21 16,21 21-16,22-21 0,-1 0 0,1 0 15,42 0-15,-22 0 0,22 0 16,-21-21-16,21 21 0,-22-21 0,22 21 15,-21-22-15,21 22 0,-22 0 0,22 0 16,-21-21-16,-1 21 0,-20 0 0,21 0 16,-22 0-16,-21 0 0,22-21 15,-22 21-15,1 0 0,-22 0 0,0 0 16,0 0-16,0 0 0,-42 0 31,0 0-15,0 0-16,0 0 15,-1 0-15</inkml:trace>
  <inkml:trace contextRef="#ctx0" brushRef="#br0" timeOffset="3968.16">10160 4614 0,'0'0'0,"0"-21"0,0 0 16,0 0-1,-21 21-15,0-21 0,-1 0 0,1-1 16,0 1-16,0 0 0,-21 0 0,-1 0 16,1 0-16,0-1 0,-1 1 15,-20 0-15,20 0 0,-20 0 0,21 0 16,-22-1-16,1 1 0,-1 0 16,-21 0-16,1 0 0,-1 21 15,-21-21-15,22 21 0,-1 0 0,-21 0 16,21 0-16,1 0 0,-1 0 15,-21 0-15,22 0 0,-1 21 0,-21 0 16,21 0-16,-20 0 0,20 0 0,-21 1 16,21-1-16,1 21 0,-1-21 15,0 22-15,1-1 0,-1 0 0,0 1 16,22 20-16,-22-21 0,22 22 16,-22-1-16,22 1 0,-1-1 0,1 22 15,-1-21-15,22 20 0,-1-20 0,1 20 16,0-20-16,-1 21 0,22-1 15,-21 1-15,21 0 0,21-1 0,0 1 16,-21 0-16,21-1 0,0-20 16,0 20-16,21 1 0,0-21 15,0 20-15,21 1 0,22-22 0,-22 22 16,22-21-16,20-1 0,-20 1 0,21-1 16,-1 1-16,22-22 0,-21 21 15,21-20-15,-1-1 0,1 0 0,21 1 16,0-1-16,0 0 0,0-20 0,0 20 15,-21-21-15,21 0 0,0 0 0,0 1 16,0-22-16,0 21 16,0-21-16,-21 0 0,0 0 0,0 0 15,-1 0-15,1-21 0,-21-1 0,21 1 16,-22 0-16,1-21 0,0-1 0,-22 1 16,22 0-16,-22-1 0,22-20 15,-21 21-15,-1-22 0,-21 1 0,22-1 16,-1 1-16,-20-22 0,-1 0 0,-21 22 15,22-22-15,-22 0 0,0 1 16,0-149 0,-21 148-16,0 1 0,0-1 0,-21 0 15,0 1-15,0-1 0,-22 21 0,1-20 16,0-1-16,-22 0 0,1 1 16,-22-1-16,0 0 0,1 1 0,-22 20 15,0 1-15,21-1 0,-21 22 16,1-22-16,-1 22 0,0 0 0,0 21 15,0-22-15,0 22 0,22 0 0,-22 0 16,21 21-16,1 0 0,-1 0 16,21 0-16,-20 0 0,20 0 0,-20 0 15,20 21-15,1-21 0,-1 21 0,22 0 16,-22 22-16,22-22 0,0 21 16</inkml:trace>
  <inkml:trace contextRef="#ctx0" brushRef="#br0" timeOffset="4176.55">9419 6477 0,'0'0'0,"0"21"0,0 0 0,21-21 16</inkml:trace>
  <inkml:trace contextRef="#ctx0" brushRef="#br0" timeOffset="12400.05">7810 4741 0,'0'-21'16,"0"0"0,0 42 15,0 0-16,0 1-15,0-1 0</inkml:trace>
  <inkml:trace contextRef="#ctx0" brushRef="#br0" timeOffset="17380.34">7387 3493 0,'-21'0'15,"0"0"17,21 21-17,0 0 1,-21-21-16,21-21 47,0 0-47,0-1 15,21 1-15,-21 0 0,21-21 16,-21 21-16,21-1 0,-21-20 16,21 0-16,-21 21 0,0-22 0,0 22 15,21 0-15,-21 0 0,0 0 16,0 42 0,0 0-1,0 21-15,0-21 0,0 1 0,0 20 16,0-21-16,0 21 0,0-20 0,0-1 15,0 0-15,0 0 0,0 0 16,0-42 15,22 0-31,-1 0 0,-21 0 16,21-1-16,0-20 0,21 21 16,-20 0-16,-1-22 0,0 22 0,21 0 15,-21 0-15,1 0 0,-1 21 0,0 0 16,0 21-1,-21 0-15,0 0 0,0 0 16,0 22-16,0-1 0,-21 0 16,0 1-16,0-22 0,21 21 0,-22 1 15,1-1-15,21-21 0,0 21 0,-21-20 16,21-1-16,0 0 16,0 0-16,0 0 0,21-21 15,0 0-15,1 0 0,20 0 16,0 0-16</inkml:trace>
  <inkml:trace contextRef="#ctx0" brushRef="#br0" timeOffset="17908.91">7493 4424 0,'0'0'0,"-21"0"16,0 0-16,-1 0 15,44 0 32,-1 0-47,0 0 0,21 0 0,1 0 16,-1 0-16,21 0 0,1 0 0,21 0 16,-1 0-16,1 0 15,0 0-15,-1 0 0,22 0 0,0 0 16,-21 0-16,20 0 0,1-21 0,0 21 15,-21 0-15,-1-21 0,1 21 16,0 0-16</inkml:trace>
  <inkml:trace contextRef="#ctx0" brushRef="#br0" timeOffset="23636.38">5990 5376 0,'0'-21'31,"21"21"-31,0-21 16,22 0-16,-1 0 0,0 0 0,22-1 16,-1 1-16,22 0 0,0 0 15,21-21-15,-1 20 0,1-20 0,21 21 16,-21-21-16,0-1 0,-21 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10:1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2963 0,'22'0'47,"-22"22"-32,21-1 1</inkml:trace>
  <inkml:trace contextRef="#ctx0" brushRef="#br0" timeOffset="188196.31">3979 1757 0,'0'0'0,"21"21"15,-21 0-15,22-21 0,-22 21 16,-22-21 0,1 22-16,0-1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18:45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931 0,'0'22'0,"0"-1"16,21-21 31,0-21-47,0 21 15,-21-22-15,21 22 0,0-21 0,1 0 16,-1 0-16,0 0 0,0 0 15,0-1-15,0 1 0,1 0 16,-1 21-16,0-21 0,-21 0 16,21 0-16,-21-1 0,21 1 15,-21 0-15,0 0 16,-21 21 0,0 0-16,0 0 0,-22 0 15,22 0-15,-21 21 0,21-21 0,-22 21 16,22 0-16,-21 1 0,0-1 15,20 0-15,1 0 0,0 0 0,0 22 16,0-22-16,0 0 0,-1 21 16,22-21-16,-21 1 0,21-1 15,0 21-15,0-21 0,0 0 0,0 1 16,0-1-16,0 0 16,21 0-16,1 0 0,-1 0 0,0 1 15,0-1-15,0 0 0,0 0 16,1-21-16,20 21 0,0 0 0,-21 1 15,22-22-15,-1 21 0,22-21 16,-22 21-16,-21 0 0,21-21 16,1 21-16,-22 0 0,0-21 0,0 22 15,0-1-15,-21 0 0,0 0 16,0 0-16,0 22 0,-21-22 16,0 21-16,0-21 0,-21 22 0,-1-22 15,1 21-15,0-21 0,-1 0 0,1 22 16,0-22-16,-22 0 15,22-21-15,-22 21 0,22-21 0,-22 0 16,22 0-16,-21 0 0,-1-21 16,22 0-16,-22 0 0,22 0 15,0-1-15,-22 1 0,22-21 0,21 0 16,-22 20-16,22-20 0,0 21 16,0 0-16,21-22 0,0 22 15,0 0-15,0 0 0,0 0 0,0 0 16,0-1-16,21 22 0,0-21 15,0 0-15,0 0 0,1 21 0,-1-21 16,21 0-16,-21 21 16,22-22-16</inkml:trace>
  <inkml:trace contextRef="#ctx0" brushRef="#br0" timeOffset="423.75">2942 656 0,'0'0'0,"0"-21"0,-21 21 47,21 21-32,0 0-15,0 1 0,-21 20 16,21-21-16,-21 21 0,21 1 16,0-1-16,0 0 0,-22 22 15,1-22-15,21 22 0,-21-22 0,21 0 16,-21 22-16,0-22 0,21 1 16,0 20-16,0-21 0,-21 1 15,21-22-15,0 21 0,0 1 16,0-22-16,0 21 0,0-21 0,0 0 15,0 1-15,21-1 16,0-21-16,0 0 0,0 0 16,0 0-16,1 0 15,-1 0-15,-21-21 0,21-1 0,0 1 16,0 0-16,-21 0 16,0 0-16</inkml:trace>
  <inkml:trace contextRef="#ctx0" brushRef="#br0" timeOffset="671.61">2667 1355 0,'-21'0'0,"42"0"0,-21 0 31,21-21-16,0-1-15,22 22 0,-22-21 16,0 21-16,0-21 0,21 21 0,-20 0 16,-1-21-16,0 21 0,0 0 15,0 0-15,0-21 0,1 21 16,-22-21 0,21 21-16</inkml:trace>
  <inkml:trace contextRef="#ctx0" brushRef="#br0" timeOffset="1515.82">3662 1545 0,'42'-106'31,"-42"85"-31,0 0 16,0 0-16,21 0 0,-21-22 0,0 22 15,0 0-15,0 0 0,0 0 16,0 0-16,0-1 0,-21 1 0,21 0 16,-21 21-16,-21 0 0,20 0 15,-20 0-15,21 0 0,-21 0 0,-1 21 16,1 0-16,0 1 0,-1-1 15,1 21-15,0 0 0,20-20 16,-20 20-16,21 0 0,0 1 0,0-22 16,-1 21-16,22 0 0,-21 1 15,21-1-15,0 0 0,0-20 0,0-1 16,0 21-16,0-21 16,21 0-16,1-21 0,-1 22 0,0-22 15,0 0-15,0 0 0,22 0 16,-1 0-16,-21 0 0,21-22 0,1 22 15,-1-21-15,-21 0 0,22 0 16,-1-21-16,0 20 0,1 1 0,-22-21 16,21 21-16,-21-22 0,0 22 15,1-21-15,-1 21 0,0-22 0,0 22 16,-21-21-16,21 21 0,-21 0 16,0-22-16,0 22 0,0 0 15,-21 21 16,21 21-31,-21 0 16,21 0-16,-21 1 0,0-1 0,21 21 16,0-21-16,-22 22 0,22-22 15,-21 21-15,21-21 0,0 22 0,0-22 16,0 21-16,0-21 0,0 0 16,0 22-16,0-22 0,0 0 0,21-21 15,1 21-15,-1-21 0,0 0 16,0 0-16,0 0 0,0 0 0,1 0 15,20 0-15,-21 0 16,0-21-16,22 0 0,-22 0 0,21 0 0,-21-1 16,22 1-16,-22-21 15,21 21-15</inkml:trace>
  <inkml:trace contextRef="#ctx0" brushRef="#br0" timeOffset="1856.63">4445 699 0,'0'0'0,"-21"0"0,0 0 16,-1 0-16,22 21 16,-21 0-16,0 0 0,21 21 0,-21-20 15,0 20-15,21 21 0,-21-20 16,-1-1-16,22 22 0,-21-1 0,0-21 15,21 22-15,-21-22 0,0 22 16,21-22-16,-21 22 0,-1-22 0,22 21 16,0-20-16,0-1 0,-21 0 15,21 1-15,0-22 0,0 21 16,0-21-16,0 1 0,0-1 0,0 0 16,21-21 15,1-21-31,-22 0 0,21-1 0,0 1 15,21 0-15,-21 0 0,1-21 16</inkml:trace>
  <inkml:trace contextRef="#ctx0" brushRef="#br0" timeOffset="2304.37">4530 1482 0,'0'0'0,"-22"21"15,22 0-15,0 0 16,0 0 0,22-21-1,-1 0-15,0 0 0,0 0 16,0 0-16,0 0 0,22-21 0,-22 21 16,0-21-16,21 0 0,-20 21 15,-1-21-15,0 0 0,0-1 0,0 1 16,0 21-16,-21-21 0,22 0 15,-22 0-15,0 0 0,0-1 0,0 1 16,0 0-16,-22 0 16,1 21-16,0 0 0,0 0 15,0 0-15,0 21 16,-1 0-16,-20-21 0,21 21 0,0 1 16,-22-1-16,22 21 0,0-21 15,-21 22-15,21-22 0,21 21 0,0 0 16,0 1-16,0-22 0,0 21 15,0 1-15,0-22 0,0 21 0,21-21 16,-21 0-16,42 1 0,-21-22 16,0 21-16,1-21 0,20 0 0,-21 0 15,21 0-15,-20 0 0,20-21 16,0-1-16,-21 1 0,22 0 0,-22 0 16,21 0-16,1-22 0</inkml:trace>
  <inkml:trace contextRef="#ctx0" brushRef="#br0" timeOffset="3183.87">5694 868 0,'-21'0'0,"42"0"0,-64 0 15,22 0-15,0 0 0,21 21 16,-21-21-16,21 21 16,0 0-1,21-21 1,0 0-16,22 0 16,-22 0-16,21 0 0,0 0 15,1-21-15,-1 0 0,22 0 0,-22 0 16,0 0-16,1-1 0,-1 1 15,0 21-15,1-21 0,-22 0 0,0 0 16,0 0-16,0-1 0,-21 1 16,0 0-16,0 0 0,-21 0 15,0 0-15,0-1 0,-22 1 16,22 21-16,-21 0 0,0-21 16,-1 21-16,1 0 0,0 0 15,-22 0-15,22 21 0,-22 0 0,22 1 16,-22-1-16,1 21 0,21-21 15,-1 22-15,1-1 0,21 0 16,0 1-16,-1-1 0,22 0 0,0 1 16,0-22-16,0 21 0,0 0 15,22-20-15,20-1 0,-21 0 0,21 0 16,1-21-16,-1 21 0,0-21 16,1 21-16,20-21 0,-20 0 0,-1 0 15,-21 0-15,21 0 0,1 0 16,-22 0-16,0 0 0,0 0 0,-21-21 15,-21 21 1,0 0 0,-21 0-16,20 0 15,-20 21-15,0 1 0,-22-1 0,22 0 16,0 0-16,-1 0 0,-20 0 16,20 22-16,1-22 0,21 21 0,-21 1 15,20-22-15,1 21 0,0 0 16,21 1-16,0-22 0,0 21 0,0-21 15,0 22-15,21-22 0,0 0 16,1 0-16,20-21 0,0 21 0,1-21 16,-1 0-16,0 0 15,22 0-15,-22 0 0,22-21 0,-1 21 0,-21-21 16,22 0-16,-22-21 16,1 20-16,20-20 0,-21 0 0,1-1 15</inkml:trace>
  <inkml:trace contextRef="#ctx0" brushRef="#br0" timeOffset="3512.14">6816 381 0,'0'0'0,"-22"-21"0,-41 0 16,42 21-1,0 0-15,-1 21 0,1 0 16,0 21-16,0-20 0,0 20 15,21 0-15,-21 22 0,-1-22 0,1 22 16,21-1-16,-21 22 0,0-22 16,21 22-16,-21 0 0,0-22 0,-1 1 15,1 20-15,0-20 0,21-22 16,-21 22-16,0-1 0,21-21 0,0 1 16,-21-1-16,21 0 0,0-20 15,-22-1-15,22 0 0,0 0 0,0 0 16,22-21-1,-1 0-15,-21-21 16,21 0-16,0 0 16,-21 0-16,0-22 0,21 22 0,0-21 15</inkml:trace>
  <inkml:trace contextRef="#ctx0" brushRef="#br0" timeOffset="3940.89">6583 1418 0,'0'43'16,"0"-22"-1,21-21 17,0 0-32,0 0 0,0 0 0,1 0 15,-1 0-15,21-21 0,-21-1 16,22 22-16,-22-21 0,0 0 0,21 0 15,-21 0-15,1 0 0,-22-1 16,0 1-16,21 0 0,-21 0 0,0 0 16,0 0-16,-21 21 15,-1 0-15,1 0 16,0 0-16,0 0 0,-21 21 16,20 0-16,1 0 0,0 0 15,0 0-15,0 1 0,0-1 16,-1 21-16,1-21 0,21 0 0,0 1 15,0-1-15,0 21 0,0-21 16,0 0-16,0 1 0,0-1 0,21 0 16,1 0-16,-1 0 0,0-21 15,0 0-15,0 0 0,22 0 0,-22 0 16,0 0-16,21 0 0,1-21 16,-22 0-16,21 21 0,0-42 0,-20 20 15,20 1-15</inkml:trace>
  <inkml:trace contextRef="#ctx0" brushRef="#br0" timeOffset="4692.41">7451 1185 0,'-43'0'16,"22"22"0,21-1-16,-21-21 0,21 21 15,-21 0-15,21 0 0,0 0 0,0 22 16,0-22-16,-21 0 0,21 0 15,0 0-15,0 22 0,0-22 0,-22 0 16,22 0-16,0 0 0,0 1 16,0-1-16,0 0 15,0-42 17,0 0-17,0-1-15,0 1 0,0 0 0,-21 0 16,21 0-16,0 0 0,0-22 15,0 22-15,0 0 0,0 0 0,0-22 16,21 22-16,-21 0 0,22 0 16,-1 0-16,0 0 0,0-1 0,0 1 15,22 21-15,-22 0 0,21-21 16,-21 21-16,22 0 0,-22 0 0,21 21 16,0 0-16,-20 1 15,20-1-15,-21 0 0,0 0 0,22 0 16,-43 22-16,21-22 0,-21 0 0,21 21 15,-21-21-15,0 1 0,0-1 16,0 0-16,0 0 0,0 0 0,-21 0 16,0-21-16,21 22 0,-22-22 15,1 0 1,0 0 0,21-22-16,0 1 15,0 0-15,0 0 16,0 0-16,21 0 0,0-22 0,1 22 15,-1-21-15,21 21 16,-21-22-16,22 22 0,-1-21 0,-21 21 16,21-1-16,1 1 0,-1 0 15,0 0-15,1 21 0,-22 0 0,21 0 16,-21 0-16,22 0 0,-22 21 16,21 0-16,-21 0 0,1 22 0,-1-22 15,0 21-15,-21-21 0,0 22 0,0-22 16,0 0-16,-21 21 0,0-20 15,-1 20-15,1-21 0,0 0 0,0 0 16,21 1-16,-21-1 0,0 0 16,-1 0-16,44-42 47,-1 0-47,0 0 0,0 21 15,0-22-15</inkml:trace>
  <inkml:trace contextRef="#ctx0" brushRef="#br0" timeOffset="5116.16">8742 1355 0,'0'0'0,"-21"0"0,21 21 0,-22-21 0,1 0 15,21 21 1,21-21-1,1 0-15,-1 0 16,21 0-16,-21 0 0,0-21 16,22 21-16,-22-21 0,21 0 0,-21 21 15,1-22-15,-1 1 0,0 21 16,0-21-16,-21 0 0,0 0 0,0 0 16,0-1-16,0 1 15,0 0-15,-21 21 0,0 0 0,0 0 16,-22 0-16,22 0 0,0 21 15,-21 0-15,20 1 0,-20-1 0,21 0 16,0 0-16,0 21 16,-1-20-16,1 20 0,21-21 0,-21 0 15,21 22-15,0-22 0,0 0 0,0 0 16,0 0-16,21 0 0,0 1 16,1-1-16,20 0 0,-21-21 0,0 0 15,22 0-15,-22 0 0,21 0 16,-21 0-16,22 0 0,-22-21 0,21 21 15,-21-21-15,0-1 0,22 1 16,-22 0-16,0 0 0</inkml:trace>
  <inkml:trace contextRef="#ctx0" brushRef="#br0" timeOffset="5619.87">9419 1228 0,'0'0'16,"21"-21"-16,-21-1 0,0 44 46,0-1-46,0 0 0,0 0 0,-21 0 16,21 0-16,-21 1 0,21-1 16,-21 21-16,21-21 0,0 0 0,0 1 15,-21 20-15,21-21 0,-22 0 16,22 0-16,0 1 0,0-1 16,0 0-16,0 0 0,-21 0 0,21-42 46,0 0-46,0 0 16,0 0-16,0-1 0,0 1 0,0 0 16,0 0-16,21 0 0,-21-22 15,22 22-15,-1-21 0,0 0 0,0 20 16,0-20-16,22 0 0,-22 21 0,21-22 16,0 22-16,1 0 0,-1 0 15,0 21-15,1 0 0,-1 0 0,0 0 16,1 0-16,-22 21 15,21 0-15,-21 0 0,1 0 0,-1 22 16,-21-1-16,0-21 0,0 22 0,0-1 16,0-21-16,0 21 0,0-20 15,-21-1-15,21 21 0,-22-21 0,1 0 16,21 1-16,-21-1 0,21 0 16,0 0-16,21-42 46,0 0-46,1 0 0,-1-1 16,0 1-16,0-21 0,21 21 0</inkml:trace>
  <inkml:trace contextRef="#ctx0" brushRef="#br0" timeOffset="5928.7">10541 593 0,'0'0'16,"0"-43"-16,0 22 0,0-21 0,0 21 15,-21 21 1,0 21 0,-1 21-16,22-21 0,-21 22 0,0-1 15,0 22-15,0-1 0,0 1 16,-1-1-16,1 1 0,0-1 0,0 1 16,21-1-16,-21-21 0,21 22 15,-21-22-15,21 1 0,0-1 16,0 0-16,0 1 0,0-22 0,21 0 15,0 21-15,0-42 0,-21 21 16,21 1-16,0-22 0,1 0 0,-1 0 16,0 0-16,0 0 0,0 0 15,0 0-15,22-22 0,-22 1 0,0 21 16,0-21-16,0-21 0,1 21 0,-1-1 16,0-20-16</inkml:trace>
  <inkml:trace contextRef="#ctx0" brushRef="#br0" timeOffset="6132.58">10202 1058 0,'0'0'0,"-21"0"15,0 0-15,0 22 0,0-22 16,42 0 15,0 0-31,21 0 0,-21 0 0,1 0 16,20 0-16,-21 0 0,21 0 15,-20 0-15,20 0 0,-21-22 0,0 22 16,0-21-16,22 21 0,-22-21 16,0 0-16,21 21 0</inkml:trace>
  <inkml:trace contextRef="#ctx0" brushRef="#br0" timeOffset="6671.5">11472 466 0,'21'-21'0,"-42"42"0,42-64 15,1 22-15,-22-21 0,0 21 16,0 0-16,0 42 16,0 0-1,0 0-15,0 21 0,0 1 16,0-1-16,0 0 0,-22 22 0,1-1 16,21 1-16,-21 21 0,0-22 15,0 22-15,21-22 0,-21 1 0,-1-1 16,1 1-16,0-1 0,0-20 15,0-1-15,0 0 0,-1-21 0,22 22 16,0-22-16,0 0 0,0 0 0,0-42 47,0 0-31,0 0-16</inkml:trace>
  <inkml:trace contextRef="#ctx0" brushRef="#br0" timeOffset="7175.73">11239 826 0,'0'0'0,"0"-43"0,-21 1 16,0 0-16,0-1 0,21 22 15,0-21-15,0 21 0,0-22 0,0 22 16,0 0-16,21 0 0,0-22 16,0 22-16,1 0 0,20 0 15,0 21-15,1-21 0,-1 0 16,0 21-16,22 0 0,-22 0 0,22 21 15,-1 0-15,1 0 0,-22 0 16,21 22-16,-20-1 0,-1 0 0,0 1 16,-20 20-16,-1-21 0,-21 22 15,0-1-15,-21-20 0,-22 20 0,1-20 16,-22 20-16,22-21 0,-21 1 16,-1-22-16,22 21 0,-22-21 0,22 1 15,0-22-15,-22 21 0,22 0 16,21-21-16,-22 0 0,22 0 15,-21 0-15,21 0 0,21-21 16,-22 0-16,22-1 16,0 1-16,0 0 15,22 21-15,-1 0 16,0 0-16,-21 21 16,21 0-16,0 1 0,0-1 0,1 0 15,-22 0-15,21 21 0,0-20 0,0-1 16,-21 21-16,21-21 0,0 0 15,1 1-15,-1-1 0,0 0 16,0-21-16,0 21 16,0-21-16,22 0 0,-22 0 15,0 0-15,0 0 0,0 0 0,22 0 16,-22-21-16,21 21 0,-21-21 16,1 0-16,-1-1 0</inkml:trace>
  <inkml:trace contextRef="#ctx0" brushRef="#br0" timeOffset="7596">12086 1270 0,'0'0'0,"-21"0"15,21 21-15,0 0 16,21-21 15,0 0-31,0 0 0,1 0 16,20 0-16,-21-21 0,21 21 0,1-21 15,-22 0-15,21 21 0,-21-21 16,22 0-16,-22-1 0,0 22 0,0-21 16,0 0-16,-21 0 0,0 0 15,0 0-15,0-1 0,0 1 16,-21 21-16,0 0 16,0 0-16,0 0 0,-22 21 0,22 1 15,0-1-15,-21 0 0,21 21 16,-22-21-16,22 22 0,0-22 15,0 21-15,0-21 0,-1 1 0,22 20 16,0-21-16,-21 0 0,21 0 16,0 1-16,0-1 0,21 0 0,1-21 15,-1 21-15,0-21 0,0 0 16,0 0-16,22 0 0,-22 0 0,21 0 16,0 0-16,1 0 0,-1-21 15,0 0-15,1 0 0,20-1 0,1-20 16,-22 21-16,22-21 0,-1-1 0,1 1 15</inkml:trace>
  <inkml:trace contextRef="#ctx0" brushRef="#br0" timeOffset="9812.35">13314 487 0,'0'0'0,"0"-64"16,0 1-16,0 21 0,0-1 0,0 22 16,-21-21-16,21 21 0,-22 21 15,1 0 1,0 21-16,0 0 0,0 21 0,0-21 15,21 43-15,-22-22 0,1 1 16,0 20-16,0 1 0,21-1 0,-21 22 16,0-1-16,-1 1 0,-20 0 15,21-1-15,0 1 0,0-21 0,-1 20 16,-20 1-16,21 21 0,0-22 16,0 1-16,-22 0 0,22-1 0,0 22 15,0-21-15,0 0 0,-1-1 16,1 1-16,0 21 0,0-22 15,0 1-15,0 21 0,-1-21 0,1-1 16,0-20-16,21 20 0,-21-20 0,21-1 16,-21 1-16,21-1 0,-21 1 15,21-22-15,0 1 0,0-22 0,0 21 16,0-21-16,0 0 0,21 1 16,0-22-16,0 0 15,0 0-15,-21-22 0,21 22 0,1-21 16,-1-21-16,0 21 0,0-22 0,0 1 15,22 0-15,-22-22 16,0 22-16,21-22 0,-21 1 0,1-1 16,-1-20-16,0 20 0,0-20 15,-21-22-15,0 21 0,0 0 0,0 1 16,0-1-16,0 0 0,-21 22 0,0-22 16,0 22-16,-1-22 0,-20 43 15,21-22-15,0 22 0,-22 0 0,22-1 16,-21 22-16,21-21 0,-22 21 15,22-1-15,0 22 0,-21-21 0,21 0 16,-1 21 0,44 0 15,-1-21-31,0 21 16,0 0-16,0 0 0,0-21 0,1 21 15,-1 0-15,21-21 0,-21-1 16,22 22-16,-22-21 0,21 0 0,0 0 15,1 0-15,-1 0 0,0-1 16,1 1-16,-1 0 0,-21-21 0,22 21 16,-22-1-16,0 1 0,-21 0 15,0 0-15,0 0 0,-21 21 32,0 0-32,-1 0 0,1 0 15,0 0-15,0 21 0,0-21 0,21 21 16,0 0-16,0 0 15,0 1-15,0-1 0,0 0 16,0 0-16,21 0 16,0-21-16,0 21 0,-21 1 15,21-22-15,1 21 0,-1-21 16,-21 21-16,21-21 0,0 21 16,0-21-1,0 0-15,1 0 0,-1 0 16,0 0-16,0 0 15,0 0-15,0 0 16,1 0-16,-1-21 0,0 21 0,0-21 16,0 0-16,0 21 0,22-22 15,-22 1-15,0 0 0,0 0 0,0 0 16,-21 0-16,22-1 0,-1 1 16,0 0-16,-21 0 0,0 0 0,0 0 15,21-1-15,-42 22 31,0 22-15,0-1-16,-1-21 0,22 21 0,-21 0 16,0 0-16,21 22 0,0-22 0,0 0 15,-21 0-15,21 0 16,0 0-16,0 1 0,0-1 0,0 0 16,0 0-16,21 0 15,0 0-15,0-21 16,1 0-16,-1 0 0,0 0 15,0 0-15,0 0 0,22 0 0,-22 0 16,21-21-16,0 0 0,1 21 0,-1-21 16,0 0-16,1 0 0,-22-1 15,21 1-15,1 0 0,-22 0 0,0 0 16,0-22-16,0 22 16,-21 0-16,21 0 0,-21 0 0,0 0 15,0-1-15,-21 22 16,0 0-16,0 0 15,21 22-15,-21-1 0,0 0 16,-1 0-16,22 0 0,-21 0 0,21 22 16,-21-22-16,21 0 0,0 21 0,-21-20 15,21-1-15,0 0 0,0 0 16,-21 0-16,21 0 0,0 1 16,21-22 15,0 0-31,-21-22 0,21 1 15,0 21-15,1-21 0,-1 0 16,0 0-16,0-22 0,0 22 16,0 0-16,1 0 0,-1-21 0,0 20 15,0 1-15,0 0 16,0 21-16,1 0 16,-22 21-16,0 0 15,21-21-15,-21 22 0,0 20 16,0-21-16,21 0 0,0 0 0,0 1 15,-21-1-15,21-21 0,1 21 16,-1 0-16,0-21 0,0 0 16,0 0-16,0 0 0,1 0 15,-1 0-15,0 0 0,0 0 16,0-21-16,0 21 0,1-21 0,-22 0 16,21-1-16,0 1 0,0 0 15,0 0-15,-21-21 0,21 20 0,1-20 16,-1 21-16,-21 0 0,21 0 15,0-1-15,-21 1 0,21 21 16,0 0-16,-21 21 16,0 1-1,0-1-15,0 0 16,0 0-16,0 0 0,0 0 31,22-21-31,-1 0 16,0-21-1,-21 0 1,0 0 0,0 0-16,0 0 15,0-1 1,-21 22-16,0 0 16,-1 0-1,1 0-15,0 22 0,0-1 16,21 0-16,-21 0 0,0 0 15,21 22-15,-22-22 0,22 0 0,0 21 16,0-21-16,-21 1 0,21-1 16,0 0-16,0 0 0,0 0 15,0 0-15,0 1 0,21-1 0,1-21 16,-1 0-16,0 21 0,21-21 16,-21 0-16,22 0 0,-22 0 0,21 0 15,1 0-15,-1-21 0,0 21 0,22-21 16,-22-1-16,0 1 0,1 0 15,-1 0-15,0 0 0,1-22 0,-22 22 16,21-21-16,-21 21 0,1-22 16,-22 22-16,0 0 0,0 0 0,0 0 15,0 0-15,-22 21 16,1 21 0,0 0-16,-21-21 0,21 42 15,-1-21-15,1 1 0,0-1 0,0 21 16,21-21-16,0 0 0,0 1 0,0-1 15,0 0-15,0 0 0,0 0 16,21 0-16,0-21 0,0 22 0,1-22 16,-1 0-16,0 0 0,0 0 15,0 0-15,22 0 0,-22 0 0,0 0 16,21-22-16,-21 22 0,1-21 16,-1 0-16,0 0 0,-21 0 0,21 0 15</inkml:trace>
  <inkml:trace contextRef="#ctx0" brushRef="#br0" timeOffset="12124.46">16256 656 0,'-21'0'0,"42"0"0,-63 0 15,20 0-15,22 21 31,22-21-15,-1 0 0,0 0-16,21 0 0,-21 0 0,22 0 15,-1-21-15,0 21 16,1 0-16,-1-21 0,0 0 0,22 21 16,-22-21-16,1 0 0,-1-1 15,0 1-15,-21-21 0,22 21 0,-22 0 16,0-1-16,-21-20 0,0 0 15,0 21-15,-21-22 0,0 1 0,0 0 16,-22 20-16,22-20 0,-21 21 16,-1 0-16,1 21 0,0 0 15,-1 0-15,1 0 0,0 21 0,-1 0 16,1 21-16,21-20 0,-21 20 16,20 21-16,1-20 0,-21-1 0,42 0 15,-21 1-15,21 20 0,-21-20 16,21-22-16,0 21 0,0 0 15,0 1-15,21-22 0,0 0 0,0 21 16,0-20-16,0-22 0,22 21 16,-22 0-16,21-21 0,1 0 0,-22 0 15,21 0-15,0 0 0,-20 0 16,-1 0-16,0 0 0,0 0 16,-42 0 15,0 0-31,-22 0 0,22 21 15,-21 0-15,21 0 0,-22 22 0,1-22 16,21 21-16,-21 1 0,20-1 0,1 0 16,0 1-16,0-22 0,0 21 15,21 0-15,-21-20 0,21 20 16,0-21-16,0 0 0,0 0 0,21 1 16,0-1-16,0-21 0,0 0 15,0 0-15,1 0 0,20 0 0,-21 0 16,0 0-16,22 0 0,-22-21 15,0 21-15,0-22 0,0 1 0,0-21 16,1 21-16,-1-22 0,0 22 16,0-21-16,0 0 0,0-1 15,22 1-15,-22 0 0,0-1 0,21 1 16,1 21-16,-22 0 0,21-1 16,1 1-16,-22 21 0,21 0 15,-21 0-15,22 21 0,-22-21 0,21 43 16,-21-22-16,0 0 0,-21 0 15,0 22-15,0-22 0,0 21 0,0-21 16,0 22-16,0-22 0,-21 0 16,0 21-16,0-21 0,0 1 0,0-1 15,-1 0-15,22 0 0,-21-21 16,0 0-16,42-21 47,0 0-47,1 0 0,-1-1 0,0 1 15,0 0-15,21 0 0,-20-21 16,-1-1-16,21 22 0,-21-21 0,22 21 16,-22-22-16,0 22 0,21 0 15,-21 0-15,-21 0 0,22 21 0,-22 21 32,-22 21-17,1-21-15,21 0 0,-21 1 16,0 20-16,21-21 0,-21 21 0,21-20 15,0-1-15,0 21 16,0-21-16,0 0 0,0 1 0,0-1 16,21 0-16,-21 0 0,42-21 0,-21 21 15,1 0-15,-1-21 0,0 0 16,21 0-16,-21 0 0,22 0 0,-22 0 16,0 0-16,21 0 0,-20-21 15,-1 0-15,21 21 0,-21-21 0,0 0 16,-21-22-16,22 22 0,-1-21 15,0 21-15,0-22 0,-21 1 0,21 21 16,0-21-16,1 20 0,-1-20 16,-21 21-16,21 0 0,0 21 15,-21-21-15,21 21 0,0 0 16,-21 21 0,0 0-16,0 0 15,0 0-15,0 0 0,0 1 16,0-1-16,0 0 0,0 0 15,0-42 32,0 0-47,0 0 16,0-1-16,0 1 16,0 0-16,0 0 0,0 0 0,0 0 15,0-1-15,0 1 16,0 0-16,-21 21 15,0 0-15,0 0 16,21 21-16,-21 0 0,0 1 16,-1 20-16,22-21 0,0 21 0,-21-20 15,0 20-15,21 0 0,0-21 16,0 22-16,0-22 0,0 0 0,0 0 16,0 22-16,0-22 0,0 0 15,0 0-15,21 0 0,0-21 16,1 21-16,-1-21 0,21 0 15,-21 0-15,22 0 0,-22 0 0,21 0 16,0 0-16,1 0 16,-1-21-16,0 0 0,1 21 0,-1-21 15,0 0-15,-20 0 0,20-22 0,-21 22 16,0 0-16,0 0 0,1-22 16,-1 22-16,-21 0 0,0 0 0,0 0 15,0 0-15,0-1 0,0 1 16,-21 21-16,-1 0 15,1 0-15,0 21 0,0 1 16,0-1-16,0 0 0,-1 0 0,1 0 16,0 22-16,0-22 15,21 0-15,0 21 0,0-21 0,0 1 0,0-1 16,0 0-16,0 0 16,0 0-16,21 0 0,0 1 0,0-22 15,1 21-15,20-21 0,-21 0 16,21 0-16,-20 0 0,20 0 0,0 0 15,1 0-15,-1 0 0,-21 0 16,21-21-16,1-1 0,-22 1 0,21 0 16,-21 0-16,1 0 0,-1 0 0,0-22 15,0 22-15,0-21 0,-21-1 16,0 22-16,21-21 0,-21 21 0,0 0 16,0-1-16,0 1 15,0 42 16,-21-21-31,21 22 0,0-1 0,-21 21 16,0-21-16,21 22 0,-21-22 16,0 21-16,21 0 0,-22 1 0,22-1 15,0 0-15,-21 1 0,0 20 16,0 1-16,21-1 0,0 1 0,-21-1 16,0 1-16,-1-1 0,22 1 0,-21 20 15,0-20-15,21 21 0,-21-22 16,0 22-16,21-1 0,-21 1 0,-1 21 15,1-21-15,0-1 16,0 1-16,0-22 0,0 22 0,-1 0 16,1-1-16,0-20 0,0-1 0,0 1 15,0-1-15,-1 1 0,1-22 16,21-21-16,-21 22 0,0-22 0,21 0 16,0 0-16,0 0 0,0-42 31,0 0-31,0 0 0,0-21 0,0 20 15,21-20-15,0 0 0,-21-22 0,21 1 16,1-1-16,-1 1 0,0-22 16</inkml:trace>
  <inkml:trace contextRef="#ctx0" brushRef="#br0" timeOffset="12488.31">18965 1376 0,'0'0'0,"21"-42"0,-21-1 16,22 22-16,-22-21 0,0 21 0,0-1 16,21-20-16,-21 21 0,21 0 15,0 0-15,0-1 0,-21 1 0,21 0 16,1 21-16,-1 0 0,0-21 16,21 21-16,-21 0 0,1 0 0,-1 0 15,0 21-15,-21 0 16,21 0-16,0 1 0,-21-1 0,0 21 15,0-21-15,0 22 0,0-22 0,0 0 16,0 21-16,0-21 0,-21 1 16,-21-1-16,21 0 0,-1 0 0,-20 0 15,21-21-15,-21 21 0,20-21 16,-20 0-16,21 22 0,0-22 0,-22 0 16,22 0-16,0 0 0,0 0 15,0 0-15,42-22 47,0 1-47</inkml:trace>
  <inkml:trace contextRef="#ctx0" brushRef="#br0" timeOffset="12984.25">19875 614 0,'0'-64'16,"-21"43"-1,21 0-15,-21 21 0,0 0 16,0-21-16,0 21 16,-1 0-16,22 21 0,-21-21 15,0 21-15,0 22 16,0-22-16,0 21 0,-1-21 0,1 43 15,0-22-15,0 22 0,0-22 16,0 21-16,-22 1 0,22-22 0,0 22 16,0-22-16,0 0 0,-1 1 15,22-1-15,0-21 0,0 22 0,0-22 16,0 0-16,0 0 0,22 0 16,-1-21-16,0 0 0,0 0 15,21 0-15,-20 0 0,20 0 0,0 0 16,-21-21-16,22 21 0,-1-21 15,-21 0-15,22 0 0,-1-1 0,-21-20 16</inkml:trace>
  <inkml:trace contextRef="#ctx0" brushRef="#br0" timeOffset="13228.11">20108 953 0,'0'0'0,"-21"0"31,0 21-31,0 0 15,21 0-15,-21 0 0,-1 22 0,1-22 16,21 0-16,-21 21 0,0-21 16,21 1-16,-21 20 0,21-21 0,-21 0 15,21 0-15,-22 1 0,22-1 16,0 0-16,0 0 16,0 0-16,22-21 15,-1 0-15,0 0 0,0 0 16,0 0-16,0 0 0,22 0 0,-1-21 15,-21 0-15,22 21 0</inkml:trace>
  <inkml:trace contextRef="#ctx0" brushRef="#br0" timeOffset="13987.68">20595 995 0,'0'0'0,"0"-21"31,-21 21-31,0 0 16,0 0-16,-1 21 0,-20 0 15,21 0-15,0 0 0,0 1 16,-1 20-16,1-21 0,0 0 0,0 22 16,21-22-16,0 0 0,-21 21 15,21-21-15,0 1 0,0-1 0,0 0 16,0 0-16,21-21 0,0 0 16,0 21-16,0-21 0,1 0 15,-1 0-15,0 0 0,0 0 0,0 0 16,0 0-16,1-21 0,-1 21 15,0-21-15,-21 0 0,0 0 0,0-1 16,0-20-16,0 21 0,0-21 16,0 20-16,0-20 0,21 21 15,-21-21-15,0 20 0,21-20 16,-21 21-16,21 0 0,1-22 0,-1 43 16,-21-21-16,21 0 0,0 0 15,0 21-15,0 0 0,22 0 0,-22 0 16,0 0-16,0 21 0,0 0 15,1 0-15,-1 1 0,0-1 0,0 21 16,-21-21-16,21 22 0,-21-22 16,21 21-16,-21-21 0,0 22 15,0-22-15,0 0 0,0 0 0,0 0 16,0 0-16,-21 1 0,0-22 16,21 21-16,-21 0 0,0-21 15,21 21-15,-21-21 16,-1 0-1,22-21 1,0 0-16,0 0 16,22-1-16,-1 1 0,0-21 0,0 21 15,0-22-15,22 1 0,-22 0 16,21-1-16,-21 1 0,22 21 0,-1-21 16,0 20-16,-21 1 15,22 21-15,-1 0 0,-21 0 0,0 0 16,1 21-16,-1 1 0,0-1 15,0 21-15,-21-21 0,0 22 0,0-1 16,0 0-16,0-21 0,0 22 16,0-22-16,0 21 0,-21-21 0,0 1 15,0-1-15,21 0 0,-22 0 16,1 0-16,0 0 0,21 1 16,-21-22-16,0 0 15,21-22 16,0 1-31,0 0 16,0 0-16</inkml:trace>
  <inkml:trace contextRef="#ctx0" brushRef="#br0" timeOffset="14251.92">20764 508 0,'-21'0'16,"42"0"-16,-63 0 16,21 0-16,0 0 15,0 0 16,-1 0-15,1 0 0,0 0-16</inkml:trace>
  <inkml:trace contextRef="#ctx0" brushRef="#br0" timeOffset="14479.79">19494 699 0,'0'0'0,"-21"0"0,21 21 0,0 0 16,0 0-1,43-21 1,-22 0-16,0 0 0,21 0 0,-21 0 16,22 0-16,-1 0 0,0 0 15,-20 0-15,20 0 0,-21 0 0,0 0 16,0 0-16,1 0 0,-1 0 15,-21-21-15,21 21 16</inkml:trace>
  <inkml:trace contextRef="#ctx0" brushRef="#br1" timeOffset="34307.93">8594 11007 0,'-22'0'0,"1"0"16,0 0 31,21 21-32,-21-21-15,0 0 16,0 0-16,-1 21 0,1-21 16,0 0-16,0 0 15,0 21 1,0-21-16,42 0 78,0 0-62,0 0-1,0 0 1,0 0-16,1 0 16,-1 0-16,0 0 15,0 0-15,0 0 16,0 0-16,1 0 0,-1 0 15,0 0-15,0 0 0,0 0 16,0 0-16,1 0 16,-1 0-16,0 0 0,0 0 15,0 0-15,0 0 0,1 0 16,-22-21-16,21 21 0,0 0 16,0 0-16,0 0 0,0 0 0,1 0 15,-1 0-15,0 0 0,0 0 0,0 0 16,0 0-16,1 0 0,-1-21 15,0 21-15,0 0 0,0 0 0,0 0 16,1 0-16,-1 0 0,0 0 0,0 0 16,0 0-16,0 0 0,1 0 15,-1 0-15,0 0 0,0 0 0,0-21 16,0 21-16,1 0 0,-1 0 0,0 0 16,0 0-16,0 0 0,0 0 15,1 0-15,-1 0 0,0 0 16,0 0-16,0 0 0,0 0 0,1 0 15,-1 0-15,0 0 0,0 0 16,0 0-16,0 0 0,1 0 0,-1 0 16,0-21-16,0 21 0,0 0 15,0 0-15,1 0 0,-1 0 16,0 0-16,0 0 0,0 0 0,0 0 16,1 0-16,-1 0 0,0 0 0,0 0 15,0 0-15,0 0 16,1 0-16,-1 0 0,0 0 15,0-22-15,0 22 16,0 0-16,1 0 16,-1 0-1,0 0 1,0 0-16,0 0 16,0 0-1,1 0-15,-1 0 16,0 0-1,0 0 1,0 0 0,0 0-16,1 0 0,-1 0 0,0 0 15,0 0-15,0 0 0,0 0 16,22 0-16,-22 0 0,21 0 16,-21 0-16,22 0 0,-1 0 0,-21 0 15,22 0-15,-1 0 0,0 0 16,1 0-16,-22 0 0,21 0 0,0 0 15,1 0-15,-22 0 0,21 0 0,1 0 16,-22 0-16,21 0 0,-21 0 16,22 0-16,-1 0 0,-21 0 0,21 0 15,-20 0-15,20 0 0,0 0 0,-21 0 16,22 0-16,-1 0 0,-21 0 16,22 0-16,-1 0 0,-21 0 0,21 0 15,-20 0-15,20 0 0,0 0 16,-21 0-16,22 0 0,-22 0 0,21 0 15,-21 0-15,1 0 0,20 0 16,-21 0-16,21-21 0,-20 21 0,-1 0 16,21 0-16,-21 0 0,0 0 0,1 0 15,20 0-15,-21 0 0,0 0 16,0 0-16,1 0 0,-1 0 0,0 0 16,0 0-16,0-21 0,22 21 0,-22 0 15,0 0-15,0 0 0,21 0 16,-20 0-16,-1 0 0,21 0 0,-21 0 15,22 0-15,-1 0 0,-21 0 0,21 0 16,1 0-16,-1 0 16,0 0-16,-20 0 0,20 0 0,0 0 15,1 0-15,-1 0 0,0 0 0,-21 0 16,22 0-16,-1 0 0,0 0 16,-20 0-16,20 0 0,0 0 0,-21 0 15,22 0-15,-1 0 0,0 0 0,-20 0 16,20 0-16,0 0 0,1 0 15,-1 0-15,0 0 0,1 0 0,-1 0 16,0 0-16,1 0 0,-1 0 0,0 0 16,1 0-16,-1 0 15,-21 0-15,21 0 0,1 0 0,-1 0 0,-21 0 16,22 0-16,-22 0 0,21 0 16,-21 0-16,22 0 0,-22 0 15,21 0-15,-21 0 0,22 0 0,-1 0 16,-21 0-16,21 0 0,1 0 0,-22 0 15,21 0-15,1 0 0,-22 0 16,21 0-16,0 0 0,-20 0 0,20 0 16,-21 0-16,21 0 0,1 0 0,-22 0 15,0 0-15,21 0 0,-20 0 16,20 0-16,-21 0 0,21 0 0,-20 0 16,-1 0-16,21 0 0,-21 0 15,22 0-15,-22 0 0,0 0 16,21 0-16,-21 0 0,22 0 0,-22 0 15,21 0-15,1 0 0,-22 0 0,21 0 16,0 0-16,-20 0 0,20 0 16,0 21-16,1-21 0,-1 0 0,-21 0 15,21 0-15,1 0 0,-1 0 0,0 0 16,-20 0-16,20 0 0,0 0 16,1 0-16,-22 21 0,21-21 0,0 0 15,-20 0-15,20 0 0,-21 0 0,21 0 16,-20 0-16,20 0 15,-21 22-15,21-22 0,1 0 0,-22 0 16,21 0-16,-21 0 0,22 0 0,-1 0 16,-21 0-16,22 0 0,-1 0 15,-21 0-15,21 0 0,1 21 0,-1-21 16,0 0-16,1 0 0,-1 0 0,-21 0 16,22 0-16,-1 0 0,0 0 15,-21 0-15,22 0 0,-1 0 0,0 0 16,-20 0-16,20 0 0,-21 0 0,21 0 15,1 0-15,-22 0 0,21 0 16,1 0-16,-22 21 0,21-21 0,0 0 16,1 0-16,-22 0 0,21 0 15,1 0-15,-1 0 0,-21 0 16,21 0-16,1 0 0,-22 0 0,21 0 16,-21 0-16,22 21 0,-22-21 0,21 0 15,-21 0-15,1 0 0,20 0 16,-21 0-16,0 0 0,0 21 0,22-21 15,-22 0-15,0 0 0,0 0 0,0 0 16,1 0-16,-1 0 0,0 0 16,0 0-16,0 0 0,0 21 15,1-21-15,-1 0 0,0 0 16,0 0 0,0 0-1,0 0 1,1 0-1,-44 0 439</inkml:trace>
  <inkml:trace contextRef="#ctx0" brushRef="#br1" timeOffset="36603.83">8742 10414 0,'21'21'15,"0"-21"32,-21-21-47,21 21 16,-21-21-16,0 0 0,0 0 15,0-43 17,0 43-32,0 0 15,-21 0-15,0 21 0,0-22 16,21 1-16,-21 0 0,-1 21 0,1-21 15,21 0-15,-21 0 0,0-1 0,0 22 16,21-21-16,-21 0 16,-1 0-16,1 21 0,0-21 0,0 0 15,0-1-15,0 22 0,-1-21 0,1 0 16,0 21-16,0-21 0,0 0 16,0 0-16,-1-1 0,-20 22 0,21-21 15,0 0-15,0 0 0,-1 21 16,1-21-16,0 0 0,-21 21 0,21-22 15,-1 22-15,1 0 0,0-21 0,-21 21 16,21 0-16,-1-21 16,1 21-16,0-21 0,-21 21 0,21 0 0,-1 0 15,1-21-15,-21 21 0,21 0 16,0 0-16,-1 0 0,1 0 16,0-21-16,0 21 0,0 0 0,0 0 15,-1 0-15,1 0 16,0 0-16,0 0 0,0 0 0,0 0 15,-1 0-15,1 0 16,0 0-16,0 0 0,0 0 0,0 21 16,-1-21-16,1 0 0,0 0 15,21 21-15,-21-21 0,0 21 0,0-21 16,-1 21-16,1-21 16,21 21-16,-21 1 0,0-22 15,21 21-15,-21 0 0,0-21 0,21 21 16,0 0-16,-22 0 15,1 1-15,21-1 0,-21 0 0,21 0 16,-21 0-16,21 0 0,-21 1 0,21-1 16,0 0-16,0 0 0,-21 0 15,21 0-15,0 1 0,0-1 0,-22 0 16,22 0-16,0 0 0,0 0 16,0 1-16,0-1 0,-21 0 15,21 0-15,0 0 0,0 0 0,0 1 16,-21-1-16,21 0 15,0 0-15,0 0 16,0 0 15,21-21 1,0 0-17,1 0 1,-22-21-16,0 0 15,0 0-15</inkml:trace>
  <inkml:trace contextRef="#ctx0" brushRef="#br1" timeOffset="37056.04">6625 10202 0,'0'0'0,"-63"-42"32,41 42-32,22-21 15,22 21 16,-1 0-15,0 0-16,0 0 0,0 0 0,0 21 16,1 0-16,20-21 0,-21 21 0,0 1 15,0-1-15,1-21 0,-1 21 16,0 0-16,0 0 0,0 0 0,0 1 16,-21-1-16,22 0 0,-22 0 15,21-21-15,-21 21 0,21 0 16,-21 1-16,0-44 78,21 1-62,-21 0-16</inkml:trace>
  <inkml:trace contextRef="#ctx0" brushRef="#br1" timeOffset="37343.96">7260 10160 0,'0'0'0,"21"0"16,-42 0 46,0 21-62,0 0 0,0 1 16,-1-1-16,22 0 0,-21 0 0,0 0 15,0 0-15,0 1 0,0-1 16,-1 0-16,22 0 0,-21 0 16,21 0-16,-21 1 0,0-1 0,21 0 15,-21-21 1</inkml:trace>
  <inkml:trace contextRef="#ctx0" brushRef="#br1" timeOffset="41803.67">11790 2053 0,'0'0'0,"-21"0"0,-1 0 0,1 0 16,0 0-16,0-21 16,0 21-16,0 0 0,-1 0 15,1 0-15,0 0 16,21-21-16,-21 21 0,0 0 16,0 0-1,-1 0-15,22-21 0,-21 21 16,42 0 78,1 0-94,-1 0 0,0 0 0,0 0 15,0 0-15,22 0 0,-22 0 16,21 0-16,0 0 0,1 0 0,20 0 15,-20-21-15,20 21 0,1 0 16,-22 0-16,21 0 0,1 0 0,-1 0 16,1 0-16,-1 0 0,-20 0 15,20 0-15,1 0 0,-1 0 0,-20 0 16,20 0-16,22 0 0,-22 0 16,1 0-16,20 0 0,1 0 0,-21 0 15,20 0-15,-20 0 0,-1 0 16,1 0-16,-1 0 0,1 0 15,-1 0-15,1 0 0,-1 0 0,1 0 16,-1 0-16,1 0 0,20 0 16,-20 0-16,-1 0 0,1 0 0,-1 0 15,1 0-15,-1 0 0,-20 0 16,20 0-16,1 0 0,-1 0 0,1 0 16,-1 0-16,22 0 0,0 0 15,-1 0-15,1 0 0,21 0 0,-22 0 16,22 0-16,-21 0 0,0 0 15,20 0-15,-20 0 0,21 0 16,-21 0-16,20 0 0,1 0 0,0 0 16,0 0-16,0 0 0,0 0 15,-1 0-15,-20 0 0,21 0 0,0 0 16,21 0-16,-21 0 0,21 0 16,-22 21-16,1-21 0,21 0 0,-21 0 15,0 0-15,21 0 0,-21 0 16,21 21-16,-21-21 0,21 0 0,-22 0 15,22 0-15,-21 0 0,0 21 16,0-21-16,0 0 0,21 0 0,-21 0 16,-1 0-16,22 0 15,-21 0-15,0 21 0,0-21 0,-21 0 16,20 0-16,1 0 0,0 0 16,0 0-16,-21 0 0,20 0 0,-20 0 15,0 0-15,-22 0 0,1 0 16,-22 0-16,22 0 0,-43 0 0,21 0 15,-21 0-15,0 0 0,1 0 16,-44 0 31,1 0-47,0 0 0,-21 0 16,-1-21-16,1 21 0</inkml:trace>
  <inkml:trace contextRef="#ctx0" brushRef="#br1" timeOffset="42956.44">6816 2159 0,'0'0'0,"-22"0"0,1 0 16,0 0 0,42 0 46,22-21-62,-22 21 0,21 0 16,0 0-16,1 0 15,20 0-15,-20 0 0,20-21 0,1 21 0,-1 0 16,22 0-16,-22 0 16,22-21-16,21 21 0,-22 0 0,22 0 15,0 0-15,0 0 0,-21 0 16,20 0-16,1-22 0,0 22 0,21 0 15,-21 0-15,21 0 0,-21 0 16,21 0-16,-21 0 0,-22 0 0,22 0 16,-21 0-16,-1-21 0,1 21 15,-21 0-15,-1 0 0,1 0 0,-1 0 16,1 0-16,-22 0 0,0 0 16,1-21-16,-1 21 0,-21 0 0,0 0 15,22 0-15,-22 0 0,0 0 16,0 0-16,-21-21 15,21 21-15,0 0 16,1 0 0,-44 0 31,1 0-32,21 21-15,-21-21 0</inkml:trace>
  <inkml:trace contextRef="#ctx0" brushRef="#br1" timeOffset="45331.61">6159 10943 0,'0'21'16,"0"1"-16,0-1 16,22-21-16,-1 21 15,0-21-15,0 21 16,0-21-16,0 0 16,1 0-16,-1 0 0,0 0 0,0 0 15,0 0-15,0 0 16,22 0-16,-22 0 0,21 0 0,-21 0 15,22 0-15,-1 0 0,0 0 0,-20 0 16,20 0-16,0-21 0,1 21 16,-22 0-16,21-21 0,0 0 0,1 21 15,-1 0-15,-21-22 0,22 22 0,-1-21 16,-21 21-16,21 0 0,-20-21 16,-1 21-16,21 0 0,-21-21 0,0 0 15,1 21-15,-1 0 0,-21-21 0,21 21 16,0-22-16,0 1 15,-21 0-15,0 0 16,0 0-16,0 0 16,0-1-1,0 1-15,0 0 0,0 0 16,-21 0-16,21 0 0,-21-1 16,0 1-16,0 21 15,21-21-15,-22 21 0,1-21 0,0 21 16,0-21-16,0 0 0,0 21 0,-1-22 15,1 22-15,0 0 0,-21-21 16,21 21-16,-1 0 0,-20 0 0,21 0 16,-21 0-16,20 0 0,-20 0 15,0 0-15,-1 0 0,22 0 0,-21 0 16,0 0-16,-1 0 0,1 0 16,0 0-16,-1 21 0,22-21 15,-21 0-15,21 22 0,-22-1 0,22-21 16,0 21-16,0-21 0,-22 21 15,22-21-15,0 21 0,0 0 0,0-21 16,0 22-16,21-1 0,-22 0 0,1-21 16,0 21-16,0 0 0,21 0 15,-21 1-15,0-1 0,21 0 16,0 0-16,0 0 16,0 0-16,0 1 15,0-1-15,0 0 16,21-21-16,-21 21 0,21 0 15,0 0 1,0 1-16,0-22 16,1 21-16,-1-21 0,-21 21 15,21-21-15,0 0 0,0 21 16,0-21-16,22 0 0,-22 0 16,0 0-16,0 0 0,0 21 15,22-21-15,-22 0 0,21 0 0,-21 0 16,22 0-16,-1 0 0,0 0 0,1 0 15,-22-21-15,21 21 0,1-21 16,-1 21-16,0 0 0,-21-21 16,22 21-16,-1 0 0,0-21 0,-20 21 15,20 0-15,0-22 0,-21 22 0,22 0 16,-22-21-16,0 0 0,0 21 16,22-21-16,-22 21 0,0 0 0,-21-21 15,21 0-15,0 21 0,-21-22 16,0 1-16,21 0 0,-21 0 15,0 0-15,0 0 0,0-1 16,0 1-16,0 0 0,0 0 16,0 0-16,0 0 0,-21-1 15,21 1-15,-21 0 0,0 21 0,0-21 16,0 0-16,-1 21 0,-20-21 16,21 21-16,0 0 0,0 0 0,-22-22 15,22 22-15,-21 0 0,21 0 16,-22 0-16,22-21 0,-21 21 0,21 0 15,-22 0-15,22 0 0,-21 0 0,21 0 16,-22 0-16,22 0 0,-21 0 16,21 0-16,-1 0 0,-20 0 0,21 0 15,0 0-15,0 0 0,-1 0 16,1 21-16,0-21 0,21 22 0,-21-22 16,42 0 15,0 0-31,0-22 0</inkml:trace>
  <inkml:trace contextRef="#ctx0" brushRef="#br1" timeOffset="47920.43">1905 2498 0,'0'0'0,"-21"0"0,0 0 0,-22 0 16,1 0-16,0 0 0,20 0 0,-20 0 16,0 0-16,-1 0 0,22 0 15,-21 0-15,21 0 0,0 0 16,-1 0-16,22-21 31,22 21-15,20 0-16,-21-22 0,0 22 15,22 0-15,-1 0 16,0 0-16,1-21 0,-1 21 16,21 0-16,-20-21 0,20 21 0,22 0 15,0 0-15,-1 0 0,22 0 16,0 0-16,21 0 0,-21 0 0,0 0 15,-1 0-15,1 0 0,0 0 16,21 0-16,-21 0 0,21 0 16,-21 0-16,21 0 0,-21 0 0,-1 0 15,1 0-15,0 0 0,-21 0 16,21 0-16,-22 0 0,22 0 0,-21 0 16,-1 0-16,-20 0 0,-1 0 15,1 0-15,-22-21 0,22 21 16,-43 0-16,21 0 0,-21 0 15,1-21-15,-1 21 0,-42 0 47,-1 0-31,1 0-16,-21 0 0,21 0 16</inkml:trace>
  <inkml:trace contextRef="#ctx0" brushRef="#br1" timeOffset="48676.21">1355 3048 0,'-22'0'0,"44"0"0,-65-21 16,22 21-1,0 0 1,0 0-16,0 0 0,21 21 16,-22 0-16,1-21 0,21 21 15,-21 1-15,0-1 0,21 21 16,0-21-16,0 22 0,-21-22 15,21 21-15,0 0 0,0-20 16,0 20-16,0-21 0,0 21 0,0-20 16,0-1-16,21 0 0,0-21 15,0 0-15,22 21 0,-22-21 16,21 0-16,-21 0 0,22 0 0,-22-21 16,21 21-16,0-21 0,1 0 15,-22-1-15,21 1 0,-21-21 0,22 21 16,-22 0-16,0-22 0,0 22 15,-21-21-15,0-1 0,0 22 16,0-21-16,0 0 0,0 20 16,0-20-16,-21 21 0,-21 0 15,21 0-15,-1-1 0,-20 1 0,0 0 16,21 21-16,-22 0 0,22 0 16,0 0-16,-21 0 0,20 0 0,1 21 15,0 0-15,0 1 0,0-1 16,0 0-16,-1 0 0,1 0 15,21 22-15,0-22 0,0 0 0,0 21 16,0-21-16,0 1 0,0-1 16,0 21-16,21-42 0,1 21 15,-1 0-15,0-21 0,0 0 16,0 0-16,22 0 0,-22 0 16,0 0-16,21-21 0</inkml:trace>
  <inkml:trace contextRef="#ctx0" brushRef="#br1" timeOffset="48980.03">2053 2773 0,'0'0'0,"0"21"47,0 0-47,-21 0 15,21 22-15,0-22 0,0 21 16,-21-21-16,21 22 0,-21-1 0,21 0 16,-22 1-16,22-22 0,-21 21 15,21 1-15,0-1 0,0-21 0,0 21 16,-21-20-16,21-1 0,0 0 16,0 0-16,0 0 0,0 0 15,21-21 16</inkml:trace>
  <inkml:trace contextRef="#ctx0" brushRef="#br1" timeOffset="49595.68">2752 3069 0,'-64'-42'31,"43"42"-15,0 0-16,0 0 0,-1 0 0,1 0 16,-21 0-16,21 0 0,-22 21 15,22-21-15,-21 21 0,21 0 0,-22 1 16,22-1-16,-21 21 0,21-21 15,0 22-15,-1-22 0,22 21 0,0-21 16,0 22-16,0-22 0,0 0 16,0 0-16,0 0 0,0 0 15,0 1-15,22-22 0,-1 0 16,0 0-16,0 0 0,0 0 16,0 0-16,1 0 0,20-22 15,-21 1-15,0 21 0,0-21 0,22 0 16,-22-21-16,0 20 0,21-20 15,-20 21-15,20-21 0,-21-1 16,0 1-16,0 0 0,1 20 0,-1-20 16,0 0-16,-21 21 0,21-22 15,-21 22-15,0-21 0,0 21 0,0-1 16,0 1-16,0 0 16,-21 42-1,21 0 1,0 1-16,0-1 0,-21 0 0,21 21 15,-21-21-15,-1 22 16,22-1-16,0 0 0,0 1 0,-21-1 16,21 0-16,0 1 0,0-1 15,0 0-15,0 1 0,0-22 0,0 21 16,0-21-16,0 1 0,21-1 16,1 0-16,-1-21 0,-21 21 0,21-21 15,21 0-15,-21 0 0,1 0 16,-1 0-16,0 0 0,0-21 0,0 0 15,22 0-15</inkml:trace>
  <inkml:trace contextRef="#ctx0" brushRef="#br1" timeOffset="50003.97">4064 2582 0,'-21'22'16,"0"-1"-16,-1 0 15,22 0-15,-21 0 0,0 22 0,0-22 16,-21 21-16,20 0 0,1 1 15,-21-1-15,21 0 0,-22 1 16,1 20-16,0 1 0,-1-1 0,22 1 16,-21-1-16,0 1 0,-1-22 15,1 22-15,0-1 0,20-21 0,-20 22 16,21-22-16,-21 1 0,20-1 16,1 0-16,0-21 0,21 22 0,-21-22 15,21 0-15,-21 21 0,21-20 16,0-1-16,0 0 0,0-42 31,21 0-15,0-1-16</inkml:trace>
  <inkml:trace contextRef="#ctx0" brushRef="#br1" timeOffset="50792.26">4000 3112 0,'0'-22'31,"22"22"0,-1 0-15,0-21-16,0 21 16,0-21-16,0 21 0,1-21 0,-1 21 15,-21-21-15,21 0 0,0 21 16,-21-22-16,0 1 0,21 21 16,-21-21-16,0 0 15,-21 21-15,0 0 16,0 0-16,0 0 0,-1 0 15,1 0-15,0 21 0,0-21 16,0 21-16,-22 0 0,22 1 16,0-1-16,0 0 0,0 0 15,0 0-15,21 0 0,0 22 0,-22-22 16,22 0-16,0 0 0,0 0 16,0 1-16,22-22 0,-1 21 15,0-21-15,0 0 16,0 0-16,0 0 0,1 0 0,-1 0 15,0 0-15,0 0 16,-42 0 15,0 0-15,0 0-16,-22 21 0,22-21 0,0 21 16,0 0-16,0 0 0,-1 1 15,1-1-15,0 0 0,21 0 0,0 0 16,0 0-16,0 1 0,0-1 15,0 0-15,0 0 0,21 0 16,0-21-16,1 0 16,20 0-16,-21 0 0,0 0 0,0 0 15,1 0-15,-1 0 0,21 0 16,-21-21-16,0 0 0,1 0 0</inkml:trace>
  <inkml:trace contextRef="#ctx0" brushRef="#br1" timeOffset="51031.61">4318 3175 0,'0'-21'31,"21"42"-31,-21 0 16,21 0-16,-21 1 0,21-1 0,-21 0 15,22 0-15,-22 0 16,21 0-16,-21 1 0,21-1 0,-21 0 15,21 0 1,-21 0 0,21-21-16,-21-21 15,0 0 1,21 21-16</inkml:trace>
  <inkml:trace contextRef="#ctx0" brushRef="#br1" timeOffset="51276">4614 3133 0,'-21'0'32,"0"0"-17,0 21-15,-22 0 0,22 0 16,0 0-16,-21 1 0,21 20 16,-1-21-16,-20 0 0,21 22 0,0-22 15,-22 21-15,22-21 0,0 0 16,0 1-16,21-1 0,0 0 0,0 0 15,-21 0-15,42-21 32,0 0-32,0-21 0,0 21 15,1-21-15,20 0 0,-21 0 0</inkml:trace>
  <inkml:trace contextRef="#ctx0" brushRef="#br1" timeOffset="51637.83">4911 3090 0,'0'22'31,"-22"-1"-31,22 0 16,-21 0-16,21 21 0,-21-20 0,21 20 15,0 0-15,0 1 0,-21-1 16,21 0-16,-21 22 0,21-22 0,-21 22 15,21-22-15,-22 21 0,1 1 16,21-1-16,-21 1 0,0-1 16,0 22-16,21-21 0,-21 20 0,-1 1 15,1-22-15,0 22 0,0-21 0,0-1 16,0 1-16,-1-1 0,22-21 16,0 22-16,-21-43 0,21 21 0,0-20 15,0-1-15,0 0 0,0-42 31,21 21-31,-21-21 0,0-22 16,22 22-16,-1-21 0,0 21 16,-21-22-16,21 1 0,0 0 15</inkml:trace>
  <inkml:trace contextRef="#ctx0" brushRef="#br1" timeOffset="51988.63">4741 3323 0,'0'-21'0,"0"42"0,0-63 0,0 0 0,0 20 16,0 1-16,0 0 0,0 0 15,21 0-15,1 21 0,-1-21 16,0 21-16,21 0 0,-21 0 16,1 0-16,-1 0 0,0 0 15,21 0-15,-21 0 0,1 0 16,-22 21-16,21 0 0,-21 0 0,21 0 15,-21 0-15,0 1 0,0-1 0,0 21 16,-21-21-16,0 0 0,-22 22 16,22-22-16,0 0 0,-21 0 0,20-21 15,1 21-15,-21 1 0,21-22 16,0 0-16,21 21 0,-22-21 16,1 0-1,42 0 16,1 0-31,-1 0 16,0-21-16,0-1 0</inkml:trace>
  <inkml:trace contextRef="#ctx0" brushRef="#br1" timeOffset="52243.48">5249 3112 0,'0'21'31,"0"0"-15,0 0-16,0 0 0,0 0 0,0 1 15,-21 20-15,21-21 0,0 0 16,0 22-16,-21-22 0,21 0 16,0 0-16,0 0 0,0 0 15,0 1 1,0-44 15,0 1-31,0 0 0</inkml:trace>
  <inkml:trace contextRef="#ctx0" brushRef="#br1" timeOffset="52460.36">5249 3006 0,'-21'0'32,"0"0"-32,21 21 31,0 0-15,21-21 15</inkml:trace>
  <inkml:trace contextRef="#ctx0" brushRef="#br1" timeOffset="52912.11">5376 3112 0,'21'0'47,"1"0"-47,-1 0 15,0 0 1,0 0-16,-21 21 0,21 0 16,-21 0-16,21 0 0,1 22 15,-22-22-15,0 0 0,0 0 16,0 21-16,0-20 0,0-1 0,0 0 15,0 0-15,0 0 0,-22 0 16,1 1-16,0-1 0,21-42 47,0-1-47,0 1 0,0 0 16,0-21-16,0 21 15,21-1-15,0 1 0,-21-21 0,22 21 16,-1 0-16,0-1 15,0 1-15,-21 0 0,21 21 0,0-21 16,1 21-16,-1 0 0,0-21 0,0 21 16,0 0-16,0-21 0,1 21 15,-1 0-15,0 0 16,0 0-16</inkml:trace>
  <inkml:trace contextRef="#ctx0" brushRef="#br1" timeOffset="53343.93">5884 3302 0,'0'21'16,"21"-21"-16,1 0 16,-1 0-16,0-21 15,0 0-15,0 0 16,0 21-16,1-21 0,-1-1 0,-21 1 15,21 21-15,0-21 0,0 0 16,-21 0-16,21 21 0,-21-21 0,0-1 31,-21 22-15,0 0-16,0 0 0,0 22 16,0-1-16,-1 0 0,1 0 15,0 0-15,0 0 0,21 1 0,0-1 16,-21 0-16,21 21 0,0-21 15,-21 1-15,21-1 0,0 0 0,0 0 16,0 0-16,21 0 16,0-21-16,0 0 0,0 22 0,0-22 15,1 0-15,-1 0 0,0 0 0,0 0 16,0 0-16,0 0 0,22 0 16,-22 0-16,0-22 0,21 22 0,-20-21 15,-1 0-15,21 21 16,-21-21-16,0 0 0,22 0 0,-22-1 15,21 1-15</inkml:trace>
  <inkml:trace contextRef="#ctx0" brushRef="#br1" timeOffset="53896.36">6731 3090 0,'0'0'0,"0"-21"0,0 0 16,-21 21-1,0 0-15,-1 0 0,1 0 16,0 0-16,0 0 15,0 21-15,0-21 0,-1 21 16,1 1-16,0-22 0,0 21 0,0 0 16,21 0-16,-21 0 0,-1 22 15,22-22-15,-21 0 0,21 0 0,0 0 16,0 0-16,0 1 0,0-1 16,0 0-16,0 0 0,21-21 31,1 0-31,-1 0 0,0 0 15,0 0-15,0 0 0,0-21 16,1 0-16,-1 21 0,0-21 0,0-1 16,21-20-16,-20 21 0,20 0 15,-21-22-15,21 1 0,-20 21 16,20-21-16,-21-1 0,21 1 0,-20 21 16,-1-22-16,-21 1 0,0 21 15,0-21-15,0 20 0,0 1 0,0 0 16,0 0-16,0 0 0,-21 21 15,-1 0-15,1 0 0,0 0 16,0 0-16,0 21 16,0 0-16,21 0 0,0 0 0,-22 22 15,22-22-15,-21 21 0,21 1 0,0-22 16,0 21-16,0 0 0,0 1 16,0-22-16,0 21 0,0 1 0,0-22 15,0 0-15,21 21 16,1-21-16,-1 1 0,0-22 0,0 21 15,0-21-15,0 0 0,1 0 0,-1 0 16,0 0-16,0 0 0,0 0 16,0 0-16,1-21 0,-1 21 0,0-22 15,0 1-15</inkml:trace>
  <inkml:trace contextRef="#ctx0" brushRef="#br1" timeOffset="54056.27">7281 3260 0,'0'21'16,"0"0"47</inkml:trace>
  <inkml:trace contextRef="#ctx0" brushRef="#br1" timeOffset="81591.81">8678 11176 0,'0'-21'32,"-21"21"93,0 0-110,0 0-15,0 0 16,-1 0-16,1 0 15,0 0-15,0 0 16,0 0-16,0 0 0,-1 0 0,1 0 16,0 0-16,0 0 15,0 0-15,0 0 16,-1 0-16,1 0 16,0 0-1,42 0 79,0 0-78,1 0-16,-1 0 15,0 0-15,0 0 0,0 0 16,0 0-16,1 0 15,-1 0-15,0 0 16,0 0-16,0 0 16,0 0-16,1 0 0,-1 0 0,0 0 15,0-21-15,0 21 0,0 0 16,22 0-16,-22 0 0,0 0 0,0 0 16,22 0-16,-22 0 0,0 0 15,21 0-15,-21 0 0,22 0 0,-22-21 16,21 21-16,-21 0 0,1 0 0,20 0 15,-21 0-15,0 0 16,22 0-16,-22 0 0,0 0 0,21-22 16,-21 22-16,1 0 0,-1 0 0,21 0 15,-21 0-15,0 0 0,22 0 16,-22 0-16,0-21 0,21 21 0,-20 0 16,20 0-16,0 0 0,-21 0 0,22 0 15,-22 0-15,21 0 0,1 0 16,-22-21-16,21 21 0,0 0 0,-20 0 15,20 0-15,0 0 0,-21 0 0,22 0 16,-22 0-16,21 0 0,-21 0 16,22 0-16,-22 0 0,21 0 0,-21 0 15,22 0-15,-22 0 0,0 0 16,21 0-16,-20 0 0,-1 0 16,0-21-16,21 21 0,-21 0 0,22 0 15,-22 0-15,0 0 0,21 0 0,-20 0 16,20 0-16,0 0 0,-21 0 15,22 0-15,-22-21 0,21 21 0,1 0 16,-1 0-16,-21 0 0,21 0 16,1 0-16,-22 0 0,21 0 0,-21 0 15,22 0-15,-22 0 0,0 0 0,0-21 16,0 21-16,22 0 0,-22 0 16,0 0-16,0 0 0,0 0 15,1 0-15,-1 0 0,0 0 16,0 0-16,0 0 15,0 0 1,1 0-16,-1 0 16,0 0-16,0 0 15,0 0-15,0 0 0,1 0 16,-1 0-16,0 0 0,21 0 0,-21 0 16,22 0-16,-1 0 0,22 0 15,-22 0-15,21 0 0,-20 0 0,20 0 16,1 0-16,-22 0 0,22 0 0,-1 0 15,-21 0-15,22 0 0,-22 0 16,22 0-16,-1 0 0,-20 0 16,20 0-16,1 0 0,-22 0 0,21 0 15,1 0-15,-1 0 0,1 0 16,-1 0-16,1 21 0,-1-21 0,1 0 16,-1 0-16,1 0 0,-1 0 0,-20 0 15,20 0-15,-20 0 0,20 0 16,-21 0-16,22 0 0,-22 0 0,22 0 15,-22 0-15,22 0 0,-22 0 0,21 0 16,-20 0-16,20 0 0,-20 0 16,-1 0-16,21 0 0,-20 0 0,-1 0 15,0 0-15,1 0 0,-1 0 16,0 0-16,1 0 0,20 0 16,-20 0-16,-1 0 0,0 0 0,1 0 15,20 0-15,-21 0 0,22 0 0,-22 0 16,22 0-16,-22 0 0,0 0 15,22 0-15,-22 0 0,22 0 0,-22 0 16,0 0-16,1 0 0,20 0 16,-20 0-16,-1 0 0,21 0 0,-20 0 15,20 0-15,1 0 0,-1 0 0,1 0 16,-1 0-16,1 0 16,-1 0-16,1 0 0,20 0 0,-20 0 0,-1 0 15,-20 0-15,20 0 0,1 0 0,-1 0 16,-20 0-16,20 0 15,1 0-15,-1 0 0,1 0 0,-1 0 16,1 0-16,-1 0 0,1 0 0,-1 0 16,1 0-16,-22 0 0,21 0 15,1 0-15,-22 0 0,1 0 0,20 0 16,-21 0-16,1 0 0,-1 0 16,0 0-16,1 0 0,20 0 0,-20 0 15,-1 0-15,0 0 0,1 0 0,-22 0 16,21 0-16,0 0 15,-20-21-15,-1 21 0,0 0 0,0 0 16,0 0-16,0 0 0,1 0 16,-22-22 15,-22 22 0,1 0-31,0 0 0,-21 0 16,21 0-16,-43 0 0,22-21 15</inkml:trace>
  <inkml:trace contextRef="#ctx0" brushRef="#br1" timeOffset="139944.26">23283 11113 0,'0'0'0,"-21"-22"0,21 1 0,-21 0 16,21-21-16,-21 21 0,21-1 0,0 1 15,0 0-15,0 0 16,0 42 15,0 0-31,0 0 0,0 1 16,0 20-16,0 21 0,0 1 0,0-1 15,0 1-15,0-1 0,0 22 16,0-21-16,0 20 0,0-20 0,0 20 16,0-20-16,0 21 0,21-1 15,-21 1-15,0-22 0,0 22 16,0-21-16,0-1 0,0 1 0,0-1 15,0-21-15,-21 22 0,21-22 16,0 1-16,0-1 0,0 0 0,-21-21 16,21 1-16,0-1 0,0 0 0,0 0 15,0-42 17,0 0-32,0-22 0,0 22 0,0-21 15,0 0-15</inkml:trace>
  <inkml:trace contextRef="#ctx0" brushRef="#br1" timeOffset="140784.38">23304 11028 0,'0'0'0,"0"-21"0,-21 0 0,21-1 15,0 1-15,21 0 16,1 21-16,-1 0 16,21 0-16,-21 0 0,22-21 15,20 21-15,1 0 0,-1 0 0,1 0 16,20 0-16,1 0 16,21-21-16,-22 21 0,1 0 0,21 0 15,0 0-15,21 0 0,-21 0 0,21 0 16,-22 0-16,1 0 0,0 0 15,0 0-15,-21 0 0,-1-21 0,1 21 16,0 0-16,-22 0 0,1 0 16,-1 0-16,-21 0 0,22 0 0,-22 0 15,-21 0-15,22 0 0,-22 0 0,0 0 16,0 0-16,0 21 16,1 0-1,-22 0-15,0 0 16,0 0-16,0 1 15,0 20-15,0-21 0,0 21 0,0 1 16,0-1-16,0 0 0,0 1 16,0 20-16,0 1 0,0-22 0,0 22 15,0-1-15,0-21 0,0 22 0,0-1 16,0 1-16,0-1 0,0 1 16,-22-1-16,22 1 0,-21-1 0,0 1 15,21-1-15,0 1 0,-21-1 16,21 1-16,-21-22 0,0 22 0,21-1 15,0 1-15,0-1 0,-22-20 16,22 20-16,0 1 0,-21-22 16,21 0-16,0 1 0,0-1 0,-21 0 15,21 1-15,0-22 0,-21 0 0,21 21 16,-21-42-16,21 21 0,0 1 16,0-1-16,-21-21 0,-1 0 15,1 0-15,0 21 16,0-21-16,0 0 15,0 0-15,-1 0 0,1 0 0,-21 0 16,0 0-16,-1 0 0,1 0 0,0-21 16,-22 21-16,1 0 0,-22-21 15,0 21-15,-21-22 0,1 22 16,-1-21-16,0 0 0,-21 0 0,0 21 16,0-21-16,0 0 0,-21 21 15,21-22-15,21 22 0,-21 0 0,42 0 16,1 0-16,-1 0 0,21 0 15,1 0-15,21 0 0,-1 0 0,22 0 16,-21-21-16,21 21 0,-1-21 16,22 0-16,0 0 15,0 0-15,0-1 0,0 1 16,0 0-16,0-21 0</inkml:trace>
  <inkml:trace contextRef="#ctx0" brushRef="#br1" timeOffset="142432.2">23855 10901 0,'0'0'0,"-43"-64"16,43 43-16,-21 0 15,0 0-15,-21 21 0,21-21 0,-22 0 16,22 21-16,-21 0 0,21-22 16,-22 22-16,1 0 0,0 0 0,20 0 15,-20 0-15,0 0 0,21 22 16,-22-1-16,1 0 0,21 0 16,-22 0-16,1 0 0,21 22 0,-21-1 15,-1 0-15,22 1 0,-21-1 16,-1 22-16,22-1 0,0 1 0,0-1 15,21 1-15,0-22 0,0 21 16,0-20-16,21 20 0,0-20 0,0-22 16,22 21-16,-1-21 0,0 22 0,1-22 15,-1 0-15,22-21 0,-1 21 16,1-21-16,-1 0 0,1 0 16,-1 0-16,1 0 0,20-21 0,-20 0 0,-1 0 15,1-1-15,-1 1 16,1-21-16,-22 21 0,22-22 0,-22 1 15,-21 0-15,21-22 0,-20 1 0,-1-1 16,0 1-16,0-1 0,-21 22 16,0-22-16,0 1 0,0 21 0,0-1 15,-21 1-15,0 0 0,0-1 16,-1 1-16,-20 0 0,0 20 0,-1 1 16,1 0-16,-21 0 0,-1 0 15,1 21-15,-1 0 0,1 0 0,-1 21 16,1 0-16,-1 0 0,1 0 0,-1 22 15,22-1-15,-22 0 0,22 22 16,0-22-16,-1 22 0,22-1 16,-21 1-16,21-1 0,-1 1 0,22-1 15,0 1-15,0-22 0,0 22 16,0-22-16,22 0 0,-1-21 0,0 22 16,0-22-16,21 0 0,1 0 0,-1 0 15,0 1-15,22-22 0,-22 0 16,22 0-16,-1 0 0,1 0 0,-1-22 15,-20 1-15,20 0 0,-21 0 0,22-21 16,-22 20-16,-21-20 0,22 0 16,-22-1-16,0 1 0,0-21 0,-21-1 15,21 22-15,-21-22 0,0 22 16,0-22-16,0 22 0,-42 21 0,21-21 16,0 20-16,-22-20 0,1 21 15,-21 0-15,20 21 0,-20 0 16,-1 0-16,1 0 0,-1 0 0,1 0 15,-1 21-15,1 0 0,20 0 0,1 22 16,0-1-16,-1 0 0,1 1 16,21-1-16,0 21 0,0-20 0,21 20 15,0-20-15,0-1 0,0 0 0,0 1 16,21-1-16,0-21 0,0 0 16,0 22-16,22-22 0,-1-21 15,-21 21-15,21 0 0,1-21 0,-1 0 16,0 0-16,22 0 0,-22 0 0,1 0 15,-1-21-15,0 0 0,1 0 16,-1-1-16,0-20 0,-21 21 16,22-21-16,-22-1 0,0 1 0,-21 0 15,0-1-15,0-20 0,0 20 0,-21 1 16,0 0-16,0 21 0,-22-22 16,1 22-16,0 0 0,-22 21 0,22 0 15,-1 0-15,-20 0 0,21 0 0,-1 0 16,-20 21-16,42 0 0,-22 0 15,1 1-15,21 20 0,0-21 16,-1 21-16,22 1 0,-21-22 0,21 21 16,0-21-16,0 22 0,0-22 15,0 0-15,21 21 0,1-42 0,-1 22 16,0-1-16,21 0 0,-21-21 0,22 0 16,-1 0-16,-21 0 0,22 0 15,-1 0-15,-21-21 0,21 0 0,-20-1 16,20 1-16,-21 0 0,0 0 15,0-21-15,-21-1 0,0 22 0,0-21 16,0-1-16,0 22 0,0-21 0,-21 21 16,0 0-16,0 21 0,-21 0 15,20 0-15,-20 0 0,0 0 16,21 0-16,-22 21 0,22 0 0,-21 0 16,21 21-16,-1-20 0,22 20 15,0-21-15,0 21 0,0-20 0,0-1 16,0 0-16,0 0 0,22 0 0,-1 0 15,0 1-15,0-1 0,21-21 16,1 0-16,-22 0 0,21 0 0,1 0 16,-22 0-16,21 0 0,-21 0 15,22-21-15,-22 21 0,0-22 0,-21 1 16,0 0-16,0 0 0,0 0 0,0 0 16,-21-1-16,21 1 0,-21 0 15,-1 0-15,-20 0 0,21 0 16,0 21-16,0 0 0,-1 0 0,1 0 15,0 0-15,0 21 16,0 0-16,0 0 0,21 0 16,0 0-16,0 1 15,0-1-15,0 0 16,0 0-16,21 0 16,0 0-16</inkml:trace>
  <inkml:trace contextRef="#ctx0" brushRef="#br1" timeOffset="145635.68">23453 12848 0,'0'0'0,"127"0"16,-22 0-16,-20 0 0,21 0 0,0 0 16,-22 0-16,1 21 0,21 1 0</inkml:trace>
  <inkml:trace contextRef="#ctx0" brushRef="#br1" timeOffset="146424.22">23114 13166 0,'0'-21'16,"-21"21"-16,21-22 16,0 1-16,0 0 15,0 0-15,0 0 16,21 21-16,21-21 0,-21 21 15,22-22-15,20 1 0,1 21 0,20-21 16,22 0-16,-21 21 0,42-21 0,-21 21 16,21 0-16,0-21 0,0 21 15,21 0-15,0 0 0,-21 0 0,21 0 16,-21 0-16,21 0 0,-42 0 0,21 0 16,-21 0-16,-21 21 0,-1-21 15,-20 0-15,-1 0 0,-20 0 16,-1 0-16,-21 0 0,0 0 0,1 0 15,-44 0 17,1 0-32,0 0 15,0 0-15,0 0 0,0 0 16,-1 0-16,-20 0 0,21 21 16,-21-21-16</inkml:trace>
  <inkml:trace contextRef="#ctx0" brushRef="#br1" timeOffset="146776.01">23728 13166 0,'-43'0'0,"86"0"0,-107 0 0,43 21 0,0-21 15,42 21 1,0-21-16,22 0 15,-1 0-15,0 0 0,22 0 0,-22 0 16,22 0-16,20 0 0,-20 0 0,20 0 16,1 0-16,0 0 0,-1 0 0,22-21 15,-21 21-15,21 0 0,-22 0 16,22 0-16,-21-21 0,0 21 16,-1 0-16,1 0 0,-22 0 0,1 0 15,-1 0-15,-20 0 0,-1 0 16,-21-21-16,0 21 0,1 0 0,-44 0 31,1 0-31,0 0 0,0 0 0,-21 0 16,-1 0-16,22 0 0,-21 0 15,-1 0-15,1 21 0,0-21 0</inkml:trace>
  <inkml:trace contextRef="#ctx0" brushRef="#br1" timeOffset="147151.81">23262 13589 0,'-21'21'0,"42"-42"0,-63 42 16,42 0-16,21-21 15,0 0-15,21 0 0,-20 0 16,41 0-16,-21 0 0,22 0 0,-1 0 15,22 0-15,0 0 0,-1 0 0,22 0 16,0 0-16,-21 0 0,21 0 16,21 0-16,-22 0 0,1 0 15,0 0-15,0 0 0,0 0 0,0 0 16,-22-21-16,1 21 0,0 0 0,-22 0 16,1 0-16,-22 0 0,0 0 15,1 0-15,-1 0 0,-21-21 0,0 21 16,0 0-16,1 0 0,-44 0 47,1-21-47,0 21 0,0 0 15,0 0-15,0-21 0,-22 21 16</inkml:trace>
  <inkml:trace contextRef="#ctx0" brushRef="#br1" timeOffset="195364.29">17018 5144 0,'21'0'0,"-21"21"15,21-21-15,-21 21 32,21-21-32,-21-21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22:04.2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2879 1058 0</inkml:trace>
  <inkml:trace contextRef="#ctx0" brushRef="#br0" timeOffset="862.57">2815 995 0,'0'-42'15,"0"20"-15,0 1 16,0 0-16,0 0 15,0 0 17,-21 21-17,0 0 1,21 21-16,0 0 16,-21-21-16,21 21 15,0 0-15,0 1 16,-22-1-16,22 0 0,0 0 0,0 0 15,0 0-15,0 22 0,0-22 16,0 0-16,0 0 0,0 22 0,0-22 16,0 21-16,0-21 15,0 0-15,0 22 0,0-22 0,0 21 16,0-21-16,0 22 0,0-1 16,0 0-16,0 1 0,0-1 0,0 0 15,0 22-15,0-22 0,0 1 16,0 20-16,-21-21 0,21 22 0,-21-22 15,21 1-15,0 20 0,0-21 16,0 22-16,0-22 0,-21 22 0,21-1 16,0-20-16,0 20 0,0 1 15,0-1-15,0-21 0,0 22 16,0-1-16,0-20 0,0 20 16,0 1-16,0-22 0,0 22 0,0-1 15,0 1-15,0-1 0,0 1 16,0-1-16,0 22 0,0-22 0,0 1 15,0-1-15,0 1 0,0-1 16,0 1-16,0 20 0,0-20 0,0 21 16,0-22-16,0 1 0,0-1 15,0 1-15,0-1 0,0 1 0,0-1 16,0 22-16,0-22 0,0 1 16,0-1-16,0 1 0,0-1 15,0-20-15,0 20 0,0-21 0,0 22 16,0-22-16,0 1 0,0-22 15,0 21-15,0-21 0,0 0 0,0 1 16,21-22-16,-21 21 0,0-42 31,0-1-31,0 1 0,21 0 16,-21-21-16,0-1 0,0-20 16</inkml:trace>
  <inkml:trace contextRef="#ctx0" brushRef="#br0" timeOffset="3303.05">2879 1122 0,'0'0'0,"0"-21"0,0 0 15,0-1-15,0 1 0,0 0 16,0 0-16,0 0 15,0 0-15,-22 21 16,22-22 0,22 22 46,-1 0-46,0 0-16,0 0 15,0 0-15,0 0 16,1 0-16,-1 0 0,0 0 16,0 0-16,0 0 15,0 0-15,22 0 0,-1-21 0,-21 21 16,22 0-16,20 0 0,1 0 16,-1 0-16,1 0 0,20 0 15,-20-21-15,20 21 0,1 0 0,0 0 16,-1 0-16,1 0 0,0 0 15,21 0-15,-1 0 0,1 0 0,0 0 16,0 0-16,-21 0 0,20 0 16,-20 0-16,21 0 0,0 0 15,-22 0-15,22 0 0,0 0 0,0 0 16,0 0-16,0 0 0,-22 0 16,1 0-16,0 0 0,-1 0 0,1 0 15,-22 0-15,22 0 0,0 0 16,-22 0-16,22 0 0,-22 0 15,22 0-15,-21 0 0,20 0 16,-20 0-16,-1 0 0,1 0 0,-1 0 16,1 0-16,-1 0 0,1 0 15,-1 0-15,1 0 0,-1 0 16,1 0-16,-1 0 0,1 0 0,-1 0 16,1 0-16,-1 0 0,-20 0 15,20 0-15,-21 0 0,1 0 0,-1 0 16,0 0-16,1 0 0,-1 0 15,-21 0-15,22 0 0,-22 0 16,0 0-16,21 0 0,-21 0 16,1-21-16,-1 21 0,0 0 0,0 0 15,0 0-15,0 0 16,-21-21 0,0 42 15,0 0-16,0 0-15,0 0 16,0 1-16,0-1 0,0 0 16,0 0-16,0 0 0,0 0 15,22 1-15,-22 20 0,21-21 16,-21 0-16,0 22 0,0-22 16,0 21-16,21-21 0,-21 22 0,21-22 15,-21 21-15,0 0 0,0 1 16,21-22-16,-21 42 0,21-20 0,-21-1 15,22 0-15,-22 22 0,0-22 16,0 22-16,0-22 0,0 22 0,0-22 16,0 21-16,0-20 0,0 20 0,0 1 15,0-22-15,0 22 0,0-1 16,0 1-16,0-1 0,0 1 0,0-1 16,0 1-16,21-1 0,-21 1 15,0-1-15,0-21 0,0 22 16,21-1-16,-21 1 0,0-1 0,0 1 15,0-1-15,21-20 0,-21 20 16,21 1-16,-21-22 0,0 22 0,0-22 16,0 0-16,0 1 0,0-1 15,21 0-15,-21 22 0,0-22 0,0 0 16,0 1-16,22-1 0,-22 0 0,0 1 16,0-1-16,0 0 0,0 1 15,0-1-15,0-21 0,0 22 0,0-1 16,0-21-16,0 21 0,0-20 0,0 20 15,0-21-15,0 0 0,0 22 16,0-22-16,0 0 0,0 0 16,0 0-16,0 22 0,0-22 0,0 0 15,0 0-15,0 0 0,0 0 16,0 1-16,0-1 0,0 0 0,0 0 16,0 0-16,0 0 0,0 1 0,0-1 15,0 0-15,0 0 16,-22-21-16,22 21 0,0 0 0,0 1 15,-21-1-15,0 0 16,21 0 0,-21-21-1,0 0-15,0 21 16,-1-21 0,1 0-16,0 0 0,0 0 15,0 0-15,0 0 0,21 21 16,-22-21-16,1 0 0,0 0 15,0 0-15,0 0 0,0 0 0,-1 0 16,1 22-16,0-22 0,-21 0 0,21 0 16,-22 0-16,1 0 0,0 21 0,-1-21 15,1 0-15,-22 0 0,1 21 16,-1-21-16,1 0 0,-1 0 0,1 0 16,-1 0-16,1 21 0,-1-21 0,1 0 15,-1 0-15,1 0 0,-1 0 16,1 0-16,21 0 0,-22 0 15,1 0-15,-1 0 0,1 0 0,-1 0 16,22 0-16,-22 0 0,1 0 16,-1 0-16,1 0 0,20 0 0,-20 0 15,-1 0-15,22 0 0,-21 0 0,-1 0 16,22-21-16,-22 21 0,22 0 16,-22 0-16,1 0 0,21 0 0,-22 0 15,22 0-15,-22 0 0,22 0 0,-22 0 16,22 0-16,-21 0 0,20 0 15,-20 0-15,20 0 0,-20 0 0,21 0 16,-1 0-16,-20 0 16,-1 0-16,1 0 0,-1 0 0,1 0 15,-22 0-15,22 0 0,-1 0 0,1 0 16,-1 0-16,22 0 0,-22 0 16,1 0-16,20 0 0,-20 0 0,21 0 15,-1 0-15,1 0 0,0 0 0,-1 0 16,-20 0-16,20 0 0,1 0 15,-21 0-15,20 0 0,1 0 0,-22 0 16,22 0-16,0 0 0,-1 0 16,1 0-16,0 0 0,-1 0 0,22 0 15,-21 0-15,21 0 0,-22 0 16,22 21-16,-21-21 0,21 0 16,-22 0-16,22 0 0,0 21 0,-21-21 15,21 0-15,-1 0 0,1 0 16,0 0-16,21 21 0,-21-21 0,0 0 15,0 0-15,-1 0 16,1 0-16,0 0 16,0 22-1,0-22 1,0 0-16,-1 0 16,1 0-16,21 21 15,-21-21-15,0 0 16,0 0-16,21 21 15,-21-21-15</inkml:trace>
  <inkml:trace contextRef="#ctx0" brushRef="#br0" timeOffset="4431.04">3111 1566 0,'0'0'0,"0"-42"16,0 21-1,0 0 1,0 42 31,0 0-31,0 0-16,0 22 0,-21-1 15,21-21-15,0 21 0,-21 22 0,21-22 16,0 1-16,0-1 0,0 0 15,-21 1-15,21-1 0,0 0 0,0-21 16,0 22-16,0-22 0,0 0 16,0 0-16,21 0 0,0-21 15,0 0-15,1 0 16,-1 0-16,0 0 0,0 0 0,0 0 16,0-21-16,1 0 0,-1 0 15,21 0-15,-21 0 0,0-1 16,22-20-16,-22 0 0,21 21 15,-21-43-15,1 22 0,-1-1 0,0 1 16,0 0-16,-21-1 0,0 1 16,21 21-16,-21-21 0,0 20 0,0 1 15,0 0-15,-21 21 47,21 21-47,0 0 16,0 1-16,0-1 15,0 0 1,21-21-16</inkml:trace>
  <inkml:trace contextRef="#ctx0" brushRef="#br0" timeOffset="4891.2">4233 1545 0,'0'0'15,"21"-21"1,-42 21 0,0 0-16,0 0 0,0 21 15,0-21-15,-22 21 0,22 1 16,0-1-16,-21 0 0,20 0 0,1 0 16,0 0-16,0 1 0,0-22 15,21 21-15,0 0 0,0 0 0,0 0 16,0 0-16,0 1 15,21-22-15,0 0 0,0 21 16,0-21-16,1 0 0,-1 21 16,0 0-16,0-21 0,0 21 0,0-21 15,1 21-15,-1 1 0,0-22 16,-21 21-16,0 0 0,0 0 0,0 0 16,0 0-16,-21 1 15,21-1-15,-43-21 0,22 21 16,0 0-16,-21-21 0,21 0 15,-22 21-15,22-21 0,-21 0 0,21 0 16,-22 0-16,22 0 0,0 0 0,0 0 16,0 0-16,-1 0 0,1 0 15,0 0-15,0 0 0,21-21 32,0 0-32,21 0 15,0 0-15</inkml:trace>
  <inkml:trace contextRef="#ctx0" brushRef="#br0" timeOffset="5087.09">4593 1672 0,'0'0'0,"0"21"63,0 1-48,0-1-15</inkml:trace>
  <inkml:trace contextRef="#ctx0" brushRef="#br0" timeOffset="5258.99">4635 2074 0,'0'0'0,"-21"22"16,42-22 46,1-22-62</inkml:trace>
  <inkml:trace contextRef="#ctx0" brushRef="#br0" timeOffset="5570.85">5313 1503 0,'0'-21'15,"-21"21"1,-1 0-16,22 21 16,0 0-16,0 0 15,0 0-15,0 1 0,0 20 0,0-21 16,0 21-16,0 1 0,0-1 16,-21 0-16,21-20 0,-21 20 0,21-21 15,0 21-15,0-20 0,0-1 16,0 0-16,0 0 0,0 0 15,0-42 17</inkml:trace>
  <inkml:trace contextRef="#ctx0" brushRef="#br0" timeOffset="6295.47">5376 1482 0,'0'0'0,"0"-21"0,21 21 31,22 0-15,-22 0-16,21-22 0,1 22 16,20-21-16,22 21 0,-22 0 15,22-21-15,0 21 0,-1-21 16,1 21-16,0-21 0,-1 0 0,22 21 15,0-22-15,0 1 0,0 21 16,-1-21-16,1 21 0,-21-21 0,0 21 16,-1 0-16,1 0 0,-22-21 15,1 21-15,-1 0 0,-20 0 0,-22 0 16,21 0-16,-21 0 0,1 0 16,-22 21-1,0 0-15,0 0 16,0 0-1,0 1-15,0-1 16,-22-21-16,22 21 0,0 0 16,0 0-16,0 0 0,0 1 0,-21 20 15,21-21-15,-21 21 0,21-20 16,0 20-16,0-21 0,-21 21 0,21 1 16,0-1-16,-21-21 0,21 22 0,0-22 15,0 21-15,0-21 0,0 22 16,0-22-16,0 0 0,0 0 0,0 0 15,-21-21-15,21 21 0,-22 1 16,1-22-16,21 21 0,-21-21 0,0 0 16,0 0-16,0 21 0,-1-21 15,1 0-15,-21 0 0,21 0 16,-22 0-16,22 0 0,-42 0 0,20 0 16,-20 0-16,-1 0 0,1 0 15,-22 0-15,-21 0 0,22 0 0,-22 0 16,0 0-16,0 0 0,0 0 15,-21 0-15,22 21 0,-22-21 0,21 0 16,0 21-16,0-21 0,21 21 0,1-21 16,-1 0-16,0 22 0,1-22 15,20 0-15,1 21 0,20-21 0,1 0 16,0 0-16,-1 0 0,22 21 16,0-21-16,0 0 0,0 0 15,42 0 16,0 0-31,0 0 0</inkml:trace>
  <inkml:trace contextRef="#ctx0" brushRef="#br0" timeOffset="6834.82">2900 3260 0,'0'0'0,"0"-21"15,0 42 17,0 0-32,0 21 15,0-21-15,0 22 0,0-1 0,0 0 16,0 1-16,0-1 0,0 0 16,0 1-16,0-1 0,0-21 0,-21 22 15,21-22-15,-22 21 0,22-21 16,0 0-16,0 1 0,0-1 15,0 0-15,0-42 32,0 0-17</inkml:trace>
  <inkml:trace contextRef="#ctx0" brushRef="#br0" timeOffset="7130.65">2688 3471 0,'0'0'15,"0"-21"-15,0 0 0,-21 0 0,21 0 16,0 0-16,0-1 16,0 1-16,21 21 15,0-21-15,22 21 16,-22 0-16,21 0 0,-21 0 16,22 0-16,-1 21 0,-21 0 0,21 1 15,-20-1-15,-1 0 0,-21 21 16,0-21-16,0 22 0,0-22 0,0 21 15,-43-21-15,22 22 0,-21-22 16,21 0-16,-22 0 0,22 0 0,-21 1 16,21-22-16,0 21 15,-1-21-15,44 0 32,-1-21-32,0 21 15,0-22-15</inkml:trace>
  <inkml:trace contextRef="#ctx0" brushRef="#br0" timeOffset="7374.84">3344 3387 0,'0'21'16,"-21"0"-16,21 0 15,0 0-15,-21 1 0,21 20 16,-21-21-16,0 21 0,21-20 0,0 20 15,0-21-15,-22 0 0,22 22 16,-21-22-16,21 0 0,-21 0 0,21 0 16,0 0-16,0 1 0,0-1 15,21-21 1,0 0 0,1 0-16,-1-21 0,0-1 0</inkml:trace>
  <inkml:trace contextRef="#ctx0" brushRef="#br0" timeOffset="7582.73">3577 3598 0,'-21'22'15,"0"-22"1,0 21-16,-1 0 0,1 0 0,0 0 16,0 0-16,-21 1 0,20-1 15,1 0-15,0 0 0,-21 0 0,21 0 16,-1 1-16,1-1 0,21 0 15,0 0-15,-21-21 0,42 0 32,0-21-17,1 0-15</inkml:trace>
  <inkml:trace contextRef="#ctx0" brushRef="#br0" timeOffset="7786.61">3535 3641 0,'21'0'15,"-42"0"-15,42 21 16,-21 0-16,0 0 0,0 0 16,0 1-16,0-1 0,0 0 15,0 0-15,21 0 0,-21 0 0,21 1 16,0-1-16,1-21 0,-1 21 16,0-21-1,0 0-15,0 0 0,0 0 16,1 0-16,-1-21 15,0 0-15</inkml:trace>
  <inkml:trace contextRef="#ctx0" brushRef="#br0" timeOffset="8018.47">3937 3323 0,'0'0'0,"-21"0"15,0 21 1,-1 1-16,22-1 0,0 0 15,-21 21-15,21-21 0,-21 22 16,21-1-16,-21 0 0,21-20 16,0 20-16,0 0 0,-21-21 0,21 22 15,0-22-15,0 0 0,0 0 0,0 0 16,0 1-16,21-22 16,0 0-1,0 0-15,-21-22 0,21 1 16</inkml:trace>
  <inkml:trace contextRef="#ctx0" brushRef="#br0" timeOffset="8246.35">4212 3302 0,'0'21'15,"0"0"-15,0 1 16,0 20-16,0-21 0,0 21 15,0-20-15,-21 20 0,21 0 0,0-21 16,-21 22-16,21-22 0,0 0 16,-21 21-16,21-20 0,0-1 0,0 0 15,0 0-15,0 0 0</inkml:trace>
  <inkml:trace contextRef="#ctx0" brushRef="#br0" timeOffset="8566.67">4191 3366 0,'0'0'16,"0"-22"-16,0 1 0,0 0 16,21 0-1,0 21-15,22 0 0,-1 0 0,-21 0 16,21 0-16,22 0 0,-22 21 15,1 0-15,20 0 0,-21 1 0,1-1 16,-22 0-16,0 21 16,0-21-16,-21 22 0,0-1 0,0-21 15,-21 22-15,0-22 0,-21 21 0,-1-21 16,1 0-16,-22 1 0,22-1 16,0 0-16,-1 0 0,1 0 0,21 0 15,-21-21-15,20 0 0,22 22 16,-21-22-16,21-22 31,21 1-31,1 0 0,-1 0 0,0 0 16</inkml:trace>
  <inkml:trace contextRef="#ctx0" brushRef="#br0" timeOffset="8763.56">5122 3344 0,'0'22'47,"0"-1"-31,0 0-1,0 0-15</inkml:trace>
  <inkml:trace contextRef="#ctx0" brushRef="#br0" timeOffset="8927.45">5122 3704 0,'0'0'0,"0"21"31,21-21 0,1-21-15,-1 0-16</inkml:trace>
  <inkml:trace contextRef="#ctx0" brushRef="#br0" timeOffset="9247.28">6075 3027 0,'0'0'0,"-21"0"16,-1 0-16,1 21 0,0 0 16,21 0-16,0 1 0,-21 20 15,21-21-15,-21 21 0,21 1 0,0-1 16,0 0-16,0 1 0,0-1 0,0 0 15,0-20-15,0 20 0,0 0 16,0-21-16,0 1 0,0-1 0,0 0 16,0 0-16,0 0 15,21-42 1,0 21-16,-21-21 16,0 0-16</inkml:trace>
  <inkml:trace contextRef="#ctx0" brushRef="#br0" timeOffset="9779.41">5948 3112 0,'0'0'0,"0"-22"0,-21 22 15,21-21-15,21 21 16,0 0 0,0-21-16,21 21 0,22 0 15,-22 0-15,22-21 0,20 21 0,1-21 16,21 21-16,-21 0 0,20 0 0,1-21 15,0 21-15,-21 0 0,-1 0 16,1 0-16,-21-22 0,-1 22 16,1 0-16,-1 0 0,-21 0 15,22-21-15,-22 21 0,-21 0 0,22 0 16,-22 0-16,0-21 0,0 21 0,0 0 16,1 0-16,-1 0 15,0 21-15,-21 0 16,21 1-16,-21-1 15,0 0-15,0 0 0,0 0 0,21 0 16,-21 1-16,21 20 0,-21-21 0,22 0 16,-22 22-16,0-22 0,0 21 15,0-21-15,0 22 0,21-22 0,-21 21 16,0-21-16,0 22 0,0-22 16,0 0-16,0 0 0,0 0 15,0 0-15,-21 1 0,-22-1 0,22 0 16,-21 0-16,-22-21 0,22 21 15,-22-21-15,-20 0 0,20 21 0,-42-21 16,22 0-16,-22 0 0,0 22 0,0-22 16,0 0-16,1 0 0,20 0 15,0 0-15,1 0 0,20 0 0,1 0 16,-1 0-16,1 0 0,20 0 16,1 0-16,0 0 0,20 0 0,1 0 15,0 0-15,0 0 0,0 0 16,0 0-16,-1 0 0</inkml:trace>
  <inkml:trace contextRef="#ctx0" brushRef="#br0" timeOffset="10250.95">4572 4487 0,'0'-21'0,"0"42"0,-21-42 0,0 21 32,21 21-32,0 1 15,0 20-15,0-21 0,0 21 16,0 1-16,0-1 0,0 22 0,0-22 15,0 21-15,0-20 0,0-1 0,0 0 16,0 1-16,0-1 0,0 0 16,0-20-16,0-1 0,0 0 0,0 0 15,0-42 17,0 0-32,0 0 0</inkml:trace>
  <inkml:trace contextRef="#ctx0" brushRef="#br0" timeOffset="10871.6">4508 4551 0,'0'0'15,"0"-21"-15,0-22 16,22 43-16,-1 0 16,0 0-16,21 0 0,1 0 0,-1 0 15,0 0-15,22 0 0,20-21 16,-20 21-16,21 0 0,-1 0 15,22-21-15,21 21 0,0 0 0,21-21 16,-21 21-16,21-21 0,-21 21 16,22 0-16,-1 0 0,-21 0 0,21 0 15,-42-21-15,0 21 0,-1 0 16,-20 0-16,0 0 0,-22 0 0,1 0 16,-22 0-16,0 0 0,1 0 0,-22 0 15,0 0-15,0 0 0,0 0 16,1 0-16,-22 21 0,0 0 15,0 0-15,0 0 16,0 0-16,0 1 0,0-1 16,0 0-16,0 0 0,0 0 0,0 0 15,0 1-15,0-1 16,0 21-16,0-21 0,0 0 0,0 22 16,0-22-16,21 21 0,0-21 0,-21 22 15,0-22-15,21 0 0,0 21 16,-21-20-16,21-1 0,-21 0 0,0 0 15,0 0-15,0 0 0,0 1 16,-21-1-16,-21-21 0,21 21 16,-22-21-16,1 21 0,0-21 0,-22 21 15,-20-21-15,-1 0 0,0 21 0,-21-21 16,-21 0-16,0 22 0,-21-22 16,21 21-16,-21-21 0,-21 21 15,21-21-15,-1 21 0,1-21 0,21 21 16,0 0-16,0-21 0,21 0 15,-21 22-15,43-22 0,-22 0 0,21 0 16,1 0-16,-1 0 0,21 0 0,22 0 16,0 0-16,-1 0 0,22 0 15,0 0-15,21-22 16,21 1-16,0 21 16,1-21-16,20 0 0</inkml:trace>
  <inkml:trace contextRef="#ctx0" brushRef="#br0" timeOffset="11163.44">4911 4678 0,'0'0'0,"-64"63"31,64-41-31,-21 20 0,21-21 0,-21 21 16,21 1-16,-21-1 0,21 0 0,0-20 15,0 20-15,0 0 0,0-21 16,-22 1-16,22-1 0,0 0 16,0 0-16,0 0 0,0 0 0,22-21 15,-1 0-15,0 0 16,0 0-16,0-21 0,0 21 15,1-21-15</inkml:trace>
  <inkml:trace contextRef="#ctx0" brushRef="#br0" timeOffset="11547.22">5165 4868 0,'-43'85'31,"43"-64"-31,-21 0 0,0 1 15,21 20-15,-21-21 0,21 0 0,0 0 16,0 1-16,0-1 0,0 0 0,0 0 16,0 0-16,21-21 15,0 0-15,0 0 0,0 0 0,1 0 16,-1 0-16,21 0 0,-21-21 16,0 0-16,22 21 0,-22-21 0,0 0 15,0-1-15,-21 1 0,0 0 0,0 0 16,0 0-16,0 0 0,0-1 15,-21 1-15,0 0 0,0 0 0,0 21 16,-1 0-16,-20 0 16,21 0-16,-21 0 0,20 0 0,1 0 15,0 21-15,0-21 0,0 21 0,0 0 16,21 1-16,0-1 0,0 0 16,0 0-16,0 0 0,21-21 15,0 21-15,0-21 0,0 0 16,22 0-16,-1 0 0,0 0 0,1 0 15,-1-21-15,0 21 0,1-21 0</inkml:trace>
  <inkml:trace contextRef="#ctx0" brushRef="#br0" timeOffset="12103.9">5821 4911 0,'0'0'0,"21"0"16,-21-21-16,-21 21 16,0 0-16,-22 0 15,22 0-15,0 0 0,-21 21 16,-1 0-16,22-21 0,-21 21 0,21 0 15,-1 0-15,1 1 0,0-22 0,21 21 16,0 0-16,0 0 0,0 0 16,21-21-1,0 0-15,1 0 0,-1 0 16,21 0-16,-21 0 0,22-21 0,-22 21 16,0-21-16,21 21 0,-21-21 0,1 21 15,-1-21-15,0-1 16,0 22-16,-21 22 31,0-1-31,0 0 16,0 0-16,0 0 0,0 0 0,0 22 15,0-1-15,0 0 0,0 1 0,0-1 16,0 0-16,21 1 0,-21 20 16,21-20-16,-21 20 0,0 1 0,0-1 15,22 1-15,-22-1 0,21 1 0,-21-1 16,0 1-16,21-1 0,-21 1 15,0-1-15,0 1 0,0-1 0,0-21 16,0 22-16,-21-22 0,0 22 0,-1-22 16,1-21-16,-21 22 0,21-1 15,-22-21-15,1 0 0,0 0 16,-1 1-16,1-22 0,0 0 0,-22 0 16,22 0-16,-22-22 0,22 1 0,0 0 15,-1-21-15,1-1 0,21 1 16,-21-21-16,20-1 0,1 1 0,0-1 15,21-21-15,0 22 0,0-1 0,0 1 16,21-1-16,0 22 0,1-21 16,-1 20-16,21-20 0,0 20 15,-20 1-15,20 0 0,21-1 0,-20 1 16,-1 0-16,0-1 0</inkml:trace>
  <inkml:trace contextRef="#ctx0" brushRef="#br0" timeOffset="12354.32">6244 4847 0,'0'21'32,"0"1"-32,0-1 0,0 0 15,0 0-15,-21 0 0,21 0 16,0 1-16,-21-1 0,21 0 0,0 0 15,0 0-15,0 0 16,-21-21-16,21-21 47,0 0-47</inkml:trace>
  <inkml:trace contextRef="#ctx0" brushRef="#br0" timeOffset="12707.36">6244 4657 0,'0'0'0,"-21"-21"16,0 21-16,0 0 0,-1 0 15,1 0-15,21 21 0,-21 0 16,21 0-16,0 0 16,0 0-1,21-21 1,0 0-16,1 0 15,-1 0-15,0-21 0,0 21 16,0-21-16,-21 0 0,0 0 16,0 0-16,0-1 15,-21 22-15,0 0 16,0 0 0,0 0-16,-1 0 0,1 0 0,0 0 15,0 22-15,21-1 16,0 0-16,0 0 15,0 0-15,0 0 0,0 1 0,21-1 16,0 0-16,0 0 0,1-21 0,-1 21 16,0-21-16,0 0 0,21 0 15</inkml:trace>
  <inkml:trace contextRef="#ctx0" brushRef="#br0" timeOffset="13146.17">6731 4763 0,'0'0'0,"0"21"31,0 0-15,-21-21-16,21 21 0,-21 0 0,21 0 15,-22 1-15,22-1 0,0 0 16,0 0-16,0 0 0,0 0 0,0 1 16,0-1-16,0 0 0,0 0 0,0 0 15,0 0 1,0-42 31,-21 0-47,21 0 0,0 0 15,0 0-15,0-22 16,0 22-16,0-21 0,21 21 0,1-22 16,-1 1-16,21 0 0,-21 20 0,22-20 15,-1 21-15,0 0 0,1 0 16,-1-1-16,0 22 0,1 0 0,-1 0 15,-21 0-15,21 0 0,-20 22 0,20-1 16,-21 0-16,0 0 0,-21 21 16,0 1-16,0-22 0,0 21 0,0-21 15,0 22-15,0-22 0,0 21 0,0-21 16,0 1-16,0-1 16,-21 0-16,0-21 0,21 21 0,-21-21 15,0 0-15,-1 0 0,1 0 16</inkml:trace>
  <inkml:trace contextRef="#ctx0" brushRef="#br0" timeOffset="24738.83">2476 9927 0,'0'0'0,"0"-21"0,0 0 0,0 0 15,0 0-15,0-1 0,-21 1 16,0 0-16,0 0 0,0 0 15,0 21-15,-1-21 0,-20-1 16,21 22-16,0 0 0,-22 0 0,22 0 16,-21 22-16,21-1 0,-22 0 15,22 0-15,-21 21 0,21-20 0,0 20 16,-22 0-16,22 1 0,0-22 16,0 21-16,0 0 0,21 1 0,0-22 15,0 21-15,0-21 0,0 1 16,0 20-16,0-21 0,21-21 0,0 21 15,0-21-15,0 0 0,0 0 16,1 0-16,-1 0 0,0-21 0,21 21 16,-21-21-16,22 0 15,-22 0-15,21-22 0,1 22 0,-1-21 16,0-1-16,1 22 0,-1-42 16,0 20-16,1 1 0,-1-21 0,-21-1 15,21 1-15,-20 20 0,-22-20 16,0-1-16,21 22 0,-21-22 0,0 22 15,0 0-15,0-1 0,0 1 16,-21 0-16,-1 21 0,1-1 0,0 1 16,0 21-16,0 0 0,0 0 15,-1 21-15,1 1 0,0-1 0,0 21 16,0 0-16,0 1 0,-1 20 16,22 1-16,-21-1 0,21 22 15,0-22-15,0 1 0,0-1 16,0 1-16,0-1 0,0-20 0,0-1 15,21 0-15,1 1 0,-1-22 16,0 0-16,0 0 0,0 0 0,0 1 16,1-22-16,20 0 0,-21 0 0,0 0 15,22 0-15,-22 0 0,0 0 16,0-22-16,0 22 0,0-21 0,1 0 16</inkml:trace>
  <inkml:trace contextRef="#ctx0" brushRef="#br0" timeOffset="25120.65">2815 9927 0,'0'-42'15,"0"84"-15,0-105 16,0 42-16,21 21 0,-21-22 16,21 22-16,1 0 0,-1-21 15,0 21-15,21 0 0,-21 0 0,1 0 16,-1 21-16,0-21 0,0 22 15,0-1-15,-21 0 0,21 0 0,1 21 16,-22-20-16,0-1 0,0 0 16,0 0-16,0 21 0,0-20 15,0-1-15,0 0 0,0 0 16,-22-21-16,1 0 16,21-21 15,0 0-31,0 0 0,0-1 0,0 1 15,0 0-15,0 0 0,0 0 16,0 0-16,0-22 0,21 22 0,1 0 16,-1-21-16,0 20 0,0 1 15,0 21-15,0-21 0,1 0 16,20 0-16,-21 21 0,0-21 0,0 21 16,1 0-16</inkml:trace>
  <inkml:trace contextRef="#ctx0" brushRef="#br0" timeOffset="25286.56">3514 9821 0,'0'0'0,"0"22"0,0 83 16,0-62 0,0-22-16,0 0 0,0 0 0,0 0 15,-22 22-15,22-22 0,0 0 16,-21 0-16,42-21 47,-21-21-47,22 21 0,-22-21 0,0 0 15,0 0-15</inkml:trace>
  <inkml:trace contextRef="#ctx0" brushRef="#br0" timeOffset="25443.47">3492 9673 0,'-21'-21'0,"42"42"0,-42-63 0,0 21 0,0 21 15,21 21 16,0 0-15,21-21-16,0 21 0,0-21 16,-21 21-16</inkml:trace>
  <inkml:trace contextRef="#ctx0" brushRef="#br0" timeOffset="25815.44">3641 9779 0,'21'0'16,"0"0"-16,0 0 16,0 0-16,0 21 15,1 0 1,-1 1-16,0-1 0,0 21 16,0-21-16,-21 0 0,21 1 0,1-1 15,-22 0-15,21 0 0,-21 0 16,0 0-16,0 1 0,0-1 0,0 0 15,0-42 17,0 0-17,0-1-15,21 22 0,0-21 16,-21 0-16,21-21 0,0 21 0,-21-1 16,22 1-16,-1-21 0,-21 21 15,21 0-15,0-1 0,0-20 16,0 21-16,-21 0 0,22 21 15,-1 0 1,-21 21 0</inkml:trace>
  <inkml:trace contextRef="#ctx0" brushRef="#br0" timeOffset="26450.47">4424 9779 0,'0'0'0,"21"-21"0,-21 0 16,-21 21-1,0 0-15,-1 0 0,1 21 0,0 0 16,0 0-16,0 0 0,0 1 15,-1-1-15,22 0 0,-21 0 0,21 0 16,-21 22-16,21-22 0,0 0 0,0 0 16,0 0-16,0 0 15,21 1-15,0-22 0,1 0 16,-1 21-16,0-21 0,0 0 0,21 0 16,-20 0-16,20 0 0,-21 0 15,21 0-15,-20-21 0,20 21 0,-21-22 16,0 1-16,0 21 0,1-21 15,-1 0-15,-21 0 0,0 0 0,21-1 16,-21 1-16,21-21 0,-21 21 0,21 0 16,-21-1-16,21 1 0,1-21 15,-1 42-15,0-21 0,21 0 0,-21 21 16,22 0-16,-22 0 0,21 0 16,-21 0-16,22 0 0,-22 21 15,0 0-15,0 0 0,0 0 0,1 0 16,-1 22-16,0-22 0,-21 0 15,0 0-15,0 22 0,0-22 0,0 0 16,0 0-16,-21 0 0,0 0 0,-1 1 16,1-22-16,0 0 15,21-22 17,0 1-32,0 0 0,0 0 0,21 0 15,-21 0-15,21-1 0,1 1 0,-22 0 16,21 0-16,0-21 0,0 20 15,-21 1-15,21-21 0,0 21 16,1 0-16,-1 21 0,-21-22 0,21 22 16,0 0-16,0 0 0</inkml:trace>
  <inkml:trace contextRef="#ctx0" brushRef="#br0" timeOffset="26634.59">5609 9885 0,'0'0'0,"0"21"0,0-42 94,21 21-94</inkml:trace>
  <inkml:trace contextRef="#ctx0" brushRef="#br0" timeOffset="27654.27">5990 10033 0,'-21'0'0,"0"21"31,42-21-15,0 0-1,0-21-15,22 0 0,-22 0 0,0 21 16,21-21-16,1-22 0,-22 22 15,21 0-15,0-21 0,1-1 0,-22 22 16,21-21-16,1-1 0,-1-20 16,-21 21-16,0-1 0,0 1 15,1 0-15,-22 20 0,0-20 0,0 0 16,0 21-16,-22-22 0,1 22 16,0 0-16,0 21 0,0-21 0,0 21 15,-22 0-15,22 0 0,0 0 0,0 21 16,0 0-16,-1 0 0,1 0 15,0 22-15,21-1 0,-21 22 0,0-1 16,21 1-16,-21 20 0,-1-20 0,22 20 16,-21-20-16,0 21 0,21-1 15,-21 1-15,0 0 0,0-1 16,-1 22-16,22 0 0,-21-21 0,0 20 16,0 1-16,0 0 0,0 0 15,-1 0-15,1 0 0,0-1 0,0-20 16,21 21-16,0-21 0,-21-22 0,21 22 15,0-22-15,0 1 0,0-22 16,0 0-16,0 1 0,21-1 0,0-21 16,0 0-16,0-21 0,1 0 0,-1 0 15,21-21-15,-21 0 0,22 0 16,-1-21-16,0-1 0,1 1 0,-1 0 16,21-1-16,-20-20 0,-1-1 0,22 1 15,-22-1-15,-21-20 0,21 20 16,-20-21-16,-1 1 0,-21 20 15,0-20-15,0-1 0,-21 0 0,-1 22 16,-20-22-16,0 0 0,-22 1 0,22 20 16,-22 1-16,1-1 0,-1 22 15,1 0-15,21-1 0,-22 22 0,1 0 16,20 0-16,-20 21 0,20 0 0,22-21 16,0 21-16,0 0 0,21-22 15,21 22 1,0 0-16,22-21 0,-1 21 0,0-21 15,1 21-15,-1-21 0,0 0 16,22 0-16,-22-1 0,22 1 16,-22 0-16,0 0 0,22-21 0,-22 20 15,22-20-15,-22 21 0,0 0 16,-21 0-16,22-1 0,-22 1 0,-21 0 16,0 0-16,0 0 15,-21 21 1,21 21-16,-21-21 0,-1 21 0,1 0 15,21 0-15,0 1 0,-21-1 16,21 0-16,-21-21 0,21 21 0,-21 0 16,21 0-16,0 1 0,0-1 15,0 0 1,0 0 0,0-42 15,0 0-31</inkml:trace>
  <inkml:trace contextRef="#ctx0" brushRef="#br0" timeOffset="27821.18">6519 9694 0,'0'22'16,"-21"-1"-1,21 0-15,0 0 16,0 0-16,0 0 15,21-21 1,0 0-16,1 0 16</inkml:trace>
  <inkml:trace contextRef="#ctx0" brushRef="#br0" timeOffset="28627.57">6731 9927 0,'0'0'0,"0"21"0,0 1 0,0-1 0,0 0 15,-21-21-15,21 21 0,-21-21 0,21 21 16,-22-21 0,22-21-1,0 0 1,22 0-16,-1 21 16,0-21-16,0-1 0,0 1 0,0 0 15,1 0-15,-1 0 0,0 21 16,0-21-16,0 21 0,-21-22 0,21 22 15,1 0-15,-1 0 0,-21 22 16,0-1-16,0 0 0,21 0 16,-21 0-16,0 0 0,21 1 0,-21-1 15,0 0-15,21 0 0,0 0 16,1-21-16,-22 21 0,21-21 16,0 0-16,0 0 0,0 0 15,0 0-15,1 0 0,20 0 0,-21 0 16,0 0-16,22-21 0,-22 0 15,21 21-15,0-21 0,-20 0 0,20 0 16,0-1-16,-21 1 0,22 0 0,-22-21 16,0 21-16,0-22 0,0 1 15,-21 21-15,0-22 0,0 1 0,0 21 16,0-21-16,-21 20 0,0 22 16,0-21-16,0 21 0,-22 0 0,22 0 15,-21 0-15,21 21 0,-22 1 0,22-1 16,0 0-16,-21 0 15,21 21-15,-1-20 0,22 20 0,-21-21 16,21 21-16,0-20 0,0-1 0,0 21 16,0-21-16,0 0 0,21 1 15,-21-1-15,22-21 0,-1 0 16,0 0-16,21 0 0,-21 0 0,1 0 16,20 0-16,-21 0 0,21-21 15,-20-1-15,20 1 0,0 0 0,1 0 16,-22 0-16,21-22 0,0 1 15,1 0-15,-22-1 0,21-20 16,-21 21-16,1-1 0,-1 1 0,0-22 16,0 22-16,0 0 0,-21-22 15,0 22-15,0 0 0,0-1 0,0 1 16,0 0-16,0 20 0,0 1 0,0 0 16,-21 0-16,0 21 15,0 21-15,0 21 0,-1-20 16,22 20-16,-21 21 0,21-20 15,-21-1-15,0 22 0,0-1 0,21 1 16,-21-1-16,21 1 0,-22-1 0,22 1 16,0-22-16,0 21 0,0-20 15,0-22-15,0 21 0,22-21 0,-1 1 16,0-1-16,21-21 0,-21 0 16,1 0-16,20 0 0,-21 0 15</inkml:trace>
  <inkml:trace contextRef="#ctx0" brushRef="#br0" timeOffset="29294.5">8509 9462 0,'0'21'0,"0"-42"0,-21 42 0,21 0 15,21-21 1,0 0 0,21 0-16,-20-21 0,-1 0 0,21 21 15,0-22-15,1 1 0,-22 0 16,21 0-16,1 0 0,-1 0 0,0-1 15,-21 1-15,22 0 0,-43-21 16,0 21-16,0-1 0,0-20 0,0 21 16,-21 0-16,-1 0 0,1 21 15,-21 0-15,0 0 0,-22 0 16,22 0-16,-1 0 0,-20 21 0,21 0 16,-1 0-16,1 21 0,0-20 0,20 20 15,-20-21-15,21 21 0,0-20 16,21 20-16,0-21 0,0 0 0,0 22 15,0-22-15,0 21 0,21-21 16,0 0-16,0 1 0,0-22 0,1 21 16,20 0-16,-21-21 0,21 0 0,-20 0 15,20 0-15,-21 0 16,21 0-16,-20 0 0,-1 0 0,0-21 16,-21 0-16,0-1 15,-21 22-15,0 0 16,-1 0-16,-20 0 0,21 0 0,-21 0 15,-1 22-15,1-1 0,21 0 16,-22 0-16,22 0 0,-21 22 0,21-22 16,0 21-16,-1-21 0,22 22 0,0-22 15,-21 21-15,21-21 0,0 0 16,0 1-16,0-1 0,0 0 0,21 0 16,1-21-16,-1 0 0,0 21 15,0-21-15,21 0 0,-20 0 16,20 0-16,0-21 0,1 21 0,20-21 15,-21 0-15,22 0 0,-22-22 0</inkml:trace>
  <inkml:trace contextRef="#ctx0" brushRef="#br0" timeOffset="29591.63">9398 8594 0,'0'0'0,"-21"0"0,0 0 0,-1 21 16,1 0-16,0 21 16,21 22-16,0-1 0,-21 1 15,0-1-15,0 22 0,-1-21 0,1-1 16,0 22-16,0-22 0,0 1 0,0-1 16,-1 1-16,22-1 0,-21 1 15,0-1-15,21-20 0,-21-1 0,21 0 16,0 1-16,0-22 0,0 0 15,0 0-15,0 0 0,0 0 0,21-21 16,0 0-16,0 0 16,1-21-16,-1 0 15,0 0-15</inkml:trace>
  <inkml:trace contextRef="#ctx0" brushRef="#br0" timeOffset="31211.05">9165 9821 0,'0'0'0,"0"43"16,21-43 0,0 0-1,1 0-15,-1 0 16,21-21-16,-21-1 0,0 22 0,1-21 16,-1 0-16,0 0 0,0 0 15,0 0-15,0-1 0,-21-20 16,0 21-16,0 0 0,0 0 0,0-1 15,0 1-15,-21 21 16,0 0-16,0 0 0,-21 0 16,20 0-16,1 21 0,0 1 0,-21-1 15,21 21-15,-1-21 0,1 0 16,21 22-16,0-22 0,-21 21 0,21-21 16,0 1-16,0-1 0,0 0 0,0 0 15,21 0-15,0-21 0,1 21 16,-1-21-16,0 0 0,0 0 0,0 0 15,22 0-15,-22 0 0,21 0 16,-21-21-16,22 0 0,-1 0 16,0 0-16,1 0 0,-22-1 0,21 1 15,0-21-15,-20 21 0,-1-22 0,0 22 16,0-21-16,-21 21 0,21 0 16,-21-1-16,-21 22 31,0 0-31,0 22 0,21-1 0,-21 0 15,21 0-15,-22 0 0,1 0 0,21 1 16,0-1-16,0 0 0,0 0 16,0 0-16,-21 0 0,21 1 0,0-1 15,21-21 32,-21-21-47,21-1 16,1 1-16,-22 0 0,21 0 15,-21 0-15,21 0 0,0-1 0,-21 1 16,21-21-16,0 21 0,1 0 16,-22-1-16,21 22 15,0 0-15,-21 22 16,21-1-16,-21 0 16,0 0-16,21 0 0,-21 0 0,0 1 15,0-1-15,0 21 0,21-21 16,-21 0-16,22-21 0,-22 22 15,0-1-15,21 0 0,0-21 0,0 0 16,-21 21-16,21-21 0,0 0 0,1 0 16,-1 0-16,0 0 15,0-21-15,0 0 0,0 21 0,1-21 16,-1-1-16,-21 1 0,21 0 0,0 0 16,0 0-16,0 0 0,-21-22 15,0 22-15,22-21 0,-22 21 0,21-1 16,-21 1-16,0 0 0,0 0 15,0 42 17,0 21-17,0-20-15,0-1 0,0 0 0,0 0 16,0 21-16,0-20 0,0-1 0,0 0 16,0 0-16,0 0 0,0 0 15,21 1-15,-21-1 0,21-21 0,0 21 16,0-21-16,1 0 0,-1 0 0,21 0 15,-21 0-15,0 0 0,22 0 16,-22-21-16,0 21 0,21-21 0,-20-1 16,-1 1-16,21 0 0,-21 0 0,0 0 15,1-22-15,-1 22 16,0-21-16,-21 21 0,21 0 0,-21-22 16,0 22-16,0 0 0,-21 21 15,0 0-15,0 0 16,-22 0-16,22 21 0,0 0 15,0 0-15,21 1 0,-21-1 16,-1 21-16,22-21 0,-21 0 0,21 22 16,0-22-16,0 0 0,0 0 0,0 0 15,0 1-15,21-22 16,1 0-16,-1 21 0,0-21 0,0 0 16,0 0-16,0 0 0,1 0 0,-1-21 15,0 21-15,0-22 16,0 1-16,0 0 0,1 0 0,-1 0 15,0 0-15,0-1 0,0 1 0,0 0 16,-21-21-16,22 21 0,-22-1 16,21 22-16,-21-21 0,0 42 31,0 1-31,0-1 0,0 0 16,0 0-16,0 0 0,0 0 0,0 1 15,0-1-15,0 0 0,21 0 16,-21 0-16,21-21 0,0 21 0,0-21 15,1 0-15,-1 0 0,0 0 0,0 0 16,21 0-16,-20 0 16,-1-21-16,0 21 0,21-21 0,-21 0 15,1 0-15,-1 0 0,0-1 0,0-20 16,0 21-16,0-21 0,1-1 16,-1 1-16,0 0 0,-21-1 0,21 1 15,0 0-15,-21-1 0,21 1 0,-21-22 16,22 22-16,-22 0 0,0-1 15,0 1-15,0 21 0,0-21 0,-22 63 32,22 0-32,-21 21 0,0 1 15,0-22-15,21 21 0,0 22 0,-21-22 16,0 0-16,21 1 0,-22-1 16,22 0-16,0 22 0,0-22 15,0 0-15,0 1 0,0-22 0,0 21 16,0-21-16,0 22 0,0-22 0,0 0 15,0 0-15,22-21 16,-22 21-16,21-21 0,0 0 16,0-21-16,0 0 0,-21 0 15</inkml:trace>
  <inkml:trace contextRef="#ctx0" brushRef="#br0" timeOffset="31394.94">11451 9462 0,'21'0'47,"0"0"-47,22 0 0,-22 0 16,0 0-16,21 0 0,1 0 16,-1 0-16,-21 0 0,22-22 0,-1 22 15,0 0-15,1-21 0,-1 21 0,-21-21 16</inkml:trace>
  <inkml:trace contextRef="#ctx0" brushRef="#br0" timeOffset="32026.86">12594 9102 0,'0'0'0,"-21"42"0,0 0 0,21 1 0,-21-1 16,-1 0-16,1 1 0,0-1 0,21 0 0,-21 1 16,0-1-16,0 0 15,-1 1-15,1-1 0,0-21 0,0 0 16,21 1-16,0-1 0,0 0 0,21-42 47,-21 0-47,21-1 0</inkml:trace>
  <inkml:trace contextRef="#ctx0" brushRef="#br0" timeOffset="33132.42">12340 9144 0,'0'-42'0,"0"84"0,0-127 0,0 43 16,0 0-16,0-1 0,0 1 15,21 21-15,0 0 0,-21 0 16,22-1-16,-1 1 0,0 21 0,0 0 15,21 0-15,-20 0 0,-1 21 16,21 1-16,-21-1 0,0 21 0,22-21 16,-22 22-16,0-1 0,0 0 15,-21 1-15,0-1 0,0 0 0,0-21 16,-21 22-16,0-22 0,-21 21 0,20-21 16,-20 1-16,21-1 15,-21 0-15,20 0 0,-20-21 0,21 21 0,0-21 16,0 0-16,-1 0 0,22-21 31,22 0-31,-1 0 16,0 21-16,0-21 0,21-1 0,-20 22 15,-1-21-15,21 21 0,0 0 16,1 0-16,-22 0 0,21 0 0,1 0 16,-1 21-16,0 1 0,-21-1 15,22 0-15,-22 0 0,0 0 0,0 0 16,-21 22-16,0-22 0,0 0 0,-21 21 15,0-20-15,-21-1 0,-1 21 16,1-21-16,0 0 0,-1 1 16,1-1-16,-22 0 0,22-21 0,0 21 15,-1-21-15,22 0 0,-21 0 16,21 0-16,0 0 0,-1 0 0,22-21 16,0 0-16,0 0 15,0-1-15,22 1 0,-1-21 16,21 21-16,-21-22 0,22 22 0,-22-21 15,21 0-15,0 20 0,1 1 0,-1 0 16,22 0-16,-22 0 0,0 0 16,1 21-16,-1 0 0,0 0 15,1 0-15,-22 0 0,21 21 0,-21 0 16,0-21-16,-21 21 0,0 0 16,0 0-16,0 1 0,0-1 0,0 0 15,0 0-15,0 0 0,0 0 0,0 1 16,0-1-16,22 0 15,-1-21-15,0 0 16,0 0-16,0 0 0,22 0 16,-22-21-16,21 21 0,0-21 0,1-1 15,-1 1-15,-21 0 0,22 0 0,-1 0 16,-21 0-16,21-1 0,-20 1 16,-1 0-16,0 0 0,0 0 15,0 0-15,0-1 0,-21 1 0,0 0 16,-21 42 15,0 0-31,0 1 16,0-1-16,21 0 0,-21 21 15,-1 1-15,1-1 0,0 0 0,0 22 16,0-22-16,21 22 0,0-1 0,-21 1 16,21-22-16,-22 21 0,22 1 15,0-1-15,0 1 0,0 21 0,0-22 16,0 22-16,0-22 0,0 22 0,0 0 15,0-22-15,0 22 0,0-22 16,0 22-16,0 0 0,0-1 16,0 1-16,-21-22 0,21 22 0,-21-21 15,0-1-15,0 1 0,0-1 0,-1-21 16,-20 1-16,21-1 0,-21-21 0,20 0 16,-20 1-16,21-22 0,-21 0 15,-1 0-15,1 0 0,0 0 0,-1-22 16,1 1-16,0-21 0,-22 0 0,22-1 15,-22-20-15,22-1 0,-22 1 0,22-1 16,0 1-16,-1-22 0,22 22 16,0-1-16,0-21 0,21 22 15,0-1-15,0-20 0,0 20 0,0-20 16,21 20-16,0-21 0,0 22 16,1-1-16,20 1 0,0-1 0,1 1 15,20 21-15</inkml:trace>
  <inkml:trace contextRef="#ctx0" brushRef="#br0" timeOffset="35138.79">14478 9081 0,'0'21'16,"0"0"-16,0 0 15,0 0-15,0 0 0,0 1 16,0-1-16,0 0 0,0 0 15,0 0-15,0 0 0,0 1 16,0-1 0,0 0-16,0 0 15,-21-21-15,21 21 0,-21-21 16,-1 21 0</inkml:trace>
  <inkml:trace contextRef="#ctx0" brushRef="#br0" timeOffset="35338.31">14478 8911 0,'0'0'0,"0"-21"15,0 42 16,0 0-31,0 1 16,0-1-16,0 0 16,21 0-16,-21 0 0,21 0 15,0-21-15,1 22 0</inkml:trace>
  <inkml:trace contextRef="#ctx0" brushRef="#br0" timeOffset="35916.98">15198 9144 0,'0'0'0,"0"-21"16,0 0-16,0 0 0,0-1 16,-22 1-16,1 21 0,0 0 0,0 0 15,0 0-15,-22 0 0,22 0 16,0 0-16,-21 21 0,21 1 0,-1-1 15,1 0-15,0 21 0,0-21 16,0 1-16,0-1 0,-1 0 0,22 21 16,0-21-16,0 1 0,0-1 0,0 0 15,0 0-15,0 0 16,22-21-16,-1 21 16,0-21-16,0 0 0,0 0 0,22 0 15,-22 0-15,0 0 0,0-21 16,21 21-16,-20-21 0,20 0 0,-21 0 15,21 0-15,-20-1 0,20 1 0,-21 0 16,21-21-16,-20-1 0,20 1 16,0 0-16,-21-1 0,1-20 0,20 21 15,-21-22-15,0 1 0,0 20 16,1 1-16,-22 0 0,0-1 0,0 1 16,0 21-16,0 0 0,0-1 0,-22 22 15,1 0-15,0 22 16,-21-1-16,21 0 0,-1 21 15,-20 1-15,21 20 0,-21 1 0,20-1 16,-20 1-16,21-1 0,0 1 16,21-22-16,0 21 0,0-20 0,0 20 15,0-20-15,21-22 0,21 21 16,1 0-16,-1-20 0,0-1 0,1 21 16,20-42-16,-21 21 0,22 0 0,-22-21 15,22 0-15,-1 0 0,-20 0 16,20-21-16,1 21 0,-22-21 0,21 0 15,1 0-15</inkml:trace>
  <inkml:trace contextRef="#ctx0" brushRef="#br0" timeOffset="36435.19">16870 8551 0,'0'0'0,"0"-21"0,-21 21 16,-1 0-1,1 21-15,0 22 0,-21-1 0,21 0 16,-1 22-16,-20-1 0,21 1 0,-21 21 16,-1-22-16,22 1 0,-21 20 15,21-20-15,-22-1 0,22 1 0,0-22 16,21 22-16,0-1 0,0-21 16,0 1-16,21-1 0,0-21 0,0 22 15,22-22-15,-1 0 0,0-21 0,1 21 16,-1-21-16,0 0 15,-20 0-15,20 0 0,0-21 0,1 0 0,-22 0 16,21-1-16,0 1 0</inkml:trace>
  <inkml:trace contextRef="#ctx0" brushRef="#br0" timeOffset="36646.07">17124 8932 0,'0'0'0,"-21"0"15,-1 0-15,22 22 16,-21-1-16,0 0 0,0 0 16,21 0-16,-21 0 0,21 1 0,0-1 15,0 0-15,0 0 16,0 0-16,21-21 31,0 0-31,0 0 16</inkml:trace>
  <inkml:trace contextRef="#ctx0" brushRef="#br0" timeOffset="36807.98">17230 8975 0,'-22'42'32,"22"-21"-32,-21 22 0,21-22 0,0 0 15,0 0-15,0 0 0,0 22 0,0-22 16,0 0-16,0 0 0,0 0 15,0 0-15,21 1 16</inkml:trace>
  <inkml:trace contextRef="#ctx0" brushRef="#br0" timeOffset="37178.78">17526 9335 0,'21'0'32,"0"0"-32,0 0 0,1 21 15,20-21-15,0 0 0,1 0 0,20 0 16,-21 0-16,22 0 0,21 0 16,-22 0-16,22 0 0,-1 0 0,1 0 15,0 0-15,-22-21 0,22 21 0,-22 0 16,1 0-16,-22 0 0,1-22 15,-1 22-15,0 0 0,-21 0 0,1 0 16,-1 0-16,0 0 0,0 0 16,0 0 31,0 0-32,1 0-15,-1 0 0,0 0 16,0 0-16,0 0 15,0 0-15,1-21 0,-1 21 16,0 0-16</inkml:trace>
  <inkml:trace contextRef="#ctx0" brushRef="#br0" timeOffset="37347.67">19537 9271 0,'0'0'0,"21"0"0,0 0 62,0 0-62,0 0 16,1 0-16,-1 0 0,0 0 15,0 0-15,21 0 0,-20 0 16</inkml:trace>
  <inkml:trace contextRef="#ctx0" brushRef="#br0" timeOffset="37508.58">20299 9229 0,'-21'0'0,"21"21"15,21-21 17,0 0-17</inkml:trace>
  <inkml:trace contextRef="#ctx0" brushRef="#br0" timeOffset="37914.62">22098 8954 0,'0'0'0,"21"0"0,0 0 16,0 0-1,-21-22 1,-21 22 0,0 0-16,0 0 15,0 0-15,0 0 0,-1 0 16,1 0-16,0 0 0,21-21 15,-21 21-15</inkml:trace>
  <inkml:trace contextRef="#ctx0" brushRef="#br0" timeOffset="38175.47">21929 8615 0,'21'0'16,"0"21"0,0 0-16,-21 0 0,21 1 15,0 20-15,1-21 16,-1 21-16,0 22 0,21-22 0,-42 1 16,21-1-16,1 21 0,-22-20 15,0-1-15,0 0 0,0 22 0,-22-22 16,1 1-16,-21-1 0,0 0 0,-22 1 15,1-1-15,-1 0 0,-42 22 16</inkml:trace>
  <inkml:trace contextRef="#ctx0" brushRef="#br0" timeOffset="40330.17">2286 11748 0,'0'0'0,"21"0"0,0 0 0,0-22 16,-21 1-16,22 21 0,-1-21 15,0 0-15,-21 0 0,0 0 16,0-1-16,0 1 0,0 0 0,0 0 16,0 0-16,-21 0 0,-22-1 15,22-20-15,-21 21 0,0 0 0,-1 0 16,1-1-16,0 1 0,-1 21 16,1 0-16,21 0 0,-22 21 0,1 1 15,21-1-15,-21 21 0,20 0 16,1 22-16,0-22 0,0 1 15,0 20-15,21-21 0,0 1 0,0 20 16,0-20-16,0-1 0,0 0 16,21-21-16,0 22 0,0-22 15,0-21-15,22 0 0,-22 0 0,21 0 16,1 0-16,-1 0 0,0-21 16,22 0-16,-22-22 0,22 22 0,-1-21 15,-21-1-15,22 1 0,-22 0 16,22-1-16,-22 1 0,0-21 0,1 20 15,-1-20-15,-21-1 0,0 1 16,1-1-16,-22 1 0,0-1 0,0 1 16,-22 20-16,1 1 0,0 0 0,-21-1 15,21 22-15,-22 0 0,1 21 16,21 0-16,-22 0 0,22 21 0,-21 0 16,21 22-16,0-1 15,21 22-15,0-1 0,0 1 0,0-1 16,0 22-16,0-22 0,0 1 15,0-1-15,0 1 0,21-22 0,-21 22 16,42-22-16,-21 0 0,0 1 16,22-22-16,-1 0 0,22 0 0,-22 0 15,0-21-15,22 0 0,-22 0 16,22 0-16,-22-21 0,21 0 0,-20 0 16,-1 0-16,22-22 0,-22 22 0,0 0 15,1-21-15,-1 20 0,0-20 16,-21 21-16,1-21 0,-1 20 15,0 1-15,0 0 0,0 21 32,-21 21-32,0 0 15,0 1-15,0 20 0,0-21 16,0 0-16,21 0 0,-21 1 0,0-1 16,22 0-16,-1-21 15,0 0-15,0 0 0,0 0 0,0 0 16,1 0-16,-1 0 0,21 0 0,-21 0 15,22-21-15,-1 21 16,-21-21-16,21-1 0,-20 1 0,20 0 0,-21 0 16,21 0-16,-20 0 15,-1-1-15,0 1 0,0 21 0,0-21 16,0 21-16,1 0 0,-22 21 16,21-21-16,-21 21 15,21 1-15,-21-1 0,21-21 0,-21 21 16,0 0-16,0 0 0,21 0 0,0-21 15,1 22-15,-1-22 16,0 21-16,0-21 0,0 0 16,0 0-16,1 0 0,20 0 15,-21-21-15,0-1 0,22 1 0,-22 21 16,21-21-16,-21 0 0,22 0 16,-22 0-16,21-1 0,-21 1 15,0 0-15,22 0 0,-22 0 0,-21 0 16,21-1-16,0 22 0,0 0 15,-21 22 1,22-1-16,-22 0 0,21 0 16,-21 0-16,0 0 0,0 1 15,21-1-15,0-21 0,0 21 0,-21 0 16,21-21-16,1 21 0,-1-21 0,0 0 16,0 0-16,0 0 0,0 0 15,22 0-15,-22 0 0,21 0 16,1 0-16,-22-21 0,21 21 0,0-21 15,1 0-15,-1 0 0,0 21 16,1-22-16,-1 1 0,-21 0 0,22 0 16,-22 0-16,21 0 0,-21 21 0,0 0 15,1 0-15,-1 0 0,-21 21 16,21 0-16,0 0 16,-21 0-16,0 0 0,21 1 15,0-22-15,-21 21 0,22 0 16,-1-21-16,0 0 0,0 21 15,21-21-15,-20 0 0,20 0 16,0 0-16,1 0 0,20-21 16,1 0-16,-1 21 0,1-21 0,20-1 15,1 1-15,0 0 0,-1 0 0,22 0 16,-21 0-16,-1-1 0,-20-20 16,21 21-16,-22-21 0,1-1 0,-1 1 15,1 0-15,-22-1 0,0 1 0,1 0 16,-1-1-16,-21 1 0,0 0 15,0-1-15,-21 1 0,0 21 0,0 0 16,-21-1-16,0 1 0,0 21 16,0 0-16,-22 0 0,22 0 0,-21 0 15,0 21-15,20 1 0,-20 20 0,0-21 16,-1 21-16,1 1 16,21-1-16,-21 22 0,-1-1 0,22 1 15,-21-1-15,-1 1 0,22-1 0,-21 1 16,21-1-16,-22 1 0,22-1 15,-21-21-15,21 22 0,0-1 0,-1 1 16,1-1-16,0-20 0,0 20 0,21-20 16,-21-1-16,21 0 0,0 1 15,0-1-15,0 0 0,0-21 0,0 22 16,0-22-16,0 0 0,0 0 0,21 0 16,0 1-16,0-22 15,0 0 1,1-22-1,-22 1-15,21 0 16,0 0-16,-21 0 0,21 0 0,0-22 16,0 1-16,1 0 0,-1-1 0,0-20 15</inkml:trace>
  <inkml:trace contextRef="#ctx0" brushRef="#br0" timeOffset="40519.06">7070 11684 0,'0'0'16,"0"-21"-16,-22 21 0,1 0 0,0 0 15,0 0-15,0 0 16,42-21 15,0 21-31,21 0 16,-20 0-16,20-21 0,0 21 0,1-22 16,-1 1-16,0 21 0,1-21 15,-1 0-15,0 0 0,1 0 0,-1-1 16</inkml:trace>
  <inkml:trace contextRef="#ctx0" brushRef="#br0" timeOffset="41343.04">8043 11367 0,'43'0'0,"-86"0"0,128 0 0,-64 0 0,0 0 15,0 0-15,-21 21 0,22 0 16,-22 0 0,0 0-1,21-21-15,0 0 16,0 0-16,0 0 0,0 0 15,1 0-15,-1 0 0,21 0 0,0-21 16,1 0-16,-1 21 0,0-21 0,22 0 16,-22-1-16,22 1 0,-1 21 15,-20-21-15,-1 0 0,21 21 0,-20-21 16,-22 21-16,21 0 0,-21 0 16,1 0-16,-22 21 46,21-21-46,0 0 16,0 0 0,0 0-16,0 0 15,22 0-15,-1 0 0,0 0 0,1 0 16,-1 0-16,22-21 0,-1 21 0,1 0 16,-1-21-16,1 21 0,20-22 15,-20 22-15,20 0 0,1 0 0,-21 0 16,20 0-16,-20 0 0,-1 0 0,1 0 15,-22 0-15,0 0 0,1 0 16,-1 0-16,-21 0 0,22 0 16,-22 0-16,0 0 0,0 0 0,0 0 15,0 0-15,1 0 0,-1 0 16,0 22-16,0-22 0,0 0 0,0 21 16,1-21-1,-1 0 1,0 0-16,0 0 15,0 0 1,-21-21-16,21 21 16,1 0-16,-1-22 0,0 22 0,0-21 15,0 0-15,22 21 0,-1-21 16,0 0-16,1 21 0,20-21 16,-21 21-16,1 0 0,-1-22 0,0 22 15,1 0-15,-1 0 0,0 0 16,1-21-16,-1 21 0,0 0 0,1 0 15,-22 0-15,21 0 0,22 0 0,-22 0 16,0 0-16,1 0 0,-1 0 16,0 0-16,22 21 0,-22-21 0,1 22 15,-1-22-15,0 21 0,-21-21 0,22 21 16,-22 0-16,21-21 0,-21 21 16,1-21-16,-1 21 0,0 1 15,-21-1 1,-21-21-1,0 0 1,-1-21 0,22-1-1,0 1-15,22 21 0</inkml:trace>
  <inkml:trace contextRef="#ctx0" brushRef="#br0" timeOffset="41719.15">13843 10732 0,'0'0'0,"0"-22"0,-21 1 16,21 0-16,0 0 16,-21 21-16,21-21 0,0 42 31,0 0-31,-22 0 0,22 22 16,-21-1-16,21 0 0,0 1 0,0-1 15,0 21-15,-21-20 0,21-1 0,-21 0 16,21 1-16,0-1 0,0 0 15,0 1-15,-21-1 0,21-21 0,0 0 16,0 1-16,0-1 0,21-21 31,-21-21-31,0-1 0</inkml:trace>
  <inkml:trace contextRef="#ctx0" brushRef="#br0" timeOffset="42158.9">13716 10986 0,'0'0'0,"0"-43"0,0 1 0,21 0 15,-21-1-15,21 1 0,0 0 16,1 20-16,-1-20 0,0 21 0,0 0 16,21 0-16,-20 21 0,-1 0 0,21 0 15,-21 0-15,0 21 0,1 0 16,-1 0-16,0 0 0,-21 22 0,0-22 16,0 0-16,0 0 0,-42 21 15,20-20-15,1-1 0,-21 0 0,0 0 16,-1 0-16,1 0 0,0 1 0,20-1 15,-20 0-15,21-21 0,0 0 16,0 21-16,42-21 16,0 0-1,0 0-15,0-21 0,22 21 0,-1-21 16,-21 21-16,21-21 0,22 21 16,-22 0-16,1-22 0,-1 22 0,0 0 15,-21 0-15,22 0 0,-22 0 0,21 0 16,-42 22-16,0-1 0,0 0 15,0 0-15,0 21 0,0-20 0,-21-1 16,0 21-16,0-21 0,0 22 16,-22-22-16,22 0 0,0 0 0,0 0 15,0 0-15,63-21 32,-21-21-32,0 0 15,22 0-15,-1 0 0,0-22 0,1 22 16,-1-21-16,21 21 0,-20-22 15</inkml:trace>
  <inkml:trace contextRef="#ctx0" brushRef="#br0" timeOffset="42526.96">14795 11007 0,'0'0'0,"-21"21"0,21 0 16,0 0-16,-21 0 0,21 1 15,0-1-15,0 0 0,21-21 16,0 0-1,1 0-15,-1 0 0,0 0 0,0 0 16,21-21-16,1 0 0,-22 21 0,21-22 16,1 1-16,-1 0 0,0 0 15,-21 0-15,22 0 0,-22-1 0,21 1 16,-21 0-16,1 0 0,-22 42 31,-22 21-31,22-20 16,-21 20-16,0 0 0,21 1 0,0 20 15,0 1-15,0-1 16,0 1-16,0-1 0,0 1 0,0-1 16,0 1-16,0-1 0,0 1 0,0-22 15,0 21-15,0 1 0,0-22 16,0 22-16,-21-22 0,21 0 0,-21 1 16,21-22-16,-21 0 0,21 0 0,0 0 15,0-42 1,0 0-16,0 0 0</inkml:trace>
  <inkml:trace contextRef="#ctx0" brushRef="#br0" timeOffset="43114.62">16235 11176 0,'0'0'0,"21"0"0,0 0 0,-21 21 15,0 0 1,21-21-16,-21 22 0,21-1 0,-21 0 15,0 0-15,0 0 0,22 0 16,-1 1-16,0-22 0,0 21 0,0-21 16,0 0-16,1 0 0,20 0 0,-21 0 15,21 0-15,1 0 0,-1 0 16,-21 0-16,22-21 0,-1-1 0,-21 1 16,21 21-16,1-21 0,-1-21 0,0 21 15,1-1-15,-1 1 0,0 0 16,1 0-16,-1 0 0,0 0 15,1 21-15,-1 0 0,0-22 0,-20 22 16,20 0-16,-21 0 0,21 22 16,-20-22-16,-1 21 0,21 0 0,-21 0 15,0 0-15,1 0 0,-1 1 16,0-1-16,0 0 0,0 0 0,0 0 16,1-21-16,-1 21 0,0 1 0,0-22 15,0 0-15,0 21 0,1-21 16,20 0-16,-21 0 0,0 0 0,22 0 15,-1 0-15,0-21 0,-21-1 0,43 1 16,-22 0-16,1 0 16,20 0-16,-21 0 0,22-22 0,-1 22 15,-20 0-15,-1 0 0,0 0 0,1-1 16,-22 22-16,21 0 0,-21 0 16,1 0-16,-1 0 15,-21 22-15,21-1 0,0 0 0,0-21 16,0 21-16,1 0 0,-1 0 15,0 1-15,0-22 0,21 21 0,-20 0 16,20-21-16,0 21 0,-21-21 16,43 0-16,-22 21 0,1-21 0,20 0 15,1 0-15,20 0 0,-20 0 16,20 0-16,1 0 0,0 0 16,-1-21-16</inkml:trace>
  <inkml:trace contextRef="#ctx0" brushRef="#br0" timeOffset="43310.58">22077 11091 0,'0'0'0,"84"22"0,-20-22 0,21 0 0,-22 21 0,22-21 16,-22 0-16,22 0 15,0 0-15,-1 21 0,-20-21 0,20 0 16,-20 0-16,-1 0 0,1 0 15,-22 0-15,1 0 0,-22 0 0,0 0 16,-21-21-16,0 0 0</inkml:trace>
  <inkml:trace contextRef="#ctx0" brushRef="#br0" timeOffset="46250.96">3387 13991 0,'0'0'0,"-22"0"0,1 0 15,0 0-15,0 21 0,0-21 16,21-21 15,21 0-31,0 0 0,0 0 16,0 21-16,-21-21 0,22-22 0,-1 22 15,-21 0-15,21 0 0,-21-22 16,0 22-16,0-21 0,0 0 16,-21-1-16,-22 22 0,22-21 15,0-1-15,-21 22 0,21-21 0,-22 21 16,22 21-16,-21-21 0,-1 21 15,1 0-15,0 21 0,-22-21 0,22 42 16,0 0-16,-22 1 0,22-1 16,-1 22-16,22-1 0,0 1 0,0-22 15,0 21-15,21 1 0,0-22 16,0 1-16,0-1 0,0-21 0,21 0 16,0 0-16,21 1 0,-20-22 15,20 0-15,0 0 0,1 0 0,-1 0 16,0-22-16,1 1 15,20 0-15,-21 0 0,22-21 0,-1-1 16,1 1-16,-1 0 0,1-22 16,-1 22-16,-20-22 0,20 1 0,-20-1 15,-1 1-15,0-1 0,-21 22 16,-21-22-16,0 1 0,0 21 0,0-22 16,-21 22-16,0-1 0,-21 1 15,21 21-15,-22 0 0,1 0 0,0 21 16,-1 0-16,1 0 0,0 21 15,20 21-15,-20-21 0,21 22 0,0-1 16,0 21-16,21-20 0,-22 20 16,22 1-16,0-1 0,0 22 15,22-22-15,-1 1 0,0-22 16,21 22-16,1-22 0,-1 0 0,0-20 16,22-1-16,-1 0 0,-20 0 0,20 0 15,-21-21-15,1 0 0,20 0 16,-20 0-16,-1 0 0,0-21 0,1 0 15,-1 0-15,0 0 0,1-1 16,-1-20-16,0 21 0,-21-21 0,22 20 16,-22-20-16,-21 0 0,0 21 15,0-1-15,0-20 0,0 21 16,0 42 0,0 0-16,-21 0 15,0 1-15,21-1 0,-22 21 16,22-21-16,0 0 0,0 22 0,0-22 15,0 0-15,0 0 0,0 0 16,22 1-16,-1-22 0,0 0 16,21 0-16,-21 0 15,1 0-15,20 0 0,-21 0 0,21 0 16,-20-22-16,20 1 0,0 21 0,-21-21 16,22 0-16,-22 0 15,21-22-15,1 22 0,-22 0 0,0 0 0,0 0 16,0 0-16,0 21 15,1 21 1,-22 0 0,0 0-16,0 0 0,21 0 0,-21 22 15,21-22-15,-21 0 0,21 0 0,0 0 16,0 1-16,1-22 16,-1 0-16,0 0 0,0 0 0,0 0 15,0 0-15,22 0 0,-22 0 16,0 0-16,21 0 0,1-22 0,-1 1 15,0 0-15,1 0 0,-22 0 16,21 0-16,1-1 0,-1 1 0,-21-21 16,21 21-16,-20 0 0,20-1 15,-21-20-15,0 21 0,-21 0 16,21 21-16,1 0 0,-1 21 31,-21 0-31,21 0 0,-21 0 0,21 22 16,-21-22-16,21 0 0,0 0 15,-21 0-15,22 1 0,-1-1 0,0-21 16,0 21-16,21-21 0,-20 0 0,20 0 16,-21 0-16,21 0 0,-20 0 15,20 0-15,0-21 0,1 21 0,-1-21 16,0-1-16,1 1 0,-1 0 16,0 0-16,1-21 0,-1 20 15,0 1-15,1-21 0,-22 21 0,21 0 16,-21-1-16,0 1 0,1 21 15,-1 0-15,0 21 32,-21 1-32,0-1 0,0 21 0,0-21 15,0 22-15,21-22 0,0 0 0,0 21 16,-21-21-16,43 1 0,-22-1 16,0 0-16,0-21 0,22 21 15,-22-21-15,21 0 0,-21 0 0,22 0 16,-1 0-16,0 0 0,-21 0 15,22 0-15,-1 0 0,0 0 0,1-21 16,-1 0-16,-21 0 0,22 21 16,-22-22-16,21-20 0,-21 21 0,0 0 15,1-22-15,20 22 0,-21-21 0,0 0 16,0-1-16,22 22 0,-22-21 16,0-1-16,21 1 0,-20 0 0,20-1 15,-21 22-15,0-21 0,0 0 16,-21-1-16,0 22 0,0-21 0,0-1 15,0 22-15,0-21 0,0 0 16,-21 20-16,0-20 0,0 21 16,-21 0-16,20 0 0,-20-1 0,21 22 15,-21 0-15,-1 0 0,22 22 16,0-1-16,-21 0 0,20 21 0,1 22 16,0-22-16,0 22 0,0-1 0,21 1 15,-21-1-15,-1 1 0,1-1 16,0 22-16,0-22 0,0 22 0,0 0 15,21-1-15,-22-20 0,1 20 16,21 1-16,0 0 0,0-1 0,0 1 16,0 0-16,0-1 0,0 1 0,0-21 15,0 20-15,0-20 16,0-1-16,0 1 0,21-1 0,1 1 16,-22-22-16,21 0 0,0-20 0,0 20 15,0-21-15,0-21 0,1 0 16,-1 0-16,0 0 0,0 0 0,21-21 15,-20 0-15,-1-22 0,21 22 0,-21-21 16,22 0-16,-22-1 0,21-20 16,-21-1-16,22 1 0,-22-1 0,21 1 15,-21-22-15,-21 22 0,0-22 0,0 21 16,0 1-16,0-1 0,-21 1 16,0-1-16,0 1 0,-22 21 0,1-1 15,21 1-15,-21 0 16,-1 20-16,1 1 0,21 0 0,0 0 15,-1 21-15,22-21 16,22 21 0,-1 0-16,0-21 0,21 21 15,1 0-15,-1-22 0,21 22 16,-20-21-16,20 0 0,1 21 0,-1-21 16,1 0-16,-1 0 0,1-1 0,-1 1 15,1 0-15,-1 0 0,1 0 16,-1 21-16,-20-21 0,20 21 0,-21 0 15,1 0-15,-22 0 0,21 0 16,-21 0-16,-21 21 16,0 0-16,0 0 0,0 21 15,0-20-15,0-1 0,0 0 16,0 0-16,22 0 0,-1-21 0,0 21 16,0 1-16,0-22 0,0 0 15,1 0-15,-1 0 0,21 0 0,-21 0 16,22 0-16,-22 0 0,21 0 0,-21-22 15,0 1-15,22 0 0,-22 0 16,0 0-16,21 0 0,-20-1 0,-1 1 16,0 0-16,0 0 0,0 0 15,22 0-15,-22 21 0,0-22 0,0 22 16,-21-21-16,21 21 0,0 0 16,-21 21-16,0 1 15,0-1-15,0 21 0,0-21 0,22 22 16,-1-22-16,0 21 0,-21-21 15,42 22-15,-21-22 0,1 0 0,20 0 16,0 0-16,-21-21 0,22 21 0,-1-21 16,0 0-16,1 0 0,-1 0 15,0 0-15,-20 0 0,20-21 0,0 21 16,-21-21-16,1 0 0,20 0 16,-21 0-16,21-1 0,-20 1 0</inkml:trace>
  <inkml:trace contextRef="#ctx0" brushRef="#br0" timeOffset="46656.04">11557 13060 0,'0'0'15,"0"-21"-15,-21 0 0,21-1 0,-21 22 0,21-21 16,0 0-16,0 42 16,0 0-1,0 1-15,0-1 0,0 21 16,0 0-16,0 1 0,0-1 0,0 0 15,0 1-15,0-1 0,0 22 0,0-22 16,0 0-16,-22 1 0,1-1 16,21 0-16,-21 1 0,21-22 0,0 0 15,-21 0-15,21 0 0,0 0 16,-21 1-16,21-44 31,-21 1-31,-1-21 16,1 21-16,0 0 0,21-1 0</inkml:trace>
  <inkml:trace contextRef="#ctx0" brushRef="#br0" timeOffset="47555.56">11239 13441 0,'0'42'0,"0"-126"0,0 126 0,0-127 0,0 43 16,0 0-16,0-1 0,22-20 0,20 20 15,-21 1-15,21-21 0,-20 41 16,20-20-16,0 21 0,1 0 0,-1 0 16,21 21-16,-20 0 0,-1 0 15,0 21-15,1 0 0,-22 21 0,21-21 16,-21 22-16,-21-1 0,0-21 15,0 22-15,0-1 0,-42-21 16,21 21-16,-21-20 0,-1 20 0,-20-21 16,20 0-16,1 0 0,-21 22 0,20-43 15,1 21-15,0 0 0,20-21 16,1 0-16,0 0 0,42-21 31,0 0-31,1 21 0,20-21 0,0 21 16,1-22-16,-1 22 0,21 0 0,-20 0 15,20 0-15,-20 0 0,-1 0 16,0 0-16,1 22 0,-1-1 16,0-21-16,-21 21 0,-21 21 0,0-21 15,0 1-15,0-1 0,-21 0 16,0 0-16,-21 0 0,-1 22 0,22-43 16,-21 21-16,0 0 0,-1 0 15,22-21-15,-21 0 0,21 21 0,-1-21 16,22-21-1,0 0-15,22 0 16,-1 0-16,21-1 0,0 1 0,1-21 16,-1 21-16,0 0 0,22-22 15,-22 22-15,22 0 0,-22 0 0,22 0 16,-22-1-16,21 22 0,-20 0 0,-1 0 16,0 0-16,-20 0 15,-1 0-15,21 22 0,-21-1 0,0 0 16,-21 0-16,22 0 0,-1 0 0,0 1 15,-21-1-15,0 0 0,21 0 16,0-21-16,-21 21 0,21-21 0,1 0 16,-1 0-16,0 0 15,0 0-15,21-21 0,-20 21 0,20-21 16,0 0-16,1 0 0,-22-1 16,21 1-16,0 0 0,1-21 0,-1 21 15,-21-1-15,22-20 0,-1 21 16,-21 0-16,0 0 0,0-1 0,1 1 15,-1 21-15,-21 21 16,-21-21 0,-1 22-16,1-1 0,0 0 15,21 0-15,-21 0 0,0 0 0,21 1 16,0-1-16,0 0 16,0 0-16,21-21 15,0 0 1,0 0-16,0 0 0,1 0 15,-1 0-15,0-21 0,0 21 16,0-21-16,0 21 0,1 0 0,-1-21 16,0 21-16,0 0 15,-21 21-15,0 0 16,0 21-16,0-21 0,0 22 16,-21-1-16,0 22 0,0-22 0,-1 21 15,1 1-15,0-1 0,0-20 0,0 20 16,0 1-16,-1-22 0,1 22 15,-21-22-15,21 0 0,0 1 0,21-1 16,-22 0-16</inkml:trace>
  <inkml:trace contextRef="#ctx0" brushRef="#br0" timeOffset="47950.33">15071 13547 0,'0'0'0,"0"-21"15,21 21 16,0-22 1</inkml:trace>
  <inkml:trace contextRef="#ctx0" brushRef="#br0" timeOffset="48447.05">16468 13039 0,'0'0'0,"0"-21"0,-22-1 31,1 22-31,0 0 0,0 0 15,0 0-15,0 22 0,-1-1 0,1 0 16,-21 0-16,21 21 0,-22-20 16,22 20-16,-21 0 0,21 1 0,0-1 15,-1 0-15,1 1 0,21-22 16,0 21-16,0 0 0,0-20 0,21-1 16,1 21-16,20-42 0,0 21 0,1 0 15,-1-21-15,0 0 0,22 0 16,-22 0-16,22 0 0,-22-21 0,21 0 15,-20 0-15,-1 0 0,22 0 16,-22-1-16,0 1 0,-21 0 16,22-21-16,-1 21 0</inkml:trace>
  <inkml:trace contextRef="#ctx0" brushRef="#br0" timeOffset="48838.31">17124 13039 0,'0'0'0,"0"-43"0,21 22 0,-21-21 0,0 21 15,0 0-15,0-1 0,-21 22 16,0 0-16,-1 22 0,1-1 15,0 0-15,0 0 0,0 21 16,0 1-16,-1-1 0,1 0 0,21 1 16,-21-1-16,21 0 0,-21 1 15,21-1-15,0-21 0,0 22 0,0-22 16,0 21-16,0-21 0,21 0 16,0 1-16,0-1 0,1 0 15,-1-21-15,0 0 0,0 0 0,21 0 16,-20 0-16,-1 0 0,21-21 15,-21 21-15,22-21 0,-22-1 0,21 1 16,-21 0-16,0 0 0,1 0 0,-1 0 16,0-1-16,-21 1 0,0 0 15,0 0 1,-21 42 0,0-21-16,-1 21 0,1 0 15,21 1-15,-21-22 0,21 21 16,-21 0-16,21 0 15,0 0-15,0 0 0,21-21 32,0 0-32,0-21 15</inkml:trace>
  <inkml:trace contextRef="#ctx0" brushRef="#br0" timeOffset="49006.56">17462 13166 0,'0'0'15,"0"-21"-15,0-1 0,0 1 16,0 42 15,0 1-15,0-1-16,0 0 16,22-21-16,-1 21 0,0-21 15</inkml:trace>
  <inkml:trace contextRef="#ctx0" brushRef="#br0" timeOffset="49794.66">17865 13145 0,'-64'0'31,"43"0"-31,0 21 0,21 0 0,-21 0 16,-1 0-16,1 0 0,0 1 15,0-1-15,21 0 0,0 21 0,-21-21 16,21 22-16,-21-22 0,21 0 0,0 21 16,0-20-16,0 20 0,0-21 15,0 0-15,21 0 0,0 1 0,0-1 16,0-21-16,0 0 0,22 0 16,-22 0-16,0 0 0,21 0 0,-20 0 15,20-21-15,-21-1 0,21 1 16,-20 0-16,-1 0 0,21 0 15,-21-22-15,0 22 0,1-21 0,-1 0 16,-21-1-16,21 1 0,0 0 0,0-1 16,-21-20-16,21 20 0,1 1 15,-22 0-15,21-1 0,-21 22 0,21-21 16,-21 21-16,0 42 16,0 0-1,-21 0-15,0 22 0,-1-22 16,1 21-16,0-21 0,0 22 0,0-1 15,21-21-15,-21 21 0,-1-20 0,22 20 16,-21-21-16,21 0 16,0 0-16,0 1 0,0-1 0,-21-21 15,21 21-15,0-42 32,0 0-17,21-1-15,0 22 0,1-21 16,20 0-16,-21 0 0,0 0 15,22 0-15,-1-1 0,-21 1 0,0 21 16,22-21-16,-22 21 0,0 0 16,0 0-16,0 0 0,0 0 0,-42 21 31,0-21-31,0 21 16,-21-21-16,20 22 0,1-22 15,-21 21-15,21-21 0,0 21 0,-1-21 16,1 21-16,0-21 0,0 21 15,0 0-15,0 1 0,21-1 16,0 0-16,0 0 16,0 0-16,0 0 15,0 1-15,21-1 0,0-21 16,0 21-16,0-21 0,0 0 16,1 21-16,20-21 0,-21 0 0,0 0 15,0 0-15,1 0 0,-1 0 16,0 0-16,0 0 0,21 0 15,-20 0-15,-1-21 0,21 21 0</inkml:trace>
  <inkml:trace contextRef="#ctx0" brushRef="#br0" timeOffset="50066.5">19177 12912 0,'0'0'0,"0"-21"0,-21 21 15,0 0-15,-1 0 16,1 21-16,0 0 16,0 0-16,21 21 0,-21-20 0,0 20 15,-1 0-15,22-21 0,-21 22 16,21-1-16,-21-21 0,21 22 0,-21-22 16,21 0-16,0 21 0,0-21 0,0 1 15,0-1-15,21 0 16,0-21-16,0 0 0,1 21 0,-1-21 15,0 0-15,21 0 0,-21 0 16,22 0-16,-1 0 0,-21-21 0,22 21 16</inkml:trace>
  <inkml:trace contextRef="#ctx0" brushRef="#br0" timeOffset="50366.33">19748 12891 0,'22'0'16,"-1"0"-1,0 0-15,0 21 0,-21 0 0,42 0 16,-20-21-16,-1 21 0,21 0 16,-21 1-16,0-1 0,1 0 0,-1 21 15,-21-21-15,0 1 0,0 20 16,0-21-16,0 0 0,0 0 15,-21 22-15,-1-22 0,-20 0 0,21-21 16,0 21-16,0 0 0,-1-21 16,1 0-16,0 22 0,0-22 0,0 0 15,0 0-15,-1 0 0,1 0 16</inkml:trace>
  <inkml:trace contextRef="#ctx0" brushRef="#br0" timeOffset="50586.21">20637 13039 0,'-21'0'15,"0"0"-15,0 0 0,0-21 16,0 21-1</inkml:trace>
  <inkml:trace contextRef="#ctx0" brushRef="#br0" timeOffset="50847.06">20468 13399 0,'-21'0'16,"21"21"-16,0 0 16,0 0-1,-21-21-15,21 21 0,-21 0 16,21 1-16,0-1 0,-22 0 15,22 0-15,-21 0 16,21 0-16,-21 1 0,0-1 16,0 0-16,0-21 0,-1 21 15,1 0-15,0-21 0,0 21 0,-21-21 16</inkml:trace>
  <inkml:trace contextRef="#ctx0" brushRef="#br1" timeOffset="61787.93">5609 3852 0,'0'-21'78,"-21"21"-31,0 0-47,0 0 31,21 21-31,-22-21 0,1 22 0,21-1 16,-21 0-16,0-21 16,21 21-16,-21 0 0,21 0 0,0 1 15,0-1-15,-21 0 0,21 0 0,-22 0 16,22 0-16,0 1 0,0-1 16,0 0-16,0 0 0,0 0 15,0 0-15,0 1 16,22-22-16,-1 0 0,-21 21 0,21-21 15,0 0-15,0 0 16,0 0-16,1 0 0,-1 0 16,0 0-16,0 0 0,0 0 15,0 0-15,22 0 0,-22-21 0,0 21 16,0-22-16,0 1 0,1 21 16,-1-21-16,0 21 0,0-21 0,-21 0 15,0 0-15,21 21 0,-21-22 16,21 1-16,-21 0 0,0 0 0,0 0 15,0 0-15,0-1 0,0 1 16,0 0-16,0 0 0,-21 21 16,21-21-16,-21 21 0,0-21 0,0-1 15,0 22-15,-1 0 16,22-21-16,-21 21 0,0-21 16,0 21-16,0 0 0,0 0 15,-1 0-15,1 0 0,0 0 16,0 0-16,0 0 15,0 0-15,21 21 16,-22-21-16,22 21 0,-21 1 0,21-1 16,0 0-16,0 0 15,0 0-15,0 0 0,0 1 0,0-1 16,0 0-16,0 0 16,0 0-16,0 0 0,0 1 15,0-1 1,21-21-1</inkml:trace>
  <inkml:trace contextRef="#ctx0" brushRef="#br1" timeOffset="62210.68">6075 4022 0,'0'0'0,"0"21"32,0 0-32,0 0 15,0 0-15,0 1 0,0-1 16,0 0-16,0 0 0,0 0 0,0 0 16,0 1-16,0-1 0,0 0 15,0 0-15,0 0 16,0 0-1,0-42 32</inkml:trace>
  <inkml:trace contextRef="#ctx0" brushRef="#br1" timeOffset="62498.52">6032 4022 0,'0'0'0,"0"21"31,22-21-15,-22 21-16,21 0 0,-21 0 15,21-21-15,0 22 0,0-1 16,-21 0-16,0 0 15,21-21 1,-21 21-16,0-42 63,0 0-63</inkml:trace>
  <inkml:trace contextRef="#ctx0" brushRef="#br1" timeOffset="63007.23">6308 4001 0,'-22'0'15,"22"21"-15,0 0 16,-21-21-16,0 21 15,0 0-15,21 0 0,0 1 16,-21-22-16,21 21 16,-21 0-16,42-42 62,0 0-46,-21-1-16,21 22 0,-21-21 15,21 0-15,0 0 16,-21 0-16,0 0 0,22-1 16,-1 1-1,-21 42 17,0 1-17,0-1-15,0 0 0,0 0 16,0 0-16,0 22 0,0-22 0,0 0 15,0 21-15,0-21 0,0 1 0,0-1 16,0 0-16,0 0 16,0 0-16,0 0 0,21-21 47,-21-21-47,21 21 0,-21-21 15</inkml:trace>
  <inkml:trace contextRef="#ctx0" brushRef="#br1" timeOffset="63746.13">7535 3789 0,'-21'0'31,"0"0"-15,0 0-16,0 0 16,21 21-16,-22 0 0,1-21 15,21 21-15,0 1 0,0-1 0,-21 0 16,21 0-16,-21-21 0,21 21 0,0 0 15,0 1-15,0-1 0,0 0 16,0 0-16,0 0 0,0 0 16,0 1-16,21-1 15,0-21-15,0 0 0,1 0 16,-1 0-16,0 0 0,0 0 0,0 0 16,0 0-16,1 0 0,20 0 15,-21 0-15,0-21 0,0 21 0,22-22 16,-22 1-16,0 0 0,0 21 15,22-21-15,-22 0 0,0 0 0,-21-1 16,21 1-16,-21 0 0,21 0 16,-21 0-16,0 0 0,0-1 0,0 1 15,0 0-15,0 0 0,0 0 16,-21 0-16,0 21 0,0 0 16,0-22-16,-1 22 0,1 0 0,0 0 15,0 0-15,0 0 0,0 0 16,-1 0-16,1 0 0,0 22 0,0-1 15,0-21-15,0 21 0,-1-21 16,1 21-16,21 0 0,-21-21 0,21 21 16,-21-21-16,21 22 0,0-1 15,0 0-15,0 0 16,0 0-16,0 0 16</inkml:trace>
  <inkml:trace contextRef="#ctx0" brushRef="#br1" timeOffset="64286.83">8149 4001 0,'0'21'62,"0"0"-62,-21-21 16,21 21-16,0 0 0,-21 0 16,21 1-16,0-1 15,0 0-15,0 0 0,0 0 16,0 0-16,0 1 0,-21-1 15,21 0-15,0 0 0,-22 0 16,22 0-16,0 1 0,0-1 16,0-42 46,0-1-46</inkml:trace>
  <inkml:trace contextRef="#ctx0" brushRef="#br1" timeOffset="65127.07">8149 4064 0,'21'0'47,"-21"-21"-47,21 21 15,1 0-15,-1 0 16,-21-21-16,21 21 0,0 0 16,0 0-1,0 0-15,-21-21 235</inkml:trace>
  <inkml:trace contextRef="#ctx0" brushRef="#br1" timeOffset="66679.17">8128 4233 0,'0'22'16,"21"-22"15,0 0-31,0 0 16,1 0-16,-1 0 0,0-22 15,0 22-15,0 0 32,-21-21 14,21 21-30</inkml:trace>
  <inkml:trace contextRef="#ctx0" brushRef="#br1" timeOffset="67210.87">8932 3831 0,'-21'0'15,"42"0"16,0 0-15,22 0-16,-22 0 0,21 0 0,1 0 16,-1 0-16,0 0 0,1 0 0,-1 0 15,0 0-15,1 0 0,-1 0 16,0 0-16,1 0 0,-1 0 0,21 0 16,-20 0-16,-1 0 15,-21 0-15,22 0 0,-22 0 0,21 0 16,-21 0-16,-42 0 47,0 0-47,0 0 0,21-21 15</inkml:trace>
  <inkml:trace contextRef="#ctx0" brushRef="#br1" timeOffset="67594.7">9652 3662 0,'-21'0'16,"21"21"0,0 0-1,21-21-15,0 0 16,0 21-16,0-21 0,1 0 0,-1 0 15,0 0-15,21 0 0,-21 0 16,22 0-16,-22 0 0,0 0 0,21 0 16,-20 0-16,-1 22 0,0-22 15,-21 21 1,0 0-16,-21-21 16,0 21-16,-1-21 0,1 21 15,-21 0-15,21 1 0,-22-1 0,1 0 16,0 0-16,21 0 0,-22 0 0,1 22 15,21-22-15,-22 0 0,22 0 16,0 0-16,21 1 0,-21-1 0,21 0 16,-21 0-1</inkml:trace>
  <inkml:trace contextRef="#ctx0" brushRef="#br1" timeOffset="68407.7">11049 3958 0,'0'0'0,"0"-21"0,21 21 0,0-21 16,0 21-16,-21-21 0,0 0 0,22-1 16,-22 1-1,0 0-15,0 0 0,0 0 16,0 0-16,0-1 0,-22 1 0,1 0 16,21 0-16,-42 0 0,21 0 15,0-1-15,-22 1 0,22 0 0,-21 0 16,-1 21-16,1 0 0,0 0 15,-1 0-15,22 0 0,-21 21 0,0 0 16,-1 0-16,22 1 0,0 20 16,0-21-16,0 21 0,-1-20 0,22 20 15,-21 0-15,21-21 0,0 22 0,0-22 16,0 21-16,0-21 0,0 1 16,21-1-16,1 0 0,-1 0 15,0-21-15,0 0 16,0 0-16,0 0 0,22 0 0,-22-21 15,0 21-15,0-21 0,22 0 16,-22-1-16,21 1 0,-21 0 0,22-21 16,-1 21-16,-21-1 0,21 1 0,-20-21 15,20 21-15,-21 0 0,0-1 16,-21 1-16,0 0 0,21 0 0,-21 0 16,-21 21 15,21 21-31,-21 0 0,0 0 0,21 0 15,0 1-15,-21-1 16,21 21-16,-21-21 0,21 0 0,0 1 16,0-1-16,0 0 0,0 0 15,0 0-15,0 0 0,21 1 0,0-1 16,0-21-16,0 0 0,0 21 0,1-21 16,20 0-16,-21 0 0,21 0 15,-20 0-15,20 0 0,-21-21 0,21 0 16,1-1-16,-22 22 0</inkml:trace>
  <inkml:trace contextRef="#ctx0" brushRef="#br1" timeOffset="68923.41">11705 3768 0,'0'0'0,"0"-21"0,0-1 0,0-20 0,0 21 16,0 0-16,0 0 0,0-1 16,0 1-16,0 0 0,0 0 0,-21 21 15,0 0-15,0 0 16,-1 0-16,1 0 0,21 21 15,0 0-15,-21 0 0,0 1 0,21-1 16,-21 0-16,21 21 0,0-21 16,0 1-16,0 20 0,0-21 0,-21 0 15,21 0-15,0 1 0,0-1 16,0 0-16,0 0 0,0 0 16,21 0-16,0-21 15,0 0-15,0 0 16,0 0-16,1-21 0,-1 0 15,0 0-15,-21 0 0,21 0 16,0-1-16,0 1 0,-21 0 0,22-21 16,-1-1-16,0 22 0,-21-21 0,21 0 15,0-22-15,0 22 0,1-1 16,-22 1-16,0 0 0,21-1 0,-21 1 16,0 21-16,0 0 0,0 0 15,0-1-15,0 44 16,0 20-1,0-21-15,-21 21 0,21 1 16,0-1-16,0 0 0,0 1 16,0-1-16,0 0 0,0 1 0,0-1 15,0 0-15,0-20 0,0 20 0,0-21 16,0 0-16,21 22 0,0-22 16,0 0-16,0 0 0,0-21 15,1 21-15,20-21 16,-21 0-16,0 0 0,0 0 0,22 0 15,-22 0-15,0 0 0,21-21 0</inkml:trace>
  <inkml:trace contextRef="#ctx0" brushRef="#br1" timeOffset="69643">12573 3789 0,'0'0'0,"0"-21"0,21 0 0,0-1 16,-21 1-16,21 0 0,-21 0 0,0 0 15,0 0-15,0-1 0,0 1 16,0 0-16,-21 0 0,0 21 0,0 0 15,0 0-15,0 0 0,-1 0 16,1 0-16,0 0 0,0 21 16,0 0-16,-22 0 0,43 22 15,-21-22-15,0 0 0,0 21 16,0-20-16,0-1 0,21 0 0,0 0 16,0 21-16,0-20 0,0-1 15,0 0-15,0 0 0,21-21 16,0 0-16,0 0 15,0 0-15,0 0 0,1 0 16,-1-21-16,0 21 0,0-21 0,0 0 16,0 21-16,1-22 0,-22-20 15,21 21-15,0 0 0,0-22 0,-21 22 16,21-21-16,0 0 0,-21-1 16,22 1-16,-22 0 0,21-1 0,0 1 15,-21-22-15,0 43 16,0-21-16,21 21 0,-21-22 0,0 22 15,0 0-15,0 42 16,0 0 0,0 1-16,-21 20 0,21 0 0,0-21 15,0 43-15,-21-22 0,21 1 16,0-1-16,-21 0 0,21 1 0,0-1 16,0 0-16,0-21 0,0 22 15,0-22-15,0 0 0,0 0 0,0 0 16,0 1-16,21-22 0,0 0 15,0 21-15,0-21 0,0 0 16,1 0-16,-1 0 0,21 0 16,-21-21-16,0 21 0,1-22 15,-1 1-15,21 0 0,-21 0 0,0 0 16,1 0-16,-1-1 0,0-20 0,0 21 16,-21 0-16,21 0 0,-21-1 15,-21 44 16,21-1-31,-21 0 0,21 0 0,-21 0 16,21 0-16,0 1 0,0-1 16,0 0-16,0 0 0,0 0 15,0 0-15,21-21 32,0 0-32,0 0 0,0 0 15,1 0-15,-1-21 0,0 0 16</inkml:trace>
  <inkml:trace contextRef="#ctx0" brushRef="#br1" timeOffset="69994.8">13271 3344 0,'0'0'0,"-21"0"0,0 0 15,0 22-15,21-1 0,-21 0 16,21 0-16,0 0 0,0 0 15,0 1-15,0-1 0,21-21 16,0 0-16,0 0 16,0 0-16,1 0 0,-1 0 15,0-21-15,0 21 0,-21-22 16,0 1-16,0 0 0,0 0 16,0 0-16,0 0 0,0-1 15,0 1-15,0 0 0,-21 0 16,0 21-16,0 0 0,-1 0 15,1 0-15,0 0 0,0 21 16,0 0-16,21 0 0,-21 1 0,21-1 16,0 0-16,0 0 15,0 0-15,0 0 0,0 1 16,21-22 0,0 0-16,0 0 0</inkml:trace>
  <inkml:trace contextRef="#ctx0" brushRef="#br1" timeOffset="70306.96">13716 3112 0,'0'21'15,"-21"0"1,21 21-16,-21-21 0,21 22 15,-22-1-15,22 0 0,0 22 0,-21-22 16,0 1-16,0-1 0,21 0 16,-21 1-16,0-1 0,-1-21 0,22 21 15,0-20-15,0 20 0,-21-21 16,21 0-16,0 0 0,0 1 16,0-1-16,21-21 15,1 0 1,-1 0-16,0-21 15,0 21-15,0-22 0,0 1 0,1 0 16,-1 0-16</inkml:trace>
  <inkml:trace contextRef="#ctx0" brushRef="#br1" timeOffset="70550.83">14055 3514 0,'0'0'15,"-22"21"16,1-21-31,21 21 0,0 0 16,-21 0-16,0 1 0,21 20 0,-21-21 16,21 0-16,0 0 0,0 1 15,-21-1-15,21 0 0,0 0 16,0 0-16,-22 0 0,22 1 16,0-1-16,22-21 15,-1 0 1,0 0-16,21 0 0,-21 0 15,22-21-15,-22 21 0,21-22 16</inkml:trace>
  <inkml:trace contextRef="#ctx0" brushRef="#br1" timeOffset="71326.38">14584 3493 0,'0'0'0,"-21"21"15,-1-21-15,22 21 0,-21 0 16,0-21-16,21 21 0,-21 0 0,0 22 16,0-22-16,21 0 0,-22 0 15,22 0-15,-21 1 0,21-1 0,0 0 16,0 0-16,0 0 0,0 0 0,0 1 16,0-1-1,21 0-15,1-21 16,-1 0-16,0 0 0,0 0 15,0 0-15,0-21 16,-21 0-16,22-1 0,-22 1 16,0 0-16,0 0 0,0 0 15,0 0-15,0-1 0,0 1 0,0-21 16,0 21-16,0 0 0,0-22 16,0 22-16,0 0 0,0 0 0,0-22 15,21 22-15,0 0 0,0 21 16,0 0-16,0 0 15,1 0-15,-1 0 0,0 0 16,21 0-16,-21 21 0,1 0 16,-1 1-16,21-1 0,-21 0 0,0 0 15,1 0-15,-1 0 0,-21 1 16,0-1-16,0 0 0,0 0 0,0 0 16,0 22-16,0-22 0,0 0 0,0 0 15,0 0-15,-21 0 16,-1 1-16,1-1 0,0 0 15,0-21 1,21-21 15,0 0-15,0-1-16,0 1 0,0 0 16,0 0-16,21 0 0,0-22 0,0 22 15,1-21-15,-1 21 0,21-22 16,-21 1-16,22 21 0,-1-21 0,0-1 15,1 22-15,-1 0 0,21 21 16,-20 0-16,-1 0 0,0 0 0,-20 0 16,-1 21-16,0 21 0,0-20 15,-21 20-15,0 0 0,0-21 0,0 22 16,0-1-16,0 0 0,0-20 0,-21 20 16,21-21-16,-21 0 0,21 0 15,-21 1-15,-1-1 0,22 0 16,-21-21-16,21 21 0,-21-21 15,0 0-15,0 0 16,0 0 0,21-21-16</inkml:trace>
  <inkml:trace contextRef="#ctx0" brushRef="#br1" timeOffset="71603.22">14690 2985 0,'0'0'0,"-22"0"15,1 0 1,0 0-16,0 0 78</inkml:trace>
  <inkml:trace contextRef="#ctx0" brushRef="#br1" timeOffset="71842.08">13801 3366 0,'0'0'0,"21"0"0,0 0 0,0 0 15,0-22-15,0 22 16,1 0-16,-1 0 0,0 0 16,-21-21-16,21 21 0</inkml:trace>
  <inkml:trace contextRef="#ctx0" brushRef="#br1" timeOffset="87478.68">1672 12742 0,'0'0'0,"-21"0"0,0 0 0,0 0 16,-1 0-16,1 0 0,0 0 0,0 0 15,0 0-15,-64 0 16,64 0-1,0 0-15,0 0 0,21 22 16,-22-22-16,1 0 16,21 21 15,21-21-31,1 0 16,20 0-16,0 0 0,1 0 15,20 0-15,1 0 0,-1 0 0,1 0 16,20 0-16,-20 0 0,20 0 0,-20 0 15,21 0-15,-1 0 16,1 0-16,-22-21 0,22 21 0,0 0 16,-22-22-16,1 22 0,-22 0 15,22 0-15,-22-21 0,0 21 0,-21 0 16,22-21-16,-22 21 0,0 0 16,0 0-16,-21-21 15,-21 21 32,0 0-31,0 0-16,0 0 15,-1 0-15,1-21 16</inkml:trace>
  <inkml:trace contextRef="#ctx0" brushRef="#br1" timeOffset="87951.41">2625 12467 0,'-22'0'0,"44"0"0,-65 0 16,43 21-1,0 1 1,0-1-16,21 0 15,1-21-15,-1 0 0,0 21 0,21-21 16,-21 0-16,22 0 0,-1 21 16,-21-21-16,22 0 0,-22 0 0,21 0 15,-21 0-15,22 0 0,-22 0 16,0 0-16,0 0 0,0 0 0,0 0 16,-42 0 30,0 0-30,0 21-16,0-21 0,0 22 0,-22-22 16,22 21-16,-21 0 0,21 0 15,-22 0-15,1 22 0,21-22 0,-22 21 16,1-21-16,0 22 0,21-22 16,-22 21-16,22-21 0,-21 0 0,21 1 15,-1-1-15,22 0 0,0 0 16,-21 0-16,42-42 47,1 21-47,-1-21 0</inkml:trace>
  <inkml:trace contextRef="#ctx0" brushRef="#br1" timeOffset="90015.29">4508 12488 0,'0'22'16,"22"-22"15,-22-22-15,21 1-16,-21 0 16,0 0-16,0 0 15,-21 0-15,-1-1 0,1 22 16,21-21-16,-21 21 0,0 0 0,0-21 15,0 21-15,-1 0 0,1 0 16,0 0-16,0 21 0,0-21 0,21 21 16,-21 1-16,-1-1 0,1 0 15,21 21-15,-21-21 0,21 1 0,0-1 16,0 0-16,0 21 0,0-21 16,0 1-16,0-1 0,0 0 15,0 0-15,21-21 0,0 21 16,1-21-16,-1 0 15,0 0-15,0 0 0,0 0 0,0-21 16,1 0-16,-1 21 0,21-21 16,-21 0-16,0-1 0,1 1 0,-1 0 15,0-21-15,0 21 0,0-22 0,0 22 16,-21-21-16,22-1 16,-22 1-16,0 0 0,0-1 0,0 1 0,0 0 15,0-1-15,0 22 0,0 0 16,0 0-16,0 0 0,0 0 15,-22 21-15,1 0 0,21 21 16,0 0-16,0 0 16,0 0-16,0 22 0,0-22 0,0 21 15,0-21-15,0 22 0,0-1 16,0-21-16,0 21 0,0 1 0,21-22 16,1 0-16,-1 21 0,0-20 15,-21-1-15,42 0 0,-21-21 0,1 21 16,-1-21-16,0 0 0,0 0 0,0 0 15,22 0-15,-22 0 16,0 0-16,21 0 0,-21-21 0,1 0 0,-1 0 16,0 21-16,0-22 0,0 1 15,-21-21-15,0 21 0,0 0 16,0-1-16,0 1 0,0 0 0,0 0 16,0 0-16,0 42 31,0 0-31,0 0 0,-21 0 15,21 1-15,0-1 0,0 0 16,0 0-16,0 0 0,0 0 16,21-21-16,-21 22 0,21-22 15,1 0-15,-1 21 0,0-21 16,0 0-16,0 0 16,0 0-16,1 0 0,-1-21 15,0 21-15,0-22 0,0 1 0,0 21 16,1-21-16,-1 0 0,0 0 0,0 0 15,0-1-15,-21 1 0,21 21 16,-21-21-16,22 0 0,-1 21 16,0 21-1,-21 0 1,0 0-16,0 1 0,0-1 16,21-21-16,-21 21 15,21-21-15,0 0 0,1 21 16,-1-21-16,0 0 0,0 0 15,0 0-15,22 0 16,-22 0-16,0 0 0,0-21 0,0 21 16,0-21-16,1 0 0,-1 21 0,0-22 15,-21 1-15,21 21 0,0-21 16,0 0-16,-21 0 16,22 21-16,-1 0 15,-21 21-15,0 0 16,0 0-16,0 0 0,21 1 15,-21-1 1,21 0-16,0-21 0,-21 21 0,21-21 0,1 21 16,-1-21-16,0 0 15,0 0-15,0 0 16,0 0-16,1 0 0,-1-21 0,0 21 16,0-21-16,0 0 0,0 21 0,1-21 15,-1-1-15,0 1 0,21 0 16,-21 0-16,1 0 0,-22 0 0,21-1 15,0 22-15,0 0 0,0-21 16,0 42 0,-21 1-16,0-1 15,0 0-15,0 0 16,22 0-16,-22 0 0,0 1 0,21-22 16,0 21-16,0 0 0,0 0 15,0-21-15,1 0 0,-1 0 16,21 0-16,-21 0 0,0 0 0,1 0 15,20 0-15,-21 0 0,21 0 0,-20-21 16,-1 21-16,21-21 0,-21 0 16,0-1-16,22 1 0,-22 0 0,0 0 15,0 0-15,0 0 0,1-1 0,-1-20 16,0 21-16,0 0 0,-21 0 16,21-1-16,0 22 15,-21 22 1,0-1-16,0 0 15,0 0-15,0 0 0,0 0 16,0 1-16,22-1 0,-22 0 16,21 0-16,0 0 0,0-21 15,0 21-15,0-21 0,1 0 16,-1 0-16,0 0 0,0 0 16,0 0-16,0 0 0,22-21 0,-22 0 15,0 21-15,21-21 0,-20 21 0,-1-21 16,21 0-16,-21-1 0,0 22 15,1-21-15,20 21 0,-21 0 0,0-21 16,0 21-16,1 0 16,-1 0-1,-21 21 1,0 0 0,-21 1-1,-1-22-15</inkml:trace>
  <inkml:trace contextRef="#ctx0" brushRef="#br1" timeOffset="90235.17">6625 12129 0,'-21'21'15,"42"-42"-15,-63 42 0,63-21 47,0-21-47,0-1 0,0 22 16,22-21-16,-22 21 16</inkml:trace>
  <inkml:trace contextRef="#ctx0" brushRef="#br1" timeOffset="91090.68">9207 12256 0,'22'0'16,"-1"0"-16,0 0 15,0 0-15,0 0 16,0 0-16,1-22 15,-1 1-15,0 21 0,-21-21 16,21 21-16,-21-21 0,21 0 16,0 0-16,-21-1 0,22 22 15,-1-21-15,0 21 16,0 0-16,0 0 0,0 0 16,1 0-16,-1 0 15,0 21-15,0 1 0,0-1 16,0-21-16,-21 21 15,22-21-15,-1 21 0,0-21 0,0 0 16,0 0-16,0 21 0,1-21 16,-1 0-16,0 0 0,0 0 0,0 0 15,0 0-15,1 0 0,-1 0 0,21 0 16,-21 0-16,0-21 0,1 21 16,20-21-16,-21 21 0,0-21 0,22 0 15,-22 21-15,0-22 0,0 1 0,21 0 16,-20 21-16,-1-21 0,0 0 15,0 21-15,0 0 0,0 0 16,1 0-16,-1 0 0,0 0 16,0 0-16,-21 21 0,21 0 0,0 0 15,1-21-15,-1 21 0,-21 1 0,21-1 16,0-21-16,-21 21 0,21-21 16,0 21-16,1-21 0,-1 0 0,0 21 15,0-21-15,0 0 0,0 0 0,22 0 16,-1 0-16,-21 0 0,22 0 15,-1 0-15,0 0 0,1 0 0,-1 0 16,0-21-16,1 0 0,-1 21 0,0-21 16,1 0-16,-1-1 15,0 1-15,1 0 0,-1 0 0</inkml:trace>
  <inkml:trace contextRef="#ctx0" brushRef="#br1" timeOffset="91462.46">12340 11917 0,'21'0'15,"-42"0"-15,63 21 0,1-21 0,-22 0 16,21 0-16,1 0 0,-1 0 0,0 0 16,1 0-16,20 0 0,-21 0 0,22 0 15,-1 0-15,1-21 0,-1 21 16,22-21-16,-21 21 0,20-21 0,-20 21 16,-1-22-16,1 22 0,-1-21 15,1 21-15,-22 0 0,0-21 0,1 21 16,-22 0-16,21-21 0,-21 21 0,1 0 15,-22-21 1,-22 21 0,1 0-1,-21 0-15,0 0 0</inkml:trace>
  <inkml:trace contextRef="#ctx0" brushRef="#br1" timeOffset="92342.91">2392 13356 0,'0'-21'16,"21"21"0,0 0-1,0 0-15,22 0 0,-22 0 16,21 0-16,-21 21 0,22-21 0,-1 0 16,21 21-16,-20-21 0,20 0 15,1 0-15,-1 0 0,1 0 0,-1 0 16,22 0-16,21 0 0,-22 0 15,22-21-15,0 21 0,-21-21 0,21 0 16,-22 21-16,1-21 0,-22 21 16,1-21-16,-22 21 0,1 0 0,-1 0 15,-21-22-15,0 22 0,-21-21 16,0 0 0,-21 21-1,0 0-15,0 0 0,0 0 16,-1 0-16,1 0 0,0 0 15,42 0 17,0 0-17,22 0-15,-22 0 0,0 0 16,21 0-16,-20 0 0,-1 0 16,0 0-16,0 21 0,0-21 0,0 21 15,-21 1-15,0-1 16,0 0-16,-21 0 15,0 0-15,0-21 0,0 21 16,0-21-16,-1 22 0,1-22 0,21 21 16,21-21-1,1 0-15</inkml:trace>
  <inkml:trace contextRef="#ctx0" brushRef="#br1" timeOffset="92946.55">6054 13187 0,'0'21'16,"21"-21"-1,0 0-15,0 0 16,0 0-16,0 0 0,22 0 0,-1 0 16,-21-21-16,43 21 0,-22-21 15,0 21-15,22-21 0,-1 21 0,1-22 16,-1 22-16,1-21 0,-1 21 0,1-21 16,-1 21-16,1 0 0,21-21 15,-22 21-15,1 0 0,-1-21 16,1 21-16,20 0 0,-20 0 0,20-21 15,-20 21-15,21-22 0,-1 22 0,1 0 16,0 0-16,-1 0 0,1 0 16,0 0-16,-22 0 0,22 0 0,-22 0 15,1 0-15,20 0 0,-20 0 16,-1 0-16,1 0 0,21 0 0,-22 0 16,1 0-16,-22 0 0,21 0 0,1-21 15,-1 21-15,1 0 16,-22 0-16,22 0 0,-1 0 0,1-21 0,-1 21 15,1 0-15,-1 0 0,1-21 16,-1 21-16,1 0 0,-1 0 16,1-21-16,-1 21 0,-20 0 0,20 0 15,-21 0-15,1-21 0,-1 21 16,0 0-16,1 0 0,-1-22 0,0 22 16,1 0-16,-1 0 0,0-21 0,1 21 15,-1-21-15,22 21 0,-22 0 16,21 0-16,1-21 0,-1 21 0,22 0 15,-21 0-15,20 0 0,-20-21 16,-1 21-16,1 0 0,-1 0 16,1 0-16,-22 0 0</inkml:trace>
  <inkml:trace contextRef="#ctx0" brushRef="#br1" timeOffset="93187.47">12658 12721 0,'0'0'0,"0"-21"62,-22 0-62,1 21 0</inkml:trace>
  <inkml:trace contextRef="#ctx0" brushRef="#br1" timeOffset="93326.74">13314 12637 0,'84'0'0,"-168"0"0,232 0 0,-106 0 15,1 0-15,-22 0 16,21 0-16,-21 0 0,0 0 16,1 0-16,-1-22 0,0 22 0</inkml:trace>
  <inkml:trace contextRef="#ctx0" brushRef="#br2" timeOffset="101703.19">4784 4551 0,'-22'0'0,"1"0"15,21 21 32,0 0-31,21-21-16,1 21 0,-1 1 0,21-1 16,0-21-16,1 42 0,-1-21 15,0 0-15,22 22 0,-1-22 0,1 21 16,-1 1-16,22-1 0,21 0 15,-21 1-15,20-1 0,1 0 0,-21 1 16,21-1-16,-22 0 0,1 1 0,-21-22 16,20 21-16,-20-21 0,-1 22 15,-20-22-15,20 0 0,-21 0 0,1 0 16,-22 0-16,0-21 16,21 22-16,-20-22 0,-22-22 46,0 1-46,0 0 0,-22 21 16,22-21-16,0 0 0,0-22 16,0 22-16,0 0 0,0-21 0</inkml:trace>
  <inkml:trace contextRef="#ctx0" brushRef="#br2" timeOffset="102074.98">7345 4445 0,'-21'0'16,"-1"0"0,1 0-16,-21 21 0,0 0 0,-1 1 15,-20-1-15,-1 21 0,-20 0 16,-22 1-16,0 20 0,0 1 0,-21 20 15,0 1-15,-21 0 0,0-1 0,0 1 16,-1 0-16,1-1 16,21-20-16,0 21 0,0-1 0,0-20 15,0-1-15,21 1 0,1-1 16,-1 1-16,0-22 0,21 0 0,22-20 16,-22 20-16,43-21 0,-1 0 0,1 0 15,21 1-15,0-22 0,0 0 16,-1 21-16,22-42 31,22-1-31,-1 22 0,21-21 0,-21 0 16,22 0-16,-1-21 0</inkml:trace>
  <inkml:trace contextRef="#ctx0" brushRef="#br2" timeOffset="102771.08">7853 5080 0,'0'0'0,"0"-21"0,0 0 31,0 42-15,0 0-16,0 0 15,0 0-15,0 22 0,0-22 16,0 21-16,0 1 0,0-1 16,21 0-16,-21 1 0,0-1 15,0 0-15,0 1 0,0-1 0,0 0 16,0 1-16,0-1 0,0-21 0,0 21 15,0-20-15,0-1 0,0 0 16,0 0-16,0 0 0,0 0 16,0-42 15,0 0-15,21 0-16,-21 0 0,0 0 15,0-1-15,0-20 0,21 21 16,-21-21-16</inkml:trace>
  <inkml:trace contextRef="#ctx0" brushRef="#br2" timeOffset="103610.87">7895 4974 0,'0'0'16,"21"0"-1,0 0 1,1 0-16,-1 0 0,0 0 0,21 0 16,1 0-16,-1 21 0,21-21 15,-20 0-15,20 0 0,1 0 16,-1 0-16,22 0 0,0-21 0,20 21 16,-20 0-16,21-21 0,0 0 15,0 21-15,-1-21 0,1 21 0,0-21 16,0-1-16,21 22 0,-21 0 15,21 0-15,-21-21 0,-22 21 0,22 0 16,-21 0-16,-22 0 0,1 0 16,-1 0-16,-20 0 0,20 0 0,-21-21 15,-20 21-15,20 0 0,0 0 0,-21 0 16,1 0-16,-1 0 0,0 0 16,0 0-16,0 0 15,0 0 1,-21 21-16,0 0 15,0 1-15,0-1 16,0 0-16,0 0 16,0 0-16,0 0 0,0 1 0,0 20 15,0-21-15,0 21 0,0 1 16,0-22-16,0 21 0,0 1 0,0-1 16,0-21-16,0 21 0,0 1 0,0-1 15,0 0-15,0-20 0,0 20 16,0 0-16,-21 1 0,21-1 15,0-21-15,0 21 0,-21-20 0,21 20 16,0-21-16,0 0 0,-21 22 16,21-22-16,-21 0 0,21 0 0,-21-21 15,-1 21-15,22 0 0,-21-21 0,-42 22 32,42-22-32,21 21 0,-22-21 0,1 0 15,0 0-15,0 0 16,-21 0-16,20 0 0,-20 0 0,0 0 15,-1 0-15,-20 0 0,-22 0 0,1 0 16,-1 0-16,-21 0 0,0 0 16,0-21-16,1 21 0,-1 0 15,0 0-15,-21 0 0,21 0 0,0 0 16,0 0-16,1 0 0,-1 0 16,0 0-16,0 0 0,21 0 0,-42 0 15,22 0-15,-1 0 0,0 0 0,-21 0 16,21 0-16,21 0 0,1 0 15,-1 0-15,43 0 0,-22 0 0,22 0 16,21 0-16,0 0 0,-1 0 0,22-22 31,22 22-31,-22-21 0,21 0 16,0 0-16,21 21 0,-21-21 16</inkml:trace>
  <inkml:trace contextRef="#ctx0" brushRef="#br2" timeOffset="104122.58">8255 5376 0,'0'0'0,"21"0"0,43-84 31,-64 63-31,21-1 0,-21 1 16,0 0-16,0 0 0,0 0 16,-21 21-1,-1 0-15,-20 0 0,21 0 16,-21 0-16,-1 21 0,1 0 0,21-21 16,-22 21-16,22 0 0,-21 1 15,21-1-15,0-21 0,21 21 0,0 0 16,0 0-16,21 0 15,0-21-15,21 22 0,-21-22 0,1 21 16,20 0-16,-21-21 0,21 21 0,-20 0 16,-1-21-16,21 21 15,-21 1-15,0-1 0,-21 0 0,22 0 16,-22 0-16,0 0 0,0 1 16,-22-1-16,1-21 15,0 21-15,-21-21 0,21 0 0,-22 21 16,22-21-16,-21 0 0,-1 0 15,22 0-15,-21 0 0,21 0 0,0 0 16,-1 0-16,1 0 0,0-21 0,0 0 16,21 0-1,0-1-15,0 1 16,0 0-16,21 0 16,0 0-16,22 21 0,-22-21 0</inkml:trace>
  <inkml:trace contextRef="#ctx0" brushRef="#br2" timeOffset="104542.34">8361 5419 0,'21'0'16,"-21"21"-1,0 0 1,0 0-16,-21 0 0,21 1 16,0-1-16,0 0 0,0 0 15,0 0-15,0 0 0,0 1 16,0-1-16,0 0 0,0 0 15,21-21 1,0 0-16,0 0 16,0 0-1,1 0-15,-1-21 0,-21 0 0,21 0 16,0-1-16,-21 1 0,21 0 0,0 0 16,-21 0-16,0 0 0,0-1 15,22 22-15,-22-21 0,0 0 0,0 42 47,0 0-47,0 1 0,0-1 16,0 0-16,0 0 0,0 0 15,0 0-15,0 1 0,0-1 16,0 0-16,0 0 0,21-21 31,0 0-31,0 0 0,0 0 16,0 0-16,1-21 0,-22 0 0,21 21 15,0-21-15</inkml:trace>
  <inkml:trace contextRef="#ctx0" brushRef="#br2" timeOffset="105115.01">8848 5461 0,'0'0'0,"0"21"32,0 0-17,0 1-15,0-1 0,-22 0 16,22 0-16,-21 0 0,21 0 15,0 1-15,0-1 0,0 0 16,0 0 0,0-42 15,0 0-31,0 0 16,0-1-16,21 1 15,1 0-15,-22 0 0,0 0 16,21 0-16,0-1 0,-21 1 0,21 0 15,0 0-15,0 21 16,1 0-16,-22 21 16,21 0-1,-21 0-15,0 1 0,0-1 16,0 0-16,0 0 0,0 0 0,0 0 16,0 1-16,0-1 15,0-42 16,21 21-31,-21-22 16,0 1-16,21 0 16,0 0-16,-21 0 0,21 0 0,1-1 15,-22 1-15,21 0 0,0 0 16,0 0-16,0 0 0,0-1 16,1 22-16,-1 0 15,-21 22-15,0-1 0,0 0 16,0 0-16,0 0 0,0 0 15,0 1-15,0-1 0,0 21 16,0-21-16,-21 0 0,21 1 16,0-1-16,0 0 0</inkml:trace>
  <inkml:trace contextRef="#ctx0" brushRef="#br2" timeOffset="105606.73">9504 5207 0,'0'0'16,"0"21"-16,0 0 0,0 1 16,0-1-16,0 0 0,0 0 0,0 21 15,-21-20-15,21-1 0,-22 21 16,22-21-16,-21 0 0,21 1 15,0 20-15,0-21 0,0 0 0,0 0 16,0 1-16,-21-1 16,21 0-16,0-42 47,0 0-47,0-1 0,0 1 15,0 0-15,0 0 16,21 0-16,-21 0 0,21-1 0,-21 1 15,22 21-15,-1-21 0,0 21 0,0 0 16,0-21-16,0 21 0,22 0 16,-22 0-16,0 0 0,21 0 15,-20 21-15,-1-21 0,0 21 0,21 0 16,-21 1-16,-21-1 16,0 0-16,0 0 0,0 0 0,0 0 15,0 1-15,-21-1 0,0 0 0,0 0 16,0-21-16,-22 21 0,22 0 15,-21-21-15,21 22 0,0-22 0,-1 0 16,1 0-16,0 0 0,0 0 0,21-22 31,0 1-31,0 0 16,21 0-16</inkml:trace>
  <inkml:trace contextRef="#ctx0" brushRef="#br2" timeOffset="105830.84">10075 5440 0,'0'63'16,"0"-41"-16,0-1 16,0 0-16,-21 0 0,0 0 15,21 0-15,-21-21 16,21 22-16,0-1 0,-21 0 15,42-42 17,-21 0-17</inkml:trace>
  <inkml:trace contextRef="#ctx0" brushRef="#br2" timeOffset="106167.65">10139 5186 0,'-21'0'0,"42"0"0,-64 21 0,22 0 16,0-21-16,21 21 15,0 1-15,-21-1 0,21 0 0,0 0 16,0 0-16,21-21 16,0 0-1,0 0-15,1 0 0,-1 0 16,0 0-16,0 0 0,-21-21 0,21 21 15,-21-21-15,0 0 16,0 0-16,0-1 0,0 1 16,0 0-16,-21 0 15,0 0-15,0 21 0,0 0 16,-1 0-16,1 0 0,21 21 16,-21 0-16,21 0 15,0 0-15,0 1 16,0-1-16,21-21 15,0 0-15</inkml:trace>
  <inkml:trace contextRef="#ctx0" brushRef="#br2" timeOffset="106438.84">10604 5165 0,'-21'0'15,"0"21"-15,21 0 0,0 0 0,-21 0 16,0 1-16,0-1 0,21 0 16,-22 0-16,1 21 0,21-20 0,-21 20 15,21-21-15,-21 21 0,21-20 16,-21-1-16,21 21 0,0-21 0,0 0 16,0 1-16,0-1 0,0 0 15,21-21-15,0 0 16,0 0-16,0 0 0,1 0 15,-1 0-15,0-21 0,0 0 16,-21-1-16,21 1 16</inkml:trace>
  <inkml:trace contextRef="#ctx0" brushRef="#br2" timeOffset="106606.74">10308 5419 0,'-21'0'0,"21"21"31,0 0-31,21-21 0,0 0 0,0 0 0,1 0 16,20 0-16,-21 0 0,21 0 0,1 0 15,-22 0-15,21 0 0,1 0 16,-1-21-16,0 0 0</inkml:trace>
  <inkml:trace contextRef="#ctx0" brushRef="#br2" timeOffset="107207.4">11324 5546 0,'-21'0'15,"42"0"-15,-21 0 32,21 0-32,22 0 15,-22 0-15,21 0 0,-21 0 0,22 0 16,-1 0-16,0-21 0,22 21 0,-22 0 15,0 0-15,22 0 16,-22 0-16,1 0 0,-1 0 0,0-22 16,1 22-16,-1 0 0,-21 0 0,0 0 15,0 0-15,-21-21 0,0 0 32,-21 21-32,0 0 0,21-21 15,-21 21-15,0-21 0,0 21 16,-1 0-16,1 0 15,0 0-15,42 0 63,0 0-63,1 0 0,-22 21 16,21 0-16,-21 0 0,0 0 15,0 1-15,0-1 16,0 0-16,-21 0 0,-1 0 0,1 0 15,0 1-15,0-1 0,-21 0 0,20-21 16,1 21-16,0 0 0,0-21 16,0 0-16,21 21 0</inkml:trace>
  <inkml:trace contextRef="#ctx0" brushRef="#br2" timeOffset="109030.35">12552 5376 0,'0'0'0,"0"-21"0,-21 42 32,21 1-17,0-1-15,0 0 0,0 0 0,0 21 16,0-20-16,0-1 0,0 21 0,-22-21 15,22 0-15,0 1 0,0-1 16,0 0-16,0 0 0,0 0 16,0-42 31,0 0-47,0 0 0,0 0 15,0-1-15,22 1 0,-22 0 0,21-21 16,-21 21-16,0-1 0,21 1 0,-21-21 15,21 21-15,-21 0 0,21-1 16,0 22 0,1 0-16,-22 22 15,0-1-15,0 0 0,21 0 16,-21 0-16,0 0 0,0 1 0,21 20 16,-21-21-16,0 0 0,0 0 0,0 1 15,21-22-15,-21 21 0,21-21 16,-21 21-16,21-21 15,1 0-15,-1 0 0,0 0 16,0-21-16,0 21 0,0-21 16,1-1-16,-1 22 0,0-21 0,21 0 15,-21 0-15,1 0 0,-1 0 16,0-22-16,0 22 0,0 0 0,-21 0 16,21 0-16,1-1 0,-22 1 0,0 0 15,21 21 1,-21 21-16,0 0 15,0 1-15,0-1 16,0 0-16,0 21 0,0-21 0,0 1 16,0-1-16,0 0 0,0 21 15,0-21-15,0 1 0,0-1 16,21-21-16,-21 21 0,21-21 0,0 0 16,0 0-16,1 0 0,20 0 15,-21 0-15,0 0 0,0 0 16,22-21-16,-22 0 0,0-1 0,21 22 15,-20-21-15,-1 0 0,0-21 16,0 21-16,0-1 0,0 1 0,1 0 16,-1 0-16,-21 0 0,0 0 15,0 42 17,0 0-32,0 0 15,-21 0-15,21 0 0,-22 1 16,22-1-16,0 0 0,0 0 0,0 0 15,0 0-15,0 1 0,0-1 16,0 0-16,0 0 16,22-21-16,-1 0 0,0 0 0,0 0 15,0 0-15,0 0 0,22 0 16,-22-21-16,0 21 0,0-21 0,22 0 16,-43-1-16,21 22 0,-21-21 0,21 0 15,-21 0-15,0 0 0,0 0 16,0-1-16,-21 1 0,0 0 15,-1 0-15,1 21 0,0-21 0,0 0 16,0 21-16,0 0 0,-1-22 16,44 22 15,-1 0-31,0 0 0,21 0 0,1 0 16,20 0-16,-21-21 0,22 21 0,-1 0 15,1 0-15,-1 0 0,1-21 16,-1 21-16,1 0 0,-22-21 0,22 21 15,-22 0-15,0 0 0,-20 0 16,-1-21-16,-42 42 31,-1-21-31,1 21 0,0-21 16,-21 21-16,21 0 0,-22 1 0,22-1 16,-21 0-16,21 0 0,-22 0 0,22 0 15,0 1-15,0-1 0,0 0 16,-1 0-16,22 0 0,0 0 0,0 1 15,0-1-15,0 0 16,22-21-16,-1 0 0,0 0 0,0 21 16,0-21-16,0 0 0,22 0 0,-22 0 15,0-21-15,21 21 16,-20-21-16,-1 0 0,0 21 0,0-22 16,0 1-16,0 0 0,1-21 0,-1 21 15,0-1-15,0-20 0,-21 21 16,21-21-16,-21-1 0,21 1 0,-21 21 15,0-22-15,22 1 0,-22 0 16,21-1-16,-21 1 0,0 0 0,0 21 16,0-1-16,0 1 0,-21 64 31,21-22-31,-22 0 16,22 21-16,0 1 0,0-1 15,0 0-15,0-21 0,0 22 16,-21-1-16,21-21 0,0 22 0,0-22 15,0 0-15,0 21 0,0-21 16,0 1-16,0-1 0,0 0 16,21-21-16,1 0 0,-1 0 15,0 0-15,0 0 16,0 0-16,0 0 0,1-21 0,-1 0 16,0-1-16,0 22 0,-21-21 15,21 0-15,0 0 0,1 0 16,-22 0-16,0 42 31,0 0-31,-22 0 16,22 0-16,-21 0 0,21 1 15,0-1-15,0 0 0,0 0 16,0 0-16,0 0 0,21-21 31,1 0-31,-1-21 16,0 0-16</inkml:trace>
  <inkml:trace contextRef="#ctx0" brushRef="#br2" timeOffset="109214.76">15176 5165 0,'0'0'0,"-21"0"0,0 0 0,0 0 15,0 21 1,21 0-1,0 0 1,21-21-16,0 0 0,0 0 16,0 0-16,1 0 0,20 0 0,-21 0 15,21 0-15,1 0 0</inkml:trace>
  <inkml:trace contextRef="#ctx0" brushRef="#br2" timeOffset="109931.29">15748 5038 0,'0'0'0,"21"-21"0,-21-22 0,0 22 0,0-21 15,0 21-15,0-22 16,0 1-16,0 21 0,0 0 0,0-1 16,0 1-16,-21 0 0,0 21 15,0 0 1,-1 21-16,1 0 0,21 22 0,-21-22 16,0 42-16,0-20 0,0 20 15,21 1-15,-22-1 0,1 1 0,0-1 16,0 1-16,21-1 0,-21 1 0,0-1 15,21 1-15,0 20 0,-22-20 16,1-1-16,21 1 0,-21-1 16,21 1-16,0-22 0,0 22 0,-21-1 15,21 1-15,-21-1 0,21 1 16,-21-1-16,21 1 0,0-1 0,0 1 16,0-22-16,0 22 0,0-22 0,0 0 15,0 1-15,0-22 0,21 21 16,0-21-16,0-21 0,0 0 0,0 0 15,1 0-15,-1 0 0,21 0 0,0-21 16,-20 21-16,20-42 0,0 21 0,1-1 16,-1-20-16,-21 21 0,21-21 15,1-22-15,-22 22 0,0-22 0,0 22 16,-21-22-16,0 1 0,0 21 16,0-22-16,0 1 0,-21 20 15,0-20-15,0-1 0,-22 22 0,22-22 16,-21 22-16,21 0 0,-22-1 0,22 22 15,-21-21-15,21 21 0,21 0 16,-21-1-16,21 1 0,0 0 16,0 0-16,0 0 15,21 21-15,0-21 0,0-1 0,0 22 16,0-21-16,1 0 0,20 21 0,-21-21 16,21 0-16,-20 0 0,-1-1 15,21 1-15,-21 0 0,0 0 16,1 21-16,-22-21 0,0 42 31,0 0-31,-22-21 0,1 21 16,0 0-16,21 1 0,-21 20 15,0-21-15,21 0 0,-21-21 0,21 21 16,0 1-16,0-1 0,0 0 0,-22 0 16,22-42 30,22 0-46,-22 0 16,21-1-16</inkml:trace>
  <inkml:trace contextRef="#ctx0" brushRef="#br2" timeOffset="110087.27">15917 5186 0,'0'0'0,"0"-21"0,-21 21 31,42 0 16,0-21-47,1 21 15</inkml:trace>
  <inkml:trace contextRef="#ctx0" brushRef="#br2" timeOffset="110315.26">16341 5059 0,'-43'0'16,"22"0"0,0 0-16,0 21 0,0-21 0,-1 21 15,1 0-15,0 1 0,0-1 0,0 21 16,0-21-16,21 0 0,0 1 16,0 20-16,0-21 0,0 0 0,0 0 15,0 1-15,0-1 0,21 0 16,21 0-16,-21-21 15,22 0-15,-22 21 0,21-21 0,0 0 16,1 0-16,-1 0 0,0 0 16</inkml:trace>
  <inkml:trace contextRef="#ctx0" brushRef="#br2" timeOffset="110742.45">16849 5144 0,'0'0'16,"0"-22"-16,0 1 0,-22 21 15,1 0 1,0 0-16,0 0 0,0 0 16,0 21-16,-22 1 0,22-1 0,0 0 15,0 21-15,-22-21 0,43 1 0,-21-1 16,0 0-16,21 0 0,-21 0 16,21 0-16,0 1 0,0-1 0,0 0 15,21-21-15,0 0 16,0 21-16,1-21 0,-1 0 15,0 0-15,0 0 0,0 0 0,0-21 16,1 0-16,-1 21 0,0-21 16,-21-1-16,21 1 0,0 0 0,0-21 15,-21 21-15,22-1 0,-22-20 16,21 0-16,-21 21 0,0-1 16,0 1-16,21 0 0,-21 42 31,0 0-31,0 1 0,-21-1 0,21 21 15,0-21-15,-21 0 0,21 22 0,-22-22 16,22 0-16,0 0 0,0 0 16,0 1-16,0-1 0,0 0 15,22-21 1,-1 0-16,0 0 0,0 0 16,0 0-16</inkml:trace>
  <inkml:trace contextRef="#ctx0" brushRef="#br2" timeOffset="111026.87">17208 4699 0,'0'0'0,"0"-21"16,0 42 0,-21 0-16,0 0 0,0 1 15,21 20-15,0 0 0,-21 1 16,21-1-16,-21 0 0,-1 1 0,22-1 15,0 0-15,0 1 0,0-1 16,-21-21-16,21 21 0,0-20 0,0 20 16,0-21-16,0 0 0,0 0 15,0 1-15,0-1 0,0 0 16,0 0-16,21-21 16,1 0-16,-1 0 15,0 0-15,0-21 0,0 21 16,0-21-16,1 0 0</inkml:trace>
  <inkml:trace contextRef="#ctx0" brushRef="#br2" timeOffset="111234.75">17526 5122 0,'0'-21'15,"0"42"-15,0-63 0,0 63 32,0 0-32,-21 1 0,0-1 15,-1 0-15,1 0 0,21 0 0,0 0 16,-21 1-16,21-1 0,-21 0 0,21 0 15,0 0-15,0 0 16,0 1-16,21-22 16,0 0-1,0 0-15,22 0 0,-22 0 0,21 0 16,-21-22-16,22 22 0,-1-21 0</inkml:trace>
  <inkml:trace contextRef="#ctx0" brushRef="#br2" timeOffset="111910.93">17886 5144 0,'-21'21'32,"-1"-21"-32,1 21 15,21 0-15,-21 0 0,21 0 0,-21 1 16,21-1-16,-21 0 0,21 0 0,0 0 16,0 0-16,0 1 15,0-1-15,21-21 0,0 0 16,0 0-1,0 0-15,1 0 0,-1 0 16,-21-21 0,0-1-16,0 1 15,0 0-15,0-21 0,0 21 16,0-1-16,21 1 0,-21-21 16,0 21-16,0-22 0,21 22 0,0 0 15,0 0-15,1 0 0,-1 21 16,0 0-16,0 0 0,0 0 15,0 0-15,22 0 0,-22 21 0,0-21 16,0 21-16,0 0 0,1 0 16,-1 1-16,0-1 0,-21 0 0,21 0 15,-21 0-15,0 22 0,0-22 0,0 0 16,0 0-16,0 0 16,0 0-16,-21-21 0,21 22 15,-21-22-15,0 21 0,-1-21 16,1 0-1,0 0-15,21-21 16,0-1 0,0 1-16,0 0 15,0 0-15,0 0 0,21-22 0,0 22 16,1 0-16,20-21 0,-21 21 16,21-22-16,1 22 0,-1 0 0,0 0 15,1 0-15,-1 21 0,-21 0 16,22 0-16,-1 0 0,-21 21 15,21 0-15,-20 0 0,-1 0 0,-21 0 16,0 22-16,21-22 0,-21 0 16,0 21-16,0-20 0,0-1 0,-21 0 15,0 0-15,-1 0 0,22 0 0,-21 1 16,0-1-16,0-21 0,0 21 16,0-21-16,-1 0 0,1 0 15,0 0-15,0 0 16,21-21-1</inkml:trace>
  <inkml:trace contextRef="#ctx0" brushRef="#br2" timeOffset="112114.99">18330 4699 0,'0'0'0,"-21"0"0,0 0 0,0 0 15,0 0 1,-1 0-16,1 0 0,21 21 16,-21-21-16,21 21 0,-21-21 15,21 22-15,-21-22 0,0 0 16,-1 0-16,1 21 16</inkml:trace>
  <inkml:trace contextRef="#ctx0" brushRef="#br2" timeOffset="112294.9">17251 4953 0,'-21'0'0,"42"0"0,-42 21 15,21 0-15,21-21 16,0 0 0,0 0-16,21 0 0,-20 0 15,20 0-15,-21 0 0,21 0 0,-20-21 16,-1 21-16,21-21 15,-21 21-15,-21-21 0</inkml:trace>
  <inkml:trace contextRef="#ctx0" brushRef="#br2" timeOffset="116962.46">13949 13356 0,'0'0'0,"0"-21"63,21 21-48,-21-21-15,21 21 0,-21-21 16,0 0-16,0 42 62,0 0-46,-21-21-16,21 21 31,0-42 32,0 0-48,-21 21 17,0 0-17,-1 0 1,22 21-16,0 0 16,-21-21-1,21 21-15,0 0 16,-21-21-16</inkml:trace>
  <inkml:trace contextRef="#ctx0" brushRef="#br2" timeOffset="118586.57">14414 13166 0,'0'0'16,"43"-21"-16,-22-22 0,0 22 0,21 0 16,-20 0-16,-1-22 0,0 22 0,0 0 15,0 0-15,0-21 0,-21 20 16,0 1-16,0 0 16,-21 21-16,0 0 0,0 0 15,0 0-15,-22 21 0,1 0 0,21 1 16,-21-1-16,20 0 0,-20 21 15,21-21-15,0 22 0,0-22 0,21 0 16,0 21-16,0-20 0,0-1 16,21 0-16,0 0 0,0 21 0,0-20 15,22-1-15,-22 0 0,21 0 0,-21 0 16,0 0-16,1 1 0,-1-22 16,-21 21-16,0 0 0,0 0 15,0 0-15,0 0 0,-21-21 0,-22 0 16,22 22-16,-21-22 15,-1 0-15,1 0 0,21 0 0,-21 0 16,20 0-16,-20 0 0,21-22 16,0 1-16,21 0 15,21 21 1,0 0-16,0 0 0,0 0 16,1 0-16,-1 0 0,21 0 0,-21 21 15,0-21-15,1 21 0,-1 1 0,0-22 16,0 0-16,-21 21 0,21-21 15,0 0-15,1 0 16,-1 0-16,0 0 0,0-21 16,0-1-16,0 22 0,-21-21 15,22 0-15,-1 0 0,-21 0 16,21 0-16,-21-1 0,21 1 0,-21-21 16,0 21-16,0 0 0,0-1 15,0 1-15,0 42 31,0 1-31,0-1 16,0 0-16,0 0 0,0 0 16,0 0-16,0 1 0,0-1 15,21 0 1,0-21-16,1 0 16,-1 0-1,0 0-15,0-21 16,0 21-16,-21-21 0,21-1 0,1 1 15,-22 0-15,21 0 16,-21 0-16,21 21 0,-21-21 16,0 42 15,0 0-31,0 0 0,0 0 16,0 0-16,0 1 0,0-1 15,21-21 1,0 0-1,0 0-15,1 0 0,-1 0 16,0-21-16,0 21 16,0-22-16,0 1 0,1 0 0,-1 21 15,0-21-15,0 0 0,0-22 0,-21 22 16,21 0-16,-21-21 0,22 21 16,-22-22-16,0 22 0,0-21 0,0 21 15,0-1-15,0 1 0,0 0 0,-22 21 16,1 0-1,0 21-15,0 0 0,21 1 0,-21 20 16,0-21-16,-1 21 0,1-20 16,21 20-16,-21-21 0,21 21 15,-21-20-15,21 20 0,0-21 0,0 0 16,0 0-16,0 1 0,0-1 16,0 0-16,21-21 0,0 0 0,-21 21 15,21-21-15,1 0 0,-1 0 0,0 0 16,0 0-1,0-21-15,-21 0 0,0 0 16,0-1-16,0 1 16,0 0-16,21 0 0,-21 0 15,0 0-15,22 21 16,-1 0 0,-21 21-1,0 0-15,0 0 0,0 0 16,0 0-16,0 1 15,0-1-15,0 0 16,0-42 31,0 0-47,21 21 16,0-22-16,-21 1 0,21 0 0,-21 0 15,0 0-15,21 21 16,-21-21-16,0 42 31,0 42-15,0-42-16,0 1 0,0-1 15,0 0-15,22 0 0,-22 0 0,0 0 16,21 1-16,0-1 0,0 0 16,0-21-16,0 0 0,1 0 15,-1 0-15,0 0 16,0 0-16,0-21 0,0 0 0,1 21 15,-22-22-15,21 1 0,0 0 0,0 0 16,-21 0-16,21 0 16,-21-1-16,21 1 0,1 21 0,-22-21 15,21 21-15,0 0 32,-21 21-32,0 0 15,0 1-15,0-1 0,0 0 16,21-21-16,-21 21 15,21-21-15,0 0 16,-21 21-16,22-21 0,-1 0 16,0-21-1</inkml:trace>
  <inkml:trace contextRef="#ctx0" brushRef="#br2" timeOffset="118819.43">15790 12679 0,'-21'-42'0,"42"84"0,-42-106 0,0 43 15,21 0-15,0 42 16,0 0-16,0 1 0,0-1 16,0 21-16,0-21 0,0 22 15,0-1-15,0 0 0,0 1 16,0-1-16,21 0 0,-21 1 0,21-22 15,-21 21-15,0 0 0,0-20 16,0-1-16,0 0 0,0 21 0,0-21 16</inkml:trace>
  <inkml:trace contextRef="#ctx0" brushRef="#br2" timeOffset="124031.04">6075 1291 0,'0'0'0,"0"-21"15,0 0-15,0 0 16,0 0-16,0-1 15,21 44 32,0-1-47,0 0 0,0 0 0,22 21 16,-1-20-16,0 20 0,22 0 16,-22 22-16,43-1 0,-22 1 0,22-1 15,0 1-15,-1-1 0,1 1 16,0-22-16,-22 22 0,1-22 0,-1 21 15,1-20-15,-22-1 0,22-21 16,-22 22-16,0-22 0,1 21 16,-1-21-16,-21 0 0,0 22 15,0-22-15,1-21 0,-22 21 0,0 0 16,-22-21 0,1 0-16,0 0 15,0-21-15,0 0 16,21 0-16,-21-22 0,21 22 0</inkml:trace>
  <inkml:trace contextRef="#ctx0" brushRef="#br2" timeOffset="124474.79">7916 804 0,'0'0'0,"-42"43"0,21-1 0,-22 0 0,22 1 15,0-1-15,-21 0 0,21 22 16,-22-22-16,1 22 0,0-22 0,-22 22 16,22-1-16,-22 1 0,1-1 15,-1 22-15,1-1 0,-22-20 0,22 21 16,-22-22-16,0 1 0,1-1 16,-1 1-16,0-1 0,22 1 0,-1-22 15,1 0-15,20 22 0,-20-22 16,21 0-16,20-20 0,-20 20 0,0-21 15,21 0-15,-1 0 0,1 1 16,21-1-16,-21-21 0,21 21 16,0-42 15</inkml:trace>
  <inkml:trace contextRef="#ctx0" brushRef="#br2" timeOffset="125003.38">6329 2858 0,'0'0'0,"0"-22"0,0 44 15,21-1 1,0 21-16,21-21 0,1 0 16,-1 22-16,22-22 0,-1 21 0,1 1 15,20-1-15,-20-21 0,-1 21 16,22 22-16,-22-22 0,1 1 0,-1-1 16,-20-21-16,20 21 0,-20 1 15,20-22-15,-21 0 0,-20 21 0,20-20 16,-21-22-16,0 21 0,0 0 15,1 0-15,-22-42 63,0 0-63,0 0 16,0-1-16,0 1 0,0-21 0,0 21 15</inkml:trace>
  <inkml:trace contextRef="#ctx0" brushRef="#br2" timeOffset="125311.19">7747 2836 0,'0'-21'16,"0"42"-16,0-63 0,0 21 16,-21 21-1,0 21-15,-1 0 16,1 0-16,-21 1 0,0-1 0,-1 21 15,1 0-15,0 1 0,-1-1 0,-20 0 16,20 22-16,-20-1 0,21-20 16,-22 20-16,1 1 0,20-1 0,-20-20 15,-1 20-15,22-21 0,-22 1 16,22-1-16,0 0 0,-1-20 0,1-1 16,0 21-16,21-21 0,-22 0 15,22-21-15,21 22 0,-21-22 16,21 21-16,0-42 31,21-1-31,0 22 0</inkml:trace>
  <inkml:trace contextRef="#ctx0" brushRef="#br2" timeOffset="125922.84">15430 804 0,'0'0'0,"22"22"0,-22 20 0,21 0 0,-21 1 16,0 20-16,0 1 15,21 20-15,-21 1 0,0 0 0,0-1 16,0 1-16,21 21 0,-21 0 16,0-22-16,0 22 0,0-21 0,0-1 15,0 1-15,0-21 0,0 20 16,0-20-16,0 20 0,0-41 0,0 20 16,0-20-16,0-1 0,0-21 0,0 21 15,0-20-15,0-1 16,0-42-1,0-1-15,0 1 0</inkml:trace>
  <inkml:trace contextRef="#ctx0" brushRef="#br2" timeOffset="126766.8">15494 1037 0,'0'0'0,"-21"-21"0,-43-42 15,64 41 1,43 22 0,-1-21-16,0 0 0,22 21 15,-1-21-15,22 21 0,0-21 16,42 21-16,21-21 0,0-1 0,21 1 15,22 21-15,20-21 0,1 21 16,0-21-16,21 21 0,-1 0 0,1 0 16,21-21-16,-42 21 0,21 0 15,0 0-15,-1 0 0,-41 0 0,21-21 16,-22 21-16,1 0 0,-22 0 16,0 0-16,-21-22 0,1 22 0,-44-21 15,22 21-15,-42 0 0,0-21 16,-22 21-16,1 0 0,-1 0 15,-20 0-15,-1 0 0,0 0 16,-21 0-16,1 0 0,-22 21 31,0 22-31,0-22 0,-22 21 16,1 0-16,0 1 0,0 20 16,0-20-16,21 41 0,-21-20 0,-1-1 15,1 1-15,21-1 0,0 22 16,0-22-16,0 1 0,0 21 0,0-22 15,0 22-15,0-22 0,0 22 16,0-22-16,21 1 0,-21-1 0,22 1 16,-22-1-16,0 1 15,0-1-15,0 1 0,0-1 0,0 1 16,0-1-16,0 1 0,-22-22 16,22 22-16,-21-22 0,0 0 0,0 1 15,0-1-15,0-21 0,-1 22 16,-20-22-16,21 0 0,-21 0 0,-1 0 15,1 0-15,-22 1 0,22-22 0,-21 21 16,-1 0-16,1-21 0,-1 21 16,-21-21-16,22 0 0,-43 0 0,21 0 15,-20 0-15,-22 0 0,-22 0 16,1 0-16,0 0 0,-42 0 0,-1-21 16,-21 21-16,1-21 15,-1 21-15,-42-21 0,0 21 0,0-22 16,21 22-16,-42-21 0,21 21 0,21 0 15,0 0-15,1 0 0,41-21 16,22 21-16,21 0 0,-1 0 0,44 0 16,20 0-16,0-21 0,22 21 0,20 0 15,1 0-15,0-21 0,42 0 16,21 21-16,21-22 16,1 22-16,20-21 0,-21 0 15,22 0-15,-1 0 0,22 0 16</inkml:trace>
  <inkml:trace contextRef="#ctx0" brushRef="#br2" timeOffset="127094.61">17124 1503 0,'0'0'0,"-21"0"0,-1 0 0,1 0 0,-21 0 16,21 0-16,0 21 0,-22 0 15,22 22-15,0-1 0,0 0 0,0 1 16,-1 20-16,1-21 0,21 22 16,-21-22-16,21 1 0,-21-1 0,21 0 15,0 1-15,0-1 0,0-21 16,0 21-16,0-20 0,0-1 0,21 0 15,0 0-15,0 0 0,1-21 0,-1 0 16,0 0-16,0 0 0,21 0 16,1 0-16,-1 0 0,0-21 0,1 0 15,-1 21-15,0-42 16</inkml:trace>
  <inkml:trace contextRef="#ctx0" brushRef="#br2" timeOffset="127467.06">17589 1926 0,'-42'0'31,"21"21"-31,-21 1 0,20-1 0,1 0 16,0 0-16,-21 0 0,21 0 15,-1 1-15,22-1 0,0 0 0,0 0 16,0 0-16,0 0 16,0 1-16,22-22 0,-1 0 15,0 0-15,21 0 0,-21 0 16,22 0-16,-22 0 0,21 0 15,1 0-15,-22 0 0,21-22 0,-21 1 16,22 0-16,-22 21 0,0-21 16,0 0-16,-21 0 0,0-22 0,0 22 15,0 0-15,0 0 0,0 0 16,0-1-16,-21 1 0,0 0 0,0 21 16,-1 0-16,1 0 0,-21 0 15,21 0-15,-22 0 0,1 21 0,0 0 16,21 1-16,-22-1 0,22 0 15,0 0-15,0 0 0,21 0 0,0 1 16,0-1-16,21 0 16,21-21-16,-21 0 0,22 0 15,-1 0-15,0 0 0,1 0 0</inkml:trace>
  <inkml:trace contextRef="#ctx0" brushRef="#br2" timeOffset="128027.74">18351 1905 0,'0'0'0,"0"-21"16,-21 21 0,0 0-16,0 0 15,0 0-15,-22 0 0,22 21 16,0 0-16,0 0 0,-21 1 16,20-22-16,1 21 0,0 0 0,21 0 15,-21 0-15,21 0 16,21-21-1,0 0 1,0 0-16,1 0 0,20 0 0,-21-21 16,21 0-16,1 21 0,-22-21 15,21 0-15,-21 0 0,1-1 0,20 1 16,-21 0-16,0 21 0,-21-21 16,21 21-16,-21 21 31,0 21-16,-21-20-15,21-1 0,0 21 0,-21 0 16,0-20-16,21 20 0,-21 0 16,21 1-16,-21-1 0,21 21 0,0-20 15,0 20-15,0 1 0,0-1 16,0-20-16,0 20 0,0 1 0,0-22 16,0 21-16,0-20 0,0-1 15,-22 0-15,22 1 0,-21-22 0,21 0 16,-21 21-16,0-42 0,0 22 0,0-22 15,-1 0 1,1 0-16,-21 0 0,21-22 0,0 1 0,-1 0 16,1 0-16,0-21 15,0 20-15,0-20 0,0 0 0,21-1 16,0 1-16,0 0 0,0-1 0,0-20 16,0 21-16,0-1 0,0 1 15,0 0-15,21-1 0,0 1 0,0 0 16,0 20-16</inkml:trace>
  <inkml:trace contextRef="#ctx0" brushRef="#br2" timeOffset="128295.42">18859 1715 0,'0'0'0,"0"21"16,0 0-16,0 21 0,0-21 16,0 1-16,0-1 0,-21 0 0,21 0 15,-21 0-15,21 0 0,0 1 16,0-1-16,0 0 0,-21-21 0,21 21 16,0-42 15,0 0-16,0 0-15</inkml:trace>
  <inkml:trace contextRef="#ctx0" brushRef="#br2" timeOffset="128630.74">18881 1482 0,'0'0'0,"-22"0"0,1 0 0,0 0 16,0 0-16,0 21 15,0 0-15,21 0 16,0 0 0,21-21-1,0 0-15,0 0 0,0 0 16,0 0-16,1 0 0,-1 0 0,0-21 16,0 21-16,0-21 0,0 0 0,-21 0 15,0 0-15,0-1 16,0 1-16,-21 21 15,0 0-15,0 0 0,0 0 16,0 0-16,-1 0 0,1 0 0,0 0 16,21 21-16,-21-21 15,21 22-15,-21-1 0,21 0 0,0 0 16,0 0-16,0 0 0,0 1 16,21-1-16,0 0 0,0-21 15,0 21-15</inkml:trace>
  <inkml:trace contextRef="#ctx0" brushRef="#br2" timeOffset="129082.92">19431 1757 0,'0'21'0,"0"-42"0,-21 84 0,21-41 0,-21 20 16,21-21-16,0 21 15,-22-20-15,22-1 0,-21 21 0,0-21 16,21 0-16,-21 1 0,21-1 16,0 0-16,-21-21 0,0 0 15,-1 0 17,22-21-32,-21 0 15,21-1-15,0 1 0,0-21 16,0 21-16,0 0 0,21-22 0,22 1 15,-22 21-15,21-22 0,1 1 16,-1 0-16,21-1 0,1 22 16,-1-21-16,1 21 0,-1 21 15,1 0-15,-1 0 0,-20 0 0,20 0 16,-20 21-16,-1 0 0,0 21 16,-21-20-16,1 20 0,-22 0 0,0 1 15,0-1-15,0 0 0,-22-21 16,1 22-16,0-22 0,0 21 0,0-21 15,0 1-15,-1-1 0,-20 0 16,21 0-16,0-21 16</inkml:trace>
  <inkml:trace contextRef="#ctx0" brushRef="#br2" timeOffset="131278.81">9567 8742 0,'0'0'0,"0"-21"0,-21 21 15,0-21-15,0-1 0,0 22 16,-1 0 0,22 22 15,22-22-31,-1 42 0,0-21 15,21 0-15,1 22 0,20-1 0,1 0 16,-1 22-16,1-22 0,20 22 16,-20-22-16,20 21 0,-20 1 0,-1-1 15,22-20-15,-21 20 0,-1 1 0,1-1 16,-1 1-16,22-1 0,-22 1 16,1-1-16,-1-20 0,1 20 15,-1-21-15,1 1 0,-1-1 0,-20-21 16,-1 22-16,21-22 0,-41 0 15,20 0-15,0 0 0,-21 0 0,1-21 16,-1 22-16,0-22 0,-21-22 47,0 1-47,-21 0 16,0 0-16,-1 21 0,22-21 15,-21 0-15,0-1 0,21 1 0,-21-21 16,0 21-16,21 0 0</inkml:trace>
  <inkml:trace contextRef="#ctx0" brushRef="#br2" timeOffset="131650.97">11451 8763 0,'0'-21'0,"0"42"0,0-63 0,0 21 16,-21 42-1,0 0-15,0 0 16,-22 21-16,1 1 0,-22 20 0,1-20 16,-1 20-16,-20 22 0,-1-22 15,0 22-15,-20-22 0,20 22 0,-21 21 16,21-21-16,-42-1 0,22 1 15,-1 0-15,0-22 0,0 22 0,0-22 16,22 1-16,-1-22 0,0 22 0,22-22 16,-22 0-16,22 1 0,20-1 15,-20-21-15,20 21 0,1-20 16,0-1-16,21 0 0,-22-21 0,22 21 16,0-21-16,63-21 31,-21 0-31</inkml:trace>
  <inkml:trace contextRef="#ctx0" brushRef="#br2" timeOffset="132266.26">13229 10266 0,'0'0'0,"-21"-21"16,0 0-16,0-1 0,-1 22 15,1-21-15,42 21 32,1 21-32,-1 22 15,21-22-15,22 21 0,-22 1 16,21-1-16,-20 0 0,20 22 0,1-22 16,-1 22-16,1-22 0,-1 0 15,1 1-15,20-1 0,-20 21 0,-1-41 16,1 20-16,-1 0 0,-20 1 0,20-22 15,-20 21-15,-1-21 0,0 22 16,1-22-16,-22 0 0,0 0 0,0 0 16,0 0-16,-21 1 15,0-44 17,0 1-32,-21 21 0,21-21 0,-21 0 15,21 0-15,-21-22 0,21 22 16</inkml:trace>
  <inkml:trace contextRef="#ctx0" brushRef="#br2" timeOffset="132574.96">14626 10287 0,'0'0'0,"0"-21"0,0-85 31,-21 106-31,0 0 0,0 0 0,-106 42 31,84 1-31,-20-22 0,20 42 16,-20-20-16,-1 20 0,1-20 0,-22 20 15,22 1-15,-22-1 0,22-21 0,-22 22 16,21-22-16,-20 22 0,-1-22 16,0 0-16,22 1 0,-1-1 0,-20 0 15,20 1-15,22-1 0,-22-21 0,22 22 16,0-22-16,-1 0 0,1 0 15,21 0-15,0-21 0,0 0 0,21-21 16,0 0-16,0 0 16,0-22-16,21 22 0</inkml:trace>
  <inkml:trace contextRef="#ctx0" brushRef="#br2" timeOffset="133455.12">21971 1693 0,'0'0'0,"0"22"15,21-1 1,0-21-16,22 0 16,-22 0-16,0 0 0,21 0 0,1 0 15,20 0-15,1 0 0,-1 0 16,1-21-16,-1 21 0,22-22 0,-22 22 16,1 0-16,20 0 0,-41-21 15,20 21-15,-20 0 0,-1 0 0,-21 0 16,21 0-16,-63 0 31,0 0-31,-21 0 16,-1 0-16,1 0 0,0 0 0,-22 0 15</inkml:trace>
  <inkml:trace contextRef="#ctx0" brushRef="#br2" timeOffset="133651.01">22204 1778 0,'0'0'16,"-21"0"-16,-1 21 0,1-21 0,0 21 15,42-21 17,0 0-32,1 0 0,20 0 15,-21 0-15,21 0 0,22 0 0,-22 0 16,1 0-16,20 0 0,1 0 16,-22-21-16,21 21 0,-20 0 0,-1-21 15,22 0-15,-43 21 0,21-21 16,-21 0-16,22 21 0</inkml:trace>
  <inkml:trace contextRef="#ctx0" brushRef="#br2" timeOffset="134022.79">23008 1397 0,'0'0'0,"-21"0"0,0 0 0,0 0 15,-1 0 1,22 21-16,-21 0 15,21 1-15,0-1 16,21 0-16,1-21 16,-1 21-16,0-21 0,0 0 0,21 21 15,-20-21-15,20 0 0,-21 0 16,21 0-16,1 0 0,-22 0 0,0 0 16,21 0-16,-20 0 0,-22 21 15,0 1 1,0-1-16,0 0 0,-22 0 15,1 0-15,-21 0 0,21 1 16,-22 20-16,1-21 0,21 21 0,-21-20 16,-1-1-16,22 21 0,-21-21 15,21 0-15,-1 1 0,1-1 16,0 0-16,21 0 0,-21 0 0,21 0 16,21 1-1,0-22-15,0 0 0,1 0 16,-1 0-16</inkml:trace>
  <inkml:trace contextRef="#ctx0" brushRef="#br2" timeOffset="134466.43">23685 1630 0,'0'0'0,"0"-21"0,43-43 15,-22 43 1,0 21-16,0 0 16,0 0-16,1 0 0,-1 0 15,21 0-15,-21 0 0,0 0 16,1 21-16,-1 0 0,0 1 0,0-1 16,0 0-16,0 21 0,-21-21 15,22 1-15,-22-1 0,0 21 16,0-21-16,0 0 0,0 1 0,0-1 15,-22-21-15,1 21 0,0-21 16,0 0-16,0 0 16,21-21-1,0 0 1,0-1-16,0 1 16,21 0-16,-21 0 0,21 0 0,0 0 15,0-22-15,-21 22 0,22 0 16,-1 0-16,0 0 0,0-1 0,0 1 15,-21 0-15,21 0 16,1 0-16,-1 21 0,0 0 0,0-21 16,0 21-1,0 0-15</inkml:trace>
  <inkml:trace contextRef="#ctx0" brushRef="#br2" timeOffset="134810.34">24363 1609 0,'0'42'16,"-21"-190"-16,42 254 0,-21-43 0,0-42 15,21-21 1,0 0 0,0 0-16,0 0 15,1 0-15,20 0 0,-21 0 16,0-21-16,0 0 0,1 0 16,-1 21-16,0-21 0,0 0 0,-21-1 15,0 1-15,0 0 16,0 0-16,-21 21 15,0 0-15,0 0 0,-1 0 16,1 0-16,0 0 0,-21 21 0,21 0 16,-1 0-16,22 1 0,-21-1 15,21 0-15,-21 0 0,21 0 0,0 0 16,0 22-16,0-22 0,0 0 16,0 0-16,0 0 0,21-21 15,0 22-15,1-22 16,20 0-16,-21 0 0,0 0 15,0 0-15,22 0 0,-22-22 16,21 22-16,-21-21 0,22 21 0</inkml:trace>
  <inkml:trace contextRef="#ctx0" brushRef="#br2" timeOffset="135455.19">24977 1524 0,'0'0'0,"-22"0"31,22 21-16,-21 0-15,21 1 0,-21-1 16,21 0-16,0 0 0,0 0 16,0 22-16,0-22 0,0 0 15,-21-21-15,21 21 0,0 0 0,0 0 16,0 1 0,-21-22-1,21-22 1,0 1-16,0 0 0,0 0 15,0-21-15,0 20 16,0 1-16,0 0 0,21-21 0,0 21 16,-21-1-16,21 1 0,0 0 15,1-21-15,-1 42 0,0-21 0,0-1 16,0 22-16,0 0 0,1 0 16,-1 0-16,0 0 0,0 0 15,0 22-15,-21-1 0,21 0 16,-21 0-16,0 0 0,0 0 15,0 22-15,0-22 0,0 0 0,0 21 16,0-20-16,0-1 0,0 0 16,0 0-16,0-42 47,0 0-32,0 0-15,0-1 16,0 1-16,22 0 0,-1 0 15,-21 0-15,21 0 0,0-1 0,0 1 16,0 0-16,1 0 0,-1 21 16,0-21-16,21 21 0,-21 0 0,1 0 15,-1 0-15,0 0 0,-21 21 16,0 0 0,0 0-16,0 0 0,0 1 15,-21 20-15,21-21 0,-21 0 0,-1 0 16,1 22-16,0-22 0,21 0 15,0 0-15,-21 0 0,42-21 47</inkml:trace>
  <inkml:trace contextRef="#ctx0" brushRef="#br2" timeOffset="135847.2">25866 1482 0,'0'0'16,"21"-21"-16,-42 42 31,-1-21-31,1 21 0,0 0 16,0 0-16,0 22 0,0-22 16,21 0-16,-22 21 0,1-21 15,21 1-15,-21-1 0,21 0 0,0 0 16,0 0-16,0 0 0,0 1 15,21-22-15,0 0 0,1 0 16,-1 0-16,0 0 0,0 0 16,21 0-16,-20 0 0,-1-22 0,21 22 15,-21-21-15,0 0 0,1 0 16,-1 0-16,0-22 0,-21 22 0,0 0 16,0-21-16,0 21 0,0-1 15,0 1-15,0 0 0,0 0 16,-21 21-16,21-21 15,-21 21-15,-1 0 0,1 0 16,0 0-16,0 0 16,21 21-16,0 0 15</inkml:trace>
  <inkml:trace contextRef="#ctx0" brushRef="#br2" timeOffset="136259">26374 1397 0,'0'21'15,"0"0"-15,0 1 16,0-1-16,0 0 0,0 0 15,0 0-15,0 0 0,0 1 16,0-1-16,0 0 0,0 0 16,-22-21-16,22 21 0,0 0 0,0 1 15,0-1 1,0-42 15,0-1-31,22 1 16,-1 0-16,-21 0 15,21 0-15,-21 0 0,0-1 0,21 1 16,0 0-16,-21 0 0,0 0 16,21 21-16,1-21 0,-1 21 15,-21-22 1,21 22-16,0 0 16</inkml:trace>
  <inkml:trace contextRef="#ctx0" brushRef="#br2" timeOffset="136594.79">26564 1545 0,'85'0'31,"-64"0"-31,0 0 16,0 0-16,0-21 0,1 21 15,-1 0-15,-21-21 0,21 21 16,-21-21-16,-21 21 31,0 0-31,-1 0 16,1 21-16,0-21 0,0 21 16,-21 0-16,20 0 0,1-21 0,21 22 15,-21-1-15,0 0 0,21 0 16,0 0-16,0 0 0,-21 1 0,21-1 15,0 0 1,21-21 0,0 0-1,0 0-15,0 0 0</inkml:trace>
  <inkml:trace contextRef="#ctx0" brushRef="#br2" timeOffset="193358.78">783 1312 0,'-21'0'78,"0"0"-47,0 0 1,-1 0-17</inkml:trace>
  <inkml:trace contextRef="#ctx0" brushRef="#br2" timeOffset="194066.37">825 1291 0,'318'-84'157,"-741"168"-157,867-147 0,-783 126 0,678-84 0,-339 63 15,0-20-15,0 20 0,0 0 16,-21 1-16,0-1 0,0 21 0,-1-20 15,-20-1-15,21 22 0,0-22 16,-22 21-16,22-20 0,-21-1 0,21 22 16,-22-22-16,22 0 0,0-21 15,-21 22-15,21-22 0,-1 21 16,-20-21-16,21 1 0,0-1 0,-22-21 16,22 21-16,0 0 15,-21-21-15,21 0 0,-22 0 0,22 0 16,-21 0-16,21 0 0,-22-21 0,22 0 15,-21 0-15,21-1 0,-1 1 16,1-21-16,21 21 0,0-22 16,0 1-16,0 21 0,0-21 15,0-1-15,0 1 0,21 21 0,1-22 16,-1 22-16,0 0 0,0 0 16,0 0-16,0 21 0,22 0 0,-22 0 15,0 0-15,0 0 0,22 0 16,-22 21-16,0 0 0,21 0 15,-21 0-15,1 22 0,-1-22 16,0 0-16,0 21 0,0-20 16,0 20-16,1-21 0,-1 0 0,0 22 15,0-22-15,-21 0 0,21 0 16,-21 0-16,21-21 0,-21 21 0,22-21 16,-22 22-16,21-22 15,0 0 1,0 0-16,0 0 15,0-22 1,1 1-16,-1 0 16</inkml:trace>
  <inkml:trace contextRef="#ctx0" brushRef="#br2" timeOffset="194611.06">1439 1799 0,'0'0'0,"0"21"0,-21-21 15,21 22-15,-21-22 0,21 21 16,0 0-16,0 0 0,0 0 16,21-21 15,0 0-16,0 0-15,1 0 0,-1-21 16,0 0-16,-21 0 16,0 0-16,0-1 15,0 1-15,0 0 0,0 0 16,-21 21 0,0 0-1,-1 0-15,22 21 0,0 0 16,-21 0-16,0 1 0,21-1 0,0 0 15,0 0-15,0 0 16,0 0 0,21-21-16,0 0 0,1 0 15,-1 0-15,0 0 16,0-21-16,-21 0 0,21 21 16,-21-21-16,0 0 15,0 0-15,0-1 16,0 1-16,-21 21 31,0 0-15,0 0-16,0 0 31,-1 0-31,1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25:21.5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910 974 0,'0'21'16,"-21"-21"62</inkml:trace>
  <inkml:trace contextRef="#ctx0" brushRef="#br0" timeOffset="771.54">931 1037 0,'-21'0'0,"0"0"16,0 0 15,21-21-15,0 0-1,0 0 1,21 0-16,0 21 16,0 0-16,-21-22 15,21 22-15,1 0 0,-1 0 16,0 0-16,0 0 16,0 0-16,0 0 15,1 22-15,-22-1 0,0 0 16,0 21-16,0-21 0,0 1 15,0 20-15,0-21 0,-22 21 16,22-20-16,-21-1 0,0 0 0,0 21 16,0-21-16,0 1 0,-1-22 15,1 21-15,0 0 0,0-21 16,0 21-16,0-21 16,21-21 30,0 0-30,21 21-16,0 0 16,-21-21-16,21 21 0,0-22 15,0 22-15,1 0 0,-1 0 16,0 0-16,0 0 0,0 0 16,0 0-16,1 0 0,20 22 15,-21-22-15,0 21 0,0 0 0,1-21 16,-22 21-16,0 0 0,21 0 15,-21 1-15,0-1 0,0 0 16,-21 0-16,-1 0 0,1 22 16,0-22-16,-21 0 0,21 0 15,-22 21-15,1-20 0,0-22 0,20 21 16,-20 0-16,21-21 0,-21 0 16,20 0-16,1 0 0,0 0 15,0-21-15,0 0 0,0-1 16,21 1-16,-22 0 0,22 0 15,-21 21-15,21-21 0,0 0 16,0-1-16,0 1 0,0 0 16,0 0-1,21 21 1,1 0-16,-22-21 0,21 21 16</inkml:trace>
  <inkml:trace contextRef="#ctx0" brushRef="#br0" timeOffset="2183.41">1630 1376 0,'0'0'0,"0"21"16,21-21 15,0 0-15,0 0-16,0 0 15,-21-21-15,0 0 16,0 0-16,0-1 31,-21 22-15,0 0-16,0 0 16,0 0-16,0 22 15,-1-22-15,22 21 16,0 0-16,0 0 15,0 0 1,22-21 15,-1 0-31,0 0 16,0-21-16,0 21 16,-21-21-16,0 0 15,0 0 1,0-1-16,0 1 15,-21 21 1,0 0-16,0 0 16,21 21-16,-21 1 15,-1-22-15,22 21 0,-21 0 16,21 0 0,0 0-16,21-21 31,1 0-31,-1 0 15,0 0 1,0 0-16,-21-21 16,0 0-16,0 0 15,0 0 1,-21 21 0,0 0-16,0 0 15,21 21 1,0 0-1,0 0 1,0 0 0,21-21 31,-21-21-16,0 42 47,0 0-62,0 1 15,21-22-16,0 0 17,-21-22-32,0 1 15,0 0-15,0 0 16,-21 21 0,0 0-1,0 0 1,21 21-1,-22-21-15,22 21 0,0 0 16,0 1-16,0-1 16,22-21-1,-1 0-15,0 0 0,0 0 16,0 0-16,0 0 16,-21-21-16,22-1 15,-22 1 1,0 0-16,-22 0 15,1 21-15,0 0 32,0 0-32,0 0 0,21 21 31</inkml:trace>
  <inkml:trace contextRef="#ctx0" brushRef="#br0" timeOffset="4018.52">3937 1884 0,'0'-21'0,"0"0"15,0-1-15,0 1 16,0 0-16,0 42 62,0 0-62,0 1 0,0-1 16,0 0-16,0 21 0,0-21 16,0 22-16,0-1 0,0-21 0,0 22 15,0-1-15,0 0 0,0 1 16,0-1-16,0 0 0,21 22 0,-21-22 15,0 22-15,0-1 0,0 1 16,0-1-16,0 1 0,0-1 0,0 22 16,0-22-16,0 1 0,0 20 15,0 1-15,0 0 0,0-1 0,0 1 16,0 0-16,0-22 0,0 22 16,0 0-16,0-22 0,0 22 0,0-22 15,0 22-15,0-22 0,0 22 16,0-21-16,-21-1 0,21-21 15,0 22-15,0-22 0,0 1 0,0-1 16,0 0-16,0-21 0,0 1 16,0-1-16,-21 0 0,21-42 31,0 0-31,0-1 0</inkml:trace>
  <inkml:trace contextRef="#ctx0" brushRef="#br0" timeOffset="5195.92">3979 1947 0,'0'0'0,"-21"0"16,21-21-1,21 21-15,0 0 16,22 0-16,-22 0 0,21 0 16,1 0-16,-1 0 0,21-21 0,1 21 15,21 0-15,-22 0 0,43 0 16,-21 0-16,20 0 0,1 0 0,0 0 16,21 0-16,-21 0 0,42 0 15,-21 0-15,21 0 0,-21 0 0,0 0 16,0 0-16,21 0 15,-21 0-15,22 0 0,-1-21 0,0 21 16,-21 0-16,21 0 0,-21 0 16,0 0-16,0 0 0,0 0 0,0 0 15,0-21-15,-21 21 0,0 0 16,0 0-16,-22 0 0,1 0 0,-22 0 16,22 0-16,-21 0 0,-1 0 15,-21 0-15,1 0 0,-1 0 0,0 0 16,-20 0-16,20 0 0,-21 0 15,0 0-15,-21 21 0,21-21 16,-21 21-16,0 0 16,0 0-1,0 1-15,0-1 0,0 0 16,-21 0-16,0 0 0,21 0 0,-21 22 16,21-22-16,0 21 0,-21 1 15,0-1-15,21 0 0,0 1 0,0 20 16,0 1-16,-22-22 0,22 21 15,0 1-15,0-1 0,0 1 0,0-22 16,0 22-16,0-1 0,0 1 0,0 20 16,0-20-16,0-1 0,0 22 15,0-21-15,0 20 0,0-20 0,0-1 16,0 1-16,0-1 16,0 1-16,0-1 0,0 22 0,0-22 15,0 1-15,0-1 0,0 1 0,0-1 16,0 1-16,0-1 0,-21-20 15,0 20-15,21-20 0,-21-1 0,0 21 16,0-20-16,21-1 0,-22 0 16,1 1-16,0-1 0,0-21 0,21 22 15,-21-22-15,0 0 0,-1 0 0,1 0 16,0 0-16,0-21 16,0 0-16,-22 0 0,22 0 0,0 0 15,-21 0-15,21 0 0,-22 0 0,1 0 16,-22 0-16,1 0 0,-1-21 15,1 0-15,-22 21 0,22 0 16,-22-21-16,0 21 0,-20 0 16,20 0-16,-21-21 0,0 21 0,0 0 15,-21 0-15,22 0 0,-22 0 0,21 0 16,-21 0-16,21 0 0,-21 0 16,0 0-16,0 0 0,-21 0 0,21 0 15,0 0-15,-21 0 0,-1 0 16,22 0-16,-21 21 0,0-21 0,21 0 15,0 0-15,21 0 0,0 0 16,22 0-16,20 0 0,1 0 0,-1 0 16,1 0-16,20 0 0,1 0 15,0 0-15,-1 0 0,22-21 16,0 21-16,0 0 0,0 0 0,0-21 16,-1 21-16,1-22 15,21 1-15,0 0 0,0 0 16,0 0-16,0-22 0,0 22 15</inkml:trace>
  <inkml:trace contextRef="#ctx0" brushRef="#br0" timeOffset="5879.55">4170 2371 0,'21'-43'31,"-21"65"0,0-1-31,0 0 16,0 0-16,0 0 0,0 22 0,0-1 15,0 0-15,0-21 0,0 22 16,0-1-16,0-21 0,0 22 0,0-22 16,0 0-16,0 0 0,0 0 15,0 0-15,21 1 0,0-22 0,0 0 16,1 0-16,-1 0 15,0 0-15,0 0 0,0-22 0,0 1 16,1 0-16,-1 0 0,-21 0 16,21 0-16,0-1 0,0-20 0,0 21 15,-21-21-15,0 20 0,22-20 16,-22 0-16,21 21 0,-21-1 16,0-20-16,0 21 0,0 0 15,-21 21 1,-1 0-1,22 21 1,0 0 0,22-21-1,-1 0-15,0 0 0</inkml:trace>
  <inkml:trace contextRef="#ctx0" brushRef="#br0" timeOffset="6254.55">5080 2328 0,'0'0'0,"21"0"0,-42 0 31,0 22-15,0-1-16,-22-21 0,22 21 16,0 0-16,0 0 0,0 0 15,-1 1-15,1-1 0,21 0 0,0 0 16,0 0-16,0 0 15,21 1-15,1-22 0,-1 21 16,21-21-16,-21 0 0,0 21 16,22-21-16,-22 0 0,0 21 15,0-21-15,0 0 0,1 21 0,-22 0 16,0 1 0,0-1-16,-43-21 0,22 21 0,-21-21 15,-1 21-15,1 0 0,0-21 16,-1 21-16,22-21 0,-21 0 0,21 0 15,0 0-15,-1 0 0,22-21 32,22 0-17,-1 0-15,0 0 0,0 0 0</inkml:trace>
  <inkml:trace contextRef="#ctx0" brushRef="#br0" timeOffset="6443.46">5440 2371 0,'0'0'0,"21"0"0,-21-21 16,0-1-16,0 44 47,0-1-32,0 0 1,0 0-1</inkml:trace>
  <inkml:trace contextRef="#ctx0" brushRef="#br0" timeOffset="6615.36">5524 2709 0,'-21'0'0,"42"0"0,-42 22 16,0-22-16,0 0 15,42-22 32</inkml:trace>
  <inkml:trace contextRef="#ctx0" brushRef="#br0" timeOffset="6895.49">6138 2244 0,'0'21'32,"0"0"-32,0 0 0,0 0 0,0 1 15,0 20-15,0-21 0,0 21 0,0-20 16,0 20-16,0 0 0,0-21 15,-21 22-15,21-22 0,-21 0 0,21 0 16,-21 0-16,21 1 0,0-1 16,21-42 15,0-1-31</inkml:trace>
  <inkml:trace contextRef="#ctx0" brushRef="#br0" timeOffset="7375.21">6159 2265 0,'0'0'0,"0"-21"0,0 0 15,22 21-15,-1 0 16,0-22-16,21 22 0,-21-21 16,22 21-16,20-21 0,1 21 0,-1-21 15,22 21-15,0 0 0,-1-21 16,-20 21-16,20 0 0,-20 0 0,-1 0 15,-20 0-15,20 0 0,-20 0 0,-22 0 16,21 21-16,-21-21 0,-21 21 16,21 0-16,-21 0 15,0 1 1,0-1-16,0 0 0,0 0 16,0 0-16,0 0 15,0 1-15,0-1 0,0 21 16,0-21-16,0 0 0,0 1 15,0-1-15,0 0 0,0 0 0,0 0 16,0 0-16,0 1 0,0-1 16,0 0-16,-21 0 0,21 0 0,-21-21 15,0 21-15,0 1 0,0-22 0,-1 21 16,-20 0-16,0-21 0,-22 21 16,1-21-16,-1 21 0,-20-21 15,-1 21-15,21-21 0,-20 0 16,20 0-16,1 22 0,20-22 0,1 0 15,0 0-15,-1 0 0,1 0 16,21 0-16,0 0 0,0 0 0,-1 0 16,1 0-16,0 21 15,0-21-15</inkml:trace>
  <inkml:trace contextRef="#ctx0" brushRef="#br0" timeOffset="7758.99">4233 3302 0,'0'0'0,"-21"-21"0,0 21 16,0 21 0,21 0-16,0 0 0,0 1 0,0 20 15,0-21-15,0 21 0,0-20 16,0 20-16,0 0 0,0-21 0,0 22 15,-21-22-15,21 0 0,0 0 16,0 22-16,0-22 0,0 0 16,0 0-16</inkml:trace>
  <inkml:trace contextRef="#ctx0" brushRef="#br0" timeOffset="8034.83">4149 3493 0,'0'-22'0,"0"44"0,0-65 16,0 22-16,0 0 0,0 0 15,0 0-15,0-1 0,21 22 0,0-21 16,0 21-16,0 0 0,0 0 16,1 0-16,-1 0 0,0 21 0,0-21 15,0 22-15,-21-1 16,21 21-16,-21-21 0,0 0 0,0 1 15,-21-1-15,-21 0 0,21 21 16,0-21-16,-22 1 0,22-1 0,0-21 16,0 21-16,0 0 0,-1-21 0,22 21 15,22-42 17,-1 21-32,0-21 0</inkml:trace>
  <inkml:trace contextRef="#ctx0" brushRef="#br0" timeOffset="8571.61">4678 3429 0,'0'0'0,"0"21"0,0 0 0,0 1 0,-21-1 16,-1 21-16,1-21 0,21 0 16,-21 1-16,0 20 0,0-21 0,0 0 15,21 0-15,0 1 0,-22-22 16,22 21-16,0 0 0,22-21 31,-1 0-15,0-21-16,0 21 0,0-21 15,0-1-15,1 22 0,-1-21 16,0 0-16,0 0 0,0 0 0,0 0 16,-21-1-16,22 22 15,-1 0 1,-21 22-16,0-1 15,0 0-15,0 0 0,0 0 16,0 0-16,0 1 16,21-1-16,0 0 0,0-21 15,0 0-15,1 0 0,-1 0 16,0 0-16,21 0 0,-21 0 16,22-21-16,-22 21 0,0-21 0,21-1 15,-20 1-15,-1 0 16,-21 0-16,0 0 0,21 0 0,-21-1 15,0 1-15,0-21 0,0 21 16,-21 0-16,0-22 0,-1 22 0,1 0 16,0 21-16,0-21 0,0 21 0,0 0 15,-1 0-15,1 0 0,0 0 16,21 21-16,0 0 0,0 0 0,0 0 16,0 1-16,0-1 15,0 0-15,0 0 0,21 0 0,0-21 16,1 0-16,-1 0 0,21 0 15</inkml:trace>
  <inkml:trace contextRef="#ctx0" brushRef="#br0" timeOffset="8774.75">5503 3387 0,'0'0'16,"0"-21"-16,0-1 15,-21 1-15,0 21 0,0 0 16,21 21-1,0 22-15,0-22 0,0 0 16,-21 0-16,21 22 0,0-22 16,0 0-16,-22 21 0,22-21 0,0 1 15,0-1-15,0 0 0,0 0 16</inkml:trace>
  <inkml:trace contextRef="#ctx0" brushRef="#br0" timeOffset="9079.58">5482 3387 0,'0'0'0,"0"-21"0,0-1 0,0 1 16,0 0-16,21 0 16,0 0-16,1 21 0,-1 0 0,0 0 15,0 0-15,0 0 16,22 0-16,-22 0 0,0 21 0,21 0 15,-21 0-15,1 0 0,-22 1 16,0 20-16,0-21 0,0 0 0,0 0 16,0 22-16,-43-22 0,22 0 15,0 0-15,-21 0 0,-1-21 0,22 22 16,-21-1-16,21-21 0,-22 21 0,22-21 16,0 0-16,0 0 0,0 21 15,21-42 16,21 21-31,0-21 0</inkml:trace>
  <inkml:trace contextRef="#ctx0" brushRef="#br0" timeOffset="9255.48">5990 3323 0,'0'21'31,"-21"1"-31,21-1 16,0 0-16,0 0 15</inkml:trace>
  <inkml:trace contextRef="#ctx0" brushRef="#br0" timeOffset="9418.5">6032 3620 0,'0'0'0,"0"21"16,-21-21-1,42 0 17,-21-21-32,22-1 15,-1 22-15,0-21 0</inkml:trace>
  <inkml:trace contextRef="#ctx0" brushRef="#br0" timeOffset="9631.37">6689 3260 0,'0'21'16,"-22"0"-16,1 0 16,21 0-16,-21 1 0,0-1 15,21 0-15,-21 21 0,21-21 0,-21 1 16,21 20-16,-22-21 0,22 0 15,0 0-15,0 1 0,0-1 0,0 0 16,22-21 15,-1 0-31,0 0 0,0-21 16</inkml:trace>
  <inkml:trace contextRef="#ctx0" brushRef="#br0" timeOffset="10063.14">6710 3366 0,'0'0'15,"-21"-43"-15,21 22 0,0 0 0,0 0 0,0 0 16,0-1-16,0 1 0,0 0 16,21 0-16,0 21 0,21 0 15,1 0-15,-1-21 0,0 21 16,22 0-16,-22 0 0,22 0 0,-1 0 16,-21 0-16,22 0 15,-22 0-15,1 0 0,-1 0 0,0 0 16,-21 0-16,22 0 0,-22 0 0,0 0 15,0 0 1,-21 21-16,0 0 16,0 0-16,0 0 15,0 1-15,0-1 0,0 0 16,0 0-16,0 0 16,0 0-16,0 1 0,21-1 0,-21 21 15,0-21-15,0 0 0,0 1 16,0-1-16,0 0 0,-21 0 15,0 0-15,0 0 0,0 1 16,0-22-16,-1 21 0,-20 0 16,21-21-16,-21 21 0,-22-21 0,22 21 15,-43-21-15,22 0 0,-22 0 0,21 21 16,1-21-16,-22 22 0,43-22 16,-22 0-16,22 0 0,0 21 0,21-21 15,-1 0-15,1 0 0,0 0 16,21 21-16</inkml:trace>
  <inkml:trace contextRef="#ctx0" brushRef="#br0" timeOffset="10423.15">5122 4445 0,'0'0'0,"-21"-106"31,21 85-31,0 0 0,21 0 16,-21 0-1,21 21-15,-21 21 16,0 0-16,0 0 0,22 0 15,-22 0-15,0 1 0,0 20 0,0-21 16,0 21-16,0-20 0,0-1 0,0 21 16,0-21-16,0 0 0,0 1 15,0-1-15,0 0 0,0 0 0,0 0 16,21-21-16,0 0 16,0-21-1</inkml:trace>
  <inkml:trace contextRef="#ctx0" brushRef="#br0" timeOffset="10926.86">5249 4276 0,'0'0'0,"0"-21"0,0-64 32,21 85-32,1-21 0,-1 21 0,21 0 15,22 0-15,-1 0 0,1 0 16,20 0-16,22 0 0,-21 0 0,21 0 15,21 0-15,-22 0 0,22 21 0,0-21 16,-21 0-16,21 0 0,-21 0 16,0 0-16,-21 0 0,-1 0 0,1 0 15,-22 0-15,-20 0 16,20 0-16,-20 0 0,-1 0 0,-21 21 16,0-21-16,22 0 0,-43 21 0,21-21 15,-21 21-15,21 1 0,-21-1 16,0 0-16,0 0 0,0 0 15,0 0-15,0 1 0,0-1 16,0 0-16,0 21 0,0-21 0,0 1 16,0 20-16,0-21 0,0 21 0,0-20 15,0 20-15,0-21 16,0 21-16,-21-20 0,0 20 0,-1-21 16,22 0-16,-21 22 0,0-22 15,-21 0-15,21-21 0,-1 21 0,-20 0 16,21-21-16,-43 0 0,22 0 0,-21 0 15,-1 0-15,-21 0 0,1 0 16,-22 0-16,0 0 0,0 0 0,0 0 16,1 0-16,-1 0 0,-21 0 0,42 0 15,-21 0-15,22 0 0,-1 0 16,0 0-16,22 0 0,20 0 0,-20 0 16,21-21-16,20 0 0,-20 0 15,21 21-15,21-21 0,0-1 16</inkml:trace>
  <inkml:trace contextRef="#ctx0" brushRef="#br0" timeOffset="11182.72">5651 4297 0,'0'21'31,"-21"0"-31,21 0 15,-21 1-15,21-1 0,0 21 0,0-21 16,-21 22-16,21-22 16,-21 21-16,21-21 0,-21 0 0,21 22 15,0-22-15,0 0 0,0 0 0,0 0 16,0 1-16,0-1 16,21-21-16,0 0 0,0 0 0,0 0 15,0 0-15,1-21 0,20 21 16,-21-22-16</inkml:trace>
  <inkml:trace contextRef="#ctx0" brushRef="#br0" timeOffset="11563.5">5969 4509 0,'-42'0'32,"20"21"-32,1-21 0,0 21 0,0 0 15,0 0-15,0-21 0,21 21 16,0 1-16,0-1 0,0 0 15,0 0-15,0 0 16,21-21-16,0 0 0,0 21 0,0-21 16,0 0-16,1 0 0,20 0 0,-21 0 15,0 0-15,22-21 0,-22 21 16,0-21-16,0 21 0,0-21 0,0 0 16,1 21-16,-1-21 0,-21-1 15,0 1-15,0 0 0,0 0 16,0 0-16,0 0 0,-21 21 15,21-22-15,-22 22 0,-20 0 16,21 0-16,0 0 0,-22 0 0,22 0 16,0 22-16,-21-22 0,21 21 0,-1-21 15,1 21-15,0 0 0,21 0 16,0 0-16,21-21 16,0 0-1,1 0-15,-1 0 0,0 0 0,0 0 16,21 0-16,-20 0 0</inkml:trace>
  <inkml:trace contextRef="#ctx0" brushRef="#br0" timeOffset="11935.28">6413 4509 0,'0'-22'0,"-21"22"32,0 0-17,0 0-15,0 0 0,0 0 0,-1 0 16,22 22-16,-21-22 0,0 21 15,21 0 1,0 0-16,0 0 16,21 0-16,0-21 15,1 22-15,-1-1 0,0 0 16,0-21-16,-21 21 0,21 0 16,0 0-16,-21 22 0,0-22 15,0 0-15,22 21 0,-22-20 0,0 20 16,0-21-16,0 21 0,0 1 15,0-22-15,-22 21 0,1-21 0,0 22 16,0-22-16,0 0 0,0 0 0,-1 0 16,1 1-16,0-1 0,0 0 15,0-21-15,0 0 0,-1 0 0,1 0 16,0 0-16,0 0 16,21-21-16,0 0 15,0-22-15,0 22 0,21-21 16,0-1-16</inkml:trace>
  <inkml:trace contextRef="#ctx0" brushRef="#br0" timeOffset="12124.18">6646 4551 0,'0'63'15,"0"-41"-15,0-1 16,0 0-1,-21-21-15,21 21 16,0-42 15</inkml:trace>
  <inkml:trace contextRef="#ctx0" brushRef="#br0" timeOffset="12298.84">6773 4360 0,'-42'0'32,"42"22"-32,0-1 15,0 0-15,0 0 16,0 0 0,21-21-1,-21 21-15,21-21 0</inkml:trace>
  <inkml:trace contextRef="#ctx0" brushRef="#br0" timeOffset="12622.8">6921 4530 0,'0'21'0,"0"-42"0,22 42 15,-22 0-15,0 0 16,-22 0 0,1-21-1,0 0 1,21-21 15,0 0-31,0 0 16,0 0-16,21 0 0,0-1 15,1 1-15,-1 0 0,21 0 16,-21 0-16,22 0 0,-22-1 0,21 22 16,-21 0-16,22 0 0,-22 0 0,21 0 15,-21 22-15,0-1 0,1 0 16,-22 0-16,0 21 0,0-20 15,0-1-15,0 0 0,-22 0 16,1 0-16,21 0 16,-21-21-16,0 0 0,0 0 15</inkml:trace>
  <inkml:trace contextRef="#ctx0" brushRef="#br0" timeOffset="13219.46">11980 1863 0,'0'0'15,"0"-21"-15,0-22 0,0 1 0,0 0 16,0 20-16,0 1 0,0-21 0,0 21 16,0 0-16,0 42 31,0 0-31,0 0 0,0 21 16,0 22-16,-21-1 0,21 1 0,0-1 15,-21 22-15,21 0 0,0 21 16,0-1-16,0 1 0,-21 0 0,0 0 15,21 0-15,-22 0 0,1-1 16,0 22-16,21-21 0,-21 0 16,0 0-16,0 0 0,-1-22 0,1 22 15,21-21-15,-21 0 0,0 20 16,0-20-16,0 0 0,-1-22 0,22 1 16,0-1-16,-21-20 0,21-1 0,0 0 15,0-21-15,0 1 0,0-44 31,21 1-31,-21-21 0,0 21 16,0-22-16</inkml:trace>
  <inkml:trace contextRef="#ctx0" brushRef="#br0" timeOffset="14179.91">11874 2011 0,'0'0'16,"-21"-21"-16,-21-64 16,42 64-16,0 0 0,0 0 15,21 21 1,21-22-16,1 1 0,-1 21 15,22 0-15,-1-21 0,22 21 16,-1 0-16,22 0 0,0-21 0,42 21 16,0-21-16,1 21 0,20 0 15,21 0-15,1 0 0,-1-21 0,22 21 16,-21 0-16,20 0 0,1 0 16,0 0-16,-1 0 0,-20 0 0,-1-22 15,1 22-15,-22 0 0,0 0 16,22 0-16,-43 0 0,21 0 0,-20 0 15,-22 0-15,0-21 0,0 21 16,0 0-16,-22 0 0,1-21 16,0 21-16,-21 0 0,-1 0 15,1 0-15,-21 0 0,-22 0 16,0 0-16,1 0 0,-22 0 0,0 0 16,0 0-16,0 0 15,-21 21-15,0 0 0,0 1 16,0-1-16,0 0 0,0 21 15,0-21-15,0 22 0,0-1 0,0 0 16,0 1-16,-21-1 0,21 0 16,0 22-16,0-22 0,0 22 0,0 20 15,-21-20-15,21 21 0,0-1 16,0-20-16,0 20 0,0 1 0,0 0 16,0-1-16,0-20 0,0 21 15,0-1-15,0 1 0,0 0 16,0-1-16,0-20 0,0-1 0,0 22 15,0-22-15,0-20 0,0 20 16,0 1-16,0-1 0,0 1 0,0-22 16,0 22-16,0-22 0,0 0 15,-21 1-15,21-1 0,-21 0 0,-1-21 16,22 22-16,-21-22 0,0 0 16,0 0-16,-21 0 0,20-21 15,-20 22-15,0-1 0,-1-21 0,1 0 16,0 21-16,-1-21 0,-20 0 15,21 21-15,-22-21 0,22 0 0,-22 0 16,1 21-16,-1-21 0,-20 0 0,-1 0 16,-21 0-16,0 0 0,0 0 15,-21 21-15,-21-21 0,21 0 0,-21 0 16,-21 0-16,-1 0 0,1 0 0,0 0 16,-22 0-16,22 0 0,-22 0 15,1 0-15,-1 0 0,22 22 0,-21-22 16,20 0-16,1 21 0,0-21 0,-1 21 15,43-21-15,-21 21 16,21-21-16,21 0 0,-21 21 0,21-21 16,-21 0-16,22 0 0,20 0 0,-21 0 15,43 0-15,-1 0 0,1 0 16,20 0-16,22 0 0,0 0 0,21-21 16,0 0-16,0 0 15,21 0-15,0-1 0,22-20 0,-1 21 16</inkml:trace>
  <inkml:trace contextRef="#ctx0" brushRef="#br0" timeOffset="14638.97">13462 2582 0,'0'0'0,"0"-21"0,0 0 0,0 0 0,0 0 0,0-22 16,0 22-16,0 0 15,0 0-15,0 0 0,0 0 16,0-1-16,0 44 31,0 20-31,0-21 0,0 21 0,0 1 16,0 20-16,0 1 0,0-22 16,0 22-16,-21-22 0,21 0 0,-21 22 15,21-22-15,-22 0 0,22-20 16,0 20-16,-21-21 0,21 21 0,0-20 15,-21-1-15,21 0 16,0-42 15,0 0-15,0-1-16,21 1 0</inkml:trace>
  <inkml:trace contextRef="#ctx0" brushRef="#br0" timeOffset="15383.54">13483 2392 0,'-21'-21'16,"42"42"-16,-42-63 0,0 42 15,63 0 17,-21 0-17,22 0-15,-1 0 0,0 0 0,22 0 16,20 0-16,1 0 0,0 0 15,21 0-15,-1 0 0,1 0 0,0 0 16,21 0-16,0 0 0,-21-22 0,42 22 16,-21 0-16,0 0 0,0-21 15,-21 21-15,21-21 0,-42 21 0,20 0 16,-20 0-16,0-21 0,-22 21 16,22 0-16,-22 0 0,-20 0 0,20 0 15,-20 0-15,-1 0 16,0 0-16,1 0 0,-22 0 0,0 0 15,21 0-15,-21 0 0,1 0 16,-1 0-16,0 0 16,-21 21-1,0 0-15,0 0 16,0 22-16,0-22 0,-21 21 16,21-21-16,-21 22 0,-1-1 15,22 0-15,0 1 0,-21 20 0,0-20 16,21-1-16,-21 0 0,21 1 15,-21 20-15,21-42 0,0 22 0,0-1 16,-21 0-16,21 1 16,-22-22-16,22 21 0,-21-21 0,21 22 15,0-22-15,0 0 0,-21 0 0,21 0 16,-21 0-16,0 1 0,0-1 16,-1-21-16,1 0 0,0 0 15,0 0-15,-21 0 0,-1 0 16,22 0-16,-21 0 0,-22 0 0,22 0 15,-22 0-15,1 0 0,-1-21 16,-41 21-16,-1-22 0,0 22 0,-21-21 16,-21 0-16,21 21 0,-21-21 0,-22 21 15,1-21-15,21 21 0,-22 0 16,22-21-16,21 21 0,-21 0 16,42-22-16,0 22 0,1 0 15,20-21-15,0 21 0,43 0 0,-22 0 16,22 0-16,21-21 0,-21 21 15,20 0-15,22-21 32,22 21-32,-1 0 0,0 0 15,0-21-15,0 21 0,0-21 0,1 21 16</inkml:trace>
  <inkml:trace contextRef="#ctx0" brushRef="#br0" timeOffset="16091.14">11091 2900 0,'21'0'32,"1"0"-32,-1-21 0,21 21 15,-21-21-15,22-1 0,-22 1 16,21 0-16,0 0 0,-20 0 0,20 0 16,-21-1-16,0 1 15,0 0-15,1 0 0,-22 0 0,0 0 16,0-1-16,0 1 15,-22 21-15,1 0 0,0 0 0,-21 0 16,21 0-16,-22 0 0,-20 0 0,20 21 16,1 1-16,21-22 0,-21 21 15,20 0-15,1 0 0,0-21 0,21 21 16,0 0-16,0 1 0,0-1 16,21 0-16,0 0 0,1 0 0,20 0 15,-21 1-15,21-1 0,-20 0 16,-1 0-16,21 0 0,-21 0 0,0 1 15,-21-1-15,0 0 0,0 0 16,0 0-16,0 0 16,-42 1-16,21-22 0,0 0 15,-22 0-15,1 21 0,0-21 16,21 0-16,-22 0 0,1 0 0,21 0 16,0 0-16,-1 0 0,1-21 0,21-1 15,0 1-15,0 0 16,0 0-16,0 0 0,0 0 15,21-1-15,1 1 0,-1 0 16,0 0-16</inkml:trace>
  <inkml:trace contextRef="#ctx0" brushRef="#br0" timeOffset="17071.58">11599 2942 0,'0'0'0,"43"0"31,-22 0-31,0 0 0,0 0 0,-21-21 16,21 21-16,0-21 0,1 0 15,-1 21-15,0-21 0,0-1 0,-21 1 16,0 0-16,0 0 16,-21 21-16,0 0 15,0 0-15,-1 0 0,1 0 0,0 0 16,-21 21-16,21 0 0,-1 0 15,1 1-15,0-1 0,21 0 0,0 0 16,-21 0-16,21 0 0,0 1 16,0-1-16,0 0 0,0 0 0,0 0 15,21 0-15,0-21 0,0 0 16,1 22-16,-1-22 0,21 0 16,-21 0-16,22 0 0,-1 0 0,0 0 15,1 0-15,-1-22 16,0 22-16,1-21 0,-1 21 0,0-21 15,1 0-15,-22 21 0,0-21 0,0 0 16,0 21-16,-21-22 0,0 1 16,0 0-16,0 0 0,-21 21 15,0-21-15,0 21 16,0 0-16,-1 0 0,1 0 0,-21 0 16,21 21-16,0 0 0,-1 0 15,1 0-15,21 1 0,-21-22 16,21 21-16,0 0 0,0 0 15,0 0-15,21 0 16,0-21 0,1 0-16,-1 0 15,0 0-15,0 0 0,0-21 16,0 21-16,1-21 0,-1 21 0,-21-21 16,21 0-16,0 21 0,-21-21 15,21 21-15,-21-22 0,21 22 16,1 22 15,-22-1-31,0 0 16,0 0-16,0 0 15,0 0 1,21-21 0,0 0-1,0 0 1,0-21-16,-21 0 0,21 21 15,-21-21-15,22 0 0,-1 21 0,-21-21 16,21-1-16,0 1 0,0 21 16,-21-21-16,21 0 0,1 21 0,-1 0 15,0 0 1,0 21-16,-21 0 16,0 0-16,0 1 15,21-1-15,-21 0 16,21-21 15,1 0-15,-22-21-16,0 0 15,0-1-15,21 1 16,-21 0-16,21 0 0,-21 0 16,0 0-16,0-1 0,21 1 15,0 0-15,-21 0 0,21 0 16,1 0-16,20-1 0,-21 22 15</inkml:trace>
  <inkml:trace contextRef="#ctx0" brushRef="#br0" timeOffset="17743.18">18478 1588 0,'0'0'0,"22"-22"0,-1 1 0,-21 0 16,21 21-1,0 21-15,-21 0 16,0 22-16,0-1 0,0 22 16,0-1-16,0 1 0,0-1 0,0 22 15,0-22-15,0 22 0,0 0 16,-21-1-16,0 1 0,21 21 0,-21-22 15,-1 1-15,22 0 0,-21-1 16,0 1-16,0 0 0,21-1 0,-21 1 16,0 0-16,-1-1 15,1 1-15,0 0 0,0-22 0,0 22 16,-22-22-16,22 22 0,-21 0 0,21-22 16,0 1-16,-1-1 0,1 1 15,21-22-15,0 0 0,0-20 0,0-1 16,0 0-16,21-21 15,1-21-15,-22-22 0,21 22 16,0-21-16,0 0 0,0-1 0,0 1 16,1 0-16,-1-22 0,0 1 15</inkml:trace>
  <inkml:trace contextRef="#ctx0" brushRef="#br0" timeOffset="18666.66">18648 1820 0,'0'-21'0,"0"42"0,-21-63 0,-1 21 0,1 0 16,21 0-16,0-1 0,0 1 0,0 0 15,0 0 1,21 21-16,22-21 0,-1 21 16,0 0-16,1-21 0,20 21 15,22 0-15,0 0 0,20-22 0,22 22 16,0 0-16,22 0 0,-1-21 16,0 21-16,21 0 0,22 0 0,-22 0 15,22 0-15,-22 0 0,21 0 16,-20 0-16,20 0 0,-20 0 0,-1 0 15,0-21-15,-21 21 0,-21 0 16,22 0-16,-22 0 0,0 0 0,0 0 16,-22 0-16,1 0 0,0-21 15,-21 21-15,-22 0 0,1 0 16,-1 0-16,-20 0 0,-1 0 16,-21 0-16,0 0 0,0 0 0,1 0 15,-1 21-15,0 0 16,-21 0-16,0 1 15,0 20-15,0-21 0,0 21 0,0 1 16,0 20-16,0-20 0,0 20 16,0-21-16,0 22 0,0-1 0,0 1 15,0-1-15,-21 1 0,21 21 16,0-22-16,0 22 0,-21-22 16,21 22-16,-22 0 0,22-22 0,0 1 15,0 20-15,0-20 0,-21 20 16,21-20-16,-21 21 0,21-22 0,0 1 15,0-1-15,-21 22 0,0-43 16,21 22-16,-21-1 0,-1-21 0,22 1 16,0 20-16,-21-20 0,21-1 15,-21 0-15,0 1 0,21-1 0,-21-21 16,0 21-16,21 1 0,-22-22 16,1 0-16,0 0 0,21 0 0,-42 1 15,21-1-15,-1 0 0,1-21 16,0 21-16,-21-21 0,-1 0 15,1 0-15,0 21 0,-22-21 0,1 0 16,-1 0-16,1 0 0,-22 0 16,22 0-16,-43 0 0,0 0 0,0 0 15,-21 0-15,0 0 0,-21 0 0,-21 0 16,-1 0-16,-20 0 0,-1 0 16,1 0-16,-1 0 0,1 0 0,-22-21 15,22 21-15,-22 0 0,21 0 16,1 0-16,21 0 0,-22 0 0,22 0 15,21 0-15,-1 21 0,44-21 0,-1 0 16,21 0-16,22 0 16,20 0-16,1 0 0,0 0 0,20 0 15,22-21 1,0 0-16,0 0 0,22-22 16,-1 22-16,0-21 0,21-22 0,-21 22 15,22-21-15</inkml:trace>
  <inkml:trace contextRef="#ctx0" brushRef="#br0" timeOffset="19572.14">19664 868 0,'0'0'0,"0"-21"0,0 0 0,0-1 16,0 1-16,-21 21 31,-1 0-31,1 0 0,0 0 0,0 0 16,0 21-16,-22 1 0,22-1 15,0 0-15,-21 0 0,21 0 16,21 22-16,0-22 0,-22 0 0,22 0 16,0 21-16,0-20 0,0-1 15,22 0-15,-22 0 0,42 0 0,-21 0 16,0 1-16,22-1 0,-22-21 16,21 21-16,-21 0 0,0 0 0,1 0 15,-1-21-15,0 22 0,-21-1 16,0 0-16,-21-21 15,0 0-15,-22 0 16,1 21-16,0-21 0,-1 0 16,1 0-16,0 0 0,20 0 0,-20 0 15,21 0-15,-21 0 0,20-21 16,22 0-16,0 0 16,22-1-1,-22 1-15,42 0 0,-21 0 0,21 0 16,1 0-16,-1 21 0,0-22 15</inkml:trace>
  <inkml:trace contextRef="#ctx0" brushRef="#br0" timeOffset="19918.93">19854 1228 0,'21'21'0,"-42"-42"0,42 63 16,1-42 15,-1 0-31,-21-21 15,21 0-15,0 0 16,-21-1-16,21 1 0,-21 0 16,0 0-16,0 0 15,0 0-15,-21 21 0,0-22 16,0 22-16,0 0 16,-1 22-16,1-1 0,-21 0 15,21 21-15,0-21 0,-1 1 16,22 20-16,-21-21 0,21 0 0,-21 22 15,21-22-15,0 0 0,0 0 16,0 0-16,21 0 0,0-21 16,1 0-16,-1 22 0,0-22 0,0 0 15,0 0-15,0 0 0,1 0 16,-1 0-16,0-22 0,0 22 0,21-21 16,-20 0-16,-1 0 0,0 0 15,21 0-15</inkml:trace>
  <inkml:trace contextRef="#ctx0" brushRef="#br0" timeOffset="20144.82">20383 741 0,'-21'21'16,"0"0"-16,0 0 16,0 22-16,21-1 0,-21 0 15,21 1-15,0-1 0,-22 0 16,1 1-16,21-1 0,0-21 0,-21 22 15,21-22-15,-21 21 0,21-21 16,0 0-16,0 1 0,0-1 16,0 0-16,0 0 0,21-21 15,0 0 1,0 0-16,1 0 0</inkml:trace>
  <inkml:trace contextRef="#ctx0" brushRef="#br0" timeOffset="20490.62">20489 1228 0,'21'-21'31,"1"21"-15,-1 0-16,0-22 15,0 22-15,-21-21 0,21 21 16,-21-21-16,-21 21 31,0 0-31,0 0 16,0 0-16,-1 21 0,-20 0 0,21 1 15,0-1-15,0 0 0,21 0 16,-22 0-16,1 0 0,21 1 0,-21-1 16,21 0-16,0 0 15,0 0-15,21 0 16,0-21-16,1 0 15,-1 0-15,0 0 0,21 0 0,-21 0 16,22 0-16,-1 0 0,-21-21 16,22 0-16,-1 0 0,0 0 0,1 21 15</inkml:trace>
  <inkml:trace contextRef="#ctx0" brushRef="#br0" timeOffset="20960.34">21040 1080 0,'0'0'0,"0"-22"31,-22 44-31,1-1 0,21 0 16,-21 0-16,21 0 16,-21 22-16,21-22 0,-21 0 0,21 0 15,0 0-15,0 0 0,0 1 16,0-1-16,0 0 0,0 0 16,21-21-1,0 21-15,0-21 0,0 0 0,1 0 16,-1 0-16,0 0 0,0-21 15,0 0-15,0 21 0,1-21 0,20 0 16,-21-1-16,0 1 0,0 0 16,1-21-16,-1-1 0,0 22 0,0-21 15,0 0-15,0-22 0,1 22 16,-1-1-16,0 1 0,0 0 16,-21-1-16,0 22 0,0 0 15,0 0-15,0 0 0,-21 42 31,0 0-31,0 0 0,21 22 0,-22-1 16,1 0-16,21 22 0,-21-22 16,21 0-16,0 1 0,-21-1 0,21 0 15,0 1-15,0-1 0,0-21 16,0 0-16,0 1 0,0-1 0,0 0 16,21 0-16,0-21 15,0 0-15,1 21 0,-1-21 0,0 0 0,21 0 16,-21 0-16,22 0 0,-22 0 15,21-21-15,-21 21 0,1-21 16</inkml:trace>
  <inkml:trace contextRef="#ctx0" brushRef="#br0" timeOffset="21143.24">21378 1122 0,'0'0'15,"0"-21"-15,21 21 31,1 0-31,20 0 0,-21 0 16,21-21-16,1 21 0,-1 0 0,22 0 16,-22 0-16,0 0 15,1 0-15,20 0 0,-21 0 0,-20 0 16,20 0-16,-21 0 0</inkml:trace>
  <inkml:trace contextRef="#ctx0" brushRef="#br0" timeOffset="22147.17">19791 2159 0,'-21'0'32,"-1"0"-32,-20 0 15,21 0-15,0 21 0,-22 22 16,1-22-16,21 0 0,-21 21 0,-1 1 15,22-1-15,0 0 0,-21 1 16,20 20-16,1-21 0,21 1 0,0-1 16,-21 0-16,21 1 0,0-22 0,0 21 15,21-21-15,-21 1 0,43-1 16,-22 0-16,21 0 0,0 0 0,1-21 16,-1 0-16,0 0 0,1 0 15,-1 0-15,0 0 0,1-21 0,20 0 16,-20 0-16,-1 0 15,0-1-15,1 1 0,-22 0 0,21-21 16,-21-1-16,0 22 0,1-21 16,-22 0-16,21-22 0,-21 22 0,0-1 15,0-20-15,0 21 0,-21-1 16,-22 1-16,22 21 0,0-22 0,0 22 16,-22 0-16,22 0 0,-21 0 15,0 21-15,20 0 0,-20 0 0,0 0 16,-22 0-16,22 0 0,0 21 0,-1 0 15,1 0-15,0 0 0,-1 1 16,22-1-16,0 21 0,0-21 0,0 0 16,21 22-16,0-22 15,0 21-15,0-21 0,0 1 0,0-1 16,0 0-16,21 0 0,0-21 16</inkml:trace>
  <inkml:trace contextRef="#ctx0" brushRef="#br0" timeOffset="22315.76">19685 2477 0,'0'-22'31,"-21"22"-31,21-21 16,-21 21-16</inkml:trace>
  <inkml:trace contextRef="#ctx0" brushRef="#br0" timeOffset="22482.67">19833 2434 0,'-21'0'15,"0"0"1,21 21-1,0 1 17</inkml:trace>
  <inkml:trace contextRef="#ctx0" brushRef="#br0" timeOffset="23291.27">19791 2879 0,'0'0'0,"0"21"0,-21 85 16,21-85-1,0 0-15,-22 0 0,22 22 0,0-22 16,0 0-16,0 0 0,0 21 16,0-20-16,-21-1 0,21 0 0,0 0 15,0 0-15,21-21 47,1-21-31,-22 0-16,0 0 0,0 0 15,0-1-15,0 1 0,0 0 16,0 0-16,-22 21 16,1 0-16,0 0 0,0 0 15,0 0-15,0 0 0,-1 0 16,1 0-16,-21 0 0,21 21 0,0-21 15,-22 0-15,22 21 0,0-21 16,0 0-16,21 21 0,-21-21 16,42 0 15,0-21-31,0 21 0,0-21 16,22 21-16,-22-21 0,21 0 0,-21 21 15,22-21-15,-22-1 0,21 1 16,0 0-16,-20 21 0,20-21 0,-21 21 15,0 0-15,0 0 0,1 0 0,-1 0 16,0 0-16,-21 21 16,21 0-16,-21 0 0,21 1 15,-21-1-15,0 0 0,0 0 16,21-21-16,1 21 0,-1-21 16,0 0-16,0 0 0,21 0 15</inkml:trace>
  <inkml:trace contextRef="#ctx0" brushRef="#br0" timeOffset="23767.4">21463 2159 0,'0'0'16,"0"-21"-16,-21 0 0,0 0 15,-22-1-15,22 22 0,0 0 0,0 0 16,-22 0-16,22 0 0,-21 22 16,21-1-16,0 0 0,-22 0 0,22 21 15,0-20-15,0 20 0,0 0 16,-1 1-16,1 20 0,21-21 0,0 1 16,0-1-16,0 0 0,0 1 0,0-22 15,21 21-15,1-21 0,-1 1 16,21-1-16,-21-21 0,22 0 0,-1 0 15,-21 0-15,21 0 0,1 0 16,-1 0-16,0-21 0,1 21 16,-1-22-16,-21-20 0,22 21 15,-22-21-15,0 20 0,0-20 0,0 0 16,-21-1-16,0-20 0,0 21 16,0-1-16,0 1 0,0 21 0,-21-22 15,0 1-15,-21 21 0,20 0 16,1 21-16,-21 0 0,0 0 0,20 0 15,-20 0-15,0 0 0,-1 0 16,1 21-16,21 0 0,-21 0 0,20 0 16,1 1-16,0-1 0,0 0 15,21 0-15,0 0 0,0 22 0,0-22 16,0 0-16,0 0 0</inkml:trace>
  <inkml:trace contextRef="#ctx0" brushRef="#br0" timeOffset="23935.3">21251 2477 0,'-21'0'15,"21"-22"17,0 1-1,21 21-31</inkml:trace>
  <inkml:trace contextRef="#ctx0" brushRef="#br0" timeOffset="24091.21">21484 2350 0,'-21'0'31,"0"0"-31,0 0 16,-1 0-1,22 21-15,0 0 16</inkml:trace>
  <inkml:trace contextRef="#ctx0" brushRef="#br0" timeOffset="24335.82">21251 3048 0,'0'0'0,"0"42"0,-21-20 0,0 20 16,21-21-16,0 21 0,0-20 15,-21-1-15,21 0 0,0 0 16,0 0-16,-21 0 0,21 1 0,21-44 47,-21 1-32,21 0-15,-21 0 0,0 0 16</inkml:trace>
  <inkml:trace contextRef="#ctx0" brushRef="#br0" timeOffset="24606.67">20997 3069 0,'0'0'0,"-21"0"0,0 0 16,42 0 15,0 0-31,0 0 16,1-21-16,-1 21 0,21 0 0,-21-21 15,0 21-15,22 0 0,-22 0 16,0 0-16,0 0 0,22 0 0,-22 0 16,0 21-16,-21 0 0,21 0 15,-21 1-15,0-1 16,0 0-16,0 0 0,0 0 15,0 0-15,0 1 16</inkml:trace>
  <inkml:trace contextRef="#ctx0" brushRef="#br0" timeOffset="25174.83">24236 1545 0,'-21'0'0,"-1"21"15,22 1-15,0 20 0,-21 0 0,21 1 16,-21-1-16,21 21 0,0 1 16,0-1-16,0 22 0,-21-21 0,21 20 15,0 1-15,0 0 0,-21-1 16,21 1-16,0 0 0,0-1 0,0 1 16,0 0-16,0-1 0,-21 1 15,-1 0-15,1-1 0,21 1 0,-21 0 16,0-1-16,0-20 0,0 20 0,-1-20 15,22-1-15,-21 1 16,21-22-16,-21 22 0,21-22 0,0-21 16,0 22-16,0-22 0,21-42 31,0-1-31,-21 1 0,22 0 16,-1-21-16,0-1 0,0 1 15,0 0-15,0-1 0,1-20 0</inkml:trace>
  <inkml:trace contextRef="#ctx0" brushRef="#br0" timeOffset="25830.45">24257 2053 0,'0'0'0,"0"-42"15,-21-106 1,21 127-1,0-1-15,0 1 0,21 0 16,21 21-16,-21-21 0,22 21 16,-1-21-16,22 0 0,20 21 15,1-22-15,21 22 0,0-21 0,-1 0 16,1 21-16,21-21 0,0 0 16,0 21-16,0-21 0,0 21 15,0 0-15,-21 0 0,0 0 0,-43 0 16,22 0-16,-43 0 0,1 0 15,-1 0-15,-21 0 0,0 0 16,1 0-16,-22 21 0,0 0 16,0 0-16,0 0 0,0 0 0,0 1 15,0 20-15,0-21 0,0 21 16,-22-20-16,22 20 0,0 0 0,0 1 16,0-1-16,-21 0 0,21 22 15,0-22-15,0 22 0,-21-1 0,21 1 16,0 20-16,0-20 0,0 20 15,0-20-15,21 21 0,0-22 0,-21 22 16,0-22-16,0 1 0,22 20 16,-22 1-16,0-21 0,21 20 15,-21 1-15,0-22 0,0 1 0,0-1 16,0 1-16,0-1 0,0-20 16,0 20-16,0-20 0,0 20 0,0-21 15,-21 1-15,-1-1 0,1 0 16,0-20-16,0-1 0,-21 21 0,20-21 15,-20 0-15,0 1 0,-22-22 0,22 21 16,-22 0-16,1-21 0,-22 0 16,22 0-16,-22 0 0,0 0 0,-20 0 15,20 0-15,-21 0 0,-21 0 16,21-21-16,-21 0 0,21 21 0,1-22 16,-1 22-16,21-21 0,0 0 15,22 0-15,-1 0 0,22 0 16,0-1-16,-1 1 0,22-21 0,0 0 15,21 20-15,0-20 0,0-21 0</inkml:trace>
  <inkml:trace contextRef="#ctx0" brushRef="#br0" timeOffset="26247.21">24723 2159 0,'0'-21'16,"0"0"-1,0 0-15,-22 21 0,1 0 16,0 0-16,0 0 0,0 0 16,0 21-16,-22 0 0,22 0 15,0 0-15,-21 0 0,20 1 16,1 20-16,0-21 0,0 21 0,21-20 16,-21-1-16,21 0 0,0 21 15,0-21-15,0 1 0,21-1 16,0 0-16,0-21 0,0 0 15,1 0-15,20 0 0,-21 0 0,21 0 16,1 0-16,-1 0 0,0 0 16,1-21-16,-22 0 0,21-1 0,1 1 15</inkml:trace>
  <inkml:trace contextRef="#ctx0" brushRef="#br0" timeOffset="26890.84">24998 2265 0,'0'0'15,"0"-21"-15,0 0 0,-21 21 16,-1 0-1,1 0-15,0 21 0,0 0 0,0 0 16,0 0-16,-1 0 16,22 22-16,-21-43 0,21 21 0,0 0 15,0 0-15,0 0 0,0 1 16,21-22 0,1 0-1,-1 0-15,0 0 0,0 0 0,0 0 16,0 0-16,1-22 15,-1 1-15,0 21 0,0-21 16,-21 0-16,21 0 16,-21 0-16,21 21 0,-21-22 15,0 44 1,0-1 0,0 0-16,0 0 0,0 0 15,0 0-15,0 1 0,0-1 0,0 0 16,22 0-16,-1 0 15,0-21 1,0 0-16,0 0 0,0 0 16,1 0-16,-1-21 15,0 0-15,-21 0 0,21 0 16,0-1-16,0-20 0,-21 21 0,22-21 16,-1 20-16,0-20 0,0 0 15,0-1-15,-21 1 0,21 0 0,1-1 16,-1 1-16,-21 21 0,0-21 15,0 20-15,0 1 0,0 0 0,0 0 16,-21 42 0,21 0-16,-22 0 15,22 22-15,-21-22 16,21 21-16,-21-21 0,21 22 0,0-22 16,0 21-16,0 1 0,0-22 15,0 21-15,0 0 0,0-20 0,0 20 16,0-21-16,0 0 0,0 0 15,0 1-15,0-1 0,0 0 0,21-21 16,0 21-16,1-21 16,-1 0-16,0 0 0,0 0 15,-21-21-15,21 21 16,-21-21-16,0 0 0</inkml:trace>
  <inkml:trace contextRef="#ctx0" brushRef="#br0" timeOffset="27054.75">25400 2265 0,'0'0'0,"21"0"31,0 0-31,0 0 0,1 0 16,-1 0-16,0 0 0,21 0 0,-21 0 16,1 0-16,-1 0 0,0 0 15,0 21-15,0-21 0,0 21 0,-21 0 16</inkml:trace>
  <inkml:trace contextRef="#ctx0" brushRef="#br0" timeOffset="27798.76">24913 2858 0,'0'0'15,"21"-22"17,22 22-17,-22-21-15,0 21 0,21 0 0,1 0 16,-1 0-16,0 0 0,22 0 15,-22 0-15,22 0 0,-22 0 0,21 0 16,-20 0-16,20 0 0,1 0 16,-22 0-16,0 0 0,1 0 0,-1 0 15,0 0-15,-20 0 0,-1-21 16,0 21-16,-42 0 31,0 0-31,-1 0 0,1 21 16,0 0-16,0-21 0,21 22 15,-21-1-15,0-21 0,21 21 16,-22 0-16,22 0 0,0 0 0,0 22 16,0-22-16,0 0 0,0 0 15,0 22-15,0-22 0,0 21 0,0-21 16,0 22-16,0-1 0,0-21 16,0 21-16,0 1 0,0-22 0,0 0 15,0 21-15,0-20 0,0-1 0,0 0 16,0 0-16,-21 0 15,0-21-15,0 21 0,0-21 16,0 0-16,-1 0 0,-20 0 16,21 0-16,-21 0 0,-1 0 15,-20 0-15,20-21 0,-20 21 0,-22-21 16,22 0-16,-1 0 0,-20 0 16,20-1-16,-21 1 0,22 0 0,-1 0 15,22 0-15,-21 0 0,20-22 16,22 22-16,-21 0 0,21 0 0,-1-22 15,1 22-15,0 0 0,21 0 16,0 0-16,0 0 0,0-1 0,0 1 16,0 0-16,0 0 15,21 21 1,0-21-16,1 0 16,-1 21-16,0 0 0,0-22 15,0 22-15,-21-21 0,21 21 0</inkml:trace>
  <inkml:trace contextRef="#ctx0" brushRef="#br0" timeOffset="28559.5">25104 2413 0,'21'0'16,"0"-21"0,-21 0-16,21 21 0,0-21 0,0-1 15,1 1-15,-1 0 16,-21 0-16,21 21 15,-21-21-15,21 21 16,-21 21 15,0 0-31,0 0 0,0 0 16,0 1-16,0-1 0,0 21 16,0-21-16,0 0 0,0 1 15,0-1-15,0 0 16,21-21-16</inkml:trace>
  <inkml:trace contextRef="#ctx0" brushRef="#br0" timeOffset="34071.06">1545 7641 0,'21'0'15,"-21"-21"-15,0 0 0,21 0 16,-21 0-16,22-1 0,-22 1 15,0 0-15,0 0 0,0 0 0,0 0 16,0-1-16,0 1 16,0 0-16,-22 0 0,22 0 0,-42 0 15,21 21-15,-21 0 0,20 0 16,-20 0-16,0 0 0,-1 0 0,1 21 16,0 0-16,-1 21 0,1 1 15,21-1-15,-21 0 0,20 1 16,1-1-16,21 0 0,0 1 0,0-1 15,0 0-15,0 1 0,0-1 16,21-21-16,1 21 0,-1-20 0,21-1 16,-21-21-16,22 0 0,-22 0 15,21 0-15,0-21 0,22-1 0,-22 1 16,1 0-16,-1 0 16,21-21-16,-20-1 0,-1 1 0,0 0 15,1-1-15,-1 1 0,0 0 16,-20-22-16,20 1 0,-21 20 0,0-20 15,0-1-15,-21 22 0,0 0 16,0-1-16,0 1 0,0 21 0,-21-22 16,0 43-16,0-21 0,-21 21 15,20 0-15,1 0 0,-21 21 16,21 1-16,-22-1 0,22 21 0,0 22 16,0-22-16,21 21 0,0 1 15,0-1-15,0 1 0,0-1 0,0 1 16,21-1-16,-21-20 15,21-1-15,0 0 0,1 1 0,20-1 16,-21-21-16,0 0 0,0 1 16,22-22-16,-22 0 0,0 0 0,21 0 15,-20 0-15,20-22 0,-21 1 16,21 0-16,1 0 0,-1 0 0,-21 0 16,22-1-16,-1-20 0,-21 21 15,0 0-15,22 0 0,-22-1 0,0 1 16,-21 0-16,21 21 15,-21 21 1,0 0 0,0 1-16,0-1 0,0 0 15,0 0-15,0 0 0,0 0 16,0 1-16,21-1 0,0-21 16,1 0-16,-1 0 15,0 0-15,0 0 0,0 0 0,0 0 16,1 0-16,-1-21 0,0-1 0,0 1 15,0 21-15,22-21 0,-22 0 16,0 0-16,0 0 0,-21-1 0,21 1 16,0 0-16,1 21 0,-22-21 15,21 21 1,0 0-16,-21 21 0,21 0 16,-21 0-16,0 1 15,21-1-15,0 0 0,-21 0 16,22 0-16,-22 0 0,21 1 15,0-22-15,0 21 16,0-21-16,0 0 0,1 0 16,-1 0-16,0 0 0,0 0 15,0 0-15,0-21 0,1 21 16,-1-22-16,0 22 0,0-21 0,0 0 16,0 21-16,1-21 0,-1 0 15,0 0-15,0 21 0,0-22 16,0 22-16,1 0 0,-1 0 15,0 0 1,-21 22-16,21-1 0,0-21 16,-21 21-16,21 0 0,1-21 15,-1 21-15,0-21 0,-21 21 0,21-21 16,0 0-16,0 22 0,1-22 0,20 21 16,-21-21-16,0 0 0,0 0 15,1 0-15,-1 0 0,0 0 0,0 0 16,0 0-16,0 0 0,1 0 15</inkml:trace>
  <inkml:trace contextRef="#ctx0" brushRef="#br0" timeOffset="34511.8">4826 7281 0,'0'0'16,"21"-21"-16,-21 0 0,0 42 31,0 0-31,0 1 16,0 20-16,0-21 0,-21 21 16,21 1-16,-21-1 0,21-21 0,-21 22 15,21-22-15,0 21 0,0-21 16,0 0-16,0 22 0,0-22 0,0 0 15,0 0-15,21-21 0,0 0 16,0 0-16,0 0 0,22 0 16,-22 0-16,0-21 0,0 0 0,21 21 15,-20-21-15,-1 0 0,0-1 16,0-20-16,0 21 0,0 0 0,1-22 16,-1 22-16,-21-21 0,0 21 0,21-22 15,-21 1-15,0 21 16,0-21-16,0 20 0,0 1 0,0 0 15,0 42 17,21 0-32,0 1 15,0-22-15,1 21 16</inkml:trace>
  <inkml:trace contextRef="#ctx0" brushRef="#br0" timeOffset="34826.62">5757 7218 0,'0'0'0,"-106"0"31,85 21-31,-21-21 0,21 21 16,0 0-16,-1 1 0,1-1 0,21 0 15,0 0-15,0 0 16,0 0-16,21 1 0,1-22 0,-1 21 15,21-21-15,-21 21 0,0 0 16,22-21-16,-22 21 0,0 0 0,0-21 16,-21 22-16,0-1 0,0 0 15,0 0-15,-21-21 0,0 21 16,0-21-16,-22 21 0,1 1 16,0-22-16,-1 21 0,-20-21 0,21 21 15,-1 0-15,22-21 0,-21 21 16,-1-21-16,22 21 0,0 1 0,-21-22 15,21 21-15,-22 0 0</inkml:trace>
  <inkml:trace contextRef="#ctx0" brushRef="#br0" timeOffset="35514.58">2328 9123 0,'21'-21'15,"-42"42"-15,42-85 0,-21 43 0,22-21 0,-22 21 16,21-22-16,-21 22 16,0-21-16,0 21 0,0 0 0,0-22 15,-43 22-15,22 0 0,-21 21 16,0 0-16,-1 0 0,1 0 0,0 0 16,-1 21-16,-20 0 0,20 22 15,1-1-15,0 0 0,-1 1 0,1 20 16,0-21-16,21 22 0,-1-22 15,1 22-15,21-22 0,0 0 16,0 1-16,0-22 0,0 0 0,0 0 16,21 0-16,1-21 0,20 0 15,-21 0-15,21 0 0,1-21 0,-1 21 16,0-21-16,1 0 0,-1-21 16,22 20-16,-22-20 0,0 21 15,22-21-15,-22-1 0,-21 1 0,22-22 16,-22 22-16,0-21 0,-21 20 15,0-20-15,0 20 0,0 1 0,-21 0 16,0-1-16,-1 22 0,1 0 16,0 21-16,0 0 0,0 0 0,0 0 15,-1 21-15,1 0 0,0 22 16,21-1-16,-21 0 0,21 1 0,0-1 16,0 0-16,0 22 0,0-22 15,0 1-15,21-1 0,0 0 16,22-21-16,-22 1 0,21 20 15,-21-21-15,22 0 0,-1-21 0,21 21 16,-20-21-16,-1 0 0,0 0 16,1 0-16,20 0 0,-42 0 0,22 0 15,-1-21-15,-21 0 0,22 0 16,-22 0-16,0 0 0</inkml:trace>
  <inkml:trace contextRef="#ctx0" brushRef="#br0" timeOffset="35699.48">3048 9038 0,'0'21'31,"0"1"-31,0-1 16,0 0-16,0 0 0,0 0 15,21-21-15,0 21 0,0-21 16,1 0-16,-1 0 0,0 0 0,0 0 16,21 0-16,1 0 0,-1 0 15,0 0-15,1-21 0,-1 0 0,0 0 16,1 21-16,-1-21 0,-21 0 15,22-1-15</inkml:trace>
  <inkml:trace contextRef="#ctx0" brushRef="#br0" timeOffset="36058.6">4635 8594 0,'0'0'0,"0"21"31,-21-21-31,21 21 0,-21 21 0,0-20 15,21 20-15,-21 0 0,21 1 16,0-1-16,0 0 0,-21 1 0,21-1 16,0 0-16,0-21 0,-22 22 0,22-22 15,0 21-15,0-21 0,-21 1 16,21-1-16,0 0 0,0 0 16,0-42 15,0 0-31</inkml:trace>
  <inkml:trace contextRef="#ctx0" brushRef="#br0" timeOffset="36303.46">4445 8890 0,'0'0'0,"0"-42"0,0-1 0,0 1 16,0 0-16,0 21 0,0-22 0,0 22 16,21 0-16,0 0 0,0 0 15,1 21-15,-1 0 0,0 0 0,0 0 16,0 0-16,0 0 0,1 0 0,-1 21 15,-21 0-15,0 0 0,0 0 16,0 22-16,0-22 0,0 0 0,-21 21 16,-1-21-16,1 1 0,-21-1 15,21 21-15,-22-42 0,22 21 0,0 0 16,0 1-16,42-44 31,21 1-31,-20 21 16</inkml:trace>
  <inkml:trace contextRef="#ctx0" brushRef="#br0" timeOffset="36791.18">4995 8700 0,'0'0'16,"0"21"-16,0 0 0,0 0 0,0 0 16,0 0-16,0 22 0,0-22 0,0 0 15,0 0-15,0 0 0,-21 1 0,21-1 16,-21 0-16,21 0 0,0 0 15,0 0 1,0-42 0,21 0-1,0 0-15,0 0 0,1 0 16,-1-1-16,0-20 0,0 21 0,0 0 16,0 0-16,1 21 15,-22 21 1,0 0-16,21 0 15,-21 0-15,0 0 0,0 22 0,0-22 16,0 0-16,0 0 0,21-21 0,-21 21 16,21 1-16,0-22 15,0 0-15,1 0 16,-1 0-16,0 0 0,0-22 0,21 1 16,-20 21-16,-1-21 0,0 0 15,0 0-15,0 0 0,-21-1 0,0-20 16,0 21-16,0 0 0,-21-22 0,0 22 15,0-21-15,0 21 0,-1 0 16,1-1-16,0 1 0,0 21 0,0 0 16,0 0-16,21 21 15,0 1 1,0-1-16,21-21 16,0 0-16,21 0 15</inkml:trace>
  <inkml:trace contextRef="#ctx0" brushRef="#br0" timeOffset="37003.06">5948 8530 0,'-21'0'32,"-1"21"-32,1-21 15,21 22-15,-21-1 0,0 21 0,0-21 0,21 0 16,-21 22-16,-1-1 15,22-21-15,-21 22 0,21-22 0,0 21 16,0-21-16,-21 0 0,21 1 0,0-1 16,0 0-16,0 0 0,21-21 15</inkml:trace>
  <inkml:trace contextRef="#ctx0" brushRef="#br0" timeOffset="37242.92">5842 8721 0,'0'0'0,"0"-43"0,0 22 16,0-21-16,21 21 0,0 0 0,0-22 16,1 22-16,20 0 0,-21 21 15,21-21-15,1 21 0,-22 0 0,21 0 16,-21 0-16,22 21 0,-22 0 0,0 0 16,21 0-16,-42 1 0,22-1 15,-22 0-15,0 21 0,0-21 0,0 22 16,-22-22-16,22 21 0,-42-21 0,21 22 15,-21-22-15,-1 0 0,1 0 16,0 0-16,-1 1 0,1-1 0,0 0 16,-22 0-16,1 0 0,-1 0 0,1 1 15</inkml:trace>
  <inkml:trace contextRef="#ctx0" brushRef="#br0" timeOffset="38042.75">1418 10647 0,'0'0'15,"0"-21"-15,-21 21 0,21-21 0,-21-1 16,21 1-16,-21 21 0,21-21 15,-22 0-15,22 0 0,0 0 0,0-1 16,-21-20-16,0 21 16,0 0-16,0 0 0,-22-1 0,22 1 15,-21 0-15,0 0 0,-1 0 16,1 0-16,0 21 0,-1 0 16,1 0-16,0 0 0,20 21 0,-20 0 15,21 0-15,0 21 0,0 22 16,21-22-16,0 22 0,0-1 0,0-20 15,0 20-15,0-21 0,0 1 16,0-1-16,21 0 0,0 1 0,0-22 16,0 0-16,0 0 0,1-21 15,-1 0-15,21 0 0,-21 0 0,0 0 16,22-21-16,-22 21 16,21-42-16,1 21 0,-1-1 0,0-20 15,1 0-15,-1-1 0,-21 1 16,21-21-16,1-1 0,-1 22 0,-21-22 15,0 1-15,1-1 0,-1 1 16,-21 20-16,0-20 0,0 21 0,0-1 16,0 22-16,0-21 0,-21 42 15,-1 0-15,1 0 16,21 21-16,-21 0 0,21 0 0,-21 22 16,21-1-16,0 0 0,0 22 15,0-1-15,0 1 0,0-1 0,0 1 16,0-1-16,21-20 15,0-1-15,0 0 0,1 1 0,20-22 16,-21 21-16,21-21 0,1-21 16,-1 21-16,0-21 0,1 0 0,-1 0 15,0 0-15,1-21 0,-22 0 16,21 0-16,1 0 0,-22 0 0,21-22 16,-21 22-16,22-21 0,-22-1 15,0 1-15</inkml:trace>
  <inkml:trace contextRef="#ctx0" brushRef="#br0" timeOffset="38246.62">2307 10329 0,'0'0'0,"0"22"0,0-1 0,0 0 15,21 0-15,-21 0 0,0 0 0,21 1 16,-21-1-16,22-21 16,-22 21-16,21-21 31,0 0-31,-21-21 15,21 21 1,-21-21-16,21 21 0,0-22 0,1 1 16,-1 0-16,0 21 0,0-21 15</inkml:trace>
  <inkml:trace contextRef="#ctx0" brushRef="#br0" timeOffset="38535.47">3429 9927 0,'0'-21'0,"0"42"0,0-63 0,21 42 15,-21 21 1,0 0-16,0 0 16,0 22-16,-21-22 0,0 21 15,21 1-15,0-1 0,-21-21 0,-1 21 16,1 22-16,21-22 15,-21 1-15,21-1 0,-21 0 0,21-21 16,0 22-16,0-22 0,0 0 0,0 0 16,0 0-16,21-21 0,0 0 15,0 0-15,1 0 0,-1 0 0,21 0 16,-21 0-16,22 0 0,-22-21 16,21 0-16,0 0 0,-20 0 0</inkml:trace>
  <inkml:trace contextRef="#ctx0" brushRef="#br0" timeOffset="39331.39">3958 10202 0,'-21'0'31,"0"0"-31,0 22 0,-1-1 0,1 0 16,0 0-16,0 0 0,21 0 16,-21 1-16,21-1 0,-21 0 0,21 0 15,0 0-15,0 0 0,21 1 16,-21-1-16,21-21 0,0 0 15,0 21-15,0-21 0,1 0 0,20 0 16,-21 0-16,0 0 0,22 0 16,-22-21-16,21 21 0,-21-21 0,0-1 15,1 1-15,-1 0 0,0 0 0,0 0 16,-21 0-16,21-1 16,-21 1-16,0 0 0,0 0 0,0 0 15,0-22-15,-21 22 0,0 21 16,0-21-16,0 21 0,-1 0 0,1 0 15,0 0-15,-21 0 0,21 21 0,-22 0 16,22 1-16,0-1 0,-21 0 16,20 21-16,22-21 0,0 22 0,-21-22 15,21 0-15,0 21 0,0-20 16,21-22-16,1 21 0,-1-21 0,21 21 16,-21-21-16,22 0 0,-1 0 0,0 0 15,22-21-15,-22 0 16,0-1-16,22 22 0,-22-21 0,1-21 15,-1 21-15,21 0 0,-20-1 0,-22 1 16,21 0-16,-21 0 0,1 0 16,-1 0-16,-21-1 0,0 1 15,-21 21 1,-1 0-16,1 0 16,21 21-16,-21-21 0,0 22 15,0-1-15,21 0 16,0 0-16,-21 0 15,21 0-15,0 1 0,0-1 16,0 0-16,0 0 0,0 0 16,0 22-16,0-1 0,0-21 0,0 21 15,0 1-15,0-1 0,0 22 16,0-22-16,0 0 0,21 1 0,0 20 16,0-21-16,-21 22 0,21-22 0,-21 22 15,21-1-15,-21 1 0,0-22 16,0 22-16,0-22 0,0 21 0,0-20 15,0-1-15,-21 0 0,-21 1 0,21-22 16,-22 0-16,22 0 0,-21 0 16,21-21-16,-22 0 0,22 0 0,-21 0 15,21-21-15,-22 0 0,22 0 0,0 0 16,-21 0-16,21-22 16,-1 1-16,1 0 0,21-1 0,0-20 15,0-1-15,0 22 0,0-22 0,0 1 16,0-1-16,21 1 0,1-1 15,-1 1-15,0-1 0,21 1 0</inkml:trace>
  <inkml:trace contextRef="#ctx0" brushRef="#br0" timeOffset="39524.51">4974 10160 0,'0'0'0,"0"42"15,0-20-15,0 20 0,0-21 0,0 21 16,0 1-16,0-1 0,0-21 15,0 22-15,0-22 0,-21 21 0,21-21 16,0 0-16,0 1 0,0-1 16,0-42 15,0-1-31,0 1 0,0 0 16</inkml:trace>
  <inkml:trace contextRef="#ctx0" brushRef="#br0" timeOffset="39678.83">5038 10054 0,'-43'0'16,"22"0"-1,0 21 1,21 1-16,0-1 16,21-21-1,0 0-15,0 0 16</inkml:trace>
  <inkml:trace contextRef="#ctx0" brushRef="#br0" timeOffset="40014.67">5482 10160 0,'0'21'0,"0"85"16,0-85-1,0 0-15,0 22 0,0-22 16,0 0-16,0 0 0,-21 0 0,21 1 15,-21-1-15,21 0 0,0 0 16,-21 0-16,-1-21 16,22-21-1,0 0-15,0 0 16,0 0-16,0-22 0,0 22 0,22-21 16,-1-1-16,21 22 0,-21-21 0,22 0 15,-22 20-15,21-20 16,0 21-16,22 0 0,-22 21 0,1 0 15,-1 0-15,0 0 0,-21 0 0,22 21 16,-22 0-16,0 21 0,0-20 16,-21 20-16,0 0 0,0 1 0,0-1 15,0 0-15,-21 1 0,-21-1 16,21 0-16,-22 1 0</inkml:trace>
  <inkml:trace contextRef="#ctx0" brushRef="#br0" timeOffset="40955.26">1503 12086 0,'0'0'0,"21"21"0,-21 1 0,0-1 0,0 0 16,0 0-1,21-21-15,0 0 0,0 0 16,-21-21-16,22 0 0,-1 0 16,0-1-16,0-20 0,-21 21 0,0 0 15,0-22-15,0 22 0,0-21 16,0 21-16,-21-22 0,0 22 0,0-21 15,-22 21-15,1 0 0,0-1 16,-22 22-16,22 0 0,-22 0 16,22 0-16,0 22 0,-1-1 15,1 21-15,0-21 0,-1 22 16,22-1-16,0 0 0,0 22 0,21-22 16,0 0-16,0 1 0,0-22 15,0 21-15,0-21 0,21 1 0,0-1 16,0 0-16,22-21 0,-1 0 15,0 0-15,1 0 0,-1-21 0,21 0 16,-20-1-16,-1 1 0,22-21 16,-22 21-16,0-22 0,1 1 15,-1 0-15,0-1 0,-21 1 0,22 0 16,-22-1-16,0 1 0,0-21 16,-21 20-16,0 1 0,0 0 15,0-22-15,0 22 0,0-1 0,0 1 16,0 21-16,0 0 0,-21 0 15,0 21-15,0 0 0,21 21 16,-21 0-16,21 21 0,0 1 16,0-1-16,0 21 0,0-20 15,0-1-15,0 22 0,0-22 0,21 0 16,-21 1-16,21-1 0,21 0 16,-21 1-16,1-22 0,-1 0 15,0 0-15,21 0 0,-21 0 0,1-21 16,-1 0-16,0 0 0,21 0 15,-21 0-15,1-21 0,-1 21 0</inkml:trace>
  <inkml:trace contextRef="#ctx0" brushRef="#br0" timeOffset="41163.14">2455 11832 0,'0'21'16,"0"1"-16,0-1 15,0 0 1,21-21 0,1 0-1,-1 0-15,0 0 0,0 0 0,0 0 16,22 0-16,-22 0 0,21 0 16,0-21-16,1 21 0,-22-21 0,21 21 15</inkml:trace>
  <inkml:trace contextRef="#ctx0" brushRef="#br0" timeOffset="41347.12">3408 11790 0,'0'0'0,"42"0"0,-21 0 0,0 0 0,1 0 15,-1 21-15,0-21 0,0 0 16,-21 21-16,21-21 16,0 0-16,1 0 15,-1 0 1,0 0-16,0 0 0,0 0 15,0 0-15,1 0 0,-1 0 16,0 0-16,0 0 0,0 0 0</inkml:trace>
  <inkml:trace contextRef="#ctx0" brushRef="#br0" timeOffset="41523.94">4191 11790 0,'42'0'0,"-84"0"0,105 0 15,-41 0-15,-1 0 0,0 0 16,0 0-16,0 0 31,0 0 0,1 0-15,-1-21 0</inkml:trace>
  <inkml:trace contextRef="#ctx0" brushRef="#br0" timeOffset="41726.82">4932 11705 0,'0'0'0,"0"-21"16,21 21-16,0 0 15,-21-21 1,21 21-16,-21-21 16,21 21-16,-21-21 15,0-1 32</inkml:trace>
  <inkml:trace contextRef="#ctx0" brushRef="#br0" timeOffset="42607.6">5355 11642 0,'0'0'0,"21"0"15,0 0-15,-21-21 16,0-1-16,0 1 16,0 0-16,0 0 0,0 0 15,0 0-15,0-22 0,-21 22 0,21-21 16,-21 21-16,21-22 0,-21 22 0,21-21 16,0 21-16,-21-1 15,21 1-15,-21 21 16,21 21-1,-22 1-15,22 20 0,-21-21 0,0 21 16,21-20-16,0 20 0,0 0 0,0-21 16,-21 22-16,21-1 0,0-21 15,0 0-15,0 22 0,0-22 0,0 0 16,0 0-16,21 0 0,0-21 16,0 0-16,1 0 15,-1 0-15,0 0 0,21 0 0,-21 0 16,1 0-16,-1 0 0,0 0 15,0 0-15,0 0 0,0 0 16,1 0-16,-1 0 16,-21 22-16,0-1 15,-21 0 1,-1-21-16,1 0 0,0 21 0,0-21 16,0 0-16,21 21 0,-21 0 15,-1-21-15,1 0 0,21 22 0,-21-22 16,21 21-16,0 0 31,21-21-15,0-21-16,1 0 0,-1 21 15,0-22-15,0 1 16,0 0-16,22 0 0,-22 21 0,0-21 16,21 0-16,-21-1 0,22 1 0,-22 0 15,21 21-15,-21-21 0,22 21 16,-22 0-16,0 0 0,0 0 0,0 0 15,1 0-15,-22 21 16,0 0 0,0 0-16,0 1 15,0-1-15,0 0 16,21-21-16,0 21 0,0-21 16,0 0-16,0 0 0,1 0 15,-1 0-15,0 0 16,0 0-16,0 0 0,0 0 0,1 0 15,-1 0-15,0-21 0,0 21 0,0-21 16,-21 0-16,21 21 0,1-22 16,-1 1-16,0 21 0,0-21 0,0 21 15,0 0-15,1 0 16,-1 0 0,0 0-16,0 21 15,0-21-15,0 0 16,1 0-16,-1 0 15,-21 21-15,21-21 0,0 0 16,0 0-16,0 22 16</inkml:trace>
  <inkml:trace contextRef="#ctx0" brushRef="#br0" timeOffset="43311.19">1651 13335 0,'0'0'0,"0"-21"0,0-21 0,-42-64 16,20 85-1,22-22-15,0 22 0,0 0 0,-21 0 16,21 0-16,0-1 16,0 1-16,0 0 0,21 21 15,-21-21-15,22 0 0,-1 0 16,0 21-16,0-22 0,0 1 16,0 21-16,-21-21 0,0 0 0,22 21 15,-44 0 1,-20 0-16,0 0 0,-22 21 15,22 0-15,-22 0 0,1 1 16,-1-1-16,22 21 0,0-21 16,-1 0-16,22 22 0,21-22 15,0 0-15,21 21 0,22-20 16,-1-1-16,0 0 0,22 21 0,-1-21 16,1 1-16,-22-1 0,22 0 15,-22 0-15,22 0 0,-43 0 0,21 1 16,-21-1-16,-21 0 0,0 0 15,0 0-15,-42 0 16,21-21-16,-22 0 0,1 22 0,0-22 16,-1 0-16,1 0 0,21 0 15,-21-22-15,20 22 0,-20-21 0,21 0 16,0 0-16,21 0 0,0 0 16,0-1-16,0 1 0,0-21 15,0 21-15,0-22 0,21 22 16,0-21-16,0 21 0</inkml:trace>
  <inkml:trace contextRef="#ctx0" brushRef="#br0" timeOffset="43774.92">1926 13272 0,'42'21'0,"-84"-42"0,127 63 0,-43-21 16,22 0-16,-22 0 0,0-21 0,1 0 16,-1 0-16,21 0 15,-20 0-15,20 0 0,1-21 0,-1 0 0,1 0 16,-22 0-16,22-22 15,-1 22-15,-21-21 0,1 0 0,-1-1 16,0 22-16,1-21 0,-22-1 16,0 1-16,0 0 0,0-1 0,1 22 15,-22 0-15,0 42 16,0 0 0,0 1-16,0 20 0,21-21 15,-21 21-15,0 1 0,21-22 0,-21 21 16,21-21-16,-21 22 0,21-22 15,0 0-15,1 0 0,-1-21 0,21 21 16,-21-21-16,22 0 0,20 0 16,-21 0-16,1 0 0,20-21 15,1 0-15,-22 0 0,22 0 0,-22 0 16,21-22-16,-20 22 0,-1-21 16,0-1-16,1 1 0,-1 21 0,0-21 15,1-1-15,-22 22 0,21-21 16,-21 21-16,1-1 0,-1 22 0,0 0 15,0 0-15,0 22 16,-21-1-16,21 0 0,-21 0 0,22 0 16,-22 0-16,0 22 0,0-22 15,21 0-15,0 21 0,0-20 16,-21-1-16,0 0 0,21 0 0,-21 0 16,0 0-16</inkml:trace>
  <inkml:trace contextRef="#ctx0" brushRef="#br0" timeOffset="44547.55">1566 14372 0,'0'0'0,"21"-42"0,1 21 16,-1-22-16,0 1 0,0 21 0,0-21 15,-21 20-15,21-20 0,-21 21 16,0 0-16,0 0 0,-21 21 16,-21 0-16,21 0 0,0 0 15,-22 21-15,1 0 0,21 0 0,-22 21 16,1 1-16,0-1 0,-1 22 15,22-1-15,0-21 0,0 22 16,21-1-16,0-20 0,0-1 16,0 0-16,0 1 0,21-22 15,0 21-15,22-21 0,-1-21 0,0 0 16,1 0-16,-1 0 0,21 0 16,-20-21-16,20 21 0,1-42 0,-1 21 15,-20-22-15,20 1 0,1 0 16,-1-1-16,1 1 0,-1-21 0,-21 20 15,22-20-15,-22 20 0,1 1 16,-1-21-16,-21 20 0,-21 1 0,0 0 16,0-1-16,0 22 0,0 0 15,0 0-15,-21 21 0,0 0 16,0 21-16,-1 0 16,1 21-16,21 1 0,-21-1 0,21 0 15,-21 1-15,21-1 0,0 22 16,0-22-16,0 0 0,0 1 0,0-1 15,21-21-15,0 21 0,0-20 16,1-22-16,-1 21 0,0-21 0,21 0 16,-21 0-16,22 0 0,-1-21 15,0 21-15,-20-22 0,20-20 0,0 21 16,-21 0-16,22 0 0,-22-22 16,21 22-16,-21 0 0,1-21 0,-1 20 15,0 22-15,-21-21 16,21 21-16,-21 21 15,0 1 1,0-1-16,0 0 0,0 0 0,0 21 16,0-20-16,0-1 0,0 0 15,0 0-15,0 0 0,0 0 0,0-42 47,0 0-47,0 0 0</inkml:trace>
  <inkml:trace contextRef="#ctx0" brushRef="#br0" timeOffset="44708.45">2942 14055 0,'0'0'0,"-21"-21"0,-43-22 16,64 22-16,-21 21 16,42 21 15,1-21-31,-1 21 0,0 1 0,0-22 15,0 21-15,0 0 0,22 0 0</inkml:trace>
  <inkml:trace contextRef="#ctx0" brushRef="#br0" timeOffset="45459.67">3492 14139 0,'0'-21'0,"0"-42"16,-21 63-1,0 0-15,0 0 0,0 0 16,0 0-16,-1 0 16,1 0-16,21 21 0,0 0 0,-21 0 15,21 0-15,0 1 0,0 20 16,0-21-16,0 21 0,0-20 0,0 20 16,0 0-16,0-21 0,21 22 0,0-22 15,-21 0-15,22 0 0,20 0 16,-21 1-16,0-1 0,22-21 15,-22 0-15,21 0 0,-21 0 16,22-21-16,-1 21 0,-21-22 0,21 1 16,1-21-16,-22 21 0,21-22 15,-21 22-15,22-21 0,-22 0 0,0-1 16,0 1-16,0 0 0,-21-22 0,0 22 16,0-22-16,0 22 0,0-22 15,0 22-15,0 0 0,0-1 0,0 1 16,0 21-16,0 0 0,0 0 15,0 42-15,0 0 16,-21 0-16,21 21 0,-21 1 16,21-1-16,0 0 0,-21 1 15,21-1-15,0 0 0,0 22 0,0-43 16,0 21-16,-21 1 0,21-1 16,0-21-16,-21 0 0,21 22 0,0-22 15,0 0-15,21-21 16,0 0-1,-21-21-15,21 0 0,0 21 16,0-21-16,1-1 0,-1 1 0,0-21 16,0 21-16,0 0 0,0-1 0,1 1 15,-1-21-15,0 21 16,0 0-16,0 21 0,0-22 0,1 1 16,-44 21 15,1 0-31,0 21 0,0 1 15,0-1-15,0 0 0,21 0 16,-22 0-16,1 0 0,21 1 0,-21-1 16,21 0-16,0 0 0,0 0 15,0 0-15,0 1 0,0-1 0,21-21 16,0 21-16,1-21 0,-1 21 16,0-21-16,0 0 0,21 0 15,-20 0-15,-1 0 0,0-21 16,21 21-16,-21-21 0,1 21 15,20-21-15,-21-1 0,0 22 0,22-21 16</inkml:trace>
  <inkml:trace contextRef="#ctx0" brushRef="#br0" timeOffset="46363.15">5038 13801 0,'0'0'0,"0"-21"0,0-1 0,-22 22 15,1 0-15,0 0 0,0 0 16,0 0-16,0 22 16,-1-1-16,1 21 0,0-21 0,0 22 15,21-22-15,-21 21 0,0-21 16,-1 22-16,22-1 0,-21-21 0,21 0 16,0 22-16,0-22 0,0 0 0,0 0 15,0 0-15,21 0 0,22 1 16,-22-22-16,0 0 0,21 0 0,-20 0 15,20 0-15,-21 0 0,21 0 16,-20 0-16,20-22 0,0 1 0,-21 21 16,22-21-16,-22 0 0,21 0 15,-21 0-15,1 21 0,-1-22 0,0 1 16,0 0-16,-21 0 0,0 0 16,0 0-16,0-1 0,0 1 0,-21 0 15,0 21-15,0 0 16,-1 0-16,1 0 0,0 0 0,0 21 15,0-21-15,0 21 0,-1 1 16,1-1-16,0 0 0,0 21 0,21-21 16,0 1-16,-21-1 0,21 0 0,0 0 15,0 0-15,21 0 16,0-21-16,0 0 16,0 0-16,22 0 0,-22 0 0,0-21 15,21 0-15,-20 21 0,20-21 16,-21 0-16,21 0 0,-20-1 15,-1 1-15,21 0 0,-21 0 0,0-21 16,1 20-16,-1 1 0,-21 0 16,21 0-16,-21 42 31,0 0-31,0 0 16,0 1-16,0-1 0,0 21 0,0-21 15,0 0-15,0 1 0,0-1 16,21 0-16,0 0 0,0-21 15,22 0-15,-22 0 0,21 0 16,-21 0-16,22 0 0,-1 0 16,0 0-16,-20 0 0,20-21 15,0 21-15,-21-21 0,1 0 0,20-1 16,-21 1-16,0-21 0,0 21 16,1-22-16,-1 1 0,-21 0 0,21-1 15,0 1-15,-21 0 0,0-22 0,0 22 16,0 0-16,0-1 0,0 1 15,0 0-15,0 20 0,0 44 32,0 20-32,-21-21 0,21 21 15,-21 1-15,21-1 0,0 0 0,0 1 16,0-1-16,0 0 0,0 1 16,0-22-16,0 21 0,0-21 15,0 22-15,0-22 0,0 0 0,0 0 16,0 0-16,0 1 15,0-1-15,0-42 32,21 21-32</inkml:trace>
  <inkml:trace contextRef="#ctx0" brushRef="#br0" timeOffset="46575.06">6117 13822 0,'0'0'0,"21"0"16,0 0-16,1 0 15,-1 0-15,21 0 0,-21 0 0,22 0 16,-1 0-16,21 0 0,-20 0 16,-1 0-16,0 0 0,22 0 0,-43 0 15,21 0-15,-20 0 0,-1 0 0,0 0 16,-21-21-1</inkml:trace>
  <inkml:trace contextRef="#ctx0" brushRef="#br0" timeOffset="46775.94">6773 14034 0,'-42'21'16,"21"-21"0,21-21 15,0-1-31,0 1 16</inkml:trace>
  <inkml:trace contextRef="#ctx0" brushRef="#br0" timeOffset="54995.31">24024 5165 0,'0'0'0,"0"-43"0,0 22 0,0 0 0,0-21 0,0 21 16,0-1-1,0 1-15,0 0 32,21 21-17</inkml:trace>
  <inkml:trace contextRef="#ctx0" brushRef="#br0" timeOffset="55342.8">24278 4741 0,'0'0'0,"0"-21"15,0 42 17,0 22-17,0-1-15,0 22 0,0-22 0,0 43 16,0-22-16,0 1 0,0 20 0,0-20 15,0 20-15,0 1 0,0-21 16,0 20-16,0 1 0,21-22 0,-21 22 16,0-21-16,0-1 15,0 1-15,0-1 0,0 1 0,0-22 0,0 21 16,0-20-16,0-1 0,0 0 0,0 1 16,0-22-16,0 0 15,0 0-15,0 0 0,0 1 0,0-44 31,0 1-31,0 0 0,0 0 16,21-21-16,1 20 0</inkml:trace>
  <inkml:trace contextRef="#ctx0" brushRef="#br0" timeOffset="56008.54">24511 5038 0,'0'0'0,"0"-64"15,0 22-15,-21 21 0,21-22 0,0 1 16,0 21-16,0 0 0,0 0 16,21-1-16,21 22 0,1 0 15,-1 0-15,21 0 0,1 0 16,21 0-16,-1 0 0,-20 0 0,42 0 16,-22 0-16,1 0 0,0 0 15,20 0-15,1 0 0,21 22 0,-21-22 16,21 0-16,-21 0 0,-21 21 15,20-21-15,-20 21 0,-21-21 0,-1 21 16,1-21-16,-22 0 16,0 21-16,-21-21 0,1 21 0,-1-21 15,-21 22-15,0-1 0,0 0 16,0 0-16,0 0 0,0 0 16,-21 1-16,-1-1 0,22 21 15,0-21-15,-21 22 0,0-1 0,21 0 16,-21 1-16,21-1 0,0 0 0,0 1 15,0 20-15,0 1 0,0-1 16,0 1-16,0-1 0,0 1 0,0-22 16,-21 21-16,21 1 0,-21-1 15,21-20-15,-22-1 0,22 22 0,-21-22 16,0 0-16,21 1 0,0-1 16,-21 0-16,0-21 0,21 22 15,-21-1-15,21-21 0,-22 0 0,1 22 16,0-22-16,21 0 0,-21 0 15,0 0-15,21 1 0,-21-1 0,-1 0 16,-20-21-16,21 21 0,-21-21 0,-1 21 16,1-21-16,0 0 0,-22 0 15,1 21-15,-1-21 0,1 0 0,-1 0 16,-21 0-16,1 0 0,-22 0 0,0-21 16,0 0-16,-21 21 0,0-21 15,0 0-15,0 0 0,0-1 16,21 1-16,1 0 0,20 0 0,0 21 15,22-21-15,-1 0 0,1 21 16,20-22-16,1 22 0,0-21 0,21 0 16,-22 21-16,22-21 0,0 21 15,0-21-15,0 0 0,-1-1 0,22 1 16</inkml:trace>
  <inkml:trace contextRef="#ctx0" brushRef="#br0" timeOffset="58582.4">24363 5249 0,'0'-21'0,"21"0"31,-21 0 1,21 21-1,-21-21-31,0 0 16,0-1-1,0 44 16,0-1-31,-21 21 16,21-21-16,-21 0 0,0 22 16,21-22-16,0 0 0,-22 21 15,22-20-15,-21-1 0,0 0 0,21 21 16,0-21-16,0 1 0,-21-1 16,21 0-16,0 0 0,-21 0 0,21 0 15,21-42 16,0 0-15,-21 0-16,21 0 0,-21 0 16,21-1-16,1 1 0,-22 0 0,21 0 15,0 0-15,-21 0 0,21-1 16,0 1-16,0 0 0,-21 0 16,22 21-16,-1 0 15,-21 21 1,0 0-16,0 0 0,0 1 15,0-1-15,0 0 0,0 0 16,0 0-16,0 0 16,0 1-1,21-22-15,0 0 0,0 0 16,0 0-16,1 0 0,-1 0 16,0 0-16,0-22 0,0 22 0,0-21 15,1 0-15,-22 0 0,21 21 0,0-21 16,0 0-16,-21-1 15,0 1-15,0 0 0,21 0 0,-21 0 16,0-22-16,0 22 0,0 0 16,0 0-16,-21 21 31,21 21-15,0 0-1,0 0 1,21-21-1</inkml:trace>
  <inkml:trace contextRef="#ctx0" brushRef="#br0" timeOffset="59211.04">25104 5144 0,'0'-22'0,"0"1"31,0 42-16,0 1 1,0-1-16,-22 21 0,1-21 16,21 0-16,-21 22 0,21-22 15,0 21-15,0-21 0,0 1 0,-21-1 0,21 0 16,0 21-16,-21-21 16,21 1-16,0-1 0,0-42 46,21 21-30,-21-22-16,21 1 0,-21 0 16,0 0-16,21 0 0,0 0 0,1-1 15,-22 1-15,0 0 0,21 21 16,0-21-16,-21 42 31,0 0-31,0 0 16,0 1-16,0-1 0,0 0 15,0 0 1,0 0-16,21-21 0,0 0 16,0 0-16,1 0 15,-1 0-15,0 0 16,0 0-16,0 0 0,0-21 16,1 0-16,-22 0 15,21 0-15,0 21 0,-21-22 16,21 1-16,-21 0 0,0 0 15,0 42 17,0 0-32,-21 0 15,21 1-15,0-1 16,-21 0-16,21 0 0,-21-21 16,21 21-16,21-21 62</inkml:trace>
  <inkml:trace contextRef="#ctx0" brushRef="#br0" timeOffset="59378.94">25421 5207 0,'0'-21'0,"0"42"63,0 0-48,21-21-15</inkml:trace>
  <inkml:trace contextRef="#ctx0" brushRef="#br0" timeOffset="59750.7">25802 5271 0,'0'21'0,"-21"-21"15,0 0-15,0 0 0,-1 0 16,1 0-16,0 0 16,0 21-16,0 0 15,21 0 1,0 0-1,21 1-15,0-22 16,0 21-16,0-21 0,1 0 16,-22 21-16,21-21 0,0 0 15,0 21-15,-21 0 16,-21 0 0,0-21-16,0 0 15,-1 0-15,1 0 0,0 0 16,-21 0-16,21 0 0,-1 0 0,1 0 15,-21 0-15,21 0 0,0 0 16,21-21 15,21 21-31,0-21 0</inkml:trace>
  <inkml:trace contextRef="#ctx0" brushRef="#br0" timeOffset="60627.44">26162 4974 0,'0'0'0,"-21"0"0,21 21 16,-21 1-16,-1-1 0,22 0 16,-21 21-16,21-21 0,-21 1 15,0 20-15,21-21 0,0 21 0,-21-20 0,0 20 16,-1-21-16,22 0 15,-21 0-15,21 22 0,-21-22 0,21 0 16,-21-21-16,21 21 0,0 0 16,0 1-16,21-22 47,-21-22-47,21 22 0,0-21 0,-21 0 15,22 21-15,-1-21 0,-21 0 16,21 0-16,0 21 0,-21-22 0,0 1 15,21 21-15,0 0 16,-21 21 0,0 1-1,0-1-15,0 0 16,0 0-16,0 0 0,22 0 16,-22 1-16,21-22 0,0 0 15,-21 21-15,21-21 0,0 0 0,0 0 16,1 0-16,-1 0 0,0 0 0,0 0 15,43-43 1,-43 22-16,0 0 0,-21 0 16,21 0-16,0 0 15,-21-1-15,0-20 0,21 21 0,1 0 0,-22-22 16,0 22-16,0 0 16,0 0-16,0 0 0,0 0 0,0 42 31,0 0-31,0 0 15,-22 0-15,22 0 0,-21 1 0,21-1 16,-21 0-16,21 21 0,0-21 16,0 1-16,-21-1 0,21 0 15,0 0-15,0 0 0,0 0 16,21-21 15,0 0-15,0-21-16,-21 0 0,22 21 0,-22-21 15,21 0 1,0 0-16,-21-1 0,21 22 16,-21 22 15,0-1-31,0 0 0,-21-21 16,21 21-16,0 0 0,0 0 15,-21-21-15,21 22 16,0-44 31,0 1-32,0 0-15,21 21 0</inkml:trace>
  <inkml:trace contextRef="#ctx0" brushRef="#br0" timeOffset="60810.33">26670 5165 0,'-21'0'0,"0"0"16,21 21-1,-22-21-15,22 21 16</inkml:trace>
  <inkml:trace contextRef="#ctx0" brushRef="#br0" timeOffset="61039.2">26776 5101 0,'-21'85'31,"-1"-64"-31,22 0 0,-21 43 0,0-43 16,21 0-16,-21 0 0,21 0 15,0 1-15,0-1 0,-21 0 16,21 0-16,-21 0 0,21 0 16,0 1-16,0-1 0,0 0 15,0 0 1,0-42 15</inkml:trace>
  <inkml:trace contextRef="#ctx0" brushRef="#br0" timeOffset="61220.1">26564 5398 0,'21'0'16,"0"0"-1,1 0-15,-1 0 16,0 0-16,0 0 0,0 0 15,0 0-15,1 0 0</inkml:trace>
  <inkml:trace contextRef="#ctx0" brushRef="#br0" timeOffset="63495.56">11726 7112 0,'0'-21'47,"0"0"-47,0 0 0,-21-1 16,21 1-16,-21 0 0,21 0 15,-21 0-15,0 0 0,-1-1 0,1 1 16,21 0-16,-21 21 0,0-21 16,0 21-16,-22 0 0,22 0 0,0 0 15,0 0-15,0 0 0,0 0 0,-1 21 16,1-21-16,-21 21 0,21 22 15,0-22-15,-1 0 0,-20 21 0,42-21 16,-21 22-16,21-22 0,0 21 16,0 1-16,0-22 0,0 21 0,0 0 15,0-20-15,21-1 0,-21 0 16,21 0-16,0 0 0,1-21 0,-1 0 16,0 0-16,21 0 0,-21 0 15,1 0-15,20 0 0,-21 0 0,0-21 16,22 0-16,-22 0 0,21 0 15,-21-1-15,22 1 0,-22-21 0,21 21 16,-21-22-16,22 1 0,-22 21 0,0-21 16,0-1-16,0 1 0,0 0 15,-21-1-15,0 1 0,0 0 16,0-22-16,0 22 0,0-1 0,0 1 16,0 21-16,0-21 0,0 20 0,0 1 15,0 64 1,-21-22-1,0 0-15,0 21 0,21 1 0,0-1 16,0 0-16,0 1 0,0-1 16,0 0-16,0 1 0,0-1 0,0 0 15,0 1-15,0-1 0,0 0 0,21-21 16,0 22-16,0-22 0,1 0 16,-1 0-16,0 0 0,0 1 0,0-22 15,22 0-15,-22 0 0,0 0 16,21 0-16,-21 0 0,22-22 15,-22 1-15,21 0 0,1 21 0,-22-21 16,0 0-16,0 0 0,21-1 0,-42 1 16,22 0-16,-1 0 0,0 0 15,-21 0-15,0 42 32,0 0-17,0 0-15,0 0 0,0 0 16,0 1-16,21-1 0,0 0 15,-21 0-15,0 0 0,21 0 16,1-21-16,-1 0 16,0 0-16,0 0 15,0 0-15,0 0 0,22 0 0,-22 0 16,0-21-16,0 21 0,22-21 0,-22 0 16,21 0-16,-21 0 0,22-1 15,-22 1-15,0 0 0,0 0 0,0 0 16,0 21-16,1-21 0,-1 21 15,0 0 1,-21 21-16,21 0 16,0-21-16,-21 21 0,21 0 15,1 0-15,-1 1 0,0-1 0,0 0 16,0 0-16,0-21 0,1 21 16,-1 0-16,0-21 0,0 0 15,21 0-15,-20 0 0,-1 0 0,0 0 16,0 0-16,0 0 0,0 0 0,1 0 15,-1 0-15,0 0 0,0-21 16,0 0-16,0 21 0,1-21 0,-1 0 16,0 0-16,0-1 0,0 22 15,0-21-15,1 0 0,-1 21 16,-21-21-16,21 21 0,-21 21 16,0 0-1,0 0-15,0 1 16,0-1-16,0 0 15,21-21-15,-21 21 0,21 0 0,-21 0 16,21-21-16,1 0 16,-1 0-16,0 0 15,0 0-15</inkml:trace>
  <inkml:trace contextRef="#ctx0" brushRef="#br0" timeOffset="66526.97">14901 6668 0,'0'0'0,"21"0"0,1-22 16,-22 1-16,0 0 0,21 0 0,0 0 15,-21 0-15,0-1 0,0-20 16,21 21-16,-21 0 0,0 0 0,0-1 15,0 1-15,0 0 0,0 0 16,-21 42 0,21 0-1,-21 22-15,21-1 0,0 0 16,-21 1-16,21 20 0,-22-21 0,22 22 16,-21-22-16,21 1 0,0-1 15,0 0-15,0 1 0,0-22 0,0 0 16,0 21-16,0-21 0,0 1 0,21-1 15,1-21-15,-1 0 16,0 0-16,21 0 0,-21 0 0,1 0 16,20 0-16,-21-21 0,21-1 15,1 1-15,-22 0 0,21 0 0,-21 0 16,22 0-16,-22-22 0,21 22 0,-21-21 16,1 21-16,-1-22 0,0 1 15,0 0-15,-21-1 0,21 22 0,-21-21 16,0-1-16,0 22 15,0 0-15,0 0 0,0 0 0,-21 21 16,0 0 0,21 21-1,0 0-15,0 0 0,21 0 16,0-21-16,0 22 0,1-22 16,-1 0-16</inkml:trace>
  <inkml:trace contextRef="#ctx0" brushRef="#br0" timeOffset="66856.78">16150 6519 0,'0'0'0,"64"0"0,-22-21 0,0 0 0,1 21 16,-1-21-16,-21 21 0,-21-21 15,-42 21 1,21 0-16,-22 0 16,-20 0-16,20 21 0,1-21 15,-21 21-15,20 0 0,1 0 0,21 1 16,0-22-16,-1 21 0,1 0 15,21 0-15,0 0 0,0 0 0,0 1 16,21-1-16,1 0 0,20 0 16,0 21-16,-21-20 0,22-1 0,-1 0 15,0 0-15,-20 0 0,20 0 16,-21 1-16,0-1 0,0 0 16,-21 0-16,0 0 0,0 0 0,-21 1 15,0-22-15,-21 21 0,-1-21 0,1 21 16,-21 0-16,-1-21 0,1 21 15,20-21-15,-20 21 0,-1 1 0,1-1 16,-1-21-16,1 21 0,-22 0 16,22 0-16</inkml:trace>
  <inkml:trace contextRef="#ctx0" brushRef="#br0" timeOffset="67867.07">12150 8382 0,'21'-21'0,"-42"42"0,63-63 16,-21 21-16,0-1 0,-21-20 0,21 21 15,-21-21-15,22 20 0,-22-20 16,0 21-16,0-21 0,0 20 0,-43 1 16,22-21-16,-21 21 0,-1 21 0,-20-21 15,21 21-15,-22 0 0,1 0 16,-1 21-16,1 0 0,-1 21 0,1 1 15,20-1-15,1 0 0,0 22 16,-1-22-16,22 0 0,-21 22 0,42-22 16,-21 1-16,21-1 0,0 0 0,0-21 15,0 22-15,0-22 0,21 0 16,0 0-16,0-21 0,21 0 16,-20 0-16,20 0 0,0 0 0,1 0 15,-1-21-15,0 0 0,1 0 16,-1 0-16,0-22 0,22 22 0,-22-21 15,0-1-15,1 1 0,-1-21 0,0 20 16,-20-20-16,-1-1 0,0 1 16,0-1-16,-21 1 0,0 20 0,0-20 15,0 21-15,0 20 0,0-20 16,0 21-16,0 0 0,-21 21 16,0 0-16,21 21 0,-21 21 0,21-21 15,0 22-15,0-1 0,-22 22 16,22-22-16,0 21 0,0 1 15,0-1-15,0-20 0,0-1 16,0 22-16,0-22 0,0-21 0,22 21 16,-1-20-16,0-1 0,0 0 0,21 0 15,-20 0-15,20-21 0,0 0 16,-21 0-16,22 0 0,-1 0 0,0 0 16,1-21-16,-1 0 0,0 0 0,1 0 15,-1-1-15,22 1 0,-43 0 16,21-21-16,0 21 0,-20-22 0,-1 22 15,0 0-15,0 0 0,-21 0 32,0 42-32,0 0 15,0 0-15,0 0 0,0 0 16,0 1-16,0-1 0,0 0 0,0 0 16,0 0-16,21 0 0,0-21 15,22 0-15,-22 22 0,0-22 16,0 0-16,22 0 0,-22 0 0,21 0 15,0 0-15,1 0 0,-1-22 16,-21 22-16,22-21 0,-22 0 0,0 21 16,21-21-16,-21 0 0,-21 0 15,22-1-15,-22 1 0,21 21 16,0 0 0,0 0-16,-21 21 0,0 1 15,0-1-15,21 0 0,0 0 16,1 0-16,-22 0 0,0 1 0,21-1 15,0-21-15,-21 21 0,21-21 0,0 0 16,0 0-16,1 0 16,-1 0-16,21-21 0,-21 21 0,22-21 15</inkml:trace>
  <inkml:trace contextRef="#ctx0" brushRef="#br0" timeOffset="68091.16">14541 7980 0,'0'0'0,"0"-21"0,0 0 0,0 42 16,0 0-16,-21 0 16,0 21-16,21 1 0,-21-1 15,0 0-15,21 1 0,-21-1 0,-1 0 16,1 1-16,21-1 0,0 0 16,0-20-16,0 20 0,-21-21 0,21 0 15,0 0-15,0 1 0,0-1 16,21-21-1,0 0-15,1-21 0,-1 21 16,0-22-16</inkml:trace>
  <inkml:trace contextRef="#ctx0" brushRef="#br0" timeOffset="68363">14563 8170 0,'0'-42'0,"0"84"0,0-126 15,0 41-15,0 1 0,0 21 0,21-21 16,0 20-16,0 1 0,0 0 0,22 0 15,-22 21-15,21 0 0,0 0 16,1 0-16,-22 0 0,21 0 0,-21 0 16,1 21-16,-1 0 0,-21 0 0,0 22 15,0-22-15,0 21 16,-21-21-16,-22 1 0,1 20 0,0-21 16,-1 0-16,1 0 0,-22 1 0,1-1 15,21 0-15,-22-21 0,22 21 16,-1-21-16,22 0 0,-21 0 0,84-21 31,-21 0-31,1 21 16,20-21-16,0-1 0,1-20 0</inkml:trace>
  <inkml:trace contextRef="#ctx0" brushRef="#br0" timeOffset="68816.75">15113 8022 0,'63'170'15,"-126"-340"-15,126 382 16,-63-191-16,0 0 0,0 22 0,0-22 16,-21 0-16,21 0 0,0 0 15,0 0-15,0 1 0,21-22 47,1-22-47,-1 1 0,0 0 0,0 0 16,0 0-16,22 0 0,-22-1 0,0 1 15,0-21-15,21 21 16,-20 0-16,-1-1 0,0 22 0,0 0 16,0 0-16,-21 22 15,0-1-15,0 0 0,0 0 16,0 0-16,0 22 0,0-22 0,21 0 16,-21 0-16,22 0 0,-22 0 15,0 1-15,21-1 0,0-21 16,0 21-16,0-21 0,0 0 15,1 0-15,-1 0 0,0-21 16,0 21-16,0-21 0,0-1 0,1 1 16,-1 0-16,-21 0 0,21 0 0,-21-22 15,21 22-15,-21-21 16,0 0-16,0 20 0,0-20 0,0 21 16,0 0-16,0 0 0,0-1 0,0 1 15</inkml:trace>
  <inkml:trace contextRef="#ctx0" brushRef="#br0" timeOffset="69022.64">16171 8022 0,'0'21'15,"0"1"-15,-21-1 16,21 21-16,0-21 0,0 0 0,0 22 15,-21-22-15,21 21 0,-21-21 16,21 1-16,0 20 0,0-21 0,-21 0 16,21 0-16,0 1 0</inkml:trace>
  <inkml:trace contextRef="#ctx0" brushRef="#br0" timeOffset="69243.5">16087 8128 0,'0'0'0,"0"-42"0,0-1 16,0 22-16,42-21 0,-21 21 15,0 0-15,22-1 0,-1 1 0,0 21 16,1 0-16,-22 0 0,21 21 16,0 1-16,1-1 0,-1 0 0,-21 21 15,22-21-15,-22 22 0,-21-1 0,0 0 16,0-20-16,0 20 0,-43 0 15,22-21-15,-21 1 0,-22 20 0,1-21 16,-1 0-16,1 0 0,-22 1 0,22-1 16,-22 0-16,22 0 0,-22 0 15</inkml:trace>
  <inkml:trace contextRef="#ctx0" brushRef="#br0" timeOffset="70840.87">13843 9758 0,'0'0'0,"21"0"0,0 0 15,0 0-15,1-21 0,-22 0 16,21-1-16,0 1 0,0 0 0,0 0 16,0-21-16,1 20 0,-1-20 15,0 0-15,-21 21 0,0-22 0,0 1 16,0 0-16,0-1 0,0 1 15,0 0-15,0 20 0,0-20 16,0 21-16,-21 0 0,0 21 16,-1 21-1,1 0-15,21 21 0,-21 1 0,21-22 16,0 42-16,-21-20 0,21-1 0,0 22 16,0-22-16,0 21 0,0-20 15,0-1-15,0 0 0,0 1 0,0-1 16,21-21-16,0 0 0,0 1 15,1-1-15,20-21 0,-21 0 0,21 0 16,1 0-16,-22 0 0,21 0 0,1 0 16,-22-21-16,21-1 15,0 1-15,-20 0 0,20 0 0,-21-21 16,0 20-16,0-20 0,1 21 0,-1-21 16,0 20-16,0 1 0,-21 0 15,0 0-15,0 0 0,-21 21 31,21 21-31,-21 0 0,0 0 16,-1 0-16,1 22 0,0-22 0,21 0 16,0 0-16,0 22 0,0-22 15,0 0-15,0 0 16,21 0-16,22-21 0,-22 0 0,0 21 0,0-21 16,21 0-16,-20 0 15,20 0-15,-21-21 0,21 21 0,1-21 16,-1 0-16,0 0 0,1 0 0,-1-1 15,0-20-15,1 21 0,-1-21 16,-21-1-16,0 1 0,-21 21 0,0-22 16,0 1-16,0 21 0,-21 0 15,0 0-15,0-1 0,-21 22 0,-1 0 16,1 0-16,0 0 0,-1 22 0,1-1 16,-22 0-16,22 0 0,21 21 15,-21-20-15,20 20 0,-20 0 16,21 1-16,21-1 0,0-21 0,0 21 15,0-20-15,0-1 0,21 0 16,0 0-16,0 0 0,22 0 0,-1-21 16,0 0-16,1 0 0,-1 0 15,22 0-15,-1-21 0,1 0 0,-1 21 16,1-21-16,-1-21 0,1 20 16,-22 1-16,0-21 0,1 21 0,-22-22 15,0 1-15,-21 21 0,0-21 0,0 20 16,0 1-16,0-21 0,-21 21 15,-22 0-15,22 21 16,0 0-16,0 0 0,0 0 0,0 0 0,-1 21 16,1-21-16,0 21 15,21 0-15,0 0 0,0 0 16,0 22-16,21-22 0,0 0 16,-21 21-16,22-20 0,-1 20 0,0 0 15,0 1-15,-21-1 0,0 0 0,21 1 16,-21-1-16,0 0 0,0 1 15,0-1-15,0 0 0,0 1 0,0-1 16,0 0-16,-21-21 0,-21 22 0,21-1 16,-22-21-16,22 22 0,-21-22 15,-1 0-15,1 21 0,0-42 16,-1 21-16,1 1 0,21-22 0,-21 0 16,20 0-16,1 0 0,0 0 15,21-22-15,0 1 16,0 0-16,0-21 0,21 21 15,22-1-15,-22-20 0,21 0 0,0-1 16,1 1-16</inkml:trace>
  <inkml:trace contextRef="#ctx0" brushRef="#br0" timeOffset="71015.77">15727 9525 0,'0'0'0,"21"0"0,-21 21 15,0 0 1,0 1-16,0-1 0,0 21 0,0-21 15,-21 0-15,21 1 0,-21 20 16,21-21-16,-22 0 0,22 0 16,-21-21-16,21-21 31,0 0-31</inkml:trace>
  <inkml:trace contextRef="#ctx0" brushRef="#br0" timeOffset="71183.67">15875 9250 0,'-106'-21'31,"85"21"-15,0 21-16,21 0 0,0 0 16,0 0-16,0 1 0,0-1 15,21 0-15,0 0 16,0-21-16</inkml:trace>
  <inkml:trace contextRef="#ctx0" brushRef="#br0" timeOffset="71519.48">16150 9546 0,'-21'21'16,"42"-42"-16,-63 64 0,21-22 0,21 21 0,-22-21 15,1 22-15,21-22 0,-21 0 16,21 21-16,-21-21 0,0 1 0,21-1 15,0 0-15,0 0 0,-21-21 16,21-21 0,0 0-1,0 0-15,21-1 16,-21-20-16,21 21 0,21-21 0,-21-1 16,22 1-16,-22 0 0,21 20 0,1-20 15,-1 0-15,0 21 0,22-1 16,-22 22-16,0 0 0,-20 0 15,20 0-15,-21 22 0,0 20 0,-21-21 16,0 21-16,0 1 0,0-1 16,-21 0-16,0 22 0,0-22 0,-22 1 15,1-1-15,0 0 0,-22-21 16,22 22-16,-22-22 0,22 21 0</inkml:trace>
  <inkml:trace contextRef="#ctx0" brushRef="#br0" timeOffset="72460.13">14203 10605 0,'84'-64'31,"-41"43"-31,-22 0 16,0-22-16,21 22 0,-20 0 16,-22 0-16,0 0 0,0 0 0,0-1 15,-43 22-15,22 0 16,-21 0-16,-1 0 0,-20 0 16,21 0-16,-22 22 0,1-1 0,20 0 15,1 0-15,0 21 0,20-20 16,1 20-16,0-21 0,21 21 0,0-20 15,0 20-15,0-21 0,0 0 0,21 0 16,0 22-16,1-22 0,20 0 16,0 0-16,-21 0 0,22 1 0,-22-1 15,21 0-15,-21 0 0,1 0 0,-22 0 16,0 1 0,-22-22-16,1 21 0,0-21 0,-21 0 15,21 0-15,-22 0 0,1 0 0,0 0 16,20 0-16,-20 0 0,21-21 15,-21 21-15,20-22 0,1 22 16,0-21-16,21 0 0,0 0 16,21 21-1,0 21 1,1-21-16,20 21 0,-21-21 0,0 21 16,22 1-16,-1-22 0,-21 0 0,21 0 15,1 21-15,-1-21 0,0 0 16,22 0-16,-22 0 0,22 0 0,-22 0 15,22 0-15,-1 0 0,-21-21 0,1 21 16,20-22-16,-20 1 0,-1 21 16,-21-21-16,21 0 0,-20 0 15,-1 0-15,0-1 0,-21 1 0,0 0 16,0-21-16,0 21 0,0-1 16,0 1-16,0 42 15,0 1 1,0-1-16,0 21 0,0-21 15,0 0-15,0 1 0,0-1 0,0 0 16,0 0-16,0 0 0,0 0 16,21-21-16,0 22 0,0-22 15,1 0-15,-1 0 0,21 0 0,0 0 16,-20-22-16,20 1 16,0 21-16,1-21 0,-22 0 0,21 0 15,0 0-15,-20-1 0,20 1 0,-21 0 16,0-21-16,0 21 0,1-22 15,-1 1-15,0 0 0,0-1 0,0 1 16,-21 0-16,0-1 0,0 22 0,21-21 16,-21 84-1,0-21 1,-21 22-16,21-1 0,-21-21 16,0 21-16,21 1 0,-21-1 0,0 0 15,21-20-15,-22 20 0,1 0 0,21-21 16,-21 1-16,0 20 0,0-21 15,21 21-15,-21-20 0,21-1 16</inkml:trace>
  <inkml:trace contextRef="#ctx0" brushRef="#br0" timeOffset="72939.66">14245 11959 0,'0'0'0,"21"-21"0,-21 0 0,21 0 16,1-22-16,-1 22 0,-21-21 0,0 21 15,21 0-15,-21-1 0,0-20 16,0 21-16,-21 21 0,21-21 0,-43 21 15,22 0-15,-21 0 0,0 0 0,-1 0 16,1 21-16,0 0 0,-1 0 16,1 0-16,21 22 0,0-22 15,-1 21-15,22-21 0,0 22 0,0-22 0,0 21 16,0-21-16,43 1 16,-22-1-16,21 0 0,1 0 0,20 0 15,-21 0-15,22 1 0,-22-1 0,1-21 16,-1 21-16,-21 0 0,0-21 15,0 21-15,-21 0 16,-21-21-16,0 0 0,-21 22 0,-1-22 16,1 0-16,21 0 0,-21 0 15,-1 0-15,1 0 0,0 0 0,20 0 16,1-22-16,0 1 0,0 21 0,21-21 16,0 0-16,0 0 0,21 0 15,0-1-15,0 1 16,22 0-16,-22 0 0,21 21 0</inkml:trace>
  <inkml:trace contextRef="#ctx0" brushRef="#br0" timeOffset="73239.38">14711 11980 0,'0'0'0,"42"0"0,0-21 0,1 0 0,-22 21 16,21-21-16,-21 0 0,1 21 15,-1-21-15,-21-1 0,21 1 0,-21 0 16,0 0-16,-21 0 0,0 21 15,-1-21-15,1-1 0,0 1 16,0 21-16,0 0 0,0 0 16,-1 0-16,1 21 15,0 1-15,21-1 16,0 21-16,0-21 0,0 0 0,0 22 16,0-22-16,0 21 0,0-21 0,21 22 15,0-22-15,-21 0 0,22 21 16,-1-42-16,0 22 0,0-1 0,0-21 15,0 0-15,1 0 0,20 0 16,-21 0-16,21 0 0,1-21 0,-1-1 16,-21 1-16,22 0 0,-1-21 0</inkml:trace>
  <inkml:trace contextRef="#ctx0" brushRef="#br0" timeOffset="73427.27">15536 11515 0,'21'-21'0,"-42"42"0,42-21 31,-21 42-31,0-21 0,0 0 16,-21 22-16,21-1 0,-21-21 0,0 22 16,0-1-16,21 0 0,0 1 15,-21-22-15,21 21 0,0 0 0,0-20 16,0-1-16,0 0 0,0 0 0,21 0 16,0 0-16,0-21 0,21 0 15,-20 0-15,-1 0 0</inkml:trace>
  <inkml:trace contextRef="#ctx0" brushRef="#br0" timeOffset="73735.39">15896 11917 0,'0'0'16,"21"0"-16,0-21 16,1 0-16,-1-1 15,0 22-15,-21-21 0,21 21 0,0-21 16,0 0-16,1 21 0,-1-21 15,0 21-15,0 0 0,-21-21 0,-21 42 47,0-21-47,0 21 0,-1 0 0,1 0 16,0 0-16,0 22 0,0-22 0,21 0 16,-21 0-16,21 22 0,0-22 15,0 0-15,0 0 0,0 0 0,21 0 16,0 1-16,21-22 0,-21 0 15,22 0-15,-1 0 0,0 0 16,22 0-16,-22-22 0,22 1 0,-1 21 16,-20-21-16,20 0 0</inkml:trace>
  <inkml:trace contextRef="#ctx0" brushRef="#br0" timeOffset="73947.25">16912 11705 0,'0'0'0,"0"-42"0,-21-64 31,0 106-31,0 0 0,-1 0 16,1 21 0,0 22-16,21-22 0,-21 0 15,21 21-15,0-21 0,0 22 0,-21-22 16,21 21-16,0 1 0,0-22 16,0 21-16,0-21 0,0 0 0,0 1 15,0-1-15,21-21 0,0 0 16,0 0-1,0 0-15</inkml:trace>
  <inkml:trace contextRef="#ctx0" brushRef="#br0" timeOffset="74191.46">17039 11324 0,'0'0'15,"-21"21"-15,21 22 0,-21-1 0,0 0 0,-1 1 16,22-1-16,-21 22 16,21-22-16,-21 0 0,21 1 0,0-1 15,0 0-15,0 1 0,0-22 0,0 21 16,0-21-16,0 22 0,0-22 16,0 0-16,21 0 0,0 0 0,1-21 15,-1 0-15,0 0 0,0 0 16</inkml:trace>
  <inkml:trace contextRef="#ctx0" brushRef="#br0" timeOffset="74357.36">16849 11811 0,'0'0'16,"0"-21"-16,21 0 15,0 21-15,0 0 16,0 0-16,0 0 0,22-21 0,-22 21 15,21 0-15,1 0 0,-1-22 16,0 22-16,1 0 0,-1 0 0,0 0 16,22 0-16</inkml:trace>
  <inkml:trace contextRef="#ctx0" brushRef="#br0" timeOffset="75139.22">13568 13420 0,'0'0'0,"0"-21"0,-21-1 16,-1 1-16,1-21 0,0 21 0,21 0 15,-21-1-15,0 22 16,21 22-16,0-1 15,0 0-15,0 0 0,0 21 16,0-20-16,0-1 0,0 21 0,0-21 16,0 22-16,0-22 0,0 0 15,0 21-15,0-21 0,0 1 0,0-1 16,0 0-16,21-21 31,0 0-15,-21-21-16,21 0 0,0-1 15,1-20-15,-22 21 0,21 0 16,0 0-16,-21-22 0,21 22 0,0 0 16,-21 0-16,21 0 0,1 21 0,-1 0 15,0 0-15,0 21 16,0 0-16,0 0 0,1 0 0,-22 0 16,21 1-16,0 20 0,-21-21 0,21 0 15,-21 0-15,21 1 0,0-1 16,-21 0-16,0 0 0,22-21 15,-1 0-15,0 0 0,0 0 16,0-21-16,0 0 0,1 21 0,-1-21 16,0-1-16,0-20 0,0 21 15,0 0-15,-21-22 0,0 22 0,22-21 16,-22 21-16,0-22 0,0 1 0,0 21 16,0-21-16,0 20 0,-22-20 15,22 21-15,-21 0 0,21 0 0,0-1 16,-21 22-16,0 0 0,0 0 15,0 0-15,21 22 16,-22-22-16,22 21 0,-21 0 0,21 0 16,0 0-1,21-21-15,1 0 16,-1 0-16,0 0 0</inkml:trace>
  <inkml:trace contextRef="#ctx0" brushRef="#br0" timeOffset="75714.89">14563 13145 0,'21'0'0,"-42"0"0,63 0 16,-42 21-16,0 0 0,21 0 0,-21 0 16,0 0-16,0 1 0,0-1 15,0 21-15,0-21 0,-21 22 0,21-22 16,-21 21-16,21-21 0,0 22 0,-21-22 16,21 21-16,-22-21 0,22 0 15,-21 1-15,21-1 0,0 0 0,0 0 16,0-42 15,21 21-31,-21-21 0,22 0 0,-1-1 16,-21 1-16,0 0 0,21-21 15,0 21-15,-21-1 0,21-20 0,0 21 16,-21 0-16,22 21 0,-1-21 0,0 21 16,0 0-1,-21 21-15,0 0 0,21 0 16,-21 0-16,21 0 0,-21 1 0,0 20 15,0-21-15,22 0 0,-22 0 16,21 1-16,-21-1 0,21 0 16,0-21-16,0 0 15,0 0-15,1 0 0,-1 0 16,0 0-16,0 0 0,0-21 16,22 0-16,-22-1 0,0 1 0,0 0 15,0 0-15,0 0 0,1-22 0,-1 22 16,0 0-16,0 0 0,-21 0 15,0 0-15,21 21 0,-21 21 32,0 0-32,0 0 15,0 0-15,0 0 0,0 1 16,-21-1-16,21 0 0,0 0 0,0 0 16,0 0-16,-21-21 15,21 22-15,0-44 31,0 1-31,0 0 16,0 0-16</inkml:trace>
  <inkml:trace contextRef="#ctx0" brushRef="#br0" timeOffset="75918.78">15409 13187 0,'21'0'0,"1"0"16,-22 21 15,0 0-15,0 0-1,0 1 1,21-22 0,0 0-1</inkml:trace>
  <inkml:trace contextRef="#ctx0" brushRef="#br0" timeOffset="76263.58">15769 13272 0,'0'0'0,"21"0"0,0 0 15,-42 0 1,0 0-16,0 0 16,0 21-16,0-21 15,-1 21-15,1 0 0,0-21 0,21 21 16,-21 0-16,21 1 15,0-1-15,0 0 16,0 0-16,0 0 16,21 0-16,-21 1 0,21-1 15,0-21-15,-21 21 16,22 0-16,-22 0 16,-22-21-1,1 0-15,0 0 0,0 21 0,0-21 16,-22 0-16,22 0 0,-21 0 15,0 0-15,20 0 0,-20 0 0,0 0 16,21 0-16,-1 0 0,1 0 0,0 0 16,0 0-16,21-21 0,0 0 15,0 0-15,0 0 0,0 0 16,21 21-16</inkml:trace>
  <inkml:trace contextRef="#ctx0" brushRef="#br0" timeOffset="76675.34">15981 13145 0,'0'0'0,"42"-22"0,-21 1 0,0 21 16,1-21-16,-1 21 0,0-21 15,-21 42 1,0 0-16,0 0 0,0 1 16,0-1-16,0 21 0,0-21 15,-21 22-15,0-22 0,21 21 0,0-21 16,-22 22-16,1-22 0,0 21 15,21-21-15,-21 0 0,21 1 0,0-1 16,0 0-16,0 0 16,21-21-1,0 0-15,-21-21 16,21 21-16,1-21 0,20 21 16,-21-21-16,0-1 0,0 1 0,1 21 15,-1-21-15,0 0 0,0 0 0,0 21 16,0 0-16,1-21 0,-1 21 15,0 0-15,-21 21 16,0 0-16,0 0 16,0 0-16,0 0 15,0 1-15,0-1 16,-21-21-16,21 21 0,-21 0 0,21-42 31</inkml:trace>
  <inkml:trace contextRef="#ctx0" brushRef="#br0" timeOffset="76871.52">16446 13229 0,'0'0'0,"0"21"31,0 1-16,0-1 1,22-21 0,-1 0-16,0 0 15</inkml:trace>
  <inkml:trace contextRef="#ctx0" brushRef="#br0" timeOffset="77187.25">16743 13250 0,'0'22'16,"-21"-22"-16,-1 21 16,1-21-16,21 21 0,-21-21 0,0 21 15,0-21-15,21 21 0,-21 0 16,-1 1-16,22-1 16,0 0-1,22-21-15,-1 0 0,0 21 16,0-21-16,0 0 15,0 0-15,-21 21 0,0 0 32,-42-21-17,21 0-15,0 22 0,0-22 16,-1 0-16,-20 0 0,21 21 0,-21-21 16,20 0-16,-20 0 0,21 0 0,0 0 15,0 0-15,21-21 16</inkml:trace>
  <inkml:trace contextRef="#ctx0" brushRef="#br0" timeOffset="77463.1">17145 12996 0,'42'0'15,"-84"0"-15,105-21 0,-41 21 0,-1 0 0,0 0 16,-21 21-1,0 1-15,0-1 0,0 0 16,-21 21-16,0-21 0,-1 1 0,22 20 16,-21-21-16,0 21 0,0-20 15,21-1-15,-21 21 0,0-21 0,-1 0 16,1 22-16,21-22 0,-21 0 0,21 0 16,-21 0-16,21 1 0,0-1 15,0 0-15,21-21 31,0-21-15</inkml:trace>
  <inkml:trace contextRef="#ctx0" brushRef="#br0" timeOffset="77711.27">17145 13250 0,'0'0'16,"-21"0"-16,21-21 0,0 0 15,0 0 1,0 0-16,21 21 16,0 0-16,0-21 15,0 21-15,1 0 0,-1-22 0,0 22 16,0-21-16,0 21 0,0-21 0,1 0 16,-1 21-16,0-21 0,0 0 0,-21-1 15,0 1-15,0 0 16,0 0-16,0 0 0,0 0 0,0-1 15,-21-20-15,0 21 0,0-21 0,-1 20 16</inkml:trace>
  <inkml:trace contextRef="#ctx0" brushRef="#br0" timeOffset="82075.37">5863 7747 0,'0'0'0,"-21"21"15,0-21-15,0 0 0,-1 21 16,1-21-16,0 0 16,21-21-1,21 0 1,0 0-16,1 0 0,20 0 16,0-1-16,1-20 0,20 21 15,1-21-15,-1-1 0,1 1 0,-1-22 16,22 22-16,-22 0 0,22-1 15,-22 1-15,22 21 0,-21-21 16,-22 20-16,0 1 0,1 21 0,-22-21 16,0 21-16,-21-21 0,-21 42 31,0-21-31,21 21 16,-22 0-16,1 1 15,21-1-15,0 0 16,0 0-16,0 0 0,0 0 15,0 22-15</inkml:trace>
  <inkml:trace contextRef="#ctx0" brushRef="#br0" timeOffset="82591.21">6223 9144 0,'-21'21'0,"0"-21"16,-1 0-16,1 0 16,21-21 15,0 0-31,21 0 0,1 0 16,-1-1-16,21 1 0,0 0 0,1-21 15,-1-1-15,22 1 0,20 21 0,-20-21 16,20-1-16,1 1 0,0 0 15,-1 20-15,-20-20 0,21 0 16,-22 21-16,1-22 0,-1 22 0,1 0 16,-22 0-16,0 21 0,-21-21 0,22-1 15,-22 22-15,-42 0 47,0 0-31,21 22-16,-22-22 15,22 21-15,0 0 0,-21 0 16</inkml:trace>
  <inkml:trace contextRef="#ctx0" brushRef="#br0" timeOffset="83142.56">5863 10520 0,'-21'21'0,"42"-42"0,-63 42 0,21-21 15,-1 21-15,1-21 0,0 21 0,0-21 16,0 0-16,21-21 31,21 21-15,0-21-16,0 0 0,0 0 0,22 0 15,-1-22-15,0 22 0,1-21 0,-1-1 16,22 22-16,-1-21 0,1 0 16,-1 20-16,22-20 0,-22 0 0,22 21 15,-22-22-15,1 22 0,-1 0 0,1 0 16,-22 0-16,1-1 0,-1 1 0,0 21 16,-21-21-16,1 21 15,-22-21-15,-22 21 31,1 0-15,0 0 0,0 21-16,21 0 15,-21 0-15,21 1 16,-21-22-16,21 21 0,0 0 0</inkml:trace>
  <inkml:trace contextRef="#ctx0" brushRef="#br0" timeOffset="83799.06">5863 12234 0,'-21'0'16,"0"0"-1,21-21 1,0 0 15,0 0-15,21 0-16,0 21 0,0-21 0,22-22 15,-1 22-15,-21 0 16,43-21-16,-22-1 0,0 1 0,22 0 16,-1-1-16,1 1 0,-1 0 0,1-22 15,-1 22-15,1-1 0,-22 1 0,22 21 16,-22-21-16,0 20 0,-21 1 16,1 0-16,20 0 0,-42 0 0,21 21 15,-21-21-15,-21 21 63,0 0-48,0 21-15,-1-21 0,1 21 0,0 0 16,0-21-16,21 21 0,-21 0 16,0 1-16,-1-1 0,1 0 0,0 0 15,21 0-15,-21 0 0</inkml:trace>
  <inkml:trace contextRef="#ctx0" brushRef="#br0" timeOffset="84226.82">5567 12933 0,'0'0'0,"-21"21"0,-1 0 0,-20-21 15,-21 21 1,41 1-16,1-22 16,42 0-1,1-22-15,-1 22 16,0-21-16,0 0 0,21 0 0,-20 21 15,20-21-15,0 0 16,-21-1-16,22 1 0,-1 0 0,0 0 16,1 21-16,-1-21 0,-21 0 0,22-1 15,-1 1-15,-21 21 0,21-21 0,-20 21 16,-1 0-16,0 0 0,0 0 16,-21 21 15,-21 0-31,0 1 15,0-22-15,-1 21 16,1 0-16,0 0 0,0 0 0,0-21 16</inkml:trace>
  <inkml:trace contextRef="#ctx0" brushRef="#br0" timeOffset="85099.09">5567 14626 0,'-21'21'0,"42"-42"0,-42 64 0,-1-22 0,1 0 0,0 0 16,0 0-16,0-21 0,0 21 15,-1 1-15,1-22 0,21 21 16,21-42 0,22-1-16,-1 1 0,0-21 15,1 21-15,20-22 0,1 1 16,-1 0-16,1-1 0,-1 1 0,1-21 16,20 20-16,-20 1 0,-1 21 0,1-22 15,-1 1-15,-20 21 0,20 0 16,-20 0-16,-1-1 0,-21 22 0,0-21 15,0 21-15,1 0 0,-22-21 16,0 0-16,0 0 31,21 21 32,-21-21-48,0-1 1,21 22-16,-21-21 16,0 0-1,-21 21 110,0 0-31,-1 0-78,1 0 31,0 0-16,0 21-16,0-21-15,21 21 16,-21-21-16,-1 22 0,1-22 0</inkml:trace>
  <inkml:trace contextRef="#ctx0" brushRef="#br0" timeOffset="87779.41">25019 5821 0,'0'0'0,"-21"0"0,0 0 15,-1 0 1,1 0-16,0 0 16,0 0-1,21-21 1,21 21-1,21 0-15,-20 0 0,20 0 0,0-21 16,22 21-16,-22 0 0,22 0 16,-1 0-16,1 0 0,-1 0 15,1 0-15,20 0 0,-20 0 0,20 0 16,-20 0-16,21-22 0,-22 22 16,-21 0-16,22 0 0,-22 0 0,1 0 15,-1 0-15,-21 0 0,0 0 0,0 0 16,-42 0 15,0 0-15,-21 0-16,21 0 0,-1 0 15,-20 22-15,0-22 0,21 0 0,-22 0 16,1 21-16,0-21 16,-22 0-16,22 21 0</inkml:trace>
  <inkml:trace contextRef="#ctx0" brushRef="#br0" timeOffset="88043.28">24892 5927 0,'0'0'0,"-21"21"0,21 0 15,21-21 1,0 0-16,21 21 0,1-21 16,-1 21-16,0-21 0,22 0 0,-22 0 15,22 0-15,-1 0 0,1 22 0,-1-22 16,-20 0-16,20 0 15,1 0-15,-1 0 0,-21 0 0,22 0 16,-22 0-16,1 0 0,-22 0 0,21 0 16,-21 0-16,0 0 0,1 0 15,-44 0 17,1 0-32,-21 0 15,0 0-15</inkml:trace>
  <inkml:trace contextRef="#ctx0" brushRef="#br0" timeOffset="91619.02">15409 7493 0,'43'0'16,"-22"0"-16,21 0 0,22-21 0,-1 21 15,1 0-15,41-21 0,-20 21 0,42 0 16,-21 0-16,21 0 0,0 0 15,0 0-15,0 0 0,0 0 0,-21 0 16,21 0-16,-21 0 0,-1 21 0,-20 0 16,0 0-16,-22-21 0,1 21 15</inkml:trace>
  <inkml:trace contextRef="#ctx0" brushRef="#br0" timeOffset="91970.82">15811 8827 0,'0'0'0,"85"0"16,-64 0-16,43 0 15,-22 0-15,22 0 0,20 0 16,1 0-16,0 0 0,-1 0 0,1 0 15,0-22-15,-1 22 0,1 0 0,0-21 16,-1 21-16,1 0 0</inkml:trace>
  <inkml:trace contextRef="#ctx0" brushRef="#br0" timeOffset="105670.87">8086 7260 0,'0'0'0,"-22"0"47,1 0-31,0 0-1,0 0-15,0-21 16,21 0-16,0 0 15,0 0-15,0-1 0,0 1 16,0 0-16,0 0 16,21 0-16,0 0 0,0-1 0,0 1 15,1 0-15,20 0 0,-21 0 16,0 21-16,22-21 0,-1-1 0,-21 22 16,21-21-16,1 21 0,-1 0 15,-21 0-15,22 0 0,-1 0 16,21 0-16,-20 0 0,-1 0 0,0 0 15,1 21-15,-1 1 0,0-1 0,1-21 16,-22 21-16,21 0 0,1 21 16,-22-20-16,21-1 0,-21 0 0,0 21 15,1 1-15,-1-22 0,0 21 16,-21 0-16,0 1 0,0-1 0,0 0 16,0 1-16,0-1 0,-42 0 0,20 1 15,1 20-15,-21-20 0,21-1 16,-22 0-16,1 22 0,0-22 0,-1 22 15,22-1-15,-21-21 0,0 22 16,-1-1-16,1 1 0,0-22 16,-1 22-16,22-1 0,-21-20 0,-1 20 15,1-21-15,21 22 0,-21-1 16,20 1-16,-20-1 0,21 1 0,-21-22 16,20 22-16,1-1 0,0 1 0,0-22 15,0 22-15,0-22 0,-1 21 0,22-20 16,0-1-16,0 22 0,0-22 15,0 0-15,0 22 0,0-22 0,22 0 16,-1 1-16,-21-1 0,21 0 16,21 1-16,-21-1 0,1 0 15,20-20-15,-21 20 0,21-21 0,-20 21 16,20-20-16,0-1 0,1 0 0,-1 0 16,0-21-16,1 21 0,-1-21 0,21 0 15,-20 0-15,-1 0 0,0 0 16,22 0-16,-22 0 0,1 0 0,-1-21 15,-21 21-15,21-21 0,-20 21 0,-1 0 16,0-21-16,0 21 0,-21-21 16,-21 21-1,0 0-15,0 0 16,-22 0-16,22 0 16,0 21-16,0-21 0,0 21 15,-1 0-15,-20-21 0,21 21 0,0 0 16,0 1-16,-1-1 0,1 0 0,0 0 15,0 0-15,0 22 0,0-22 0,21 0 16,-22 21-16,1 1 0,21-22 16,-21 21-16,21 0 0,0 1 0,0-1 15,0 0-15,0 22 0,0-22 0,21 1 16,0-1-16,1 0 0,-1 1 0,0-1 16,0 21-16,0-20 0,0-1 15,1 22-15,20-22 0,-21 0 0,0 22 16,22-22-16,-22 0 0,21 1 15,-21-1-15,0 0 0,1 1 0,-1-1 16,0 0-16,0 1 0,0-1 0,0 0 16,-21 1-16,22-1 0,-22-21 15,0 22-15,0-1 0,0 0 0,0 1 16,0-22-16,0 21 0,-22-21 0,1 22 16,0-22-16,0 21 0,-21-21 0,20 0 15,-20 1-15,0 20 0,-1-21 16,1 0-16,0 0 0,-1 1 0,1-1 15,-21 0-15,20 0 0,1 0 0,-22 0 16,22 1-16,0-22 0,-1 21 0,1 0 16,0-21-16,-1 0 0,1 0 15,0 0-15,-22 0 0,22 0 16,21 0-16,-22 0 0,1 0 0,0-21 16,21 0-16,-1-1 0,1-20 0,21 0 15,0-1-15,0 1 0</inkml:trace>
  <inkml:trace contextRef="#ctx0" brushRef="#br0" timeOffset="107059.35">18309 6668 0,'0'-22'16,"0"44"-16,-21-44 0,0 1 0,21 0 16,-21 0-16,-1 21 0,1-21 15,21 0-15,0-1 0,-21 1 0,0 21 16,0-21-16,21 0 0,0 0 16,0 0-16,0-1 0,0 1 0,0 0 15,0 0-15,21 0 16,0 0-16,0 21 0,22-22 15,-1 22-15,21 0 0,1-21 16,-1 21-16,22 0 0,-21 0 0,-1 0 16,1 0-16,-1 0 0,1 0 15,-22 21-15,0-21 0,1 22 0,-1-1 16,-21 0-16,21 0 0,-20 0 16,-22 22-16,0-1 0,0 0 0,0 1 15,0-1-15,0 21 0,-22-20 0,1 20 16,-21-20-16,-22 20 0,22 1 15,-43 20-15,1-20 0,-1 20 0,0 1 16,1 0-16,-1-22 0,22 22 16,-1-22-16,1 1 0,20 21 15,1-22-15,21 1 0,0 20 0,-1-20 16,1-1-16,21 1 0,0 20 16,0-41-16,0 20 0,21 1 0,1-22 15,20 22-15,-21-22 0,21 0 16,22 1-16,-22 20 0,22-21 0,-22 1 15,22-22-15,-22 21 0,21 1 0,-20-22 16,20 0-16,-20 0 0,-1 0 16,0 0-16,1-21 0,-22 0 0,21 0 15,-21 0-15,-21-21 16,-21 21 0,-21 0-1,21 0-15,-22 0 0,1 0 16,-22 21-16,22 1 0,0-1 0,-22 0 15,22 21-15,0 1 0,-1-1 0,-20 0 16,20 1-16,1 20 0,0-21 16,21 22-16,-22-1 0,22 1 0,0-1 15,0 1-15,21-1 0,-21 22 0,21-21 16,0-1-16,0 1 0,0 20 16,21-20-16,0-1 0,0 22 0,0 0 15,0-22-15,1 22 0,-1-22 0,0 22 16,0-22-16,0 1 0,-21 21 15,0-22-15,21 1 0,-21-1 16,0 1-16,0-1 0,0 22 0,-21-43 16,0 22-16,0-1 0,0-21 0,-22 22 15,1-22-15,0 1 0,-1-1 16,1-21-16,-21 21 0,20-20 16,-20-1-16,-1 0 0,1 0 0,20-21 15,-20 0-15,-1 0 0,1 0 0,-1 0 0,22 0 16,0 0-16</inkml:trace>
  <inkml:trace contextRef="#ctx0" brushRef="#br0" timeOffset="112535.18">6519 15071 0,'0'-21'78,"0"42"-16,0 0-46,21 0-16,1 0 16,-1 0-1,-21 1-15,21-22 16,-21 21-16,21 0 0,-21 0 16,0 0-16,21 0 0,0 1 15,-21-1-15,22-21 0,-22 21 16,21 0-16,0-21 15,0 0 1,0 0-16,0 0 0,1 0 0,-1 0 16,0-21-16,21 0 0,1 0 15,-1-22-15,21 1 0,-20 0 0,20-1 16,1-20-16,-1-1 0,22 22 0,0-22 16,-22 1-16,22-22 0,-1 22 15,1 20-15,0-20 0,-22-1 16,1 22-16,-1 0 0,-20-1 0,-1 22 15,0 0-15,-21 0 0,1 0 16,-22 0-16,0-1 31,0 1 1,-22 21-32,22 21 109,0 1-109,0-1 16</inkml:trace>
  <inkml:trace contextRef="#ctx0" brushRef="#br0" timeOffset="112739.1">13631 14309 0,'0'0'0,"212"0"0,656-43 32,-741 43-32,0 0 0,-21-21 0</inkml:trace>
  <inkml:trace contextRef="#ctx0" brushRef="#br0" timeOffset="113275.34">14986 14415 0,'0'0'16,"0"-22"-16,-21 1 0,21 0 15,-21 0-15,-1 21 16,22-21-16,0 0 16,0 42 15,0 0-31,0 0 0,0 0 15,-21 22-15,21-22 0,-21 21 16,21-21-16,0 22 0,-21-1 0,0 0 16,21 1-16,-21-1 0,21-21 15,0 21-15,-22 1 0,22-22 0,-21 21 16,21-21-16,0 1 0,0-1 16,0 0-16,21-21 15,1 0-15,20 0 0,-21 0 0,21 0 16,1-21-16,20 0 0,1-22 15,-1 1-15,1 0 0,20-1 0,-20 1 16,21-22-16,-22 22 0,22-21 0,-22-1 16,1 22-16,-1-1 0,1 1 0,-22 0 15,22-1-15,-22 22 0,-21 0 16,21 0-16,-20 0 0,-1 21 16</inkml:trace>
  <inkml:trace contextRef="#ctx0" brushRef="#br0" timeOffset="175822.85">1228 8255 0,'-22'21'0,"44"-42"0,-65 42 0,22-21 16,0 0-16,0 0 0,0 0 15,-1 0-15,1 0 16,0 0 0,21 21-16,-21-21 15,42 0 17,0 0-32,0 0 15,22 0-15,-1 0 0,0 0 0,1 0 16,20 0-16,1 0 0,-1 0 15,22 0-15,-22-21 0,22 21 16,-21-21-16,20 21 0,1 0 0,0 0 16,20-21-16,1 21 0,0 0 15,0 0-15,21-21 0,-21 21 0,0 0 16,-1 0-16,1 0 0,21 0 16,-21 0-16,0 0 0,21 0 0,-21 0 15,0 0-15,-1 0 0,1 0 16,-21-21-16,21 21 0,0 0 0,-1 0 15,1 0-15,0 0 0,21-22 16,-21 22-16,21 0 0,-21 0 0,0-21 16,-1 21-16,1-21 0,0 21 0,0 0 15,0 0-15,-22-21 16,22 21-16,-21 0 0,0 0 0,-1 0 16,1 0-16,-22-21 0,1 21 0,-22 0 15,22 0-15,-22 0 0,0 0 16,-20 0-16,20 0 0,-21 0 0,21 0 15,-20-21-15,-1 21 0,0 0 16,0 0-16,0 0 16,-21-22 62</inkml:trace>
  <inkml:trace contextRef="#ctx0" brushRef="#br0" timeOffset="177795">1736 9610 0,'0'0'0,"-22"0"0,1 21 15,0-21 1,21-21 31,21 21-31,0 0-16,22-21 0,-22 21 0,21 0 15,1 0-15,-1 0 0,21 0 16,1 0-16,21 0 0,-1 0 0,22 0 15,21 0-15,-21 0 0,21 0 16,0 0-16,21 0 0,21 0 0,-20 0 16,20 0-16,21 0 15,-20 0-15,20 0 0,1 0 0,-1 0 16,1 0-16,-1 0 0,22 0 16,-22 0-16,1 0 0,-1 0 0,-20 0 15,-1 0-15,0 0 0,-20 0 0,-1 0 16,-21 0-16,0-22 0,-21 22 15,-22-21-15,1 21 0,-22 0 0,1 0 16,-22-21-16,1 21 0,-22 0 16,0 0-16,-21-21 15,-21 21-15,0 0 16,-1 0-16,-20 0 0,0 0 16,-1 0-16,-20 0 0,-1 0 15,1 0-15,-1 21 0</inkml:trace>
  <inkml:trace contextRef="#ctx0" brushRef="#br0" timeOffset="178355.34">1609 10837 0,'42'22'0,"-84"-44"0,126 44 0,-41-22 0,380 0 31,-317 0-31,0 0 16,21 0-16,0 0 0,21 0 15,0 0-15,0 0 0,21-22 0,1 1 16,20 21-16,-20-21 0,20 21 0,1-21 15,-1 21-15,1-21 0,-1 21 16,1 0-16,20-21 0,-20 21 0,-1 0 16,-20-22-16,-1 22 0,0 0 0,-21 0 15,1 0-15,-1 0 0,-21 0 16,0 0-16,-21 0 0,-1 0 16,-20 0-16,-21 0 0,-1 0 0,1 0 15,-43 0-15,21 0 0,-21 0 16,0 0-16,-42 0 15,0 0-15,0 0 16,-21 0-16,20 0 0,-20 0 16,-21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27:33.7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7133 445 0,'0'0'0,"0"-22"0,0 1 16,0 0 0,0 0-16,0 0 0,0 0 15,0-1-15,0 1 16,0 0-16,0 0 0,0 0 15,0 0-15,0-1 16,0 1-16,0 42 31,0 1-31,0-1 0,0 0 16,0 21-16,0 1 0,0-22 16,0 21-16,0 0 0,0 22 15,0-22-15,0 1 0,0 20 0,0-21 16,0 22-16,0-1 0,0 1 15,0-1-15,0 22 0,0-21 16,0 20-16,-21-20 0,21 20 0,0 1 16,-21 0-16,21-1 0,0 1 15,0 0-15,-21-1 0,21 1 0,-22 0 16,22-22-16,0 22 0,0 0 16,0-22-16,0 22 0,0-1 0,0-20 15,0-1-15,0 1 0,0-1 16,0-20-16,0-1 0,0 0 0,0 1 15,0-22-15,0 21 0,0-21 0,0 1 16,0-1-16,0-42 47,0-22-47,-21 22 0,21-21 16,0-1-16,0 1 0</inkml:trace>
  <inkml:trace contextRef="#ctx0" brushRef="#br0" timeOffset="551.97">6583 762 0,'0'0'0,"-21"-21"0,-1 0 0,1 0 16,0-1-16,0 1 0,21 0 16,0 0-16,-21 0 0,21 0 0,0-1 15,0 1-15,0 0 0,0 0 16,21 0-16,0-22 0,21 22 0,-20 0 16,41 0-16,-21 0 0,22 0 15,-1-1-15,22 1 0,-21 0 0,20 0 16,1 21-16,-22 0 15,22 0-15,21 0 0,-21 0 0,-1 0 16,22 0-16,-21 0 0,-1 21 16,1 0-16,0 22 0,-22-22 0,-20 21 15,20-21-15,-21 22 0,1-1 16,-22 0-16,0 22 0,0-22 16,-21 22-16,0-1 0,0 1 0,0-1 15,0 22-15,-21-22 0,0 1 0,-21-1 16,20 1-16,-41-1 0,21 1 15,-22-22-15,1 22 0,-1-22 0,1 0 16,-1 1-16,1-1 0,-1 0 16,22 1-16,-22-1 0,1-21 15,20 21-15,-20-20 0,21-1 16,-1 0-16,1 0 0,21 0 0,0 0 16,-1-21-16,1 0 0,21 22 15,-21-22-15,21-22 16,21 1-16,0 0 15,1 0-15,-1 0 0</inkml:trace>
  <inkml:trace contextRef="#ctx0" brushRef="#br0" timeOffset="1307.54">9313 635 0,'0'0'0,"-21"0"0,0 0 0,0 0 16,0 0-16,-1 0 0,1 0 15,0 0-15,-21 0 16,21 0-16,-1 21 0,1 0 0,0 22 16,0-22-16,0 21 0,0 22 15,-1-22-15,1 22 0,-21-1 0,21 1 16,0-1-16,-22 1 0,22 20 16,0-20-16,-21 20 0,20-20 0,1 21 15,0-22-15,0 22 0,0-22 16,0 22-16,-1-22 0,22 1 0,0-1 15,0 1-15,-21-1 0,21 1 0,0-1 16,0-20-16,0 20 0,0 1 16,21-22-16,1 0 0,-1 1 15,0-1-15,0 0 0,21-20 16,1-1-16,-1 0 0,0 0 0,22-21 16,-1 0-16,-20 0 0,20 0 0,1 0 15,-22 0-15,22 0 0,-22-21 16,21 0-16,-20-22 0,-1 22 0,22 0 15,-22-21-15,0-1 0,22 1 16,-22 0-16,0-22 0,1 22 0,-1-22 16,0 22-16,1-21 0,-1-1 0,0 1 15,1-1-15,-22 1 0,0-22 16,0 21-16,0-20 0,-21 20 0,0 1 16,0-1-16,0 1 15,0-1-15,-21 1 0,0-1 0,0 1 16,-21-1-16,-1 1 0,1 20 15,0-20-15,-1 21 0,1-1 0,0 1 16,-22 0-16,22 20 0,-1 1 16,1 0-16,-21 0 0,20 21 0,1 0 15,-22 0-15,22 0 0,0 0 16,-1 21-16,1 0 0,21 0 0,-21 1 16,-1-1-16,22 21 0,0-21 15,-21 0-15,20 22 0,1-22 0,0 21 16,21-21-16,0 1 0,0-1 15,0 0-15,0 0 0,21 0 16,0-21-16</inkml:trace>
  <inkml:trace contextRef="#ctx0" brushRef="#br0" timeOffset="1787.7">11028 826 0,'0'0'15,"-21"-22"-15,-1 22 0,1 0 0,0 0 16,0 0-16,0 0 16,21 22-16,0 20 15,0-21-15,0 21 0,0 1 0,0 20 16,0-20-16,0 20 0,0-21 16,-21 22-16,21-1 0,-22 1 15,1 21-15,21-22 0,0 1 16,-21 20-16,0-20 0,0 20 0,21-20 15,-21-1-15,-1 1 0,1-1 0,21 1 16,-21-1-16,0 1 0,0-22 16,21 22-16,0-22 0,-21 0 0,21 1 15,0-22-15,0 21 0,0-21 16,0 1-16,0-1 0,0-42 31,0-1-15,0-20-16,0 21 0,0 0 15</inkml:trace>
  <inkml:trace contextRef="#ctx0" brushRef="#br0" timeOffset="2183.48">10477 1122 0,'0'-42'0,"0"84"0,0-106 0,0 22 16,0 21-16,0-21 0,0 20 0,0 1 16,0 0-16,0 0 0,0 0 15,22 21-15,-1 0 0,0 0 16,21 0-16,-21 0 0,22 0 0,20 21 16,-20 21-16,20 1 0,1-1 15,-1 0-15,1 22 0,-1-22 0,1 22 16,-22-1-16,21 1 0,-20-1 15,-1 1-15,0-1 0,-20 1 0,-1-1 16,0 1-16,0-1 0,0 1 0,-21-22 16,0 0-16,0 1 0,0-22 15,0 21-15,21-21 0,-21 0 0,0 1 16,0-1-16,0-42 47,22-1-47,-22 1 15,0 0-15,21-21 0,0 21 0,0-22 16,0 1-16</inkml:trace>
  <inkml:trace contextRef="#ctx0" brushRef="#br0" timeOffset="2579.67">12700 656 0,'-21'0'0,"0"21"0,-1 1 16,-20-1-16,21 0 0,-21 21 16,-1 1-16,-20-1 0,20 21 0,-20-20 15,-1 20-15,1 1 0,-1-1 16,1-20-16,-1 20 0,1 1 0,-1-1 15,22-21-15,-21 22 0,20-1 16,1-20-16,0 20 0,20-20 0,-20-1 16,21-21-16,21 21 0,0-20 15,-21-1-15,21 0 0,0 0 16,0 0-16,21-42 31,0 0-31,-21 0 0,21 0 16,22-1-16,-22-20 0,0 0 15,0-1-15,21 1 0,1 0 0,-22-1 16,21-20-16,22-1 0,-22 1 0,22 21 16,-22-22-16</inkml:trace>
  <inkml:trace contextRef="#ctx0" brushRef="#br0" timeOffset="2903.49">12594 635 0,'0'0'0,"21"-21"0,0 0 0,-21 0 16,22 21-16,-22 21 31,0 0-31,0 0 0,0 21 16,0 1-16,0-1 0,0 22 15,-22-22-15,22 21 0,0 1 0,0-1 16,-21 22-16,21-21 0,-21-1 16,21 1-16,-21 20 0,21-20 0,-21 20 15,21-20-15,0 21 0,-21-22 16,21 22-16,-22-22 0,22 1 15,-21-22-15,21 22 0,0-22 0,0 21 16,0-20-16,0-1 0,0 0 16,0-20-16,0 20 0,0-21 0,0 21 15,0-20-15,0-1 0,0 0 0,0 0 16,0-42 15,0 0-15,-21 21-16</inkml:trace>
  <inkml:trace contextRef="#ctx0" brushRef="#br0" timeOffset="3540.17">1482 3535 0,'0'0'16,"-22"0"-16,-20 0 0,21-21 0,0 21 0,21-21 15,0-1 1,42 22-16,-21 0 0,22 0 15,-1-21-15,21 21 0,1 0 0,-1-21 16,1 21-16,-1 0 16,22-21-16,-21 21 0,20-21 0,-20 21 15,20 0-15,-20-21 0,21 21 16,-22 0-16,1-22 0,-22 22 0,0 0 16,-21 0-16,1 0 0,-44 0 31,1 0-31,-21 0 0,-22 0 15</inkml:trace>
  <inkml:trace contextRef="#ctx0" brushRef="#br0" timeOffset="3907.2">1693 3471 0,'-21'0'0,"42"0"0,-63 0 15,21 22 1,21-1-16,-21-21 15,-1 21-15,1 0 16,21 0-16,0 0 0,-21 1 0,21 20 16,-21-21-16,21 21 0,-21 1 15,21 20-15,0 1 0,0 20 16,-21 1-16,21 0 0,-22-1 0,22 1 16,-21 0-16,21-1 0,0 1 15,0 0-15,0-1 0,0-20 0,0 21 16,0-1-16,0-20 15,0-1-15,0 1 0,0-22 0,0 22 16,21-22-16,1 0 0,-1-21 16,0 22-16,21-22 0,-21 0 0,1 0 15,20 0-15,-21-21 0,21 0 16,1 0-16,-22 0 0,21 0 16,-21 0-16,22-21 0,-1 0 0,-21 0 15,22-21-15,-22 20 0,21-41 16,0 21-16,1-1 0</inkml:trace>
  <inkml:trace contextRef="#ctx0" brushRef="#br0" timeOffset="4163.26">2561 3958 0,'0'0'0,"-21"0"0,0 21 16,0 1-16,21-1 0,0 21 15,0 0-15,0 22 0,-22-1 16,22 1-16,0-1 0,-21 1 0,21-1 16,0 1-16,-21-1 0,0 1 15,0-1-15,0 1 0,21-1 0,0-20 16,-22-1-16,22 0 16,0 1-16,0-22 0,0 21 0,0-21 15,22-21 1,-1-21-16,0 0 15</inkml:trace>
  <inkml:trace contextRef="#ctx0" brushRef="#br0" timeOffset="4503.06">2371 4064 0,'0'0'0,"0"-21"0,-22-127 31,22 127-31,22-1 0,-1 22 16,21-21-16,0 0 0,22 21 0,-22 0 15,22 0-15,-1 0 0,1 0 16,-22 21-16,22 0 0,-22 1 0,0 20 16,-21 0-16,1 1 0,-1-1 15,-21 0-15,0 1 0,-21-1 0,-22 21 16,1-20-16,0-1 0,-22 0 0,-21 1 15,22-1-15,-1 0 0,1-20 16,-1 20-16,22-21 0,0 0 16,-1 0-16,1 1 0,21-22 15,21 21-15,21-21 16,0 0 0,0 0-16,22 0 0,-1 0 0</inkml:trace>
  <inkml:trace contextRef="#ctx0" brushRef="#br0" timeOffset="5523.47">3365 4763 0,'0'0'0,"22"0"0,-1 0 16,0-22-16,-21 1 15,21 0-15,-21 0 16,0 0-16,0 0 0,0-1 0,0 1 15,0 0-15,0 0 0,-21 0 16,0 0-16,0-1 0,-1 1 0,1 21 16,0-21-16,0 21 0,-21 0 15,20 0-15,1 0 0,-21 21 0,21 0 16,0 1-16,-22-1 0,22 0 16,0 21-16,0 1 0,0-22 0,-1 21 15,1 0-15,21 1 0,0-1 16,-21 0-16,21 1 0,0-22 15,0 21-15,0-21 0,0 1 0,0-1 16,21 0-16,0-21 16,1 0-16,-1 0 0,0 0 0,0-21 15,0 21-15,22-21 0,-22-1 16,21 1-16,-21-21 0,22 21 0,-1-22 16,-21 22-16,21-21 0,-20 0 15,-1 20-15,0-20 0,0 21 0,-21-21 16,0 20-16,21 1 0,-21 0 15,0 0-15,21 0 0,-21 42 47,-21 0-47,21 0 0,0 0 0,0 1 16,0 20-16,-21-21 0,21 21 16,0 1-16,0-22 0,0 21 0,0 1 15,0-22-15,0 21 0,21-21 16,0 0-16,1 1 0,-1-1 0,21-21 15,0 0-15,1 0 0,-1 0 0,22 0 16,-22 0-16,21 0 0,1-21 16,-22-1-16,22 1 0,-22 0 0,22 0 15,-22 0-15,0-22 0,-21 22 16,22-21-16,-22 21 0,0-22 0,0 22 16,-21-21-16,0 21 0,0-22 15,0 22-15,-21 0 0,0-21 16,0 21-16,-22-1 0,22 22 0,-21-21 15,21 21-15,-22 0 0,1 0 16,21 0-16,-21 21 0,20 1 0,-20-22 16,21 21-16,0 21 0,0-21 15,-1 0-15,1 22 0,21-22 0,0 21 16,0 1-16,0-1 0,0 0 0,0 1 16,0-22-16,21 21 0,1 0 15,-1 1-15,21 20 0,-21-20 16,0-1-16,22 0 0,-22 1 0,21 20 15,-21-21-15,22 22 0,-1-22 16,-21 22-16,22-1 0,-22 1 0,0-1 16,0 22-16,0-22 0,-21 1 15,0-1-15,0 1 0,0-1 0,0 1 16,-21-1-16,0 1 0,0-22 0,-22 22 16,22-22-16,-21 0 0,0 1 15,-1-22-15,22 0 0,-21 0 0,-22 0 16,22-21-16,-22 0 0,1 0 0,-1 0 15,1 0-15,-22-21 0,22-21 16,-1 21-16,1-22 0,20 1 16,1-21-16,21 20 0,0-20 0,21-1 15,0-20-15,0 20 0,0-21 16,0 1-16,21-1 0,21 0 0,1 1 16,-1-1-16,0 22 0,22-22 15,-1 0-15,1 1 0,20 20 0,-20-21 16</inkml:trace>
  <inkml:trace contextRef="#ctx0" brushRef="#br0" timeOffset="5895.96">4466 4657 0,'0'21'16,"21"-21"-1,0 0 1,1-21-16,-1 0 0,0 21 16,0-22-16,0 1 0,0 0 0,1 0 15,-1 0-15,-21 0 0,0-1 0,21 1 16,-21 0-16,0 0 16,-21 21-16,0 0 0,-1 0 0,1 0 15,0 21-15,-21 0 0,21 0 16,-22 1-16,22-1 0,-21 21 15,21 0-15,-1 1 0,1-1 16,0 0-16,21 1 0,0-1 0,0 0 16,0-20-16,0 20 0,0-21 15,21 0-15,0 0 0,1 1 0,20-1 16,-21-21-16,21 0 0,1 0 0,-1 0 16,22 0-16,-22 0 0,0-21 15,22-1-15,-22-20 0,22 21 0</inkml:trace>
  <inkml:trace contextRef="#ctx0" brushRef="#br0" timeOffset="6595.55">6583 4106 0,'0'0'0,"-21"-21"16,-1-63-1,22 62-15,-21 1 0,21-21 0,-21 21 16,21 0-16,-21-1 0,21 1 0,0 0 15,-21 21-15,0 0 16,-1 0-16,1 0 0,0 21 16,0 0-16,0 1 0,0 20 15,-1 21-15,1-20 0,0 20 0,0 1 16,0-1-16,0 1 0,-1-1 16,22 1-16,-21-1 0,21 1 0,-21-22 15,21 22-15,0-22 0,0 0 0,0 1 16,0-1-16,21-21 0,0 0 15,1 0-15,20 1 0,-21-1 16,21-21-16,1 0 0,-1 0 0,0 0 16,1-21-16,20-1 0,-20 1 15,20-21-15,-21 21 0,22-22 0,-22 22 16,1-21-16,20 0 0,-21-1 16,1-20-16,-1 20 0,-21-20 0,0-1 15,1 1-15,-22-1 0,0 1 0,0-1 16,0 1-16,-22-1 0,1 1 15,-21 21-15,21-1 0,-43 1 16,22 0-16,-22-1 0,22 22 0,-21 0 16,-1 21-16,1 0 0,-1 0 0,1 0 15,20 21-15,1 0 0,0 0 16,-1 1-16,22 20 0,-21 21 16,42-20-16,-21 20 0,21 1 0,0-1 15,0 1-15,0 20 0,0-41 16,0 20-16,0 1 0,0-22 0,21 0 15,-21 1-15,21-1 0,0-21 0,21 0 16,-20 1-16,20-1 0,0-21 16,1 0-16,-1 0 0,21 0 0,-20-21 15,20 21-15,1-22 0</inkml:trace>
  <inkml:trace contextRef="#ctx0" brushRef="#br0" timeOffset="7135.94">7599 3556 0,'0'0'0,"0"-21"0,0 0 0,-21 21 15,-1 0-15,1 0 0,0 21 16,0 0-16,0 21 0,21 1 16,-21-1-16,-1 0 0,22 1 0,-21-1 15,21 22-15,0-1 0,-21 1 16,0-1-16,21 1 0,-21-1 15,21 1-15,0-1 0,0-21 0,-21 1 16,21-1-16,0 0 0,0-20 0,0 20 16,0-21-16,0 0 15,0 0-15,21-42 47,-21 0-47,0 0 0,0 0 0,0 0 16,21-22-16,0 22 0,0-21 15,0-1-15,1 1 0,-1 0 0,21 21 16,-21-22-16,22 22 0,-1-21 16,0 42-16,1-21 0,-1 21 15,0 0-15,-21 21 0,22-21 0,-1 21 16,-21 21-16,22-21 0,-22 22 16,0-22-16,0 21 0,-21 1 0,0-22 15,0 21-15,0-21 0,-42 0 0,21 22 16,-22-22-16,1 0 0,0 0 15,-1 0-15,1 1 0,0-1 0,-1 0 16,1 0-16,0-21 0,20 0 0,-20 21 16,21-21-16,0 0 0,21-21 31,0 0-15,21 21-16,0-21 0,0 0 0,22 21 15,-1-22-15</inkml:trace>
  <inkml:trace contextRef="#ctx0" brushRef="#br0" timeOffset="7571.9">8191 4509 0,'0'0'0,"22"-22"0,-1 1 16,-21 0-16,21 0 0,0 0 16,-21 0-16,21-1 0,0 1 15,-21-21-15,22 21 0,-1 0 0,0-22 16,-21 22-16,21 0 15,-21 0-15,21 21 0,-21 21 32,0 0-32,0 21 0,0-20 15,0 20-15,0-21 0,0 21 16,0 1-16,0-1 0,0 0 0,-21 22 16,21-22-16,0 22 0,-21-1 15,21 1-15,0-1 0,0 1 0,0 20 16,0-20-16,0 21 0,0-22 0,0 22 15,0-1-15,0 1 0,0 0 16,0 21-16,0-22 0,0 1 0,0 0 16,0-1-16,0 1 0,0-22 15,0 1-15,0-1 0,0-20 0,0-1 16,0 0-16,0-20 0,0 20 0,0-21 16,-21-21-16,0 0 15,21-21-15,0-21 16,0 20-16,0 1 0,-22-21 15,22 0-15,0-1 0,-21 1 0,21 0 16,-21-22-16,21 1 0,0-22 16</inkml:trace>
  <inkml:trace contextRef="#ctx0" brushRef="#br0" timeOffset="7779.78">8297 4022 0,'0'0'16,"0"-21"-16,0-1 0,0 1 0,0 0 0,21 21 31,-21 21-15,0 0-16,22-21 16,-22 22-16,21-1 0,0 0 0,-21 0 15,21 0-15,0-21 0,0 21 16</inkml:trace>
  <inkml:trace contextRef="#ctx0" brushRef="#br0" timeOffset="8108.6">8805 4170 0,'0'0'0,"21"0"47,-21-21-47,0 0 15,22 21-15,-22-22 0,0 1 16,0 0-16,0 0 0,0 0 16,-22 21-1,1 0-15,0 0 0,0 21 16,0 0-16,0 0 0,-1 0 16,1 22-16,0-22 0,0 21 0,21-21 15,0 22-15,0-22 0,0 0 16,0 21-16,0-20 0,0-1 0,0 0 15,21 0-15,0-21 0,0 0 16,1 0-16,20 0 0,0 0 16,1 0-16,-1 0 0,0 0 0,1-21 15,-1 0-15,21 0 0,-20-1 16,-1 1-16</inkml:trace>
  <inkml:trace contextRef="#ctx0" brushRef="#br0" timeOffset="8576.33">9483 3958 0,'0'0'0,"0"-21"0,0 0 0,0-21 31,-22 42-31,1 0 0,0 21 16,0 0-16,21 21 0,-21-21 0,0 22 15,-1-1-15,22 0 0,0 1 16,-21-1-16,21 0 0,0 1 0,0-22 16,0 21-16,0-21 0,0 22 0,0-22 15,21 0-15,1 0 16,-1-21-16,0 21 0,0-21 0,0 0 0,0 0 15,22 0-15,-1 0 16,0 0-16,1-21 0,-1 0 0,0 0 16,22 0-16,-22 0 0,1-22 0,-1 1 15,0 0-15,1-1 0,-22-20 16,0-1-16,21 1 0,-21-1 0,1 1 16,-1-1-16,0 22 0,0-22 15,0 1-15,0 21 0,-21-1 0,0 22 16,0-21-16,0 21 0,-21 21 15,0 21 1,0 21-16,0-21 0,0 22 16,-1-1-16,1 21 0,0-20 15,0 20-15,0 1 0,0-1 0,21 1 16,0-1-16,-22 1 0,22-22 0,0 22 16,0-22-16,0 0 0,0 1 15,22-22-15,-1 0 0,0 0 0,0 0 16,0 0-16,0-21 0,22 0 0,-22 0 15,0 0-15,0 0 0,22 0 16,-22-21-16,0 0 0,0 0 0,21 0 16,-20 0-16</inkml:trace>
  <inkml:trace contextRef="#ctx0" brushRef="#br0" timeOffset="8755.21">9948 3937 0,'-42'0'0,"84"0"0,-105 0 0,42 0 0,-1 0 16,22 21-16,22-21 16,-1 0-1,0 0-15,21 0 0,1 0 0,-1 0 16,21 0-16,-20 0 0,20-21 16,-20 0-16,20 21 0,-21-21 0</inkml:trace>
  <inkml:trace contextRef="#ctx0" brushRef="#br0" timeOffset="9239.95">13017 3366 0,'0'0'0,"0"-43"0,0 22 16,0 0-16,-21 0 0,0 21 16,0 0-16,0 21 15,0 21-15,-1 1 0,1-1 16,21 0-16,-21 22 0,0-1 16,0 1-16,21-1 0,-21 1 15,-1-1-15,1 1 0,21 20 0,-21-20 16,0-1-16,21-20 0,-21 20 15,21-20-15,-21-1 0,21-21 0,-22 21 16,22-20-16,0-1 0,0 0 0,0 0 16,-21-21-1,0 0-15,21-21 16,-21 21-16,21-21 0</inkml:trace>
  <inkml:trace contextRef="#ctx0" brushRef="#br0" timeOffset="9799.62">12213 3789 0,'0'0'0,"-21"-42"0,21-1 0,0 1 16,0 0-16,0-1 0,21-20 15,0 20-15,22 1 0,-22 0 0,21-22 16,0 22-16,1 0 0,-1 20 16,0-20-16,22 21 0,-22 0 0,22 0 15,-1 21-15,1 0 0,-1 0 16,1 21-16,-1 0 0,1 21 0,-1 1 15,1 20-15,-1 1 0,-20-1 0,-1 1 16,-21-1-16,21 1 16,-42-1-16,0 1 0,0-1 0,0 1 15,0-1-15,0 1 0,0-22 16,-21 0-16,0 1 0,21-22 0,-21 0 16,0 0-16,21 0 0,-21 0 0,-1-21 15,1 0 1,21-21-16,0 0 0,0 0 0,0 0 15,0 0-15,0-22 0,0 1 16,0 0-16,21-1 0,1 1 0,-1-22 16,0 22-16,21-21 0,-21-1 0,22-21 15,-1 22-15,0-22 0,1 22 16,20-1-16,-20 22 0,20 0 0,1-1 16,-22 22-16,21 0 15,1 21-15,-22 0 0,1 0 0,-1 21 16,0 21-16,1 1 0,-22 20 0,0 1 15,-21-1-15,0 1 0,0-1 16,0 1-16,-21 20 0,21-20 0,-43-1 16,22 1-16,0-1 0,0-20 15,-21 20-15,20-20 0,1-1 0,0 0 16,0 1-16,0-22 0,0 0 0,21 0 16,-22 0-16,44-21 31,20 0-31,-21-21 0,0 0 15,22 0-15,-1-22 0</inkml:trace>
  <inkml:trace contextRef="#ctx0" brushRef="#br0" timeOffset="10267.36">14859 3662 0,'-106'21'31,"85"0"-31,0 0 0,0 1 16,-1-1-16,-20 0 0,21 0 16,0 21-16,21-20 0,-21 20 0,-1 0 0,1 1 15,21-1-15,-21 0 16,21 1-16,0-1 0,0 0 0,0 1 16,0-22-16,0 0 0,21 21 0,0-42 15,1 21-15,20 1 0,-21-22 16,0 0-16,22 0 0,-1 0 0,-21 0 15,21 0-15,1 0 0,-1-22 0,0 1 16,1 0-16,-1 0 0,0-21 16,1 20-16,-1-20 0,-21 0 0,0-1 15,1 1-15,-1-21 16,-21 20-16,0 1 0,0 0 0,0-1 16,-43 1-16,22 0 0,0 20 0,-21 1 15,-1 0-15,1 0 0,0 21 16,-1 0-16,1 0 0,0 0 0,-1 0 15,1 0-15,0 21 0,-1 0 16,1 0-16,21 1 0,0 20 0,0-21 16,-1 0-16,22 22 0,0-22 0,0 21 15,0 0-15,22-20 0,-1 20 16,21 0-16,-21-21 0,22 1 0,-1-1 16,0 0-16,22 0 0,-1 0 15,1-21-15,-1 0 0</inkml:trace>
  <inkml:trace contextRef="#ctx0" brushRef="#br0" timeOffset="10864.01">16108 3789 0,'0'0'0,"0"-42"0,0 20 0,0 1 0,-21-21 15,-1 21-15,1 0 0,0 21 0,-21-22 16,21 22-16,-22 0 0,22 0 15,-21 0-15,-1 22 0,22-22 0,-21 21 16,0 0-16,20 21 16,-20-21-16,0 22 0,21-22 0,-22 21 15,22 1-15,0-1 0,0 0 0,0 1 16,-1-1-16,22 0 0,0-21 16,0 22-16,0-1 0,0-21 0,22 0 15,-1 22-15,0-22 0,0 0 16,0-21-16,22 21 0,-22-21 0,21 0 15,0 0-15,-20 0 0,20 0 0,0 0 16,-21-21-16,22 0 0,-1 0 16,0 0-16,-20-22 0,20 1 0,0 0 15,-21-1-15,22-20 0,-22-1 16,21 22-16,-21-22 0,1 1 16,20-1-16,-21 1 0,21-22 0,-20 22 15,-1-1-15,0-20 0,21 20 16,-21 22-16,1-22 0,-22 43 0,0-21 15,21 21-15,-21-1 0,0 1 16,0 42 0,0 1-16,-21 20 0,-1 0 15,1 22-15,0-22 0,0 22 0,0-1 16,0 22-16,-1-22 0,1 1 0,0-1 16,0-20-16,21 20 0,0 1 15,-21-1-15,21-21 0,0 1 0,0 20 16,0-42-16,0 22 15,0-1-15,0-21 0,0 0 0,0 1 16,21-1-16,0-21 0,0 21 16,0-21-16,1 0 0,20 0 15,-21 0-15,0-21 0,22 0 0,-1-1 16,-21 1-16,21 0 0,1-21 0</inkml:trace>
  <inkml:trace contextRef="#ctx0" brushRef="#br0" timeOffset="11587.79">16912 3874 0,'0'0'0,"-21"0"0,0 0 15,42 0 17,0 0-32,0 0 15,0 0-15,1-22 0,-1 22 0,21-21 16,-21 0-16,22 21 0,-22-21 0,21 0 15,0 0-15,-20 21 0,-1-22 16,21 1-16,-42 0 0,21 0 0,-21 0 16,0 0-16,0-1 0,0 1 15,0 0-15,-21 21 0,0 0 0,0 0 16,0 0-16,-22 0 0,22 0 16,-21 21-16,-1 0 0,22 1 15,-21-1-15,21 0 0,-22 21 0,22-21 16,-21 22-16,21-22 0,0 21 15,-1-21-15,1 22 0,21-1 0,0 0 16,0-20-16,0 20 0,0 0 0,0-21 16,21 22-16,1-22 0,-1 0 15,21 21-15,-21-20 0,22-1 0,-1-21 16,0 21-16,1-21 16,-1 0-16,0 0 0,22 0 0,-22 0 0,0 0 15,22 0-15,-22-21 0,1 0 0,-1-1 16,0-20-16,1 21 15,-1-21-15,0-1 0,-21 1 0,22 0 16,-22-22-16,21 22 0,-21-22 16,1 1-16,-1-1 0,0 1 0,0-22 15,0 22-15,0-22 0,1 21 16,-22 1-16,0-1 0,21 22 0,-21 0 16,0 21-16,0-1 0,0 1 0,0 0 15,-21 21 1,-1 21-16,22 0 0,-21 1 0,0 20 15,0 0-15,0 1 0,0 20 16,21-21-16,-22 22 0,1-1 0,0 1 16,21-22-16,0 22 15,-21-1-15,21-20 0,0 20 0,0-21 16,0 22-16,0-22 0,0 22 0,0-22 16,0 0-16,21 1 0,0-22 15,0 21-15,1-21 0,-1 1 0,21-1 16,-21-21-16,22 21 0,-1-21 15,-21 0-15,21 0 0,1 0 0,-1 0 16,0-21-16,22 0 0,-22-1 0,1 1 16,-1-21-16,0 21 0,22-22 15</inkml:trace>
  <inkml:trace contextRef="#ctx0" brushRef="#br0" timeOffset="12256.4">18732 2604 0,'0'0'0,"22"0"31,-1-22-31,0 22 0,21 0 16,1 0-16,-1 0 0,0 0 15,22-21-15,-22 21 0,22 0 0,20 0 16,-20 0-16,20-21 0,-20 21 16,21 0-16,-22 0 0,1 0 0,-22 0 15,0 0-15,1 0 0,-22 0 16,0 0-16,0 0 0,0 21 0,-21 0 15,21 1 1,-21-1-16,0 21 0,0-21 0,0 0 0,0 22 16,0-1-16,0-21 0,0 22 15,-21-1-15,0 0 0,21 1 16,-21 20-16,21-21 0,-21 22 16,0-1-16,21 1 0,-22-1 0,22 1 15,-21-1-15,0 1 0,21-1 16,-21 1-16,0-1 0,0 1 0,21-1 15,0 22-15,-22-21 0,1 20 0,21-20 16,-21-1-16,21 1 0,0-1 16,-21 1-16,0-1 0,21 1 0,-21-22 15,-1 22-15,1-22 0,0 0 16,0 1-16,0 20 0,0-42 16,-1 22-16,-20-1 0,21-21 0,0 21 0,0-20 15,-22-1-15,22 0 16,0 0-16,0 0 0,0-21 0,-1 21 15,-20-21-15,21 0 0,0 0 0,-22 0 16,22 0-16,-21 0 0,21 0 16,-22 0-16,1 0 0,21 0 0,-21-21 15,20 21-15,1-21 0,0 21 0,0-21 16,21 0-16,0 0 16,0-1-16</inkml:trace>
  <inkml:trace contextRef="#ctx0" brushRef="#br0" timeOffset="12427.54">18944 5059 0,'0'0'0,"0"21"16,0 0 30,-21-21-30</inkml:trace>
  <inkml:trace contextRef="#ctx0" brushRef="#br0" timeOffset="136923.5">4233 7493 0,'0'0'0,"0"-21"0,21 0 16,-21 0-16,0-1 0,0 1 15,0 0-15,0 0 16,0 0-16,0 42 62,0 0-62,0 21 0,0-20 0,0 20 16,0-21-16,0 21 0,0 1 16,0-1-16,0 0 0,0 1 0,0-1 15,0-21-15,0 22 0,0-1 0,0 0 16,-21-21-16,21 22 0,0-22 15,0 0-15,0 0 0,-21 0 0,21 1 16,0-1 0,21-42-1,0 21-15,-21-22 16,22 1-16,-1-21 0,0 21 16,0 0-16,21-22 0,-20 22 0,-1 0 15,0-21-15,0-1 0,21 22 16,-20-21-16,-1 21 0,0-22 0,0 22 15,0 0-15,-21 0 0,21 0 16,-21-1-16,22 22 0,-1 22 16,-21-1-1,0 0-15,0 0 0,0 0 16,0 0-16,0 1 0,0 20 0,0-21 16,0 0-16,0 22 0,21-22 15,-21 0-15,21 0 0,0 21 16,-21-20-16,21-1 0,1-21 0,-1 21 15,0 0-15,0-21 0,0 0 16,0 0-16,1 0 0,20 0 0,-21-21 16,0 0-16,22 21 0,-22-21 15,21-1-15,-21 1 0,22 0 0,-22 0 16,21-21-16,-21 20 0,0-20 0,1 0 16,-1 21-16,0-22 0,-21 1 15,0 0-15,0-1 0,0 1 16,0 0-16,-21-1 0,0 1 15,-1 21-15,1 0 0,0-1 0,0 22 16,0 0-16,0 0 0,-1 0 16,1 0-16,0 0 0,21 22 15,-21-1-15,21 0 0,-21 0 16,0 0-16,21 0 16,0 1-16,0-1 0,0 0 15,21-21-15,0 0 0,0 0 16,0 0-16,0 0 0,1 0 15,-1-21-15</inkml:trace>
  <inkml:trace contextRef="#ctx0" brushRef="#br0" timeOffset="137467.41">5842 6985 0,'0'0'0,"0"-21"0,0 0 0,0 42 47,0 0-47,0 0 0,0 0 16,0 22-16,0-1 0,0 0 15,0 1-15,0-1 0,0 0 16,0 22-16,-21-22 0,21 1 0,0-1 0,-21 21 16,21-41-16,-22 20 15,22 0-15,0 1 0,0-22 0,-21 0 16,21 21-16,-21-21 0,21 1 0,0-1 15,-21-21 1,0 0 0,21-21-1,0-1-15,0 1 16,0 0-16,0-21 0,0 21 0,21-22 16,21 1-16,-21 0 0,1-1 15,20 22-15,-21-21 0,21-1 16,1 1-16,-1 21 0,0 0 0,1 0 15,-22 21-15,21 0 0,1 0 16,-22 0-16,21 21 0,-21 0 0,0 0 16,1 0-16,-1 22 0,0-1 0,-21-21 15,21 21-15,-21 1 0,0-22 16,0 21-16,0-21 0,0 22 0,-21-22 16,21 21-16,-21-21 0,0 1 15,21-1-15,0 0 0,0 0 16,-22-21-16,44-21 47,-1 21-47,0-21 0,0 0 0,0-1 0,22 1 15,-22 0-15</inkml:trace>
  <inkml:trace contextRef="#ctx0" brushRef="#br0" timeOffset="138251.19">6837 7430 0,'0'0'0,"21"-22"0,0 1 0,0 21 0,-21-21 15,0 42 17,0 0-17,0 1-15,0-1 0,0 0 16,-21 21-16,21-21 0,-21 1 16,21-1-16,-21 21 0,21-21 0,0 0 0,0 1 15,0-1-15,0 0 0,0 0 16,0 0-16,0 0 15,21-21-15,0 0 0,0 22 0,0-22 16,1 0-16,-1 0 0,0 0 0,21 0 16,-21 0-16,22-22 0,-22 1 15,21 21-15,-21-21 0,22 0 0,-22 0 16,0 0-16,0-1 0,0 1 16,22 0-16,-43-21 0,21 21 0,0-1 15,0-20-15,-21 21 0,0-21 0,0 20 16,21 1-16,-21 0 0,0 0 15,22 0-15,-22 42 47,0 0-47,0 0 0,-22 0 0,22 22 16,0-22-16,-21 21 0,21 1 16,0-1-16,0-21 0,0 21 0,0 1 15,0 20-15,0-20 0,0 20 0,0-21 16,0 22-16,0 21 0,0-22 15,0 1-15,0-1 0,0 22 0,21-22 16,1 22-16,-22-22 0,21 22 16,0-21-16,-21 20 0,21-20 15,0 20-15,0-20 0,-21 21 0,22-22 16,-1 1-16,0-1 0,-21 1 0,21-1 16,-21 1-16,21-1 0,-21-21 0,0 22 15,0-1-15,0-20 0,0-1 16,0 0-16,0 1 0,0-22 0,-21 21 15,0-21-15,0 1 0,0-1 0,-1-21 16,1 0-16,0 0 0,0 0 16,0 0-16,0 0 0,-22-21 0,22-22 15,-21 22-15,-1-21 0,22-1 0,-21 1 16,0-21-16,20 20 0,1-20 16,-21-1-16,21 1 0,0-1 15,21-20-15,0 20 0,0-21 0,0 1 16,0 20-16,0-20 0,0-1 0,21 0 15,0 22-15,0-22 0,0 22 16,22-1-16,-22 1 0,0 20 0,21-20 16,-21 20-16,1 1 0,20 0 0,-21-1 15,0 22-15,-21-21 0,0 21 16,0-22-16,0 22 0,0 0 0,-21 0 16,0 0-16,-21 0 0</inkml:trace>
  <inkml:trace contextRef="#ctx0" brushRef="#br0" timeOffset="138851.35">2328 7218 0,'0'0'0,"21"-21"0,1 0 0,-22-1 0,0 1 15,0 0-15,0 0 16,0 0-16,21 21 0,-21 21 31,0 21-15,0-21-16,0 43 0,0-22 15,0 22-15,0-22 0,0 22 0,0-1 16,0-21-16,0 22 0,0-22 16,-21 22-16,-1-22 0,22 0 0,-21 1 15,0-1-15,21-21 0,-21 22 16,21-22-16,-21 0 0,21 0 15,0 0-15,21-42 32,0 0-17,0 0-15,0 0 0,1-22 16</inkml:trace>
  <inkml:trace contextRef="#ctx0" brushRef="#br0" timeOffset="139167.69">2815 7726 0,'0'21'15,"0"-42"-15,0 63 0,0-21 16,21-21-16,0 0 16,1 0-1,-1 0-15,0-21 16,0 0-16,0 0 0,-21 0 15,0 0-15,0-1 16,0 1-16,0 0 0,0 0 16,-21 21-1,0 21-15,0 0 16,21 0-16,-21 1 0,21-1 16,0 0-16,0 0 15,0 0-15,21 0 16,0-21-16,0 0 0,0 0 15</inkml:trace>
  <inkml:trace contextRef="#ctx0" brushRef="#br0" timeOffset="139921.26">10816 6795 0,'0'0'0,"0"-22"0,0 1 16,0 0-16,0 0 0,0 0 15,0 0-15,0-1 16,0 44 0,-21-1-16,21 0 15,-21 0-15,21 21 0,0 22 16,0-22-16,-21 1 0,-1 20 0,22 1 15,-21 20-15,0-20 0,21-1 16,-21 1-16,0-1 0,0 1 0,-1-1 16,1-20-16,0 20 0,21-21 0,-21-20 15,0 20-15,0-21 0,21 0 16,0 0-16,-22 1 0,22-1 0,-21-21 16,21-21 15,0-1-31,0 1 0,0 0 0,21 0 15,-21 0-15</inkml:trace>
  <inkml:trace contextRef="#ctx0" brushRef="#br0" timeOffset="140410.98">10499 7197 0,'-22'-43'0,"44"86"0,-44-128 0,1 43 16,0-1-16,0 1 0,21 0 0,0-1 15,0 1-15,0 21 0,0-21 0,0-1 16,0 1-16,21 0 0,0-1 15,0 1-15,22 21 0,-1-22 0,0 22 16,22-21-16,-1 21 0,22 0 16,-21 21-16,20 0 0,-20 0 0,20 0 15,-20 21-15,21 21 0,-43 0 16,21 1-16,-20-1 0,-22 22 16,0-22-16,-21 21 0,0-20 0,0-1 15,-21 0-15,0 22 0,-22-43 16,1 21-16,0 1 0,-22-22 0,22 21 15,-22-21-15,1 1 0,-1-1 16,1 0-16,21 0 0,-22-21 0,22 0 16,-1 0-16,1 0 0,0 0 0,21 0 15,-1 0-15,22-21 16,0 0-16,0 0 16,22 21-1,-1 0-15,0 21 0,0 0 16,0 0-16,0 0 0,1 22 15,20-22-15,-21 21 0,0-21 16,0 22-16,1-22 0,-1 21 0,0-21 16,0 22-16,0-22 0,-21 0 0,21-21 15,1 21-15,-1 0 0,0-21 16,0 0-16,0 0 0,0 0 0,1 0 16,-1 0-16,0 0 0,21 0 0,-21-21 15,1 0-15,-1 0 0,21 21 16,-21-21-16,0-1 0,1 1 0</inkml:trace>
  <inkml:trace contextRef="#ctx0" brushRef="#br0" timeOffset="141087.59">11451 7387 0,'21'0'47,"0"0"-47,1 0 0,-1 0 15,21 0-15,-21 0 16,0-21-16,22 21 0,-22-21 0,21 21 15,-21-21-15,22 0 0,-22 21 0,0-22 16,0 1-16,0 0 0,-21 0 16,0 0-16,-21 21 15,0 0-15,-21 0 0,21 0 16,-22 0-16,1 21 0,21 0 0,-22 0 16,22 22-16,-21-22 0,21 21 15,0 0-15,-1-20 0,1 20 16,21-21-16,-21 21 0,21-20 0,0-1 15,0 21-15,0-21 0,0 0 16,42 1-16,-20-22 0,-1 0 16,0 21-16,21-21 0,-21 0 0,22 0 15,-1 0-15,0 0 0,1 0 16,20-21-16,-20 21 0,-1-22 0,21 1 16,-20 0-16,20 0 0,-20 0 15,-1 0-15,0-1 0,1 1 0,-22-21 16,0 21-16,21-22 0,-21 22 0,-21-21 15,0 0-15,22 20 0,-22-20 16,0 21-16,0 0 0,0 0 16,0-1-16,0 1 0,0 0 15,-22 21 1,22 21-16,-21 0 16,21 1-16,-21 20 0,0 0 0,21 1 15,0-1-15,0 21 0,-21 1 0,21-1 16,-21 1-16,21-1 0,0 22 15,-22 0-15,22-22 0,-21 22 0,0 0 16,0-1-16,0 1 0,21 0 0,-21-1 16,-1 1-16,1 0 0,-21-1 15,21 1-15,0 0 0,-1-1 16,1 1-16,0-22 0,0 22 0,21-21 16,-21-1-16,21 1 0,-21-1 15,21-21-15,0 1 0,0-22 0,0 0 16,0 0-16,0 0 0,0-42 15,0 0-15,21 0 16,0 0-16,-21-22 0,21 1 16,-21 0-16,21-1 0,0-20 0,-21-1 15</inkml:trace>
  <inkml:trace contextRef="#ctx0" brushRef="#br0" timeOffset="141403.41">12319 7451 0,'0'0'0,"0"-43"0,21-20 16,0 21-16,-21-1 0,21 1 0,-21 21 16,22 0-16,-1-1 0,0 1 15,0 0-15,21 0 0,-20 0 0,-1 21 16,21 0-16,0 0 0,-20 0 0,20 0 16,-21 0-16,21 21 0,-20 0 15,-1 0-15,0 22 0,-21-22 0,0 21 16,0 0-16,0 1 0,-21-1 0,0-21 15,-22 22-15,22-1 16,-21-21-16,-1 0 0,1 0 0,-21 1 16,20-1-16,1 0 0,21-21 0,-22 21 15,1-21-15,21 0 0,0 0 16,0 0-16,21-21 16,21 0-1,0 0-15,0 21 16,0-22-16</inkml:trace>
  <inkml:trace contextRef="#ctx0" brushRef="#br0" timeOffset="142222.94">13271 7091 0,'0'-42'15,"0"20"1,-21 22 15,0 0-15,0 0-16,21 22 0,-21-22 15,0 21-15,-1 0 0,1-21 0,21 21 16,-21 0-16,0 0 0,0 22 0,0-22 16,21 0-16,0 21 0,-22-20 15,22 20-15,-21-21 0,21 21 0,0-20 16,0-1-16,0 21 0,0-21 15,0 0-15,0 1 0,0-1 16,21-21-16,1 0 0,-1 0 16,21 0-16,-21 0 0,0 0 15,22 0-15,-1 0 0,-21 0 0,22-21 16,-22-1-16,21 22 0,-21-21 0,0 0 16,22 0-16,-22 0 0,0 0 15,0-22-15,-21 22 0,0-21 0,21-1 16,-21 22-16,0-21 0,0 0 15,0 20-15,0-20 0,-21 21 0,21 0 16,-21 0-16,0-1 0,0 1 0,0 21 16,-1 0-16,1 0 15,0 0-15,0 0 16,0 0-16,21 21 0,0 1 16,0-1-1,-21-21-15,21 21 0,0 0 16</inkml:trace>
  <inkml:trace contextRef="#ctx0" brushRef="#br0" timeOffset="142594.73">13970 7091 0,'0'0'0,"21"0"0,0-21 0,0 21 16,1-21-16,-22-1 0,21 22 16,0 0-16,-21-21 0,21 21 15,-21-21 1,-21 21 46,0 0-15</inkml:trace>
  <inkml:trace contextRef="#ctx0" brushRef="#br0" timeOffset="143207">14097 7260 0,'0'0'0,"-21"0"0,-22 0 31,43-21-31,0 0 16,0 0-16,22 21 0,-1-21 15,0 21-15,0-22 0,0 1 16,0 21-16,22-21 0,-22 0 0,0 21 16,0-21-16,0 0 0,1 21 15,-22-22-15,21 1 0,-21 0 16,-21 21-16,-1 0 15,1 0-15,-21 0 0,21 0 16,-22 0-16,22 0 0,-21 0 0,0 21 16,20 0-16,1-21 0,0 22 15,0-22-15,0 21 0,21 0 16,0 0-16,0 0 0,0 0 16,0 1-16,21-1 0,0 0 15,0-21-15,0 21 0,1 0 0,-1 0 16,21 1-16,-21-1 0,0 0 0,22 0 15,-22-21-15,-21 21 0,0 0 16,21 1-16,-21-1 0,0 0 16,-21-21-16,0 21 0,0-21 0,-22 0 15,1 21-15,0-21 0,20 0 16,-20 0-16,0 0 0,21 0 16,-22 0-16,22 0 0,0 0 15,0 0-15,0-21 0,21 0 16,0 0-16,0 0 15,0-1-15,21 1 16,0 0-16,0 0 0,0 21 0,22-21 16,-22-22-16,21 22 0,-21 0 0</inkml:trace>
  <inkml:trace contextRef="#ctx0" brushRef="#br0" timeOffset="143436.85">14541 7049 0,'0'0'0,"22"0"0,-22 21 15,0 0-15,0 0 16,0 0-16,0 0 0,-22 1 16,22-1-16,0 0 0,-21 0 0,0 21 15,21-20-15,-21-1 0,21 0 16,0 0-16,0 0 0,-21 0 0,21 1 16,0-1-1,21-42 16,-21-1-31,21 1 0,0 0 0,-21 0 16</inkml:trace>
  <inkml:trace contextRef="#ctx0" brushRef="#br0" timeOffset="143787.66">14668 6858 0,'0'0'0,"0"-21"0,0 0 0,0 0 15,-21 21-15,0 0 0,0 0 16,0 0-16,0 0 0,-1 0 15,22 21-15,0 0 0,-21 0 16,21 0-16,0 0 16,0 1-16,0-1 0,21-21 15,1 0-15,-1 21 16,0-21-16,0 0 0,0 0 16,0 0-16,1 0 0,-1-21 15,-21 0-15,21 21 0,0-22 16,0 1-16,-21 0 0,0 0 0,0 0 15,0 0-15,0-1 0,0 1 0,0 0 16,-21 0-16,0 0 0,0 21 16,0-21-16,-1 21 0,1 0 0,0 0 15,0 0-15,0 0 16,0 21-16,-1 0 0,1 0 16,21 0-16,0 0 0,0 1 0,0-1 15,21-21 1,1 0-16,-1 0 0,0 0 0,0 0 0</inkml:trace>
  <inkml:trace contextRef="#ctx0" brushRef="#br0" timeOffset="144063.6">15282 6541 0,'0'0'16,"0"-22"-16,0 1 0,0 0 0,-21 21 31,0 21-31,21 0 0,-21 22 15,0-22-15,-1 21 0,1 22 16,0-22-16,0 0 0,0 22 0,0-22 16,-1 22-16,22-22 0,-21 0 15,0 22-15,21-22 0,-21 22 16,21-22-16,0 0 0,0-20 0,0 20 16,0-21-16,0 0 0,0 0 0,0 1 15,0-1 1,21-21-1,-21-21-15,0-1 16,0 1-16,0 0 0</inkml:trace>
  <inkml:trace contextRef="#ctx0" brushRef="#br0" timeOffset="144543.32">14817 7112 0,'0'0'0,"0"-42"31,21 42-15,0 0-16,21 0 0,-21-21 0,22 21 15,-1 0-15,22-22 0,-22 22 0,21 0 16,-20-21-16,20 21 0,-20 0 16,20 0-16,-21-21 0,1 21 0,-1 0 15,-21 0-15,0 0 0,1 0 0,-1 0 16,-21 21 0,0 0-16,-21 1 0,-1-1 15,1 0-15,0 21 0,21-21 16,-21 22-16,0-22 0,0 21 15,21-21-15,0 22 0,-22-22 0,22 0 16,0 0-16,0 0 0,0 1 16,0-1-16,22 0 0,-1-21 15,0 21-15,0-21 0,0 0 0,0 0 16,1 0-16,-1 0 0,21-21 16,-21 0-16,0 0 0,1-1 0,20 1 15,-21 0-15,0-21 0,-21 21 0,0-22 16,21 1-16,-21 0 0,0-1 15,0 22-15,0-21 0,-21 21 0,0-1 16,0-20-16,-21 42 0,20-21 16,-20 21-16,21 0 0,-21 0 15,20 0-15,-20 0 0,21 0 0,0 21 16,0 0-16,-1-21 0,1 21 16,21 1-16,0-1 0,0 0 0,0 0 15,0 0-15,0 0 0,21-21 0,1 22 16,-1-1-16,0-21 0,0 0 15,21 21-15</inkml:trace>
  <inkml:trace contextRef="#ctx0" brushRef="#br0" timeOffset="145431.51">15917 7070 0,'0'0'0,"0"-21"0,0-1 0,0 1 16,0 0-16,0 0 15,21 21-15,1 0 16,-1-21-16,0 21 0,0 0 0,0 0 16,22 0-16,-22 21 0,0-21 15,21 21-15,1 0 0,-22 0 0,0 1 16,21 20-16,-21-21 0,1 21 0,-22-20 16,0 20-16,0-21 0,0 21 15,0-20-15,0-1 0,0 21 0,-22-21 16,1 0-16,0-21 15,0 0-15,0 0 16,0 0-16,-1 0 0,22-21 16,0 0-1,0 0-15,0 0 0,22 0 0,-1-22 16,0 22-16,0-21 0,0 21 0,0-1 16,22-20-16,-1 21 0,-21-21 15,22 20-15,-1 1 0,0 0 0,1 0 16,-22 0-16,21 21 0,0-21 0,-20 21 15,-1 0-15,0 0 0,0 0 16,-21 21 0,0 0-16,0 0 15,0 0-15,0 0 0,-21 1 16,0-1-16,0 0 0,-1 0 0,22 21 16,0-20-16,-21-1 0,21 21 0,0-21 15,0 0-15,0 1 0,0-1 16,0 0-16,21-21 0,1 21 0,-1-21 15,0 0-15,0 0 0,21 0 16,-20 0-16,-1 0 0,21 0 0,0 0 16,1-21-16,-22 0 0,21 0 0,1-1 15,-22 1-15,21 0 0,-21-21 16,0 21-16,1-22 0,-1 22 0,0 0 16,0-21-16,-21 20 0,0 1 15,0 0-15,21 21 0,-21-21 16,0 42-1,-21 0-15,21 0 16,-21 22-16,0-22 0,0 21 16,-1 22-16,22-22 0,-21 22 0,21-1 15,-21 1-15,21-1 0,-21 1 0,21-1 16,0 22-16,0-22 0,0 22 16,0 0-16,0 20 0,0-20 0,0 0 15,0-1-15,0 1 0,0 0 0,0-1 16,0 1-16,-21 0 0,21-1 15,-21-20-15,21-1 0,-22 1 16,1-1-16,0 1 0,-21-22 0,21-21 16,-22 22-16,22-22 0,-21-21 15,-1 0-15,22 0 0,-21 0 0,0 0 16,20 0-16,-20-21 0,0 0 0,21-22 16,-1 1-16,1 0 0,0-1 15,0-20-15,21-1 0,-21 1 0,21-1 16,0-20-16,0 20 0,21-21 0,0 1 15,0-1-15,22 0 0,-1 1 16</inkml:trace>
  <inkml:trace contextRef="#ctx0" brushRef="#br0" timeOffset="145824.68">18669 6964 0,'0'0'0,"0"-21"0,0 0 0,0-1 0,-21 1 16,21 0-16,0 0 0,0 0 16,0 0-16,0-1 0,0 1 15,21-21-15,-21 21 0,42 0 16,-21-1-16,1 1 0,20 0 0,-21 21 15,21 0-15,1 0 0,-1 0 0,-21 0 16,0 0-16,22 21 0,-22 0 16,-21 22-16,0-22 0,0 21 0,0-21 15,0 22-15,-21-1 0,0 0 16,-1-20-16,-20 20 0,21-21 0,-21 21 16,-1-20-16,1-1 0,0 21 15,-1-21-15,22 0 0,-21 1 0,21-1 16,-1-21-16,1 21 0,21 0 0,0 0 15,0 0 1,0 1-16,0-1 0,0 0 16</inkml:trace>
  <inkml:trace contextRef="#ctx0" brushRef="#br0" timeOffset="146071.07">18584 7662 0,'0'0'0,"0"22"0,0 41 31,21-63-31,1 0 16,-1 0-16,0 0 0,0 0 0,0 0 16,0-21-16,1 21 0,-1-21 0,-21 0 15,0-1 1,0 1-16,0 0 0,-21 21 16,-1 0-1,1 0-15,0 0 16,0 0-16,0 0 15,0 21 1,-1-21-16,1 0 0,0 21 16</inkml:trace>
  <inkml:trace contextRef="#ctx0" brushRef="#br0" timeOffset="158036.2">1609 9483 0,'0'-21'0,"0"-1"0,0 1 0,-22 21 16,22-21-16,0 0 0,-21 0 0,0 0 15,0-1-15,0 22 16,0 0-16,-1-21 0,1 21 15,0 0-15,0 0 0,0 21 0,21 1 16,-21-1-16,-1 0 0,1 21 16,0 1-16,0-1 0,0 0 15,0 22-15,-1-22 0,22 22 0,-21-22 16,0 21-16,0-20 0,0-1 16,21 0-16,0-20 0,0-1 0,0 21 15,0-21 1,21-21-16,0 0 15,0 0-15,0-21 0,1 0 16,-1 0-16,0-22 0,0 22 0,0-21 16,0 0-16,1-1 0,-1-20 15,0 20-15,0-20 0,0 21 0,-21-22 16,21 22-16,1-22 0,-22 22 16,0 0-16,21-1 0,-21 22 0,21-21 15,-21 21-15,0 42 16,0 0-16,0 0 15,0 0-15,0 22 0,0-1 16,0 0-16,0 1 0,0 20 16,0-21-16,0 1 0,0-1 15,-21 22-15,0-22 0,21 0 0,-22-21 16,22 22-16,0-22 0,0 0 16,0 0-16,0 0 0,-21-21 31</inkml:trace>
  <inkml:trace contextRef="#ctx0" brushRef="#br0" timeOffset="158535.94">1164 9779 0,'0'0'0,"-21"0"0,0 0 16,42 0 15,0 0-31,0 0 16,0 0-16,22 0 0,-1 0 0,0 0 15,1 0-15,-1 0 0,0-21 16,22 21-16,-22-21 0,1 21 0,20-21 16,-21-1-16,1 1 0,-1 0 15,0 0-15,1 0 0,-22 0 0,21-1 16,-21 22-16,1-21 0,-22 0 16,0 0-16,0 0 15,-22 21 1,1 0-16,0 0 15,-21 42-15,21-42 16,-1 21-16,22 0 0,0 1 0,-21-1 16,21 0-16,0 0 0,0 0 15,0 0-15,0 1 0,21-22 0,-21 21 16,22 0-16,-1-21 0,0 21 16,0-21-16,0 21 0,0-21 0,1 21 15,-1-21-15,0 22 0,-21-1 16,21-21-16,-21 21 0,0 0 15,-21-21-15,0 21 16,0-21-16,-1 0 0,-20 21 0,21-21 16,0 0-16,0 0 0,-1 0 15,1 0-15,0 0 0,0 0 16,0 0-16,0 0 0,21-21 16,0 0-16,0 0 15,42 21-15,-21-21 0,0 0 16,0 21-16,22-22 0</inkml:trace>
  <inkml:trace contextRef="#ctx0" brushRef="#br0" timeOffset="158899.73">2963 9525 0,'0'0'0,"0"-21"0,0 0 16,0 0-16,0-1 0,0 44 31,0-1-15,0 0-16,0 21 0,0 1 0,0-1 15,0 0-15,0 22 0,0-22 16,0 22-16,0-1 0,-21 1 0,0 20 16,21 1-16,-21 0 0,0 20 15,-1 1-15,1-21 0,0 21 0,0 0 16,0-1-16,0 1 0,-1 0 0,1 0 15,-21-21-15,21 20 16,0-20-16,-1-21 0,1-1 0,0 1 16,0-22-16,21 0 0,0-21 0,0 1 15,0-65 1,0 22-16,21-21 0,0-1 16,0 1-16,1-43 0,-1 22 15,0-22-15,0 1 0,0-1 0,22 0 16</inkml:trace>
  <inkml:trace contextRef="#ctx0" brushRef="#br0" timeOffset="159207.71">2963 9864 0,'0'0'0,"0"-43"0,-21 1 0,21 0 16,-21 21-16,0-22 0,21 22 16,0 0-16,0-21 0,0 20 0,0 1 15,0 0-15,0 0 16,21 21-16,21-21 0,-21 21 0,22 0 15,-1 0-15,0 0 0,1 0 0,-1 0 16,0 0-16,-20 21 0,20 0 16,-42 0-16,0 22 0,0-22 0,0 21 15,0-21-15,-42 22 0,20-22 16,-20 0-16,0 21 0,21-21 0,-22 1 16,1-1-16,21-21 0,0 21 15,-22 0-15,22-21 16,42 0 15,0-21-31,1 21 0,-1-21 16,0 21-16,0-21 0,0-1 0</inkml:trace>
  <inkml:trace contextRef="#ctx0" brushRef="#br0" timeOffset="159583.5">3450 9716 0,'42'0'32,"-20"0"-32,-1 0 0,-21-22 15,21 1-15,0 21 0,0-21 0,22 0 16,-22 0-16,0 0 0,21-1 16,-21 1-16,1 0 0,20 0 0,-42 0 15,21 21-15,-21-21 0,21-1 0,-42 22 31,0 0-31,0 0 0,0 0 16,-1 22-16,1-1 0,0 0 16,-21 0-16,21 0 0,-1 0 15,22 22-15,0-22 0,-21 0 0,21 0 16,0 22-16,0-22 0,0 0 16,0 0-16,0 0 0,0 0 15,21 1-15,1-22 0,-1 0 16,0 0-16,0 0 0,0 0 15,22 0-15,-22 0 0,0 0 0,0 0 16,21-22-16,-20 22 0,-1-21 16,0 0-16,0 0 0</inkml:trace>
  <inkml:trace contextRef="#ctx0" brushRef="#br0" timeOffset="159939.29">4064 9546 0,'0'-21'0,"0"42"0,0-63 0,0 21 16,21 21-1,-21-21 1,21 21-16,0 0 0,1 0 16,-1 0-16,0 0 0,0 0 15,21 0-15,-20 21 0,20 0 0,-21 0 16,21 0-16,-20 0 0,-1 1 0,0-1 16,0 0-16,-21 0 0,0 0 15,0 0-15,0 22 0,0-22 16,-21-21-16,0 21 0,0 0 0,21 0 0,-22-21 15,1 0-15,21 22 16,-21-22-16,0-22 16,21 1-1,0 0-15,0 0 0,0 0 16,0 0-16,0-1 0,0-20 0,0 21 16,21 0-16,0 0 0,-21-1 15,21 1-15,-21 0 0,22 0 0,-1 21 16,0 0-16,-21-21 0,21 21 0,0 0 15,0 0 1,1 0-16</inkml:trace>
  <inkml:trace contextRef="#ctx0" brushRef="#br0" timeOffset="161072.45">5905 9398 0,'0'0'0,"22"-21"16,-22 0-16,21 0 0,0-1 0,-21 1 16,0 0-16,21 0 0,-21 0 15,21 0-15,-21-1 0,0 1 0,0 0 16,0 0-16,0 42 31,0 21-31,-21-20 16,0 20-16,0-21 0,21 21 0,-21 1 15,-1-1-15,1 22 0,0-22 16,0 0-16,0 1 0,0-1 0,-1 0 16,22 1-16,-21-1 0,21-21 0,-21 0 15,21 0-15,0 1 0,0-1 16,0-42 15,-21-1-31,0 22 16</inkml:trace>
  <inkml:trace contextRef="#ctx0" brushRef="#br0" timeOffset="161659.03">5419 9610 0,'-22'0'0,"44"0"0,-44-21 15,22-1-15,22 1 16,-1 21-1,0-21-15,21 21 0,-21 0 0,22-21 16,-1 21-16,22-21 0,-22 21 0,21-21 16,1-1-16,-22 22 0,22-21 15,-1 0-15,-20 0 0,20 0 0,-21 0 16,1-1-16,-22-20 0,21 21 0,-21 0 16,1 0-16,-1-1 0,-21 1 15,0 0-15,0 0 0,0 0 16,0 0-16,-21 21 0,-1 0 15,1 0 1,0 21-16,21 21 16,-21-21-16,21 0 0,0 22 0,0-22 15,-21 21-15,21 1 0,-21-22 16,21 21-16,-22 0 0,22 1 0,-21-1 16,21 0-16,-21 1 0,21-1 0,-21-21 15,21 22-15,-21-22 0,21 0 16,-21 0-16,21 0 0,0 0 15,0-42 1,0 0 0,0 0-16,0 0 0,21 0 15,0-1-15,0-20 0,0 0 0,0 21 16,1-22-16,-1 22 0,21-21 0,0 21 16,-20-1-16,20 1 0,0 0 15,1 21-15,-22 0 0,21 0 0,-21 0 16,22 21-16,-43 0 0,21 1 0,-21-1 15,0 0-15,0 0 0,0 21 16,0-20-16,-21-1 0,21 21 0,-22-21 16,1 22-16,0-22 0,0 0 0,21 0 15,-21 0-15,21 0 16,21-21 15,-21-21-31,21 21 0,0-21 16,0 0-16,-21 0 0,22 21 0</inkml:trace>
  <inkml:trace contextRef="#ctx0" brushRef="#br0" timeOffset="161951.01">6710 9589 0,'63'-43'31,"-63"22"-15,21 21-16,1-21 0,-1 0 15,0 21-15,-21-21 0,21-1 16,-21 1-16,0 0 15,-21 21 17,0 0-32,0 0 0,-1 21 15,1 0-15,0 1 0,21-1 16,-21 0-16,0 0 0,21 0 0,-21 0 16,21 1-16,0-1 0,0 0 0,0 0 15,0 0-15,0 0 0,0 1 16,0-1-16,21 0 0,0-21 15,21 0-15,-21 0 0,1 0 0,20 0 16,0 0-16,-21 0 0,22 0 16,-1 0-16</inkml:trace>
  <inkml:trace contextRef="#ctx0" brushRef="#br0" timeOffset="163275.68">7747 9483 0,'0'0'0,"-21"-21"16,21-1-16,0 1 16,0 0-16,21 0 0,-21 0 15,21 0-15,0-1 0,22 22 0,-22-21 16,21 0-16,-21 21 0,22 0 16,-1-21-16,0 21 0,1 0 15,-22 0-15,21 21 0,-21 0 0,0 0 0,1 1 16,-1-1-16,-21 0 15,0 0-15,0 21 0,0-20 0,0-1 16,0 21-16,-21-21 0,21 22 0,-22-22 16,1 0-16,0 0 0,0 0 15,0-21-15,0 0 16,21-21 0,0 0-16,0 0 0,0-22 15,0 22-15,21 0 0,0 0 16,0 0-16,-21-22 0,21 22 0,0 0 15,1-21-15,-1 21 0,0-1 0,21 1 16,-21 0-16,1 0 0,-1 0 16,0 0-16,21-1 0,-21 22 15,1 0-15,-1 0 0,0 0 16,0 0-16,-21 22 16,0-1-16,0 0 15,0 0-15,0 0 0,0 0 0,-21 1 16,0 20-16,21-21 0,0 0 15,0 22-15,-21-22 0,21 0 0,-22 0 16,22 0-16,0 0 0,0 1 0,0-1 16,0 0-16,22-21 15,-1 0-15,0 0 0,0 0 16,0 0-16,0-21 0,1 0 0,20 21 16,-21-22-16,21 1 15,-20-21-15,20 21 0,-21 0 0,21-1 16,-20 1-16,20 0 0,-21 0 0,0-21 15,-21 20-15,21 1 0,-21 0 0,22 21 16,-22-21-16,0 42 31,0 0-31,0 0 16,-22 1-16,22-1 16,-21 21-16,21-21 0,-21 0 0,21 1 15,0-1-15,0 0 0,0 0 16,0 0-16,0 0 0,0 1 15,21-22-15,0 21 0,1-21 16,-1 0-16,0 0 0,21 0 0,-21 0 16,1-21-16,20-1 0,-21 1 15,21 0-15,-20 0 0,-1 0 0,21-22 16,-21 22-16,0 0 0,22-21 0,-22 21 16,-21-22-16,21 1 0,0 21 15,0-22-15,-21 1 0,0 0 0,0-1 16,22 22-16,-22-21 0,0 21 0,0-22 15,0 22-15,0 0 16,0 42 0,-22 0-16,22 1 0,-21 20 15,21-21-15,0 21 0,-21 1 0,0-1 16,21 0-16,0 1 0,0-1 16,-21 0-16,21 1 0,0-22 0,0 21 15,0 1-15,0-22 0,0 0 0,0 21 16,21-21-16,-21 1 0,21-22 15,0 21-15,0-21 0,22 0 0,-22 0 16,21 0-16,-21 0 0,22-21 0,-1-1 16,-21 1-16,22 0 0,-1 0 15,0 0-15,1 0 0,-22-1 0,21 1 16,-21-21-16,0 21 0,1 0 0,-22-1 16,0-20-16,0 21 0,0 0 15,0 0-15,-22 21 16,1 0-16,-21 0 0,21 21 15,0-21-15,-1 21 0,1 0 0,0 0 16,0 22-16,21-22 0,0 0 16,0 0-16,0 0 0,0 0 0,0 1 15,0 20-15,0-21 0,0 0 16,21 0-16,0 1 0,0-22 0,22 21 16,-22-21-16,21 0 15,1 0-15,-22 0 0,21 0 0,0 0 16,1 0-16</inkml:trace>
  <inkml:trace contextRef="#ctx0" brushRef="#br0" timeOffset="164179.72">11134 9229 0,'0'0'0,"0"-21"0,-22-43 31,1 64-31,0 0 0,0 0 16,0 0-16,0 0 16,-1 0-16,1 0 0,0 21 15,0 0-15,0 1 0,0-1 0,-1 21 16,1-21-16,0 0 0,0 22 16,21-22-16,0 0 0,-21 21 0,21-20 15,0-1-15,0 0 0,0 0 0,0 0 16,21 0-16,0-21 0,0 0 15,0 22-15,1-22 0,20 0 0,-21 0 16,21 0-16,-20-22 0,20 1 0,-21 21 16,21-21-16,-20 0 0,20 0 15,-21 0-15,0-1 0,0-20 0,1 21 16,-22 0-16,0 0 0,0-1 16,0-20-16,0 21 0,0 0 0,-22 0 15,1-1-15,0 1 0,0 0 16,0 0-16,0 21 0,21-21 15,21 21 17,0 0-32,21 0 0,-21 0 0,22 0 15,-22 0-15,21 0 0,1 0 0,-22 0 16,21 0-16,0-21 0,-20-1 16,20 22-16,-21-21 0,21 21 0,-20-21 15,-1 0-15,0 21 0,0-21 0,0 21 16,-21-21-16,21 21 0,-21-22 15,0 44 17,0-1-32,0 0 0,-21 21 15,21-21-15,0 22 0,-21-1 16,21 0-16,-21 22 0,21-22 0,0 22 16,0-1-16,0 1 0,0-1 0,0 1 15,0 20-15,0 1 0,0 0 16,0-1-16,0 1 0,0 0 0,0-1 15,21 22-15,-21-21 0,0 21 0,21-22 16,-21 22-16,0-21 0,0 0 0,0 20 16,0-20-16,0 0 15,0-1-15,0 1 0,0-21 0,0-1 16,0 1-16,0-22 0,0 0 0,0-21 16,0 1-16,0-1 0,-21-21 15,0 0-15,0-21 0,0-1 16,21-20-16,0 0 0,-22-1 15,1-20-15,21-1 0,-21 1 0,21-1 16,0-20-16,0-1 0,-21 0 0,21 1 16,0-22-16,0 0 0,0 0 0,0 0 15,0 22-15,0-22 16,21 21-16,0 1 0,0-1 0,1 0 0,-1 22 16,21-1-16,-21 1 0,22-1 15,-1 22-15,0 0 0,1-1 0,-1 22 16,0-21-16,22 21 0,-22-1 15,0 1-15,1 0 0,-1 21 0,0 0 16</inkml:trace>
  <inkml:trace contextRef="#ctx0" brushRef="#br0" timeOffset="165735.74">13187 9377 0,'42'-85'31,"-84"170"-31,105-191 0,-42 85 0,-21 0 16,0 0-16,0-1 0,22 1 15,-22 0-15,0 0 0,0 0 0,0 0 16,0-1-16,0 1 0,0 0 15,-22 21-15,1 0 0,0 0 16,0 0-16,-21 21 0,20-21 16,-20 21-16,21 22 0,-21-22 0,-1 0 15,22 21-15,-21 1 0,21-22 16,-1 21-16,1 1 0,0-22 0,0 0 16,21 21-16,0-21 0,0 1 0,0-1 15,0 0-15,21-21 16,0 21-16,0-21 0,1 0 0,20 0 15,-21-21-15,21 21 0,-20-21 0,20 0 16,-21-1-16,21 1 0,-20 0 16,-1 0-16,21 0 0,-21 0 0,0-22 15,1 22-15,-1-21 0,0 21 0,0-22 16,0 22-16,0-21 0,-21 21 16,0-1-16,0 1 0,0 0 15,0 42 1,0 0-16,0 1 0,0 20 15,0-21-15,0 0 0,0 22 16,0-22-16,0 0 0,0 0 0,0 21 16,0-20-16,22-1 0,-1-21 0,-21 21 15,21 0-15,0-21 0,0 0 16,0 21-16,1-21 0,-1 0 16,0 0-16,0 0 0,21-21 0,-20 0 15,-1 0-15,0 0 0,21-1 16,-21 1-16,1 0 0,-1 0 15,21-21-15,-21 20 0,0-20 0,1 0 16,-1-1-16,-21 22 0,21-21 0,0 21 16,-21-22-16,21 22 0,-21 0 15,0 42 1,0 0-16,0 22 0,-21-22 16,0 0-16,21 21 0,-21 1 15,21-22-15,0 21 0,0-21 0,0 22 16,0-22-16,0 0 0,0 0 0,0 0 15,0 1-15,0-1 0,21-21 16,0 21-16,0-21 16,0 0-16,1 0 0,-1 0 0,0 0 15,0-21-15,0 0 0,0 21 0,1-22 16,-1-20-16,0 21 0,0 0 16,0 0-16,0-22 0,-21 22 0,22-21 15,-1 21-15,-21-1 0,21-20 0,-21 21 16,0 42 15,0 0-31,0 0 0,0 22 0,0-22 16,0 0-16,-21 0 0,21 22 0,0-22 15,0 0-15,0 0 0,0 0 16,0 0-16,0 1 0,21-22 16,0 21-16,0-21 0,0 0 15,1 0-15,-1 0 0,21 0 16,-21 0-16,0 0 0,1 0 0,-1-21 15,21-1-15,-21 1 0,0 0 0,1-21 16,-1 21-16,0-22 0,0 1 0,0 0 16,0-22-16,1 22 0,-1-22 15,0 22-15,-21-22 0,21 22 0,-21 0 16,21-1-16,-21 1 0,0 21 16,21 0-16,-21 0 0,0-1 0,0 44 15,0-1 1,0 0-16,-21 0 0,21 21 0,-21 1 15,0 20-15,21-20 16,0 20-16,-21-21 0,0 22 0,21-22 16,-22 1-16,22 20 0,0-21 0,0-20 15,0 20-15,0-21 0,0 21 16,0-20-16,0-1 0,0 0 0,0 0 16,22-21-16,-1 0 0,0 0 15,0 0-15,0 0 0,0 0 0,1 0 16,20-21-16,-21 0 0,21 0 15,1-1-15,-1 1 0,0 0 0,-20 0 16,20 0-16,0-22 0,-21 22 0,22 0 16,-22 0-16,0 0 15,-21 0-15,0-1 0,21 22 0,-21 22 32,-21-1-32,0 0 0,0 0 15,21 0-15,-21 22 0,-1-22 0,22 0 16,-21 0-16,21 0 0,0 0 0,0 1 15,0-1-15,0 0 0,0 0 0,43-21 16,-22 21-16,0-21 0,0 0 16,0 0-16,0 0 0,22 0 0,-22 0 15,0 0-15,21-21 0,-20 0 0,-1 21 16,0-21-16,0 0 0,0-1 16,0 1-16,-21-21 0,0 21 15,0-22-15,0 22 0,0-21 0,0 21 16,0-22-16,-21 22 0,0 0 15,21 0-15,-21 0 0,-21 0 0,20 21 16,1 0-16,0 0 0,-21 0 0,21 0 16,-1 0-16,1 0 0,0 21 15,0-21-15,0 21 0,0-21 0,-1 21 16,1-21-16,0 0 0</inkml:trace>
  <inkml:trace contextRef="#ctx0" brushRef="#br0" timeOffset="165915.64">14711 8975 0,'0'0'0,"0"-43"31,21 43-31,-21-21 16,21 21-16,21 0 0,-20 0 0,20 0 15,0 0-15,1-21 0,20 21 16,-21 0-16,1 0 0,20 0 0,-20-21 15</inkml:trace>
  <inkml:trace contextRef="#ctx0" brushRef="#br0" timeOffset="166831.19">15769 9144 0,'0'0'0,"0"-21"0,0 0 16,0 0-16,0-1 0,0 44 46,0-1-46,0 0 0,21 21 16,-21-21-16,0 22 0,0-22 0,0 21 16,0-21-16,0 1 0,0 20 15,-21-21-15,0 0 0,21 0 0,-21 1 16,21-1-16,-21 0 0,-1-21 16,22-21 15,0 0-31,0-1 0,0 1 15,0 0-15,0-21 0,0 21 16,22-1-16,-1 1 0,0-21 16,-21 21-16,21 0 0,0-22 0,0 22 0,22 0 15,-22 0-15,0 0 16,21-1-16,-20 22 0,20 0 0,-21 0 16,0 0-16,22 22 0,-22-1 0,0 0 15,0 0-15,0 0 0,0 0 16,-21 22-16,0-22 0,0 0 0,0 21 15,0-20-15,0-1 0,0 0 0,0 0 16,0 0-16,0 0 0,-21 1 0,21-1 16,-21-21-16,0 21 15,0-21 1,0-21 0,21 0-16,0-1 0,0 1 15,0 0-15,21 0 0,0 0 16,21 0-16,-21-22 0,1 22 0,20 0 15,0-21-15,1 20 0,-1-20 16,0 21-16,1 0 0,-1 21 0,0-21 16,1 21-16,-22 0 0,21 0 0,-21 21 15,0 0-15,1 0 0,-22 0 16,0 0-16,0 22 0,0-22 0,0 0 16,0 0-16,0 0 0,-22 22 0,1-22 15,0-21-15,0 21 0,0 0 16,21 0-16,-21-21 15,21 22-15,21-22 16,0 0 0,0 0-16,0-22 0</inkml:trace>
  <inkml:trace contextRef="#ctx0" brushRef="#br0" timeOffset="167307.92">17230 9186 0,'0'0'0,"42"-21"0,-21 0 0,0 0 0,-21 0 15,0 0-15,0-1 0,0 1 16,0 0-16,-21 21 16,0 0-16,-21 0 15,20 0-15,1 21 0,-21 0 0,21 1 16,0-1-16,-22 0 0,22 0 16,0 21-16,0-20 0,0 20 0,21-21 15,0 0-15,-22 0 0,22 1 0,-21-1 16,21 0-16,0 0 0,0 0 15,21-21 1,1 0-16,-1 0 0,0 0 16,0 0-16,0 0 0,0-21 15,1 0-15,-1 0 0,21 0 0,-21-1 16,0 1-16,22 0 0,-22-21 16,0 21-16,0-22 0,22 22 15,-22-21-15,-21 21 0,21-1 0,0 1 16,-21 0-16,21 0 0,-21 42 31,0 0-31,0 0 0,-21 1 0,0 20 16,0-21-16,21 21 0,-21-20 0,21 20 15,0-21-15,0 0 0,0 0 16,0 1-16,0-1 0,0 0 0,0 0 16,21-21-16,-21 21 0,21-21 0,0 0 15,0 0-15,22 0 0,-22 0 0,0 0 16,0 0-16,21-21 15,-20 0-15,-1 21 0,0-21 0,21 0 16,-21-1-16</inkml:trace>
  <inkml:trace contextRef="#ctx0" brushRef="#br0" timeOffset="167563.48">18013 8784 0,'0'0'16,"21"-42"-16,0 21 0,0 0 0,-21-1 15,0 1-15,0 0 0,0 42 16,0 0-1,-21 1-15,0 20 0,21 0 16,-21 1-16,0-1 0,-1 0 0,22 1 16,-21-1-16,0 21 0,0-20 15,21-22-15,-21 21 0,0 1 16,21-22-16,0 21 0,0-21 0,-22 0 16,22 1-16,0-1 0,0 0 15,0 0-15,22-21 31,-1 0-31,0 0 0,0-21 0,0 0 16,0 0-16,1 21 0</inkml:trace>
  <inkml:trace contextRef="#ctx0" brushRef="#br0" timeOffset="167815.23">18478 9017 0,'0'0'0,"22"0"0,-22-21 0,0 42 16,0 0-1,-22-21-15,1 21 0,21 22 16,-21-22-16,0 0 0,0 0 0,0 0 16,-1 1-16,1-1 0,21 0 0,-21 0 15,0 0-15,21 0 0,-21-21 0,21 22 16,0-1-16,0 0 16,21-21-1,0 0-15,21 0 16,-20 0-16,20 0 0,0 0 15,1-21-15,-1 0 0,0 21 0,1-22 16,-1 1-16,0 0 0,1 0 0</inkml:trace>
  <inkml:trace contextRef="#ctx0" brushRef="#br0" timeOffset="168435.34">18902 9144 0,'0'0'0,"21"-21"0,0 21 0,-21-21 16,-21 21 0,0 0-16,0 21 15,-1 0-15,22 0 0,-21-21 16,0 21-16,0 1 0,0-1 0,21 0 15,-21 0-15,21 0 0,0 0 0,0 1 16,0-1-16,0 0 16,0 0-1,21-21-15,0 0 16,0 0 0,-21-21-16,0 0 15,21 0-15,-21-1 0,0 1 16,21 0-16,-21 0 0,0 0 0,22-22 15,-1 22-15,-21-21 0,21 21 16,0 0-16,0-22 0,0 22 0,1 0 16,20 0-16,-21 21 0,0 0 0,22 0 15,-22 0-15,21 0 0,-21 0 16,22 21-16,-22 0 0,21 0 16,-21 0-16,0 22 0,1-22 0,-22 21 15,0-21-15,0 1 0,0 20 16,0-21-16,0 0 0,0 0 0,-22 1 15,1-1-15,0 0 0,0 0 0,0-21 16,0 21-16,-1-21 0,1 0 16,0 0-1,21-21-15,0 0 0,0 0 16,0 0-16,0-1 0,21 1 0,0 0 16,1-21-16,20 21 0,0-22 15,1 1-15,-1 21 0,0-22 0,22 1 16,-1 21-16,-20-21 0,20 20 15,-21 22-15,22 0 0,-22 0 16,1 0-16,-1 0 0,-21 0 0,21 22 16,-20 20-16,-22-21 0,0 0 0,0 22 15,0-22-15,0 21 0,0 0 0,0-20 16,-22-1-16,1 21 0,0-21 16,0 0-16,0 1 0,0-1 0,-1-21 15,1 21-15,0 0 0,0-21 16,0 0-16,0 0 15,-1 0-15,1-21 16,21 0-16</inkml:trace>
  <inkml:trace contextRef="#ctx0" brushRef="#br0" timeOffset="168619.23">19262 8763 0,'0'0'16,"0"-21"-16,-22 0 0,1 0 0,21-1 15,-21 22-15,0 0 16,0 0 0,0 0-16,21 22 0,-22-1 15,1 0-15,0-21 0,0 0 16,-21 21-16,20-21 16</inkml:trace>
  <inkml:trace contextRef="#ctx0" brushRef="#br0" timeOffset="168779.07">17928 8932 0,'0'0'0,"-42"0"0,-1 0 16,22 0-16,0 22 0,42-22 31,0 0-31,22 0 0,-22 0 16,21 0-16,22 0 0,-22 0 15,22 0-15,-1 0 0,1 0 0,-1 0 16,1 0-16</inkml:trace>
  <inkml:trace contextRef="#ctx0" brushRef="#br0" timeOffset="169619.37">21188 8954 0,'21'-22'0,"-42"44"16,63-86-16,-21 43 0,0-21 0,1 20 0,-1-20 16,0 21-16,-21 0 0,0 0 15,21-1-15,-21 1 0,0 0 0,21 21 16,-21 21 0,0 0-16,0 1 0,0-1 15,0 21-15,-21 0 0,0 1 16,21 20-16,-21-20 0,0-1 0,-1 0 15,22 1-15,-21-1 0,0 0 0,0-21 16,0 22-16,0-22 0,21 0 16,0 0-16,-22 0 0,22 1 0,22-44 47,-22 1-47,42 0 0,-21 0 0,0 0 15,0 0-15,22-22 0,-1 22 0,-21-21 16,22-1-16,-1 1 0,0 0 15,-21-1-15,22 1 0,-22 21 16,21-21-16,-21 20 0,-21 1 0,22 21 16,-22 21-1,0 1-15,0-1 0,0 0 0,0 21 16,-22 1-16,1-22 0,21 21 0,-21 0 16,0-20-16,21 20 0,0 0 15,0-21-15,0 1 0,0 20 0,0-21 16,0 0-16,21 0 0,0 1 15,0-22-15,1 0 0,20 0 16,-21 0-16,21 0 0,-20 0 0,20-22 16,0 1-16,1 0 0,-22 0 15,21 0-15,0-22 0,-20 1 16,-1 0-16,0-1 0,0 1 0,0-21 16,0-1-16,-21 22 0,22-1 0,-22 1 15,0 0-15,0-1 0,0 22 16,0 0-16,0 0 0,-22 21 15,1 0-15,0 0 0,21 21 16,-21-21-16,0 21 0,21 0 16,-21 1-16,21-1 0,0 0 0,0 21 15,0-21-15,0 1 0,0-1 0,0 21 16,0-21-16,0 0 16,21 1-16</inkml:trace>
  <inkml:trace contextRef="#ctx0" brushRef="#br0" timeOffset="169907.21">22288 9102 0,'0'0'0,"22"21"0,-1-21 16,0 0-16,0 0 0,0 0 0,0 0 16,1 0-16,-1 0 0,21-21 15,-21 21-15,22-21 0,-22-1 0,21 22 16,0-21-16,-20 0 0,-1 0 0,0 0 16,0 0-16,-21-1 0,0 1 15,0 0-15,0 0 16,-42 21-16,21 0 0,-1 0 15,-20 0-15,21 0 0,-21 21 16,20 0-16,-20 0 0,21 1 0,0-1 16,0 21-16,-1-21 0,22 0 0,0 1 15,0-1-15,0 21 0,0-21 16,0 0-16,0 1 0,22-22 0,-22 21 16,42 0-16,-21-21 0,0 0 0,0 21 15,22-21-15,-1 0 0,0 0 16,1 0-16,-1 0 0</inkml:trace>
  <inkml:trace contextRef="#ctx0" brushRef="#br0" timeOffset="170470.89">24257 9017 0,'0'0'0,"0"-21"16,0 0 0,0 0-16,21 21 0,0-22 15,0 1-15,1 0 0,-1 0 16,0 0-16,-21 0 0,0-1 15,0 1-15,0 0 16,-21 0-16,0 21 16,-1 0-16,-20 0 0,21 0 0,-21 0 15,20 21-15,1-21 0,-21 21 16,21 0-16,0 1 0,21-1 16,0 0-16,0 0 0,0 0 0,0 0 0,0 1 15,0-1-15,0 0 0,21 0 16,0 0-16,0 0 0,0 22 15,0-22-15,1 0 0,-1 0 0,-21 0 16,21 1-16,-21-1 0,0 0 0,0 0 16,0 0-16,0 0 15,-21-21-15,0 0 0,-22 0 16,22 0-16,-21 0 0,-1 0 0,1 0 16,0 0-16,-1 0 0,1 0 15,0-21-15,-1 21 0,22-21 0,0 0 16,0 21-16,0-21 0,21 0 0,0-1 15,0 1-15,0 0 0,21 0 16,0 0-16,21-22 0,-20 1 0,20 21 16,0-21-16,1-1 0,-1 1 15,0 0-15,1-1 0,-1 1 0</inkml:trace>
  <inkml:trace contextRef="#ctx0" brushRef="#br0" timeOffset="172424.42">24744 8361 0,'0'0'16,"42"-42"-16,0 20 0,1-20 0,-22 0 15,0 21-15,-21-1 0,0 1 0,0 0 16,0 0-16,0 0 0,-21 21 0,0 0 16,0 0-16,-1 0 0,1 21 15,0 0-15,0 0 0,21 22 0,-21-1 16,0 0-16,-1 1 0,1-1 16,21 0-16,-21 22 0,0-22 15,21 22-15,-21-1 0,0 1 0,-1-1 16,22 1-16,-21-22 0,0 21 15,21-20-15,-21-1 0,21 0 0,-21 1 16,21-22-16,0 0 0,-21 0 0,21 0 16,-22 1-16,1-22 15,21-22 1,0 1 0,0 0-16,0-21 0,21 21 15,1-1-15,-1-20 0,0 21 16,0-21-16,0-1 0,0 22 15,22-21-15,-22 21 0,0-1 0,21 1 16,-20 0-16,-1 21 0,0 0 16,0 0-16,0 21 0,0 0 0,1 1 15,-22-1-15,0 0 0,0 0 0,0 21 16,0-20-16,0 20 0,0-21 16,0 0-16,0 22 0,0-22 0,0 0 15,0 0-15,0 0 0,0 0 0,0 1 16,0-1-1,21-21-15,0 0 16,0 0-16,0 0 0,0 0 0,1-21 16,-1-1-16,21 22 0,-21-21 15,0 0-15,22 0 0,-22 0 16,0 0-16,0-1 0,22 1 0,-22-21 16,-21 21-16,21 0 0,0-1 15,-21 1-15,0 0 0,0 0 16,0 42-1,0 0-15,-21-21 16,0 21-16,0 1 0,21-1 0,-22 0 16,22 0-16,-21 0 0,21 0 0,0 1 15,-21-1-15,21 0 0,0 0 16,0 0-16,21 0 0,0-21 16,1 0-16,-1 0 0,0 0 0,0 0 15,0 0-15,0 0 0,1 0 16,20 0-16,-21 0 0,0-21 15,0 0-15,1 0 0,20 0 0,-21 0 16,0-1-16,0-20 0,1 21 0,-22-21 16,0-1-16,0 22 0,0-21 15,0-1-15,0 1 0,0 21 0,-22 0 16,1 0-16,0-1 0,0 22 0,0 0 16,-22 0-16,22 0 0,-21 0 15,21 0-15,-22 43 0,22-22 0,0 0 16,0 21-16,0-20 0,21 20 15,0 0-15,0-21 0,0 22 16,0-22-16,0 21 0,0-21 0,0 1 16,21-1-16,0 0 0,0 0 0,0-21 15,1 0-15,-1 21 0,0-21 16,21 0-16,-21 0 0,22 0 0,-22 0 16,21-21-16,-21 0 0,22 21 0,-22-21 15,0 0-15,0-1 0,0 1 16,1 0-16,-1-21 0,0 21 0,0-1 15,-21 1-15,0 0 0,0 0 0,0 0 16,0 42 15,0 0-31,0 21 0,0-20 16,-21-1-16,21 0 0,-21 0 16,21 0-16,0 0 0,0 1 0,0-1 15,0 0-15,0 0 0,21-21 16,0 21-16,0-21 15,0 0-15,1 0 0,20 0 16,-21 0-16,0-21 0,0 21 0,1-21 16,20 0-16,-21 0 0,0-1 0,0 1 15,1 0-15,-1 0 0,0 0 16,-21-22-16,21 22 0,-21 0 0,21 0 16,-21 0-16,0 42 31,0 0-31,0 0 0,-21 0 15,21 22-15,-21-22 0,21 0 0,-21 0 16,21 0-16,0 1 0,0-1 16,0 0-16,0 0 0,0 0 15,21-21-15,0 0 0,0 0 0,0 0 16,1 0-16,-1 0 0,0 0 16,0 0-16,21-21 0,-20 21 0,-1-21 15,0 0-15,0 0 0,21-1 0,-20 1 16,-1-21-16,0 0 0,0-1 15,-21 1-15,21 0 0,0-1 16,1-20-16,-1 20 0,0 1 0,-21-21 16,21 20-16,0 1 0,-21 21 15,0 0-15,0-1 0,0 1 0,-21 42 16,0 1 0,0-1-16,0 21 0,-1-21 15,1 22-15,21-1 0,-21 0 0,0 1 16,21-1-16,-21 0 0,21 1 0,0-1 15,0 0-15,0 1 0,0-22 16,0 21-16,0-21 0,0 0 0,0 1 16,0-1-16,21 0 0,0-21 15,0 0-15,0 21 0,1-21 0,20 0 16,-21 0-16,21 0 0,-20 0 16,20 0-16,0-21 0,1 0 0,-1 21 15,0-21-15,1-1 0,-22 1 0,21 0 16,0-21-16,-20 21 0,-1-1 15,0-20-15,0 21 0,-21 0 0,0 0 16,0-1-16,0 1 0,-21 21 16,0 0-16,-22 0 0,1 0 15,21 0-15,-21 0 0,20 21 0,-20 1 16,21-22-16,0 21 0,-22 0 16,43 0-16,-21 0 0,21 0 15,-21 1-15,21-1 0,0 0 0,0 0 16,0 0-16,21 0 15,0-21-15,1 22 0,-1-22 16,0 0-16,0 0 0,0 0 0,0 0 16,1-22-16,-1 22 0,0-21 15,0 0-15,0 0 0,0 0 0,1-22 16,-22 22-16,21-21 0,0 0 0,0-1 16,0-20-16,0 20 0,1 1 15,-1 0-15,0-1 0,0-20 16,0 21-16,-21 20 0,21-20 0,-21 21 0,0 0 15,0 42 1,-21 0-16,0 0 16,0 22-16,0-22 0,0 21 0,-1 0 15,22 1-15,-21-1 0,21 22 16,-21-22-16,21 0 0,0 1 0,0-1 16,0 0-16,0 1 0,21-22 0,0 21 15,1-21-15,-1 0 16,0 1-16,0-1 0,0 0 0,0-21 0,1 0 15,-22 21-15,21-21 0</inkml:trace>
  <inkml:trace contextRef="#ctx0" brushRef="#br0" timeOffset="174143.89">804 11134 0,'-42'-43'15,"21"43"1,21-21 0,-21 21-16,21-21 0,0 0 15,0 0-15,0 0 16,0-1-16,0 1 0,21 0 16,0 0-16,0 0 15,0 21-15,0-21 0,1 21 16,-1 0-16,0 0 15,0 0-15,0 21 0,0 0 0,1 0 16,-22 0-16,21 22 0,-21-22 16,21 21-16,-21 0 0,0 1 0,0-1 15,0 0-15,0-20 0,0 20 16,0-21-16,0 21 0,-21-20 0,21-1 16,-21-21-16,21 21 0,-22-21 15,22-21 1,0 0-16,0-1 15,0 1-15,0 0 0,0 0 16,0-21-16,0-1 0,0 22 0,0-21 16,22-1-16,-1 22 15,0-21-15,0 21 0,0-22 0,0 22 16,22 0-16,-22 0 0,21 21 16,-21 0-16,1 0 0,-1 0 0,21 0 15,-21 21-15,-21 0 0,0 0 16,21 1-16,-21-1 0,0 21 0,0-21 15,0 22-15,0-22 0,0 21 16,0-21-16,0 0 0,0 22 0,0-22 16,0 0-16,0 0 15,22-21 17,-1 0-32,0-21 0,-21 0 15,21 0-15,21-22 0</inkml:trace>
  <inkml:trace contextRef="#ctx0" brushRef="#br0" timeOffset="174507.68">1757 10859 0,'0'0'0,"21"0"0,-21-22 15,0 44 1,-21-1-16,0 0 0,-1 0 16,22 0-16,0 0 0,-21 1 15,21 20-15,-21-21 0,21 21 0,0-20 16,-21 20-16,21-21 15,0 21-15,0-20 0,0-1 0,0 0 16,0 0-16,21 0 0,0-21 16,0 0-16,1 0 0,-1 0 15,0 0-15,0-21 0,0 0 0,0 0 16,1 0-16,-1-1 0,0-20 16,0 21-16,0 0 0,-21-22 0,0 22 15,0-21-15,0 21 0,0 0 16,0-22-16,0 22 0,0 0 0,0 0 15,-21 0-15,0-1 0,0 1 16,0 21-16,-1 0 0,1 0 16,0 0-16,0 0 15,21 21-15,-21-21 0,21 22 16,0-1-16,21-21 16,0 0-1</inkml:trace>
  <inkml:trace contextRef="#ctx0" brushRef="#br0" timeOffset="174735.56">2286 10626 0,'0'0'0,"42"-21"0,1-1 31,-43 44-15,0-1-16,-22 0 0,22 0 15,-21 21-15,21-20 0,-21 20 0,0-21 16,21 21-16,-21 1 0,0-22 15,-1 21-15,22-21 0,0 22 0,-21-1 16,21-21-16,0 0 0,0 1 16,0-1-16,0 0 0,0 0 0,21-21 15,1 0-15,-1-21 16,0 0-16</inkml:trace>
  <inkml:trace contextRef="#ctx0" brushRef="#br0" timeOffset="174915.08">2159 10901 0,'0'0'0,"21"-21"47,21 21-47,-20 0 0,20 0 15,0-21-15,1-1 0,-1 22 16,-21-21-16,21 21 0,22 0 0,-22-21 15</inkml:trace>
  <inkml:trace contextRef="#ctx0" brushRef="#br0" timeOffset="176291.07">3344 11240 0,'-21'0'0,"42"0"0,-63 0 0,42-22 15,0 1 1,21 0-16,0 0 0,0 0 0,1 0 15,20-1-15,-21 1 0,21 0 0,1-21 16,-1 21-16,0-22 0,1 1 16,-1 21-16,0-22 0,1 1 0,-22 0 15,0-1-15,0 1 0,0 0 16,-21-1-16,0 1 0,0 21 0,0-21 16,0 20-16,0-20 0,-21 21 0,0 21 15,0 0 1,0 0-16,-22 0 0,22 21 0,0 0 15,-21 22-15,21-1 0,-1 0 0,-20 1 16,21-1-16,0 0 0,21 22 16,-21-22-16,21 0 0,-22 22 0,1-22 15,21 1-15,0-1 0,0 0 16,0 1-16,0-1 0,0-21 0,0 0 16,0 0-16,0 1 0,0-44 31,21 22-31,1-21 0,-22 0 15,21-21-15,0 21 0,0-1 0,0 1 16,0-21-16,1 21 16,-1 0-16,0-1 0,0 1 0,0 0 15,0 21-15,1 0 0,-1 0 0,0 0 16,0 0 0,-21 21-16,0 0 0,21 1 0,-21-1 15,21 21-15,-21-21 0,0 0 0,0 22 16,22-22-16,-1 0 0,-21 21 15,21-20-15,0-22 0,0 21 0,0 0 16,1-21-16,-1 0 0,0 0 16,0 0-16,0 0 0,0-21 0,22 21 15,-22-21-15,21-1 0,-21 1 0,1 0 16,20-21-16,-21 21 0,0-1 16,0 1-16,1-21 0,-1 21 15,-21 0-15,0-22 0,0 22 0,0-21 16,0 21-16,0-1 0,0-20 15,-21 21-15,21 0 0,-22 21 0,1 0 16,0 0-16,0 0 0,0 0 0,0 0 16,-1 0-16,1 21 0,0 21 15,0-21-15,0 1 0,21 20 0,-21-21 16,-1 21-16,1 1 0,21-22 16,0 21-16,0 1 0,0-22 0,0 21 15,0-21-15,0 0 0,0 1 0,0-1 16,21-21-1,1 0-15,-1 0 0,0 0 16,0-21-16,0-1 0,0 22 0,1-21 16,-1 0-16,0 0 0,21-21 0,-21 20 15,1 1-15,-1 0 0,-21 0 16,21-21-16,-21 20 0,21 1 0,-21 0 16,0 0-16,0 0 0,0 0 0,0-1 15,0 1-15,0 42 31,0 1-31,0-1 0,0 0 16,0 0-16,0 0 0,0 0 16,-21 1-16,21 20 0,0-21 15,0 0-15,0 0 0,0 22 0,0-22 16,21 0-16,0 0 16,0-21-16,1 0 0,-1 0 0,0 0 15,0 0-15,21 0 0,-20 0 0,20-21 16,-21 21-16,21-21 0,1 0 15,-22 0-15,21-1 0,-21 1 0,22 0 16,-22 0-16,0 0 0,0-22 0,0 22 16,1 0-16,-22 0 0,0 0 15,0 0-15,0-1 0,0 1 16,-22 21-16,1 0 0,0 0 0,0 0 16,0 21-1,0 1-15,21-1 0,0 0 16,-22 0-16,22 0 0,0 0 0,0 1 15,0-1-15,0 0 0,0 0 16,0 0-16,22 0 0,-22 1 0,21-1 16,-21 0-16,21 0 0,0-21 15,-21 21-15,21-21 16,0 0-16,1 0 0,-1 0 0,0 0 16,0 0-16,0 0 0,0-21 15,1 21-15,-1-21 0,0 0 0,21 21 16,-21-21-16,1-1 15,20 1-15</inkml:trace>
  <inkml:trace contextRef="#ctx0" brushRef="#br0" timeOffset="176783.79">5651 10922 0,'0'0'0,"0"-21"0,22-43 32,-22 43-32,-22 0 0,1 21 15,-21 0-15,21 0 0,0 0 16,-1 0-16,-20 0 0,21 0 0,0 21 15,0-21-15,-22 21 0,22 1 16,0-1-16,0 0 0,0 0 0,-1 21 16,1-20-16,0-1 0,21 0 15,0 0-15,0 0 0,0 0 0,0 1 16,0-1-16,0 0 0,0 0 16,21-21-16,0 0 0,1 0 15,-1 0-15,0 0 0,0 0 0,21 0 16,-20-21-16,-1 0 0,21 21 15,-21-21-15,0-1 0,1 1 0,20 0 16,-21-21-16,0 21 0,0-1 0,1-20 16,-22 21-16,21-21 0,0-1 15,-21 1-15,0 0 0,0-1 0,0 1 16,0 0-16,0-1 0,0 1 0,0 21 16,0 0-16,0-1 15,0 44 1,0-1-16,0 0 0,0 21 15,-21 1-15,21-1 0,-21 0 16,21 1-16,0-1 0,0 0 0,-22-21 16,22 22-16,0-1 0,0-21 0,0 22 15,0-22-15,0 0 0,0 21 16,0-21-16,0 1 0,0-1 16,22-21-16,-1 0 0,0 0 15,0 0-15,0 0 0,22 0 16,-22 0-16,0-21 0</inkml:trace>
  <inkml:trace contextRef="#ctx0" brushRef="#br0" timeOffset="177872.01">6329 10732 0,'0'0'0,"0"-64"31,-21 64-31,-1 0 16,1 0-16,0 0 0,21 21 0,-21-21 15,0 21-15,0 1 0,-1-1 0,22 21 16,0-21-16,-21 0 0,21 22 16,-21-22-16,21 0 0,0 0 15,0 22-15,0-22 0,0 0 0,0 0 16,0 0-16,0 0 0,21 1 0,0-1 16,-21 0-16,22-21 0,-1 21 15,0-21-15,0 0 0,0 0 0,0 0 16,22 0-16,-22 0 0,0 0 0,21-21 15,-20 0-15,20 21 0,-21-21 16,21-1-16,-20 1 0,20 0 0,-21 0 16,0 0-16,22 0 0,-22-1 0,0 1 15,-21 0-15,21 0 0,-21 0 16,21 0-16,-21-1 0,0 44 47,-21-22-47,21 21 0,-21 0 15,21 0-15,0 0 0,0 0 0,0 1 16,0-1-16,0 0 0,-21 0 0,21 0 16,0 0-16,0 1 15,21-1-15,0-21 16,0 0-16,0 0 0,1 0 16,-1 0-16,0-21 0,0 21 15,0-22-15,0 1 0,1 21 0,-22-21 16,21 0-16,-21 0 15,0 0-15,0-1 0,0 1 0,0 0 16,-21 0-16,-1 0 16,1 0-16,0-1 0,0 22 0,0-21 15,0 21-15,-1 0 0,1 0 0,0 0 16,21 21 0,21-21-1,22 22-15,-22-22 16,21 0-16,-21 0 0,22 0 0,-1 0 15,-21 0-15,21 0 0,1 0 16,-1 0-16,-21 0 0,22 0 16,-22-22-16,21 22 0,-21 0 0,0 0 15,-21-21-15,22 21 16,-44 0 0,1 0-1,0 0-15,21 21 0,-21 1 0,0-22 16,0 21-16,-1 0 0,1 0 15,0 0-15,21 0 0,-21 1 0,21-1 16,-21 0-16,21 0 0,0 0 0,0 0 16,0 1-16,0-1 0,0 0 15,0 0-15,21-21 16,0 0-16,0 0 16,0-21-16,1 21 0,-1-21 15,0 0-15,0-1 0,0 1 16,0 0-16,1 0 0,-1 0 0,-21 0 15,21-22-15,0 22 0,0-21 0,0 21 16,-21-22-16,0 1 0,22 0 16,-22 20-16,21-20 0,-21 0 0,0 21 15,0-1-15,-21 44 32,-1-1-32,22 0 0,0 21 0,-21-21 15,21 22-15,-21-22 0,21 21 0,-21-21 16,21 1-16,0 20 0,0-21 15,0 0-15,0 0 0,0 1 16,0-1-16,0 0 0,0 0 0,0 0 16,21-21-1,0 0-15,0 0 16,1 0-16,-1-21 16</inkml:trace>
  <inkml:trace contextRef="#ctx0" brushRef="#br0" timeOffset="178191.09">7556 10943 0,'43'0'31,"-22"0"-31,0 0 0,0 0 16,0 0-16,1-21 0,-1 21 16,0-21-16,0 21 0,0-21 0,0 21 15,1-21-15,-1 21 0,-21-22 0,0 1 16,0 0-1,-21 21-15,-1 0 16,1 0-16,0 0 0,0 0 0,0 0 16,0 0-16,-1 21 0,1 0 15,0 1-15,0-1 0,21 0 0,0 0 16,-21 21-16,21-20 0,0-1 0,0 0 16,0 0-16,0 0 15,21 0-15,0 1 16,21-22-16,-20 0 0,-1 0 15,0 0-15,21 0 0,-21 0 0,22 0 16,-1-22-16,0 1 0</inkml:trace>
  <inkml:trace contextRef="#ctx0" brushRef="#br0" timeOffset="179019.45">9186 11261 0,'0'0'0,"21"0"47,1 0-47,-1-21 0,21-1 0,-21 1 16,22 0-16,-22 0 0,21-21 15,0 20-15,-20 1 0,20-21 0,0 21 16,1 0-16,-22-22 0,0 22 0,0-21 16,0-1-16,-21 22 0,0-21 0,0 21 15,-21 0-15,0-1 0,0 1 16,0 0-16,-22 21 0,22 0 0,-21 0 16,21 0-16,-22 21 0,22 0 15,-21 1-15,21-1 0,-1 0 16,-20 21-16,21-21 0,21 22 0,0-22 15,-21 21-15,21-21 0,0 22 0,0-22 16,0 21-16,0-21 0,21 1 16,0-1-16,0 0 0,0 0 0,1 0 15,-1-21-15,0 0 0,0 0 0,21 0 16,-20 0-16,20-21 0,0 0 16,1 0-16,-1 0 0,0-1 0,-21 1 15,22 0-15,-1 0 0,0 0 16,-20-22-16,20 22 0,-21-21 0,0 21 0,0-22 15,1 1-15,-1 0 16,-21-1-16,21 1 0,-21 0 0,0-1 16,0-20-16,0 21 0,0-1 0,0 22 15,0-21-15,0 21 0,0-1 16,-21 1-16,0 21 0,-1 0 16,22 43-16,-21-22 0,21 0 0,0 21 15,-21 22-15,21-22 0,0 0 16,-21 22-16,21-22 0,0 22 0,0-22 15,0 0-15,0 1 0,0-1 16,0 0-16,0-20 0,0-1 0,0 21 16,0-21-16,21 0 0,0 1 0,0-22 15,1 0-15,-1 0 0,0 0 16,0 0-16,0 0 0,0 0 16,1 0-16,-1-22 0,0 1 0,0 21 15,0-21-15,0 0 0,-21 0 0</inkml:trace>
  <inkml:trace contextRef="#ctx0" brushRef="#br0" timeOffset="181059.27">10287 10880 0,'0'21'15,"0"0"-15,21 0 32,0-21-32,0 0 15,1 0-15,-1 0 16,0 0-16,0-21 0,0 21 15,0-21-15,1 21 0,-1-21 0,0 0 16,-21-1-16,0 1 16,0 0-16,0 0 0,0 0 15,-21 21-15,0 0 16,-1 0-16,1 0 0,0 0 16,0 0-16,0 21 0,0 0 0,-1 0 15,1 22 1,21-22-16,-21 0 0,21 0 0,0 0 15,0 0-15,0 1 0,0-1 0,0 0 16,0 0-16,21 0 0,0 0 0,1-21 16,-1 22-16,0-22 0,21 0 15,-21 0-15,22 0 0,-22 0 0,21 0 16,1 0-16,-1-22 0,0 22 0,1-21 16,-1 0-16,0 21 0,-21-21 15,1 0-15,20 0 0,-21-1 0,0 1 16,-21 0-16,0 0 0,21 0 0,-21 0 15,0-1-15,0 1 0,0 0 16,-21 21 0,0 0-1,21 21-15,0 0 0,-21 1 16,21-1-16,-21 0 0,21 0 16,0 0-16,0 0 0,0 1 0,-21-1 15,21 0-15,0 0 0,-22 0 0,22 0 16,0 1-16,0-44 47,22 1-47,-1 0 0,-21 0 15,21 0-15,0 0 0,-21-1 16,21 1-16,0 0 0,1 0 16,-22 0-16,21-22 0,0 22 0,0 0 15,0 0-15,0 21 16,1 0-1,-22 21-15,0 0 0,0 0 16,0 1-16,0-1 0,0 21 0,0-21 16,0 0-16,0 1 0,0-1 15,0 0-15,21 0 0,-21 0 0,0 0 16,21 1-16,0-22 16,0 0-16,0 0 15,1 0-15,-1-22 16,0 1-16,0 0 15,0 0-15,0 0 0,1 0 0,-1-1 16,0 1-16,0 0 0,0 0 16,0-21-16,1 20 0,-1 1 0,0 0 15,-21 0-15,21 0 0,0 21 0,0 0 16,-21 21 15,0 0-31,0 0 0,0 0 0,0 1 16,0-1-16,0 0 0,0 0 0,-21 0 15,21 0-15,0 1 0,0-1 16,0 0-16,21 0 16,1-21-16,-1 0 15,21 0-15,-21 0 0,0 0 0,22 0 16,-22 0-16,21 0 0,1 0 16,-22-21-16,21 21 0,0-21 0,-20 0 15,20 21-15,-21-22 0,21 1 0,-20 0 16,-1 0-16,-21 0 0,0 0 15,21-1-15,-21 1 0,0 0 0,0 0 16,0 0-16,0 0 0,-21 21 16,0 0-16,-1 0 15,1 0-15,0 21 0,0 0 16,0 0-16,21 0 0,-21 0 0,-1 1 16,22-1-16,0 0 0,0 0 15,0 0-15,0 0 0,0 1 16,0-1-16,22 0 0,-1 0 15,21-21-15,-21 0 0,22 0 0,-22 0 16,21 0-16,0 0 0,-20 0 0,20 0 16,-21 0-16,21 0 0,1 0 15,-22-21-15,0 0 0,21 0 0,-20 21 16,-1-22-16,0 1 0,0 0 0,-21 0 16,0 0-16,21 0 0,-21-1 0,0 1 15,0 0-15,0 0 0,0 42 31,-21 0-15,21 0-16,-21 1 0,21-1 16,-21 0-16,21 0 0,0 0 15,0 0-15,0 1 0,-21-1 0,21 0 16,0 0-16,21-21 47,0-21-47,-21 0 15,21 21-15,0-21 0,0-1 0,1 1 16,-1 0-16,0 0 0,0 0 16,0 0-16,0-1 0,1 1 15,-22 0-15,21 21 0,0 0 16,0 0 0,-21 21-16,0 0 15,0 1-15,0-1 0,0 0 16,0 0-16,0 0 0,0 0 15,0 1-15,21-22 0,-21 21 0,21-21 16,1 0-16,-22 21 0,21-21 16,0 0-16,0 0 0,0 0 0,22 0 15,-22 0-15,0 0 0,0 0 0,21-21 16,-20 21-16,20-21 0,-21-1 0,21 22 16,-20-21-16,-1 0 15,21 0-15,-21-21 0,0 20 0,1-20 16,-1 21-16,0-21 0,0-1 0,0 1 15,0 0-15,-21-22 0,0 22 0,0-1 16,0 1-16,0 21 0,0 0 16,0 0-16,0-1 0,-21 44 15,0-1-15,21 0 16,-21 0-16,0 21 0,0 1 16,-1-1-16,22 0 0,-21 1 0,0-1 15,21 0-15,0 1 0,-21-1 16,21-21-16,-21 22 0,21-22 0,0 0 15,0 0-15,0 0 0,0 0 16,0 1-16,21-1 0,0-21 16,0 0-16,0 0 0,22 0 15,-22 0-15,0 0 0,21 0 0,-20 0 16,20-21-16,-21 21 0,0-22 16,22 1-16,-22 21 0,0-21 0,0 0 15,0 0-15,0 0 0,1 21 0,-22-22 16,0 1-16,0 0 0,0 0 15,-22 21 1,1 0-16,0 0 0,0 21 0,0-21 16,21 21-16,-21 0 0,21 1 15,-22-22-15,22 21 0,0 0 0,0 0 16,0 0-16,0 0 16,0 1-16,0-1 0,0 0 31,0-42 0,0 0-31</inkml:trace>
  <inkml:trace contextRef="#ctx0" brushRef="#br0" timeOffset="181243.16">13187 10732 0,'0'0'0,"42"0"31,-21 0-31,0 0 0,1 0 0,20 0 16,-21 0-16,21 0 0,1 0 0,-1 0 16,0 0-16,1-22 0,-1 22 15,0 0-15,-20 0 0,20-21 0,-21 21 16,0 0-16,0-21 0,1 0 0,-1 21 16</inkml:trace>
  <inkml:trace contextRef="#ctx0" brushRef="#br0" timeOffset="181683.97">15198 10901 0,'0'0'15,"42"-21"1,-42 42 0,0 0-1,0 0-15,-21 0 0,21 1 16,-21 20-16,-1-21 0,22 0 16,0 0-16,-21 1 0,0-1 0,21 0 15,0 0-15,0 0 16,0-42-1,0 0-15,0 0 16</inkml:trace>
  <inkml:trace contextRef="#ctx0" brushRef="#br0" timeOffset="182020.78">15219 10605 0,'0'0'0,"-21"0"0,-1 0 15,1 0-15,21 21 16,0 0-16,0 0 16,0 0-16,0 0 0,21-21 15,1 0-15,-1 0 0,0 0 16,0 0-16,0 0 0,0 0 16,1 0-16,-1-21 0,0 0 0,0 21 15,0-21-15,-21 0 0,21 0 0,-21-1 16,0 1-16,0 0 15,-21 0-15,0 0 0,0 0 0,-21 21 16,20 0-16,1 0 0,0 0 0,0 0 16,0 0-16,21 21 15,-21 0-15,21 0 0,0 21 16,0-20-16,0-1 0,0 0 0,21 0 16,-21 0-16,21 0 0,0 1 15,0-1-15,0-21 0,1 21 0</inkml:trace>
  <inkml:trace contextRef="#ctx0" brushRef="#br0" timeOffset="182431.54">15727 10732 0,'0'0'15,"0"-22"-15,-21 44 32,-1-1-32,1 0 15,21 0-15,-21 0 0,21 0 0,0 1 16,0-1-16,-21 0 0,21 0 15,-21 0-15,21 0 0,0 1 0,-21-1 16,-1 0-16,1 0 0,21 0 16,-21-21-16,21-21 31,0 0-15,0 0-16,0 0 0,21-1 0,0 1 15,-21 0-15,22-21 0,-1 21 16,21-1-16,-21-20 0,0 0 15,22 21-15,-1-1 0,-21 1 0,22 0 16,-1 0-16,0 21 0,1 0 16,-1 0-16,-21 0 0,21 21 0,-20 0 15,-1 22-15,0-22 0,0 0 0,-21 21 16,0-21-16,0 22 0,0-22 16,0 0-16,-21 21 0,0-20 0,21-1 15,-21 0-15,-1 0 0,1 0 0,0-21 16,21 21-16,-21-21 0</inkml:trace>
  <inkml:trace contextRef="#ctx0" brushRef="#br0" timeOffset="182772.03">17314 10414 0,'0'0'0,"-42"-21"0,0 0 0,-1 21 15,22-21-15,0 21 0,21-22 16,21 1-1,21 21-15,1-21 0,-1 21 16,22 0-16,-1-21 0,1 21 0,-1 0 16,1-21-16,-1 21 0,1 0 0,-1 0 15,1 0-15,-1 0 0,-21 0 16,1 0-16,-1 0 0,-21 0 0,0 0 16,-42 0-1,0 0-15,-21 0 0,21 0 0</inkml:trace>
  <inkml:trace contextRef="#ctx0" brushRef="#br0" timeOffset="183008.05">17716 10266 0,'-21'0'16,"0"42"0,0 1-16,21-22 0,0 0 15,-21 21-15,21 1 0,-21-1 0,-1 0 16,22 1-16,-21-1 0,0 0 0,21 1 15,-21-1-15,0 0 0,21-21 16,-21 22-16,21-22 0,0 0 16,-22 0-16,1 0 0,21 1 0,0-1 15,0 0-15,0-42 32,21 0-17</inkml:trace>
  <inkml:trace contextRef="#ctx0" brushRef="#br0" timeOffset="183623.7">17716 10795 0,'0'0'0,"22"0"31,-1 0-31,0-21 16,0 21-16,0 0 0,0-21 15,-21 0-15,22 21 0,-1-22 16,0 22-16,0-21 0,-21 0 15,21 0-15,-21 0 0,0 0 16,0-1-16,-21 22 16,0 0-16,0 0 15,0 0-15,-1 22 0,1-1 16,0 0-16,21 0 0,-21 0 16,21 22-16,-21-22 0,0 0 0,21 0 15,0 0-15,0 0 0,0 1 0,0-1 16,0 0-16,0 0 0,0 0 15,21-21 1,0 0-16,0 0 0,0 0 0,0 0 16,1 0-16,20 0 0,-21 0 0,21 0 15,-20-21-15,20 21 0,0-21 0,1 0 16,-1 0-16,-21-1 0,21 1 16,1 0-16,-22 0 0,21 0 0,-21 0 15,-21-1-15,0 1 0,0 0 0,0 0 16,-21 21-1,0 0-15,0 0 0,0 0 16,0 0-16,-1 21 0,1 0 0,21 0 16,0 1-16,0-1 15,0 0-15,0 0 0,0 0 0,0 0 16,0 1-16,21-1 0,1 0 16,-1 0-16,0-21 0,0 21 15,0 0-15,0-21 16,-21 22-16,-21-22 15,0 0-15,0 0 0,0 0 16,0 0-16,-22 0 0,22 0 16,0 0-16,-21 0 0,42-22 0,-22 22 15,22-21-15,-21 21 0,21-21 0,0 0 16,21 0-16,1 0 16,-1-22-16</inkml:trace>
  <inkml:trace contextRef="#ctx0" brushRef="#br0" timeOffset="183875.67">19071 10181 0,'0'0'15,"0"-21"-15,-21 21 16,0 21-16,0 0 16,-1 1-16,1-1 0,0 21 15,0-21-15,0 22 0,0-1 16,-1 0-16,-20 22 0,21-22 0,0 0 15,0 1-15,-1-1 0,22 0 0,-21-20 16,21 20-16,-21-21 0,21 0 16,0 22-16,0-22 0,0 0 0,0 0 15,21-21-15,0 0 0,1 0 16,-1 0-16,0 0 16,0 0-16</inkml:trace>
  <inkml:trace contextRef="#ctx0" brushRef="#br0" timeOffset="184043.11">18732 10689 0,'0'0'0,"0"-21"0,-21 21 0,21-21 15,21 21 1,1 0 0,-1 0-16,0 0 0,21-21 15,-21 21-15,22 0 0,-1 0 0,0 0 16,22 0-16,-22-21 0,22 21 0,-1-22 15,-20 22-15</inkml:trace>
  <inkml:trace contextRef="#ctx0" brushRef="#br0" timeOffset="184663.1">20108 10562 0,'0'0'0,"0"-21"16,0 0-16,21 0 15,1 0-15,-1 21 0,0-22 0,21 1 16,-21-21-16,1 21 0,20 0 0,-21-1 16,0 1-16,-21 0 0,0 0 15,0-21-15,0 20 0,0 1 0,-21 0 16,0 0-16,0 21 0,0-21 0,-22 21 16,1 0-16,21 0 0,-22 0 15,1 0-15,21 0 0,-21 21 0,20 0 16,1-21-16,0 21 0,0 0 0,21 1 15,-21 20-15,21-21 0,0 0 0,0 22 16,0-22-16,0 21 0,21-21 16,0 22-16,0-22 0,0 0 15,1 21-15,-1-21 0,21 1 0,-21-1 16,0 21-16,1-21 0,-1 0 16,-21 1-16,0-1 0,0 0 0,0 0 15,0 0-15,-21 0 0,-1-21 0,1 22 16,-21-22-16,0 0 0,20 0 15,-20 0-15,0 0 0,-1 0 0,22 0 16,-21 0-16,0 0 0,20 0 0,-20-22 16,21 22-16,0-21 0,0 0 15,21 0-15,-22 0 0,22 0 16,0-1-16,0 1 0,0 0 0,0 0 16,0 0-16,22 0 0,-22-1 15,21 22-15,0-21 0,0 0 16,0 21-16,0 0 0,22-21 0,-22 21 15</inkml:trace>
  <inkml:trace contextRef="#ctx0" brushRef="#br0" timeOffset="185367.7">20468 10541 0,'0'0'16,"21"-21"-16,0 21 0,1-21 0,-1 0 15,0 21-15,-21-22 0,0 1 0,0 0 16,0 0-16,0 0 15,0 0-15,-21 21 16,0 0-16,-1 0 0,1 0 16,0 21-16,0 0 0,0 0 15,0 0-15,-1 22 0,22-22 16,-21 21-16,0 0 0,0-20 0,21 20 16,0-21-16,-21 21 0,21-20 0,0-1 15,0 0-15,0 0 0,0 0 16,21 0-16,0-21 0,21 0 15,-20 0-15,20 0 0,-21 0 0,21 0 16,1 0-16,-1 0 0,0 0 16,-20-21-16,20 0 0,0 21 15,1-21-15,-22 0 0,21 0 0,-21-1 16,22 1-16,-22-21 0,-21 21 0,21 0 16,-21-1-16,0-20 0,0 21 15,0 0-15,0 0 0,0-1 0,-21 22 16,0 0-16,-1 0 0,1 0 15,0 0-15,0 22 0,0-1 16,0-21-16,21 42 0,-22-21 0,22 0 16,0 1-16,0-1 0,0 0 0,0 0 15,0 0-15,0 0 0,0 1 16,0-1-16,22-21 0,-1 21 0,0-21 16,0 0-16,0 0 15,0 0-15,1 0 16,-1 0-16,0 0 0,0-21 0,0 0 15,0 21-15,1-22 0,-1 1 0,-21 0 16,21 0-16,0 0 0,0 0 0,-21-1 16,21 1-16,-21 0 0,22 21 15,-22-21-15,0 42 32,0 0-32,0 0 0,0 1 15,-22-1-15,22 0 0,0 0 0,-21 0 16,21 0-16,0 1 0,0-1 31,21-21-15,1 0-16,-22-21 15,21 21 1,-21-22-16,21 1 0,-21 0 0</inkml:trace>
  <inkml:trace contextRef="#ctx0" brushRef="#br0" timeOffset="185660.08">21272 10266 0,'0'0'0,"-21"0"0,0 0 15,0 21-15,21 0 0,-21-21 16,21 21-16,0 1 16,21-22-1,0 0-15,0 0 0,0 0 16,1 0-16,-1-22 15,-21 1-15,21 21 0,-21-21 0,0 0 16,0 0-16,0 0 16,-21 21-1,0-22-15,-1 22 0,1 0 16,21 22 0,-21-22-16,21 21 0,0 0 15,0 0-15,0 0 0,0 0 16,21 1-16,-21-1 0</inkml:trace>
  <inkml:trace contextRef="#ctx0" brushRef="#br0" timeOffset="186019.83">21738 10372 0,'-21'0'0,"42"0"0,-63-21 16,21 21-1,-1 0-15,22 21 0,-21-21 16,21 21-16,0 0 0,-21 21 0,21-20 16,-21 20-16,21 0 0,0 1 0,0-1 15,-21 0-15,21 1 0,0 20 0,-21-21 16,21 1-16,0 20 0,0-20 16,-22 20-16,22 1 0,-21-22 0,0 21 15,21 1-15,-21-1 0,0 1 0,21-22 16,-21 22-16,21-22 0,-22 22 15,1-22-15,21 0 0,0 1 0,-21-22 16,21 21-16,-21 0 0,0-20 0,21-1 16,0 0-16,-21-21 0,21-21 31,0 0-31,21-22 16,-21 22-16,21 0 0,0-21 0,-21-1 15,21 1-15,0 0 0,-21-22 0</inkml:trace>
  <inkml:trace contextRef="#ctx0" brushRef="#br0" timeOffset="186307.66">21569 10647 0,'0'0'0,"0"-42"0,0-1 0,21 1 16,0 21-16,0-22 0,-21 22 16,21 0-16,1 0 0,-1 0 15,0 0-15,0 21 0,0 0 0,0 0 16,22 0-16,-22 0 0,21 0 15,-21 0-15,22 21 0,-22 0 0,0 0 16,0 0-16,-21 0 0,0 22 0,0-22 16,0 0-16,0 0 0,0 0 15,-21 1-15,0-1 0,0 0 0,0 0 16,-22 0-16,22-21 0,-21 21 0,21-21 16,-22 0-16,22 0 0,0 0 15,0 0-15,21-21 47</inkml:trace>
  <inkml:trace contextRef="#ctx0" brushRef="#br0" timeOffset="186619.91">22437 9991 0,'0'0'0,"-22"0"16,1 21 0,0 0-16,0 0 15,0 0-15,0 1 0,-1 20 16,1 0-16,0 1 0,0-1 0,0 0 16,21 1-16,-21-1 0,21 0 15,-22 1-15,22-1 0,0 0 0,0-21 16,0 22-16,0-22 0,0 0 0,0 0 15,0 0-15,22 1 16,-1-22-16,0 0 16,0 0-16,0 0 0,0-22 15,1 1-15,-1 21 0,0-21 16,-21 0-16,21 0 0,-21 0 0,21-1 16</inkml:trace>
  <inkml:trace contextRef="#ctx0" brushRef="#br0" timeOffset="186891.87">22077 10266 0,'21'0'16,"0"0"-16,0 0 0,0 0 15,1 0-15,-1 0 0,21 0 0,-21 0 16,22 0-16,-22 0 15,21 0-15,0 0 0,1 0 0,-1-21 16,0 21-16,1 0 0,-1 0 0,-21 0 16,22 0-16,-22 0 0,0 0 15,0 0-15,-42 0 32,0 0-17,0 0-15</inkml:trace>
  <inkml:trace contextRef="#ctx0" brushRef="#br0" timeOffset="193635.67">23622 10160 0,'0'-21'0,"0"42"0,0-63 16,-21 42-16,0-21 0,-1 21 16,1 0-16,0 0 0,0 0 15,0 0-15,21 21 0,-21 0 16,21 0-16,0 0 15,0 0-15,21 1 16,0-22-16,0 0 16,0 0-16,0 0 0,1 0 0,-1 0 15,0 0-15,0 0 0,0 0 16</inkml:trace>
  <inkml:trace contextRef="#ctx0" brushRef="#br0" timeOffset="194016.52">23558 10478 0,'0'0'0,"0"-22"0,0 1 16,0 0-1,-21 21 1,21 21-16,0 0 15,0 1-15,0-1 0,0 0 16,0 0-16,-21 0 0,21 0 0,-21 22 16,21-22-16,-21 0 0,21 0 0,-21 0 15,21 1 1,0-1-16,21-21 31,0-21-31</inkml:trace>
  <inkml:trace contextRef="#ctx0" brushRef="#br0" timeOffset="195075.6">23939 10329 0,'0'0'0,"0"22"31,0-1-16,-21 0-15,21 0 0,0 0 0,0 0 16,-21 22-16,21-22 0,-21 0 0,21 0 16,-21 0-16,21 1 0,0-1 15,0 0-15,-21-21 0,21 21 0,0 0 16,-22-21-16,22-21 31,0 0-15,0 0-16,22 0 15,-1-22-15,0 22 0,0 0 16,0 0-16,0 0 0,1-22 0,-1 22 16,0-21-16,0 21 0,21-1 0,-20 1 15,-1 21-15,0 0 0,0 0 16,0 0-16,0 21 16,-21 1-16,0-1 0,0 0 0,0 0 15,0 21-15,0-20 0,0-1 0,0 21 16,0-21-16,0 0 0,0 1 15,0-1-15,0 0 0,0 0 0,22 0 16,-1-21-16,0 0 16,0 0-16,0 0 15,0 0-15,1 0 0,20 0 0,-21-21 16,0 21-16,22-21 0,-1 0 0,-21 0 16,21-1-16,-20 1 0,20 0 15,-21 0-15,21 0 0,-20 0 0,-1-1 16,0-20-16,0 21 0,-21 0 0,0 0 15,0-1-15,-21 22 16,0 0-16,0 0 16,-1 22-16,1-1 0,0 0 0,0 21 15,21-21-15,0 1 0,0-1 16,0 0-16,0 0 0,0 21 16,21-20-16,-21-1 0,21 0 15,-21 0-15,21 0 0,-21 0 16,0 1-1,-21-22 17,21-22-32,-21 22 15,0 0-15,21-21 0,-21 21 0,21 21 47,0 1-31,21-22-16,0 0 0,0 21 15,0-21-15,1 0 16,-1 0-16,21 0 0,-21 0 0,22 0 16,-1 0-16,-21 0 0,21-21 0,1 21 15,-1-22-15,-21 1 0,0 0 0,22 21 16,-22-21-16,0-21 0,0 20 16,0 1-16,1-21 0,-1 0 0,0 20 15,0-20-15,-21 0 0,21-1 0,-21 22 16,21-21-16,1 21 0,-22 0 15,0-1-15,0 1 0,0 0 16,0 42-16,0 0 16,-22 1-16,22-1 0,-21 0 15,21 0-15,-21 21 0,0 1 16,21-22-16,0 21 0,-21 1 0,21-22 16,-21 21-16,21-21 0,0 0 15,0 1-15,0-1 0,0 0 0,0 0 16,0 0-16,21-21 15,0 0 1,-21-21 0</inkml:trace>
  <inkml:trace contextRef="#ctx0" brushRef="#br0" timeOffset="195251.5">25209 10478 0,'0'-22'0,"0"44"0,-21-44 16,42 22 15,1 0-15,-1 0-16,0 22 0,0-22 15,21 0-15,-20 0 0,-1 0 16,0 0-16,0 0 0,0 0 0,22 0 16,-22 0-16,0 0 0</inkml:trace>
  <inkml:trace contextRef="#ctx0" brushRef="#br0" timeOffset="196428">25548 10562 0,'0'0'0,"0"21"16,-21-21-16,21 22 15,-21-22-15,42 0 32,0 0-32,0 0 0,0-22 15,1 22-15,-1-21 0,0 0 16,0 21-16,0-21 0,-21 0 0,0 0 15,21-1-15,-21 1 0,0 0 0,0 0 16,0 0-16,0 0 16,-21 21-16,0 0 15,0 0-15,0 0 0,0 0 16,-1 21-16,1 0 0,0 0 16,0 0-16,0 0 0,0 22 0,21-22 15,0 0-15,-22 0 0,22 0 0,0 1 16,0-1-16,0 0 0,0 0 0,0 0 15,22 0-15,-1-21 0,0 22 16,21-22-16,-21 0 0,22 0 0,-1 0 16,0 0-16,1 0 0,-1 0 0,22 0 15,-22 0-15,0-22 16,1 22-16,-1-21 0,0 0 0,1 0 0,-22 21 16,21-21-16,-21-22 0,-21 22 0,21 0 15,-21 0-15,22 0 16,-22 0-16,0-1 0,0 1 0,0 0 15,0 0-15,-22 21 0,1 0 0,0 0 16,0 0-16,0 0 0,0 0 16,-1 21-16,1 0 0,0 0 0,0 1 15,0-1-15,0 0 0,-1 0 0,1 0 16,21 0-16,0 1 0,-21-1 0,21 0 16,0 0-16,0 0 15,21-21 1,0 0-16,1 0 0,-1 0 15,0 0-15,0-21 16,0 0-16,0 21 0,1-21 0,-1 0 16,0-1-16,0 1 0,0 0 0,0 0 15,1 0-15,-22 0 0,21-1 16,-21 1-16,21 0 0,-21 42 31,0 0-15,-21 1-16,21-1 0,-21 0 0,21 0 15,0 0-15,0 0 0,0 1 16,21-1-16,0 0 16,0-21-16,0 0 0,0 0 15,22 0-15,-22 0 0,21 0 0,1 0 16,-1 0-16,-21 0 0,21 0 0,1-21 16,-1 0-16,0 21 0,1-22 15,-22 1-15,0 0 0,0 0 0,0 0 16,1-22-16,-22 22 0,0-21 0,0 21 15,0-22-15,0 22 0,0 0 16,-22 0-16,1 21 0,0 0 0,-21 0 16,21 0-16,-1 0 0,-20 0 15,21 21-15,-21-21 0,20 21 0,1 22 16,0-22-16,0 0 0,0 21 16,21-21-16,0 1 0,0 20 0,0-21 15,0 0-15,0 0 0,0 1 0,21-1 16,0 0-16,0-21 0,0 0 15,1 0-15,-1 0 0,0 0 0,0 0 16,21 0-16,-20 0 0,-1-21 0,21 21 16,-21-21-16,0-1 0,1 1 15,20 0-15,-21-21 0,0-1 0,0 22 16,1-21-16,-1 0 0,0-1 0,0 1 16,21 0-16,-20-1 0,-1 1 15,-21 0-15,21-1 0,-21 1 0,21 21 16,-21 0-16,0-1 0,-21 22 15,-21 22 1,20-1-16,-20 0 0,21 0 0,0 21 16,-22 1-16,22-22 0,21 21 0,0 1 15,-21-1-15,21 0 0,0 1 16,0-22-16,0 21 0,21-21 0,0 22 16,1-22-16,-1 0 0,21 0 0,0 0 15,-20 0-15,20-21 0,0 0 16,1 22-16,-22-22 0,21 0 0,0 0 15,-20 0-15,-1 0 0,0 0 0</inkml:trace>
  <inkml:trace contextRef="#ctx0" brushRef="#br0" timeOffset="198475.54">1270 12383 0,'-21'0'16,"21"-22"-1,-21 22-15,21-21 0,0 0 16,0 0 0,0 0-16,0 0 15,0 42 32,0 0-47,0 21 0,0-21 0,0 22 16,0-22-16,0 21 0,0 1 15,0-22-15,0 21 0,0 0 0,0-20 16,-22 20-16,22 0 0,0-21 16,0 1-16,0-1 0,0 0 15,0 0-15,-21-21 0,21-21 31,21 0-31,1 0 16,-22-1-16,21-20 0,0 21 16,0 0-16,0-22 0,0 22 0,-21 0 15,22-21-15,-1 21 0,0-1 16,-21 1-16,0 0 0,21 21 16,-21-21-16,21 21 15,-21 21-15,0 0 0,21 0 16,-21 1-16,0-1 15,22 0-15,-22 0 0,0 21 0,0-20 16,0-1-16,0 0 0,0 0 16,21 0-16,-21 0 0,21-21 15,0 22-15,0-22 16,0 0-16,1 0 0,-1 0 16,0 0-16,0-22 0,0 1 15,0 0-15,1 21 0,-1-21 0,-21 0 16,21 0-16,0-22 0,0 22 15,0 0-15,1 0 0,-1 0 0,-21-22 16,0 22-16,21 0 0,-21 0 16,21 0-16,-21-22 0,21 22 0,-21 0 15,0 42 17,0 0-17,0 0-15,0 1 0,0-1 16,0 0-16,0 0 0,0 0 0,0 22 15,0-22-15,21 0 0,-21 0 16,0 0-16,22 0 0,-22 1 0,21-1 16,0 0-16,0-21 15,0 0-15,0 0 0,22 0 0,-22 0 16,21 0-16,-21-21 0,22 21 16,-1-21-16,0-1 0,-20 1 0,20 0 15,0 0-15,1 0 0,-1 0 0,0-1 16,-21 1-16,22 0 0,-22 0 15,0 0-15,-21 0 0,0-1 16,0 1-16,0 0 0,0 0 16,-21 21-1,0 0-15,0 0 0,-1 21 0,22 0 16,-21 0-16,0 1 0,21-1 16,-21 0-16,21 0 0,0 0 0,0 22 15,0-22-15,0 0 0,21 0 16,0 0-16,0 0 0,1-21 15,-1 22-15,0-22 0,0 0 16,21 0-16,-20 0 0,20 0 0,-21 0 16,21 0-16,1 0 0,-22-22 0,21 22 15,1-21-15,-22 21 16</inkml:trace>
  <inkml:trace contextRef="#ctx0" brushRef="#br0" timeOffset="200954.9">3789 12615 0,'0'0'15,"0"22"-15,21-22 32,0-22-32,0 1 15,0 21-15,1-21 0,-1 0 16,0 0-16,0 0 0,21-22 15,-20 22-15,-1-21 0,21 21 0,-21-22 16,0 1-16,1 21 0,-1-22 0,-21 1 16,0 21-16,0-21 0,0 20 15,0 1-15,0 0 0,-21 21 16,-1 0-16,1 0 16,0 21-16,-21 0 0,21 1 0,-1-1 15,1 0-15,0 0 0,21 21 16,0-20-16,0-1 0,0 21 0,0-21 15,0 0-15,0 1 0,0-1 16,21 0-16,0 0 0,1 0 0,-1 0 16,0 1-16,-21-1 15,-21-21 17,0 0-17,-1 0-15,1-21 0,0 21 16,0-22-16,0 1 0,-22 21 0,22-21 15,0 0-15,0 21 0,21-21 16,-21 21-16,0 0 16,21 21-1,0 0-15,0 0 16,0 0-16,21-21 0,0 22 0,-21-1 16,21 0-16,0 0 0,0-21 15,1 21-15,-1-21 0,21 0 0,-21 0 16,0 21-16,1-21 0,20 0 0,-21 0 15,0 0-15,22-21 0,-22 0 16,21 21-16,0-21 0,-20 0 0,20 0 16,0-1-16,-21-20 0,22 21 0,-22-21 15,0 20-15,0-20 0,0 0 16,1-1-16,-22 1 0,0 0 16,0-1-16,0 1 0,0 0 0,0-1 15,0 22-15,0 0 0,0 0 16,-22 21-1,1 21-15,0 21 16,21-20-16,0 20 0,-21 0 0,21 1 16,-21-1-16,21 0 0,-21 1 0,21-22 15,0 21-15,0 0 0,0-20 16,-22 20-16,22-21 0,0 0 0,0 0 16,0 1-16,22-22 46,-22-22-46,21 1 0,0 0 0,0 21 16,0-21-16,-21 0 0,21 0 16,1-1-16,-1 1 0,0 0 0,0 0 15,0 21-15,-21 21 32,0 0-32,0 0 0,0 1 0,0-1 15,0 0-15,0 0 0,0 0 16,0 0-16,0 1 0,21-1 15,1 0-15,-1-21 16,0 0-16,0 0 0,0 0 16,0 0-16,1 0 0,-1 0 15,0 0-15,21 0 0,-21-21 0,1 0 16,-1 21-16,0-22 0,0 1 0,21 0 16,-20 0-16,-22 0 0,21 0 15,0-1-15,0 1 0,-21 0 0,21 0 16,-21 0-16,0 0 0,0 42 31,0 0-15,0 0-16,0 0 0,-21 0 0,21 1 15,0-1-15,-21 0 16,21 0-16,0 0 0,0 0 0,0 1 0,0-1 16,0 0-16,21-21 15,0 21-15,0-21 16,1 0-16,-1 0 0,0 0 15,0 0-15,0 0 0,0-21 0,22 21 16,-22-21-16,0 21 0,0-21 16,0-1-16,1 22 0,-22-21 0,0 0 15,0 0-15,0 0 0,0 0 0,0-22 16,0 22-16,-22 0 0,22 0 16,-21-22-16,-21 22 0,21 0 0,0 21 15,-1-21-15,1 21 0,0 0 16,0 0-16,0 21 0,0-21 0,-1 21 15,1 0-15,0 22 0,0-22 16,21 0-16,0 21 0,0-20 0,0-1 16,0 21-16,0-21 0,0 0 15,0 1-15,0-1 0,21 0 16,0-21-16,0 0 0,1 0 0,-1 0 16,0 0-16,0 0 0,0 0 15,22 0-15,-22 0 0,21 0 0,-21-21 16,0 0-16,22-1 0,-22 22 0,21-21 15,-21 0-15,1-21 0,20 21 16,-21-1-16,0 1 0,0 0 16,1 0-16,-22-21 0,21 20 15,-21 1-15,-21 42 32,21 1-32,-22-1 0,22 0 0,-21 0 15,21 0-15,-21 0 0,21 22 0,-21-22 16,21 0-16,0 0 0,0 0 15,0 1-15,0-1 16,21-21-16,0 0 0,64 0 31,-64 0-31,0-21 0,0 21 0,1-22 16,-1 1-16,0 0 0,21 21 16,-21-21-16,1 0 0,-22 0 15,21-22-15,0 22 0,0 0 0,-21 0 16,21 0-16,-21-1 0,0 1 0,0 42 31,0 1-15,0-1-16,-21 21 0,21-21 0,0 0 15,0 1-15,-21-1 0,21 0 16,0 0-16,0 0 0,0 0 16,21 1-16,0-22 15,0 0-15,1 0 0,-1 0 0,0 0 16,0 0-16,0 0 15,22-22-15,-22 22 0,0-21 0,0 0 16,0 21-16,0-21 0,1-21 0,-22 20 16,21 1-16,0-21 0,0 21 15,-21-22-15,0 1 0,0 0 0,0-1 16,21 1-16,-21 21 0,0-21 0,0 20 16,0 1-16,0 0 0,-21 21 15,0 0-15,21 21 0,-21 0 16,21 1-16,-21 20 0,-1 0 0,22-21 15,0 22-15,0-1 0,-21 0 16,21-20-16,0 20 0,0-21 0,0 21 16,0-20-16,0-1 0,0 0 0,0 21 15,21-42-15,1 21 0,-1 1 16,0-22-16,21 21 0,1-21 16,-22 0-16,42 0 0,-20 0 0,-1 0 15,21 0-15,-20 0 0,20 0 0,-20-21 16,20 21-16,1-22 0,-22 1 15,0 0-15,1 0 0,-1 0 0,-21 0 16,0-1-16,0 1 0,1-21 16,-22 21-16,0-22 0,0 22 0,0 0 0,0-21 15,0 21-15,-22 21 16,1 0-16,0 0 0,-21 0 16,21 0-16,-22 0 0,22 21 0,-21 0 15,-1 0-15,22 21 0,0-20 16,-21-1-16,21 0 0,21 21 0,-22-21 15,22 1-15,0-1 0,0 0 0,0 0 16,0 0-16,0 0 0,22 1 16,-1-22-16,0 0 0,0 0 15,0 0-15,0 0 0,1 0 0,-1 0 16,0 0-16,21-22 0,-21 1 0,1 0 16,-1 0-16,0 0 0,0 0 15,0-22-15,0 22 0,1-21 0,-1-1 16,-21 1-16,0 0 0,21-22 15,-21 22-15,21 0 0,-21-1 16,0 1-16,0 0 0,0 20 0,0 1 16,0 0-16,0 42 15,-21 0-15,0 1 0,0 20 16,21 0-16,0 1 0,0-1 16,0 0-16,-22 1 0,22 20 0,0-21 15,0-20-15,0 20 0,0 0 0,0-21 16,0 22-16,0-22 0,0 0 15,22 0-15,-1 0 0,0-21 16,0 0-16,0 0 0,0 0 16,1 0-16,-1 0 0</inkml:trace>
  <inkml:trace contextRef="#ctx0" brushRef="#br0" timeOffset="201884.16">8932 12510 0,'0'0'16,"43"-22"-16,-22 1 0,0 0 0,0 0 0,0 0 15,22 0-15,-22-1 0,0 1 16,0 0-16,-21-21 0,0 21 16,0-1-16,0 1 0,0-21 0,0 21 15,-21 0-15,0-1 0,0 1 0,-1 0 16,-20 21-16,0 0 0,-1 0 16,1 0-16,0 0 0,-1 21 0,-20 0 15,21 22-15,-1-22 0,22 21 0,-21-21 16,21 22-16,-1-22 15,1 21-15,21-21 0,0 22 0,0-22 0,0 0 16,0 0-16,21-21 0,1 21 0,20-21 16,-21 0-16,21 0 15,-20 0-15,20 0 0,0 0 0,1 0 16,-22-21-16,21 0 0,0 21 0,1-21 16,-22 0-16,21 0 0,-21-1 15,1 1-15,-22 0 0,0 0 0,21 0 16,-21 0-16,0-1 0,0 1 15,-21 21 1,21 21 0,-22 22-16,1-22 0,21 21 0,-21 1 15,21-1-15,0 0 0,0 1 16,-21 20-16,21-21 0,0 22 16,0-1-16,0 22 0,-21-21 0,21-1 15,0 22-15,0-22 0,0 22 0,0-22 16,0 22-16,0 0 0,0-1 15,0-20-15,0 21 0,0-22 0,-21 22 16,-1-22-16,1 1 0,21-22 0,-21 22 16,0-22-16,0 0 0,0-21 15,-1 22-15,1-22 0,-21 0 0,21-21 16,0 0-16,-22 0 0,22 0 0,0 0 16,-21-21-16,20 0 0,-20-22 0,21 22 15,-21-21-15,20-22 0,1 1 16,0-1-16,0-20 0,0 20 15,0-20-15,21-1 0,0 0 0,0 22 16,0-22-16,0 22 0,0-22 16,21 21-16,0 1 0,21-1 0,-21 1 15,22 21-15,-22-1 0,21-20 0,1 20 16,-1 22-16,0-21 0,1 0 0,-1 20 16,0-20-16,1 21 0,-22 0 15</inkml:trace>
  <inkml:trace contextRef="#ctx0" brushRef="#br0" timeOffset="202447.23">9165 12404 0,'21'-21'47,"0"21"-47,1-22 15,-1 1-15,0 0 16,0 0-16,0 0 0,-21 0 0,0-1 15,21 1-15,-21 0 0,0 0 0,0 0 16,0 0-16,0-1 16,-21 22-16,0 0 15,0 22-15,21-1 0,-21 0 16,0 0-16,-1 0 0,22 0 0,0 22 16,-21-22-16,21 21 0,0-21 15,0 1-15,0-1 0,0 0 0,0 0 16,0 0-16,0 0 0,21 1 0,1-22 15,-1 0-15,0 21 16,0-21-16,0 0 0,0 0 0,22 0 16,-22-21-16,21-1 0,-21 22 0,22-21 15,-1 0-15,-21 0 0,22 0 16,-1-22-16,0 22 0,1 0 0,-22-21 16,21-1-16,-21 1 0,22 0 0,-22-1 15,0 1-15,0 0 16,0 21-16,-21-22 0,0 1 0,21 21 15,-21 0-15,0-1 0,0 44 32,0-1-32,-21 0 0,21 21 0,-21 1 15,21-22-15,-21 21 0,0 0 0,21 1 16,-21-1-16,21 0 0,0 1 16,0-22-16,0 0 0,0 21 0,0-20 15,0-1-15,0 0 0,0 0 16,21-21-16,0 0 15,0 0-15,0 0 0,0 0 0,1 0 16,-1-21-16,0 0 0,-21 0 16,21-1-16</inkml:trace>
  <inkml:trace contextRef="#ctx0" brushRef="#br0" timeOffset="202627.67">9864 12065 0,'0'-21'32,"21"21"-32,0 0 0,0 0 0,0 0 15,22 0-15,-1-21 0,0 0 16,1 21-16,-1-22 0,0 22 0,1-21 16,20 21-16,-21 0 0</inkml:trace>
  <inkml:trace contextRef="#ctx0" brushRef="#br0" timeOffset="205187.04">11493 12425 0,'-21'0'0,"42"0"0,-63 0 16,21 0-16,0 0 0,0 0 15,42-21 1,0 0 0,0-1-16,0 22 0,0-21 15,1 0-15,-1-21 0,21 21 0,-21-1 16,0-20-16,1 21 0,20-21 0,-42 20 15,21-20-15,-21 0 0,21 21 16,-21-22-16,0 22 0,0 0 0,0 0 16,0 0-16,-21 21 0,0 0 0,0 0 15,0 0-15,-22 0 0,22 21 16,0 0-16,0 0 0,0 0 16,-1 22-16,1-1 0,0 0 0,0 1 15,0-22-15,21 21 0,0 0 0,0 1 16,0-22-16,0 21 0,0-21 15,0 1-15,0-1 0,0 0 0,21-21 16,0 21-16,0-21 0,0 0 0,1 0 16,20 0-16,-21 0 0,0 0 15,22-21-15,-1 0 0,-21 0 0,21-1 16,1 1-16,-1-21 0,0 21 16,-20-22-16,20 22 0,0-21 15,-21 0-15,1-22 0,-1 22 0,0-1 16,0 1-16,0 0 0,-21-1 0,21 1 15,-21 0-15,22 21 0,-22-22 0,0 22 16,0 0-16,0 42 31,0 0-31,0 0 0,0 22 0,-22-1 16,1 0-16,21 22 0,0-22 16,0 22-16,-21-22 0,21 22 0,0-22 15,0 0-15,0 1 0,21-22 0,0 21 16,1-21-16,-1 0 15,21 1-15,-21-22 0,22 0 0,-22 0 16,21 0-16,0 0 0,-20 0 0,20 0 16,-21-22-16,21 1 0,-20 0 15,20 0-15,-21 0 0,0 0 0,0-22 16,1 22-16,-1 0 0,-21-21 0,0 20 16,0-20-16,0 21 0,0-21 15,0 20-15,0 1 0,0 0 0,-21 21 16,-1 0-16,1 0 0,0 0 15,0 21-15,0 0 0,0 1 16,21-1-16,-22 0 0,22 0 0,0 21 16,-21-20-16,21 20 0,0-21 15,0 0-15,0 0 0,21 1 0,1-1 16,-1 0-16,-21 0 0,21-21 16,0 0-16,21 0 0,-20 0 0,-1 0 15,21 0-15,0 0 0,-20 0 0,20-21 16,0 0-16,1 21 0,-1-21 15,0-1-15,1 1 0,-22-21 0,21 21 16,-21 0-16,0-22 0,1 22 0,-22 0 16,0-21-16,0 20 0,0 1 15,0 0-15,0 0 0,-22 21 16,22 21 0,0 0-16,-21 0 0,0 1 15,0 20-15,21-21 0,0 0 16,0 0-16,-21 22 0,21-22 0,-21 0 15,21 0-15,0 0 0,0 1 0,0-1 16,0 0-16,-22 0 16,22-42 15,0 0-31,22 21 0,-22-21 16,0-1-16,21 1 0,-21 0 0,21-21 15,0 21-15,-21-1 0,21-20 0,0 21 16,-21 0-16,22 0 0,-1-1 15,-21 1-15,0 0 0,21 21 16,0 0-16,0 0 0,-21 21 16,0 0-16,21 1 15,-21-1-15,0 0 0,0 21 0,22-21 16,-22 1-16,21-1 0,-21 21 0,0-21 16,0 0-16,0 1 0,21-1 15,-21 0-15,21-21 31,0 0-31,0-21 0,1 0 16,-22-1-16,21 1 0,0 0 16,-21 0-16,21 0 0,0-22 0,0 22 15,1-21-15,-1 21 0,-21-22 16,21 22-16,0-21 0,0 21 16,0 0-16,1-1 0,-1 1 0,0 21 15,-21 21 1,0 1-16,0-1 15,0 21-15,0-21 0,0 0 0,0 22 16,0-22-16,0 21 0,0-21 0,0 22 16,0-22-16,0 0 0,0 21 15,0-20-15,0-1 0,21-21 0,0 21 16,0 0-16,1-21 0,-1 0 0,21 0 16,-21 0-16,22 0 0,-1 0 15,0 0-15,1 0 0,-1-21 16,0 0-16,-21 0 0,22 21 0,-1-22 15,-21-20-15,0 21 0,1 0 0,-1 0 16,-21-22-16,21 22 0,-21-21 16,0 21-16,0-1 0,0 1 0,0 0 15,-21 0-15,0 21 0,-1 0 0,1 0 16,0 0-16,0 0 0,0 21 16,0 0-16,-1 0 0,1 1 0,0-1 15,21 0-15,0 0 0,0 21 16,0-20-16,0-1 0,0 0 0,21 0 15,0 0-15,1 0 0,-1 1 16,0-22-16,0 21 0,0-21 0,22 0 16,-22 0-16,0 0 0,21 0 15,-21 0-15,22 0 0,-22 0 0,0-21 16,21-1-16,-20 22 0,-1-21 0,0 0 16,0-21-16,0 21 0,-21-1 15,21-20-15,-21 21 0,0-21 0,0 20 16,0 1-16,0 0 0,0 0 0,-21 21 31,21 21-31,0 0 16,-21 0-16,0 1 0,21-1 0,0 21 15,0-21-15,-21 22 0,21-22 0,-21 0 16,21 0-16,0 0 0,-22 0 16,22 1-16,0-1 0,0 0 0,0 0 15,0-42 16,0 0-31,0 0 16,0-1-16,0-20 0,0 21 16,22 0-16,-1-22 0,-21 22 15,21-21-15,0 21 0,0-22 16,0 22-16,1-21 0,-1 21 0,21 0 16,-21 21-16,0 0 0,1 0 15,-1 0-15,0 0 0,-21 21 16,0 0-16,0 21 0,21-21 0,-21 22 15,0-22-15,0 21 0,0-21 0,0 22 16,0-22-16,0 0 0,0 0 16,0 22-16,0-22 0,21 0 15,-21 0-15,21-21 0,1 0 0,-1 0 16,0 0-16,0 0 0,0 0 16,0 0-16,1 0 0,-1 0 0,21-21 15,-21 0-15,0 0 0,22-1 0,-22 1 16,0 0-16,0-21 15,22 21-15,-22-22 0,0 1 0,0 0 16,0-22-16,0 22 0,1-1 0,-22 1 16,21 21-16,-21-21 0,21 20 15,-21-20-15,0 21 0,-21 42 32,0-21-32,-1 21 0,1 22 15,0-22-15,0 0 0,0 21 0,0 1 16,21-1-16,-22 0 0,22 1 0,-21-22 15,21 21-15,0 0 0,0-20 16,0 20-16,0-21 0,0 0 16,21 0-16,1 1 0,-1-22 0,0 21 15,0-21-15,0 0 0,22 0 0,-22 0 16,21 0-16,-21 0 0,0 0 16,22-21-16,-22 21 0,21-22 0,-21 1 15,1 0-15,20 0 0,-21 0 0,0 0 16,0-1-16,-21 1 0,0 0 15,0 0-15,-21 21 16,0 0 0,0 21-16,0 0 0,21 0 15,-21 1-15,21-1 0,0 0 16,0 0-16,0 0 0,0 0 16,0 1-16,0-1 0,0 0 15,-22-21 16,1 0-31,0 0 16,0 0-16</inkml:trace>
  <inkml:trace contextRef="#ctx0" brushRef="#br0" timeOffset="205355.94">15113 11917 0,'0'0'0,"0"-21"0,0 0 0,21 21 16,0 0-16,0 0 15,22-22-15,-1 22 0,-21 0 0,22 0 16,20 0-16,-21-21 0,1 21 16,-1 0-16,22 0 0,-22-21 0,0 21 15,1-21-15,-1 21 0,-21 0 0,21-21 16,-20 21-16</inkml:trace>
  <inkml:trace contextRef="#ctx0" brushRef="#br0" timeOffset="206131.57">17272 12256 0,'0'-22'31,"0"1"-15,0 0-16,21 0 0,0 0 0,0 0 16,-21-1-16,22-20 0,-1 21 15,-21-21-15,21 20 0,-21-20 16,21 21-16,-21-21 0,0 20 0,0-20 15,21 21-15,-21-21 0,0 20 0,0 1 16,0 0-16,0-21 0,-21 42 16,21-21-16,-21-1 0,0 22 0,0 0 15,-1 0-15,1 22 0,0-1 0,0 0 16,0 21-16,0-21 0,-1 43 16,1-22-16,0 22 0,0-1 0,0 22 15,0-22-15,21 22 0,-22-21 0,1 20 16,0-20-16,0 20 0,21 1 15,-21 0-15,0-1 0,-22 1 16,22 0-16,0-1 0,-21 22 0,20-21 16,-20 0-16,0-1 0,21 1 0,-22 21 15,1-22-15,21-20 0,-22 21 16,22-1-16,0-20 0,0-22 0,21 22 16,-21-22-16,21-21 0,0 21 0,0-20 15,0-1-15,21-21 0,0 0 16,21 0-16,-20 0 0,-1-21 0,21-22 15,0 22-15,1-21 0,-1-1 16,22 1-16,-22 0 0,21-22 0,1 1 0,-22-1 16,22 1-16,-22-1 0,0-20 15,1 20-15,-22 1 0,0-22 16,-21 21-16,0-20 0,0 20 0,0-20 16,-21 20-16,-21-21 0,20 22 15,-20-1-15,21 22 0,-21 0 0,-1-1 16,22 22-16,0 0 0,-21 0 0,42 0 15,-22 0-15,22-1 16,22 22 0,-1-21-16,0 21 15,21 0-15,1 0 0,-1-21 16,0 21-16,1 0 0,-1-21 0,0 21 16,1 0-16,-1-21 0,-21 21 0</inkml:trace>
  <inkml:trace contextRef="#ctx0" brushRef="#br0" timeOffset="206499.59">17589 12298 0,'0'0'0,"-21"-21"0,21 0 0,0-1 15,0 1-15,0 0 0,0 0 0,0 0 16,0 0-16,0-1 0,0 1 0,0 0 16,21 21-1,-21-21-15,22 21 0,-1 0 0,0 0 16,0 0-16,0 0 0,0 0 0,1 21 15,-1 0-15,0 0 16,0 1-16,-21 20 0,0-21 0,0 0 16,0 22-16,0-22 0,0 0 0,0 0 15,0 0-15,-21 0 0,0 1 16,0-22-16,-1 21 0,22-42 31,0-1-15,0 1-16,0 0 0,0 0 15,0 0-15,22 0 0,-22-22 0,21 22 16,-21 0-16,21 0 0,0 0 16,-21-22-16,21 22 0,0 0 0,1 0 15,-1 0-15,0 21 16,0 0-16,0 0 0,0 0 16,1 0-16,-1 0 0</inkml:trace>
  <inkml:trace contextRef="#ctx0" brushRef="#br0" timeOffset="207323.81">18373 12086 0,'0'0'15,"0"21"-15,-22 1 16,1-22-16,0 21 0,0 0 0,-21 0 16,20 0-16,1 0 0,0 1 0,0-1 0,21 0 15,0 0-15,-21 0 16,21 0-16,0 1 0,21-1 15,0-21 1,0 0-16,0 0 0,1 0 16,-1 0-16,0-21 0,-21-1 15,21 22-15,-21-21 0,21 0 16,-21 0-16,0 0 16,0 0-16,0-1 0,0 1 0,0-21 15,0 21-15,0 0 0,0-1 16,0-20-16,21 21 0,1 0 15,-1 21-15,0-21 0,21 21 0,-21 0 16,1 0-16,-1 0 0,0 21 0,0-21 16,0 21-16,0 0 0,1 21 15,-1-20-15,-21-1 0,21 0 0,-21 21 16,0-21-16,0 1 0,0-1 0,0 0 16,0 0-16,0 0 0,0 0 15,0 1-15,0-1 16,-21-21-16,0 0 15,-1 0-15,22-21 16,-21-1-16,21 1 16,0 0-16,0 0 0,0 0 15,0-22-15,21 22 0,1-21 0,-1 21 16,0-22-16,0 22 0,21-21 16,-20 21-16,-1 0 0,21 21 0,-21-22 15,0 22-15,1 0 0,-1 0 16,0 0-16,0 22 0,0-22 0,0 21 15,-21 0-15,22 0 0,-22 0 0,21 0 16,-21 22-16,0-22 0,0 0 16,0 0-16,0 0 0,0 1 0,0-1 15,0 0-15,-21 0 0,-1-21 16,1 0-16,21 21 16,-21-21-16,0 0 15,21-21-15,0 0 16,0 0-16,0 0 0,21-1 15,0 1-15,0 0 0,1-21 16,20 21-16,0-22 0,1 22 0,-1-21 16,0 21-16,22-1 0,-22 1 0,0 21 15,1 0-15,-1 0 0,-21 0 16,22 0-16,-22 21 0,0 1 0,0 20 16,-21-21-16,0 0 0,0 22 0,0-22 15,0 0-15,0 21 0,-42-21 16,21 1-16,-1-1 0,-20 0 15,21 0-15,-21 0 0,20-21 0,1 21 16,-21-21-16,21 0 0,0 0 16,-22 0-16</inkml:trace>
  <inkml:trace contextRef="#ctx0" brushRef="#br0" timeOffset="207924.08">20468 11875 0,'0'0'16,"21"0"-16,-21-22 0,0 1 0,0 0 15,0 0-15,0 0 0,0 0 0,0-1 16,0 1-16,-21 0 0,0 21 16,0 0-16,0 0 15,-1 0-15,1 0 0,0 21 0,0 0 16,-21 22-16,20-22 0,1 21 16,0 1-16,0 20 0,0-21 0,0 22 15,-1-22-15,1 22 0,21-22 16,0 0-16,0 1 0,0-22 0,0 21 15,21-21-15,1 1 0,-1-1 0,21 0 16,0-21-16,1 0 0,-1 0 16,0 0-16,22 0 0,-22 0 0,22-21 15,-22 0-15,22-1 0,-22 1 0,0 0 16,1-21-16,-1-1 0,0 1 16,1 0-16,-22-1 0,0 1 0,0-21 15,0 20-15,-21-20 0,0 20 0,0-20 16,0 21-16,-21-1 15,0 1-15,-21 21 0,-1-22 0,1 22 16,-22 21-16,1 0 0,-1 0 0,1 0 16,-1 0-16,1 21 0,21 1 15,-22-1-15,22 21 0,21-21 0,-22 22 16,22-1-16,21 0 0,0 1 0,0-1 16,0 0-16,0-21 0,21 22 15,0-22-15,1 21 0,20-21 0,0 1 16,22-1-16,-22 0 0,0-21 0,22 0 15,-22 0-15,22 0 0</inkml:trace>
  <inkml:trace contextRef="#ctx0" brushRef="#br0" timeOffset="208736.01">21378 11599 0,'0'0'15,"21"-42"-15,-21-85 16,-21 127-1,0 0-15,21 21 0,0 0 0,-21 1 16,0 20-16,21 0 0,-21 1 0,21-1 16,0 0-16,0 1 0,-22-1 15,1 21-15,21-20 0,0-1 0,0 22 16,-21-22-16,21 0 0,-21 1 0,21-1 16,0-21-16,-21 0 15,21 22-15,0-22 0,0 0 16,-21-21-16,21-21 15,-22 0 1,22-1-16,0 1 0,0 0 0,0-21 16,0 21-16,0-22 0,22 1 0,-1 0 15,21 20-15,-21-20 0,0 21 16,22-21-16,-1 42 0,-21-22 0,22 22 16,-1 0-16,-21 0 0,21 0 0,-20 22 15,-1-1-15,0 0 0,0 0 16,-21 21-16,21-20 0,-21 20 0,0-21 15,0 0-15,-21 22 0,0-22 16,0 0-16,0 0 0,-22 0 16,22 0-16,-21 1 0,21-1 0,-22-21 15,22 0-15,-21 21 0,21-21 0,-1 0 16,1 0-16,0 0 0,42 0 31,0 0-15,1 0-16,-1 0 0,21-21 15,0 21-15,-20-21 0,20-1 0,0 22 16,1-21-16,-1 0 0,21 0 0,-20 0 16,-1 0-16,0-1 0,1-20 15,-1 21-15,0 0 0,-20-22 16,-1 22-16,0 0 0,0 0 0,0 0 16,-21 42-1,-21 0 1,0 0-16,0 22 0,21-1 0,-21 0 15,-1 1-15,22-1 0,0 0 0,-21 22 16,0-22-16,21 0 0,0 22 16,0-1-16,-21-20 0,21 20 0,0 1 15,0-1-15,-21 1 0,21-1 0,0-20 16,0 20-16,0 1 16,0-22-16,0 21 0,0-20 0,0-1 15,0 0-15,0 1 0,0-22 0,-21 21 16,21-21-16,-22 1 0,1-44 47,21 1-47,0 0 0,0 0 0,0-21 15,0 20-15,0-20 0,0 0 0,0-1 16,0 1-16</inkml:trace>
  <inkml:trace contextRef="#ctx0" brushRef="#br0" timeOffset="208918.9">21929 11832 0,'0'0'0,"0"-21"16,-22-21-1,1 42-15,0 0 16,21 21 15,21-21-31,0 21 16,1-21-16,-1 0 0,-21 21 0,21 0 15,0-21-15</inkml:trace>
  <inkml:trace contextRef="#ctx0" brushRef="#br0" timeOffset="209211.74">22140 11980 0,'21'0'0,"1"0"16,-1 0-16,0 0 0,0 0 15,0-21-15,-21 0 0,43 0 0,-22 21 16,0-21-16,-21 0 0,21-1 15,0 1-15,-21 0 0,21 21 0,-21-21 16,-21 21 0,0 0-16,-21 0 0,21 0 15,-1 0-15,1 21 0,-21 0 0,21 0 16,0 22-16,-1-22 0,1 0 0,0 21 16,21-20-16,0-1 0,0 21 15,0-21-15,0 0 0,0 1 16,0-1-16,21 0 0,0 0 0,1 0 15,-1-21-15,0 0 0,0 21 16,21-21-16,1 0 0,-22 0 0,21 0 16,1-21-16,-1 0 0,0 21 0,22-21 15</inkml:trace>
  <inkml:trace contextRef="#ctx0" brushRef="#br0" timeOffset="209659.48">22902 11875 0,'0'0'0,"-21"-22"31,0 22-31,0 22 0,0-1 16,-1 0-16,1 0 0,0 21 0,0-20 16,0-1-16,21 21 0,0-21 15,0 22-15,0-22 0,0 0 0,0 0 16,0 0-16,0 0 0,42-21 0,-21 22 16,0-22-16,1 0 0,-1 0 15,21 0-15,-21 0 0,0 0 0,22 0 16,-22 0-16,21-22 0,-21 1 15,22 0-15,-22 0 0,0 0 0,0-22 16,0 22-16,1-21 0,-1 0 16,0-22-16,-21 22 0,21-1 0,0-20 15,0 21-15,-21-1 0,0 1 16,22 0-16,-22-1 0,0 1 0,0 21 16,0 0-16,0-1 0,-22 44 15,1-1 1,21 0-16,-21 0 0,0 21 0,0 1 15,0-22-15,21 21 0,-22 1 0,1-1 16,0 0-16,21 22 0,0-22 16,0 0-16,-21 1 0,21-1 0,0-21 15,0 22-15,0-22 0,0 0 16,0 21-16,21-21 0,-21 1 16,21-22-16,0 0 0,1 0 15,-1 0-15,0-22 16,0 1-16</inkml:trace>
  <inkml:trace contextRef="#ctx0" brushRef="#br0" timeOffset="209839.38">23072 11832 0,'0'0'0,"0"-21"0,21 21 15,0 0-15,0 0 16,0 0-16,0 0 0,1 0 15,20 0-15,-21 0 0,21-21 16,-20 21-16,20 0 0,-21 0 0,0 0 16,22 0-16,-22 0 0,21-21 15,-21 21-15</inkml:trace>
  <inkml:trace contextRef="#ctx0" brushRef="#br0" timeOffset="210335.09">24511 11578 0,'0'0'0,"0"-21"0,0 0 0,0 0 16,0 0-16,0-1 0,0 44 31,-21-1-31,21 0 16,-21 21-16,-1 1 0,22-1 15,-21 0-15,0 1 0,21-1 0,-21 21 16,0-20-16,21-1 0,-21 22 0,-1-22 16,22 0-16,-21 1 0,21-1 15,-21-21-15,0 21 0,21-20 0,0-1 16,-21 0-16,21 0 15,0-42 17,0 0-32,21 0 0,-21-1 15</inkml:trace>
  <inkml:trace contextRef="#ctx0" brushRef="#br0" timeOffset="210731.12">24405 11684 0,'0'-42'0,"0"84"0,21-105 0,-21 41 15,21-20-15,-21 21 0,22 0 16,-1 0-16,0-1 0,0 1 0,0 0 16,0 21-16,22 0 0,-22-21 15,21 21-15,-21 0 0,22 0 16,-1 21-16,-21 0 0,22 0 0,-22 1 16,0-1-16,-21 0 0,0 21 15,0-21-15,0 1 0,0 20 0,-21-21 16,0 0-16,-22 0 0,22 1 0,-21-1 15,21 0-15,-22 0 0,1 0 0,21-21 16,-22 21-16,22-21 0,-21 0 16,21 0-16,0 0 0,-1 0 15,22 22 32,22-1-47,-1 0 16,0 0-16,-21 0 0,21 0 15,0-21-15,-21 22 0,21-1 0,1-21 16,-1 21-16,0-21 0,0 0 0,0 0 16,0 0-16,1 0 15,-1 0-15,0 0 0,0 0 16</inkml:trace>
  <inkml:trace contextRef="#ctx0" brushRef="#br0" timeOffset="211055.94">24850 11896 0,'0'0'16,"21"0"15,-21-21-31,21 21 16,0 0-16,0 0 0,0-22 0,1 22 16,-1 0-16,0-21 0,0 21 15,0-21-15,0 21 0,1 0 0,-22-21 16,-22 21-1,1 0 1,0 0-16,-21 0 0,21 21 16,-1 0-16,1 0 0,0 1 15,0-1-15,0 0 0,0 0 16,21 0-16,-22-21 0,22 21 0,0 1 16,0-1-16,0 0 0,22 0 15,-1 0-15,0-21 0,0 0 16,0 0-16,0 0 0,22 0 0,-22 0 15,0 0-15,21 0 0,-20 0 0,20-21 16</inkml:trace>
  <inkml:trace contextRef="#ctx0" brushRef="#br0" timeOffset="211379.84">25442 11811 0,'21'-21'0,"-42"42"0,42-63 16,-21 21-1,-21 42 1,21 0-16,-21 0 15,0 0-15,21 0 0,0 22 16,-21-1-16,0 0 0,-1 1 0,22-1 16,-21 0-16,0 22 0,21-22 0,-21 22 15,0-22-15,0 22 0,-1-1 16,1 1-16,21-1 0,-21 22 0,0-22 16,0 22-16,-22-22 0,22 22 0,0 0 15,0-22-15,-21 1 0,20-1 16,1 1-16,-21-1 0,21-20 0,0 20 15,-1-21-15,1 1 0,0-22 16,21 0-16,-21 0 0,21 0 0,0-42 31,0 0-31,21 0 16,0-21-16,0 20 0,-21-20 0,22 0 16,-1-1-16,0 1 0,0 0 0</inkml:trace>
  <inkml:trace contextRef="#ctx0" brushRef="#br0" timeOffset="211651.91">25379 11980 0,'0'0'0,"63"-127"16,-42 106-16,-21 0 16,22 21-16,-1 0 0,0-21 0,0 21 15,0 0-15,0 0 16,1 0-16,-1 21 0,-21 0 15,0 0-15,0 1 0,0 20 0,-21-21 16,-1 0-16,1 22 0,-21-22 16,21 0-16,0 0 0,-22 0 0,22 0 15,0-21-15,0 22 0,0-22 0,-1 0 16,1 0-16,42 0 31,1-22-31,-1 22 16,0-21-16</inkml:trace>
  <inkml:trace contextRef="#ctx0" brushRef="#br0" timeOffset="212027.22">25823 11790 0,'0'0'0,"21"0"0,-21-21 16,-21 21 0,0 21-1,0 0-15,0-21 0,0 21 16,-1 0-16,22 1 0,-21 20 15,21-21-15,-21 0 0,21 0 0,-21 1 16,21-1-16,0 0 0,0 0 16,0 0-16,21-21 15,0 0-15,0 0 0,1 0 16,-1 0-16,0 0 0,0 0 0,0 0 16,0-21-16,1 0 0,-1 21 15,0-21-15,0 0 0,0-22 0,0 22 16,1 0-16,-22 0 0,0-22 0,21 22 15,-21 0-15,0 0 0,0 0 16,0 0-16,0-1 0,-21 22 16,-1 0-16,1 0 0,0 0 15,0 0-15,0 0 0,0 0 16,-1 22-16,1-1 0,0-21 0,21 21 16,0 0-16,0 0 0,42 0 15,-20-21 1,-1 0-16</inkml:trace>
  <inkml:trace contextRef="#ctx0" brushRef="#br0" timeOffset="212400.52">26352 11790 0,'0'0'0,"22"-21"0,-1 21 0,-21-21 16,0-1-16,0 1 16,-21 21-1,-1 0-15,1 0 0,0 0 16,0 0-16,0 21 0,0 1 0,-1-1 15,1-21-15,21 21 0,-21-21 16,21 21-16,0 0 0,0 0 16,0 1-16,21-22 0,0 21 0,1-21 15,-1 0-15,0 21 0,0-21 16,0 0-16,0 0 0,1 21 0,-1-21 16,-21 21-16,21-21 15,-21 21-15,-21-21 16,0 22-16,-1-22 15,1 0-15,0 0 0,0 0 16,-21 0-16,20 0 0,1 0 0,0 0 16,-21 0-16,21 0 0,-1 0 15,22-22 1,0 1 0,22 21-16,-1-21 0,0 21 15,21-21-15,-21 0 0,1 0 0,20 21 16</inkml:trace>
  <inkml:trace contextRef="#ctx0" brushRef="#br0" timeOffset="212575.65">26501 11790 0,'21'0'31,"-21"21"-31,-21 0 16,21 0-16,0 1 16,-22-1-16,22 0 0,-21 0 15,21 0-15,0 0 0,0 1 31,0-44-15,0 1 0,21 21-16</inkml:trace>
  <inkml:trace contextRef="#ctx0" brushRef="#br0" timeOffset="212751.55">26606 11642 0,'0'-21'16,"0"42"-16,-21-42 0,0 21 0,0-22 0,0 22 15,0 0-15,-1 0 16,22 22 15,22-22 1,-1 0-32,0 0 0</inkml:trace>
  <inkml:trace contextRef="#ctx0" brushRef="#br0" timeOffset="212983.68">26987 11472 0,'0'0'0,"0"-21"0,0 42 31,0 1-31,-21-22 0,0 21 0,0 0 16,0 0-16,0 21 0,-1-20 15,1-1-15,0 21 0,0-21 0,0 0 16,0 1-16,-1 20 0,22-21 0,-21 0 15,21 0-15,-21 22 0,0-22 16,21 0-16,0 0 0,0 0 0,0 1 16,0-1-16</inkml:trace>
  <inkml:trace contextRef="#ctx0" brushRef="#br0" timeOffset="213403.47">26649 11875 0,'0'-22'0,"0"44"0,0-65 15,0 22-15,21 21 16,0 0-16,-21-21 0,21 0 0,0 21 16,22 0-16,-22-21 0,0 21 15,21 0-15,-20 0 0,20-22 0,-21 22 16,21 0-16,-20 0 0,-1 0 0,0 0 16,0 0-16,0 0 15,-21 22 1,-21-1-16,-21 0 0,21 0 15,-1-21-15,1 21 0,0 0 16,0 1-16,0-1 0,0-21 0,21 21 16,0 0-16,0 0 0,0 0 15,21-21 1,0 0-16,0 0 16,21 0-16,-20 0 0,-1-21 15,0 21-15,0-21 16,0 0-16,0 0 0,1 21 0,-22-21 0,0-1 15,21 1-15,-21 0 0,0 0 16,0 0-16,0 0 0,-21-1 16,-1 22-1,1 0-15,0 0 16,0 0-16,0 22 0,21-1 16,0 0-1,21-21 1</inkml:trace>
  <inkml:trace contextRef="#ctx0" brushRef="#br0" timeOffset="213750.97">27199 11790 0,'0'0'0,"21"0"0,-21-21 15,0 0-15,21 21 16,1 0-16,-1 0 15,0 21 1,-21 0 0,0 0-16,0 0 15,0 0-15,0 1 16,-21-22-16,21-22 62,0 1-62,0 0 0,21 21 16,0-21-16,0 0 16,0 0-16,1 21 0,-1-22 15,0 22-15,0 0 16,-21-21-16,21 21 16,0 0-16</inkml:trace>
  <inkml:trace contextRef="#ctx0" brushRef="#br0" timeOffset="214311.42">27580 11684 0,'-21'0'0,"0"0"15,21 21-15,-21-21 16,21 21-16,-22-21 0,22 22 16,0-1-16,0 0 15,22-21 1,-1 0-1,0 0-15,0 0 0,0 0 16,0 0-16,1-21 16,-1 21-16,0-21 0,0-1 15,0 22-15,0 0 16,-21-21-16,22 21 0,-22-21 16,-22 42 15,1-21-31,21 21 15,-21 1-15,0-1 0,0 0 16,0 0-16,21 0 0,-22 0 0,1 22 16,0-1-16,0 0 0,0 1 0,21 20 15,-21-20-15,-1 20 16,1-21-16,21 22 0,-21-22 0,0 22 16,0-1-16,0-20 0,-1 20 0,22 1 15,-21-1-15,0 1 0,0-1 16,21 1-16,0-1 0,-21 1 0,0-1 15,-1 1-15,1-1 0,21-21 0,0 22 16,-21-22-16,0 22 0,21-22 0,0 0 16,0 1-16,-21-1 0,0-21 15,21 0-15,-22 1 0,1-1 0,21 0 16,-21-21-16,0 0 0,0 0 0,0 0 16,-1 0-16,1-21 15,21 0-15,-21 21 0,0-22 16,0 1-16,0 21 0,-1-21 0,1 21 15,0 0-15,0-21 0,-21 21 0,-1 0 16,1 0-16</inkml:trace>
  <inkml:trace contextRef="#ctx0" brushRef="#br0" timeOffset="-213073.14">614 13504 0,'0'0'0,"0"-21"16,0 0-16,0 0 15,-21 0 1,-1 21-16,22 21 31,0 21-31,-21 1 0,21-1 0,0 0 16,0 22-16,-21-1 0,21 1 15,0-1-15,0 22 0,0-22 16,0-20-16,0 20 0,0 1 0,-21-1 16,21-20-16,-21 20 0,21-21 15,0 1-15,0-22 0,-21 0 0,21 0 16,-22 0-16,22 1 0,-21-22 15,0-22 1,21 1-16,0 0 16,0-21-16,0 21 15,0-1-15,0-20 0,0 0 0,0 21 16,0-22-16,21 1 0,0 21 16,1-22-16,-1 22 0,0-21 0,21 21 15,-21 0-15,22-1 0,-22 1 16,21 21-16,-21 0 0,22 0 0,-22 0 15,21 21-15,-21 1 0,1 20 16,-1-21-16,0 21 0,-21 1 16,0-22-16,0 21 0,0 1 0,0-1 15,0 0-15,-21 1 0,0-1 16,-1-21-16,1 0 0,0 0 16,0 1-16,-21-1 0,20-21 15,1 0-15,0 0 0,0 0 16,0 0-16,0-21 0,-1-1 15,1 1-15,21 0 0,-21 0 0,21 0 16,-21 0-16,21-1 0,-21 1 16,21 0-16,21 21 31,0 0-15,0 21-16,0 0 0,1-21 0,-1 22 15,0-1-15,0 0 0,0-21 16,0 21-16,22 0 0,-22-21 0,0 0 15,0 0-15,0 0 0,22 0 16,-22 0-16,0 0 0,21-21 0,-20 21 16,20-21-16,-21-21 0,21 20 15,1 1-15,-22-21 0,21 21 0,-21 0 16,22-22-16,-22 22 0,0-21 16,-21 21-16,0-1 0,0-20 15,0 21-15,0 0 0,0 0 0,-21 21 16,0 0-16,0 0 15,-1 0-15,1 21 16,0 0-16,0 0 0,21 0 16,0 0-16,0 22 0,0-22 0,0 0 15,0 21-15,0-20 0,0-1 16,0 0-16,21 0 0,0 0 0,0 0 16,1-21-16,20 0 0,-21 0 15,21 0-15,-20 0 0,20 0 16,0 0-16,-21-21 0,22 0 0,-1 0 15,-21 0-15,22 0 0</inkml:trace>
  <inkml:trace contextRef="#ctx0" brushRef="#br0" timeOffset="-212825.28">1884 13970 0,'0'0'0,"0"-21"16,0 0-1,-21 21-15,-1 0 16,1 21-16,0 0 15,0 0-15,0 0 0,21 1 0,-21 20 16,21-21-16,-22 0 0,22 0 16,-21 22-16,21-22 0,0 21 0,0-21 15,0 1-15,0-1 0,0 21 16,0-21-16,0 0 0,21 1 0,1-22 16,-1 21-16,0-21 15,0 0-15,0 0 0,22 0 0,-22 0 16,21 0-16,-21-21 0,22 21 15,-22-22-15,21 1 0</inkml:trace>
  <inkml:trace contextRef="#ctx0" brushRef="#br0" timeOffset="-211316.89">2455 14076 0,'-42'-85'31,"84"170"-31,-105-191 0,42 106 0,-1 0 16,1 0-16,0 0 0,0 0 0,0 0 0,-22 0 15,22 0-15,0 21 16,0 0-16,0-21 0,21 22 0,-21 20 16,21-21-16,-22 0 0,22 0 15,-21 1-15,21 20 0,0-21 0,0 0 16,-21 0-16,21 22 0,0-22 16,0 0-16,0 0 0,0 0 15,21-21-15,0 0 16,1 0-16,-1 0 0,0-21 15,0 0-15,21 0 0,-20 0 16,20 0-16,-21-1 0,0 1 16,22 0-16,-22 0 0,0-21 15,0 20-15,-21 1 0,0 0 0,21 0 0,-21 0 16,0 0-16,0-1 0,0 1 16,0 42-1,-21 1 1,21-1-16,0 0 15,0 21-15,-21-21 0,21 1 0,-21-1 16,21 21-16,0-21 0,0 0 16,0 1-16,0-1 0,0 0 0,21 0 15,0-21-15,0 0 16,0 0-16,1 0 0,-1 0 16,0 0-16,21-21 0,-21 0 15,1 21-15,20-21 0,-21-1 0,21 1 16,-20 0-16,-1 0 0,21-21 0,-21 20 15,0 1-15,-21 0 0,22-21 16,-22 21-16,21-1 0,-21 1 0,0 0 16,0 0-16,0 0 15,0 42 1,0 0 0,0 0-16,0 0 0,0 1 0,0 20 15,0-21-15,-21 0 0,21 22 0,0-22 16,0 0-16,0 0 15,0 21-15,0-20 0,0-1 16,21 0-16,0-21 16,0 0-16,0 0 0,0 0 0,1 0 15,-1 0-15,0-21 0,0 0 16,0 21-16,0-22 0,1 1 0,-1 0 16,21 0-16,-21-21 0,0 20 0,1 1 15,-22 0-15,21-21 0,-21 21 16,21-1-16,-21 1 0,0 0 0,0 0 15,0 42 17,-21 0-32,21 0 0,-21 1 15,21-1-15,-22 0 0,22 0 16,0 0-16,0 22 0,0-22 0,0 0 16,0 0-16,0 0 0,0 0 15,0 1-15,22-1 0,41-21 31,-21 0-31,-20 0 0,-1 0 0,0-21 16,21-1-16,-21 22 0,22-21 16,-1 0-16,-21 0 0,22 0 0,-1-22 15,-21 22-15,0-21 0,22 21 0,-43 0 16,21-22-16,-21 22 0,21 0 16,-21 0-16,0 0 0,-21 21 31,21 21-31,-21 0 0,21 0 15,-22 0-15,22 0 0,0 1 0,0-1 16,0 0-16,0 0 16,0 0-16,0 0 0,0 1 0,0-1 15,22 0-15,-1 0 0,0 0 16,-21 0-16,0 1 16,-21-22 15,0 0-16,-1-22 1,1 1-16,0 21 0,21-21 16,-21 21-16,0-21 0,0 21 15,21 21 17,0 0-32,0 0 15,0 1-15,21-1 0,-21 0 16,21-21-16,0 21 0,0-21 0,0 0 15,1 0-15,-1 0 16,0 0-16,0 0 0,21 0 0,-20 0 16,20-21-16,-21 0 15,21 21-15,-20-21 0,20-1 0,-21 1 16,21 0-16,-20 0 0,20 0 0,-21 0 16,0-1-16,22 1 0,-22 0 15,-21 0-15,21 0 0,-21 0 0,0-1 16,0 1-16,0 0 0,-21 21 15,0 0 1,-1 21-16,1 0 0,0 1 0,21-1 16,-21 0-16,21 0 0,0 0 15,-21 22-15,21-22 0,0 0 0,0 0 16,0 0-16,0 0 0,0 1 0,21-1 16,0-21-16,0 0 15,0 21-15,1-21 0,-1 0 0,0 0 16,21 0-16,-21 0 0,1-21 15,20 0-15,-21-1 0,0 22 0,22-21 16</inkml:trace>
  <inkml:trace contextRef="#ctx0" brushRef="#br0" timeOffset="-210880.69">5482 13928 0,'0'0'0,"0"21"31,0 0-31,0 0 16,0 0-16,-21 22 0,21-22 15,0 0-15,-21 0 0,0 0 16,-1 1-16,22-1 0,0 0 16,0-42 15,0 0-15</inkml:trace>
  <inkml:trace contextRef="#ctx0" brushRef="#br0" timeOffset="-210516.1">5440 13547 0,'0'0'0,"-21"21"0,-22 106 31,43-106-31,0 0 0,0 0 16,0 1-16,21-22 15,1 0 1,-1 0-16,0 0 0,0 0 0,0-22 16,0 22-16,1-21 0,-1 0 15,-21 0-15,0 0 0,0 0 16,0-1-16,0 1 0,-21 0 0,-1 0 16,1 0-16,0 0 0,0-1 15,0 22-15,0 0 0,-1 0 0,1 0 16,0 0-16,0 22 0,0-1 15,21 0-15,-21 0 0,21 0 0,0 0 16,0 22-16,0-22 0,0 0 0,21 0 16,0 0-16,0 22 0,0-43 15,0 21-15,22 0 0,-22 0 16,21-21-16</inkml:trace>
  <inkml:trace contextRef="#ctx0" brushRef="#br0" timeOffset="-210121.32">5969 13864 0,'0'21'16,"-21"1"-16,0-1 15,21 0 1,0 0-16,-22 0 0,22 0 0,-21-21 0,21 22 16,0-1-16,0 0 0,0 0 0,-21 0 15,0 0 1,21 1-16,0-1 15,-21-21-15,21-21 32,0-1-32,0 1 0,21 0 15,-21 0-15,21 0 0,21-22 0,-20 22 16,-1-21-16,21 21 0,-21-22 16,22 1-16,-1 0 0,0 21 0,1-1 15,-1 1-15,0 21 0,-21 0 16,22 0-16,-1 21 0,-21 1 15,0-1-15,1 21 0,-22 0 0,0-20 16,0 20-16,0 0 0,0 1 16,-22-22-16,1 21 0,0-21 0,0 0 15,0 1-15,0-1 0,-1 0 0</inkml:trace>
  <inkml:trace contextRef="#ctx0" brushRef="#br0" timeOffset="-209519.67">7768 13504 0,'0'0'0,"0"-105"31,21 83-31,-21 44 31,0 20-31,0 0 0,0 1 16,0-1-16,-21 0 0,0 22 0,0-22 15,0 22-15,-1-22 0,1 0 16,0 22-16,-21-22 0,21-21 0,-1 22 16,1-22-16,0 0 0,21 0 0,0 0 15,-21-21-15,21-21 32,21 0-32,0 0 0,-21-22 0,21 22 15,1-21-15,-1 0 0,0-1 16,0 1-16,0-22 0,0 22 15,1-21-15,-1-1 0,0 1 0,0 20 16,0 1-16,0 0 0,1-1 16,-22 22-16,0 0 0,0 0 0,0 42 15,0 0-15,0 0 16,0 22-16,0-1 0,0 0 16,0 1-16,0-1 0,0 21 0,0-20 15,0 20-15,0-20 0,0-1 16,0 0-16,0 1 0,0-1 0,0-21 15,0 0-15,0 22 0,21-22 0,0 0 16</inkml:trace>
  <inkml:trace contextRef="#ctx0" brushRef="#br0" timeOffset="-208765.1">7556 13928 0,'0'0'0,"0"-21"31,22 21-15,-1 0-16,0 0 0,21 0 0,1-22 15,-1 22-15,0 0 0,1 0 16,-1-21-16,21 21 0,-20-21 16,20 0-16,-20 21 0,20-21 0,-21 0 15,22-1-15,-22 1 0,22 0 16,-22 0-16,0 0 0,1 0 0,-1-1 15,-21 1-15,0 0 0,-21 0 16,0 0-16,0 0 0,-21 21 16,0 0-16,0 0 0,0 0 0,-22 0 15,22 21-15,-21 0 0,0 0 16,20 0-16,-20 0 0,0 1 0,21 20 16,-22-21-16,22 21 0,0-20 0,0 20 15,0-21-15,-1 0 0,22 0 16,0 1-16,0-1 0,0 0 15,22-21-15,-1 0 0,0 0 16,0 0-16,21 0 0,-20 0 16,20 0-16,-21 0 0,21-21 0,1 21 15,-22-21-15,21-1 0,1 1 0,-22 0 16,0 0-16,21 0 0,-42 0 16,21 21-16,-21-22 0,0 1 0,0 0 15,0 0-15,0 42 31,-21 0-31,21 0 0,0 1 0,-21 20 16,0-21-16,21 21 0,0 1 0,0-1 16,-21 0-16,21 22 15,0-22-15,0 22 0,-21-1 0,21 1 16,0-1-16,0 22 0,0-22 0,0 22 16,0-21-16,0 20 0,0-20 15,0 20-15,0 1 0,0 0 0,0-1 16,0-20-16,0 21 0,0-1 0,0-20 15,-22-1-15,1 1 0,0-1 16,0-20-16,0-1 0,-22 0 0,22 1 16,-21-22-16,21 0 0,0-21 0,-22 0 15,22 0-15,-21-21 0,-1-22 16,22 22-16,-21-21 0,0 0 0,-1-22 16,1 22-16,0-43 0,-1 22 15,22-22-15,0 0 0,0 22 0,21-43 16,0 21-16,21 1 0,0-1 15,0-21-15,22 21 0,-1 1 0,0-1 16,22 22-16,-22-22 0,22 21 0,-1 22 16,1-21-16,-1 20 0,1-20 15,-1 20-15,1 1 0,-1 0 0,1-1 16,-1 22-16</inkml:trace>
  <inkml:trace contextRef="#ctx0" brushRef="#br0" timeOffset="-208565.22">8996 13674 0,'0'0'0,"-21"21"31,-1-21-31,22 21 0,-21 0 0,0 0 16,21 1-16,-21-1 0,21 0 15,0 0-15,-21 0 0,21 0 0,-21-21 16,21 22-16,0-1 0,0 0 0,0 0 16,21-42 15,0 0-31,0 0 15,0-1-15,0-20 16</inkml:trace>
  <inkml:trace contextRef="#ctx0" brushRef="#br0" timeOffset="-208225.41">8975 13399 0,'0'0'0,"0"-22"0,-22 22 0,1 0 15,0 0-15,0 0 0,0 0 16,0 22-16,21-1 0,-22 0 15,22 0-15,22-21 16,-1 21 0,0-21-16,0 0 0,0 0 0,0 0 15,1 0-15,20-21 0,-21 21 16,0-21-16,0 21 0,1-21 16,-22 0-16,0-1 0,0 1 15,0 0-15,0 0 16,-22 21-16,1-21 0,0 21 0,-21 0 15,21 0-15,-1 0 0,-20 0 0,21 0 16,0 0-16,0 21 0,-1 0 16,1-21-16,21 21 0,0 0 0,0 1 15,0-1-15,0 0 0,0 0 0,21 0 16,1 0-16,-1 1 0,0-22 16,21 21-16,-21-21 0,1 0 0,20 0 15,-21 0-15,21 0 0,1 0 16</inkml:trace>
  <inkml:trace contextRef="#ctx0" brushRef="#br0" timeOffset="-207961.56">9483 13293 0,'0'0'0,"21"-21"15,0-43 1,-21 43-16,-21 42 16,0 0-1,-1 0-15,22 1 0,-21 20 0,21-21 16,-21 21-16,0 1 0,0-1 15,21 22-15,-21-22 0,-1 21 0,1-20 16,21-1-16,-21 22 0,21-22 16,-21-21-16,21 21 0,0-20 15,-21 20-15,21-21 0,0 0 0,0 0 16,21-21 0,0 0-16,0 0 15,0 0-15,1 0 0,-1-21 16,0 0-16,-21 0 0,21 21 0</inkml:trace>
  <inkml:trace contextRef="#ctx0" brushRef="#br0" timeOffset="-207612.76">9504 13801 0,'21'0'16,"0"0"-16,0 0 15,0 0-15,1 0 16,-1 0-16,21 0 0,-21-21 15,0 21-15,1-22 0,-1 1 0,0 21 16,0-21-16,0 0 0,-21 0 16,0 0-16,0-1 0,0 1 15,0 0-15,-21 21 0,0 0 16,0 0-16,0 0 0,-22 0 16,22 21-16,-21-21 0,21 21 0,-1 22 15,1-22-15,0 0 0,0 21 16,0-20-16,21-1 0,0 21 15,0-21-15,0 0 0,0 1 0,0-1 16,0 0-16,0 0 0,21-21 16,0 21-16,0 0 0,0-21 0,1 0 15,-1 0-15,0 0 0,21 0 0,-21 0 16,22 0-16,-22 0 0,21-21 16,-21 21-16,22-21 0,-22 0 0,0 0 15</inkml:trace>
  <inkml:trace contextRef="#ctx0" brushRef="#br0" timeOffset="-207097.04">10964 13420 0,'21'0'15,"-42"0"-15,42-21 0,-21-1 0,0 1 0,22 21 16,-22-21-16,0 0 16,-22 21-1,1 0-15,21 21 0,-21 0 16,0 0-16,0 22 0,0-1 0,21 0 15,-22 1-15,1 20 0,0-20 16,0 20-16,0-21 0,0 22 16,21-22-16,-22 1 0,1-1 0,21 0 15,-21-21-15,21 1 0,0 20 0,0-21 16,0 0-16,21-21 16,0 0-1,-21-21-15,0 0 16</inkml:trace>
  <inkml:trace contextRef="#ctx0" brushRef="#br0" timeOffset="-206765">10774 13547 0,'0'0'0,"0"-21"0,0-22 0,0 22 16,0-21-16,0 21 0,0-1 15,0 1-15,0 0 0,21-21 0,0 42 16,0-21-16,22-1 0,-22 1 15,21 21-15,0 0 0,1-21 0,-1 21 16,0 0-16,1 0 0,-1 21 0,0 0 16,-20 1-16,-1-1 0,0 21 15,-21-21-15,0 22 0,0-1 0,0 0 16,-21 1-16,-22-22 0,22 21 0,-21 0 16,-22 1-16,22-22 15,0 0-15,-22 0 0,22 0 0,0 1 16,-1-1-16,22 0 0,0-21 0,0 0 15,0 0-15,63 0 32,-21 0-32,0 0 0,22 0 0,-22 0 15,21-21-15,-21 0 0,22 21 16,-1 0-16</inkml:trace>
  <inkml:trace contextRef="#ctx0" brushRef="#br0" timeOffset="-206381.84">11282 13758 0,'0'-21'16,"0"0"-1,0 0-15,0 0 0,0 0 16,0-1-16,21 1 0,0 21 16,0 0-16,0-21 0,1 21 15,-1 0-15,0 0 0,0 0 0,0 21 16,0-21-16,1 21 0,-1 1 15,0 20-15,0-21 0,0 0 0,-21 0 16,0 22-16,0-22 0,0 0 0,0 21 16,0-20-16,0-1 15,0 0-15,0 0 0,-21-21 0,0 21 16,0-21-16,0 0 16,21-21-1,0 0 1,0 0-16,0 0 0,0-1 15,21 1-15,0 0 0,0 0 16,0-21-16,0 20 0,1 1 0,-1 0 16,21-21-16,0 21 0,-20 21 15,20-22-15,0 1 0,-21 0 0,22 21 16,-22 0-16,0 0 0,0-21 0</inkml:trace>
  <inkml:trace contextRef="#ctx0" brushRef="#br0" timeOffset="-206013.64">12044 13568 0,'0'42'16,"0"-84"-16,0 105 0,-21-41 15,-1-1-15,1 0 0,0 0 0,0 0 16,21 22-16,-21-22 0,0 0 16,-1 0-16,22 0 0,-21 0 0,21 1 15,0-1-15,0 0 0,0 0 0,0 0 16,21-21 0,1 0-16,-1 0 0,21 0 0,-21 0 15,0 0-15,22 0 0,-1 0 16,-21-21-16,22 21 0,-1-21 15,-21 0-15,21 0 0,-20-1 0,-1 1 16,0 0-16,0 0 0,0 0 0,-21-22 16,0 22-16,0 0 0,0-21 15,0 21-15,0-1 0,-21 1 0,0 0 16,0 0-16,-22 21 0,22 0 0,-21 0 16,21 0-16,-22 21 0,1 0 15,21 0-15,-21 1 0,20-1 0,1 0 16,0 0-16,0 0 0,0 22 0,21-22 15,0 0-15,0 0 0,0 0 16,0 0-16,0 1 0,21-1 16,0-21-16,0 21 0,22-21 0,-22 0 15,21 0-15,0 0 0,-20 0 16,41 0-16,-21 0 0</inkml:trace>
  <inkml:trace contextRef="#ctx0" brushRef="#br0" timeOffset="-205757.78">12785 13631 0,'0'0'16,"0"-21"-16,0 0 0,0 0 0,0 0 16,-22 21-16,1 0 15,0 0-15,0 21 0,21 0 0,-21-21 16,0 21-16,-1 0 16,1 22-16,21-22 0,-21 0 0,0 0 15,21 22-15,-21-22 0,21 0 0,0 0 16,0 21-16,0-20 0,0-1 15,0 0-15,0 0 0,0 0 16,21-21-16,0 0 0,0 21 0,0-21 16,1 0-16,-1 0 0,0 0 15,0 0-15,21 0 0,-20-21 0,-1 0 16,21 21-16,-21-21 0,0 0 0</inkml:trace>
  <inkml:trace contextRef="#ctx0" brushRef="#br0" timeOffset="-204757.12">13060 13780 0,'0'0'0,"0"21"32,21-21-17,0 0-15,0 0 16,0 0-16,1 0 16,-1 0-16,0-21 0,0 21 0,0-22 15,0 22-15,-21-21 0,22 21 16,-22-21-16,21 0 0,-21 0 0,0 0 15,0-1-15,0 1 0,-21 21 16,-1 0-16,1-21 0,0 21 16,0 0-16,-21 0 0,20 0 15,1 21-15,0-21 0,-21 21 0,21 1 16,-1-1-16,1 0 0,0 21 0,0-21 16,21 1-16,0 20 0,0-21 15,-21 0-15,21 0 0,0 1 0,0-1 16,0 0-16,0 0 0,21 0 0,0-21 15,0 21-15,0-21 0,22 0 16,-22 0-16,21 0 0,1 0 0,-22 0 16,21 0-16,0 0 0,1-21 0,-1 0 15,-21 21-15,22-21 0,-1 0 16,-21 0-16,21-1 0,-20 1 0,-1 0 16,0 0-16,-21-21 0,0 20 15,21 1-15,-21 0 0,0 0 16,0 0-16,0 0 0,-21 21 15,0 21 1,21 0-16,-21-21 0,21 21 16,-22 0-16,22 0 0,0 1 0,0-1 15,0 0-15,0 0 0,0 0 0,0 0 16,0 1-16,22-1 0,-22 0 16,21 0-16,-21 0 0,0 0 15,0-42 48,-21 0-63,-1 21 15,22-21-15,-21 21 0,0 0 16,0 0 0,0 0-1,21 21-15,0 0 16,0 0-1,21-21-15,0 0 0,0 0 16,0 0-16,1 0 0,-1 0 0,0 0 16,21 0-16,-21 0 0,1 0 15,20 0-15,-21 0 0,21-21 0,1 21 16,-1-21-16,-21 21 0,22-21 16,-1 0-16,0 0 0,1-1 0,-22 1 15,21 0-15,0-21 0,-20 21 16,-1-22-16,21 22 0,-42 0 0,21 0 15,-21 0-15,0-1 0,-21 22 16,0 0 0,0 0-16,0 22 0,-1-1 0,1-21 15,0 21-15,0 0 0,21 0 0,-21 0 16,21 1-16,0-1 0,0 0 16,0 0-16,0 0 0,0 0 15,21 1-15,-21-1 0,21 0 16,0 0-16,-21 0 0,0 0 15,-21-21 1,0 0-16,0 0 16,0 0-16,-1 0 0,1 0 0,0 0 15,0 0-15,0 0 0,0 0 16,-22-21-16,22 21 0,0-21 0</inkml:trace>
  <inkml:trace contextRef="#ctx0" brushRef="#br0" timeOffset="-203369.87">15579 13991 0,'0'0'0,"21"0"0,42 0 32,-42 0-32,1-21 15,-1 0-15,0 21 0,-21-21 0,21 0 16,0 21-16,0-22 0,1 1 15,-22 0-15,0 0 0,0 0 0,0 0 16,0-22-16,0 22 0,0 0 0,0 0 16,0-22-16,-22 22 0,1 0 15,0 0-15,0 0 0,0 21 0,0 0 16,-1 0-16,-20 0 0,21 0 16,0 21-16,-22 0 0,22 21 15,-21-20-15,21-1 0,-22 21 0,22 0 16,0-20-16,0 20 0,21-21 15,0 21-15,0-20 0,0-1 0,0 21 16,0-21-16,21 0 0,0-21 0,-21 22 16,21-22-16,22 0 0,-22 0 0,0 0 15,21 0-15,-20 0 0,-1 0 16,21-22-16,-21 22 0,0-21 0,22 0 16,-22 0-16,0 0 0,0 0 0,22-22 15,-22 22-15,0-21 0,0-1 16,0 1-16,0 0 0,-21-1 15,22 1-15,-1 0 0,0-1 0,-21-20 16,0 21-16,0-1 0,0 1 16,0 0-16,0-1 0,0 22 0,0 0 15,0 0-15,0 0 0,-21 42 16,0 0 0,21 0-16,-22 0 0,1 22 0,21-1 15,0 0-15,-21 22 0,21-22 16,-21 22-16,21-22 0,0 21 0,0-20 15,0-1-15,0 22 0,0-22 0,0-21 16,0 21-16,0 1 0,21-22 16,-21 0-16,21 0 0,22-21 15,-22 21-15,0-21 0,0 0 0,0 0 16,0 0-16,22 0 0,-22 0 16,21-21-16,-21 21 0,22-21 0,-22 0 15,0 0-15,21 0 0,-20-1 0,-1 1 16,0-21-16,0 21 0,0 0 15,-21-22-15,0 22 0,21 0 0,-21 0 16,22 0-16,-22 42 31,0 0-31,-22 0 0,22 0 0,0 0 16,-21 1-16,21-1 0,-21 0 16,21 0-16,-21 0 0,21 0 15,0 1-15,0-1 0,0 0 16,21-21-1,0 0-15,0 0 0,1 0 16,-1 0-16,0 0 0,0 0 0,0-21 16,0 21-16,1-21 0,-1-1 0,0 1 15,0 0-15,0 0 0,0-21 16,-21 20-16,22 1 0,-22-21 0,21 21 16,-21 0-16,21-1 0,-21 1 15,0 42 1,0 1-1,0-1-15,-21 21 0,21-21 16,-21 0-16,21 1 0,0-1 16,0 0-16,0 0 0,0 0 0,0 0 15,0 1-15,0-1 0,21-21 16,0 21-16,0-21 0,0 21 16,22-21-16,-22 0 0,21 0 0,-21 0 15,22 0-15,-22 0 0,21 0 0,0 0 16,1-21-16,-22 0 0,21 0 15,1 21-15,-1-43 0,-21 22 0,0 0 16,22 0-16,-43-22 0,21 22 0,-21-21 16,21 21-16,-21 0 15,0-22-15,0 22 0,0 0 16,-21 21-16,0 0 0,-1 0 0,1 21 16,0 0-16,0 0 0,0 1 15,0-1-15,21 21 0,-22-21 0,22 0 16,0 22-16,0-22 0,0 0 0,0 0 15,0 0-15,0 1 0,0-1 16,22 0-16,-1 0 0,0-21 16,0 0-16,0 0 0,0 21 0,1-21 15,-1 0-15,21 0 0,-21 0 16,22-21-16,-22 21 0,21-21 0,0 0 16,-20 0-16,20-1 0</inkml:trace>
  <inkml:trace contextRef="#ctx0" brushRef="#br0" timeOffset="-202525.55">18521 13949 0,'-21'0'0,"42"0"0,-64 0 0,22 0 16,0 0-16,0 0 0,21-21 31,21 21-31,-21-21 0,21-1 16,0 1-16,1 0 0,-1 0 0,0-21 16,21 20-16,-21-20 0,1 0 15,20-1-15,-21 1 0,0-21 0,0 20 16,1 1-16,-1 0 0,0-22 0,0 22 15,0-1-15,-21-20 0,0 21 16,21 20-16,-21-20 0,0 21 16,0 0-16,0 0 0,-21 42 15,0 0 1,21 21-16,-21 1 0,0-1 0,0 0 16,-1 1-16,1-1 0,0 21 0,0-20 15,21 20-15,-21-20 0,21 20 16,-21-21-16,21 1 0,0-1 0,0 0 15,0-20-15,0 20 0,0-21 0,21 0 16,0 0-16,0 1 0,0-22 16,0 0-16,1 0 0,20 0 0,-21 0 15,0 0-15,0 0 0,22-22 16,-22 22-16,0-21 0,21 0 16,-20 0-16,20 0 0,-21 0 0,0-22 15,0 22-15,1-21 0,-1 21 0,0-1 16,-21-20-16,21 21 0,-21 0 15,0 0-15,-21 21 16,0 21 0,0 0-16,-1 21 0,22-21 15,-21 1-15,0 20 0,21-21 0,0 21 16,0-20-16,-21-1 0,21 21 0,0-21 16,0 0-16,0 1 0,21-1 15,-21 0-15,21-21 16,0 0-16,1 0 0,-1 0 0,21 0 15,-21 0-15,0 0 0,22-21 16,-22 21-16,0-21 0,21-1 0,-20 1 16,-1 0-16,0-21 0,0 21 0,0-1 15,-21-20-15,0 0 0,0 21 16,0-22-16,0 22 0,-21 0 0,0-21 16,0 42-16,0-22 0,-22 22 0,22 0 15,-21 0-15,-1 0 0,22 0 16,-21 0-16,21 0 0,0 22 0,-22-22 15,43 21-15,-21 0 0,0 0 16,21 0-16,0 0 16</inkml:trace>
  <inkml:trace contextRef="#ctx0" brushRef="#br0" timeOffset="-202316.67">18394 13504 0,'0'0'0,"-43"0"0,22 0 16,21-21-1,21 21-15,1 0 16,-1 0-16,0 0 0,21 0 16,-21 0-16,22-21 0,20 21 15,-20 0-15,-1 0 0,21 0 0,-20 0 16,20-21-16,1 21 0,-22 0 0,22-21 15,-22 21-15,21 0 0,-20 0 16</inkml:trace>
  <inkml:trace contextRef="#ctx0" brushRef="#br0" timeOffset="-199345.42">20701 13695 0,'0'0'0,"-21"0"0,21 21 0,-21-21 16,42 0 15,0 0-31,0 0 0,0-21 0,0 0 16,1 21-16,-1-21 0,21-1 15,-21 1-15,22 0 0,-22 0 0,0 0 16,21-22-16,-21 22 0,1 0 0,20 0 16,-21-21-16,0 20 0,0 1 15,1-21-15,-22 21 0,0-22 16,21 22-16,-21-21 0,0 21 0,0 0 16,0-22-16,0 22 0,-21 0 15,-1 21-15,1 0 16,0 0-16,0 21 0,0 0 0,0 22 15,-1-22-15,1 21 0,-21 0 16,21 1-16,0 20 0,-1-20 0,-20 20 16,21 1-16,-21-1 0,20 1 0,-20 20 15,21-20-15,-21-1 0,-1 1 16,22 20-16,-21-20 0,21 21 0,-22-1 16,1 1-16,21 21 0,-22-22 15,22 1-15,-21 0 0,0-1 16,20 22-16,-20-21 0,21 0 0,-21-1 15,20 1-15,1-22 0,0 1 0,21-1 16,-21 1-16,21-22 0,0-21 0,0 1 16,0-1-16,42-21 15,-21 0-15,1 0 0,20-21 0,-21-1 16,21-20-16,1 0 0,20-1 0,-20 1 16,20 0-16,-21-22 15,22 22-15,-1-22 0,-20 22 0,-1-21 0,0-1 16,1 22-16,-1-22 0,-21 1 15,0-22-15,1 22 0,-1-22 16,-21 21-16,0-20 0,0 20 0,0 1 16,0-1-16,-21 1 0,-1 20 0,1 1 15,21 0-15,-21-1 0,0 22 16,21 0-16,-21 21 0,21-21 0,21 21 31,0 0-15,0 0-16,0-21 0,1 21 0,20-21 15,-21 21-15,21-22 0,-20 1 0,20 0 16,-21 0-16,21 0 0,-20 0 16,20-1-16,-21 1 0,0 0 15,22 21-15,-22-21 0,-21 0 0,21 0 16,0 21-16,-21 21 31,0 0-31,0 0 16,0 0-16,0 0 0,0 1 15,0-1-15,0 0 0,0 0 0,0 0 16,0 0-16,21 1 0,0-1 16,1-21-16,-1 21 15,0-21-15,0 0 0,0 0 0,0 0 16,22 0-16,-22 0 0,0 0 0,21 0 16,-20-21-16,20 21 15,-21-21-15,21-1 0,-20 1 0,-1 21 16,21-21-16,-21-21 0,0 21 0,1-1 15,-22 1-15,0-21 0,0 21 16,0 0-16,0-1 0,0 1 0,0 0 16,-22 21-16,1 0 15,0 0-15,0 21 0,0 0 16,0 1-16,-1-1 0,1 0 0,0 21 16,21-21-16,0 1 0,0-1 15,0 0-15,0 0 0,0 0 0,0 0 16,0 1-16,21-1 0,0-21 0,1 21 15,-1 0-15,21-21 0,-21 0 16,22 0-16,-1 0 0,0 0 16,1 0-16,20 0 0,-21 0 0,22-21 15,-22 21-15,22-21 0,-1 0 0,-20 21 16,-1-22-16,0 1 0,1-21 16,-22 21-16,0 0 0,0-1 0,0-20 15,-21 21-15,0 0 0,0 0 0,0-22 16,-21 22-16,0 0 15,0 21-15,-22 0 0,22 0 0,0 0 16,-21 21-16,21 0 0,-22 0 0,22 1 16,0-1-16,-21 0 0,20 0 15,1 0-15,21 0 0,-21 1 16,21-1-16,0 0 0,-21 0 0,21 0 16,0 0-16,21 1 15,0-22-15,0 0 0,1 0 0,-1 0 16,0 0-16,21 0 0,-21 0 0,1 0 15,20 0-15,-21-22 0,21 1 16,-20 21-16,-1-21 0,0 0 0,0 0 16,0 0-16,-21-1 0,21 1 15,-21 0-15,22 21 16,-22-21-16,0 42 16,-22-21-1,22 21-15,-21 0 0,21 22 16,-21-22-16,21 21 0,0-21 0,0 22 15,0-1-15,0 0 0,0 22 0,0-22 16,0 22-16,0-22 0,0 22 16,0-1-16,-21 1 0,0-1 0,21 1 15,-21-1-15,-1 1 0,1-22 0,0 21 16,0 1-16,0-22 0,21 22 16,-21-22-16,-1 0 0,22 1 0,-21-1 15,21-21-15,-21 0 0,21 1 0,0-44 31,21 1-31,0 0 16,1-21-16,-1 21 0,21-22 0,-21 1 16,0 0-16,22-1 0,-22-20 0,0-1 15,21 1-15,-20-1 0,20-20 16,-21-1-16,21 21 0,-20-20 0,-1-1 16,0 22-16,0-22 0,0 0 0,0 22 15,1-1-15,-1 1 0,-21-1 16,0 1-16,21 20 0,-21 1 0,21 0 15,-21 21-15,0-1 0,0 1 0,0 0 16,0 42 15,0 0-15,0 22-16,-21-22 0,21 0 16,0 21-16,0-20 0,0-1 0,0 21 15,0-21-15,0 0 0,0 1 16,0-1-16,0 0 0,21-21 0,-21 21 15,21-21-15,0 0 0,1 0 16,-1 0-16,0 0 0,0 0 16,0-21-16,0 21 0,1-21 0,-1 0 15,0-1-15,0 1 0,0 0 0,0 0 16,1 0-16,-1-22 0,0 22 16,0-21-16,0 21 0,0-22 15,1 22-15,-22 0 0,0 0 16,0 0-16,-22 42 31,1 0-31,21 0 16,-21 0-16,0 1 0,21-1 15,0 21-15,0-21 0,0 0 0,0 1 16,0-1-16,0 0 0,0 0 0,0 0 16,0 0-16,21-21 0,0 22 15,22-22-15,-22 0 0,0 0 0,21 0 16,1 0-16,-22 0 0,21 0 0,0 0 15,1 0-15,-1-22 16,0 1-16,1 21 0,-1-21 0,-21 0 16,22 0-16,-22-22 0,0 22 0,0-21 15,-21 21-15,0 0 0,0-1 16,21 1-16,-21 0 0,0 0 0,-21 21 16,0 0-16,0 0 15,0 0-15,-1 0 0,1 21 16,0 0-16,0 0 0,21 22 0,0-22 15,-21 0-15,21 0 0,0 0 16,0 1-16,0-1 0,0 0 0,0 0 16,21 0-16,-21 0 0,21-21 15,0 0-15,0 22 0,1-22 16,-1 0-16,21 0 0,-21 0 0,22 0 16,-22 0-16,21 0 0,-21-22 0,0 1 15,1 0-15,-1 0 0,0 0 16,0 0-16,-21-1 0,0 1 0,21 0 15,-21-21-15,0 21 0,0-1 16,0 1-16,0 42 16,-21 1-1,21-1-15,-21 0 0,21 0 0,-21 0 16,0 0-16,21 1 0,-22-1 16,22 0-16,0 0 0,0 0 15,-21-21-15,42-21 47,1 0-47,-1 0 16,0 0-16,0-1 0,0 1 15,0 0-15,1 0 0,-1 0 16,0 0-16,21-1 0,-42 1 0,21 21 0,1 0 16,-22 21-1,0 1-15,0-1 16,0 0-16,0 0 0,0 21 15,0-20-15,0-1 0,0 0 16,0 0-16,0 0 0,0 0 0,0 1 16,21-22-16,0 21 0,0-21 0,0 21 15,0-21-15,22 0 0,-22 0 16,0 0-16,21 0 0,-20 0 0,-1-21 16,0 0-16,0-1 0,0 1 15,0 0-15,1 0 0,-1-21 0,0-1 16,0 22-16,0-21 0,22-43 15,-22 22-15,-21 20 0,21 1 16,0 0-16,0-22 0,0 22 0,1-1 16,-22 1-16,0 0 0,0 21 0,0-1 15,0 1-15,0 42 16,0 1 0,-22-1-16,1 21 0,21 0 0,-21 1 15,0-1-15,0 0 0,21 1 16,0-1-16,-21 0 0,21 1 0,-22-1 15,22 0-15,0 1 0,0-1 0,0 0 16,0-20-16,0-1 0,0 0 16,0 0-16,0 0 0,0 0 0,22-21 15,-1 0-15,0 0 16,0 0-16,0 0 16,0 0-16,1-21 0,-1 0 0,0 0 0,0 0 15,0 0-15,0-1 0,1 1 16</inkml:trace>
  <inkml:trace contextRef="#ctx0" brushRef="#br0" timeOffset="-199089.56">24828 13377 0,'-63'0'0,"126"0"0,-168 0 0,83 0 15,-20 0-15,21 0 0,0 0 16,63 0-1,-21 0-15,22 0 0,-1 0 16,0 0-16,22 0 0,-22 0 16,22 0-16,-22 0 0,21 0 0,-20 0 15,-1 0-15,0 0 0,1 0 0,-22 0 16,0 0-16,0 0 0,0 0 16,-42 0-1,-21 0-15,-22 22 16,1-1-16</inkml:trace>
  <inkml:trace contextRef="#ctx0" brushRef="#br0" timeOffset="-197992.65">1185 15706 0,'0'0'0,"-21"0"0,0-64 31,21 43-31,0 0 0,0 0 16,21 0-16,0-1 0,22 1 0,-1 0 16,0 0-16,1 0 0,-1 0 15,21-1-15,-20 1 0,20 21 0,-20 0 16,-1 0-16,0 21 15,1 1-15,-22-1 0,21 21 0,-21-21 16,-21 22-16,0-1 0,0-21 16,0 21-16,0 1 0,0-22 0,-21 21 15,21-21-15,-21 1 0,0-1 16,0 0-16,-1 0 0,1-21 0,0 0 16,0 0-16,21-21 15,-21 0-15,21 0 0,0-1 0,-21 1 16,21 0-16,0-21 0,0 21 15,0-22-15,0 22 0,21-21 0,0-1 16,-21 1-16,21 0 16,0-1-16,22 1 0,-22 0 0,0 21 15,0-1-15,0 1 0,0 0 16,1 0-16,-1 21 0,0 0 0,-21 21 16</inkml:trace>
  <inkml:trace contextRef="#ctx0" brushRef="#br0" timeOffset="-196541.49">2074 15642 0,'0'0'15,"0"21"-15,21-21 0,1 0 0,-1 0 16,0-21 0,0 0-16,0 21 0,0-21 0,1 0 15,-1 0-15,0-22 0,0 22 16,0 0-16,0 0 0,1-22 0,-22 22 15,0 0-15,0 0 0,0 0 16,0 0-16,0-1 0,-22 22 0,1 0 16,0 0-16,0 0 0,-21 22 15,20-1-15,1 21 0,0-21 0,0 22 16,0-22-16,21 21 0,0 0 16,0-20-16,0 20 0,0-21 0,0 21 15,21-20-15,0-1 0,0 0 16,22-21-16,-1 21 0,0-21 15,1 0-15,-1 0 0,0 0 16,22 0-16,-22 0 0,22-21 0,-22 0 16,0 0-16,22 21 0,-22-22 15,0-20-15,1 21 0,-1 0 0,0-22 16,-20 22-16,20 0 0,-21-21 0,0 21 16,0-22-16,-21 22 0,0-21 15,0 21-15,0-1 0,0-20 0,-21 21 16,0 21-16,0 0 15,0 0-15,0 0 0,-1 0 0,1 21 16,-21 21-16,21-20 0,0 20 16,-1-21-16,1 21 0,0 1 15,0-22-15,21 21 0,0 1 0,-21-1 16,21-21-16,0 21 0,0-20 16,0-1-16,0 0 0,0 0 0,0 0 15,21-21-15,0 0 16,0 0-16,0 0 0,1-21 0,20 21 15,-21-21-15,0 0 0,0 0 16,1-1-16,-1 1 0,0 0 0,0 0 16,0 0-16,-21 0 0,0-1 0,0 1 15,0 0-15,0 0 0,21 0 16,-21 42 0,0 0-1,0 0-15,0 22 0,0-22 0,0 21 16,0 0-16,0 1 0,-21 20 15,21-20-15,-21 20 0,21 22 0,-21-22 16,0 22-16,21-22 0,-21 22 0,-1 0 16,1-1-16,0 22 0,0-21 15,21 21-15,-21 0 0,0-22 0,-1 22 16,22-21-16,0-1 0,-21 1 16,21 0-16,-21-22 0,21 1 0,0-1 15,0-20-15,0-1 0,0 0 16,0-21-16,21-21 15,-21-21-15,21 0 16,1-21-16,-1-1 0,0 1 0,0-21 16,21-1-16,-20 1 0,-1-1 0,0-21 15,21-20-15,-21 20 0,22-21 16,-22 0-16,21 0 0,-21 1 0,22-22 16,-1 21-16,-21 0 0,0 0 15,22 0-15,-22 0 0,0 22 0,0-1 16,-21 0-16,0 1 0,0 20 15,0 22-15,0 0 0,0-1 16,0 22-16,0 0 0,0 0 0,-21 21 16,0 21-16,21 0 15,-21 0-15,21 22 0,0-22 16,-21 0-16,21 21 0,0 1 16,-22-22-16,22 21 0,0-21 0,0 0 15,0 22-15,0-22 0,0 0 16,22 0-16,-1 0 0,0-21 15,0 0-15,0 0 0,0 0 16,1 0-16,-1 0 0,0-21 16,21 0-16,-21 0 0,1 0 0,-1 0 15,21-1-15,-21 1 0,0-21 16,1 21-16,-1-22 0,0 1 16,-21 0-16,0 21 0,21-22 0,-21 1 15,0 21-15,0 0 0,0-1 16,0 1-16,0 42 15,0 1-15,0-1 16,0 21-16,-21-21 0,21 22 0,0-22 16,0 21-16,0-21 0,0 22 0,0-22 15,0 0-15,21 0 0,0 0 16,0 0-16,1-21 0,-1 0 0,0 0 16,0 0-16,0 0 0,0 0 15,1 0-15,-1-21 0,0 21 0,0-21 16,0 0-16,0 0 0,1 0 15,-1-1-15,-21 1 0,21-21 16,-21 21-16,21 0 0,-21-22 0,0 22 16,0 0-16,0 0 0,0 0 15,0 42 1,0 0-16,-21 0 0,21 0 16,-21 22-16,21-22 0,0 0 15,0 0-15,0 21 0,0-20 0,0-1 16,0 0-16,0 0 15,0 0-15,0-42 32</inkml:trace>
  <inkml:trace contextRef="#ctx0" brushRef="#br0" timeOffset="-196373.57">4212 15219 0,'0'0'15,"0"-21"-15,-21 21 0,0 0 0,0 0 32,42 21-1,0-21-15,0 21-16</inkml:trace>
  <inkml:trace contextRef="#ctx0" brushRef="#br0" timeOffset="-196016.8">4508 15304 0,'0'0'0,"-21"0"0,0 0 16,21-22-16,0 1 0,0 0 16,0 0-16,0 0 15,21 21-15,0 0 16,1 0-16,-1 0 0,0 21 15,0 0-15,-21 0 0,21 0 16,-21 22-16,21-22 0,-21 0 0,0 21 16,0-20-16,0 20 0,0-21 0,-63 85 31,42-106-31,21 21 0,-21-21 16,-1 0-1,22-21 1,0 0-16,0 0 0,22-1 0,-1 1 15,0 0-15,0-21 0,0 21 16,0-22-16,22 1 0,-22 21 0,21-22 16,-21 1-16,1 21 0,20 0 15,-21-22-15,0 22 16,0 21-16</inkml:trace>
  <inkml:trace contextRef="#ctx0" brushRef="#br0" timeOffset="-194416.22">4932 15473 0,'0'21'0,"0"-42"0,21 42 16,-21 0-16,21-21 0,0 0 15,0 0-15,1 0 16,-1-21-16,0 0 0,0 0 16,0 0-16,0-1 0,1 1 15,-1 0-15,-21 0 0,0 0 16,0 0-16,0-1 0,0 1 0,0 0 15,0 0-15,0 0 0,-21 21 16,-1 0-16,1 0 16,0 21-16,0 0 0,0 0 0,21 0 15,-21 1-15,21-1 0,-22 21 16,22-21-16,0 0 0,0 22 0,0-22 16,0 0-16,0 0 0,0 0 0,0 1 15,22-1-15,-1-21 0,0 0 16,0 21-16,21-21 0,-20 0 0,20 0 15,0 0-15,1 0 0,20-21 16,-21 0-16,22 21 0,-22-22 16,1 1-16,-1 0 0,0 0 0,1 0 15,-22 0-15,0-1 0,0-20 0,-21 21 16,0 0-16,0 0 0,0-1 16,0 1-16,0 0 0,0 0 0,-21 21 15,0 0 1,21 21-16,0 0 0,0 0 15,0 1-15,-21-1 0,21 21 0,0-21 16,0 0-16,0 1 0,0 20 16,-22-21-16,22 0 0,0 0 15,0 1-15,0-1 16,-21-21-16,21-21 31,0-1-31,0 1 0,0 0 16,21 0-16,-21 0 0,22-22 15,-22 22-15,21 0 0,0-21 0,0 21 16,0-22-16,-21 22 0,21 0 0,1 0 16,-1 0-16,0 21 0,0 0 15,0 21 1,-21 0-16,0 0 0,0 0 0,0 0 16,0 22-16,0-22 15,0 0-15,0 0 0,0 0 0,0 1 16,0-1-16,0 0 0,0 0 0,21-21 15,-21 21-15,22-21 16,-1 0-16,0 0 0,0 0 16,0 0-16,0-21 0,-21 0 15,22 0-15,-1 0 0,0-1 16,0 1-16,0 0 0,0-21 0,1 21 16,-1-1-16,0-20 0,-21 21 15,0 0-15,21 0 0,-21-1 0,0 1 16,21 21-16,-21 21 31,0 1-31,-21 20 0,21-21 16,0 0-16,0 0 0,-21 1 0,21 20 15,0-21-15,0 0 0,0 0 16,0 1-16,0-1 0,0 0 0,21 0 16,0-21-16,0 21 0,1-21 0,20 0 15,-21 0-15,21 0 0,-20 0 16,20 0-16,0 0 0,1 0 0,-1-21 15,0 0-15,1 21 0,-22-21 0,21 0 16,-21-1-16,0 1 0,1 0 16,-1-21-16,0 21 0,-21-22 15,0 22-15,0 0 0,0-21 0,0 20 16,0 1-16,0 0 0,-21 21 16,0 0-16,-1 0 0,1 0 0,0 21 15,0-21-15,0 21 0,21 22 16,-21-22-16,21 0 0,0 0 15,0 22-15,0-22 0,0 0 0,0 0 16,21 0-16,0 0 0,0 1 0,0-22 16,0 21-16,1-21 0,-1 0 15,0 0-15,21 0 0,-21 0 0,1 0 16,20 0-16,-21 0 0,0 0 0,0-21 16,1-1-16,-1 22 15,-21-21-15,21 0 0,0 0 0,-21 0 16,0 0-16,0-22 0,21 22 0,-21 0 15,0 0-15,0 0 0,21 21 16,-42 21 15,21 0-31,-21 0 0,21 0 16,-21 0-16,21 1 0,0-1 0,0 0 16,0 0-16,0 0 0,0 0 31,21-21-31,0 0 0,0 0 15,1 0-15,-1 0 0,-21-21 16,21 0-16,0 21 0,-21-21 16,21 21-16,0-21 0,1 0 15,-1-1-15,0 1 0,0 0 16,0 0-16,-21-21 0,21 20 16,-21 1-16,22-21 0,-1 21 0,0-22 15,-21 1-15,0 21 0,0-21 0,0-1 16,0 22-16,0-21 0,0 21 15,0-1-15,0 1 0,0 0 0,-21 21 16,0 0-16,-1 0 16,1 21-16,0 0 0,21 1 0,-21-1 15,0 21-15,21-21 0,0 22 16,-21-1-16,21 0 0,0 1 0,0-1 16,0-21-16,0 21 0,0-20 15,0 20-15,0-21 0,0 0 0,0 0 16,21-21-16,0 22 0,0-1 15,0-21-15,0 0 16,1 0-16,-1-21 0,-21-1 0,21 1 16,-21 0-16</inkml:trace>
  <inkml:trace contextRef="#ctx0" brushRef="#br0" timeOffset="-194252.79">7239 15050 0,'0'0'0,"-21"0"15,42 0 17,0 0-32,0 0 0,0 0 15,1 0-15,-1-22 0,21 22 0,-21 0 16,0-21-16,1 0 0,20 21 0,-21 0 16</inkml:trace>
  <inkml:trace contextRef="#ctx0" brushRef="#br0" timeOffset="-192197.04">9144 15282 0,'0'0'0,"0"-42"0,0 21 0,0 0 15,0-22-15,0 1 0,21 21 16,-21-21-16,0 20 0,0 1 0,0-21 15,0 21-15,0 0 0,-21-1 16,0 22-16,0-21 0,-1 21 0,-20 0 16,0 0-16,-1 0 0,1 21 0,0 1 15,-1-1-15,22 21 0,-21-21 16,0 22-16,20-1 0,1 21 16,0-20-16,0-1 0,21 0 0,0 1 15,0-1-15,0 0 0,0 1 16,0-22-16,21 0 0,0 0 0,0 0 15,22-21-15,-22 0 0,21 0 0,1 0 16,-1 0-16,0 0 0,1 0 16,20 0-16,-21-21 0,1 0 0,20 0 15,-20-21-15,-1 20 0,0 1 0,1-21 16,-22 0-16,21-1 0,-21 1 16,0-22-16,1 22 0,-1 0 0,-21-1 15,0 1-15,0 0 0,0-1 16,0 1-16,0 21 0,0-21 15,0 20-15,0 44 16,-21-1 0,21 21-16,-22-21 0,22 0 0,-21 22 15,21-1-15,-21 0 0,21 1 0,0-1 16,0 0-16,-21 1 0,21-22 16,-21 21-16,21-21 0,0 22 0,0-22 15,0 0-15,-21 0 0,21 0 16,0-42 15,0 0-31,21 0 0,0 0 0,0 0 0,-21-1 16,21 1-16,0-21 15,1 21-15,-1 0 0,0-1 0,0 1 16,-21 0-16,21 21 0,0 0 16,1 0-16,-22 21 15,0 0-15,21 1 0,0-1 16,-21 0-16,0 21 0,21-21 0,0 1 15,-21-1-15,21 0 0,1 0 16,-1 0-16,-21 0 0,21 1 0,21-1 16,-21-21-16,1 0 0,20 0 0,-21 0 15,21 0-15,-20 0 0,20 0 16,0 0-16,1-21 0,-22 21 16,21-22-16,0 1 0,-20 0 0,20 0 15,-21-21-15,0 20 0,0-20 16,1 21-16,-22-21 0,0-1 0,0 22 15,0-21-15,0 21 0,0-1 0,-22 1 16,1 0-16,0 0 0,-21 0 16,21 21-16,-1 0 0,-20 0 0,21 0 15,0 0-15,-22 21 0,22 0 0,-21 0 16,21 0-16,0 1 0,-1-1 16,1 21-16,0-21 0,21 22 0,0-22 15,0 21-15,0-21 0,0 22 0,0-22 16,0 0-16,21 0 15,0 0-15,1-21 0,-1 21 0,0-21 16,21 0-16,-21 0 0,1 0 0,-1 0 16,21 0-16,-21-21 0,0 0 15,1 0-15,-1 0 0,0 0 0,0-1 16,0 1-16,0 0 0,-21-21 0,0 21 16,0-22-16,0 22 0,0-21 15,0 21-15,0-1 0,0 1 0,0 0 16,0 42-1,0 22 1,0-22-16,0 0 0,0 21 16,0-21-16,0 22 0,0-22 15,0 0-15,0 21 0,0-20 16,0-1-16,22 0 0,-1 0 0,-21 0 16,21-21-16,0 0 0,0 0 15,0 0-15,1 0 0,-1 0 16,0 0-16,0-21 0,0 21 0,0-21 15,1 0-15,-1 0 0,0-1 0,0-20 16,0 21-16,-21 0 0,0-22 16,0 22-16,0 0 0,0 0 0,0 0 15,0 0-15,0 42 32,-21 0-32,21 0 15,-21 0-15,21 0 0,0 1 0,0-1 16,0 0-16,-21 0 0,21 0 0,0 0 15,-21-21-15,21 22 0,0-1 16,21-21 15,0-21-31,0-1 0,0 1 16,0 0-16,1 0 0,-22 0 0,21 0 16,0-1-16,0 1 0,0 0 15,0 21-15,1-21 0,-1 21 0,-21-21 16,21 21-16,-21 21 15,0 0-15,0 0 16,0 0-16,0 1 0,0-1 16,0 0-16,0 21 0,21-21 0,-21 1 15,21-1-15,0 0 0,1 0 0,-1 0 16,0-21-16,21 21 0,-21 1 16,22-22-16,-1 0 0,-21 0 0,22 0 15,-22 0-15,21 0 0,0 0 0,-20-22 16,20 22-16,-21-21 0,0 0 15,22 0-15,-22 0 0,0 0 0,-21-1 16,0-20-16,21 21 0,-21-21 0,0 20 16,0-20-16,0 21 0,-21-21 15,21 20-15,-21 1 0,0 21 16,-1 0-16,-20-21 0,21 21 0,0 0 16,-22 0-16,22 21 0,-21-21 15,21 21-15,0 1 0,-22-1 0,43 0 16,-21 0-16,21 0 0,0 0 0,0 22 15,0-22-15,0 0 16,21 0-16,0 0 0,-21 1 0,43-1 16,-22 0-16,0 0 0,0 0 0,0 0 15,1 22-15,-1-22 0,0 21 16,0 1-16,-21-22 0,0 21 0,21 0 16,-21 1-16,0-1 0,0 22 15,0-22-15,0 21 0,0 1 16,-21-1-16,0-20 0,0 20 0,0 1 15,-1-22-15,-20 22 0,0-22 0,21 0 16,-22 1-16,-20-22 0,20 21 0,1-21 16,0-21-16,-1 0 0,1 0 15,21 0-15,-21 0 0,20 0 0,1-21 16,-21 0-16,42 0 0,-21-22 0,21 22 16,0-21-16,0 0 0,0-22 15,0 1-15,21 20 0,21-41 0,-21 20 16,22 1-16,-1-1 0,22-21 15,-22 22-15,21-1 0</inkml:trace>
  <inkml:trace contextRef="#ctx0" brushRef="#br0" timeOffset="-191632.66">11747 15261 0,'0'0'0,"-21"43"31,42-43-15,1 0-16,-1-22 0,0 1 16,0 0-16,0 0 15,0 0-15,1 0 0,-22-1 0,21 1 16,-21 0-16,0 0 0,0 0 0,0 0 16,0-1-16,0 1 0,0 0 0,-21 21 15,-1 0-15,1 0 0,0 0 16,0 0-16,0 0 0,0 21 0,-22 0 15,22 1-15,0 20 0,21-21 16,0 0-16,-21 22 0,21-22 0,0 0 16,0 21-16,0-21 0,0 1 0,21-1 15,0 0-15,0 0 0,0 0 16,1-21-16,20 21 0,0-21 0,1 0 16,-1 0-16,0 0 0,1 0 15,-1 0-15,0 0 0,1-21 0,-1 0 16,0 0-16,1 21 0,-1-21 15,-21-22-15,21 22 0,-20 0 0,20-21 16,-21 21-16,0-1 0,0-20 16,-21 21-16,0 0 0,0 0 0,-21 21 31,0 0-31,21 21 16,0 0-16,-21 0 0,21 0 15,0 0-15,0 1 0,0-1 0,0 0 16,21 0-16,0 21 0,-21-20 15,0-1-15,21 0 0,1 0 16,-22 0-16,0 0 0,0 1 16,0-1-16,0 0 0,-22-21 15,1 0-15,0 0 16,0 0-16,0 0 0,0 0 0</inkml:trace>
  <inkml:trace contextRef="#ctx0" brushRef="#br0" timeOffset="-191413.37">12933 15367 0,'0'64'16,"0"-43"-1,-21 0-15,-1 0 0,1 0 16,21 0-16,-21-21 0,0 22 0,21-1 15,0 0-15,-21-21 0,21 21 0,-21 0 16,-1-21-16,22 21 16</inkml:trace>
  <inkml:trace contextRef="#ctx0" brushRef="#br0" timeOffset="-189580.83">14605 15071 0,'0'0'16,"-21"0"-16,21 21 15,0 0-15,0 0 0,0 0 16,0 1-16,0 20 0,0-21 15,0 21-15,0-20 0,-21 20 0,21-21 16,0 0-16,-22 0 0,22 1 16,0-1-16,-21 0 0,21 0 15,0-42 17,0 0-32,0 0 15,0-1-15,0-20 0,0 21 0,21 0 16,-21-22-16,22 1 0,-22 21 0,0-21 15,21-1-15,-21 22 0,21-21 16,0 21-16,-21-1 0,0 1 0,21 21 16,0 0-16,-21 21 15,22 1-15,-22-1 0,0 21 16,21-21-16,-21 22 0,0-1 16,0 0-16,0-21 0,0 22 0,0-1 15,0 0-15,0-20 0,21-1 0,-21 21 16,21-21-16,-21 0 0,21-21 15,0 22-15,1-22 0,20 0 16,-21 0-16,0 0 0,0-22 0,22 1 16,-22 0-16,21 0 0,-21 0 15,22 0-15,-22-1 0,0-20 0,21 0 16,-20 21-16,-1-22 0,21 1 0,-21 0 16,0-1-16,1 1 0,-1 21 15,0 0-15,0-1 0,-21 1 0,21 21 16,-21 21-1,0 1 1,0-1-16,0 21 0,0-21 0,0 22 16,0-22-16,0 21 0,0-21 0,0 22 15,0-22-15,0 0 0,21 0 16,-21 0-16,22 0 0,-22 1 0,21-1 16,0-21-16,0 0 0,0 0 0,0 0 15,1 0-15,-1 0 0,0 0 16,0 0-16,0-21 0,0-1 0,1 1 15,-1 0-15,21 0 0,-21 0 0,0-22 16,-21 22-16,22-21 0,-1 0 16,0 20-16,0-20 0,-21 21 15,0 0-15,0 0 0,0 42 32,0 0-32,0 0 0,0 21 15,-21-20-15,0-1 0,21 21 0,-21-21 16,21 22-16,0-22 0,0 0 15,0 0-15,0 0 0,0 0 0,21 1 16,0-1-16,0-21 0,0 0 0,22 0 16,-22 0-16,21 0 0,0 0 15,-20 0-15,20 0 0,0 0 0,-21-21 16,22-1-16,-22 1 0,21 0 0,-21 0 16,-21 0-16,0 0 15,0-22-15,0 22 0,0-21 0,0 21 16,-21-22-16,0 1 0,-21 21 0,21 0 15,-22-1-15,1 1 0,21 0 0,-22 0 16,1 21-16,21 0 0,0 0 16,0 0-16,42 0 15,0 0-15,21 0 16,1 0-16,-1 0 0,0 0 16,22 0-16,-1 0 0,1 0 0,-1 0 15,1 0-15,-1 0 0,22 0 0,-22 0 16,-20 0-16,20-21 0,-20 21 15,-1 0-15,0 0 0,-21 0 16,1 0-16,-44 0 16,1 0-1,0 0-15,0 21 0,-21 0 0,-1-21 16,1 21-16,0 0 0,-1 1 0,1-1 16,0 0-16,20 21 0,-20-21 15,21 22-15,0-22 0,0 21 0,-1-21 16,22 1-16,0 20 0,0-21 0,0 0 15,0 0-15,22 1 16,-1-22-16,0 0 0,0 0 0,21 0 16,-20 0-16,-1 0 0,21 0 15,-21 0-15,0 0 0,22-22 0,-22 1 16,21 0-16,-21 0 0,1 0 16,-1 0-16,21-1 0,-21-20 0,0 21 15,1-21-15,-22-1 0,21 1 0,0 21 16,-21-22-16,21 1 0,0 0 15,-21-1-15,21 1 0,1 0 0,-22 21 16,0-22-16,21 22 0,-21-21 0,0 21 16,-21 21-1,21 42 1,-22-21-16,1 0 0,21 22 16,0-1-16,-21 0 0,21 1 15,-21-1-15,21 0 0,0 22 0,0-22 16,0-21-16,0 22 0,0-1 0,0-21 15,0 21-15,0-20 0,0-1 16,0 0-16,0 0 0,21-21 0,0 0 16,0 0-16,1 0 0,-1 0 15,0-21-15,0 21 0,21-21 16,-20 0-16,-1-1 0,0 1 0,21 0 16,-21 0-16,1-21 0,-1 20 0,0 1 15,0-21-15,0 21 0,0 0 16,1-1-16,-1 1 0,-21 42 31,0 1-31,0-1 0,0 0 16,-21 0-16,-1 21 0,22-20 0,-21 20 15,0-21-15,0 0 0,21 0 0,0 1 16,-21-1-16,21 0 0,0 0 16,21-21-1,0 0 1,-21-21-16,21 0 15</inkml:trace>
  <inkml:trace contextRef="#ctx0" brushRef="#br0" timeOffset="-189436.91">17484 14965 0,'0'0'16,"0"-21"-16,0 0 0,0-1 0,-22 22 16,22-21-16,-21 21 15,0 0-15,21 21 31,21-21-15,0 22-16</inkml:trace>
  <inkml:trace contextRef="#ctx0" brushRef="#br0" timeOffset="-188600.82">17843 15261 0,'0'0'0,"43"0"0,-22 21 0,0-21 0,0 0 16,22 0-16,-22 0 0,0-21 16,0 0-16,0 21 0,0-21 0,22 0 15,-22 0-15,0-1 0,0-20 0,0 21 16,1-21-16,-1 20 0,0-20 16,-21 21-16,0-21 0,0-1 0,0 1 15,0 0-15,0 20 0,0-20 0,0 0 16,0 21-16,-21-1 15,0 22-15,-1 0 0,1 0 0,-21 0 16,21 22-16,0-1 0,-22 21 0,22 0 16,-21 1-16,21-1 0,-22 22 15,22-1-15,-21 1 0,-1 20 0,22-20 16,-21 20-16,21 1 0,-22 0 0,22-22 16,-21 22-16,21 0 0,0 20 15,-22-20-15,22 21 0,0-21 0,-21 20 16,20-20-16,-20 21 0,21-21 0,-21 20 15,20-20-15,1 0 0,0 21 0,0-43 16,0 22-16,0-1 16,21-20-16,0-1 0,0 1 0,0-22 15,0 22-15,0-43 0,0 21 0,0-21 16,0 1-16,0-1 0,21-21 16,0 0-16,0 0 0,0-21 0,22-1 15,-1-20-15,0 21 0,1-21 0,20-1 16,-21-20-16,22-1 0,-22 1 15,22-1-15,-22 1 0,0-22 0,-20 0 16,20 1-16,-21-1 0,0 0 0,-21 1 16,0-1-16,0 0 0,0-20 15,0 20-15,-21 21 0,0-20 0,-21 20 16,20 22-16,1 0 0,-21-1 16,21 1-16,0 21 0,-1 0 0,1-1 15,0 1-15,0 21 0,21-21 16,21 0-1,0 21-15,0-21 0,1 21 16,20-21-16,-21-1 0,21 22 16,1-21-16,-1 0 0,0-21 0,1 21 15,-1-1-15,0 1 0,1-21 0,-1 21 16,-21 0-16,22-1 0,-22 1 16,0 0-16,0 0 0,-21 0 15,0 0-15,-21 21 31,0 21-31,0 0 16,21 0-16,-22-21 0,22 21 0,0 0 16,0 1-16,-21-1 0,21 0 15,0 0-15,0 0 16,21-21 0,1-21-1,-1 0-15,0 0 0</inkml:trace>
  <inkml:trace contextRef="#ctx0" brushRef="#br0" timeOffset="-188436.92">18457 15007 0,'0'0'0,"0"-21"0,0 0 0,0 0 15,0 0-15,0-1 16,-21 22-16,0 0 16,0 0-16,21 22 31,0-1-31,21-21 15,0 0-15,0 21 0,0 0 16,1-21-16</inkml:trace>
  <inkml:trace contextRef="#ctx0" brushRef="#br0" timeOffset="-186728.92">18859 15007 0,'0'-21'0,"-21"21"31,0 0-31,0 0 16,0 0-16,0 0 0,-1 21 0,1 0 16,0 1-16,0-1 0,0 0 0,21 0 15,0 0-15,-21 0 0,21 22 16,0-22-16,0 0 0,0 0 0,0 0 16,0 1-16,21-22 0,0 21 0,0 0 15,21-21-15,-20 0 0,20 0 16,0 0-16,1 0 0,-1 0 0,0 0 15,22 0-15,-22-21 0,22 21 16,-22-21-16,0-1 0,22 1 16,-22 0-16,0-21 0,1 21 0,-22-22 15,0 22-15,0 0 0,-21-21 0,0 20 16,0 1-16,0 0 16,-21 21-16,0 0 0,-21 0 0,20 0 15,-20 0-15,0 21 0,21 0 0,-22 1 16,1-1-16,0 0 0,20 0 15,-20 21-15,21-20 0,0-1 0,0 21 16,-1-21-16,22 0 0,0 1 16,0-1-16,0 0 0,0 0 15,22-21-15,-1 0 16,0 0-16,21 0 0,-21 0 0,1 0 16,20 0-16,-21-21 0,21 21 15,-20-21-15,-1 0 0,0-1 0,21 1 16,-21 0-16,1 0 0,-22-21 0,0 20 15,21 1-15,-21 0 0,0 0 16,21 0-16,-42 42 16,0 0-1,-1 0-15,22 0 0,-21 1 16,21-1-16,0 0 0,0 21 16,0-21-16,0 1 0,0-1 0,0 0 15,21 0-15,1 0 0,-1-21 16,0 0-16,0 21 0,0-21 15,22 0-15,-22 0 0,21 0 0,0 0 16,-20-21-16,20 0 0,-21 0 0,21 0 16,-20 0-16,20-1 0,-21-20 15,0 21-15,0-21 0,1-1 0,-1 1 16,-21 0-16,21-1 0,-21 1 16,21-22-16,-21 22 0,0 21 0,0-21 15,0-1-15,0 22 0,0 0 0,0 0 16,0 42-1,-21 0-15,21 0 16,-21 0-16,0 22 0,-1-1 0,1 0 16,0 1-16,0-1 0,0 22 0,21-22 15,0 0-15,0 1 0,0-1 16,0 0-16,0 1 0,0-22 0,0 21 16,21-21-16,0 0 0,0 1 15,0-22-15,1 0 0,-1 0 16,0 0-16,0 0 0,0 0 0,0-22 15,1 22-15,-1-21 0,0 0 16,0-21-16,0 21 0,0-22 0,1 22 16,20-21-16,-21 21 0,0-22 15,0 22-15,1 0 0,-22 0 16,21 21-16,-21 21 16,0 0-16,-21 0 15,-1 0-15,22 1 0,0-1 16,-21 0-16,21 0 0,-21 21 0,21-20 15,0-1-15,0 0 0,0 0 16,0 0-16,21-21 16,0 0-16,1 0 15,-1 0-15,0 0 0,0 0 0,21 0 0,-20 0 16,20 0-16,-21-21 0,21 0 16,-20 0-16,-1 0 0,21-1 15,-21-20-15,0 21 0,1 0 0,-1-22 16,0 22-16,-21 0 15,-21 42 1,21 0-16,0 1 16,-21-1-16,21 0 0,-22 0 15,22 0-15,0 0 0,0 1 0,0-1 16,0 0-16,0 0 16,0 0-16,22-21 0,-1 21 0,0-21 15,0 0-15,0 0 0,0 0 16,1 0-16,-1 0 0,0 0 15,-21-21-15,21 21 16,-21-21-16,0 0 0,0 0 0,0 0 16,0-1-16,0-20 0,-21 21 0,21 0 15,-21 0-15,0-22 0,21 22 16,0 0-16,-22 0 0,22 0 0,0-1 16,0 1-16,0 0 0,22 21 0,-1-21 15,0 0-15,0 21 0,21-21 16,-20 21-16,20 0 0,0 0 0,-21 0 15,22 0-15,-22 0 0,21 0 0,-21 21 16,22 0-16,-22 0 0,0 0 16,0 22-16,0-22 0,1 21 15,-22-21-15,0 22 0,0-22 0,0 21 16,0-21-16,0 0 0,0 1 16,-22-1-16,22 0 0,-21 0 0,0 0 15,0-21-15,0 0 16,0 0-16,-1 0 15,22-21-15,0 0 16,0 0-16,0 0 0,0-1 0,22 1 16,-22-21-16,42 0 0,-21 20 15,0-20-15,22 0 0,-1-1 0,0 22 16,1-21-16,20 21 0,-21 0 16,1-1-16,-1 22 0,0 0 15,-20 0-15,-1 0 0,0 0 0,0 22 16,-21-1-16,0 0 0,0 0 0,0 21 15,0-20-15,0 20 0,-21-21 16,0 21-16,21-20 0,-21 20 0,-1-21 16,1 0-16,0 22 0,0-22 0,0 0 15,0-21-15,21 21 0,-22 0 0,1-21 16,0 0 0,0-21-1,0 21-15,0-21 0</inkml:trace>
  <inkml:trace contextRef="#ctx0" brushRef="#br0" timeOffset="-186544.94">21061 14796 0,'0'0'0,"0"-22"0,0 1 16,-21 0-16,-1 21 0,22-21 16,-21 21-16,0 0 15,0 0-15,21 21 31,-21-21-15,0 0-16,-1 21 0,1-21 16</inkml:trace>
  <inkml:trace contextRef="#ctx0" brushRef="#br0" timeOffset="-186356.96">19875 14901 0,'-127'22'16,"85"-22"-1,21 0-15,0 0 0,0 0 0,42 0 32,0 0-32,21 0 0,1 0 15,-1 0-15,21 0 0,-20 0 0,20-22 16,1 22-16,20-21 0,-20 21 16,21-21-16,-1 21 0,-20 0 15,20-21-15,-20 21 0</inkml:trace>
  <inkml:trace contextRef="#ctx0" brushRef="#br0" timeOffset="-185677.03">23241 14965 0,'0'-21'16,"0"0"-16,0-1 15,0 1 1,0 0-16,0 0 0,0 0 16,0 0-16,0-1 0,0 1 15,0 0-15,0 0 0,-21 21 16,0 0-16,-1 0 0,1 0 15,0 0-15,-21 0 0,21 21 0,-22 0 16,1 0-16,21 1 16,-22-1-16,22 0 0,0 0 0,0 0 0,0 0 15,21 1-15,-21-22 0,21 21 16,0 0-16,21 0 16,0-21-16,0 0 0,21 21 0,-20-21 15,-1 0-15,21 0 0,0 0 0,-20 0 16,20 0-16,-21 0 0,0 0 15,0 0-15,1 0 0,-1-21 16,-21 0 0,-21 21-16,-1 0 0,-20 0 15,21 0-15,0 0 0,-22 0 0,22 0 16,0 0-16,-21 0 0,21 0 0,-1 21 16,1-21-16,0 21 0,21 0 15,21 1 1,0-22-1,1 0-15,20 0 0,-21 0 0,21 0 16,1 0-16,-22 21 0,21-21 16,-21 0-16,1 21 0,20 0 0,-21-21 15,-21 21-15,0 0 0,0 1 0,0 20 16,0-21-16,0 0 0,-21 22 16,0-1-16,-22-21 0,22 21 0,-21-20 15,0 20-15,-1 0 0,1-21 16,0 22-16,-1-22 0,22 0 0,-21 21 15,-1-20-15,1-1 0,21 0 16,-21 0-16,20 0 0,-20 0 0,21 1 16</inkml:trace>
  <inkml:trace contextRef="#ctx0" brushRef="#br0" timeOffset="-183637.19">4276 16785 0,'0'-21'0,"0"42"0,0-63 0,0 21 0,21 0 16,-21-1-16,0 1 16,21 21-16,-21 43 31,0-22-31,0 21 0,0 0 16,0 1-16,0-1 0,0 0 15,0 22-15,0-22 0,0-21 0,0 22 16,-21-1-16,21-21 15,-21 0-15,21 1 0,0-1 0,0 0 16,-22-21 0,22-21-1,0 0-15,0-1 0,0-20 16,0 21-16,0 0 0,0 0 16,0-22-16,0 1 0,22 21 15,-22-22-15,0 1 0,0 0 0,21-1 16,-21 22-16,21 0 0,-21 0 15,0 0-15,21 21 0,0 0 16,-21 21-16,21-21 0,1 42 16,-22-21-16,21 1 0,0 20 15,-21 0-15,0-21 0,21 22 0,-21-1 16,21-21-16,-21 22 0,0-22 16,0 0-16,21 0 0,-21 0 0,22 0 15,-1-21-15,-21 22 16,21-22-16,0 0 0,0-22 15,0 1-15,1 0 16,-1 0-16,0 0 0,0 0 0,21-1 16,-20-20-16,-1 21 0,0-21 15,0-1-15,0 22 0,-21-21 0,21 21 16,-21-22-16,22 22 0,-22 0 16,0 0-16,0 42 15,0 0 1,0 0-16,0 22 0,0-22 15,0 21-15,0-21 0,0 22 0,21-1 16,-21-21-16,21 21 0,-21-20 16,21 20-16,0-21 0,0 0 0,1 0 15,-1 1-15,21-22 0,-21 21 16,22-21-16,-22 0 0,21 0 0,0 0 16,1 0-16,-1-21 0,0 21 15,-20-22-15,20 1 0,0 0 0,1 0 16,-1 0-16,-21-22 0,0 22 15,0 0-15,1-21 0,-22 21 16,21-22-16,-21 1 0,0 21 0,0-22 16,0 22-16,-21-21 0,-1 21 15,1 0-15,0-1 0,0 1 0,0 21 16,0 0-16,-22 0 0,22 0 16,0 21-16,0 1 0,-22-1 0,22 0 15,21 21-15,-21 1 0,21-22 16,-21 21-16,21 0 0,0 1 0,0-22 15,0 21-15,0-21 0,0 1 0,0-1 16,0 0-16,21 0 16,0 0-16,0-21 0,1 0 0,-1 0 15,0 0-15,21 0 16,-21-21-16,1 0 0,-1 21 0,0-21 16,21 0-16,-21-1 0,1 1 15,-1-21-15,-21 21 0,21-22 0,0 22 16,-21-21-16,0 21 0,0-22 15,0 22-15,0 0 0,0-21 0,0 21 16,0 42 0,0 0-1,0 0-15,0 21 0,0-20 0,0 20 16,0 0-16,0-21 0,0 22 16,0-22-16,0 21 0,0-21 15,0 1-15,0-1 0,21 0 16,-21 0-16,21-21 0,1 0 0,-1 0 15,21 0-15,-21 0 0,0 0 0,22 0 16,-22 0-16,21-21 0,-21 21 16,1-21-16,20 0 0,-21-1 0,0 1 15,0 0-15,1 0 0,-22-21 16,21 20-16,-21 1 0,21 0 0,-21 0 16,0 0-16,0 0 0,0-1 15,0 44 1,0-1-16,0 21 15,0-21-15,0 0 0,0 1 16,0 20-16,0-21 0,0 0 0,0 0 16,0 1-16,0-1 0,0 0 15</inkml:trace>
  <inkml:trace contextRef="#ctx0" brushRef="#br0" timeOffset="-183449.21">6181 16743 0,'0'0'0,"-22"-64"31,1 43-31,21 42 31,0 1-31,0-1 16,21-21-16,-21 21 0,22 0 15,-1-21-15,0 21 0</inkml:trace>
  <inkml:trace contextRef="#ctx0" brushRef="#br0" timeOffset="-181201.3">6646 16870 0,'-21'21'0,"21"0"16,-21 0-16,21 1 0,-21-1 0,21 0 16,0 0-16,0 0 0,-21 22 15,-1-22-15,22 0 0,-21 0 0,0 0 16,21 0-16,0 1 0,-21-22 16,21-22 15,21 1-16,0 0-15,0 0 0,-21 0 0,22 0 16,-1-1-16,0 1 16,-21 0-16,21 0 0,0 0 0,-21 0 15,0-1-15,21 22 0,1 0 0,-22 22 16,0-1 0,0 0-16,0 0 0,0 0 0,0 0 15,0 1-15,0-1 0,0 0 16,0 0-16,21 0 0,-21 0 0,21 1 15,-21-1-15,21-21 0,0 21 16,0-21-16,1 0 0,-1 0 0,0 0 16,0 0-16,0 0 0,22 0 0,-22-21 15,21 21-15,-21-21 16,22-1-16,-22 1 0,21-21 0,-21 21 16,0-22-16,1 22 0,-1-21 15,0 0-15,-21-1 0,21-20 0,-21 20 16,0 1-16,0-21 0,0 20 15,0 1-15,0 0 0,0 20 0,0 1 16,0 0-16,0 0 0,-21 21 16,0 21-16,21 0 15,0 22-15,-21-22 0,21 21 16,0 0-16,-22 1 0,22 20 16,-21-20-16,21-1 0,0 0 15,0 22-15,0-22 0,0-21 0,0 22 16,0-1-16,0-21 0,0 0 15,21 0-15,-21 1 0,22-1 0,-1-21 16,0 0-16,0 21 0,21-21 16,-20 0-16,20 0 0,0 0 0,-21-21 15,22 21-15,-1-21 0,0-1 0,1 1 16,-1 0-16,0 0 16,-20 0-16,20 0 0,-21-1 0,0 1 0,-21 0 15,0 0-15,0-21 0,0 20 16,0 1-16,-21 0 15,0 21-15,-21 0 0,20 0 16,1 0-16,0 0 0,0 0 16,-21 21-16,20 0 0,1-21 0,0 22 15,0-1-15,0 21 0,21-21 16,0 0-16,0 1 0,-21-1 0,21 0 16,0 0-16,0 0 0,0 0 15,21-21-15,0 0 0,0 22 16,0-22-16,0 0 15,1 0-15,-1 0 0,0-22 16,0 22-16,0-21 0,0 0 16,1 0-16,-22 0 0,21 0 15,-21-1-15,21 1 0,-21 0 0,0 0 16,0 0-16,0 0 0,0-1 16,0 44-1,0-1 1,0 0-16,0 0 0,0 0 15,0 0-15,0 1 0,0-1 0,0 0 16,0 0-16,0 0 0,21 0 16,0 1-16,0-1 0,1-21 15,-1 0-15,21 0 0,-21 0 0,22 0 16,-22 0-16,21 0 16,-21 0-16,22 0 0,-22-21 0,21-1 15,-21 22-15,0-21 0,1 0 16,-1 0-16,0 0 0,-21 0 0,0-1 15,0 1-15,0 0 0,0 0 0,0 0 16,0 0-16,0-1 0,-21 44 31,21-1-31,-21 0 0,21 0 16,0 0-16,0 0 0,-22 1 0,22-1 16,0 0-16,-21 0 0,21 0 15,0 0-15,0 1 0,0-44 47,21 1-31,1 0-16,-1 0 0,-21 0 15,21 0-15,0-1 0,-21-20 16,21 21-16,0 0 0,1 0 0,-1-1 16,0 1-16,0 21 0,0 0 15,0 0-15,-21 21 16,22 1-16,-22-1 0,21 21 15,-21-21-15,21 0 0,-21 1 16,0-1-16,21 0 0,0 0 0,-21 0 0,21 0 16,1-21-16,-1 0 15,-21 22-15,21-22 0,0 0 0,0 0 16,0 0-16,22 0 0,-22-22 16,0 1-16,0 21 0,0-21 0,1 0 15,-1 0-15,0 0 0,0-1 0,0 1 16,0-21-16,1 21 0,-1-22 15,0 22-15,0 0 0,0 0 16,0 0-16,1 0 0,-1 21 16,-21 21-1,0 0-15,0 0 0,0 0 16,0 0-16,0 1 16,-21-1-16,21 0 15,0-42 16,0 0-31,0-1 16,0 1-16,0 0 16,0 0-16,0 0 0,0 0 15,0-1-15,-22 1 0,22 0 16,-21 21-16,0 21 16,0 0-16,0 1 15,0-1-15,21 21 16,0-21-16,0 0 0,-22 1 0,22-1 15,0 21-15,0-21 0,0 0 16,0 1-16,0-1 0,0 0 16,22 0-16,-1-21 0,0 21 0,0-21 15,0 0-15,0 0 0,22 0 16,-22 0-16,21 0 0,-21 0 0,22 0 16,-22 0-16,0-21 0,21 21 0,-20-21 15,-1 0-15,0 0 0,21-1 16,-21 1-16,1 0 0,-1 0 0,0-21 15,-21 20-15,0 1 16,21 0-16,-21 0 0,0 0 0,-21 42 47,21 0-47,0 0 0,0 0 0,-21 1 16,21-1-16,0 0 0,0 0 15,0 0-15,0 0 0,0 1 16,0-1-16,21-21 15,0 0-15,0 0 16,0 0-16,1 0 0,-1 0 16,0 0-16,0-21 0,0-1 15,22 22-15,-22-21 0,0 0 0,21 0 16,-21 0-16,1 0 0,-1-22 16,-21 22-16,0 0 0,21 0 0,-21-22 15,0 22-15,0 0 0,-21 42 31,21 0-15,-21 1-16,21-1 0,0 0 0,0 21 16,-22-21-16,22 1 0,-21-1 15,21 0-15,-21 0 0,21 0 0,-21 0 16,21 1-16,-21-22 16,0 21-16,-1-21 15,1 0 1,0 0-16,0-21 15,0-1-15</inkml:trace>
  <inkml:trace contextRef="#ctx0" brushRef="#br0" timeOffset="-180968.43">7133 16764 0,'0'0'0,"-21"0"0,42 0 16,0 0-1,22-21-15,-1 21 0,0 0 16,22-21-16,-1 0 0,1 21 16,20-22-16,-20 22 0,21 0 0,-22 0 15,1-21-15,-1 21 0,-21 0 0,1 0 16</inkml:trace>
  <inkml:trace contextRef="#ctx0" brushRef="#br0" timeOffset="-179983.16">11303 16849 0,'0'0'0,"0"-21"0,-21-1 0,21 1 16,0 0-16,-21 0 0,-1 0 0,1 0 15,21-1-15,-21 1 0,0 0 16,0 21-1,0 0-15,-1 21 0,1 0 16,21 1-16,-21-1 0,0 21 16,21 0-16,-21-20 0,21 20 0,-21 0 15,-1 1-15,22-1 0,0 0 0,0-21 16,0 22-16,0-22 0,0 0 16,0 0-16,22-21 0,-1 21 0,0-21 15,0 0-15,21 0 0,-20 0 16,20 0-16,-21 0 0,21-21 0,-20 0 15,20 0-15,-21 21 0,0-21 16,0-22-16,1 22 0,-22 0 0,0 0 16,0 0-16,0-22 0,0 22 15,-22-21-15,1 21 0,0 0 16,-21-22-16,21 22 0,-22 0 0,22 21 16,-21-21-16,21 21 0,-1 0 0,1 0 15,21 21 1,21-21-16,1 21 0,20-21 15,-21 0-15,21 0 0,1 0 16,-1 0-16,0 0 0,1 0 0,20 0 16,-20 0-16,20 0 0,1-21 15,-22 0-15,21 0 0,1 21 0,-22-22 16,1 1-16,-1 0 0,0 0 16,-21 0-16,1 0 0,-22-1 15,0 1 1,-22 21-1,1 21-15,0 1 0,0-1 16,0 0-16,21 21 0,0 1 0,-21-1 16,21 21-16,-22-20 0,22 20 15,-21 1-15,21-1 0,0 1 0,0-1 16,0 1-16,0 20 0,0-20 0,0 21 16,0-1-16,0 1 0,0 21 15,0-22-15,0 1 0,0 21 0,0 0 16,0-22-16,0 22 15,0 0-15,0-21 0,0 21 0,0-22 16,0 1-16,0-22 0,0 22 16,0-21-16,0-22 0,0-84 47,0-1-47,0-20 15,0-1-15,-42 1 0,21-22 16,0 0-16,-1 1 0,1-22 0,0 21 15,0-21-15,21 1 0,-21 20 16,21-21-16,0 0 0,0 0 0,0 22 16,0-1-16,21 0 0,0 22 15,21-1-15,1 1 0,-1-1 16,22 22-16,-1 0 0,1-1 0,-1 1 16,1 0-16,-1 21 0,22-22 15,-22 22-15</inkml:trace>
  <inkml:trace contextRef="#ctx0" brushRef="#br0" timeOffset="-177489.2">13568 17082 0,'0'0'0,"-21"0"16,-1 0-16,22-22 16,0 1-16,22 0 15,-1 0-15,0-21 16,0 20-16,0 1 0,0-21 0,1 21 16,20-22-16,-21 1 0,0 21 15,22-21-15,-22-1 0,-21 22 0,0 0 16,21-21-16,-21 20 0,0 1 15,-21 21-15,0 0 16,-1 0-16,1 0 0,0 21 16,0-21-16,0 43 0,0-22 0,-1 0 15,1 21-15,0 1 0,21-1 16,0-21-16,0 22 0,0-1 16,0-21-16,0 21 0,0-20 0,0-1 15,21 0-15,0-21 0,1 21 0,-1-21 16,0 21-16,21-21 0,-21 0 15,22 0-15,-22 0 0,21-21 0,1 0 16,-1 0-16,0 0 0,1-1 16,-1 1-16,0-21 0,1 21 15,-1-22-15,0 1 0,1 0 0,-22-1 16,21 1-16,-21 0 0,0-1 0,1 1 16,-1-21-16,0 20 0,0 1 15,-21 0-15,0-1 0,0 22 0,0 0 16,0 0-16,0 42 15,-21 0-15,0 0 16,0 0-16,-1 22 0,22-1 0,-21 0 16,0 1-16,0-1 15,21 0-15,0 1 0,-21-1 0,21 0 0,0 22 16,0-22-16,0-21 0,0 22 16,0-1-16,0-21 0,21 22 15,0-22-15,0 0 0,0-21 0,1 21 16,-1-21-16,21 0 0,-21 0 15,22 0-15,-22 0 0,21 0 0,-21-21 16,22 0-16,-22 0 0,21-1 16,-21 1-16,22 0 0,-22 0 0,0-21 15,0-1-15,0 22 0,-21-21 0,0-1 16,0 22-16,0 0 0,0-21 16,0 21-16,0-1 0,-21 22 15,0 0-15,0 22 16,0-1-16,21 0 15,-22 21-15,1-21 0,21 22 0,0-22 16,0 21-16,0-21 0,0 1 16,0-1-16,0 0 0,0 0 0,0 0 15,0 0-15,21 1 0,1-22 0,-1 0 16,0 0-16,0 0 0,21 0 16,-20 0-16,20 0 0,0-22 0,1 22 15,-1-21-15,0 0 0,1 0 16,-1 0-16,0 0 0,1-22 0,-1 22 15,-21 0-15,21-21 0,-42 20 0,22 1 16,-22 0-16,0 0 0,0 0 16,-22 21-1,1 0-15,0 21 16,21 0-16,-21 0 0,0 0 16,0 1-16,21-1 0,0 0 0,0 21 15,-22-21-15,22 1 0,-21-1 0,21 0 16,0 0-16,0 0 15,0 0-15,0 1 16,0-44 15,0 1-31,0 0 0,0-21 16,0 21-16,0-1 16,0-20-16,21 21 0,1-21 0,-22 20 15,21-20-15,0 21 0,0 0 16,0 0-16,0-1 0,1 22 15,-1 0-15,-21 22 16,21-1-16,0 21 16,-21-21-16,0 22 0,0-22 0,0 0 15,0 0-15,0 21 0,0-20 0,0-1 16,21 0-16,-21 0 0,0 0 16,0 0-16,21-21 0,-21 22 0,22-22 15,-1 0 1,0 0-16,0-22 15,-21 1-15,21 0 0,0 0 16,-21 0-16,22-22 0,-1 22 16,-21-21-16,21 21 0,0-22 0,0 22 15,0-21-15,1 21 0,20-22 0,-21 22 16,0 0-16,0 21 0,1-21 16,-1 21-16,0 0 0,-21 21 15,0 0-15,0 0 16,0 1-16,0-1 0,0 0 15,0 0-15,0 21 0,0-20 0,0-1 16,0 0-16,0 0 16,21 0-16,0 0 0,0 1 0,1-1 0,-1 0 15,0-21-15,21 0 0,-21 21 16,22-21-16,-22 0 0,21 0 16,-21 0-16,22 0 0,-1 0 0,-21-21 15,22 0-15,-1 0 0,-21-1 0,0 1 16,22 0-16,-22-21 0,0 21 15,-21-22-15,21 22 0,-21-21 0,0 21 16,0-1-16,0 1 0,0 0 16,0 0-16,-21 21 15,0 0-15,0 0 0,-1 21 16,1 0-16,0 0 16,21 1-16,0-1 0,0 0 0,0 0 15,0 0-15,0 0 0,0 1 0,0-1 16,21 0-16,0 0 0,1 0 15,-1 0-15,21-21 0,-21 22 0,0-22 16,22 0-16,-22 0 0,0 0 0,21 0 16,-20 0-16,-1 0 0,0 0 15,0-22-15,0 1 0,0 0 0,-21 0 16,0 0-16,22 0 0,-22-1 16,0 1-16,0-21 0,21 21 0,-21 0 15,0-1-15,0 1 16,-21 21-1,-1 21-15,22 1 16,-21-1-16,21 0 0,0 0 0,-21 0 16,21 0-16,-21 1 0,21-1 15,0 0-15,0 0 0,0 0 16,0-42 15,21 0-15,0 0-16,0 0 15,1-1-15,-1 1 0,0 0 0,0 0 16,0 0-16,22 0 0,-22-1 16,0 1-16,21 0 0,-21 0 15,1 21-15,-1 0 0,-21 21 16,0 0 0,0 0-16,0 1 0,0 20 15,0-21-15,0 0 0,0 0 0,0 22 16,0-22-16,0 0 0,0 0 15,21 0-15,0-21 0,21 0 16,-20 0-16,20 0 0,-21 0 0,21 0 16,1 0-16,-22-21 0,21 0 15,-21 0-15,1 0 0,20 0 0,-21-1 16,0 1-16,0-21 0,22 21 16,-22-22-16,0 1 0,0 0 15,0-1-15,1 1 0,-1 0 0,0-22 16,0 22-16,-21 0 0,0 20 15,21-20-15,-21 21 0,-21 42 16,0 0 0,21 22-16,-21-22 0,0 21 15,-1 0-15,1-20 0,0 20 0,21 0 16,0-21-16,0 22 0,0-1 0,0-21 16,0 0-16,0 22 0,0-22 15,0 0-15,0 0 0,0 0 0,21-21 16,0 22-16,1-22 0,-1 0 15,0 0-15,0 0 16,0 0-16,0 0 0,1-22 0,-1 22 16,0-21-16,0 0 0,0 0 15,0 0-15,1 0 0,-22-1 0,21 1 16,0 0-16,0 0 0,-21 0 0,21 21 16,-21 21 15,-21 0-31,0 0 0,0 0 0,21 1 15,-21-1-15,21 0 0,0 0 16,0 0-16,0 0 0,0 1 0,0-1 16,0 0-16,0 0 15,-22-21 1,1 0 0,0 0-16,0-21 15</inkml:trace>
  <inkml:trace contextRef="#ctx0" brushRef="#br0" timeOffset="-177313.3">17251 16425 0,'0'0'0,"-21"0"15,-1 0-15,44 0 16,-1 0 0,0 0-16,21-21 15,1 21-15,-1 0 0,21 0 0,-20 0 16,20-21-16,1 21 0,-22 0 0,22 0 15,-1-21-15,-21 0 0,22 21 16,-22 0-16</inkml:trace>
  <inkml:trace contextRef="#ctx0" brushRef="#br0" timeOffset="-176929.17">19812 16637 0,'-21'-21'0,"42"42"0,-42-63 15,21 21-15,0-1 0,0 1 16,0 0-1,-21 42 1,21 0 0,-22 1-16,22-1 15,-21 0-15,21 21 0,0-21 0,-21 1 16,0-1-16,0 0 0,21 0 0,-21 0 16,21 0-16,0 1 0,-22-1 15,22 0-15,22-21 31,-1 0-31,0 0 0,0-21 0,21 21 16,-20-21-16,20-1 0,0 1 0</inkml:trace>
  <inkml:trace contextRef="#ctx0" brushRef="#br0" timeOffset="-176625.34">20214 16552 0,'21'-21'0,"-190"169"16,317-275-16,-106 85 0,-42 21 0,0 0 15,-21 21-15,-21 0 16,21 0-16,0 0 0,-1 0 15,1 21-15,0-21 0,0 21 16,0 0-16,21 0 16,0 1-1,0-1-15,0 0 0,21-21 16,0 21-16,0-21 0,0 21 0,1-21 16,-1 21-16,0 1 0,0-1 15,0 0-15,0 0 16,-21 0-16,0 0 0,-21-21 15,0 22-15,0-22 16,0 0-16,0 0 0,-22 0 16,22 0-16,-21 0 0,21 0 15,-22-22-15,22 22 0,-21-21 0,21 0 16,-1 21-16,-20-21 0,21 0 0,0 0 16,21-1-16</inkml:trace>
  <inkml:trace contextRef="#ctx0" brushRef="#br0" timeOffset="-176452.39">19791 16298 0,'0'-21'16,"21"21"31,0 0-32,0 0-15</inkml:trace>
  <inkml:trace contextRef="#ctx0" brushRef="#br0" timeOffset="-176065.43">21738 16235 0,'21'-21'16,"-42"42"-16,42-85 0,-21 43 0,0-21 16,0 21-16,0 0 0,0-1 0,0 1 15,-21 21 1,0 0-16,0 0 15,0 43-15,21-22 0,-22 21 0,1 0 0,21 1 16,-21-1-16,21 0 0,0 1 16,-21-1-16,21 0 0,-21 1 15,21-1-15,0 0 0,0-20 0,0 20 16,0-21-16,0 0 0,0 22 0,0-22 16,21-21-16,0 21 0,0-21 15,0 0-15,1 0 0,-1 0 16,0 0-16,0 0 0,-21-21 15,0 0-15,21-1 0,-21 1 0</inkml:trace>
  <inkml:trace contextRef="#ctx0" brushRef="#br0" timeOffset="-175909.53">21505 16489 0,'-21'0'16,"42"0"-16,-21 0 31,21 0-31,1 0 15,-1 0-15,0 0 0,21 0 0,1 0 16,-1 0-16,0 0 0,1 0 16,-1 0-16,0 0 0,-21 0 0,22 0 15</inkml:trace>
  <inkml:trace contextRef="#ctx0" brushRef="#br0" timeOffset="-175545.15">22077 16616 0,'0'0'0,"-21"0"0,21 21 0,0-42 47,21 21-47,0-21 16,0 21-16,-21-21 0,21-1 0,0 22 16,1-21-16,-22 0 0,0 0 0,0 0 15,0 0-15,0-1 16,-22 22-1,1 0-15,0 0 0,0 0 0,0 0 16,0 22-16,21-1 16,-22 0-16,1 0 0,21 0 0,-21 22 15,21-22-15,0 0 0,0 21 0,0-21 16,0 1-16,0-1 0,21 0 16,0 0-16,1 0 0,-1 0 0,0-21 15,21 0-15,-21 22 0,22-22 16,-1 0-16,0 0 0,1 0 0,-1 0 15,22 0-15,-22-22 0,21 22 16,-20-21-16,20 0 0,-20 0 16,-1 0-16,0 0 0</inkml:trace>
  <inkml:trace contextRef="#ctx0" brushRef="#br0" timeOffset="-174945.2">22902 16552 0,'-21'-105'16,"42"253"-16,-63-318 15,84 297-15,-105-254 0,42 127 0,-1 0 0,1 0 16,0 0-16,-21 0 0,21 22 15,-1-22-15,1 21 0,0 0 0,0 0 16,0 21-16,0-20 0,21-1 16,0 0-16,-22 0 0,22 0 0,0 0 15,0 1-15,0-1 0,0 0 0,22-21 16,-1 0 0,0 0-16,0 0 0,0 0 0,0 0 15,1 0-15,-1-21 0,0 0 16,0 21-16,0-22 0,0 1 15,1 0-15,-1-21 0,-21 21 0,21-1 16,0-20-16,-21 0 0,0-1 0,21 22 16,0-42-16,-21 20 0,0 1 15,0 0-15,22-1 0,-22 1 0,0 21 16,0 0-16,0 0 0,0-1 0,0 44 16,0-1-1,-22 21-15,22-21 0,-21 22 16,0-1-16,21 0 0,-21 1 0,21-1 15,-21 0-15,21 1 0,-21-1 16,21-21-16,0 21 0,0-20 0,0-1 16,21 0-16,0 0 0,0 0 15,0 0-15,0-21 0,1 0 0,20 0 16,-21 0-16,0 0 0,22 0 0,-22-21 16,21 21-16,-21-21 0,22 0 15,-22 21-15,0-21 0,0 0 0,0-1 16,0 1-16,1 0 0,-22 0 0,0 0 15,21 21-15,-21 21 32,0 0-32,-21 0 15,21 0-15,-22 1 16,22-1-16,-21 0 0,21 0 16,0 0-16,0 0 0</inkml:trace>
  <inkml:trace contextRef="#ctx0" brushRef="#br0" timeOffset="-174793.19">23326 16404 0,'0'-21'0,"0"42"0,0-63 16,0 21-16,0 0 0,0-1 15,21 44 16,-21-1-31,21-21 16,0 21-16,0-21 16,0 0-16,22 21 0</inkml:trace>
  <inkml:trace contextRef="#ctx0" brushRef="#br0" timeOffset="-173741.25">23982 16383 0,'0'-21'0,"-85"21"31,64 0-31,0 0 0,0 0 16,-1 21-16,-20-21 0,21 21 15,0 0-15,0 1 0,21-1 0,-22 0 16,1 0-16,21 0 0,-21 0 16,21 1-16,0-1 0,0 0 0,0 0 15,21 0-15,0-21 0,1 21 0,-1 1 16,0-22-16,0 0 0,21 0 15,-20 0-15,20 0 0,-21 0 0,21 0 16,-20 0-16,20-22 0,-21 1 16,0 0-16,0 21 0,1-21 15,-22 0-15,0 0 0,0-22 0,0 22 16,0 0-16,0-21 0,0 20 16,0-20-16,0 21 0,0 0 0,-22 0 15,1-1-15,0 22 0,0 0 0,0 0 16,0 0-16,-22 0 0,22 22 15,0-1-15,0 0 0,-22 0 0,22 0 16,21 22-16,-21-22 0,21 0 0,0 0 16,0 0-16,0 0 0,0 1 15,0-1-15,21 0 0,0 0 0,1 0 16,-1-21-16,0 0 0,21 21 16,-21-21-16,22 0 0,-22 0 15,0 0-15,21 0 0,-20-21 0,20 0 16,-21 21-16,0-21 0,22 0 15,-22 0-15,0-1 0,0 1 0,-21 0 16,21 0-16,-21-21 0,21 20 0,-21-20 16,22 21-16,-22 0 0,0 0 15,0 42 1,0 0-16,-22 0 16,22 0-16,-21 22 0,21-22 15,0 0-15,0 0 0,0 0 16,0 0-16,0 1 0,0-1 15,0 0-15,21 0 0,1-21 16,-1 0-16,0 0 0,0 0 16,0 0-16,0 0 0,1 0 15,-1-21-15,0 21 0,0-21 0,0 21 16,0-21-16,1-1 0,-22 1 0,21 0 16,0 0-16,-21 0 0,21 0 15,-21-22-15,0 22 0,0 0 16,0 42-1,0 0 1,0 0-16,0 1 0,-21-1 16,21 0-16,-21 0 0,21 0 15,0 0-15,0 1 0,0-1 16,21-21-16,0 21 16,0-21-16,22 0 0,-22 0 15,21 0-15,-21 0 0,22 0 0,-1 0 16,-21 0-16,21-21 0,-20 21 0,20-21 15,-21 21-15,21-22 0,-20 1 16,-1 0-16,0-21 0,0 21 0,0-1 16,-21-20-16,21 21 0,-21-21 0,0 20 15,0 1-15,0 0 0,0 0 16,0 0-16,-21 21 0,0 0 16,0 0-16,0 0 15,0 21-15,21 21 16,-22-21-16,22 1 0,0-1 0,0 0 15,0 21-15,0-21 0,0 1 16,0-1-16,22 0 0,-22 0 0,0 0 16,0 0-16,0 1 0,0-1 15,-43-21 1,22 0 0,0 0-16,0-21 0</inkml:trace>
  <inkml:trace contextRef="#ctx0" brushRef="#br0" timeOffset="-173289.46">25485 16531 0,'0'-21'31,"21"0"-15,0 0-16,0 21 0,0-21 16,22-1-16,-22 1 0,0 0 15,0 0-15,21 0 0,-20 0 0,-1-1 16,0 1-16,0 0 0,0 0 16,0 0-16,-21 42 15,0 0-15,0 0 16,-21 22-16,21-22 0,-21 21 0,0 0 15,0 1-15,0 20 0,21-20 0,-22 20 16,1-21-16,0 22 0,21-1 16,-21-20-16,0 20 0,21 1 0,-21-22 15,21 22-15,0-22 0,-22 21 16,1-20-16,21-1 0,0 22 16,-21-22-16,0 0 0,21-21 0,-21 22 0,0-1 15,21-21-15,-22 0 16,1 1-16,0-22 15,21-22 1,0-20-16,0 21 0,0-21 16,0 20-16,0-20 0,0 0 0</inkml:trace>
  <inkml:trace contextRef="#ctx0" brushRef="#br0" timeOffset="-172684.99">26204 16129 0,'-21'0'0,"0"0"0,0 0 16,0 21-16,-1 0 0,-20 1 0,21-1 15,0 0-15,0 0 0,-1 0 16,1 22-16,0-22 0,0 0 0,0 0 15,21 0-15,0 0 0,0 1 16,0-1-16,0 0 0,21 0 16,0-21-16,21 0 0,-20 0 0,-1 0 15,0 0-15,0 0 0,21 0 16,-20 0-16,-1 0 0,0-21 0,0 0 16,0 0-16,0-1 0,1 1 15,-22 0-15,0-21 0,0 21 16,0-22-16,0 1 0,0 21 0,0-22 15,0 22-15,-22 0 0,1 0 16,0 0-16,0 21 0,0 0 0,0 0 16,-22 0-16,22 21 0,0 0 0,0 0 15,0 0-15,-1 1 0,22 20 16,0-21-16,0 0 0,0 0 0,0 1 16,0-1-16,22 0 0,-1 0 15,0-21-15,0 21 0,21-21 0,-20 0 16,20 0-16,0 0 0,1 0 0,-22 0 15,21 0-15,0 0 16,-20-21-16,20 0 0</inkml:trace>
  <inkml:trace contextRef="#ctx0" brushRef="#br0" timeOffset="-172257.18">26649 15875 0,'0'0'16,"21"-42"-16,0-1 0,-21 22 0,0-21 15,21 21-15,-21 0 0,21 21 0,-21 21 31,0 0-31,0 21 0,0-21 16,-21 22-16,0-1 0,21 0 0,0 1 16,-21-1-16,0 0 0,0 1 15,-1-1-15,22-21 0,-21 22 16,0-1-16,21-21 0,-21 21 0,21-20 16,-21-1-16,0 0 0,21 0 15,0 0-15,-22-21 16,22-21-1,0 0 1,22 0-16,-1 21 0,0-21 16,21-1-16,-21 1 0,22 0 15,-1 0-15,0 21 0,-20-21 16,20 21-16,0 0 0,1 0 0,-1 0 0,0 0 16,-21 21-16,-21 0 0,0 0 15,0 0-15,0 1 0,0-1 16,0 0-16,-21 0 0,0 0 0,-21 0 15,-1 1-15,22-1 0,-21 0 16,0-21-16,-1 21 0,1-21 0,0 0 16,-1 0-16,1 0 0,0 0 15,20 0-15,1 0 0,-21 0 0,21 0 16,-22 0-16,22-21 0,0 0 0</inkml:trace>
  <inkml:trace contextRef="#ctx0" brushRef="#br0" timeOffset="-171953.35">25971 15790 0,'-21'43'16,"0"-22"0,21 0-16,0 0 0,0 0 0,21 1 15,0-22-15,1 0 16,-1 0-16,0 0 0,0 0 0,21 0 15,-20 0-15,-1 0 0,0 0 0,0-22 16,-21 1 0,0 0-16,0 0 0,0 0 0,-21 0 15,0-1-15,0 22 16,-1-21-16,1 21 0,0 0 16,0 0-16,0 0 0,0 21 15,21 1-15,0-1 0,0 0 16,0 0-16,21 0 0,0 22 15,0-22-15</inkml:trace>
  <inkml:trace contextRef="#ctx0" brushRef="#br0" timeOffset="-171744.32">27326 16362 0,'0'0'0,"21"0"0,0 0 16,-21-21-16,22 21 15,-22-21-15,21 21 0,-21-22 0,0 1 16,0 0 0,-21 21 15,-1 0-15,1 0-16,21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33:14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699 0,'-21'0'15,"0"0"32,21-22-47,-21 1 31,21 0-15,0 0-16,0 0 16,0 0-1,21 21-15,0-22 0,-21 1 0,21 21 16,0-21-16,1 21 0,-1 0 16,0-21-16,0 21 0,0 0 0,0 0 15,1 0-15,-1 0 0,0 0 16,0 21-16,0 0 0,0 0 15,1 1-15,-1-1 0,-21 0 0,0 0 16,0 21-16,0-20 0,0 20 16,-21 0-16,21 1 0,-43-1 15,22 21-15,-21-20 0,21-1 16,-22 0-16,1 1 0,0-1 0,-1-21 16,1 22-16,0-22 0,20 0 15,-20 0-15,0 0 0,21 0 16,-22-21-16,22 0 0,0 0 0,0 0 15,0 0-15,-1-21 16,22 0-16,0 0 0,0 0 16,0 0-16,0-1 15,0 1-15,0 0 0,0 0 0,0-21 0,0 20 16,22 1-16,-1 0 0,0 0 16,0 21-1,0 0-15,0 0 0,1 0 0,-1 0 16,0 21-16,-21 0 0,21 0 15,-21 1-15,21 20 0,-21-21 0,21 21 16,-21-20-16,0 20 0,0-21 16,0 0-16,0 0 0,0 1 15,22-1-15,-22 0 0,0 0 0,21 0 16,-21 0-16,21-21 16,0 0-1,0 0-15,0 0 16,1 0-16,-1-21 15,0 0-15</inkml:trace>
  <inkml:trace contextRef="#ctx0" brushRef="#br0" timeOffset="172.28">1757 1143 0,'0'0'0,"0"-21"93</inkml:trace>
  <inkml:trace contextRef="#ctx0" brushRef="#br0" timeOffset="1011.89">3111 804 0,'0'-21'0,"-21"21"31,0 0-31,21 21 0,0 1 16,-21 20-16,21-21 16,-21 21-16,0 1 0,21-1 0,0-21 15,-22 22-15,22-1 0,-21 0 16,0-21-16,21 1 0,0 20 0,0-21 16,-21 0-16,21 0 0,0 1 15,-21-22-15,21 21 0,21-21 47,0-21-47,0 21 0,-21-22 16,21 1-16,1-21 0,-1 21 15,0 0-15,0-22 0,0 22 16,-21-21-16,21 21 0,1-1 0,-1 1 16,-21 0-16,0 0 0,21 21 15,-21 21 1,0 0-16,0 0 0,0 1 0,0-1 15,0 0-15,0 21 0,0-21 16,0 1-16,0 20 0,0-21 0,0 0 16,0 0-16,0 1 0,0-1 15,21 0-15,0-21 0,0 21 16,1-21-16,-1 0 0,21 0 0,-21 0 16,22 0-16,-1 0 0,-21-21 15,21 0-15,1 21 0,-1-21 16,-21-1-16,22-20 0,-22 21 0,0-21 15,0 20-15,0-20 0,-21 0 16,21-1-16,-21 1 0,0 0 0,0-1 16,-21 1-16,0 21 0,0-21 15,0 20-15,0 1 0,-1 0 0,1 21 16,-21 0-16,21 0 0,0 0 16,-1 0-16,1 0 0,21 21 15,-21 0-15,21 1 0,0-1 16,0 0-16,0 0 0,21 0 0,0 0 15,1-21-15,-1 22 16,0-22-16</inkml:trace>
  <inkml:trace contextRef="#ctx0" brushRef="#br0" timeOffset="1536.93">3979 1228 0,'0'0'15,"0"21"-15,0 0 0,-21 0 0,21 0 0,0 1 16,-21-22-16,21-22 31,0 1-31,0 0 16,21 0-16,0 0 0,-21-22 16,21 22-16,1-21 0,-1 21 15,0-22-15,0 1 0,0 21 0,22-21 16,-22 20-16,21-20 0,-21 42 15,0-21-15,22 21 0,-22 0 0,0 0 16,0 21-16,-21 0 0,21 0 16,-21 1-16,22 20 0,-22-21 0,0 21 15,0-20-15,0 20 0,0 0 16,0-21-16,-22 1 0,1 20 0,0-21 16,0 0-16,0 0 0,0 1 15,-1-1-15,22 0 0,-21-21 16,21 21-16,-21-21 15,21-21 17,0 0-32,21 0 0</inkml:trace>
  <inkml:trace contextRef="#ctx0" brushRef="#br0" timeOffset="2119.67">4170 445 0,'0'0'0,"-21"0"15,-1 21-15,1 0 16,21 0-16,-21 21 0,21-20 16,-21 20-16,21 0 0,-21 22 0,0-22 15,21 22-15,-22-22 0,1 21 16,21-20-16,0-1 0,-21 0 0,21 1 16,-21-1-16,21-21 0,0 0 15,0 1-15,0-1 0,21-21 16,0 0-16</inkml:trace>
  <inkml:trace contextRef="#ctx0" brushRef="#br0" timeOffset="2703.9">4953 910 0,'0'0'0,"0"-21"0,0 0 16,0 0-16,0 0 0,0-1 0,0 1 16,-21 21-1,0 0-15,-1 0 0,1 0 0,0 0 16,0 0-16,-21 21 0,20 1 15,-20 20-15,21-21 0,-21 21 0,20-20 16,-20 20-16,21 0 0,0-21 16,0 22-16,21-1 0,0-21 0,-22 0 15,22 22-15,0-22 0,0 0 16,0 0-16,0 0 0,22-21 16,-1 0-1,0 0-15,0 0 0,0-21 16,0 0-16,1 21 0,-1-21 0,0 0 15,0 0-15,0-1 16,0-20-16,1 21 0,-1-21 0,0 20 16,0-20-16,-21 21 0,0-21 15,21 20-15,-21 1 0,21 0 0,-21 0 16,0 42 0,0 0-16,0 0 0,0 1 15,0 20-15,0-21 0,0 21 16,0-20-16,0 20 0,0-21 0,0 0 15,0 0-15,0 1 0,0-1 16,0 0-16,22 0 0,-22 0 0,21-21 16,0 0-16,0 0 0,0 0 15,0 0-15,1 0 0,-1 0 16,0 0-16,0-21 0,0 0 0,0 0 16,1 0-16</inkml:trace>
  <inkml:trace contextRef="#ctx0" brushRef="#br0" timeOffset="2979.75">5461 487 0,'0'0'0,"0"-42"0,0 20 0,-21 44 31,0-1-31,-1 0 16,22 0-16,-21 21 0,0 1 0,21-1 15,0 0-15,-21 22 0,0-1 16,21-20-16,-21 20 0,21-20 0,0-1 15,0 21-15,0-41 0,0 20 16,0 0-16,0-21 0,0 1 0,0-1 16,0 0-16,21-21 15,0 0-15,0 0 0,0 0 16,0 0-16,1 0 0,-1 0 16,0-21-16,0 0 0,0-1 0,-21 1 15,0 0-15,21 0 16,-21 0-16</inkml:trace>
  <inkml:trace contextRef="#ctx0" brushRef="#br0" timeOffset="3151.65">5249 889 0,'-21'0'0,"42"0"0,-21 0 31,21 0-31,22 0 16,-22 0-16,0 0 15,21 0-15,-20 0 0,20-21 0,0 0 16,1 21-16,20 0 0,-21-21 16</inkml:trace>
  <inkml:trace contextRef="#ctx0" brushRef="#br0" timeOffset="3408.17">6350 720 0,'-21'21'16,"21"0"-16,0 0 0,0 0 15,-21 1-15,21-1 0,0 0 16,0 0-16,0 21 0,0-20 16,0-1-16,0 0 0,0 0 15,0 0-15,0 0 0,0 1 16,0-1-16,0 0 15,21-21 17</inkml:trace>
  <inkml:trace contextRef="#ctx0" brushRef="#br0" timeOffset="3779.97">6921 741 0,'0'0'0,"-21"0"16,0 0 0,0 0-16,0 21 0,-22-21 0,22 21 15,-21 0-15,21 1 0,0-22 16,-1 21-16,-20 0 0,42 0 0,-21 0 16,0 0-16,21 1 15,0-1-15,21-21 16,0 0-16,0 0 0,0 21 15,22 0-15,-22-21 0,21 0 0,-21 21 16,22-21-16,-22 21 0,0-21 0,0 22 16,0-1-16,1-21 0,-22 21 15,0 0-15,0 0 16,-22-21-16,1 21 16,0-21-16,0 0 0,-21 0 0,-1 22 15,1-22-15,21 0 0,-22 0 16,22 0-16,-21 0 0,21 0 0,0 0 15,-1 0-15,22-22 0,-21 22 16,21-21-16,0 0 0,0 0 16</inkml:trace>
  <inkml:trace contextRef="#ctx0" brushRef="#br0" timeOffset="3971.86">6413 572 0,'0'0'0,"-42"0"16,42-22 15,21 22 0,0-21-31</inkml:trace>
  <inkml:trace contextRef="#ctx0" brushRef="#br0" timeOffset="4660.04">8784 614 0,'0'-21'0,"0"42"0,0-63 0,0 20 15,-21 1-15,-21 21 0,20-21 16,1 21-16,0 0 0,0 0 0,-21 21 16,20-21-16,1 21 15,-21 22-15,21-22 0,0 21 0,-1 1 16,1-1-16,0 0 0,0 22 0,0-22 15,0 22-15,-1-22 0,1 21 16,21-20-16,0-1 0,0 0 0,0-20 16,0 20-16,0-21 0,0 0 15,21 0-15,22 1 0,-22-1 0,0-21 16,21 0-16,-20 0 0,20 0 16,0 0-16,1 0 0,20 0 0,-21 0 15,22-21-15,-22-1 0,1-20 0,20 21 16,-21 0-16,1-22 0,-1 1 15,0 0-15,-20-22 0,-1 22 16,0-22-16,-21 1 0,0 21 16,0-22-16,-21 22 0,-22-22 0,22 22 15,-42 0-15,20 20 0,1 1 16,-21 0-16,20 0 0,-20 21 0,20 0 16,-20 0-16,21 0 0,-1 21 15,22 0-15,-21 0 0,21 22 0,-1-22 16,22 21-16,0 1 0,0-1 15,0 0-15,0-21 0,0 22 0,0-1 16,43-21-16,-22 0 0,0 1 0,21-1 16,-20-21-16</inkml:trace>
  <inkml:trace contextRef="#ctx0" brushRef="#br0" timeOffset="5520.31">9610 423 0,'0'0'0,"0"-21"0,0 0 0,-22 42 16,1 0-1,0 1-15,21-1 0,-21 21 16,0-21-16,21 22 0,-21-1 0,-1 0 16,1 22-16,0-22 0,21 22 15,-21-22-15,0 0 0,0 22 0,-1-22 16,22 0-16,0-20 0,-21 20 15,21-21-15,-21 0 0,21 0 0,0 1 16,0-1 0,0-42-1,21 21-15,-21-22 0,21 1 16,-21 0-16,22 0 0,-1-21 16,0 20-16,0-20 0,0 0 0,0 21 15,22-22-15,-1 22 0,-21-21 16,22 21-16,-1 21 0,-21 0 0,21 0 15,1 0-15,-22 0 16,0 21-16,0-21 0,0 42 0,1-21 16,-22 0-16,0 1 0,0 20 15,0-21-15,0 0 0,-22 22 0,1-22 16,-21 0-16,21 0 0,-22 0 0,1 0 16,0 1-16,-1-1 0,1 0 15,0-21-15,21 0 0,-22 21 0,22-21 16,0 0-16,0 0 0,0 0 15,21-21 1,21 21 0,0-21-1,0 21-15,0 0 0,0 0 0,1 0 16,-1 0-16,21 0 0,-21 0 16,22 0-16,-1-21 0,0 21 0,1-22 15,-1 22-15,0-21 0,1 0 16,-1 0-16,21 0 0,-20 0 0,-1-1 15,-21-20-15,22 21 0,-22 0 16,0-22-16,0 22 0,0-21 0,0 21 16,1 0-16,-22-1 0,0 1 0,21 21 15,-21-21-15,0 42 32,0 0-32,-21 1 0,-1 20 15,1 0-15,21 1 0,-21-1 0,0 21 16,21-20-16,-21 20 0,21-20 0,-21 20 15,-1 1-15,22-1 0,0 1 16,0-1-16,-21 1 0,0 20 0,0 1 16,21-22-16,-21 22 0,0 0 15,-1-22-15,1 22 0,0-22 0,0 22 16,0-21-16,0-1 0,-1-21 0,1 22 16,21-22-16,0-21 0,0 1 15,0-1-15,0 0 0,0-42 31,0 0-31,0-22 0,21 22 0,1-21 16,-22-22-16,21 22 0</inkml:trace>
  <inkml:trace contextRef="#ctx0" brushRef="#br0" timeOffset="5740.18">10012 677 0,'0'-21'0,"0"42"0,0-63 0,-21 21 0,-1 21 16,22-21-16,22 21 47,-1 0-32,-21 21-15,21-21 0,0 0 0,0 21 16,0-21-16</inkml:trace>
  <inkml:trace contextRef="#ctx0" brushRef="#br0" timeOffset="6067.16">10350 826 0,'0'21'15,"43"-21"1,-22 0-16,0 0 15,0 0-15,-21-21 0,21-1 16,1 22-16,-22-21 0,0 0 16,21 21-16,-21-21 0,0 0 15,0 0-15,-21 21 16,-1 0 0,1 0-16,0 0 0,0 21 0,0 0 15,0 0-15,-1 0 0,22 0 16,-21 22-16,0-22 0,21 21 0,0-21 15,0 1-15,0 20 16,0-21-16,0 0 0,0 0 0,0 1 16,0-1-16,21-21 0,0 0 15,1 0-15,-1 0 0,0 0 16,0 0-16,21 0 0,-20-21 0</inkml:trace>
  <inkml:trace contextRef="#ctx0" brushRef="#br0" timeOffset="6595.83">10922 677 0,'0'0'0,"0"-21"31,-21 21-31,0 0 16,-1 21-16,1 1 16,21-1-16,-21 0 0,0 0 0,0 21 15,21-20-15,0 20 0,-21-21 0,21 21 16,-22-20-16,22 20 0,0-21 15,0 21-15,0-20 0,0-1 0,0 0 16,0 0-16,22 0 0,-1-21 16,0 21-16,0 1 0,0-22 0,22 0 15,-22 0-15,21 0 0,0 0 16,1 0-16,-1-22 0,22 1 0,-22 0 16,0 0-16,1-21 0,-1-1 15,0 1-15,1-22 0,-1 22 16,-21-21-16,21-1 0,-20 22 0,20-22 15,-21 1-15,0 20 0,0 1 16,1 0-16,-22-1 0,0 1 0,0 21 16,0 0-16,0 0 0,0 42 31,-22 0-31,1 0 0,0 21 16,21-20-16,-21 20 0,0 0 0,21 1 15,-21-1-15,21 21 0,-22-20 0,22-1 16,0 22-16,-21-22 0,21 0 15,0 1-15,0-1 0,0 0 16,0-21-16,0 1 0,0 20 16,0-21-16,21-21 0,-21 21 0,22-21 15,-1 0-15,0 0 0,0 0 16,0 0-16,0 0 0,1 0 16,-1 0-16,0-21 0,0 0 0,-21 0 15,21 0-15</inkml:trace>
  <inkml:trace contextRef="#ctx0" brushRef="#br0" timeOffset="6827.7">11345 762 0,'64'0'16,"-43"0"-1,0 0-15,0 0 0,0 0 0,1 0 16,-1 0-16,0 0 0,0 0 16,0 0-16,0 0 0,1 0 0,-1 0 15,0-21-15,0 21 0,0 0 16,0 0-16,1-21 0,-1 21 16</inkml:trace>
  <inkml:trace contextRef="#ctx0" brushRef="#br0" timeOffset="7732.27">12933 339 0,'0'0'0,"0"-21"15,21 21-15,-21-22 0,21 1 16,-21 0 0,0 42 15,0 0-31,-21 22 16,0-1-16,0 0 0,-1 1 0,1 20 15,0 1-15,-21-22 0,21 22 16,-22-1-16,22 1 0,-21-1 0,21 1 15,-22-1-15,22-21 0,-21 1 0,21-1 16,-1 0-16,-20-20 0,21-1 16,0 21-16,21-21 0,-21-21 15,-1 21-15,22 1 0,0-44 47,0 1-47,22 0 0,-1-21 16,0 21-16</inkml:trace>
  <inkml:trace contextRef="#ctx0" brushRef="#br0" timeOffset="8315.94">13187 614 0,'42'21'16,"-21"-21"-1,0 0-15,1-21 0,-1 21 16,21-21-16,-21 21 0,0-21 0,-21-1 16,22 1-16,-1 0 0,0 0 15,-21 0-15,0 0 0,0-1 16,0 1-16,-21 21 15,0 0-15,-1 0 16,1 0-16,0 0 0,-21 21 16,21 1-16,-22-1 0,22 0 0,-21 0 15,21 21-15,-1-20 0,1-1 0,0 0 16,0 0-16,21 0 0,0 0 16,0 1-16,0-1 0,0 0 15,21-21-15,0 0 0,0 0 16,1 0-16,-1 0 0,0 0 0,0 0 15,0 0-15,0 0 0,1-21 0,-1 21 16,0-21-16,-21-1 16,0 1-16,-21 21 15,0 0 1,-1 0-16,1 0 0,-21 0 0,21 21 16,-22 1-16,1-1 0,0 0 0,21 21 15,-22 1-15,22-22 0,0 21 16,0 0-16,0 1 0,21-22 0,-22 21 15,22-21-15,0 1 0,0-1 16,0 0-16,22 0 0,-1 0 0,0-21 16,0 0-16,21 0 15,-20 0-15,20 0 0,-21 0 0,21-21 16,1 0-16,-1 21 0</inkml:trace>
  <inkml:trace contextRef="#ctx0" brushRef="#br0" timeOffset="8603.77">13906 21 0,'0'0'0,"-21"-21"0,-63 21 32,62 0-32,1 0 0,21 42 0,-21 1 15,0-1-15,0 0 0,0 22 16,-1-1-16,22 1 0,-21-1 0,0-20 15,0 20-15,0 1 0,0-1 0,-1 1 16,22-22-16,-21 22 16,21-22-16,-21 0 0,21 1 0,-21-22 15,21 21-15,0-21 0,0 0 16,0 1-16,0-1 0,21-21 16,0 0-1,0-21-15,1 21 0,-1-22 16</inkml:trace>
  <inkml:trace contextRef="#ctx0" brushRef="#br0" timeOffset="8988.56">13758 826 0,'0'0'0,"0"21"15,-21 21 1,42-42 15,0 0-31,1 0 0,-1-21 16,21 0-16,-21 21 0,0-21 0,1-1 15,-1 1-15,0 0 0,0 21 16,0-21-16,-21 0 0,21 0 16,-21-1-16,0 1 15,-21 21-15,0 0 0,0 0 16,0 0-16,0 21 0,-1 1 0,1-22 15,0 21-15,0 21 0,0-21 16,0 0-16,-1 1 0,22 20 0,0-21 16,0 0-16,0 0 0,0 1 15,0-1-15,0 0 0,0 0 0,22-21 16,-1 0-16,0 21 0,21-21 16,-21 0-16,22 0 0,-1 0 0,0 0 15,1-21-15,-1 0 0,0 0 0,1 0 16,-1-1-16</inkml:trace>
  <inkml:trace contextRef="#ctx0" brushRef="#br0" timeOffset="9672.52">14478 635 0,'0'0'0,"-21"21"0,0 0 15,21 22-15,-22-22 0,22 0 16,-21 0-16,0 22 0,21-22 0,0 21 15,-21-21-15,0 0 0,21 1 0,-21-1 16,21 0-16,0 0 0,-22 0 16,22 0-16,-21 1 15,21-44 17,0 1-17,0 0-15,0 0 0,0-21 16,0 20-16,21-20 0,1 21 0,-1-21 15,-21-1-15,42 22 0,-21-21 16,0 21-16,1-22 0,20 22 0,-21 21 16,0-21-16,22 0 0,-22 21 15,0 0-15,0 0 0,0 0 0,0 21 16,1 0-16,-1 0 0,0 0 16,-21 22-16,0-22 0,0 21 15,0-21-15,0 22 0,0-22 0,0 21 16,0 1-16,0-22 0,0 0 15,0 0-15,0 21 0,0-20 16,0-1-16,0 0 16,-21-21-16,21-21 31,0 0-31,0-1 16,0 1-16,0 0 0,0-21 0,21 21 15,0-22-15,0 1 16,0 0-16,1-1 0,20 22 0,0-21 0,1 21 15,-1-22-15,0 43 0,1-21 16,-1 0-16,0 21 0,1 0 16,-22 0-16,21 0 0,-21 21 0,0 0 15,1 0-15,-1 1 0,-21 20 16,0-21-16,0 21 0,0-20 0,-21 20 16,-1 0-16,1-21 0,0 1 15,0 20-15,0-21 0,0 0 0,21 0 16,-22-21-16,1 22 0,0-22 15,21 21-15,21-21 32,0-21-32,1-1 15,-1 1-15,21 0 0</inkml:trace>
  <inkml:trace contextRef="#ctx0" brushRef="#br0" timeOffset="10055.06">15515 804 0,'21'0'16,"0"0"-1,1 0-15,-1 0 0,0 0 16,0 0-16,0 0 16,22-21-16,-22 0 0,0 21 0,0-21 15,21 21-15,-20-21 0,-1 0 0,-21-1 16,21 1-16,0 0 15,-21 0-15,-21 21 32,0 0-32,-22 21 0,22-21 0,0 21 15,-21 22-15,21-22 0,-1 0 0,-20 21 16,21-21-16,0 22 0,0-22 16,21 21-16,0-21 0,0 1 0,0-1 15,0 0-15,0 0 0,0 0 16,21 0-16,21-21 0,-21 0 15,0 0-15,22 0 0,-1 0 16,0 0-16,1 0 0,-1-21 16,0 21-16,1-21 0,-1 0 0,0 0 15,1-22-15,-22 22 0,21 0 16</inkml:trace>
  <inkml:trace contextRef="#ctx0" brushRef="#br0" timeOffset="10484.04">16277 699 0,'0'0'0,"0"-22"0,-21 22 16,0 0-1,0 22-15,-1-1 0,1 0 16,21 0-16,-21 21 0,21-20 0,-21 20 16,21-21-16,0 0 0,0 22 15,0-22-15,-21 0 0,21 0 16,0 0-16,0 0 0,0 1 16,-21-22-16,21 21 0,0-42 46,0-1-46,0 1 16,0 0-16,0 0 0,0-21 16,0 20-16,42-20 0,-21 0 0,0-1 15,22 22-15,-1-21 0,0 0 0,1 20 16,-1-20-16,21 21 0,-20 21 16,-1-21-16,22 21 0,-22 0 15,-21 0-15,21 0 0,-20 21 16,-1 0-16,0 0 0,-21 0 0,21 22 15,-21-22-15,0 21 0,0 1 16,0-22-16,-21 21 0,0 0 0,0-20 16,-1 20-16,22-21 0,0 0 0,-21 0 15,0 1-15,21-1 16,-21-21-16,42 0 31,0-21-31,0-1 16</inkml:trace>
  <inkml:trace contextRef="#ctx0" brushRef="#br0" timeOffset="10775.41">17272 296 0,'0'0'0,"21"-21"0,0-63 16,-42 126 15,0-21-31,0 21 15,0 1-15,-1-1 0,1 0 0,0 1 16,0-1-16,0 22 16,0-22-16,-22 0 0,22 22 0,0-22 15,0 0-15,0 1 0,21-1 16,0-21-16,0 22 0,0-22 0,0 0 16,0 0-16,0 0 0,21 0 15,0-21-15,0 0 16,0 0-16,0 0 0,1 0 15,20-21-15,-21 21 0,0-21 0,0 0 16,1 0-16,20 0 0,-21-22 16</inkml:trace>
  <inkml:trace contextRef="#ctx0" brushRef="#br0" timeOffset="11039.34">16997 572 0,'21'0'32,"0"0"-32,0 0 0,22 0 0,-22 0 15,21 0-15,0 0 0,1 0 16,20 0-16,-20 0 0,-1 0 0,0 0 16,1 0-16,-1 0 0,-21 0 15,0 0-15,0 0 0,1 0 0,-1 0 16,0 0-16,-21-22 15,-21 1 17,0 21-32</inkml:trace>
  <inkml:trace contextRef="#ctx0" brushRef="#br0" timeOffset="12152.11">19135 677 0,'0'0'0,"-22"0"0,1 0 16,21-21 46,0 0-46,21 0-16,1 21 0,-1-21 15,-21 0-15,0-1 0,21 1 16,-21 0-16,21 0 0,-21 0 0,21 0 16,-21-1-16,0 1 0,0 0 15,0 0-15,0 0 0,0 0 0,0-1 16,-21 44 15,21 20-31,-21 0 16,0 1-16,0-1 0,-1 0 0,22 22 15,-21-22-15,0 22 0,0-1 16,0 1-16,0-22 0,-1 21 0,1-20 16,21-1-16,-21-21 0,21 22 0,0-22 15,0 0-15,0 0 0,0 0 16,0 0-16,0-42 31,0 0-31,0 0 16</inkml:trace>
  <inkml:trace contextRef="#ctx0" brushRef="#br0" timeOffset="12623.32">19029 529 0,'0'-21'0,"0"42"0,0-84 0,-21 20 0,21 1 15,-22 21-15,22-21 0,0 20 16,0-20-16,0 21 0,0-21 0,22 20 16,-1-20-16,0 21 0,0 0 15,21 0-15,1-1 0,-1 22 0,22 0 16,-22 0-16,21 22 16,1-1-16,-22 0 0,1 21 0,-1-21 15,0 22-15,-21-1 0,1 0 16,-22 1-16,0-1 0,-22 0 0,-20 1 15,0-1-15,-1-21 0,-20 0 16,-1 22-16,-20-22 0,20 0 0,1 0 16,-1-21-16,1 21 0,20-21 0,1 0 15,0 0-15,-1 0 0,1 0 16,21 0-16,0 0 0,0 0 0,-1-21 16,22 0-16,0 0 15,0 0-15,0 0 0,22-1 0,-1 22 16,0-21-16,21 21 0,-21 0 15,1 0-15,-1 0 0,21 21 0,-21 1 16,22-1-16,-22 0 0,21 0 16,-21 0-16,0 22 0,1-22 15,-1 0-15,0 21 0,-21-21 0,0 1 16,21-1-16,-21 0 0,0 0 16,21 0-16,-21 0 0,0 1 0,0-1 15,21-21-15,1 0 16,-1 0-16,0 0 15,0 0-15</inkml:trace>
  <inkml:trace contextRef="#ctx0" brushRef="#br0" timeOffset="13227.81">19558 868 0,'0'-21'0,"63"-64"31,-63 64-31,22 0 0,-1 21 16,-21-21-16,21-1 0,0 1 15,-21 0 1,-21 21 0,0 21-1,0-21-15,-1 21 0,-20 1 16,21-1-16,0 21 0,0-21 16,-1 0-16,1 22 0,0-22 0,0 0 0,21 21 15,0-20-15,0-1 16,0 0-16,0 0 0,21-21 15,0 0-15,0 0 0,22 0 16,-22 0-16,21 0 0,-21 0 0,22 0 16,-1-21-16,0 21 0,1-21 15,-1-22-15,0 22 0,1 0 0,-22-21 16,21 21-16,-21-22 0,22 22 16,-22-21-16,0 21 0,0-1 0,-21-20 15,0 21-15,0 0 16,-21 42-1,0 0-15,0 0 16,21 0-16,-21 22 0,-1-1 16,1 0-16,0 1 0,0 20 0,0 1 15,0-22-15,-1 22 0,1-1 16,0 1-16,21 20 0,-21-20 0,0 20 16,0-20-16,21 21 0,-22-1 0,1 1 15,0 0-15,0-22 0,21 22 16,-21-22-16,0 1 0,-1-1 0,22 1 15,0-1-15,0-20 0,-21-1 16,21 0-16,0-21 0,-21 1 0,21-1 16,0-42 15,0-1-31,0-20 0,0 21 16,21-21-16,0-1 0,-21 1 0,0 0 15,22-1-15,-1-20 0,-21-1 16</inkml:trace>
  <inkml:trace contextRef="#ctx0" brushRef="#br0" timeOffset="13492.15">19833 1037 0,'0'0'15,"21"-63"-15,22-107 16,-22 128-16,0 21 16,0 0-16,0 0 0,0-1 0,22 22 0,-22 0 15,21 0-15,-21 0 16,22 0-16,-22 22 0,0-1 0,0 0 15,0 0-15,-21 0 0,0 0 16,0 22-16,-21-22 0,0 0 0,-21 21 16,21-20-16,-22-1 0,22 0 15,-21 0-15,21 0 0,-22-21 0,22 21 16,0-21-16,21-21 47,21 0-47,0 0 0,0 0 0</inkml:trace>
  <inkml:trace contextRef="#ctx0" brushRef="#br0" timeOffset="13895.92">20532 635 0,'0'0'0,"-22"21"15,1 0-15,0 1 16,0-1-16,0 0 0,0 0 0,-22 0 15,43 22-15,-21-22 0,0 0 16,21 21-16,-21-21 0,21 1 0,0-1 16,0 0-16,0 0 0,0 0 15,21 0-15,0-21 16,0 0-16,0 0 0,1 0 16,-1 0-16,0 0 0,0 0 0,21-21 15,-20 0-15,-1 0 0,0 0 16,21-22-16,-21 22 0,1-21 0,-1 21 15,0-22-15,-21 22 0,0-21 0,0 21 16,0 0-16,0-22 0,0 22 16,-21 0-16,0 21 0,-1 0 15,-20 0-15,21 0 0,0 0 16,-22 0-16,22 21 0,0 0 16,0 0-16,0-21 0,0 22 0,21-1 15,0 0-15,0 0 16,0 0-16,21 0 0,0-21 15,21 0-15,-21 0 0,22 0 16,-1 0-16,0 0 0,1 0 0</inkml:trace>
  <inkml:trace contextRef="#ctx0" brushRef="#br0" timeOffset="14259.79">20997 720 0,'0'0'16,"43"-21"-16,-22-1 0,21 1 0,-21 21 16,0-21-16,-21 0 0,-21 21 31,0 0-31,0 0 0,0 0 15,0 0-15,-1 21 0,-20-21 16,21 21-16,0 0 0,0-21 16,-1 22-16,22-1 0,0 0 15,0 0-15,0 0 16,22-21-16,-1 21 0,0-21 16,0 22-16,21-22 0,-20 21 15,20-21-15,-21 21 0,0-21 0,0 21 16,1-21-16,-1 21 0,0-21 15,-21 21-15,0 1 0,0-1 16,-21-21-16,0 21 16,-1-21-16,-20 21 0,21-21 0,-21 0 15,20 21-15,-20-21 0,21 0 16,-21 0-16,20 0 0,1 0 16,21-21-1,0 0-15,21 0 16,1 0-16,-1-1 0,21 1 15,-21 0-15,22-21 0,-22 21 16</inkml:trace>
  <inkml:trace contextRef="#ctx0" brushRef="#br0" timeOffset="14452.68">21505 656 0,'0'0'16,"0"21"-16,0 1 0,0-1 15,-21 21-15,0-21 0,0 0 0,0 22 16,-1-22-16,1 21 0,0-21 15,21 1-15,-21-1 0,21 0 0,-21 0 16,21 0-16,0 0 16,21-21 15,0 0-31,0 0 0,-21-21 0,21 0 16,1 0-16</inkml:trace>
  <inkml:trace contextRef="#ctx0" brushRef="#br0" timeOffset="14791.84">21611 529 0,'0'-21'0,"0"42"0,0-63 16,-21 42-16,0 0 15,0 0-15,-1 0 0,1 0 16,0 21-16,21 0 0,-21 0 16,21 1-16,0-1 15,21-21 1,0 0-1,0 0-15,1 0 0,-1 0 0,0 0 16,0 0-16,0 0 16,0-21-16,1 21 0,-22-22 0,0 1 15,0 0-15,0 0 0,0 0 16,0 0-16,0-1 16,-22 1-16,1 21 0,0 0 15,0 0-15,0 0 16,0 0-16,-1 0 0,1 0 0,0 21 15,21 1 17,21-22-32,0 0 15</inkml:trace>
  <inkml:trace contextRef="#ctx0" brushRef="#br0" timeOffset="15059.69">22098 212 0,'0'0'0,"0"-21"0,0 63 32,0-21-32,-21 0 15,0 22-15,-1-1 0,22 0 0,-21-21 16,0 22-16,0-1 0,0 0 16,0 1-16,-1-22 0,1 21 0,0 1 15,0-1-15,0-21 0,0 21 16,-1-20-16,22-1 0,0 21 15,0-21-15,0 0 0,0 1 16,0-1-16,22-21 31,-1 0-31,-21-21 0,21 21 0,-21-22 16,0 1-16</inkml:trace>
  <inkml:trace contextRef="#ctx0" brushRef="#br0" timeOffset="15565.08">21844 677 0,'0'-21'0,"-21"21"15,21-21 1,21 21 15,0 0-31,0-21 0,22 21 0,-22 0 16,21 0-16,0-21 0,-20 21 16,20 0-16,-21 0 0,21 0 0,-20 0 15,20 0-15,-21 0 0,0 0 16,0 0-16,-21 21 31,0 0-31,0 0 0,-21-21 0,0 21 16,21 22-16,-21-22 0,21 0 0,-21 0 15,21 0-15,-21 1 0,21-1 16,0 0-16,0 0 0,0 0 0,0 0 16,0 1-1,21-22-15,0 0 16,0 0-16,0 0 0,0 0 15,1 0-15,20 0 0,-21-22 0,0 1 16,22 0-16,-22 0 0,0 0 16,21 0-16,-42-22 0,21 22 0,-21-21 15,22 21-15,-22-22 0,0 22 0,0 0 16,0 0-16,-22 0 0,1-1 16,0 22-16,0 0 0,-21 0 15,20 0-15,1 0 0,0 0 16,0 0-16,-21 22 0,20-1 0,22 0 15,-21 0-15,0-21 16,21 21-16,0 0 0,0 1 0,0-1 16,0 0-16,0 0 15,21-21-15,0 0 0,1 0 16,-1 0-16,21 0 0</inkml:trace>
  <inkml:trace contextRef="#ctx0" brushRef="#br0" timeOffset="15947.86">22775 635 0,'0'-21'16,"0"42"-16,0-63 0,0 21 0,0-1 16,0 1-1,21 21-15,1 0 16,-1 0-16,0 0 16,0 0-16,0 0 0,0 0 0,22 0 15,-22 0-15,0 21 0,0 1 16,-21-1-16,21 0 0,-21 0 0,0 0 15,22 0-15,-22 1 0,0 20 0,0-21 16,0 0-16,-22 0 0,22 1 16,-21-1-16,0 0 0,21 0 0,-21 0 31,0-21-31,21-21 16,0 0-1,0 0-15,0 0 16,0-1-16,21 1 0,0 0 15,0 0-15,0 0 0,1 0 0,-1-1 16,0 1-16,0 0 0,0 0 16,0 0-16,22 0 0,-22 21 0,0-22 15,0 22-15,0 0 0,1 0 0,20-21 16,-21 21-16,0 0 0,0 0 16</inkml:trace>
  <inkml:trace contextRef="#ctx0" brushRef="#br0" timeOffset="16515.55">23495 529 0,'0'21'0,"0"1"15,-21-22 1,0 21-16,-1-21 0,22 21 0,-21 0 16,0 0-16,21 0 0,-21-21 0,0 22 15,21-1-15,-21 0 0,21 0 16,0 0-16,0 0 0,0 1 16,0-1-16,0 0 15,42-21-15,-21 0 0,0 0 0,22 0 16,-22 0-16,21 0 0,0 0 15,1 0-15,-1 0 0,0-21 0,1 0 16,-22 21-16,21-22 0,1 1 16,-22 0-16,21 0 0,-21 0 15,0 0-15,1-1 0,-1 22 16,-21-21-16,0 0 0,21 21 0,-21 21 31,-21 0-15,0 1-16,-1 20 0,1-21 15,-21 21-15,21 1 0,-22-1 16,1 0-16,21 1 0,-21-1 0,20 0 16,1 22-16,-21-22 0,42 1 15,-21-1-15,0 21 0,21-20 0,-22-1 16,22 22-16,-21-22 0,21 21 16,0-20-16,0-1 0,-21 22 15,21-22-15,-21 21 0,0-20 0,21-1 16,0 0-16,-21 1 0,-1-22 0,1 21 15,0-21-15,0 22 0,0-22 16,0 0-16,21 0 0,-22-21 0,1 21 16,0-21-16,0 0 0,0 0 15,0 0-15,-1 0 16,22-21-16,0 0 0,-21 0 16,21 0-16,0 0 0,0-1 15,0 1-15,0-21 0,0 21 0,0 0 16,0-22-16,21 22 0,-21-21 0,22 21 15,-1-22-15,0 1 16,0 21-16,0-22 0</inkml:trace>
  <inkml:trace contextRef="#ctx0" brushRef="#br0" timeOffset="16979.81">24977 889 0,'0'-21'0,"0"42"0,0-63 15,0 21-15,0-1 0,0 1 16,0 0-16,0 0 0,0 0 15,0 0-15,0-1 16,21 1-16,0 21 0,0-21 0,0 21 16,0 0-16,1-21 0,-1 21 15,0 0-15,0 0 0,0 0 0,22 0 16,-22 0-16,0 0 16,0 0-16,-21 21 0,21 0 0,-21 0 15,0 1-15,21-1 0,-21 0 0,0 0 16,0 0-16,-21 22 0,0-22 15,0 0-15,0 0 0,0 21 0,-1-20 16,1-1-16,-21 0 0,21-21 16,0 21-16,-1 0 0,1-21 0,0 21 15,0-21-15,0 0 0,21 22 16,-21-22-16,21 21 0</inkml:trace>
  <inkml:trace contextRef="#ctx0" brushRef="#br0" timeOffset="17275.27">24871 1418 0,'0'21'0,"0"22"31,21-43-31,0 0 15,0 0-15,0 0 16,1 0-16,-1 0 0,0-21 0,-21-1 16,21 22-16,-21-21 15,-21 21 1,0 0 0,0 0-16,-1 0 15,1 0-15,0 0 0,0 0 0,0 0 16,21 21-16,-21-21 0,21 22 15</inkml:trace>
  <inkml:trace contextRef="#ctx0" brushRef="#br0" timeOffset="19943.34">825 2794 0,'0'0'0,"0"-21"891,0 42-845,0 0-30,0 0-16,0 1 0,0-1 16,0 0-16,0 0 15,22-21 1,-1 0-16,0 0 0,0 0 16,0-21-16,0 21 0,1-21 0,-1 0 15,-21-1-15,21 1 0,0 0 16,0 0-16,0 0 0,1 0 15,-22-1-15,0 1 0,21-21 0,-21 21 16,0 0-16,0-1 16,0 1-16,0 0 0,-21 21 15,21 21 1,-22 22 0,22-22-16,-21 21 0,21-21 0,0 22 15,0-1-15,0 0 0,0 22 16,0-22-16,0 0 0,0 1 0,0-1 15,0 0-15,0 22 0,0-22 16,0 1-16,0-1 0,0-21 0,0 21 16,0 1-16,0-22 0,-21 21 15,0-21-15,0 1 0,21-1 0,-21-21 16,-1 21-16,1-21 16,0 0-16,0 0 0,0 0 0,0 0 15,-1-21-15,1 0 0,0-1 16,0 1-16,0 0 0,0 0 0,-22 0 15,43-22-15,-21 1 0,0 21 16,0-21-16,21 20 0,0 1 16,0-21-16,0 21 0,0 0 0,0-22 15,21 22-15,0 0 0,0-21 16,22 20-16,-22 1 0,21-21 0</inkml:trace>
  <inkml:trace contextRef="#ctx0" brushRef="#br0" timeOffset="20195.9">1503 2498 0,'0'84'15,"0"-62"1,0 20-16,-21-21 0,-1 21 16,1 1-16,21-1 0,-21 0 0,0 1 15,21 20-15,-21-20 0,0-1 16,21 0-16,-22 1 0,22-1 0,0-21 15,-21 21-15,21 1 0,-21-22 16,21 0-16,0 0 0,0 0 0,0 1 16,21-22-1,0 0 1,1-22-16,-1 22 0,0-21 16</inkml:trace>
  <inkml:trace contextRef="#ctx0" brushRef="#br0" timeOffset="20527.71">1841 2942 0,'22'-21'31,"-44"21"-15,1 21-16,0-21 0,0 21 16,0 1-16,-22-22 0,22 21 0,0 0 15,0 0-15,21 0 16,0 0-16,0 1 0,21-1 15,0-21 1,0 0-16,1 21 0,-1-21 0,0 0 16,0 0-16,0 21 0,0 0 15,1-21-15,-22 21 0,21-21 16,-21 22-16,0-1 16,0 0-16,-21-21 0,-1 21 15,1-21-15,-21 21 0,21-21 16,0 0-16,-22 21 0,22-21 0,0 0 15,0 0-15,0 0 0,-1 0 16,22-21-16,0 0 0,-21 0 16,21 0-16</inkml:trace>
  <inkml:trace contextRef="#ctx0" brushRef="#br0" timeOffset="20743.39">1482 2773 0,'0'0'0,"63"-42"32,-42 42-32,22-22 15,-22 22-15,21-21 0,0 21 0,1-21 16,-1 0-16,0 21 0,1-21 16,-22 21-16,21-21 0,-21-1 0,1 22 15,-1 0-15,0 0 0,-21-21 16</inkml:trace>
  <inkml:trace contextRef="#ctx0" brushRef="#br0" timeOffset="21239.7">3090 2858 0,'0'0'0,"43"-85"31,-43 64-31,21 0 0,-21-1 16,0-20-16,0 21 0,0 0 0,0 0 15,0-22-15,0 22 16,-21 0-16,-1 21 0,1 0 0,0 0 16,0 21-16,0 0 0,0 0 15,-22 1-15,22 20 0,0 0 0,0 1 16,0-1-16,-22 21 0,22-20 15,0-1-15,21 0 0,-21 22 0,21-22 16,0 1-16,0-1 0,0 0 16,0 1-16,0-22 0,21 0 0,-21 0 15,42 0-15,-21 0 0,1-21 16,20 0-16,-21 0 0,21 0 16,1 0-16,-1-21 0,0 0 0,1 0 15,20 0-15,-20 0 0,-1-22 16,21 22-16,-20-21 0,-1 21 0</inkml:trace>
  <inkml:trace contextRef="#ctx0" brushRef="#br0" timeOffset="21627.5">3577 2879 0,'0'0'0,"0"-21"0,0-1 0,-21 22 15,0 0 1,0 0-16,-1 0 0,1 22 16,21-1-16,-21 0 0,0 0 15,0 0-15,0 0 0,-1 1 0,22 20 16,0-21-16,-21 0 0,21 22 15,0-22-15,0 0 0,0 0 0,0 0 16,0 0-16,21 1 0,1-22 16,-1 0-16,0 0 0,21 0 0,-21 0 15,1 0-15,20 0 0,0-22 16,-21 22-16,1-21 0,20 0 0,-21 0 16,0 0-16,0 0 0,1-1 0,-1 1 15,-21 0-15,0 0 16,0 0-16,0 0 0,0-22 0,0 22 15,-21 0-15,21 0 0,-22 0 16,-20-1-16,21 1 0,-21 21 0,20 0 16,-20 0-16,0 0 0,-1 0 15,22 21-15,-21 1 0,21-1 0,-22 0 16,22 0-16,0 0 0,0 0 0,0 1 16,21-1-16,0 0 0,0 0 15,0 0-15,21-21 0,0 0 16,0 0-16,22 0 0,-22 0 15,21 0-15,0 0 0</inkml:trace>
  <inkml:trace contextRef="#ctx0" brushRef="#br0" timeOffset="21900.35">4127 2413 0,'0'0'0,"0"-21"0,0 0 16,-21 21-1,0 0-15,21 21 0,0 0 16,-21 0-16,0 22 0,21-1 0,-21 0 16,21 1-16,-22-1 0,22 21 15,-21-20-15,0-1 0,0 22 0,21-22 16,-21 0-16,0 1 16,21-1-16,0 0 0,-22-21 0,22 22 15,0-22-15,0 0 0,0 0 0,0 0 16,22-21-16,-1 0 15,0 0-15,0-21 0,21 21 16,-20-21-16,-1 0 0,0 0 16</inkml:trace>
  <inkml:trace contextRef="#ctx0" brushRef="#br0" timeOffset="22135.21">4424 2498 0,'21'-43'0,"-42"86"0,63-107 0,-42 43 16,0 0-16,-21 21 15,0 42 1,0-21-16,-1 22 0,1-22 16,0 21-16,0 22 0,0-22 0,0 0 15,-1 1-15,1 20 0,0-20 16,0-1-16,0 0 0,21-21 0,-21 22 16,21-1-16,0-21 0,0 0 0,0 1 15,0-1-15,0 0 0,21-21 31,0 0-31,0-21 0,0 21 16</inkml:trace>
  <inkml:trace contextRef="#ctx0" brushRef="#br0" timeOffset="22522.99">4466 2963 0,'-63'64'15,"63"-43"-15,0 0 16,21-21 0,0 0-1,0 0-15,0 0 0,22-21 0,-22 21 16,21-21-16,-21 21 0,22-21 16,-22 0-16,0-1 0,0 22 15,0-21-15,0 0 0,-21 0 0,0 0 16,0 0-16,0-1 15,-21 22-15,0 0 0,0 0 16,0 0-16,0 0 0,-22 22 16,22-22-16,0 21 0,0 0 0,-22 0 15,22 21-15,0-20 0,0-1 0,0 0 16,21 21-16,0-21 0,-21 1 16,21 20-16,0-21 0,0 0 0,0 0 15,21-21-15,0 22 0,0-1 16,0-21-16,22 0 0,-22 0 0,21 0 15,0 0-15,1 0 0,-1-21 16,0-1-16,1 1 0</inkml:trace>
  <inkml:trace contextRef="#ctx0" brushRef="#br0" timeOffset="22781.84">5355 2752 0,'0'0'0,"-21"0"15,0 0-15,0 21 0,-1 0 16,1-21-16,0 42 0,0-20 16,0-1-16,-22 0 0,22 21 0,21-21 15,-21 22-15,0-22 0,21 0 16,-21 21-16,21-20 0,0-1 16,0 0-16,0 0 0,0 0 0,0 0 15,21-21-15,0 0 0,0 22 0,0-22 16,1 0-16,20 0 0,-21 0 15,21-22-15,-20 1 0,20 21 0,0-21 16,1 0-16,-1 0 0,-21-22 16,21 22-16</inkml:trace>
  <inkml:trace contextRef="#ctx0" brushRef="#br0" timeOffset="23039.87">5863 2328 0,'0'0'0,"0"-21"0,0-63 31,-21 84-31,0 0 0,0 0 16,-1 42-16,1-21 0,21 21 16,-21 1-16,0-1 0,0 22 0,0-1 15,-1-21-15,1 22 0,0-1 16,0-20-16,0 20 0,0-20 0,21-1 16,-22 0-16,22 1 0,0-1 0,0 0 15,0-21-15,0 1 0,0-1 16,0 0-16,0 0 0,0 0 0,22-21 15,-1 0 1,0 0-16,0 0 0,0 0 16,22-21-16,-22 0 0,0 0 0,21 0 15</inkml:trace>
  <inkml:trace contextRef="#ctx0" brushRef="#br0" timeOffset="23271.74">6096 2709 0,'0'0'15,"21"0"-15,-21 22 16,0-1-16,-21 0 16,0 0-16,0 0 0,21 0 0,-22 22 15,1-22-15,0 0 0,0 21 16,21-20-16,-21-1 0,21 0 16,-21 0-16,21 0 0,-22 0 0,22 1 15,0-1-15,0 0 16,22-21-1,-1 0-15,0 0 0,0 0 0,0 0 16,0-21-16,1 21 0</inkml:trace>
  <inkml:trace contextRef="#ctx0" brushRef="#br0" timeOffset="23979.61">6392 2858 0,'-21'0'15,"0"21"1,21 0-16,-21 0 16,0 0-16,21 0 0,-22 1 0,22-1 15,0 0-15,0 0 0,0 0 0,-21 0 16,21 1-16,0-1 16,0 0-1,21-21-15,1 0 16,-1 0-16,0 0 15,0 0-15,-21-21 0,21 21 0,-21-21 16,0-1-16,0 1 0,0 0 16,21 0-16,-21 0 0,0 0 15,0-1-15,0 1 0,0 0 0,0 0 16,0 0-16,0 0 0,0-1 16,0 1-16,22 0 0,-22 0 0,21 21 15,0-21-15,21 21 0,-21-21 0,1 21 16,-1 0-16,21 0 0,-21 0 15,0 21-15,1 0 0,20 0 0,-21-21 16,-21 21-16,21 0 16,-21 22-16,21-22 0,-21 0 0,0 0 0,0 0 15,0 1-15,0-1 0,0 0 16,-21 0-16,0 0 16,21 0-16,-21-21 15,21 22-15,-21-22 0,0 0 31,21-22-31,0 1 0,0 0 16,0 0-16,21 0 0,0 0 0,0-1 16,0 1-16,0-21 0,1 21 15,20 0-15,-21-22 0,21 22 0,1-21 16,-1 21-16,0-1 16,-20 1-16,20 21 0,0 0 0,-21 0 0,22 0 15,-22 0-15,0 21 0,-21 1 16,0-1-16,0 0 0,0 0 15,0 21-15,0-20 0,0-1 0,0 21 16,0-21-16,0 0 0,-21 1 0,21-1 16,-21 0-16,0 0 0,21 0 15,0 0-15,-22-21 0,1 0 16,21-21 15,21 21-31,1-21 16</inkml:trace>
  <inkml:trace contextRef="#ctx0" brushRef="#br0" timeOffset="24368.39">7789 2646 0,'0'0'16,"-21"0"-16,0 0 0,0 21 0,0 0 15,-22-21-15,22 21 0,0 1 16,-21-1-16,20 0 0,1 0 16,0 0-16,0 0 0,0-21 0,21 22 15,0-1-15,0 0 16,21-21-16,21 0 0,-21 21 16,1-21-16,20 0 0,-21 0 15,21 0-15,-20 21 0,-1-21 0,0 0 16,-21 21-16,21-21 0,-21 22 15,0-1-15,-21-21 16,0 21-16,0-21 0,-1 0 16,1 21-16,0-21 0,-21 0 0,21 0 15,-1 0-15,1 21 0,0-21 16,0 0-16,0 0 0,0 0 16,-1 0-16,1-21 15,0 0 1,21 0-16,0 0 0,-21-1 15</inkml:trace>
  <inkml:trace contextRef="#ctx0" brushRef="#br0" timeOffset="24596.26">7070 2413 0,'0'0'0,"-22"-21"31,22 0-31,-21 21 16,0 0 31,0 0-47,0 0 0,0 0 15,-22 0-15,22 0 0</inkml:trace>
  <inkml:trace contextRef="#ctx0" brushRef="#br0" timeOffset="24800.14">5355 2519 0,'0'0'0,"-21"0"0,42 0 31,0 0-31,22 0 0,-22 0 15,21 0-15,-21 0 0,22 0 16,-1 0-16,0-21 0,1 21 0,-1-21 16,0 21-16,1 0 0,-1 0 15,0-22-15,1 22 0</inkml:trace>
  <inkml:trace contextRef="#ctx0" brushRef="#br0" timeOffset="25923.79">8869 2688 0,'0'-21'0,"0"42"0,0-63 15,-21 42-15,-1-21 0,1 21 16,0 0-16,0 0 0,0 0 0,0 0 15,-22 0-15,22 21 0,-21 0 0,21-21 16,-22 42-16,22-20 0,0-1 0,0 0 16,0 21-16,-1-21 15,1 1-15,21 20 0,-21-21 0,21 0 16,0 0-16,0 1 0,0-1 16,0 0-16,21-21 0,0 0 15,1 0-15,-1 0 0,0 0 0,0 0 16,21 0-16,-20 0 0,-1 0 15,21 0-15,-21 0 0,22-21 0,-22 0 16,0 21-16,0-22 0,0 1 0,0 21 16,-21-21-16,0 0 0,0 0 15,0 0-15,0-1 0,-21-20 0,0 21 16,0 0-16,0-22 0,0 22 0,-1 0 16,1 0-16,0 0 15,0 0-15,0 21 0,0 0 0,-1 0 16,1 0-1,21 21-15,21-21 16,1 21-16,-1-21 16,21 0-16,0 0 0,1 0 15,-1 0-15,22 0 0,-1 0 0,-21-21 16,22 0-16,-1 21 0,1-22 16,-22 1-16,1 0 0,20 0 0,-42 0 15,22 0-15,-22-1 0,21 1 0,-21 0 16,-21 0-16,0 0 0,21 0 15,-21-1-15,0 1 16,-21 21 0,0 0-1,21 21-15,-21 1 0,0-1 0,21 21 16,0 0-16,-21 1 0,-1 20 16,22-20-16,-21 20 0,0 1 0,21-1 15,0 1-15,0-1 0,-21 1 0,21 20 16,0-20-16,0 20 0,0 1 15,0 0-15,0-1 0,0 1 0,0 0 16,0-1-16,0 1 0,-21 0 0,21-1 16,0 22-16,0-21 0,0 0 15,0-1-15,0 1 0,0 0 16,0-1-16,0-20 0,0 20 0,0-20 16,0 21-16,21-22 0,-21-21 0,0 22 15,0-22-15,0-21 0,0 22 16,0-22-16,-21-21 15,0 0-15,-1 0 0,1-21 16,0-22-16,0 1 0,0 21 0,0-43 16,-22 22-16,22-21 0,0-1 15,0 1-15,0-1 0,-1 1 16,1-22-16,21 21 0,-21-20 0,21-1 0,0 0 16,0 1-16,0-1 0,21 22 15,0-22-15,1 21 0,-1-20 16,0 20-16,0 1 0,0-1 0,22-20 15,-22 20-15,21 22 0,0-22 16,-20 1-16,20 20 0,0 1 0,-21 0 16,22-1-16,-22 22 0,21-21 0,-21 0 15,22 20-15</inkml:trace>
  <inkml:trace contextRef="#ctx0" brushRef="#br0" timeOffset="26704.59">11176 2392 0,'21'0'32,"0"0"-32,0-21 15,1 21-15,-1-21 0,0 21 16,0-22-16,0 1 0,0 21 0,22-21 16,-22 0-16,0 0 0,0 21 0,0-21 15,-21-1-15,0 1 16,0 0-16,0 0 0,0 0 15,0 0-15,-21 21 0,0 0 16,-21 0-16,21 0 0,-1 0 16,1 0-16,-21 0 0,21 21 0,-22 0 15,22 0-15,0 0 0,0 0 16,0 1-16,0-1 0,21 0 0,-22 0 16,22 0-16,0 0 0,0 1 15,22-1-15,-1-21 0,0 0 16,21 0-16,-21 0 0,1 0 15,-1 0-15,0 0 0,0 0 16,0 0-16,0 0 0,1 0 16,-22-21-16,-22 21 31,1 0-31,-21 0 0,21 0 16,0 0-16,-22 21 0,22-21 0,-21 21 15,21 21-15,-22-21 0,22 1 16,0 20-16,0-21 0,0 21 0,-1-20 15,22-1-15,-21 21 0,21-21 0,0 0 16,0 1-16,0-1 16,0 0-16,43 0 0,-22-21 0,0 0 15,21 0-15,-21 0 0,22 0 0,-22 0 16,21 0-16,1-21 0,-22 21 16,21-21-16,0 0 0</inkml:trace>
  <inkml:trace contextRef="#ctx0" brushRef="#br0" timeOffset="26979.75">12023 2159 0,'0'0'0,"21"-42"0,21-106 15,-42 126-15,0 1 16,-21 21 0,0 0-16,0 0 0,-1 21 0,1 1 15,21-1-15,-21 21 0,0-21 0,0 22 16,0-1-16,-1 0 0,1 22 15,0-22-15,0 0 0,0 1 0,0 20 16,-1-20-16,22-1 0,-21 0 16,0 1-16,0-1 0,21-21 0,0 0 15,0 22-15,0-22 0,0 0 16,21-21 15,0-21-31,-21 0 0,21 21 0,1-22 16</inkml:trace>
  <inkml:trace contextRef="#ctx0" brushRef="#br0" timeOffset="28643.76">12001 2540 0,'22'0'16,"-1"0"-16,0 0 15,0 0-15,0-21 0,0 21 16,1-21-16,-1 0 0,0 21 0,0-22 16,0 1-16,0 21 0,-21-21 0,0 0 15,0 0 1,-21 21 0,0 21-1,0 0-15,0 0 0,0 0 16,-22 1-16,22 20 0,0-21 0,0 0 15,0 22-15,21-22 0,0 0 16,-22 0-16,22 0 0,0 0 0,0 1 16,0-1-16,0 0 0,22-21 15,-1 0-15,0 0 16,0 0-16,0 0 0,22 0 0,-22 0 16,21-21-16,0 0 0,-20 21 15,20-22-15,0 1 0,-21 0 16,22 0-16,-1 0 0,-21-22 0,0 22 15,22 0-15,-22-21 0,-21 21 0,21-1 16,-21 1-16,0 0 0,21 0 16,-21 0-16,-21 42 31,0 0-31,0 0 16,21 22-16,0-22 0,0 0 0,-21 0 15,21 0-15,0 0 0,-22 1 16,22-1-16,0 0 0,0 0 15,0 0-15,0 0 0,0 1 16,0-44 15,0 1-15,22 0 0,-22 0-16,21 0 0,-21 0 0,0-1 15,0-20-15,21 21 0,0 0 0,0-22 16,-21 22-16,21 0 0,1 0 15,-22 0-15,21 0 0,0 21 16,0 0-16,-21 21 16,21-21-16,-21 21 15,0 0-15,0 0 0,0 0 0,0 22 16,0-22-16,21 0 0,-21 0 0,0 0 16,0 1-16,0-1 0,0 0 15,0 0-15,0 0 0,0 0 0,0 1 16,22-22 15,-22-22-15,0 1-16,21 21 15,0-21-15,-21 0 0,21 0 0,0 0 16,0-1-16,1-20 0,-1 21 16,0 0-16,0-22 0,0 22 0,0 0 15,1 21-15,-1-21 0,0 21 16,-21 21-1,0 0-15,0 0 0,0 1 16,0-1-16,0 21 0,0-21 0,0 22 16,0-22-16,0 0 0,0 0 0,0 21 15,0-20-15,0-1 0,0 0 16,21-21-16,-21 21 0,21 0 0,0-21 16,1 0-16,-1 0 0,0 0 0,21 0 15,-21 0-15,1 0 0,20 0 16,-21 0-16,21 0 0,-20-21 15,20 0-15,-21 21 0,0-21 0,0 0 16,1-1-16,-1 1 0,0 0 16,-21 0-16,21-21 0,-21 20 0,0 1 15,0-21-15,0 21 0,0 0 0,0-1 16,0 1-16,0 0 0,-21 21 16,0 0-16,0 0 0,-1 0 0,1 21 15,0 0-15,0-21 16,21 43-16,0-22 0,-21 0 0,21 0 15,0 0-15,0 1 0,0 20 0,0-21 16,0 0-16,0 0 16,21 1-16,0-22 15,0 21-15,0-21 0,1 0 0,-1 0 0,0 0 16,21 0-16,-21 0 16,1 0-16,20-21 0,-21 21 0,21-22 15,-20 1-15,-1 0 0,0 0 0,0 0 16,0 0-16,0-1 0,-21 1 15,0 0-15,0 0 0,0-21 0,0 20 16,0 1-16,0 0 0,-21 42 31,21 0-31,-21 1 0,21-1 16,-21 0-16,0 0 0,21 21 16,-21-20-16,21 20 0,0-21 15,-22 0-15,22 0 0,0 1 0,-21-1 16,21 0-16,0 0 15,0-42 32,0 0-47,0 0 0,21-1 16,1 1-16,-1-21 0,0 21 0,0 0 16,0-22-16,22 1 0,-22 21 15,21-22-15,0 22 0,1 0 16,-22 0-16,21 0 0,1 21 0,-1 0 15,-21 0-15,0 0 0,0 0 16,1 21-16,-1 0 0,-21 21 0,21-20 16,-21 20-16,0 0 0,0 1 0,0-22 15,0 21-15,-21-21 0,0 22 16,21-22-16,-22 0 0,1 0 0,21 0 16,-21 0-16,21 1 15,0-44 16,21 22-31,-21-21 0,21 0 0,1 0 16,-1 0-16</inkml:trace>
  <inkml:trace contextRef="#ctx0" brushRef="#br0" timeOffset="28915.8">14859 2074 0,'0'0'0,"21"-21"0,-21 42 31,0 1-31,-21-1 0,0 0 0,0 0 16,21 21-16,-22-20 0,22 20 15,-21 0-15,0 1 0,21-1 0,-21 0 16,0 1-16,0-1 0,21 0 0,-22-21 16,22 22-16,0-22 0,-21 21 15,0-21-15,21 1 0,0-1 16,0 0-16,0 0 15,21-21-15,0 0 16,1 0-16,-1 0 0,0 0 0,21-21 16,-21 0-16,22 0 0,-1-1 0,0 1 15</inkml:trace>
  <inkml:trace contextRef="#ctx0" brushRef="#br0" timeOffset="29216.64">15240 2434 0,'0'0'15,"0"-21"-15,-21 21 16,0 0-16,-22 0 0,22 0 15,0 21-15,-21-21 0,20 21 16,1 1-16,0-1 0,0 0 16,0 0-16,21 0 0,0 0 15,21 1 1,0-22-16,0 0 0,0 0 0,22 21 16,-22-21-16,0 0 0,0 21 0,0-21 15,-21 21-15,22-21 16,-22 21-16,0 0 0,-22 1 15,1-22-15,0 0 0,0 21 16,0-21-16,-22 0 0,22 0 16,-21 21-16,21-21 0,-22 0 0,22 0 15,0 0-15,0 0 0,0 0 16,0 0-16,-1 0 16,22-21-16,0 0 0,0-1 15,-21 1-15</inkml:trace>
  <inkml:trace contextRef="#ctx0" brushRef="#br0" timeOffset="29412.52">14541 2286 0,'85'-42'32,"-64"42"-32,0 0 15,1 0-15,20-21 0,-21 21 16,21 0-16,1 0 0,-1 0 0,-21-22 15,22 22-15,-1 0 0,-21 0 16,21 0-16,-20 0 0,-1 0 0,-21-21 16</inkml:trace>
  <inkml:trace contextRef="#ctx0" brushRef="#br0" timeOffset="30540.66">16764 2371 0,'0'0'0,"21"0"0,0-21 0,22-1 0,-22 1 16,0 0-16,0 0 0,0-21 15,0 20-15,1 1 0,-22 0 0,21 0 16,-21-21-16,21 20 0,-21 1 0,0 0 15,0 0-15,0 42 32,0 21-32,-21-20 15,0 20-15,-1 0 0,22 1 16,-21-1-16,0 21 0,0-20 0,0 20 0,0 1 16,-1-22-16,1 22 15,0-22-15,0 0 0,-21 1 0,20-1 16,-20 0-16,21-21 0,0 1 0,-22-1 15,22 0-15,0 0 0,0-21 16,0 0-16,0 0 0,-1 0 16,22-21-16,0 0 15,0 0-15,0-1 0,0-20 16,0 21-16,0-21 0,22-1 0,-1 1 16,0 0-16,0-22 0,0 22 15,0-1-15,1 1 0,-1 21 0,0-21 16,-21 20-16,21 22 0,0 0 15,-21 22 1,0-1-16,0 0 0,0 0 16,0 21-16,0-20 0,0 20 0,0 0 15,0-21-15,21 22 0,-21-1 16,0-21-16,22 0 0,-1 22 0,-21-22 16,21 0-16,0-21 0,0 21 15,0 0-15,1-21 0,-1 0 0,21 0 16,-21 0-16,22 0 0,-22 0 0,21 0 15,-21 0-15,22-21 0,-22 21 16,0-21-16,21 0 0,-21 0 0,1 0 16,-1-1-16,0 1 0,0-21 15,-21 21-15,0-22 0,21 1 16,-21 21-16,0-21 0,0 20 0,0-20 16,0 21-16,0 42 31,-21 0-31,0 22 0,21-22 15,-21 0-15,21 21 0,-21-21 16,21 22-16,0-22 0,-22 0 0,22 0 16,0 0-16,0 1 0,0-1 0,0 0 15,0 0-15,22-21 16,-1 21-16,0-21 0,0 0 0,0 0 16,0 0-16,1 0 0,-1 0 15,0-21-15,21 0 0,-21 21 16,1-21-16,-1 0 0,0-1 0,0 1 15,0-21-15,0 21 0,-21-22 16,0 22-16,0-21 0,0 0 0,0 20 16,0-20-16,0 21 0,0-21 0,-21 42 15,0-22-15,0 1 0,-21 21 16,20 0-16,1 0 0,-21 0 0,21 0 16,0 21-16,-1 1 0,1-1 15,0 0-15,0 0 0,21 21 0,0-20 16,0-1-16,0 0 0,0 0 0,0 0 15,21 0-15,0-21 0,0 22 16,1-22-16,-1 0 0,0 0 16,21 0-16,-21 0 0,22 0 0,-22 0 15</inkml:trace>
  <inkml:trace contextRef="#ctx0" brushRef="#br0" timeOffset="30804.51">18055 2286 0,'0'-21'0,"0"42"0,0-63 15,-21 42 1,0 0 0,0 21-16,-1 0 0,1 0 0,0 0 15,0 22-15,0-22 0,0 21 16,-1-21-16,1 22 0,0-22 0,0 21 16,21 1-16,0-22 0,0 21 15,0-21-15,0 0 0,0 1 0,0-1 16,0 0-16,21 0 0,0 0 0,0-21 15,22 21-15,-22-21 0,0 0 16,21 0-16,1 0 0,-1 0 0,0 0 16,1 0-16,-1-21 0,0 0 0,22 0 15,-22 0-15,1 0 0</inkml:trace>
  <inkml:trace contextRef="#ctx0" brushRef="#br0" timeOffset="31224.27">18584 2434 0,'21'-42'0,"-42"84"0,42-105 16,-21 42-16,0-1 0,-42 22 15,21 0-15,0 0 16,0 0-16,-1 0 0,-20 22 0,21-1 16,-21 0-16,20 0 0,1 21 15,-21-20-15,21 20 0,0-21 0,-1 0 16,22 22-16,0-22 0,-21 0 0,21 0 16,0 0-16,0 0 0,0 1 15,0-1-15,0 0 16,21-21-16,1 0 0,-1 0 15,0 0-15,0 0 0,0-21 16,0 21-16,1-21 0,-1-1 0,21 1 16,-21 0-16,0 0 0,1 0 15,-1-22-15,-21 22 0,21-21 0,0 0 16,0 20-16,-21 1 0,0 0 0,0 0 16,0 42-1,0 0 1,0 0-16,0 22 0,0-22 15,0 0-15,0 21 0,0-20 0,0-1 16,0 21-16,0-21 0,0 0 0,0 1 16,0-1-16,0 0 15,21-21-15,1 0 16,-1 0-16,0 0 0,0 0 16,0 0-16,0 0 15,1-21-15,-1 0 0,21-1 0</inkml:trace>
  <inkml:trace contextRef="#ctx0" brushRef="#br0" timeOffset="31492.12">19156 2159 0,'0'0'15,"21"-42"-15,0-1 0,0 22 0,-21 0 0,0 0 16,21 0-16,-21 42 31,0 0-31,-21 21 0,0-20 16,21 20-16,0-21 0,-21 21 15,21 1-15,-21-1 0,21 0 0,-21 1 16,21-22-16,-22 21 0,22 1 0,0-1 16,0 0-16,-21-21 0,21 22 15,-21-22-15,21 0 0,0 0 0,0 0 16,0 1-16,0-1 16,21-42 15,0-1-31,1 22 0,-1-21 0</inkml:trace>
  <inkml:trace contextRef="#ctx0" brushRef="#br0" timeOffset="31847.91">19558 2328 0,'-42'85'31,"20"-64"-31,1 0 0,0 22 16,0-22-16,0 21 0,0-21 0,21 22 15,0-22-15,-22 0 0,22 0 0,0 0 16,0 1-16,0-1 0,0 0 16,22-21-16,-1 0 15,0 0-15,0 0 0,0 0 16,0 0-16,1 0 0,-1 0 16,0-21-16,0 0 0,0-1 0,0 1 15,1 0-15,-22 0 0,21-21 16,-21 20-16,0-20 0,0 0 0,0 21 15,0-1-15,0-20 0,0 21 16,-21 21-16,-1-21 0,1 21 16,0 0-16,0 0 0,0 21 15,0 0-15,-1 0 0,1 0 16,0-21-16,21 22 0,0-1 0,0 0 16,0 0-1,21-21-15</inkml:trace>
  <inkml:trace contextRef="#ctx0" brushRef="#br0" timeOffset="32227.17">19812 2413 0,'0'0'0,"0"-21"0,42-43 31,-21 43-31,1 21 0,-1 0 16,0 0-16,0 0 15,0 0-15,0 21 16,-21 1-16,22-1 16,-22 21-16,0-21 0,0 22 0,0-1 15,0-21-15,0 21 0,0-20 0,0-1 16,0 21-16,-22-21 0,22 0 16,-21-21-16,21 22 0,-21-1 0,21-42 46,0-1-46,0 1 16,0 0-16,21 0 0,-21 0 16,21-22-16,1 22 0,-1-21 15,-21 0-15,21 20 0,0-20 16,0 21-16,0 0 0,1 0 0,-1-1 16,0 22-16,0-21 0,0 0 0,0 21 15,1 0-15,-1 0 16</inkml:trace>
  <inkml:trace contextRef="#ctx0" brushRef="#br0" timeOffset="32591.96">20701 2286 0,'0'0'0,"-21"-21"15,0 21 1,-1 0-16,1 0 0,0 0 0,-21 0 15,21 21-15,-22 0 0,22-21 16,0 21-16,-21 1 0,42-1 16,-22 0-16,22 0 0,0 0 15,0 0-15,22 1 0,-22-1 16,21 0-16,0-21 0,21 21 16,-21 0-16,1-21 0,-1 21 0,0 1 15,0-22-15,0 21 0,-21 0 0,0 0 16,0 0-1,0 0-15,-21-21 16,0 22-16,0-22 0,0 0 16,-22 0-16,22 21 0,0-21 15,-21 0-15,20 0 0,1 0 0,0 0 16,0 0-16,0 0 16,0 0-16,-1-21 0,1 21 0,0-22 15,0 1-15</inkml:trace>
  <inkml:trace contextRef="#ctx0" brushRef="#br0" timeOffset="32815.83">19240 2223 0,'0'0'0,"0"-22"15,22 22 1,-1-21-16,0 21 0,21 0 0,-21 0 15,22-21-15,-1 21 0,0 0 16,1 0-16,20 0 0,-20 0 0,-1 0 16,0 0-16,1 0 0,-1 0 0,-21-21 15,21 21-15,-20 0 0,-1 0 16,0 0-16,-21-21 0</inkml:trace>
  <inkml:trace contextRef="#ctx0" brushRef="#br0" timeOffset="34427.92">21971 2688 0,'0'0'0,"0"-21"47,21 0-47,-21 0 16,21 21-16,0-21 0,1-1 0,-1 1 15,-21 0-15,21 0 0,-21 0 0,0 0 16,21-1-16,-21-20 16,0 21-16,0 0 0,0-22 0,0 22 15,0 0-15,0 0 0,0 0 16,-21 21-16,0 0 0,0-21 0,-1 21 16,1 0-16,-21 0 0,0 21 0,-1 0 15,1 0-15,0 0 0,-22 22 16,22-1-16,-1-21 0,1 21 0,0 1 15,-1-1-15,22 0 0,0-20 16,0 20-16,21-21 0,0 0 0,0 0 16,0 1-16,21-22 0,0 21 0,0-21 15,1 0-15,20 0 0,-21 0 16,21 0-16,1 0 0,-22 0 16,21 0-16,1-21 0,-1-1 15,-21 22-15,21-21 0,-20 0 0,20 0 16,-21 0-16,0 0 0,0-1 0,1-20 15,-1 21-15,-21-21 0,21-1 16,-21 22-16,21 0 0,-21 0 0,0 0 16,0 42-1,0 0-15,-21 0 16,21 21-16,-21-20 0,0 20 16,21 0-16,0-21 0,0 1 0,0 20 15,0-21-15,0 0 0,0 0 0,0 1 16,21-1-16,0 0 15,0-21-15,0 0 0,22 0 16,-22 0-16,21 0 0,-21 0 0,22 0 16,-22-21-16,0 21 0,21-21 15,-21 21-15,22-22 0,-22 1 0,0 0 16,0-21-16,0 21 0,-21-1 16,22-20-16,-22 21 0,21-21 0,-21 20 15,0 1-15,0 42 16,0 1-1,-21-1-15,-1 21 0,1-21 0,0 0 16,0 22-16,0-22 0,21 0 16,-21 21-16,-1-20 0,22-1 15,0 0-15,0 0 16,-21-21-16,42 0 31,-21-21-31,22 0 16,-1 21-16,0-21 0,0-1 0,0 1 15,0 0-15,1 0 0,20 0 16,-21-22-16,0 22 0,22 0 0,-22 0 16,0 0-16,0 21 0,0 0 15,0 0-15,1 0 16,-22 21-16,21 0 0,-21 0 0,0 0 16,0 1-16,0-1 15,0 21-15,0-21 0,21 0 0,0 1 16,-21-1-16,21 0 0,0 0 15,1 0-15,-1-21 0,21 21 0,-21-21 16,0 0-16,22 0 0,-1 0 0,-21 0 16,22 0-16,-1 0 0,-21 0 15,21 0-15,1 0 0,-22-21 0,21 0 16,-21 0-16,1 0 0,20 0 16,-21-1-16,0 1 0,0-21 0,1 0 15,-22-1-15,0 1 0,21 0 0,-21 20 16,0-20-16,0 21 0,0 0 15,0 0-15,-21-1 0,-22 22 16,22 0-16,0 0 16,-21 22-16,-1-1 0,22 0 0,-21 21 15,21-21-15,-22 22 0,22-22 0,0 21 16,0-21-16,0 22 0,21-22 16,0 0-16,0 0 0,0 0 0,0 1 15,0-1-15,0 0 0,21 0 16,0-21-16,0 0 15,0 0-15,0 0 0,1 0 0,-1 0 16,0-21-16,0 0 0,0 0 16,0 21-16,1-43 0,-1 22 0,0-21 15,0 21-15,0-22 16,22 1-16,-22 0 0,0-1 0,0-20 16,21 20-16,-20 1 0,20 0 0,-21-1 15,0 1-15,22 0 0,-22-1 16,0 22-16,0-21 0,-21 21 15,0 42 1,0 0-16,-21 21 0,0-20 0,-22 20 16,22 21-16,-21-20 0,21 20 15,-22-20-15,22 20 0,0 1 16,0-22-16,21 0 0,0 1 0,0-1 16,0 0-16,0-21 0,0 22 15,21-22-15,0 0 0,22 0 0,-22-21 16,21 21-16,0-21 0,1 0 15,-1 0-15,0 0 0,22 0 0,-22 0 16,1 0-16,-1 0 0,0-21 0,1 21 16,-22-21-16,0 0 0,21 0 15,-21 0-15,1-1 0,-22-20 0</inkml:trace>
  <inkml:trace contextRef="#ctx0" brushRef="#br0" timeOffset="38460.99">1037 4064 0,'0'0'16,"21"-21"-16,-21 0 0,0 0 0,0-1 16,-21 44-1,0-1 1,21 0-16,0 42 0,0-20 0,-21 20 15,21 1-15,0-1 0,-21 1 16,21-1-16,0 1 0,-22-1 0,22 1 16,-21-1-16,21-20 0,-21 20 15,0 1-15,21-22 0,0 0 0,-21 1 16,21-22-16,-21 21 16,21-21-16,-22-21 0,22 21 0,0-42 31,0 0-31,0 0 15,0-21-15,0 20 0,0-20 16,0 0-16,22-1 0,-1 1 0,-21 0 16,21-22-16,0 22 0,0 21 15,0-22-15,1 1 0,20 21 16,-21 0-16,21 21 0,1 0 0,-1 0 16,0 0-16,1 0 0,-1 42 15,-21-21-15,22 0 0,-22 22 0,0-22 16,-21 21-16,0 1 15,0-1-15,0 0 0,-21 1 0,0-1 16,-22-21-16,22 21 0,-21-20 16,21 20-16,-22-42 0,1 21 0,21 0 15,-22-21-15,22 0 0,0 0 16,0 0-16,0-21 0,0 0 0,-1 0 16,1 0-16,0-1 0,21 1 15,-21-21-15,21 0 0,0 20 0,0-20 16,0 21-16,0 0 0,0 0 15,0-1-15,0 44 16,21-1-16,0 21 16,-21-21-16,21 22 0,1-22 15,-1 21-15,-21-21 0,21 22 16,0-22-16,0 21 0,0-21 0,1 0 16,20 1-16,-21-22 0,0 0 15,22 0-15,-22 0 0,21 0 16,0 0-16,-20-22 0,20 22 0,0-21 15,-21 0-15,22 0 0,-1-21 16,0 20-16,-20-20 0,20 0 0,-21-1 16,0 1-16,0 0 0,1-1 15,-1 1-15,-21 21 0,0-21 0,0-1 16,0 22-16,0-21 0,0 21 16,0-1-16,0 44 31,0-1-31,-21 0 0,21 0 15,-22 21-15,22-20 0,-21 20 16,21 0-16,0 1 0,0-22 0,0 21 16,0 0-16,0 1 0,0-22 15,0 0-15,0 0 0,0 0 0,21 1 16,1-22-16,-1 0 0,0 0 16,21 0-16,-21 0 0,1-22 0,20 1 15,-21 0-15,21-21 0,-20 21 0,-1-1 16,21-20-16,-21 0 0,0 21 15,1-22-15,-1 22 0,-21-21 16,0-1-16,21 22 0,-21 0 16,0-21-16,0 21 0,0-1 0,0 1 15,0 42 1,0 1 0,-21-1-16,21 0 0,-21 0 15,21 0-15,0 22 0,0-22 0,0 21 16,-22 0-16,22-20 0,0 20 15,0 0-15,0-21 0,0 1 0,0-1 16,0 0-16,22 0 0,-1 0 16,21-21-16,-21 0 0,0 0 15,1 0-15,20 0 16,0 0-16,-21-21 0,22 0 0,-1 0 16,0-22-16,1 22 0,-1-21 15,-21 21-15,22-22 0,-1 22 0,-21-21 16,0 21-16,0 0 0,1-1 0,-22-20 15,0 21-15,0 0 16,-22 21-16,1 0 16,0 0-16,0 21 0,0 0 15,0 0-15,-1 0 0,22 1 16,0-1-16,0 0 0,0 0 0,0 0 16,0 22-16,0-22 0,0 0 0,0 0 15,22 0-15,-22 0 0,21-21 16,0 22-16,-21-1 0,21-21 15,-21 21-15,21-21 0,-21-21 32,0 0-17,0-1-15,0 1 0,-21 0 16,21 0-16,-21-21 0,21 20 16,-21 1-16,21 0 0,-21 21 15,-1-21-15,1 21 0,0 0 16,0 21-1,21 0-15,0 0 16,0 1-16,0-1 0,0 0 0,0 21 16,0-21-16,0 1 0,21-1 15,0 0-15,0-21 0,1 21 0,-1-21 16,0 0-16,21 0 0,-21 0 16,22 0-16,-22-21 0,21 0 0,1 21 15,-22-21-15,21-1 0,0 1 16,-20 0-16,20-21 0,-21 21 0,0-1 15,22-20-15,-22 21 0,0 0 16,0-22-16,-21 22 0,21-21 0,-21 21 16,0 0-16,0-1 0,0 1 15,-21 21-15,0 0 16,0 0-16,0 0 0,-1 21 16,1 1-16,21 20 0,0-21 15,0 0-15,-21 22 0,21-22 0,0 0 16,0 21-16,0-21 0,0 1 0,0-1 15,0 0-15,0 0 0,21 0 16,-21 0-16,0 1 0,21-22 16,-21 21-16,-21-21 31,0-21-15,0-1-1,0 22-15,21-21 0,-21 21 0,-1-21 16,1 0-16,0 0 15,0 21-15,21 21 32,0 0-32,0 0 0,0 0 15,21 1-15,0-1 0,-21 0 0,21-21 16,1 21-16,-1 0 0,0-21 16,0 0-16,0 0 0,0 0 0,22 0 15,-1 0-15,-21 0 0,22-21 16,-1 21-16,0-21 0,1 0 0,-1 0 15,0-1-15,-21 1 0,22 0 16,-22-21-16,0 21 0,0-1 16,0 1-16,-21-21 0,22 21 0,-22 0 15,0-1-15,0-20 0,0 21 16,0 0-16,0 0 0,-22 21 31,1 21-31,21 0 16,-21 0-16,0 0 0,21 22 0,-21-22 15,21 0-15,0 21 0,0-21 16,0 1-16,0-1 0,0 0 0,0 0 16,0 0-16,21 0 0,0 1 15,0-22-15,0 0 0,1 0 0,20 0 16,-21 0-16,0 0 0,0 0 16,22-22-16,-22 1 0,0 0 15,0 0-15,22 0 0,-22 0 16,0-1-16,0 1 0,-21 0 0,21 0 0,-21 0 15,21-22-15,-21 22 0,0 0 16,0 0-16,0 0 0,0 0 0,0 42 47,0 0-47,-21 0 0,21 0 0,-21 0 16,21 1-16,0-1 0,0 0 15,-21 21-15,21-21 0,0 1 16,0-1-16,0 0 0,0 0 15,0 0-15,0-42 32,0 0-17,0 0-15,21 0 0,-21-1 16,21 1-16,0 0 0,-21 0 0,22-21 16,-1 20-16,0 1 0,-21 0 0,21 0 15,0 0-15,0 0 0,1 21 16,-1 0-1,-21 21 1,0 0-16,0 0 0,0 0 16,0 0-16,0 1 0,0-1 0,0 21 15,0-21-15,0 0 0,0 1 16,0-1-16,21 0 0,0-21 16,0 0-16,0 0 0,1 0 15,20 0-15,-21 0 0,21 0 16,1-21-16,-22 21 0,21-21 0,1-1 15,-1 1-15,-21 0 0,21 21 16,-20-21-16,20 0 0,-21 0 0,0-1 16,-21 1-16,0-21 0,0 21 15,0 0-15,0-1 16,0 1-16,-21 21 16,0 0-16,0 0 0,0 21 15,-1 1-15,1-1 0,21 0 16,0 0-16,-21 0 0,21 0 0,0 1 15,-21-1-15,21 0 0,0 0 0,0 0 16,0 0-16,0 1 0,21-22 16,0 21-16,0-21 0,1 0 15,-1 0-15,0 0 0,21 0 16,-21 0-16,1 0 0,20-21 16,-21 21-16,0-22 0,0 1 0,22 21 15,-22-21-15,0 0 0,0 0 0,0 0 16,1-1-16,-1 1 0,0 0 15,0 0-15,-21 0 0,0 0 0,21-1 16,-21 1-16,0 42 31,-21-21-31,21 22 0,-21-1 16,21 0-16,0 0 0,0 0 16,0 0-16,0 1 0,0-1 15,0 0-15,0 0 0,0 0 16,21-21-1,-42 0 32,0-21-31,0 21-16,-1 0 16,1 0-1,0 0-15,21 21 16,0 0-16,0 1 15,0-1-15,0 0 16,21-21-16,0 0 0,1 21 16,-1-21-16,0 0 0,0 0 15,0 0-15,0 0 0,1 0 0,-1 0 16,0-21-16,0 0 0,21 21 16,-20-21-16,20-1 0,-21 1 0,21 21 15,1-21-15,-1 0 0,-21 0 16,22 0-16,-1-22 0,-21 22 0,0 0 15,0 0-15,-21 0 0,0-22 0,0 22 16,0 0-16,0 0 0,0 0 16,-21 21-1,0 0-15,0 0 0,0 21 0,0 0 16,21 0-16,0 0 0,0 0 16,-22 1-16,22-1 0,0 0 15,0 0-15,0 0 0,0 0 0,0 1 16,0-1-16,0 0 0,0 0 15,0 0-15,0 0 0,0 1 16,-21-22 0,0 0-16,0 0 15,0 0-15,0 0 16,-1 0-16,1-22 0,0 22 16,0-21-16,0 0 0</inkml:trace>
  <inkml:trace contextRef="#ctx0" brushRef="#br0" timeOffset="38631.89">4593 4170 0,'-21'0'0,"42"0"0,-63 0 16,21 0-16,-1 0 16,22 21-1,-21-21-15,21 21 16,21-21-1</inkml:trace>
  <inkml:trace contextRef="#ctx0" brushRef="#br0" timeOffset="39359.48">7027 4657 0,'0'-21'16,"0"-1"-1,0 1-15,0 0 0,21-21 16,1 21-16,-1-1 0,0-20 16,0 21-16,0-21 0,0-1 0,1 1 15,-1 0-15,0-1 0,0-20 16,-21 20-16,0 1 0,21 0 0,-21-1 15,0 1-15,0 0 0,0-1 0,0 22 16,0 0-16,0 0 0,-21 21 16,0 0-1,0 0-15,21 21 0,-21 21 0,21 1 16,-22-1-16,1 0 0,21 22 0,0-1 16,-21 1-16,21-1 0,-21 1 15,21-22-15,0 22 0,0-22 0,0 0 16,0 1-16,0-22 0,0 21 0,21-21 15,0 1-15,0-22 0,1 21 16,20-21-16,-21 0 0,0 0 16,22 0-16,-22 0 0,21 0 0,-21-21 15,22-1-15,-1 1 0,-21 21 16,21-21-16,-20-21 0,-1 21 0,0-1 16,0 1-16,0-21 0,-21 21 0,21-22 15,-21 22-15,0 0 0,0 0 16,0 0-16,0 42 15,-21 0 1,0 0-16,0 0 0,21 1 0,0-1 16,-21 0-16,0 21 0,21-21 0,-22 1 15,22-1-15,0 0 16,0 0-16,0 0 16,22-21-1,-1 0-15,0 0 16,-21-21-16,21 21 0</inkml:trace>
  <inkml:trace contextRef="#ctx0" brushRef="#br0" timeOffset="39687.29">7810 4085 0,'0'0'0,"-21"0"31,0 0-31,0 0 0,0 21 0,21 1 16,21-22 15,0 0-31,0 0 16,22 0-16,-22 0 0,0-22 15,0 22-15,0-21 0,0 0 0,-21 0 16,0 0-16,0 0 16,0-1-16,0 1 15,-21 21-15,0 0 0,0 0 0,0 0 16,0 0-16,-22 0 0,22 0 15,0 0-15,0 21 0,21 1 0,-21-1 16,21 0-16,0 0 0,0 0 16,21 0-1,0-21-15,0 0 0,21 0 0,-20 0 16,20 0-16,0 0 0</inkml:trace>
  <inkml:trace contextRef="#ctx0" brushRef="#br0" timeOffset="40247.97">8424 3810 0,'0'0'0,"0"-21"0,0 0 0,0 0 0,-21 21 15,0 21 1,21 0-16,-21 0 16,21 0-16,-21 22 0,21-1 15,0 0-15,0 1 0,-22 20 16,1 1-16,0-22 0,21 0 0,-21 22 15,0-22-15,21 0 0,0 1 0,-21-1 16,21-21-16,-22 0 0,22 1 16,0-1-16,0 0 0,0-42 47,0 0-47,22-1 15,-22 1-15,21 0 0,-21-21 0,21 21 16,-21-1-16,21-20 0,0 21 15,0 0-15,1-22 0,-1 22 16,0 0-16,0 0 0,0 0 0,22 21 16,-22 0-16,21 0 0,-21 0 15,22 0-15,-22 0 0,21 21 0,-21 0 16,0 0-16,1 0 0,-1 1 0,0-1 16,-21 21-16,0-21 0,0 0 15,0 1-15,0-1 0,-21 0 0,0 0 16,-1 0-16,1 0 0,-21 1 0,21-1 15,-22-21-15,22 0 0,0 21 16,-21-21-16,21 0 0,-1 0 0,1 0 16,-21 0-16,21 0 0,0 0 15,-1 0-15,1 0 16,0 0-16,21-21 31,21 0-15,0-1-1</inkml:trace>
  <inkml:trace contextRef="#ctx0" brushRef="#br0" timeOffset="42343.74">8911 4487 0,'0'0'0,"0"-21"0,0 0 0,0 0 15,0 0-15,0 0 16,0-1-16,21 1 0,-21-21 0,0 21 16,0 0-16,21-22 0,-21 22 0,22 0 15,-22 0-15,0 0 0,0-1 16,0 1-16,0 0 0,0 0 0,0 0 16,0 0-16,-22 21 46,22 21-46,0 0 16,0 0-16,0 0 0,0 0 16,0 1-16,0-1 15,0 0-15,22 0 16,-22 0-16,21 0 16,0 1-16,0-1 15,-21 0-15,21 0 0,-21 0 16,21 0-16,1-21 0,-22 22 15,0-1-15,21 0 0,-21 0 16,21-21-16,-21 21 0,21-21 0,-21 21 16,21-21-16,0 0 15,1 0-15,-1 0 16,0 0-16,0 0 0,21 0 16,-20 0-16,-1 0 0,0-21 0,21 21 15,-21-21-15,22 21 0,-22-21 16,21 0-16,-21 0 0,22-1 0,-22 1 15,0 0-15,0 0 0,0 0 0,-21-22 16,22 22-16,-22-21 16,0 21-16,0 0 0,0-22 0,0 22 15,-22 0-15,1 0 0,0 21 0,0 0 16,0 0-16,0 0 0,-1 0 16,1 0-16,0 21 0,0-21 0,0 42 15,0-21-15,-1 1 0,22 20 16,-21-21-16,0 21 0,0-20 0,21 20 15,0-21-15,-21 0 0,21 22 0,0-22 16,0 0-16,0 0 0,0 0 16,0 0-16,21-21 15,0 0-15,0 0 0,0 0 16,1 0-16,-1 0 16,0-21-16,0 21 0,0-21 0,22 0 15,-22 0-15,0 0 0,0-1 0,0 1 16,0 0-16,1-21 0,-1 21 15,-21-22-15,0 22 0,21 0 0,-21-21 16,21 20-16,-21 1 0,0 0 16,0 42-1,-21 0 1,21 1-16,-21 20 0,21-21 16,-21 0-16,21 22 0,0-22 0,0 0 15,0 0-15,0 21 0,0-20 0,0-1 16,0 0-16,21 0 15,0-21-15,0 0 0,0 21 16,0-21-16,1 0 0,20 0 0,-21 0 16,0 0-16,22 0 0,-22-21 15,21 21-15,-21-21 0,22 0 0,-22 21 16,21-21-16,-21-1 0,0-20 0,22 21 16,-22 0-16,0 0 0,0-1 15,-21 1-15,0 0 0,21 0 0,-21 42 31,0 0-15,0 0-16,0 1 0,0-1 0,0 0 16,0 0-16,0 0 0,0 0 15,0 1-15,0-1 16,0 0-16,22-21 16,-1 0-16,0 0 0,0 0 15,0 0-15,0 0 0,1 0 16,-1 0-16,0 0 0,0-21 0,0 0 15,0 21-15,1-22 0,-1 1 0,0 0 16,-21 0-16,21 0 0,0 0 16,0-22-16,-21 22 0,0 0 15,22 0-15,-22 0 0,0-1 0,0 44 47,-22-1-47,22 0 0,-21 0 16,21 0-16,0 0 0,0 1 15,0-1-15,0 0 0,0 0 0,0 0 16,0 0-16,0 1 0,0-1 16,21-21-16,1 0 15,-1 0-15,21 0 0,-21 0 16,22 0-16,-1 0 0,-21 0 0,21 0 16,1 0-16,-1-21 0,0 21 15,1-22-15,-22 1 0,21 0 0,-21 0 16,1 0-16,-1 0 0,0-1 0,0-20 15,-21 21-15,0 0 16,0 0-16,0-1 0,0 1 0,0 0 16,-21 21-1,0 21-15,0 0 16,-1 1-16,1-1 0,21 0 0,-21 0 16,21 0-16,-21 0 0,21 1 0,0-1 15,0 0-15,0 0 0,0 0 16,0 0-16,21-21 15,0 0-15,0 0 0,1 0 16,-1 0-16,0 0 16,0 0-16,0-21 0,0 0 0,1 21 15,-1-21-15,0 0 0,0 0 16,-21-1-16,21 1 0,0 0 16,-21 0-16,0 0 0,0 0 0,22-1 15,-22 44 1,0-1-1,-22 0-15,1 21 0,21-21 0,-21 1 16,0-1-16,21 0 0,-21 0 0,21 0 16,0 0-16,-21 1 0,21-1 15,-22-21 1,1 0 0,0-21-1</inkml:trace>
  <inkml:trace contextRef="#ctx0" brushRef="#br0" timeOffset="42519.39">10943 4001 0,'0'0'16,"-21"-22"-16,0 22 31,42 0 16</inkml:trace>
  <inkml:trace contextRef="#ctx0" brushRef="#br0" timeOffset="43368.1">12679 4297 0,'0'-42'15,"0"20"-15,0 1 16,0 0-16,0 0 0,21-21 0,-21 20 16,0 1-16,0-21 0,0 21 0,0-22 15,0 22-15,21 0 0,-21 0 16,0 0-16,0 0 0,0 42 31,0 0-31,0 0 16,0 0-16,0 22 0,0-22 0,0 21 15,0 0-15,0-20 0,0 20 0,0-21 16,0 0-16,0 22 0,21-22 16,-21 0-16,21 0 0,1-21 15,-1 0-15,0 0 0,0 0 16,21 0-16,-20 0 0,20 0 0,-21 0 16,21 0-16,-20 0 0,20-21 0,0 0 15,-21 0-15,22-1 0,-22 1 16,21 0-16,-21-21 0,1 21 15,-1-22-15,-21 22 0,0-21 0,21 21 16,-21-22-16,0 22 0,0 0 16,0 0-16,-21 42 31,0 0-31,21 0 0,-22 22 16,22-22-16,-21 21 0,0 0 0,21-20 15,0-1-15,-21 21 0,0-21 0,21 0 16,-21 1-16,21-1 0,0 0 15,0-42 32,0 0-47,0-1 16,0 1-16,0 0 0,21 0 0,-21 0 16,21-22-16,0 22 0,0-21 15,22 0-15,-22 20 0,0-20 0,21 21 16,-21 0-16,22 0 0,-22 21 0,0 0 15,21 0-15,-20 0 0,-1 21 16,0 0-16,-21 0 0,0 0 0,21 22 16,-21-22-16,0 21 0,0 0 15,0-20-15,0 20 0,0-21 0,0 0 16,-21 0-16,0 1 0,0-1 16,-1 0-16,22 0 0,-21-21 0,0 0 15,0 0-15,0 0 0,0 0 16,-1 0-16,1 0 0,0-21 15</inkml:trace>
  <inkml:trace contextRef="#ctx0" brushRef="#br0" timeOffset="43564.03">12912 3683 0,'-22'0'31,"44"0"1,-1 0-17,0 0-15,0 0 0,0 0 16,0 0-16,22 0 0</inkml:trace>
  <inkml:trace contextRef="#ctx0" brushRef="#br0" timeOffset="44823.33">15134 3577 0,'0'0'0,"0"-42"0,21 21 15,-21-22-15,0 1 0,0 0 0,0-1 16,0 1-16,0 21 16,0-21-16,0 20 0,0 1 0,-21 21 15,0 0-15,-21 0 0,20 0 16,1 0-16,-21 43 0,21-22 0,-22 21 15,1 0-15,21 22 0,-21-22 0,20 22 16,1-1-16,0-20 0,-21 20 16,21 1-16,-1-1 0,22 1 0,-21-22 15,21 21-15,0-20 0,0 20 0,0-20 16,0-1-16,21-21 0,-21 21 16,22-20-16,20-1 0,-21 0 0,21 0 15,-20-21-15,20 0 0,0 0 0,22 0 16,-22 0-16,0 0 15,22-21-15,-22 0 0,22 0 0,-22-22 16,22 22-16,-22-21 0,0 21 0,1-22 16,-1 1-16,-21 0 0,0-1 15,0 1-15,1-22 0,-1 22 0,-21 0 16,0-1-16,0-20 0,0 21 16,0-22-16,-21 22 0,-1-1 0,1 1 15,-21 21-15,21 0 0,-22 0 0,1-1 16,0 22-16,-1 0 0,1 22 15,0-1-15,-1 0 0,1 21 0,0 1 16,-1-1-16,22 0 0,0 1 16,0 20-16,0-21 0,0 22 15,21-22-15,0 22 0,0-22 0,0 22 16,0-22-16,0 0 0,21 1 16,0-22-16,0 0 0,21 0 0,1 0 15,-22 0-15,21-21 0,1 0 0,20 0 16,-21 0-16,1 0 0,-1 0 15,0-21-15,1 0 0,-1 0 0,-21 0 16,22 0-16,-22-1 0,0-20 0,0 21 16,0 0-16,0-22 0,1 22 15,-22 0-15,21 0 0,-21 0 16,0 42 15,0 0-31,0 0 0,-21 0 0,21 22 16,-22-22-16,1 0 0,21 0 0,0 22 15,0-22-15,-21 0 0,21 0 16,0 0-16,0 0 16,21-21 15,-21-21-31,0 0 0,21 0 0,1 21 16,-1-21-16,-21 0 0,21-22 15,0 22-15,0 0 0,-21-21 0,21 20 16,1 1-16,-1 0 0,0 0 15,0 21 1,-21 21 0,0 0-16,0 0 0,0 1 0,0 20 15,0-21-15,0 0 0,0 0 16,0 1-16,0-1 0,0 0 0,0 0 16,21-21-16,0 21 15,1-21-15,-1 0 0,21 0 16,-21 0-16,22 0 0,-1 0 0,0-21 15,1 21-15,-22-21 0,21 0 0,0 0 16,-20 21-16,-1-22 0,0-20 16,0 21-16,0 0 0,-21 0 15,0-22-15,0 22 0,0 0 0,0 0 16,0 0-16,-21-1 16,0 22-16,0 0 0,0 0 15,-1 22-15,1-1 0,0 0 16,21 0-16,-21 0 0,21 22 0,0-22 15,0 0-15,0 21 0,0-21 0,0 1 16,0-1-16,0 0 0,21 0 16,0-21-16,0 21 0,1 0 0,20-21 15,-21 0-15,21 0 0,1 0 0,-1 0 16,0 0-16,1 0 0,-1 0 16</inkml:trace>
  <inkml:trace contextRef="#ctx0" brushRef="#br0" timeOffset="45145.79">17357 3768 0,'-22'21'32,"1"0"-32,21 21 0,-21-20 0,0 20 15,0 0-15,21 22 0,-21-22 0,-1 22 16,1-1-16,21 1 15,-21-1-15,0 1 0,0-1 0,0 1 16,-1-1-16,1 22 0,21-22 0,-21 22 16,0 0-16,0 20 0,0-20 15,-1 0-15,1-1 0,21 1 0,-21 0 16,0 21-16,0-43 0,0 22 0,-1-22 16,1 1-16,0-1 0,0 1 0,0-22 15,21 0-15,-21-20 0,21-1 16,0 0-16,0-42 15,21 0-15,0-1 0,0-20 16,0 21-16,0-21 0</inkml:trace>
  <inkml:trace contextRef="#ctx0" brushRef="#br0" timeOffset="45475.62">17230 4170 0,'0'0'0,"0"-64"0,0 22 0,0 0 0,0-1 16,0 1-16,0 21 0,0-21 16,21 20-16,-21 1 0,21 21 0,0-21 15,0 21-15,0 0 0,1 0 0,-1 0 16,0 0-16,0 0 16,0 0-16,0 21 0,1 0 0,-1 1 0,0-1 15,-21 21-15,0-21 0,0 22 16,0-22-16,0 0 0,-21 21 15,0-21-15,-1 1 0,-20-1 0,21 0 16,0 0-16,0-21 0,-22 21 16,22-21-16,0 0 0,0 0 0,0 0 15,21-21 1,0 0 0,0 0-16,21 0 0,0-1 0,0 1 15,0 0-15,0-21 0,22 21 16</inkml:trace>
  <inkml:trace contextRef="#ctx0" brushRef="#br0" timeOffset="45719.48">17886 3556 0,'0'0'0,"21"-21"0,-21 0 32,0 42-32,0 0 0,0 0 0,0 22 15,-21-22-15,0 21 0,-1-21 0,1 22 16,0-1-16,21-21 0,-21 21 15,0 1-15,0-1 0,-1-21 0,1 22 16,0-22-16,21 21 16,0-21-16,0 0 0,0 22 0,0-22 15,0 0-15,21-21 16,0 0-16,1 0 16,-1 0-16,0 0 0,0 0 0,21 0 15,-20-21-15,-1 0 0</inkml:trace>
  <inkml:trace contextRef="#ctx0" brushRef="#br0" timeOffset="46776.06">18267 3937 0,'0'0'0,"21"-21"0,-21 0 0,0 0 15,0-1 1,-21 22 0,0-21-16,-1 21 0,1 0 15,0 0-15,0 0 0,0 0 0,0 0 16,-1 21-16,1-21 0,21 22 15,-21-1-15,0 0 0,0 0 0,21 21 16,0-20-16,-21 20 0,21-21 16,-22 0-16,22 0 0,0 22 0,0-22 15,0 0-15,0 0 0,22-21 16,-1 0 0,0 0-16,0 0 0,0 0 0,0-21 15,1 21-15,-1-21 0,0 0 0,0 0 16,0-1-16,0 1 15,1 0-15,-22 0 0,21-21 0,-21 20 16,0 1-16,21 0 0,-21 0 0,21 0 16,-21 42 15,0 0-31,0 0 16,0 0-16,-21 22 0,21-22 0,0 0 15,0 0-15,0 0 0,0 1 0,0-1 16,0 0-16,21-21 0,0 21 15,0-21-15,1 0 0,-1 0 0,0 0 16,0 0-16,0 0 0,0 0 16,1 0-16,-1 0 0,0 0 15,0-21-15,0 21 0,0-21 0,1 0 16,-1-22-16,0 22 0,0 0 16,0 0-16,0-22 0,-21 22 0,22 0 15,-1 0-15,0 0 0,-21 0 16,0 42 15,0 0-31,0 0 31,0-42 32,21 21-63,-21-21 15,0 0-15,0-1 0,0 1 16,-21 21 15,21 21-15,-21-21-16,21 22 0,0-1 16,0 0-16,-21 0 0,21 0 0,-22 22 15,22-22-15,0 0 0,0 0 0,0 0 16,0 0-16,0 1 15,0-1-15,0 0 0,0 0 0,22-21 16,-1 21-16,0-21 0,0 0 0,0 0 16,22 0-16,-22 0 0,0 0 15,21 0-15,-21-21 0,22 0 0,-22 0 16,21 21-16,-21-43 0,1 22 16,20 0-16,-21-21 0,0 21 0,0-1 15,1-20-15,-1 21 0,-21 0 0,0 0 16,0-1-16,0 1 0,-21 21 15,-1 0 1,1 0-16,0 21 0,0 1 0,0-1 16,0 0-16,21 0 15,0 0-15,0 0 0,-22 22 0,22-22 16,0 0-16,0 0 0,0 0 0,0 1 16,0-1-16,0 0 0,22 0 15,-1-21 1,0 0-16,0 0 15,0 0-15,0 0 0,1-21 16,-1 0-16,-21 0 0,21-1 0,0 1 16</inkml:trace>
  <inkml:trace contextRef="#ctx0" brushRef="#br0" timeOffset="48364.15">20595 4022 0,'0'-21'47,"21"21"-47,0-22 0,1 1 0,-1 0 15,0 21-15,0-21 0,0 0 0,0 0 16,1-1-16,-22 1 0,21 0 16,0-21-16,-21 21 0,0-1 0,0-20 15,0 21-15,0 0 0,0 0 0,-21-1 16,0 1-16,-1 21 0,1 0 15,-21 0-15,21 0 0,-22 21 0,1 1 16,0-1-16,-1 0 16,1 0-16,0 21 0,-1-20 0,1 20 0,21-21 15,-21 21-15,20 1 0,1-22 16,21 21-16,0-21 0,0 22 16,0-22-16,0 0 0,0 0 0,0 0 15,21 1-15,1-22 0,-1 21 0,21-21 16,-21 0-16,22 0 0,-1 0 15,0 0-15,1 0 0,-1-21 0,0-1 16,-21 22-16,22-21 0,-1 0 16,-21-21-16,22 21 0,-22-1 0,0-20 15,0 21-15,0 0 0,0-22 16,-21 22-16,0 0 0,22 0 16,-22 0-16,-22 42 31,22 0-31,0 0 15,0 0-15,0 1 0,-21-1 0,21 0 16,0 0-16,0 21 0,0-20 0,0-1 16,21 0-16,-21 0 0,22 0 15,-1-21-15,0 21 0,0-21 0,0 0 16,0 0-16,1 0 0,-1 0 16,0 0-16,0 0 0,0 0 0,0-21 15,1 21-15,-1-21 0,-21 0 0,21 0 16,-21 0-16,21-1 0,0-20 15,-21 21-15,0 0 0,0-22 16,21 22-16,-21 0 0,0 0 0,0 0 16,0 42-1,0 0 1,0 0-16,-21 0 0,21 1 16,0-1-16,-21 0 0,21 0 0,-21 0 15,21 0-15,0 1 0,-21-1 0,21 0 16,0 0-16,0 0 15,21-42 32,0 0-47,-21 0 0,21 0 0,0-1 16,-21 1-16,22 0 0,-1 0 0,0 0 16,0 0-16,0-1 0,0 1 15,1 21-15,-1-21 0,0 21 0,0 0 16,0 0-1,-21 21-15,21-21 0,-21 21 0,0 1 16,0-1-16,0 0 0,0 0 0,0 21 16,22-20-16,-22-1 0,21 0 15,0 0-15,-21 0 0,21 0 0,0-21 16,-21 22-16,21-22 0,1 0 16,-1 0-16,0 21 0,21-21 15,-21 0-15,22 0 0,-22 0 0,21 0 16,-21-21-16,22 21 0,-22-22 15,0 1-15,21 21 0,-20-42 0,-1 21 16,0 0-16,-21-1 0,21-20 0,-21 21 16,21-21-16,-21 20 0,0 1 15,0-21-15,0 21 0,0 0 16,0-1-16,-21 22 16,0 0-16,0 0 0,0 0 0,-1 22 15,1-1-15,0-21 0,0 21 0,0 21 16,0-21-16,-1 1 0,1-1 15,21 21-15,0-21 0,0 0 16,-21 1-16,21-1 0,0 0 0,0 0 16,0 0-16,0 0 0,21 1 15,0-22 1,1 0-16,-1 0 16,0 0-16,0-22 0,0 1 15,0 0-15,1 0 0,-22 0 0,21 0 16,0-22-16,0 22 0,0-21 15,-21-1-15,21 22 0,1-21 0,-1 0 16,0-1-16,0 1 0,0 0 16,-21-1-16,21 1 0,1 21 15,-22-22-15,0 22 0,0 0 0,0 42 32,-22 0-32,1 22 0,0-22 15,21 21-15,-21-21 0,0 22 16,21-1-16,-21 0 0,21 1 0,0-22 15,0 21-15,0 1 0,0-1 0,0-21 16,0 21-16,0-20 0,0 20 16,0-21-16,0 0 0,0 0 0,0 1 15,21-22-15,0 21 0,0-21 16,0 0-16,0 0 16,1 0-16,-1 0 15,0-21-15,21-1 0,-21 1 0,22 21 16,-1-21-16,0 0 0</inkml:trace>
  <inkml:trace contextRef="#ctx0" brushRef="#br0" timeOffset="48595.67">23283 3704 0,'0'0'16,"0"21"-1,-21 1-15,0-1 0,0-21 0,21 21 16,-21 21-16,-1-21 0,22 1 15,0-1-15,-21 0 0,0 0 16,21 0-16,0 0 0,0 1 0,0-1 16,-21 0-16,42-21 47,-21-21-47,0 0 15,21-1-15,0 1 0</inkml:trace>
  <inkml:trace contextRef="#ctx0" brushRef="#br0" timeOffset="48936.1">23326 3493 0,'-22'0'32,"1"21"-32,21 0 0,-21 0 0,21 0 15,0 0-15,0 1 0,0-1 16,21-21-1,0 0 1,1 0-16,-1 0 16,0 0-16,-21-21 0,21-1 15,-21 1-15,21 21 0,-21-21 0,0 0 16,0 0-16,0 0 16,0-1-16,0 1 0,0 0 15,-21 21-15,0 0 16,0 0-16,0 0 0,-1 0 0,1 0 15,21 21-15,-21 0 0,0-21 0,21 22 16,-21-1-16,21 0 0,0 0 16,21 0-1,0-21-15,0 0 0,0 0 16,1 0-16</inkml:trace>
  <inkml:trace contextRef="#ctx0" brushRef="#br0" timeOffset="49239.94">23834 3429 0,'21'-21'16,"-42"42"-16,42-63 0,0 21 0,0 21 16,-21-22-16,0 44 15,-21-1-15,0 0 16,0 0-16,-1 0 0,1 22 0,0-22 16,0 21-16,0 0 0,0-20 15,-1 20-15,-20 0 0,42-21 0,-21 22 16,0-22-16,21 21 0,-21-21 0,21 1 15,0-1-15,0 0 0,0 0 16,0 0-16,0 0 16,21-21-16,0 0 0,0 0 0,0 0 15,0 0-15,1 0 16,-1 0-16,0 0 0,0-21 16,0 21-16,0-21 0,1 21 0,-22-21 15,21 21-15,0 0 0,-21-21 16,21 0-16,0 21 0,0-22 0</inkml:trace>
  <inkml:trace contextRef="#ctx0" brushRef="#br0" timeOffset="49471.74">23961 3683 0,'0'0'0,"-22"0"0,-20 21 0,21-21 16,0 0-16,0 0 0,21 21 0,21-21 31,21 0-15,-21 0-16,0 0 0,22 0 0,-22 0 15,21 0-15,-21 0 0,1 0 16,20 0-16,-21 0 0,0 0 0,-21-21 16,21 21-16,-21-21 0</inkml:trace>
  <inkml:trace contextRef="#ctx0" brushRef="#br0" timeOffset="50519.76">2519 5990 0,'0'0'0,"21"0"0,0 0 15,0-21-15,0 0 0,1 21 0,-1-42 16,21 20-16,-21 1 0,22 0 15,-1-21-15,-21 21 0,0-22 0,22 22 16,-43-21-16,21 21 0,-21-1 16,0 1-16,0 0 0,0 0 0,-21 21 15,-1 0-15,1-21 0,-21 21 16,21 0-16,-22 0 0,1 0 16,0 21-16,-1-21 0,1 21 0,21 0 15,-21 0-15,20 1 0,1-1 16,0 0-16,21 0 0,0 0 0,0 22 15,0-22-15,0 0 0,42 0 16,-20 0-16,-1 22 0,0-22 0,21 0 16,1 0-16,-22 0 0,21 0 15,0 1-15,-20-1 0,20 0 16,-21 0-16,0 0 0,0 0 0,1 1 16,-22-1-16,0 0 0,0 0 0,0 0 15,-22 0-15,1 1 0,0-1 16,-21 0-16,-1 0 0,1 0 15,0-21-15,-1 0 0,-20 21 0,21-21 16,-22 0-16,22 0 0,-22 0 0,22-21 16,-22 0-16,22 21 0,0-21 15,-1 0-15,22 0 0,0 21 0,-21-22 16,21-20-16,21 21 0,-22 0 16,22 0-16,0-1 0,0-20 0,0 21 15,0-21-15,0 20 0,22-20 16,-1 0-16,21 21 0,-21-1 0,22-20 15,20 21-15,-21 0 0,22 0 16,-1-1-16,-20 1 0</inkml:trace>
  <inkml:trace contextRef="#ctx0" brushRef="#br0" timeOffset="52239.44">3238 5525 0,'0'0'0,"0"-22"0,0 44 31,0-1-31,-21 0 0,0 21 16,0-21-16,21 22 0,0-1 15,-21 0-15,0 1 0,21-1 0,-22 0 0,22 1 16,0-1-16,0 0 16,-21 1-16,21-22 0,-21 21 0,21 1 15,-21-22-15,21 0 0,0 0 0,0 0 16,0 0-16,0-42 47,0 0-47,0 0 0,21 21 15,0-42-15,-21 20 0,21 1 0,-21 0 16,22 0-16,-1 0 16,0-22-16,0 22 0,0 21 0,-21-21 0,21 0 15,1 21-15,-1 0 0,-21 21 16,21 0-1,-21 0-15,0 1 0,0-1 0,0 0 16,0 0-16,0 0 0,0 0 16,0 1-16,21-1 0,-21 0 0,0 0 15,21 0-15,0-21 0,-21 21 0,22-21 16,-1 0-16,0 0 0,21 0 16,-21 0-16,1 0 0,20 0 0,0 0 15,1-21-15,-1 21 0,-21-21 0,21 0 16,1 0-16,-1 0 15,0-1-15,-20 1 0,20 0 0,-21-21 0,0 21 16,0-22-16,-21 22 0,0-21 16,0-1-16,0 22 0,0 0 15,0-21-15,-21 21 0,0-1 0,0 22 16,0 0-16,0 0 16,-1 0-16,1 22 0,0-22 0,0 42 15,0-21-15,0 0 0,-1 22 0,1-22 16,21 21-16,-21-21 0,21 22 15,0-22-15,0 0 0,0 0 0,0 0 16,0 0-16,0 1 0,21-1 16,0-21-1,1 0-15,-1 0 0,0 0 16,0-21-16,0 21 0,0-22 16,-21 1-16,22 0 0,-1 0 0,0 0 15,-21 0-15,0-1 0,21 1 0,-21 0 16,21-21-16,-21 21 0,0-1 15,0 1-15,0 0 0,0 0 0,0 42 32,0 0-32,0 0 0,0 1 15,0-1-15,0 21 0,-21-21 0,21 0 16,0 1-16,0-1 0,0 0 16,0 0-16,0 0 0,0 0 0,21-21 15,0 22-15,1-22 16,-1 0-16,0 0 0,0 0 0,21 0 15,-20-22-15,20 22 0,0-21 16,1 0-16,-22 0 0,21 21 0,0-21 16,-20-22-16,20 22 0,-21 0 15,0 0-15,0-21 0,-21 20 0,0 1 16,0 0-16,0 0 0,-21 21 16,0 0-1,0 21-15,0 0 0,0 0 16,21 1-16,-22-1 0,22 0 0,0 0 15,0 0-15,0 0 16,0 1-16,0-1 0,0 0 16,22 0-16,-1 0 0,0-21 0,-21 21 15,21-21-15,0 0 0,0 22 16,1-22-16,-1 0 0,21 0 0,-21 0 16,22 0-16,-22 0 0,0 0 0,21-22 15,-21 22-15,22-21 0,-1 0 16,-21 21-16,22-21 0,-22 0 0,21 0 15,-21-1-15,0-20 0,1 21 0,-1 0 16,0-22-16,-21 22 16,21 0-16,-21 0 0,0 0 0,0 0 15,0-1-15,-21 22 0,0 0 16,0 22-16,21-1 16,-22 0-16,1 0 0,0 0 0,0 22 15,0-22-15,21 0 0,0 21 0,0-21 16,0 1-16,0-1 0,0 0 15,0 0-15,0 0 0,0 0 0,21-21 16,0 22-16,21-22 0,-20 0 0,20 0 16,-21 0-16,21 0 0,1 0 15,-1 0-15,0 0 0,22 0 0,-22-22 16,1 1-16,20 21 0,-21-21 16,22 0-16,-22 21 0,1-21 0,-1 0 15,0-1-15,-21 1 0,1 0 16,-1 0-16,-21-21 0,0 20 0,0 1 15,0 0-15,0-21 0,0 21 0,-21 21 16,-1-22-16,1 1 0,0 21 16,0 0-16,-21 0 0,20 0 0,1 21 15,0 1-15,-21-1 0,21 0 0,-1 21 16,1-21-16,0 1 0,0 20 16,0-21-16,0 0 0,21 0 0,0 22 15,0-22-15,0 0 0,0 0 16,21-21-1,0 0-15,0 0 0,21 0 16,-20 0-16,-1 0 0,21-21 0,-21 21 16,22-21-16,-22 0 0,0 0 15,21-1-15,-21-20 0,22 21 0,-22-21 16,0-1-16,0 22 0,0-42 0,-21 20 16,0 1-16,22-22 0,-22 22 15,21 0-15,-21-22 0,0 43 0,0-21 16,0 21-16,0-1 0,-21 44 15,-1-1-15,1 0 16,0 21-16,0 1 0,21-1 16,-21 0-16,21 22 0,-21-22 0,21 0 15,0 1-15,0-1 0,0 0 0,0-20 16,21 20-16,0-21 0,-21 0 16,21 0-16,21 1 0,-20-22 0,-1 0 15,21 0-15,-21 0 0,22 0 0,-22 0 16,21 0-16,0 0 0</inkml:trace>
  <inkml:trace contextRef="#ctx0" brushRef="#br0" timeOffset="53439.72">7366 5461 0,'0'0'0,"0"-42"0,-42-106 31,42 126-31,0 1 0,-22 21 15,1 0 1,21 21-16,0 1 16,0 20-16,0 0 0,0 1 0,0-1 15,0 0-15,0 22 0,0-22 16,0 22-16,0-22 0,0 0 0,0 1 16,-21-1-16,21 0 0,-21-21 0,21 22 15,0-22-15,-21 0 0,21 0 16,0-42 15,0 0-31,0 0 16,0 0-16,0-1 0,21 1 15,0-21-15,0 21 0,0-22 0,-21 1 16,43 21-16,-22-21 0,0 20 16,0 1-16,22 0 0,-1 21 0,-21 0 15,21 0-15,1 0 0,-22 21 0,21-21 16,-21 21-16,1 22 0,-1-22 15,-21 0-15,0 21 0,0-20 0,0-1 16,-21 21-16,-1-21 0,1 0 0,-21 1 16,21-1-16,-22 0 0,1 0 15,21 0-15,-21-21 0,20 21 0,1-21 16,0 0-16,0 0 0,0 0 16,42-21 15,0 21-31,0-21 0,22 21 0,-22-21 15,0 0-15,21 21 0,-21-21 16,22-1-16,-1 1 0,0 0 0,1 0 16,-1 0-16,0 0 0,1-1 0,-1 1 15,-21 21-15,22-21 0,-22 0 16,0 21-16,0 0 0,0 0 16,-21 21-16,0 0 0,0 0 15,-21-21-15,0 22 0,21-1 16,-21 0-16,21 0 0,-21 0 0,21 0 15,0 1-15,0-1 0,0 0 16,0 0-16,21-21 16,0 0-16,0 0 0,0 0 15,0 0-15,1 0 0,20 0 0,-21 0 16,0-21-16,22 0 0,-22 0 0,21-1 16,-21 1-16,0 0 0,1 0 15,-1 0-15,0 0 0,0-1 0,-21 1 16,0 0-16,0 42 31,0 0-31,0 1 16,0-1-16,0 21 0,0-21 0,0 22 0,-21-1 15,21 0-15,-21 1 0,21 20 16,0-21-16,0 22 0,0-1 16,0 1-16,0-1 0,0 1 0,0 21 15,0-22-15,0 22 0,0-22 0,0 22 16,21-22-16,0 22 0,-21-21 0,0 20 15,0 1-15,21-22 0,-21 22 16,0-21-16,0-1 0,0 1 0,0-1 16,0-21-16,-21 1 0,0-1 0,0-21 15,-22 0-15,22 1 0,-21-22 0,21 0 16,-22 0-16,22-22 0,-21 1 16,21 0-16,-22-21 0,22-1 0,0 1 15,-21-21-15,21-1 0,-1-21 16,22 22-16,0-22 0,0 1 0,0-1 15,0 0-15,0 1 0,0-1 16,22 0-16,-1 1 0,0-1 0,21 0 16,1 22-16,-1-1 0,0 1 0,1 20 15,-1-20-15,0 21 0,1-1 0,20 1 16,-21 0-16</inkml:trace>
  <inkml:trace contextRef="#ctx0" brushRef="#br0" timeOffset="55276.16">9610 5736 0,'-22'-21'0,"44"42"0,-65-63 0,22 42 15,21-21-15,0 0 0,-21-1 16,21 1-16,-21 0 0,21 0 16,-21 21-1,21 21-15,0 0 16,0 0-16,0 1 0,0 20 0,0-21 16,0 21-16,0 1 0,0-1 0,0-21 15,0 22-15,-22-22 0,22 21 0,0-21 16,-21 0-16,21 1 0,0-1 15,0 0-15,0-42 32,0 0-32,0-1 15,0 1-15,0 0 0,0 0 0,0-21 16,21 20-16,-21-20 0,22 21 16,-22-21-16,21-1 0,0 1 0,0 0 15,0 20-15,-21-20 0,21 21 16,1 0-16,-1 21 0,0 0 0,0 0 15,0 0-15,0 0 0,1 0 16,-1 21-16,0 0 0,0 21 0,0-20 16,-21 20-16,0-21 0,21 21 0,-21 1 15,0-22-15,0 21 0,0-21 16,0 1-16,0-1 0,0 0 0,0 0 16,0 0-16,22-21 31,-22-21-31,21 0 15,0 0-15,-21 0 0,21-22 16,0 22-16,0-21 0,1 21 0,-1-22 16,0 1-16,0 21 0,0-22 15,22 1-15,-22 21 0,0 0 0,0 0 16,0-1-16,0 22 0,1 0 0,-1 22 16,-21-1-1,0 0-15,0 0 0,0 21 0,0-20 16,0 20-16,0-21 0,0 0 0,0 22 15,0-22-15,0 0 0,0 0 16,0 0-16,0 0 0,21 1 0,0-22 16,-21 21-16,21-21 0,0 0 15,1 0-15,-1 0 0,21 0 16,-21 0-16,0-21 0,1 21 16,-1-22-16,0 1 0,0 0 0,0 0 15,0 0-15,1 0 0,-22-22 16,0 22-16,21-21 0,-21 21 0,21-22 15,-21 22-15,0-21 0,0 21 0,0-1 16,0 1-16,0 42 16,-21 1-1,21-1-15,-21 0 0,21 0 0,0 21 16,-22-20-16,22-1 0,-21 21 0,21-21 16,0 22-16,0-22 0,0 0 15,0 0-15,0 0 0,0 0 16,21 1-16,1-22 0,-1 0 15,0 0-15,0 0 0,0 0 16,0 0-16,22-22 0,-22 22 0,0-21 16,0 0-16,22 0 0,-22 0 0,0-22 15,0 22-15,21 0 0,-20-21 16,-22-1-16,21 1 0,0 21 0,0-21 16,-21 20-16,0-20 0,21 21 0,-21 0 15,0 0-15,-21 21 31,21 21-31,-21 0 0,0 21 0,21-21 16,0 22-16,-21-22 16,21 21-16,-22 1 0,22-1 0,0-21 15,0 21-15,0-20 0,0-1 0,0 21 16,0-21-16,22 0 0,-1-21 0,0 22 16,0-22-16,21 0 0,-20 0 15,20 0-15,0 0 0,-21 0 0,22 0 16,-1 0-16,-21-22 0,22 1 0,-22 0 15,21 0-15,0 0 0,-20 0 16,-1-22-16,0 1 0,0 0 16,0-1-16,-21 1 0,0 0 0,21-1 15,-21-20-15,22 20 0,-22 1 16,0 0-16,0-1 0,0 1 0,0 21 16,21 0-16,-21 0 0,0 42 31,0 21-31,0-21 0,-21 0 0,21 22 15,0-1-15,0 0 0,-22 1 0,22-1 16,-21 0-16,21 1 0,0-1 16,0-21-16,0 22 0,0-1 0,0-21 15,0 0-15,0 22 0,21-22 0,1 0 16,-1 0 0,0-21-16,0 0 0,0 0 0,0 0 15,1 0-15,-1-21 0,0 0 0,0 0 16,0-1-16,22 1 0,-22-21 15,0 21-15,0-22 0,0 1 0,0 0 16,1-1-16,-22 1 0,21 0 0,-21-1 16,21-20-16,0 21 0,-21-1 15,0 1-15,0 0 0,0 20 0,0 1 16,0 0-16,0 42 16,0 0-16,-21 1 15,21-1-15,-21 21 0,0 0 0,-1 1 16,22-1-16,-21 0 0,0 22 15,21-22-15,0 1 0,0-1 16,0 0-16,0 1 0,0-1 0,0 0 16,21-21-16,0 1 0,1-1 0,-1 0 15,0 0-15,21-21 0,-21 0 16,1 0-16,-1 0 0,21 0 0,-21 0 16,0 0-16,22-21 0,-22 0 0,21 0 15,-21-1-15,22 1 0,-22-21 16,0 21-16,0 0 0,0-22 0,-21 22 15,0 0-15,0 0 0,0 0 16,0-1-16,-21 44 31,0-1-31,0 0 0,21 0 0,-21 0 16,21 0-16,-21 1 0,21-1 0,-22 0 16,22 0-16,0 0 0,0 0 15,0 1-15,0-1 16,22-21-1,-1 0-15,0-21 16,-21-1-16,21 1 0,0 0 16</inkml:trace>
  <inkml:trace contextRef="#ctx0" brushRef="#br0" timeOffset="55452.15">12552 5334 0,'-21'21'94</inkml:trace>
  <inkml:trace contextRef="#ctx0" brushRef="#br0" timeOffset="55632.04">12023 5461 0,'0'21'0,"21"-21"32,0 0-32,0 0 0,0 0 15,0 0-15,22 0 0,-22 0 0,21 0 16,1 0-16,-1 0 0,-21 0 0,21 0 15,1 0-15,-1-21 0,0 21 0</inkml:trace>
  <inkml:trace contextRef="#ctx0" brushRef="#br0" timeOffset="55928.03">12975 5398 0,'-21'63'16,"0"-42"-16,21 22 15,-21-22-15,21 0 0,0 21 16,-22 1-16,1-1 0,21-21 0,-21 21 16,21 1-16,0-1 0,-21 0 0,21 22 15,-21-22-15,0 1 0,-1-1 0,22-21 16,-21 21-16,0 1 0,0-1 16,21 0-16,-21 1 0,0-1 15,-1 0-15,1 1 0,21-1 0,-21 0 16,0-20-16,21 20 0,0-21 0,0 0 15,-21 0-15,21 1 0,0-44 32,21 1-17,0 0-15,-21 0 0,21 0 0</inkml:trace>
  <inkml:trace contextRef="#ctx0" brushRef="#br0" timeOffset="56231.83">12785 5863 0,'0'-42'0,"0"84"0,21-148 0,-21 64 16,0 0-16,21-1 0,0 22 16,-21-21-16,21 21 0,-21 0 0,21 21 15,1-22-15,-1 22 16,0 0-16,0 0 0,0 0 16,0 0-16,1 0 0,-1 0 15,-21 22-15,0-1 0,21 0 16,-21 0-16,0 21 0,0-20 15,0-1-15,-21 0 0,0 0 0,-1 0 16,-20 0-16,21 1 0,0-1 16,-22-21-16,22 21 0,0 0 15,-21-21-15,21 0 0,-1 0 16,22-21 0,22 21-1,-1-21-15,0 0 0,0-1 0,0 1 16,22 0-16</inkml:trace>
  <inkml:trace contextRef="#ctx0" brushRef="#br0" timeOffset="56487.68">13631 5038 0,'0'0'0,"-21"21"15,0 0-15,0 21 16,0-20-16,-1 20 0,22-21 15,-21 21-15,0 1 0,0-1 0,0 0 16,21-20-16,0 20 0,-21 0 0,-1 1 16,22-22-16,0 21 0,0-21 15,0 0-15,-21 1 0,21-1 0,0 0 16,0 0-16,0 0 0,21-21 31,1 0-15,-1-21-16,0 0 0</inkml:trace>
  <inkml:trace contextRef="#ctx0" brushRef="#br0" timeOffset="56883.96">13674 5588 0,'21'0'0,"0"0"16,0 0-16,-21-21 0,21 21 15,0-21-15,1 21 0,-1-21 16,0 21-16,-21-22 0,21 22 16,0-21-16,0 0 0,-21 0 15,22 21-15,-22-21 0,0 0 16,0-1-16,-22 22 16,1 0-1,0 0-15,0 0 16,0 22-16,0-1 0,-1 0 0,1 0 15,21 0-15,0 0 0,-21 1 0,21-1 16,-21 0-16,21 21 0,0-21 16,0 1-16,0-1 0,0 0 0,0 0 15,21 0-15,0 0 0,0-21 16,1 0-16,-1 22 0,0-22 16,0 0-16,0 0 0,0 0 0,22 0 15,-22 0-15,0 0 0,21 0 16,-20 0-16,-1-22 0,0 1 0,0 0 15,0 21-15,0-21 16</inkml:trace>
  <inkml:trace contextRef="#ctx0" brushRef="#br0" timeOffset="57103.83">14563 5800 0,'0'0'16</inkml:trace>
  <inkml:trace contextRef="#ctx0" brushRef="#br0" timeOffset="58524.05">720 8192 0,'-22'0'16,"1"0"-16,0 0 0,0 0 16,0 0-1,0 0-15,21-22 16,0 1-16,0 0 16,21 0-16,0 0 0,21 0 15,-21-1-15,22 1 0,-22 0 16,21 21-16,1 0 0,-1 0 0,-21 0 15,21 0-15,1 0 0,-22 42 16,21-20-16,-21 20 0,1 0 16,-22 1-16,0-1 0,0 21 15,0-20-15,-22-1 0,-20 0 0,21 22 16,-21-43-16,-1 21 0,1 1 16,0-22-16,-1 0 0,1 21 15,0-20-15,20-22 0,-20 21 0,21-21 16,0 0-16,0 0 0,-1 0 15,22-21-15,0-1 16,0 1-16,22 0 16,-1 0-16,0 0 0,0 21 0,0-21 15,0 21-15,22 0 0,-22-22 16,21 22-16,-21 0 0,22 0 0,-22 0 16,21 22-16,-21-1 0,1 0 15,20 0-15,-21 21 0,0-20 16,-21 20-16,0 0 0,0-21 15,0 22-15,0-1 0,-21 0 0,-21 1 16,-1-1-16,22-21 0,-42 0 16,20 22-16,1-22 0,0 0 0,-22 0 15,22-21-15,0 0 0,-22 21 16,22-21-16,-1 0 0,1 0 0,0 0 16,-1-21-16,22 21 0,-21-21 15,21 0-15,0 0 0,-1 21 0,1-21 16,21-1-16,0 1 0,0 0 15,0-21-15,0 21 0,0-1 16,21 1-16,22 0 0,-22 0 16</inkml:trace>
  <inkml:trace contextRef="#ctx0" brushRef="#br0" timeOffset="58719.94">1503 8530 0,'0'0'0,"21"0"0,21 0 16,-21 0 47,-21-21-48</inkml:trace>
  <inkml:trace contextRef="#ctx0" brushRef="#br0" timeOffset="59547.47">3175 8255 0,'0'0'0,"0"-21"0,21-21 0,-21 20 0,21 1 15,-21 0-15,21 0 0,-21 42 32,0 0-32,0 0 0,0 22 15,0-1-15,-21 0 0,0 1 0,21 20 16,-21-20-16,0 20 0,0-21 0,-1 1 16,1 20-16,0-20 0,0-1 15,0 0-15,21-21 0,0 22 0,-21-22 16,21 0-16,0 0 0,21-42 31,-21 0-15,21 0-16,0 0 0,0-1 15,0-20-15,1 21 0,20-21 0,-21 20 0,0-20 16,22 21-16,-22-21 0,0 20 16,0-20-16,0 21 0,0 0 15,1 0-15,-1-1 0,0 22 16,-21 22-16,21-1 15,-21 0-15,0 0 0,0 0 0,0 22 16,0-22-16,0 21 0,0-21 0,0 22 16,0-1-16,0-21 0,0 21 15,0-20-15,21-1 0,0 21 0,1-21 16,20 0-16,-21-21 16,0 0-16,22 0 0,-1 0 15,0-21-15,1 0 0,-1 0 0,0 0 16,1 0-16,-22-22 0,21 22 0,0-21 15,1-1-15,-22 1 0,21 0 16,-21-1-16,1 1 0,-1-21 0,-21 20 16,0-20-16,0-1 0,0 22 15,0-22-15,-21 22 0,-1 0 0,-20 21 16,21-1-16,-21 1 0,20 21 0,-20 0 16,0 0-16,-1 21 0,1 1 15,21-1-15,-21 21 0,20-21 0,1 22 16,0-1-16,0 0 0,0 1 15,21-22-15,0 21 0,0 0 16,0-20-16,0-1 0,21 21 0,0-42 16,0 21-16,22-21 0,-22 0 15,21 0-15,0 0 0</inkml:trace>
  <inkml:trace contextRef="#ctx0" brushRef="#br0" timeOffset="60031.77">4657 8065 0,'0'-22'0,"0"44"0,0-86 0,0 43 0,0 0 16,0 0-16,0-1 0,-22 22 16,1 0-1,0 22-15,0 20 0,21-21 16,0 21-16,-21 1 0,21-1 16,-21 22-16,21-22 0,-22 0 0,22 22 15,0-22-15,-21 0 0,21 1 0,-21-1 16,0 0-16,21 1 0,0-22 15,0 21-15,-21-21 0,21 1 0,0-1 16,0 0-16,-21-21 0,21 21 16,0-42-1,0 0-15,0 0 16,0-1-16,21-20 0,0 21 16,-21 0-16,21-22 0,0 1 15,0 0-15,22 21 0,-22-22 16,21 1-16,1 0 0,-22 20 0,21 1 15,0 0-15,1 0 0,-22 21 16,21 0-16,-21 21 0,1 0 16,-1 0-16,0 1 0,0-1 0,0 21 0,-21-21 15,0 22-15,0-22 0,0 21 16,0-21-16,0 22 0,-21-22 0,0 21 16,0-21-16,0 0 0,-1 22 0,1-22 15,0-21-15,0 21 0,0 0 16,0-21-16,42-21 31,0 0-31,0 21 16,0-21-16,0 0 0</inkml:trace>
  <inkml:trace contextRef="#ctx0" brushRef="#br0" timeOffset="60523.28">5609 8276 0,'0'0'0,"-63"-106"32,20 85-32,22 21 0,0 0 15,0 0-15,-22 0 0,22 21 16,0 1-16,-21-1 0,21 0 0,-1 0 16,-20 21-16,21-20 0,0 20 0,0 0 15,21-21-15,-22 22 0,22-22 16,-21 0-16,21 0 0,0 0 0,0 1 15,0-1-15,0 0 0,21-21 0,1 0 16,-1 0-16,0 0 0,0 0 0,0 0 16,0 0-16,22 0 0,-22 0 15,21 0-15,-21-21 0,1 0 0,20-1 16,-21 1-16,0 0 0,0 0 0,1 0 16,-22 0-16,0-22 15,21 22-15,-21-21 0,21-1 0,-21 22 16,0-21-16,0 21 0,0 0 0,0-1 15,0 44 1,0-1-16,0 0 16,0 0-16,-21 0 0,21 22 0,-21-1 15,21-21-15,0 21 0,0-20 16,0-1-16,0 21 0,0-21 0,0 0 16,0 1-16,0-1 0,0 0 15,21-21-15,0 0 0,0 0 0,0 0 16,0 0-16,1 0 15,-1 0-15,0-21 0,21 0 0,-21-1 16,22 1-16,-22 0 0,21 0 0,1 0 16</inkml:trace>
  <inkml:trace contextRef="#ctx0" brushRef="#br0" timeOffset="60759.15">6181 8022 0,'0'0'0,"21"-42"16,-21 0-16,0 20 0,0 1 15,0 0-15,0 0 0,-21 42 16,21 0-16,-22 22 15,1-22-15,21 21 0,-21 0 16,0 1-16,21 20 0,0-20 0,-21-1 16,0 0-16,21 1 0,-22-22 15,22 21-15,0 0 0,0-20 0,0-1 16,0 0-16,0 0 0,0 0 16,0 0-16,22-21 15,-1 0-15,0 0 16,0 0-16,0 0 0,-21-21 15,21 0-15,1 0 0,-22 0 0</inkml:trace>
  <inkml:trace contextRef="#ctx0" brushRef="#br0" timeOffset="60940.04">5927 8297 0,'0'0'0,"-22"0"0,1 0 0,21-21 31,21 21-16,1 0-15,-1-21 0,0 21 16,21-21-16,-21 21 0,22 0 0,-22 0 16,0-21-16,21 21 0,-20 0 15,-1-21-15,21 21 0,-21-22 0,0 22 16,1-21-16,-1 21 0</inkml:trace>
  <inkml:trace contextRef="#ctx0" brushRef="#br0" timeOffset="61371.8">7768 8340 0,'0'0'15,"0"-21"-15,0-1 0,0 1 0,0 0 16,0 0-16,-21 42 47,21 0-47,-21 0 0,21 1 15,0-1-15,-21 0 0,-1 0 0,22 0 16,-21 0-16,21 1 0,0-1 16,0 0-16,0 0 15,21-21 1,1 0-16,-1 0 15,21 0-15</inkml:trace>
  <inkml:trace contextRef="#ctx0" brushRef="#br0" timeOffset="61711.34">8276 8255 0,'0'0'0,"21"-21"0,0 21 16,1-21-16,-1 0 0,-21-1 15,-21 44 16,-1-22-31,1 21 0,0 0 0,-21 0 16,21 0-16,-1-21 0,22 21 16,-21 1-16,21-1 0,0 0 15,0 0 1,21-21-16,1 0 0,-1 21 16,0-21-16,0 0 0,-21 21 0,21-21 15,0 22-15,1-22 0,-22 21 16,21-21-16,-21 21 0,0 0 15,0 0-15,-21 0 16,-1-21-16,1 0 16,0 22-16,0-22 0,-21 0 15,20 0-15,1 21 0,0-21 0,0 0 16,0 0-16,0 0 0,-1 0 0,22-21 16,-21 21-16,0-22 0,0 22 15</inkml:trace>
  <inkml:trace contextRef="#ctx0" brushRef="#br0" timeOffset="61907.3">7578 8065 0,'0'0'0,"0"-22"0,0 1 16,21 21 62</inkml:trace>
  <inkml:trace contextRef="#ctx0" brushRef="#br0" timeOffset="62312.6">10033 8001 0,'0'0'0,"21"-42"0,0-64 16,-21 85-16,21 0 15,-21-1-15,0 1 0,0 42 32,0 1-32,0-1 0,0 0 15,0 21-15,0 1 0,0 20 0,0-21 16,-21 1-16,21 20 0,-21-20 15,0-1-15,0 21 0,0-41 0,-1 20 16,22 0-16,-21 1 0,21-22 0,-21 0 16,21 0-16,0 0 0,0 0 15,0 1-15</inkml:trace>
  <inkml:trace contextRef="#ctx0" brushRef="#br0" timeOffset="62631.68">9885 8297 0,'0'0'0,"-21"-21"0,21-21 0,0 0 0,0-1 16,0 1-16,-22 0 0,22-1 15,0 1-15,0 21 0,0-22 0,22 22 16,-1-21-16,0 21 0,21 0 0,1-1 16,-1 1-16,0 0 0,1 0 15,-1 21-15,0 0 0,1 0 0,-1 0 16,0 0-16,-21 21 0,22 0 0,-22 0 15,0 1-15,-21 20 0,0-21 16,0 21-16,0-20 0,0 20 16,-21 0-16,0 1 0,-22-22 0,1 21 15,0-21-15,-1 22 0,1-22 0,-21 0 16,20 0-16,1 0 0,0 0 16,20-21-16,1 0 0,0 22 0,42-44 31,0 1-31,1 21 15,20-21-15,0 0 0,-21 0 0</inkml:trace>
  <inkml:trace contextRef="#ctx0" brushRef="#br0" timeOffset="63059.59">10753 7874 0,'42'-21'16,"-84"42"-16,105-63 0,-21 21 0,-20 21 0,-44 21 31,1 0-16,0 21-15,-21-21 0,21 22 0,-1-1 16,-20-21-16,21 22 0,0-1 16,0 0-16,-1 1 0,1-22 0,0 21 15,21-21-15,0 22 0,0-22 0,0 0 16,0 0-16,0 0 0,0 0 16,21 1-16,0-22 0,1 0 0,-1 21 15,21-21-15,0 0 0,-20 0 16,20 0-16,0 0 0,1-21 0,-1-1 15,0 22-15,1-21 0,-1 0 16,0 0-16,1 0 0,-22-22 0,21 22 16,-21-21-16,0 21 0,-21-22 0,0-20 15,0 21-15,0-1 0,0 1 16,-21 0-16,0 20 0,0-20 0,-21 21 16,-1 0-16,1 0 0,0 21 0,-1 0 15,-20 0-15,20 0 0,1 21 16,-21 0-16,41 0 0,-20 0 0,0 0 15,21 22-15,-1-1 0,1-21 0,0 22 16,21-22-16,0 21 0,0-21 16,0 22-16,0-22 0,0 0 15,42-21-15,-20 21 0,20-21 0,0 0 16,1 0-16</inkml:trace>
  <inkml:trace contextRef="#ctx0" brushRef="#br0" timeOffset="63291.66">11769 7832 0,'0'0'0,"0"-21"0,0-1 0,0 1 0,-22 21 15,1 21 1,0 1-16,0-1 0,0 21 0,0 0 16,-1 1-16,1-1 0,0 0 0,0 1 15,0-1-15,0 0 0,-1 1 16,22-1-16,0 0 0,0-20 0,0-1 15,0 0-15,0 0 0,0 0 0,0 0 16,22-21 0,-1 0-16,-21-21 15</inkml:trace>
  <inkml:trace contextRef="#ctx0" brushRef="#br0" timeOffset="63487.35">11642 7895 0,'0'-21'0,"0"42"0,0-63 15,21 21-15,-21 0 0,0 42 32,21 0-32,-21 0 0,21 21 0,0-20 15,-21 20-15,21-21 0,1 21 0,-22 1 16,21-22-16,0 21 0,0-21 16,0 1-16,-21-1 0,21 0 0,1-21 15,-1 0-15,0 0 0,0 0 0,0 0 16,0 0-16,22 0 0</inkml:trace>
  <inkml:trace contextRef="#ctx0" brushRef="#br0" timeOffset="63887.87">12425 7789 0,'0'-21'0,"0"42"0,-21-42 16,-1 21-16,1 0 0,-21 0 15,21 0-15,-22 21 0,1 1 0,21-1 16,-21 0-16,-1 0 0,22 21 15,-21-20-15,21-1 0,-1 0 0,1 0 16,0 0-16,21 0 0,0 1 0,21-22 31,0 0-31,1 0 16,20-22-16,-21 22 0,21-21 0,-20 0 16,20 0-16,0 0 0,-21-22 15,1 22-15,20 0 0,-21-21 0,0 21 16,0-22-16,1 22 0,-22-21 0,0 21 15,21-1-15,-21 1 0,0 42 32,0 1-32,0-1 0,-21 0 0,-1 21 15,22-21-15,-21 22 0,0-1 0,21 0 16,0 22-16,-21-22 16,21 1-16,-21-1 0,21-21 0,-21 21 15,21 1-15,0-22 0,0 0 0,0 21 16,-22-20-16,22-1 0,0 0 15</inkml:trace>
  <inkml:trace contextRef="#ctx0" brushRef="#br0" timeOffset="64799.34">14478 7408 0,'0'0'0,"21"-42"0,0 0 0,0-22 0,-21 22 16,22 21-16,-22-22 0,21 22 0,-21 0 16,0 42-1,0 0-15,0 22 0,-21-1 16,-1 22-16,22-22 0,-21 21 0,0 1 15,0-1-15,21 1 0,-21-22 16,0 22-16,-1-22 0,1 22 0,-21-22 16,21 0-16,0 1 0,-22-1 0,22 0 15,-21-21-15,21 22 0,-1-22 16,1-21-16,0 21 0,0-21 16,0 0-16,21-21 15,0-21-15,0 20 16,0-20-16,0 21 0,21-21 0,0-1 15,-21 1-15,21-22 0,0 22 0,1 0 16,20-1-16,-21 1 0,0 0 16,0-1-16,-21 22 0,22 21 0,-1 0 15,-21 21-15,21 1 16,-21-1-16,0 21 0,21 0 16,-21-20-16,0 20 0,0 0 0,0 1 15,0-22-15,0 21 0,21 0 0,0-20 16,-21 20-16,22-21 15,-1 21-15,0-20 0,0-1 0,0-21 16,0 21-16,22-21 0,-22 0 0,21 0 16,-21 0-16,22 0 0,-1 0 0,0-21 15,1 21-15,-1-21 0,0-22 16,1 22-16,-22 0 0,21-21 0,1 20 16,-22-20-16,0 0 0,0-1 0,-21 1 15,0-21-15,0-1 0,0 22 16,0-43-16,0 22 0,0-1 0,-21 1 15,0-1-15,0 1 0,-1 20 16,-20 1-16,0 21 0,-1-22 16,22 22-16,-21 21 0,0 0 0,-1 0 15,1 21-15,0 1 0,20-1 16,-20 21-16,21 0 0,-21 1 0,20 20 16,22-20-16,0 20 0,0-21 0,0 22 15,0-22-15,0 1 0,22-1 16,20 0-16,-21 1 0,0-22 0,22 21 15,-1-21-15,-21 0 0,21 1 0,1-22 16,-1 21-16,0-21 0,1 0 0,-22 0 16,21 0-16,-21 0 0,22 0 15,-22 0-15,0 0 0</inkml:trace>
  <inkml:trace contextRef="#ctx0" brushRef="#br0" timeOffset="65487.6">15282 7726 0,'21'0'0,"1"0"16,-1 0 0,0 0-16,0 0 0,0 0 0,0 0 15,1-21-15,-1 21 0,0-21 0,21 21 16,-21-22-16,1 1 0,-1 21 16,0-21-16,0 0 0,0 21 0,-21-21 15,21 0-15,-21-1 0,0 1 0,0 0 16,0 0-1,-21 21-15,0 0 0,-21 0 0,21 0 16,-1 21-16,1 0 0,-21 0 0,21 1 16,0-1-16,-1 21 0,-20-21 15,21 0-15,0 22 0,0-22 0,21 21 16,0-21-16,0 1 0,0-1 0,0 0 16,0 0-16,21-21 0,0 21 15,21-21-15,-21 0 0,22 0 0,-22 0 16,21 0-16,1 0 0,-1 0 0,0 0 15,22-21-15,-22 21 0,22-21 16,-22 0-16,21 21 0,-20-21 16,-1-1-16,22 1 0,-22 0 0,0-21 15,-21 21-15,22-1 0,-22-20 16,21 21-16,-21 0 0,-21 0 0,0-1 16,0 1-16,0 0 0,-21 21 15,-21 0-15,21 0 0,-22 0 16,1 0-16,21 21 0,-21-21 0,-1 21 15,22 1-15,-21-1 0,21-21 0,-1 21 16,22 0-16,0 0 0,0 0 16,0 1-16,22-22 15,-22 21-15,42-21 0,-21 21 0,0-21 16,22 21-16,-22-21 0,0 21 16,0-21-16,21 21 0,-20-21 15,-22 22-15,0-1 0,0 0 16,0 0-16,-22 0 0,1-21 15,0 21-15,0-21 0,-21 0 16,-1 0-16,22 0 0,-21 0 0,-1 0 16,22 0-16,-21 0 0,21 0 0,0 0 15,-1 0-15,1 0 0,21-21 16,0 0-16,0 0 16,0 0-16,21 0 0,1-1 0,-1 1 15,21 0-15,0 0 16,1 0-16,-1 0 0,22-1 0</inkml:trace>
  <inkml:trace contextRef="#ctx0" brushRef="#br0" timeOffset="65675.5">16700 7493 0,'0'0'0,"0"21"0,0 0 16,0 1-16,0 20 16,-21-21-16,0 0 0,0 0 0,0 1 15,0-1-15,-1 0 0,22 0 0,-21-21 16,0 21-16,21 0 15,-21-21-15,21 22 0,21-22 32,0 0-32,0-22 0,1 1 15,-1 21-15,0-21 0</inkml:trace>
  <inkml:trace contextRef="#ctx0" brushRef="#br0" timeOffset="66028.03">16785 7260 0,'0'-21'15,"0"42"-15,0-84 0,0 42 0,0-1 0,-21 22 16,0 0 0,0 0-16,-1 22 0,22-1 0,-21 0 15,0 0-15,21 0 0,0 0 0,0 1 16,0-1-16,0 0 16,0 0-16,0 0 0,21-21 0,0 21 15,1-21-15,-1 0 0,0 0 16,0 0-16,21 0 0,1-21 15,-22 0-15,0 0 16,0 0-16,-21 0 0,0-22 16,0 22-16,0 0 0,0 0 15,0-22-15,-21 22 0,0 21 0,0-21 16,0 21-16,-1 0 0,-20 0 0,21 0 16,0 0-16,-22 21 0,22 0 15,0 1-15,0-1 0,0 0 0,0 0 16,21 21-16,-22-20 0,22 20 0,0-21 15,0 0-15,22 22 16,-1-22-16,0 0 0,0-21 0,21 21 16,-20 0-16</inkml:trace>
  <inkml:trace contextRef="#ctx0" brushRef="#br0" timeOffset="66656.36">17441 7493 0,'0'0'0,"21"0"0,-84-21 31,42 21-31,-22 21 0,1-21 0,0 21 16,-1 0-16,22 1 0,-21-1 0,0 0 15,20 0-15,-20 0 0,21 0 16,0-21-16,21 22 0,0-1 16,0 0-16,0 0 15,21-21-15,0 0 0,21 0 0,-20 0 16,20 0-16,-21 0 0,21 0 0,1-21 15,-22 0-15,21 21 0,-21-21 16,22-1-16,-22 1 0,0 0 0,0 0 16,0 0-16,1 0 0,-22-1 15,0 1-15,21 0 0,-21 42 47,0 0-47,-21 22 0,-1-22 16,1 21-16,0-21 0,0 22 0,0-1 15,0 0-15,-1 22 0,1-22 0,0 22 16,0-1-16,0 1 0,0-1 16,-1 1-16,1-1 0,21 22 0,-21-22 15,21 1-15,-21 21 0,21-1 0,0-20 16,0 20-16,-21 1 0,21 0 16,0-1-16,-21 1 0,21-21 0,-22 20 15,22-20-15,-21-1 0,21 22 0,-21-22 16,0 1-16,0-22 0,0 1 15,-1-1-15,1 0 0,-21-21 0,21-21 16,-22 0-16,22 0 0,-21 0 16,0 0-16,20-42 0,-20 21 0,0-21 15,-22-1-15,22-20 0,0 20 0,-1-20 16,1-1-16,0 1 0,20-1 0,1 1 16,0-22-16,21 22 0,0-22 15,0 22-15,0-22 0,21 21 0,22-20 16,-1 20-16,0 1 0,1-1 0,20 1 15,1-1-15,-22 1 0,21-1 16,22 1-16,-21-22 0,-1 22 0,22 20 16,-1-20-16</inkml:trace>
  <inkml:trace contextRef="#ctx0" brushRef="#br0" timeOffset="67068.05">17695 7472 0,'0'0'15,"0"-21"-15,0 42 31,-21 0-15,21 0-16,-21 0 0,21 1 0,0-1 16,0 0-16,0 0 0,0 0 0,0 0 15,0 1-15,-21-22 0,21 21 16,0 0-16,-21-21 0,21 21 0,-22-21 31,22-21-15,0 0-16,0 0 15,0-22-15,0 22 0,22-21 0,-1 21 16,0-22-16,0 1 0,0 0 16,22 20-16,-22-20 0,21 21 0,-21-21 15,22 20-15,-1 1 0,-21 0 0,21 21 16,1 0-16,-1 0 0,0 21 16,-20 0-16,20 1 0,-21 20 0,0-21 15,0 21-15,-21 1 0,0-1 16,0 0-16,0 1 0,0-1 0,-21 0 15,0-20-15,0 20 0,0-21 16,-22 0-16,22 0 0,0 1 0,0-1 16,0 0-16,0-21 0,-1 0 15,1 21-15,0-21 0,21-21 16,0 0-16</inkml:trace>
  <inkml:trace contextRef="#ctx0" brushRef="#br0" timeOffset="67499.64">19685 7112 0,'0'-42'0,"0"84"0,0-105 0,0 41 15,0 1-15,0-21 0,0 21 16,0-22-16,21 22 0,-21-21 0,21 21 16,-21 0-16,21-1 0,1 22 31,-22 22-31,0-1 0,0 21 15,0 0-15,0 1 0,0-1 0,0 22 16,0-1-16,0 1 0,-22-1 0,1 1 16,0-1-16,0-21 0,0 22 15,21-22-15,-21 1 0,-1-1 0,1 0 16,0 1-16,21-22 0,0 0 0,0 0 16,-21 0-16,21 0 0,-21-21 15,0 0 1,21-21-1,0 0-15</inkml:trace>
  <inkml:trace contextRef="#ctx0" brushRef="#br0" timeOffset="67807.83">19452 7535 0,'0'-42'0,"0"84"0,0-126 0,0 41 16,0-20-16,0 21 0,21-22 0,-21 22 16,21-22-16,1 22 0,-1-22 0,0 22 15,21-21-15,-21 20 0,22 1 16,-22 0-16,21-1 0,1 1 0,-1 0 15,0 20-15,22-20 0,-22 42 0,0-21 16,1 21-16,20 0 0,-20 21 16,-1 0-16,0 0 0,-21 22 0,22-1 15,-43 0-15,0 1 16,0 20-16,0-20 0,-21-1 0,-1 0 16,1 1-16,-21-1 0,-22 0 0,22 1 15,0-1-15,-22-21 0,1 21 16,20-20-16,-20-1 0,21 0 0,-1 0 15,1-21-15,21 0 0,0 21 0,-1-21 16,44 21 0,-1-21-16,0 0 15,21 0-15,-21 0 0,22 0 0,-1 0 16</inkml:trace>
  <inkml:trace contextRef="#ctx0" brushRef="#br0" timeOffset="68271.25">20426 7324 0,'0'0'0,"42"0"0,0-21 0,-20-1 16,-1 1-16,0 0 0,0 0 0,-21 0 16,0 0-16,-21 21 15,0 0-15,0 0 0,-22 0 16,1 0-16,21 21 0,-22-21 16,1 21-16,0 0 0,-1 21 0,22-20 15,-21 20-15,0-21 0,20 0 0,1 22 16,0-22-16,-21 21 15,42-21-15,-21 0 0,21 1 0,0-1 16,0 0-16,0 0 0,21-21 16,0 0-1,0 0-15,0 0 0,0 0 0,22 0 16,-22-21-16,0 21 0,21-21 0,-20 0 16,20-1-16,-21 1 0,0 0 15,0-21-15,1 21 0,-1-22 0,0 1 16,0 0-16,-21 20 0,21-20 0,-21 21 15,21 0-15,-21 0 16,0-1-16,0 44 16,0-1-16,0 0 0,0 21 15,0-21-15,0 1 0,0 20 16,-21-21-16,21 21 0,0-20 0,0 20 16,0-21-16,0 0 0,0 0 0,0 1 15,0-1-15,21 0 16,1-21-16,-1 0 0,0 0 15,0 0-15,0 0 0,0 0 0,1 0 16,-1 0-16,0-21 0</inkml:trace>
  <inkml:trace contextRef="#ctx0" brushRef="#br0" timeOffset="68528.64">21145 6922 0,'0'0'0,"0"-22"0,22-20 0,-22 21 0,21 0 15,-21 42 17,0 0-32,0 0 0,-21 22 15,-1-1-15,1-21 0,21 21 0,-21 1 16,0-1-16,21 0 0,-21 22 0,0-22 16,21-21-16,-22 22 0,22-1 15,-21-21-15,0 0 0,21 1 0,0-1 16,0 0-16,0 0 0,21-21 31,-21-21-15,21 0-16</inkml:trace>
  <inkml:trace contextRef="#ctx0" brushRef="#br0" timeOffset="68791.49">21463 6837 0,'0'0'15,"21"-21"-15,-21 42 32,-21 0-32,0 21 15,0-20-15,-1 20 0,22 0 0,-21 1 16,0-1-16,0 0 0,0 1 16,21-1-16,-21 0 0,-1 1 0,22-1 15,-21-21-15,21 21 0,0-20 0,-21-1 16,21 0-16,0 0 0,-21 0 15,21 0-15,0-42 32</inkml:trace>
  <inkml:trace contextRef="#ctx0" brushRef="#br0" timeOffset="68999.36">20913 7218 0,'21'0'32,"0"0"-32,0 0 0,21 0 15,-20 0-15,-1 0 0,21 0 16,-21 0-16,22 0 0,-22 0 0,21 0 16,-21 0-16,22 0 0,-22 0 0,0 0 15,0 0-15,0 0 0,0 0 16,1 0-16,-1-21 0</inkml:trace>
  <inkml:trace contextRef="#ctx0" brushRef="#br0" timeOffset="69325.41">21526 7281 0,'0'22'0,"0"-44"0,22 44 0,-1-22 16,0 0-16,0 0 0,0 0 15,0 0-15,1-22 0,-1 1 16,21 21-16,-21-21 0,0 21 16,1-21-16,-1 0 0,0 21 15,-21-21-15,21-1 0,-21 1 16,0 0-16,-21 21 16,0 0-16,0 0 15,-1 0-15,1 21 0,0 0 0,0 1 16,0-1-16,21 0 0,-21 21 0,-1-21 15,22 1-15,-21-1 0,21 21 16,0-21-16,0 0 0,0 1 0,0-1 16,0 0-16,21-21 15,1 0-15,-1 0 0,0 0 16,0 0-16,0 0 0,0 0 16,22 0-16</inkml:trace>
  <inkml:trace contextRef="#ctx0" brushRef="#br0" timeOffset="69715.14">22056 7197 0,'0'0'15,"0"-21"-15,0-1 0,21 22 0,-21-21 16,0 0-16,21 0 16,0 21-16,0 0 0,0-21 15,1 21-15,-1 0 0,0 0 0,0 0 16,0 0-16,0 21 15,-21 0-15,22 0 0,-22 0 16,0 1-16,0 20 0,21-21 0,-21 21 16,0-20-16,0 20 0,0-21 15,0 0-15,-21 0 0,-1 1 0,1-1 16,21 0-16,-21-21 0,0 21 0,0-21 31,21-21-15,0 0-1,0 0-15,0-1 0,21 1 16,0 0-16,0 0 0,0-21 0,1 20 16,-22 1-16,42-21 15,-21 21-15,0-22 0,0 22 0,1 0 16,20 21-16,-21-21 0,0 0 0,0 21 16,1 0-16,-1 0 0,0-21 15,0 21-15</inkml:trace>
  <inkml:trace contextRef="#ctx0" brushRef="#br0" timeOffset="70291.89">23114 7070 0,'0'-21'15,"0"-1"-15,0 1 16,0 0-16,0 0 0,0 0 15,0 0-15,0-1 0,0 1 16,21 0-16,0 0 0,22 0 16,-22 0-16,0-1 0,21 22 0,1 0 15,-22-21-15,21 21 0,0 0 0,-20 0 16,20 21-16,-21 1 0,0-1 16,0 0-16,-21 0 0,22 0 0,-22 0 15,0 22-15,0-22 0,0 0 16,-22 21-16,1-20 0,0-1 0,0 0 15,-21 0-15,20 0 0,1 0 16,0 1-16,0-1 0,21 0 16,-21-21-16,0 21 0,-1 0 15,22 0-15,-21 1 16,21-1 31,-21-21-47,21-21 109,0-1-78,0 1-31,-21 0 32,0 21-32,0 0 15</inkml:trace>
  <inkml:trace contextRef="#ctx0" brushRef="#br0" timeOffset="71007.7">23050 6964 0,'64'-21'15,"-43"21"1,0 0-16,0-21 0,1 21 16,-1 0-16,0 0 15,0 0-15,0 0 0,0 0 0,1 0 16,-22 21-16,0 0 0,0 0 15,0 0-15,0 22 0,0-22 16,0 21-16,0-21 0,0 22 16,-22-1-16,1 0 0,21-21 0,-21 22 15,0-22-15,0 21 0,21-21 0,-21 1 16,-1-1-16,22 0 16,-21-21-16,0 0 0,0 0 15,21-21 1,0 0-1,0-1-15,0 1 16,0 0-16,0 0 0,21-21 0,0 20 16,22-20-16,-22 0 0,0-1 0,21 22 15,1-21-15,-22 0 0,21 20 16,-21 1-16,22 0 0,-22 0 16,21 0-16,-21 21 0,0 0 0,1 0 15,-1 0-15,0 0 0,-21 21 16,0 0-16,0 0 0,0 22 15,0-22-15,0 0 0,-21 21 0,0-21 16,21 22-16,-22-22 0,1 21 16,21-21-16,0 1 0,-21 20 0,0-21 15,0 0-15,21 0 0,0 1 16,-21-22-16,-1 0 16,22-22 30,22 1-46,-1 21 16</inkml:trace>
  <inkml:trace contextRef="#ctx0" brushRef="#br0" timeOffset="71335.52">24193 7133 0,'0'-42'16,"0"21"-1,0 0-15,0-1 0,0 1 0,0 0 16,0 0-16,22 0 16,-22 0-16,21-1 0,0 1 0,0 0 15,0 0-15,22 21 0,-22-21 0,21 21 0,-21 0 16,22 0-16,-22 0 16,21 0-16,-21 0 0,0 21 0,-21 0 15,0 0-15,0 0 0,0 1 0,0-1 16,0 21-16,-21-21 0,0 0 15,0 1-15,0 20 0,0-21 0,-1 0 16,1 0-16,0 22 0,0-22 16,0 0-16,0 0 0,-1 0 0,1-21 15,0 22-15,21-1 0,0 0 0,-21-21 16,21 21-16,-21-21 16,21 21-16,-21 0 0,21 1 0</inkml:trace>
  <inkml:trace contextRef="#ctx0" brushRef="#br0" timeOffset="71559.37">24109 7895 0,'0'21'0,"0"-42"0,0 64 15,21-22-15,-21 0 0,21 0 0,0 0 16,0-21-16,1 0 16,-1 0-1,-21-21-15,21 0 0,-21 0 16,0 0-16,0-1 0,0 1 15,0 0-15,0 0 0,0 0 16,-21 21-16,0 0 16,-1 0-16,1 0 0,0 0 15,-21 0-15,21 0 0,-22 21 0,-20 0 16,20-21-16</inkml:trace>
  <inkml:trace contextRef="#ctx0" brushRef="#br0" timeOffset="72471.69">1672 9673 0,'0'0'0,"-21"0"16,-64 0 0,85-21 15,21 21-31,1 0 0,-1 0 0,21-21 15,22 21-15,-22 0 0,0-21 16,22 21-16,-1 0 0,1-21 0,-22 21 16,22 0-16,-1 0 0,1-22 15,-22 22-15,21 0 0,-41 0 0,20 0 16,-21 0-16,0 0 0,-42 0 31,0 0-31,0 0 0</inkml:trace>
  <inkml:trace contextRef="#ctx0" brushRef="#br0" timeOffset="72844.67">2095 9567 0,'0'0'15,"-42"22"1,42-1-16,-21-21 16,21 21-16,0 0 0,0 0 15,0 22-15,0-22 0,0 21 16,0-21-16,0 22 0,0-1 0,21 0 15,-21 1-15,21-22 0,-21 21 0,0 0 16,0 1-16,0-1 0,0-21 16,0 22-16,0-1 0,0 0 0,0 1 15,0-22-15,-21 21 0,0 0 16,21-20-16,-21-1 0,0 0 16,-1 0-16,1-21 0,0 0 0,0 0 15,0 0-15,-22 0 0,22 0 16,0-21-16,-21 21 0,21-21 0,-1 0 15,-20-22-15,21 22 0,0-21 16,0 21-16,-1-22 0,22 22 0,0-21 16,0 21-16,0-1 0,0 1 15,0-21-15,0 21 0,22 0 16,-1 21-16,0 0 0,0 0 16,0 0-16,22 0 0,-22 0 15,21 0-15,-21 0 0</inkml:trace>
  <inkml:trace contextRef="#ctx0" brushRef="#br0" timeOffset="73380.45">2879 10012 0,'0'0'0,"21"0"0,21-21 16,-21 21-16,-21-21 0,0-1 0,21 22 15,-21-21-15,0 0 16,-21 0-16,0 0 0,0 21 15,0-21-15,0 21 0,-1 0 0,1-22 16,-21 22-16,21 0 16,0 0-16,-1 0 0,1 22 0,0-1 15,0 0-15,0 0 0,0 0 16,21 22-16,0-22 0,0 21 0,-22 0 16,22-20-16,0 20 0,0-21 0,0 0 15,0 22-15,0-22 0,0 0 16,22-21-16,-1 21 0,0-21 15,0 0-15,0 0 0,22 0 16,-22 0-16,0 0 0,0-21 0,0 0 16,0 21-16,-21-21 0,22-1 15,-1 1-15,-21 0 0,0 0 0,0 0 16,0 0-16,0-1 0,0 1 16,0 0-16,0 0 0,0 0 0,0 0 15,0-1-15,0 44 31,0-1-31,0 0 16,0 0-16,0 0 0,0 0 16,0 1-16,21-1 0,-21 0 0,21 0 15,-21 0-15,21 0 0,0 1 16,1-22-16,-1 21 16,0-21-16,0 0 15,0 0-15,0 0 0,1 0 16,-22-21-16,21-1 0,0 22 15,-21-21-15,21 0 0,0 0 0</inkml:trace>
  <inkml:trace contextRef="#ctx0" brushRef="#br0" timeOffset="73560.35">3238 9948 0,'0'85'15,"0"-170"-15,0 64 0,0 0 0,0 0 0,0 0 0,0 0 16,0-1-16,0 44 31,0-1-31,0 0 0,0 0 0,0 0 16,22 22-16,-22-22 15,0 0-15,0 0 0,0 0 0,0 0 16,0 1-16,0-1 0,21 0 0,-21 0 16,21-21-1,0 0-15,0 0 16</inkml:trace>
  <inkml:trace contextRef="#ctx0" brushRef="#br0" timeOffset="73780.22">3810 9843 0,'0'0'0,"0"-22"0,-21 22 31,0 0-31,-1 22 0,1-22 0,0 21 16,-21 0-16,21 0 0,-22 0 16,22 0-16,0 1 0,-21-1 0,20 0 15,1 0-15,0 0 0,0-21 16,0 21-16,21 1 0,0-1 0,0 0 15,0 0-15,21-21 16,0 0-16,0 0 0,0 0 16</inkml:trace>
  <inkml:trace contextRef="#ctx0" brushRef="#br0" timeOffset="74199.98">4064 9885 0,'0'0'0,"21"-21"0,0 0 0,-21-1 15,0 1-15,0 0 0,0 0 16,-21 21-16,0 0 0,0 0 16,0 0-16,-1 0 0,1 0 15,0 21-15,0 0 0,0 0 16,0 22-16,-1-22 0,1 0 0,21 21 16,0-20-16,-21 20 0,21-21 0,0 0 15,0 0-15,0 22 0,0-22 16,0 0-16,21-21 15,0 0-15,1 0 0,-1 0 16,0 0-16,0 0 0,0 0 16,0-21-16,1 21 0,-1-21 15,0 0-15,0-1 0,0 1 0,-21 0 16,21 0-16,1 0 0,-22 0 0,0-1 16,0 1-16,0 0 0,0 0 15,21 0-15,-21 42 16,0 0-1,0 0-15,0 0 0,0 1 16,0-1-16,0 0 0,0 0 0,0 0 16,0 0-16,0 1 0,0-1 0,0 0 15,21-21 1,0 0 0</inkml:trace>
  <inkml:trace contextRef="#ctx0" brushRef="#br0" timeOffset="75696.88">6244 9927 0,'0'0'15,"0"-21"1,0 0 0,0 0-16,0 0 0,0-1 15,21 1-15,-21 0 0,0 0 16,0 0-16,0 0 0,0-22 0,0 22 15,0 0-15,0 0 0,-21 0 16,0-1-16,0 1 0,0 21 0,-1 0 16,-20 0-16,21 0 0,-21 21 15,20 1-15,-20-1 0,0 0 0,-1 21 16,1 1-16,21-1 0,-21 0 0,20 1 16,-20-1-16,21 0 0,21 1 15,0-1-15,-21 0 0,21-21 0,0 1 16,0 20-16,0-21 0,21-21 0,-21 21 15,21 0-15,0-21 0,22 0 16,-22 0-16,0 0 0,21 0 0,1-21 16,-22 0-16,21 21 0,0-21 15,-20 0-15,20-22 0,0 22 0,-21 0 16,22-21-16,-22-1 0,21 1 16,-21 0-16,1-22 0,-1 1 0,-21 20 15,21-20-15,-21-1 0,0 22 0,0-21 16,0 20-16,0 1 0,0 0 15,0-1-15,0 1 0,0 21 0,0 0 16,0-1-16,-21 22 16,21 22-16,0 20 15,0-21-15,0 21 0,0 1 0,0-1 16,0 22-16,0-22 0,0 21 0,-21-20 16,21 20-16,0-20 15,0-1-15,0 21 0,0-20 0,0-22 16,0 21-16,0 1 0,0-22 0,0 0 15,21 0-15,-21 0 0,21 0 16,21-21-16,-21 0 0,1 0 0,20 0 16,-21 0-16,21 0 0,1 0 0,-1-21 15,-21 0-15,22 0 0,-1 0 0,0 0 16,-21-1-16,22 1 0,-22 0 16,21 0-16,-21-21 0,-21 20 0,0-20 15,22 21-15,-22-21 0,0 20 0,0 1 16,0 0-16,0 0 0,0 0 15,-22 21-15,1 0 0,0 0 16,0 0-16,0 21 0,21 0 16,-21 0-16,-1 22 0,22-22 15,-21 21-15,21-21 0,0 22 0,0-22 16,0 0-16,0 21 0,0-21 0,0 1 16,0-1-16,21 0 0,1-21 0,-1 21 15,0 0-15,0-21 0,0 0 16,0 0-16,1 0 0,20 0 0,-21 0 15,0 0-15,0-21 0,22 0 0,-22 0 16,0 21-16,0-21 0,22-1 16,-22-20-16,0 21 0,21 0 0,-21-22 15,1 22-15,-1-21 0,0 21 16,0 0-16,0-1 0,-42 22 31,0 0-31,0 22 0,0-1 0,-1 0 16,1 0-16,21 0 0,-21 0 0,21 1 15,-21 20-15,21-21 0,0 0 16,0 0-16,0 1 0,0-1 16,21 0-16,0-21 0,-21 21 0,21-21 15,1 0-15,-1 21 0,-42-21 63,-1 0-63,1-21 0,0 0 15,0 21-15,0 0 0,21-21 16,0 0-16,-21 21 0,21 21 31,0 0-31,0 0 16,21-21-16,0 21 16,0-21-16,0 0 0,0 0 0,1 0 15,-1 0-15,0 0 0,21 0 0,-21 0 16,1 0-16,20 0 0,-21 0 15,21 0-15,-20-21 0,20 0 16,-21 21-16,21-21 0,-20 0 0,-1-1 16,0 1-16,0 21 0,0-42 0,-21 21 15,0 0-15,0-1 0,0-20 16,21 21-16,-21 0 0,0 0 0,0-1 16,0 1-16,0 42 15,0 1 1,0-1-16,-21 0 0,21 0 0,0 21 15,-21-20-15,21-1 0,0 0 16,0 0-16,0 0 0,0 0 0,0 1 0,0-1 16,0 0-1,21-21-15,0 0 16,1 0-16,-1-21 0,0 21 16</inkml:trace>
  <inkml:trace contextRef="#ctx0" brushRef="#br0" timeOffset="75867.82">8001 9504 0,'-21'-21'0,"42"42"0,-63-63 0,20 20 15,22 1-15,-21 21 0,0 0 0,0 0 16,0 0 0,21 21-16,0 1 15,0-1 1,0 0-16,21-21 0,0 21 0,-21 0 15</inkml:trace>
  <inkml:trace contextRef="#ctx0" brushRef="#br0" timeOffset="76600.36">8318 9821 0,'22'0'0,"20"-21"31,-21 21-31,-21-21 0,0 0 0,0 0 15,0 0-15,0-1 16,0 1-16,0 0 0,0 0 16,0 0-16,0 0 0,0-1 0,-21 22 15,0 0-15,0 0 16,-1 22-16,1-22 0,0 21 0,-21 21 16,21-21-16,-1 0 0,1 22 0,0-22 15,0 21-15,0-21 0,0 1 0,21 20 16,0-21-16,0 0 0,0 0 15,0 1-15,0-1 0,21-21 16,0 0-16,0 0 0,0 0 16,0 0-16,1 0 0,-1 0 0,0-21 15,0-1-15,0 22 0,0-21 16,1 0-16,-1 0 0,0 21 0,0-21 16,-21 0-16,0-1 0,21 1 0,-21 0 15,21 21-15,-21-21 0,0 42 31,0 0-31,0 0 16,-21 1-16,0-1 0,0 21 0,21-21 16,-21 22-16,21-1 0,0 0 15,-21 1-15,21 20 0,-22-21 0,22 22 16,0-1-16,0 1 0,0 21 16,0-22-16,0 22 0,0-22 0,0 22 15,0-22-15,22 22 0,-22 0 16,0-1-16,0 1 0,0-21 0,0 20 15,0 1-15,0-22 0,0 1 0,0-1 16,0 1-16,0-22 0,0 22 0,0-22 16,0 0-16,0-20 0,-22-1 0,1 21 15,0-42-15,0 21 0,-21-21 16,20 0-16,-20 0 0,21 0 0,-21-21 16,-1 21-16,1-42 0,-22 21 0,22-1 15,-21-20-15,20 0 0,1-22 0,-22 22 16,22-22-16,0 1 0,-1-1 15,1-20-15,21 20 0,-21-20 16,42-1-16,0 0 0,0 22 0,0-22 16,0 0-16,0 1 0,21 20 0,0-20 15,0 20-15,21-21 0,1 22 0,20-1 16,1 22-16,-22-21 0,22-1 16,20 22-16,-20-1 0,-1 1 0,1 0 15,-1-1-15,1 1 0,-22 0 0</inkml:trace>
  <inkml:trace contextRef="#ctx0" brushRef="#br0" timeOffset="77035.42">8594 9567 0,'0'-21'15,"-22"21"1,1 21 0,21 1-16,-21-1 0,21 0 15,0 0-15,0 0 0,0 0 0,0 1 16,0-1-16,0 0 0,0 0 0,0 0 15,0 0-15,0 1 0,0-1 16,0 0-16,0 0 16,-21-21-1,0-21 1,21 0 0,0 0-16,0-1 15,0-20-15,0 21 0,0 0 0,21-22 16,21 1-16,-21 21 0,1-21 15,20 20-15,0-20 0,1 21 0,-1 0 16,0 0-16,1-1 0,20 1 0,-21 21 16,1 0-16,-1 0 0,0 21 15,-20 1-15,20 20 0,-21-21 0,0 21 16,0 1-16,-21-22 0,0 21 0,0 1 16,0-1-16,0-21 0,0 21 0,-21-20 15,0-1-15,0 0 0,0 0 16,0 0-16,-22 0 0,22-21 15,0 22-15,0-22 16,21-22 0,0 1-16</inkml:trace>
  <inkml:trace contextRef="#ctx0" brushRef="#br0" timeOffset="77571.73">11049 9440 0,'0'-21'0,"0"42"0,21-63 16,0 21-16,-21 0 0,0 0 16,21-1-16,-21 1 0,22 0 15,-22 0-15,0 42 32,0 0-32,0 0 0,0 1 15,0 20-15,0 0 0,-22 1 0,1-1 16,21 21-16,-21-20 0,21-1 0,-21 22 15,0-22-15,0 0 0,-1 1 16,1-22-16,21 21 0,-21-21 16,0 0-16,21 1 0,0-1 0,0 0 15,21-42 17</inkml:trace>
  <inkml:trace contextRef="#ctx0" brushRef="#br0" timeOffset="77915.61">10901 9462 0,'0'0'0,"-21"-22"15,21 1-15,0 0 0,-22 0 0,22 0 16,-21 0-16,21-1 0,0 1 16,0 0-16,0 0 0,21 0 0,1 0 15,-1-1-15,21 1 0,0 0 0,1 21 16,-1-21-16,0 21 0,1 0 15,20 0-15,-20 0 0,-1 0 0,0 21 16,22 0-16,-43 0 0,21 22 0,-21-22 16,22 0-16,-43 21 0,0-20 15,0-1-15,0 21 0,0-21 0,0 0 16,-21 22-16,-22-22 0,22 0 0,-21 0 16,-1 0-16,22-21 0,-21 22 15,0-1-15,-1-21 0,22 0 16,0 21-16,0-21 0,42 0 31,0 0-31,0 0 16,0-21-16,1 21 0,-1 0 0,21 0 15</inkml:trace>
  <inkml:trace contextRef="#ctx0" brushRef="#br0" timeOffset="78435.48">11832 9567 0,'0'-21'16,"0"-42"-1,0 42 1,0-1-16,0 1 0,-21 0 16,0 0-16,0 21 15,-1 0-15,1 0 0,0 0 16,0 0-16,0 21 0,0 0 0,-1 0 15,1 1-15,0 20 0,0 0 0,0-21 16,0 22-16,21-1 0,0 0 16,-22-20-16,22 20 0,0-21 0,0 0 15,0 0-15,0 1 0,0-1 16,22-21-16,-1 0 16,0 0-16,0 0 0,0 0 15,0 0-15,1-21 0,20-1 0,-21 22 16,0-21-16,0 0 0,1-21 0,-1 21 15,0-1-15,0-20 0,0 21 16,0-21-16,1 20 0,-22-20 0,0 0 16,0 21-16,21-1 0,-21 1 0,0 0 15,-21 42 17,21 0-32,-22 1 0,22 20 15,0-21-15,-21 21 0,21-20 0,0 20 0,-21 0 16,21-21-16,0 1 0,0-1 15,0 21-15,0-21 0,0 0 16,0 1-16,21-22 0,0 0 16,1 0-16,-1 0 0,0 0 0,0 0 15,0 0-15,0-22 0,1 1 16,-1 0-16</inkml:trace>
  <inkml:trace contextRef="#ctx0" brushRef="#br0" timeOffset="78683.34">12425 9250 0,'0'-21'16,"0"42"-16,0-85 0,21 43 0,-21 0 0,0 0 16,0 0-16,0 42 15,-21 0 1,0 0-16,21 22 0,-22-22 0,1 21 16,0 0-16,21 1 0,-21-22 0,0 21 15,21 1-15,0-1 0,-21 0 16,21 1-16,-22-22 0,22 21 0,-21-21 15,21 0-15,0 1 0,0-1 0,0 0 16,0 0-16,21-21 16,1 0-1,-1-21-15,0 0 0,0 0 0,0 21 16,22-43-16</inkml:trace>
  <inkml:trace contextRef="#ctx0" brushRef="#br0" timeOffset="78928.2">12679 9102 0,'0'-21'16,"0"42"-16,0-21 16,-21 21-16,21 0 15,-22 21-15,1-20 0,0 20 16,21 0-16,-21 1 0,0-1 0,21 0 16,-21 1-16,-1-22 0,1 21 15,21 0-15,0-20 0,0 20 16,-21-21-16,21 0 0,0 0 0,0 1 15,0-1-15,21-21 16,0 0 0,1-21-1,-22-1-15,0 1 0</inkml:trace>
  <inkml:trace contextRef="#ctx0" brushRef="#br0" timeOffset="79120.08">12213 9483 0,'0'0'0,"21"0"31,0 0-31,1 0 0,-1 0 16,0 0-16,21 0 0,-21-21 0,22 21 16,-22 0-16,0 0 0,21-22 15,1 22-15,-22 0 0,0-21 0,21 21 16,-20-21-16,-1 21 0,0-21 0,0 21 15</inkml:trace>
  <inkml:trace contextRef="#ctx0" brushRef="#br0" timeOffset="79788.07">12763 9546 0,'-21'0'0,"42"0"0,-42 21 15,42-21 1,1 0-1,-1 0-15,0-21 0,0 21 0,0-21 16,22 21-16,-22-21 0,0 0 16,21 21-16,-21-21 0,1-1 0,-1 1 15,0 0-15,-21 0 0,0 0 16,0 0-16,-21 21 16,0 0-1,-1 0-15,1 0 0,0 21 0,-21 0 16,21 0-16,-1 0 0,1 22 0,0-22 15,0 21-15,0-21 0,21 0 16,-21 22-16,21-22 0,0 0 0,0 0 16,0 0-16,0 1 0,21-1 0,0-21 15,0 0-15,21 21 0,-20-21 16,20 0-16,0 0 0,1 0 0,-1 0 16,0 0-16,-21 0 0,22-21 0,-1 0 15,-21 21-15,0-22 0,1 1 0,-1 0 16,0 0-16,-21 0 0,0 0 15,0-1-15,21 1 0,-21 0 16,21 0-16,-21 0 0,21-22 0,-21 22 16,22 0-16,-1 0 0,0 21 0,0-21 15,0 0-15,0 21 0,1 0 16,20 0-16,-21 0 0,0 0 0,22 0 16,-22 21-16,0 0 0,0 0 0,0 0 15,0 0-15,-21 1 0,0-1 16,0 21-16,0-21 0,0 0 0,0 1 15,0-1-15,0 0 0,0 0 0,-21 0 16,0 0-16,0-21 0,0 0 16,0 0-16,21-21 31,0 0-31,0 0 0,0 0 16,0 0-16,0-1 0,21 1 15,0 0-15,0 0 0,0 0 0,0 0 16,1-1-16,-1 1 0,0 0 0,0 0 15,21 0-15,-20 0 0,20 21 0,-21-22 16,21 22-16,1 0 0,-1 0 16,-21 0-16,22 0 0,-1 0 0</inkml:trace>
  <inkml:trace contextRef="#ctx0" brushRef="#br0" timeOffset="80187.41">14414 9335 0,'0'0'0,"0"21"16,-21 0-16,21 0 0,-21-21 15,0 21-15,21 0 0,-21 1 16,21-1-16,-21 0 0,-1 0 0,22 0 16,-21 0-16,21 1 0,0-1 0,0 0 15,-21 0-15,0 0 16,21 0-16,-21-21 31,21-21-31,0 0 16,-21 21-16,21-21 15,0 0-15,0 0 0,0-1 0,0 1 16,21-21-16,0 21 0,0-22 0,0 22 16,22-21-16,-1 21 0,0-22 0,1 22 15,-1-21-15,0 42 0,1-21 16,-1 21-16,0 0 0,1 0 0,-1 0 16,-21 0-16,21 21 0,-20 0 0,-1 0 15,0 22-15,-21-22 0,0 0 16,0 21-16,0-21 0,0 1 0,0 20 15,0-21-15,-21 21 0,0-20 0,-1-1 16,1 0-16,0 0 0,0-21 16,0 21-16,0-21 0,-1 0 15,1 0-15,0 0 16,21-21-16</inkml:trace>
  <inkml:trace contextRef="#ctx0" brushRef="#br0" timeOffset="80723.61">16997 8827 0,'0'-22'16,"0"44"-16,21-65 0,-21 22 0,0 0 16,21 0-16,-21 0 0,0-1 0,0 1 15,0 0-15,0 42 32,0 22-32,0-1 0,-21 0 0,21 22 15,0-22-15,-21 22 0,21-1 0,0 1 16,0-1-16,-21 1 0,-1-22 15,22 0-15,-21 1 0,21 20 0,-21-42 16,0 22-16,21-1 0,-21-21 0,21 21 16,0-20-16,0-1 15,0 0-15,0 0 0,0-42 32,0 0-32,0 0 15,0-1-15,0 1 0,0 0 0</inkml:trace>
  <inkml:trace contextRef="#ctx0" brushRef="#br0" timeOffset="81040.42">16764 9081 0,'0'0'0,"-21"-22"0,21-20 15,0 21-15,0-21 0,0 20 0,0-20 16,0 21-16,0-21 16,0 20-16,42-20 0,-21 21 0,0 0 15,1 0-15,20-1 0,0 1 0,1 21 16,-1-21-16,0 21 0,1 0 15,-1 0-15,21 0 0,-20 0 0,-1 21 16,-21 22-16,22-22 0,-22 21 0,0 0 16,-21 1-16,0-1 0,0 0 15,0 1-15,-21-1 0,0 0 0,-22-20 16,1 20-16,0-21 0,-1 0 0,1 0 16,0 1-16,-1-22 0,22 21 15,-21 0-15,21-21 0,-1 0 0,1 0 16,0 0-16,42 0 47,0 0-47,1 0 0,20 0 0,-21 0 15</inkml:trace>
  <inkml:trace contextRef="#ctx0" brushRef="#br0" timeOffset="81447.2">17399 9250 0,'-21'0'0,"0"-21"16,21 0-16,0-1 15,0 1-15,0 0 0,21 0 16,-21 0-16,21 21 0,0-21 16,0 21-16,0 0 0,1 0 0,-1 0 15,0 0-15,0 0 0,0 21 0,0 0 16,1 0-16,-1 0 0,0 0 15,0 22-15,-21-22 0,21 0 0,-21 0 16,0 0-16,0 1 0,0-1 0,0 0 16,0 0-16,0 0 0,-21-21 15,0 21-15,0-21 16,0 0-16,-1-21 16,22 0-1,0 0-15,0 0 16,0 0-16,0-1 0,0 1 0,22 0 15,-1 0-15,0-21 0,0 20 0,-21 1 16,21 0-16,0 0 0,22 0 16,-22 0-16,0-1 0,0 22 0,0 0 15,1 0-15,-1 0 0,0 0 0,0 0 16</inkml:trace>
  <inkml:trace contextRef="#ctx0" brushRef="#br0" timeOffset="81781.28">17949 9271 0,'0'0'16,"0"21"-16,0 0 0,21-21 16,1 0-1,-1 0-15,0 0 16,0-21-16,0 0 0,22 21 0,-22-21 16,21 0-16,-21 21 0,22-21 0,-22-1 15,0 1-15,0 0 0,-21 0 16,0 0-16,0 0 0,0-1 0,0 1 15,-21 21-15,0 0 16,0 0-16,-22 0 16,22 21-16,0 1 0,0 20 0,0-21 15,-1 0-15,1 22 0,0-22 16,0 21-16,21-21 0,0 0 0,0 22 16,0-22-16,0 0 0,0 0 15,21 0-15,0-21 0,22 0 16,-22 0-16,21 0 0,0 0 0,1 0 15,20 0-15,1 0 0,-22-21 16,22 21-16,-1-21 0,-21 0 0,1 0 16,20 0-16</inkml:trace>
  <inkml:trace contextRef="#ctx0" brushRef="#br0" timeOffset="83312.05">19008 8763 0,'0'0'0,"0"-42"0,0 21 16,0-1-16,0 1 0,-22 21 15,1 21 1,0 1-16,0-1 0,21 21 0,-21 0 16,0 22-16,-1-22 0,1 22 15,0-22-15,0 22 0,0-1 0,0-21 16,-1 22-16,1-1 0,0 1 0,0-1 16,0 1-16,0-1 0,-1 1 15,1-1-15,0 22 0,21-21 0,-21-1 16,21 1-16,-21-22 0,0 21 15,21 1-15,-22-22 0,22 22 0,0-22 0,0 0 16,0-20-16,0 20 16,0-21-16,0 0 0,22-21 0,-1 0 15,21 0-15,-21 0 0,0-21 0,22 0 16,-22 0-16,21 0 0,1-1 0,-22-20 16,21 21-16,-21-21 0,0-1 15,1 1-15,-1 0 0,-21-1 0,21-20 16,-21 20-16,0-20 0,0 21 0,-21-22 15,0 1-15,-1 20 0,1 1 16,0 0-16,-21-1 0,21 22 16,-22-21-16,22 21 0,0-1 0,0 22 15,21-21-15,0 0 0,21 0 16,0 21-16,21-21 16,-20 21-16,20-21 0,0-1 0,1 1 15,-1 0-15,21 0 0,-20 0 0,20 0 16,1-22-16,-1 1 0,22 21 15,-22-22-15,1 1 0,-22-21 0,22 20 16,-22 1-16,0 0 0,-20-1 0,-1 1 16,-21 0-16,0 20 0,0-20 15,0 21-15,0 0 0,0 0 0,-43 21 16,22 0-16,0 0 0,0 0 16,-21 0-16,20 21 0,-20 0 15,21 21-15,-21 1 0,20-1 0,1 21 16,-21 1-16,21-1 0,0 22 0,-1-21 15,1-1-15,21 1 0,-21 20 16,0-20-16,21-1 0,-21 22 0,21 0 16,0-22-16,-21 22 0,-1-22 0,1 22 15,0-22-15,21 1 0,-21-1 0,0 1 16,0-1-16,-1 1 0,1-22 16,21 22-16,0-22 0,0 0 0,0 1 15,0-22-15,0 0 0,0 0 0,0 0 16,21-21-16,1 0 15,20-21-15,-21 21 0,0-21 16,22-21-16,-1 21 0,0-1 0,1-20 16,-22 0-16,21-1 0,0 1 0,-20-21 15,20 20-15,-21-20 0,0 20 0,-21-20 16,0-1-16,0 1 0,0-1 16,-21 1-16,0-1 0,0 22 0,-22 0 15,22-1-15,-21 1 0,0 0 0,20 21 16,-20-1-16,21 1 0,-21 0 15,20 0-15,1 0 0,21 0 16,0-1 0,21 22-16,1 0 0,-1 0 15,0 0-15,21-21 0,1 21 16,-1 0-16,0-21 0,1 21 0,-1-21 16,0 21-16,1-21 0,-1 0 0,0 21 15,1-22-15,-22 1 0,21 0 16,-21 0-16,0 0 0,1 0 0,-1-1 15,0 1-15,-21 0 0,0 42 32,0 0-17,-21 1-15,21-1 0,-21 0 0,21 0 16,0 0-16,0 0 0,0 1 16,0-1-16,0 0 0,0 0 0,0 0 15,21-21 1,0 0-16,0 0 15,0 0-15,0 0 0,1 0 0,-1 0 16,0 0-16,0 0 0,0-21 0,0 0 16,1 0-16,-1 0 0,0-1 15,0 1-15,0 0 0,0 0 0,1 21 16,-22-21-16,0 0 0,0-1 0,21 22 16,-21-21-16,0 42 31,0 1-16,0-1-15,0 0 16,0 0-16,0 0 16,0 0-16,21-21 15,0 0-15,0 0 16,0 0-16,1 0 16,-1 0-16,0 0 0,0 0 0,0 0 15,0 0-15,22-21 0,-22 21 0,0-21 16,-21 0-16,21 21 0,0-21 15,1 0-15,-22-1 0,0 1 0,0 0 16,21 0-16,-21 0 0,0 0 0,0-1 31,-21 22-15,21 22-16,-22-1 0,1-21 0,21 21 16,0 0-16,-21 0 0,0 0 15,21 1-15,0-1 0,0 0 0,0 0 16,0 0-16,0 0 0,0 1 15,21-22 1,21 0-16,-20 21 0,20-21 16,-21 0-16,21 0 0,1 0 0,-1 0 15,0 0-15,1-21 0,-1 21 16,0-22-16</inkml:trace>
  <inkml:trace contextRef="#ctx0" brushRef="#br0" timeOffset="83759.78">21145 9017 0,'0'0'0,"0"-21"0,0 0 0,0 0 15,0-1-15,-21 22 0,0 0 16,0 0-16,0 0 0,0 0 16,-1 0-16,1 0 0,-21 0 0,21 0 15,0 22-15,-1-1 0,1 0 0,0 0 16,0 0-16,0 0 0,0 1 16,-1-1-16,22 0 0,0 0 0,0 0 15,0 0-15,0 1 0,0-1 16,0 0-16,22-21 15,-1 0-15,0 0 16,0 0-16,0 0 0,0 0 0,1 0 16,-1 0-16,0 0 0,0-21 0,0 0 15,0-1-15,1 1 0,-1 0 16,-21 0-16,21-21 0,0 20 0,-21-20 16,21 0-16,0-1 0,-21-20 0,22 21 15,-1-1-15,0 1 0,-21 0 16,0-1-16,21 22 0,-21-21 0,21 21 15,-21-1-15,-21 44 16,0-1 0,21 0-16,-21 0 0,0 21 0,-1 1 15,22-1-15,-21 0 0,21-20 16,-21 20-16,21 0 0,-21 1 16,21-1-16,0-21 0,0 0 0,0 22 15,0-22-15,0 0 0,0 0 16,21-21-1,0 0-15,0 0 0,1 0 16</inkml:trace>
  <inkml:trace contextRef="#ctx0" brushRef="#br0" timeOffset="84928.44">22098 9081 0,'-21'21'16,"42"-42"15,0 21-15,0-22-16,0 1 0,22 21 0,-22-21 0,21-21 15,1 21-15,-22-1 0,21-20 16,0 0-16,-20-1 0,20 1 16,-21 0-16,0-1 0,22 1 0,-22 0 15,0-1-15,-21 1 0,0 21 0,0-21 16,0 20-16,0 1 0,0 0 16,-21 21-16,0 0 0,-1 0 15,1 21-15,-21 0 0,21 1 16,0 20-16,-1 0 0,1-21 0,21 22 15,0-1-15,-21 0 0,21 1 0,0-1 16,0 22-16,0-22 0,0-21 16,0 21-16,0 1 0,0-1 0,0-21 15,21 0-15,0 1 0,1-1 16,-1 0-16,0 0 0,0 0 0,21-21 16,-20 0-16,20 0 0,-21 0 15,21 0-15,-20 0 0,20 0 0,-21-21 16,0 0-16,0 0 0,22 0 0,-22-1 15,0 1-15,0-21 0,-21 21 16,21-22-16,1 1 0,-22 21 0,0 0 16,0-22-16,0 22 0,0 0 15,0 42 32,21-21-47,0 21 0,0-21 16,0 0-16,0 0 0,1 0 15,-1 0-15,0 0 0,21 0 16,-21 0-16,1 0 0,-1-21 0,21 0 16,-21 21-16,0-21 0,1 0 0,-1 21 15,-21-21-15,0-1 0,21 22 16,-21-21-16,-21 21 16,21 21-1,-21 1-15,-1-1 16,1 0-16,0 0 0,21 0 0,0 0 15,-21 22-15,21-22 0,0 0 0,0 0 0,0 0 16,0 1-16,0-1 16,0 0-16,0 0 0,21-21 15,0 0-15,22 0 0,-22 0 16,0 0-16,0 0 0,0 0 16,22 0-16,-22-21 0,0 21 0,0-21 15,21 0-15,-20-1 0,-1 1 0,0-21 16,0 21-16,0 0 0,0-22 15,1 22-15,-22 0 0,0 0 0,21 21 16,-21-21-16,-21 42 31,-1 0-31,1 0 0,0 0 0,0 22 16,0-1-16,0 0 0,-1 1 16,1 20-16,0-21 0,0 1 15,0 20-15,0-20 0,-1-1 0,1 21 16,21 1-16,0-22 0,-21 22 0,21-1 15,-21 1-15,21-1 0,-21 1 16,21-1-16,-21 1 0,21-1 0,0-20 16,0 20-16,-22 1 0,22-1 0,-21 1 15,21-1-15,0-21 0,-21 22 0,0-1 16,0-20-16,0-1 16,-1 0-16,1 1 0,0-1 0,0-21 15,0 0-15,-22 1 0,1-22 0,21 0 16,-21 0-16,-1 0 0,1 0 0,0-22 15,-22 1-15,22 0 0,-1-21 16,1 21-16,-21-22 0,20 22 0,22-21 16,-21-1-16,-1 22 0,1-21 0,0 0 15,-1 20-15,-20 1 0,21 0 0</inkml:trace>
  <inkml:trace contextRef="#ctx0" brushRef="#br0" timeOffset="87623.43">1228 11663 0,'0'0'0,"0"-21"0,0 0 16,0-1-16,0-20 0,0 21 0,-43 0 15,22 0-15,0-22 0,-21 22 16,-1 0-16,1-21 0,0 20 0,-1 1 16,1 21-16,0 0 15,-1 0-15,1 0 0,0 0 0,-1 21 16,1 1-16,0-1 0,-1 21 16,1-21-16,21 22 0,-22-1 0,22 21 15,0-20-15,21-1 0,0 0 16,0 1-16,0-22 0,0 21 0,0 1 15,21-22-15,0 0 0,22-21 16,-22 0-16,21 0 0,1 0 0,-1 0 16,21 0-16,-20-21 0,-1 0 15,0-1-15,1 1 0,-1 0 0,0-21 16,1 21-16,-1-22 16,-21 22-16,0-21 0,22-1 0,-43 22 0,0-21 15,0 0-15,0 20 16,0 1-16,0-21 0,0 21 0,0 0 15,-21 21-15,-1 0 16,1 21-16,21 0 0,0 0 0,0 21 16,-21 1-16,21-1 0,0 0 15,0 22-15,0-22 0,0 22 0,0-1 16,0 1-16,21-1 0,-21 1 16,21-1-16,1 22 0,-22-22 0,21 1 15,0-1-15,0 22 0,0-21 16,0 20-16,-21-20 0,0 20 15,22-20-15,-22 21 0,0-22 16,0 1-16,0-1 0,-22-21 0,1 22 16,0-22-16,-21 1 0,21-22 15,-22 0-15,22 0 0,-21-21 0,21 0 16,-22 0-16,1 0 0,0 0 16,-1-21-16,1-21 0,0 20 0,-1-20 15,1-21-15,0 20 0,-1-41 16,22 20-16,-21 1 0,21-22 0,-1 0 15,22 22-15,0-22 0,0 0 16,22 22-16,20-22 0,-21 1 16,21 20-16,1 1 0,20-1 15,-20 1-15,20 20 0,1 1 0,-22-22 16,21 22-16,1 21 0,-1-21 16,1-1-16,-1 22 0,-20-21 0,20 21 15,-20-22-15,-22 22 0,21 0 16,-21 0-16,0 21 0,-21 21 31,0 0-31,-21 0 0,0 22 16,21-22-16,-21 0 0,0 21 0,0-21 15,21 22-15,-22-1 0,1-21 16,21 22-16,0-22 0,0 0 16,-21 0-16,21 0 0,0 0 15,0 1-15,21-22 16,0 0-16,1 0 0,-1 0 15,21-22-15,-21 1 0,0 0 0,22 0 16,-22 0-16,0 0 0,0-1 16,0 1-16,-21 0 0,0 0 0,0 0 15,0 0-15,0-1 0,-21 1 16,0 0-16,0 21 0,0-21 0,0 21 16,-1 0-16,-20 0 0,21 0 15,-21 0-15,20 21 0,1-21 0,0 21 16,0-21-1,21 21-15,21-21 16,21 0-16,-20 0 0,20 0 16,0 0-16,-21 0 0,22 0 0,-1-21 15,0 21-15,1-21 0,-1 0 0,0 21 16,1-21-16,-1 0 0,-21-1 16,22 22-16,-22-21 0,0 0 0,0 21 15,0 0-15,-21-21 0,21 21 16,-21 21-1,-21 0-15,0-21 16,21 21-16,-21 1 0,0-1 0,21 0 16,-21 0-16,21 0 0,-22-21 15,1 21-15,21 1 0,0-1 16,-21-21-16,21 21 16,21-21-1,0 0 1,-21-21-16,22 0 0,-1 21 15,-21-22-15,21 1 0,0 0 0,-21 0 16,0 0-16,0 0 0,0-1 16,0 1-16,0 0 15,-21 0-15,0 21 16,0 0-16,-1 0 0,1 0 16,0 0-16,0 21 0,0-21 15,21 21-15,-21-21 0,21 21 0,0 1 16,21-22-1,0 0-15,0 0 0,0 0 0,22 0 16,-22 0-16,21 0 0,-21 0 16,22 0-16,-22 0 0,21 0 0,0-22 15,1 22-15,20-21 0,-20 0 16,20 21-16,-21-21 0,1 21 0,-1-21 16,0 21-16,1 0 0,-22 0 0,0 0 15,0-21-15,-63 21 31,21 0-15,0 0-16,-1 0 0,22 21 16,-21-21-16,0 0 0,0 21 0,0-21 15,21 21-15,-21-21 0,-1 21 16,1 0-16,21 1 0,-21-1 0,0-21 16,21 21-16,-21 0 0,0 0 0,21 0 15,0 1-15,-22-1 0,22 0 16,22-21-1,-1 0 1,0 0-16,21 0 0,-21 0 16,1-21-16,-1 21 0,0-21 15,0-1-15,0 22 0,0-21 16,1 0-16,-1 0 0,0 21 0,-21-21 16,0 0-16,21-1 0,0 22 15,-21-21-15,0 42 31,0 1-15,0-1-16,0 0 0,0 0 0,0 0 16,0 22-16,0-22 0,0 21 15,0 0-15,0 1 0,0-1 0,0 22 16,0-22-16,0 21 0,0 1 0,0-1 16,0-20-16,0 20 0,0 1 15,0-1-15,0 1 0,0-1 0,21 22 16,-21 0-16,0-22 0,22 22 15,-22-22-15,0 22 0,0-22 16,0 1-16,0-22 0,0 22 0,0-22 16,0 0-16,0 1 0,-22-22 15,1 21-15,-21-21 0,21 1 0,0-22 16,-22 0-16,22 0 0,0-22 0,-21 1 16,20 0-16,-20-21 0,21 21 15,0-22-15,0-20 0,21-1 0,0 1 16,0-1-16,0-20 15,0-1-15,0 21 0,0-20 0,21-1 16,0 0-16,0 1 0,0 20 0,22-20 16,-22 20-16,21-21 0,0 22 15,1-1-15,-22 22 0,21-21 0,-21 20 16,22 22-16,-22-21 0,21 21 16,-21-1-16,1-20 0,-1 21 0,0 0 15,0 21-15,0-21 0,0-1 16,-21 1-16,22 0 0,-22 0 15,21 21-15</inkml:trace>
  <inkml:trace contextRef="#ctx0" brushRef="#br0" timeOffset="87908.27">3344 11091 0,'0'0'15,"-21"0"1,0 0-16,0 0 16,21 22-1,-21 20-15,21-21 0,-22 21 0,1 1 16,21-1-16,0 0 0,0 1 0,-21-1 16,21 0-16,-21 1 15,21-1-15,0 0 0,0-20 0,0-1 16,0 0-16,0 0 0,0 0 0,21-21 15,0 0 1,0 0-16,1 0 0,-1 0 0,0-21 16,0 0-16,0 21 0</inkml:trace>
  <inkml:trace contextRef="#ctx0" brushRef="#br0" timeOffset="88259.08">3471 11494 0,'21'0'0,"-42"0"0,64 0 16,-22 0 15,0 0-31,0 0 0,0-22 16,0 22-16,1 0 0,-1-21 0,0 0 15,0 21-15,21-21 0,-20 0 16,-1 0-16,0-1 0,0 1 16,-21 0-16,0 0 0,0 0 15,-21 21 1,0 0-16,0 0 0,-1 0 0,-20 21 15,21 0-15,0 0 0,-22 0 0,22 22 16,0-22-16,0 21 0,0-21 16,21 22-16,-21-22 0,21 21 15,0-21-15,0 1 0,0-1 0,0 0 16,21 0-16,0-21 16,0 0-16,0 0 0,0 0 15,1 0-15,-1 0 0,0 0 0,0 0 16,0 0-16,0 0 0,1-21 15,-1 0-15,0 21 0,-21-21 0,0-1 16</inkml:trace>
  <inkml:trace contextRef="#ctx0" brushRef="#br0" timeOffset="89079.67">5059 11642 0,'21'21'31,"-21"-42"-31,21 21 0,-21-21 0,0-1 16,0 1-16,0 0 0,21 0 0,-21-21 15,21 20-15,-21-20 0,0 0 16,22-1-16,-1 1 0,0-21 16,-21 20-16,21 1 0,0-22 0,-21 22 15,21 0-15,-21-1 0,22 1 0,-22 21 16,0 0-16,0 0 0,0-1 16,0 44-1,0-1-15,0 0 0,-22 0 0,22 0 16,-21 22-16,21-1 0,-21 0 15,21 22-15,0-22 0,0 22 0,-21-22 16,21 0-16,0 1 0,0-1 0,-21 0 16,21 1-16,0-22 15,0 21-15,0-21 0,0 0 0,21-21 16,0 22-16,21-22 0,-20 0 0,-1 0 16,21 0-16,-21 0 0,22 0 0,-1-22 15,0 22-15,-21-21 0,22 0 16,-1 0-16,0 0 0,-20 0 0,20-1 15,-21-20-15,0 21 0,22 0 0,-43-22 16,21 22-16,-21 0 0,0 0 16,0 0-16,0 42 15,-21 0 1,21 0-16,0 22 0,-22-22 16,1 0-16,21 21 0,0-21 0,0 1 15,0-1-15,0 0 0,0 0 16,0 0-16,0 0 0,21-21 15,1 0-15,-1 22 0,0-22 0,0 0 16,0 0-16,0 0 0,22 0 0,-22-22 16,0 1-16,0 21 0,22-21 0,-22 0 15,0 0-15,-21 0 0,21-1 16,-21-20-16,0 21 0,0 0 0,0-22 16,0 1-16,0 21 0,-21-21 0,0 20 15,0-20-15,-1 21 16,1 0-16,-21 21 0,21-21 0,-22 21 15,22 0-15,-21 0 0,21 0 0,-22 21 0,22-21 16,0 21-16,0 0 16,0 0-16,0 0 0,-1-21 0,22 22 15,-21-1-15,21 0 0</inkml:trace>
  <inkml:trace contextRef="#ctx0" brushRef="#br0" timeOffset="89283.55">5165 11261 0,'0'-21'16,"0"-1"0,21 22-16,0 0 0,0-21 0,0 21 15,22-21-15,-22 21 0,21-21 16,22 21-16,-22-21 0,0 0 0,22 21 15,-1-22-15,-20 22 0,20-21 0,-21 21 16,22 0-16,-22-21 0,1 0 0,-22 21 16,21 0-16</inkml:trace>
  <inkml:trace contextRef="#ctx0" brushRef="#br0" timeOffset="92399.79">8107 11324 0,'0'0'16,"-21"0"-16,-1-21 0,22 0 0,-21 0 16,0 0-16,21-1 0,-21 1 0,21 0 15,0-21-15,0 21 0,0-1 0,21 1 16,0 0-16,0 0 0,1 0 16,-1 0-16,21 21 0,-21 0 0,0 0 15,22 0-15,-22 0 0,21 21 0,-21 21 16,1-21-16,20 22 0,-21-1 15,-21 0-15,21 1 0,-21-1 0,0 0 16,0 1-16,0-22 0,0 21 0,0 0 16,0-20-16,-21-1 15,21 21-15,-21-21 0,21 0 16,-21-21-16,0 0 0,-1 0 16,22-21-1,0 0-15,-21 0 0,21-21 16,0 20-16,0 1 0,0-21 15,0 0-15,21 20 0,1-20 0,-22 0 16,21-1-16,0 1 0,0 0 16,0 21-16,0-22 0,22 22 0,-22 0 15,21 21-15,-21 0 0,22 0 0,-22 0 16,21 0-16,-21 21 16,1 0-16,20 0 0,-21 22 0,0-22 15,-21 21-15,21 1 0,-21-22 0,22 21 16,-22 0-16,0-20 0,0 20 0,0-21 15,0 0-15,0 0 0,0 1 16,0-1-16,0-42 31,0-1-31,0 1 16,0 0-16,0 0 0,0 0 0,0-22 16,0 22-16,21-21 0,0 0 0,0-1 15,0 1-15,0 0 0,22 20 16,-22-20-16,21 0 0,-21 21 15,22-1-15,-22 22 0,21 0 0,-21 0 16,1 0-16,-1 0 0,0 0 16,-21 43-16,0-22 0,21 21 0,-21 1 15,0-1-15,0 0 0,0 1 0,0-1 16,0-21-16,21 21 0,-21 1 0,0-22 16,0 0-16,21 0 0,1 0 15,-1 1-15,-21-1 0,42-21 0,-21 0 16,0 0-16,22 0 0,-22 0 0,21 0 15,1-21-15,-1 21 0,0-22 16,1 1-16,-1 0 0,0 0 0,1-21 16,-22 20-16,21-20 0,-21 21 15,0-21-15,1-1 0,-1 1 16,-21 0-16,0 20 0,0-20 0,0 0 16,-21 21-16,-1-1 0,1 1 0,0 0 15,-21 21-15,21 0 0,-22 0 0,1 0 16,0 0-16,-1 21 0,22 0 15,-21 22-15,21-22 0,-22 21 0,22 1 16,0-22-16,0 21 0,21 0 0,0 1 16,0-1-16,0-21 0,0 0 15,0 22-15,0-22 0,0 0 16,0 0-16,21-21 0,0 0 0,0 0 16,0 0-16,1 0 15,20 0-15,-21-21 0,0 21 0,22-21 16,-22 0-16,0 0 0,0-1 0,21 1 15,-20-21-15,-1 21 0,-21-22 0,21 22 16,-21-21-16,21 21 0,-21-22 16,0 22-16,0-21 0,0 21 0,0 0 15,0 42 17,-21 21-32,21-21 0,-21 22 15,21-22-15,0 21 0,0 0 0,0-20 16,0 20-16,0-21 0,0 21 15,0-20-15,21-1 0,0 0 16,0 0-16,0-21 0,1 0 0,-1 21 16,21-21-16,0 0 0,-20 0 0,20 0 15,0-21-15,1 21 0,-1-21 16,-21 0-16,21 0 0,-20-1 0,-1 1 16,21 0-16,-21 0 0,0-21 0,-21 20 15,22-20-15,-22 21 0,21-21 16,-21 20-16,0 1 0,0 0 0,0 0 15,0 0-15,-21 42 16,21 0-16,-22 0 16,22 0-16,0 22 0,0-22 15,0 0-15,0 0 0,0 22 16,0-22-16,0 0 0,0 0 16,0 0-16,22-21 0,-1 0 15,0 0-15,0 0 0,0 0 0,22 0 16,-22 0-16,21 0 0,-21-21 0,0 21 15,22-21-15,-22 0 0,0 0 0,0-1 16,0 1-16,1 0 0,-22 0 16,21-21-16,-21 20 0,0 1 0,0 0 15,0 0-15,0 0 0,-21 21 32,-1 21-32,1 0 0,21 0 0,0 0 15,-21 1-15,0 20 0,21-21 16,-21 21-16,21-20 0,0-1 0,0 0 15,0 0-15,0 0 0,0 0 16,21-42 15,0 0-31,0 0 16,0 0-16,1 0 0,-1-1 16,0 1-16,0 0 0,0-21 0,0 21 15,1-1-15,-1 1 0,0-21 16,0 21-16,0 21 0,-21-21 15,21 21-15,-21 21 16,0 0 0,0 21-16,0-21 0,0 1 15,0-1-15,0 21 0,0-21 16,0 0-16,22 1 0,-22-1 0,21 0 16,0 0-16,0-21 0,0 0 0,0 0 15,1 0-15,-1 0 0,0 0 16,21 0-16,-21 0 0,1-21 0,-1 0 15,21 21-15,-21-43 0,0 22 0,-21 0 16,22 0-16,-1-21 0,-21 20 16,21-20-16,-21 21 0,0-21 15,21-1-15,-21 1 0,21 0 0,-21-1 16,21 1-16,-21 0 0,0-1 0,0 1 16,0 0-16,0 20 0,0 1 15,0 0-15,0 0 0,0 42 16,0 0-16,0 22 15,0-22-15,0 21 0,0 0 16,-21 1-16,21-1 0,-21 0 0,21 1 16,0-22-16,-21 21 0,21 1 0,0-1 15,0 0-15,0-21 0,0 22 0,0-22 16,0 21-16,0-21 16,0 1-16,21-1 0,0 0 0,0-21 15,1 0-15,-1 21 0,0-21 0,21 0 16,-21 0-16,22 0 0,-22-21 15,21 0-15,1 21 0,-1-21 0,-21-1 16,21 1-16,-20 0 0,20 0 0,-21 0 16,0-22-16,0 22 0,1 0 0,-22 0 15,0 0-15,0 0 0,0-1 16,0 1-16,0 0 0,-22 21 0,1 0 16,0 0-16,0 0 0,0 0 0,0 0 15,-22 21-15,22-21 0,-21 21 0,21 1 16,-1-1-16,1 0 15,0 0-15,0 0 0,21 0 0,-21 1 16,21-1-16,0 0 0,0 0 0,0 0 16,0 0-16,21-21 15,0 0-15,0 0 0,0 0 0,1 0 16,-1 0-16,0 0 0,0 0 0,0 0 16,0-21-16,1 0 0,-1 0 0,0 0 15,0 0-15,0-1 0,0 1 16,-21 0-16,0 0 0,22 0 0,-22 0 15,0-1-15,21 1 0,-21 0 0,-21 21 47,-1 21-47,22 0 0,-21 1 16,21-1-16,0 0 0,0 0 0,0 0 16,0 0-16,0 1 0,0-1 15,0 0-15,0 0 0,0 0 0,21-21 16,-21 21-16,22-21 0,-1 0 0,0 0 15,0 0-15,21 0 0,-20 0 0,-1 0 16,0 0-16,21 0 0,-21-21 16,1 21-16,-1-21 0,21 0 0,-21 0 15,0 0-15,1-1 0,-1 1 16,-21 0-16,21 0 0,-21 0 0,21-22 16,-21 22-16,0 0 15,-21 42 1,21 0-1,-21 1-15,21-1 0,0 0 16,0 0-16,0 0 0,0 0 0,0 1 16,0-1-16,0 0 0,0 0 0,21 0 15,0-21-15,0 21 0,0-21 0,1 0 16,-1 0-16,0 0 0,0 0 16,0 0-16,22 0 0,-22 0 0,0-21 15,21 21-15,-21-21 0,1 0 16,-1 0-16,0 0 0,0-1 0,0 1 15,-21 0-15,21 0 0,-21 0 16,0 0-16,0-1 0,0 1 0,-21 21 31,0 0-31,0 21 16,21 1-16,-21-1 0,0 0 0,21 0 16,0 0-16,-22 0 0,22 1 0,-21-1 15,21 0-15,0 0 0,-21-21 0,21 21 16,21-42 15,0 21-31,-21-21 16,22 0-16,-1 0 0,0-1 15,-21 1-15,21 0 0,21 0 16,-20 0-16,-1 0 0,0-1 0,21 1 16,-21 0-16,1 0 0,-1 0 0,0 21 15,0 0-15,0 0 16,-21 21-16,0 0 0,0 0 15,0 0-15,0 1 0,0-1 0,-21 0 16,21 0-16,0 21 0,0-20 0,0-1 16,0 0-16,0 0 0,21 0 15,0-21-15,1 0 0,-1 0 16,0 0-16,0 0 0,0 0 0,22 0 16,-22 0-16,0 0 0,0 0 15,0-21-15,0 0 0,1 21 16,-1-21-16,-21 0 0,0-1 0,0 1 15,21 0-15,-21 0 0,0 0 0,0 0 16,0-1-16,0 1 0,0 0 16</inkml:trace>
  <inkml:trace contextRef="#ctx0" brushRef="#br0" timeOffset="92600.68">13060 10689 0,'0'0'16,"-85"0"-1,64 0-15,0 0 16,21 21-16,-21-21 47,-1 0-47,1 0 16,0 0-16,-21 0 15,21 0-15,-1 0 0,1 0 0</inkml:trace>
  <inkml:trace contextRef="#ctx0" brushRef="#br0" timeOffset="92807.56">11747 10732 0,'0'0'0,"-21"21"0,-21 0 16,63-21-1,0 0 1,22 0-16,-22 0 0,0 0 0,21 0 15,1 0-15,-22-21 0,21 21 0,-21 0 16,0 0-16,22-21 0,-22 21 0,-21-22 16,0 1-1,-21 21-15,0 0 16</inkml:trace>
  <inkml:trace contextRef="#ctx0" brushRef="#br0" timeOffset="92967.47">11112 10626 0,'-21'0'0,"42"0"0,-63 0 16,21 0-16</inkml:trace>
  <inkml:trace contextRef="#ctx0" brushRef="#br0" timeOffset="95787.43">15049 10922 0,'22'0'31,"-1"0"-31,0 0 0,0-21 0,0 21 16,22-21-16,-22 21 0,21-21 15,-21-1-15,22 22 0,-22-21 0,21 0 16,-21 21-16,0-21 0,-21 0 0,0 0 16,0-1-1,0 1-15,0 0 0,-21 0 0,0 21 16,0 0-16,-21 0 0,20 0 0,-20 0 15,0 0-15,-1 0 0,1 21 16,0-21-16,-1 21 0,22 0 0,-21 1 16,21-1-16,0 0 0,21 0 0,-22 0 15,22 0-15,0 1 0,0-1 16,22 0-16,-1-21 0,0 21 0,21-21 16,-21 0-16,22 21 0,-22-21 0,21 0 15,1 0-15,-22 0 0,21 0 16,-21 0-16,22 0 0,-22 0 0,0 0 15,-21-21 1,-21 21 0,0 0-16,-1 0 0,1 0 15,-21 21-15,21 0 0,-22 1 0,22-1 16,-21 0-16,21 0 0,-22 0 0,22 22 16,0-22-16,0 21 0,0-21 15,21 0-15,0 22 0,0-22 0,0 0 16,0 0-16,0 0 0,21-21 0,0 22 15,0-22-15,22 0 0,-1 0 16,-21 0-16,21 0 0,1 0 0,20-22 16,-20 1-16,-1 21 0,0-21 0,1 0 15,20-21-15,-21 20 16,1 1-16,-22 0 0,21-21 0,1 21 16,-22-22-16,0 1 0,0 21 0,0-22 15,0 1-15,1 0 0,-22-1 0,0 1 16,0 0-16,0-1 0,21 1 15,-21 21-15,0-21 0,0 20 0,0 1 16,0 0-16,0 42 16,0 22-1,-21-22-15,21 21 0,-22-21 0,22 22 16,0-1-16,-21 0 0,0 1 0,0-1 16,21 0-16,0-21 15,-21 22-15,21-1 0,-21 0 0,21 1 16,0-22-16,0 21 0,0-21 0,0 1 15,0-1-15,0 0 0,21 0 16,0-21-16,0 0 0,0 0 0,0 0 16,22 0-16,-22 0 0,21 0 0,1-21 15,-1 21-15,0-21 0,1 0 16,-1-1-16,0 1 0,1 0 0,-22 0 16,0 0-16,0 0 0,0-1 0,-21-20 15,0 21-15,0 0 0,0 0 0,0-1 16,0 1-16,-21 21 15,0 0-15,0 0 0,0 0 16,-1 0-16,1 0 0,0 21 16,21 1-16,0-1 0,-21 0 15,21 0-15,0 0 0,0 22 0,0-22 16,0 0-16,0 21 0,0-21 0,21 1 16,0-1-16,0 0 0,1 0 15,-1-21-15,21 21 0,-21-21 0,22 0 16,-1 0-16,0 0 0,22 0 0,-22 0 15,0 0-15,1-21 0,-1 0 0,0 21 16,-20-21-16,20 0 0,-21-1 16,0-20-16,0 21 0,1 0 0,-22 0 15,21-22-15,-21 22 0,0-21 16,0 21-16,0-1 0,0 1 16,0 0-16,0 42 31,-21 0-31,21 1 0,0-1 0,-22 0 15,22 0-15,0 0 0,0 0 16,-21 1-16,21-1 0,0 0 0,0 0 16,0 0-16,0 0 0,0 1 0,0-1 15,0-42 17,0-1-17,0 1-15,0 0 16,21 0-16,-21 0 0,22-22 15,-1 22-15,-21 0 0,21 0 0,0-21 16,-21 20-16,21 1 0,0 0 0,1 0 16,-1 0-16,0 21 15,0 21 1,-21 0-16,0 0 16,0 22-16,0-22 0,0 0 15,0 0-15,0 21 0,0-20 0,0-1 16,21 0-16,-21 0 0,0 0 15,0 0-15,21-21 0,1 0 16,-1 0 0,0 0-16,0-21 0,0 21 15,0-21-15,1 0 0,-1 0 0,-21 0 16,21-1-16,0 1 0,0 0 16,-21 0-16,21 0 0,1 0 0,-1-1 15,0 1-15,-21-21 0,21 42 0,0-21 16,-21 0-16,21 21 0,-21 21 31,0 0-31,0 0 0,0 0 16,0 0-16,0 1 0,0-1 15,0 21-15,0-21 0,0 0 16,0 1-16,0-1 0,22-21 0,-1 21 16,-21 0-16,42 0 0,-21-21 0,0 0 15,1 21-15,-1-21 0,0 0 16,21 0-16,-21 0 0,1 0 0,-1-21 15,21 0-15,-21 21 0,0-21 0,1 0 16,20 0-16,-21-1 0,0 1 16,-21 0-16,21 0 0,-21 0 0,22-22 15,-22 22-15,0 0 0,0-21 0,0 21 16,0-1-16,-22 22 16,1 0-16,0 0 15,0 0-15,0 0 0,0 22 0,-1-1 16,1 0-16,0 0 0,21 0 0,0 22 15,-21-22-15,21 0 0,0 0 16,0 0-16,0 22 0,0-22 0,21 0 16,0-21-16,0 21 0,1 0 0,-1-21 15,0 0-15,21 0 0,-21 0 0,22 0 16,-22 0-16,21 0 0,1 0 16,-22-21-16,21 0 0,-21 21 0,22-21 15,-22 0-15,21-1 0,-21 1 0,0 0 16,1 0-16,-22-21 15,0 20-15,21 1 0,-21 0 0,0 0 16,-21 42 0,-1-21-1,1 21-15,0 0 0,21 1 16,-21-1-16,21 0 0,-21 0 0,21 0 16,0 0-16,-21 1 0,21-1 0,0 0 15,0 0 1,0-42-1,0 0 1,21 0-16,-21-1 16,21 1-16,0 0 0,0 0 15,0 0-15,1 0 0,-1-22 0,0 22 16,0 0-16,0 0 0,0 0 0,-21-1 16,22 22-16,-22 22 15,0-1 1,0 0-16,0 0 0,0 0 0,0 0 15,0 1-15,0-1 0,0 0 16,0 0-16,0 0 0,0 0 0,21 1 16,0-1-16,21 0 0,-21-21 0,22 21 15,-22-21-15,21 0 0,-21 0 0,22 0 16,-1 0-16,-21 0 16,0 0-16,22-21 0,-22 0 0,0 0 15,21-1-15,-20 1 0,-1 0 0,0 0 16,-21-21-16,21 20 0,0-20 15,0 0-15,-21-1 0,22 1 0,-1-21 16,0 20-16,-21-20 0,21 20 0,0-20 16,0 21-16,-21-1 0,0 1 15,22 21-15,-22 0 0,0-1 0,-22 44 32,1-1-32,21 21 0,-21-21 0,0 22 15,-21-1-15,20 0 0,22 22 16,-21-22-16,21 0 0,-21 1 15,21-1-15,0 0 0,0 1 0,0-1 16,0-21-16,0 22 0,21-22 16,-21 0-16,21 0 0,1 0 0,-1 0 15,0-21-15,0 0 0,0 0 0,0 0 16,1 0-16,-1 0 0,0 0 16,0 0-16,21-21 0,-20 21 0,-1-21 15,0 0-15,0 21 0,0-21 0,0 0 16,1-1-16,-1 1 0,0-21 15,0 21-15,-21 0 0,0-1 0,21 1 16,-21 0-16,-21 21 31,21 21-31,-21 0 0,21 1 16,0-1-16,0 0 0,0 0 0,0 0 16,0 0-16,0 1 0,0-1 15,0 0-15,0 0 0,0 0 16,21-21-16,-21 21 15,-21-21 1,0 0-16,0 0 0,-1 0 16,1 0-16,-21 0 0</inkml:trace>
  <inkml:trace contextRef="#ctx0" brushRef="#br0" timeOffset="95976.33">18775 10859 0,'0'0'15,"0"-22"-15,21 22 16,0 0-16,0 0 16,0 0-16,22-21 0,-22 21 0,21 0 15,1 0-15,-1-21 0,0 21 16,1 0-16,20-21 0,-21 21 0,1-21 16,20 21-16,1 0 0,-1 0 0,1-21 15,20 21-15,-20 0 0,21-22 0</inkml:trace>
  <inkml:trace contextRef="#ctx0" brushRef="#br0" timeOffset="96355.61">21018 10816 0,'0'0'0,"0"-63"32,0 42-32,22-1 15,-22 44 1,0-1-1,0 0-15,-22 0 0,1 21 0,0-20 16,21-1-16,-21 0 0,0 0 0,21 0 16,0 0-16,-21 1 0,21-1 15,-22 0-15,22 0 0,22-21 47,-1-21-47,-21 0 16,21 0-16</inkml:trace>
  <inkml:trace contextRef="#ctx0" brushRef="#br0" timeOffset="96732.46">21040 10478 0,'0'-22'16,"0"44"-16,0-65 0,0 22 0,-22 21 16,1 0-16,0 0 15,21 21-15,0 0 0,0 1 16,0-1-16,0 0 15,0 0-15,21-21 16,0 21-16,1-21 0,-1 0 16,0 0-16,0 0 0,0 0 0,0-21 15,1 21-15,-1-21 0,0 0 16,0 21-16,0-21 0,0-1 0,1 1 16,-22-21-16,0 21 0,0 0 0,0-1 15,0 1-15,0-21 0,0 21 16,0 0-16,0-1 0,-22 22 15,1 0-15,0 0 0,0 0 16,21 22-16,-21-1 16,0 0-16,21 0 0,0 0 15,-22 22-15,1-22 0,21 21 0,-21-21 16,21 0-16,0 22 0,0-22 16,0 0-16,0 21 0,21-20 0,0-1 15,1 0-15,20 0 0,-21 0 0,21-21 16,1 21-16</inkml:trace>
  <inkml:trace contextRef="#ctx0" brushRef="#br0" timeOffset="97087.79">21696 10795 0,'0'0'0,"0"21"16,0 0-16,-21-21 16,-1 0-1,22 22 1,-21-22-16,0 0 47,0 0-47,21-22 15,0 1-15,0 0 16,0 0-16,0 0 0,21 0 16,0-1-16,22-20 0,-22 21 0,21-21 15,-21 20-15,22-20 0,-1 21 16,0 0-16,1 21 0,-22-21 0,21 21 15,0 0-15,-20 0 0,-1 21 16,0 0-16,-21 21 0,0-21 0,0 22 16,0-22-16,0 21 0,0 1 15,0-22-15,0 21 0,-21-21 0,0 22 16,-1-22-16,-20 0 0,21 0 0,-21 0 16,-1 0-16,1-21 0,0 22 0,-1-1 15</inkml:trace>
  <inkml:trace contextRef="#ctx0" brushRef="#br0" timeOffset="97683.86">8467 12573 0,'0'0'0,"0"-21"0,-22 0 0,22 0 15,0-1-15,-21 1 16,21 0-16,0 0 0,0 42 31,0 21-31,0-20 16,-21 20-16,21 0 0,0 1 0,0-1 15,0 0-15,-21 1 0,21 20 0,0-21 16,0 1-16,0-1 0,0-21 16,0 22-16,0-22 0,0 0 0,0 0 15,0 0-15,21-21 0,0 0 16,0 0-16</inkml:trace>
  <inkml:trace contextRef="#ctx0" brushRef="#br0" timeOffset="97911.73">8848 12679 0,'0'0'16,"0"-21"-16,0 0 0,-22 21 16,1 0-16,0 0 15,0 0-15,0 21 0,0 21 0,-1-21 16,1 0-16,-21 22 0,21-22 16,0 21-16,-1-21 0,1 22 0,0-22 15,0 0-15,0 21 0,0-20 16,21-1-16,0 0 15,0 0-15,0-42 16,21 0 0,-21 0-16,21-1 0,0 1 0</inkml:trace>
  <inkml:trace contextRef="#ctx0" brushRef="#br0" timeOffset="98099.63">8678 12637 0,'0'0'0,"21"-22"0,1 1 15,-22 0-15,21 21 16,0 0-16,-21 21 0,0 0 15,0 1-15,21-1 0,-21 0 0,21 21 16,-21-21-16,0 22 0,0-22 16,21 21-16,1-21 0,-22 1 0,21 20 15,0-21-15,0 0 0,0 0 16,0-21-16,1 0 0,-1 0 16,0 0-16,0 0 0,0-21 0,0 0 15,1 0-15,-1 0 0,0 0 0</inkml:trace>
  <inkml:trace contextRef="#ctx0" brushRef="#br0" timeOffset="98307.5">9207 12340 0,'0'0'0,"0"-42"15,0 21-15,-21 21 16,0 0-16,0 21 16,0 0-16,21 21 0,0-20 0,-21 20 15,-1 0-15,1 1 0,21-1 16,-21 0-16,0 1 0,0-1 0,21 0 15,-21 1-15,-1-1 0,22 0 0,-21-21 16,21 22-16,0-22 0,0 0 16,0 0-16,43-21 15,-22 0-15,0 0 0,0-21 0,0 0 16</inkml:trace>
  <inkml:trace contextRef="#ctx0" brushRef="#br0" timeOffset="98683.29">9313 12721 0,'21'21'31,"1"-21"-31,-1 0 0,0 0 16,0 0-16,0 0 0,0-21 16,1 21-16,-1-21 0,0 0 15,0 21-15,21-21 0,-42 0 0,22-1 16,-1 1-16,-21 0 15,0 0-15,0 0 0,0 0 0,-21-1 16,-1 22-16,1 0 16,0 0-16,0 0 0,0 22 15,0-1-15,-1-21 0,1 42 0,0-21 16,21 0-16,-21 22 0,21-22 16,-21 21-16,21 1 0,0-22 0,0 21 15,0 0-15,0-20 0,0-1 0,21 0 16,0 0-16,0 0 0,0 0 15,1-21-15,-1 0 0,21 0 0,-21 0 16,22 0-16,-1-21 0,0 0 0,1 21 16,-1-21-16,0 0 0,1-22 15,-1 22-15,-21-21 0,21 21 16,-20-22-16</inkml:trace>
  <inkml:trace contextRef="#ctx0" brushRef="#br0" timeOffset="99092.05">10139 12192 0,'0'0'0,"0"-21"0,0 0 15,0 0-15,-21 42 16,-1 0-16,22 0 16,-21 21-16,21 1 0,-21-22 0,21 21 15,0 1-15,-21 20 0,21-21 0,0 1 16,-21-1-16,21-21 0,0 22 16,0-1-16,0 0 0,0-21 15,21 22-15,0-22 0,0 0 0,0-21 16,1 0-16,-1 0 0,0 0 0,21 0 15,-21 0-15,22-21 0,-22 0 16,21 0-16,1-1 0,-22 1 0,21-21 16,0 21-16,1-22 0,-22 1 0,21 0 15,-21-1-15,22-20 0,-22 21 16,0-22-16,-21 22 0,0-22 0,21 22 16,-21 0-16,0-1 0,0 22 0,0 0 15,-21 42 1,0 0-16,0 0 0,0 22 0,-1-1 15,22 0-15,-21 1 0,21-1 16,-21 0-16,21 22 0,0-22 0,0-21 16,0 22-16,0-1 0,0-21 15,0 22-15,0-22 0,0 0 0,21 0 16,0-21-16,1 21 0,-1-21 0,0 0 16,0 0-16,0 0 0,0 0 15,22-21-15</inkml:trace>
  <inkml:trace contextRef="#ctx0" brushRef="#br0" timeOffset="100676.15">13377 12192 0,'0'0'15,"0"-21"-15,0-21 0,0 20 0,-21 1 16,21-21-16,0 21 0,-21-22 0,21 22 16,0 0-16,0 0 0,-21 0 0,0 21 15,-1 0-15,1 0 16,0 21-16,0 0 16,0 21-16,0-20 0,21 20 0,-22 21 15,1-20-15,0-1 0,0 0 16,0 22-16,0-22 0,21 1 15,-22-1-15,1 0 0,0 1 0,21-1 16,0-21-16,0 21 0,0 1 16,0-22-16,0 0 0,0 0 0,21 0 15,0 1-15,1-22 0,20 0 0,-21 0 16,21 0-16,1 0 0,-1 0 16,0-22-16,1 1 0,-1 21 0,0-21 15,1-21-15,-22 21 0,21-1 0,1 1 16,-22-21-16,21 21 0,-21-22 0,0 1 15,-21 0-15,0-1 0,0 1 16,0-21-16,0 20 0,0-20 0,0 20 16,0-20-16,0 21 0,-21-1 0,0 22 15,0-21-15,0 21 16,21-1-16,-43 22 0,22 0 0,0 0 16,0 0-16,0 0 0,-22 22 0,22-1 15,-21 21-15,21 0 0,0 1 16,-1-1-16,1 22 0,0-22 0,21 0 15,0 1-15,0 20 0,0-42 0,0 22 16,0-1-16,21-21 0,0 21 16,1-20-16,-1-1 0,21 0 0,-21-21 15,22 21-15,-1-21 0,0 21 0,1-21 16,-1 0-16,0 0 0,1 0 16,-1-21-16,21 0 0,-20 21 0,20-21 15,-20 0-15,-1-1 0,0 1 16,1 0-16,-1 0 0,-21 0 0,0-22 15,0 22-15,-21 0 0,22 0 16,-22 0-16,0 0 0,-22 21 16,1 0-1,0 21-15,0 0 0,21 0 16,-21 0-16,21 0 0,-21 1 0,21 20 16,0-21-16,0 0 0,0 0 0,0 1 15,0-1-15,0 0 0,0 0 16,21 0-16,0-21 0,0 21 15,0-21-15,0 22 0,22-22 0,-22 0 16,21 0-16,1 0 0,-1 0 16,0 0-16,1 0 0,-1 0 0,0 0 15,1-22-15,-1 1 0,0 21 0,1-21 16,-1 0-16,0 0 0,1 21 0,-22-21 16,0-22-16,21 22 0,-21 0 15,-21 0-15,0 0 0,0-1 0,0-20 16,0 21-16,0 0 0,-21 21 15,0 0-15,0 0 0,0 0 16,-22 0-16,1 21 0,21 0 0,-21-21 16,20 21-16,-20 0 0,0 1 15,21-1-15,-1-21 0,1 21 16,0 0-16,0 0 0,21 0 16,0 1-16,21-22 15,0 0-15,0 0 0,22 0 16,-22 0-16,0 0 0,21 0 15,-20 0-15,-1-22 0,21 22 0,-21-21 16,0 0-16,1 21 0,-1-21 0,0 21 16,0-21-16,-21 0 0,21-1 15,-21 44 32,0-1-47,-21 21 0,21-21 16,-21 0-16,0 22 0,21-1 0,0 0 15,-21 1-15,-1 20 0,22 1 0,-21-22 16,21 43-16,0-22 0,-21 1 16,21 20-16,-21-20 0,21 21 0,0-1 15,-21 1-15,21 0 0,0-1 0,0 1 16,0 0-16,0-1 0,0 1 16,-21 0-16,21-1 0,-22-20 15,22 20-15,-21-20 0,21-1 0,-21 1 0,0-1 16,0-20-16,0-1 0,-1 0 15,1-20-15,0 20 0,-21-42 0,21 21 16,-22-21-16,22 0 0,-21 0 16,-1-21-16,22 0 0,-21 0 0,0-22 15,-1 1-15,-20-22 0,42 22 0,-22-43 16,1 22-16,21-22 0,0 1 16,21-1-16,0 0 0,0-21 0,0 1 15,21-1-15,0 21 0,21-21 0,1 22 16,-1-22-16,0 21 0,22 0 0,-1 22 15,1-1-15,-1-20 0,1 41 16,-1-20-16,-20 21 0,20-1 0,1 1 16,-22 0-16,21 20 0,-20-20 15,20 21-15,-20-21 0</inkml:trace>
  <inkml:trace contextRef="#ctx0" brushRef="#br0" timeOffset="101637.6">15452 12319 0,'105'-42'16,"-401"148"-1,487-170-15,-86 1 0,-105 41 0,22 22 0,-22-21 0,0 0 16,0 0-16,0 0 0,0 0 16,-22-1-16,1 22 0,0-21 0,0 21 15,0 0-15,-22 0 0,22 0 0,0 0 16,-21 21-16,21 1 0,-1 20 16,-20-21-16,21 21 0,0 1 15,0-22-15,-1 21 0,22-21 0,0 22 16,0-22-16,0 0 0,0 0 15,0 0-15,0 1 0,0-1 16,22-21-16,-1 0 0,0 0 0,0 0 16,21 0-16,-20 0 0,-1-21 15,21 21-15,-21-22 0,0 1 0,1 21 16,-1-21-16,0 0 0,0 0 0,0-22 16,-21 22-16,21 0 0,-21-21 15,0 21-15,0-1 0,0 1 16,0 42-1,0 1 1,0-1-16,0 0 0,-21 0 0,21 0 16,0 0-16,0 1 0,0-1 0,0 0 15,0 0-15,0 0 0,0 0 16,21-21-16,1 0 0,-1 22 0,21-22 16,-21 0-16,0 0 0,1 0 15,-1 0-15,21-22 0,-21 1 0,22 21 16,-22-21-16,0 0 0,21 0 15,-21 0-15,1-1 0,-1-20 0,0 21 16,-21 0-16,0 0 0,21-1 0,-21 1 16,0 0-16,0 42 31,-21 0-31,0 1 0,21-1 0,-21 0 16,-1 0-16,22 0 0,-21 0 15,21 1-15,0-1 0,0 0 0,-21 0 16,21 0-16,21-21 31,0 0-31,1-21 16,-1 0-16,0 21 0,-21-21 0,21 0 15,0-1-15,-21 1 0,21 0 16,-21 0-16,22-21 0,-1 20 16,-21 1-16,0 0 0,21 21 0,0 0 15,0 21 1,-21 0-16,0 1 15,0-1-15,0 0 0,0 0 0,0 0 16,0 0-16,0 1 0,0-1 16,21-21-16,-21 21 0,22 0 0,-1-21 15,0 0-15,0 0 0,0 0 0,0 0 16,22 0-16,-1 0 0,-21 0 0,22 0 16,-1-21-16,-21 21 0,21-21 15,1 0-15,-22-1 0,0 1 0,21 0 16,-42 0-16,22 0 0,-1 0 0,-21-1 15,21 1-15,-21 0 16,0 42 0,-21 0-16,0 1 0,-1-1 15,22 0-15,-21 21 0,0-21 16,21 22-16,-21-22 0,21 0 0,0 0 16,0 0-16,0 1 0,0-1 0,0 0 15,0 0 1,21-21-1,0-21-15</inkml:trace>
  <inkml:trace contextRef="#ctx0" brushRef="#br0" timeOffset="101811.5">16743 12044 0,'0'0'0,"0"-21"0,0 0 16,0-1-16,0 1 0,-21 21 15,-1 0 1,22 21 0,22 1-1,-1-22-15,0 21 0,0 0 16</inkml:trace>
  <inkml:trace contextRef="#ctx0" brushRef="#br0" timeOffset="102283.23">17018 12234 0,'0'0'0,"21"-21"15,0 21-15,-21 21 16,0 1 0,0-1-16,0 0 0,0 0 15,-21 21-15,0-20 0,0-1 16,0 0-16,-22 0 0,22 21 15,-21-20-15,-1-1 0,1 0 0,0 0 16,21 0-16,-22 0 0,1 22 0,21-43 16,0 21-16,21 0 0,0 0 15,0 0-15,0 1 0,21-1 16,0 0-16,21 0 0,-21 0 0,22 0 16,-1 1-16,-21 20 0,22-21 15,-1 0-15,-21 22 0,21-1 0,-20 0 16,20-21-16,-21 22 0,0-1 0,0 0 15,1 1-15,-22-22 0,0 21 0,0 1 16,-22-1-16,1 0 0,0 1 16,-21-22-16,-1 21 0,1-21 15,-21 22-15,-1-22 0,1 0 0,-1 21 16,1-42-16,-22 21 0,21 1 0,-20-22 16,20 0-16,1 0 0,-1 0 15,1-22-15,20 1 0,1 0 0,21 0 16,0-21-16,21-1 0,0 1 0,0 0 15,21-22-15,21 1 0,1-1 16,-1 1-16,21-1 0,1 1 0,-1-1 16,22 1-16,-21-1 0</inkml:trace>
  <inkml:trace contextRef="#ctx0" brushRef="#br0" timeOffset="102935.85">17039 12573 0,'0'0'0,"21"-21"15,85-85 1,-106 85-16,0 0 15,21 0-15,-21-1 0,0 1 0,0 0 16,0 0-16,0 0 16,-21 21-16,0 0 15,0 0-15,0 21 0,-1 0 0,1 0 16,0-21-16,0 21 0,0 1 0,0-1 16,21 0-16,0 21 0,0-21 15,0 1-15,0-1 0,0 0 16,21 0-16,0-21 15,0 21-15,21-21 0,-20 0 0,20 0 16,0 0-16,1 0 0,20-21 16,-21 0-16,22 21 0,-22-21 0,22 0 15,-22-1-15,0 1 0,1 0 0,-1 0 16,0-21-16,-20 20 0,-1-20 16,0 21-16,-21 0 0,21 0 0,-21-1 15,0 1-15,0 0 0,-21 21 16,0 0-16,-22 0 0,22 21 15,0 0-15,-21-21 0,21 22 0,-22 20 16,22-21-16,-21 0 0,21 0 0,-1 22 16,1-22-16,21 0 0,0 0 15,0 0-15,0 1 0,0-1 16,21-21-16,1 0 16,-1 0-16,21 0 0,-21 0 15,0 0-15,1-21 0,-1-1 16,0 1-16,21 21 0,-21-42 0,1 21 15,-1 0-15,0-22 0,-21 1 0,21 0 16,0-1-16,-21-20 0,0 20 16,21-20-16,1 21 0,-22-22 0,21 22 15,-21 21-15,0-22 0,0 22 0,-21 21 32,-1 21-32,1 22 0,0-22 0,0 21 15,21 0-15,-21 1 0,21-1 16,-21 0-16,21 1 0,0-1 0,0 0 15,0 1-15,0-1 0,0 0 16,0-20-16,0-1 0,0 0 0,0 0 16,21 0-16,-21 0 0,21-21 0,0 0 15,0 0-15,0 0 16,1 0-16</inkml:trace>
  <inkml:trace contextRef="#ctx0" brushRef="#br0" timeOffset="103555.51">19092 11959 0,'0'0'0,"0"-21"0,0 0 16,0 42-1,-21 0-15,0 0 0,0 22 16,0-22-16,-1 21 0,1 1 0,0-1 15,0 0-15,0 1 0,-22-1 0,22 0 16,0-21-16,21 22 0,0-22 16,-21 0-16,21 0 0,0 0 0,21-21 31,0 0-31,0 0 0,22-21 16,-22 21-16,0-21 15,0 0-15,0 0 0,1 0 0,-1-1 16,0 1-16,21-21 0,-21 21 0,1-22 15,-1 1-15,21 21 0,-21-21 16,-21 20-16,21 22 0,1 0 16,-22 22-1,0-1-15,0 0 0,0 0 16,0 21-16,0-20 0,0-1 0,0 0 16,0 0-16,0 0 0,21 0 0,0 1 15,0-1-15,21-21 16,-20 21-16,20-21 0,0 0 0,1 0 15,-1 0-15,0 0 0,1 0 0,-1-21 16,-21 21-16,21-21 0,-20-1 0,-1 1 16,0 0-16,0-21 0,-21-1 15,0 1-15,0 0 0,0-1 0,0-20 16,0 21-16,0-22 0,0 22 0,0 21 16,-21-22-16,0 22 0,0 0 15,-1 21-15,1 0 0,-21 0 0,21 0 16,-22 21-16,22 0 0,-21 0 15,21 1-15,0 20 0,-1 0 16,1 1-16,21-22 0,0 21 0,0 0 16,21 1-16,1-22 0,20 0 0,0 21 15,1-20-15,-1-22 0,21 21 16</inkml:trace>
  <inkml:trace contextRef="#ctx0" brushRef="#br0" timeOffset="104611.38">20553 12023 0,'0'0'0,"0"-43"0,0 22 0,0 0 0,0 0 16,-21 0-16,-22 21 15,22 0-15,0 21 0,-21-21 16,20 21-16,-20 21 0,21-20 0,-21 20 16,20-21-16,1 21 0,0 1 0,0-22 15,0 21-15,21-21 0,-21 1 16,21-1-16,0 0 0,0 0 0,0 0 15,21-21-15,0 21 0,0-21 16,0 0-16,22 0 16,-22 0-16,0-21 0,0 0 0,0 21 15,0-21-15,1 0 0,-1 0 0,0-1 16,-21 1-16,0-21 0,21 21 16,-21-22-16,21 22 0,-21-21 15,0 21-15,0 0 0,0 42 31,0 0-31,-21 21 16,21-21-16,0 1 0,0-1 0,0 0 16,0 0-16,0 0 0,0 0 0,0 1 15,0-1-15,21-21 0,-21 21 16,21-21-16,1 0 0,-1 0 0,0 0 16,0 0-16,21 0 0,-20 0 0,-1 0 15,0 0-15,21 0 0,-21-21 16,1 21-16,-1-21 0,0-1 15,0 1-15,21 0 0,-20 0 0,-1 0 16,-21 0-16,21-1 0,-21 1 16,21 21-16,-21-21 0,-21 42 31,0 0-31,0 1 0,-1-1 16,22 0-16,-21 0 0,0 0 15,21 0-15,0 1 0,0-1 0,0 0 16,21-21-16,22 0 15,-22 21-15,21-21 0,-21 0 0,22 0 16,-1 0-16,-21 0 0,21 0 16,-20-21-16,20 21 0,-21-21 15,0 0-15,0-1 0,22 1 0,-22 0 0,0 0 16,-21 0-16,21-22 0,0 22 16,1-21-16,-22 21 0,0 0 15,0-1-15,0 1 0,21 21 0,-21 21 31,0 1-31,-21-1 16,21 0-16,-22 21 0,1-21 0,21 22 16,-21-1-16,0 0 0,21-20 0,-21 20 15,0 0-15,-1 1 0,22 20 16,-21-21-16,0 1 0,0 20 16,21 1-16,-21-1 0,0 22 0,21-22 0,-22 22 15,22-21-15,0 20 0,0 1 0,0-22 16,-21 22-16,21 0 15,0-1-15,-21 1 0,21-21 0,0 20 16,0 1-16,-21-22 0,0 22 0,0-21 16,21-1-16,-22 1 0,1-1 15,0 1-15,0-22 0,0 21 16,-22-20-16,22-22 0,0 0 0,-21 0 0,21 0 16,-1-21-16,1 0 0,21-21 0,-21 0 15,21 0-15,-21-21 0,21-1 16,-21 1-16,21 0 0,0-1 15,0-20-15,0-1 0,0-20 0,0 20 16,0-21-16,21 22 0,0-22 0,21 1 16,1-1-16,-22 21 0,21-20 15,1 20-15,-1 1 0,0-1 0,1 1 16,-1-1-16,0 1 0,1 20 0,-22 1 16,21-21-16,0 20 0,1 22 15,-22-21-15,21 21 0,1-1 0,-22 1 16,21 0-16,-21 0 0</inkml:trace>
  <inkml:trace contextRef="#ctx0" brushRef="#br0" timeOffset="104820.29">22056 12700 0,'0'21'31,"0"0"-16,0 1 1,0-1 15,-22-21-15</inkml:trace>
  <inkml:trace contextRef="#ctx0" brushRef="#br0" timeOffset="117624.14">17695 6075 0,'0'21'63,"-21"-21"-32,0 0-31,0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35:14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572 0,'-21'0'31,"21"-22"1,0 1-17,0 0-15,0 0 31,0 0 16,0 0 0,0-1-31,21 22-16,0 0 15,1 0-15,-22-21 0,21 21 16,0 0-16,0 0 0,21 0 0,-20 0 16,-1 0-16,21 0 0,-21 21 15,0 1-15,1-1 0,-1 0 0,0 21 16,-21-21-16,21 1 0,-21 20 16,0 0-16,0-21 0,-42 22 0,21-1 15,-22 0-15,1-20 0,0 20 16,-1 0-16,1-21 0,0 22 15,-1-22-15,1 0 0,21-21 16,-22 21-16,22-21 0,0 0 16,21-21-1,0 0 1,0 0-16,21 0 0,0 21 16,1-22-16,20 1 0,-21 21 15,21 0-15,1-21 0,-1 21 16,0 0-16,-20 0 0,20 0 0,0 21 15,1 0-15,-22 1 0,21-1 16,-21 0-16,0 0 0,1 21 0,-22-20 16,0 20-16,0-21 15,0 0-15,-22 22 0,1-22 0,-21 0 16,21 21-16,-22-21 0,1 1 16,-21-22-16,20 21 0,1 0 0,-22-21 15,22 0-15,0 0 0,-1 0 16,1 0-16,0 0 0,21 0 15,-22 0-15,22 0 0,0-21 0,0 0 16,0 21-16,21-22 0,0 1 16,0 0-16,0 0 15,21 0-15,0 0 16,0-1-16,0 1 0,22 0 16</inkml:trace>
  <inkml:trace contextRef="#ctx0" brushRef="#br0" timeOffset="971.21">1566 572 0,'0'0'0,"0"-22"0,0 1 16,21 21 0,-21 21 15,0 1-31,0-1 0,22 21 16,-22 0-16,21 22 0,-21-1 15,0 1-15,21-1 0,-21 1 16,0 21-16,0-22 0,0 1 0,0-1 15,0 1-15,0-22 0,0 21 16,-21 1-16,0-22 0,21 22 0,-22-22 16,1 0-16,21-20 0,0 20 15,0-21-15,-21 0 0,21-63 32,0 21-32,0 0 15,21-22-15,-21 1 16,0 0-16,21-1 0,1-20 0,-1 20 15,-21-20-15,0-1 0,21 1 16,-21-22-16,21 1 0,-21-1 0,0 0 16,0 22-16,0-22 0,0 22 15,0-1-15,0 1 0,0 20 0,0 1 16,0 0-16,-21 20 0,0 22 16,0 0-16,-1 0 0,1 0 15,0 43-15,-21-22 0,21 21 0,-1 22 16,-20-22-16,21 22 15,-21-1-15,20 22 0,-20-22 0,21 1 16,-21-1-16,-1 1 0,22-1 16,-21 1-16,21-22 0,-22 0 0,22-20 15,0 20-15,0-21 0,0 0 16,-1-21 0,22-21-1,0 0-15,0 0 0,0-22 16,0 22-16,22-21 0,-22 0 0,0-1 15,21-20-15,0 20 0,0-20 16,0 21-16,0 20 0,1-20 0,-1 42 16,21 0-16,-21 0 15,22 21-15,-1 0 0,-21 1 0,21 20 16,1 0-16,-1-21 0,-21 22 16,22-1-16,-1-21 0,0 0 0,-21 1 15,22-1-15,-1 0 0,-21 0 16,22-21-16,-1 0 0,-21 0 15,21 0-15,-20 0 0,-1 0 0,21-21 16,-21 0-16,0 21 0,-21-21 16,0-1-16,22 1 0,-22 0 0,0 0 15,0-21-15</inkml:trace>
  <inkml:trace contextRef="#ctx0" brushRef="#br0" timeOffset="1700.31">4212 614 0,'-21'-21'16,"42"42"-16,-42-85 0,21 43 0,0 0 16,0-21-16,0 21 0,0-1 0,0 1 15,0-21-15,0 21 0,0 0 0,0-1 16,0 44-1,0-1-15,0 0 0,0 21 16,0 1-16,0-1 0,0 0 16,0 22-16,0-1 0,0 1 15,0 20-15,-21-20 0,0-1 16,-1 1-16,-20-1 0,21 1 0,-21-1 16,20-20-16,1-1 0,-21 0 15,21-20-15,0 20 0,-1-21 0,22 0 16,0-42-1,0 0 1,22 0-16,-1 0 0,0-1 0,0-20 16,0 0-16,0-22 0,22 22 15,-22-22-15,0 1 0,0-1 0,0 1 16,1-22-16,-1 22 0,-21-1 16,0 1-16,21-22 0,-21 22 15,0 20-15,0-20 0,0 20 16,0 1-16,0 21 0,0 0 0,21 42 15,-21 21 1,0-21-16,21 43 0,0-22 0,-21 22 16,0-22-16,22 22 0,-1-1 15,-21 1-15,0 20 0,0-20 0,0-1 16,0-20-16,0 20 0,0-21 16,0 1-16,0-1 0,0 0 0,0-20 15,0 20-15,0-21 0,0 0 16,0 0-16,0-42 31,-21 0-15</inkml:trace>
  <inkml:trace contextRef="#ctx0" brushRef="#br0" timeOffset="1879.21">3852 1080 0,'43'0'15,"-22"0"1,0 0-16,0 0 16,21 0-16,-20 0 0,-1 0 15,21-22-15,-21 22 0,22-21 0,-1 0 16,0 21-16,1-21 0,-22 21 16,21-21-16,0 0 0</inkml:trace>
  <inkml:trace contextRef="#ctx0" brushRef="#br0" timeOffset="2455.51">4953 868 0,'0'0'0,"0"-21"16,0-22 0,0 22-16,0 0 0,0 0 15,-21 0-15,0 21 0,-1-21 16,1-1-16,0 1 0,21 0 0,-21 21 15,0 0-15,0 0 0,-1 0 16,1 0-16,0 0 0,0 21 0,-21 0 16,20 22-16,1-1 0,0 0 15,0 1-15,0 20 0,0-20 0,-1 20 16,1-21-16,0 1 0,21-1 16,0 0-16,-21-20 0,21 20 0,0-21 15,0 0-15,0 0 0,21-21 16,0 0-16,0 0 15,1 0-15,20-21 0,0 21 16,-21-21-16,22 0 0,-1-21 16,0 20-16,1-20 0,-1 0 0,0-1 15,1-20-15,-1 21 0,0-22 16,-20 1-16,-1-1 0,0 1 0,0-1 16,0 22-16,-21-22 0,0 1 15,0-1-15,0 22 0,0 0 0,0-1 16,0 1-16,-21 21 0,0 0 15,0 21-15,0 0 0,21 21 16,0 21-16,-22 0 0,1 1 0,21 20 16,-21-20-16,21 20 15,0 1-15,0-1 0,-21 1 0,21-1 16,-21-21-16,21 22 0,0-22 16,0 22-16,0-22 0,0-21 0,0 22 15,0-22-15,0 21 0,0-21 16,21 0-16,0-21 0,0 0 15,0 0-15,1 0 16,-1 0-16,0-21 0,0 21 0,0-21 16,0 0-16</inkml:trace>
  <inkml:trace contextRef="#ctx0" brushRef="#br0" timeOffset="2843.32">5292 868 0,'0'0'0,"0"-21"0,0 0 15,21 21 17,0 0-17,-21 21-15,21-21 0,0 21 16,-21 0-16,21 0 0,-21 0 16,22 22-16,-22-22 0,21 0 0,-21 0 15,0 22-15,0-22 0,0 0 16,0 0-16,0 0 0,0 0 15,0 1-15,0-1 0,-21-21 0,21-21 47,0-1-47,21-20 16,-21 21-16,21 0 0,0-22 0,0 22 16,-21-21-16,21 0 0,1-1 15,-1 1-15,0 0 0,0 20 0,0-20 16,0 21-16,1 0 0,-1 0 0,0-1 15,0 22 1,-21 22-16,0-1 16,0 0-1,0 0-15</inkml:trace>
  <inkml:trace contextRef="#ctx0" brushRef="#br0" timeOffset="3420.09">6202 1101 0,'0'0'0,"0"-21"0,21 21 0,0-22 15,0 22-15,-21-21 0,0 0 0,0 0 16,21 0-16,-21 0 0,0-1 16,0 1-16,0-21 0,0 21 15,0 0-15,0-22 0,0 22 0,-21 0 16,0 0-16,0 0 0,0-1 15,0 22-15,-1 0 0,1 0 0,0 0 16,0 0-16,0 22 0,-22-1 16,22 0-16,-21 21 0,21 1 0,0-1 15,-22 0-15,22 1 0,0-1 16,0 0-16,21-21 0,0 22 0,0-1 16,0-21-16,0 0 0,0 1 0,0-1 15,21-21-15,0 0 0,0 0 16,0 0-16,22 0 0,-22 0 15,0 0-15,21 0 0,-20-21 16,20-1-16,-21 1 0,0 0 0,22 0 16,-22 0-16,0-22 0,0 22 0,-21-21 15,21 21-15,-21-22 0,21 1 16,-21 0-16,0 21 0,0-22 0,0 22 16,0 0-16,0 0 0,-21 42 31,21 21-31,-21-21 15,21 22-15,0-22 0,0 21 0,0-21 16,0 22-16,0-1 0,0-21 16,0 22-16,0-22 0,0 0 15,0 0-15,0 0 0,0 0 0,21-21 16,0 22-16,1-22 16,-1 0-16,21 0 0,-21 0 0,0-22 15,22 1-15,-22 21 0,21-21 16,1 0-16,-22 0 0,21 0 0,-21-22 15</inkml:trace>
  <inkml:trace contextRef="#ctx0" brushRef="#br0" timeOffset="3851.84">6773 783 0,'0'0'0,"0"-21"0,0 0 15,0 0-15,0 42 16,-21 0 0,21 0-16,-21 0 15,21 1-15,-21 20 0,21-21 0,0 21 16,0-20-16,0 20 0,-21-21 15,21 21-15,-22-20 0,22-1 0,0 0 16,0 0-16,0 0 0,-21 0 16,0-21-1,21-21 17,0 0-32,0 0 0,0 0 0,0 0 15,0-1-15,0 1 0,0-21 16,21 0-16,0 20 0,1-20 0,-1 0 15,0-1-15,21 22 0,1-21 16,-22 21-16,21 0 0,0 21 16,1 0-16,-1 0 0,0 0 0,1 0 15,-22 21-15,21 0 0,-21 0 16,1 0-16,-1 22 0,0-22 0,-21 21 16,0-21-16,0 22 0,0-22 0,0 21 15,0-21-15,0 22 0,-21-22 16,21 0-16,-21 0 0,-1 0 0,1-21 15,21 21-15,0 1 0,0-44 32,21 1-17,1 0-15,-1 0 0</inkml:trace>
  <inkml:trace contextRef="#ctx0" brushRef="#br0" timeOffset="4115.2">7641 445 0,'0'0'0,"-21"0"31,21 21-31,-21 0 0,0 21 16,21-21-16,0 22 0,0-22 16,-22 21-16,22 1 0,-21 20 15,21-21-15,0 1 0,0-1 0,0 0 16,0 1-16,-21-22 0,21 21 0,0-21 15,0 22-15,0-22 0,0 0 16,0 0-16,21 0 0,0-21 16,1 0-16,-1 0 15,0 0-15,0-21 0,0 0 16,0 0-16,1 21 0</inkml:trace>
  <inkml:trace contextRef="#ctx0" brushRef="#br0" timeOffset="4316.09">7429 783 0,'0'0'15,"0"21"-15,22-21 32,-1 0-32,21 0 0,-21 0 15,22 0-15,-22 0 0,21-21 0,0 21 16,1 0-16,-22-21 0,21 0 0,-21 21 15,1 0-15,-1-21 0,0 21 16</inkml:trace>
  <inkml:trace contextRef="#ctx0" brushRef="#br0" timeOffset="5032.75">8445 1058 0,'0'-21'31,"22"0"-15,-1 21-16,0-21 15,0 0-15,0 21 0,0-21 0,1-1 16,-1 1-16,-21 0 0,0-21 16,21 21-16,-21-1 0,0 1 0,0-21 15,0 21-15,0 0 0,-21-1 0,0 22 16,-1-21-16,1 21 0,-21 0 15,21 0-15,0 0 0,-1 0 16,-20 21-16,21 1 0,-21-1 16,20 0-16,-20 21 0,21 1 0,-21-1 15,20 0-15,-20 1 0,21-22 0,0 21 16,0 0-16,21 1 0,0-22 16,0 0-16,0 0 0,0 0 0,0 1 15,21-22-15,0 0 0,0 0 16,21 0-16,-20 0 0,20 0 0,-21 0 15,21 0-15,-20-22 0,-1 1 16,21 0-16,-21 0 0,22 0 0,-22 0 16,0-22-16,21 22 0,-21-21 0,1-1 15,-1 1-15,0 0 16,-21-1-16,21 22 0,-21-21 0,21 21 16,-21-22-16,0 22 0,0 42 31,0 1-31,0 20 15,0-21-15,0 21 0,-21 1 16,21-1-16,-21-21 0,21 22 0,0-1 16,-21 0-16,21-21 0,0 22 15,0-22-15,0 0 0,0 0 0,0 0 16,21-21-16,0 0 0,0 22 0,0-22 16,22 0-16,-1 0 0,0 0 15,1-22-15,20 1 0,-20 0 16,-1 21-16</inkml:trace>
  <inkml:trace contextRef="#ctx0" brushRef="#br0" timeOffset="5628.02">9504 762 0,'0'0'15,"0"-42"-15,0 21 0,0-1 0,0 1 0,0-21 16,0 21-16,-21 21 0,-1-21 16,1 21-16,0 0 0,0 0 0,0 0 15,0 0-15,-22 21 0,22-21 0,-21 21 16,21 0-16,-22 0 0,22 22 15,0-1-15,-21-21 0,20 21 16,1 1-16,0-1 0,21-21 16,0 22-16,0-22 0,0 21 0,0-21 15,0 0-15,0 1 0,21-22 0,0 21 16,22-21-16,-22 0 0,21 0 16,1 0-16,-22 0 0,21-21 0,0-1 15,-20 22-15,20-21 0,-21 0 16,21 0-16,-20-21 0,-1 20 0,0 1 15,0-21-15,0 21 0,-21-22 16,0 22-16,21-21 0,-21 21 0,0 0 16,0-1-16,0 1 15,0 42 1,0 1 0,-21-1-16,21 21 0,0-21 0,0 22 15,-21-1-15,21 0 0,-21 22 16,21-22-16,-21 22 0,21-22 0,0 21 15,0 1-15,0-1 0,0 1 16,-21-1-16,21 1 0,0 21 0,0-1 16,0-20-16,0 20 0,0-20 0,0 21 15,0-22-15,0 1 0,0-1 16,0 1-16,0-22 0,-22 21 0,22-20 16,-21-1-16,0-21 0,21 22 15,-21-43-15,0 21 0,0-21 0,-1 0 16,1 0-16,0-21 15,-21 21-15,21-22 0,-1-20 0,1 21 16,-21 0-16,21-22 0,0 1 0,-1 21 16,1-21-16,0-1 0,0 1 15,21-22-15,0 22 0,0-21 0,0-1 16,0 1-16,21-1 0,0 1 0,0-22 16,22 21-16</inkml:trace>
  <inkml:trace contextRef="#ctx0" brushRef="#br0" timeOffset="6251.63">9927 910 0,'0'-21'32,"21"0"-32,0 21 15,1-21-15,-1 21 0,0-21 16,0-1-16,0 1 0,0 0 0,1 0 15,-1 0-15,-21 0 0,0-1 16,0 1-16,-21 21 31,-22 0-31,22 0 16,0 21-16,-21 1 0,20-1 0,1 0 16,0 0-16,0 21 0,0-20 0,0 20 15,-1-21-15,22 21 0,0-20 16,0-1-16,0 21 0,0-21 0,0 0 15,0 1-15,22-1 0,-1-21 16,21 21-16,-21-21 0,22 21 0,-1-21 16,-21 0-16,21 0 0,1 0 0,-1 0 15,0-21-15,1 0 0,-1 0 16,0-1-16,1 1 0,-1-21 0,0 21 16,1-22-16,-22 1 0,21 0 15,-21-1-15,1 1 0,-1 21 16,0-21-16,-21 20 0,0 1 0,0 0 15,0 0-15,-21 21 16,0 0-16,-1 0 0,1 0 16,0 21-16,21 0 0,-21 0 15,21 22-15,-21-22 0,21 0 0,0 21 16,0-20-16,0 20 0,0-21 16,0 21-16,21-20 0,-21 20 0,0-21 15,21 0-15,0 0 0,-21 1 0,21-1 16,-21 0-16,0 0 0,0 0 15,0 0-15,-21-21 16,0 0-16,0 0 0,0 0 16,0 0-16,-1 0 0,1 0 15,0 0-15,0 0 0,0-21 16,21 0-16,0 0 16,0 0-16</inkml:trace>
  <inkml:trace contextRef="#ctx0" brushRef="#br0" timeOffset="7327.96">12552 783 0,'0'0'15,"0"-21"-15,0 0 0,0 0 0,21 0 16,-21-1-16,0 1 0,0 0 15,-21 21 17,0 21-32,21 0 15,-22 22-15,1-22 0,0 21 16,21-21-16,-21 22 0,0-1 0,21-21 16,0 22-16,0-22 0,-21 21 0,21-21 15,0 0-15,0 1 0,0-1 16,0 0-16,21-21 0,0 0 15,0 0 1,0 0-16,0 0 0,1 0 0,-1 0 16,21-21-16,-21 0 0,0 21 0,1-22 15,-1 1-15,0 0 0,0-21 16,-21 21-16,0-1 0,0-20 0,0 21 16,0-21-16,0 20 0,0 1 15,0 0-15,-21 0 0,0 0 0,0 0 16,-1 21-16,22-22 15,-21 22-15,42 0 32,1 0-17,-1 0-15,0 0 0,0 0 0,21 0 16,-20 0-16,20 0 0,-21 0 0,21-21 16,-20 21-16,20-21 0,-21 21 15,0 0-15,0-21 0,1 21 0,-1 0 16,0-21-16,-21 42 47,-21 0-47,21 0 15,-21 0-15,21 1 0,0 20 0,0 0 16,-22-21-16,22 43 0,-21-22 16,21 1-16,0 20 0,0 1 15,-21-22-15,21 21 0,-21 1 0,21-1 16,0 1-16,0-1 0,0 1 0,0-1 15,0 22-15,0-21 0,0 20 16,0-20-16,0 20 0,21-20 0,-21 21 16,21-22-16,-21 1 0,21 20 0,1-20 15,-22 20-15,0-20 0,21-1 16,-21 1-16,21-1 0,0 1 0,-21-22 16,0-21-16,0 22 0,0-22 0,0 0 15,0-42 16,0-21-31,-21 20 0,0-20 16,21 0-16,-21-1 0,-1-20 0,1-1 16,0 1-16,0-1 0,0 1 0,0-22 15,-1 22-15,22-22 0,0 0 16,0 1-16,0 20 0,0-20 0,0 20 16,0-21-16,0 43 0,22-21 15,-1 20-15,0 1 0,0 0 0,21-1 16,-20 1-16,20 21 0,-21-22 0,21 1 15,1 21-15,-1-21 0,0 20 16,-20-20-16,20 21 0,0-21 0,1 20 16</inkml:trace>
  <inkml:trace contextRef="#ctx0" brushRef="#br0" timeOffset="7695.81">15028 593 0,'0'0'0,"-21"0"0,0-43 16,0 43-1,0 0 1,21 22 0,-22-1-16,22 21 0,0-21 15,0 22-15,-21-1 0,21 0 0,0 1 16,0-1-16,0 21 0,-21-20 16,0-1-16,21-21 0,-21 22 0,21-1 15,0-21-15,-21 0 0,21 22 0,-22-43 16,22 21-16,0 0 0</inkml:trace>
  <inkml:trace contextRef="#ctx0" brushRef="#br0" timeOffset="8032.61">14817 656 0,'0'0'0,"-22"-42"0,22 21 0,-21 0 15,21-1-15,0 1 0,0 0 16,0 0-16,0 0 0,0 0 0,0-1 16,21 1-16,22 0 0,-22 0 15,0 0-15,21 21 0,1 0 16,-22 0-16,21 0 0,1 21 0,-1-21 16,0 42-16,1-21 0,-22 1 15,0 20-15,21-21 0,-42 21 0,0 1 16,0-22-16,0 21 0,0-21 15,-21 22-15,0-22 0,-21 21 0,-1-21 16,1 1-16,0-1 0,20 0 16,-20-21-16,21 21 0,-21-21 0,20 0 15,1 0-15,0 0 16,21-21 0,21 0-16,0 0 15,1-1 1,20 1-16</inkml:trace>
  <inkml:trace contextRef="#ctx0" brushRef="#br0" timeOffset="8503.49">15600 508 0,'0'0'16,"21"-21"-16,0 21 0,0 0 0,-21 21 47,-21-21-47,21 21 0,-21 22 0,0-22 15,0 0-15,-1 21 0,1-21 16,0 22-16,21-22 0,-21 21 16,0 1-16,0-1 0,-1 0 0,22-21 15,0 22-15,0-22 0,0 21 16,0-21-16,0 1 0,0-1 0,0 0 16,0 0-16,22-21 0,-1 0 15,21 0-15,-21 0 0,0 0 0,1 0 16,20 0-16,-21 0 0,21-21 0,-20 21 15,20-21-15,-21 0 0,21-1 16,-20-20-16,-1 21 0,0-21 0,0-1 16,0 1-16,0 0 0,-21-1 15,0 1-15,0 0 0,0-1 16,0 1-16,0 0 0,0-1 0,0 22 16,0-21-16,-21 21 0,0-1 15,0 1-15,0 0 0,0 21 0,-1 0 16,1 0-16,0 0 0,-21 21 15,21 0-15,-1 1 0,1-1 0,0 0 16,0 0-16,21 21 0,0-20 0,-21-1 16,21 0-16,-21 0 0,21 0 15,0 0-15,0 1 0,0-1 0,0 0 16,21-21-16,0 21 16,0-21-16</inkml:trace>
  <inkml:trace contextRef="#ctx0" brushRef="#br0" timeOffset="8771.34">16383 487 0,'0'0'0,"21"0"32,-21 21-32,-21 0 15,21 0-15,-21 1 0,0 20 16,21 0-16,-22-21 0,1 22 15,21-1-15,0 0 0,-21 1 16,0-22-16,21 21 0,-21 1 0,21-22 16,0 0-16,-21 0 0,21 0 0,0 0 15,0 1-15,0-44 47,21 1-47,-21 0 0</inkml:trace>
  <inkml:trace contextRef="#ctx0" brushRef="#br0" timeOffset="9013.54">16341 550 0,'0'0'0,"21"-42"15,21 21 1,-21 42 0,0-21-16,-21 21 15,22 0-15,-1 22 0,-21-22 0,21 0 16,0 21-16,0-20 0,0 20 0,1 0 15,-22-21-15,21 22 0,0-22 16,-21 0-16,0 0 0,0 0 0,0 1 16,0-1-16,0 0 0,0-42 47,0 0-47,21-1 0</inkml:trace>
  <inkml:trace contextRef="#ctx0" brushRef="#br0" timeOffset="9468.6">17124 381 0,'0'0'0,"-21"42"32,-1-20-32,-20-1 0,21 21 0,0-21 15,-22 0-15,22 22 0,-21-22 16,21 0-16,-22 0 0,1 22 0,21-22 15,0 0-15,-22 0 16,22 0-16,21 0 0,-21 1 0,42-22 47,0-22-47,1 1 0,-1 0 0,21 0 16,-21 0-16,22 0 0,-22-22 15,21 22-15,-21-21 0,0-1 0,22 22 16,-22-21-16,0 0 0,0 20 15,0 1-15,1 0 0,-1 0 0,-21 42 32,0 0-32,0 0 0,0 22 15,0-1-15,0 0 0,0 1 16,-21-1-16,21 0 0,-22 22 16,22-1-16,0-20 0,0 20 0,0-20 15,-21-1-15,21 0 0,0 1 16,0-1-16,-21-21 0,21 21 0,0-20 15,0-1-15,0 0 0,0 0 16,0 0-16,-21-21 16,0 0-1</inkml:trace>
  <inkml:trace contextRef="#ctx0" brushRef="#br0" timeOffset="10470.98">4106 1905 0,'-42'0'0,"84"0"0,-126 0 16,41 0-16,1-21 0,21 21 0,-22 0 0,22 0 15,-21 0-15,21-21 16,0 21-16,-1 0 0,1 0 0,0 0 15,21-21 1,21 21 0,0 0-16,22 0 0,-22 0 15,21 0-15,1 0 0,20 0 0,1 0 16,-1 0-16,1-22 0,20 22 0,1 0 16,21 0-16,0 0 0,21 0 15,0 0-15,0-21 0,21 21 0,0 0 16,0 0-16,21 0 0,1 0 15,-1-21-15,0 21 0,22 0 16,-1 0-16,22 0 0,-21 0 0,41-21 16,-20 21-16,21 0 0,0 0 15,0 0-15,21 0 0,0 0 0,0 0 16,0 0-16,0 0 0,21 0 16,0 0-16,-21 0 0,21 0 0,21 0 15,-20 0-15,-1 0 0,0 0 0,0 0 16,0 0-16,0 21 0,1-21 15,-1 0-15,-21 0 0,0 21 0,0-21 16,0 0-16,0 21 0,-21-21 16,-22 22-16,22-22 0,-21 21 0,-1-21 15,-41 21-15,20-21 0,-42 0 16,22 21-16,-22-21 0,-21 0 16,0 21-16,-21-21 0,0 0 0,-1 0 15,-20 0-15,-21 0 0,-1 0 16,-21 0-16,1 0 0,-1 0 0,-21 0 15,22 0-15,-22 0 0,0 0 16</inkml:trace>
  <inkml:trace contextRef="#ctx0" brushRef="#br0" timeOffset="10603.91">16891 1990 0,'0'0'0,"0"21"0,0 0 16,0 0 0,-21-21-1,0 0-15,-1 21 0,1-21 0</inkml:trace>
  <inkml:trace contextRef="#ctx0" brushRef="#br0" timeOffset="26448.08">635 3154 0,'0'-64'31,"0"43"-31,0 0 16,0 0-16,-21 21 15,21-21 1,0 42 15,0 0-31,0 0 0,0 0 0,0 22 16,0-22-16,0 21 15,0 22-15,0-22 0,0 0 0,0 1 16,0 20-16,0-20 0,0-1 16,0 0-16,0 1 0,0-1 15,0-21-15,-21 21 0,21-20 0,0-1 16,-22 0-16,22 0 0,0 0 15,0 0-15,-21-21 0</inkml:trace>
  <inkml:trace contextRef="#ctx0" brushRef="#br0" timeOffset="26835.41">974 3493 0,'0'0'0,"0"21"0,0 0 0,0 0 16,0 0-16,0 0 15,21-21 16,0 0-31,-21-21 16,21 21-16,-21-21 16,21 21-16,-21-21 0,0 0 0,0 0 15,0-1-15,0 1 16,0 0-16,-21 21 16,0 0-1,0 21 1,21 0-16,-21-21 0,21 22 15,-22-1-15,22 0 0</inkml:trace>
  <inkml:trace contextRef="#ctx0" brushRef="#br0" timeOffset="27404.46">1926 2879 0,'0'0'0,"0"-21"0,0-1 15,-21 1-15,0 0 16,0 42 15,21 0-31,0 1 0,-22-1 16,22 21-16,0 0 0,0 1 15,0-1-15,0 22 0,0-22 0,-21 21 16,21 1-16,-21-22 16,21 22-16,-21-22 0,21 0 0,0 1 0,-21-1 15,21-21-15,0 0 0,-21 22 16,21-22-16,0 0 16,0-42 15</inkml:trace>
  <inkml:trace contextRef="#ctx0" brushRef="#br0" timeOffset="27711.29">2286 2752 0,'0'42'32,"0"-21"-32,0 22 0,0-22 0,0 21 0,0 0 15,0 1-15,0-1 0,0 0 0,0 1 16,0 20-16,0-20 0,-21 20 16,21-21-16,0 1 0,0-1 0,-21-21 15,21 22-15,0-1 0,-22-21 16,22 0-16,0 0 0,0 1 15,-21-22 1,0-22 0</inkml:trace>
  <inkml:trace contextRef="#ctx0" brushRef="#br0" timeOffset="27951.7">1863 3366 0,'21'0'47,"0"0"-47,0 0 0,0 0 15,0-22-15,1 22 0,-1-21 0,0 21 16,0-21-16,0 21 0,0-21 15,1 21-15,-1-21 0,0 21 0,0 0 16,0-21-16,0 21 16</inkml:trace>
  <inkml:trace contextRef="#ctx0" brushRef="#br0" timeOffset="28567.66">2963 3302 0,'0'0'0,"43"-63"32,-43 41-32,21 22 0,-21-21 0,0 0 15,0 0-15,0 0 0,0 0 16,0-1-16,0 1 0,0 0 15,0 0-15,-21 21 16,-1-21-16,1 21 0,0 0 0,0 0 16,0 0-16,0 0 0,-22 0 0,22 21 15,-21 0-15,21 0 0,-22 0 16,22 1-16,-21-1 0,21 21 0,-1-21 16,1 22-16,0-1 0,21-21 15,0 21-15,-21-20 0,21 20 0,0-21 16,0 0-16,0 0 0,0 1 15,0-1-15,21 0 0,0-21 0,0 0 16,1 0-16,-1 0 16,0 0-16,0 0 0,21 0 0,-20-21 15,-1 0-15,0-1 0,0 22 16,0-21-16,0 0 0,1-21 16,-1 21-16,0-1 0,0 1 0,-21-21 15,0 21-15,0 0 0,0-22 16,0 22-16,0 0 0,0 0 0,0 0 15,0-1-15,0 44 32,0-1-32,0 0 15,0 21-15,0-21 0,0 1 16,0-1-16,0 21 0,0-21 0,0 0 16,0 1-16,0-1 0,0 0 15,0 0-15,0 0 16,21-21-16,0 0 0,1 0 15,-1 0-15,0 0 0,0 0 16,0-21-16,0 21 0</inkml:trace>
  <inkml:trace contextRef="#ctx0" brushRef="#br0" timeOffset="29110.34">3302 3048 0,'0'21'15,"-21"0"1,21 1-16,-21-1 16,21 21-16,0-21 0,0 0 0,0 1 15,0 20-15,0-21 0,0 0 16,0 0-16,0 22 0,0-22 0,0 0 16,0 0-16,0 0 15,0 1-15,-22-22 16,1-22 15,21 1-31,0 0 16,0 0-16,0 0 15,0 0-15,0-22 0,0 22 0,0-21 16,0 21-16,0-22 16,0 22-16,21-21 0,1 21 0,20-1 15,-21 1-15,21 0 0,1 0 16,-1 0-16,0 21 0,1 0 0,20 0 15,-20 0-15,-1 0 0,0 21 0,1 0 16,-1 0-16,0 0 0,-21 1 16,1-1-16,-1 21 0,0-21 0,-21 22 15,0-22-15,0 0 0,0 21 16,0-21-16,0 1 0,-21-1 16,0 0-16,-1 0 0,22 0 0,-21 0 15,0-21-15,0 22 0,0-22 16,0 0-1,21-22 1,0 1-16,0 0 16,0 0-16,21 0 15,0 0-15,0-1 0,0 1 16</inkml:trace>
  <inkml:trace contextRef="#ctx0" brushRef="#br0" timeOffset="29719.89">4657 3048 0,'0'0'0,"0"-21"16,0 0-16,-22 21 16,1-21-16,0 21 0,0-22 0,0 22 15,0 0-15,-1 0 0,1 0 16,0 0-16,-21 0 0,21 0 0,-22 0 15,22 0-15,0 0 0,-21 22 0,20-1 16,1 0-16,0 0 0,-21 0 16,42 22-16,-21-22 0,-1 21 15,22-21-15,0 22 0,0-1 0,0-21 16,0 0-16,0 22 0,0-22 16,0 0-16,0 0 0,22 0 0,-1-21 15,-21 21-15,21-21 0,0 0 16,0 0-16,0 0 0,1 0 0,-1 0 15,0 0-15,21-21 0,-21 0 0,1 0 16,-1 0-16,0 0 0,0-1 16,0-20-16,22 21 0,-43-21 0,21-1 15,0 22-15,0-21 0,-21-1 16,0 1-16,21 0 0,-21-1 0,0 1 16,21 0-16,-21-1 0,0 1 15,0 21-15,0-21 0,0 20 16,0 1-16,0 0 0,0 42 15,0 0 1,0 22-16,0-22 16,-21 21-16,21-21 0,-21 22 0,21-1 15,-21-21-15,21 22 0,0-1 16,-21 0-16,21-21 0,0 22 0,0-22 16,0 21-16,0-21 0,0 1 0,0 20 15,0-21-15,21 0 16,-21 0-16,21 1 0,0-22 0,0 0 15,1 0-15,-1 0 0,0 0 16,0 0-16,21 0 0,-20 0 16,-1-22-16,0 22 0,0-21 0,21 0 15,-20 0-15</inkml:trace>
  <inkml:trace contextRef="#ctx0" brushRef="#br0" timeOffset="30007.72">5228 2582 0,'0'22'31,"0"-1"-31,0 0 0,-21 0 0,21 0 16,-21 22-16,21-1 0,-21-21 16,21 21-16,0 1 0,-22-1 0,22 0 15,-21 1-15,21-1 0,-21-21 0,21 22 16,0-1-16,0-21 0,-21 21 15,21-20-15,0-1 0,-21 0 0,21 0 16,0 0-16,0 0 0,0 1 16,21-22-1,0 0 1,-21-22-16,21 22 0,0-21 16,1 0-16,-1 0 0</inkml:trace>
  <inkml:trace contextRef="#ctx0" brushRef="#br0" timeOffset="30415.49">5440 3069 0,'0'21'16,"21"-21"-1,0 0 1,0 0-16,0 0 15,1 0-15,-22-21 0,21 21 0,0-21 16,0 21-16,-21-21 0,21 0 16,0 21-16,-21-21 0,0-1 15,0 1-15,22 21 0,-22-21 0,0 0 16,0 0-16,-22 21 16,1 0-16,0 0 15,0 21-15,0-21 0,0 21 16,-1 0-16,1 0 0,0 1 0,0-1 15,21 0-15,0 21 0,-21-21 16,21 1-16,0-1 0,0 21 0,0-21 16,0 0-16,0 1 0,0-1 15,0 0-15,21 0 0,0 0 16,0-21-16,0 0 16,1 0-16,-1 0 0,0 0 15,0 0-15,0-21 0,0 21 0,22-21 16,-22 0-16,0 0 0,21-1 0</inkml:trace>
  <inkml:trace contextRef="#ctx0" brushRef="#br0" timeOffset="31211.03">7705 2942 0,'42'0'16,"-21"0"-1,0 0-15,0 0 0,-21-21 16,22 21-16,-1 0 0,0 0 0,0-21 15,0 21-15,0-21 16,1 0-16,-1 21 0,-21-22 0,21 22 16,0-21-16,-21 0 0,0 0 15,0 0-15,0 0 16,0-1-16,0 1 0,0 0 0,-42 21 16,21-21-16,-1 21 0,-20-21 15,0 21-15,21 0 0,-22 0 0,1 0 16,0 21-16,-1 0 0,22-21 0,-21 21 15,21 0-15,-1 1 0,22-1 16,0 0-16,0 0 0,0 0 16,0 0-16,22 1 0,-1-1 15,0 0-15,0 0 0,21 0 0,-20 0 16,20 1-16,-21-1 0,21 0 0,-20-21 16,20 21-16,-21 0 15,0 0-15,0 1 0,1-1 0,-1 0 16,-21 0-16,21 0 0,-21 0 0,0 1 15,-21-1-15,0 0 16,-22 0-16,22-21 0,-21 21 0,-22-21 16,22 0-16,0 0 0,-1 0 0,-20 0 15,20 0-15,1 0 0,0 0 16,-1 0-16,1 0 0,21-21 0,0 0 16,0 0-16,-1 0 0,1-1 15,21-20-15,0 21 0,0 0 0,0-22 16,0 22-16,0-21 0,0 21 0,21 0 15,1-1-15,-1 1 0,0 0 16,0 0-16,0 0 0,22 21 16,-22-21-16,21 21 0,-21 0 0</inkml:trace>
  <inkml:trace contextRef="#ctx0" brushRef="#br0" timeOffset="31523">8403 2498 0,'0'-21'16,"0"42"-16,0 0 16,0 0-16,0 0 0,0 0 0,-21 22 15,21-1-15,0 0 0,0-20 0,-21 20 16,0 0-16,21 1 0,-22-1 15,22-21-15,0 21 0,-21 1 0,21-22 16,-21 0-16,21 21 0,0-20 0,0-1 16,0 0-16,0 0 0,0 0 15,0 0-15,21-21 0,0 0 16,1 0-16,-1 0 16,0-21-16,-21 0 15,21 21-15,0-21 0,-21 0 0</inkml:trace>
  <inkml:trace contextRef="#ctx0" brushRef="#br0" timeOffset="31715.34">8213 2942 0,'0'0'0,"0"21"15,21-21 1,0 0-16,0 0 15,0 0-15,0 0 0,22 0 16,-22 0-16,0-21 0,0 21 16,0 0-16,22 0 0,-22-21 0,0 21 15</inkml:trace>
  <inkml:trace contextRef="#ctx0" brushRef="#br0" timeOffset="32295.99">9038 2963 0,'21'-21'31,"-21"0"-31,0 0 16,0 0-16,0 0 0,0-1 15,0 1-15,-21 0 0,0 0 16,0 0-16,0 21 0,-1 0 0,1-21 15,0 21-15,0 0 0,0 0 0,0 21 16,-22 0-16,22 0 0,0 0 16,0 0-16,0 1 0,-22 20 0,22-21 15,0 21-15,0-20 0,0 20 16,21-21-16,0 21 0,0-20 0,0-1 16,0 0-16,0 0 0,0 0 15,0 0-15,0 1 0,21-22 0,0 0 16,0 0-16,0 0 0,0 0 15,1 0-15,20 0 0,-21-22 0,0 22 16,22-21-16,-22 0 0,21 0 16,-21 0-16,22-22 0,-22 22 0,0 0 15,0-21-15,0 21 0,0-22 0,1 1 16,-1 21-16,0-22 0,-21 1 16,0 21-16,0 0 0,21 0 0,-21-1 15,0 44 1,0-1-1,-21 0-15,21 0 0,-21 0 16,21 22-16,0-22 0,0 0 0,0 21 16,0-21-16,0 22 0,0-22 15,0 0-15,0 0 0,0 0 0,0 1 16,0-1-16,21 0 0,0-21 0,0 0 16,0 0-16,1 0 0,-1 0 15,21 0-15,-21 0 0,0-21 16,1 0-16,-1 21 0,0-22 0,0 1 15</inkml:trace>
  <inkml:trace contextRef="#ctx0" brushRef="#br0" timeOffset="32551.41">9758 2519 0,'0'0'0,"0"-42"0,21-85 31,-21 148-15,0 0-16,-21 21 0,0-21 0,-1 43 15,22-22-15,-21 1 0,0-1 0,21 21 16,-21-20-16,0-1 0,0 0 16,-1 1-16,22-1 0,-21 0 0,21 1 15,-21-22-15,21 0 0,0 21 0,0-20 16,0-1-16,0 0 16,21-21-1,0 0-15,1-21 16,-1 21-16,0-21 0,0-1 15,0 1-15,22 0 0</inkml:trace>
  <inkml:trace contextRef="#ctx0" brushRef="#br0" timeOffset="32919.19">9885 2815 0,'0'0'0,"0"21"0,-21-21 0,21 22 15,0-1 1,0 0-16,21-21 15,0 0-15,0 0 16,0 0-16,0 0 0,1 0 16,-1 0-16,0 0 0,0-21 0,0 0 15,0 21-15,1-22 0,-1 22 0,-21-21 16,0 0-16,0 0 0,0 0 16,0 0-16,0-1 0,0 1 15,-21 21-15,-1 0 16,1 0-16,0 0 0,0 0 0,-21 21 15,20 1-15,1-1 0,-21 21 0,21-21 16,0 22-16,-1-22 0,1 21 16,0-21-16,21 22 0,0-22 15,0 21-15,0-21 0,0 0 0,0 1 16,21-22-16,0 21 0,1 0 0,-1-21 16,21 0-16,0 0 0,1 0 15,-1 0-15,0 0 0,1 0 0,-1 0 16,-21-21-16,22 0 0,-1-1 0,0 1 15</inkml:trace>
  <inkml:trace contextRef="#ctx0" brushRef="#br0" timeOffset="33719.54">11091 2561 0,'0'0'0,"0"21"0,-21 22 15,42-43 17,0 0-32,1 0 0,-1 0 0,0 0 15,21 0-15,-21 0 0,22-21 0,-1-1 16,-21 22-16,22-21 0,-1 0 15,-21 0-15,21 21 0,-20-21 0,-22 0 16,21-1-16,-21 1 0,0 0 16,0 0-16,0 0 0,0 0 0,-21-1 15,-1 22-15,1-21 0,-21 0 0,21 21 16,-22 0-16,22 0 16,-21 0-16,0 0 0,-1 0 0,1 21 15,21 0-15,-22 22 0,1-22 0,21 21 16,0 1-16,0-1 0,-1 0 15,22 1-15,0-1 0,0 0 0,0-21 16,0 22-16,0-22 0,0 0 0,22 0 16,-22 0-16,21 1 0,0-1 15,0-21-15,0 0 0,22 0 16,-22 0-16,0 0 0,0 0 0,21 0 0,-20 0 16,-1 0-16,-21-21 0,21 21 15,-21-22-15,0 1 16,0 0-16,0 0 0,-21 21 15,0 0-15,-1-21 0,-20 21 16,21 0-16,-21 0 0,20 0 0,-20 21 16,0 0-16,21 0 0,-22 0 0,22 1 15,-21-1-15,21 0 0,-1 21 16,1-21-16,21 1 0,0 20 0,-21-21 16,21 0-16,0 0 0,0 1 0,0-1 15,0 0-15,21 0 0,0-21 16,1 21-16,-1-21 0,21 0 0,-21 0 15,22 0-15,-1 0 0,0 0 0,1 0 16,-1-21-16,0 0 16,1 0-16,20 0 0,-21-1 0,1-20 15,-1 21-15</inkml:trace>
  <inkml:trace contextRef="#ctx0" brushRef="#br0" timeOffset="33991.39">11790 2159 0,'0'-21'0,"0"42"0,-21-42 0,-1 21 16,1 0-16,21 21 0,-21 0 0,21 22 15,0-22-15,-21 21 16,21 22-16,-21-22 0,21 21 0,-21 1 16,21-1-16,0 1 0,-22-22 0,22 22 15,-21-22-15,0 22 0,21-22 16,0 0-16,-21 1 0,21-22 0,-21 0 15,21 21-15,0-21 0,0 1 0,0-1 16,21-21 0,0 0-16,0-21 15,0 21-15,1-22 0,-1 1 16,0 0-16,-21 0 0</inkml:trace>
  <inkml:trace contextRef="#ctx0" brushRef="#br0" timeOffset="34376.17">11747 2858 0,'0'0'0,"-21"21"0,21 0 15,0 0-15,0 0 16,21-21 0,1 0-16,-1 0 15,0 0-15,0 0 0,0 0 0,0-21 16,1 21-16,20-21 0,-21 0 15,0 21-15,0-21 0,1-1 16,-22 1-16,0 0 0,0 0 16,0 0-16,0 0 0,-22-1 15,1 22-15,0 0 16,0 0-16,21 22 0,-42-22 0,20 21 16,1 0-16,21 0 0,-21 0 15,0 22-15,21-22 0,-21 0 0,21 0 16,0 0-16,0 0 0,0 1 0,0-1 15,0 0-15,0 0 0,0 0 16,21-21-16,0 0 0,0 0 16,0 0-16,1 0 0,20 0 15,-21 0-15,21 0 0,-20-21 0,20 0 16,0 21-16,-21-21 0,22 0 16,-22-1-16</inkml:trace>
  <inkml:trace contextRef="#ctx0" brushRef="#br0" timeOffset="35027.19">12361 2731 0,'0'21'32,"-21"0"-32,21 0 15,-21 0-15,21 0 0,0 1 0,0-1 16,0 0-16,0 21 0,-21-21 0,21 1 16,0-1-16,-21 0 15,21 0-15,0 0 0,0 0 16,0-42 31,0 0-47,0 0 15,0 0-15,0 0 0,0-1 0,0 1 16,0-21-16,0 21 0,21 0 16,0-22-16,0 22 0,0-21 0,0 21 15,22-1-15,-22 1 0,0 21 16,0-21-16,22 21 0,-22 0 0,0 0 15,0 0-15,0 21 0,0 0 16,-21 1-16,22-1 0,-1 0 0,-21 0 16,21 21-16,-21-20 0,0-1 15,0 21-15,0-21 0,0 0 0,0 1 16,0-1-16,0 0 0,0 0 0,-21 0 16,21 0-16,-21-21 0,-1 22 15,1-22 1,21-22-1,0 1-15,0 0 16,0 0-16,0 0 0,21 0 16,1-1-16,-1 1 0,-21-21 15,21 21-15,0-22 0,0 22 16,22-21-16,-22 21 0,0 0 0,21-1 16,-21 1-16,22 0 0,-22 21 0,21 0 15,-21 0-15,1 0 0,-1 21 16,0 0-16,0 1 0,0-1 0,-21 21 15,0-21-15,0 0 0,0 22 0,0-22 16,0 0-16,0 21 0,0-20 16,0-1-16,-21 0 0,0-21 0,0 21 15,21 0-15,-21-21 0,21 21 0,-22-21 16,44 0 15,-22-21-15</inkml:trace>
  <inkml:trace contextRef="#ctx0" brushRef="#br0" timeOffset="35414.97">13271 2858 0,'22'0'0,"-1"0"15,0 0-15,0 0 16,0 0-16,0 0 15,1-22-15,-1 22 0,0 0 0,0-21 16,21 21-16,-20-21 0,-1 0 0,0 0 16,-21 0-16,0-1 15,21 22-15,-21-21 0,0 0 0,0 0 16,-21 21-16,0 0 16,0 0-16,-1 0 0,1 21 15,0-21-15,0 21 0,-21 0 0,20 1 16,1 20-16,0-21 0,0 0 0,0 22 15,0-22-15,-1 0 0,22 21 16,0-21-16,0 1 0,0-1 0,0 0 16,0 0-16,0 0 15,22-21-15,-1 0 0,0 21 16,0-21-16,0 0 0,22 0 0,-22 0 16,21 0-16,-21 0 0,22-21 0,-22 21 15,0-21-15,21 0 0,-21 0 16,22 0-16,-22-1 0,0 1 0</inkml:trace>
  <inkml:trace contextRef="#ctx0" brushRef="#br0" timeOffset="35851.72">13906 2709 0,'0'-21'0,"0"42"0,0-63 0,0 63 31,-21 0-31,21 1 16,-21-1-16,21 0 0,0 0 15,-21 0-15,21 22 0,-21-22 0,21 0 16,0 0-16,-21 0 0,21 0 0,0 1 15,0-1-15,0 0 16,-22 0-16,22 0 16,0-42 15,0 0-15,0 0-16,0 0 0,0-1 0,0 1 15,22 0-15,-1 0 0,0 0 16,0-22-16,0 1 0,0 21 0,22-21 15,-22-1-15,21 22 0,1-21 16,-1 21-16,0-1 0,-21 22 16,22 0-16,-22 0 0,21 0 0,-21 22 15,1-1-15,-22 0 0,0 0 0,21 21 16,-21-20-16,0 20 0,0-21 16,0 21-16,0-20 0,-21-1 0,-1 21 15,22-21-15,-21-21 0,21 21 0,-21 1 16,21-1-16,-21-21 0,21 21 15,21-21 17,0-21-32,0 21 0,1-21 15,20-1-15</inkml:trace>
  <inkml:trace contextRef="#ctx0" brushRef="#br0" timeOffset="36115.57">14817 2286 0,'0'0'16,"0"-21"-16,0 0 16,-22 42-1,1 0-15,0 0 0,21 0 0,-21 22 16,0-1-16,21 0 0,-21 1 0,-1-1 16,22 22-16,-21-22 15,0 0-15,21 1 0,-21-1 0,21-21 16,-21 21-16,21-20 0,0 20 0,0-21 15,0 0-15,0 0 16,0 1-16,21-22 16,0 0-16,0 0 0,0 0 15,1 0-15,-1 0 0,0-22 16,0 1-16,0 0 0</inkml:trace>
  <inkml:trace contextRef="#ctx0" brushRef="#br0" timeOffset="36303.46">14584 2561 0,'0'0'0,"-21"0"0,-1 0 0,1 21 15,0-21-15,21 22 0,0-1 16,21-21 0,0 0-16,1 0 0,-1 0 15,21 0-15,-21 0 0,22 0 0,-22 0 16,21 0-16,0 0 0,-20-21 0,-1 21 15,21-22-15,-21 22 0</inkml:trace>
  <inkml:trace contextRef="#ctx0" brushRef="#br0" timeOffset="36804.19">16341 2117 0,'0'21'31,"0"0"-31,0 0 0,0 22 15,0-22-15,-22 21 0,1 0 16,0 22-16,21-22 0,-21 22 0,0-22 16,0 0-16,-1 22 0,22-22 0,-21 1 15,0-1-15,0-21 0,21 21 16,-21-20-16,21-1 0,0 0 0,0 0 16,0 0-16,0-42 46,0 0-46,0 0 0</inkml:trace>
  <inkml:trace contextRef="#ctx0" brushRef="#br0" timeOffset="37275.93">16087 2625 0,'-22'-43'0,"44"86"0,-44-128 0,22 43 16,0-1-16,0 1 0,0 0 16,0 21-16,0-22 0,0 22 0,0 0 15,0-21-15,22 20 0,-22 1 16,42 0-16,-21 0 0,21 0 0,-20 0 15,20 21-15,0-22 0,22 22 0,-22 0 16,0 0-16,1 0 0,-1 22 16,0-1-16,-20 0 0,20 0 0,-21 0 15,0 0-15,-21 22 0,0-1 16,0 0-16,0-20 0,-21 20 0,0 0 16,-21 1-16,-1-22 0,22 21 15,-21-21-15,-1 0 0,1 1 16,0-1-16,-1 0 0,22 0 0,-21-21 15,21 0-15,0 0 0,-1 0 16,1 0-16,21-21 16,0 0-16,0 0 0,0-1 15,0 1-15,0 0 0,0 0 0,0 0 16,21 21 0,1 21-16,-22 0 15,0 0-15,21 0 0,0 1 16,-21 20-16,0-21 0,0 0 0,21 0 15,0 1-15,-21-1 0,21 0 16,-21 0-16,22-21 0,-1 21 16,-21 0-16,21-21 0,0 0 0,0 0 15,0 0-15,1 0 0,-1 0 0,0 0 16,0 0-16,21 0 0,-20-21 16,-1 21-16,21-21 0,-21 0 0,0 0 15,1 0-15,-1-1 0,0 1 0</inkml:trace>
  <inkml:trace contextRef="#ctx0" brushRef="#br0" timeOffset="37623.73">16785 2582 0,'0'0'0,"0"22"31,21-22 1,0 0-32,1 0 15,-1 0-15,-21-22 0,21 22 0,0-21 16,0 0-16,0 21 0,-21-21 15,0 0-15,22 0 0,-22-1 16,0 1-16,0 0 0,0 0 0,0 0 16,0 0-16,-22-1 0,1 22 15,0 0-15,0 0 0,0 0 16,0 22-16,-1-1 0,1 0 16,0 0-16,0 21 0,21-20 0,0 20 15,-21 0-15,21-21 0,0 22 16,0-22-16,0 21 0,0-21 15,0 1-15,0-1 0,21 0 0,0 0 16,0-21-16,0 0 0,22 21 0,-22-21 16,21 0-16,1 0 0,-1 0 15,0-21-15,1 0 0,-1 21 0,0-21 16,1-22-16,-1 22 0,0 0 0,1-21 16</inkml:trace>
  <inkml:trace contextRef="#ctx0" brushRef="#br0" timeOffset="40056.51">17568 1990 0,'0'0'0,"0"-21"0,0-1 16,-21 22-1,0 22-15,0-1 0,21 0 16,-21 0-16,-1 21 0,22 1 0,-21-1 16,0 0-16,0 22 0,0-1 15,0 1-15,21-1 0,-22 1 0,1-1 16,-21 1-16,21-1 0,0 1 15,-1-1-15,1 1 0,21-1 0,-21-20 16,0 20-16,0 1 0,0-1 0,21 22 16,0-22-16,-22-20 0,22 20 0,-21 1 15,21-22-15,0 0 16,0 1-16,0-1 0,0-21 0,0 0 16,0 1-16,21-1 0,1-21 0,-1 0 15,0 0-15,21 0 0,-21 0 0,1-21 16,20-1-16,0 1 0,-21 0 15,22 0-15,-22-21 0,21 20 0,-21-20 16,1 0-16,-1-1 0,0-20 0,0 21 16,-21-22-16,0 22 0,0-22 15,0 1-15,0 20 0,-21 1 16,0 0-16,-22-1 0,22 1 0,-21 0 16,0 21-16,-1-1 0,22 1 0,-21 0 15,-1 0-15,22 0 0,0 21 16,0-21-16,21-1 15,21 1 1,0 0-16,0 21 0,22-21 0,-22 0 16,21 0-16,1-1 0,20 1 15,-21-21-15,1 21 0,20-22 0,-20 22 16,20-21-16,1 0 0,-22-1 0,21 1 16,-20 0-16,-1 20 0,0-20 15,1 0-15,-1 21 0,-21-22 0,0 22 16,1 0-16,-22 0 0,0 0 15,0-1-15,-22 22 16,1 0-16,0 0 0,0 0 16,-21 0-16,20 0 0,1 22 15,-21-1-15,21 21 0,-22-21 0,22 22 16,0-22-16,-21 21 0,21 22 16,-1-22-16,1 21 0,0 1 0,21-1 15,-21 1-15,0-1 0,21 1 0,-21 21 16,-1-22-16,22 1 0,-21-22 15,0 21-15,0 1 0,21-1 0,-21 1 16,0-22-16,-1 22 0,22-22 0,-21 22 16,0-22-16,0 0 15,21 1-15,0-1 0,-21 0 0,21-21 16,0 1-16,0-1 0,0 0 0,0 0 16,0 0-16,21-21 0,0 0 15,0 0-15,0 0 0,1 0 16,20-21-16,-21 21 0,21-21 0,1 0 15,-22 0-15,21-1 0,-21 1 0,22 0 16,-1-21-16,-21 21 0,22-22 16,-22 1-16,21 0 0,-21-22 0,0 22 15,1-1-15,-22-20 0,0-1 0,0 22 16,0 0-16,0-22 0,0 22 16,-22 0-16,1-1 0,0 22 15,0-21-15,0 21 0,-22-1 0,22 1 16,-21 0-16,21 0 0,0 21 15,-22 0-15,22-21 0,0 21 0,0 0 16,0 0-16,-1 0 16,22 21-16,0 0 15,0 0-15,22-21 0,-1 0 16,0 0-16,0 0 0,0 0 16,0 0-16,22 0 0,-22 0 0,0 0 15,21 0-15,-20-21 0,-1 21 0,21-21 16,-21 0-16,22 21 15,-22-21-15,0-1 0,0 1 0,0 0 16,0 0-16,1 0 0,-1 0 16,-21-1-16,0 1 0,21 21 0,-21-21 15,0 42 17,0 0-32,0 1 0,0-1 15,0 0-15,0 0 0,0 0 16,0 0-16,21-21 0,-21 22 15,21-1-15,0 0 0,1 0 16,-1-21 0,0 0-16,0 0 15,0 0-15,0 0 0,1 0 0,-1 0 16,0 0-16,0 0 0,0-21 16,22 0-16,-22 21 0,0-21 0,-21-1 15,21 1-15,0 0 0,-21-21 0,21 21 16,-21-1-16,0 1 0,0 0 15,0 0-15,0 0 0,0 0 0,-21 21 32,0 0-32,0 21 15,0 0-15,21 0 0,0 0 0,-21 22 16,21-22-16,-22 0 16,22 21-16,0-21 0,0 1 0,0-1 15,0 0-15,0 0 0,22 0 0,-1 0 16,0-21-16,0 0 15,0 0-15,0 0 0,1 0 16,20 0-16,-21 0 0,0-21 16,22 0-16,-22 0 0,21 0 0,-21 0 15,0-1-15,1 1 0,-1-21 0,0 21 16,0 0-16,0-22 0,-21 22 16,21 0-16,-21 0 0,0 0 0,-21 42 31,0 0-16,21 0-15,-21 21 0,0-20 0,21 20 16,0-21-16,-21 21 0,21-20 16,-22-1-16,22 0 0,0 21 0,0-21 15,0 1-15,0-1 0,0-42 47,0-1-47,22 22 16,-1-21-16,-21 0 0,21 0 0,0 0 15,-21-22-15,21 22 0,0-21 0,1 21 16,-1 0-16,0-22 0,0 22 16,0 0-16,0 21 0,1 0 15,-1 0 1,-21 21-16,0 0 0,21 0 16,-21 1-16,0-1 0,0 21 0,21-21 15,0 0-15,-21 1 0,0-1 16,0 0-16,21 0 0,1 0 15,-1-21-15,0 0 16,0 0 0,0 0-16,-21-21 0,21 0 0,1 21 15,-22-21-15,21 0 0,0-22 0,0 22 16,0 0-16,0-21 16,1-1-16,-1 22 0,0 0 0,0-21 15,0 20-15,0 1 0,1 0 16,-1 21-16,-21 21 31,0 0-31,0 1 16,0-1-16,0 0 15,21-21 32,0-21-47,-21 0 16,0-1-16,0 1 15,0 0 1,0 0 0,-21 21-1,0 0-15,0 0 0,21 21 0,-22-21 16,1 21-16,0 0 0,21 22 16,-21-22-16,0 0 0,21 21 0,-21 1 15,21-22-15,-22 21 0,22 1 16,0-22-16,0 21 0,0-21 0,0 0 15,22 1-15,-1-1 0,0 0 0,0 0 16,21 0-16,-20-21 16,-1 0-16,21 0 0,0 0 0,-20 0 15,20 0-15,-21 0 0,21 0 0,-20-21 16,20 0-16,-21 0 0,0 0 16,0-22-16,1 22 0,-1-21 0,0-1 15,0 1-15,0 0 0,-21-1 16,0 22-16,21-21 0,-21 21 0,0 0 15,0-1-15,-21 44 16,0-1 0,0 0-16,21 0 0,0 21 0,-21-20 15,21 20-15,-21 0 0,21-21 16,0 1-16,0 20 0,0-21 16,0 0-16,0 0 0,0 1 0,21-22 0,0 21 15,0 0 1,0-21-16,0 0 0,1 0 0,-1 0 15,0-21-15,0 0 0,0 21 0</inkml:trace>
  <inkml:trace contextRef="#ctx0" brushRef="#br0" timeOffset="42204.28">21632 2159 0,'0'0'0,"-21"0"0,42 0 31,0 0-15,1 0-16,-1 0 0,0 0 15,21 0-15,-21 0 0,22 0 0,-1 0 16,-21-21-16,22 21 0,-1-21 0,0 21 15,-21-21-15,22 21 0,-22-22 16,0 1-16,0 0 0,0 0 0,-21 0 16,0-22-16,0 22 15,0 0-15,-21 0 0,0 0 0,0 0 16,0-1-16,0 1 0,-22 21 16,22 0-16,-21-21 0,-1 21 0,1 0 15,0 0-15,-1 21 0,22 0 16,-21 1-16,0 20 0,-1 0 15,22 1-15,-21-22 0,21 21 0,-1 0 16,1 1-16,21-1 0,0 0 16,0-20-16,0-1 0,0 21 0,0-21 15,0 0-15,43 1 0,-22-1 0,0 0 16,21 0-16,-21-21 0,22 0 16,-1 21-16,0-21 0,-20 0 0,20 0 15,-21 0-15,21 0 0,-20-21 16,-1 21-16,-21-21 0,0 0 15,0 0-15,-21 21 16,-1 0 0,1 0-16,-21 0 0,21 21 0,-22 0 15,22 0-15,0 21 0,-21-20 16,21 20-16,-1-21 0,1 21 0,0-20 16,21 20-16,0-21 0,0 0 0,0 22 15,0-22-15,0 0 16,21 0-16,0-21 0,1 0 15,-1 0-15,0 0 0,0 0 0,0 0 16,0 0-16,22 0 0,-43-21 16,21 0-16,0 0 0,0 21 0,0-43 15,1 22-15,-1 0 0,21-21 16,-21 20-16,0-20 0,1 0 16,-1 21-16,21-22 0,-21 22 0,0 0 15,22 0-15,-22 0 0,0 21 16,0 0-16,0 0 0,1 0 0,-22 21 15,21 0-15,-21 0 0,0 0 16,0 22-16,0-22 0,0 0 16,0 21-16,0-21 0,-21 1 0,-1 20 15,22-21-15,0 0 0,-21 0 16,0-21-16,21 22 0,-21-1 16,21-42 15,21-1-16,0 1-15,-21 0 0,21 0 16,1 0-16,-22 0 0,21-22 16,0 22-16,0-21 0,0 21 0,-21-22 15,21 22-15,1 0 0,-22 0 0,0 0 16,0 42 0,0 0-1,0 21-15,0-21 0,0 1 16,0 20-16,0-21 0,0 21 0,0-20 15,0-1-15,0 21 0,0-21 0,0 0 16,21 1 0,0-1-16,0-21 0,0 21 15,0-21-15,1 0 0,-1 0 0,0 0 16,21 0-16,-21 0 0,1-21 16,-1 21-16,0-21 0,21-1 0,-21 1 15,1 0-15,-1 0 0,0-21 16,0 20-16,0-20 0,0 0 0,1-1 15,-1 22-15,0-21 0,0 21 0,0 0 16,0-1-16,1 22 16,-1 0-16,0 0 15,-21 22 1,0-1-16,0 0 16,0 0-16,0 0 0,0 0 15,0-42 32,0 0-31,0 0-16,0 0 0,0 0 15,0-1-15,0 1 16,0 0-16,-21 21 31,0 21-15,-1-21-16,22 21 0,-21 1 0,0 20 15,0-21-15,21 21 0,-21-20 16,0 20-16,21-21 0,-22 21 0,22-20 16,0 20-16,0-21 0,0 0 0,0 0 15,0 1-15,22-1 0,-1-21 16,0 21-16,0-21 0,21 0 0,-20 0 16,-1 0-16,21 0 0,-21 0 15,22 0-15,-22 0 0,0 0 0,21 0 16,-21-21-16,1 0 0,-1-1 0,0 1 15,21 0-15,-42-21 0,21 21 16,1-22-16,-1 1 0,0 0 16,-21 20-16,0-20 0,0 21 0,0 0 15,0 0-15,0-1 0,0 44 16,-21-1 0,0 0-16,-1 21 0,22-21 15,-21 22-15,0-22 0,21 21 0,0 1 16,-21-22-16,21 0 0,0 21 0,0-21 15,0 1-15,0-1 0,0 0 16,21-21-16,0 21 0,0-21 0,1 0 16,-1 0-16,0 0 0,21 0 0,-21 0 15,1 0-15,20 0 0,-21 0 16,21 0-16,-20-21 0,20 0 16,-21 0-16,21-1 0,-20 1 15,-1 0-15,0-21 0,0 21 0,0-22 16,0 1-16,-21 21 0,22-22 0,-1 1 15,0 21-15,-21 0 0,0 0 16,0-1-16,0 44 16,0-1-1,-21 21-15,0-21 0,-1 22 0,22-1 16,-21 0-16,0 1 0,0-1 16,0 21-16,21-20 0,-21-1 0,-1 0 15,1 1-15,0 20 0,21-20 16,-21-1-16,0 0 0,0 22 0,-1-22 15,22 0-15,-21 22 0,0-22 16,21 22-16,-21-1 0,21-20 0,-21 20 16,21-21-16,-21 1 0,21-1 0,0 0 15,-22 1-15,1-1 0,0 0 16,21 1-16,-21-22 0,21 0 0,0 0 16,-21 0-16,21 1 0,0-44 31,0 1-16,0 0-15,0 0 0,21 0 0,0 0 16,-21-22-16,21 1 0,0 21 0,1-43 16,-1 22-16</inkml:trace>
  <inkml:trace contextRef="#ctx0" brushRef="#br0" timeOffset="42528.62">23939 2455 0,'0'0'0,"0"-21"0,0 0 0,22 0 0,-22 0 16,0 0-16,21-1 0,0 22 16,0-21-16,0 21 0,0 0 0,1 0 15,-1 0-15,0 0 0,0 0 16,21 0-16,-20 0 0,-1 21 16,-21 1-16,21-1 0,0 0 0,-21 21 15,0-21-15,0 22 0,0-1 16,0-21-16,-21 22 0,0-22 0,0 21 15,-1-21-15,1 0 0,-21 1 0,21-1 16,-22-21-16,22 21 0,-21-21 16,21 0-16,0 0 0,-1 0 0,1 0 15,0 0-15,0 0 0,0 0 16,21-21 0,0 0-16,21-1 0,0 1 0,0-21 15,0 21-15,22 0 16</inkml:trace>
  <inkml:trace contextRef="#ctx0" brushRef="#br0" timeOffset="42807.49">24638 1905 0,'-64'64'31,"43"-43"-31,21 0 15,-21 21-15,0 1 0,0-22 0,21 21 0,-21 0 16,-1 22-16,22-22 16,-21 1-16,0-1 0,21 21 0,-21-20 15,21-22-15,-21 21 0,21 1 0,0-22 16,0 21-16,0-21 0,0 0 16,0 1-16,0-1 0,21-21 31,0 0-31,0 0 0,0-21 15,1-1-15,-1 22 0,0-21 0</inkml:trace>
  <inkml:trace contextRef="#ctx0" brushRef="#br0" timeOffset="43043.37">24871 2371 0,'0'0'0,"-21"21"16,-1-21-16,22 21 15,-21 0-15,0 0 0,0 1 0,0-1 16,21 0-16,-21 21 0,-1-21 16,22 1-16,0-1 0,-21-21 0,21 21 15,-21 0-15,21 0 0,0 0 16,0 1 0,21-22-1,0 0-15,1 0 0,-1 0 16,0 0-16,0 0 0,21 0 0,-20 0 15</inkml:trace>
  <inkml:trace contextRef="#ctx0" brushRef="#br0" timeOffset="43775.76">25188 2455 0,'0'0'0,"0"-21"0,-21 21 31,0 21-31,0 1 16,0-1-16,-1 0 0,1 0 15,21 21-15,0-20 0,-21-1 16,21 0-16,-21 0 0,21 0 16,0 0-16,0 1 15,21-22 1,0 0-16,0 0 31,-21-22-31,0 1 0,0 0 16,22-21-16,-22 21 15,0-1-15,21 1 0,-21-21 0,0 21 16,21-22-16,0 22 0,-21 0 16,21 0-16,0 0 0,1 21 0,-1-21 15,0 21-15,0 0 0,0 0 16,0 0-16,1 0 0,20 0 16,-21 0-16,0 21 0,0-21 0,1 21 15,-22 0-15,21 0 0,-21 22 16,21-22-16,-21 0 0,0 21 0,0-21 15,0 1-15,0-1 0,0 0 0,0 0 16,0 0-16,0 0 0,-21 1 16,0-1-16,-1-21 15,1 0 1,0 0-16,0 0 0,21-21 31,0-1-31,0 1 16,0 0-16,0 0 0,21-21 15,0 20-15,0-20 0,1 0 16,-1-1-16,21 22 0,-21-21 0,22 0 16,-22 20-16,21 1 0,0 0 0,-20 0 15,20 21-15,0 0 0,1 0 16,-22 0-16,21 0 0,-21 21 0,0-21 16,1 42-16,-1-20 0,0-1 15,-21 21-15,0-21 0,0 22 0,0-1 16,0-21-16,0 21 0,0 1 15,-21-22-15,0 21 0,-1-21 16,22 1-16,-21-1 0,0 0 0,0 0 16,0 0-16,0 0 15,-1-21-15,1 0 0,0 0 16,0 0 0,21-21-1,0 0-15,0 0 0</inkml:trace>
  <inkml:trace contextRef="#ctx0" brushRef="#br0" timeOffset="44003.78">25506 1926 0,'0'0'0,"-21"0"0,21-21 78</inkml:trace>
  <inkml:trace contextRef="#ctx0" brushRef="#br0" timeOffset="44211.69">24405 2159 0,'0'0'0,"0"21"15,21-21 1,0 0-16,1 0 0,-1 0 15,0 0-15,21 0 0,1 0 16,-22 0-16,21 0 0,0 0 0,1 0 16,-1 0-16,-21 0 0</inkml:trace>
  <inkml:trace contextRef="#ctx0" brushRef="#br0" timeOffset="46155.3">910 4890 0,'0'0'0,"0"-22"125,0 1-125,0 0 0,0 0 16,0 0 0,21 0-16,0-1 15,1 22-15,-22-21 16,21 21-16,0 0 16,0 0-16,0 21 15,0 1-15,-21 20 16,22-21-16,-22 21 0,0 1 15,0-1-15,0 0 0,0 1 0,0 20 16,0-20-16,-22-1 0,-20 0 16,21 1-16,0-22 0,0 21 15,-22-21-15,22 22 0,0-22 0,-21 0 16,20 0-16,1 0 0,0-21 16,0 0-16,0 0 0,0 0 15,-1 0 1,1 0-16,21-21 0,0 0 0,0 0 15,0 0-15,-21-1 0,21 1 16,0 0-16,0-21 0,0 21 0,0-22 16,0 22-16,0 0 0,0-21 15,0 20-15,21 1 0,0 0 0,1 21 16,-1-21-16,0 21 16,0 0-16,0 0 0,-21 21 0,21 0 15,1 0-15,-1 1 0,0-1 16,-21 21-16,21-21 0,-21 0 0,21 22 15,-21-22-15,0 0 0,0 0 16,0 0-16,21 1 0,-21-1 0,0 0 16,22 0-16,-1 0 15,0-21 17,0 0-32,-21-21 0,0 0 15,0 0-15,21 21 16</inkml:trace>
  <inkml:trace contextRef="#ctx0" brushRef="#br0" timeOffset="46471.34">1439 5249 0,'0'0'15,"21"22"-15,1-22 31,-1 0-31,0 0 16,0-22-16,-21 1 16,0 0-1,21 21-15,-21-21 0,0 0 16,-21 21 0,0 0-16,0 0 15,0 0-15,-1 0 0,22 21 16,-21-21-16,0 21 15,21 0 1</inkml:trace>
  <inkml:trace contextRef="#ctx0" brushRef="#br0" timeOffset="49896.34">2688 4509 0,'0'0'0,"21"0"0,0-43 15,-21 22 1,0 42 15,-21 0-31,21 1 0,-21-1 16,21 21-16,0 0 0,0 22 16,0-22-16,-21 22 0,21-1 0,-21 1 15,21-1-15,-21 1 0,21-1 16,-22-20-16,1 20 0,21-21 0,-21 1 15,0-1-15,21 0 0,-21-20 16,21 20-16,-21-21 0,21 0 16,-22-21-16,22 21 0,0-42 31,0 0-31,0 0 16,0 0-16,22 0 0,-22-1 15,21-20-15,-21 21 0</inkml:trace>
  <inkml:trace contextRef="#ctx0" brushRef="#br0" timeOffset="50376.06">2540 4805 0,'0'0'0,"-21"-42"0,0-64 31,21 85-31,0-22 16,0 22-16,21 0 0,0 0 15,0 0-15,21-1 0,1 22 16,-1-21-16,0 0 0,22 21 0,-22 0 15,1 0-15,20 0 0,-21 0 0,1 21 16,-1 0-16,-21 1 0,22-1 16,-22 0-16,0 21 0,-21-21 0,0 22 15,0-1-15,0-21 0,-21 22 16,-22-1-16,22 0 0,-21-21 0,0 22 16,-1-22-16,1 0 0,0 0 15,-1 0-15,1 1 0,21-1 0,-22-21 16,22 0-16,0 0 15,0 0-15,0 0 0,21-21 16,0-1-16,0 1 16,21 0-1,0 21-15,0 0 0,0 0 0,1 21 16,-1 0-16,0 1 16,0 20-16,0-21 0,-21 0 0,21 22 15,1-22-15,-22 21 0,0-21 16,21 0-16,-21 1 0,21 20 0,-21-21 15,0 0-15,21 0 0,0-21 16,0 0 0,1 0-16,-1 0 15,0 0-15,0 0 16,-21-21-16,21 0 0,0 0 0,-21 0 16,22 0-16</inkml:trace>
  <inkml:trace contextRef="#ctx0" brushRef="#br0" timeOffset="53911.6">3217 5059 0,'21'0'0,"1"0"31,-1 0-15,0 0-16,0 0 0,0 0 16,0 0-16,1-21 15,-1 0-15,0 21 0,0-22 0,0 1 16,0 0-16,1 0 0,-1 0 15,0 0-15,-21-1 0,0 1 0,0 0 16,0 0-16,0 0 0,-21 21 16,0 0-16,-1 0 15,1 0-15,0 0 0,-21 21 0,21 0 16,-1 0-16,1 22 0,0-22 16,0 21-16,0 0 0,0 1 0,21-22 15,0 21-15,0 1 0,0-22 16,0 21-16,0-21 0,0 0 0,0 22 15,0-22-15,21 0 16,0-21-16,0 0 0,0 21 16,0-21-16,1 0 0,-1 0 0,21 0 15,-21 0-15,22-21 0,-22 21 16,21-21-16,0 0 0,1 0 0,-1-1 16,0 1-16,1 0 0,-1 0 0,-21 0 15,22-22-15,-22 22 0,0-21 16,0 21-16,0-22 0,-21 22 0,0 0 15,0 0-15,0 0 0,0 0 16,0-1-16,0 1 16,-21 42 15,21 1-31,-21-1 0,21 0 16,0 0-16,0 21 0,0-20 15,0 20-15,0-21 0,0 21 0,0-20 16,0 20-16,0-21 0,-21 0 0,21 22 15,0-22-15,0 0 0,0 0 16,21 0-16,-21 0 0,21-21 16,0 0-16,0 0 0,1 0 0,-1 0 15,0 0-15,21 0 0,-21-21 16,1 21-16,20-21 0,-21 0 0,0 0 16,0 0-16,1-1 0,20 1 15,-21 0-15,0-21 0,-21 21 16,21-22-16,1 22 0,-22-21 0,21-1 15,-21 22-15,0 0 0,0-21 16,0 21-16,21-1 0,-21 44 31,0-1-31,0 0 16,-21 0-16,21 0 0,0 22 0,0-22 16,-21 0-16,21 21 0,-22-21 15,22 22-15,0-22 0,-21 0 0,21 0 16,0 0-16,0 1 0,0-1 0,0 0 15,21-21 1,1 0-16,-1 0 0,0 0 0,21 0 16,-21 0-16,1 0 0,20 0 0,-21-21 15,21 21-15,-20-21 0,20-1 16,-21 1-16,21 0 0,-20 0 0,20 0 16,-21 0-16,0-22 0,0 22 0,1 0 15,-1-21-15,-21 20 0,21-20 16,-21 21-16,0 0 0,0 0 0,-21 21 31,0 0-31,-1 0 0,22 21 16,-21 0-16,21 0 0,0 21 15,0-20-15,0-1 0,0 21 16,0-21-16,0 0 0,0 1 0,0-1 16,21 0-16,1 0 0,-1 0 0,-21 0 15,0 1-15,21-1 0,0 0 16,-42-21 15,0 0-31,0 0 16,-1-21-16,1 21 0,0-21 15,21-1-15,-21 22 0,0-21 0,0 21 16,-1 0 0,1 0-16,21 21 31,0 1-31,21-1 15,1 0-15,-1 0 0,0-21 0,0 21 16,0-21-16,0 0 0,22 21 16,-22-21-16,21 0 0,1 0 0,-1 0 15,-21 0-15,21 0 0,1 0 0,-1-21 16,0 21-16,1-21 0,-1 0 16,0 0-16,1 21 0,-1-21 0,0-1 15,-20-20-15,-1 21 0,0 0 0,0-22 16,-21 1-16,0 21 0,0-21 15,0-1-15,0 1 0,0 21 16,-21-22-16,0 22 0,0-21 0,-1 21 16,1 21-16,-21-21 0,21 21 15,0 0-15,-22 0 0,22 21 0,-21 0 16,21 0-16,-22 21 0,22 1 16,-21-1-16,21-21 0,-1 22 0,1-1 15,0 0-15,21 1 0,0-22 0,0 21 16,0-21-16,0 22 0,0-22 15,21 0-15,0 0 16,1-21-16,-1 0 0,21 0 0,-21 0 0,0 0 16,22 0-16,-22-21 0,0 0 15,21 0-15,-20 21 0,-1-43 16,21 22-16,-21 0 0,0 0 0,1-22 16,-22 1-16,21 21 0,-21-21 15,21-1-15,-21 1 0,21 0 0,-21 20 16,0-20-16,0 21 0,0 0 0,0 0 15,0 42 1,-21 0-16,21 0 16,-21 21-16,0-20 0,21 20 15,0 0-15,0 1 0,-22-22 0,22 21 16,0 0-16,0-20 0,0 20 16,0-21-16,0 0 0,22 0 0,-22 1 15,21-1-15,0-21 0,0 0 16,21 0-16,-20 0 0,-1 0 0,21 0 15,0 0-15,-20 0 0,20-21 16,0 21-16,1-22 0,-1 1 0,0 0 16,-21-21-16,22 21 0,-1-1 0,-21-20 15,0 0-15,1-1 0,-1 1 16,0 0-16,0-1 0,-21 1 0,0 0 16,0-1-16,0 22 0,0-21 0,0 21 15,0 0-15,0-1 0,-21 22 16,0 22-1,0 20-15,21-21 0,-22 21 16,1 1-16,21-1 0,-21 0 16,21 1-16,-21 20 0,21-20 15,0-1-15,-21 0 0,21-21 0,0 22 16,0-22-16,0 21 0,0-21 16,0 1-16,21-1 0,0-21 15,0 0-15,0 0 0,1 0 0,-1 0 16,0 0-16,0 0 0,21-21 0,-20-1 15,-1 22-15,0-21 0,0 0 16,21 0-16,-20 0 0,-1 0 16,-21-1-16,21-20 0,-21 21 0,21 0 15,-21 0-15,0-1 0,0 1 16,-21 21 15,21 21-31,0 1 16,21-22-1,0 0 1,0 0-16,1 0 0,-1 0 16,21 0-16,-21-22 0,0 1 0,1 0 15,20 21-15,-21-21 0,0 0 16,0 0-16,1-1 0,-1 1 16,-21 0-16,21 0 0,-21 0 15,0 42 1,-21 0-1,0 0-15,21 0 0,-22 1 0,1-1 16,21 0-16,-21 21 0,21-21 16,0 22-16,-21-22 0,21 0 0,0 0 15,0 22-15,0-22 0,0 0 16,0 0-16,21-21 0,0 21 16,0-21-16,1 0 0,20 0 0,-21 0 15,21 0-15,1 0 0,-22 0 0,21 0 16,1 0-16,-1-21 15,-21 0-15,21 0 0,-20 0 0,20-1 16,-21 1-16,0-21 0,0 0 0,1-1 16,-1 1-16,-21 0 0,0-1 15,21 1-15,0-22 0,-21 22 0,21 0 16,-21-1-16,0 1 0,0 21 0,0 0 16,0 0-16,0-1 0,0 44 31,-21-1-31,21 0 15,-21 21-15,0-21 0,21 22 0,0-1 16,-21 0-16,-1 1 0,22-1 0,-21 0 16,21 1-16,0-1 0,0 0 15,0 1-15,0-22 0,0 0 16,0 21-16,0-20 0,0-1 16,21-21-16,1 0 0,-1 0 15,0 0-15,0 0 0,0 0 16,0 0-16,1-21 0,-1-1 0,21 1 15,-21 0-15,22 0 0,-22 0 0,21 0 16,-21-22-16,0 22 0,1-21 16,-1 21-16,0-22 0,0 22 0,-21 0 15,21 0-15,-21 0 0,-21 42 32,0 0-32,21 0 15,-21 0-15,0 22 0,-1-22 0,22 21 16,0-21-16,0 0 0,0 22 15,0-22-15,0 0 0,0 0 0,0 0 16,0 1-16,0-1 0,22 0 16,-1-21-16,0 0 0,0 0 15,0 0-15,0 0 0,1 0 0,-1 0 16,21-21-16,-21 0 0,0 21 0,1-22 16,20 1-16,-21-21 0,0 21 15,22-22-15,-22 1 0,0 0 16,0-1-16,0 1 0,0-21 0,1 20 15,-1-20-15,0 20 0,0 1 16,0-21-16,0 20 0,-21 22 0,0-21 16,0 21-16,0-1 0,0 1 0,0 42 31,0 1-31,-21-1 0,0 21 16,0 0-16,21-20 0,-21 20 0,0 0 15,-1 1-15,1-1 0,21 0 16,-21 22-16,0-22 0,21 0 0,0 1 15,0-22-15,0 21 0,0 1 0,0-22 16,0 0-16,0 21 0,0-21 16,21-21-16,-21 22 0,42-1 0,-20-21 15,-1 0-15,0 0 0,0 0 16,0 0-16,22 0 0,-22-21 16,0 21-16,0-22 0,21 1 0,-20 0 15,-1 0-15,0-21 0,0 20 0,0 1 16,0-21-16,-21 21 0,0-22 15,22 22-15,-22 0 0,0 0 0,0 42 32,0 0-17,-22 0-15,1 1 0,21-1 0,0 0 16,0 21-16,-21-21 0,21 1 0,0-1 16,0 0-16,0 0 15,0 0-15,0 0 0,0 1 16,21-1-16,0-21 0,22 0 0,-22 0 15,0 0-15,21 0 0,-20 0 16,20 0-16,-21 0 0,21-21 0,-20-1 16,20 1-16,-21 0 0,21 0 0,-20 0 15,-1 0-15,0-22 0,0 22 16,-21-21-16,0 21 0,21-1 0,-21-20 16,0 21-16,0 0 0,0 42 31,-21 0-31,0 0 15,21 0-15,-21 1 0,0 20 16,-1 0-16,1 1 0,21-1 16,-21 0-16,21 1 0,-21-1 0,21 21 15,0-20-15,0 20 0,0-20 0,0 20 16,0 1-16,0-1 0,0 1 16,0 20-16,0-20 0,0-1 0,0 1 15,0-1-15,0 1 0,0-1 0,0-20 16,0 20-16,0 1 0,0-1 0,0 1 15,0-22-15,0 0 0,-21 1 16,0-1-16,-1 0 0,1-21 0,0 1 16,0-1-16,21 0 0,-21-21 0,0 0 15,-1 0-15,1 0 0,0-21 16,0 0 0,21-22-16,-21 22 0,21 0 15,0-21-15,0-1 0,0-20 0,0 20 16,0-20-16,0-1 0</inkml:trace>
  <inkml:trace contextRef="#ctx0" brushRef="#br0" timeOffset="54171.45">8255 4720 0,'0'0'0,"-21"0"16,-22-21-1,65 21 1,-1 0 0,0 0-16,0 0 0,0 0 15,22-21-15,-22 21 0,21 0 0,-21 0 16,0 0-16,22 0 0,-22 0 0,0 0 16,0 0-16,0 0 0,1 0 15,-1-21-15,-42 21 16,-1 0-1,1 0-15</inkml:trace>
  <inkml:trace contextRef="#ctx0" brushRef="#br0" timeOffset="54367.34">7959 4614 0,'-22'22'31,"1"-22"31,0 0-62,0 0 0,0 0 16,0 0-16,-22 0 0</inkml:trace>
  <inkml:trace contextRef="#ctx0" brushRef="#br0" timeOffset="54543.55">7027 4614 0,'0'0'0,"-21"0"15,0 0-15</inkml:trace>
  <inkml:trace contextRef="#ctx0" brushRef="#br0" timeOffset="55620.07">10139 4826 0,'0'0'0,"0"-21"0,0 0 0,0 0 16,21-1-16,-21 1 0,0 0 0,21 0 15,-21 0 1,0 42 15,-21 0-31,21 0 0,-21 0 0,0 22 16,21-22-16,0 21 0,0 1 0,-22-1 15,22-21-15,0 21 0,-21-20 16,21 20-16,0-21 0,0 0 0,0 0 16,21 1-16,1-22 0,-1 0 15,0 0-15,0 0 0,0 0 16,22 0-16,-22 0 0,0-22 16,0 22-16,0-21 0,0 0 0,1 0 15,-1 0-15,0 0 0,-21-22 16,0 22-16,0 0 0,0-21 0,0 20 15,0-20-15,-21 21 0,0-21 0,-1 20 16,-20 1-16,21 0 0,0 0 16,-22 0-16,22 0 0,-21 21 0,21 0 15,0 0-15,-1-22 0,44 22 32,20 0-32,-21 0 0,21 0 15,1 0-15,-1 0 0,0 0 0,1 0 16,-1 0-16,0-21 0,22 21 15,-22-21-15,1 21 0,-1-21 16,0 0-16,1 21 0,-1-21 0,-21-1 16,0 22-16,0-21 0,1 21 15,-22-21-15,0 0 16,-22 21 0,1 0-16,0 21 15,0 0-15,21 0 0,-21 1 0,21-1 16,-21 21-16,21-21 0,0 22 0,0-1 15,0 0-15,-22 22 0,22-22 16,-21 22-16,21-1 0,0 1 0,0-1 16,-21 1-16,21-1 0,-21 1 15,21-1-15,0 22 0,0-22 0,0 22 16,-21-22-16,21 22 0,0 0 16,0-22-16,-21 22 0,21-22 0,0 22 15,0-21-15,0-1 0,0 22 0,0-22 16,0 1-16,0-1 0,0 1 0,0-22 15,0 0-15,0 1 0,0-1 16,-22 0-16,22-20 0,-21-1 0,21 0 16,-21-21-1,21-21-15,-21 0 0,21-1 0,-21 1 16,21 0-16,0-21 0,0-1 0,0-20 16,-21 21-16,21-22 15,0 1-15,0-1 0,0 1 0,0-22 16,0 21-16,21-20 0,-21-1 0,21 0 15,-21 1-15,21-1 0,0 22 16,0-22-16,1 21 0,-1 1 0,0-1 16,0 1-16,21-1 0,-20 22 0,-1 0 15,0-1-15,21 1 0,-21-21 16,1 20-16,-1 1 0,21 0 0</inkml:trace>
  <inkml:trace contextRef="#ctx0" brushRef="#br0" timeOffset="58220.54">12065 4890 0,'0'0'16,"21"0"-1,0 0 1,0-22-16,1 1 0,-1 0 16,0 0-16,0 0 0,0 0 15,0-1-15,1-20 0,-1 21 0,0-21 16,0 20-16,0-20 0,0 21 0,-21-21 16,0 20-16,0-20 15,0 21-15,0 0 0,0 0 0,0-1 16,0 1-16,-21 21 15,0 0-15,0 0 0,0 21 16,0 1-16,-1-1 0,-20 0 0,21 0 16,0 0-16,0 22 0,21-22 15,0 21-15,-22-21 0,22 22 0,0-1 16,0-21-16,0 21 0,0 1 0,22-22 16,-1 0-16,0 21 0,0-20 15,0-1-15,0-21 0,22 21 0,-22-21 16,21 0-16,-21 0 0,22 0 0,-1-21 15,-21 21-15,22-21 0,-1-1 16,-21 1-16,21 0 0,1-21 16,-22 21-16,0-1 0,21-20 0,-20 21 15,-1-21-15,0-1 0,-21 22 16,21-21-16,-21-1 0,21 1 0,-21 0 16,0-1-16,0 1 0,0 0 0,0-1 15,0 1-15,0 21 0,0-21 16,0 20-16,0 1 0,0 42 31,-21 1-31,21 20 16,-21-21-16,21 21 0,0 1 0,-21-1 15,0 0-15,21 1 0,-22-1 0,22 0 16,0 1-16,0-1 0,0 0 16,0-20-16,0 20 0,0 0 0,0-21 15,0 22-15,0-22 0,22 0 0,-1 0 16,0 0-16,21 1 0,-21-22 15,1 0-15,20 0 0,-21 0 0,21 0 16,1 0-16,-22-22 0,21 1 0,1 21 16,-1-21-16,-21 0 0,21 0 15,-20 0-15,20-1 0,-21 1 0,0 0 16,-21 0-16,0-21 0,0 20 16,0 1-16,0 0 0,0 0 15,0 0-15,0 0 16,-21 21-16,0 21 15,0 0-15,21 0 16,-21 0-16,21 0 0,0 1 0,0-1 16,0 0-16,0 0 0,0 0 0,0 0 15,0 1-15,21-1 0,-21 0 16,21 0-16,0-21 0,0 21 0,0-21 16,1 0-16,20 0 0,-21 0 0,0 0 15,22 0-15,-22 0 0,21-21 16,-21 0-16,22 0 0,-22 0 15,21 21-15,-21-22 0,0 1 0,1 0 16,-1 0-16,0 0 0,0-22 16,-21 22-16,21 0 0,-21 0 0,0 0 15,0 0-15,0-1 0,0 44 32,0-1-32,-21 0 15,21 0-15,-21 0 0,21 0 0,-21 1 16,21 20-16,0-21 0,0 0 15,-21 22-15,21-22 0,-22 0 0,22 0 16,-21 0-16,21 0 0,0 1 0,0-1 16,0-42 31,0-1-47,0 1 0,0 0 15,21 0-15,-21 0 0,22 0 0,-1-1 16,-21-20-16,21 21 0,0 0 0,-21-22 15,21 22-15,0 0 0,1 0 16,-1-21-16,0 42 0,0-22 0,0 22 16,0 0-16,1 0 15,-1 22-15,-21-1 16,0 0-16,0 0 16,0 21-16,0-20 0,21-1 0,-21 0 15,0 0-15,0 0 0,0 0 16,0 1-16,0-1 0,0 0 0,0 0 15,0 0-15,0 0 16,0-42 15,0 0-31,0 0 16,0 0-16,0 0 0,21-1 16,-21 1-16,21 0 0,0 0 0,1-21 15,-1 20-15,0 1 0,0 0 0,21 0 16,-20 0-16,-1 0 15,0 21-15,0 0 0,21-22 0,-20 22 16,-1 0-16,0 22 0,-21-1 16,21 0-16,-21 0 15,0 0-15,0 22 0,0-22 0,0 0 16,0 0-16,0 21 0,-21-20 0,21-1 16,0 0-16,0 0 0,0 0 15,0 0-15,0 1 0,0-1 0,21 0 16,0-21-16,0 0 15,22 0-15,-22 0 0,0 0 16,0 0-16,0 0 0,1-21 0,20 0 16,-21-1-16,0 1 0,22 0 15,-22 0-15,0 0 0,0 0 0,0-1 16,0-20-16,1 21 0,-22 0 16,0-22-16,0 22 0,0 0 0,0 0 15,0 0-15,0 0 0,-22 21 31,1 0-31,0 21 0,0 0 0,21 0 16,-21 0-16,21 0 0,-21 1 0,21-1 16,0 0-16,0 0 0,0 0 15,0 0-15,0 1 0,0-1 0,0 0 16,0 0-16,21 0 0,0-21 0,0 21 16,0-21-16,22 0 15,-22 0-15,21 0 0,0 0 0,1 0 16,-22 0-16,21 0 0,1-21 0,-22 0 15,0 0-15,0 0 0,0 0 16,0-1-16,1 1 0,-1 0 0,0 0 16,-21 0-16,21-22 0,-21 22 0,0 0 15,0 0-15,0 0 16,-21 42 0,21 0-16,0 0 15,-21 0-15,21 1 0,-21 20 16,21-21-16,0 0 0,-22 22 15,1-22-15,21 0 0,-21 0 0,21 0 16,0 0-16,0 1 0,0-1 16,-21-21-16,21 21 0,0-42 31,0 0-31,0-1 16,0 1-16,21 0 0,0-21 15,-21 21-15,21-1 0,22 1 0,-22-21 16,21 21-16,-21-22 15,22 22-15,-1-21 0,0 21 0,1 0 0,-22-22 16,21 43-16,-21-21 0,1 21 0,-1 0 16,0 0-16,0 0 15,-21 21-15,0 0 0,0 1 16,0-1-16,0 21 0,0-21 0,0 0 16,0 1-16,0 20 0,0-21 15,0 0-15,0 0 0,-21 1 0,21-1 16,0 0-16,0 0 0,21 0 15,0-21-15,0 0 16,1 0-16,20 0 0,-21 0 0,21 0 16,-20 0-16,20 0 0,-21-21 0,0 0 15,22 21-15,-22-21 0,0 0 16,0-22-16,21 22 0,-20 0 16,-1-21-16,0 20 0,-21-20 0,21 0 15,0-1-15,-21 1 0,0 0 16,0-22-16,21 43 0,-21-21 0,22 21 15,-22-1-15,0 1 0,0 42 16,0 1 0,-22-1-16,22 21 0,-21-21 0,0 22 15,0-1-15,21 0 0,-21-21 16,0 22-16,-1-1 0,1 0 0,21 1 16,-21-22-16,21 21 0,-21-21 0,21 22 15,0-22-15,0 0 0,0 0 16,0 0-16,21 1 15,0-22-15,0 0 0,1 0 16,-1-22-16,0 22 0,21-21 16,-21 0-16,1 0 0,-1 21 15,0-21-15</inkml:trace>
  <inkml:trace contextRef="#ctx0" brushRef="#br0" timeOffset="58442.93">16108 4487 0,'-21'0'16,"42"0"-16,-64 0 0,43 22 0,0-1 16,0 0-1,22-21-15,-1 0 16,0 0-16,0 0 0,21 0 0,-20 0 16,20 0-16,0 0 0,-21 0 15,22 0-15,-22 0 0,21 0 0,-21 0 16,1-21-16,-1 21 0,-21-21 0,21 21 15,-21-22-15</inkml:trace>
  <inkml:trace contextRef="#ctx0" brushRef="#br0" timeOffset="60095.93">17230 4551 0,'-22'0'16,"22"-21"15,0 0-31,0-1 16,0 1-16,0 0 15,0 0-15,22 21 0,-22-21 16,21 21-16,0 0 0,0 0 16,0-21-16,0 21 15,1 0-15,-1 0 0,0 0 0,0 21 0,0 0 16,-21 0-16,0 0 16,21 0-16,-21 22 0,0-22 0,0 21 15,0-21-15,0 22 0,0-22 0,0 21 16,0 1-16,0-22 0,-21 0 15,0 21-15,21-21 0,-21 1 0,0-1 16,21-42 15,0-1-15,0 1-16,21 0 0,-21 0 16,21 0-16,0 0 0,0-1 15,1-20-15,-1 21 0,0-21 0,0 20 16,21-20-16,-20 21 0,-1-21 15,0 20-15,0 1 0,21 0 0,-20 0 16,-1 0-16,0 21 0,0 0 16,0 0-16,-21 21 15,0 0-15,0 0 0,0 0 0,0 22 16,0-22-16,0 21 0,0-21 0,0 1 16,0 20-16,0-21 0,0 21 15,0-20-15,0-1 0,0 0 0,0 0 16,0 0-16,0 0 0,21-21 15,1 0-15,-1 0 16,0 0-16,0 0 0,0 0 0,0-21 16,1 21-16,-1-21 0,0 0 15,21 0-15,-21 0 0,1-1 0,20 1 16,-21 0-16,0-21 0,0 21 0,1-1 16,-1-20-16,0 21 0,-21 0 15,21-22-15,-21 22 0,0 0 0,0 0 16,0 42-1,0 0-15,0 0 16,-21 1-16,0-1 0,21 0 0,-21 21 16,21-21-16,-22 22 0,1-1 15,21-21-15,0 22 0,0-22 16,0 21-16,0-21 0,0 0 0,0 1 16,0-1-16,21-21 0,1 0 15,-1 0-15,21 0 0,-21 0 16,0 0-16,22 0 0,-22-21 0,21 21 15,-21-22-15,22 1 0,-22-21 16,0 21-16,0 0 0,0-22 0,1 22 16,-1-21-16,-21 21 0,0-22 0,0 1 15,0 0-15,0-1 0,0 22 16,0-21-16,-21 21 0,-1-1 0,1 1 16,-21 21-16,21 0 0,-22 0 15,22 0-15,-21 0 0,21 21 16,-22 1-16,22-1 0,0 0 0,0 21 15,-21-21-15,42 1 0,-22 20 0,1-21 16,21 0-16,-21 0 0,21 1 16,0-1-16,0 0 0,0 0 15,0 0-15</inkml:trace>
  <inkml:trace contextRef="#ctx0" brushRef="#br0" timeOffset="61749.68">19664 4593 0,'0'0'0,"-21"0"0,21-21 16,-22 0-16,22 0 16,0 0-16,0-1 0,0 1 0,0 0 15,22 0-15,-1 0 0,-21 0 16,21-1-16,0 22 0,21-21 0,-20 0 15,-1 21-15,0 0 0,0 0 0,0 0 16,0 0-16,1 21 0,-1 0 16,-21 1-16,21-1 0,-21 0 0,21 21 15,-21-21-15,0 22 0,0-22 0,0 21 16,0-21-16,0 1 0,0-1 16,0 21-16,-21-21 0,0 0 15,21 1-15,-21-1 0,-1-21 16,22-21 15,0-1-31,0 1 16,0 0-16,0 0 0,22-21 15,-1 20-15,-21 1 0,21-21 0,0 21 16,0-22-16,0 22 0,1-21 16,-1 21-16,0-22 0,0 22 0,21 21 15,-20-21-15,-1 21 0,0 0 0,0 21 16,0-21-1,-21 43-15,0-22 0,0 0 0,0 21 16,0-21-16,0 22 0,0-22 0,0 21 16,0-21-16,0 1 0,0 20 15,0-21-15,0 0 0,0 0 0,21 1 16,1-1-16,-22 0 0,21-21 0,0 0 16,0 21-16,0-21 0,0 0 15,22 0-15,-22 0 0,21 0 0,1-21 16,-22 0-16,21 21 0,0-21 0,1-1 15,-1 1-15,-21 0 0,22 0 16,-22 0-16,21 0 0,-21-22 0,0 22 16,1 0-16,-1-21 0,-21 20 15,0-20-15,21 21 0,-21 0 16,0 0-16,0-1 0,0 1 0,-21 21 31,0 21-31,-1 1 0,1-1 16,0 0-16,0 0 0,0 0 0,0 22 15,-1-22-15,1 0 0,0 21 16,21-21-16,0 1 0,0-1 0,0 21 16,0-21-16,0 0 0,0 1 0,21-1 15,0 0-15,1-21 16,-1 0-16,0 0 0,0 0 0,21 0 16,1 0-16,-22 0 0,21-21 15,1 21-15,-1-21 0,0-1 16,1 1-16,-22 0 0,21 0 0,0 0 15,-20 0-15,-1-1 0,21 1 0,-42-21 16,21 21-16,-21 0 0,21-22 16,-21 22-16,0 0 0,0 0 0,0 0 15,-21 21-15,0 0 16,0 0-16,0 0 0,0 21 16,-1-21-16,1 21 0,21 0 0,-21 21 15,0-20-15,21-1 0,0 0 0,0 21 16,0-21-16,0 1 0,0-1 15,0 0-15,0 0 0,0 21 16,0-20-16,42-22 0,-21 21 0,1 0 16,20 0-16,0-21 0,22 21 15,-1-21-15,1 0 0,-1 0 0,1 0 16,-1 0-16,1 0 0,20 0 16,-20-21-16,-1 0 0,-20 0 0,20 0 15,-20-1-15,-1 1 0,0 0 0,1 0 16,-22 0-16,0-22 0,0 22 15,0 0-15,-21-21 0,0 21 0,0-1 16,0 1-16,0 0 0,-21 0 0,0 0 16,-21 21-16,20 0 0,1 0 15,0 0-15,-21 0 0,21 21 16,-22 0-16,22 0 0,-21 0 0,21 1 16,-1-1-16,1 0 0,0 21 15,0-21-15,0 1 0,21-1 0,0 0 16,0 0-16,0 0 0,0 0 0,0 1 15,21-1-15,0-21 0,0 21 16,0-21-16,1 0 0,-1 0 0,0 0 16,21 0-16,-21 0 0,1 0 15,-1-21-15,0 0 0,0 21 0,0-22 16,0 1-16,1 0 0,-1-21 0,0 21 16,0-22-16,0 22 15,-21-21-15,21-1 0,-21-20 0,22 21 16,-22-22-16,0 22 0,0-22 0,21 22 15,-21-22-15,0 22 0,0 21 16,0-21-16,0 20 0,-21 44 31,21 20-31,0 0 0,-22 1 0,22-1 16,-21 0-16,21 22 0,0-22 0,0 0 16,0 22-16,0-22 0,0 1 15,0-1-15,0-21 0,21 21 0,-21-20 16,22-1-16,-22 0 0,21 21 0,0-42 15,-21 21-15,21 1 16,0-22-16,0 0 0,1 0 16,-1 0-16,0 0 0,0 0 15,0 0-15,0 0 0,1-22 16,-1 1-16,0 0 0,0 0 0,21 21 16</inkml:trace>
  <inkml:trace contextRef="#ctx0" brushRef="#br0" timeOffset="62019.95">23791 4022 0,'0'0'0,"0"-21"16,-21 21 0,0 21-1,0 21-15,0-21 0,-1 22 0,1-1 16,0 0-16,0 1 0,0-1 15,0 0-15,-1 1 0,22-1 0,-21 0 16,21-21-16,-21 22 0,21-22 0,0 0 16,0 0-16,0 0 0,0 1 15,0-1-15,21-21 32,0 0-32,1 0 0,-1-21 15,0-1-15</inkml:trace>
  <inkml:trace contextRef="#ctx0" brushRef="#br0" timeOffset="62371.92">24045 4382 0,'21'-22'16,"-42"44"-16,42-22 31,-42 21-31,0 0 0,0 0 0,0 0 16,0 0-16,21 1 0,-22-1 15,22 0-15,-21 0 0,21 0 0,0 0 16,0 1-16,0-1 0,21-21 15,1 0-15,-1 21 16,0-21-16,0 0 0,0 0 0,22 0 16,-22 0-16,21 0 0,-21 0 0,22-21 15,-22 21-15,0-21 0,21-1 16,-21 1-16,1 0 0,-22 0 0,21-21 16,-21 20-16,21-20 0,-21 21 15,0 0-15,0-22 0,0 22 0,-21 0 16,0 21-16,-1-21 0,1 21 0,-21 0 15,21 0-15,-22 0 0,1 0 0,21 0 16,0 21-16,0-21 0,-1 21 16,1-21-16,0 0 0,21 21 0,-21-21 15,0 0 17</inkml:trace>
  <inkml:trace contextRef="#ctx0" brushRef="#br0" timeOffset="62618.95">23347 4128 0,'0'0'0,"-21"0"0,63 0 31,-21 0-31,21 0 0,1 0 16,20 0-16,-20 0 0,20 0 15,1 0-15,20 0 0,-20 21 16,-1-21-16,1 0 0,-1 0 0,1 0 15,-22 0-15,0 0 0,1 0 16,-22 0-16,0 0 0,0 0 0,0 0 16,-21 21-1,-42-21-15,21 0 16,-43 21-16,1-21 0,-1 21 0</inkml:trace>
  <inkml:trace contextRef="#ctx0" brushRef="#br0" timeOffset="63756.01">3704 6287 0,'0'0'0,"0"-22"16,0 1-16,0 42 31,0 1-31,0-1 0,-21 0 15,21 21-15,0 1 0,0-1 0,0 0 16,-21 1-16,21-1 0,-21 0 16,21 1-16,0-1 0,0 0 15,-22-21-15,22 1 0,-21-1 0,21 0 16,0 0-16,21-42 47,1 0-47,-22 0 0,21-1 0,0 1 15,0 0-15,0-21 0,-21 21 0,21-22 16,1 22-16,-1-21 0,-21 21 16,21-22-16,-21 22 0,21 0 0,0 21 31,-21 21-31,21 0 0,-21 0 16,0 1-16,22 20 0,-22-21 15,0 0-15,0 22 0,0-22 16,21 21-16,-21-21 0,21 0 0,-21 1 15,0-1-15,21-21 0,0 21 0,0-21 16,1 0-16,-1 0 16,0 0-16,0 0 0,0-21 15,0 0-15,1-1 0,-1 1 16,-21 0-16,21 0 0,0 0 0,0-22 16,-21 22-16,0-21 0,21 21 0,-21-22 15,0 1-15,22 0 0,-22 21 16,0-22-16,0 22 0,0 0 0,0 0 15,0 0 1,0 42 0,0 0-1,0 0-15,0 0 16,0 0-16,21 1 0,0-1 0,-21 0 16,21-21-16,21 21 0</inkml:trace>
  <inkml:trace contextRef="#ctx0" brushRef="#br0" timeOffset="67531.05">4741 6816 0,'0'0'16,"0"-21"15,0-1-31,21 1 16,1 0-16,-1 0 0,0 0 15,0 0-15,0-22 0,0 22 0,1-21 16,-1-1-16,0 22 0,-21-21 0,0 0 15,0 20-15,0-20 0,0 21 16,0 0-16,0 0 0,0-1 16,-21 22-16,0 0 0,-1 0 15,1 0-15,0 22 0,0-22 16,0 21-16,0 0 0,-1 0 0,22 0 16,0 0-16,0 1 0,0-1 15,0 0-15,22-21 0,-1 21 16,0 0-16,0 0 0,0-21 15,0 22-15,1-1 0,-1-21 16,0 21-16,0 0 0,-21 0 16,21 0-16,-21 1 0,0-1 15,0 0-15,21-21 0,-21 21 0,0 0 16,0 0-16,22-21 16,-1 0-1,0 0-15,0 0 16,0 0-16,0 0 0,1-21 15,20 21-15,-21-21 0,0 0 0,0 0 16,1 0-16,20-1 0,-21 1 16,0 0-16,0 0 0,-21-21 15,22 20-15,-22 1 0,0-21 0,21 21 0,-21 0 16,0-1-16,0 1 16,0 42-1,-21 1 1,21-1-16,-22 0 0,22 0 15,-21 21-15,21-20 0,0-1 0,0 21 16,0-21-16,0 22 0,0-22 0,0 0 16,0 0-16,0 0 0,0 0 15,21 1-15,1-22 0,-1 21 0,0-21 16,0 0-16,0 0 0,0 0 16,22 0-16,-22 0 0,21 0 0,-21 0 15,22-21-15,-1-1 0,0 22 0,1-21 16,-1 0-16,0-21 0,-20 21 15,20-1-15,-21-20 0,21 21 0,-20-21 16,-1-1-16,0 1 0,-21 0 16,21-1-16,-21 1 0,21 21 0,-21-22 15,0 1-15,0 21 0,0 0 0,21-22 16,-21 22-16,0 0 16,0 42-1,0 0-15,-21 1 16,21-1-16,0 21 15,-21-21-15,21 22 0,-21-1 0,21-21 16,-21 21-16,21 1 0,0-1 0,0 0 16,0-20-16,0 20 0,0-21 15,0 21-15,0-20 0,0-1 0,0 0 16,21 0-16,0-21 0,0 21 0,0-21 16,1 0-16,-1 0 0,0 0 15,0 0-15,0 0 0,0 0 0,22-21 16,-22 0-16,0 21 0,0-21 0,22 0 15,-22-1-15,0 1 0,0 0 16,0 0-16,-21-21 0,0 20 0,21 1 16,-21 0-16,0 0 0,0 0 15,0 0-15,0-1 0,-21 22 16,0 0-16,0 0 16,0 22-16,21-1 0,0 21 15,0-21-15,-21 0 0,21 22 16,0-22-16,0 0 0,0 0 0,0 0 15,0 1-15,0-1 0,0 0 0,21 0 16,0-21-16,-21 21 0,21-21 0,0 0 16,0 0-16,22 0 0,-22 0 15,0 0-15,0 0 0,0 0 0,1 0 16,-1-21-16,0 0 0,0 21 0,-21-21 16,0 0-16,21-1 15,-21 1-15,0-21 0,0 21 16,0 0-16</inkml:trace>
  <inkml:trace contextRef="#ctx0" brushRef="#br0" timeOffset="67750.92">6075 6287 0,'0'0'0,"21"0"31,0 0-31,0 0 0,0 0 15,1 0-15,-1-22 0,0 22 16,21-21-16,-21 21 0,1 0 0,-1-21 16,21 21-16,-21 0 0,0 0 15,1-21-15,-1 21 16,-21-21-16,0 0 16</inkml:trace>
  <inkml:trace contextRef="#ctx0" brushRef="#br0" timeOffset="67927.1">5800 6138 0,'0'0'0,"-22"0"0,-62 0 31,105 0 31</inkml:trace>
  <inkml:trace contextRef="#ctx0" brushRef="#br0" timeOffset="68375.1">8488 6287 0,'0'0'0,"-21"-22"0,21 1 15,-22 0-15,22 0 0,0 0 16,0 0-16,0-1 0,0 1 16,22 21-1,-1 0 1,0 21-16,0 1 0,0-1 0,22 21 16,-22-21-16,0 22 0,21-1 0,-21 0 15,1 1-15,-1-1 0,0 0 16,0 1-16,0-1 0,0 0 0,-21-21 15,22 1-15,-22 20 0,0-21 0,0 0 16,0 0-16,0-42 47,0 0-47,0 0 16,21 0-16</inkml:trace>
  <inkml:trace contextRef="#ctx0" brushRef="#br0" timeOffset="68623.96">9059 6202 0,'0'-21'0,"0"42"0,21-63 0,-21 20 0,0 1 16,-21 21-1,0 0-15,0 0 0,-21 21 16,20 1-16,-20-1 0,0 21 0,-1-21 16,1 22-16,0-1 0,-1 21 15,1-20-15,0-1 0,-1 22 16,22-22-16,-21 0 0,21 1 0,0-1 15,-1 0-15,1-21 0,21 1 0,-21-1 16,21 0-16,0 0 0,21-21 16,0 0-16,1 0 15,-1 0-15,21 0 0,0-21 0,-20 0 16,20 0-16,0-1 0,22 1 0,-22 0 16</inkml:trace>
  <inkml:trace contextRef="#ctx0" brushRef="#br0" timeOffset="68939.78">9292 6329 0,'0'0'16,"0"21"-1,0 0-15,0 0 16,0 1-16,0-1 0,0 21 16,0 0-16,-21-20 0,0 20 0,21 0 15,-21 1-15,21-1 0,-22 0 0,1 22 16,0-22-16,0 22 0,21-1 0,-21 1 15,0-1-15,-1 22 0,-20-1 16,21-20-16,0 21 0,0-1 0,-1 1 16,-20 0-16,21-1 0,0 1 0,0-22 15,-1 1-15,1-1 0,21 1 16,0-22-16,0-21 0,0 22 0,0-22 16,0 0-16,21-42 15,1 0 1,-1 0-16,0-1 0,0-20 0,0 0 15,-21-1-15,21 1 0,1-21 0,-1-1 16,0 22-16</inkml:trace>
  <inkml:trace contextRef="#ctx0" brushRef="#br0" timeOffset="69235.61">9207 6710 0,'0'-64'0,"0"128"0,0-170 15,0 64-15,22-1 0,-22 1 16,21 21-16,-21-21 0,0 20 0,21 1 15,0 0-15,0 0 0,0 21 0,1-21 16,-1 21-16,0 0 0,0 0 16,21 0-16,-20 0 0,20 21 0,-21 0 15,21-21-15,-20 42 0,-1-20 0,0-1 16,-21 21-16,0-21 0,0 22 16,0-22-16,-21 0 0,0 21 0,-22-21 15,22 1-15,-21-1 0,-1 0 0,22-21 16,-21 21-16,0 0 0,20-21 15,1 0-15,0 0 0,0 0 0,0 0 16,0 0-16,21-21 16,21 0-1,0 21-15,0-21 16,21 0-16</inkml:trace>
  <inkml:trace contextRef="#ctx0" brushRef="#br0" timeOffset="69735.32">10075 6435 0,'-42'-106'15,"21"85"1,0 21-16,-1-21 16,1 21-16,0 0 0,0 0 0,0 0 15,0 0-15,-1 0 0,1 0 16,0 21-16,0 0 0,0 0 15,0 21-15,-1-20 0,1 20 0,0 0 16,0-21-16,0 22 0,21-22 0,-21 21 16,21-21-16,0 1 0,0-1 0,0 0 15,0 0-15,21-21 16,0 0-16,0 0 0,0 0 16,0 0-16,1 0 0,20-21 0,-21 21 15,0-21-15,22 0 0,-22-1 16,21 1-16,-21 0 0,22-21 15,-22 21-15,0-22 0,0 22 0,0-21 16,0-1-16,1 22 0,-22-21 16,21 21-16,-21 0 0,0-1 15,-21 44 1,-1-1-16,1 0 16,21 0-16,0 21 0,-21-20 15,21 20-15,-21 0 0,21-21 0,0 22 16,0-22-16,0 0 0,0 0 15,0 0-15,21 1 0,0-1 16,0-21-16,1 21 0,-1-21 0,0 0 16,0 0-16,0 0 0,22 0 0,-22 0 15,0-21-15,0 0 0,21-1 16,-20 22-16</inkml:trace>
  <inkml:trace contextRef="#ctx0" brushRef="#br0" timeOffset="69987.17">10731 6096 0,'0'0'0,"0"-42"0,0 21 16,0-1-16,-21 22 31,0 0-31,21 22 0,0-1 16,-21 0-16,0 21 0,21-21 0,0 22 16,0-22-16,-21 21 0,21 1 15,0-1-15,0 0 0,0 1 0,-22-1 16,22-21-16,0 21 0,0-20 0,0 20 15,0-21-15,0 0 0,0 0 0,0 1 16,0-1-16,0 0 16,22-21-1,-1-21-15,0 21 0,0-21 0,0-1 16,0 1-16</inkml:trace>
  <inkml:trace contextRef="#ctx0" brushRef="#br0" timeOffset="70447.39">11218 6033 0,'0'0'16,"0"-22"-16,0 1 0,-21 21 16,0 0-1,21 21-15,-21 1 0,0 20 16,21-21-16,-22 21 0,1-20 0,21 20 16,-21 0-16,0 1 0,21-1 0,-21 0 15,21 1-15,-21-1 0,-1-21 16,22 21-16,0 1 0,0-22 0,-21 0 15,21 0-15,0 0 0,-21 1 0,21-1 32,0-42-17,0-1 1,0 1-16,21-21 16,-21 21-16,21 0 0,1-22 0,-1 22 15,0-21-15,0-1 0,0 22 0,22-21 16,-22 21-16,21 0 0,-21-1 15,22 1-15,-1 0 0,-21 21 0,21 0 16,1 0-16,-22 0 0,0 21 16,21 0-16,-20 1 0,-1 20 0,-21-21 15,0 21-15,0 1 0,0-1 16,0-21-16,0 22 0,0-22 0,-21 21 16,21-21-16,-22 0 0,1 1 0,0-1 15,0 0-15,0 0 0,0-21 16,-1 0-16,1 0 15,0 0-15,21-21 16,-21 21-16,21-21 0</inkml:trace>
  <inkml:trace contextRef="#ctx0" brushRef="#br0" timeOffset="70671.42">10308 6308 0,'0'0'0,"42"0"31,-20 0-31,-1 0 0,21 0 0,0-21 16,1 21-16,-1-22 0,0 22 0,1 0 16,-1-21-16,0 21 0,1 0 0,-1 0 15,-21-21-15,0 21 0,1 0 16,-1 0-16,-21-21 0,21 21 0</inkml:trace>
  <inkml:trace contextRef="#ctx0" brushRef="#br0" timeOffset="72065.08">13314 6519 0,'0'0'0,"-21"0"0,-1 0 15,1 0-15,0 0 0,21-21 16,0 0 0,21 0-16,-21-21 15,21 20-15,22 1 0,-22 0 16,0 0-16,0-21 0,0 20 0,1 1 0,-1 0 16,-21 0-16,0-21 0,0 20 15,0 1-15,0 0 0,0 0 16,-21 0-16,-1-22 0,-20 43 0,21-21 15,-21 0-15,-1 21 0,1 0 16,0 0-16,-1 0 0,1 0 0,0 21 16,-22 0-16,22 1 0,-1-1 0,22 0 15,-21 21-15,0-21 0,20 22 16,1-1-16,0 0 0,0-20 0,21 20 16,0 0-16,0 1 0,0-22 0,0 21 15,0-21-15,21 0 0,0 1 16,0-1-16,22-21 0,-1 0 0,-21 0 15,22 0-15,20 0 0,-21 0 16,1 0-16,-1-21 0,22-1 16,-22 1-16,0 0 0,1 0 0,-22 0 15,21 0-15,-21-22 0,0 22 0,1 0 16,-1 0-16,-21 0 0,0-22 16,0 22-16,0 0 0,0 0 0,0 0 15,0-1-15,-21 22 16,-1 0-16,1 22 15,21-1-15,-21 0 16,21 0-16,0 0 0,0 0 0,0 1 16,0-1-16,0 0 0,21 0 15,0 0-15,1 0 0,-1 1 16,0-1-16,0 0 0,21 0 0,-20-21 16,-1 0-16,21 0 0,0 0 0,-20 0 15,20 0-15,0 0 0,1 0 16,-1-21-16,0 21 0,1-21 0,-1 0 15,0-1-15,1 1 0,-22 0 0,21 0 16,-21 0-16,-21 0 0,0-1 16,0 1-16,0 0 0,0 0 0,0 0 15,0 0-15,-21-1 0,0 1 0,0 21 16,-22 0-16,22-21 16,-21 21-16,21 0 0,-22 0 0,22 0 0,-21 21 15,21-21-15,0 21 0,-22 1 16,22-1-16,21 0 0,-21 0 15,21 0-15,-21 0 0,21 1 0,0-1 16,0 0-16,0 0 0,0 0 16,0 0-16,21-21 0,0 0 15,0 22-15,0-22 0,1 0 0,-1 0 16,21 0-16,-21 0 0,0-22 0,1 22 16,20-21-16,-21 0 0,0 21 15,0-21-15,1 0 0,-1 21 0,0-21 16,0 21-16,-21-22 15,0 1-15,0 42 32,-21 1-17,21-1-15,0 0 0,-21 0 0,21 21 16,-21-20-16,21 20 0,0 0 16,0 1-16,-22-1 0,22 0 0,0 22 15,0-22-15,0 22 0,0-22 0,0 21 16,0 1-16,22-1 0,-22 1 15,0-1-15,0 1 0,0 21 0,0-22 16,0 1-16,0-1 0,0 1 0,0-1 16,0 1-16,0-1 0,0 1 15,0-1-15,-22-21 0,1 22 0,21-22 16,-21 1-16,21-1 0,-21 0 16,21 1-16,-21-22 0,0 0 0,21 0 15,-22-21-15,1 0 16,21-21-16,0 0 15,0 0-15,0-22 0,-21 22 0,21-21 16,-21-1-16,0 1 0,21-21 16,0 20-16,-21-20 0,-1-1 0,22 1 15,-21-1-15,21-20 0,0 20 0,0-21 16,0 1-16,0 20 0,0 1 16,0-1-16,0 1 0,21-1 15,1 22-15,-1-22 0,0 22 0,21 0 16,1-1-16,-22 1 0,21 0 0,22-1 15,-22 1-15,0 0 0,1-1 16,20 1-16</inkml:trace>
  <inkml:trace contextRef="#ctx0" brushRef="#br0" timeOffset="72786.67">14795 6244 0,'0'0'0,"0"-21"15,0 0 1,0 0-16,0 0 15,0-1-15,0 1 16,0 0-16,0 0 16,0 0-16,-21 21 0,0-21 15,0 21-15,0 0 16,0 0-16,-1 0 0,-20 21 16,21 0-16,0-21 0,0 21 15,-1 21-15,1-20 0,0-1 0,0 21 16,0-21-16,21 22 0,0-22 15,-21 21-15,21-21 0,0 0 0,0 22 16,0-22-16,0 0 0,0 0 16,0 0-16,21-21 0,0 0 15,0 0-15,0 0 16,0 0-16,1-21 0,-1 0 0,0 0 16,0 0-16,0 0 0,0-1 15,1 1-15,-1 0 0,0-21 0,-21 21 16,21-1-16,-21 1 0,0 0 0,21 0 15,-21 0-15,0 0 0,0-1 16,0 1-16,0 42 31,0 1-15,0-1-16,0 0 0,0 0 0,0 0 16,0 0-16,0 1 0,0 20 0,0-21 15,0 0-15,0 0 0,0 1 16,21-22-16,-21 21 0,22 0 15,-1-21-15,0 0 0,0 0 0,0 0 16,0 0-16,1 0 0,20 0 0,-21-21 16,21 0-16,-20-1 0,20 22 15,-21-42-15,0 21 0,22 0 0,-22 0 16,0-1-16,0 1 0,0-21 0,0 21 16,-21 0-16,22-1 0,-22 1 15,21 0-15,-42 42 31,-1 0-15,22 1-16,-21-1 0,21 0 0,0 0 16,0 0-16,0 0 0,0 1 15,0-1-15,0 0 16,0 0-16,21-21 16,1 0-16,-1 0 15,-21-21-15,0 0 16,21 21-16,-21-21 0</inkml:trace>
  <inkml:trace contextRef="#ctx0" brushRef="#br0" timeOffset="73015.53">15346 5863 0,'-43'0'15,"22"0"-15,0 0 0,0 0 16,21 21-1,21-21 32,-42 0-15,0 0-32,0 22 15</inkml:trace>
  <inkml:trace contextRef="#ctx0" brushRef="#br0" timeOffset="73515.25">15769 6054 0,'0'21'31,"-21"-21"-31,0 0 15,0 21-15,-1 0 0,22 0 16,0 1-16,-21-22 0,21 21 16,0 0-16,-21 0 0,21 0 15,0 0-15,0 1 0,0-1 0,-21 0 16,21 0-16,0 0 0,-21-21 0,21 21 16,0 1-16,0-44 31,0 1-16,0 0-15,0 0 16,0 0-16,0 0 0,0-1 16,21 1-16,0 0 0,0 0 0,0 0 15,1-22-15,20 22 0,-21 0 0,21-21 16,1 21-16,-1 21 0,-21-22 16,22 1-16,20 21 0,-21 0 0,-20 0 15,20 0-15,-21 0 0,21 21 16,-20 1-16,-1-1 0,-21 0 0,0 21 15,0-21-15,0 1 0,0 20 0,0-21 16,0 21-16,-21-20 0,-1-1 16,1 21-16,0-21 0,0 0 0,0 1 15,0-1-15,-1-21 0,1 21 0,0-21 16</inkml:trace>
  <inkml:trace contextRef="#ctx0" brushRef="#br0" timeOffset="74235.31">17992 6287 0,'21'0'31,"0"-22"-15,-21 1-16,0 0 16,21 0-16,-21 0 15,0 0-15,21-1 0,-21 1 0,0 0 16,0 0-16,0 0 0,0 0 0,-21-22 16,0 22-16,0 0 0,0 21 15,-1-21-15,1 0 0,0 21 0,0 0 16,-21 0-16,20 0 0,1 0 15,-21 21-15,21 0 0,0 0 0,-1 0 16,1 22-16,0-22 0,0 21 0,0-21 16,21 0-16,0 22 0,0-22 15,0 0-15,0 0 0,0 0 0,0 1 16,21-1-16,0 0 0,0 0 0,0-21 16,1 0-16,-1 0 15,0 0-15,0 0 0,0 0 0,0 0 16,1 0-16,20-21 0,-21 0 0,0 21 15,0-21-15,1-1 0,-1 1 16,0 0-16,0 0 0,0 0 0,-21 0 16,0-1-16,21 1 0,-21 0 0,0 0 15,22 0-15,-22 42 32,0 0-32,0 0 15,0 0-15,0 1 0,-22-1 16,22 0-16,0 0 0,0 0 0,0 0 15,0 1-15,0-1 16,0 0-16,22-21 16,-1 21-16,0-21 0,0 0 0,0 0 15,0 0-15,22 0 0,-22-21 0,21 21 16,-21-21-16</inkml:trace>
  <inkml:trace contextRef="#ctx0" brushRef="#br0" timeOffset="74679.7">18627 6054 0,'0'0'0,"-22"21"32,22 0-17,-21-21-15,0 21 0,21 0 16,0 1-16,0-1 0,-21 0 0,21 0 16,-21 0-16,21 0 0,0 1 15,0-1-15,0 0 16,-21-21-16,-1 0 31,22-21-15,0 0-16,0-1 15,0 1-15,0 0 0,0 0 16,22 0-16,-1 0 0,0-1 0,0 1 16,21 0-16,-20 0 0,20 0 0,0 0 15,-21-1-15,22 1 16,-1 21-16,0 0 0,1 0 0,-22 0 15,0 0-15,21 0 0,-20 21 0,-1 1 16,0-1-16,0 0 0,-21 0 16,0 21-16,0-20 0,0-1 0,0 0 15,0 0-15,0 0 0,-21 0 16,0 1-16,0-22 0,21 21 16,-22-21-16,1 21 15,42-21 16</inkml:trace>
  <inkml:trace contextRef="#ctx0" brushRef="#br0" timeOffset="75227.28">19791 6138 0,'0'0'16,"0"-21"-16,0 0 0,0 0 15,-21 0-15,-1 0 16,1 21-16,0-22 0,0 22 16,-21 0-16,20 0 0,1 0 0,-21 0 15,21 0-15,0 0 0,-22 0 16,22 0-16,0 22 0,-21-1 0,20-21 16,1 21-16,-21 0 0,21 0 15,0 0-15,21 22 0,0-22 0,-22 0 16,22 0-16,0 0 0,0 1 0,0-1 15,0 0-15,22-21 0,-1 21 16,0 0-16,0-21 0,0 0 0,0 0 16,1 0-16,20 0 0,-21 0 0,0 0 15,22 0-15,-22-21 0,0 21 16,0-21-16,21 0 0,-20 0 0,-1-1 16,0 1-16,0 0 0,0-21 15,0 21-15,1-22 0,-1 1 16,0 21-16,0-22 0,-21 1 0,21 0 15,0-1-15,1 1 0,-22 21 0,0-21 16,0 20-16,21-20 0,-21 21 16,0 0-16,0 42 31,-21 0-31,-1 0 0,22 22 0,-21-1 16,0 0-16,0 1 0,21-1 0,-21 0 15,0 1-15,21-1 0,-22-21 16,22 21-16,0-20 0,0 20 0,0-21 15,0 0-15,0 0 0,0 1 0,0-1 16,22-21 15,-1 0-31,0 0 0</inkml:trace>
  <inkml:trace contextRef="#ctx0" brushRef="#br0" timeOffset="76463.74">21188 6202 0,'21'0'31,"0"0"-31,0-21 16,0 21-16,1-21 0,-1 21 0,-21-22 16,21 1-16,0 0 0,0 0 15,-21 0-15,21 0 0,-21-22 16,0 22-16,0 0 0,0 0 0,0-22 15,0 22-15,-21 0 0,0 0 0,0 21 16,-21 0-16,20 0 0,1 0 16,0 0-16,-21 0 0,21 21 0,-22 0 15,22 0-15,0 1 0,-21 20 16,20-21-16,1 21 0,0-20 0,0 20 16,21-21-16,0 0 0,0 0 0,0 1 15,0-1-15,0 0 0,0 0 16,21-21-16,0 0 15,0 0-15,1 0 0,-1 0 0,0 0 16,0 0-16,0 0 0,0 0 0,22-21 16,-22 21-16,21-21 0,-21 0 15,1 21-15,20-22 0,-21 1 0,0 0 16,0-21-16,1 21 0,-1-1 0,0 1 16,0-21-16,-21 21 0,0 0 15,21-1-15,-21 44 31,-21-1-31,21 21 0,-21-21 16,0 0-16,0 22 0,21-22 16,0 0-16,0 0 0,0 0 0,0 1 15,0-1-15,0 0 0,0 0 16,0 0-16,21-21 0,21 21 0,-21-21 16,0 0-16,22 0 0,-22 0 0,21 0 15,1 0-15,-1 0 0,-21 0 16,21 0-16,1 0 0,-1-21 0,0 21 15,-20-21-15,20 0 0,-21 0 0,21 0 16,-20-1-16,-1 1 0,0 0 16,-21-21-16,0 21 0,0-22 0,0 22 15,0 0-15,0 0 0,0 0 16,-21-1-16,0 22 0,-1 0 16,-20 0-16,21 0 0,0 0 15,0 22-15,-1-1 0,-20 0 16,21 0-16,0 0 0,21 0 0,0 1 15,0-1-15,0 0 0,0 0 16,0 0-16,21 0 16,0-21-16,0 0 0,0 0 0,1 0 15,-1 0-15,0 0 0,0 0 0,0 0 16,0 0-16,1 0 16,-1 0-16,0 0 15,-21-21 1,0 42 15,0 1-31,0 20 0,0-21 16,0 0-16,0 22 0,0-1 15,-21 0-15,21 1 0,0-1 0,0 0 16,0 22-16,0-22 0,0 0 0,0 22 16,0-22-16,0 22 0,0-22 15,0 22-15,0-22 0,0 21 0,0-20 16,0 20-16,-21-20 0,-1 20 0,1-21 15,0 1-15,0 20 0,-21-20 0,20-1 16,-20-21-16,0 21 0,-1-20 16,1 20-16,21-21 0,-21 0 0,-1-21 15,1 21-15,0-21 0,20 0 16,-20 0-16,21 0 0,-21 0 0,20-21 16,-20 0-16,21 0 0,0-21 15,0-1-15,-22 1 0,43 0 0,0-22 16,0 1-16,0-1 0,0 22 0,0-22 15,21 1-15,22-1 0,-22 1 0,21-1 16,1 1-16,-1-1 0,0 22 16,22-22-16,-1 1 0,1-1 0</inkml:trace>
  <inkml:trace contextRef="#ctx0" brushRef="#br0" timeOffset="77599.03">22945 6054 0,'0'0'0,"0"-21"0,0-1 16,0 1-16,0 0 15,-22 21-15,1-21 0,21 0 0,-21 0 16,0-1-16,0 1 0,21 0 16,-43 21-16,22-21 0,0 21 0,-21 0 15,21 0-15,-22 0 0,1 0 0,0 0 16,-1 21-16,1 0 0,21 0 15,-22 1-15,22 20 0,0-21 0,-21 0 16,21 22-16,21-22 0,0 21 16,-22-21-16,22 0 0,0 1 15,0-1-15,0 0 0,0 0 0,0 0 16,22-21-16,-1 0 0,0 0 16,0 21-16,0-21 0,0 0 15,1 0-15,20 0 0,-21 0 0,21-21 16,-20 21-16,20-21 0,-21 0 0,21 0 15,-20 0-15,-1-1 0,21 1 16,-21 0-16,0-21 0,1 21 16,-1-1-16,-21 1 0,0 0 0,0 0 0,0 42 47,-21 0-47,-1 0 0,22 1 0,-21-1 15,21 0-15,0 0 0,0 0 16,0 0-16,0 1 0,0-1 15,0 0-15,21 0 16,1-21-16,-1 0 0,21 0 16,-21 0-16,22 0 0,-22 0 0,21 0 15,0 0-15,1 0 0,-1 0 16,0-21-16,-20 0 0,20 21 0,-21-21 16,21-1-16,-20 1 0,-1 0 0,0 0 15,-21 0-15,21 0 16,-21-1-16,0 1 0,0 0 0,-21 42 31,21 0-31,-21 1 16,21-1-16,-21 0 0,21 0 0,-22 0 15,22 0-15,0 1 0,0-1 16,0 0-16,0 0 0,22-21 16,-1 21-16,0-21 0,0 0 0,0 0 15,22 0-15,-1 0 0,0 0 0,1 0 16,-1 0-16,-21 0 0,21 0 15,-20-21-15,20 0 0,-21 21 0,0-21 16,0 0-16,1-1 0,-1 1 16,-21 0-16,0-21 0,21 21 15,-21-1-15,0 1 0,0 0 16,-21 21 0,0 0-16,-1 21 0,1 0 15,21 1-15,-21-1 0,0 0 0,0 0 16,21 0-16,0 0 0,-21 1 0,-1-1 15,22 0-15,-21 0 0,21 0 16,0 0-16,-21-21 0,21 22 16,-21-22-16,0 0 31,21-22-15,0 1-16,0 0 15,0 0-15,0 0 0,0 0 16,0-1-16,21 1 0,-21 0 0,21 0 15,0 0-15,0 0 0,1-22 0,20 22 16,0 0-16,-21 0 0,43 0 16,-22-1-16,1 1 0,20 21 0,-21 0 15,1 0-15,-1 0 0,-21 0 0,0 0 16,1 21-16,-22 1 0,0-1 16,0 21-16,0-21 0,0 22 15,-22-1-15,1 0 0,0-21 0,0 22 16,0-22-16,0 0 0,-22 0 15,22 22-15,0-22 0,0-21 0,0 21 16,-1 0-16,1 0 16,0-21-16</inkml:trace>
  <inkml:trace contextRef="#ctx0" brushRef="#br0" timeOffset="77827.89">23199 5588 0,'0'0'0,"-22"-21"31,22 42 16,-21-21-47,0 21 0,0 0 16</inkml:trace>
  <inkml:trace contextRef="#ctx0" brushRef="#br0" timeOffset="79143.38">656 9292 0,'0'0'0,"-21"0"16,21-21-1,0 0 1,0 0-1,0 0-15,21-1 16,0 22-16,0 0 16,1-21-16,-1 21 15,0 0-15,0 0 0,0 0 16,0 21-16,-21 1 16,22-1-16,-22 0 0,0 0 0,0 0 15,-22 0-15,22 1 16,-21-1-16,-21 0 0,21 0 0,0 0 15,-22 0-15,22 1 0,-21-22 16,21 21-16,-1-21 0,1 0 16,0 0-16,0 0 0,0 0 0,21-21 47,21-1-47,0 22 0,0 0 0,0-21 15,22 21-15,-22 0 0,0 0 16,21 0-16,-20 0 0,-1 0 0,0 0 15,21 0-15,-21 21 0,1-21 16,-1 22-16,0-1 0,0 0 0,-21 21 16,0-21-16,0 1 0,0 20 0,0-21 15,0 21-15,-21-20 0,0 20 16,-22-21-16,22 0 0,0 0 0,-21 1 16,21-1-16,-22-21 15,1 21-15,21-21 0,-22 0 0,22 0 0,-21 0 16,21 0-16,-22 0 15,22 0-15,0-21 0,0 21 0,0-21 16,0-1-16,-1 1 0,22 0 16,-21 0-16,21 0 0,0 0 15,0-1-15,0 1 16,0 0-16,21 0 0,1 21 0,-1-21 16,21 0-16,-21-1 0,22 22 15,-1-21-15</inkml:trace>
  <inkml:trace contextRef="#ctx0" brushRef="#br0" timeOffset="79339.39">1418 9419 0,'0'0'31,"-21"0"-15</inkml:trace>
  <inkml:trace contextRef="#ctx0" brushRef="#br0" timeOffset="79798.92">2582 9081 0,'0'-43'0,"0"86"0,0-107 0,0 43 16,0 0-16,0 0 15,0 42 1,0 0-1,-21 0-15,0 21 0,21-20 0,-21 41 16,21-21-16,0 1 0,-21-1 16,21 22-16,-22-22 0,1 0 0,21 22 15,0-22-15,-21 0 0,21 1 0,-21-1 16,0 0-16,21 1 0,0-22 16,0 0-16,-21 0 0,21 0 0,0 1 15,-22-22 1</inkml:trace>
  <inkml:trace contextRef="#ctx0" brushRef="#br0" timeOffset="80356.62">2074 9504 0,'0'-42'0,"0"84"0,-21-127 16,0 43-16,0 0 0,21 20 0,-21-20 15,21 0-15,0-1 0,0 1 16,0 0-16,0-22 0,0 22 0,21 0 15,21 20-15,-21-20 0,22 0 16,-1 21-16,0-1 0,22 1 0,-1 0 16,-20 0-16,20 21 0,1 0 15,-1 21-15,1 0 0,-1 22 0,-21-1 16,1 0-16,-1 22 0,-21-22 0,22 22 16,-43-22-16,0 21 0,21-20 15,-21-1-15,0 0 0,0 1 16,-21-1-16,21 0 0,-22 1 15,1-22-15,0 0 0,0 0 0,0 0 16,0 1-16,-1-22 16,1 0-16,21-22 15,0 1-15,0 0 0,0 0 16,0 0-16,0-22 0,0 22 16,0-21-16,21 0 0,1-1 0,-1-20 15,0 20-15,0-20 0,0 21 0,0-22 16,22 1-16,-22 20 0,21-20 15,-21 20-15,22 22 0,-22 0 16,21 0-16,1 21 0,-22 0 16,21 21-16,0 0 0,-20 22 0,-1-1 15,0 0-15,0 22 0,0-22 0,-21 22 16,0-1-16,0-21 0,0 22 16,0-22-16,0 22 0,-21-22 0,0 0 15,21 1-15,-21-1 0,0 0 0,21-20 16,-22-1-16,22 21 0,0-21 15,0 0-15,0-42 32,0 0-17,0 0-15,0 0 0,22 0 16</inkml:trace>
  <inkml:trace contextRef="#ctx0" brushRef="#br0" timeOffset="81375.22">3641 9208 0,'42'-22'15,"-84"44"-15,105-44 0,-63 1 0,0 42 16,0 1 0,0-1-16,0 21 15,-21-21-15,21 0 0,-21 1 0,21 20 16,-21-21-16,21 21 0,-22-20 16,22 20-16,0-21 0,0 21 0,0-20 15,0-1-15,0 0 0,0 0 16,22-21-16,-1 21 0,0-21 15,0 0-15,21 0 0,-20-21 16,-1 21-16,21-21 0,-21 0 0,0 0 16,1-1-16,-1 1 0,0 0 15,0 0-15,0-21 0,-21 20 0,0 1 16,0-21-16,0 21 0,0 0 0,0-1 16,-21-20-16,0 21 0,0 0 15,0 21-15,-1-21 0,1 21 0,0 0 16,0 0-16,0 0 0,0 0 0,-1 0 15,44 0 1,-1 0 0,0 0-16,21 0 0,1 0 0,-1 0 15,0 0-15,1 0 0,20 0 16,1-22-16,-1 22 0,1-21 0,20 21 16,-20-21-16,-1 21 0,-20 0 0,20 0 15,-42-21-15,22 21 0,-22 0 16,-21 21-1,-21-21-15,-1 21 0,1-21 0,0 21 16,-21 1-16,21-1 16,-22 0-16,22 0 0,-21 21 0,21-20 0,-22-1 15,22 21-15,-21-21 0,21 22 16,-1-22-16,22 21 0,-21-21 16,21 0-16,0 22 0,0-22 0,0 0 15,0 0-15,21-21 0,1 0 16,20 0-16,-21 0 15,0-21-15,0 21 0,22-21 0,-22 0 16,21 0-16,-21-1 0,1-20 0,20 21 16,-21-21-16,0 20 0,22-20 15,-22 0-15,0-1 0,0 1 0,-21 0 16,21-22-16,0 22 0,-21-22 0,22 22 16,-22-21-16,0 20 0,21-20 15,-21 20-15,21 1 0,-21 21 0,0-21 16,0 20-16,0 44 31,0-1-31,-21 21 0,21 0 16,0 1-16,-21-1 0,21 22 0,0-22 15,0 21-15,0-20 0,0 20 16,0-20-16,0-1 0,-22 21 0,22-20 16,0-22-16,0 21 0,0 1 0,0-22 15,0 21-15,22-21 0,-22 0 16,21-21-16,0 22 0,0-22 0,21 0 15,-20 0-15,-1 0 0,0 0 16,21-22-16,-21 1 0,1 0 16,-1 21-16,21-21 0,-21 0 0,0 0 15,1-1-15,-1-20 0,-21 21 0,0 0 16,21 0-16,-21-1 0,0 1 16,0 0-16,-21 21 15,0 21 1,21 0-16,0 1 15,-22-1-15,22 0 0,-21 0 0,21 0 16,0 0-16,0 1 0,0-1 0,0 0 16,0 0-16,0-42 47</inkml:trace>
  <inkml:trace contextRef="#ctx0" brushRef="#br0" timeOffset="81575.49">5228 8996 0,'0'0'0,"-21"0"0,0 0 16,0 0-16,-1 0 31,22 21-15,22-21-1,-1 0 1,0 0-16</inkml:trace>
  <inkml:trace contextRef="#ctx0" brushRef="#br0" timeOffset="82531.24">5588 9398 0,'0'0'0,"-42"0"32,42-21-17,21 0-15,0 21 16,21-21-16,-21-1 0,22 1 0,-22 0 15,21 0-15,1 0 0,-1 0 16,0-22-16,-21 22 0,22-21 16,-1-1-16,-21 1 0,22 0 0,-22-1 15,0 1-15,0 0 0,-21 21 0,0-22 16,0 1-16,0 21 0,0 0 16,0-1-16,0 1 0,0 0 0,-21 21 15,0 0-15,0 0 0,-1 0 0,1 0 16,0 0-16,0 21 0,0 22 15,0-22-15,-1 42 0,1-20 0,0 20 16,0 1-16,0-1 0,21 1 0,-21 20 16,-1-20-16,1 20 0,21-20 15,-21 21-15,0-1 0,0 1 0,21 21 16,-21-22-16,21 1 0,-22 0 0,1 21 16,21-22-16,-21 22 0,0 0 15,21-21-15,0 20 0,-21-20 16,0 21-16,21-21 0,-22 20 0,22-20 15,0 0-15,0-1 0,0 1 0,0 0 16,0-22-16,0 1 0,22-22 0,-1 0 16,0 1-16,0-22 0,0 0 15,22 0-15,-22-21 0,21 0 0,0-21 16,1 0-16,-1 0 0,0 0 0,1-22 16,20 1-16,-20 0 0,-1-22 0,21 1 15,-20-1-15,-1 1 0,0-1 0,1 1 16,-22-22-16,21 21 0,-21 1 15,1-22-15,-22 22 0,0-22 0,0 0 16,-43 1-16,22 20 0,-21-20 16,-1 20-16,1 1 0,-21-1 0,-1 1 15,1-1-15,-1 22 0,1-22 16,-1 22-16,1 0 0,-1 20 0,1-20 16,-1 21-16,22 0 0,21 0 0,-22-1 15,22 22-15,0-21 0,21 0 16,21 0-16,0 21 15,0-21-15,22 21 0,-1-21 0,-21-1 16,22 1-16,-1 0 0,21 0 16,-20 0-16,-1 0 0,0-22 15,1 22-15,-1 0 0,0 0 0,1 0 16,-22-22-16,21 22 0,-21 0 16,-21 0-16,0 0 0,0-1 15,-21 22 16,0 22-31,21-1 0,0 0 16,-21 0-16,21 0 0,0 0 0,-21 1 16,21-1-16,0 0 15,0 0-15,0 0 0,0 0 16,0-42 31</inkml:trace>
  <inkml:trace contextRef="#ctx0" brushRef="#br0" timeOffset="82735.13">6096 9059 0,'0'0'0,"0"22"46,0-1-30,0 0 0,21-21-16,0 0 15,0 0-15</inkml:trace>
  <inkml:trace contextRef="#ctx0" brushRef="#br0" timeOffset="83447.72">6498 9081 0,'0'0'0,"21"0"0,0-22 0,-21 1 16,-21 21 15,0 0-31,0 0 0,0 0 0,0 0 16,-1 21-16,1-21 0,0 22 0,-21-1 16,21 0-16,-1 0 0,1 21 15,0-20-15,21 20 0,0-21 0,-21 21 16,21-20-16,0 20 0,0-21 0,0 0 15,0 22-15,0-22 0,0 0 16,0 21-16,21-21 0,0-21 0,0 22 16,22-22-16,-22 0 0,21 0 0,1 0 15,-1 0-15,21-22 0,-20 1 16,20 21-16,1-21 0,-22 0 0,22 0 16,-1 0-16,-21-1 0,1-20 15,-1 21-15,-21 0 0,22 0 0,-22-1 16,0-20-16,-21 21 0,0 0 15,0 0-15,0-1 0,0 1 0,0 0 16,0 0-16,-21 21 0,0 0 0,-1-21 16,-20 21-16,21 0 0,-21 0 15,20 0-15,-20 0 0,0 21 0,21-21 16,-22 21-16,1 0 0,21 0 0,0 1 16,-22-1-16,22 0 0,21 21 15,-21-21-15,21 1 0,0-1 0,0 0 16,0 0-16,0 0 0,21 0 31,0-21-31,0 0 0,1 0 16,20 0-16,-21 0 0,0 0 0,22-21 15,-22 21-15,0-21 0,0 21 0,21-21 16,-20 0-16,-1 0 0,0-1 16,0 1-16,-21 0 0,21 0 15,-21-21-15,0 20 0,0 1 0,0 0 16,0 0-16,0 42 31,0 0-15,-21 0-16,21 1 0,0 20 15,0-21-15,0 0 0,0 22 16,0-22-16,0 0 0,0 21 0,0-21 16,0 1-16,0-1 0,0 0 15,21 0-15,0-21 0,1 0 16,-1 0-16,0 0 0,0 0 15,0-21-15,0 0 0,1 21 0,-1-21 16,0-1-16,0 1 0</inkml:trace>
  <inkml:trace contextRef="#ctx0" brushRef="#br0" timeOffset="83715.56">7556 8721 0,'0'0'0,"0"-21"0,0-1 0,0 1 16,0 0-16,0 0 0,-21 21 31,0 21-31,0 0 0,21 22 0,-21-1 16,0 0-16,21 1 0,0-1 15,-22 21-15,1-20 0,21 20 0,-21-20 16,21-1-16,0 0 0,0 1 0,0-1 16,0 0-16,-21 1 0,21-22 0,0 0 15,0 0-15,0 0 16,0 0-16,0 1 0,21-1 15,0-21-15,0 0 16,1 0-16,-1-21 16,0 21-16,0-22 0,21 1 0,-20 0 15</inkml:trace>
  <inkml:trace contextRef="#ctx0" brushRef="#br0" timeOffset="83951.43">7916 9081 0,'0'-22'0,"0"44"0,21-65 0,-21 22 16,-21 21-1,0 21 1,21 0-16,-21-21 0,0 43 0,0-22 16,-1 0-16,22 0 0,0 0 15,-21 22-15,0-22 0,21 0 0,0 0 16,0 0-16,0 1 0,0-1 16,0 0-16,0 0 0,0 0 15,21-21-15,0 0 16,22 0-16,-22 0 15,0 0-15,21 0 0,-20 0 0,20-21 16,-21 0-16,21 21 0,1-21 0,-22 0 16</inkml:trace>
  <inkml:trace contextRef="#ctx0" brushRef="#br0" timeOffset="84622.04">8318 9165 0,'0'-21'0,"0"42"0,0-63 0,0 21 16,0 0-16,-21 42 31,0 0-31,0 0 0,0 0 15,21 0-15,0 1 0,0-1 0,-21 0 16,21 0-16,0 0 0,0 0 16,0 1-16,0-1 0,0 0 0,0 0 15,21 0-15,0-21 16,0 0 0,0 0-16,0 0 15,-21-21-15,0 0 0,0 0 16,0 0-16,0-1 15,0 1-15,0 0 0,0-21 16,0 21-16,0-1 0,0-20 0,0 21 16,22 0-16,-22 0 0,21-1 0,0 1 15,0 0-15,-21 0 0,42 21 16,-20 0-16,-1-21 0,0 21 0,0 0 16,0 0-16,22 21 0,-22-21 0,0 21 15,0 21-15,0-20 0,0-1 16,1 0-16,-1 21 0,-21-21 0,0 1 15,0 20-15,0-21 0,0 0 0,0 0 16,0 1-16,0-1 0,0 0 0,-21 0 16,-1 0-1,1-21-15,0 0 16,0 0 0,21-21-16,0 0 15,0 0-15,0 0 16,0-1-16,0 1 0,0 0 0,21-21 15,21 21-15,-20-22 0,-1 22 0,21-21 16,0-1-16,1 1 0,-22 21 16,21 0-16,1-22 0,-1 43 0,-21-21 15,21 21-15,-20 0 0,-1 0 0,21 21 16,-42 1-16,21-1 0,-21 21 16,21-21-16,-21 22 0,0-22 15,0 21-15,0 0 0,0-20 0,0 20 16,-21-21-16,0 0 0,21 0 0,0 1 15,-21-1-15,0 0 0,0 0 16,-1-21 0,1 0-16,0 0 31,0-21-31,0 21 0,21-21 0</inkml:trace>
  <inkml:trace contextRef="#ctx0" brushRef="#br0" timeOffset="84815.7">8488 8763 0,'0'0'0,"-43"-21"31,22 21-15,0 0 15,21-21-16,-21 21-15,0 0 0,0 0 0,-1 0 16,1 0-16</inkml:trace>
  <inkml:trace contextRef="#ctx0" brushRef="#br0" timeOffset="84991.6">7366 8932 0,'0'0'0,"-21"22"0,-22-1 0,43 0 16,-21-21-16,21 21 0,21-21 15,1 0-15,-1 21 16,21-21-16,-21 0 0,22 0 0,20 0 16,-21 0-16,22-21 0,-1 21 0,1-21 15,-1 21-15,1-21 0,-1 21 0,1 0 16,-1-21-16</inkml:trace>
  <inkml:trace contextRef="#ctx0" brushRef="#br0" timeOffset="85415.47">10245 9165 0,'0'0'16,"0"-21"-16,0 0 0,0 0 0,0 0 0,0-1 15,0 1-15,0 0 0,0 42 31,0 0-15,0 1-16,0-1 0,0 0 0,-22 0 16,22 21-16,-21-20 15,21-1-15,0 0 0,0 0 0,0 0 0,-21-21 16,21 21-16,0 1 16,0-44 15</inkml:trace>
  <inkml:trace contextRef="#ctx0" brushRef="#br0" timeOffset="85771.27">10308 8784 0,'0'0'0,"0"-21"15,-21 21 1,21 21-1,-21 0 1,21 1-16,21-22 31,0 0-31,0 0 16,-21-22-16,21 1 0,-21 0 16,22 0-16,-22 0 15,0 0-15,0-1 0,0 1 16,0 0-1,0 0-15,-22 21 0,1 0 16,0 0-16,0 21 16,21 0-1,0 0-15,0 1 0,0-1 0,0 0 16,0 0-16,0 0 0,0 0 0,0 1 16,0-1-16,21-21 0,0 21 15,0 0-15</inkml:trace>
  <inkml:trace contextRef="#ctx0" brushRef="#br0" timeOffset="86208.02">10753 8890 0,'-22'0'16,"1"21"0,0-21-16,21 21 0,-21 1 0,21-1 15,0 0-15,0 0 0,-21 0 0,21 0 16,0 1-16,0-1 0,0 0 15,0 0-15,0 0 0,0 0 0,0 1 16,-21-1-16,21 0 16,0-42 15,0 0-15,0-1-16,0 1 15,0 0-15,0-21 0,0 21 0,0-22 16,21 22-16,0-21 0,0-1 0,21 1 15,-20 0-15,20 21 0,0-22 16,1 22-16,20 0 0,-21 0 0,22 21 16,-22 0-16,1 0 0,20 0 0,-21 0 15,1 21-15,-1 21 0,-21-21 16,0 22-16,1-1 0,-1-21 0,-21 22 16,0-1-16,0 0 0,0-21 0,-21 22 15,-1-22-15,1 0 0,0 0 0,-21 0 16,21 1-16,-1-1 0,-20 0 15,21-21-15,0 0 0,0 21 16,21-42 0</inkml:trace>
  <inkml:trace contextRef="#ctx0" brushRef="#br0" timeOffset="86639.18">13039 8573 0,'0'0'0,"0"-22"0,0 1 0,0 0 16,0-21-16,0 21 0,0-1 15,0 1-15,0 0 0,-22 0 0,22 0 16,-21 21-16,0 0 16,0 21-16,21 0 15,-21 0-15,0 22 0,21-1 16,0 0-16,-22 1 0,1 20 0,21-21 15,-21 22-15,0-1 0,21 1 0,-21-22 16,0 22-16,-1-22 0,1 0 16,21 1-16,0-1 0,-21-21 0,21 0 15,-21 1-15,21-1 0,0 0 0,0-42 32</inkml:trace>
  <inkml:trace contextRef="#ctx0" brushRef="#br0" timeOffset="87082.92">12721 8678 0,'0'0'0,"0"-63"0,0-128 31,0 149-31,21 0 0,0 21 16,22-22-16,-22 22 0,21 0 0,-21 0 15,22 0-15,20-1 0,-20 22 16,20 0-16,-21 22 0,22-1 0,-22 0 15,22 0-15,-22 21 0,0 1 0,1-1 16,-22 0-16,0-20 0,-21 20 16,0 0-16,0 1 0,-21-22 15,0 21-15,-22-21 0,1 22 0,0-22 16,-22 0-16,1 0 0,20 0 16,-20 0-16,-1-21 0,22 0 0,0 0 15,-1 0-15,1 0 0,21 0 0,0 0 16,0 0-16,21-21 0,0 0 15,0 0-15,0 0 0,0 0 16,0-1-16,21 22 0,0 0 0,0 0 16,0 0-16,0 0 0,1 22 15,-22-1-15,42 0 0,-21 21 0,0-21 16,0 22-16,1-22 0,-22 21 0,21 1 16,0-22-16,0 0 15,0 21-15,0-21 0,1 1 0,-1-1 16,0-21-16,0 21 0,0-21 0,0 0 15,1 0-15,20 0 0,-21 0 0,0 0 16,0 0-16,1 0 16,-1-21-16,0 0 0</inkml:trace>
  <inkml:trace contextRef="#ctx0" brushRef="#br0" timeOffset="87447.71">13504 8869 0,'0'0'0,"21"0"47,1 0-47,-1 0 0,0 0 16,0 0-16,0 0 0,0 0 15,1 0-15,-1 0 0,-21-21 16,21 21-16,0-21 0,0-1 16,-21 1-16,0 0 15,0 0-15,-21 21 16,0-21-16,0 21 0,0 0 0,-1 0 15,1 0-15,0 0 0,0 21 0,0 0 16,0 0-16,-1 22 0,22-22 16,-21 21-16,21-21 0,-21 22 0,21-22 15,0 0-15,0 21 0,0-21 16,0 1-16,0-1 0,21 0 16,0-21-16,1 21 0,-1-21 0,21 0 15,-21 0-15,22 0 0,-22 0 0,21 0 16,0 0-16,1 0 0,-1-21 0,0 0 15,22 21-15,-22-21 0,1-1 16,-22-20-16,21 21 0,0 0 0</inkml:trace>
  <inkml:trace contextRef="#ctx0" brushRef="#br0" timeOffset="87743.54">14245 8848 0,'21'-43'15,"-63"107"-15,63-85 0,0-43 0,0 43 16,-21-21-16,0 21 0,0-1 0,-21 22 31,0 22-31,21-1 16,-21 0-16,21 21 0,0-21 0,-21 22 15,0-1-15,21 22 0,-22-22 0,1 0 16,21 22-16,0-1 0,0-20 0,0 20 16,0 1-16,0 20 0,0-20 15,-21 20-15,21 1 0,-21 0 0,21-1 16,0 1-16,-21 0 0,0-1 0,-1 22 16,22-21-16,-21 21 0,0 0 0,0-22 15,0 1-15,0 0 0,-1-1 16,-20-20-16,21 20 0,0-20 0,0-22 15,-1 1-15,1-1 0,0-21 0,21 0 16,0 0-16,0-42 16,0 0-16,0 0 0,21-21 15,0 20-15,1-20 0,-1-21 0,0 20 16,0-20-16,21-22 0,-20 22 0</inkml:trace>
  <inkml:trace contextRef="#ctx0" brushRef="#br0" timeOffset="88019.39">14203 9165 0,'0'0'0,"0"-63"0,0 20 0,0-20 15,21 21-15,-21-1 0,21 1 0,0 0 16,22 20-16,-22-20 0,0 21 0,21 21 16,-21-21-16,22 21 0,-22 0 15,0 0-15,21 21 0,-20-21 0,-1 21 16,0 21-16,0-20 0,-21-1 0,21 21 15,-21-21-15,0 22 0,0-1 16,-21-21-16,0 0 0,0 22 0,0-22 16,-22 0-16,22 0 0,-21-21 0,21 21 15,-22 0-15,22-21 0,-21 0 16,21 0-16,-1 22 0,1-22 0,0 0 16,21-22-16,0 1 15</inkml:trace>
  <inkml:trace contextRef="#ctx0" brushRef="#br0" timeOffset="88616.04">14944 8721 0,'0'0'0,"-43"-21"31,22 21-31,0 0 16,0 0 0,0 21-16,21 0 0,0 0 15,0 0-15,-22 0 0,22 22 0,-21-22 16,21 21-16,-21-21 0,21 22 15,-21-1-15,21-21 0,0 22 0,0-22 16,0 0-16,0 0 0,0 0 0,0 0 16,21 1-1,0-22-15,0 0 0,1 0 0,-1 0 16,0 0-16,21 0 0,-21 0 0,1-22 16,20 1-16,-21 21 0,21-21 0,-20 0 15,20 0-15,-21-22 0,0 22 16,0-21-16,-21 21 0,0-22 0,22 1 15,-22 0-15,0 21 0,0-22 0,0 22 16,-22-21-16,1 21 0,0-1 16,0 1-16,0 21 0,0-21 0,-1 21 15,1 0-15,0 0 0,0 0 0,0 0 16,0 0-16,-1 0 31,22 21 0,0 0-15,0 1 0,-21-22-16,21 21 15</inkml:trace>
  <inkml:trace contextRef="#ctx0" brushRef="#br0" timeOffset="89607.68">15663 8700 0,'43'-43'15,"-86"86"-15,107-86 0,-64 22 16,0 0-16,-21 21 31,-1 0-15,1 0-16,0 0 0,0 0 0,0 21 15,0 0-15,-1-21 16,1 21-16,0 1 0,0-1 0,21 0 16,-21 0-16,21 0 0,0 0 15,0 1-15,0-1 0,21-21 16,0 21-16,0 0 0,0-21 0,1 21 15,-1 0-15,0-21 0,0 22 0,0-22 16,0 21-16,1 0 0,-1 0 16,-21 0-16,0 0 15,0 1-15,-21-1 16,-1-21-16,-20 0 16,21 0-16,0 0 0,-22 0 0,22 0 15,-21 0-15,21 0 0,0 0 16,-1 0-16,1 0 0,0-21 0,21-1 15,0 1 1,0 0-16,0 0 16,21 21-16,0-21 0,1 0 0,-1-1 15,21 22-15,-21-21 0,0 0 16</inkml:trace>
  <inkml:trace contextRef="#ctx0" brushRef="#br0" timeOffset="89811.57">16002 8700 0,'0'0'0,"0"21"0,0 0 16,0 0-16,0 0 16,-21 0-16,0 1 0,21-1 15,0 0-15,-22 21 0,1-21 0,21 1 16,-21-1-16,21 0 0,-21 0 16,21 0-16,-21 0 0,21 1 15,0-44 16,0 1-31,21 21 16</inkml:trace>
  <inkml:trace contextRef="#ctx0" brushRef="#br0" timeOffset="90172.41">15938 8446 0,'0'0'0,"-21"0"0,0 0 15,21 21-15,-21-21 0,21 21 16,0 0-16,0 0 0,0 0 16,21-21-16,0 22 15,0-22-15,1 0 16,-1 0-16,0 0 0,0 0 0,0 0 16,0 0-16,1 0 0,-1-22 0,0 22 15,0-21-15,-21 0 16,0 0-16,0 0 0,0 0 15,0-1-15,0 1 0,0 0 0,-21 21 16,0-21-16,0 0 0,-1 0 16,1 21-16,0 0 0,-21 0 0,21 0 15,-1 0-15,1 0 0,0 0 0,21 21 16,-21-21-16,21 21 16,0 0-16,0 0 0,21-21 15,0 21-15,0-21 0,1 0 16,-1 0-16,21 0 0,0 0 15</inkml:trace>
  <inkml:trace contextRef="#ctx0" brushRef="#br0" timeOffset="90431.25">16722 8234 0,'0'-21'0,"0"42"0,0-63 16,0 20-16,0 44 31,-22-1-31,1 0 0,0 21 0,0 1 15,0-22-15,21 21 0,-21 0 16,-1 22-16,1-22 0,0 1 0,0-1 16,0 0-16,0 22 0,-1-22 15,22 0-15,0 1 0,-21-1 0,21-21 16,0 22-16,0-22 0,0 0 16,0 0-16,0 0 0,0 0 15,21-21-15,1 0 16,-22-21-16,21 21 15,-21-21-15,0 0 0,0 0 0</inkml:trace>
  <inkml:trace contextRef="#ctx0" brushRef="#br0" timeOffset="90891.99">16383 8678 0,'0'0'16,"0"-21"-16,-21 0 0,21 0 16,0 0-16,0 0 15,21 21-15,0 0 0,21-22 16,-20 22-16,20 0 0,0-21 0,1 21 15,-1 0-15,0 0 0,1-21 16,-1 21-16,0 0 0,1 0 0,-1 0 16,-21 0-16,21 0 0,-20 0 0,-22 21 15,0 0-15,0 1 0,0-1 16,0 0-16,0 0 0,0 0 16,-22 0-16,1 1 0,0-1 0,0 21 15,0-21-15,21 0 0,0 1 0,-21-1 16,21 0-16,0 0 15,0 0-15,0 0 0,0 1 16,21-1-16,0-21 0,0 0 16,0 0-16,0 0 0,1 0 15,-1 0-15,21 0 0,-21-21 0,0-1 16,1 1-16,20 0 0,-21 0 0,0 0 16,0 0-16,1-22 0,-22 22 15,0 0-15,0-21 0,0 20 0,0-20 16,0 21-16,0-21 0,-22 20 0,1 1 15,0 0-15,0 21 0,0-21 16,0 21-16,-1 0 0,1 0 0,0 0 16,0 0-16,0 21 0,0 0 15,21 0-15,0 1 0,0-1 16,0 0-16,0 0 16,21-21-16,0 21 0,0-21 15,0 0-15</inkml:trace>
  <inkml:trace contextRef="#ctx0" brushRef="#br0" timeOffset="91267.7">17420 8615 0,'0'0'16,"0"-21"-16,0 0 0,0-1 16,0 1-16,21 0 0,0 0 15,1 21-15,-1-21 0,0 21 16,0 0-16,0 0 0,0 0 0,22 0 15,-22 0-15,0 0 0,0 21 16,0 0-16,1 0 0,-1 0 0,0 1 16,0-1-16,-21 0 0,0 0 0,0 0 15,0 0-15,0 1 0,0-1 16,0 0-16,-21 0 0,0 0 16,0-21-16,-1 0 0,22 21 15,-21-21-15,21-21 16,0 0-1,0 0-15,0 0 16,0 0-16,0-1 0,21 1 16,-21 0-16,22 0 0,-1 0 15,0 0-15,-21-1 0,21 1 0,0 0 16,0 21-16,1-21 0,-1 0 16,0 21-16,0-21 0,21 21 0,-20-22 15,-1 22-15</inkml:trace>
  <inkml:trace contextRef="#ctx0" brushRef="#br0" timeOffset="91819.41">18224 8382 0,'0'0'16,"0"21"-16,0 0 0,0 1 16,-21-1-16,0 0 15,0 0-15,0 0 0,21 0 0,-21 1 16,-1-1-16,22 0 0,-21 0 0,21 0 16,0 0-16,0 1 0,0-1 15,21-21-15,1 21 0,20-21 16,-21 0-16,0 0 0,22 0 0,-22 0 15,21 0-15,-21 0 0,22-21 0,-1 0 16,-21 21-16,21-22 0,-20 1 16,-1 0-16,0 0 0,0 0 0,0 0 15,0-1-15,-21-20 0,0 21 0,22 0 16,-22 0-16,0-1 0,21 22 16,-21-21-16,-21 42 31,-1 1-31,1-1 0,21 0 15,-21 0-15,0 21 0,0-20 0,0 20 16,-1 0-16,1 22 0,0-22 0,0 22 16,0-1-16,0 1 0,-1-1 15,22 1-15,0-1 0,0 1 0,0-1 16,-21 22-16,21-22 0,0 22 0,0-22 16,0 22-16,0-21 0,0 20 0,0-20 15,0 20-15,0-20 0,0-1 16,0 1-16,0-1 0,0 1 0,0-1 15,0 1-15,0-1 0,0-20 0,-21-1 16,0 0-16,0 1 0,0-1 16,-22-21-16,22 0 0,-21-21 15,-1 0-15,1 0 0,0 0 0,21 0 16,-22 0-16,1 0 0,0-21 0,-1 0 16,22 0-16,-21 0 0,-1-22 0,22 22 15,-21-21-15,21 0 0,0-1 16,-1 1-16,22 0 0,0-1 0,0 1 15,0 0-15,0-1 0,22 1 0,-1-22 16,0 22-16,0-21 0</inkml:trace>
  <inkml:trace contextRef="#ctx0" brushRef="#br0" timeOffset="92236.25">19812 8594 0,'0'0'0,"21"-21"16,21-22 0,-20 43-16,-22-21 15,0 42 1,0 0 0,-22 1-16,1-1 15,21 21-15,0-21 0,-21 0 0,0 1 16,0-1-16,21 0 0,0 0 15,-21 0-15,21 0 0,-22 1 16,22-1-16,22-21 31,-1 0-31,0-21 0,0-1 16</inkml:trace>
  <inkml:trace contextRef="#ctx0" brushRef="#br0" timeOffset="92551.11">20278 8509 0,'21'-21'0,"-42"42"0,42-63 0,-21 21 16,0-1 0,-21 22-16,-1 0 0,1 0 15,0 0-15,0 0 0,0 0 16,0 0-16,-1 22 16,22-1-16,0 0 15,22 0-15,-1-21 16,0 21-16,0-21 0,0 21 0,22 1 15,-22-22-15,21 21 0,-21 0 0,22-21 16,-22 21-16,0 0 0,0-21 16,-21 21-16,0 1 0,0-1 0,0 0 15,0 0-15,-21 0 0,0-21 16,-22 21-16,22-21 0,-21 0 16,0 0-16,20 0 0,-20 0 15,21 0-15,-21 0 0,-1 0 0,22 0 16,0-21-16,0 21 0,-22-21 15,22 0-15,0 0 0</inkml:trace>
  <inkml:trace contextRef="#ctx0" brushRef="#br0" timeOffset="92727.01">19770 8255 0,'0'-21'0,"0"0"16</inkml:trace>
  <inkml:trace contextRef="#ctx0" brushRef="#br0" timeOffset="93187.07">21357 8615 0,'-63'21'15,"126"-42"-15,-105 42 32,63-42-32,0 0 0,0 21 0,22-21 15,-22-1-15,21 22 0,0-21 16,1 0-16,-1-21 0,0 21 0,1-1 16,-22 1-16,21-21 0,-21 21 15,-21-22-15,0 22 0,0 0 0,0 0 16,-21 21-1,-21 0-15,21 0 0,-22 21 16,22 0-16,-21 0 0,0 22 16,20-22-16,1 0 0,0 21 0,0-20 15,21 20-15,-21-21 0,21 0 0,0 0 16,0 1-16,0-1 0,21 0 0,0 0 16,0 0-16,0-21 0,22 21 15,-1-21-15,-21 0 0,43 0 0,-22 0 16,0 0-16,1 0 0,20 0 15,1 0-15,-22 0 0,22-21 16,-22 0-16</inkml:trace>
  <inkml:trace contextRef="#ctx0" brushRef="#br0" timeOffset="93923.65">22564 8446 0,'21'-22'0,"-42"44"0,63-65 16,-42 1-16,0 21 0,0 0 16,0-1-16,0 1 0,-21 0 0,0 0 15,-1 21-15,1 0 0,0 0 16,0 0-16,-21 0 0,20 21 0,-20 0 15,21 22-15,-21-22 0,20 0 0,1 0 16,-21 21-16,21-20 0,0 20 16,21-21-16,-22 0 0,1 22 15,21-22-15,0 0 0,-21 0 0,21 0 16,0 0-16,21 1 16,0-22-1,1 0-15,-1 0 0,0 0 0,0 0 16,0-22-16,0 1 0,1 21 0,20-21 15,-21 0-15,0 0 0,0 0 16,1-22-16,-1 22 0,0 0 0,0-21 16,0 20-16,0-20 0,-21 0 0,22 21 15,-1-22-15,-21 22 0,0 0 16,0 0-16,0 63 31,0-21-31,-21 0 16,-1 22-16,1-22 0,21 21 0,-21-21 15,0 22-15,21-1 0,0-21 0,0 0 16,0 22-16,0-22 0,0 0 16,0 0-16,0 0 0,0 1 0,21-1 15,0-21-15,0 0 0,22 21 0,-22-21 16,21 0-16,-21 0 0,22 0 16,-1 0-16,0-21 0,1 0 0,-1 21 15,0-22-15,1 1 0,-1 0 0,0 0 16,1 0-16,-22 0 0,21-22 15,-21 22-15,22 0 0,-22-21 16,-21 20-16,0-20 0,21 21 0,-21 0 16,0 0-16,-21 21 15,0 0-15,0 0 0,-1 0 16,1 21-16,0 0 0,21 0 16,-21 0-16,21 0 0,0 1 0,0-1 15,0 0-15,0 0 0,21 0 16,0 0-16,0 1 0,1-1 0,-22 0 15,21 0-15,0-21 0,0 21 0,0 0 16,0-21-16,-21 22 0,-21-22 31,-21 0-15,21 0-16,0 0 0,-1 0 16,-20 0-16,21-22 0,0 22 0,0-21 15,-1 21-15,22-21 0,0 0 16,0 0-16,22 21 15,-1 0-15</inkml:trace>
  <inkml:trace contextRef="#ctx0" brushRef="#br0" timeOffset="94599.41">23643 8403 0,'21'-21'0,"-42"42"0,63-42 0,-20 21 0,-44 21 46,22 0-46,-21-21 0,0 22 0,0-1 16,21 0-16,0 0 0,-21 0 16,21 0-16,0 1 0,0-1 0,0 0 15,0 0-15,21-21 0,-21 21 16,42-21-16,-21 0 0,1 0 16,20 0-16,0 0 0,1 0 0,-22 0 15,21 0-15,0 0 0,1 0 0,-22-21 16,21 0-16,-21 21 0,22-21 15,-22 0-15,0-1 0,0 1 0,0 0 16,-21 0-16,0 0 0,22 0 16,-22-1-16,0 1 0,0 0 0,0 0 15,0 42 1,-22 0 0,1 0-16,21 22 0,-21-22 0,0 21 15,0-21-15,0 22 0,-1 20 16,1-20-16,0 20 0,0 1 0,0-1 15,0 1-15,21-1 0,-22 1 0,22-1 16,-21 22-16,21-22 16,-21 22-16,21 0 0,0-1 0,0 1 0,0 0 15,0-1-15,0 1 0,21 0 16,0-1-16,1 22 0,-22-21 0,21-1 16,0 1-16,-21 0 0,0-1 0,21 1 15,-21-21-15,0 20 0,0-20 16,0-1-16,0 1 0,0-1 0,0 1 15,0-22-15,-21 0 0,0 1 0,-22-22 16,22 0-16,-21 0 0,0-21 0,-1 0 16,22 0-16,-21-21 0,-1 0 0,22-21 15,-21 20-15,0-20 0,20-21 16,-20 20-16,0-20 0,21-22 0,-22 22 16,22-22-16,0-21 0,0 21 15,21-20-15,0 20 0,0-21 0,0 21 0,0-20 16,0-1-16,21 0 15,0 21-15,21-21 0,-20 22 0,20-1 16,0 22-16,1-22 0,20 21 0,-21 1 16,22-1-16,-1-20 0,1 41 0,-1-20 15,1-1-15</inkml:trace>
  <inkml:trace contextRef="#ctx0" brushRef="#br0" timeOffset="95255.8">24892 8297 0,'0'-21'15,"0"42"-15,21-42 0,-21 0 0,21 21 0,0-21 16,-21 0-1,22 21-15,-22 21 16,0 0 0,0 0-16,0 0 0,0 1 0,-22-1 15,1 21-15,21-21 0,-21 0 0,0 1 16,21-1-16,-21 0 0,0 0 16,21 0-16,-22-21 15,44 0 16,-1 0-31,0 0 16,0-21-16,0 0 0,0 21 0,1-21 16,-1 0-16,0-1 0,0 1 15,0 0-15,0 0 0,1 21 16,-22-21-16,21 21 0,-21 21 31,0 0-31,0 0 16,0 0-16,0 1 0,0-1 0,0 0 15,0 0-15,21 0 0,-21 0 0,21-21 16,0 22-16,0-22 0,1 0 16,-1 21-16,0-21 0,21 0 0,-21 0 15,1 0-15,20 0 0,-21 0 0,21 0 16,-20-21-16,-1-1 0,21 22 16,-21-21-16,0 0 0,1 0 0,-1-21 15,-21 20-15,0-20 0,0 21 0,0-21 16,0-1-16,0 1 0,0 21 15,-21-22-15,-1 22 0,1 0 16,0 0-16,0 0 0,21 0 0,-21 21 16,0 0-16,-1 0 0,22 21 15,-21 0-15,21 0 16,0 0-16,0 0 0,0 1 16,21-22-16</inkml:trace>
  <inkml:trace contextRef="#ctx0" brushRef="#br0" timeOffset="95759.64">25950 7832 0,'0'0'0,"21"-21"0,1-85 16,-22 85-1,0 42 1,0 0-16,-22 0 0,1 21 0,0-20 15,21 20-15,-21 0 0,0 22 16,0-22-16,-1 0 0,22 22 0,0-22 16,-21 1-16,21 20 0,-21-42 15,21 22-15,0-1 0,0-21 0,0 21 16,0-20-16,0-1 0,-21-21 0,21 21 16,-21-21-16,0 0 31,-1-21-16,22 0-15,0-1 0,0 1 0,0 0 16,0 0-16,22 0 0,-1 0 16,0-22-16,0 22 0,0 0 0,22 0 15,-22 0-15,21-1 0,0 22 0,-20 0 16,20 0-16,-21 0 0,21 0 16,-20 22-16,-1-1 0,-21 0 0,0 0 15,21 21-15,-21-20 0,0-1 16,0 0-16,0 0 0,0 0 0,0 0 15,0 1-15,-21-1 0,0-21 0,21 21 16,-22-21-16,1 21 16,0-21-16,42-21 31,0 21-15,1-21-16,-1 0 0</inkml:trace>
  <inkml:trace contextRef="#ctx0" brushRef="#br0" timeOffset="96447.69">26268 8340 0,'63'-21'16,"-42"21"-16,1 0 16,-1 0-16,0 0 15,0 0-15,0 0 0,0-22 16,1 22-16,-1 0 0,0 0 0,0-21 16,0 21-16,-21-21 15,0 0-15,0 0 16,0 0-16,-21 21 15,0 0 1,0 21-16,0 0 0,-1-21 0,1 21 16,0 21-16,0-20 0,0-1 0,21 0 15,-21 0-15,21 0 0,0 0 16,0 1-16,0-1 0,0 0 0,21-21 16,0 0-16,0 21 0,0-21 15,22 0-15,-22 0 16,0 0-16,0 0 0,0 0 0,22 0 15,-22-21-15,0 0 0,0 0 0,0 21 16,0-22-16,1-20 0,-1 21 16,0 0-16,0-22 0,0 22 0,0 0 15,-21-21-15,0 21 0,22 21 0,-22-22 16,0 44 0,-22-1-1,1 0-15,21 21 0,-21-21 0,0 1 16,21-1-16,-21 21 0,0-21 15,21 0-15,0 1 0,-22-1 16,22 0-16,-21-21 0,0 21 0,21 0 16,0 0-16,-21 1 15,0-22-15,0 0 16,21-22 15,0 1-31,0 0 0,0 0 16,0 0-16,21 0 0,0-22 0,0 22 15,0-21-15,22 21 0,-1-22 16,0 1-16,1 21 0,20 0 0,-21-1 16,22 1-16,-22 21 0,1 0 15,-1 0-15,0 0 0,-21 0 16,1 21-16,-1 22 0,0-22 0,-21 0 16,0 21-16,0 1 0,0-22 0,0 21 15,-21-21-15,0 22 0,-1-22 16,1 0-16,-21 0 0,21 0 0,-22 1 15,1-1-15,0 0 0,-1 0 0,1-21 16,0 21-16,-1-21 0</inkml:trace>
  <inkml:trace contextRef="#ctx0" brushRef="#br0" timeOffset="97791.55">2815 10732 0,'0'0'15,"21"0"-15,-21-22 0,21 22 0,1-21 16,-22 0-16,21 0 0,-21 0 16,21 21-16,-21-21 0,0-1 0,0 1 15,-21 21 1,0 0-16,-1 0 0,-20 0 0,21 0 15,-21 21-15,-1 1 0,1-1 16,0 0-16,-1 21 0,-20-21 0,20 22 16,1-1-16,21 0 0,-21 1 15,-1 20-15,22 1 0,-21-22 16,21 22-16,-1-1 0,1 1 0,21-1 16,0-21-16,0 1 0,0-1 15,0 0-15,43-20 0,-22-1 0,21 0 16,0 0-16,1-21 0,-1 0 0,22 0 15,-1 0-15,-21 0 0,22-21 16,-22 0-16,22 0 0,-22-1 0,0 1 16,1-21-16,-1 21 0,-21 0 15,0-1-15,1-20 0,-22 21 0,0 0 16,0-22-16,0 22 0,0 0 16,-22 0-16,1 0 0,0 0 15,0-1-15,0 1 0,-22 0 0,22 21 16,-21 0-16,21-21 0,0 21 0,-1 0 15,1 0 1,21 21 0,21 0-16,-21 0 15,22 1-15,-1 20 0,0-21 0,0 0 16,0 22-16,0-1 0,-21 0 0,22-21 16,-22 22-16,0 20 0,0-20 15,0-1-15,0 0 0,0 1 16,0 20-16,-22-21 0,1 1 0,0-1 0,0 22 15,0-22-15,0 0 0,-1 1 16,1-1-16,0 0 0,0 1 16,0-22-16,0 21 0,21-21 15,0 0-15,0 1 0,0-44 47,0 1-47,21 0 0,0 0 0,0-21 16,0 20-16,0-20 0,1 0 0</inkml:trace>
  <inkml:trace contextRef="#ctx0" brushRef="#br0" timeOffset="98179.33">3281 11007 0,'0'0'0,"0"-21"0,0-1 0,0 44 31,-21-1-31,21 0 0,-22 0 15,22 0-15,0 22 0,-21-22 0,21 21 16,0 0-16,0 1 0,0-1 0,0-21 16,0 22-16,0-1 0,0-21 15,0 0-15,0 0 0,21 1 0,1-1 16,-1-21-16,0 0 16,0 0-16,21 0 0,-20 0 0,-1 0 15,0 0-15,21-21 0,-21-1 0,1 1 16,20 0-16,-21 0 15,0-21-15,0 20 0,1-20 0,-1 21 16,-21-21-16,0-1 0,0 1 0,0 21 16,0-22-16,0 22 0,0 0 15,0 0-15,0 0 0,0 0 0,-21 21 16,-1 0 0,22 21-1,0 0 1,22-21-1,-1 0-15,0 0 0</inkml:trace>
  <inkml:trace contextRef="#ctx0" brushRef="#br0" timeOffset="98444.18">4297 10859 0,'0'0'16,"0"-22"-16,-21 22 15,-1 0-15,1 22 16,0-1-16,21 0 16,-21 0-16,21 21 0,0-20 15,0 20-15,-21-21 0,21 21 0,-21-20 16,21 20-16,-22 0 0,22-21 16,0 22-16,0-22 0,-21 21 0,21-21 15,0 1-15,-21-1 0,21 0 0,0 0 16,0-42 15</inkml:trace>
  <inkml:trace contextRef="#ctx0" brushRef="#br0" timeOffset="98723.02">3831 11451 0,'0'0'0,"0"21"16,0 22-16,0-22 0,0 0 0,0 0 16,0 0-16,21-21 15,0 22-15,1-22 0,-1 0 16,0 0-16,21 0 0,-21 0 0,22 0 16,-22 0-16,0 0 0,21-22 0,-20 22 15,20-21-15,-21 21 0,21-21 0,-20 21 16,-1-21-16,0 0 0,-21 0 15,21-1-15,-21 1 16,0 0-16,0 0 0,0 0 16,0 0-16,0-1 0,-21 1 15,0 0-15,21-21 0</inkml:trace>
  <inkml:trace contextRef="#ctx0" brushRef="#br0" timeOffset="98967.88">3768 10901 0,'0'0'16,"21"0"-16,0 0 16,0 0-16,0 0 0,0-21 15,22 21-15,-22 0 0,21 0 16,1-21-16,-22 21 0,21 0 0,0-22 16,1 22-16,-1 0 0,0-21 15,-20 21-15,20 0 0,0-21 0,-21 21 16,1 0-16,-1 0 0,0 0 0,0 0 15</inkml:trace>
  <inkml:trace contextRef="#ctx0" brushRef="#br0" timeOffset="102157.05">6011 11515 0,'0'-43'31,"21"43"-31,1-21 0,-22 0 16,21 0-16,0-21 0,-21 20 0,21-20 15,0 0-15,0 21 0,-21-22 16,22 1-16,-1 0 0,-21-22 0,0 22 16,21-1-16,-21 1 0,0 0 0,21 21 15,-21-22-15,0 1 16,0 21-16,0 0 0,0-1 0,0 1 16,0 0-16,-21 21 0,0 0 15,0 0-15,21 21 16,-22 0-16,1 1 0,21-1 0,0 21 15,-21 0-15,21 1 0,0 20 0,-21 1 16,21-1-16,0 1 0,0-1 16,0 1-16,0 20 0,0-20 0,-21-1 15,0 22-15,21-21 0,-22 20 0,1-20 16,0 20-16,21 1 0,-21 0 0,0-22 16,0 22-16,21 0 0,-22-22 15,1 1-15,21 20 0,0-20 16,0-1-16,0 1 0,0-22 0,0 22 15,0-22-15,0-21 0,0 21 0,21-20 16,1-1-16,-1-21 0,0 0 16,21 0-16,-21 0 0,22-21 0,-22-1 15,21 1-15,1-21 0,-1 21 0,-21-22 16,21 1-16,1 0 0,-22-1 16,21 22-16,-21-42 0,1 20 0,-1 1 15,-21 0-15,0-22 0,0 1 0,0 20 16,0-20-16,-21-1 0,-1 1 15,-20-1-15,21 1 0,-21 21 0,-1-22 16,1 22-16,0-22 0,-1 22 16,1 21-16,0-22 0,20 22 0,-20 0 15,21 0-15,0 0 0,21 0 16,0-1-16,0 1 16,0 0-16,21 0 0,0 21 15,0-21-15,22 0 0,-22-1 16,21 1-16,0 0 0,-20 0 0,20-21 15,0 20-15,1 1 0,-22 0 0,21-21 16,0 21-16,-20 21 0,-1-22 16,21 1-16,-21 21 0,0 0 15,-21 21 1,0 1 0,0-1-16,0 0 0,0 0 15,0 0-15,0 0 0,-21 1 0,21-1 16,0 21-16,0-21 0,0 0 0,0 1 15,0-1-15,0 0 16,21-21-16,1 21 0,-1-21 0,0 0 16,0 0-16,0 0 0,0 0 0,1 0 15,20 0-15,-21 0 0,0 0 16,22-21-16,-22 0 0,21 21 16,-21-21-16,22-1 0,-22 1 0,21-21 15,-21 21-15,22 0 0,-22-22 16,0 22-16,-21-21 0,21 21 0,-21-1 15,0 1-15,0-21 0,0 21 0,0 0 16,-21 21 0,0 0-16,0 0 15,-1 0-15,1 21 0,0 0 0,0 0 16,21 0-16,0 22 0,-21-22 0,21 21 16,0 0-16,0-20 0,0 20 15,0 0-15,0-21 0,0 22 0,21-22 16,0 0-16,0 0 0,0 0 15,1 1-15,-1-22 0,21 0 16,-21 0-16,22 0 0,-22 0 0,21 0 16,0 0-16,1-22 0,-1 22 0,0-21 15,1 0-15,20 0 0,-20 0 0,-1 0 16,0-22-16,1 22 0,-22-21 16,21 21-16,-21-22 0,-21 22 0,0-21 15,0 21-15,0-1 0,0 1 0,0 0 16,0 0-16,0 0 0,-21 0 15,0 21-15,-21 0 0,20 0 0,1 0 16,0 0-16,-21 0 0,21 0 0,-1 21 16,1 0-16,0 0 0,0 0 15,0 0-15,0 22 0,-1-22 16,22 21-16,0-21 0,0 1 0,0 20 16,0-21-16,0 0 0,0 0 0,0 1 15,0-1-15,22-21 0,-1 0 16,0 21-16,21-21 0,-21 0 0,1 0 15,-1 0-15,21-21 0,-21 0 0,0 21 16,1-22-16,-1 1 0,0 0 16,0 0-16,0 0 0,0-22 0,1 22 15,-1 0-15,0 0 0,-21 0 0,0 0 16,0-1-16,0 1 0,0 42 47,0 1-47,0-1 0,0 21 0,0-21 15,0 22-15,0-1 0,0 21 16,0-20-16,0-1 0,0 22 0,0-22 16,-21 0-16,21 22 0,0-22 0,0 22 15,-21-1-15,-1 1 0,22-22 0,0 21 16,0 22-16,-21-21 0,21-1 16,-21 1-16,21-22 0,0 21 0,0 1 15,-21-22-15,21 22 0,0-22 0,0 0 16,0 1-16,0-1 0,0 0 0,0-20 15,0-1-15,21-21 16,0 0-16,0 0 0,1-21 16,-1-1-16,0 1 0,21 0 0,-21-21 15,1-1-15,20 22 0,-21-42 0,0 20 16,0 1-16,1-21 0,-1-1 16,0-21-16,0 22 0,0-22 15,0 1-15,1-1 0,-1 0 0,-21 1 0,21-1 16,-21 0-16,21 1 0,0-1 15,-21 0-15,0 1 0,0 20 0,21 1 16,-21 20-16,0 1 0,0 0 0,22 20 16,-22 1-16,0 0 0,0 0 15,21 0-15,-21 42 16,0 0 0,0 0-16,0 0 0,0 1 0,0-1 15,0 21-15,-21 0 0,21-20 16,0 20-16,0 0 0,0 1 0,0-22 15,0 21-15,0-21 0,0 0 0,0 1 16,0-1-16,21-21 16,0 0-16,0 0 0,0 0 15,0-21-15,1 21 0,-1-22 16,0 1-16,0 0 0,0-21 0,0 21 16,22-1-16,-22-20 0,0 0 15,0 21-15,0-22 0,1 22 16,-1 0-16,-21 0 0,0 0 0,0-1 15,21 1-15,-21 0 16,-21 21 0,0 0-16,21 21 0,-22 0 15,1 1-15,21-1 0,-21 0 16,21 21-16,0-21 0,0 1 16,0 20-16,0-21 0,0 21 0,0-20 15,0-1-15,0 0 0,0 0 0,21 0 16,0 0-16,1 1 0,-1-22 15,21 0-15,-21 0 0,22 0 0,-1 0 16,0 0-16,1 0 0,-1-22 16,0 22-16,1-21 0,-1 0 15,0 0-15,1 0 0,-22 0 0,21-22 16,0 1-16,-20 21 0,-1-22 16,-21 22-16,0 0 0,0 0 0,0 0 15,0 0-15,0-1 0,0 1 16,-21 21-16,-1 0 0,1 0 15,0 21-15,0 1 0,0-1 16,21 0-16,0 0 0,0 0 16,-21 0-16,21 22 0,0-22 15,0 0-15,0 0 0,0 0 0,21 1 16,-21-1-16,21 0 0,0 0 0,0-21 16,0 21-16,1-21 0,-1 0 15,21 0-15,-21 0 0,0 0 0,22 0 16,-22 0-16,0-21 0,21 0 0,-20 21 15,-1-21-15,0 0 0,0-1 16,0 1-16,-21 0 0,0 0 0,0-21 16,0 20-16,0 1 0,0 0 0,0 0 15,0 0-15,-21 42 32,21 0-32,-21 0 15,21 0-15,-21 22 0,21-22 16,0 0-16,0 0 0,-21 22 0,21-22 15,0 0-15,-22 0 0,22 0 16,0 0-16,-21 1 0,21-1 16,0-42 15,0-1-15,0 1-16,21 0 0,1 0 0,-1 0 15,-21-22-15,21 22 0,0 0 0,0-21 16,22 21-16,-22-22 0,0 22 15,0 0-15,0 0 0,0 0 16,1 21-16,-1 0 0,-21-22 0,21 22 0,-21 22 31,0-1-31,0 0 0,0 0 16,0 0-16,0 0 0,0 1 0,0 20 16,0-21-16,0 0 0,0 0 0,0 1 15,0-1-15,0 0 0,0 0 16,0 0-16,0 0 0,21-21 15,-21 22-15,21-22 0,0 0 16,1 0-16,-1 0 16,0 0-16,0 0 0,0 0 15,0-22-15,1 22 0,-1-21 0,21 0 16,-21 21-16,0-21 0,1 0 0,-1 0 16,-21-1-16,21 1 0,0 0 15,0 0-15,-21 0 0,21-22 0,1 22 16,-22-21-16,0 21 0,21-22 0,0 1 15,-21 0-15,0 21 0,0-22 16,0 1-16,0 21 0,0-22 0,0 22 16,0-21-16,0 21 0,0 0 0,0-1 15,0 1-15,-21 21 16,0 21-16,-1 1 16,22-1-16,-21 21 0,21-21 15,-21 22-15,21-1 0,0 0 0,0 1 16,0-1-16,0 0 0,-21 1 15,21-1-15,0 0 0,0-21 0,0 22 16,0-1-16,0-21 0,0 22 0,0-22 16,0 0-16,0 0 0,0 0 15,21-21-15,0 0 16,0 0-16,1 0 16,-22-21-16,21 0 0,0 21 15,-21-42-15,21 20 0,-21 1 16</inkml:trace>
  <inkml:trace contextRef="#ctx0" brushRef="#br0" timeOffset="102338.98">10096 10922 0,'-21'0'0,"42"0"0,-63 0 0,63 0 31,0 0-15,1 0-16,20 0 0,-21 0 15,21 0-15,1 0 0,-22 0 0,21-21 16,-21 21-16,22-21 0,-22 21 0,0-21 16,21 21-16,-20 0 0,-1-22 15</inkml:trace>
  <inkml:trace contextRef="#ctx0" brushRef="#br0" timeOffset="103083.55">11938 11218 0,'0'-21'31,"0"0"-15,0 0-16,21-21 0,0 20 15,0 1-15,1 0 0,-1-21 0,0 21 16,0-22-16,0 1 0,0 21 15,1-22-15,-1 1 0,-21 0 0,0 21 16,0-22-16,0 22 0,0 0 16,0 0-16,-21 42 15,-1 0 1,22 0-16,0 0 0,0 22 16,0-22-16,0 0 0,22 0 0,-1 22 15,-21-22-15,21 0 0,0 0 16,0 0-16,22 0 0,-22 1 0,0-1 15,0 0-15,0 0 0,0-21 0,22 21 16,-22-21-16,0 0 0,0 0 0,0 0 16,22 0-16,-22 0 0,0 0 15,0 0-15,0-21 0,22 0 16,-22 21-16,0-21 0,0 0 0,0-1 16,1-20-16,-1 21 0,0 0 0,-21-22 15,0 1-15,0 21 0,0-21 16,0 20-16,0 1 0,0-21 0,0 21 15,-21 21-15,0 0 16,-1 0-16,1 21 16,0 0-16,0 0 0,21 0 0,-21 1 15,0 20-15,21-21 0,-22 21 0,22-20 16,0-1-16,0 21 0,0-21 16,0 0-16,0 1 0,0-1 0,22 0 15,-1 0-15,0 0 0,21 0 16,-21-21-16,22 0 0,20 22 0,-20-22 15,-1 0-15,21 0 0,1 0 16,-22 0-16,22-22 0,-1 22 0,1-21 16,-22 0-16,22 0 0</inkml:trace>
  <inkml:trace contextRef="#ctx0" brushRef="#br0" timeOffset="104227.49">13674 10837 0,'0'0'0,"0"-21"0,0-21 0,0 21 0,0 0 15,0-1-15,0 1 16,-22 21-16,1 0 0,0 0 0,0 0 15,-21 0-15,20 0 0,-20 21 0,21-21 16,-21 22-16,-1-1 0,22 0 16,-21 0-16,21 0 0,-22 22 0,22-22 15,0 0-15,0 0 0,0 0 16,21 0-16,0 1 0,0-1 0,0 0 16,0 0-16,0 0 0,21-21 0,0 0 15,0 21-15,21-21 0,-20 0 16,-1 0-16,21 0 0,-21 0 0,22-21 15,-22 0-15,21 21 0,-21-21 0,22 0 16,-22 0-16,0-1 0,0 1 16,0 0-16,0 0 0,1 0 15,-22 0-15,0-1 0,21 1 0,0 0 16,-21 0-16,0 0 0,0 0 0,0-1 16,0 44-1,0-1 1,0 0-16,0 0 0,0 21 0,0-20 15,0 20-15,-21 0 0,21 22 0,-21-22 16,-1 22-16,1-1 0,0 1 0,21 20 16,-21-20-16,0-1 0,0 1 15,-1-1-15,1 1 0,0-1 0,21 1 16,-21 20-16,0-20 0,0-1 16,21 1-16,-22 21 0,22-22 0,0 1 15,0-22-15,0 21 0,0-20 16,0-1-16,0 0 0,0-20 0,0 20 15,0-21-15,0 0 0,22-21 16,-1 0-16,0-21 16,0 0-16,0 0 0,-21 0 15,21-22-15,1 1 0,-1 0 0,0-1 16,0-20-16,0-1 0,0 1 16,1-1-16,-1-20 0,0 20 0,0-21 0,21 1 15,-20-1-15,-1-21 0,0 22 16,0-22-16,21 21 0,-20-21 15,-1 22-15,21 20 0,-21-21 0,0 22 16,1 21-16,-1-22 0,-21 22 16,0 21-16,0-22 0,0 22 0,-21 42 31,21 0-31,-22 1 0,22 20 16,-21-21-16,21 21 0,-21-20 15,21 20-15,0-21 0,0 21 0,0-20 16,0 20-16,0-21 0,0 0 0,0 0 15,0 1-15,21-1 0,-21 0 16,21 0-16,1-21 0,-1 0 0,0 0 16,0 0-16,0 0 0,22 0 0,-22 0 15,21-21-15,-21 0 0,0 21 16,22-21-16,-22-1 0,21-20 16,-21 21-16,22 0 0,-22-22 0,0 22 15,0-21-15,-21 21 0,21-22 0,-21 22 16,0 0-16,22 0 0,-22 0 15,-22 21 1,1 21-16,21 0 16,0 0-16,-21 0 0,0 1 15,21-1-15,-21 21 0,21-21 0,0 0 16,0 1-16,0-1 0,0 0 0,0 0 16,0 0-16,21 0 0,0-21 15,0 0-15,0 0 16,1 0-16,-1 0 0,0 0 15,0 0-15,0-21 0,0 21 0,1-21 16,-1 0-16,0 0 0,0 0 16,0-22-16,0 22 0,1 0 0,-1-21 15,-21 20-15,0-20 0,21 21 0,-21 0 16,21 0-16,-21 42 31,-21 0-31,21 0 0,-21 0 16,0 22-16,21-22 0,-22 0 15,1 21-15,21-21 0,-21 1 0,21-1 16,0 0-16,0 0 0,0 0 16,-21-21-16,21 21 0</inkml:trace>
  <inkml:trace contextRef="#ctx0" brushRef="#br0" timeOffset="104415.39">14753 10583 0,'0'0'0,"-21"-21"0,0 21 15,0 0 1,-1 0 0,22 21 15</inkml:trace>
  <inkml:trace contextRef="#ctx0" brushRef="#br0" timeOffset="104939.54">15049 10859 0,'0'0'0,"0"-22"15,0 1-15,22 0 16,-1 21-16,0-21 0,0 21 0,0 0 15,0-21-15,1 21 0,-1 0 0,0 0 16,21 0-16,-21 0 16,1 0-16,20 21 0,-21-21 0,0 21 15,0 0-15,-21 22 0,0-22 0,0 0 16,0 0-16,0 21 0,0-20 0,0-1 16,-21 21-16,0-21 0,0 0 15,0 1-15,0-1 0,-1-21 0,1 21 16,0-21-16,21-21 31,0 0-31,0-1 0,21 1 16,0 0-16,-21 0 0,22 0 0,-1 0 15,0-1-15,0 1 16,0-21-16,0 21 0,1 0 0,-1-22 16,0 22-16,0-21 0,21 21 0,-20-1 15,-1 1-15,0 21 0,0-21 16,0 21-16,0 0 0,1 0 0,-1 21 15,-21 0-15,0 1 16</inkml:trace>
  <inkml:trace contextRef="#ctx0" brushRef="#br0" timeOffset="106731.59">15727 10922 0,'0'-127'0,"0"254"0,0-106 0,21-21 31,0 0-15,0-21-16,0 21 0,-21-21 0,22 0 15,-1 0-15,0 21 0,0-22 16,-21 1-16,21 0 0,-21 0 0,21 0 16,-21 0-16,0-1 0,0 1 0,0 0 15,-21 21 1,0 0-16,0 0 0,0 21 16,0 0-16,-1-21 0,1 43 0,0-22 15,0 0-15,21 0 0,0 0 0,-21 22 16,21-22-16,0 0 15,0 0-15,0 0 0,0 1 0,0-1 0,0 0 16,21 0-16,0-21 16,0 0-16,0 0 0,1 0 15,-1 0-15,0 0 0,21 0 0,-21 0 16,1 0-16,20-21 0,0 0 0,-21 21 16,1-21-16,20-1 0,-21 1 0,0 0 15,0 0-15,1 0 0,-1-22 16,0 22-16,0 0 0,-21 0 0,21 0 15,-21 0-15,0-1 0,0 1 0,0 42 32,0 1-17,-21-1-15,21 0 0,-21 0 0,21 0 16,-21 0-16,21 1 0,0-1 16,0 0-16,0 0 0,-21-21 0,21 21 15,0 0-15,-22 1 0,22-1 16,0-42 31,0-1-47,0 1 15,0 0-15,0 0 0,22 0 16,-22 0-16,21-1 0,0-20 16,0 21-16,0 0 0,22 0 0,-22-1 15,0 1-15,0 0 0,0 0 0,0 21 16,1 0-16,-1 0 0,0 0 15,0 0-15,-21 21 0,0 0 0,21 0 16,-21 1-16,21-1 0,-21 21 0,0-21 16,0 0-16,0 1 0,0-1 15,0 0-15,0 0 0,0 0 0,0 0 16,-21-21-16,21 22 0,0-1 16,0-42 15,0-1-16,21 1-15,1 21 0,-1-21 16,0 0-16,0 0 0,0-22 16,0 22-16,1 0 0,20-21 0,-21 21 15,0-1-15,22-20 0,-22 21 0,0 0 16,0 21-16,0 0 0,0 0 16,-21 21-1,0 0-15,0 0 0,0 0 0,0 1 16,0-1-16,0 21 0,0-21 15,0 0-15,0 1 0,0-1 0,0 0 16,0 0-16,0 0 0,0 0 16,22-21-16,-1 0 15,0 0-15,0 0 0,21 0 16,-20 0-16,20 0 0,-21 0 0,21 0 16,-20 0-16,20 0 0,0-21 0,1 0 15,-22 21-15,21-21 0,-21 0 16,0 0-16,1-22 0,-1 22 0,0 0 15,-21 0-15,0 0 0,0-1 0,0 1 16,0 0-16,0 0 0,-21 21 16,0 0-16,-1 0 0,1 0 15,0 21-15,0 0 0,0 0 0,0 1 16,-1-1-16,1 0 0,21 21 16,0-21-16,0 1 0,0-1 15,0 0-15,0 0 0,0 0 0,0 0 16,0 1-16,21-1 0,1-21 0,-1 21 15,0-21-15,0 0 0,21 0 16,-20 0-16,20 0 0,0 0 0,-21 0 16,22 0-16,-22 0 0,0-21 0,21 0 15,-20 21-15,-1-22 0,0 1 0,0 0 16,-21 0-16,21 0 0,0 0 16,-21-1-16,22 1 0,-22 0 0,0 0 15,0 42 16,0 0-31,-22 0 16,1 1-16,21-1 0,-21 0 0,21 0 16,0 0-16,0 0 15,0 1-15,21-22 47,0 0-47,-21-22 0,22 1 16,-1 21-16,0-21 0,0 0 0,-21 0 15,42 0-15,-20-1 0,-22 1 0,42 0 16,-21 0-16,0 0 16,0 21-16,-21 21 31,0 0-31,0 0 0,0 0 16,0 1-16,0-1 15,0 0-15,0 0 0,0 0 16,0 0-16,0 1 15,22-22-15,-1 0 0,0 0 16,0 0-16,0 0 0,22 0 16,-22 0-16,21-22 0,-21 1 0,0 0 15,22 21-15,-22-21 0,21 0 0,-21-22 16,1 22-16,-1-21 0,0 0 16,0-1-16,0 1 0,0 0 0,-21-22 15,22 22-15,-1-22 0,-21 22 16,21 0-16,-21-1 0,0 1 15,0 0-15,0 20 0,0 1 0,0 42 32,-21-21-32,21 43 0,-21-22 15,-1 21-15,1 1 0,0-1 0,0 0 16,0 22-16,0-22 0,-1 0 0,1 1 16,21-1-16,0 0 0,-21 1 15,21-22-15,0 0 0,0 21 0,0-20 16,0-1-16,0 0 0,21-21 15,0 0-15,1 0 16,-1 0-16,0 0 16,0 0-16,-21-21 0,21 0 15,0-1-15,-21 1 0,22 0 16</inkml:trace>
  <inkml:trace contextRef="#ctx0" brushRef="#br0" timeOffset="106911.52">18415 10583 0,'0'0'0,"-21"0"0,0 0 15,-1 0-15,1 0 0,0 0 16,21 22 0,21-1-16,0-21 15,1 0-15,20 0 0,0 0 16,-21 0-16,22 0 0,-1 0 16,0 0-16,1 0 0,-1 0 0,0 0 15,1 0-15,-22-21 0,21-1 16,-21 22-16,1-21 0</inkml:trace>
  <inkml:trace contextRef="#ctx0" brushRef="#br0" timeOffset="109199.86">20002 10520 0,'0'-21'31,"0"0"-31,0-1 16,0 1-16,0 0 15,0 0-15,0 0 0,0 0 16,0-1-16,0 1 0,0 0 0,-21 21 16,0 0-16,0 0 15,0 0-15,0 21 16,21 22-16,-22-22 0,1 21 0,0-21 16,0 22-16,21-1 0,-21 0 0,21 1 15,-21-22-15,21 21 0,0 0 16,0-20-16,0-1 0,0 0 0,0 0 15,21 0-15,0 0 0,0 1 0,21-22 16,-20 0-16,20 0 0,-21 0 16,21 0-16,1 0 0,-22 0 0,21 0 15,1 0-15,-1-22 0,0 1 16,-21 0-16,22 0 0,-1 0 0,-21-22 16,0 1-16,22 21 0,-22-43 15,0 22-15,0 0 0,0-22 0,-21 22 16,22 0-16,-22-1 0,0 1 0,0 21 15,0 0-15,0-1 0,0 1 16,0 42 0,-22 1-16,1 20 0,0-21 15,0 21-15,21 1 0,-21-1 16,0 0-16,21 1 0,0-1 0,-22 0 16,22-20-16,-21 20 0,21-21 15,0 0-15,0 22 0,0-22 16,0 0-16,0 0 0,21-21 31,1 0-31,-1 0 0,0 0 16,-21-21-16,21 0 0,0 0 15,0-1-15,1 1 0,-1 0 0,0 0 16,0 0-16,0 0 0,0-1 0,-21 1 16,22 0-16,-1 21 15,-21 21 1,0 0-16,0 1 15,0-1-15,0 0 16,0 0-16,21 0 0,0 0 16,0 1-16,-21-1 0,21-21 0,1 21 15,20 0-15,-21-21 0,0 0 16,22 0-16,-22 0 0,21 0 0,-21 0 16,22 0-16,-22 0 0,21 0 0,-21 0 15,22-21-15,-22 0 0,0 0 0,0-1 16,0 1-16,0 0 0,-21-21 15,0 21-15,0-22 0,0 1 0,0 21 16,0-22-16,0 1 0,0 21 16,-21 0-16,0 0 0,0-1 0,-21 22 15,20 0-15,1 0 16,0 0-16,0 22 0,-21-1 0,20 0 16,1 21-16,0-21 0,0 22 15,0-22-15,21 21 0,0 1 0,0-22 16,0 0-16,0 21 0,0-21 0,0 1 15,0-1-15,21 0 16,-21 0-16,21-21 0,0 0 0,0 0 16,1 0-16,-1 0 0,0 0 15,0 0-15,0-21 0,0 21 0,1-21 16,-1 0-16,0-1 0,0 1 16,-21 0-16,21 0 0,-21-21 0,21 20 15,-21-20-15,0 0 0,22 21 16,-22-1-16,21-20 0,-21 21 15,-21 42 1,-1 0 0,22 0-16,0 1 0,0 20 15,0-21-15,-21 0 0,21 0 0,0 1 16,0-1-16,0 0 0,0 21 0,21-21 16,1 1-16,-1-1 15,0-21-15,0 21 0,0-21 0,0 0 16,1 0-16,-1 0 0,21 0 0,-21 0 15,22 0-15,-22 0 0,0 0 16,21-21-16,-21 0 0,1-1 16,-1 1-16,0 0 0,0 0 0,-21 0 15,21-22-15,-21 22 0,21 0 0,-21 0 16,0 0-16,-21 42 31,0 0-31,0 0 0,21 0 0,-21 1 16,21-1-16,-21 0 0,21 0 15,0 0-15,-22 0 0,22 1 16,-21-22-16,21 21 0,21-21 47,1-21-47,-1 21 0,0-22 16,0 1-16,-21 0 0,42 0 15,-20 0-15,-1 0 0,0-1 0,0 1 16,0-21-16,22 21 0,-22 0 0,0-1 15,-21 1-15,21 0 0,-21 42 32,0 0-32,0 1 0,0-1 15,0 0-15,0 0 0,0 21 16,-21-20-16,21-1 0,0 0 0,0 0 16,0 0-16,0 0 0,21 1 0,0-1 15,0-21-15,-21 21 16,43-21-16,-22 0 0,0 0 0,0 0 15,0 21-15,22-21 0,-22 0 0,21 0 16,-21 0-16,22 0 0,-22-21 0,21 21 16,-21-21-16,1 0 0,20-1 15,-21 1-15,-21 0 0,21 0 0,-21 0 16,21-22-16,-21 22 0,0-21 0,0 21 16,0 0-16,0-1 0,0 1 15,-21 21-15,0 0 0,0 0 16,0 0-16,0 0 0,-22 21 0,22 1 0,0-1 15,0 0-15,0 0 0,21 0 16,0 0-16,-22 1 0,22-1 16,0 0-16,0 0 0,0 0 15,0 0-15,22-21 0,-1 22 16,0-22-16,0 0 0,0 0 16,0 0-16,1 0 0,-1 0 0,0 0 15,0-22-15,0 22 0,-21-21 16,21 0-16,1 0 0,-22 0 15,21 0-15,-21-1 0,21 22 16,-21-21-16,0 42 31,-21 1-31,0-1 16,21 0-16,0 0 0,-22 21 16,1-20-16,0 20 0,21 0 15,-21 1-15,0-1 0,0 21 0,21-20 16,0 20-16,-22 1 0,1-1 0,21 22 15,0-22-15,0 22 0,0-21 16,0 20-16,0-20 0,21 20 0,1-20 16,-22 21-16,21-1 0,0 1 0,0-22 15,0 22-15,-21-21 0,0-1 0,21 1 16,-21-1-16,0-21 0,0 22 16,0-22-16,0-21 0,-21 22 0,21-22 15,-42 0-15,21 0 0,0-21 16,-22 0-16,22 0 0,-21 0 0,21 0 15,-1-21-15,-20 0 0,21 0 16,0-22-16,0 22 0,-1-21 0,1 0 16,21-1-16,0-20 0,0 20 0,0-20 15,0-22-15,21 22 0,1-22 16,-1 22-16,0-22 0,21 21 0,-21-20 16,1 20-16,20-20 0,0 20 0,-21 1 15,22-22-15,-22 21 0,21 22 16,1-21-16,-22-1 0,21 22 15,0-1-15,1 1 0,-1 0 0,0 21 16,1-22-16,-22 22 0,21-21 0,1 21 16</inkml:trace>
  <inkml:trace contextRef="#ctx0" brushRef="#br0" timeOffset="109768.57">23029 10816 0,'0'21'16,"-21"1"-16,0-22 15,42 0 32,0 0-47,0-22 0,1 1 16,-1 21-16,0-21 0,0 0 15,0 0-15,0 0 16,-21-1-16,0 1 0,0 0 16,0 0-16,0 0 15,-21 21 1,0 0-16,0 21 0,0 0 0,0 0 15,-1 0-15,1 1 0,0-1 16,21 0-16,0 0 0,0 0 16,0 0-16,0 1 0,0-1 0,0 0 15,21 0-15,0-21 0,1 0 16,-1 21-16,0-21 0,0 0 16,21 0-16,-20 0 0,-1 0 0,21 0 15,-21 0-15,22-21 0,-22 21 16,21-21-16,-21 0 0,22 0 15,-22-1-15,21 1 0,-21 0 0,0-21 16,22 21-16,-22-22 0,0 22 0,0-21 16,-21 21-16,0-22 0,0 22 15,0 0-15,0 0 0,-21 21 16,0 0-16,0 0 16,0 0-16,21 21 0,0 0 15,-22 0-15,22 0 0,0 22 0,0-22 16,0 0-16,0 21 0,0-20 0,0-1 15,0 0-15,0 0 0,0 21 16,0-20-16,0-1 16,0 0-16,0 0 0,-21 0 15,0-21-15,0 0 0,0 0 16,0 0 0,-1 0-16,22-21 15</inkml:trace>
  <inkml:trace contextRef="#ctx0" brushRef="#br0" timeOffset="109972.45">24172 10943 0,'-21'0'62</inkml:trace>
  <inkml:trace contextRef="#ctx0" brushRef="#br0" timeOffset="114368.39">804 13504 0,'0'-21'156</inkml:trace>
  <inkml:trace contextRef="#ctx0" brushRef="#br0" timeOffset="115095.63">868 13377 0,'0'-21'15,"0"42"-15,0-63 0,0 21 16,0 0 15,0 42 0,0 0-31,0 0 16,-21 22-16,21-22 0,-22 21 0,22-21 16,-21 22-16,0-1 0,0 0 15,0 1-15,0-22 0,-1 21 0,1 0 16,0-20-16,0-1 0,0 0 16,0 0-16,-1 0 0,1 0 15,0-21 1,0-21-1,21 0 1,0 0-16,0 0 16,0 0-16,21-1 0,0 22 15,0-21-15,1 0 0,-1 21 16,0-21-16,21 21 0,-21 0 16,1 0-16,-1-21 0,21 21 15,-21 0-15,0 0 0,1-21 0,20 21 16,-21-22-16,0 22 0,0-21 15,1 21-15,-1-21 0,0 21 0,0-21 16,0 21-16,0-21 0,1 0 16,-22-1-16,21 1 15,-21 0-15,0 0 16,0 0-16,0 0 16,0-1-16,-21 22 31,-1 0-16,1 22-15,0-1 0,21 0 16,-21 0-16,21 21 0,-21 1 0,0-1 16,21 0-16,-22 1 0,1 20 15,21-20-15,-21-1 0,0 0 0,21 1 16,-21-1-16,0 0 0,21 1 16,-22-22-16,22 0 0,0 0 15,0 0-15,-21 0 0,21 1 16,0-1-1,0-42 1,0-1 0,21 1-16,-21 0 0,22 0 15,-1 0-15</inkml:trace>
  <inkml:trace contextRef="#ctx0" brushRef="#br0" timeOffset="115431.09">1397 13843 0,'0'0'0,"21"21"32,0-21-32,0 0 15,1 0 1,-22-21-16,21 0 15,-21 0-15,0 0 0,0-1 16,0 1-16,0 0 0,0 0 16,-21 0-16,-1 21 15,1 0-15,0 0 16,0 0-16,0 0 0,0 0 16,21 21-16,-22 0 0,22 0 15,-21 0-15,21 1 16,0-1-1,21-21-15</inkml:trace>
  <inkml:trace contextRef="#ctx0" brushRef="#br0" timeOffset="115855.41">2879 13377 0,'0'0'0,"-22"-21"0,22 0 15,-21 0-15,21 0 0,0 0 0,0-1 16,-21 1-16,21 0 0,-21 0 16,21 0-16,-21 42 31,21 0-31,0 0 0,0 0 0,0 22 16,0-22-16,0 21 0,0 1 0,0 20 15,0-21-15,0 1 0,0 20 16,0-20-16,0-1 0,-21 0 0,-1 1 15,22-1-15,0 0 0,-21-21 16,21 1-16,0-1 0,-21 0 0</inkml:trace>
  <inkml:trace contextRef="#ctx0" brushRef="#br0" timeOffset="116399.15">2413 13526 0,'0'0'0,"0"-43"0,-21 22 0,0-21 0,21 21 16,-22-22-16,22 22 0,0-21 15,0 21-15,0-22 0,22 22 0,-1-21 16,21 21-16,-21-1 16,22 1-16,-1 0 0,21 0 0,-20 21 15,-1 0-15,22 0 0,-22 21 0,21 0 16,-20 0-16,-1 1 0,0 20 15,1 0-15,-1 1 0,0-22 0,-20 21 16,-1 0-16,0 1 0,-21-1 16,0 0-16,0 1 0,0-1 0,0 0 15,0-20-15,-21 20 0,0-21 16,21 0-16,-22-21 0,1 21 0,0-21 16,0 0-16,0 0 15,0 0-15,21-21 0,0 0 16,0 0-16,0 0 0,0-22 15,0 1-15,0 0 0,0-1 16,0 1-16,21 0 0,0-1 0,0 1 16,0-21-16,0 20 0,22 1 0,-22 0 15,21-1-15,1 1 0,-1 21 16,0 0-16,1-1 0,-1 22 0,0 0 16,1 22-16,-1-1 0,0 0 15,-21 21-15,1 1 0,-1-1 0,0 0 16,-21 1-16,0 20 0,0-21 0,0 22 15,0-22-15,0 1 0,-21 20 16,21-21-16,-21 1 0,-1-1 0,1-21 16,0 22-16,0-22 15,0 0-15,0 0 0,21 0 0,0-42 32,0 0-17,21 0-15,0-22 0</inkml:trace>
  <inkml:trace contextRef="#ctx0" brushRef="#br0" timeOffset="116785.23">3958 13335 0,'0'0'0,"0"21"16,0 0 0,0 1-16,0-1 15,0 0-15,-21 21 0,0-21 0,21 22 16,-21-22-16,21 21 0,0-21 0,0 22 15,0-22-15,0 0 0,0 0 16,0 0-16,0 1 0,0-1 0,21-21 16,0 0-16,0 21 0,0-21 15,0 0-15,1 0 0,-1 0 0,0-21 16,0 21-16,0-21 0,0-1 0,1 1 16,-1 0-16,-21 0 0,0 0 15,21-22-15,-21 22 0,0-21 0,0 21 16,0-22-16,0 22 0,-21-21 0,0 21 15,-1 0-15,1-1 16,0 1-16,0 21 0,0 0 0,0 0 16,-1 0-16,1 0 0,0 0 15,0 21-15,0 1 0,21-1 16,0 0-16,0 0 0,0 0 0,0 0 16,0 1-16,21-1 15,0-21-15,0 0 0,0 0 0,22 21 16,-22-21-16</inkml:trace>
  <inkml:trace contextRef="#ctx0" brushRef="#br0" timeOffset="117169.01">4360 13483 0,'0'0'0,"0"-21"16,0 0-16,0 0 0,0 0 15,0-1-15,0 1 16,0 0-16,21 21 0,1-21 15,-1 21-15,0 0 0,0 0 0,0 0 16,0 21-16,22 0 0,-22 0 16,0 1-16,0-1 0,0 0 0,1 0 15,-22 21-15,0-20 0,0 20 16,0-21-16,0 0 0,0 22 0,0-22 16,0 0-16,-22 0 0,1 0 15,0 0-15,0-21 16,0 0-16,21-21 15,0 0 1,0 0-16,0 0 0,0 0 16,21-22-16,0 22 0,0-21 0,-21 21 15,21-22-15,1 22 0,-1-21 0,0 21 16,21-1-16,-21 1 0,1 0 16,-1 0-16,0 21 0,0 0 0,0 0 15,0 0-15,1 0 0,-22 21 31</inkml:trace>
  <inkml:trace contextRef="#ctx0" brushRef="#br0" timeOffset="117491.84">5016 13610 0,'0'0'0,"22"0"16,-1 0-16,-21-21 15,21 21-15,0-21 0,0 0 16,0 0-16,-21-1 0,22 1 0,-1 0 15,-21 0-15,0 0 0,21 0 16,-21-1-16,0 1 0,0 0 0,0 0 16,-21 21-1,0 0-15,-1 0 16,1 21-16,0 0 0,0 0 0,21 1 16,-21-1-16,0 21 0,-1-21 0,22 0 15,-21 22-15,21-22 0,0 0 16,0 21-16,0-20 0,0-1 0,21-21 15,1 21-15,-1 0 0,0-21 16,0 0-16,0 21 0,0-21 0,22 0 16,-22 0-16,0 0 0,21 0 0,-20 0 15,20-21-15,-21 0 0,21 0 16,-20 21-16,-1-21 0</inkml:trace>
  <inkml:trace contextRef="#ctx0" brushRef="#br0" timeOffset="118058.82">6392 13441 0,'-21'0'15,"21"-21"1,0 0-16,0-1 0,0 1 16,0 0-16,0 0 0,21 0 15,0 0-15,1-1 0,-1 1 0,21 0 16,-21 21-16,22-21 0,-1 21 0,0 0 15,1 0-15,-1 0 0,-21 0 16,21 0-16,1 21 0,-22 0 0,21 0 16,-21 1-16,1-1 0,-22 21 15,0-21-15,0 0 0,0 22 16,0-22-16,0 21 0,0-21 0,0 1 16,-22-1-16,1 21 0,0-42 0,0 21 15,21 0-15,-21-21 0,0 0 16,21-21-1,0 0-15,0 0 0,0 0 16,0 0-16,0-1 0,0 1 16,0 0-16,21 0 0,0-21 0,0 20 15,0-20-15,0 21 0,1 0 0,-1-22 16,0 22-16,0 0 0,0 0 16,0 0-16,1 0 0,20 21 15,-21 0-15,0 0 0,0 0 0,1 0 16,-1 0-16,0 0 15,-21 21-15,21 0 0,-21 0 16</inkml:trace>
  <inkml:trace contextRef="#ctx0" brushRef="#br0" timeOffset="121579.42">7302 13399 0,'0'0'0,"22"21"16,-1-21-1,0 0-15,0 0 0,0 0 16,0-21-16,1-1 15,-1 1-15,0 21 0,0-21 16,0 0-16,0 0 0,1 0 16,-22-1-16,21 1 0,-21 0 15,0 0-15,0 0 0,0 0 16,-21 21 0,-1 0-16,1 0 0,21 21 0,-21 0 15,0 0-15,0 0 0,0 0 0,-1 1 16,1 20-16,21-21 0,0 21 15,-21-20-15,21-1 0,0 21 0,0-21 16,0 0-16,0 1 0,0-1 0,21 0 16,0 0-16,1-21 0,20 0 15,-21 21-15,43-21 0,-22 0 16,21 0-16,1 0 0,-1 0 0,1-21 16,-1 0-16,1 0 0,-1 0 15,1-1-15,-1 22 0,-20-21 0,-1-21 16,0 21-16,-20 0 0,-1-1 0,0 1 15,-21 0-15,21 0 0,-21-21 16,0 20-16,0 1 0,0 0 0,-21 0 16,0 21-16,0-21 0,-1 21 0,1 0 15,-21 0-15,21 0 0,0 0 16,-22 21-16,22 0 0,-21 0 0,21 0 16,-1 1-16,-20-1 0,21 0 0,0 0 15,0 21-15,21-20 0,0-1 16,-22 0-16,22 0 0,0 0 15,0 0-15,0 1 0,22-22 16,-1 0-16,0 0 0,0 0 16,0 0-16,0 0 0,22 0 0,-22-22 15,0 1-15,0 21 0,0-21 0,1 0 16,-1 0-16,0 0 0,0-1 16,0 1-16,-21 0 0,0-21 0,21 21 15,-21-1-15,22 1 0,-22 0 16,21 0-16,-21 0 0,0 0 0,0 42 31,0 0-31,0 0 16,0 0-16,0 0 0,0 1 0,0-1 15,0 0-15,0 21 0,0-21 16,0 1-16,0-1 0,0 0 0,0 0 16,0 0-16,21-21 0,0 21 0,0 1 15,0-22-15,1 0 0,20 0 16,0 0-16,-21 0 0,22 0 0,-1 0 15,0 0-15,1-22 0,-1 1 0,-21 21 16,22-21-16,-22 0 0,21 0 16,-21 0-16,0-1 0,-21-20 15,0 21-15,0 0 0,0-22 0,0 22 16,0 0-16,-21-21 0,0 21 16,0-1-16,0 1 0,0 21 0,-22 0 15,22 0-15,-21 0 0,21 0 0,-22 0 16,22 21-16,-21 1 0,21-1 15,-1 21-15,1-21 0,0 0 0,0 1 16,21 20-16,0-21 0,0 0 0,0 0 16,0 1-16,0-1 0,0 0 15,0 0-15,21-21 0,0 21 0,0-21 16,1 0-16,-1 0 0,0 0 0,21 0 16,-21 0-16,22-21 15,-22 21-15,21-21 0,-21 0 0,22 0 16,-22-1-16,0-20 0,0 21 0,22-21 15,-22-1-15,-21 1 0,21 0 16,0-1-16,-21 1 0,21 0 0,-21-22 16,0 22-16,21-22 0,-21 22 0,22 0 15,-22-1-15,0 1 0,0 0 16,0 20-16,0 1 0,0 0 0,-22 42 31,1 0-31,0 22 16,0-1-16,21 0 0,-21 1 0,21-1 0,-21 22 15,21-22-15,-22 0 0,22 22 16,0-22-16,0 0 0,0 1 16,0-22-16,0 21 0,22 1 0,-1-22 15,0 0-15,0 21 0,0-21 0,0 1 16,1-22-16,20 21 0,-21 0 16,0-21-16,22 0 0,-22 0 0,21 0 15,-21 0-15,0 0 0,1 0 0,-1 0 16,21-21-16,-21 0 0,0 21 0,1-22 15,-22 1-15,21 0 0,0 0 16,-21-21-16,0 20 0,0 1 0,0-21 16,0 21-16,0 0 0,0-22 15,0 22-15,-21 0 0,0 0 0,-1 21 16,1 0-16,0 0 0,0 0 16,0 0-16,-22 21 0,22-21 0,0 21 15,0 0-15,-21 0 0,20 1 16,1-1-16,21 21 0,-21-21 0,21 0 15,-21 1-15,21-1 0,0 0 0,0 0 16,0 0-16,0 0 0,21 1 16,0-22-16,0 21 0,1-21 15,-1 0-15,0 0 0,0 0 0,0 0 16,0 0-16,1-21 16,-1 21-16,0-22 0,0 1 0,0 0 15,0 21-15,-21-21 0,0-21 0,22 20 16,-22 1-16,0 0 0,0-21 15,0 21-15,0-1 0,0 1 0,0 0 16,0 0-16,0 42 31,-22 0-31,1 0 0,21 22 16,0-22-16,0 0 0,0 0 0,0 22 16,0-22-16,0 0 0,0 0 15,0 0-15,0 0 0,0 1 0,0-1 16,21-21-16,1 21 0,-1-21 15,0 0-15,21 0 0,-21 0 0,1 0 16,-1 0-16,21 0 0,-21 0 16,22-21-16,-22 21 0,21-21 0,-21-1 15,22 1-15,-22-21 0,0 21 0,0 0 16,0-22-16,0 1 0,1 0 16,-1-1-16,0 1 0,-21-22 0,0 22 15,0 0-15,0-1 0,0 1 0,0 21 16,0-21-16,0 20 0,0 1 15,-21 21-15,0 21 16,-1 1-16,1-1 0,0 0 16,21 21-16,-21 1 15,0-1-15,0 0 0,21 1 0,0-1 16,0 0-16,0-21 0,-22 22 0,22-1 16,0-21-16,0 22 0,0-22 15,0 0-15,22 0 0,-1-21 0,0 21 16,0 0-16,0-21 0,0 0 0,1 0 15,-1 0-15,0 0 0,0 0 16,0 0-16,0-21 0,1 0 0,-1 21 16,0-21-16,0 0 0,0 0 0,-21-1 15,0 1-15,0 0 0,21 0 16,-21 0-16,0 0 0,0-1 16,22 22 30,-1 22-46,0-22 16,0 0-16,0 0 16,0 0-16,1 0 0,-1 0 0,0 0 15,0 0-15,21-22 0,-20 22 0,-1-21 16,0 0-16,-21 0 16,21 21-16,-21-21 0,-21 21 31,0 0-16,21 21-15,-21 0 0,-1 0 16,22 0-16,0 1 0,-21-1 0,21 0 16,-21 0-16,21 0 0,-21 0 0,21 1 15,0-1-15,0 0 0,0 0 16,0 0-16,0 0 0,0 1 16,21-22-16,0 0 0,0 0 0,22 0 15,-22 0-15,0 0 16,21 0-16,-20 0 0,20 0 0,0 0 15,-21-22-15,22 1 0,-1 0 0,-21 0 16,22 0-16,-22-22 0,21 22 16,-21-21-16,0 0 0,1-1 15,-1 1-15,0 0 0,0-1 0,-21-20 16,0 20-16,0 1 0,0 0 0,0 21 16,0-1-16,0-20 0,0 21 15,-21 21 1,0 21-16,0 0 15,21 0-15,-22 22 0,22-1 16,-21 0-16,21 1 0,-21-1 0,21 0 16,-21 1-16,21-22 0,0 21 0,0 1 15,-21-22-15,21 21 0,0-21 16,0 0-16,0 1 0,0-1 0,21-21 16,-21 21-16,21-21 0,0 21 0,0-21 15,1 0-15,-1 0 16,0 0-16,0 0 0,0 0 0,0-21 15,1 0-15,-1 0 0,21 21 0,-21-22 16,0 1-16,1 0 0,-1-21 16,21 21-16,-21-1 0,0 1 0,-21 0 15,22 0-15,-22 0 0,21 21 0,-21 21 32,-21-21-32,-1 21 0,22 0 15,0 0-15,-21 22 0,21-22 0,0 0 16,-21 0-16,21 0 0,0 1 15,0-1-15,0 0 16,0 0-16,21-21 0,0 0 0,1 21 16,-1-21-16,0 0 0,0 0 0,0 0 15,0 0-15,22 0 0,-22 0 16,21 0-16,1-21 0,-22 0 0,21 0 16,-21 0-16,22-1 0,-22 1 0,21-21 15,-21 21-15,22-22 0,-22-20 16,0 21-16,21-22 0,-21 22 0,1-22 15,-1 1-15,0 20 0,0 1 0,-21 0 16,0-1-16,0 1 0,0 21 16,0 0-16,0 0 0,-21 42 31,0 0-31,0 0 0,-1 0 16,1 0-16,21 22 0,-21-1 0,0 0 15,0 1-15,21-1 0,0 0 0,-21 1 16,21-1-16,-22 0 0,22 1 15,0-1-15,0-21 0,0 22 0,0-22 16,0 0-16,0 21 0,0-21 0,22 1 16,-1-22-16,0 21 0,0 0 0,0-21 15,0 0-15,1 0 0,-1 0 16,0 0-16,0 0 0,0 0 16,0-21-16,22 21 0,-22-21 0,0-1 0,21 1 15,-20 0-15,-1 0 16,0 0-16,42-22 0,-63 22 15,22 0-15,-22 0 0,21 0 0,-21 42 32,0 0-17,-21 0-15,-1 0 0,22 1 0,0-1 16,-21 0-16,21 0 0,0 0 16,0 0-16,0 1 0,0-1 0,0 0 15,0 0-15,21 0 0,1-21 16,-1 0-16,21 21 0,-21-21 15,0 0-15,22 0 0,-22 0 0,21 0 16,-21 0-16,1-21 0,-1 0 16,0 0-16,0 0 0,0 0 0,0-1 15,-21 1-15,22-21 0,-1 21 16,-21-22-16,21 22 0,-21-21 0,0 21 16,0 0-16,21-1 0,-21 1 0,0 0 15,0 42 16,-21-21-31,21 21 0,-21 1 0,21-1 16,-21 21-16,-1-21 0,1 22 16,21-22-16,-21 21 0,0-21 15,21 22-15,0-1 0,-21 0 0,21 1 0,0-1 16,0 21-16,0-20 0,0-1 16,0 22-16,0-22 0,0 21 15,0-20-15,0 20 0,0-20 0,0 20 16,0-21-16,0 1 0,0 20 0,0-20 15,0-1-15,0 21 0,0-20 16,0 20-16,0-20 0,0-1 0,0 0 16,0 1-16,-21-1 0,21 0 0,-22 1 15,1-22-15,0 21 0,0-21 0,0 0 16,-22 1-16,22-1 16,0-21-16,0 21 0,0-21 0,0 0 0,-1 0 15,1 0-15,0 0 0,21-21 16,0 0-16,0-1 15,0 1-15,0 0 0,0-21 16,0-1-16,0 1 0,0 0 0,0-1 16,0 1-16</inkml:trace>
  <inkml:trace contextRef="#ctx0" brushRef="#br0" timeOffset="121839.92">11959 13250 0,'-42'-21'16,"84"42"-16,-84-63 15,63 42-15,0-21 16,0 21-16,22 0 0,-22-21 0,0 21 16,21 0-16,-21-21 0,22-1 15,-22 22-15,21 0 0,-21 0 0,22-21 16,-22 21-16,21 0 0,-21 0 0,1-21 15,-1 21-15,0 0 0,0 0 16,-21-21-16,0 0 16,-21 21-16</inkml:trace>
  <inkml:trace contextRef="#ctx0" brushRef="#br0" timeOffset="122111.77">11218 12996 0,'-21'0'0,"0"22"32,0-22-32,0 0 93,-1 0-93,1-22 16</inkml:trace>
  <inkml:trace contextRef="#ctx0" brushRef="#br0" timeOffset="122340.63">10054 12869 0,'0'0'0,"-21"0"15,21 22 63</inkml:trace>
  <inkml:trace contextRef="#ctx0" brushRef="#br0" timeOffset="132323.6">720 15431 0,'0'0'0,"-43"-22"32,43 1-32,0 0 46,21 21-30,1 0-16,-1 0 0,0 0 0,21-21 16,-21 21-16,22-21 0,-1 21 15,-21 0-15,22 0 0,-1-21 0,-21 21 16,21 0-16,1 0 0,-22-22 16,21 22-16,-21 0 0,1 0 0,-1 0 15,-42 0 16,-1 0-31,1 0 0,-21 0 0,21 0 16,-22 0-16,1 22 0</inkml:trace>
  <inkml:trace contextRef="#ctx0" brushRef="#br0" timeOffset="132799.85">698 15367 0,'0'0'0,"-84"64"31,84-43-31,-21-21 0,-1 21 15,22 0-15,-21 0 0,0-21 16,21 21-16,-21 1 0,21-1 16,-21 0-16,21 0 15,-21-21-15,21 21 16,21-21 31,0-21-47,0 21 15,0-21-15,0 21 0,1 0 16,-1-21-16,0 0 0,0 21 0,21 0 16,-20 0-16,20 0 0,-21 0 15,0 0-15,22 0 0,-22 0 0,21 0 16,-21 21-16,0-21 0,1 21 16,-1 0-16,-21 0 0,0 0 15,0 1-15,0 20 0,0-21 0,0 0 16,-21 0-16,-1 1 15,-20 20-15,21-21 0,-21 0 0,-1 0 16,22 1-16,-21-1 0,21-21 16,-1 0-16,-20 0 0,21 0 0,0 0 15,0 0-15,-1 0 16,1 0-16,21-21 0,0-1 16,-21 1-16,21 0 15,0 0-15,0 0 16,21 0-16,0 21 0,1-22 15,-1 22-15</inkml:trace>
  <inkml:trace contextRef="#ctx0" brushRef="#br0" timeOffset="132983.74">1355 15685 0,'21'0'0,"-42"0"0,63 0 0,-21 0 0,-21 21 31,21-21 16,0 0-47,1 0 16</inkml:trace>
  <inkml:trace contextRef="#ctx0" brushRef="#br0" timeOffset="133436.01">2900 15155 0,'-21'-21'0,"42"42"0,-64-42 16,43 0-16,0 0 15,-21 21-15,0 0 16,21 21-16,0 0 15,-21 0-15,21 22 16,-21-22-16,0 21 0,21 1 0,0 20 16,-22-21-16,22 1 0,-21-1 15,21 0-15,-21 1 0,21-1 0,0 0 16,-21 1-16,0-22 0,21 0 16,-21 21-16,21-20 0,0-1 15,-22-21-15,22 21 0,-21-21 0,0 0 16,21-21-1,0 0 1</inkml:trace>
  <inkml:trace contextRef="#ctx0" brushRef="#br0" timeOffset="133975.71">2413 15452 0,'0'0'0,"-21"-43"0,21-147 31,0 169-31,21-22 0,0 22 15,0-21-15,0 21 0,22 0 0,-22-1 16,21 1-16,1 21 0,-1-21 16,0 21-16,1 0 0,-1 0 0,0 0 15,1 0-15,-1 21 0,0 0 0,1 1 16,-22 20-16,21 0 0,-21 1 16,0-1-16,1 0 0,-1 1 0,-21-1 15,0 0-15,0 1 0,0-1 16,0-21-16,0 21 0,0-20 0,-21-1 15,-1 0-15,22 0 16,0 0-16,-21 0 0,0-21 16,21-21-1,0 0-15,0 0 16,0 0-16,0 0 0,0-1 0,0-20 16,0 0-16,0-1 0,21 1 15,0-21-15,1 20 0,20-20 0,-21 20 16,21 1-16,-20 0 0,20-1 15,0 22-15,22 0 0,-22 0 0,0 21 16,1 0-16,-1 0 0,-21 0 16,22 21-16,-22 0 0,21 22 0,-42-1 15,21 0-15,-21 1 0,0-1 16,0 21-16,0-20 0,0 20 16,0-20-16,0-1 0,0 0 0,-21 1 15,21-1-15,0 0 0,-21-21 16,21 1-16,-21-1 0,21 0 0,0 0 15,0 0-15,0 0 16,0-42 0,0 0-1,21 0-15</inkml:trace>
  <inkml:trace contextRef="#ctx0" brushRef="#br0" timeOffset="134675.35">4339 15409 0,'0'0'15,"21"-21"-15,-21 0 0,0 0 16,0 0-16,0 0 16,0-1-16,-21 1 0,0 0 0,0 21 15,0-21-15,-1 21 0,1 0 0,0 0 16,0 0-16,0 0 0,0 0 15,-22 0-15,22 21 0,0 0 0,0 0 16,0 22-16,-1-1 0,1-21 16,0 22-16,0-1 0,21-21 15,0 21-15,0 1 0,0-22 0,0 21 16,0-21-16,0 1 0,0-1 16,0 0-16,21-21 0,0 0 15,0 0-15,1 0 0,-1 0 0,0 0 16,0 0-16,-21-21 0,21 0 15,0-1-15,1 1 0,-1 0 0,0 0 16,0 0-16,0 0 0,0-22 16,1 22-16,-1-21 0,-21 21 0,0-22 15,0 22-15,0 0 0,0 0 16,0 42 15,0 0-31,0 21 16,0-20-16,0-1 0,0 0 0,0 21 15,0-21-15,0 1 0,0 20 0,0-21 16,0 0-16,0 0 0,0 1 16,21-1-16,0-21 0,-21 21 0,21-21 15,0 0-15,1 0 0,-1 0 16,0 0-16,0 0 0,0 0 0,0-21 16,1 0-16,-1 21 0,0-22 0,0 1 15,0 0-15,0-21 0,-21 21 16,22-1-16,-22 1 0,21-21 15,-21 21-15,0 0 0,0 42 32,0 0-32,0 0 15,0 0-15,-21 0 0,21 1 16,-22-22-16,22 21 0,0 0 0,0 0 16,0 0-16,0 0 0</inkml:trace>
  <inkml:trace contextRef="#ctx0" brushRef="#br0" timeOffset="135019.73">4762 15092 0,'0'0'0,"0"-21"0,-42-43 31,21 64-31,0 0 0,0 21 15,21 1-15,0-1 0,0 0 16,0 0-16,0 0 16,0 0-16,21-21 15,0 0-15,0 0 16,0 0-16,0 0 0,-21-21 16,22 0-16,-1 0 15,-21 0-15,0 0 0,0-1 16,0 1-16,-21 21 0,-1-21 15,1 21-15,0 0 0,0 0 16,0 0-16,0 0 0,-1 0 16,1 0-16,0 0 0,0 21 0,21 0 15,0 1-15,-21-1 0,21 0 0,0 0 16,0 21-16,0-20 0,0-1 16,0 0-16,21 21 0,0-21 0,0 1 15,0-22-15</inkml:trace>
  <inkml:trace contextRef="#ctx0" brushRef="#br0" timeOffset="135700.35">5228 15325 0,'-21'0'15,"0"0"-15,21 21 0,-21 0 16,-1 0-16,22 0 0,0 1 15,-21 20-15,21-21 0,0 0 16,-21 0-16,21 1 0,0-1 16,0 0-16,0 0 0,0 0 15,0 0-15,-21-21 16,42-21 15,0 0-31,-21 0 16,21 0-16,1 0 0,-22-22 0,21 22 15,0 0-15,-21-21 0,0 20 0,21 1 16,0 0-16,0 0 0,-21 0 16,0 0-16,22 21 0,-22 21 15,0 0 1,0 0-16,0 0 16,0 0-16,0 1 0,0-1 0,0 0 15,0 0-15,0 0 0,21 0 16,-21 1-16,0-1 0,21 0 15,0-21-15,0 0 0,0 0 0,1 0 16,-1 0-16,21 0 0,-21 0 16,22 0-16,-1 0 0,0-21 0,1 0 15,-1-1-15,0 1 0,1 0 0,-1-21 16,-21 21-16,21-22 0,-20 22 16,-1-21-16,-21-1 0,0 1 15,0 0-15,21 21 0,-21-22 0,0 1 0,0 21 16,0-22-16,0 22 15,0 0-15,-21 21 16,21 21 0,-21 0-16,21 1 0,-22 20 15,22-21-15,-21 21 0,21 1 0,0 20 16,0-20-16,0-22 0,0 21 16,0 0-16,0-20 0,0 20 0,0-21 15,0 0-15,0 0 0,0 1 16,21-22-1,-21-22 1,0 1 0</inkml:trace>
  <inkml:trace contextRef="#ctx0" brushRef="#br0" timeOffset="135908.25">5757 15198 0,'-21'0'15,"42"0"32,0 0-47,1 0 0,-1-21 16,21 21-16,-21 0 0,0 0 0,1-22 16,20 22-16,-21 0 0,0 0 15,0-21-15,1 0 0,-1 21 16,0 0-16</inkml:trace>
  <inkml:trace contextRef="#ctx0" brushRef="#br0" timeOffset="137620.24">7091 15536 0,'0'0'0,"-21"0"16,-1 0-16,1 0 15,21-21-15,0 0 0,-21 21 0,21-21 16,0 0-16,-21 0 0,21-1 15,0 1-15,0 0 0,0 0 16,0 0-16,0-22 0,0 22 0,0 0 16,0-21-16,0 21 0,-21-1 0,21-20 15,0 21-15,0 0 0,-21 0 16,-1 21-16,1 0 16,0 0-1,0 0-15,0 0 0,0 21 0,-22 0 16,22 0-16,-21 0 0,-1 0 0,1 22 15,21-22-15,-21 21 0,20-21 16,-20 22-16,21-22 0,0 21 0,0-21 16,-1 22-16,22-22 0,0 0 15,0 0-15,0 0 0,0 1 16,0-1-16,22 0 0,-1-21 16,0 0-16,0 0 0,0 0 0,0 0 15,1 0-15,20 0 0,-21-21 16,21 0-16,-20 21 0,20-22 0,-21 1 15,21 0-15,-20-21 0,20 21 0,-21-1 16,0 1-16,0-21 0,1 21 16,-22-22-16,0 22 0,21-21 0,-21 21 15,0 0-15,0-1 0,0 1 16,0 0-16,0 42 31,0 0-31,-21 1 0,21-1 16,-22 0-16,22 21 0,0-21 0,0 22 15,0-22-15,0 0 0,0 21 0,0-20 16,0-1-16,0 0 0,0 0 16,0 0-16,22 0 0,-22 1 0,21-22 15,0 0-15,0 0 0,21 0 0,-20 0 16,20 0-16,-21 0 0,21 0 16,-20 0-16,20-22 0,-21 1 0,21 21 15,-20-21-15,-1-21 0,21 21 16,-21-1-16,0 1 0,1-21 0,-1 21 15,0 0-15,-21-22 0,0 22 16,0 0-16,0 0 0,0 42 31,0 0-31,-21 0 16,21 0-16,-21 1 0,21 20 16,-22-21-16,22 0 0,-21 22 0,21-22 15,0 0-15,0 0 0,-21 0 0,21 0 16,0 1-16,-21-22 15,42-22 17,-21 1-32,21 0 15,0 0-15,-21 0 0,22-22 16,-1 22-16,-21 0 0,21-21 16,0 21-16,0-1 0,-21-20 0,21 42 15,1-21-15,-1 21 0,0 0 0,0 0 16,-21 21-1,21 0-15,-21 0 0,0 1 0,0-1 16,21 0-16,1 0 0,-22 21 0,0-20 16,21-22-16,0 21 0,0 0 15,0 0-15,0-21 0,1 21 16,-1-21-16,0 0 0,0 0 0,0 0 16,22 0-16,-22 0 0,0-21 15,0 0-15,0 0 16,0 0-16,1-1 0,-1 1 0,0-21 15,-21 21-15,21-22 0,0 22 16,0-21-16,1 21 0,-1-22 0,0 22 16,0 0-16,0 0 0,0 21 15,-21 21 1,0 0-16,0 0 16,0 1-16,0-1 15,0 0-15,0 0 16,0-42 15,22 21-15,-22-21-16,0 0 0,0-1 15,0 1-15,0 0 0,0 0 16,0 0-16,0 0 0,0-1 16,0 1-16,0 0 15,-22 21-15,1 21 16,0-21-16,0 21 15,0 1-15,21 20 0,-21-21 0,-1 21 16,22-20-16,0 20 0,-21 0 16,21-21-16,0 22 0,0-22 0,0 0 15,0 0-15,0 0 0,0 1 16,21-1-16,1 0 0,-1-21 16,0 0-16,0 21 0,0-21 0,22 0 15,-22 0-15,21 0 0,-21 0 0,22-21 16,-1 21-16,-21-21 0,21 0 15,1-1-15,-22 1 0,21-21 0,-21 21 16,1 0-16,-1-22 0,0 1 16,-21 21-16,21-22 0,-21 22 0,0 0 15,0 0-15,0 0 0,-21 21 16,0 0-16,0 0 16,-1 21-16,1 0 0,21 0 15,-21 0-15,21 22 0,0-22 0,0 21 16,0-21-16,0 1 0,0 20 15,0-21-15,21 0 0,-21 0 0,21-21 16,1 22-16,-1-1 0,0-21 0,0 0 16,0 0-16,22 0 0,-1 0 15,-21 0-15,21 0 0,-20 0 0,20-21 16,-21 21-16,21-22 0,-20 1 0</inkml:trace>
  <inkml:trace contextRef="#ctx0" brushRef="#br0" timeOffset="137983.43">10541 14901 0,'0'0'0,"-21"0"16,0 0-16,-1-21 15,1 21-15,21 21 16,-21 1-16,21-1 16,0 0-16,0 0 0,0 0 0,0 22 15,0-22-15,0 21 0,0-21 16,0 22-16,0-22 0,0 21 0,0-21 15,-21 0-15,21 1 0,0-1 0,0 0 16,0 0-16,21-21 31,0 0-31,0-21 0,1 0 16</inkml:trace>
  <inkml:trace contextRef="#ctx0" brushRef="#br0" timeOffset="138351.47">10922 14965 0,'0'0'31,"-21"0"-31,0 0 0,-1 0 16,1 0-16,0 21 0,0-21 16,0 21-16,0 0 0,-1-21 0,22 22 15,0-1-15,0 0 16,22-21-16,-1 0 15,0 0-15,0 0 0,21 21 0,-20-21 16,20 0-16,-21 21 16,21-21-16,-20 21 0,-1-21 0,0 22 15,0-1-15,0 0 0,-21 0 16,0 0-16,0 0 16,-21 1-16,0-22 0,0 21 0,0 0 15,-22-21-15,1 0 0,21 0 0,-22 21 16,1-21-16,0 0 0,21 0 15,-22 0-15,22 0 0,0 0 0,0-21 16,0 0-16,21 0 0,-22-1 16,22-20-16,0 21 0,0 0 15,0-22-15,0 22 0</inkml:trace>
  <inkml:trace contextRef="#ctx0" brushRef="#br0" timeOffset="138527.37">10647 14732 0,'-43'0'16,"22"0"-16,42 0 62,1 0-62,-1 0 0</inkml:trace>
  <inkml:trace contextRef="#ctx0" brushRef="#br0" timeOffset="139161.2">12573 14753 0,'21'0'47,"0"0"-47,0-21 16,1 21-16,-1-21 0,0 0 0,21 21 15,-21-21-15,22-1 0,-22 1 16,0 0-16,0 21 0,0-21 0,-21 0 15,22 0-15,-22-1 0,0 1 0,0 0 16,-22 21-16,1-21 0,0 21 16,0-21-16,0 21 0,0 0 15,-22 0-15,22 21 0,-21-21 0,21 21 0,-1 0 16,-20 0-16,21 1 16,21-1-16,-21 0 0,21 0 0,0 0 15,0 0-15,0 1 0,0-1 16,0 0-16,21 0 15,0-21-15,0 21 0,0-21 16,1 0-16,-1 0 0,0 0 16,-42 21 31,0-21-47,-22 0 0,22 22 15,0-22-15,-21 21 0,-1 0 0,22 0 16,-21 0-16,21-21 0,-1 43 15,1-22-15,0 0 0,0 0 0,0 0 16,21 0-16,0 1 0,0-1 0,0 0 16,0 0-16,0 0 0,21 0 15,0-21-15,0 22 0,0-22 0,1 21 16,20-21-16,-21 0 0,21 0 0,1 0 16,-1 0-16,0-21 0,22-1 15,-22 1-15,22 0 0,-1 21 0,-20-42 16,20 21-16</inkml:trace>
  <inkml:trace contextRef="#ctx0" brushRef="#br0" timeOffset="140343.48">13377 14859 0,'0'0'0,"0"-21"0,0 0 0,0 0 15,0-1-15,-21 22 0,0 0 16,-21 0-16,20 0 0,1 0 0,-21 0 16,21 0-16,-22 0 0,22 22 0,0-1 15,-21 0-15,21 0 0,-1 0 16,1 0-16,0 1 0,0-1 0,0 0 15,21 0-15,0 0 0,0 0 0,-21 1 16,21-1-16,0 0 0,21 0 16,0-21-1,21 0-15,-21 0 0,1 0 16,-1-21-16,21 21 0,-21-21 16,22 0-16,-22 21 0,0-22 0,21 1 15,-21 0-15,1 0 0,-1 0 0,0-22 16,0 22-16,0 0 0,0 0 15,-21-21-15,0 20 0,22 22 0,-22-21 16,21 21-16,-21 21 31,0 1-31,0-1 0,-21 0 0,-1 0 16,22 0-16,-21 0 0,21 1 0,0 20 16,0-21-16,0 0 15,0 0-15,0 1 0,0-1 0,21 0 16,1 0-16,-1-21 0,0 0 15,0 0-15,21 0 0,1 0 16,-22 0-16,21 0 0,1 0 0,-1-21 16,-21 0-16,21 0 0,1-1 0,-22 1 15,21 0-15,-21 0 0,1 0 16,-1 0-16,-21-1 0,21 1 0,-21 0 16,0 0-16,0 0 0,-21 21 15,0 0-15,-1 0 0,1 0 16,0 0-16,0 21 0,0-21 0,0 21 15,-1 0-15,1 0 0,21 1 16,0-1-16,0 0 16,0 0-16,0 0 0,0 0 15,0 1-15,21-22 0,1 21 0,-1-21 16,-21 21 0,21-21-16,-21-21 31,0 0-31,21-1 15,-21 1-15,0 0 0,21 21 16,-21-21-16,21 0 0,1 0 0,-22-1 16,21 1-16,0 0 0,0 21 15,0-21-15,0 21 0,1 0 16,-1 0-16,0 0 0,0 0 0,0 0 16,0 0-16,1 0 0,-22 21 15,21-21-15,-21 21 0,0 0 16,0 1-16,0-1 0,0 0 15,0 0-15,0 0 16,0 0-16,21 1 0,0-1 16,0-21-16,0 0 15,1 0-15,-1 0 16,0 0-16,0-21 0,21 21 0,-20-22 16,-1 1-16,21 0 0,-21 0 0,0 0 15,1 0-15,-1-1 16,0-20-16,0 21 0,0 0 0,0 0 15,-21-1-15,0 1 0,22 0 0,-22 0 16,0 42 15,0 0-31,-22 0 0,22 1 0,-21 20 16,0-21-16,0 21 0,21 1 16,-21-1-16,0 0 0,-1 22 0,1-22 15,0 22-15,0-1 0,0 1 0,21-1 16,-21 1-16,-1-1 0,1 1 15,21-22-15,0 22 0,-21-1 0,21 1 16,-21-1-16,21 22 0,0-22 16,0 1-16,0-1 0,0-20 15,0 20-15,-21-21 0,21 22 0,-21-43 16,-1 21-16,22-20 0,-21-1 0,0 0 16,0-21-16,-21 0 0,20 0 0,1 0 15,-21-21-15,0 0 0,20-22 16,-20 22-16,0-21 0,-1-1 0,1 1 15,21-21-15,-21-1 0,20 22 0,1-22 16,21 1-16,0-1 0,0 1 16,0 20-16,21-20 0,1-1 0,20 22 15</inkml:trace>
  <inkml:trace contextRef="#ctx0" brushRef="#br0" timeOffset="140933.25">16341 13991 0,'-22'0'0,"44"0"0,-86 0 0,43 0 0,-21 0 15,20 0-15,1 21 0,0 1 16,0-1-16,-21 0 0,42 21 0,-22 1 16,22-1-16,-21 21 0,21 1 15,0-1-15,0 1 0,0-1 0,0-20 16,0 20-16,0-20 0,0 20 0,0-21 16,0-20-16,0 20 0,0-21 15,0 0-15,0 0 0,0 1 0,0-1 16,-21-42 15,21-1-31,-21-20 16,21 21-16,0 0 0,0-22 15,0 22-15,0-21 0,21 0 0,0-1 16,0 1-16,1 0 0,20 20 16,-21 1-16,21 0 0,1 0 0,20 21 15,-20 0-15,-1 0 0,0 0 16,1 21-16,-1 0 0,-21 0 0,21 22 15,-20-22-15,-1 21 0,-21-21 0,0 22 16,0-22-16,0 0 0,0 21 16,-21-20-16,-22-1 0,22 0 15,-21-21-15,21 21 0,-22 0 0,22-21 16,-21 0-16,21 0 0,-22 0 16,22 0-16,21-21 15,0 0-15,0 0 16,21 0-16,0-1 0,1 1 15,-1 0-15,0-21 0,21 21 0</inkml:trace>
  <inkml:trace contextRef="#ctx0" brushRef="#br0" timeOffset="141243.07">16700 14584 0,'106'0'32,"-212"0"-32,233 0 0,-105 0 15,-1 0-15,0 0 0,0 0 0,0 0 16,0 0-16,22-21 0,-22 21 0,-21-21 15,21 21-15,0-22 0,-21 1 16,0 0-16,0 0 0,0 0 0,0 0 16,0-1-16,-21 1 0,0 0 0,0 21 15,0 0-15,-1 0 0,1 0 16,0 0-16,0 0 0,0 21 0,0 0 16,-1 22-16,1-22 0,0 21 15,0-21-15,21 22 0,0-22 0,0 0 16,0 21-16,0-20 0,0-1 15,0 0-15,0 0 0,0 0 16,21 0-16,0-21 0,0 22 0,1-22 16,20 0-16,-21 0 0,21 0 0,-20 0 15,20 0-15,0 0 0,1-22 16,-1 22-16,0-21 0,1 0 0</inkml:trace>
  <inkml:trace contextRef="#ctx0" brushRef="#br0" timeOffset="141463.84">17589 14415 0,'0'0'15,"0"-43"-15,0 22 0,0 0 16,-21 21-16,0 0 0,0 21 16,0 0-16,0 0 0,-1 1 15,1-1-15,0 21 0,0-21 0,0 22 16,0-22-16,-1 21 0,22 0 16,0-20-16,-21-1 0,21 21 0,0-21 15,0 0-15,0 1 0,0-1 0,21-21 16,1 21-16,20-21 0,0 0 15,1 0-15,-1 21 0,21-21 0,-20 0 16,20 0-16,1 0 0,-1-21 0,1 21 16,-1-21-16,1 0 0</inkml:trace>
  <inkml:trace contextRef="#ctx0" brushRef="#br0" timeOffset="142795.1">18415 14563 0,'0'0'0,"21"-21"0,-21-22 0,0 22 15,0 0-15,0 0 0,-21 0 16,0-1-16,-22 22 0,22 0 0,0 0 15,-21 0-15,21 0 0,-22 22 16,22-1-16,-21 0 0,21 0 0,-22 0 16,22 22-16,0-1 0,-21-21 15,20 21-15,22-20 0,-21 20 0,21-21 16,-21 0-16,21 0 0,0 1 0,0-1 16,0 0-16,21 0 0,0-21 15,-21 21-15,43-21 0,-22 0 0,0 0 16,21 0-16,-20 0 0,20 0 0,-21 0 15,21-21-15,-20 0 0,20 0 16,-21 0-16,0-1 0,0 1 16,1 0-16,-1-21 0,0-1 0,-21 22 15,0-21-15,21 0 0,-21 20 0,0 1 16,0 0-16,-21 42 31,0 0-31,21 1 16,-21 20-16,21-21 0,-22 0 0,22 0 15,0 22-15,0-22 0,0 0 0,0 0 16,0 0-16,0 1 0,22-1 16,-1 0-16,0-21 0,0 21 0,21-21 15,1 0-15,-1 0 0,0 0 16,-20 0-16,20 0 0,0 0 0,1-21 16,-22 0-16,21 0 0,-21-1 15,0 1-15,22 0 0,-22-21 0,-21 21 16,21-22-16,-21 22 0,0-21 15,0 21-15,0-1 0,0 1 0,-21 21 32,0 21-32,21 1 0,-21 20 15,-1-21-15,22 0 0,-21 22 0,21-22 16,0 0-16,0 0 0,0 0 0,0 0 16,0 1-16,0-1 0,21 0 15,-21 0-15,22-21 0,-1 0 16,21 21-16,-21-21 0,0 0 0,1 0 15,20 0-15,-21 0 0,0-21 16,22 21-16,-22-21 0,0 0 0,0 0 16,0-1-16,0-20 0,1 21 0,-22-21 15,0 20-15,21-20 0,-21 0 16,21 21-16,-21-1 0,-21 44 31,0-1-31,21 0 0,-22 0 16,22 21-16,-21-20 0,21-1 0,-21 0 15,21 21-15,0-21 0,0 1 16,0-1-16,21 0 0,0 0 16,1-21-16,-1 0 0,21 0 15,-21 0-15,0 0 0,22 0 0,-22 0 16,21 0-16,-21-21 0,1 21 0,20-21 16,-21 0-16,0-22 0,0 22 15,1 0-15,20 0 0,-21-22 0,0 22 16,0 0-16,1 0 0,-1 0 15,0 21-15,-21 21 16,0 0-16,0 0 0,0 0 16,0 1-16,0-1 15,0 0-15,-21 0 0,21 0 0,0 0 16,-21-21-16,-1 22 0,1-22 16,0 21-16,0-21 15,0 0-15,0 0 16,-1-21-1,1-1 1,21 1-16,-21 21 0,21-21 0,0 0 16,-21 21 15,21 21-31,0 0 16,0 0-16,21-21 15,-21 22-15,21-22 0,0 21 16,1-21-16,-1 0 0,0 0 0,0 21 15,21-21-15,-20 0 0,-1 0 0,21 0 16,-21 0-16,22 0 0,-22 0 16,0 0-16,21-21 0,-21 0 0,1-1 15,-1 22-15,0-21 0,0 0 0,0-21 16,0 21-16,1-1 0,-1-20 16,-21 21-16,0 0 0,0 0 0,0-1 15,-21 22 1,21 22-1,-22-1-15,1 0 0,0 0 0,0 0 16,0 0-16,21 22 0,0-22 0,-21 0 16,21 0-16,0 0 0,0 1 15,0-1-15,0 0 0,0 0 16,21-21 0,0 0-16,0 0 15,0 0-15,0 0 0,-21-21 16,0 0-16,22 21 0,-22-21 15</inkml:trace>
  <inkml:trace contextRef="#ctx0" brushRef="#br0" timeOffset="144139.24">21802 14584 0,'0'0'0,"42"-64"31,-21 43-31,-21 0 0,0 0 16,21 0-16,-21 0 0,0-1 0,0 1 15,0 0-15,0 0 0,0 0 16,0 0-16,-21-1 0,0 1 15,0 21-15,0 0 0,-1 0 16,1 0-16,0 0 0,0 0 0,0 21 16,-22 1-16,22-1 0,0 0 0,0 0 15,0 0-15,0 22 16,-1-22-16,1 0 0,0 21 0,21-21 16,-21 1-16,21-1 0,0 0 0,0 0 15,0 0-15,21-21 16,0 0-16,0 0 0,1 0 15,-1 0-15,0 0 0,0 0 0,21 0 16,-20-21-16,-1 21 0,21-21 16,-21 0-16,0 0 0,1-1 0,20 1 15,-21 0-15,0-21 0,0 21 16,1-1-16,-22-20 0,21 21 0,-21 0 16,21 0-16,-21 42 31,0 0-31,0 0 0,0 0 15,0 22-15,-21-22 0,21 21 0,-21-21 16,21 22-16,0-22 0,0 21 16,0-21-16,0 0 0,0 1 0,0-1 15,0 0-15,21 0 16,0-21-16,0 0 0,0 21 0,0-21 16,1 0-16,-1 0 0,0 0 0,0 0 15,0 0-15,0 0 0,1-21 16,20 21-16,-21-21 0,0 0 15,0 0-15,1-1 0,-1-20 0,0 21 0,-21-21 16,21-1-16,0 1 16,-21 0-16,21-1 0,1 1 0,-22 0 15,0-1-15,21 22 0,-21-21 0,21 21 16,-21-1-16,0 1 0,0 0 16,0 42-1,-21 0 1,0 1-16,21 20 0,-22-21 15,1 21-15,21 1 0,-21-1 0,21 0 16,-21 1-16,21-1 0,-21 0 16,21 1-16,0-22 0,0 0 0,0 0 15,0 0-15,0 1 0,21-1 0,0 0 16,0-21-16,0 0 16,1 0-16,-1 0 0,0 0 0,0 0 15,21 0-15,-20-21 0,20 0 0,-21 21 16,21-22-16,-20-20 0,-1 21 15,0-21-15,0 20 0,21-20 0,-42 0 16,22-1-16,-1 1 0,0 0 0,0-1 16,0 1-16,-21 0 0,21 21 15,1-22-15,-22 22 0,0 0 0,0 42 32,0 0-32,0 0 15,-22 1-15,22 20 0,-21 0 0,0 22 16,21-22-16,0 0 15,0 1-15,-21-1 0,21 0 0,0 1 16,0-22-16,0 21 0,0-21 0,0 1 16,21-1-16,0 0 0,0 0 15,22 0-15,-22-21 0,0 0 0,0 21 16,0-21-16,22 0 0,-22 0 0,0 0 16,0 0-16,0 0 0,1-21 15</inkml:trace>
  <inkml:trace contextRef="#ctx0" brushRef="#br0" timeOffset="144415.07">24426 14055 0,'0'0'0,"21"0"0,-21 21 31,0 0-31,-21 0 0,21 0 16,-21 22-16,21-1 0,-21 0 0,0 1 16,21-1-16,0-21 15,-21 22-15,-1-1 0,22 0 0,0-21 16,0 1-16,0-1 0,-21 21 0,21-21 16,0 0-16</inkml:trace>
  <inkml:trace contextRef="#ctx0" brushRef="#br0" timeOffset="145223.62">24109 14393 0,'0'0'0,"-21"-21"0,-1 0 0,22 0 16,-21 0-16,42 21 31,22 0-15,-22 0-16,21 0 0,1 0 0,-1 0 15,0 0-15,1 0 0,-1 0 16,0-21-16,22 21 0,-22-22 0,22 1 16,-1 21-16,-21-21 0,22 0 0,-22 0 15,1 21-15,-1-21 0,-21-1 16,21 1-16,-42 0 0,22 0 0,-22 0 16,0 0-16,-22 21 31,1 0-31,21 21 15,-21 0-15,0 0 16,21 21-16,-21-20 0,0 20 0,-1 0 16,22 1-16,-21-22 0,0 21 0,0 0 15,0 1-15,0-1 0,-1-21 16,1 0-16,21 22 0,-21-22 0,0 0 16,0 0-16,21 0 0,0-42 46,21 0-46,0 0 0,0 0 16,0 0-16,22-22 0,-22 22 16,0 0-16,21-21 0,-20 20 0,20 1 15,-21-21-15,0 21 0,0 21 16,1-21-16,-1 21 0,-21 21 16,0 0-1,0 0-15,0 21 0,0-20 0,0 20 16,0-21-16,0 21 0,0-20 15,0-1-15,0 0 0,0 21 0,21-21 16,0 1-16,21-22 0,-20 21 16,20 0-16,0-21 0,-21 0 0,22 0 15,-1 0-15,0 0 0,22 0 0,-22 0 16,1 0-16,-1 0 0,0-21 16,1 0-16,-1-1 0,0-20 0,1 21 15,-22-21-15,21-1 0,-21 1 16,0 0-16,-21-1 0,0 1 15,0 21-15,0 0 0,0-1 0,-21 22 16,-21 0-16,21 22 0,-22-1 16,1 0-16,21 0 0,-21 21 15,-1 1-15,22-22 0,0 21 0,21 1 16,0-22-16,0 21 0,0-21 0,0 0 16,0 1-16,0-1 0,42 0 15,-21 0-15,1 0 0,20-21 16,0 21-16,22-21 0,-22 0 0,22 0 0,-22 0 15,21 0-15,-20 0 0,-1 0 16,0 0-16,1 0 0,-1 0 16,-21-21-16,0 21 0,1-21 0,-1 0 15,-21 0-15</inkml:trace>
  <inkml:trace contextRef="#ctx0" brushRef="#br0" timeOffset="146351.75">3852 16595 0,'0'0'0,"21"0"16,1 0-16,-1-21 0,0-1 15,0 22-15,0-21 16,0 0-16,1 0 0,-1 0 16,0 21-16,0-21 0,0-1 15,0 1-15,1 0 0,-22 0 16,21 0-16,-21 0 0,0-1 16,0 1-16,-21 21 15,-1 0-15,1 0 0,0 0 16,-21 0-16,21 21 0,-1 1 15,-20-1-15,21 0 0,-21 0 0,20 0 16,22 0-16,-21 22 0,21-22 0,0 0 16,0 0-16,0 0 0,0 1 15,21-1-15,1-21 0,-1 0 0,0 21 16,0-21-16,0 0 0,0 0 16,1 0-16,-1 0 0,21 0 0,-21 0 15,0 0-15,1-21 0,-1 21 16,-42 0 15,-1 0-31,1 0 16,-21 21-16,21 0 0,-22 21 0,22-20 15,-21 20-15,21 0 0,-22 1 16,22-1-16,0 0 0,-21 1 0,21-1 16,-1 0-16,1 1 0,0-1 15,21-21-15,0 0 0,0 0 0,0 1 16,0-1-16,21-21 0,22 0 15,-22 0-15,0 0 0,21 0 0,1 0 16,-1 0-16,0-21 0,1-22 0,-1 22 16,21 0-16,-20-21 0,20-1 15,-20 1-15,20 0 0</inkml:trace>
  <inkml:trace contextRef="#ctx0" brushRef="#br0" timeOffset="146567.63">4699 16320 0,'0'0'15,"0"-22"-15,0 1 0,-21 21 16,0 21-16,-1 1 0,22-1 0,0 21 16,-21-21-16,0 22 0,0 20 15,21-21-15,-21 22 0,0-22 0,-1 22 16,1-22-16,0 22 0,21-22 16,-21 0-16,0 1 0,0-1 0,21 0 15,0-21-15,0 22 16,0-22-16,0 0 0,0 0 0,21-21 15,0 0 1,0-21-16</inkml:trace>
  <inkml:trace contextRef="#ctx0" brushRef="#br0" timeOffset="148519.18">4762 16912 0,'22'0'47,"-1"0"-47,0-21 0,0 0 15,0 0-15,0 0 0,1-1 16,-1 22-16,0-21 0,0 0 0,-21 0 16,0 0-16,0 0 0,0-1 15,0 1-15,0 0 0,-21 21 16,0 0-16,0 0 0,-1 0 15,1 21-15,21 0 0,-21 1 16,0 20-16,0-21 0,0 21 0,21 1 16,0-1-16,0 0 0,0 1 15,0-22-15,0 21 0,0-21 0,0 1 16,0-1-16,21 0 0,21 0 16,-21 0-16,0-21 0,22 0 15,-1 0-15,0 0 0,1 0 0,-1-21 16,0 0-16,-20 0 0,20 0 15,0-1-15,1 1 0,-22 0 0,0-21 16,0 21-16,0-1 0,0-20 16,-21 21-16,0-21 0,0 20 0,0 1 15,0 0-15,0 42 32,0 0-32,-21 1 0,21 20 0,-21-21 15,21 0-15,0 0 0,0 22 16,-21-22-16,21 0 0,-21 0 15,21 0-15,0 1 0,0-1 0,-21 0 16,21-42 15,0 0-15,0-1-16,0 1 0,0 0 16,21-21-16,0 21 0,-21-22 0,21 22 15,-21-21-15,21 21 0,0-1 16,-21 1-16,0 0 0,22 21 15,-1 0-15,0 0 16,-21 21-16,0 0 16,21 1-16,-21-1 0,0 0 0,21 21 15,-21-21-15,0 1 0,0-1 16,0 21-16,21-21 0,-21 0 0,22 1 16,-22-1-16,21 0 15,0-21-15,0 21 0,0-21 16,0 0-16,1 0 0,-1-21 15,0 21-15,0-21 0,0 0 16,22-1-16,-22 1 0,0 0 0,0 0 16,0 0-16,0-22 15,1 22-15,-1-21 0,0 21 0,0 0 16,0-1-16,-21 1 0,21 0 0,1 21 16,-22 21-1,0 0-15,0 1 0,0-1 16,0 0-16,0 0 0,0 0 15,0 0-15,0 22 0,0-22 0,0 0 16,0 0-16,0 0 0,0 1 0,0-1 16,0 0-16,21 0 0,0 0 15,0-21-15,0 21 0,0-21 0,22 0 16,-22 0-16,21 0 0,1 0 16,-1 0-16,0 0 0,1-21 15,-1 21-15,0-21 0,1 0 0,-1 21 16,0-21-16,-21 0 0,22-1 15,-22 1-15,0 0 0,-21-21 0,0 21 16,0-1-16,0-20 0,0 21 0,0 0 16,0 0-16,0-1 0,-21 22 15,0 0-15,0 0 0,-1 0 16,1 22-16,0-1 0,21 0 16,-21 0-16,21 0 0,-21 0 0,21 22 15,0-22-15,0 0 0,0 0 0,0 0 16,0 1-16,0-1 0,0 0 15,21 0-15,0-21 0,0 21 16,22-21-16,-22 0 0,21 0 16,-21 0-16,22 0 0,-1 0 0,-21 0 15,21-21-15,1 21 0,-22-21 0,0 0 16,21 0-16,-20-1 0,-1 1 16,0 0-16,-21-21 0,21 21 0,-21-1 15,21-20-15,-21 21 0,0 0 16,0 0-16,0-1 0,0 44 31,0-1-31,0 0 0,0 0 16,0 0-16,0 0 0,-21 1 0,21-1 15,-21 21-15,21-21 0,-21-21 16,21 21-16,0 1 0,0-1 16,-21-21-16,21 21 0,0-42 31,0 0-16,0-1-15,21 1 0,-21-21 16,21 21-16,0 0 0,0-22 16,0 1-16,1 21 0,20-22 0,-21 22 15,21-21-15,-20 21 16,-1 0-16,21 21 0,-21 0 0,0 0 0,1 0 16,-1 0-16,-21 21 0,0 21 0,0-21 15,21 0-15,-21 22 16,0-22-16,0 0 0,0 21 0,0-20 15,0-1-15,0 21 0,0-21 0,21 0 16,-21 1-16,21-1 16,0-21-16,1 0 0,-1 0 15,0 0-15,0 0 0,21 0 16,-20-21-16,20-1 0,-21 22 0,21-21 16,1-21-16,-22 21 0,21 0 0,1-22 15,-22 1-15,0 0 0,0-1 16,0 1-16,0-22 0,1 22 15,-22 0-15,21-1 0,-21 1 0,0 0 16,0 21-16,0-1 0,0 1 16,0 0-16,-21 42 15,-1 22-15,1-22 0,0 0 16,0 21-16,0 1 0,0-1 16,21 0-16,0 1 0,-22-1 0,22 0 15,-21 1-15,21-22 0,0 21 16,0-21-16,0 22 0,0-22 0,0 0 15,0 0-15,21 0 0,1-21 0,-1 21 16,21-21-16,-21 0 0,22 0 16,-22 0-16,21 0 0,-21 0 15,22-21-15,-22 0 0,21 21 0,-21-21 16,0 0-16,22 0 0,-22-22 16,0 22-16,0 0 0,-21 0 0,21-22 15,-21 22-15,0 0 16,0 0-16,0 42 15,-21 0-15,0 0 16,21 22-16,-21-22 0,0 0 16,21 0-16,0 0 0,-21 22 0,21-22 15,-22 0-15,22 0 16,0 0-16,0 1 16</inkml:trace>
  <inkml:trace contextRef="#ctx0" brushRef="#br0" timeOffset="148723.07">7683 16679 0,'0'0'16,"22"-21"-1,-1 21-15,21 0 16,-21 0-16,0 0 0,22 0 15,-22-21-15,21 21 0,1 0 16,-1-21-16,-21 0 0,21 21 0,1-21 16,-1 21-16,-21-22 0,22 22 0,-22 0 15,0-21-15</inkml:trace>
  <inkml:trace contextRef="#ctx0" brushRef="#br0" timeOffset="149875.34">9800 16637 0,'0'0'15,"0"-21"-15,21 0 0,0 0 0,-21-1 16,0 1-16,22 0 0,-22 0 16,0 0-16,0-22 0,0 22 0,0 0 15,0 0-15,-22 0 0,1 0 16,0 21-16,0 0 0,0 0 0,0 0 15,-1 0-15,-20 0 0,21 21 0,0 0 16,-22 0-16,22 0 0,0 22 16,21-22-16,-21 21 0,21-21 0,-21 22 15,21-1-15,0-21 0,0 21 16,0-20-16,0 20 0,0-21 0,0 0 16,21 0-16,0-21 0,0 0 15,0 0-15,22 0 0,-22 0 16,0-21-16,21 21 0,-20-21 15,20 0-15,-21 0 0,21 0 0,-20-22 16,-1 22-16,21 0 0,-21 0 16,-21-22-16,21 22 0,-21-21 0,22 21 15,-22 0-15,0-1 0,0 1 16,0 0-16,0 42 16,-22 0-16,1 1 15,21-1-15,-21 0 0,21 21 16,-21-21-16,21 22 0,0-22 0,0 21 15,0-21-15,0 22 0,0-22 0,0 0 16,21 0-16,0 0 0,22 1 16,-22-1-16,0-21 0,21 0 15,1 0-15,-22 0 0,21 0 16,0 0-16,-20-21 0,20-1 0,-21 1 16,21 0-16,-20 0 0,-1-21 0,0 20 15,0 1-15,0-21 0,0 0 16,-21 20-16,0-20 0,22 21 0,-22-21 15,21 20-15,-21 1 0,0 0 16,0 0-16,-21 21 16,-1 21-16,1-21 15,0 21-15,0 0 0,0 1 16,21-1-16,0 0 0,-21 0 0,21 0 16,0 0-16,21-21 15,0 22-15,0-22 16,0 0-16,22 0 0,-22 0 0,21 0 15,-21 0-15,22 0 0,-1 0 16,-21 0-16,21 0 0,-20 0 0,-1 21 16,0 0-16,0-21 0,-21 21 0,0 0 15,0 0-15,0 1 0,0-1 16,0 0-16,0 0 0,-21 0 0,0-21 16,21 21-16,0 1 0,0-1 15,21-21 1,0 0-1,0 0-15,0-21 16,1 21-16,20-22 0,-21 1 0,0 0 16,22 0-16,-22 0 0,21 0 15,0-1-15,-20 1 0,-1-21 0,0 21 16,0 0-16,0-1 0,-21-20 0,0 21 16,-21 21-1,0 0-15,-21 21 16,20 0-16,1 0 0,0 1 0,0-1 15,-21 21-15,42-21 0,0 0 16,-22 22-16,22-22 0,0 0 0,0 0 16,0 0-16,22 1 0,-1-22 15,0 0-15,0 21 0,21-21 0,1 0 16,-1 0-16,0 0 0,1 0 16,20-21-16</inkml:trace>
  <inkml:trace contextRef="#ctx0" brushRef="#br0" timeOffset="150995.98">13271 16320 0,'0'0'0,"-21"-22"0,21 1 16,0 0-16,-21 0 0,21 0 0,0 0 15,0-1-15,0 1 0,0-21 16,0 21-16,0 0 0,0-1 0,0 1 16,0 0-16,0 42 15,0 0 1,0 22-16,0-1 0,0 0 15,0 22-15,0-22 0,0 22 0,0-1 16,0-20-16,0 20 0,0 1 16,0-22-16,0 21 0,0-20 0,0-1 15,0 0-15,-21 1 0,0-22 16,21 0-16,-21 0 0,21 0 0,0 1 16,0-44-1,0 1 1,0 0-16,0-21 0,0 21 0,21-22 15,0 1-15,0 0 0,21-1 16,-20 22-16,20-21 0,-21-1 16,21 1-16,1 21 0,-22 0 0,21 0 0,-21-1 15,1 22-15,-1 0 0,0 0 16,0 0-16,-21 22 16,0-1-1,-21 0-15,0-21 0,0 21 16,-1-21-16,1 21 0,0-21 0,-21 21 15,21 1-15,-1-22 0,1 21 16,0 0-16,0 0 0,0 0 0,21 0 16,0 1-16,0-1 0,0 0 0,0 0 15,0 0-15,0 0 0,0 1 16,21-22-16,0 21 0,0 0 0,0-21 16,22 0-16,-22 0 0,21 0 15,1 0-15,-22 0 0,21 0 16,0-21-16,1 0 0,-1-1 0,0 1 15,1 0-15,-1 0 0,-21 0 16,22 0-16,-22-1 0,0 1 0,0 0 16,-21 0-16,21 0 0,-21 0 0,0-1 15,0 1-15,-21 21 16,0 0-16,0 0 0,0 21 16,-1-21-16,1 22 0,0 20 0,0-21 15,0 0-15,21 0 0,0 1 16,-21 20-16,21-21 0,0 0 15,0 0-15,0 1 0,21-22 16,-21 21-16,21-21 0,21 21 0,-21-21 16,1 0-16,20 0 0,0 0 0,-21 0 15,22-21-15,-1 21 0,0-21 16,1-1-16,-1 1 0,-21 21 0,22-21 16,-22 0-16,0 0 0,21-22 0,-42 22 15,21 0-15,-21 0 0,22 0 16,-22 0-16,0-1 0,21 1 0,-21 0 15,0 42 1,0 0 0,0 1-16,0 20 0,-21 0 15,21 1-15,-22-1 0,22 21 16,-21-20-16,21 20 0,0-20 0,-21 20 16,0-21-16,21 22 0,0-1 0,-21-20 15,21 20-15,-21 1 0,-1-22 16,1 22-16,21-22 0,-21 21 0,0-20 15,0 20-15,21-42 0,-21 22 16,-1-1-16,22-21 0,-21 0 0,21 1 16,21-44-1,1 1-15,-1 0 16,-21-21-16,21 21 0,0-22 0</inkml:trace>
  <inkml:trace contextRef="#ctx0" brushRef="#br0" timeOffset="151255.82">14457 16933 0,'0'0'16,"21"-63"-16,0-1 0,0 1 0,0-1 0,1 22 16,-1 0-16,0 21 0,0-22 0,21 22 15,-20 21-15,-1-21 0,0 21 16,0 0-16,0 0 0,-21 21 0,0 0 16,21 0-16,-21 1 0,0 20 15,0-21-15,0 21 0,-21-20 16,0 20-16,0-21 0,0 0 0,0 22 15,-1-22-15,-20 0 16,0 0-16,21-21 0,-1 21 0,-20-21 16,21 0-16,0 0 0,21-21 31,0 0-31,21 0 0,0 0 0,21-22 16,-20 22-16,20-21 0</inkml:trace>
  <inkml:trace contextRef="#ctx0" brushRef="#br0" timeOffset="151483.7">15007 16256 0,'0'0'0,"42"-21"16,-20 0-16,-22 0 0,0-1 0,0 44 31,0-1-15,-22 21-16,1-21 0,0 22 0,21-1 16,-21 0-16,0 1 0,21-1 0,-21 0 15,21-21-15,0 22 0,0-1 16,0-21-16,0 22 0,0-22 0,0 0 15,0 0-15,0 0 0,0 0 0,21-21 16,0 0-16,0 0 16,0 0-16,0 0 0,1-21 15,-22 0-15,21 0 0,-21 0 16</inkml:trace>
  <inkml:trace contextRef="#ctx0" brushRef="#br0" timeOffset="151648.6">14922 16510 0,'0'0'15,"-21"0"-15,42 0 32,1 0-32,20 0 0,-21 0 15,21 0-15,-20 0 0,20 0 16,21-21-16,1 21 0,-1-21 0,1 21 16,-1-21-16,1 21 0,-1-22 15,1 22-15,-1-21 0</inkml:trace>
  <inkml:trace contextRef="#ctx0" brushRef="#br0" timeOffset="151855.6">15938 16298 0,'-63'43'32,"63"-22"-32,0 0 0,0 0 15,0 0-15,-21 1 0,21-1 0,0 0 16,0 0-16,-21 0 0,21 0 0,0 1 15,0-1-15,0 0 16,0-42 31</inkml:trace>
  <inkml:trace contextRef="#ctx0" brushRef="#br0" timeOffset="152012.53">15833 16193 0,'0'0'0,"0"-22"0,0 1 0,0 0 16,0 42 15,0 0-31,0 1 16,0-1-16,21 0 16,0-21-16,0 21 0,0-21 15</inkml:trace>
  <inkml:trace contextRef="#ctx0" brushRef="#br0" timeOffset="152368.32">16171 16341 0,'0'0'15,"0"21"-15,0 0 0,0 0 16,0 0-16,-21 1 0,0-1 0,21 0 16,0 0-16,-21 0 0,0 0 0,-1-21 15,22 22-15,-21-1 0,0-21 16,0 0-1,0 0-15,21-21 16,0-1-16,0 1 16,0 0-16,0 0 0,0 0 15,21-22-15,0 22 0,0 0 0,22-21 16,-22-1-16,21 22 0,0-21 16,1 21-16,-1 0 0,0-1 0,1 22 15,-1 0-15,0 0 0,1 0 16,-1 22-16,-21-1 0,0 21 0,1-21 15,-1 0-15,-21 22 0,0-22 0,0 21 16,0-21-16,0 22 0,-21-22 16,-1 0-16,1 0 0,0 0 0,0 1 15,0-1-15,0 0 0,-1-21 16,1 0-16</inkml:trace>
  <inkml:trace contextRef="#ctx0" brushRef="#br0" timeOffset="153519.44">18246 15833 0,'0'0'0,"0"-21"0,-22-1 16,1 1-16,-21 0 15,21 0-15,0 21 0,-22 0 0,22 0 16,-21 0-16,-1 0 0,1 0 0,-21 0 16,20 21-16,1 0 0,0 22 15,-1-1-15,1 0 0,0 22 0,-1-22 16,22 22-16,0-1 0,0-21 0,0 22 15,-1-22-15,22 1 16,0-1-16,0 0 0,0 1 0,22-22 16,-1 0-16,0 0 0,21 0 0,1 0 15,-1-21-15,21 0 0,-20 0 16,20 0-16,1 0 0,-1 0 0,1 0 16,-1-21-16,-20 0 0,20 0 0,1 0 15,-22 0-15,21-22 0,-20 1 16,-22 0-16,21-1 0,-21-20 0,1-1 15,-22 1-15,0-1 0,0 1 16,0-1-16,-43 1 0,22-1 0,-21 1 16,21 20-16,-43 1 0,22 21 0,-1-21 15,-20 42-15,21 0 16,-22 0-16,1 0 0,20 21 0,-20 0 16,20 21-16,-20 1 0,21-1 0,-1 0 15,22 22-15,-21-1 0,21 1 16,21-1-16,0 1 0,0-1 0,0-20 15,0-1-15,21 21 0,21-20 0,-21-22 16,22 21-16,-1-21 0,0 1 16,22-1-16,-22 0 0,22-21 0,-1 0 15,1 0-15,-1 0 0,22 0 16,-22 0-16,1 0 0,-1-21 16,1 0-16,-1-1 0,1 1 0,-22-21 0,0 21 15,-20-22-15,20 1 0,-21 21 16,0-21-16,-21 20 0,0 1 15,-21 42 1,0 1-16,0 20 16,21-21-16,-21 0 0,-1 0 15,1 1-15,21-1 0,0 0 0,-21 0 16,21 0-16,0 0 0,-21-21 16,21 22-16,21-22 31,0-22-16,0 1-15,1 21 0,-1-21 16,0 0-16,0-21 0,-21 20 16,21 1-16,0 0 0,1 0 15,-1 0-15,0 0 0,-21-1 0,21 22 16,-21 22 0,0-1-16,0 0 0,0 0 15,0 0-15,0 0 0,0 1 0,0-1 16,21 0-16,-21 0 0,21 0 15,-21 0-15,22-21 0,-1 22 16,0-22-16,0 0 0,0 0 0,0 0 16,1 0-16,20 0 0,-21 0 0,21 0 15,-20 0-15,-1 0 0,21 0 16,-21-22-16,22 1 0,-22 0 16,0 0-16,0 0 0,0 0 0,0-22 15,-21 22-15,0-21 0,0 21 16,0-1-16,0 1 0,0 0 0,-21 21 31,21 21-31,-21 0 0,0 1 0,0-22 16,0 21-16,21 0 0,0 0 0,0 0 15,0 0-15,0 1 0,0-1 16,0 0-16,21-21 16,0 0-16,21 0 0,-21 0 15,22 0-15</inkml:trace>
  <inkml:trace contextRef="#ctx0" brushRef="#br0" timeOffset="153915.21">20786 15917 0,'0'0'0,"0"-21"15,0 0-15,0 0 16,0 0-16,0 42 31,0 0-31,0 21 16,0 1-16,-22 20 0,1-20 15,0 20-15,0 1 0,0 20 0,0-20 16,-1-1-16,1 1 0,0-1 16,0 1-16,0-1 0,21 1 15,-21-1-15,-1-20 0,1 20 0,0-21 0,21 1 16,-21-1-16,21-21 16,-21 22-16,21-22 0,0 0 15,21-42 1,0 21-16,0-21 0</inkml:trace>
  <inkml:trace contextRef="#ctx0" brushRef="#br0" timeOffset="154187.06">20553 16298 0,'0'0'0,"0"-63"0,0 21 0,0-22 16,0 22-16,0-1 0,0 1 15,0 0-15,21-1 0,0 22 16,0 0-16,0 0 0,22 0 0,-22 21 15,21 0-15,-21 0 0,22 0 0,-22 0 16,21 0-16,-21 21 0,1 21 16,-1-21-16,0 22 0,-21-22 0,0 21 15,0-21-15,0 22 0,0-22 0,-21 21 16,0-21-16,-1 1 0,-20-1 16,0-21-16,21 21 0,-22-21 0,22 0 15,-21 0-15,21 0 0,-1 0 16,22-21-1,0 0-15,43-1 16,-22-20-16</inkml:trace>
  <inkml:trace contextRef="#ctx0" brushRef="#br0" timeOffset="154803.65">21294 15663 0,'0'0'0,"190"-84"31,-190 105-31,0 0 16,0 0-16,-21 0 0,-21 22 15,20-22-15,1 21 0,0 1 0,0-1 16,-21 0-16,20 1 0,1-22 0,0 21 16,21 0-16,-21-20 15,21-1-15,0 0 0,0 0 0,0 0 16,0 0-16,21 1 16,0-22-16,0 0 0,1 0 15,20 0-15,-21 0 0,21-22 0,1 1 16,20 21-16,-20-21 0,-1 0 15,0-21-15,22 20 0,-22 1 0,-21-21 16,22 21-16,-22-22 0,0 22 0,0-21 16,-21 21-16,0 0 0,0-1 15,-21 22-15,0 0 16,0 0-16,-22 0 0,22 22 16,-21-22-16,21 21 0,-22 21 15,1-21-15,21 0 0,-22 1 0,22 20 16,0-21-16,0 0 0,21 0 0,0 1 15,0-1-15,0 0 0,0 0 16,0 0-16,21 0 16,0-21-16,0 0 0,1 0 0,20 0 15,-21 0-15,21-21 0,-20 0 16,-1 0-16,21 0 0,-21 0 0,0-1 16,1-20-16,-1 0 0,-21 21 15,0-22-15,21 22 0,-21 0 0,0 0 16,0 0-16,0 42 15,-21 0 1,21 0-16,-21 0 0,-1 22 0,22-22 16,0 21-16,0-21 0,0 0 0,0 1 15,0-1-15,0 0 0,0 0 16,22 0-16,-1-21 0,0 0 0,0 21 16,0-21-16,0 0 0,22 0 0,-22 0 15,21 0-15,1 0 0,-22-21 16,21 0-16,-21 21 0,22-21 0,-22-21 15,0 20-15,0 1 0</inkml:trace>
  <inkml:trace contextRef="#ctx0" brushRef="#br0" timeOffset="155071.49">22310 15854 0,'0'-21'0,"21"-22"15,-42 107-15,42-149 0,-42 85 78,21 21-78,-22-21 0,1 22 16,21-1-16,-21-21 0,0 21 16,21 0-16,-21 0 0,0 22 0,21-22 15,-22 0-15,22 0 0,0 21 0,0-20 16,0-1-16,0 0 0,0 0 16,22-21-16,-1 0 0,0 0 15,0 0-15,0 0 16,22 0-16,-22 0 0,21 0 0,0-21 15,1 21-15,-1-21 0,0 0 0,1-1 16,-1 1-16,0 0 0</inkml:trace>
  <inkml:trace contextRef="#ctx0" brushRef="#br0" timeOffset="155432.29">22860 15790 0,'-21'0'15,"0"0"-15,-1 22 0,22-1 0,-21-21 16,21 21-16,-21-21 0,21 21 15,0 0-15,21-21 32,0 0-32,1 0 0,-1 0 0,0 0 15,0 0-15,0 0 0,0 0 0,1-21 16,-22 0-16,21 21 0,0-21 16,-21 0-16,0-1 0,0 1 15,0 0-15,0 0 0,0 0 0,-21 21 16,0-21-16,-1 21 15,-20 0-15,21 0 0,-21 21 0,20-21 16,-20 21-16,21 0 0,0 0 16,0 22-16,21-22 0,0 0 0,0 0 15,0 21-15,0-20 0,0-1 16,0 0-16,0 0 0,21 0 16,0 0-16,0-21 0,0 22 0,0-22 15,1 0-15,-1 0 0,0 0 0,0 0 16,21 0-16,-20-22 0,-1 22 15,21-21-15,-21 0 0,0 21 0</inkml:trace>
  <inkml:trace contextRef="#ctx0" brushRef="#br0" timeOffset="155619.18">23664 16108 0,'0'0'0,"0"21"0,-21-21 47,0 0-32,0 0-15,0 0 0,-22 0 0,22 0 16,-21 0-16,-1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38:27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1185 0,'43'-21'16,"-22"21"-16,-21-21 16,21 21-16,-21-21 15,21 21 1,-21-21-1,0 0 48</inkml:trace>
  <inkml:trace contextRef="#ctx0" brushRef="#br0" timeOffset="780.41">2222 910 0,'0'-21'0,"0"42"0,0-63 0,22 21 16,-22 0-16,0-1 0,0 1 15,0 0-15,0 0 0,0 0 16,0 0-1,0-1-15,0 44 32,0-1-32,0 0 15,0 21-15,0 1 0,-22 20 0,22 1 16,0-1-16,0 1 16,0-22-16,0 21 0,0 1 0,0-1 15,-21-20-15,21-1 0,0 22 16,-21-22-16,21 0 0,0-21 0,0 22 15,0-22-15,0 0 0,0 0 16,21-21 15,-21-21-31,21 0 0,1 0 16,-1-22-16,-21 22 0,21 0 0,0-21 16,0 21-16,0-22 0,1 22 15,-1-21-15,-21 21 0,21-22 0,0 22 16,0 0-16,-21 0 15,0 0-15,21-1 0,1 22 16,-1 0 0,-21 22-16,21-1 0,-21 21 15,0-21-15,0 0 0,21 22 16,-21-22-16,0 0 0,21 21 0,-21-20 16,0-1-16,21 0 0,-21 0 15,22 0-15,-1 0 0,0 1 0,0-22 16,0 0-16,0 0 0,1 0 15,20 0-15,-21 0 0,21 0 16,-20 0-16,20-22 0,-21 1 0,21 0 16,-20 0-16,20 0 0,-21 0 15,21-22-15,-20 1 0,-1 21 16,0-22-16,0 1 0,0 0 16,-21-1-16,0 1 0,0 0 0,0-1 15,0 1-15,0 0 0,-21-1 16,0 22-16,0-21 0,0 21 0,-1 0 15,1-1-15,0 22 0,-21 0 16,21 0-16,-1 0 0,1 22 0,0-1 16,0 0-16,21 0 0,-21 0 15,0 22-15,21-22 0,0 0 16,0 21-16,0-21 0,0 1 0,0-1 16,0 0-16,0 0 0,21-21 15,0 0-15,0 0 16,0 0-16</inkml:trace>
  <inkml:trace contextRef="#ctx0" brushRef="#br0" timeOffset="1340.09">3746 614 0,'0'0'0,"-42"-21"15,21 21-15,0 0 16,21 21-16,-21 0 0,21 0 0,0 0 16,-22 22-16,1-1 0,21 0 15,0 1-15,0 20 0,-21 1 0,21-22 16,-21 22-16,21-22 0,-21 0 16,21 22-16,-21-22 0,21 0 0,-22-20 15,22 20-15,-21-21 0,21 0 16,0 0-16,0 1 0,0-1 0,0-42 47,0-1-32,0 1-15,0 0 0,0 0 16,0-21-16,21 20 16,1 1-16,-1-21 0,0 0 0,0 20 15,0-20-15,0 21 0,1-21 16,20 20-16,-21 1 0,21 0 0,-20 0 15,20 21-15,0 0 0,-21 0 16,22 0-16,-22 21 0,0 0 0,21 0 16,-20 22-16,-1-22 0,0 21 15,-21-21-15,0 22 0,0-22 0,0 21 16,0-21-16,0 1 16,0-1-16,0 0 0,-21 0 0,0 0 15,21 0-15,-22-21 0,1 22 0,0-22 16,0 0-1,21-22 17,0 1-32,21 0 15</inkml:trace>
  <inkml:trace contextRef="#ctx0" brushRef="#br0" timeOffset="1876.78">4678 995 0,'0'0'0,"-127"-85"31,106 64-31,-1 21 0,1 0 16,0 0-16,-21 0 0,21 21 0,-1 0 15,1 1-15,0 20 0,-21-21 16,21 21-16,-1 1 0,1-1 15,0 0-15,0 1 0,21-22 0,-21 21 16,21 1-16,0-22 0,0 0 0,0 0 16,0 0-16,0 0 15,0 1-15,21-22 0,0 0 0,0 0 16,0 0-16,1 0 0,-1 0 16,21 0-16,-21-22 0,22 22 0,-22-21 15,21 0-15,-21 0 0,22 0 16,-22 0-16,21-1 0,-21 1 0,0-21 15,1 21-15,-22-22 0,0 22 16,0 0-16,0-21 0,0 21 0,0-1 16,0 1-16,0 0 0,0 0 15,0 42 1,0 21-16,-22-20 16,22-1-16,-21 0 0,21 21 15,0-21-15,0 22 0,0-22 0,0 0 16,0 21-16,0-20 0,0-1 15,21 0-15,1 0 0,-1-21 16,0 21-16,0-21 16,0 0-16,0 0 0,1 0 0,20 0 15,-21-21-15,0 21 0,0-21 16,1 0-16,-1 0 0,0-1 0,0 1 16,0 0-16</inkml:trace>
  <inkml:trace contextRef="#ctx0" brushRef="#br0" timeOffset="2151.62">5186 635 0,'0'0'0,"0"-21"0,0 0 0,0 42 31,0 0-31,0 0 0,-21 22 16,21-1-16,-22 0 0,22 1 15,-21 20-15,21-21 0,0 22 0,0-22 16,-21 1-16,21-1 0,0 0 15,0 1-15,0-22 0,0 0 0,0 21 16,0-21-16,0 1 0,0-1 16,21-21-16,0 0 0,1 0 15,-1 0-15,0 0 16,0 0-16,0 0 0,0 0 16,1 0-16,-1-21 0,0 21 0,0-22 15,-21 1-15,21 0 0,-21 0 16</inkml:trace>
  <inkml:trace contextRef="#ctx0" brushRef="#br0" timeOffset="2347.65">4974 974 0,'85'0'31,"-64"0"-31,0 0 16,0-21-16,0-1 0,1 22 16,-1 0-16,21-21 0,-21 0 0,0 21 15,1-21-15</inkml:trace>
  <inkml:trace contextRef="#ctx0" brushRef="#br0" timeOffset="2804.27">6964 995 0,'0'0'0,"0"-21"0,21-43 31,-21 43-31,0 42 31,0 0-31,0 1 16,0 20-16,0-21 0,0 21 0,0-20 15,0 20-15,0-21 0,0 0 16,0 22-16,0-22 0,0 0 0,0 0 16,-21 0-16,21 0 0,0 1 15,-21-22-15,21 21 0,21-21 31,0 0-31</inkml:trace>
  <inkml:trace contextRef="#ctx0" brushRef="#br0" timeOffset="3216.04">7578 868 0,'0'0'16,"0"-21"-16,-22 21 31,-20 0-31,21 0 16,0 0-16,-22 21 0,22 0 0,0-21 15,0 21-15,0 0 0,0-21 16,-1 22-16,22-1 0,-21 0 0,21 0 16,0 0-1,0 0-15,0 1 0,21-22 16,1 21-16,-1-21 0,0 21 15,0 0-15,0-21 0,22 21 0,-22 0 16,0-21-16,0 22 0,21-1 16,-20 0-16,-1 0 0,-21 0 15,0 0-15,0 1 16,-21-22-16,-1 0 16,1 21-16,0-21 0,0 0 0,-21 0 15,20 0-15,-20 0 0,21 0 16,-21 0-16,20 0 0,1 0 0,0 0 15,0 0-15,0 0 0,0 0 16,-1-21-16,22-1 0,-21 1 0,21-21 16,0 21-16,0 0 15</inkml:trace>
  <inkml:trace contextRef="#ctx0" brushRef="#br0" timeOffset="3400.57">6964 614 0,'-43'0'31,"65"-21"0,-1 21-31</inkml:trace>
  <inkml:trace contextRef="#ctx0" brushRef="#br0" timeOffset="4152.18">10456 783 0,'0'0'15,"21"0"-15,1-21 0,-1 0 16,0 0-16,0 21 0,0-21 0,22-1 16,-22 1-16,0 21 0,21-21 15,-21 0-15,-21 0 0,22 21 16,-22-21-16,0-1 0,-22 1 15,1 21-15,0 0 16,0 0-16,-21 0 0,-1 0 16,22 0-16,-21 0 0,-1 0 0,1 0 15,0 21-15,-1-21 0,22 22 0,-21-22 16,21 21-16,-22 0 0,22-21 16,21 21-16,0 0 0,0 0 15,0 1-15,21-1 16,22 0-16,-22 0 0,21 0 0,-21 0 15,22 1-15,-1 20 0,0-21 16,1 0-16,-1 22 0,0-22 16,1 21-16,-22 0 0,0-20 15,0 20-15,-21-21 0,0 21 0,0-20 16,0-1-16,-21 0 0,0 21 0,-21-21 16,-1 1-16,1-22 0,-22 21 15,22 0-15,-21-21 0,20 0 0,-20 0 16,-1 0-16,1 0 0,-1 0 15,1 0-15,-1 0 0,22 0 0,-22-21 16,22 0-16,0-1 16,21 1-16,-22 0 0,22-21 0,0 21 0,21-22 15,0 22-15,0-21 0,0-1 16,0 1-16,0 0 0,21-1 16,0 1-16,0 0 0,22 21 0,-1-22 15,0 22-15,22 0 0,-1 0 16</inkml:trace>
  <inkml:trace contextRef="#ctx0" brushRef="#br0" timeOffset="4416.18">10964 466 0,'-63'42'31,"42"-21"-31,-1 0 0,22 22 16,-21-22-16,0 21 0,0 22 16,21-22-16,-21 0 0,0 22 0,-1-22 15,1 22-15,21-22 0,0 0 16,0 1-16,-21-1 0,21-21 0,0 0 16,0 1-16,0-1 0,0 0 0,21-21 15,0 0-15,1 0 16,-1 0-16,0 0 0,0 0 0</inkml:trace>
  <inkml:trace contextRef="#ctx0" brushRef="#br0" timeOffset="4616.08">10647 953 0,'21'0'31,"0"-22"-31,21 22 0,-20-21 16,-1 21-16,21 0 0,0-21 15,-20 21-15,20-21 0,0 0 16,1 21-16,-1-21 0,-21 21 0</inkml:trace>
  <inkml:trace contextRef="#ctx0" brushRef="#br0" timeOffset="5151.77">11472 847 0,'0'0'15,"0"-21"1,0-1-16,0 1 16,0 0-16,0 0 15,0 0-15,0 0 0,0-1 16,0 1-16,-21 21 0,0-21 15,0 0-15,0 21 0,-1 0 16,-20 0-16,21 0 0,-21 21 16,-1 0-16,22 22 0,-21-22 0,-1 21 15,1 0-15,21 1 0,-21-1 0,20 0 16,1 1-16,21-1 0,0-21 16,0 22-16,0-22 0,0 0 0,0 0 15,0 0-15,21-21 0,1 21 16,-1-21-16,0 0 0,21 0 15,-21 0-15,22 0 0,-22 0 16,21-21-16,-21 0 0,22 21 0,-22-21 16,0 0-16,0 0 0,0-22 15,1 22-15,-1-21 0,0 21 0,0-22 16,-21 1-16,0 0 0,21 20 0,-21-20 16,21 21-16,-21 0 0,0 0 15,0-1-15,0 44 16,0-1-16,0 0 15,0 0-15,0 21 0,0 1 0,0-22 16,-21 21-16,21 1 0,0-1 16,0-21-16,0 21 0,0-20 15,0 20-15,0-21 0,0 0 0,0 0 16,21-21-16,1 0 16,-1 0-16,0 0 15,0-21-15,0 0 0,22 0 16</inkml:trace>
  <inkml:trace contextRef="#ctx0" brushRef="#br0" timeOffset="5408.62">11980 296 0,'-42'85'0,"21"-64"16,0 22-16,21-1 0,-22 0 15,22 1-15,-21 20 0,21-21 0,0 22 16,-21-22-16,21 1 0,-21 20 16,21-21-16,0 1 0,-21-22 0,21 21 15,0-21-15,0 1 0,0-1 16,0 0-16,0 0 0,0 0 16,21-21-16,0 0 15,0-21-15,0 21 16,-21-21-16</inkml:trace>
  <inkml:trace contextRef="#ctx0" brushRef="#br0" timeOffset="5772.44">12086 953 0,'0'0'0,"21"0"16,0 0-16,1 0 15,-1 0-15,0 0 0,0 0 16,0-22-16,0 22 0,1-21 16,-22 0-16,21 0 0,0 0 0,-21 0 15,21-1-15,-21 1 16,0 0-16,0 0 0,0 0 0,0 0 16,0-1-16,-21 22 0,0 0 15,0 0-15,-22 0 0,22 0 16,0 22-16,-21-1 0,20 21 0,-20 0 15,21 1-15,0-1 0,0 0 16,-1 1-16,22-1 0,0 0 0,0-20 16,0-1-16,0 21 0,0-21 15,22-21-15,-1 21 0,21 1 0,-21-22 16,22 0-16,-1 0 0,0 0 0,1 0 16,-1 0-16,0 0 0,22-22 15,-22 1-15,0 0 0</inkml:trace>
  <inkml:trace contextRef="#ctx0" brushRef="#br0" timeOffset="6632.35">13208 677 0,'0'22'15,"21"-22"1,0 0-16,0 0 0,1 0 0,-1 0 15,0-22-15,21 22 0,-21-21 16,1 21-16,20-21 0,-21 0 0,21 21 16,-20-21-16,-1 0 0,0-1 15,0 22-15,-21-21 0,0 0 0,0 0 16,0 0-16,0 0 0,0-1 16,0 1-16,-21 0 0,0 21 0,-22-21 15,22 21-15,-21 0 0,0 0 16,-1 0-16,1 21 0,0-21 15,-1 42-15,1-20 0,21-1 0,-22 21 16,22-21-16,0 22 0,0-1 16,21-21-16,0 21 0,0-20 0,0 20 15,0-21-15,0 0 0,21 22 16,0-43-16,0 21 0,1 0 0,20-21 16,-21 0-16,0 0 0,22 0 15,-22 0-15,21 0 0,-21 0 0,22 0 16,-22 0-16,0-21 0,-21 0 15,0-1-15,-21 1 16,0 21 0,-22 0-16,22 0 0,-21 0 15,-1 0-15,-20 0 0,21 21 0,-1 1 16,1-1-16,0 0 0,-1 21 16,22-21-16,0 22 0,-21-1 0,42-21 15,-22 22-15,22-22 0,0 21 16,0-21-16,0 0 0,0 22 0,0-22 15,22-21-15,-22 21 0,21 0 0,21-21 16,-21 0-16,22 0 16,-1 0-16,0 0 0,1 0 0,20 0 15,-21-21-15,22 0 0,-22 0 0,22 21 16,-22-43-16,22 22 0,-22 0 16,0-21-16,1-1 0,-1 1 0</inkml:trace>
  <inkml:trace contextRef="#ctx0" brushRef="#br0" timeOffset="6889.2">13906 339 0,'-21'0'0,"42"0"0,-63 0 0,21 0 0,0 0 16,0 21-16,-1 0 16,22 0-16,0 22 0,-21-1 0,0 21 15,21-20-15,-21 20 0,21-20 16,0 20-16,0-21 0,-21 22 15,21-22-15,0 22 0,-21-22 0,21-21 16,0 22-16,0-1 0,0-21 16,0 0-16,0 0 0,0 1 0,0-1 15,21-21 17,0 0-32,-21-21 0,21 21 0,0-22 15</inkml:trace>
  <inkml:trace contextRef="#ctx0" brushRef="#br0" timeOffset="7268.99">13864 995 0,'0'0'0,"0"21"16,21-21 15,0 0-31,1 0 0,-1-21 15,0 21-15,0-21 0,0 0 16,-21-1-16,21 22 0,1-21 0,-22 0 16,21 0-16,-21 0 15,0 0-15,0-1 0,-21 22 16,-1 0-16,1 0 0,0 0 16,0 0-16,0 22 0,0-1 15,-22 0-15,22 0 0,0 21 0,0-20 16,0 20-16,-1-21 0,22 21 15,-21-20-15,21-1 0,0 0 0,0 0 16,0 0-16,0 0 0,0 1 0,43-22 16,-22 0-16,0 21 0,0-21 15,21 0-15,-20 0 0,20 0 0,0 0 16,1 0-16,20-21 0,-21-1 16,1 22-16,-1-21 0,0 0 15,1 0-15,-1-21 0</inkml:trace>
  <inkml:trace contextRef="#ctx0" brushRef="#br0" timeOffset="7924.61">14457 804 0,'0'0'0,"-21"22"0,21-1 16,0 0-16,-22 0 0,22 0 0,-21 22 16,21-22-16,0 0 0,0 21 0,0-21 15,0 1-15,0-1 0,0 0 16,0 0-16,0 0 0,0 0 15,0 1-15,-21-22 47,21-22-31,-21 1-16,21 0 16,0 0-16,0 0 0,0-22 15,0 22-15,0-21 0,0 21 0,0 0 16,21-22-16,0 22 0,0-21 15,1 21-15,-1-1 0,0 1 0,0 21 16,0 0-16,22 0 0,-22 0 0,0 0 16,0 0-16,0 0 15,0 21-15,1 1 0,-1 20 0,0-21 16,0 0-16,0 22 0,0-22 16,-21 0-16,0 21 0,22-21 0,-22 1 15,0-1-15,0 0 0,0 0 16,0 0-16,-22 0 0,1-21 15,0 0 1,21-21 0,0 0-16,0 0 15,0 0-15,0-22 16,0 22-16,21 0 0,0-21 0,1 21 16,20-22-16,-21 22 15,0-21-15,22 21 0,-22-1 0,21 1 16,-21 0-16,22 21 0,-22 0 0,0 0 15,0 0-15,0 21 0,0 0 16,1 22-16,-22-22 0,0 21 0,21-21 16,-21 22-16,0-22 0,0 21 15,0-21-15,0 22 0,-21-22 0,-1 0 16,22 0-16,-21 0 0,0-21 16,21 22-16,-21-22 0,42-22 46,0 1-46</inkml:trace>
  <inkml:trace contextRef="#ctx0" brushRef="#br0" timeOffset="8288.73">15367 953 0,'21'0'15,"0"0"-15,0 0 0,1 0 16,-1-22-16,0 22 0,0-21 16,0 0-16,0 21 0,1-21 15,-1 0-15,-21 0 0,21-1 16,-21 1-16,0 0 16,0 0-16,-21 21 0,0 0 15,-1 0-15,-20 0 0,21 21 16,0 0-16,-22 22 0,22-22 0,0 0 15,0 21-15,0 1 0,0-22 16,21 0-16,0 21 0,0-21 0,0 1 16,0-1-16,0 0 0,0 0 0,21 0 15,0-21-15,0 0 16,0 0-16,22 0 0,-22 0 0,21 0 16,0 0-16,-20 0 15,20 0-15,0 0 0,-21-21 0,22 0 16,-22 0-16,0 0 0,0-1 0</inkml:trace>
  <inkml:trace contextRef="#ctx0" brushRef="#br0" timeOffset="8720.07">15896 783 0,'0'85'16,"-21"-64"-16,21 0 0,-21 22 15,21-22-15,0 21 0,-21-21 0,21 0 16,-22 22-16,22-22 0,-21 0 15,21 0-15,0 0 16,0 1-16,-21-22 16,21 21-16,0-42 31,0-1-15,0 1-16,0 0 0,0 0 15,21-21-15,0 20 0,1-20 16,-1 0-16,0 21 0,21-22 0,-21 1 15,22 0-15,-22 20 0,21 1 16,1 0-16,-22 0 0,21 21 0,-21 0 16,0 0-16,1 0 0,-22 21 15,0 21-15,0-20 16,0-1-16,0 21 0,0 0 0,0 1 16,0-22-16,0 21 0,-22 1 15,22-22-15,-21 0 0,21 0 0,-21 0 16,21 0-16,-21 1 0,21-1 0,21-21 47,0-21-47,0 21 15,1-22-15</inkml:trace>
  <inkml:trace contextRef="#ctx0" brushRef="#br0" timeOffset="8991.92">16764 402 0,'-85'148'31,"64"-105"-31,0-1 0,0 0 0,0 22 16,-1-22-16,1 22 0,0-22 0,0 0 15,21 1-15,-21-1 0,21-21 16,0 22-16,0-22 0,0 0 15,0 0-15,0 0 0,0 0 0,21-21 16,0 0-16,-21 22 0,21-22 16,0 0-16,1 0 0,-1 0 0,0 0 15,0-22-15,0 22 0,0-21 16,-21 0-16,22 0 0,-1 0 0</inkml:trace>
  <inkml:trace contextRef="#ctx0" brushRef="#br0" timeOffset="9172.81">16341 720 0,'0'0'0,"21"21"16,0-21 0,0 0-16,21 0 0,-20 0 0,20 0 15,-21 0-15,21 0 0,1 0 16,-22 0-16,21-21 0,-21 21 0,1-21 15,-1 21-15</inkml:trace>
  <inkml:trace contextRef="#ctx0" brushRef="#br0" timeOffset="9667.76">17674 614 0,'0'0'0,"0"-21"15,0-127 1,0 126-16,0 1 16,0 0-16,0 42 31,0 0-31,0 1 0,0 20 15,-21 0-15,21 1 0,-21 20 16,0 1-16,-1-1 0,1-21 0,0 22 16,21-1-16,-42-20 15,21 20-15,-1-20 0,1-1 0,0-21 16,21 21-16,-21-20 0,21-1 16,-21 0-16,21 0 0,-21-21 0,21-21 46</inkml:trace>
  <inkml:trace contextRef="#ctx0" brushRef="#br0" timeOffset="10144.41">17441 572 0,'21'-43'0,"-42"86"0,64-107 15,-22 22-15,0 21 16,0-22-16,0 22 0,22-21 0,-22 21 15,21-1-15,0 1 0,1 0 16,-1 21-16,0-21 0,1 21 0,-1 0 16,0 0-16,1 21 0,-1 0 15,0 0-15,-20 1 0,-1 20 0,0 0 16,-21 22-16,0-22 0,0 0 0,-21 1 16,-22 20-16,1-20 0,0-1 15,-1 0-15,1 1 0,-21-1 0,-1-21 16,22 0-16,-22 0 0,22 1 15,0-1-15,20-21 0,-20 0 16,21 0-16,0 0 0,0 0 16,21-21-16,0-1 15,0 1-15,0 0 0,0 0 16,21 0-16,0 0 0,0-1 16,0 22-16,0 0 0,1 0 15,-22 22-15,21-1 0,0 0 0,-21 0 16,0 21-16,21-20 0,0 20 15,-21-21-15,21 21 0,-21-20 0,0-1 16,22 0-16,-1 0 0,-21 0 16,21 0-16,0-21 0,-21 22 0,21-22 15,0 0-15,1 0 0,-1 0 16,0 0-16,0 0 16,0 0-16,-21-22 0,21 22 15,1-21-15</inkml:trace>
  <inkml:trace contextRef="#ctx0" brushRef="#br0" timeOffset="10485.2">18076 995 0,'43'0'32,"-22"0"-32,0 0 0,0 0 0,0-21 15,0 0 1,1 21-16,-1-22 0,0 22 0,0-21 15,-21 0-15,21 21 0,-21-21 16,0 0-16,0 0 0,0-1 16,-21 22-16,0-21 0,0 21 0,0 0 15,-22 0-15,22 21 0,0 1 16,0 20-16,0-21 0,-1 21 0,1 1 16,0-22-16,0 21 0,21 1 15,0-22-15,-21 21 0,21-21 0,0 0 16,0 1-16,0-1 0,0 0 15,21 0-15,0-21 0,0 0 16,0 0-16,22 0 16,-1 0-16,0 0 0,22 0 0,-22-21 15,22 21-15,-1-21 0,1 0 16,-1-22-16</inkml:trace>
  <inkml:trace contextRef="#ctx0" brushRef="#br0" timeOffset="12408.67">19050 275 0,'0'0'0,"0"-21"0,-21 21 15,0 0-15,21 42 0,-22-20 16,1 41-16,0-21 0,0 1 16,0 20-16,0 1 0,-1 20 0,1-20 15,0 21-15,-21-1 0,21-20 16,-1 20-16,1-20 0,0 21 0,0-22 15,0 22-15,0-22 0,-1 22 0,1 0 16,0-1-16,-21 1 0,21-22 16,-1 22-16,-20 0 0,21-1 0,-21-20 15,-1 21-15,22-1 0,-21 1 16,21-22-16,-22 22 0,22-21 0,-21-1 16,21 1-16,-1-22 0,1 0 15,21 1-15,0-22 0,0 21 0,0-21 16,21-21-1,1 0-15,-1 0 0,21-21 0,0 0 16,1 0-16,-1-22 0,22 22 0,-22-21 16,21-22-16,1 22 0,-1-21 15,22 20-15,-21-20 0,-1-1 0,-21 22 16,22-22-16,-22 1 0,1-1 16,-1 1-16,-21-1 0,-21-20 0,0 20 15,0 1-15,0-22 0,0 22 0,-21-1 16,-21 1-16,20-1 15,-20 22-15,21-1 0,-21 1 0,-1 0 16,22 21-16,-21-1 0,-1 1 16,22 21-16,0-21 0,0 21 0,0 0 15,0 0-15,42 0 32,0 0-32,0 0 0,0-21 15,0 21-15,1 0 0,-1-21 16,0 21-16,0-21 0,21-1 15,-20 1-15,-1 0 0,0 0 0,0 0 16,0 0-16,0-1 0,1-20 0,-1 21 16,0 0-16,-21 0 15,0-22-15,21 43 0,-21-21 0,0 0 16,0 42 0,0 0-1,0 0-15,0 1 0,0-1 16,0 21-16,0-21 0,0 0 0,0 1 15,0 20-15,0-21 0,0 0 16,0 0-16,0 1 0,0-1 16,21-21-16,0 0 15,1 0-15,-1 0 0,0 0 16,0 0-16,0 0 0,22 0 0,-22-21 16,0-1-16,21 1 15,-21 0-15,1 0 0,-1-21 0,0 20 16,0 1-16,-21-21 0,0 21 15,21-22-15,-21 22 0,0 0 0,0 0 16,-21 21 0,0 0-16,0 21 0,0 0 15,-1 0-15,1 1 0,0-1 16,21 21-16,0-21 0,-21 22 0,21-22 16,0 0-16,0 0 0,0 21 0,0-20 15,0-1-15,21 0 16,0 0-16,0-21 0,1 0 0,-1 0 15,0 0-15,21 0 16,-21 0-16,22 0 0,-1 0 0,-21 0 16,22-21-16,-1 21 0,-21-21 15,21 0-15,-20-1 0,20 1 0,-21-21 16,0 21-16,0-22 0,1 22 16,-22 0-16,0 0 0,0 0 0,0 0 15,0 42 1,-22-21-16,22 21 0,-21 0 15,0 21-15,21-20 0,0-1 0,-21 21 16,21-21-16,-21 0 0,21 1 16,0-1-16,0 0 0,0 0 15,0 0-15,21-21 32,0-21-17,0 21-15,-21-21 0,21 0 0,1 0 16,-1-22-16,0 22 0,0 0 15,-21-21-15,21 20 0,0-20 0,1 21 16,-1 0-16,0 21 16,0 0-16,-21 21 15,0 0-15,0 0 0,0 0 16,0 22-16,0-22 16,0 0-16,0 0 0,21 0 0,-21 1 0,0-1 15,21 0-15,1 0 16,-1-21-16,0 0 15,0 0-15,0 0 16,0 0-16,-21-21 0,22 0 16,-1 21-16,0-21 0,-21-22 15,21 22-15,0 0 0,0-21 0,1-1 16,-1 22-16,21-21 0,-21-1 16,0 22-16,1-21 0,-1 21 0,0 21 15,0-21-15,0 21 0,-21 21 31,0 0-15,0 0-16,0 0 0,0 0 16,0 1-16,0-1 31,0-42-15,21 21-1,-21-22-15,0 1 0,0 0 16,0 0-16,0 0 0,0 0 15,0-1-15,0 1 0,0 0 16,0 0-16,-21 21 16,0 0-16,0 21 15,21 0-15,-21 0 0,0 1 16,-1 20-16,1-21 0,0 21 0,0-20 16,0 20-16,0 0 0,21-21 15,0 22-15,-22-22 0,22 21 0,0-21 16,0 1-16,0-1 0,0 0 0,22 0 15,-1 0-15,21-21 0,-21 21 16,22-21-16,-1 0 0,0 0 0,1 0 16,-1 0-16,0 0 0,-21 0 15,22 0-15,-1 0 0,-21-21 0,0 0 16,1 0-16,-1 0 0,0-22 16,0 22-16,-21-21 0,21 0 15,-21-1-15,0 1 0,0 0 16,0-1-16,0 22 0,0 0 0,0 0 15,-21 42 1,21 0-16,-21 0 0,0 0 0,0 22 16,21-22-16,-22 21 0,22-21 0,0 1 15,0 20-15,0-21 0,0 0 16,0 0-16,22-21 0,-1 22 0,0-22 16,0 0-16,0 0 0,0 0 15,1 0-15,20 0 0,-21 0 0,0-22 16,22 1-16</inkml:trace>
  <inkml:trace contextRef="#ctx0" brushRef="#br0" timeOffset="14204.74">21780 677 0,'0'0'0,"22"0"0,-1 0 0,0 0 0,21 0 16,-21 0-16,22-21 0,-22 21 16,21-21-16,1 21 0,-22-21 0,21 0 15,-21 0-15,0 21 16,1-22-16,-1 1 0,-21 0 0,0-21 15,0 21-15,0-1 0,0 1 16,-21-21-16,-1 21 0,1 0 0,-21-1 16,0 22-16,20 0 0,-41 0 15,21 0-15,-1 0 0,-20 0 0,-1 22 16,22 20-16,-22 0 0,22-21 16,0 22-16,-1-1 0,22 0 0,-21 1 15,21-22-15,21 21 0,0 1 0,0-22 16,0 21-16,0-21 0,21 0 15,0 22-15,0-22 0,22 0 16,-22 0-16,21 0 0,0-21 16,1 22-16,-1-22 0,0 0 0,-20 0 15,20 0-15,-21 0 0,0 0 16,0 0-16,1 0 0,-22-22 0,0 1 16,0 0-16,-22 21 15,-20 0-15,21 0 0,-21 0 16,-1 0-16,1 21 0,0 0 15,-1 22-15,1-22 0,0 0 0,-1 21 16,22 1-16,0-22 0,0 21 16,0-21-16,21 1 0,0-1 15,0 0-15,0 0 0,0 0 0,21 0 16,0-21-16,0 0 16,0 0-16,22 0 0,-22 0 0,21 0 15,0 0-15,1 0 0,-22-21 16,21 21-16,1-21 0,-22 0 0,21 0 15,-21 0-15,22-1 0,-22 1 16,0-21-16,21 21 0,-21-22 0,1 22 16,-1-21-16,21 21 0,-21 0 15,0-1-15,1 22 0,-1 0 0,0 0 16,-21 22 0,0-1-16,0 0 0,0 0 0,0 0 15,0 0-15,0 22 0,-21-22 16,21 0-16,-21 0 0,-1 0 15,1 1-15,21-1 0,-21 0 0,0 0 16,21 0-16,-21-21 16,42-21 31,0 0-47,-21 0 0,21 0 15,0-1-15,1 1 0,-1 0 0,21-21 16,-21 21-16,0-22 0,1 22 15,-22 0-15,21 0 0,-21 0 16,21-1-16,-21 44 16,0-1-1,0 0-15,-21 0 0,21 0 0,0 0 16,-21 1-16,-1 20 0,22-21 16,0 0-16,0 0 0,0 1 0,0-1 15,0 0-15,0 0 16,22-21-16,-22 21 0,21-21 15,0 0-15,0 0 0,0 0 0,22 0 16,-22 0-16,0 0 0,0-21 16,0 0-16,22 0 0,-22 0 0,0-1 15,0 1-15,21 0 16,-20-21-16,-1-1 0,21 22 0,-21-21 16,0 0-16,22 20 0,-22-20 15,0 21-15,0 21 0,0-21 0,-21 42 31,0 0-31,0 0 16,0 0-16,0 1 16,0-1-16,0 0 0,0 0 15,0 0 1,0-42 15,0 0-15,0 0-16,0 0 0,0-1 15,0 1-15,0 0 0,0 0 16,0 0-16,-21 21 31,0 0-31,0 21 0,0-21 0,0 21 16,-1 0-16,1 22 0,0-22 16,0 0-16,0 0 0,21 21 0,0-20 15,0-1-15,0 0 0,0 0 16,0 0-16,0 0 0,0 1 15,0-1-15,21-21 0,0 21 16,21-21-16,-20 0 0,-1 0 0,21 0 16,-21 0-16,22 0 0,-22 0 15,21 0-15,0 0 0,-20 0 0,-1-21 16,21 21-16,-21-21 0,0-1 16,1 1-16,-22 0 0,21-21 0,-21 21 15,21-1-15,-21-20 0,0 21 16,0 0-16,0 0 0,0-1 0,-21 22 31,0 22-31,-1-1 0,1 0 0,21 21 16,-21-21-16,21 1 0,-21 20 15,21-21-15,0 0 0,0 0 16,0 1-16,0-1 0,0 0 0,0 0 16,21-21-16,0 21 0,0-21 15,22 21-15,-22-21 0,21 0 0,-21 0 16,22 0-16,-22 0 0,21 0 15,1-21-15,-22 0 0,21 21 0,-21-21 16,22 0-16,-22-22 0,0 22 0,0 0 16</inkml:trace>
  <inkml:trace contextRef="#ctx0" brushRef="#br0" timeOffset="14512.57">23728 889 0,'0'0'0,"0"-21"0,0 42 31,0 0-15,-21 22-16,-1-22 0,1 21 0,21 0 15,-21 1-15,0 20 0,0-20 16,0-1-16,21 0 0,-22 22 0,1-22 16,21 22-16,-21-1 0,21-21 15,0 22-15,-21-1 0,0 1 0,21-1 16,-21 1-16,21-1 0,0 1 0,-22-1 16,1 1-16,21-1 0,-21-20 15,0 20-15,21 1 0,-21-1 0,0 1 16,-1-1-16,22-20 0,-21-1 0,0 0 15,0 1-15,0-22 16,21 21-16,-21-21 0,-1 0 16,1 1-16,21-44 15,0 1 1,21 0-16,1 0 0,-1-21 0,0-1 16,0 1-16,0 0 0,0-22 0,1 22 15</inkml:trace>
  <inkml:trace contextRef="#ctx0" brushRef="#br0" timeOffset="14825.39">23601 1080 0,'0'0'0,"0"-22"0,0-20 0,0 21 0,0-21 16,0 20-16,0 1 0,0 0 15,21 0-15,21 21 0,-21 0 16,22 0-16,-22 0 0,21 0 15,1 0-15,-22 0 0,21 0 0,0 21 16,-20 0-16,-1 0 0,0 1 16,0-1-16,-21 0 0,0 0 0,0 21 15,0-20-15,-21-1 0,0 0 0,0 0 16,-22 0-16,22 0 0,-21 1 16,-1-22-16,22 21 0,-21-21 0,0 0 15,20 0-15,-20 0 16,21 0-16,0 0 0,21-21 31,0-1-31,21 1 16</inkml:trace>
  <inkml:trace contextRef="#ctx0" brushRef="#br0" timeOffset="15116.42">24384 402 0,'0'0'0,"0"-21"0,-21 21 32,21 21-32,-21 0 15,-1 22-15,1-22 0,0 21 0,21 1 16,-21-22-16,0 21 0,0 22 16,21-22-16,-22 0 0,1 1 0,0 20 15,21-21-15,0 1 0,-21-1 0,21 0 16,-21-20-16,21 20 0,0-21 15,0 0-15,0 0 0,0 1 0,0-1 16,21-21 0,0 0-16,0 0 15,0 0-15,1 0 16,-1-21-16,0-1 0,0 1 0</inkml:trace>
  <inkml:trace contextRef="#ctx0" brushRef="#br0" timeOffset="15336.29">24574 847 0,'22'-21'0,"-44"42"0,44-21 32,-44 21-32,1 21 0,21-21 15,-21 22-15,0-22 0,0 21 0,0-21 16,-1 22-16,1-22 0,21 0 16,0 0-16,0 0 0,-21 1 0,21-1 15,0 0 1,0 0-16,21-21 15,0 0-15,1 0 16,-1 0-16,0 0 0,0-21 0,21 21 16,1-21-16,-1 0 0,0-1 0</inkml:trace>
  <inkml:trace contextRef="#ctx0" brushRef="#br0" timeOffset="16004.1">24998 953 0,'0'0'15,"-21"0"1,-1 21-16,1 0 15,0 0-15,0 0 0,0 0 0,0 1 16,-1 20-16,1-21 16,21 0-16,0 0 0,0 1 0,0-1 15,0 0-15,0 0 0,0 0 16,21 0 0,1-21-16,-1 0 0,0 0 31,-21-21-31,0 0 0,0 0 0,0 0 15,0 0-15,0-1 0,21-20 16,-21 21-16,0-21 0,21-1 16,-21 22-16,21-21 0,1 21 15,-1-1-15,0-20 0,0 42 0,21-21 16,1 0-16,-22 21 0,21 0 16,1 0-16,-1 0 0,0 21 0,1 0 15,-22 0-15,0 22 0,21-22 16,-42 0-16,21 21 0,-21-21 0,0 22 15,0-22-15,0 21 0,0-21 16,0 1-16,-21-1 0,0 0 0,21 0 16,-21 0-16,0 0 0,0-21 15,-1 22-15,1-22 0,0 0 16,0 0 0,21-22-1,0 1 1,0 0-16,21 0 0,0-21 15,0 20-15,1-20 0,-1 0 0,21-1 16,0 1-16,1 0 0,-1-1 16,0 1-16,1 21 0,20 0 0,-20 0 15,20 21-15,-21 0 0,1 0 16,-1 21-16,0 0 0,-20 0 0,-1 0 16,-21 22-16,0-1 0,0 0 15,0-21-15,0 22 0,0-1 0,-21 0 16,-1 1-16,1-22 0,0 21 15,0-21-15,0 1 0,0-1 0,-1 0 16,22 0-16,-21 0 0,0-21 0,21 21 16,-21-21-1,0 0-15,0 0 16,-1-21-16,22 0 16,-21 21-16,0-21 0</inkml:trace>
  <inkml:trace contextRef="#ctx0" brushRef="#br0" timeOffset="16220.57">25358 466 0,'0'0'0,"-22"0"0,1 0 0,0 0 15,0 0 1,0 0-16,0 0 47,-1 0-47,1 0 15,0 0-15</inkml:trace>
  <inkml:trace contextRef="#ctx0" brushRef="#br0" timeOffset="16432.63">24130 614 0,'0'21'16,"0"-42"-16,0 63 15,21-42-15,0 0 0,0 0 16,1 0-16,-1 0 0,0 0 0,21 0 16,-21 0-16,22 0 0,-22 0 15,21 0-15,-21 0 0,22 0 0,-22 0 16,0 0-16,0 0 0</inkml:trace>
  <inkml:trace contextRef="#ctx0" brushRef="#br0" timeOffset="26983.77">2307 2625 0,'0'0'0,"21"0"0,22 21 16,-22-21-16,85 0 15,-64 0-15,0-21 0,1 0 16,-1 21-16,0-22 0,1 1 16,-22 0-16,21 0 0,-21 0 0,0 0 15,1-1-15,-1 22 0,-21-21 16,0 0-16,0 0 0,0 0 15,-21 21 1,-1 0-16,1 0 0,0 21 16,0 0-16,0 0 0,21 22 15,0-22-15,-21 21 0,-1 0 0,22 22 16,0-22-16,0 1 0,-21 20 16,21-21-16,0 1 0,-21 20 15,21-20-15,0-1 0,0 0 16,0 1-16,0-1 0,0 0 0,0-21 15,0 22-15,0-22 0,0 0 16,0 0-16,0 0 0,0 1 0,0-1 16,-21-21-16,0 0 15,0 0-15,-22 0 0,22 0 16,-21 0-16,-1-21 0,1 21 16,-21-22-16,20 1 0,1 0 0,-22-21 15,22 21-15,0-1 0,21 1 16,-22-21-16,22 21 0,0 0 0,0-1 15,0 1-15,21 0 16,0 0-16,42 0 16,-21 21-16,21-21 15,1-1-15,-1 22 0,22-21 0,-22 0 16</inkml:trace>
  <inkml:trace contextRef="#ctx0" brushRef="#br0" timeOffset="27468.49">3111 2455 0,'0'0'15,"-21"0"-15,21 22 16,-21 20-16,21-21 0,-21 21 0,21 1 16,0-1-16,-21 0 0,21 1 15,-21-1-15,21 0 0,-22 1 0,22-1 16,0 0-16,0 1 0,0-1 15,-21 0-15,21 1 0,-21-1 0,21-21 16,0 0-16,0 22 0,0-22 16,-21 0-16,21 0 0,-21-21 31,21-21-31,0 0 16,0 0-16,0 0 0,0-1 15,0 1-15,0-21 0,0 21 16,0 0-16,21-22 0,0 22 15,0-21-15,0 21 0,1-1 0,-1 1 16,0 0-16,21 0 0,-21 0 16,1 21-16,20 0 0,-21 0 0,21 0 15,-20 21-15,-1 0 0,0 0 16,0 0-16,-21 1 0,0 20 0,0-21 16,0 0-16,0 0 0,0 1 15,-21 20-15,0-21 0,21 0 0,-21 0 16,-1 1-16,22-1 15,-21-21-15,21 21 0,0-42 32,21 0-17</inkml:trace>
  <inkml:trace contextRef="#ctx0" brushRef="#br0" timeOffset="27824.31">3408 3069 0,'0'21'0,"21"-21"31,0 0-31,0 0 0,0 0 16,1 0-16,-1-21 0,0 21 0,0-21 16,21 0-16,-20 21 0,20-21 15,-21 0-15,0-1 0,0 1 0,1 21 16,-1-21-16,-21 0 0,0 0 15,0 0-15,0-1 16,-21 22-16,-1 0 0,1 0 16,-21 22-16,21-1 0,0-21 0,-22 42 15,22-21-15,-21 0 0,21 22 16,-1-22-16,22 21 0,0-21 0,-21 22 16,21-22-16,0 21 0,0-21 15,0 1-15,21 20 0,1-42 16,-1 21-16,0 0 0,0-21 0,21 0 15,-20 0-15,20 0 0,0 0 16,1 0-16,-1-21 0,0 0 0,1 0 16</inkml:trace>
  <inkml:trace contextRef="#ctx0" brushRef="#br0" timeOffset="28296.29">5313 2688 0,'0'0'0,"21"-21"0,-21-21 0,0-1 16,21 1-16,-21 21 0,0-21 0,0-1 16,0 22-16,0 0 0,0 0 15,0 0-15,-21 21 16,0 21-1,0 0-15,21 21 0,-22 22 16,1-22-16,21 22 0,-21-1 16,21 1-16,0-1 0,-21 1 0,0-1 15,21-21-15,-21 22 0,21-22 16,0 22-16,0-22 0,-22 0 0,22 1 16,0-22-16,0 0 0,0 0 15,0 0-15,0 1 0</inkml:trace>
  <inkml:trace contextRef="#ctx0" brushRef="#br0" timeOffset="28772.83">4932 2921 0,'0'-42'0,"0"84"0,0-127 0,0 43 0,0 0 0,0-1 15,0 1-15,0 0 0,21-1 16,0 1-16,0 21 0,22-21 15,-22-1-15,21 22 0,0 0 16,1-21-16,-1 42 0,0-22 0,22 1 16,-22 21-16,22 0 0,-22 0 15,0 21-15,22 1 0,-22-1 0,-21 0 16,22 21-16,-22 1 0,-21-1 16,0 0-16,0 1 0,-42-1 0,20 0 15,-20 1-15,0-1 0,-1-21 16,-20 21-16,21-20 0,-1-1 15,-20 0-15,20 0 0,22 0 0,-21-21 0,21 0 16,0 0-16,-1 0 0,1 0 16,21-21-1,0 0 1,21 21-16,1 0 16,-1 0-16,0 0 0,-21 21 15,21-21-15,0 21 0,0 22 16,-21-22-16,22 0 0,-1 0 0,-21 0 15,0 22-15,21-22 0,0 0 16,-21 0-16,21 0 0,0 0 0,-21 1 16,22-22-16,-1 0 0,0 21 15,0-21-15,0 0 0,0 0 0,1 0 16,-1-21-16,0 21 0,0-22 0,0 1 16,0 21-16,-21-21 15,22 0-15,-1 0 0,-21 0 0</inkml:trace>
  <inkml:trace contextRef="#ctx0" brushRef="#br0" timeOffset="29168.12">5715 2985 0,'-21'21'31,"21"0"-31,0 0 16,21-21 0,0 0-16,0 0 0,0 0 0,1 0 15,-1 0-15,0 0 0,0 0 16,21-21-16,-20 21 0,20-21 0,-21 0 15,21 21-15,-20-22 0,20 1 0,-21 0 16,0 0-16,0-21 16,1 20-16,-1 1 0,-21 0 0,0 0 15,0-21-15,0 20 0,0 1 16,-21 21-16,-1 0 16,1 0-16,-21 21 0,21 1 0,0-1 15,-22 0-15,1 0 0,21 21 16,-22-20-16,22 20 0,0 0 0,-21-21 15,21 22-15,21-22 0,0 21 16,-22 1-16,22-22 0,0 21 0,0-21 16,0 0-16,22 22 0,-22-22 15,21 0-15,0 0 0,21-21 16,-21 21-16,1-21 0,20 0 0,0 0 16,-21 0-16,22-21 0,20 21 15,-20-21-15,-1 0 0,21-21 0,-20 20 16,20-20-16,1 21 0,-22-21 15</inkml:trace>
  <inkml:trace contextRef="#ctx0" brushRef="#br0" timeOffset="31068.08">6858 2201 0,'0'0'0,"-21"0"0,0 0 0,-1 22 15,1-1-15,0 21 0,0 0 16,21 22-16,-21-22 0,21 43 0,-21-22 16,-1 1-16,22 21 0,-21-22 15,0 22-15,0-1 0,0 1 0,0 0 16,-1-1-16,1 1 0,0 0 16,0 21-16,0-22 0,0 22 0,-1-21 15,22 21-15,-21 21 0,0-22 0,21 1 16,-21 21-16,0-21 15,0 0-15,21 21 0,-22-21 0,1 0 16,0-1-16,21 1 0,0-21 0,0-22 16,-21 22-16,21-21 0,0-22 15,0 0-15,0 1 0,0-22 0,21 0 16,0-21-16,0 0 0,1 0 16,-1-21-16,0 0 0,21-1 0,1-20 15,-1 0-15,0-1 0,1-20 16,20-1-16,-21 1 0,22-22 0,-1 1 15,-20 20-15,20-21 0,-20 1 0,-22-1 16,21 0-16,-21 1 0,-21-1 16,0 0-16,0 1 0,-21-1 15,0 0-15,-21 1 0,-1-1 0,1 22 16,0-1-16,-1 1 0,1 20 16,0 1-16,-22 0 0,22-1 0,-1 22 15,1 0-15,0 0 0,21 0 16,-1 21-16,1 0 0,0 0 0,21-22 15,21 22 1,0-21-16,1 21 0,20-21 16,0 0-16,-21 21 0,22-21 0,20 0 15,-20-22-15,-1 22 0,0 0 16,1 0-16,-1-22 0,-21 22 0,21 0 16,-20 0-16,-1 0 0,0 0 15,0-22-15,-21 22 0,21 21 16,-21-21-16,0 0 0,0 0 0,0-1 15,0 44 17,-21-1-17,21 0-15,0 0 0,0 0 16,0 0-16,0 1 0,0-1 0,0 0 16,0 21-16,0-21 0,0 1 15,21-1-15,0 0 0,1-21 16,-1 0-16,0 0 0,0 0 15,0 0-15,0 0 16,1 0-16,-1-21 0,21 0 0,-21 21 16,0-22-16,1 1 0,20 0 15,-21 0-15,0-21 0,0 20 0,1 1 16,-22 0-16,0 0 0,0 0 0,0 0 16,0-1-16,0 1 0,-22 21 31,1 0-31,21 21 15,-21 1-15,0-1 0,21 0 0,0 0 16,0 0-16,0 0 0,0 22 0,0-22 16,0 0-16,0 0 0,0 0 15,0 1-15,0-1 0,21-21 16,0 21-16,0-21 0,1 0 16,-1 0-16,21 0 0,-21 0 0,22 0 15,-1-21-15,-21 21 0,21-21 0,1-1 16,-1 1-16,0 0 0,-20 0 15,20 0-15,-21-22 0,0 22 0,0 0 16,1 0-16,-22 0 0,0 0 16,0 42 15,-22 0-31,22 0 16,-21 0-16,21 0 0,0 1 0,-21-1 15,21 0-15,0 0 16,0 0-16,0 0 0,0 1 15,21-22 1,0 0 0,1-22-16,-22 1 0,21 0 15,0 21-15,0-21 0,-21 0 16,21 0-16,0-22 0,1 22 0,-1 0 16,0 0-16,-21 0 0,21 21 0,-21-22 15,21 22-15,0 0 16,-21 22-1,22-1-15,-22 0 0,0 0 16,21 0-16,-21 0 16,0 1-16,21-1 15,0-21-15,0 0 16,0 0 0,1 0-16,-1 0 0,0-21 0,0-1 15,0 22-15,22-21 0,-22 0 16,0 21-16,0-21 0,0 0 0,0 0 15,1-1-15,-1 1 0,0 0 0,-21 0 16,21 0-16,0 21 16,-21 21 15,-21 0-15,21-42 30,0 0-30,21 21-16,-21-21 0,0-1 16,0 1-1,0 0-15,-21 21 32,0 0-32,21 21 0,-21 0 0,0 1 15,21-1-15,-22 0 16,22 0-16,-21 0 0,21 0 0,-21 1 15,21-1-15,0 0 0,0 0 0,0 0 16,0 0-16,0 1 0,0-1 16,21-21-16,0 21 0,1-21 0,-1 0 15,21 0-15,-21 0 0,22 0 16,-1 0-16,0 0 0,1 0 0,-1-21 16,-21 21-16,21-21 0,1-1 0,-22 1 15,21 0-15,-21 0 0,1 0 16,-1 0-16,-21-1 0,0 1 15,0 0-15,0 0 0,0-21 0,0 20 16,0 1-16,-21 21 16,-1 0-16,1 0 0,0 0 0,-21 21 15,21-21-15,-1 22 0,1 20 16,0-21-16,21 0 0,0 0 0,0 22 16,0-22-16,0 0 0,0 0 0,0 0 15,0 1-15,21-1 0,0 0 16,22 0-16,-22-21 0,21 0 0,1 21 15,-1-21-15,21 0 0,-20 0 16,-1-21-16,0 21 0</inkml:trace>
  <inkml:trace contextRef="#ctx0" brushRef="#br0" timeOffset="32173.51">10329 3196 0,'-21'-21'0,"42"42"0,-63-63 16,42 21-16,0 0 16,0-1-16,0 1 0,0 0 0,0 0 15,0-21-15,0 20 0,0 1 0,0 0 16,0-21-16,21 21 0,-21-1 16,0 1-16,21 0 0,-21 42 31,0 0-31,0 1 0,0-1 15,0 0-15,0 21 0,0-21 16,0 22-16,0-22 0,0 0 16,0 0-16,0 22 0,0-22 0,0 0 15,0 0-15,21-21 0,-21 21 0,22 0 16,-1-21-16,0 0 16,0 0-16,0 0 0,0 0 0,1 0 15,-1-21-15,0 21 0,0-21 16,0 0-16,0 21 0,1-21 0,-22 0 15,0-1-15,0 1 0,0 0 0,0 0 16,0 0-16,0-22 0,-22 22 16,1 0-16,0 0 0,0 0 15,0 21-15,0 0 0,-1-21 16,-20 21-16,21 0 0,21 21 31,21-21-31,0 0 16,0 0-16,22 0 0,-22 0 0,21 0 15,1 0-15,-1 0 0,0 0 16,22-21-16,-22 21 0,0-22 0,22 22 16,-22-21-16,1 0 0,-1 0 0,0 21 15,-21-21-15,1 0 0,-1-1 16,0 22-16,-21-21 0,-21 42 31,0 1-15,21-1-16,-22 0 0,22 0 0,0 21 15,-21 1-15,21-1 0,-21 0 16,21 1-16,0-1 0,-21 22 0,21-1 16,0 1-16,0-1 0,0 1 0,0-1 15,0 22-15,0-22 0,0 22 16,21-22-16,0 22 0,-21 0 0,21-1 16,1 22-16,-22-21 0,21 21 0,0-22 15,0 22-15,0-21 0,0 21 16,-21-22-16,22 22 0,-1-21 0,0 21 15,-21-22-15,0-20 0,0 21 16,21-22-16,-21 1 0,0-1 0,0 1 16,0-1-16,0-21 0,-21 1 15,0-1-15,21 0 0,-21-20 0,-1 20 16,1-21-16,0-21 0,0 0 16,0 0-16,0 0 0,-1-21 0,22 0 15,-21-22-15,0 1 0,0 0 16,21-22-16,-21 1 0,0-1 0,-1-20 15,1-1-15,0 0 0,0-21 0,0 1 16,0 20-16,-22-21 0,22 0 16,0 0-16,0 1 0,0 20 15,21-21-15,0 0 0,0 22 0,0-1 16,0 0-16,42 1 0,-21 20 16,0 1-16,22-22 0,-22 21 0,21 1 15,0-1-15,22 1 0,-22-1 16,1 22-16,-1-21 0,0 20 0,1 1 15,20 0-15</inkml:trace>
  <inkml:trace contextRef="#ctx0" brushRef="#br0" timeOffset="32860.44">13081 2900 0,'0'0'0,"-21"0"0,21-21 31,21 0-31,21 21 0,-21-22 16,22 1-16,-22 0 0,21 0 0,1 0 16,-1-22-16,0 22 0,-21 0 15,22-21-15,-22 21 0,0-22 0,0 22 16,-21-21-16,0 21 0,0-22 16,0 22-16,-21 0 0,0 0 0,-21 21 15,20 0-15,-20 0 0,0 0 0,-1 21 16,-20 21-16,21-21 0,-22 22 15,22-1-15,-22 0 0,22 1 0,0-22 16,20 21-16,1 1 16,0-22-16,21 0 0,0 21 0,0-21 15,0 1-15,21-1 0,0-21 16,1 21-16,20-21 0,0 0 0,-21 0 16,22 21-16,-1-21 0,0 0 0,1 0 15,-1 0-15,-21 0 0,0 0 16,1 0-16,-22-21 0,-22 21 31,1 0-31,0 0 0,0 0 0,-21 0 16,-1 0-16,1 0 0,0 21 0,-1 0 15,22 0-15,-21 22 0,21-22 16,-22 0-16,22 21 0,0 1 0,21-22 16,0 21-16,0-21 0,0 22 15,0-22-15,0 0 0,0 0 16,21 0-16,21-21 0,-20 0 0,20 22 15,-21-22-15,21 0 0,22 0 16,-22 0-16,1-22 0,20 1 0,-21 21 16,22-42-16,-22 21 0,1 0 0,20-22 15,-21 22-15,1-21 0,-1-1 16,0 22-16</inkml:trace>
  <inkml:trace contextRef="#ctx0" brushRef="#br0" timeOffset="33108.29">13970 2265 0,'0'0'0,"0"-21"16,-21-43 0,0 64-16,-1 0 0,22 21 15,-21 1-15,0-1 0,0 21 0,0 22 16,21-1-16,-21 1 0,-1-1 16,1 1-16,0 20 0,0-20 0,0-1 15,0 1-15,-1-22 0,1 0 0,21 22 16,-21-22-16,21-21 0,-21 22 15,21-22-15,0 21 0,0-21 0,0 1 16,0-1-16,21-21 16,0 0-16,0-21 15,1-1-15,-1 1 0,0 0 0,0 21 16</inkml:trace>
  <inkml:trace contextRef="#ctx0" brushRef="#br0" timeOffset="35032.14">13864 3048 0,'21'21'16,"0"-21"-16,1 0 15,-1 0-15,0 0 0,21 0 16,-21 0-16,1-21 0,20 21 0,-21-21 16,0 0-16,22 21 0,-22-21 15,0-1-15,0 1 0,0 0 16,-21 0-16,21 0 0,-21 0 15,0-1-15,0 1 0,-42 0 16,21 21-16,0 0 0,0 0 0,-22 0 16,22 21-16,0 0 0,-21 1 15,20-1-15,1 0 0,0 21 0,0-21 16,0 1-16,21 20 0,-21-21 16,21 0-16,0 0 0,0 1 0,0-1 15,0 0-15,21 0 0,0 0 0,0-21 16,21 0-16,-20 21 0,20-21 15,0 0-15,1 0 0,-1 0 0,0 0 16,1-21-16,-1 0 0,0 21 16,1-21-16,-1 0 0,0 0 15,-21-1-15,22 1 0,-22 0 0,0-21 16,0 21-16,0-1 0,-21-20 16,0 21-16,0 0 0,0 0 0,0-1 15,0 44 16,0-1-31,0 21 0,-21-21 0,21 0 16,-21 1-16,21-1 0,-21 21 16,21-21-16,0 0 0,0 1 0,0-1 15,0 0-15,0 0 0,0 0 16,0 0 0,0-42 15,0 0-31,0 0 15,0 0-15,0 0 0,0-1 0,21 1 16,-21 0-16,0 0 0,21-21 16,0 20-16,-21 1 0,0 0 0,22-21 15,-1 42-15,0-21 0,-21-1 0,21 22 16,0 0-16,0 0 16,1 0-16,-1 22 0,-21-1 15,21 0-15,0 0 0,0 0 16,0 0-16,1 1 0,-1-1 15,-21 0-15,21 0 0,-21 0 0,21 0 16,-21 1-16,0-1 0,0 0 16,0 0-16,0 0 0,21-42 47,-21 0-32,0 0-15,21 0 16,1-1-16,-1 1 0,0 0 0,0 0 15,0 0-15,0-22 0,22 22 16,-22 0-16,21-21 0,1 21 16,-22-1-16,21 1 0,-21 21 0,0 0 15,1 0-15,-22 21 16,0 1-16,0-1 16,0 0-16,0 21 0,0-21 0,-22 1 15,22 20-15,0-21 0,-21 0 16,21 0-16,0 1 0,0-1 0,0 0 15,0 0-15,21-21 0,-21 21 16,43 0-16,-22-21 0,0 0 0,21 0 16,-20 0-16,20 0 0,-21 0 0,21 0 15,-20 0-15,20-21 16,-21 21-16,21-21 0,-20 0 0,20 0 16,-21 0-16,0-1 0,22 1 15,-43 0-15,21-21 0,0 21 0,-21-1 16,0-20-16,21 21 0,-21-21 0,0 20 15,0 1-15,0 0 0,-21 21 16,0 0-16,0 0 0,-1 0 0,1 0 16,0 21-16,0 0 0,0 1 15,0-1-15,-1 0 0,22 0 0,-21 21 16,21-20-16,-21-1 0,21 0 0,0 0 16,0 0-16,0 0 0,0 1 15,0-1-15,21-21 0,0 21 16,22 0-16,-22-21 0,0 0 15,21 21-15,1-21 0,-22 0 0,21 0 16,1 0-16,-1 0 0,0 0 16,1-21-16,-1 0 0,0 21 0,1-21 15,-22 0-15,21-1 0,-21 1 0,0 0 16,1 0-16,-1-21 0,0 20 16,-21 1-16,0 0 0,0 0 0,0 0 15,-21 42 16,0 0-31,-1 0 0,22 0 0,-21 1 16,0-1-16,21 21 16,0-21-16,-21 0 0,21 1 0,-21-1 15,21 0-15,0 0 16,0 0 0,0-42-1,0 0 1,21 0-16,0 21 0,0-21 15,0-1-15,1 1 0,-1 0 16,0-21-16,0 21 0,0-1 16,0 1-16,1 0 0,-1 0 0,0 0 0,0 21 15,0 0-15,-21 21 32,0 0-32,0 0 0,0 0 15,0 1-15,0-1 0,0 0 0,0 0 16,0 0-16,21 0 0,-21 1 15,22-22-15,-22 21 0,21-21 16,0 0-16,0 0 16,0 0-16,0 0 0,1 0 0,-1 0 15,0 0-15,0-21 0,0-1 16,0 1-16,1 0 0,-1 0 16,0 0-16,0 0 0,0-22 0,0 22 15,1-21-15,-22-1 0,21 1 16,0-21-16,-21 20 0,0-20 0,21 20 15,-21-20-15,21 21 0,-21-1 16,0 1-16,0 21 0,0-22 0,0 22 16,0 0-16,0 42 15,-21 0 1,0 22-16,0-22 0,21 42 16,-21-20-16,-1-1 0,1 22 0,0-22 15,0 21-15,0 1 0,21-22 0,0 1 16,0-1-16,0 0 0,0 1 15,0-1-15,0-21 0,0 21 0,0-20 16,0-1-16,21 0 0,-21 0 16,21 0-16,0-21 0,0 0 15,22 0-15,-22 0 0,0 0 0,0 0 16,0 0-16,22 0 0,-22-21 16,0 21-16,0-21 0,22 0 0,-22 0 15,0-1-15,-21 1 0,21-21 16,0 21-16</inkml:trace>
  <inkml:trace contextRef="#ctx0" brushRef="#br0" timeOffset="35265.44">16891 2731 0,'0'21'0,"21"-21"16,0 21-16,0-21 15,22 0-15,-22 0 0,21 0 16,1 0-16,-1 0 0,0 0 0,1 0 16,-1-21-16,0 21 0,22 0 15,-22-21-15,-21 21 0,22-22 0,-1 22 16,-21-21-16,0 21 0,0 0 16,-21-21-16,0 0 15</inkml:trace>
  <inkml:trace contextRef="#ctx0" brushRef="#br0" timeOffset="93324.58">804 2582 0,'0'-21'31,"0"0"141</inkml:trace>
  <inkml:trace contextRef="#ctx0" brushRef="#br0" timeOffset="93624.45">804 2413 0,'-21'21'47,"21"0"-31,-21 1-16,21-1 0,0 0 0,0 0 16,-21 0-16,21 0 0,-21 1 15,21 20-15,0-21 0,0 0 16,0 0-16,0 1 0,-22-22 0,22 21 15,0 0-15,0 0 16,-21-21-16,21-21 47,0 0-31</inkml:trace>
  <inkml:trace contextRef="#ctx0" brushRef="#br0" timeOffset="94016.05">762 2223 0,'0'0'0,"0"-22"0,-21 22 31,0 22 0,42-22 1,0 0-17,0 0-15,0 0 16,-21-22-16,0 1 16,0 0-1,-21 21 32,0 0-47,21 21 16,0 0-1,0 1-15,0-1 16,0 0 0</inkml:trace>
  <inkml:trace contextRef="#ctx0" brushRef="#br0" timeOffset="94371.9">974 2561 0,'0'21'15,"0"1"-15,21-22 31,0 0-15,0 0-16,0 0 16,-21-22-16,21 22 0,-21-21 15,0 0 1,-21 21 31,0 21-47,21 0 15,0 1 1,0-1 0,21-21 15,0-21-15</inkml:trace>
  <inkml:trace contextRef="#ctx0" brushRef="#br0" timeOffset="94803.66">1270 2561 0,'0'21'15,"21"-21"17,0 0-17,0 0-15,1 0 0,-1-21 16,0 0-16,0 0 15,0 21-15,0-21 0,1 21 0,-1-21 16,-21-1-16,0 1 16,0 0-16,0 0 15,-21 21 1,-1 0-16,-20 0 16,21 0-16,0 21 0,0 0 0,-1 0 15,1 1-15,0-1 0,0 0 16,0 0-16,0 21 0,21-20 15,0-1-15,-22 21 0,22-21 0,0 0 16,0 1-16,0-1 0,0 0 16,22 0-16,-1-21 15,0 0-15,0 0 0,0 0 16,0 0-16,1 0 0,-1 0 16,0 0-16,0 0 0,0 0 15,0 0-15,-21-21 0,22 0 16,-1 21-16,-21-21 0,21-1 15</inkml:trace>
  <inkml:trace contextRef="#ctx0" brushRef="#br0" timeOffset="97273.49">19367 2815 0</inkml:trace>
  <inkml:trace contextRef="#ctx0" brushRef="#br0" timeOffset="98292.06">19304 2773 0,'0'-21'47,"0"0"-31,0-1-16,21 22 15,-21-21-15,21 0 16,-21 0 0,21 21-16,-21 21 31,-21 0-16,0 0-15,0 22 0,21-22 0,-21 0 16,0 21-16,21-20 0,-22-1 16,1 0-16,21 0 0,-21 0 0,21 0 15,-21 1-15,0-1 0,21 0 16,0 0 0,21-21-1,0 0 1,0-21-16,0 21 0,1-21 0,20 21 15</inkml:trace>
  <inkml:trace contextRef="#ctx0" brushRef="#br0" timeOffset="98623.87">19685 2709 0,'0'0'0,"21"-21"31,-42 21-31,0 0 0,-22 0 16,22 21-16,0-21 15,0 22-15,0-22 0,0 21 0,21 0 16,0 0-16,-22-21 0,22 21 16,0 0-16,0 1 15,22-22-15,-1 21 0,0-21 16,0 21-16,21-21 0,-20 21 0,-1-21 16,0 21-16,0-21 0,0 21 15,0-21-15,-21 22 0,22-22 0,-22 21 16,0 0-1,-22-21-15,-20 0 0,21 0 0,-21 0 16,-1 21-16,22-21 0,-21 0 0,-1 0 16,22 0-16,-21 0 15,21 0-15,0 0 0,21-21 16,0 0-16,0 0 16</inkml:trace>
  <inkml:trace contextRef="#ctx0" brushRef="#br0" timeOffset="98804.77">19558 2413 0,'-21'-21'0,"42"42"0,-63-42 15,20 0-15,1 21 0,0 0 16,42 0 15,0 0-15,1 21-16,20-21 0,-21 21 15,21-21-15,1 21 0,20-21 0</inkml:trace>
  <inkml:trace contextRef="#ctx0" brushRef="#br0" timeOffset="99228.4">21103 2519 0,'0'21'31,"0"0"-31,-21 0 0,0 1 16,0 20-16,-1-21 0,-20 21 16,21-20-16,0 20 0,0 0 0,-22-21 15,22 22-15,0-22 0,0 21 16,21-21-16,0 1 0,0-1 0,0 0 16,0 0-16,21-21 0,0 21 0,21-21 15,-20 0-15,-1 0 0,21 0 16,0 0-16,-20 0 0,20 0 0,0 0 15,1 0-15,-1-21 0,-21 0 16,21 21-16,-20-21 0,20 0 0,-21-1 16,-21-20-16,0 21 0,0-21 0,0-1 15,0 22-15,0-21 16,0-1-16,-42 1 0,21 21 0,-1 0 16,-20 0-16,0-1 0,21 22 15,-22 0-15,1 0 0,0 0 0,-1 22 16,22-22-16,-21 21 0,21 0 15,-1 0-15,-20 0 0,42 0 0,0 1 16,0-1-16,0 0 0,0 0 16,21-21-16,0 21 0,1-21 0,20 0 15,0 0-15,-21 0 0,43 0 0</inkml:trace>
  <inkml:trace contextRef="#ctx0" brushRef="#br0" timeOffset="99460.27">21802 2392 0,'0'0'0,"21"-21"15,21-22-15,-21 22 0,0-21 16,-21 21-16,0 42 16,0 0-16,0 0 15,-21 22-15,0-1 0,-21 0 16,21 22-16,-1-22 0,1 0 0,-21 22 16,21-22-16,0 1 0,-22-22 15,22 21-15,0-21 0,0 22 0,0-22 16,-1 0-16,22 0 0,0 0 15,0 0-15,22-21 16,-1 0-16,21 0 16,0 0-16,1 0 0</inkml:trace>
  <inkml:trace contextRef="#ctx0" brushRef="#br0" timeOffset="99947.99">22352 2752 0,'0'0'0,"21"0"0,21-21 16,-20-1-16,-22 1 15,0 0-15,0 0 0,-22 21 16,1 0-16,-21 0 16,21 0-16,-22 0 0,22 21 0,-21-21 15,0 21-15,-1 0 0,22 22 16,-21-22-16,-1 0 0,22 0 16,-21 0-16,21 1 0,0-1 15,-1 0-15,22 0 0,0 0 0,0 0 16,0 1-16,22-22 0,-1 0 15,0 0-15,0 0 0,21 0 16,1 0-16,-22 0 0,21 0 0,1 0 16,-1-22-16,0 1 0,1 0 15,-1-21-15,0 21 0,1-22 0,-1 1 16,-21 0-16,21-22 0,-20 1 16,20 20-16,-21-20 0,0-1 0,0 1 15,1 20-15,-1 1 0,0 0 16,-21-1-16,0 22 0,0 0 15,0 0-15,0 42 16,-21-21-16,0 42 0,-1-20 16,1 20-16,0 21 0,0-20 0,-21 20 15,20 1-15,1-1 0,0 1 16,0-22-16,0 0 0,21 22 16,0-43-16,0 21 0,0-20 0,0 20 15,0-21-15,0 0 0,21-21 0,0 21 16,0 1-16,0-22 0,22 0 15,-22 0-15,21 0 0,1 0 0,20 0 16,-21-22-16,22 1 0,-1 0 16</inkml:trace>
  <inkml:trace contextRef="#ctx0" brushRef="#br0" timeOffset="100203.84">23834 2265 0,'63'-42'15,"-126"84"-15,168-127 0,-83 43 0,-1 21 0,0 0 16,-21-1-16,-21 44 15,0-1-15,-1 0 16,-20 0-16,0 21 0,-1 1 16,-20 20-16,-1 1 0,1-1 15,-1 22-15,1-22 0,-1 22 16,1-21-16,-1-1 0,1 1 0,-1-1 16,1 1-16,21-22 0,-22 0 15,22 22-15,-1-22 0,1 0 0,21 1 16,-21-22-16,20 21 0,1-21 0,0 22 15,21-22-15,0 0 0,0 0 16,-21 0-16,21 1 0,-21-22 0,0 0 16,-1 0-16</inkml:trace>
  <inkml:trace contextRef="#ctx0" brushRef="#br0" timeOffset="100881.2">17230 4170 0,'21'-21'0,"-42"42"0,63-63 15,0 42-15,-21-22 0,22 1 16,-1 0-16,-21 0 0,22 0 0,-1 0 16,0-1-16,1 22 0,-1-21 15,-21 0-15,21 0 0,-20 0 0,-1 21 16,0-21-16,-21-1 0,0 1 15,0 0-15,-21 21 0,0-21 16,-1 21-16,-20 0 0,0 0 0,-1 0 16,-20 0-16,21 21 0,-22-21 15,1 21-15,20 0 0,-20 22 0,20-1 16,1 0-16,-21 1 16,41-1-16,-20 0 0,21 1 0,0-1 15,21-21-15,0 22 0,0-22 16,0 0-16,21 0 0,21 0 0,-21-21 15,22 0-15,-1 0 0,0 0 0,1 0 16,-1 0-16,22 0 0,-22 0 16,0 0-16,-21-21 0,1 21 0,-1-21 15,-21 0-15,-21 21 16,-1 0-16,-20 0 16,0 0-16,-1 21 0,-20-21 15,21 21-15,-1 0 0,-20 0 0,20 22 16,1-22-16,21 0 0,0 0 0,0 0 15,21 1-15,0 20 0,0-21 16,21 0-16,0 0 0,21-21 16,1 0-16,-1 22 0,0-22 15,22 0-15,-1 0 0,-20 0 0,20 0 16,1 0-16,-22-22 0,21 1 0,-20 0 16,-1 0-16</inkml:trace>
  <inkml:trace contextRef="#ctx0" brushRef="#br0" timeOffset="101080.17">17865 4255 0,'0'0'0,"0"21"16,0 0-16,0 0 15,0 0-15,0 22 0,0-22 0,0 0 16,0 21-16,21-21 0,-21 1 16,0 20-16,21-21 0,-21 0 0,21-21 15,-21 21-15,21 1 0,0-22 16,1 0-16,-1 0 15,0 0-15,0 0 0,0-22 16,0 1-16,1 21 0,-22-21 16,21 0-16</inkml:trace>
  <inkml:trace contextRef="#ctx0" brushRef="#br0" timeOffset="101252.07">18203 4233 0,'-21'-21'0,"0"21"15,0 0-15,0 0 0,-22 21 16,22 1-16,-21-1 0,21 0 0,-22 21 15,22-21-15,-21 22 0,21-22 16,-22 21-16,22-21 0,0 22 0,0-22 16,21 0-16,0 0 0,0 0 0,0 1 15,0-1-15,0 0 0,21-21 16,0 0-16,21 0 0,-20 0 16,20 0-16,0 0 0</inkml:trace>
  <inkml:trace contextRef="#ctx0" brushRef="#br0" timeOffset="101583.88">18627 4318 0,'0'0'0,"21"-21"0,0-21 0,0 20 16,0 1-16,-21 0 0,0 42 15,0 0 1,0 22-16,-21-22 0,0 42 0,0-20 16,0-1-16,-1 22 0,1-1 15,21 22-15,-21-22 0,0 22 0,0 21 16,21-22-16,-21 22 0,-1 0 15,22 0-15,-21 0 0,0 0 16,0-1-16,-21 1 0,20-21 0,-20 21 16,0-22-16,-1 22 0,1-21 0,21 0 15,-21-22-15,-1 1 0,22-1 16,0-21-16,0 1 0,21-1 0,0-21 16,0-42-1,0 0-15,21 0 0,0-22 16,0 1-16,22 0 0,-22-1 0,21-20 15,-21-1-15,22 1 0,-1-22 0,0 22 16,1-22-16,-22-21 0,21 22 16,-21-22-16,0 0 0</inkml:trace>
  <inkml:trace contextRef="#ctx0" brushRef="#br0" timeOffset="101820.75">18542 4847 0,'0'0'0,"21"-63"16,-21-22-16,21 22 0,0-1 0,-21 1 15,22 20-15,-1 1 0,0 0 16,0-1-16,21 22 0,-20 0 0,20 21 15,-21 0-15,21 0 0,-20 0 0,-1 0 16,21 0-16,-21 21 0,0 0 16,-21 0-16,0 1 0,0 20 0,0-21 15,0 0-15,0 0 0,-21 1 16,0-1-16,-21 0 0,21 0 0,-1-21 16,-20 21-16,21-21 0,0 0 15,0 0-15,-1 0 0,1 0 16,42-21 15,1 0-31,-1 0 0,21-22 0</inkml:trace>
  <inkml:trace contextRef="#ctx0" brushRef="#br0" timeOffset="101996.65">19156 4191 0,'0'106'31,"0"-85"-31,-21 0 0,-1 0 0,1 22 15,21-22-15,0 0 0,-21 0 16,0 0-16,21 1 0,0-1 16,0-42 31</inkml:trace>
  <inkml:trace contextRef="#ctx0" brushRef="#br0" timeOffset="102148.56">19156 4128 0,'-21'0'15,"-1"0"1,22 21-16,0 0 16,22-21-1,-1 21-15,0-21 0,0 21 0</inkml:trace>
  <inkml:trace contextRef="#ctx0" brushRef="#br0" timeOffset="102520.53">19431 4233 0,'0'-21'16,"0"0"-1,21 21-15,0 0 16,0 0-16,1 0 0,20 21 15,-21 0-15,0 1 0,0-1 16,1 21-16,-1-21 0,-21 22 0,0-22 16,0 0-16,0 21 0,0-21 15,0 1-15,0-1 0,0 0 0,-21-21 16,-1 21-16,1-21 0,0 0 16,0 0-16,21-21 15,0 0 1,0 0-16,21-22 15,0 22-15,0 0 0,22 0 16,-22-22-16,0 22 0,0-21 0,22 21 16,-22 0-16,0-1 0,21 1 15,-21 21-15,1 0 0,-1 0 0,0 0 16,0 0-16,0 0 0,0 21 16,-21 1-1,0-1-15,0 0 0</inkml:trace>
  <inkml:trace contextRef="#ctx0" brushRef="#br0" timeOffset="102808.37">19960 4466 0,'0'0'16,"21"0"-1,0 0-15,1 0 16,-1 0-16,0 0 0,0-21 0,0 21 16,22-21-16,-22 0 0,21 21 0,-21-21 15,0-1-15,1 1 0,-1 0 16,0 0-16,-21 0 0,0 0 0,0-1 15,-21 1 1,0 21-16,-1 0 0,1 0 0,0 21 16,0-21-16,-21 22 0,20-1 15,1 21-15,0-21 0,0 0 0,21 1 16,0 20-16,0-21 0,0 0 16,0 0-16,0 1 0,0-1 0,0 0 15,21 0-15,0-21 0,22 21 16,-1-21-16,-21 0 0,21 0 0,22 0 15,-22 0-15,22 0 0,-1 0 16</inkml:trace>
  <inkml:trace contextRef="#ctx0" brushRef="#br0" timeOffset="103280.1">21103 4424 0,'42'-85'16,"-84"170"-16,84-191 0,-42 85 0,0 0 15,0 0-15,-21-1 0,0 1 16,0 21-16,-21 0 0,20 0 15,1 0-15,-21 21 0,21 1 0,-22-1 16,1 0-16,21 0 0,-21 21 16,-1-20-16,1 20 0,21-21 15,-22 21-15,22-20 0,0-1 0,21 21 16,0-21-16,0 0 16,0 1-16,21-22 0,0 0 0,1 21 15,20-21-15,-21 0 0,21 0 0,1 0 16,-22 0-16,21-21 0,1-1 15,-22 22-15,21-21 0,0-21 0,-20 21 16,-1-22-16,0 1 0,21 0 16,-21-1-16,1-20 0,-1-1 0,-21 1 15,21-1-15,0 22 0,0-21 0,-21 20 16,0 1-16,0 21 16,0 0-16,0-1 0,0 1 0,-21 21 15,0 21-15,0-21 16,0 43-16,-1-1 0,-20 0 0,21 1 15,0 20-15,21-20 0,0 20 16,0-21-16,0 22 0,0-22 0,0 1 16,21-1-16,0 0 0,0-21 0,22 22 15,-22-22-15,21 0 0,0 0 16,1-21-16,20 21 0,-20-21 0,-1 22 16,0-22-16,1 0 0,20 0 15,-21-22-15,1 1 0,-1 21 0,0-21 16</inkml:trace>
  <inkml:trace contextRef="#ctx0" brushRef="#br0" timeOffset="103477.11">22246 4551 0,'0'0'0,"0"21"47,-21-21-16,0 0-31,0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36:22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847 614 0,'-22'0'31</inkml:trace>
  <inkml:trace contextRef="#ctx0" brushRef="#br0" timeOffset="520.66">804 445 0,'0'0'0,"0"-22"0,-21 22 15,21-21-15,0 0 16,-21 21 0,21 21 15,0 0-15,0 1-16,0-1 0,0 0 15,0 21-15,0-21 0,0 22 0,0-22 16,0 21-16,-21 1 0,21-1 15,0 0-15,0 1 0,0-1 0,-21 0 16,21 1-16,-22-1 0,22 0 16,0-21-16,0 22 0,0-1 15,-21-21-15,21 0 0,0 1 16,0-1-16,0 0 0,0 0 16,0 0-16,0 0 15,0-42 16,0 0-15,0-21-16,0 21 16,0-1-16,0-20 0</inkml:trace>
  <inkml:trace contextRef="#ctx0" brushRef="#br0" timeOffset="884.99">825 339 0,'0'0'0,"22"21"16,-22 0-16,21 21 15,-21-20-15,0-1 0,0 21 16,21 0-16,-21-20 0,21 20 15,-21 0-15,0 1 0,0-1 0,0 0 16,0 22-16,0-22 0,21 0 16,-21 1-16,0-1 0,0 0 15,0-20-15,0 20 0,0-21 0,0 21 16,0-20-16,0-1 0,0 0 16,0 0-16,0 0 0,0-42 46,0 0-30,0 0-16,0 0 16</inkml:trace>
  <inkml:trace contextRef="#ctx0" brushRef="#br0" timeOffset="1116.85">593 1037 0,'0'0'0,"21"0"32,0-21-32,0 21 15,0 0-15,0-21 0,1 21 0,20 0 16,-21-21-16,21 21 16,-20-21-16,-1 21 0,21 0 0,-21 0 15,0-22-15,1 22 0,-1 0 16,0 0-16,-21-21 0,21 21 15,0 0-15,-21-21 0,21 21 0</inkml:trace>
  <inkml:trace contextRef="#ctx0" brushRef="#br0" timeOffset="1684.06">1333 677 0,'0'0'0,"0"22"16,0-1-1,0 0-15,0 0 0,0 0 16,0 22-16,0-22 0,0 21 0,0-21 16,0 22-16,0-22 0,0 21 15,0-21-15,0 0 0,0 22 16,0-22-16,0 0 0,0 0 15,0 0-15,22-21 0,-1 0 16,0 0-16,0 0 16,0 0-16,0 0 0,1 0 15,20-21-15,-21 0 0,0 21 16,0-21-16,1 0 0,-1 0 0,0-22 16,-21 22-16,21 0 0,-21-21 15,21 20-15,-21 1 0,0-21 0,0 21 16,0 0-16,0-1 0,0 1 15,0 0-15,0 0 0,0 0 16,0 0-16,0 42 47,0 0-31,0 0-16,0 0 0,0 0 15,0 1-15,0-1 0,0 0 0,0 0 16,0 21-16,0-20 0,0-1 15,0 0-15,0 0 0,0 0 0,0 0 16,0 1-16,0-1 0,21 0 16,-21 0-16,22 0 0,-22 0 15,21-21-15,0 0 16</inkml:trace>
  <inkml:trace contextRef="#ctx0" brushRef="#br0" timeOffset="4268.68">2053 423 0,'0'0'0,"0"-21"16,0 0-16,0 0 0,0 0 16,0 0-16,0-1 15,0 1-15,0 0 16,0 0-16,0 0 16,0 42-1,0 0 1,0 0-16,0 22 0,0-1 15,0 0-15,0 1 0,0-1 16,-21 0-16,21 1 0,0-1 0,0 21 16,0-20-16,0-1 0,0 0 15,0 22-15,-21-22 0,21-21 0,0 22 16,0-1-16,-21-21 0,21 0 16,0 1-16,0-1 0,0 0 15,0 0-15,0-42 47,0 0-47,0 0 0,0-1 16,0 1-16,0 0 0</inkml:trace>
  <inkml:trace contextRef="#ctx0" brushRef="#br0" timeOffset="4795.14">2371 656 0,'0'0'0,"0"21"0,0 1 15,0-1-15,0 0 0,0 0 16,0 21-16,-22-20 0,22-1 15,0 0-15,0 0 0,0 0 0,0 0 16,0 1-16,0-1 0,0 0 16,0 0-16,22 0 0,-22 0 15,21 1-15,0-22 16,0 21-16,0-21 16,0 0-16,1 0 0,-1 0 15,0 0-15,0 0 0,0-21 16,0 21-16,1-22 0,-1 1 0,0 0 15,0 0-15,-21 0 0,21 0 16,-21-22-16,21 22 0,-21-21 0,0-1 16,0 22-16,0 0 0,0-21 15,0 21-15,0-1 0,-21 1 0,0 21 16,21-21-16,-21 21 0,0 0 16,0 0-16,-1 0 15,1 0-15,0 0 0,0 0 16,0 0-16,0 21 15,-1-21-15,22 21 16,-21-21 0,0 0-1,21-21 1</inkml:trace>
  <inkml:trace contextRef="#ctx0" brushRef="#br0" timeOffset="5084.58">1990 445 0,'0'0'0,"21"0"16,0 0-16,0 0 15,0 0-15,22-22 0,-1 22 16,-21-21-16,21 21 0,1 0 0,-1-21 15,-21 21-15,22 0 0,-1 0 16,-21-21-16,21 21 0,-20 0 16,-1 0-16,0 0 0,0 0 0,0 0 31</inkml:trace>
  <inkml:trace contextRef="#ctx0" brushRef="#br0" timeOffset="5828.29">3281 635 0,'21'-21'31,"0"21"-31,0 0 0,0-21 16,1 21-16,20-21 0,-21-1 0,21 22 15,-20-21-15,20 21 16,-21-21-16,0 0 0,0 21 0,1-21 16,-1 0-16,0-1 15,-21 1-15,0 0 0,-21 21 16,0-21-16,-22 21 15,22 0-15,-21 0 0,-1 0 0,22 0 16,-21 21-16,0 0 0,20-21 16,-20 21-16,21 1 0,-21-22 15,20 21-15,1 0 0,21 0 0,0 0 16,0 0-16,0 1 0,0-1 16,0 0-16,0 0 0,21 0 15,1-21-15,-1 21 16,0 1-16,0-1 0,21 0 0,-20 0 15,-1 21-15,21-20 0,-21-1 16,22 0-16,-22 21 0,0-21 0,21 1 16,-21 20-16,-21-21 0,22 0 15,-22 0-15,0 22 0,0-22 16,0 0-16,0 0 0,-22 0 0,1 1 16,-21-1-16,21-21 0,-22 21 15,1-21-15</inkml:trace>
  <inkml:trace contextRef="#ctx0" brushRef="#br0" timeOffset="6588.83">3387 1270 0,'0'0'16,"-43"0"-16,1 0 0,21 0 0,-22 0 15,22 0-15,-21 0 0,21-21 0,0 0 16,-1 0-16,-20-1 16,21 1-16,0-21 0,0 21 0,-1 0 15,1-22-15,0 22 0,21 0 16,0 0-16,0 0 0,0-1 0,0 1 16,0 42 15,21 1-31,-21-1 15,21-21-15,1 21 0,-1 21 16,-21-21-16,21 1 0,0-1 0,0 0 16,-21 0-16,21 0 0,1 0 15,-22 1-15,21-1 0,0-21 0,0 21 16,0-21-16,0 21 16,1-21-16,-1 0 0,0 0 0,0 0 15,0 0-15,22 0 0,-22 0 16,21 0-16,-21 0 0,22-21 0,-1 21 15,-21-21-15,21 0 0,1-1 16,-1-20-16,0 21 0,-20-21 0,20-1 16,-21 22-16,0-21 0,0-1 15,1 1-15,-1 21 0,0 0 0,-21-22 16,0 22-16,0 0 0,0 0 16,0 42 30,0 0-46,0 0 0,0 1 16,0 20-16,0-21 0,0 21 0,-21-20 16,21 20-16,0-21 0,0 21 15,-21-20-15,21 20 0,0-21 0,0 0 16,0 0-16,0 1 0,21-22 16,0 21-16,0-21 0,0 0 15,0 0-15,1 0 0,-1 0 0,0 0 16,21-21-16,-21-1 0,1 1 15,-1 0-15,0 0 0,0-21 0,0 20 16,0-20-16,1 21 0,-1-21 16,0-1-16,-21 22 0,21-21 15,-21 21-15,21-1 0,-21 1 16,0 0-16,0 0 16,0 42-1,0 0-15,0 0 16,0 1-16,-21-1 0,21 0 15,-21 21-15,21-21 0,0 22 0,0-1 16,0-21-16,0 22 0,0-22 16,0 0-16,0 21 0,0-21 0,0 1 15,0-1-15,21 0 16,0-21-16,0 0 0,1 0 16,-1 0-16,0 0 15,0 0-15,21 0 0,-20-21 0,-1 0 16</inkml:trace>
  <inkml:trace contextRef="#ctx0" brushRef="#br0" timeOffset="7356.87">5165 656 0,'0'0'0,"-22"-21"31,1 21-31,0 0 0,0 21 16,0-21-16,-22 21 0,22 1 0,-21-1 16,21 0-16,-22 0 0,22 21 15,0-20-15,0 20 0,0-21 0,0 21 16,21-20-16,0-1 0,0 21 16,0-21-16,0 0 0,0 1 0,0-1 15,0 0-15,21-21 0,0 0 16,0 21-16,0-21 0,0 0 0,1 0 15,-1 0-15,0 0 0,0-21 16,21 0-16,-20 0 0,-1-1 16,0 1-16,0 0 0,0 0 15,-21 0-15,21-22 0,1 22 0,-22 0 16,21 0-16,-21-21 0,0 20 16,0 1-16,0 0 0,0 0 15,0 0-15,0 42 31,0 0-15,0 21-16,0-20 0,0 20 16,0 0-16,-21 1 0,21-1 15,0 0-15,0 1 0,0 20 0,0-21 16,0 1-16,0 20 16,0-20-16,0 20 0,0 1 0,0-22 15,0 21-15,0 1 0,0-1 0,-22 1 16,1-22-16,21 22 0,-21-1 15,21-20-15,-21 20 0,0-21 0,0 1 16,21-1-16,-22 0 0,22-20 16,-21 20-16,21-21 0,0 0 0,0 0 15,-21 1-15,21-1 0,-21-21 16,0 0 0,21-21-1,0-1-15,-21 1 0,21-21 16,-22 21-16,22-22 0,0 1 15,0 0-15,0-1 0,0-20 0,0 21 16,0-22-16,0 1 0,0-1 16,0 1-16,0-1 0,0 1 0,0 20 15,22 1-15,-1 0 0,0-1 16,0 1-16,0 0 0,0-1 0,1 22 16,-1-21-16,0 21 0,0-1 15,0 1-15,0 0 0,1 0 0,-1 21 16,0-21-16,21 0 0,-21 21 15</inkml:trace>
  <inkml:trace contextRef="#ctx0" brushRef="#br0" timeOffset="8172.71">6075 762 0,'0'0'16,"0"-21"-16,0 0 0,-21 0 0,-1 21 15,1 0-15,0-22 16,-21 22-16,21 0 0,-1 0 0,-20 0 16,0 0-16,21 0 0,-22 22 15,22-1-15,-21-21 0,21 21 0,-22 21 16,22-21-16,0 1 0,0 20 15,0-21-15,21 21 0,-22-20 0,22-1 16,0 0-16,0 0 0,0 0 16,0 0-16,22 1 0,-1-22 0,21 0 15,-21 21-15,0-21 0,1 0 16,20 0-16,-21 0 0,21-21 0,-20 21 16,20-22-16,-21 1 15,0 0-15,0 0 0,1 0 0,-1 0 16,0-1-16,0 1 0,0 0 15,-21 0-15,0 0 0,21 0 16,1-1 0,-22 44-1,0 20 1,0-21-16,0 21 0,0 1 16,0-1-16,0 0 0,0 1 15,0-1-15,0 22 0,0-22 0,0 21 16,0-20-16,0-1 0,0 22 15,0-1-15,-22-21 0,22 22 0,-21-1 16,21 1-16,0-22 0,0 22 0,0-22 16,0 22-16,0-22 15,0 0-15,0 1 0,0-1 0,0-21 16,0 21-16,0-20 0,0-1 16,0 21-16,0-21 0,0 0 15,0 1-15,0-1 16,-21-21-1,0-21 1,0-1-16,0 22 0,21-21 16,-22 0-16,1-21 15,21 21-15,-21-22 0,21 1 0,0 0 0,-21-1 16,21-20-16,0 20 16,0-20-16,0-1 0,0 1 0,0 21 15,0-22-15,0 22 0,0-1 0,21 1 16,-21 0-16,21-1 0,0 1 15,1 21-15,-1 0 0,-21-22 0,21 22 16,0 0-16,0 0 0,0 0 16,1 0-16,-1 21 0,0-22 0,0 1 15,-21 0-15,21 0 0,0 0 16</inkml:trace>
  <inkml:trace contextRef="#ctx0" brushRef="#br0" timeOffset="8884.73">6350 974 0,'21'0'31,"0"0"-31,0 0 0,1 0 16,-1-21-16,21-1 0,-21 22 15,0-21-15,1 0 0,-1 0 16,0 0-16,0 0 0,-21-1 16,0 1-16,0 0 0,0 0 15,0 0-15,-21 21 16,0 0-16,0 0 0,-1 0 15,1 0-15,0 0 0,0 21 16,0-21-16,0 21 0,-1 0 0,1 22 16,0-22-16,0 0 0,21 21 15,0-21-15,-21 22 0,21-22 0,0 0 16,0 21-16,0-20 0,0-1 16,0 0-16,0 0 0,21 0 0,0 0 15,0 1-15,0-22 16,1 0-16,-1 0 0,0 0 0,21 0 15,-21 0-15,1 0 0,-1 0 16,21 0-16,-21-22 0,22 22 0</inkml:trace>
  <inkml:trace contextRef="#ctx0" brushRef="#br0" timeOffset="9325.33">7281 762 0,'0'0'0,"0"-21"31,-21 21-31,0 0 0,0 0 0,-22 0 16,22 0-16,-21 0 15,0 0-15,20 21 0,-20-21 0,21 21 0,-21 0 16,20-21-16,1 22 16,0-1-16,0 0 0,21 0 15,0 0-15,0 0 0,21 1 16,0-1-16,0 0 0,1-21 15,20 21-15,-21 0 0,21 0 16,1-21-16,-22 22 0,21-1 0,1-21 16,-22 21-16,0-21 0,21 21 15,-21 0-15,1-21 0,-1 21 0,-21 1 16,0-1 0,-21-21-16,-1 0 0,-20 0 15,21 0-15,-21 21 0,-1-21 16,1 0-16,0 0 0,20 0 15,-20 0-15,0 0 0,21-21 0,-22 21 16,22 0-16,0-21 0,0 21 16,0 0-16,-1-22 0,22 1 31,0 0-31,22 21 0,-1-21 16,0 21-16,21-21 0,-21 0 15</inkml:trace>
  <inkml:trace contextRef="#ctx0" brushRef="#br0" timeOffset="9684.67">7620 339 0,'0'21'0,"-42"127"31,20-106-31,1 1 0,0-1 16,21 0-16,0 1 0,0 20 0,-21-20 16,21-1-16,0 0 0,0 22 15,0-22-15,0 0 0,0-20 0,0 20 16,0-21-16,21 21 0,-21-20 15,21-1-15,0 0 0,-21 0 0,22-21 16,-1 0-16,0 21 0,0-21 0,0 0 16,22 0-16,-22 0 0,0-21 15,0 0-15,0 0 0,0 21 0,1-43 16,-1 22-16,0 0 0,0 0 16</inkml:trace>
  <inkml:trace contextRef="#ctx0" brushRef="#br0" timeOffset="9924.91">7387 826 0,'0'0'0,"21"0"31,0 0-31,1 0 0,20 0 0,-21-22 16,21 22-16,1 0 0,-1-21 16,0 21-16,-20-21 0,20 21 15,0 0-15,-21 0 0,1-21 16,20 21-16,-21 0 0</inkml:trace>
  <inkml:trace contextRef="#ctx0" brushRef="#br0" timeOffset="10196.12">8234 720 0,'0'84'16,"0"-62"-1,0 20-15,0-21 0,0 0 16,0 22-16,0-22 0,0 0 0,-21 0 15,21 21-15,0-20 0,0-1 16,0 0-16,0 0 0,0 0 16,0 0-1,0-42 17,0 0-32,0 0 0,21 0 0</inkml:trace>
  <inkml:trace contextRef="#ctx0" brushRef="#br0" timeOffset="10565.08">8276 466 0,'0'0'0,"-21"0"0,0 0 16,0 0-16,-1 21 15,22 0-15,0 0 16,0 0-1,22-21 1,-1 0-16,0 0 0,0 0 16,0 0-1,0 0-15,-21-21 0,22 0 16,-1 0-16,-21 0 16,0 0-16,-21-1 15,-1 22 1,1 0-16,0 0 0,0 0 15,0 0-15,0 22 16,-1-22-16,22 21 0,-21 0 0,21 0 16,0 0-16,0 0 0,0 1 15,0-1-15,0 0 0,0 0 0,0 0 16,0 0-16,21-21 16,1 22-16</inkml:trace>
  <inkml:trace contextRef="#ctx0" brushRef="#br0" timeOffset="11532.52">8678 762 0,'0'0'0,"-21"0"0,0 0 0,0 0 16,0 0-16,21 21 15,-22 0-15,22 1 0,0-1 16,-21 0-16,21 0 0,0 0 0,0 0 16,0 22-16,0-22 0,0 0 15,0 0-15,0 0 0,0 1 0,0-1 16,21 0-16,1 0 0,-22 0 0,21-21 16,0 0-16,0 21 0,0-21 15,0 0-15,1 0 0,-1 0 16,0 0-16,0-21 15,-21 0-15,21 0 0,-21 0 0,0 0 16,0-1-16,0 1 0,0-21 16,0 21-16,0-22 0,-21 1 15,0 21-15,0-21 0,21 20 16,-21 1-16,-1 0 0,1 0 0,21 0 16,-21 21-16,0 0 15,21-21-15,-21 21 0,0 0 16,-1 21-1,22 0 1,22 0 15,-1-21-31,21 0 0,-21 0 0,0 0 0,22 0 16,-22 0-16,21 0 0,1 0 16,-1-21-16,21 21 0,-20 0 15,-1-21-15,-21 21 0,22 0 16,-1-21-16,-21 21 0,0 0 0,0 0 15,1 0-15,-1 0 0,0 0 16,-21 21-16,0 0 16,0 0-16,0 0 0,0 0 15,0 1-15,0 20 0,0-21 16,0 0-16,0 0 0,0 1 0,0-1 16,0 21-16,-21-21 0,21 0 15,0 1-15,0-1 0,-21-21 0,21 21 16,-22 0-16,22 0 15,0 0-15,0-42 47,0 0-47,0 0 16,0 0-16,0-22 0,0 22 16,0 0-16,22-21 0,-1-1 0,-21 22 15,21-21-15,0 0 0,0 20 16,-21 1-16,21 0 0,1 0 0,-1 0 15,0 0-15,0 21 16,0 0-16,0 0 0,22 0 0,-22 0 0,0 0 16,0 0-16,0 21 15,-21 0-15,22 0 0,-1 0 0,-21 0 16,21 22-16,-21-22 0,0 21 16,0-21-16,0 22 0,0-22 0,0 21 15,0-21-15,0 1 0,0 20 0,-21-21 16,0 0-16,21 0 15,0 1-15,-22-22 16,44-22 15</inkml:trace>
  <inkml:trace contextRef="#ctx0" brushRef="#br0" timeOffset="12012.25">10393 677 0,'0'-21'0,"-21"0"31,-1 21-31,-20 0 0,21 0 16,0 0-16,-22 0 0,1 21 0,21-21 15,-21 21-15,20 1 0,-20-22 16,21 21-16,0 0 0,0 0 0,21 0 16,0 0-16,0 1 15,0-1-15,0 0 0,42-21 16,-21 21-16,0-21 0,0 21 16,22-21-16,-22 21 0,21-21 0,-21 22 15,22-22-15,-22 21 0,0 0 16,21-21-16,-20 21 0,-1 0 0,0 0 15,-21 1-15,21-22 16,-21 21-16,0 0 16,0 0-16,-21 0 0,0-21 15,-22 21-15,22-21 0,-21 0 16,21 0-16,-22 22 0,22-22 0,-21 21 16,21-21-16,0 0 0,-22 0 15,22 0-15,0 0 0,0 0 16,0 0-16,-1 0 0,1 0 15,0 0 1,0-21-16,21-1 16</inkml:trace>
  <inkml:trace contextRef="#ctx0" brushRef="#br0" timeOffset="12768.8">11282 931 0,'-21'0'0,"42"0"0,-64 0 15,22 0-15,0 0 16,0 0 0,42 0 15,21 0-31,-20 0 16,20 0-16,0 0 0,1 0 15,-1 0-15,21 0 0,22 0 0,-21 0 16,20 0-16,22 0 0,-21 0 15,21 0-15,-22 0 0,22 0 0,-21 0 16,-1 0-16,-20 0 0,21 0 16,-22 0-16,-21 0 0,22 0 0,-22 0 15,22 0-15,-22 0 0,-21 0 16,22 0-16,-22 0 0,0 0 0,21 0 16,-21-21-1,1 0-15,-22 0 16,-22 21 15,1 0-31,0-21 0</inkml:trace>
  <inkml:trace contextRef="#ctx0" brushRef="#br0" timeOffset="13285.5">12700 593 0,'0'0'0,"-21"0"15,0 0-15,-1 0 16,22 21 0,0 0-16,0 0 15,0 0-15,0 1 16,0-1-16,22-21 0,-1 21 15,0 0-15,0-21 0,0 21 0,0-21 16,1 21-16,20-21 0,-21 0 16,21 0-16,-20 22 0,20-22 15,0 0-15,-21 0 0,22 0 16,-22 0-16,0 0 0,0 0 0,0 0 0,1 0 16,-1 0-16,0 0 15,-21-22 1,-21 22-1,0 0 1,-1 0-16,1 22 0,0-1 16,0 0-16,-21 0 0,20 21 0,1-20 15,-21-1-15,0 21 0,20-21 16,-20 22-16,0-22 0,21 21 0,-22-21 16,22 0-16,0 1 0,-21-1 15,20 0-15,1 0 0,0 0 16,21 0-16,-21-21 0,21 22 0,-21-22 15,21 21-15</inkml:trace>
  <inkml:trace contextRef="#ctx0" brushRef="#br0" timeOffset="15732.74">14351 1037 0,'0'0'0,"-21"0"0,0 0 15,42 0 32,0 0-47,0 0 16,21 0-16,-20-21 0,20 21 16,0-21-16,1 0 0,-22 0 0,21-1 15,0 1-15,1 0 0,-1 0 16,0 0-16,1-22 0,-1 22 0,0 0 15,-20-21-15,-1 21 0,21-1 16,-42 1-16,21-21 0,-21 21 0,0 0 16,0-1-16,0 1 0,0 0 0,-21 0 15,0 0-15,0 0 16,0 21-16,-1 0 0,1 0 16,0 0-16,0 0 15,0 21-15,0 0 0,21 21 16,-22-21-16,1 22 0,21-1 15,0 0-15,-21 22 0,0-1 0,0 1 16,21-1-16,-21 1 0,-1-1 16,1 22-16,0-21 0,21-1 0,-21 1 15,21 20-15,-21-20 0,21 20 16,0-20-16,-21 21 0,21-1 0,-22-20 16,22-1-16,-21 22 0,21-22 0,0 1 15,-21-1-15,0 1 0,21-1 16,-21 1-16,21-1 0,0-20 15,0-1-15,0 0 0,0 1 0,0-1 16,0-21-16,0 0 0,0 1 16,21-1-16,0 0 0,0-21 0,0 0 15,1 0-15,-1-21 0,21 0 0,0-1 16,1 1-16,-1-21 0,0 0 16,1-1-16,20 1 0,-20-22 0,20 22 15,-21-21-15,1-1 0,-1 1 0,0-1 16,1 1-16,-22-1 0,0-21 15,-21 22-15,0-1 0,0 1 0,-21-1 16,0 1-16,-22 21 0,1-1 0,-21 1 16,20 0-16,-20 20 15,20 1-15,1 0 0,-21 0 0,20 0 16,22 0-16,-21 21 0,21 0 16,-1-22-16,1 22 0,21-21 15,0 0 1,21 0-16,1 21 15,-1-21-15,21 21 0,-21-21 0,22-1 16,-1 1-16,0 0 0,22 0 16,-22 0-16,22 0 0,-1-1 15,-21-20-15,1 21 0,20 0 16,-42-22-16,22 22 0,-1 0 0,-21 0 16,0 0-16,-21 0 0,0-1 15,22 22-15,-22-21 0,0 42 31,0 1-31,0-1 0,0 0 16,-22 0-16,22 0 0,0 22 16,-21-22-16,21 0 0,-21 0 0,21 0 15,0 0-15,-21 1 16,21-1-16,0 0 16,0-42 15,0 0-31,21-1 15</inkml:trace>
  <inkml:trace contextRef="#ctx0" brushRef="#br0" timeOffset="15916.98">15515 656 0,'-21'-21'31,"0"21"-31,42 0 47,0 0-47,0 21 16</inkml:trace>
  <inkml:trace contextRef="#ctx0" brushRef="#br0" timeOffset="16404.7">15811 783 0,'0'0'0,"0"21"0,0 1 0,0-1 0,0 0 16,0 21-16,0-21 0,0 1 16,0-1-16,0 0 0,-21 21 15,21-21-15,0 1 0,-21-1 16,21 0-16,0 0 0,0-42 62,0 0-62,-21 0 0,21-1 0,0 1 16,0 0-16,0 0 0,0-21 16,0-1-16,0 22 0,0-21 0,21 21 15,0-22-15,0 22 0,-21 0 16,22 0-16,-1 0 0,0-1 15,0 1-15,0 21 0,0 0 0,1 0 16,20 0-16,-21 0 0,0 0 16,22 21-16,-22-21 0,0 22 0,21-1 15,-21 0-15,1 21 0,-22-21 16,0 1-16,21 20 0,-21-21 0,0 21 16,0-20-16,0-1 0,0 0 15,0 0-15,-21 0 0,21 0 0,-22 1 16,1-22-16,21 21 0,-21-21 15,21 21-15,0-42 32,21 0-17,0-1-15</inkml:trace>
  <inkml:trace contextRef="#ctx0" brushRef="#br0" timeOffset="16953.73">16785 656 0,'0'0'0,"0"-21"15,-21 21 1,0 0-16,-22 0 0,22 0 0,0 0 16,-21 21-16,-1-21 0,22 21 0,-21 1 15,21-1-15,-22 0 0,22 21 16,0-21-16,-21 1 0,21 20 0,21-21 15,-22 21-15,22-20 0,0 20 16,0-21-16,0 0 0,0 22 0,0-22 16,22 0-16,-1-21 0,0 21 15,0 0-15,0-21 0,0 0 0,22 0 16,-22 0-16,0 0 0,21 0 16,-20-21-16,-1 0 0,21 0 0,-21 0 15,0-1-15,1 1 0,-1-21 16,21 0-16,-42-1 0,21 1 15,0 0-15,1-22 0,-1 22 16,-21-1-16,0 1 0,0 0 0,21-1 16,-21 1-16,0 21 0,0-21 15,0 20-15,0 1 0,0 0 16,-21 21 0,0 21-16,-1 0 0,22 1 15,0 20-15,-21 0 0,0-21 16,21 22-16,0-1 0,0 22 0,0-22 15,0 21-15,0-20 0,0-1 16,0 0-16,0 22 0,0-43 0,0 21 16,0 1-16,21-22 0,-21 0 15,21 0-15,1 0 0,-22 1 16,21-22-16,0 0 0,0 0 16,0 0-16,0-22 0,1 1 15,-1 0-15</inkml:trace>
  <inkml:trace contextRef="#ctx0" brushRef="#br0" timeOffset="17580.7">17526 614 0,'0'0'0,"-21"21"31,42-21-15,0 0-16,0 0 0,0 0 15,1 0-15,20 0 0,-21 0 0,21 0 16,-20-21-16,20 0 0,-21 21 16,0-21-16,0-1 0,1 1 0,-22 0 15,0 0-15,0 0 16,0 0-16,0-1 15,-22 22-15,1 0 0,-21 0 16,21 0-16,-22 0 0,1 0 0,21 0 16,-21 22-16,-1-22 0,22 21 0,-21 0 15,-1 0-15,22 0 0,0 0 16,0 1-16,21-1 0,0 0 16,0 0-16,0 0 0,21 0 15,21 1-15,-20-22 0,-1 0 16,21 0-16,-21 0 0,22 21 15,-22-21-15,0 0 0,0 0 0,21 0 16,-20 0-16,-1-21 16,-42 21-1,-1 0 1,1 0-16,0 0 0,-21 21 16,21-21-16,-22 21 0,1 0 0,0 0 15,-1 0-15,1 22 0,21-22 16,-22 0-16,22 21 0,0-20 0,0 20 15,21-21-15,0 21 0,0-20 16,0-1-16,0 0 0,0 0 0,21 0 16,0 0-16,0 1 15,22-22-15,-22 21 0,21-21 0,1 0 0,-1 0 16,0 0-16,1 0 16,-1 0-16,0-21 0,1-1 0,-1 1 15,-21 0-15,21 0 0</inkml:trace>
  <inkml:trace contextRef="#ctx0" brushRef="#br0" timeOffset="17848.62">18140 233 0,'0'0'0,"0"-21"0,-21 21 31,-1 21-31,22 0 0,0 21 0,0-20 16,-21 20-16,21 0 15,0 22-15,-21-22 0,21 22 0,-21-22 16,21 21-16,-21 1 0,21-22 16,0 22-16,-21-1 0,21-20 0,-22-1 15,22 21-15,0-41 0,0 20 0,0-21 16,0 21-16,0-20 0,0-1 16,0 0-16,22-42 31,-1 0-31,0-1 0</inkml:trace>
  <inkml:trace contextRef="#ctx0" brushRef="#br0" timeOffset="18920.81">18267 910 0,'0'21'15,"21"-21"-15,0 0 0,0 0 16,0 0-16,22 0 0,-22 0 16,0-21-16,0 0 0,22 21 0,-22-21 15,0 0-15,0 0 0,-21-1 16,21 1-16,-21 0 16,0 0-16,-21 21 15,0 0-15,0 0 16,0 0-16,-22 0 0,22 0 0,0 21 15,0 0-15,0 0 0,-22 22 16,22-22-16,0 21 0,21-21 0,-21 22 16,21-22-16,0 0 0,-21 21 15,21-20-15,0-1 0,0 0 0,0 0 16,0 0-16,21 0 0,0-21 16,0 22-16,0-22 0,0 0 0,1 0 15,20 0-15,-21 0 0,21 0 16,1 0-16,-1-22 0,-21 1 15,22 0-15,-22 0 0,21 0 0,-21-22 16,22 22-16,-22-21 0,0 0 16,0 20-16,0-20 0,-21 21 0,21 0 15,-21 0-15,22-1 0,-22 1 16,0 0-16,0 42 31,0 0-31,0 1 16,0-1-16,-22 0 0,22 0 15,-21 21-15,21-20 0,-21 20 0,21-21 16,0 21-16,0-20 16,-21-1-16,21 0 0,0 0 0,-21 0 15,21 0-15,0 1 0,0-1 16,0-42 15,0-1-15,0 1-16,0 0 0,0 0 0,21-21 15,0 20-15,-21-20 0,0 21 16,21-21-16,0 20 0,1-20 0,-22 21 16,21 0-16,0 0 0,0-1 15,0 1-15,0 21 16,1 0-16,-1 0 0,0 0 16,0 0-16,0 0 0,0 0 0,1 21 15,-22 1-15,21-22 0,0 42 16,-21-21-16,0 0 0,0 0 0,21 1 15,-21-1-15,0 0 0,0 0 0,0 0 16,0 0-16,0 1 0,0-1 16,-21 0-16,21 0 15,-21-21-15,0 0 16,21-21 0,0 0-1,0 0-15,0-1 0,0 1 16,0-21-16,21 21 15,0-22-15,0 22 0,0-21 0,0 21 16,22-22-16,-22 22 0,21 0 0,-21 0 16,22 0-16,-22 21 0,21 0 15,1 0-15,-22 0 0,0 0 0,21 0 16,-21 0-16,1 21 0,-1 0 16,-21 0-16,0 0 0,0 22 0,0-22 15,0 21-15,0-21 0,0 22 16,0-22-16,0 0 0,-21 21 0,21-20 15,-22-1-15,1 0 16,0-21-16,21 21 0,0 0 0,-21-21 0,42-21 47</inkml:trace>
  <inkml:trace contextRef="#ctx0" brushRef="#br0" timeOffset="19772.66">19833 910 0,'21'0'0,"0"0"16,1 0 0,-1 0-16,0 0 0,0 0 15,0-21-15,0 0 0,1 21 16,-22-21-16,0 0 0,21 21 15,0-22-15,-21 1 0,0 0 16,0 0-16,-21 21 16,0 0-16,-1 0 15,1 0-15,0 0 0,0 21 16,0 0-16,0 0 0,-1 22 0,1-22 16,0 21-16,21 1 0,-21-22 15,21 21-15,0-21 0,0 0 0,0 22 16,0-22-16,0 0 15,0 0-15,21-21 0,0 21 0,0-21 16,1 0-16,-1 0 0,0 0 16,0 0-16,0 0 0,0 0 0,22 0 15,-22 0-15,0-21 0,21 0 0,-20-21 16,-1 21-16,21-1 0,-21-20 16,0 0-16,1-1 0,-1 1 0,0 21 15,-21-21-15,0 20 0,21 1 16,-21 0-16,0 42 31,-21 22-31,21-22 16,0 0-16,0 0 15,-21 21-15,21-20 0,0 20 0,0-21 16,-21 21-16,21-20 0,0-1 16,0 21-16,0-21 0,0 0 0,0 1 15,0-1-15,0 0 16,0 0-16,0-42 31,21 0-15,-21 0-16,21-1 0,-21-20 15,0 21-15,21-21 16,0 20-16,0-20 0,1 0 0,-1-1 16,0 22-16,21-21 0,-21 0 15,1 20-15,20 1 0,-21 0 0,21 0 16,-20 21-16,20 0 0,-21-21 15,0 21-15,0 0 0,1 0 0,-1 0 16,0 21-16,0 0 0,-21 0 16,21 0-16,-21 22 0,0-22 0,0 21 15,0 1-15,0-1 0,0-21 16,0 21-16,0 1 0,-21-22 0,21 21 16,0-21-16,-21 1 15,21-1-15,-21 0 0,21 0 0,0-42 47,0 0-47,0 0 16,21-1-16,0 1 0</inkml:trace>
  <inkml:trace contextRef="#ctx0" brushRef="#br0" timeOffset="20041.12">21251 381 0,'0'85'15,"0"-43"-15,-21-21 16,0 22-16,21-1 0,-21 0 16,21 22-16,-21-22 0,21 0 0,-22 22 15,1-22-15,21 1 0,0-1 16,0 0-16,0 1 0,0-22 0,0 0 15,0 0-15,0 0 0,0 0 16,0 1-16,21-22 16,1 0-1,-1 0-15,0-22 0,0 1 0</inkml:trace>
  <inkml:trace contextRef="#ctx0" brushRef="#br0" timeOffset="20456.89">21632 847 0,'21'-21'0,"-42"42"0,42-64 0,1 43 16,-22-21-16,-22 21 31,1 0-31,0 0 0,0 0 16,0 0-16,0 21 0,-1 1 16,1-1-16,0-21 0,21 21 0,-21 0 15,21 0-15,0 0 16,0 1-16,0-1 15,21 0-15,0-21 0,0 21 16,1-21-16,-1 21 0,21-21 16,-21 21-16,0-21 0,1 22 0,-1-22 15,0 21-15,0-21 0,0 21 16,0-21-16,-21 21 0,0 0 16,0 0-1,0 1-15,-21-22 16,0 0-16,0 0 0,0 0 15,0 21-15,-22-21 0,22 0 0,0 0 16,-21 0-16,20 0 0,1 0 16,0 0-16,0 0 0,0 0 15,0 0-15,-1 0 16,22-21 0,0-1-16,0 1 0,0 0 0,0 0 15,0 0-15</inkml:trace>
  <inkml:trace contextRef="#ctx0" brushRef="#br0" timeOffset="20764.91">21061 635 0,'0'0'0,"0"-21"31,21 21-31,0 0 0,0 0 16,0-21-16,1 21 0,20 0 0,-21 0 16,21-21-16,-20 21 0,20 0 15,-21 0-15,21 0 0,-20 0 0,-1 0 16,21 0-16,-21-22 0,0 22 16,1 0-16,-1 0 0,0 0 15,0 0 1,-21-21-16,21 21 15,0 0 1,-21-21-16,22 21 16,-1 0-16</inkml:trace>
  <inkml:trace contextRef="#ctx0" brushRef="#br0" timeOffset="21124.67">22458 508 0,'0'0'0,"-21"0"16,-1 21-1,1-21-15,21 21 0,-21 1 16,0-1-16,0 0 0,0 21 16,-1-21-16,22 22 0,-21-1 0,0 0 15,21 1-15,0 20 16,0-20-16,0-1 0,0 0 0,0 1 16,0-1-16,0 0 0,0-21 15,0 22-15,0-22 0,21 0 0,0 0 16,1-21-16,-1 21 0,0-21 15,21 0-15,-21 0 0,22 0 0,-22 0 16,21-21-16</inkml:trace>
  <inkml:trace contextRef="#ctx0" brushRef="#br0" timeOffset="21440.46">23093 529 0,'0'0'16,"21"0"-1,0 0-15,0 0 0,0 21 16,1 1-16,-1-22 0,0 21 16,0 0-16,0 0 0,0 0 0,1 0 15,-22 22-15,0-22 0,0 0 16,0 21-16,0-20 0,0 20 0,0 0 15,0-21-15,0 22 16,0-22-16,-22 21 0,22-21 0,-21 22 16,0-22-16,0 0 0,0 0 15,21 0-15,-21 1 0,-1-22 0,1 21 16,0-21-16,0 0 0,0 21 16</inkml:trace>
  <inkml:trace contextRef="#ctx0" brushRef="#br0" timeOffset="49292.29">1482 2625 0,'0'-21'16,"0"-1"-16,-22 22 0,22-21 16,0 0-16,0 0 15,0 0-15,-21 21 16,21-21-16,0 42 47,0 0-47,0 0 15,0 0-15,0 0 0,0 22 0,0-1 16,0 0-16,0 1 0,0-1 16,0 0-16,0 1 0,0-1 15,0 0-15,0 1 0,-21-1 0,21 0 16,0 1-16,-21-1 0,21 0 16,0 1-16,0-22 0,0 21 0,0-21 15,0 1-15,0-1 16,0 0-16,0 0 0,0-42 47,0 0-47,0 0 0,0-1 15,-21 1-15,21-21 0,-21 21 16</inkml:trace>
  <inkml:trace contextRef="#ctx0" brushRef="#br0" timeOffset="49796.46">1122 2731 0,'0'0'0,"0"-22"0,-21 1 0,21 0 15,0 0-15,0 0 16,0 0-16,0-1 15,0 1-15,21 0 0,0 0 16,0 21-16,21-21 0,1 21 16,-1 0-16,0-21 0,22 21 15,-1 0-15,1 0 0,-1 21 16,1 0-16,-1 0 0,1 0 16,-1 22-16,-20-22 0,-1 21 0,0 0 15,-20 1-15,-1-1 0,0 0 16,0-20-16,-21 20 0,0 0 0,0 1 15,0-1-15,0-21 0,-21 21 16,0 1-16,0-1 0,-22 0 0,22 1 16,-21-1-16,-1 0 0,1-20 15,0 20-15,-1-21 0,1 0 16,0 0-16,-1 1 0,1-1 0,0-21 16,-1 0-16,22 0 15,-21 0-15,21 0 0,0 0 0,-1 0 16,1 0-16,0 0 0,0-21 15,0-1-15,0 1 0,21 0 16,0 0-16,0 0 16,0 0-1,21-1-15,0 22 16,0-21-16</inkml:trace>
  <inkml:trace contextRef="#ctx0" brushRef="#br0" timeOffset="50356.89">2159 3112 0,'0'-22'16,"0"1"0,0 0-1,0 0-15,21 21 16,0 0-16,0-21 0,1 21 0,-1 0 16,0 0-16,21 0 0,-21 0 15,22 0-15,-22 0 0,21 0 0,-21 0 16,1 21-16,20 0 0,-21-21 15,0 21-15,-21 22 0,21-22 0,-21 0 16,0 21-16,0-21 0,0 22 16,0-22-16,0 21 0,0-21 0,0 22 15,0-22-15,0 0 0,-21 0 16,21 0-16,-21 1 0,21-1 16,-21-21-1,21-21 1,0-1-1,0 1-15,0 0 0,0-21 0,0 21 16,0-22-16,0 1 0,0 21 16,0-22-16,0 22 0,0-21 0,0 21 15,0 0-15,21-1 0,0 1 16,0 0-16,1 21 0,-1-21 16,0 21-16,0 0 0,0 0 15,0 0-15,1 0 0,-1 0 16,0 0-1</inkml:trace>
  <inkml:trace contextRef="#ctx0" brushRef="#br0" timeOffset="50888.74">3302 2963 0,'0'-21'31,"-21"21"-31,0 0 0,-1 0 0,1 21 16,0 1-16,0-1 16,0 0-16,0 0 0,21 0 15,-22 0-15,22 22 0,-21-22 16,21 21-16,-21-21 0,21 1 0,0 20 15,0-21-15,0 0 0,0 0 0,0 1 16,0-1-16,0 0 0,0 0 16,21 0-16,0-21 0,1 0 0,-1 21 15,0-21-15,0 0 0,0 0 16,0 0-16,1 0 0,-1-21 16,0 0-16,21 21 0,-21-21 0,1 0 15,-1 0-15,0-1 0,0-20 0,0 21 16,-21-21-16,0 20 15,0-20-15,0 21 0,0-21 0,0 20 16,0 1-16,0 0 0,0 0 16,-21 0-16,0 0 0,0 21 0,0 0 15,-1 0-15,1 0 0,0 0 16,0 0-16,0 0 0,0 0 0,-1 0 16,1 0-16,0 21 0,0-21 15,0 21-15,21 0 0,0 0 16,0 0-16,0 1 15,0-1-15,0 0 0,21-21 16,0 0-16,21 0 16</inkml:trace>
  <inkml:trace contextRef="#ctx0" brushRef="#br0" timeOffset="51284.51">3810 2942 0,'0'21'16,"0"1"0,0-1-16,0 0 0,0 0 15,0 0-15,0 0 0,0 22 0,0-1 16,0 0-16,0 1 0,0 20 15,0-20-15,0 20 0,0-21 0,0 22 16,21-1-16,-21-20 0,0 20 0,0 1 16,0-1-16,0 1 0,0-1 15,0 1-15,0 20 0,0-20 0,0-1 16,0-20-16,0 20 0,-21-20 16,0 20-16,21-21 0,-21 1 0,21-22 15,-22 21-15,22-21 0,-21 22 16,21-22-16,0 0 15,0 0-15,0-42 16,21 0 0,1 21-16,-1-21 0,-21-22 15,21 22-15,0-21 0</inkml:trace>
  <inkml:trace contextRef="#ctx0" brushRef="#br0" timeOffset="51656.3">3895 3112 0,'0'0'15,"0"-22"-15,0 1 0,0 0 16,0 0-1,0 0-15,21 21 0,0 0 16,0 0-16,0 0 0,0 0 16,22 0-16,-22 0 0,0 0 0,21 21 15,-20-21-15,-1 21 0,0 0 16,0 0-16,0 1 0,-21-1 16,0 0-16,0 21 0,0-21 0,0 1 15,-21-1-15,0 0 0,0 0 16,-22 0-16,22 0 0,-21-21 0,21 22 15,-22-1-15,22-21 0,0 0 16,0 21-16,0-21 0,0 0 16,21-21-16,0 0 15</inkml:trace>
  <inkml:trace contextRef="#ctx0" brushRef="#br0" timeOffset="52704.7">4889 2794 0,'0'21'16,"0"0"0,0 1-16,0 20 0,0-21 15,0 21-15,-21 1 0,21-1 0,0 0 16,-21 1-16,21-1 0,-21 0 15,0 22-15,0-22 0,-1 1 0,1-1 16,0 0-16,0-21 0,0 22 16,21-22-16,-21 0 0,-1 0 0,22 0 15,-21-21-15,0 0 32,21-21-32,0 0 15,-21-21-15,21 21 0,0-22 0,0 1 16,0 21-16,0-22 0,0 1 15,0 21-15,21-21 0,0 20 16,0 1-16,-21 0 0,0 0 16,22 21-16,-1 0 15,0 0-15,-21 21 16,0 0-16,21 0 0,-21 1 16,21-1-16,-21 0 0,0 21 0,0-21 15,21 1-15,1 20 0,-22-21 16,21 0-16,0 0 0,-21 1 0,21-1 15,0 0-15,0-21 0,1 21 0,20-21 16,-21 0-16,0 0 0,22 0 16,-22 0-16,21 0 0,-21 0 15,0 0-15,22-21 0,-22 21 16,21-21-16,-21-22 0,1 22 0,-1-21 16,0 0-16,0-1 0,0 1 0,0 0 15,1-1-15,-22-20 0,0 20 16,0 1-16,0 0 0,0-22 0,0 22 15,0 0-15,-22 20 0,1-20 16,0 21-16,0-21 0,-21 20 0,20 22 16,-20 0-16,0 0 0,-1 0 15,1 0-15,0 0 0,-1 22 0,1-22 16,0 42-16,-1-21 16,1 0-16,21 22 0,0-22 0,0 21 15,-1-21-15,22 22 0,0-1 16,0-21-16,0 21 0,0 1 0,0-22 15,22 21-15,-1-21 0,0 22 16,21-22-16,-21 0 0,22 0 0,-1-21 16,-21 21-16,22-21 0,-1 0 0,0 0 15,1 0-15,-22 0 0,21 0 16,0 0-16,-20 0 0,20 0 0,-21-21 16,21 0-16,-20 21 0,-1-21 15,21 0-15</inkml:trace>
  <inkml:trace contextRef="#ctx0" brushRef="#br0" timeOffset="53225.63">5778 3027 0,'0'0'16,"0"21"15,-21-21-31,21 21 0,0 0 16,-21 1-16,21-1 0,-21 0 0,21 0 15,-21 0-15,21 22 0,0-22 0,0 0 16,0 0-16,0 21 16,0-20-16,0-1 0,0 0 15,0 0-15,0 0 0,21-21 16,0 21-16,0-21 0,0 0 16,1 0-16,20 0 0,-21 0 0,0 0 15,0-21-15,22 0 0,-22 21 16,0-21-16,0 0 0,22 0 0,-22-22 15,0 22-15,-21-21 0,21 21 16,-21-22-16,21 1 0,-21 21 0,0-22 16,0 22-16,0 0 0,0 0 15,-21 0-15,0 0 0,0 21 0,0 0 16,-1 0-16,1 0 0,-21 0 16,21 0-16,0 0 0,-22 0 15,22 21-15,-21-21 0,21 21 0,-1 0 16,1 0-16,0 0 0,0 1 15,0-1-15,21 0 0,0 21 0,0-21 16,0 1-16,0 20 0,0-21 16,0 0-16,0 22 0,21-22 0,0 0 15,0 0-15,0-21 0,1 21 16,-1-21-16,0 0 0,0 21 0,0-21 16,22 0-16,-22 0 0,0 0 0,0 0 15,21-21-15,-20 0 16,-1 0-16,21 0 0,-21 0 0</inkml:trace>
  <inkml:trace contextRef="#ctx0" brushRef="#br0" timeOffset="54282.62">6477 3027 0,'0'21'31,"0"0"-31,-21 0 0,21 1 15,-21-1-15,21 0 0,0 0 0,0 0 16,-22 0-16,22 22 0,0-22 16,-21 0-16,21 0 0,0 0 15,0 1-15,0-1 0,0 0 0,0 0 16,0 0-16,21-21 16,1 0-16,-1 0 15,0 0-15,0 0 16,127-127-1,-127 106 1,1 0-16,-1 0 0,0-22 16,0 22-16,0 0 0,-21 0 15,21 0-15,1 21 16,-22-21-16,0 42 31,0 0-15,0 0-16,0 0 0,0 0 15,0 1-15,-22-1 0,22 0 16,0 0-16,0 0 0,0 22 0,0-22 16,0 0-16,0 0 15,0 0-15,22-21 0,-1 0 0,0 21 16,0-21-16,21 0 16,-20 0-16,-1 0 0,0 0 0,0-21 15,0 0-15,0 21 0,-21-21 0,0 0 16,22 0-16,-22-1 15,0 1-15,0-21 0,0 21 0,0 0 16,0-22-16,0 22 0,0 0 16,0-21-16,-22 20 0,22 1 0,0 0 15,-21 21-15,21-21 0,-21 21 16,21-21-16,0 0 16,21-1-1,0 22-15,1 0 0,-1 0 16,0 0-16,0-21 0,0 21 0,0 0 15,1 0-15,-1 0 0,0 0 16,0 0-16,0 0 0,0 21 0,1 1 16,-1-1-16,0 0 15,-21 0-15,21 0 16,0 0-16,-21 1 0,0-1 0,0 0 16,21-21-16,-21 42 0,22 1 15,-22-22-15,0 0 16,0 0-16,0 0 0,0 0 0,0 1 15,0-1-15,0 0 16,0-42 31,0 0-47,0-1 0,0 1 16,0 0-16,0 0 0,0 0 15,0-22-15,0 22 0,21-21 0,0 21 16,0-22-16,0 1 0,0 21 15,1 0-15,-1-22 0,0 22 0,21 0 16,1 0-16,-1 21 0,0-21 16,1 21-16,-22 0 0,21 0 0,0 0 15,1 21-15,-22-21 0,0 21 0,21 0 16,-42 22-16,22-22 0,-22 0 16,0 21-16,0-21 0,0 1 0,0 20 15,0-21-15,0 21 0,0-20 16,0-1-16,0 0 0,-22 0 0,22 0 15,0 0-15,0 1 0,0-1 16</inkml:trace>
  <inkml:trace contextRef="#ctx0" brushRef="#br0" timeOffset="55028.06">8932 3112 0,'-21'0'0,"42"0"0,-63 0 15,21 0 1,42 0 15,0 0-31,0 0 0,22 0 16,-1 0-16,0 0 0,1 0 0,20 0 15,1 0-15,-1 0 16,1 0-16,20 0 0,1 0 0,21 0 16,-22 0-16,22 0 0,0 0 15,-21 0-15,21 0 0,-22 0 0,-20-22 16,20 22-16,-20 0 0,-22 0 0,22 0 16,-22-21-16,0 21 0,1 0 15,-22 0-15,0 0 0,0 0 0,0-21 16,-21 0 15,-21 21-31,0 0 16,0 0-16,0 0 0,0 0 15</inkml:trace>
  <inkml:trace contextRef="#ctx0" brushRef="#br0" timeOffset="55560.12">10329 2815 0,'0'0'15,"-21"0"-15,0 0 0,0 0 16,21 21-1,0 1 1,0-1-16,21 0 16,0-21-16,0 21 0,0-21 15,1 21-15,20 0 0,-21-21 0,21 22 16,-20-22-16,20 21 0,0-21 0,-21 0 16,22 0-16,-22 21 0,21-21 15,-21 0-15,1 0 0,20 0 0,-21 0 16,0 0-16,0 0 15,1 0-15,-44 0 32,1 0-17,-21 0-15,21 0 0,0 21 0,-22-21 16,1 21-16,21 0 0,-22 1 0,1-1 16,0 0-16,-1 0 0,22 0 15,-21 22-15,0-22 0,20 0 0,-20 21 16,21-21-16,0 1 0,-22 20 15,22-21-15,0 0 0,0 0 0,0 1 16,21-1-16,-21-21 0,21 21 16,-22 0-16,1-21 0,21 21 15</inkml:trace>
  <inkml:trace contextRef="#ctx0" brushRef="#br0" timeOffset="60488.61">11980 2752 0,'0'0'0,"21"0"16,-21 21-16,22-21 15,-22 21-15,21-21 16,0 0-16,0 0 16,0 0-16,0 0 0,1 0 0,20-21 15,-21 21-15,21-21 0,1 21 16,-22-21-16,21-1 0,-21 22 16,1-21-16,20 0 0,-21 0 0,0 21 15,-21-21-15,0 0 0,0-1 16,0 1-16,0 0 0,0 0 15,-21 21-15,-21 0 16,21 0-16,-1 0 0,-20 0 0,21 0 16,-21 21-16,-1-21 0,1 21 15,21 0-15,-22 1 0,1-1 0,21 0 16,0 0-16,0 0 0,-1 0 16,22 1-16,-21 20 0,21-21 0,0 0 15,0 0-15,0 1 0,21-1 16,1 0-16,-1 0 0,0 0 15,0-21-15,0 21 0,0 1 0,22-1 16,-22 0-16,21 0 0,-21 0 16,1 0-16,20 1 0,-21-1 0,0 0 15,0 0-15,-21 0 0,0 0 16,0 1-16,0-1 0,0 0 0,-21 0 16,0 0-16,-21 0 15,21-21-15,-22 22 0,-20-22 0,20 0 16,1 0-16,0 0 0,-22 0 0,22 0 15,0 0-15,-1 0 16,22 0-16,-21-22 0,21 1 0,-1 0 16,-20 0-16,21 0 0,21 0 15,-21-1-15,21 1 0,-21-21 0,21 21 16,0 0-16,0-1 0,0 1 16,21 0-1,0 21-15,0 0 0,21 0 16,-20 0-16,20-21 0,-21 21 15,21 0-15,1 0 0</inkml:trace>
  <inkml:trace contextRef="#ctx0" brushRef="#br0" timeOffset="60884.84">12509 3154 0,'0'0'15,"22"0"-15,-1 0 0,0 0 16,0 0-16,0-21 16,0 0-16,1 21 0,-1-22 15,0 1-15,0 0 0,0 0 16,-21 0-16,0 0 16,0-1-16,0 1 0,0 0 0,0 0 15,-21 21-15,0 0 16,0 0-16,0 0 15,-1 0-15,1 21 0,0 0 0,0 0 16,0-21-16,0 22 0,-1 20 16,1-21-16,0 0 0,0 0 0,21 22 15,-21-22-15,21 0 0,0 21 0,0-20 16,0-1-16,0 0 0,0 21 16,21-21-16,0-21 0,0 22 0,0-1 15,1-21-15,-1 0 0,0 21 16,21-21-16,-21 0 0,1 0 0,20 0 15,-21 0-15,21-21 0,-20 0 16,20 21-16,-21-43 0,21 22 0</inkml:trace>
  <inkml:trace contextRef="#ctx0" brushRef="#br0" timeOffset="61180.67">13271 2392 0,'0'0'0,"0"21"16,0 0-16,0 0 0,-21 22 15,21-1-15,-21 0 0,0 1 0,21-1 16,0 22-16,0-22 0,-21 21 16,21-20-16,-21-1 0,21 22 15,-22-22-15,22 0 0,0 1 0,0-1 16,0 0-16,0-21 0,0 22 15,0-22-15,0 0 0,0 0 0,0 0 16,22-21 0,-1 0-16,0 0 15,-21-21-15,21 0 0,0 0 16,-21 0-16,21 0 0,1-22 0</inkml:trace>
  <inkml:trace contextRef="#ctx0" brushRef="#br0" timeOffset="61568.89">13398 3027 0,'22'42'16,"-1"-42"-16,0 0 16,0 0-16,0 0 0,0 0 15,1 0-15,-1-21 16,0 21-16,-21-21 0,21 21 15,-21-21-15,21 0 0,-21-1 16,0 1 0,-21 21-1,0 0-15,0 0 0,0 0 16,-1 0-16,1 21 0,0 1 16,0-22-16,0 21 0,0 0 15,21 0-15,0 0 0,-22 22 0,22-22 16,0 0-16,0 21 0,0-21 0,0 1 15,0-1-15,0 0 0,0 0 16,0 0-16,22 0 0,-1 1 16,0-22-16,0 0 0,0 0 15,0 0-15,1 0 0,-1 0 0,0 0 16,0 0-16,0 0 0,0-22 16,1 1-16,-1 0 0</inkml:trace>
  <inkml:trace contextRef="#ctx0" brushRef="#br0" timeOffset="62092.19">14076 2942 0,'0'-21'31,"-21"42"-15,-1-21-16,1 21 0,21 1 0,-21-1 15,21 0-15,-21 0 0,21 21 0,0-20 16,-21 20-16,21-21 15,-21 0-15,21 22 0,0-22 0,0 0 16,0 21-16,0-21 0,0 1 16,0-1-16,21 0 0,0-21 15,0 0-15,0 0 0,22 0 16,-22 0-16,0-21 0,21 0 16,1-1-16,-22 1 0,21 0 0,0 0 15,-20-21-15,20-1 0,-21 22 16,21-21-16,-20-1 0,-1 1 0,0 0 15,0-1-15,0 1 0,0-21 0,1 20 16,-22 1-16,0 0 0,21 20 16,-21-20-16,21 21 0,-21 0 15,0 0-15,0 42 32,0 0-32,-21 21 15,0-21-15,21 22 0,0-1 0,-22 0 16,1 1-16,0-1 0,21 0 0,-21 1 15,21-1-15,0 0 0,0 1 16,-21-1-16,21 0 0,0-20 0,0 20 16,0-21-16,0 0 0,0 0 15,0 1-15,21-1 0,0-21 16,0 0-16,0 0 0,1 0 0,-1 0 16,0 0-16,0 0 0,21-21 15,-20-1-15,-1 1 0,0 0 0,0 0 16,0-21-16</inkml:trace>
  <inkml:trace contextRef="#ctx0" brushRef="#br0" timeOffset="62297.07">14541 2963 0,'-21'22'0,"42"-44"0,-42 65 31,42-43-15,1 0-16,-1 0 0,0 0 16,0 0-16,0 0 0,0 0 15,22-21-15,-22 21 0,0-22 0,0 22 16,22-21-16</inkml:trace>
  <inkml:trace contextRef="#ctx0" brushRef="#br0" timeOffset="62836.77">16362 2879 0,'0'0'0,"0"-21"0,0-22 32,-21 22-32,-1 21 0,1 0 0,-21 0 15,21 0-15,-22 0 0,1 0 16,0 0-16,-1 21 0,22-21 16,-21 21-16,0-21 0,20 22 0,1-1 15,0 0-15,0-21 0,21 21 16,-21 0-16,21 0 0,0 1 15,0-1-15,21 0 0,0-21 16,0 21-16,0 0 0,22-21 16,-22 21-16,21 1 0,1-22 0,-22 21 15,21 0-15,-21-21 0,22 21 16,-22 0-16,21-21 0,-21 21 0,-21 1 16,0-1-16,0 0 15,-21 0-15,0-21 16,-21 0-16,20 21 0,-41-21 15,21 0-15,-1 0 0,1 0 16,0 0-16,-1 0 0,1 0 0,0 0 16,-1 0-16,22 0 0,0 0 15,0 0-15,0 0 0,-1 0 0,22-21 16,-21 21-16,21-21 0,0 0 16,21 21-16,1-21 15,-1-1-15,0 22 0,0-21 0</inkml:trace>
  <inkml:trace contextRef="#ctx0" brushRef="#br0" timeOffset="63124.71">16785 3006 0,'21'0'16,"0"0"-16,1 0 15,-1 0-15,0 0 16,0 0-16,0 0 0,0 0 16,1 0-16,-1 0 15,0 0-15,0 0 16,-42 0 15</inkml:trace>
  <inkml:trace contextRef="#ctx0" brushRef="#br0" timeOffset="63292.63">16785 3175 0,'0'0'0,"0"21"0,21-21 16,0 0-1,1 0 1,-1 0-16,0 0 0,0 0 16,0 0-16,0-21 0,1 0 15,-1 21 1</inkml:trace>
  <inkml:trace contextRef="#ctx0" brushRef="#br0" timeOffset="64185.54">17716 3048 0,'0'0'0,"0"-21"0,-21 21 0,21-42 31,0 20-31,0 1 16,0 0-16,0 0 15,0 0-15,0 0 16,0-1-16,21 1 0,-21 0 0,22 21 16,-1-21-16,0 21 0,0 0 15,0 0-15,0 0 0,1 0 16,-1 0-16,-21 21 0,21 0 16,0 0-16,-21 1 0,21-1 0,-21 21 15,0-21-15,21 22 0,-21-22 0,0 21 16,0-21-16,0 22 0,0-22 15,0 0-15,0 0 0,0 21 0,0-20 16,0-1 0,0 0-16,-21-21 0,21 21 15,-21-21 1,0-21-16,21 0 16,0 0-16,0-22 15,0 22-15,0 0 0,0-21 0,0 20 16,0-20-16,21 21 0,0-21 15,0 20-15,1-20 0,-1 21 0,21-21 16,-21 20-16,22 1 0,-1 0 16,21 21-16,-20 0 0,20 0 15,-20 0-15,20 0 0,-21 0 0,1 21 16,-1 0-16,0 1 0,1-1 0,-22 21 16,0-21-16,-21 22 0,0-22 15,0 21-15,0-21 0,0 22 16,0-22-16,-21 0 0,21 21 0,-21-21 15,0 1-15,-1-22 0,22 21 16,0 0-16,-21-21 0,0 0 16,21-21 15,21 0-31,0-1 0,-21 1 16</inkml:trace>
  <inkml:trace contextRef="#ctx0" brushRef="#br0" timeOffset="64560.32">18838 2985 0,'21'0'0,"43"0"32,-43-22-32,0 22 0,0-21 0,1 21 15,-1-21-15,0 0 0,0 21 16,0-21-16,-21 0 0,21-1 15,-21 1-15,0 0 16,0 0-16,-21 21 16,0 0-16,0 0 0,0 0 15,0 0-15,-1 21 0,1 0 16,-21 0-16,21 1 0,0-1 0,-1 0 16,1 21-16,0-21 0,0 1 15,21-1-15,0 21 0,0-21 0,0 0 16,0 1-16,0-1 0,0 0 15,21 0-15,0 0 0,0-21 16,1 21-16,-1-21 0,0 0 16,0 0-16,0 0 0,22 0 0,-22 0 15,0 0-15,21 0 16,-21 0-16,1-21 0,20 0 0,-21 0 16,0 21-16</inkml:trace>
  <inkml:trace contextRef="#ctx0" brushRef="#br0" timeOffset="65149.98">19473 2794 0,'0'0'0,"21"0"0,-21 21 47,0 22-47,0-22 0,-21 0 0,21 0 16,-21 21-16,21-20 0,-21 20 0,21-21 15,0 0-15,0 0 16,0 22-16,0-22 0,0 0 0,-21 0 15,21 0-15,0 1 16,21-22 15,0-22-31,0 1 0,0 0 16,1 0-16,-1 0 0,-21 0 16,42-1-16,-21 1 0,0 0 0,1-21 15,-1 21-15,0-1 0,0 1 16,0 0-16,0 21 0,-21-21 15,22 21-15,-22 21 16,0 0 0,0 0-16,0 1 0,0-1 0,0 21 15,0-21-15,0 0 0,0 1 16,0-1-16,0 0 0,21 0 0,-21 0 16,21 0-16,-21 1 0,21-1 15,0-21-15,0 21 0,1-21 16,-1 0-16,0 0 0,0 0 15,0 0-15,0-21 0,1 21 0,20-21 16,-21-1-16,0 1 0,0-21 16,1 21-16,-1 0 0,0-22 0,-21 1 15,0 0-15,0 20 0,0-20 16,0 0-16,0-1 0,0 22 16,0-21-16,0 21 0,0 0 0,-21-1 15,0 22-15,-1 0 16,1 0-1,0 0-15,0 22 16,21-1-16</inkml:trace>
  <inkml:trace contextRef="#ctx0" brushRef="#br0" timeOffset="65877.14">21569 2709 0,'0'0'16,"21"0"-16,21 0 0,-21-21 15,1 21-15,-1-21 0,0 21 0,0-21 16,0 21-16,-21-21 0,21 21 15,-21-21-15,0-1 0,0 1 0,0 0 16,0 0-16,-21 0 16,0 0-16,-21-1 0,21 1 0,-22 21 15,1 0-15,0-21 0,-1 21 16,1 0-16,0 0 0,-1 0 16,1 21-16,21 0 0,-22 1 15,22-1-15,0 0 0,0 0 0,0 0 16,21 0-16,-21 22 0,21-22 15,0 0-15,0 0 0,0 22 0,0-22 16,21 0-16,0 0 0,21 21 16,-21-20-16,22-1 0,-22 0 0,21 0 15,1 0-15,-1 22 0,0-22 0,1 0 16,-1 0-16,0 0 0,1 0 16,-22 1-16,0-1 0,-21 0 0,0 0 15,0 0-15,0 0 0,0 1 16,-21-1-16,0 0 0,-22-21 15,22 0-15,-21 21 0,-1-21 0,-20 0 16,21 0-16,-1 0 0,1 0 16,0-21-16,20 0 0,-20 21 0,21-21 15,0-1-15,0 1 0,-1 0 16,1 0-16,21 0 0,-21 0 0,21-1 16,0 1-16,0 0 15,0 0-15,0 0 16,21 21-1,0 0-15,1 0 0,-1 0 0,21 0 16,-21 0-16</inkml:trace>
  <inkml:trace contextRef="#ctx0" brushRef="#br0" timeOffset="66261">21865 3027 0,'0'0'0,"85"0"32,-64 0-32,0-21 0,0 21 15,0-21-15,1 21 0,-1-22 16,0 1-16,0 21 0,-21-21 16,0 0-16,0 0 0,0 0 15,0-1-15,0 1 0,-21 0 16,0 21-1,0 0-15,-1 0 0,1 21 0,0-21 16,-21 21-16,21 22 0,-1-22 16,-20 0-16,21 21 0,0-20 0,0-1 15,-1 21-15,22-21 0,0 22 16,0-22-16,0 0 0,0 0 0,0 0 16,0 0-16,22 1 0,-1-1 0,0 0 15,0-21-15,21 0 0,-20 0 16,-1 0-16,0 0 0,21 0 15,-21 0-15,1 0 0,20-21 16,-21 0-16,0-1 0,0 1 0,22 0 16</inkml:trace>
  <inkml:trace contextRef="#ctx0" brushRef="#br0" timeOffset="66540.84">22542 2328 0,'-42'22'32,"42"20"-32,-21 0 0,21 1 0,-21-1 15,0 21-15,21 1 0,-22-1 0,22-20 16,-21 20-16,21 1 0,-21-22 16,0 0-16,21 1 0,0-1 0,0 0 15,-21 1-15,21-22 0,0 21 16,-21-21-16,21 1 0,0-1 0,0 0 15,0 0 1,21-21 0,0-21-16,0 21 0,-21-21 0,21 0 15,0-1-15,1 1 0</inkml:trace>
  <inkml:trace contextRef="#ctx0" brushRef="#br0" timeOffset="66896.64">22585 3090 0,'21'0'31,"0"0"-31,0 0 16,0 0-16,1 0 15,-1 0-15,0 0 0,0 0 0,0 0 16,0-21-16,1 21 0,-1 0 16,0-21-16,-21 0 0,21 21 0,-21-21 15,21 21-15,-21-21 0,0-1 16,0 1-1,-21 21-15,0 0 0,0 0 16,0 0-16,-1 0 0,1 21 16,0 1-16,0-1 0,0-21 0,0 21 15,-1 0-15,1 0 0,0 22 16,0-22-16,21 0 0,-21 0 0,21 0 16,0 0-16,0 1 0,0-1 15,0 0-15,0 0 0,21-21 16,0 0-16,0 0 0,0 0 0,1 0 15,-1 0-15,21 0 16,-21 0-16,0 0 0,22-21 0,-1 0 16,22 0-16</inkml:trace>
  <inkml:trace contextRef="#ctx0" brushRef="#br0" timeOffset="67148.49">23304 2900 0,'0'0'15,"-21"0"1,0 0-16,0 21 0,0 0 16,21 0-16,-21-21 0,-1 22 0,1-1 15,0 0-15,21 0 16,0 21-16,-21-20 0,21-1 0,-21 0 16,21 0-16,0 0 0,0 0 0,0 1 15,0-1-15,0 0 0,21 0 16,0-21-16,0 21 0,0-21 15,1 0-15,-1 0 0,0 0 16,21 0-16,-21-21 0,1 0 0,20 0 16,-21 0-16,0-1 0</inkml:trace>
  <inkml:trace contextRef="#ctx0" brushRef="#br0" timeOffset="67444">23812 2328 0,'-21'0'15,"0"22"-15,0-1 0,0 0 0,0 21 16,21 1-16,-22-1 0,1 0 0,0 22 16,21-22-16,-21 22 0,21-22 0,-21 0 15,0 22-15,21-22 0,0 0 16,0-20-16,0 20 0,0 0 0,0-21 15,0 22-15,0-22 0,0 0 16,0 0-16,0 0 0,21 1 16,0-22-16,0 0 0,0 21 15,0-21-15,22 0 0,-22 0 0,0 0 16,21-21-16,-20-1 0,20 1 16,-21 0-16,0 0 0,22 0 0</inkml:trace>
  <inkml:trace contextRef="#ctx0" brushRef="#br0" timeOffset="67637.07">23580 2815 0,'0'0'0,"-22"0"16,44 0 15,-1 0-31,0 0 0,0 0 0,21 0 15,1 0-15,-22 0 0,21-21 16,1 0-16,-1 21 0,0-21 0,1 0 16</inkml:trace>
  <inkml:trace contextRef="#ctx0" brushRef="#br0" timeOffset="68000.86">24765 2053 0,'-106'0'31,"85"21"-31,0 1 15,-22-1-15,22 0 0,0 21 0,-21 1 16,21-1-16,-22 21 0,22 1 16,0-1-16,-21 1 0,20-1 15,1 1-15,-21-1 0,42 1 16,-21-1-16,21-20 0,0 20 0,0-20 16,0-1-16,0 0 0,0 1 15,21-1-15,0 0 0,0-21 0,0 22 16,1-22-16,20 0 0,0-21 0,-21 0 15,22 0-15,-1 0 0,0 0 16,1 0-16</inkml:trace>
  <inkml:trace contextRef="#ctx0" brushRef="#br0" timeOffset="68412.77">24786 2286 0,'0'21'16,"-21"-21"-16,21 21 0,0 1 15,0-1 1,0 0-16,21-21 62,0-21-62</inkml:trace>
  <inkml:trace contextRef="#ctx0" brushRef="#br0" timeOffset="68552.69">24913 2265 0,'0'0'0,"0"21"15,0 0 1,0 0-16,0 1 16,-21-1-16,21 0 15,-21-21-15,21 21 16</inkml:trace>
  <inkml:trace contextRef="#ctx0" brushRef="#br0" timeOffset="69360.75">25231 2879 0,'0'0'16,"0"-21"-16,0-1 0,0 1 15,0 0 1,-22 21-16,1 0 16,0 0-16,0 0 0,0 0 0,0 21 15,-22-21-15,22 21 0,0 1 16,0-22-16,0 21 0,-1 0 0,1-21 15,0 21-15,0 0 0,21 0 16,0 1 0,21-22-1,0 0-15,0 0 0,1 0 16,-1 0-16,0 0 0,0 0 0,0 0 16,0 0-16,1 0 0,-1 0 15,0-22-15,0 1 0,0 0 16,0 0-16,-21 0 15,22 0-15,-22-1 0,21 22 16,-21 22 15,0-1-31,-21 0 0,21 0 16,0 0-16,0 0 16,0 1-16,21-22 15,0 0 1,0 0-16,0 0 0,0 0 15,22 0-15</inkml:trace>
  <inkml:trace contextRef="#ctx0" brushRef="#br0" timeOffset="69840.88">25739 2794 0,'0'0'0,"-22"0"16,1 0-16,0 0 0,0 0 15,0 0-15,0 0 0,-1 0 0,1 0 16,0 0-16,0 21 0,0 0 0,0 1 16,-1-22-16,1 21 0,0 0 15,21 0-15,0 0 0,0 0 16,0 1 0,21-1-16,0-21 15,1 0-15,-1 0 16,0 0-16,21 0 0,-21 0 15,1 0-15,-1-21 0,0-1 16,0 22-16,0-21 0,0 0 0,1-21 16,-1 21-16,0-1 0,0-20 0,0 21 15,0-21-15,1-1 0,-22 22 16,0-21-16,21 21 0,-21-22 16,0 22-16,0 0 0,-21 42 31,-1 0-31,1 0 15,21 22-15,-21-22 0,0 21 0,21-21 16,0 1-16,-21 20 0,21-21 16,0 21-16,-21-20 0,21-1 0,0 0 15,0 0-15,0 0 16,0 0-16,21-21 0,0 0 16,0 22-16,0-22 0,0 0 15,22 0-15,-22 0 0,0 0 16</inkml:trace>
  <inkml:trace contextRef="#ctx0" brushRef="#br0" timeOffset="70312.61">26352 2731 0,'0'0'0,"-21"0"16,0 0-1,0 0-15,0 21 0,0-21 16,-1 21-16,1 0 0,0 0 0,0 0 16,0-21-16,0 22 0,-1-1 15,1 0-15,21 0 0,-21-21 0,21 21 16,0 0 0,21-21-1,0 0-15,1 0 16,-1 0-16,0 0 15,0-21-15,0 21 0,0-21 0,1 0 16,-1 0-16,0 0 0,0-1 16,0-20-16,0 21 0,1-21 0,-1-1 15,0 1-15,-21 0 0,0-1 16,21 1-16,-21 0 0,21 20 0,-21 1 16,0 0-16,0 0 0,0 42 31,-21 21-31,21-20 15,-21 20-15,21-21 0,0 21 16,-21 1-16,21-1 0,-21 0 16,21-20-16,0 20 0,0-21 0,0 21 15,0-20-15,0-1 0,0 0 16,0 0-16,21-21 16</inkml:trace>
  <inkml:trace contextRef="#ctx0" brushRef="#br0" timeOffset="73164.75">26628 2667 0,'0'-21'46,"21"21"-30,0 0 0,0 0-16,0 0 0,0 0 15,1 0-15,-1 21 16,-21 0-16,0 0 0,21 1 0,-21-1 16,21 0-16,-21 0 0,0 0 15,0 0-15,0 1 0,0-1 0,0 0 16,0 0-16,0 0 0,-21-21 15,0 0 1,21-21 15,0 0-31,0 0 16,0 0 0,0-1-16,0 1 0,0 0 0,0 0 15,0 0-15,0 0 0,0-1 16,21 1-16,0 21 0,-21-21 0,21 0 15,0 21-15,1 0 0,-22-21 16,21 21-16,0 0 0,0 0 0,0 0 16,0 0-16,1 0 0,-1 0 15,0 0-15,0 21 0</inkml:trace>
  <inkml:trace contextRef="#ctx0" brushRef="#br0" timeOffset="74108.22">27114 2794 0,'22'0'16,"-1"0"0,0 0-16,0 0 0,0-21 15,0 0-15,1 0 16,-1-1-16,-21 1 0,21 0 16,-21 0-16,21 21 0,-21-21 15,0 0-15,0-1 16,-21 22-1,0 0-15,0 0 0,-1 22 16,1-1-16,0 0 0,0 0 16,0 0-16,21 0 0,-21 1 0,21-1 15,-22 0-15,22 0 0,-21 0 16,21 0-16,0 1 0,0-1 0,0 0 16,21-21-1,1 21-15,-1-21 0,0 0 0,0 0 16,0 0-16,0 0 0,22 0 15,-22 0-15,0 0 0,0-21 0,22 21 16,-22-21-16,0 0 0,21-1 16,-21 1-16,1 0 0,-1 0 0,0 0 15,-21 0-15,21-22 0,-21 22 16,21 0-16,-21 0 0,0 0 16,0-1-16,-21 22 15,0 0 1,21 22-16,0-1 0,0 0 15,0 0-15,0 0 0,0 0 16,0 1-16,0-1 0,0 0 16,0 0-16,0 0 0,0 0 0,0 1 15,0-1-15,0 0 16,-21-21 31,21-21-32,-21 21-15,-1-21 16,1 21-16,21 21 47,21-21-31,1 21-16,-1-21 15,0 0-15,0 0 16,0 0-16,0 0 0,1 0 0,-1 0 15,0-21-15,21 21 16,-21-21-16,22-1 0,-22 1 0,21 0 16,-21 0-16,22 0 0,-22 0 15,0-22-15,0 22 0,0-21 0,-21 21 16,0-1-16,0 1 0,0 0 16,0 0-16,-21 21 0,0 0 15,0 0-15,0 0 0,21 21 16,-21 0-16,21 0 0,0 1 15,0 20-15,0-21 0,0 0 16,0 22-16,0-22 0,0 0 0,0 0 16,0 0-16,0 0 0,0 1 15,0-1-15,-22 0 16,1-21-16,0 0 16,0 0-16,0 21 0,0-21 0,-1 0 15,1 0 1,21-21-16,0 0 0,21 0 15</inkml:trace>
  <inkml:trace contextRef="#ctx0" brushRef="#br0" timeOffset="74836.8">28406 2498 0,'0'21'31,"-22"0"-31,1 0 16,21 0-16,0 1 0,-21-1 0,0-21 15,21 21-15,0 0 0,0 0 16,0 0-16,0 1 0,21-1 16,0-21-1,0 0-15,1 0 0,-1 0 16,0 0-16,0-21 15,-21-1-15,0 1 16,0 0-16,0 0 0,0 0 16,0-22-16,0 22 0,0 0 0,-21 0 15,21-21-15,0 20 0,-21 22 16,21-21-16,0 0 0,0 0 16,0 0-16,21 21 15,0 0-15,0-21 16,0 21-16,1 0 0,-1 0 15,0 0-15,0 0 0,0 0 16,0 0-16,1 0 0,-1 0 16,-21 21-16,0 0 15,0 0-15,0 21 0,0-20 16,0-1-16,0 21 16,0-21-16,-21 22 0,-1-1 0,22 0 15,-21 1-15,21-1 0,-21 0 16,21 22-16,-21-22 0,21 22 0,0-22 15,-21 21-15,0 1 0,21-1 16,-22 1-16,22-1 0,0 1 0,0-1 16,0-20-16,0 20 0,0-20 0,0 20 15,0-21-15,0 1 0,0-22 16,0 21-16,0-21 0,0 1 0,0-1 16,0 0-16,0 0 0,0-42 46,0 0-46,0 0 0,0-22 16,0 22-16,0-21 0,22-1 0,-22 1 16,0 0-16,21-1 0,-21-20 15,0-1-15,0 1 0,0-1 0,0 1 16,21-1-16,-21 22 0,0-21 16,0 20-16,21 1 0,-21 0 0,0-1 15,21 22-15,0-21 0</inkml:trace>
  <inkml:trace contextRef="#ctx0" brushRef="#br0" timeOffset="75396.48">29570 2582 0,'0'0'0,"0"-21"0,0 0 16,0 0-16,0 0 0,0 0 16,0-1-16,-21 1 15,-1 21-15,1 0 0,0 0 16,0 0-16,-21 21 0,20 1 16,1-1-16,-21 0 0,21 0 15,0 21-15,-22-20 0,22-1 16,0 21-16,21-21 0,0 22 0,-21-22 15,21 0-15,0 0 0,0 0 16,0 0-16,0 1 0,21-22 0,0 21 16,0-21-16,0 0 0,1 0 15,-1 0-15,0 0 0,21 0 0,-21 0 16,22-21-16,-22-1 0,0 1 16,21 0-16,-20 0 0,-1-21 15,0-1-15,21 1 0,-21 21 0,1-22 16,-1-20-16,-21 42 0,21-22 15,-21 1-15,0 0 0,0 21 16,0-1-16,0 1 0,0 0 0,0 0 16,-21 21-16,0 0 15,-1 0-15,1 21 16,21 0-16,0 0 0,-21 1 16,21-1-16,0 21 0,0-21 0,0 22 15,0-1-15,0 0 0,0-21 16,0 22-16,0-1 0,0-21 0,0 0 15,21 22-15,0-22 16,1-21-16,-1 21 0,0 0 0,0-21 16,0 0-16,22 0 0</inkml:trace>
  <inkml:trace contextRef="#ctx0" brushRef="#br0" timeOffset="75920.17">30395 2455 0,'0'-21'0,"0"42"0,0-63 0,0 21 16,-21 21 0,0 0-16,0 0 0,0 0 15,-1 21-15,1-21 0,0 21 16,-21 0-16,21 1 0,-1-1 16,1 0-16,0 0 0,0 0 0,0 0 15,0 22-15,-1-22 0,22 0 16,0 0-16,0 0 0,0 1 15,0-1-15,0 0 0,0 0 16,22-21-16,-1 0 16,0 0-16,0 0 0,0 0 0,0 0 15,22 0-15,-22 0 0,0-21 16,0 0-16,0 0 0,22-1 0,-22 1 16,0-21-16,21 21 0,-20-22 15,-1 1-15,21 0 0,-21 21 16,0-22-16,1 1 0,-22 21 15,0-22-15,21 22 0,-21-21 0,0 21 16,0 0-16,0-1 16,-21 44 15,21-1-31,-22 0 0,22 0 16,-21 0-16,21 22 0,-21-1 15,21-21-15,0 21 0,0 1 0,0-1 16,0-21-16,0 22 0,0-1 15,0-21-15,0 0 0,0 22 16,0-22-16,21-21 0,0 21 16,-21 0-16,22-21 0,-1 0 0,0 0 15,0 0-15,0 0 16,22 0-16</inkml:trace>
  <inkml:trace contextRef="#ctx0" brushRef="#br0" timeOffset="76209">31178 2223 0,'0'0'16,"-21"0"-1,21 21 1,-21-21-16,21 21 0,0 0 16,-21 0-1</inkml:trace>
  <inkml:trace contextRef="#ctx0" brushRef="#br0" timeOffset="76420.89">31390 2223 0,'0'0'0,"-21"21"62,21 0-62,-21-21 0,21 21 0,-21-21 16,-1 21-16,22 0 16</inkml:trace>
  <inkml:trace contextRef="#ctx0" brushRef="#br0" timeOffset="76867.49">31538 1905 0,'0'0'0,"21"0"31,1 0-31,-1 0 16,0 0-16,0 21 0,0-21 16,0 21-16,1 1 0,20 20 0,-21-21 15,0 0-15,0 22 0,1-22 16,-1 0-16,-21 21 0,0-21 0,0 22 16,0-22-16,0 21 0,0 1 15,0-1-15,-21 0 0,-1 1 0,1-1 16,0 0-16,-21 1 15,-1-1-15,1 21 0,0-20 0,-1-22 16,1 21-16,0 1 0,-1-22 16,1 21-16,0-21 0,21 0 15,-22 1-15,1-1 0,21 0 0,0-21 16,-1 21-16,1-21 0,0 0 16,0 0-16,21 21 0,0-42 31,21 21-31,0-21 15,0 0-15</inkml:trace>
  <inkml:trace contextRef="#ctx0" brushRef="#br0" timeOffset="77130.34">32152 2477 0,'0'-22'31,"0"44"16,0-1-47,0 0 15,0 0 1</inkml:trace>
  <inkml:trace contextRef="#ctx0" brushRef="#br0" timeOffset="77373.2">32131 2815 0,'0'0'0,"-21"64"16,21-43 0,0 0-16,-21-21 0,21 21 15,0 0-15,-22-21 0,22 22 16,-21-1-16,21 0 0,-21 0 16,0 0-16,0-21 0,0 21 15,-1 1-15,-20-1 0,21 0 16,-21-21-16,20 21 0,-20 0 0,0 0 15,-1-21-15,-20 22 0,21-1 16</inkml:trace>
  <inkml:trace contextRef="#ctx0" brushRef="#br0" timeOffset="102248.79">12488 4297 0,'21'0'0,"1"0"78,-22-21-62,0 0 0,0-1-1,0 1 1,0 0-16,-22 21 31,1 0-31,0 0 0,0 0 16,0 0-16,0 0 15,-1 0-15,1 21 0,0 0 0,0 1 16,-21-22-16,20 21 0,1 0 16,0 0-16,0 0 0,0 0 0,21 1 15,-21-1-15,21 0 16,0 0-16,0 0 0,0 0 15,0 1-15,21-22 0,0 0 16,0 21-16,0 0 0,0-21 16,1 0-16,-1 21 0,21-21 0,-21 0 15,0 21-15,22-21 0,-22 0 16,0 21-16,0-21 0,22 0 16,-22 22-16,0-22 0,-21 21 0,21-21 15,-21 21-15,0 0 16,0 0-16,-21 0 15,0 1-15,-22-22 0,22 21 16,-21-21-16,21 0 0,-22 0 0,1 0 16,0 21-16,21-21 0,-22 0 0,1 0 15,21 0-15,0 0 0,-22 0 16,22-21-16,0 0 0,0 21 0,0 0 16,21-22-16,0 1 15,21 0 16,0 21-31,21 0 16,-21-21-16</inkml:trace>
  <inkml:trace contextRef="#ctx0" brushRef="#br0" timeOffset="102664.55">12785 4593 0,'0'-21'47,"21"21"-47,0-21 0,0 0 16,0 21-16,-21-21 0,0-1 16,21 22-16,1-21 0,-22 0 0,0 0 15,0 0-15,0 0 16,0-1-16,-22 22 0,1 0 15,0 0-15,0 0 0,0 0 16,0 0-16,-1 0 0,-20 22 0,21-1 16,0 0-16,0 0 0,-1 0 0,1 0 15,21 1-15,0-1 0,-21 0 16,21 0-16,0 0 0,0 0 0,0 1 16,0-1-16,0 0 0,0 0 15,0 0-15,21-21 0,-21 21 16,21 1-16,1-22 0,-1 21 0,0-21 15,0 0-15,21 0 0,-20 0 16,-1 0-16,21 0 0,-21 0 0,0 0 16,22-21-16,-22 21 0,21-22 15,-21 1-15,1 0 0,20 0 0</inkml:trace>
  <inkml:trace contextRef="#ctx0" brushRef="#br0" timeOffset="102936.4">13356 3937 0,'0'0'0,"0"21"31,0 0-31,-21 1 0,21 20 16,-21-21-16,21 21 0,0 22 0,0-22 16,0 1-16,0-1 0,0 21 15,-21-20-15,21-1 0,0 0 0,0-20 16,0 20-16,0 0 0,0-21 15,0 1-15,0-1 0,0 0 16,0 0-16,0 0 0,0 0 0,21-21 16,-21 22-16,21-22 15,0 0-15,0 0 0,0-22 16,1 1-16,-1 0 16,-21 0-16</inkml:trace>
  <inkml:trace contextRef="#ctx0" brushRef="#br0" timeOffset="103304.88">13568 4466 0,'21'0'16,"-21"21"-16,21-21 16,0 0-16,0 0 15,1 0-15,-1 0 16,0-21-16,-21 0 0,21 21 0,-21-21 15,21 21-15,-21-21 0,0 0 16,0-1-16,-21 22 31,0 0-31,0 22 16,0-1-16,-1-21 0,1 21 16,0 0-16,0 0 0,21 0 0,-21 1 15,21-1-15,-21 21 0,21-21 16,0 0-16,0 1 15,0-1-15,0 0 0,0 0 16,21 0-16,0-21 16,0 21-16,0-21 0,0 0 15,1 0-15,-1 0 0,0 0 0,0-21 16,21 0-16,-20 0 0</inkml:trace>
  <inkml:trace contextRef="#ctx0" brushRef="#br0" timeOffset="103816">14160 4403 0,'0'-21'0,"-21"21"15,0 0-15,0 21 16,0 0-16,0-21 0,21 21 16,-22 0-16,22 0 0,-21 1 0,21-1 15,-21 0-15,21 0 0,0 0 16,0 0-16,0 1 0,0-1 15,0 0-15,21-21 0,0 21 16,1 0-16,-1-21 16,0 0-16,0 0 0,0 0 15,0 0-15,1 0 0,-1 0 0,0 0 16,0 0-16,0-21 0,0 21 16,22-21-16,-22 0 0,0 0 15,0-1-15,0-20 0,1 21 16,-1-21-16,0-1 0,0 1 0,0 0 15,0-22-15,-21 22 0,22-22 0,-22 22 16,21 0-16,-21-1 0,0 1 16,0 21-16,0 0 0,0-1 0,0 1 15,0 42 1,-21-21-16,21 43 16,-22-22-16,22 21 0,-21 1 15,21-1-15,-21 21 0,0-20 0,21-1 16,-21 0-16,21 1 0,0-1 15,0-21-15,0 22 0,0-22 16,0 21-16,0-21 0,0 0 0,0 1 16,0-1-16,21-21 0,0 0 15,0 0-15,0 0 16,1 0-16,-1 0 0,0-21 0,0-1 16,0 22-16,0-21 0</inkml:trace>
  <inkml:trace contextRef="#ctx0" brushRef="#br0" timeOffset="103996.9">14478 4297 0,'0'0'0,"0"21"31,21-21-31,0 0 0,0 0 16,1 0-16,-1 0 15,0 0-15,0 0 0,0-21 0,0 21 16</inkml:trace>
  <inkml:trace contextRef="#ctx0" brushRef="#br0" timeOffset="104612.8">15388 4149 0,'0'0'0,"-21"-21"16,0 21-16,0-22 0,-1 1 16,1 21-16,0 0 0,0 0 15,21 21-15,-21 1 16,21-1-16,-21 0 0,21 21 15,0-21-15,0 22 0,0-22 0,-22 21 16,22 1-16,0-22 0,0 21 16,0-21-16,0 0 0,0 1 0,0 20 15,0-21-15,0 0 0,0 0 16,0 1-16,0-1 16,22-21 15,-1 0-31,-21-21 0,21-1 15,0 1-15</inkml:trace>
  <inkml:trace contextRef="#ctx0" brushRef="#br0" timeOffset="105136.5">15134 4149 0,'0'0'16,"-21"-21"-16,21-1 0,0 1 0,0 0 15,0 0-15,0 0 16,21 0-16,0 21 0,0 0 15,1 0-15,20 0 0,-21 0 16,0 0-16,22 0 0,-22 0 0,21 21 16,0-21-16,-20 42 0,20-21 15,-21 0-15,0 1 0,0 20 0,-21-21 16,0 21-16,0-20 0,0-1 16,-21 21-16,0-21 0,-21 0 0,21 1 15,-22-22-15,22 21 0,-21 0 0,-1-21 16,22 0-16,0 0 0,0 0 15,0 0-15,42 0 32,0 0-32,0-21 15,0 21-15,22 0 0,-22 0 16,21 0-16,-21 0 0,22 0 0,-22 0 16,21 21-16,1-21 0,-22 21 0,0 0 15,21-21-15,-21 21 0,1 1 16,-1-22-16,0 21 0,-21 0 0,0 0 15,0 0-15,0 0 16,-21 1-16,0-22 0,-22 21 0,22-21 16,-42 21-16,20-21 0,1 0 0,-22 0 15,22 0-15,0 0 16,-1 0-16,1 0 0,0 0 0,21 0 0,-22 0 16,22 0-16,0 0 0,21-21 15,-21 21-15,21-21 16,21-1-1,0 22-15,0-21 0,0 21 16,22-21-16,-1 0 0,0 21 0,22-21 16</inkml:trace>
  <inkml:trace contextRef="#ctx0" brushRef="#br0" timeOffset="105733.46">15896 4339 0,'0'0'0,"42"-21"31,-42 42-16,0 0-15,0 1 16,0-1-16,0 0 0,0 0 0,0 0 16,0 0-16,0 1 0,0-1 15,0 0-15,0 0 0,0 0 16,0 0-16,22-21 16,-1 0-16,0 0 15,0 0-15,0 0 0,0 0 0,1 0 16,20 0-16,-21-21 0,21 21 0,-20-21 15,-1 0-15,21 0 0,-21 0 16,0-1-16,1 1 0,-1 0 16,0-21-16,-21 21 0,0-1 15,21 1-15,-21 0 0,21 0 16,-21 42 0,0 0-1,0 0-15,0 1 0,0-1 0,0 21 16,0-21-16,-21 22 0,21-1 15,-21-21-15,21 21 0,-21 1 0,21 20 16,0-20-16,0 20 0,-21-21 16,21 22-16,-22-22 0,22 22 0,0-1 15,0-20-15,-21-1 0,0 21 0,0-20 16,21-1-16,0 0 16,-21 1-16,0-1 0,-1 0 0,22 1 15,0-22-15,-21 21 0,0-21 0,0 1 16,21-1-16,-21-21 15,0 0-15,-1-21 16,22-1-16,0-20 16,0 21-16,0-21 0,0-1 15,0 1-15,0-22 0,0 22 0,0-21 16,22 20-16,-1-20 0,0 20 0,-21 1 16,21 0-16,0-1 15,0 22-15,1-21 0,20 21 0,-21-22 16,0 22-16,22 0 0,-22 0 15,0 0-15</inkml:trace>
  <inkml:trace contextRef="#ctx0" brushRef="#br0" timeOffset="106052.32">16954 4085 0,'0'0'0,"-21"-21"0,21 0 15,-21 21-15,21 21 16,0 0-16,0 0 16,0 22-16,0-1 0,0 0 0,0 1 15,0-1-15,0 0 0,21 1 16,-21-1-16,21 0 0,-21 1 0,22-22 15,-22 21-15,0-21 0,0 1 16,0-1-16,21 0 0,-21 0 0,21-21 16,-21 21-16,21-21 15,0 0 1,0-21-16,-21 0 0,22 0 0</inkml:trace>
  <inkml:trace contextRef="#ctx0" brushRef="#br0" timeOffset="106268.46">17420 4043 0,'0'-21'0,"0"42"0,0-63 0,-21 63 31,0 0-31,0 0 0,-1 21 16,1-20-16,0 20 0,0 21 16,0-20-16,0-1 0,-1 0 0,1 1 15,0-1-15,21 0 0,-21-20 0,21 20 16,-21-21-16,21 0 15,0 0-15,-21 1 0,21-1 0,0 0 16,21-21 0,0 0-16,0 0 0</inkml:trace>
  <inkml:trace contextRef="#ctx0" brushRef="#br0" timeOffset="106765.17">17738 4466 0,'0'-21'0,"0"42"0,0-63 16,0 21-16,21 21 0,0-21 16,-21-1-16,0 1 0,0 0 0,0 0 15,0 0-15,0 0 16,-21 21 0,0 0-16,-1 21 0,-20 0 15,21 0-15,-21 0 0,20 22 0,1-22 16,-21 21-16,21-21 0,0 22 0,-1-22 15,22 21-15,0-21 0,-21 0 16,21 1-16,0-1 0,0 0 0,0 0 16,0 0-16,0 0 0,21-21 15,1 0-15,-1 0 16,0 0-16,0 0 0,0 0 16,0-21-16,1 21 0,20-21 0,-21 0 15,0 0-15,0-22 0,1 22 0,-1-21 16,0 21-16,0-22 0,0 1 15,-21 21-15,21-21 0,-21 20 0,0 1 16,0 0-16,0 0 0,0 42 16,0 0-1,0 0-15,-21 1 0,21-1 16,0 0-16,-21 21 0,21-21 0,0 1 16,0-1-16,0 21 0,0-21 0,0 0 15,0 1-15,21-1 16,0 0-16,1 0 0,-1-21 15,0 0-15,0 0 16,0 0-16,0 0 0,1 0 0,20-21 16,-21 21-16</inkml:trace>
  <inkml:trace contextRef="#ctx0" brushRef="#br0" timeOffset="107624.86">18309 3895 0,'0'-21'0,"0"42"0,0-64 15,-21 43 1,21 22 0,-21 20-16,21-21 0,-21 21 15,21 1-15,-22 20 0,22-20 0,0 20 16,0-21-16,-21 22 0,21-22 0,0 1 16,-21-1-16,21 0 0,0 1 15,0-1-15,0-21 0,0 0 0,0 0 16,0 1-16,21-1 0,0 0 15,1-21-15,-1 0 0,0 0 16,0 0-16,0 0 0,0-21 0,1 0 16,-1-1-16,0 1 0,0-21 15,0 21-15,0-22 0,1 1 0,-1 21 16,-21-21-16,21 20 16,-21 1-16,21 0 0,-21 0 0,21 0 15,-21 42 1,0 0-1,0 0-15,0 0 0,0 22 16,-21-22-16,21 0 0,0 0 0,-21 22 16,21-22-16,0 0 0,0 0 0,0 0 15,0 0-15,0 1 0,0-1 16,21 0-16,0-21 0,0 0 16,1 0-16,20 0 15,-21 0-15,0 0 0,0-21 0,1 0 16,20-1-16,-21 1 0,0 0 15,0 0-15,1 0 0,-1-22 16,0 22-16,0-21 0,0 21 0,0 0 16,-21-1-16,0 1 0,0 0 15,0 42 17,0 0-32,0 1 0,0 20 15,0-21-15,-21 0 0,21 0 16,0 1-16,0-1 0,0 0 0,0 0 15,0 0-15,0 0 0,21 1 16,1-22-16,-1 0 16,0 21-16,0-21 0,0 0 15,0 0-15,22 0 0,-22-21 16,0 21-16,21-22 0,-20 1 0,20 0 16,-21 0-16,0-21 0,22 20 0,-22-20 15,0 21-15,0-21 0,0 20 16,-21-20-16,0 21 0,0 0 0,0 0 15,0-1-15,-21 22 16,0 22-16,0-1 0,0 21 16,-1-21-16,1 22 0,0-22 15,21 21-15,0 0 0,0-20 16,0 20-16,0-21 0,0 0 0,0 0 16,0 1-16,21-1 0,0 0 15,1-21-15,20 0 0,-21 21 0,21-21 16,1 0-16,-1 0 0,0 0 15,1 0-15,-1-21 0,0 0 0,1 21 16,-1-21-16</inkml:trace>
  <inkml:trace contextRef="#ctx0" brushRef="#br0" timeOffset="108456.85">12679 5715 0,'0'0'0,"0"-106"16,0 85-1,0 0-15,0 0 0,0 0 0,0-1 16,-21 1-16,-1 21 0,1 0 16,0 0-16,0 0 0,0 0 15,0 0-15,-22 21 0,22 1 0,-21-1 16,21 0-16,-1 0 15,-20 0-15,42 0 0,-21 1 0,21 20 16,0-21-16,0 0 0,0 22 0,0-22 16,21 0-16,0 21 0,22-21 15,-22 22-15,21-22 0,0 0 0,-20 21 16,20-20-16,-21-1 0,0 0 16,0 0-16,1 0 0,-22 0 0,0 1 15,-22-1-15,1-21 0,0 0 16,-21 0-16,-1 21 0,1-21 15,0 0-15,-1 0 0,22 0 0,-21 0 16,0-21-16,20 0 0,1 21 0,0-22 16,0 1-16,0 0 15,21 0-15,0 0 0,0 0 0,0-1 16,0 1-16,0 0 0,21 0 16,0 0-16,0 0 0,0-1 0,22 1 15,-22 0-15,21 21 0</inkml:trace>
  <inkml:trace contextRef="#ctx0" brushRef="#br0" timeOffset="108813.71">12869 6011 0,'0'0'0,"21"0"31,1 0-31,-1 0 0,0 0 16,0 0-16,0-21 0,0 0 0,22 0 15,-22 0-15,21 0 0,-21-1 16,1 1-16,-1 0 0,0 0 0,-21-21 16,0 20-16,0 1 15,-21 21-15,0 0 0,-1 0 16,-20 0-16,21 21 0,-21 1 16,-1 20-16,1-21 0,0 21 15,20-20-15,1 20 0,-21-21 0,42 21 0,-21-20 16,21-1-16,-21 21 15,21-21-15,0 0 0,0 1 0,0-1 16,21 0-16,0-21 0,0 0 16,0 0-16,0 0 0,22 0 15,-1 0-15,0 0 0,22 0 0,-22-21 16,22 0-16,-22-1 0,22 1 16,-22-21-16</inkml:trace>
  <inkml:trace contextRef="#ctx0" brushRef="#br0" timeOffset="109040.58">13674 5398 0,'0'0'0,"0"-22"0,0 1 16,0 0-16,-22 21 15,1 21-15,0 0 16,21 22-16,-21-1 0,0-21 16,21 43-16,-21-22 0,21 0 0,-22 22 15,1-22-15,21 22 0,0-22 0,0 0 16,0 1-16,0-1 0,0-21 15,0 22-15,0-22 0,0 0 0,0 0 16,0 0-16,0 0 0,21-21 16,1 0-16,-1 0 15,0 0-15,0 0 0,0 0 0</inkml:trace>
  <inkml:trace contextRef="#ctx0" brushRef="#br0" timeOffset="109372.39">13779 5948 0,'22'0'47,"-1"0"-47,0 0 0,0 0 16,0 0-16,22-21 0,-22 21 0,0-21 0,0 21 16,0-22-16,0 22 15,1-21-15,-22 0 0,0 0 16,-22 0-1,1 21-15,0 0 0,-21 0 0,-1 0 16,22 0-16,-21 21 0,0 0 0,20 0 16,1 0-16,0 1 0,0-1 15,0 0-15,0 0 0,21 21 0,0-20 16,0-1-16,0 0 0,0 0 16,0 0-16,21 0 0,0 1 15,0-22-15,0 0 0,22 0 0,-22 0 16,21 0-16,0 0 0,-20 0 15,20 0-15,0 0 0,22-22 16,-22 22-16</inkml:trace>
  <inkml:trace contextRef="#ctx0" brushRef="#br0" timeOffset="109612.95">14478 5821 0,'0'0'15,"-21"0"-15,0 0 16,-1 21-16,1 0 15,0 0-15,0 22 0,0-22 0,0 0 16,-1 0-16,22 0 0,0 22 0,0-22 16,0 0-16,0 0 0,0 0 15,0 1-15,0-1 0,22-21 16,-1 0-16,0 0 0,0 0 16,21 0-16,-20 0 0,-1 0 15,21 0-15,-21-21 0,22 21 0,-22-22 16,21 1-16,-21 0 0,22 0 15,-22-21-15,21 20 0</inkml:trace>
  <inkml:trace contextRef="#ctx0" brushRef="#br0" timeOffset="109832.81">14901 5567 0,'0'0'0,"0"-42"0,0 20 0,0 1 16,0 42 15,0 1-31,-21 20 0,21-21 0,-21 21 16,0 1-16,21-1 0,-21 0 15,21 1-15,-22-1 0,22 0 0,0-20 16,0 20-16,0 0 0,-21-21 16,21 1-16,0-1 0,0 0 0,0 0 15,0 0-15,0 0 0,21-21 0,1 0 16,-1 0-16,0 0 16,0 0-16,0 0 0,0 0 15,1-21-15,-1 0 0</inkml:trace>
  <inkml:trace contextRef="#ctx0" brushRef="#br0" timeOffset="109976.73">14774 5842 0,'0'0'0,"0"-21"0,-21 21 0,42 0 32,0 0-32,1 0 15,20 0-15,-21 0 0,21 0 0,1-21 16,-22 21-16,21-21 0,22 21 0</inkml:trace>
  <inkml:trace contextRef="#ctx0" brushRef="#br0" timeOffset="110195.93">15748 5461 0,'0'21'0,"-21"0"16,21 1-16,-21-1 0,21 21 15,0-21-15,-22 22 0,22-1 0,-21 0 16,21 1-16,-21-1 0,21 0 0,0 1 16,0-1-16,0-21 0,0 0 15,0 22-15,0-22 0,0 0 0,0 0 16,21 0 0,0-21-16,1 0 0</inkml:trace>
  <inkml:trace contextRef="#ctx0" brushRef="#br0" timeOffset="110644.02">15769 5694 0,'0'0'0,"0"-106"15,0 85 1,0 0-16,0 0 0,21-1 0,0 22 16,1 0-16,-1 0 15,0 0-15,0 0 0,0 22 0,0-1 16,-21 0-16,0 0 0,22 0 15,-22 0-15,0 22 0,0-22 16,0 0-16,0 21 0,-22-20 0,1-1 16,0 0-16,0 0 0,0 0 15,0 0-15,-22-21 0,22 22 0,0-22 16,0 21-16,42-21 31,0 0-15,0 0-16,0 0 0,1 0 0,-1 0 15,0 0-15,0 0 0,0 21 16,0-21-16,1 21 0,-22 0 16,21 0-16,-21 1 15,0-1-15,-21 0 16,-1-21-16,1 21 16,0-21-16,0 0 0,0 21 0,-22-21 15,22 0-15,-21 0 0,21 0 16,0 0-16,-1 0 0,22-21 31,22 0-15,-1 0-16,0 21 0</inkml:trace>
  <inkml:trace contextRef="#ctx0" brushRef="#br0" timeOffset="111144.91">16150 5884 0,'0'0'0,"21"0"0,-21 22 31,0-1-31,0 0 0,0 0 16,0 0-16,0 0 0,0 1 15,0-1-15,0 0 0,0 0 16,0 0-16,21 0 16,1-21-16,-1 0 15,0 0-15,21 0 0,-21 0 0,1 0 16,20 0-16,0 0 0,-21-21 0,1 21 15,20-21-15,-21 0 0,0 0 16,0 0-16,1-1 0,-1 1 16,0 0-16,-21-21 0,0 21 15,21-1-15,-21 1 0,21 0 16,-21 42 15,0 0-31,0 22 0,0-22 0,-21 21 16,21-21-16,-21 22 0,21-1 15,0 0-15,-21 1 0,21 20 0,0-20 16,0 20-16,0 1 0,0-1 0,0-21 16,0 22-16,0-1 0,0-20 15,0 20-15,0-20 0,-21-1 0,21 0 16,0 1-16,0-22 0,-22 21 16,1-21-16,0 22 0,0-22 0,21 0 15,-21-21-15,0 21 0,-1 0 16,1-21-16,0 0 0,0 0 0,0 0 15,-22 0-15,22-21 0,21 0 0,-21 0 16,21-22-16,0 22 16,0 0-16,21-21 0</inkml:trace>
  <inkml:trace contextRef="#ctx0" brushRef="#br0" timeOffset="113276.91">16870 5503 0,'21'0'31,"0"0"-31,0 0 16,0 0-16,1-21 0,-1 21 15,0 0-15,0-21 0,0 21 16,22-21-16,-22 0 0,21 21 0,0-21 15,-20-1-15,20 22 0,0-21 16,-21 0-16,1 0 0,20 0 0,-42 0 16,21-1-16,-21 1 0,0 0 15,0 0-15,-21 21 16,0 0-16,0 0 16,-22 21-16,22 0 0,0 22 15,0-1-15,0 0 0,-1 1 0,22-1 16,-21 21-16,0-20 0,0 20 15,21-20-15,0 20 0,0-21 0,0 22 16,0-22-16,0 1 0,0-1 16,0-21-16,0 21 0,0-20 0,0-1 15,0 0-15,0 0 0,0 0 16,-21-21 0,0 0-16,-1 0 0,22-21 0,-21 21 15,0-21-15,0 0 0,0 0 0,0-1 16,-1 1-16,1 0 15,0 0-15,0 21 0,0-21 0,0 21 32,21 21-32,0 0 15,0 0-15,0 0 16,21-21-16,0 22 0,0-22 16,0 0-16,0 0 0,22 21 0,-1-21 15,0 0-15,1 0 0,20 0 16,1 0-16,-22 0 0,22 0 0,-1-21 15,-21 21-15,1-22 0,-1 1 16,0 21-16,1-21 0,-22 0 0,0 0 16,0 0-16,0-1 0,-21 1 15,22 0-15,-22 0 0,0 0 16,-22 42 15,1-21-31,21 21 0,0 0 0,-21 0 16,21 1-16,-21-1 0,21 0 0,-21-21 15,21 21-15,0 0 0,0 0 16,21-21 15,0 0-31,0 0 16,0-21-16,1 0 0,-1 21 0,0-21 16,-21 0-16,21 0 15,0-1-15,0 1 0,-21 0 16,22 21-16,-1 0 15,-21 21 1,21 0-16,-21 1 16,21-1-16,-21 0 15,0 0-15,21-21 0,0 21 16,1-21-16,-1 0 0,0 21 16,21-21-16,-21 0 0,22 0 15,-1 0-15,0 0 0,1 0 0,-1 0 16,22 0-16,-22 0 0,0 0 15,22 0-15,-43-21 0,21 0 0,-21 0 16,22 0-16,-43 0 0,21-1 16,-21 1-16,0 0 0,0-21 0,0 21 15,0-1-15,-21 1 0,0 0 0,-1 0 16,1 0-16,0 21 0,-21 0 16,21 0-16,-22 0 0,22 0 0,-21 0 15,-1 0-15,22 21 0,-21 0 16,21 0-16,0 0 0,-1 1 0,1-1 15,21 0-15,0 21 16,0-21-16,0 1 0,0-1 0,0 0 16,21-21-16,1 21 0,-1 0 0,0-21 15,21 0-15,1 21 0,-22-21 16,21 0-16,0 0 0,-20 0 0,20 0 16,0-21-16,-21 0 0,1 0 15,-1 0-15,21 0 0,-21-22 0,0 1 16,-21 0-16,22-1 0,-1 1 0,-21-22 15,21 22-15,-21 0 0,0-1 16,0 1-16,0 0 0,0-1 0,0 22 16,0 0-16,0 0 0,0 0 15,-21 21 1,0 21 0,-1 0-16,22 21 0,-21-20 0,21 20 15,0 0-15,-21 1 0,21 20 0,0-21 16,0 1-16,0-1 0,0 22 15,0-22-15,0-21 0,0 21 0,21-20 16,0 20-16,1-21 0,-22 0 16,21 0-16,21-21 0,-21 0 0,0 0 15,22 0-15,-22 0 0,21 0 0,-21 0 16,22 0-16,-22-21 0,0 0 16,21 0-16,-20 0 0,-1-22 15,-21 22-15,21-21 0,-21 21 16,0-22-16,0 22 0,0 0 0,0 0 15,0 0-15,-21 21 0,0 0 16,-1 0-16,22 21 16,-21 21-16,21-21 0,0 1 15,0-1-15,0 0 0,0 21 16,0-21-16,0 1 0,0-1 0,21 0 16,-21 0-16,22 0 0,-1-21 0,-21 21 15,21-21-15,0 0 0,0 0 16,0 0-16,1 0 0,-1 0 15,0 0-15,0 0 0,0-21 16,0 0-16,1 0 0,20 0 16,-21 0-16,0-22 0,0 22 0,22-21 15,-22 21-15,0-1 0,21-20 16,-20 21-16,-1 0 0,0 21 0,21 0 16,-21 0-16,1 0 0,-1 0 15,0 0-15,-21 21 0,21 0 0,-21 0 16,0 22-16,21-22 0,-21 21 15,0-21-15,0 22 0,0-22 0,0 0 16,0 21-16,0-21 0,-21 1 0,0-1 16,0 0-16,21 0 15,0-42 17,21 21-17,0-21-15,0 0 0,0-1 0,1-20 16,-1 21-16,0-21 0,0 20 15,0-20-15,0 0 0,1-1 0,-1 1 16,0 0-16,-21 21 0,0-1 16,21 1-16,-21 0 0,0 42 15,0 0 1,-21 22-16,21-1 0,-21-21 0,0 22 16,21-1-16,0 0 0,-22 1 0,22-22 15,0 21-15,0-21 0,0 0 16,0 1-16,0-1 0,22 0 15,-1 0-15,0-21 0,21 0 0,-21 0 16,1 0-16,20 0 0,0 0 16,-21 0-16,22-21 0,-1 21 0,0-21 15</inkml:trace>
  <inkml:trace contextRef="#ctx0" brushRef="#br0" timeOffset="114192.85">12340 7027 0,'0'0'0,"0"22"15,-21-22-15,21-22 32,21 22-32,0-21 15,0 0-15,1 21 0,-1-21 16,0 0-16,0 0 0,0 21 0,0-22 15,1 1-15,-1 0 16,-21 0-16,-21 0 16,-1 21-16,1 0 0,0 0 15,0 0-15,-21 0 0,-1 0 16,1 0-16,21 0 0,-22 21 0,22-21 16,-21 21-16,21 0 0,0-21 15,21 21-15,0 1 0,0-1 0,0 0 16,21 0-16,0 0 0,21 0 0,-21 22 15,22-22-15,-22 0 0,21 21 16,1 1-16,-1-22 0,-21 21 0,21-21 16,-20 22-16,-1-22 0,-21 21 15,0-21-15,0 22 0,0-22 0,0 0 16,-21 0-16,-1 0 0,-20-21 16,21 22-16,-21-22 0,20 0 15,-20 0-15,0 0 0,21 0 0,-22 0 16,22 0-16,-21-22 0,21 1 0,-1 0 15,1 0-15,21 0 0,0-22 16,-21 22-16,21 0 0,0-21 0,0 21 16,0-22-16,0 22 0,21 0 15,0 0-15,1 0 0,20-1 0,-21 1 16,21 21-16,1-21 0,-1 21 16,0 0-16,-20 0 0</inkml:trace>
  <inkml:trace contextRef="#ctx0" brushRef="#br0" timeOffset="114524.1">12785 7197 0,'0'0'0,"21"21"0,21 0 16,-21 0-16,0-21 0,1 0 0,20 0 15,-21 0-15,0 0 0,0 0 0,22 0 16,-22 0-16,21-21 0,-21 0 16,1 21-16,-1-21 0,0 0 0,-21-1 15,0 1-15,0 0 16,0 0-16,-21 0 0,0 0 0,-1 21 15,1-22-15,-21 22 0,0 0 16,20 0-16,-20 0 0,21 0 16,-21 22-16,20-1 0,-20 0 0,21 0 15,0 21-15,0 1 0,21-1 16,-22 0-16,22 1 0,-21-1 0,21-21 16,0 22-16,0-1 0,0-21 0,0 0 15,21 22-15,1-43 0,-1 21 16,0 0-16,21-21 0,-21 0 0,22 0 15,20 0-15,-20 0 0,-1 0 16,21 0-16,1-21 0,-22 0 0,22-1 16,-22-20-16,0 0 0,1 21 0</inkml:trace>
  <inkml:trace contextRef="#ctx0" brushRef="#br0" timeOffset="114748.97">13674 6816 0,'0'-43'16,"0"86"-16,0-107 0,-22 64 15,22 21 1,-21 1-16,0-1 0,0 21 0,21 0 16,-21 1-16,21-1 0,-21 0 15,-1 22-15,22-22 0,0 1 0,0 20 16,0-21-16,0 1 0,0-1 0,0 0 16,0-20-16,0 20 0,0-21 15,0 21-15,0-20 0,22-22 0,-1 21 16,-21 0-16,21-21 0,0 0 15,0 0-15,0 0 16,1-21-16</inkml:trace>
  <inkml:trace contextRef="#ctx0" brushRef="#br0" timeOffset="115072.79">13801 7345 0,'0'0'16,"21"0"30,0 0-46,0 0 0,0 0 16,0-21-16,1 21 0,-1 0 0,21-21 16,-21 21-16,0-22 15,1 22-15,-1-21 0,-21 0 0,0 0 16,0 0-16,0 0 16,-21 21-1,-1 0-15,1 0 0,-21 0 0,21 21 16,0-21-16,-22 21 0,22 21 15,0-21-15,0 1 0,0 20 0,21-21 16,0 21-16,0-20 0,0-1 16,0 0-16,0 0 0,21 0 15,0 0-15,0 1 0,0-1 0,0-21 0,22 0 16,-22 21-16,21-21 0,1 0 16,-22 0-16,21 0 0,-21 0 15</inkml:trace>
  <inkml:trace contextRef="#ctx0" brushRef="#br0" timeOffset="115556.88">14605 7176 0,'0'0'15,"21"-22"-15,-21 1 0,-21 42 32,0 1-32,0-1 0,-1 0 15,22 0-15,-21 21 0,0 1 16,21-22-16,-21 21 0,21-21 15,0 22-15,0-22 0,0 21 0,0-21 16,0 1-16,0-1 0,0 0 16,0 0-16,21-21 0,0 0 0,0 21 15,1-21-15,-1 0 0,0 0 0,21 0 16,-21-21-16,22 0 0,-1 0 16,-21 0-16,22-1 0,-1 1 0,0-21 15,-21 0-15,22-1 0,-22-20 16,21 20-16,-21-20 0,1 21 0,-1-22 15,0 22-15,-21-22 0,21 22 0,-21 0 16,0-1-16,21 22 16,-21-21-16,0 21 0,-21 21 15,0 21 1,0 0-16,21 21 0,-21-21 16,-1 22-16,22-1 0,-21 0 0,21 22 15,0-22-15,-21 22 0,21-22 16,0 0-16,0 22 0,0-22 0,0 1 15,0-22-15,0 21 0,21-21 0,0 0 16,1 1-16,-1-1 0,0-21 16,0 0-16,21 0 0,1 0 0,-22 0 15,21 0-15,1 0 0,-22 0 16,21-21-16,-21-1 0,0 1 16</inkml:trace>
  <inkml:trace contextRef="#ctx0" brushRef="#br0" timeOffset="115703.96">15155 7176 0,'0'0'0,"-21"0"0,0 0 16,42 0-1,0 0-15,0 0 16,22 0-16,-22 0 0,21 0 0,1 0 16,-1 0-16,0 0 0,1 0 15,20-22-15</inkml:trace>
  <inkml:trace contextRef="#ctx0" brushRef="#br0" timeOffset="115960.81">16404 6922 0,'-21'0'16,"0"0"-16,21 21 0,-21 0 15,-1-21-15,1 21 0,0 0 0,0 0 16,21 22-16,-21-1 0,0 0 0,21 1 15,0-1-15,-22 0 0,1 1 16,21-1-16,-21 0 0,21 1 0,0-22 16,0 21-16,0-21 0,0 1 15,0-1-15,0 0 0,0 0 16,21-21-16,0 0 16,1 0-16,-1 0 0,0 0 0,0-21 15,0 0-15,0 0 0</inkml:trace>
  <inkml:trace contextRef="#ctx0" brushRef="#br0" timeOffset="116396.5">16341 7049 0,'0'0'0,"0"-43"0,0 22 0,-22 0 15,22 0-15,0 0 0,0-1 16,22 22 0,-1 0-16,0 0 0,0 0 15,0 22-15,0-1 0,1 0 16,-1 0-16,0 0 0,0 0 0,-21 1 15,0 20-15,0-21 0,0 21 16,0-20-16,-21 20 0,0-21 0,-22 0 16,22 0-16,-21 1 0,0-1 0,20 0 15,-20-21-15,21 0 0,-21 21 16,20-21-16,22-21 31,22 21-31,-1-21 0,0 21 0,21-21 16,-21 21-16,22 0 0,-1 0 15,0 0-15,-20 0 0,20 0 16,-21 0-16,21 21 0,-20 0 0,-1-21 16,21 21-16,-42 0 0,21 0 0,-21 1 15,0-1-15,0 0 0,0 0 16,-21-21-16,0 21 0,0 0 0,0-21 16,-22 22-16,1-22 0,21 0 15,-22 21-15,1-21 0,21 0 0,-21 21 16,20-21-16,1 0 0,0 0 0,42 0 31,0 0-31,1-21 16,20 0-16,-21 21 0,21-22 0</inkml:trace>
  <inkml:trace contextRef="#ctx0" brushRef="#br0" timeOffset="116936.19">16806 7366 0,'21'0'15,"-42"0"-15,64-21 0,-22 21 0,-21 21 47,0 0-47,0 0 16,0 1-16,0-1 0,0 0 0,0 0 15,0 0 1,0 0-16,0 1 0,21-22 16,0 0-16,0 0 0,0 0 15,1 0-15,20 0 16,-21 0-16,0 0 0,0-22 0,22 1 15,-22 0-15,0 0 0,0 0 16,0 0-16,1-1 0,-22-20 0,21 21 16,0 0-16,-21-22 0,0 22 0,21 21 15,-21-21-15,0 0 0,21 21 16,-21 21-16,0 0 16,0 0-16,0 1 0,0 20 15,0 0-15,-21 1 0,0-1 16,21 0-16,0 1 0,0-1 0,-21 21 15,21-20-15,0 20 0,0-20 16,0 20-16,0 1 0,0-1 0,0 1 16,0-1-16,21 1 0,-21-1 0,0 1 15,21-1-15,-21 1 0,0-22 16,0 21-16,0-20 0,0-1 0,0 0 16,-21 1-16,0-1 0,0-21 0,-1 22 15,1-43-15,0 21 0,0-21 0,0 0 16,0 0-16,-1 0 0,1 0 15,0-21-15,0-1 0,21-20 0,0 21 16,0-21-16,-21-1 0,21 1 16,0-22-16,0 22 0,21-21 15,0-1-15,0-21 0,0 22 0,22-22 16,-22 22-16,21-1 0,-21-20 0,22 41 16,-1-20-16</inkml:trace>
  <inkml:trace contextRef="#ctx0" brushRef="#br0" timeOffset="117400.73">17653 6900 0,'0'0'0,"0"-21"0,0 0 0,0 0 16,0 0-16,0 0 0,0 42 31,0 0-31,0 0 0,0 21 16,0-20-16,0 20 0,0 0 0,0 1 16,0 20-16,0-21 0,0 22 15,0-22-15,0 1 0,0-1 0,0 0 16,21-21-16,-21 22 0,0-22 15,0 0-15,21 0 0,-21 0 0,21-21 16,1-21 0,-1 0-1</inkml:trace>
  <inkml:trace contextRef="#ctx0" brushRef="#br0" timeOffset="117641.59">18034 6773 0,'0'0'0,"0"-21"0,-21 21 16,0 21-16,-1 1 16,22-1-16,-21 0 0,0 21 15,0-21-15,0 22 0,0-1 0,-1 0 16,1-20-16,21 20 0,-21 0 16,0 1-16,0-1 0,0 0 15,21 1-15,0-22 0,-22 21 0,22-21 16,0 0-16,0 1 0,0-1 15,22-21-15,-1 0 16,0 0-16,0 0 0,0-21 16,0-1-16</inkml:trace>
  <inkml:trace contextRef="#ctx0" brushRef="#br0" timeOffset="117833.49">18203 7112 0,'0'0'0,"0"21"16,0 0-16,0 1 15,0-1-15,0 0 0,-21 0 0,0 0 16,21 0-16,-21 1 0,21-1 0,-21 0 16,21 0-16,-22-21 15,22 21-15,0-42 47,0 0-47</inkml:trace>
  <inkml:trace contextRef="#ctx0" brushRef="#br0" timeOffset="118000.43">18288 6922 0,'0'-22'0,"-42"22"32,20 0-32,1 0 15,21 22 16,21-22-31,1 0 0,-1 0 16,0 21-16</inkml:trace>
  <inkml:trace contextRef="#ctx0" brushRef="#br0" timeOffset="118377.17">18838 6985 0,'0'0'16,"21"0"-16,-42 0 15,-21 0-15,21 0 0,0 0 16,-22 21-16,1-21 0,21 21 16,-22-21-16,22 22 0,-21-22 0,21 21 15,21 0-15,0 0 16,0 0-16,0 0 0,21-21 16,0 22-16,21-1 0,-20-21 15,-1 21-15,21 0 0,-21 0 16,22-21-16,-22 21 0,0 1 0,0-1 15,-21 0-15,0 0 16,0 0-16,-21 0 0,0-21 16,0 0-16,-1 22 0,-20-22 15,0 0-15,-1 0 0,1 0 0,21 0 16,-21 0-16,20 0 0,1 0 0,0-22 16,0 22-16,21-21 0,0 0 15,0 0-15,0 0 0,21 21 16,0-21-16,0-1 0,1 1 15,20 0-15,-21 0 0,21 0 16,1 0-16,-22-1 0</inkml:trace>
  <inkml:trace contextRef="#ctx0" brushRef="#br0" timeOffset="118576.07">19050 7027 0,'0'0'0,"21"0"0,-21 22 15,0-1-15,0 0 16,0 0-16,0 0 0,0 0 15,-21 1-15,21 20 0,0-21 0,0 0 16,-21 0-16,21 1 0,0-1 16,-21 0-16,21 0 0,0 0 15,0-42 17,0 0-32,21 21 15,-21-42-15</inkml:trace>
  <inkml:trace contextRef="#ctx0" brushRef="#br0" timeOffset="118713.01">19050 6900 0,'0'-21'0,"0"42"0,0-63 0,-21 42 15,42-21 32,0 21-47,0 0 16</inkml:trace>
  <inkml:trace contextRef="#ctx0" brushRef="#br0" timeOffset="119181.22">19473 6731 0,'0'21'32,"-21"0"-32,21 1 15,0 20-15,0-21 0,-21 21 0,21-20 16,0 20-16,0 0 0,0-21 15,0 22-15,0-1 0,0 0 0,0-20 16,0 20-16,0-21 0,0 21 16,0-20-16,0-1 0,0 0 15,0 0-15,0 0 0,0 0 0,0-42 32,0 0-17,0 0-15,0 0 16,0-22-16,0 22 0,0 0 0,21-21 15,0 21-15,0-22 0,1 22 0,-1 0 16,0 0-16,21 0 0,-21-1 16,22 22-16,-22 0 0,21 0 0,-21 0 15,22 0-15,-22 22 0,0-22 16,21 21-16,-20 21 0,-1-21 0,0 0 16,-21 22-16,0-22 0,0 21 15,0-21-15,0 1 0,0 20 16,0-21-16,-21 0 0,0 0 0,-22 1 15,1-22-15,21 21 0,-22 0 16,1-21-16,0 0 0,-1 0 0,22 0 16,0 0-16,0 0 0,0 0 0,21-21 15,0 0 1,0-1-16,0 1 0,21 0 0</inkml:trace>
  <inkml:trace contextRef="#ctx0" brushRef="#br0" timeOffset="119435.07">20193 6731 0,'0'0'0,"0"21"16,0 0-16,0 1 0,0-1 16,0 0-16,0 21 0,-21 1 0,21-1 15,0-21-15,0 43 0,0-22 16,-21 0-16,21 1 0,0-1 0,-22 0 15,22 1-15,0-1 0,0-21 16,0 21-16,0-20 0,0-1 16,0 0-16,0 0 0,22-21 15,-1 0 1,0 0-16,0 0 0,0 0 0,0-21 16</inkml:trace>
  <inkml:trace contextRef="#ctx0" brushRef="#br0" timeOffset="119776.87">20426 7197 0,'21'0'31,"0"0"-15,0 0-16,0 0 0,1 0 16,-1 0-16,0 0 0,0 0 15,21 0-15,-20 0 0,20-21 0,-21 21 16,21-22-16,-20 22 0,-1-21 15,0 0-15,0 21 0,-21-21 0,0 0 16,0 0-16,-21 21 16,-21 0-16,20 0 15,-20 0-15,21 21 0,-21 0 0,-1 0 16,22 0-16,-21 0 16,21 22-16,-1-1 0,1-21 0,21 22 15,0-22-15,0 0 0,0 21 0,0-21 16,0 1-16,0-1 0,0 0 15,21-21-15,1 21 0,-1-21 0,21 0 16,-21 0-16,22 0 0,-22 0 16,21 0-16,0 0 0,1-21 0,-22 0 15</inkml:trace>
  <inkml:trace contextRef="#ctx0" brushRef="#br0" timeOffset="120180.76">21188 6816 0,'0'0'0,"0"-21"0,0-1 16,0 1-16,21 21 0,-21-21 15,21 0-15,0 21 0,0-21 0,1 0 16,20 21-16,-21-22 0,21 22 15,-20 0-15,-1-21 0,21 21 0,-21 0 16,22 0-16,-22 0 0,0 0 16,-42 0 15,0 0-31</inkml:trace>
  <inkml:trace contextRef="#ctx0" brushRef="#br0" timeOffset="120412.46">21399 6731 0,'-21'21'0,"42"-42"0,-42 63 0,21-20 15,-21 20-15,0-21 0,0 21 16,21-20-16,-21 20 0,21 0 0,0-21 16,-22 22-16,22-1 0,0 0 15,-21-20-15,21 20 0,0-21 0,0 21 16,0-20-16,0-1 0,0 0 0,0 0 15,0 0-15,0 0 0,21-21 16,-21 22-16,22-22 0,-1 0 16,0 0-16,0-22 15,0 1-15</inkml:trace>
  <inkml:trace contextRef="#ctx0" brushRef="#br0" timeOffset="120765.08">21590 7112 0,'42'0'16,"-21"0"-16,1 0 15,-1 0-15,0 0 0,0 0 16,0-21-16,0 21 0,1 0 16,-1-21-16,0 21 0,0-21 0,0 21 15,-21-22-15,0 1 0,0 0 16,0 0-1,-21 21-15,0 0 16,-21 0-16,20 21 0,1 0 16,0 0-16,-21 1 0,21-1 0,-1 21 15,22-21-15,-21 22 0,21-22 16,0 21-16,0-21 0,0 22 0,0-22 16,0 0-16,0 0 0,0 0 0,21-21 15,-21 21-15,22-21 16,-1 0-16,21 0 0,-21 0 0,0 0 15,22 0-15,-22 0 0,0 0 16,21 0-16,-20-21 0,-1 0 0,0 0 16,0 0-16</inkml:trace>
  <inkml:trace contextRef="#ctx0" brushRef="#br0" timeOffset="120992.95">22119 7070 0,'0'0'16,"0"-21"-16,21-1 0,0 22 31,1 0-31,-1 22 15,0-1-15,-21 0 0,21 0 16,0 0-16,-21 0 0,21 1 16,1-1-16,-22 21 0,21-21 15,-21 0-15,21 1 0,-21-1 0,21-21 16,0 21-16,-21 0 0,21 0 16,1-21-1,-22-21 1,21 0-16,-21 0 0,21 0 15,-21-1-15,0 1 0,21 0 0</inkml:trace>
  <inkml:trace contextRef="#ctx0" brushRef="#br0" timeOffset="121180.84">22564 6985 0,'0'0'0,"-22"0"0,1 0 16,0 0-16,0 0 0,0 21 15,0 0-15,-1 1 0,1-1 16,0 0-16,0 21 0,0-21 0,0 22 15,-1-1-15,1-21 0,0 22 0,0-22 16,21 0-16,0 0 0,-21 0 16,21 0-16,0 1 0,0-1 15,21-21 1</inkml:trace>
  <inkml:trace contextRef="#ctx0" brushRef="#br0" timeOffset="121496.66">22839 6689 0,'0'-21'0,"0"42"0,21-64 0,-21 22 16,0 0-16,0 0 0,0 42 31,0 0-31,0 22 16,0-22-16,-21 21 0,0 0 0,-1 1 15,1-1-15,21 0 0,-21 1 0,0 20 16,0-20-16,21-1 0,0 0 16,-21 1-16,21-1 0,0 0 15,0 1-15,0-22 0,0 0 16,21 0-16,-21 0 0,21 0 0,0-21 16,0 0-16,0 0 0,1 0 0,-1 0 15,21 0-15,-21 0 0,0 0 16,22-21-16,-22 0 0,0 0 0,0 0 15,0-22-15,1 1 0,-1 21 16</inkml:trace>
  <inkml:trace contextRef="#ctx0" brushRef="#br0" timeOffset="121704.55">22860 6900 0,'0'0'0,"-21"0"16,42 0-1,0 0-15,21 0 16,-20 0-16,-1 0 0,21 0 0,-21 0 16,22 0-16,-22-21 0,21 21 15,-21 0-15,0-21 0,1 21 0,-1-21 16,0 21-16,0 0 0,-21-21 16,0 0-1</inkml:trace>
  <inkml:trace contextRef="#ctx0" brushRef="#br0" timeOffset="140268">12382 8911 0,'0'21'94,"0"1"-47,22-22-31,-1 0-16</inkml:trace>
  <inkml:trace contextRef="#ctx0" brushRef="#br0" timeOffset="140828.59">12509 9038 0,'22'0'15,"-1"0"1,-21-21-16,0 0 16,0 0-16,0 0 15,0-1-15,0 1 0,0 0 16,0 0-16,0 0 0,-21 21 16,-1-21-16,1-1 0,-21 22 0,21 0 15,0-21-15,-22 21 0,1 0 16,21 0-16,-22 21 0,22 1 0,-21-1 15,0 0-15,20 0 0,1 21 0,-21-20 16,21 20-16,0 0 0,21-21 16,0 22-16,-22-22 0,22 21 0,0-21 15,0 1-15,0 20 0,22-21 0,-1-21 16,0 21-16,0 0 0,21-21 16,1 0-16,-22 0 0,21 0 15,1 0-15,-1 0 0,-21 0 0,21 0 16,1 0-16,-22-21 0,0 0 15,21 0-15,-20-21 0,-1 20 0,0-20 16,0 0-16,0-1 0,-21 1 16,0-21-16,21 20 0,-21-20 0,22-1 15,-22 22-15,0-22 0,0 22 0,0 0 16,0 21-16,0-22 0,0 22 16,0 0-16,0 42 31,0 0-31,0 0 0,0 22 15,0-1-15,-22 0 0,22 1 0,0-1 16,0 22-16,0-22 0,0 0 16,0 1-16,0-1 0,0 0 0,0 1 15,0-1-15,0-21 0,0 0 16,0 0-16,0 1 0,22-1 0,-1 0 16,0-21-16,0 0 0,0 0 15,0 0-15</inkml:trace>
  <inkml:trace contextRef="#ctx0" brushRef="#br0" timeOffset="141504.47">13123 9017 0,'0'0'0,"0"-21"16,21 21-1,1 0-15,-22-21 0,21 0 16,0 21-16,0-22 0,0 22 0,0-21 15,1 21-15,-1-21 0,0 0 16,-21 0-16,21 21 0,-21-21 0,0-1 16,-21 22-1,0 0-15,-22 22 16,22-1-16,-21 0 0,0 0 0,-1 0 16,22 0-16,-21 1 15,21 20-15,-22-21 0,22 0 0,0 22 16,21-22-16,0 0 0,0 0 0,0 0 15,0 0-15,0 1 0,0-1 16,0 0-16,21-21 0,0 0 16,22 0-16,-22 0 0,0 0 0,21 0 15,1 0-15,-1 0 0,0 0 16,1-21-16,-1 0 0,0-1 0,1 1 16,20-21-16,-21 21 0,1-22 0,-1 22 15,0-21-15,-20 0 16,-1 20-16,21-20 0,-21 21 0,-21 0 15,0 0-15,0-1 16,0 1-16,-21 21 16,0 0-16,0 21 15,0 1-15,-1-22 0,1 21 16,0 0-16,21 0 0,-21 0 0,21 0 16,0 1-16,0-1 0,0 0 15,21 0-15,0 0 0,0 0 16,1 1-16,-22-1 0,21-21 15,0 21-15,-21 0 0,21 0 16,-21 0-16,21 1 16,-21-1-16,-21-21 15,0 0-15,0 0 16,0 21-16,-22-21 0,22 0 16,0 0-16,0 0 0,-22 0 0,22 0 15,0 0-15,0 0 0,21-21 0,-21 21 16,21-21-16,0-1 15,0 1-15,21 0 16,0 0-16,0 0 0</inkml:trace>
  <inkml:trace contextRef="#ctx0" brushRef="#br0" timeOffset="141767.97">14097 8594 0,'0'0'0,"0"-21"0,0-1 15,-21 44 17,21-1-17,0 21-15,-21-21 0,21 22 0,0-1 16,0 0-16,-22 1 0,22-1 0,-21 0 16,21 1-16,0-1 0,-21 0 15,0 1-15,21-22 0,0 21 0,0-21 16,0 0-16,0 1 0,0-1 15,21-21 1,0 0 0,0-21-16,1 21 0</inkml:trace>
  <inkml:trace contextRef="#ctx0" brushRef="#br0" timeOffset="142104.76">14245 9017 0,'21'0'15,"0"0"1,1 0-16,-1 0 16,0 0-16,0 0 15,0 0-15,0 0 0,1-21 0,-1 21 16,0-21-16,0 0 0,21-1 16,-20 22-16,-22-21 0,21 0 0,0 0 15,-21 0-15,-21 21 31,0 0-31,-1 21 0,1 0 0,-21 0 16,21 0-16,0 1 0,-1-1 0,1 0 16,0 0-16,0 21 15,0-20-15,21-1 0,0 0 0,0 0 0,0 0 16,0 0-16,0 1 0,0-1 0,21-21 16,0 21-1,0-21-15,0 0 0,1 0 0,20 0 16,-21 0-16,0-21 0,22 21 0,-22-21 15</inkml:trace>
  <inkml:trace contextRef="#ctx0" brushRef="#br0" timeOffset="142564.4">14944 8827 0,'0'0'0,"0"-22"0,-22 44 31,1-1-15,21 0-16,-21 0 0,0 0 15,21 22-15,0-22 0,-21 21 16,21-21-16,-21 22 0,21-22 0,0 0 16,0 0-16,0 0 0,0 0 0,0 1 15,0-1-15,21 0 0,0-21 16,0 0-16,21 0 0,-20 0 0,20 0 16,0 0-16,-21 0 0,22 0 0,-1-21 15,0 0-15,-20-1 0,20 1 16,0-21-16,-21 21 0,1-22 0,20 1 15,-21-21-15,0 20 0,0-20 16,1-1-16,-1 22 0,-21 0 0,0-1 16,21 1-16,-21 21 0,0 0 0,0-1 15,0 1-15,-21 42 16,0 1 0,21-1-16,-22 0 0,1 21 0,0 1 15,0-1-15,0 0 0,21 22 16,-21-22-16,21 0 0,-22 1 0,22-1 15,0 0-15,0 1 0,0-22 0,0 0 16,0 0-16,22 0 0,-1 1 16,0-1-16,0-21 0,21 0 0,-20 0 15,-1 0-15,21 0 0,-21 0 16,0-21-16,22-1 0,-22 22 16,0-21-16,0 0 0</inkml:trace>
  <inkml:trace contextRef="#ctx0" brushRef="#br0" timeOffset="142736.29">15409 8805 0,'0'0'0,"0"22"0,21-1 16,1-21-16,-1 0 16,21 0-16,-21 21 0,0-21 0,1 0 15,20 0-15,-21 0 16,21 0-16,-20-21 0,20 0 0,-21 21 15,21-22-15,-20 1 0</inkml:trace>
  <inkml:trace contextRef="#ctx0" brushRef="#br0" timeOffset="142948.6">16531 8551 0,'0'0'0,"-21"22"16,0-22-16,0 21 0,21 0 0,-22 0 15,1 21-15,21-20 0,-21 20 16,21 0-16,0 1 0,-21-22 0,21 21 16,-21 0-16,21-20 0,0 20 15,0-21-15,0 21 0,0-20 16,0-1-16,0 0 0,0 0 16,21-21-1</inkml:trace>
  <inkml:trace contextRef="#ctx0" brushRef="#br0" timeOffset="143404.7">16489 8636 0,'0'0'0,"0"-106"32,0 85-32,21 21 0,0 0 0,0 0 15,0 0-15,1 0 0,-1 0 16,0 0-16,0 21 0,-21 0 0,21 1 15,-21-1-15,21 0 0,-21 0 0,0 0 16,0 0-16,0 22 0,-21-22 16,0 0-16,0 0 0,0 0 0,-22 1 15,22-1-15,-21 0 0,21-21 16,-22 21-16,22-21 0,0 0 0,0 0 16,0 0-16,42 0 31,0 0-31,0 0 0,22 0 15,-22 0-15,21 0 0,0 0 16,-20 0-16,20 21 0,-21-21 0,21 21 16,-20 1-16,-1-22 0,0 21 0,0 0 15,-21 0-15,0 0 16,0 0-16,0 1 0,-21-1 16,0-21-16,0 0 0,-22 21 0,22-21 15,-21 0-15,-1 0 0,1 0 16,0 21-16,21-21 0,-1 0 0,1 0 15,0 0-15,42 0 16,0 0 0,1 0-16,20 0 0,-21 0 15,21-21-15</inkml:trace>
  <inkml:trace contextRef="#ctx0" brushRef="#br0" timeOffset="143916.64">16954 8911 0,'0'0'0,"43"0"0,-22-21 16,0 0-16,0 0 0,0 0 15,1 21-15,-22-22 0,0 44 32,0-1-32,0 0 15,-22 0-15,22 0 0,0 0 0,-21 1 16,21 20-16,-21-21 16,21 0-16,0 0 0,0 1 0,0-1 15,0 0-15,0 0 0,0 0 16,21-21-16,0 0 0,1 0 15,-1 0-15,0 0 0,0 0 0,0 0 16,22-21-16,-22 0 0,0 0 0,21 0 16,-21-1-16,1 1 0,20 0 15,-21-21-15,0-1 0,0 22 0,-21-21 16,22 21-16,-22 0 0,21-1 0,-21 1 16,0 0-16,0 42 15,0 22 1,-21-22-1,-1 21-15,22-21 0,-21 22 0,0-1 16,0 0-16,21 1 0,-21-1 0,0 0 16,-1 1-16,1-1 0,0 21 15,21-20-15,0-1 0,0 0 0,0 1 16,-21 20-16,21-20 0,0-1 0,0 0 16,0 1-16,0-22 0,0 21 15,0-21-15,0 0 0,-21 1 0,21-1 16,0 0-16,-21-21 0,-1 0 15,1 0-15,0 0 0,0 0 16,0-21-16,21 0 16,-21-1-16,21 1 0,0 0 15,0 0-15,0-21 0,0-1 0,21 1 16</inkml:trace>
  <inkml:trace contextRef="#ctx0" brushRef="#br0" timeOffset="144325.03">17801 8403 0,'0'0'0,"21"0"0,-21 21 16,21 1-16,-21-1 0,22 0 15,-22 0-15,21 0 0,-21 22 16,0-1-16,0 0 0,0 1 0,0-1 15,0 0-15,0 1 0,0-1 0,0 0 16,0 1-16,0-22 0,0 0 16,0 21-16,0-21 0,0 1 15,0-44 1,21 1 0,-21-21-16,21 21 0,0-22 15,0 1-15,1-21 0,-1 20 16,0 1-16,0-22 0,21 22 0,-20-21 15,-1 20-15,21-20 0,-21 20 0,0 1 16,1 21-16,-1 0 0,0 0 16,-21-1-16,21 22 0,0 0 15,-21 22 1,21-1-16,-21 0 0,0 0 16,0 0-16,0 0 0,0 1 0,0 20 15</inkml:trace>
  <inkml:trace contextRef="#ctx0" brushRef="#br0" timeOffset="145669.51">18796 8742 0,'0'-21'0,"0"42"0,0-85 15,0 43-15,0-21 0,0 21 0,0 0 16,0-1-16,-21 1 0,0 0 0,-1 0 15,-20 21-15,21 0 0,-21 0 16,-1 0-16,22 21 0,-21 0 0,-1 0 16,1 22-16,21-22 0,-21 0 0,20 21 15,1 1-15,0-22 16,0 21-16,21 1 0,0-22 0,0 21 0,0-21 16,0 22-16,0-22 15,0 0-15,21 0 0,0-21 0,0 21 16,1-21-16,-1 0 0,0 0 0,21 0 15,-21 0-15,1-21 0,-1 0 16,21 0-16,-21 0 0,0-1 0,22-20 16,-22 0-16,0-1 0,0 1 0,0 21 15,1-21-15,-1 20 0,0-20 16,-21 21-16,0 0 0,0 42 31,-21 0-31,0 0 0,21 0 16,-22 22-16,22-22 0,0 21 0,0-21 15,0 22-15,0-22 16,0 21-16,0-21 0,0 1 0,0-1 16,22 0-16,-1 0 0,0 0 0,0 0 15,0-21-15,0 0 0,1 0 16,-1 0-16,0 0 0,0 0 0,0-21 16,22 0-16,-22 0 0,0-21 15,0-1-15,0 1 0,0 0 0,22-22 16,-22 22-16,0-1 0,0-20 0,-21 21 15,0-1-15,21 22 0,-21-21 16,0 21-16,0-1 0,0 1 0,-21 42 31,0 1-15,21-1-16,-21 21 0,21-21 0,-21 22 16,0-1-16,21 0 0,0 1 15,0-1-15,-22 0 0,22 1 0,0-1 16,0 0-16,0 1 0,0-1 0,0 0 15,0-21-15,22 22 0,-1-22 16,0 0-16,0 0 0,0 0 0,22-21 16,-22 0-16,21 0 0,-21 0 15,22 0-15,-22 0 0,21 0 0,0-21 16,-20 0-16,20 0 0,-21 0 16,0-22-16,22 1 0,-22 0 0,0 21 15,0-22-15,0 1 0,0 21 16,1-22-16,-22 22 0,0 0 15,0 42 1,0 0-16,-22 22 16,22-22-16,0 0 0,0 0 0,0 0 15,0 1-15,0 20 0,0-21 16,0 0-16,0 0 0,0 1 0,0-1 16,0 0-16,22-21 0,-1 21 15,0-21-15,0 0 0,0 21 16,22-21-16,-22 0 0,0 0 0,0 0 15,0-21-15,0 21 16,22-21-16,-22 0 0,0 0 0,0-1 16,0 22-16,-21-21 0,22 0 0,-1 0 15,0 0-15,-21 0 0,0-1 16,21 1-16,-21 0 0,21 21 0,-21-21 16,0 42 15,0 0-31,0 0 0,0 1 15,0-1-15,0 0 16,0 0-16,0 0 0,0 0 0,0 1 16,21-22-16,1 0 15,-1 0-15,0 0 16,0 0-16,0 0 0,22 0 0,-22 0 16,0 0-16,21-22 0,-21 22 0,22-21 15,-22 0-15,21-21 0,-21 21 16,22-22-16,-22 22 0,0-21 0,0-1 15,0 1-15,-21 21 0,0 0 16,0 0-16,0-1 0,0 1 0,-21 21 16,0 0-16,0 0 0,-21 21 15,20-21-15,1 43 0,-21-22 16,21 0-16,0 21 0,21 1 0,0-22 16,0 21-16,0-21 15,0 22-15,0-22 0,0 0 0,21 0 16,0 0-16,21 1 0,-21-22 0,1 0 15,20 0-15,0 0 0,-21 0 16,22 0-16,-1 0 0,0-22 0,-20 22 16,20-21-16,-21 0 0,0 0 15,0 0-15,1 0 0,-1-1 0,-21 1 16</inkml:trace>
  <inkml:trace contextRef="#ctx0" brushRef="#br0" timeOffset="146605.03">12404 10647 0,'0'0'0,"0"-21"32,0 0-32,0-1 0,0 1 15,0 0-15,0 0 0,0 0 16,-22 0-16,22-22 0,-21 22 16,0 0-16,0 0 0,-21-22 0,20 22 15,-20 0-15,0 21 0,-1-21 16,1 21-16,0 0 0,-1 0 15,1 0-15,0 21 0,-1 0 0,22 22 16,-21-22-16,21 21 0,0 0 16,-1 1-16,22-1 0,0 0 0,0 1 15,0-22-15,0 21 0,0-21 0,22 22 16,-1-22-16,0-21 0,0 21 16,0 0-16,22-21 0,-22 0 0,21 0 15,-21 0-15,22 0 0,-1 0 16,0-21-16,1 0 0,-1 0 0,0 0 15,1-22-15,-22 22 0,21-21 0,-21-1 16,0 1-16,1 0 0,-1-22 16,0 22-16,-21-22 0,21 22 15,-21-21-15,0 20 0,0 1 0,0 0 16,0-1-16,0 1 0,0 21 16,0 0-16,0-1 0,-21 1 0,0 21 15,21 21-15,0 1 0,-21-1 16,-1 21-16,22 0 0,-21-20 15,21 41-15,-21-21 0,21 1 0,0 20 16,0-20-16,0 20 0,0-21 16,0 1-16,0-1 0,0 0 15,21 1-15,0-22 0,1 0 0,-1 0 0,-21 0 16,21 1-16,0-22 16,0 0-16,0 0 0,22 0 0,-22 0 15,0 0-15,0 0 0,0-22 0,22 1 16,-22 0-16,0 0 0,0-21 15</inkml:trace>
  <inkml:trace contextRef="#ctx0" brushRef="#br0" timeOffset="147221.04">12827 10414 0,'0'0'15,"21"0"17,0 0-17,0 0-15,1 0 0,-1 0 16,21 0-16,-21 0 0,22 0 15,-1 0-15,0-21 0,1 0 16,-22 21-16,21-21 0,-21 21 0,0-22 16,-21 1-16,0 0 15,0 0-15,-21 21 16,0 0-16,-21 0 0,-1 0 0,22 0 16,-21 21-16,0 0 0,-1 0 15,1 22-15,0-22 0,20 0 0,1 21 16,0-20-16,0 20 0,21-21 0,0 21 15,0-20-15,0-1 0,0 0 16,0 0-16,21 0 0,0 0 16,0-21-16,22 0 0,-22 0 15,21 0-15,1 0 0,20 0 16,-21 0-16,22-21 0,-22 21 0,22-21 16,-22 0-16,22 0 0,-22 0 0,0-22 15,1 22-15,-22 0 0,0-21 16,0 20-16,0 1 0,-21 0 0,0 0 15,-21 21 1,0 0-16,0 0 0,0 0 0,-1 0 16,-20 21-16,0 0 0,21-21 0,-1 21 15,1 1-15,0-1 0,21 0 16,0 0-16,0 0 0,0 0 16,21-21-16,0 22 0,1-1 0,20 0 15,-21-21-15,21 21 0,-20 0 16,20-21-16,-21 21 0,0 1 0,0-22 15,1 21-15,-22 0 16,-22-21 0,1 0-16,-21 0 15,21 0-15,0 0 0,-1 0 0,1 0 16,0 0-16,21-21 16,0 0-16,0-1 0,0 1 15,0 0-15,21 0 0,0 0 16,1 0-16</inkml:trace>
  <inkml:trace contextRef="#ctx0" brushRef="#br0" timeOffset="147489">14012 10075 0,'0'-42'0,"0"84"0,0-105 16,0 42-16,-21 42 31,0 0-31,21 21 15,-21-20-15,21 20 0,0 0 0,-21 1 16,21-1-16,-22 0 0,22 1 16,-21 20-16,21-21 0,0 1 15,0-1-15,-21 0 0,21 1 0,0-22 16,0 21-16,0-21 0,0 1 0,0-1 16,0 0-16,21-21 15,0 0-15,1 0 16,-1-21-16,0 21 0,0-21 0,0-22 15,0 22-15,1 0 0</inkml:trace>
  <inkml:trace contextRef="#ctx0" brushRef="#br0" timeOffset="147840.87">14160 10435 0,'0'-21'16,"22"21"31,-1 0-47,0 0 0,0 0 15,0 0-15,0 0 16,1 0-16,-1-21 0,0 0 0,0 21 16,-21-21-16,21-1 0,0 1 0,1 21 15,-22-21-15,0 0 16,-22 21 0,1 0-16,0 21 0,0-21 0,0 21 15,-22 22-15,22-22 0,0 21 16,0-21-16,0 22 0,0-1 15,-1-21-15,22 21 0,-21-20 0,21-1 16,0 0-16,0 0 0,0 0 16,0 0-16,21-21 0,1 0 0,20 0 15,-21 0-15,0 0 0,22 0 0,-22 0 16,21 0-16,0 0 0,-20-21 16,20 0-16,0 0 0,-21 0 0,22 0 15,-22-1-15,21-20 0,-21 21 16</inkml:trace>
  <inkml:trace contextRef="#ctx0" brushRef="#br0" timeOffset="148280.51">14795 10351 0,'0'-22'0,"0"-20"16,22 21-16,-44 106 0,22-149 31,-21 64-31,21 21 16,-21 0-16,21 22 0,-21-22 16,21 21-16,0-21 0,-21 22 0,21-22 15,0 21-15,0-21 0,0 1 0,0 20 16,0-21-16,0 0 0,0 0 15,21-21-15,-21 22 0,21-22 0,0 0 16,22 0-16,-22 0 0,0 0 16,21 0-16,1 0 0,-1 0 15,0-22-15,1 1 0,-1 0 0,0 0 16,-21-21-16,22-1 0,-1 1 0,-21 0 16,0-1-16,1-20 0,-1 20 15,0-20-15,0 21 0,0-1 0,-21-20 16,0 42-16,0-22 0,0 22 15,0 0-15,0 0 0,0 0 0,-21 42 32,21 0-32,-21 0 0,0 0 0,0 22 15,-1-22-15,22 21 0,-21 0 0,21 1 16,-21-1-16,21 0 0,0 1 16,0-1-16,0 0 0,0 1 0,0-1 15,21-21-15,0 22 0,1-22 0,-1 0 16,0 0-16,0 0 0,0-21 15,0 0-15,1 0 0,-1 0 16,0 0-16,0 0 0,0 0 0,0-21 16,-21 0-16,22 0 15,-22 0-15</inkml:trace>
  <inkml:trace contextRef="#ctx0" brushRef="#br0" timeOffset="148439.74">15282 10266 0,'-21'0'0,"42"0"0,-63 0 0,21 0 15,42 0 17,21 0-32,-21 0 15,22 0-15,-22 0 0,21 0 16,1-21-16,-1 21 0,21-21 0,-20 21 16,-1-22-16</inkml:trace>
  <inkml:trace contextRef="#ctx0" brushRef="#br0" timeOffset="148664.54">16192 9906 0,'0'0'0,"0"21"31,-21 0-31,0 1 0,21-1 16,0 21-16,0-21 0,-21 22 15,21-22-15,-21 21 0,21-21 16,0 22-16,0-22 0,0 21 0,0-21 15,0 22-15,0-22 0,0 0 16,0 0-16,0 0 0,0 0 0,21-21 16,0 0-16,0 0 0,0 0 15,-21-21-15</inkml:trace>
  <inkml:trace contextRef="#ctx0" brushRef="#br0" timeOffset="149092.6">16214 10118 0,'0'0'0,"0"-43"0,63-62 15,-63 62 1,21 43-16,0-21 0,1 0 0,-1 0 16,0 21-16,0 0 0,0 0 0,0 0 15,43 42 1,-64-21-16,0 0 16,0 1-16,0 20 0,0-21 15,-21 0-15,0 0 0,-1 1 0,1-1 16,0 0-16,-21 0 0,21 0 0,-22 0 15,22-21-15,0 22 0,0-22 16,0 0-16,21 21 0,21-21 31,0 0-31,0 0 0,0 0 16,0 0-16,1 0 0,-1 0 0,0 0 16,0 0-16,0 0 0,0 0 0,1 0 15,-1 21 1,-21 0-16,0 0 0,0 0 15,0 1-15,0-1 0,-21 0 16,21 0-16,-22-21 0,1 21 16,0 0-16,0-21 0,21 22 31,21-44-15,0 1-16,0 0 0,1 0 15,-1 0-15,21 0 0,-21-1 16,0 1-16</inkml:trace>
  <inkml:trace contextRef="#ctx0" brushRef="#br0" timeOffset="149531.93">16764 10139 0,'-85'63'0,"170"-126"0,-64 63 0,0 0 0,0 0 16,1 21-1,-22 0-15,0 0 0,0 1 16,0-1-16,0 0 0,0 0 16,0 0-16,0 22 0,0-22 15,0 0-15,0 0 0,0 0 16,0 0-16,21-21 0,-21 22 0,21-22 15,0 0-15,0 0 0,0 0 16,1 0-16,20 0 0,-21 0 16,0-22-16,22 1 0,-22 21 0,0-42 15,0 21-15,0 0 0,0-1 0,1-20 16,-22 21-16,0 0 0,21 0 16,-21-1-16,0 1 0,21 21 0,-21 21 31,-21 1-16,21 20-15,-21-21 0,-1 21 0,1 1 16,21-1-16,-21 0 0,21 1 0,-21 20 16,21-20-16,0-1 15,-21 21-15,21-20 0,-21-1 0,21 22 16,-22-22-16,22 21 0,0-20 0,0-1 16,-21 22-16,21-22 0,-21 21 15,21-20-15,-21-1 0,0 0 0,21 1 16,-21-1-16,-1-21 0,1 0 0,0 1 15,0-1-15,0 0 0,0-21 0,-1 0 16,1 0-16,0 0 16,0-21-16,0 0 0,0-22 0,-1 22 15,1-21-15</inkml:trace>
  <inkml:trace contextRef="#ctx0" brushRef="#br0" timeOffset="151690.25">17843 9970 0,'0'0'15,"0"21"-15,0 0 16,22-21 0,-1 0-16,0 0 15,21 0-15,-21 0 0,1 0 0,20 0 16,0 0-16,-21-21 0,22 0 15,-22 21-15,21-22 0,1 1 0,-22 0 16,0 0-16,0-21 16,0 20-16,0 1 0,-21-21 0,0 21 15,0 0-15,0-1 0,0 1 0,-21 21 16,0 0-16,0 0 16,0 0-16,0 0 0,-22 21 0,22 22 15,0-22-15,0 21 0,21 1 16,-21-1-16,21 21 0,-22-20 0,22-1 15,-21 0-15,21 1 0,0-1 0,0 0 16,0 1-16,0-1 0,0 0 16,0 1-16,0-22 0,0 21 0,0-21 15,0 1-15,0-1 0,-21 0 0,21 0 16,-21-21-16,0 0 16,0 0-1,-1-21-15,22 0 0,-21 0 0,0-1 16,0 1-16,0-21 0,0 21 15,-1 0-15,22-1 0,-21 1 0,0 0 16,0 21-16,0 0 0,0 0 16,-1 21-16,1 0 0,21 1 15,-21-22-15,21 42 0,0 0 16,0-21-16,0 1 0,21-22 16,0 21-16,1 0 0,-1 0 0,21-21 15,-21 0-15,22 0 0,-1 21 0,0-21 16,1 0-16,-1 0 0,21 0 15,-20-21-15,-1 0 0,0 0 16,1 0-16,-1-1 0,0 1 16,-20 0-16,20-21 0,-21 21 0,0-22 15,0 22-15,1 0 0,-22 0 0,0 0 16,0-1-16,0 44 31,0-1-31,-22 0 16,22 0-16,-21 21 0,0-20 15,21-1-15,0 0 0,0 0 0,-21 0 16,21 0-16,0 1 0,0-1 16,0 0-16,21-21 31,0 0-31,0-21 16,-21 0-16,22 21 0,-1-22 0,0 1 15,0 0-15,0-21 0,0 21 0,1-1 16,-1 1-16,-21 0 0,21 0 15,-21 0-15,21 21 16,-21 21 0,0 0-16,21 0 15,-21 0-15,0 1 0,0-1 16,21 0-16,1-21 0,-1 21 0,0 0 16,0-21-16,0 21 0,22-21 15,-22 0-15,21 22 0,-21-22 0,22 0 16,-1 0-16,-21 0 0,21 0 15,-20 0-15,20-22 0,-21 22 0,0-21 16,22 0-16,-43 0 0,21 0 0,0 0 16,-21-1-16,21-20 0,-21 21 15,0 0-15,0 0 0,0-22 0,0 22 16,0 0-16,-21 0 0,0 21 0,0-21 16,-1 21-16,1 0 0,0 0 15,0 0-15,-21 0 0,20 21 16,-20-21-16,21 21 0,-21 0 0,20 0 15,1 22-15,0-22 0,21 21 16,0-21-16,0 22 0,0-22 0,0 21 16,0-21-16,0 0 0,21 1 0,0-1 15,1 0-15,-1 0 0,0-21 16,0 0-16,0 0 0,0 0 0,1 0 16,20 0-16,-21-21 0,21 0 15,-20 0-15,20-1 0,-21-20 0,21 21 16,-20-21-16,-1-1 0,0 1 0,64-233 31,-85 232-15,0 1-16,0 21 0,0-21 0,0 20 15,0 1-15,0 0 0,-22 21 16,1 42 0,21-20-16,-21-1 15,21 21-15,-21 0 0,21-20 0,0 20 16,0 0-16,0 1 0,0-1 0,0 0 15,0 1-15,0-22 0,0 21 16,0 0-16,0 1 0,0-22 0,21 21 16,0-21-16,0 1 0,1-1 0,-1-21 15,0 0-15,0 21 16,21-21-16,-20 0 0,20 0 0,-21-21 16,21 21-16,-20-21 0,-1-1 15,21 1-15,-21 0 0,0-21 0,-21 21 16,22-1-16,-22-20 0,0 21 0,0 0 15,0 0-15,0-1 0,0 1 16,0 0-16,-22 21 0,1 0 16,0 21-16,21 0 0,0 1 15,-21-1-15,21 0 0,0 0 16,0 21-16,0-20 0,0-1 0,0 0 16,0 0-16,0 21 0,21-42 15,-21 22-15,21-1 0,0 0 16,1-21-16,-1 0 0,0 0 15,0 0-15,0-21 16,0 21-16,1-21 0,-1-1 16,-21-20-16,21 21 0,21 0 0,-21-22 15,1 1-15,-1 21 0,21-21 16,-21 20-16,0 1 0,22 0 0,-22 0 16,21 0-16,-21 0 0,22 21 15,-22 0-15,0 0 0,0 0 0,0 21 16,1 0-16,-22 0 0,0 0 0,0 0 15,0 22-15,0-22 0,0 0 0,0 21 16,0-20-16,0-1 0,-22 21 16,1-21-16,21 0 0,0 1 0,-21-22 15,21 21-15,-21-21 0,21 21 16,21-42 15,0 0-31,0-1 16,1 1-16,-1 0 0,21 0 0,-21-21 15,0 20-15,1-20 0,-1 0 16,0 21-16,0-22 0,0 22 0,0 0 16,-21 0-16,0 42 31,-21 0-31,0 0 0,0 0 16,21 1-16,-21-1 0,21 21 0,0-21 15,0 0-15,0 22 0,0-22 0,0 0 16,0 0-16,21 0 0,0 1 15,0-22-15,22 21 0,-22-21 0,21 0 16,-21 0-16,22 0 0,-1 0 16,-21 0-16,21-21 0,-20 21 0,20-22 15,-21 1-15,0 0 0,0 0 0,1 0 16,-22 0-16,0-1 0,0 1 16</inkml:trace>
  <inkml:trace contextRef="#ctx0" brushRef="#br0" timeOffset="152609.72">12573 11896 0,'0'0'0,"0"21"0,21-21 0,0 21 16,0-21-16,-21 21 0,22-21 15,-1 0-15,0 0 0,0 0 0,0 0 16,0 0-16,1 0 0,-1 0 16,0-21-16,0 0 0,0 21 0,-21-21 15,0 0-15,0-1 0,0 1 16,0 0-16,0 0 15,-21 0-15,-21 0 0,21 21 16,-1 0-16,-20 0 0,0 0 0,21 0 16,-22 0-16,1 0 0,0 21 15,-1 0-15,1 0 0,21 21 0,-22 1 16,22-1-16,-21 0 0,21 1 16,0-1-16,21 0 0,0-20 0,0 20 15,0 0-15,0-21 0,0 1 0,0-1 16,21 0-16,0-21 0,0 0 15,21 0-15,1 0 0,-1 0 0,0 0 16,1-21-16,-1 0 0,22-1 0,-22-20 16,0 21-16,1-21 15,-1-1-15,0 1 0,1-22 0,-1 22 16,-21 0-16,0-22 0,0 22 16,-21 0-16,0-1 0,0 1 0,0 0 15,0-1-15,0 22 0,0 0 0,-21 21 16,0 0-16,0 0 15,0 21-15,0 0 0,21 22 16,-22-22-16,22 21 0,0 0 16,0 1-16,0-1 0,0 0 0,0 1 15,0-1-15,0 0 0,0 1 0,0-1 16,0-21-16,22 22 0,-1-22 16,0 0-16,0 0 0,0 0 15,22-21-15,-22 0 0,0 0 0,21 0 16,1 0-16,-22 0 0,21-21 15,-21 0-15</inkml:trace>
  <inkml:trace contextRef="#ctx0" brushRef="#br0" timeOffset="153200.38">13377 12023 0,'0'-21'32,"21"-1"-17,1 22 1,-1 0-16,-21-21 0,21 0 0,0 21 15,0-21-15,0 21 0,1-21 16,-1 21-16,-21-21 0,21-1 16,-21 1-16,0 0 15,0 0-15,-21 21 16,0 0-16,-1 0 0,1 0 16,0 0-16,0 21 0,0 0 0,-22 0 15,22 1-15,0-1 0,0 21 0,21 0 16,-21-20-16,21 20 0,0 0 15,0-21-15,0 1 0,0 20 0,0-21 16,0 0-16,21 0 0,0 1 16,21-22-16,-20 0 0,20 0 15,-21 0-15,21 0 0,1 0 16,-1 0-16,0 0 0,-20-22 16,20 1-16,0 0 0,1 0 0,-1-21 15,-21 20-15,21-20 0,-20 21 0,-1-21 16,0 20-16,-21-20 0,0 21 15,0 0-15,0 0 0,0-1 0,-21 22 16,0 0 0,-1 0-16,1 0 0,0 22 15,21-1-15,0 0 0,0 0 16,0 0-16,0 0 0,0 1 16,0-1-16,21 0 0,0 21 0,-21-21 15,22 1-15,-1-1 0,0 0 0,0 0 16,-21 0-16,0 0 0,0 1 15,0-1-15,0 0 16,0 0-16,-21-21 16,0 0-16,0 0 0,-1 0 0,1 0 15,0-21-15,21 0 16,0 0-16,0-22 16,0 22-16,0-21 0,0-1 0,21 1 15</inkml:trace>
  <inkml:trace contextRef="#ctx0" brushRef="#br0" timeOffset="153424.25">14245 11388 0,'21'-21'0,"-42"42"0,42-64 15,-21 65 1,0-1-16,0 21 16,0 0-16,0 1 0,0-1 15,0 0-15,0 1 0,0 20 0,0-20 16,0-1-16,0 21 0,-21-20 15,21-1-15,0 0 0,0 1 0,0-1 16,0 0-16,0-20 0,0-1 16,0 0-16,0 0 0,21-21 15,0 0-15,1 0 0,-1 0 16,0 0-16,0 0 0</inkml:trace>
  <inkml:trace contextRef="#ctx0" brushRef="#br0" timeOffset="153788.13">14605 11938 0,'21'0'63,"0"0"-63,0 0 0,1 0 15,-1-21-15,0 0 0,0 21 0,0-21 16,0 21-16,1-22 0,-22 1 15,21 0-15,0 21 0,-21-21 0,0 0 16,-21 21 15,0 0-31,-1 21 0,-20 0 0,21 0 16,0 0-16,0 1 0,-1-1 0,22 21 16,-21-21-16,21 0 0,-21 22 15,21-22-15,0 0 0,0 21 16,0-20-16,0-1 0,0 0 15,21 0-15,0-21 0,1 21 0,-1-21 16,0 0-16,0 0 0,0 0 0,0 0 16,1 0-16,20 0 0,-21 0 15,0-21-15,22 0 0,-22 0 0</inkml:trace>
  <inkml:trace contextRef="#ctx0" brushRef="#br0" timeOffset="154265.87">15219 11832 0,'0'0'0,"0"-21"0,21 0 16,-21 0-16,-21 21 31,21 21-15,-21 0-16,21 0 0,-22 0 15,1 1-15,21 20 0,0-21 0,0 0 16,0 22-16,0-22 0,0 0 0,0 0 16,0 0-16,0 0 0,21 1 15,1-1-15,-1 0 0,0-21 0,0 0 16,0 21-16,0-21 0,22 0 15,-22 0-15,21 0 0,-21-21 0,22 0 16,-22 0-16,21-1 0,-21 1 0,22-21 16,-22 0-16,0-1 0,0 1 15,0 0-15,1-1 0,-1 1 0,0-22 16,0 22-16,-21 0 16,0-22-16,0 22 0,21 0 0,-21-1 15,0 22-15,0 0 0,0 0 0,0 0 16,-21 42-1,21 0-15,-21 0 0,0 0 16,0 22-16,21-1 0,-22 0 0,1 1 16,0-1-16,21 0 0,0 22 15,-21-22-15,21 0 0,0 1 0,0 20 16,0-20-16,0-22 0,0 21 16,21 0-16,-21-20 0,21-1 0,0 0 15,1-21-15,-1 21 0,0-21 0,0 0 16,21 0-16,-20 0 15,-1-21-15,0 21 0,0-21 0,0 0 16,0-1-16,1-20 0,-1 21 0,-21-21 16</inkml:trace>
  <inkml:trace contextRef="#ctx0" brushRef="#br0" timeOffset="154411.78">15833 11769 0,'0'0'0,"-43"0"0,22 0 0,0 0 15,0 0-15,42 0 31,0 0-15,0 0-16,0 0 0,1 0 0,-1 0 16,21 0-16,-21 0 15,0 0-15,1 0 0,20 0 0</inkml:trace>
  <inkml:trace contextRef="#ctx0" brushRef="#br0" timeOffset="154656.68">16510 11494 0,'21'-22'0,"-42"44"0,63-65 16,-42 22-16,0 42 16,0 0-1,0 1-15,0-1 0,0 21 0,-21-21 16,21 22-16,-21-1 0,21 0 16,0 1-16,-21-1 0,21 0 0,0 1 15,0-1-15,0-21 0,0 21 16,0 1-16,0-22 0,0 0 0,0 0 15,0 0-15,21-21 0,-21 22 16,21-22-16,0 0 0,-21-22 16,21 1-16,-21-21 15,0 21-15</inkml:trace>
  <inkml:trace contextRef="#ctx0" brushRef="#br0" timeOffset="155056.45">16637 11769 0,'0'0'0,"0"-43"0,21 1 15,-21 21-15,21-21 0,0-1 0,-21 22 16,22-21-16,-1 21 0,0-1 15,0 22-15,0 0 0,0 0 16,1 0-16,-1 22 16,-21-1-16,0 0 0,0 0 0,0 0 15,0 0-15,0 1 0,0-1 16,0 0-16,0 0 0,-21 0 0,-22 0 16,22-21-16,0 22 0,0-1 0,-22-21 15,22 0-15,0 21 0,63-21 47,-20 0-47,-1 0 0,0 0 16,0 0-16,0 0 0,0 21 0,1-21 15,-1 21-15,0 0 16,0 1-16,0-1 0,-21 0 16,0 0-16,0 0 0,0 0 0,0 1 15,0-1-15,0 0 16,-21 0-16,21 0 0,-21-21 15,0 21-15,21-42 32,0 0-32,21 0 15,0 0-15,0 0 16,0-22-16,1 22 0,20-21 0,-21-1 16</inkml:trace>
  <inkml:trace contextRef="#ctx0" brushRef="#br0" timeOffset="155562.16">17166 11726 0,'42'-21'0,"1"0"16,-22 21-16,-127 42 0,233-84 0,-106 63 15,-21 0-15,0 1 16,0-1-16,0 0 0,0 21 16,0-21-16,0 1 0,0 20 0,0-21 15,0 21-15,0-20 0,0-1 16,0 0-16,0 0 0,21 0 0,1 0 16,-1-21-16,0 0 0,0 0 0,0 0 15,0 0-15,1 0 16,20 0-16,-21-21 0,21 21 0,-20-42 15,20 21-15,-21 0 0,0-22 16,0 22-16,22-21 0,-43 21 0,21-22 16,0 22-16,-21 0 0,21 0 0,-21 0 15,0-1-15,0 44 32,0-1-32,0 0 0,0 0 0,0 0 15,-21 22-15,21-1 0,-21 0 16,21 1-16,-21 20 0,21-21 0,0 1 15,0 20-15,-21 1 0,21-22 0,0 22 16,-22-22-16,22 21 16,0-20-16,0 20 0,0-20 0,0-1 15,0 21-15,0-20 0,0-1 0,0 0 16,0 22-16,0-43 0,0 21 16,0-20-16,0 20 0,-21-21 0,21 0 15,-21-21 1,21-21-1,0 0-15,-21 0 0,21-22 0,-21 1 16,21 21-16,0-21 0,0-1 0,0-20 16,0 20-16,0 1 0,21-21 15,0 20-15,0 1 0,0-22 0,1 22 16,-1 0-16,0-22 0,0 22 16,0 0-16</inkml:trace>
  <inkml:trace contextRef="#ctx0" brushRef="#br0" timeOffset="156036.98">18203 11515 0,'0'-21'16,"0"42"-16,-21-64 0,0 43 0,21-21 0,-21 21 16,21-21-16,0 42 31,0 0-31,0 1 0,0-1 0,0 21 16,0-21-16,0 22 0,0-1 15,0-21-15,21 21 0,-21 1 0,0-22 16,0 21-16,21-21 0,-21 1 0,0-1 15,0 21-15,21-42 0,-21 21 16,21 0-16,1-21 0,-1 0 16,0 0-16,0-21 0,0 0 15,0 0-15,22 0 0</inkml:trace>
  <inkml:trace contextRef="#ctx0" brushRef="#br0" timeOffset="156256.87">18690 11324 0,'0'-63'15,"-21"63"1,-21 0-16,20 21 0,1 0 0,0 0 16,-21 22-16,21-22 0,-22 21 15,22 0-15,0 1 0,-21-1 0,20 0 16,1-20-16,0 20 0,0 0 16,21-21-16,0 1 0,-21 20 0,21-21 15,0 0-15,0 0 0,0 1 0,0-1 16,21 0-1,0-21-15,0 0 0,0 0 0,1 0 16,20 0-16,-21-21 0,21 0 0</inkml:trace>
  <inkml:trace contextRef="#ctx0" brushRef="#br0" timeOffset="156452.75">18859 11621 0,'0'0'0,"22"0"15,-22 21 1,0 0-16,0 0 0,-22-21 0,1 21 15,21 0-15,0 1 0,-21-1 16,0 0-16,0 0 0,21 0 16,0 0-16,0 1 15,0-44 17,0 1-17</inkml:trace>
  <inkml:trace contextRef="#ctx0" brushRef="#br0" timeOffset="156608.99">18944 11409 0,'0'0'15,"21"0"48,0 21-48,1-21-15</inkml:trace>
  <inkml:trace contextRef="#ctx0" brushRef="#br0" timeOffset="156964.79">19452 11451 0,'21'0'0,"-21"-21"15,-21 21 1,0 0-16,0 0 15,0 0-15,-22 21 0,22-21 0,0 21 16,-21 1-16,20-1 0,1-21 0,0 21 16,0 0-16,21 0 0,0 0 15,0 1-15,21-1 0,0-21 16,0 21-16,22 0 0,-22-21 16,21 21-16,-21 0 0,22-21 0,-22 22 15,21-1-15,-21-21 0,1 21 0,-22 0 16,0 0-1,-22-21-15,1 0 16,0 0-16,-21 0 0,-1 0 0,22 0 16,-21 0-16,0 0 15,20 0-15,1 0 0,0 0 0,0-21 16,0 21-16,21-21 0,0 0 16,0 0-16,21-1 15,0 1-15,0 0 0,22 0 0,-1 0 16</inkml:trace>
  <inkml:trace contextRef="#ctx0" brushRef="#br0" timeOffset="157156.68">19791 11472 0,'21'0'15,"-42"0"-15,63 22 0,-42-1 0,0 0 0,0 0 16,0 0-16,0 0 0,0 1 16,0-1-16,0 0 0,0 0 0,0 0 15,0 0-15,-21 1 16,21-1-16,-21-21 0,21 21 0,0 0 15,-21-21-15,21 21 16,0-42 0,0 0-1,0 0-15</inkml:trace>
  <inkml:trace contextRef="#ctx0" brushRef="#br0" timeOffset="157292.76">19812 11282 0,'0'0'0,"0"-21"0,0 0 15,0-1-15,21 22 47,0 0-47,0 0 16</inkml:trace>
  <inkml:trace contextRef="#ctx0" brushRef="#br0" timeOffset="157772.56">20341 11197 0,'-21'43'15,"21"-22"-15,0 0 0,-21 0 16,21 0-16,0 22 0,0-1 0,0-21 16,0 21-16,0 1 0,0-22 15,0 21-15,0 1 0,0-22 0,0 21 16,0-21-16,0 0 0,0 1 15,0-1-15,0 0 0,0 0 0,21-21 16,-21 21-16,0-42 47,0 0-47,0 0 0,0 0 0,21-1 16,-21 1-16,21 0 0,0 0 15,1-21-15,-1 20 0,0 1 0,21 0 16,-21 0-16,22 0 0,-1 21 0,0 0 15,1 0-15,-1 0 0,0 0 16,1 21-16,-1 0 0,0 0 0,1 22 16,-22-22-16,0 0 0,-21 0 15,0 0-15,0 0 0,0 1 0,-21-1 16,-21 0-16,-1 0 0,1-21 0,0 21 16,-22-21-16,1 21 15,20-21-15,-20 0 0,20 0 0,1 0 16,0 0-16,21 0 0,-1 0 0,1 0 15,64-21 1,-22 21 0,21-21-16,0 0 0,1 21 0</inkml:trace>
  <inkml:trace contextRef="#ctx0" brushRef="#br0" timeOffset="158008.43">21336 11176 0,'0'-21'15,"0"42"-15,0-63 0,0 63 16,0 0 0,0 21-16,0 1 0,-21-1 15,21 0-15,-21 1 0,21-1 16,-22 0-16,22 1 0,0-1 0,0 0 16,-21 1-16,21-1 0,0-21 0,0 22 15,-21-22-15,21 0 0,0 21 16,0-21-16,0 1 0,0-1 15,21-21-15,0 0 0,1 0 16,-1 0-16,21 0 0,-21 0 0</inkml:trace>
  <inkml:trace contextRef="#ctx0" brushRef="#br0" timeOffset="158336.76">21611 11684 0,'0'0'0,"21"0"16,0 0-1,-21-21-15,22 21 0,-1 0 0,0 0 16,0 0-16,-21-21 0,42 21 0,-20 0 16,-1-21-16,0 21 0,0-22 15,0 22-15,0-21 0,1 0 0,-1 21 16,-21-21-16,0 0 16,0 0-16,-21 21 15,-1 0-15,-20 0 0,21 0 16,0 21-16,-22-21 0,22 21 15,-21 0-15,21 21 0,0-20 0,-1-1 16,1 21-16,0-21 0,21 0 0,0 1 16,0 20-16,0-21 0,0 0 15,0 0-15,21-21 0,0 22 0,1-1 16,-1-21-16,0 0 0,21 0 16,-21 0-16,22 0 0,-1 0 0,-21 0 15,22 0-15,-1-21 0,0-1 0</inkml:trace>
  <inkml:trace contextRef="#ctx0" brushRef="#br0" timeOffset="158592.94">22331 11197 0,'0'0'0,"-21"0"0,-1 0 0,1 0 15,42 0 1,1 0-1,-1 0-15,0 0 0,21 0 16,-21 0-16,22 0 0,-22 0 0,21 0 16,1-21-16,-22 21 0,21-21 15,0 21-15,-20 0 0,-1 0 0,0 0 16,0 0-16,0 0 0,-21-21 31,-21 21-15,0 0-16</inkml:trace>
  <inkml:trace contextRef="#ctx0" brushRef="#br0" timeOffset="158812.82">22564 11155 0,'0'0'15,"-22"21"-15,1 0 0,0 0 0,0 1 0,21-1 16,-21 21-16,0-21 0,21 22 16,0-1-16,0 0 0,-22 1 0,22-1 15,-21-21-15,21 21 0,0-20 16,0 20-16,-21-21 0,21 0 15,0 0-15,0 1 0,0-1 0,0 0 16,0 0-16,21-21 16,0 0-16,1 0 0,-1 0 15,0 0-15,0 0 0,0 0 16,22-21-16,-22 0 16,0 21-16</inkml:trace>
  <inkml:trace contextRef="#ctx0" brushRef="#br0" timeOffset="159156.62">22775 11599 0,'21'0'31,"1"0"-15,-1 0-16,0 0 0,0 0 16,21 0-16,-20 0 0,-1 0 15,0-21-15,0 21 0,21-21 0,-20 0 16,-1 0-16,-21 0 15,21-1-15,-21 1 0,0 0 16,-21 21 0,0 0-16,-1 21 0,1-21 0,0 21 15,0 22-15,-21-22 0,20 0 16,1 21-16,0-20 0,21 20 16,0-21-16,-21 0 0,21 0 0,0 1 15,0-1-15,0 0 0,0 0 0,0 0 16,21-21-16,0 21 0,0-21 15,1 0-15,-1 0 0,0 22 0,0-22 16,21 0-16,-20 0 0,20 0 16,-21 0-16,21-22 0,-20 1 0,-1 0 15,21 21-15</inkml:trace>
  <inkml:trace contextRef="#ctx0" brushRef="#br0" timeOffset="159864.21">23389 11621 0,'21'-43'15,"-21"22"-15,-21 127 0,21-148 0,42-43 0,-42 64 0,22 21 0,-1-21 16,0-1-1,0 22-15,0 0 0,0 0 0,1 0 16,-1 0-16,0 22 0,0-1 16,0 0-16,0 0 0,-21 0 0,0 0 15,0 1-15,0 20 0,0-21 0,0 0 16,0 0-16,-21 1 0,0-1 16,0 0-16,21 0 0,-21 0 0,0-21 15,-1 21-15,1-21 0,0 22 0,42-44 63,0 1-63,1 0 0,-1 0 15,21 21-15,-21-42 0,0 20 0,22 1 16,-22 0-16,21-21 0,-21 21 16,22-22-16,-22 22 0,0 0 0,-21 0 15,21 0-15,-42 42 16,0-21-1,0 21-15,21 0 0,-21 21 0,-1-20 16,1-1-16,0 0 0,21 21 16,-21-21-16,21 1 0,0-1 0,0 0 15,0 0-15,0 0 0,0 0 16,21 1-16,21-1 0,-20 0 16,-1-21-16,21 21 0,-21-21 0,22 0 15,-1 0-15,0 0 0,-21 0 16,22 0-16,-1-21 0,0 0 0,-20 0 15,20-1-15,-21 1 0,21-21 0,-20 0 16,-1-1-16,21 1 0,-21 0 16,0-1-16,1-20 0,-1-1 0,0 22 15,0-22-15,-21 22 0,0 0 16,0 21-16,0-22 0,0 22 0,-21 21 16,0 21-1,0 0-15,-1 22 16,22-1-16,-21 0 0,21 1 0,-21-1 15,21 0-15,0 1 0,0-1 16,0-21-16,0 22 0,0-22 0,0 21 16,0-21-16,0 0 0,0 1 0,0-1 15,0 0-15,0 0 0,21-21 16,-21 21-16,21-21 0,1 0 16,-1 0-16,0 0 0,0 0 0,0-21 15,0 21-15,1-21 0,-1 0 16,0 0-16,21 21 0,-21-22 0,1 1 15,-1 0-15,0 0 0</inkml:trace>
  <inkml:trace contextRef="#ctx0" brushRef="#br0" timeOffset="160121.07">24257 11515 0,'0'0'16,"-21"0"-16,42 0 15,21 0-15,-21 0 16,22 0-16,-22 0 0,21 0 0,1 0 16,-1-21-16,-21 21 0,21 0 15,1-22-15,-1 22 0,-21-21 0,22 21 16,-22-21-16,0 21 0,0 0 16,0-21-16,0 21 0,-42 0 46,0 0-30</inkml:trace>
  <inkml:trace contextRef="#ctx0" brushRef="#br0" timeOffset="161640.85">13504 13335 0,'0'21'0,"21"-21"31,1-21-15,-22 0-16,0 0 15,0 0-15,0-1 16,0 1-16,0 0 0,0 0 15,0 0-15,0 0 0,-22-1 0,22 1 16,-21 0-16,0 0 0,-21 21 16,21 0-16,-1 0 0,1 0 0,-21 0 15,21 0-15,-22 21 0,22 0 16,-21 0-16,21 1 0,0-1 0,-1 0 16,1 21-16,0-21 0,0 1 0,21-1 15,-21 21-15,21-21 0,0 0 16,0 1-16,0-1 0,0 0 0,0 0 15,21 0-15,0-21 0,0 21 16,22-21-16,-22 0 0,0 0 16,21 0-16,1 0 0,-22 0 0,21-21 15,0 21-15,1-21 0,-22 0 16,21 0-16,1-22 0,-22 22 0,21 0 16,-21-21-16,0-1 0,1 22 15,-1-42-15,0 20 0,0 1 0,-21 0 16,0-22-16,0 22 0,0-22 0,0 22 15,0 0-15,0 21 0,0-22 16,0 22-16,-21 42 16,21 0-1,0 22-15,0-1 0,0 0 0,-21 22 16,21-22-16,0 22 16,0-22-16,0 0 0,0 1 0,0-1 15,0 0-15,0 1 0,0-22 0,0 21 16,0-21-16,21 1 0,-21-1 15,0 0-15,21 0 0,0-21 0,0 0 16,1 0-16,-1 0 0,0 0 16,21 0-16</inkml:trace>
  <inkml:trace contextRef="#ctx0" brushRef="#br0" timeOffset="162000.01">14139 13293 0,'21'0'47,"1"0"-47,-1-21 0,0-1 15,0 22-15,0-21 16,0 0-16,1 21 0,-1-21 0,0 0 16,0 21-16,-21-21 0,0-1 15,0 1-15,0 0 0,0 0 16,0 0-16,-21 21 15,0 0-15,0 0 0,-1 0 16,1 21-16,0 0 0,0 0 0,0 22 16,0-22-16,-1 0 15,1 21-15,0-21 0,21 1 0,-21 20 16,21-21-16,0 0 0,0 0 0,0 1 16,0-1-16,0 0 0,0 0 15,0 0-15,21-21 0,0 0 0,0 0 16,1 0-16,20 0 0,-21 0 15,21 0-15,1 0 0,-1-21 0,0 0 16,1 21-16</inkml:trace>
  <inkml:trace contextRef="#ctx0" brushRef="#br0" timeOffset="162364">14817 13208 0,'0'0'0,"42"-21"0,-21 0 0,-21 0 16,21-1-16,-21 1 15,-21 21 1,0 0-16,0 21 15,0-21-15,-1 22 0,1-22 0,-21 21 16,21 0-16,0-21 0,21 21 0,-22 0 16,22 0-16,-21-21 0,21 22 15,0-1-15,0 0 0,21 0 16,1-21-16,-1 21 0,0 0 16,0 1-16,0-22 15,0 21-15,1 0 0,-1-21 0,-21 21 16,0 0-16,0 0 15,0 1-15,-21-22 16,-1 0-16,1 21 0,0-21 16,0 0-16,0 0 0,0 0 15,-1 0-15,-20 0 0,21 0 0,0 0 16,0-21-16,-1 21 0,1-22 16,0 22-16,21-21 15,0 0-15,0 0 16,0 0-16,21 21 15,0 0-15,-21-21 0</inkml:trace>
  <inkml:trace contextRef="#ctx0" brushRef="#br0" timeOffset="162640.84">15261 12912 0,'0'0'0,"0"-21"0,21-1 15,-21 1-15,-21 42 32,0 1-32,21-1 0,-21 21 0,0-21 15,21 22-15,-22-1 0,1 0 0,21 1 16,0-1-16,-21 0 16,21-21-16,-21 22 0,21-1 0,0-21 15,-21 22-15,21-22 0,0 0 0,0 21 16,0-21-16,0 1 0,0-1 15,0 0-15,0 0 0,21-21 16,0 0-16,0 0 16,0-21-16</inkml:trace>
  <inkml:trace contextRef="#ctx0" brushRef="#br0" timeOffset="162984.84">15409 13356 0,'21'0'32,"1"0"-32,-1 0 15,0 0-15,0 0 0,0 0 0,22 0 16,-22-21-16,0 0 0,0 21 16,0-21-16,-21 0 0,21-1 15,-21 1 1,-21 21-16,0 0 15,0 0-15,0 21 0,-22-21 0,22 22 16,0-1-16,0 0 0,0 0 16,0 0-16,-1 0 0,22 1 15,-21-1-15,21 0 0,0 0 0,0 0 16,21 0-16,1 1 16,-1-22-16,0 0 0,0 21 0,0-21 15,0 0-15,22 0 0,-22 0 16,0 0-16,21 0 0,-20-21 0,20 21 15,-21-22-15</inkml:trace>
  <inkml:trace contextRef="#ctx0" brushRef="#br0" timeOffset="163472.39">16129 13272 0,'0'0'0,"0"-22"0,0 1 0,0 0 16,-21 21-1,0 0 1,21 21-16,-22 0 0,-41 85 15,63-85 1,-21 1-16,21-1 0,0 21 16,0-21-16,0 0 0,0 1 0,0-1 15,0 0-15,0 0 0,21 0 16,0 0-16,0-21 0,22 0 16,-22 0-16,0 0 0,0 0 0,21 0 15,-20 0-15,20-21 0,0 0 16,-21 0-16,22-21 0,-22 20 15,0 1-15,21-21 0,-20 0 0,-1-1 16,0 22-16,0-21 0,0-1 16,0-20-16,1 21 0,-1-1 0,-21 1 15,0 0-15,0 20 0,0-20 0,0 21 16,0 0-16,0 42 16,0 0-1,0 0-15,-21 0 0,21 22 16,-22-1-16,22-21 0,0 22 0,-21-1 15,21 0-15,0 1 0,0-22 0,0 21 16,0-21-16,0 22 0,0-22 16,0 21-16,0-21 0,0 0 15,21 1-15,1-1 0,-22 0 16,21-21-16,0 0 0,0 0 0,0 0 16,0 0-16,1 0 0,-1-21 15,-21 0-15,0-1 0,0 1 16,0 0-16,0 0 0</inkml:trace>
  <inkml:trace contextRef="#ctx0" brushRef="#br0" timeOffset="163616.31">16489 13272 0,'0'0'0,"-21"0"16,42 0 0,0 0-16,0 0 15,0 0-15,0 0 0,22 0 0,-22-22 16,21 22-16,-21-21 0,1 21 15,20-21-15,-21 0 0,21 21 0</inkml:trace>
  <inkml:trace contextRef="#ctx0" brushRef="#br0" timeOffset="164089.07">17441 12848 0,'0'0'0,"0"21"31,0 1-31,-21-1 16,21 21-16,-21-21 0,0 22 0,21-1 16,-21 0-16,-1-21 0,1 22 0,21-1 15,-21 0-15,0-20 0,0 20 16,21-21-16,0 21 0,-21-20 0,21-1 16,-22 0-16,22 0 0,0 0 15,0 0-15,22-21 31,-22-21-31,21 0 0,0 0 16,-21 0-16,21 0 0,0-22 16,0 22-16,-21-21 0,22-1 0,-1 1 15,0-21-15,0 20 0,0-20 16,0 20-16,-21-20 0,22 21 0,-1-1 16,-21 22-16,21-21 0,-21 63 31,0 0-31,0 21 0,0-20 15,0 41-15,0-21 0,0 1 0,0-1 16,0 22-16,0-22 0,0 0 0,0 1 16,0-1-16,0 0 0,0-21 15,0 22-15,0-22 0,0 21 0,0-21 16,0 1-16,0-1 0,0-42 47</inkml:trace>
  <inkml:trace contextRef="#ctx0" brushRef="#br0" timeOffset="164669">17314 13335 0,'0'0'15,"0"-21"1,0 0-16,21 21 16,22 0-16,-22-21 0,21 21 15,1 0-15,-1-22 0,0 22 0,1-21 16,-1 0-16,0 0 0,1 0 15,-1 0-15,0-1 0,1-20 16,-1 21-16,-21-21 0,21-1 0,-20 22 16,-1-21-16,0-1 0,-21 22 15,0 0-15,0 0 0,0 0 0,0 0 16,-21 21 0,0 42-1,21-21-15,-22 21 0,22 1 0,0-22 16,-21 21-16,21 1 0,0-1 15,-21 0-15,21 1 0,0-1 0,0 0 16,0-21-16,0 22 0,0-22 0,0 0 16,0 0-16,21 22 15,0-43-15,1 21 0,-1 0 0,0-21 16,21 0-16,-21 0 0,1 0 0,20 0 16,0 0-16,-21-21 0,22 0 15,-22-1-15,21 1 0,-21 0 0,22-21 16,-22-1-16,21 1 0,-21 0 15,22-22-15,-22 22 0,0-22 0,21 1 16,-20-1-16,-1 22 0,-21 0 0,0-1 16,0 22-16,0 0 15,0 0-15,0 42 0,-21 0 16,-1 0-16,1 22 0,0-1 16,0 0-16,21 22 0,0-22 15,-21 1-15,21-1 0,0 0 0,0 1 16,0-22-16,0 21 0,21-21 15,0 0-15,0 1 0,0-1 0,1-21 16,20 0-16,-21 0 0,21 0 0,-20 0 16,20 0-16,0 0 0,-21 0 15,22-21-15,-22-1 0,21 1 0,1 0 16</inkml:trace>
  <inkml:trace contextRef="#ctx0" brushRef="#br0" timeOffset="178325.12">13271 14415 0,'0'0'0,"0"-22"16,0 1-16,0 0 15,0 0 1,0 0-16,0 42 47,0 0-31,0 21-16,0-20 0,22 20 0,-22-21 15,0 21-15,0 1 16,0-22-16,21 21 0,-21-21 0,0 22 15,0-22-15,0 0 0,0 21 0,0-20 16,0-1-16,0 0 16,0 0-16,0 0 15,0-42 17,21 0-32,0 0 0,0 0 15</inkml:trace>
  <inkml:trace contextRef="#ctx0" brushRef="#br0" timeOffset="178776.23">13843 14351 0,'0'0'0,"0"-21"31,-21 21-31,0 0 0,-1 0 16,1 0-16,0 21 0,0-21 15,0 21-15,21 0 0,-21-21 0,-1 22 16,1-1-16,0 0 16,21 0-16,0 0 0,0 0 15,0 1-15,21-22 16,0 21 0,1-21-16,-1 0 0,-21 21 0,21-21 15,0 0-15,0 21 0,0-21 16,1 21-16,-1-21 0,0 21 0,0-21 15,0 22-15,0-1 0,-21 0 16,22-21-16,-22 21 0,0 0 16,0 0-16,0 1 15,-22-22-15,1 0 0,21 21 16,-21-21-16,-21 0 0,21 0 0,-1 21 16,1-21-16,0 0 0,0 0 15,0 0-15,0 0 0,-1 0 16,1 0-16,0 0 0,0 0 15,0-21-15,0 21 0,-1-21 16,1-1-16,0 1 16,21 0-16,0 0 0,0 0 15</inkml:trace>
  <inkml:trace contextRef="#ctx0" brushRef="#br0" timeOffset="178992.51">13229 14076 0,'0'0'0,"-21"-21"16,0 21 15,42 21 0</inkml:trace>
  <inkml:trace contextRef="#ctx0" brushRef="#br0" timeOffset="181089.95">14541 14393 0,'0'0'0,"0"-21"16,0 0-16,22 21 0,-22-21 15,0 42 1,0 0-1,0 0-15,0 1 0,0 20 0,0-21 16,0 21-16,0 1 0,0-1 16,0-21-16,0 22 0,0-1 15,0-21-15,0 21 0,0-20 16,0-1-16,-22 21 0,22-21 0,-21 0 16,0 1-16,21-1 0,-21-21 15,0 0 1,0 0-16,21-21 15,-22-1-15,22 1 16,-21 0-16,21 0 0,0-21 0,0 20 16,0-20-16,0 21 0,0-21 15,0-1-15,0 1 0,21 21 0,-21-22 16,22 22-16,20 0 0,-21 0 0,0 0 16,0 21-16,22 0 15,-22 0-15,0 0 0,0 0 0,22 21 16,-22 0-16,0 0 0,0 0 15,0 22-15,0-22 0,-21 0 0,22 21 16,-1-20-16,-21 20 0,21-21 16,-21 0-16,0 22 0,0-22 0,0 0 15,0 0-15,0 0 0,0 0 16,0-42 15,0 0-15,0 0-16,0 0 0,21 0 15,-21-1-15,21-20 0,-21 0 0,21 21 16,1-22-16,-22 1 0,21 0 16,0-1-16,0 1 0,21 21 0,-20 0 15,-1-1-15,0 1 0,21 0 16,-21 21-16,1 0 0,-1 0 0,0 21 16,0 0-16,0 1 0,-21 20 15,21-21-15,1 0 0,-22 22 0,21-1 16,-21-21-16,0 21 0,0-20 15,0 20-15,0-21 0,21 0 0,-21 0 16,21 1-16,-21-1 0,0 0 0,21 0 16,0 0-16,1-21 15,-1 0-15,0 0 0,0 0 16,0 0-16,0 0 0,22 0 0,-22-21 16,0 0-16,0 0 0,0 0 15,1-1-15,-1-20 0,0 0 0,0 21 16,0-22-16,-21 1 0,0 21 15,21-22-15,-21 1 0,0 21 0,0 0 16,0 0-16,0-1 0,-21 22 31,21 22-31,-21-1 16,21 0-16,-21 0 0,21 0 0,-21 0 16,21 22-16,0-22 0,0 21 15,0-21-15,0 1 0,0 20 16,0-21-16,0 0 0,0 0 0,21 1 15,0-1-15,0 0 0,0 0 16,1-21-16,-1 0 0,0 0 16,0 0-16,0 0 0,0 0 0,1 0 15,-1-21-15,0 0 0,0 0 16,0-1-16,0 1 0,1 0 0,-1-21 16,0-1-16,0 22 0,0-21 15,-21 0-15,0-1 0,0 1 0,21 21 16,-21 0-16,0-1 0,0 1 15,-21 42 17,21 1-32,0-1 0,-21 21 15,21-21-15,0 22 0,-21-1 0,21-21 16,0 21-16,0 1 0,0-22 16,0 21-16,0-21 0,21 1 0,0-1 15,-21 0-15,21 0 0,1 0 0,-1-21 16,0 0-16,21 21 0,-21-21 15,1 0-15,20 0 0,-21 0 16,21-21-16,-20 21 0,20-21 0,-21 0 16,21 0-16,-20-22 0,-1 22 15,0-21-15,0 0 0,0-1 0,0 1 16,-21 0-16,22-22 0,-22 22 16,21-1-16,-21 1 0,0 21 0,0-21 15,0 20-15,0 1 0,0 0 16,0 0-16,-21 42 15,21 0 1,-22 0-16,22 1 0,0 20 16,-21 0-16,21 1 0,-21-1 0,21 0 15,-21 1-15,21-1 16,0 0-16,0-21 0,0 22 0,0-1 16,0-21-16,0 22 0,0-22 0,0 0 15,21 0-15,0-21 0,0 21 16,1-21-16,-1 0 0,21 0 0,-21 0 15,0 0-15,22 0 0,-22 0 0,21-21 16,-21 0-16,22 0 0,-22 0 16,0-22-16,21 1 0,-20 0 0,-1-1 15,0 1-15,0-22 0,0 22 16,0-21-16,1 20 0,-22 1 0,0 0 16,0-1-16,0 22 0,0 0 15,0 0-15,0 0 0,0-1 16,-22 22-1,1 22 1,0 20-16,0-21 0,21 21 0,0 1 16,-21-1-16,21 0 0,-21 1 15,21 20-15,0-20 0,0-1 0,0 0 16,0 1-16,0-1 0,0-21 0,0 21 16,0-20-16,0-1 0,21 0 15,0 0-15,0 0 0,0 0 0,0-21 16,1 0-16,20 0 0,-21 0 0,21 0 15,-20 0-15,20-21 0,-21 21 16,21-21-16,-20 0 0,20 0 16,-21-22-16,0 22 0,22-21 15,-22 21-15,0-22 0,-21 1 0,21 21 16,-21 0-16,21 0 0,-21-1 0,-21 44 31,21-1-15,-21 0-16,21 0 0,0 21 15,0-20-15,0-1 0,0 0 0,0 0 16,0 0-16,0 0 0,21 1 16,0-22-16,0 21 15,1-21-15,-1 0 0,0 0 16,0 0-16,0 0 16,0 0-16,1-21 0,-1-1 0,0 1 15,-21 0-15,21 0 0,0-21 0,0-1 16</inkml:trace>
  <inkml:trace contextRef="#ctx0" brushRef="#br0" timeOffset="181275.84">17907 14139 0,'0'0'16,"-42"0"-1,20 22 16,22-1-15,-21-21 0,21 21-16,-21-21 0</inkml:trace>
  <inkml:trace contextRef="#ctx0" brushRef="#br0" timeOffset="181464.49">17103 14457 0,'0'0'16,"-22"21"-16,1 0 0,42-21 31,1 0-31,20 0 0,-21 0 16,21 0-16,1 0 0,-1 0 0,22 0 16,-22-21-16,0 21 0,1-21 15,20 21-15,-21-21 0,-20 21 0,20 0 16</inkml:trace>
  <inkml:trace contextRef="#ctx0" brushRef="#br0" timeOffset="181824.33">18182 14393 0,'0'43'31,"0"-22"-31,0 0 16,0 0-16,0 0 0,0 1 16,0-1-16,0 21 0,0-21 0,0 22 15,0-1-15,0 0 0,0 1 16,0-22-16,0 21 0,0 22 0,0-22 16,0 0-16,0 22 0,0-22 0,0 22 15,0-1-15,0 1 0,0-22 16,0 21-16,-21-20 0,21-1 15,0 0-15,-21 1 0,21-1 0,0-21 16,0 0-16,0 1 0,0-1 16,0 0-16,0 0 0,0-42 31,0 0-31,0 0 0,0-1 16,0-20-16,0 21 0,21-21 15</inkml:trace>
  <inkml:trace contextRef="#ctx0" brushRef="#br0" timeOffset="182121.16">18224 14711 0,'0'-42'15,"0"84"-15,0-127 0,0 64 0,0-21 16,0 21-16,0-22 0,22 22 0,-1 0 16,0 0-16,0 0 0,21 21 15,-20 0-15,20 0 0,0 0 0,-21 0 16,22 0-16,-1 0 0,-21 42 0,0-21 15,1 0-15,-1 0 0,-21 22 16,0-22-16,0 21 0,0-21 0,0 22 16,-21-22-16,-1 0 0,1 0 15,-21 0-15,0 1 0,20-22 0,-20 21 16,21-21-16,-21 0 0,20 21 16,1-21-16,0 0 0,0 0 15,0 0-15,21-21 16,21 21-16,0-21 15,0-1-15,0 1 0,1 0 16</inkml:trace>
  <inkml:trace contextRef="#ctx0" brushRef="#br0" timeOffset="182404.99">19177 14118 0,'0'-21'0,"0"42"0,0-63 0,-21 63 31,0 0-31,-1 0 16,22 1-16,-21 20 0,21 0 15,0 1-15,-21 20 0,21-21 0,-21 22 16,21-22-16,0 1 0,0-1 0,0 0 16,0 1-16,-21-1 0,21-21 15,0 0-15,0 22 0,0-22 0,0 0 16,21-21-1,0 0 1,0 0-16,0 0 0,1-21 16,-22 0-16,21-1 0,0 1 15,0 0-15</inkml:trace>
  <inkml:trace contextRef="#ctx0" brushRef="#br0" timeOffset="182763.9">19262 14626 0,'0'-21'15,"-22"63"-15,44-63 0,-1 0 31,0 21-31,0 0 16,0 0-16,0 0 16,1-21-16,-1 21 0,0-21 0,0 21 15,0-21-15,0 21 0,1-22 0,-1 22 16,-21-21-16,21 0 16,-21 0-1,-21 21 1,0 0-16,-1 0 0,-20 0 15,21 0-15,0 21 0,0 0 0,-1 0 16,1 1-16,0-1 0,0 21 16,0-21-16,21 0 0,0 22 0,0-22 15,0 0-15,0 0 0,0 0 16,0 1-16,0-1 0,0 0 0,21 0 16,0 0-16,0-21 15,0 21-15,1-21 0,-1 0 16,0 0-16,0 0 0,0 0 15,0 0-15,22 0 0,-22-21 0,0 21 16,21-21-16,-20 0 0,20 0 16,0 0-16</inkml:trace>
  <inkml:trace contextRef="#ctx0" brushRef="#br0" timeOffset="183048.73">20235 14224 0,'0'0'0,"0"-21"32,-21 21-32,0 21 15,21 0-15,0 0 0,-21 1 16,0 20-16,-1-21 0,22 21 0,0 1 16,-21-1-16,21-21 0,-21 22 15,21-1-15,0-21 0,0 21 0,0-20 16,0-1-16,0 21 0,0-21 0,0 0 15,21 1-15,0-1 16,1 0-16,-1-21 0,0 0 16,0 0-16,0 0 0,22 0 15,-22 0-15,0-21 0,0 21 0,21-21 16,1-1-16</inkml:trace>
  <inkml:trace contextRef="#ctx0" brushRef="#br0" timeOffset="183340.27">20743 14161 0,'0'0'15,"0"-22"-15,21 22 16,1 0-16,-1 0 0,0 0 16,0 0-16,0 0 0,0 22 15,1-1-15,-1 0 16,0 0-16,-21 21 0,0 1 0,21-1 15,-21 0-15,0 1 0,0 20 16,0-20-16,0-1 0,0 0 0,0-21 16,0 22-16,-21-22 0,0 21 15,21-21-15,-21 1 0,-1-1 0,1 0 16,0-21-16,0 21 0,21 0 0,-21-21 16,0 0-16,-1 0 0,1 0 15,0 0-15,0 0 0,0 0 0,0 0 16</inkml:trace>
  <inkml:trace contextRef="#ctx0" brushRef="#br0" timeOffset="186483.93">13906 16150 0,'0'21'15,"22"-21"1,-1 0-16,0 0 15,0 0-15,0-21 0,0 21 16,1-21-16,-1 21 0,0-21 16,0 0-16,0 0 15,0-1-15,-21 1 0,0 0 16,0 0-16,0 0 0,0 0 16,0-1-16,0 1 0,-21 21 15,0 0-15,0 0 0,-21 0 16,20 0-16,-20 0 0,0 21 0,-1 1 15,22-22-15,-21 42 0,0-21 0,20 0 16,1 0-16,0 22 0,0-22 16,0 0-16,0 0 0,21 0 0,0 1 15,0-1-15,0 0 0,0 0 16,21-21 0,0 0-16,0 0 15,0 0-15,0-21 0,22 21 0,-22-21 16,21 0-16,1-22 0,-1 22 0,-21 0 15,21 0-15,-20 0 0,20-1 16,-21 1-16,0 0 0,-21 0 0,0 0 16,21 21-16,-21 21 31,0 0-15,0 21-16,0-20 0,0-1 0,0 21 15,0 0-15,0-20 0,-21 20 16,21 21-16,0-20 0,0-1 15,0 22-15,0-22 0,0 21 0,0 1 16,0-1-16,21 1 0,-21-1 16,0 1-16,0 21 0,0-22 0,0 1 15,0-22-15,0 21 0,0-20 16,0 20-16,0-20 0,0-1 0,0 0 16,-21 1-16,0-1 0,0-21 0,0 21 15,0-20-15,-1-22 0,1 21 16,0-21-16,-21 0 0,21 0 0,-1-21 15,1-1-15,-21-20 0,21 21 16,0-21-16,-1-22 0,1 22 16,0-22-16,21 22 0,0-22 15,0 1-15,0-22 0,0 22 0,0-1 16,21 1-16,0-1 0,1 1 0,20-1 16,0 22-16,1 0 0,-1-22 15,21 22-15,-20-1 0,20 1 0,-20 0 16,20-1-16,1 1 0,-22 0 15,21 21-15</inkml:trace>
  <inkml:trace contextRef="#ctx0" brushRef="#br0" timeOffset="187064.59">14647 16108 0,'0'21'16,"21"-42"30,1 21-46,-22-21 0,21 0 16,0-1-16,21-62 16,-42 41-16,0 22 15,0 0-15,0 0 0,0 0 16,-21 21 0,0 0-16,0 21 0,0-21 0,-1 42 15,1-21-15,0 22 0,0-1 16,21 0-16,-21 1 0,21-1 15,0-21-15,0 22 0,0-1 16,0-21-16,0 21 0,0-20 0,0-1 16,21-21-16,0 21 0,0-21 15,0 0-15,22 0 0,-22 0 0,21 0 16,-21 0-16,22 0 0,-1-21 0,-21 0 16,22-1-16,-1 1 0,0-21 15,1 21-15,-22-22 0,21-20 0,-21 21 16,22-22-16,-22 22 0,0-22 15,-21 22-15,21-22 0,-21 22 0,0 0 16,21 21-16,-21-22 0,0 22 16,0 0-16,-21 42 31,0 0-31,21 0 0,-21 22 16,21-22-16,0 21 0,-21 1 0,21 20 15,0-21-15,-22 1 0,22 20 16,0-20-16,0-1 0,0 0 0,0-21 15,0 22-15,0-22 0,0 21 0,22-21 16,-1-21-16,0 22 0,0-1 16,0-21-16,0 0 0,1 0 0,-1 0 15,0 0-15,0-21 0,0-1 16,0 1-16,1 0 0,-1 0 0,0-21 16,-21 20-16</inkml:trace>
  <inkml:trace contextRef="#ctx0" brushRef="#br0" timeOffset="187237.5">15282 15981 0,'0'0'0,"-42"0"0,21 0 16,0 0-16,42-21 31,0 21-31,0 0 16,0 0-16,22 0 0,-1-21 15,0 21-15,1 0 0,-1-22 16,0 22-16,1-21 0,-1 0 0,0 21 0,1-21 15</inkml:trace>
  <inkml:trace contextRef="#ctx0" brushRef="#br0" timeOffset="187708.23">16108 15600 0,'0'0'16,"0"-21"-16,0 0 0,-21 21 31,-1 0-31,1 0 15,0 0-15,0 21 16,0 21-16,0-21 0,-1 0 0,1 22 0,0-1 16,21 0-16,-21 1 0,21-1 15,-21 0-15,21 1 0,0 20 16,0-20-16,0-1 0,0 0 0,0-21 16,21 22-16,0-22 0,-21 0 15,42 0-15,-20 0 0,-1-21 0,21 0 16,-21 0-16,22 0 0,-1 0 15,-21 0-15,21-21 0,1 0 0,-1 0 16,0-21-16,-20-1 0,20 1 0,-21 0 16,0-1-16,0-20 0,-21 20 15,22-20-15,-22-1 0,0 22 16,0 0-16,-22-22 0,1 22 16,-21 21-16,21-22 0,-22 22 0,1 0 15,0 21-15,-1 0 0,1 0 0,0 0 16,-1 0-16,1 21 0,21 0 15,-21 1-15,20-1 0,1 21 0,0-21 16,21 22-16,-21-1 0,21 0 16,0-21-16,0 22 0,0-1 0,21 0 15,0 1-15,0-1 0,1-21 16,20 22-16,-21-22 0,21 0 0,1 0 16,-22-21-16,21 0 0,1 0 0,-1 0 15,0 0-15</inkml:trace>
  <inkml:trace contextRef="#ctx0" brushRef="#br0" timeOffset="188000.06">16616 15960 0,'42'-43'16,"-169"170"-16,212-211 0,-22 20 0,-63 43 16,21 0-16,-21 0 0,0 0 15,0 42 17,0 0-32,0 21 0,0-21 0,0 43 15,0-22-15,0 22 0,0-22 16,0 22-16,0-1 0,0 1 0,0-1 15,0 1-15,0-1 0,-21 22 16,21-22-16,0 1 0,0-1 16,0 1-16,-21-1 0,21 1 0,0-1 15,0-20-15,0-1 0,0 0 16,0 1-16,0-22 0,0 21 0,0-21 16,0 0-16,0-42 31,0 0-31,0 0 0,0-21 15,0 20-15,0-20 0,0 0 16,0-1-16</inkml:trace>
  <inkml:trace contextRef="#ctx0" brushRef="#br0" timeOffset="188280.9">16679 16108 0,'0'0'0,"0"-64"0,0 1 0,0 21 15,0-1-15,0 1 0,0 0 16,0 20-16,0 1 0,0 0 0,0 0 15,21 21-15,1-21 0,-1 21 16,0 0-16,0 0 0,0 0 16,0 0-16,1 21 0,-22 0 0,0 0 15,21 0-15,-21 1 0,0-1 16,0 21-16,0-21 0,0 22 0,-21-22 16,-1 21-16,1-21 0,0 0 15,0 1-15,0-1 0,0 0 0,-1-21 16,-20 21-16,21-21 15,42 0 17,-21-21-32,21-21 0,22 20 15,-22 1-15</inkml:trace>
  <inkml:trace contextRef="#ctx0" brushRef="#br0" timeOffset="189777.04">17145 15536 0,'0'0'16,"-21"0"0,0 0-1,21 22-15,0-1 0,-22 21 0,1-21 16,21 0-16,-21 22 0,21-1 16,0-21-16,-21 22 0,21-1 0,-21 0 15,21 1-15,0-1 0,0-21 0,0 21 16,0-20-16,0 20 0,0-21 15,21 0-15,0 0 0,0 1 16,0-22-16,1 0 0,-1 0 16,0 0-16,0-22 0,0 22 15,0-21-15,1 0 0,-1-21 0,0 21 0,0-22 16,0 1-16,22 0 0,-43 20 16,21-20-16,0 21 0,0 0 15,-21 0-15,0-1 0,0 44 31,0-1-31,0 21 16,0-21-16,0 0 0,0 1 16,-21 20-16,21-21 0,0 0 0,0 22 15,0-22-15,0 0 0,0 0 0,0 0 16,0 0-16,21 1 0,0-22 16,0 21-16,1-21 0,-1 0 0,0 0 15,21 0-15,-21 0 0,22 0 16,-22-21-16,0-1 0,21 1 0,-20 0 15,-1 0-15,0 0 0,0-22 16,0 22-16,0-21 0,1 21 16,-1 0-16,-21-1 0,0 1 0,0 0 15,0 42 17,0 0-32,0 1 0,0-1 15,0 0-15,0 0 0,0 0 16,0 0-16,0 1 0,0-1 15,0 0-15,21 0 0,0-21 16,-21 21-16,21-21 0,0 0 0,1 0 16,-1 0-16,0 0 0,0 0 0,0 0 15,0-21-15,1 21 16,-22-21-16,21 0 0,0 0 0,-21-1 16,0 1-16,0-21 0,0 21 0,0 0 15,0-22-15,0 22 0,0 0 16,-21 0-16,21 0 0,-21-1 0,-1 22 15,1 0-15,0 0 0,0 0 16,21 22 15,21-22-15,0 0-16,0 0 16,1 0-16,-1 0 0,0 0 0,0 0 15,0 0-15,22 0 0,-22 0 16,0 0-16,0 0 0,0 0 0,0 0 15,1 0-15,-1 0 0,0 0 16,0 0-16,0 0 0,0 21 16,-21 0-16,0 0 15,0 0-15,0 0 0,0 1 16,0-1-16,0 0 0,0 0 0,0 0 16,0 0-16,0 1 15,0-1-15,0 0 0,0 0 16,0 0-16,0 0 15,0-42 17,0 0-32,0 0 0,22 0 15,-1 0-15,-21-1 0,21-20 16,0 21-16,0-21 0,0 20 0,1-20 16,-1 21-16,0 0 0,0 0 15,0-1-15,0 1 0,1 21 0,-1 0 16,0 0-16,0 0 0,0 0 15,-21 21-15,21 1 16,-21-1-16,0 0 0,0 0 16,0 0-16,0 0 0,0 22 15,0-22-15,0 0 0,0 0 0,22 0 16,-22 1-16,0-1 0,0 0 16,21 0-16,0-21 0,0 0 15,0 0-15,0 0 0,1 0 16,-1 0-16,0 0 0,0-21 15,0 0-15,22 0 0,-22-1 0,0 1 16,21 0-16,-21-21 0,1 21 0,-1-22 16,0 22-16,0-21 15,0 21-15,0-22 0,1 22 0,-22 0 0,0 0 16,0 0-16,0-1 16,-22 22-1,1 0-15,0 22 0,0-1 16,21 0-16,0 0 0,-21 0 15,21 0-15,0 1 0,0-1 0,0 21 16,0-21-16,0 0 0,0 22 0,0-22 16,0 0-16,0 21 0,0-20 15,0-1-15,0 0 0,21 0 0,-21 0 16,21 0-16,-21 1 16,-21-22 15,0 0-31,0 0 15,-1-22-15,1 1 16,21 0-16,-21 0 0,0 0 0,0 0 16,0-1-16,-1-20 0,1 21 15</inkml:trace>
  <inkml:trace contextRef="#ctx0" brushRef="#br0" timeOffset="189984.92">18584 15452 0,'0'0'0,"-42"0"16,21 0 0,0 0-1,-1 0 1,1 0-16,0 0 0,0 0 15,0 0-15</inkml:trace>
  <inkml:trace contextRef="#ctx0" brushRef="#br0" timeOffset="190192.8">17293 15706 0,'-21'0'0,"42"0"0,0 0 32,0 0-32,22 0 15,20 0-15,1 0 0,-1 0 0,1-21 16,-1 21-16,1-22 0,-1 1 16,1 21-16,-1 0 0</inkml:trace>
  <inkml:trace contextRef="#ctx0" brushRef="#br0" timeOffset="190744.86">20108 15621 0,'0'-21'15,"-21"21"1,0 0-16,0 0 0,0 0 0,-1 0 15,1 21-15,0-21 0,0 21 16,0 0-16,0 1 0,-1-1 0,-20 21 16,21-21-16,0 22 0,0-22 0,-1 21 15,22-21-15,0 22 0,-21-22 16,21 21-16,0-21 0,0 22 0,0-22 16,0 0-16,21 0 0,1 0 15,-1 0-15,21 1 0,-21-22 0,22 21 16,-1-21-16,-21 0 0,21 0 15,1 0-15,-1 0 0,0 0 16</inkml:trace>
  <inkml:trace contextRef="#ctx0" brushRef="#br0" timeOffset="191008.71">20574 15642 0,'0'0'16,"0"-21"-16,0 0 15,0 0-15,21 21 16,0 0-16,22 0 16,-22 0-16,21 0 0,-21 0 15,22 0-15,-22 21 0,21 0 0,-21 0 16,0 0-16,1 1 0,-1-1 16,-21 21-16,0 0 0,0 1 0,0-22 15,0 21-15,0 1 0,-21-1 16,-1 0-16,-20-21 0,0 1 0,21 20 15,-22-21-15,1 0 0,0 0 0,-1-21 16,1 22-16,0-22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40:50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275 0,'0'0'0,"21"0"31,-21-21-31,0 0 16,0 42 62,0 0-62,0 0-16,0 1 15,0-1-15,0 0 0,0 0 16,0 0-16,0 0 0,0 1 16,0-1-16,0 0 0,0 0 15,0 0-15,0 0 16,0 1-16,0-1 15,0 0-15</inkml:trace>
  <inkml:trace contextRef="#ctx0" brushRef="#br0" timeOffset="468.73">8953 275 0,'0'0'0,"22"0"0,-22-21 15,0 0-15,0 0 16,-22 42 15,22 0-31,-21 0 16,21 0-16,0 22 0,-21-22 0,21 21 15,-21-21-15,0 22 0,21-1 16,-21 0-16,21 1 0,0-1 0,0 22 16,-22-22-16,22 21 0,-21 1 0,21-22 15,0 22-15,0-1 0,0-20 16,0-1-16,-21 21 0,21-20 0,0-22 16,0 21-16,0-21 0,-21 22 15,21-22-15,0 0 0,0 0 0,0 0 16,0 1-16,0-44 62,0 1-46,0 0-16,0 0 16,0 0-16,0 0 0,0-1 0,0-20 15,0 21-15,0 0 0,0-22 16</inkml:trace>
  <inkml:trace contextRef="#ctx0" brushRef="#br0" timeOffset="888.51">8636 635 0,'0'0'0,"-21"-21"0,0 0 15,-1 21-15,22-21 0,-21-1 16,21 1-16,0 0 0,0 0 15,0 0-15,0 0 16,21-1-16,1 22 0,-1-21 0,0 0 16,21 0-16,1 21 0,-1-21 15,21 0-15,-20 21 0,20 0 0,1 0 16,-1-22-16,1 22 0,-22 0 16,22 0-16,-22 0 0,0 22 15,1-1-15,-1 0 0,-21 0 16,0 21-16,0-20 0,-21 20 0,0 0 15,0 1-15,0-1 0,-21 0 0,0 1 16,-21-1-16,21-21 0,-22 21 16,1 1-16,0-1 0,-1-21 0,-20 0 15,20 22-15,1-43 0,21 21 16,-21 0-16,20-21 0,-20 0 0,21 21 16,0-21-1,42-21 16,0 21-31,0-21 16,0 0-16,22 0 0,-1 21 16</inkml:trace>
  <inkml:trace contextRef="#ctx0" brushRef="#br0" timeOffset="1489.16">10054 466 0,'0'0'16,"0"-21"-16,0-1 16,-21 22-16,0 0 15,0 0-15,-1 0 16,1 0-16,0 0 0,0 22 16,0-1-16,0 0 0,-1 0 15,1 21-15,-21-20 0,21 20 0,0-21 16,-1 21-16,1 1 0,-21 20 15,21-20-15,0-1 0,-1 0 0,1 22 16,21-22-16,0 0 0,-21-20 16,21 20-16,0-21 0,0 21 0,0-20 15,0-1-15,0 0 0,21 0 16,0-21-16,1 21 0,-1-21 16,21 0-16,-21 0 0,22 0 0,-1 0 15,0 0-15,22 0 0,-22 0 16,0-21-16,1 0 0,-1 0 0,22 0 15,-22-1-15,0 1 0,-21 0 16,22 0-16,-1-21 0,-21-1 0,0 22 16,1-21-16,-1-1 0,-21 1 15,0 0-15,21-1 0,-21 1 0,0 0 16,0-1-16,0 1 0,0 21 16,-21-21-16,21 20 0,-21 1 0,-1 0 15,1 0-15,0 0 0,0 21 16,0 0-16,-22 0 0,22 0 0,0 0 15,-21 0-15,-1 0 0,22 0 16,-21 0-16,0 21 0,-1 0 16,1 0-16,21-21 0,-22 21 15,1 1-15,21-1 0,-21 0 0,20 0 16,1 0-16,0-21 0,21 21 16,0 1-16,0-1 0,0 0 15,0 0-15,21-21 16,0 0-16,22 0 0,-1 0 15,0 0-15</inkml:trace>
  <inkml:trace contextRef="#ctx0" brushRef="#br0" timeOffset="1855.9">10774 487 0,'0'0'0,"0"21"47,-21-21-47,21 21 0,-22 0 0,1 1 16,21-1-16,-21 21 0,0-21 16,21 22-16,0-22 0,-21 21 0,0 0 15,21 1-15,-22-22 16,22 21-16,0 1 0,0-1 0,0-21 15,0 21-15,-21-20 0,21-1 16,0 0-16,0 0 0,0 0 0,0 0 16,0 1-16,0-1 15,0-42 32,21-1-31,-21 1-16,0-21 0,22 21 15</inkml:trace>
  <inkml:trace contextRef="#ctx0" brushRef="#br0" timeOffset="2176.23">10731 508 0,'0'0'31,"22"0"-16,-22 21-15,21 0 16,0 1-16,-21-1 0,21 0 0,0 0 16,-21 0-16,21 22 0,1-22 15,-22 21-15,21-21 0,0 0 0,-21 22 16,21-22-16,-21 0 16,21 0-16,-21 22 0,21-22 15,-21 0-15,22 0 0,-22 0 16,0-42 31,0 0-32,0 0-15,0 0 0,21-22 16,0 22-16</inkml:trace>
  <inkml:trace contextRef="#ctx0" brushRef="#br0" timeOffset="2843.85">11515 423 0,'0'0'0,"0"-21"0,-22 21 32,1 0-17,0 0-15,0 21 0,0 1 16,0-1-16,-1 0 0,-20 0 0,21 21 15,-21-20-15,20 20 0,-20-21 16,0 21-16,21-20 0,-22 20 16,22-21-16,0 21 0,0-20 15,0-1-15,-1 0 0,1 0 0,21 0 16,0-42 31,21 21-47,1-21 0,-1 0 0,0-22 15,0 22-15,21 0 0,-20-21 16,20 21-16,-21-22 0,21 22 0,1-21 16,-22-1-16,21 22 0,-21-21 0,1 21 15,-1 0-15,21-1 0,-42 1 16,21 0-16,0 0 0,1 0 16,-22 0-16,0-1 15,21 22-15,0 0 16,-21 22-1,0-1-15,0 0 16,0 0-16,0 21 0,0-20 16,0-1-16,0 21 0,0 0 0,0-20 15,0 20-15,0 0 0,-21-21 16,21 22-16,-21-1 0,-1 0 0,22 1 16,0-1-16,0 0 15,-21 1-15,21-1 0,-21 0 0,21-20 16,0-1-16,0 21 0,0-21 15,-21 0-15,21 1 0,0-1 16,0 0-16,0 0 16,-21-42 46,0 21-62,-1 0 0,1 0 16</inkml:trace>
  <inkml:trace contextRef="#ctx0" brushRef="#br0" timeOffset="3571.43">8318 1736 0,'-21'0'0,"42"0"0,-63 0 0,21 0 16,0 0-16,0 0 0,-1-21 15,1 21 1,0 0-16,42 0 62,0 0-46,1 0-16,-1 0 0,0 0 0,0 0 16,21 0-16,1 0 0,-1 0 15,0 0-15,22 0 0,-1-22 0,22 22 16,21 0-16,-21 0 0,20 0 16,1 0-16,21 0 0,0-21 0,0 21 15,21 0-15,1 0 0,-1 0 16,21 0-16,0-21 0,1 21 0,-1 0 15,0 0-15,1 0 16,-1 0-16,-21 0 0,22-21 0,-22 21 16,0 0-16,-21 0 0,21 0 15,-21 0-15,-21 0 0,21 0 0,-42 0 16,-1 0-16,1 0 0,-22 0 16,1 0-16,-1 0 0,-20 0 0,-1 0 15,-21 0-15,22 0 0,-22 0 16,0 0-16,-42 0 62</inkml:trace>
  <inkml:trace contextRef="#ctx0" brushRef="#br0" timeOffset="3760.32">12869 1630 0,'-21'0'15,"21"21"1</inkml:trace>
  <inkml:trace contextRef="#ctx0" brushRef="#br0" timeOffset="48299.75">1439 2879 0,'0'0'0,"0"-21"0,0-1 0,0 1 15,0 0-15,0 0 0,0 0 16,0 0-16,0 42 31,0 0-31,0 0 16,0 0-16,0 22 0,0-1 15,0-21-15,0 21 0,0 1 16,0-1-16,0 0 0,0 1 0,0 20 16,0-20-16,0-1 15,0-21-15,0 21 0,0-20 0,-21 20 16,21-21-16,0 0 0,0 0 15,0 1-15,0-44 32,21 1-17,-21 0-15,0 0 0,21 0 16,1 0-16</inkml:trace>
  <inkml:trace contextRef="#ctx0" brushRef="#br0" timeOffset="48636.27">1757 3196 0,'0'0'0,"0"43"16,0-22 0,21-21-16,0 0 15,0 0-15,0 0 16,1 0-16,-22-21 15,21-1-15,-21 1 0,0 0 16,0 0-16,0 0 16,0 0-16,-21 21 15,-1 0 1,1 0-16,0 0 0,0 0 16,0 0-16,0 0 0,21 21 15,-22 0-15,22 0 16,-21-21-16,21 21 0,21-21 31,1 0-31,-1 0 0,0 0 0</inkml:trace>
  <inkml:trace contextRef="#ctx0" brushRef="#br0" timeOffset="49964.92">3111 2815 0,'-21'-42'31,"0"42"-31,21-21 16,-21 21-16,0 0 31,21-21 63,0-1-79,21 22-15,0 0 0</inkml:trace>
  <inkml:trace contextRef="#ctx0" brushRef="#br0" timeOffset="50270.75">3111 2582 0,'0'0'0,"0"-21"15,0 0 1,0 0-16,0 63 47,0-21-47,0 22 0,0-1 15,0 0-15,0 1 0,0-1 0,22 0 16,-22 1-16,0 20 0,0-20 16,0-1-16,0 21 0,0-20 0,0-1 15,0 22-15,0-22 0,0 0 16,0 1-16,0-1 0,0 0 0,-22-21 16,22 22-16,0-22 15,0 0-15,0-42 31,0 0-15,0 0-16,0-1 0,0 1 0,0-21 16</inkml:trace>
  <inkml:trace contextRef="#ctx0" brushRef="#br0" timeOffset="50684.51">2900 2879 0,'0'0'16,"-43"-21"-16,1-1 0,0 1 0,-1 0 15,1 0-15,0 0 0,-1 0 16,22-1-16,0 1 0,0 0 16,21 0-16,0 0 0,0 0 0,21-22 15,21 22-15,1 0 0,-1 0 16,0 0-16,22-1 0,-1 22 16,1 0-16,-1 0 0,1 0 0,-1 0 15,22 22-15,0-1 0,-22 21 16,22 0-16,-22 1 0,1-1 0,-1 0 15,1 1-15,-22-1 0,1 22 16,-22-22-16,0 0 0,-21 1 0,0-1 16,0 0-16,-21 1 0,0 20 15,-22-21-15,1 1 0,-22-1 16,22 22-16,-21-22 0,-1-21 0,1 21 16,-1-20-16,1 20 0,20-21 15,-20 0-15,20-21 0,1 21 0,0-21 16,-1 0-16,22 0 0,-21 0 15,21 0-15,0 0 0,-1 0 0,1 0 16,0-21 0,21 0-16,0 0 15,0 0-15,21 21 0,0-21 16,1-1-16,20 1 0,-21 0 0</inkml:trace>
  <inkml:trace contextRef="#ctx0" brushRef="#br0" timeOffset="51096.33">3852 3239 0,'0'0'0,"21"0"16,1 21-16,-1-21 15,0 0-15,0 0 0,0 0 16,-21-21-16,21 21 0,1-22 0,-1 1 15,0 21-15,0-21 0,0 0 0,0 0 16,1 21-16,-22-21 16,0-1-16,0 1 0,0 0 15,-22 0 1,1 21-16,0 0 0,0 0 0,-21 0 16,20 0-16,-20 0 0,21 21 15,-21-21-15,-1 21 0,22 0 0,-21 1 16,21 20-16,-1-21 0,1 0 0,0 22 15,0-22-15,21 0 0,0 21 16,0-21-16,0 1 0,0-1 0,0 0 16,21 0-16,0-21 0,0 21 15,1 0-15,-1-21 0,0 0 16,0 0-16,0 0 0,0 0 16,1 0-16,-1 0 0,0 0 0,0 0 15,21 0-15,-20-21 0,-1 21 0,0-21 16</inkml:trace>
  <inkml:trace contextRef="#ctx0" brushRef="#br0" timeOffset="51392.44">4572 3006 0,'0'-21'0,"-21"21"0,0 0 15,-1 0-15,1 0 0,-21 0 16,21 0-16,0 0 0,-1 21 15,1-21-15,-21 21 0,21 0 0,0 0 16,-1 22-16,1-22 0,0 0 16,21 21-16,0-21 0,-21 22 0,21-22 15,0 21-15,0-21 0,0 1 16,0-1-16,0 0 0,0 0 0,21 0 16,0 0-16,0-21 0,1 0 0,-1 22 15,21-22-15,-21 0 0,22 0 16,-22 0-16,21 0 0,0-22 0,-20 1 15,20 21-15,0-42 16,1 21-16,-1 0 0,-21-22 0,21 22 16,1-21-16</inkml:trace>
  <inkml:trace contextRef="#ctx0" brushRef="#br0" timeOffset="51680.31">5122 2413 0,'0'0'0,"0"-106"31,-21 106-31,0 0 0,0 21 16,21 1-16,-21-1 0,-1 21 0,1 0 15,21 22-15,-21-22 16,0 22-16,0-1 0,0-20 0,-1 20 16,1 1-16,0-1 0,0-21 0,0 22 15,21-22-15,-21 1 0,-1-1 16,22 21-16,-21-41 0,21 20 0,0 0 15,0-21-15,0 1 0,0-1 16,0 0-16,0 0 0,21-21 16,1 0-16,-1 0 0,0 0 15,0 0-15,0 0 0,0-21 0,22 0 16,-22 0-16,0-1 0</inkml:trace>
  <inkml:trace contextRef="#ctx0" brushRef="#br0" timeOffset="52973.03">5397 3069 0,'0'0'0,"22"-21"0,-22 0 16,0 0-16,0 0 0,0-1 16,0 1-16,-22 21 0,1-21 15,0 21-15,0 0 0,0 0 16,0 0-16,-1 0 0,1 0 15,0 21-15,-21-21 0,21 21 16,-1 1-16,1-1 0,0 0 16,0 21-16,0-21 0,21 22 0,-21-22 15,21 21-15,-22-21 0,22 22 16,0-22-16,0 0 0,0 21 0,0-20 16,0-1-16,0 0 15,22-21-15,-1 0 0,0 0 0,0 0 16,0 0-16,22 0 0,-22-21 15,0 0-15,0 21 0,0-22 0,0-20 16,1 21-16,-1 0 0,0-22 0,0 22 16,0 0-16,-21-21 15,21 21-15,-21-22 0,0 22 0,0 0 0,0 0 16,0 0-16,0-1 16,22 22-16,-22-21 0,0 42 31,0 1-16,0-1-15,0 0 0,0 0 0,-22 0 16,22 0-16,0 1 0,0-1 16,-21 0-16,21 21 0,0-21 0,0 1 15,0-1-15,0 0 0,0 0 16,0 0-16,0 0 16,21-21-16,1 0 0,-1 0 0,0 0 15,0 0-15,21 0 16,-20-21-16,-1 21 0,0-21 0,21 0 15,-21 0-15,1 0 0,20-1 16,-21 1-16,0 0 0,-21 0 0,21-21 16,-21 20-16,22 1 0,-22 0 0,0 0 15,0 0-15,0 0 16,-22 21 0,1 0-16,0 0 0,0 0 15,21 21-15,-21 0 0,0 0 0,21 0 16,-22 0-16,22 1 0,0-1 0,0 0 15,0 0-15,0 0 0,0 0 16,0 1-16,0-1 0,0 0 16,0 0-16,22 0 0,-1 0 15,0 1-15,0-22 0,0 0 16,0 0-16,1 0 0,-1 0 16,0 0-16,0 0 0,0 0 15,0 0-15,1 0 0,-1 0 0,21-22 16,-21 22-16,0-21 0,22 0 15,-22 21-15,0-21 0,21 0 0,-20 21 16,20-21-16,-21-1 0,21 1 16,-20 0-16,-1 0 0,0 0 15,0 0-15,0-1 0,0 1 0,-21 0 0,0-21 16,0 21-16,0-1 16,0 1-16,0 0 0,0 0 15,-21 21-15,0 0 0,0 0 16,0 0-16,0 0 0,-1 0 15,1 0-15,0 21 0,0 0 0,0 0 16,0 1-16,-1-1 0,1 21 16,0-21-16,0 22 0,0-22 0,0 21 15,21-21-15,0 0 0,-22 22 16,22-22-16,0 0 0,0 0 0,0 0 16,22-21-16,-22 22 0,21-22 15,0 0-15,0 0 0,0 0 16,0 0-16,1-22 0,20 1 15,-21 0-15,0 21 0,0-21 16,1 0-16,-1-22 0,0 22 0,0 0 16,0-21-16,-21 21 0,0-1 0,21-20 15,-21 21-15,0 0 0,0 0 16,0-1-16,0 1 0,-21 42 31,21 1-15,0-1-16,-21 0 0,21 0 15,0 21-15,-21-20 0,21-1 0,0 0 16,0 0-16,0 0 0,0 22 16,0-22-16,0 0 15,21 0-15,0-21 0,-21 21 0,21-21 16,1 0-16,-1 0 0,0 0 16,0 0-16,0 0 0,0 0 0,1-21 15,-1 0-15,0 21 0,21-21 0,-21 0 16</inkml:trace>
  <inkml:trace contextRef="#ctx0" brushRef="#br0" timeOffset="53307.84">6964 2371 0,'0'0'0,"-64"-85"31,43 85-31,0 0 15,0 0-15,0 0 0,-1 21 16,1 0-16,21 1 0,-21 20 16,21 0-16,-21 1 0,0-1 15,21 0-15,0 22 0,0-22 0,-21 0 16,21 22-16,-22-22 0,22 1 16,0-1-16,0 0 0,0-21 0,0 22 15,0-1-15,0-21 0,-21 0 16,21 22-16,0-22 0,0 0 15,0 0-15,0 0 0,0 1 16,21-22-16,1 0 16,-1 0-16,0 0 0,0 0 15,0 0-15,0-22 0,1 22 16,-1-21-16,0 0 0,0 0 0</inkml:trace>
  <inkml:trace contextRef="#ctx0" brushRef="#br0" timeOffset="53591.67">7260 2836 0,'0'0'0,"21"-42"16,-21 21-16,-21 21 31,21 21-15,-21 0-16,0-21 0,21 21 0,0 1 15,0 20-15,-21-21 0,21 0 16,-22 0-16,22 1 0,-21 20 0,21-21 15,0 0-15,0 0 0,0 1 16,0-1-16,0 0 0,0 0 0,0 0 16,0 0-16,0 1 15,0-1 1,21-21-16,1 0 0,-1 0 0,0 0 16,0-21-16,0-1 15,22 22-15,-22-21 0,0 0 0,0 0 16</inkml:trace>
  <inkml:trace contextRef="#ctx0" brushRef="#br0" timeOffset="54388.95">7641 2879 0,'0'0'0,"0"-21"0,0-22 31,-21 43-31,0 0 16,0 0-1,-1 0-15,22 21 0,0 1 0,-21-1 0,21 0 16,-21 0-16,21 0 0,-21 0 15,21 1-15,0-1 0,0 0 16,0 0-16,0 0 0,-21 0 0,21 1 16,0-1-16,0 0 0,0 0 15,0 0-15,0 0 0,21-21 16,0 22-16,0-22 0,0 0 16,1 0-16,-1 0 15,0-22-15,-21 1 16,0 0-1,0 0-15,0 0 0,0 0 16,0-1-16,0 1 0,0 0 0,0 0 16,0 0-16,21 0 0,0-1 15,0 1-15,1 0 0,-1 0 0,0 0 16,0 0-16,0 21 0,0-22 16,22 22-16,-22 0 0,0 0 0,21 0 15,-20 0-15,20 0 0,-21 0 0,0 0 16,0 22-16,1-1 0,-1 0 15,0 0-15,0 0 0,-21 0 0,21 1 16,0-1-16,-21 0 0,0 21 16,0-21-16,0 1 0,0 20 0,0-21 15,0 0-15,0 0 0,0 22 0,0-22 16,0 0-16,0 0 16,0 0-16,-21 1 15,0-22-15,0 0 16,0 0-1,21-22-15,-21 1 0,21 0 16,0 0-16,0 0 0,0 0 16,0-22-16,21 22 0,0-21 0,0 21 15,0-22-15,0 1 0,22 21 16,-1-22-16,-21 1 0,22 21 0,-1-21 16,0 20-16,1 1 0,-1 21 15,0 0-15,-21 0 0,22 0 0,-22 0 16,21 0-16,-21 21 0,1 1 15,-1-1-15,-21 0 0,0 0 16,0 0-16,0 22 0,0-22 0,0 21 16,0-21-16,0 22 0,-21-22 0,-1 0 15,22 21-15,-21-21 0,0 1 16,0-1-16,0 0 0,21 0 0,-21 0 16,-1 0-16,22 1 15,-21-22-15,0 0 16,21-22-1,0 1-15,-21 0 16,21 0-16,-21 0 0,0 0 16</inkml:trace>
  <inkml:trace contextRef="#ctx0" brushRef="#br0" timeOffset="54623.83">7832 2350 0,'0'0'16,"-22"0"-16,-41 0 15,42 0 1,0 0 46,-1 0-62,1 0 16</inkml:trace>
  <inkml:trace contextRef="#ctx0" brushRef="#br0" timeOffset="54843.89">6583 2667 0,'0'0'0,"0"21"15,21-21 1,0 0-16,21 0 0,-20 0 0,20 0 16,21 0-16,-20 0 0,-1 0 15,0 0-15,1 0 0,20 0 0,-20 0 16,-22 0-16,21 0 0,0 0 16,-20 0-16,-1 0 0,0 0 0,-21 21 15,0 1 1</inkml:trace>
  <inkml:trace contextRef="#ctx0" brushRef="#br0" timeOffset="55868.32">741 5038 0,'0'0'15,"0"-21"17,0-1-32,0 1 15,0 0-15,0 0 16,0 0-16,0 0 0,21-22 0,0 22 15,-21 0-15,21 0 0,22 0 16,-22-1-16,0 1 0,0 0 0,21 21 16,-20 0-16,-1 0 0,0 0 15,21 21-15,-21 0 0,1 22 16,-1-1-16,0 22 0,0-22 16,-21 21-16,0 1 0,0-1 15,0-20-15,-42 20 0,21-20 0,-1 20 16,-20-21-16,0 1 0,-1-1 15,22-21-15,-21 22 0,0-22 0,-1 0 16,22-21-16,-21 21 0,21-21 16,-1 0-16,1 0 0,0 0 15,0-21-15,0 0 0,0 0 0,21-1 16,-22 1-16,22 0 0,0-21 16,0 21-16,0-22 0,22 22 0,-1-21 15,0 21-15,0-22 16,0 22-16,0 21 0,22-21 0,-22 21 15,0 0-15,0 0 0,0 21 16,1 0-16,-1 0 0,0 1 0,0-1 16,-21 21-16,21-21 0,0 0 15,-21 1-15,0-1 0,22 21 0,-22-21 16,21-21-16,-21 21 0,0 1 16,21-1-16,0 0 15,0-21-15,-21 21 0,21-21 16,1 0-1,-1 0-15,0-21 0</inkml:trace>
  <inkml:trace contextRef="#ctx0" brushRef="#br0" timeOffset="56060.41">1566 5249 0,'0'-21'78,"21"21"-78</inkml:trace>
  <inkml:trace contextRef="#ctx0" brushRef="#br0" timeOffset="57880.48">2709 4487 0,'0'0'0,"-21"-21"0,0 0 0,0 0 0,0 21 16,-1 0-16,1 0 15,0 0-15,21 21 0,-21 0 16,21 22 0,0-22-16,0 0 0,0 0 0,0 0 15,0 0-15,21 1 0,0-1 16,0 0-16,1 0 0,-1 0 0,0 0 16,21-21-16,-21 0 0,22 0 15,-22 0-15,21 0 0,1 0 0,-1-21 16,0 0-16,1 0 0,-22-21 15,21 20-15,0-20 0,1 0 0,-1-1 16,-21 1-16,22 0 0,-22-1 16,-21-20-16,0 21 0,0-22 0,0 22 15,0-1-15,0 1 0,0 21 16,0 0-16,0 0 0,-21 21 16,-1 0-16,1 21 0,0 0 15,21 21-15,-21 1 0,0-1 0,21 21 16,-21 1-16,21-1 0,-22 1 15,22-1-15,0 1 0,0 21 0,0-22 16,-21 22-16,21-22 0,0 1 16,0-1-16,0 1 0,0-22 0,0 22 15,0-22-15,0 0 0,0-21 16,0 1-16,0-1 0,0 0 0,0 0 16,0-42 15,-21 0-16,0 0-15,21-1 0,-21-20 16,-22 21-16,22-21 0,0 20 0,-21-20 16,21 21-16,-1-21 0,-20 20 15,21 1-15,0 21 0,0 0 0,-1 0 16,1 0-16,0 0 0,21 21 16,0 1-16,0 20 0,0-21 0,0 21 15,0-20-15,0 20 0,0-21 16,21 21-16,0-20 0,1 20 0,-1-21 15,0 0-15,21 0 0,-21 1 0,22-1 16,-22 0-16,21-21 16,-21 0-16,22 0 0,-1 0 0,-21 0 15,22 0-15,-1 0 0,0 0 16,1-21-16,-22 0 0,21-1 0,0 1 16,1 0-16,-22-21 0,21 21 0,-21-22 15,1 1-15,-1 0 0,0-1 16,-21 1-16,21 0 0,-21 20 0,0-20 15,0 21-15,0 0 0,0 0 16,0-1-16,0 44 16,-21-1-16,21 0 0,-21 0 15,0 0-15,21 22 0,0-22 0,0 21 16,-22 0-16,22-20 16,0 20-16,0-21 0,-21 0 0,21 22 15,0-22-15,0 0 0,0 0 0,0 0 16,0 0-1,21-21-15,1 0 0,-1 0 16,0-21-16,-21 0 16,21 21-16,0-21 0,0 0 0,1 0 15,-1-1-15,0 1 0,-21-21 0,21 21 16,0 0-16,0-22 0,-21 22 16,22 0-16,-1 0 0,-21 0 0,0-1 15,21 22-15,0 0 16,-21 22-16,0-1 15,0 0-15,21 0 0,-21 0 0,0 22 16,0-22-16,0 21 0,21-21 16,-21 0-16,0 1 0,0 20 0,0-21 15,22 0-15,-1-21 0,-21 21 16,21 1-16,0-22 0,0 0 16,0 0-16,1 0 0,-1 0 0,0 0 15,0 0-15,0-22 0,0 1 16,1 0-16,20 21 0,-21-42 0,0 21 15,0-1-15,1 1 0,-1-21 16,0 0-16,0 20 0,0-20 16,0 0-16,-21-1 0,22 1 0,-22 21 15,0 0-15,0-22 0,0 22 16,0 42 0,0 22-1,-22-22-15,22 0 0,-21 21 16,21 1-16,0-22 0,-21 21 15,21-21-15,0 22 0,0-22 0,0 21 16,0-21-16,0 1 0,21-1 0,0 0 16,1-21-16,-22 21 0,42-21 15,-21 0-15,0 0 0,22 0 16,-22 0-16,21 0 0,-21 0 0,22-21 16,-1 0-16,0 0 0,-21-1 15,22 1-15,-1 0 0,-21-21 0,22 21 16,-22-22-16,0 1 0,0-22 15,0 22-15,0-21 0,1 20 0,-22-20 16,0 20-16,0-20 0,21 21 0,-21-22 16,0 22-16,0-1 0,0 1 15,0 0-15,0-1 0,0 22 0,0 0 16,0 0-16,0 42 31,0 0-31,-21 0 0,21 22 0,0-1 16,0 0-16,0 1 0,-22-1 15,22 0-15,0 22 0,-21-22 0,21 1 16,0 20-16,0-21 0,0 1 16,0-1-16,0 0 0,0 1 0,0-1 15,0-21-15,21 0 0,1 1 0,-22-1 16,21 0-16,0-21 0,0 0 16,0 21-16,0-21 0,1 0 15,-1 0-15,0 0 0,0-21 0,0 0 16,0 0-16,1-1 15,-22 1-15,0 0 0,21 0 16,-21 0-16,21-22 0</inkml:trace>
  <inkml:trace contextRef="#ctx0" brushRef="#br0" timeOffset="58089.36">4995 4657 0,'0'0'16,"21"0"-1,1 0 1,-1 0-16,0 0 0,0 0 0,0 0 16,22 0-16,-22-21 0,0 21 0,21 0 15,-21-22-15,1 1 16,-1 21-16,0 0 0,0-21 0,0 21 16,0-21-16,-21 0 15,0 0-15</inkml:trace>
  <inkml:trace contextRef="#ctx0" brushRef="#br0" timeOffset="58268.33">4614 4551 0,'0'0'0,"-21"21"15,42-21 48,0 0-63</inkml:trace>
  <inkml:trace contextRef="#ctx0" brushRef="#br0" timeOffset="59024.62">6138 4932 0,'0'0'0,"21"0"0,-21-21 0,0 0 0,0-1 16,22 1 0,-22 0-16,0 0 0,0 0 15,0 0-15,0-1 0,0 1 0,0 0 16,0 0-16,0 0 0,0 0 15,0-1-15,0 1 0,-22 21 0,1-21 16,0 21-16,-21 0 0,21 0 16,-1 0-16,1 21 0,-21 0 15,21 1-15,-22-1 0,22 21 0,-21 0 16,21 1-16,-22-1 0,22 0 16,0 1-16,0-1 0,0 0 15,21 1-15,-21-22 0,21 21 0,0-21 16,0 1-16,21-1 15,0 0-15,0-21 0,0 0 0,0 0 16,22 0-16,-22 0 0,0 0 0,21-21 16,-20 0-16,20 21 0,-21-22 15,0 1-15,22 0 0,-22 0 0,0-21 16,0 20-16,0 1 0,0-21 16,1 0-16,-1-1 0,-21 22 0,0-21 15,0-1-15,0 22 0,21-21 0,-21 21 16,0 0-16,0-1 0,0 44 31,0-1-15,0 0-16,0 21 0,0-21 15,0 22-15,-21-1 0,21-21 0,0 22 16,0-1-16,0-21 0,0 21 0,0-20 16,0-1-16,0 0 0,0 0 15,0 0-15,21 0 16,0-21-16,0 0 0,0 0 15,1 0-15,-1 0 0,0-21 0,0 21 16,21-21-16,-20 0 0,-1-21 0,21 20 16,-21 1-16</inkml:trace>
  <inkml:trace contextRef="#ctx0" brushRef="#br0" timeOffset="59484.26">6816 4276 0,'0'0'16,"0"-43"-16,0 1 0,0 21 0,0 0 15,0 0-15,-22 21 16,1 21-16,0 0 0,0 21 16,21-21-16,-21 22 0,0-1 15,21 0-15,0 1 0,-22-1 0,22 22 16,-21-22-16,21 0 0,-21 1 16,21-1-16,0 0 0,0 1 0,0-1 15,0 0-15,0 1 0,0-1 16,0-21-16,0 21 0,0-20 15,0-1-15,21 0 0,0-21 16,1 0-16,-1 0 0,21 0 0,-21 0 16,0 0-16,1 0 0,20-21 15,-21 0-15,0 21 0,0-22 0,1 1 16,-1-21-16,0 21 0,0 0 0,0-22 16,0 22-16,1 0 0,-22 0 15,0 0-15,0-1 0,0 44 31,0-1-15,0 0-16,0 0 0,-22 21 16,22-20-16,-21-1 0,21 0 15,0 0-15,0 0 0,0 0 0,0 1 16,0-1 0,0-42 15,21-1-31,1 1 0,-22 0 15</inkml:trace>
  <inkml:trace contextRef="#ctx0" brushRef="#br0" timeOffset="59680.15">7112 4572 0,'0'0'0,"0"-21"16,0 0-1,-21 21 1,0 0-1,42 0 32,0 0-47,0 0 0,0 0 16,0 0-16</inkml:trace>
  <inkml:trace contextRef="#ctx0" brushRef="#br0" timeOffset="60332.37">7429 4678 0,'0'0'0,"22"-21"32,-1 21-32,0 0 0,0 0 15,0 0-15,0 0 16,1 0-16,-1 0 0,0 0 0,0 0 15,0 0-15,0 21 0,1-21 0,-22 21 16,21 0-16,-21 0 16,0 1-16,0 20 0,0-21 0,0 0 15,-21 0-15,-1 22 0,1-22 0,0 21 16,-21-21-16,21 1 0,-22 20 16,22-21-16,-21 0 0,21 0 0,-22 1 15,22-1-15,0-21 0,21 21 16,-21-21-16,21-21 31,21 21-31,0 0 0,0 0 0,0-21 16,1 21-16,-1 0 0,0 0 15,21 0-15,-21 0 0,22 0 16,-22 0-16,21 0 0,1 21 0,-1-21 16,-21 21-16,21 0 0,1 0 15,-22 0-15,21 22 0,-21-22 0,22 0 16,-22 21-16,0 1 0,0-1 0,-21 0 15,0 1-15,0-1 0,0 22 16,0-22-16,0 21 0,0 1 0,0-22 16,-21 22-16,-21-1 0,21-20 0,-22 20 15,1-21-15,0 22 0,-1-22 16,1 1-16,0-1 0,-22-21 0,22 21 16,-1-20-16,1-1 0,-21-21 0,20 0 15,1 0-15,0 0 0,-22 0 16,22-21-16,-22-1 0,22 1 15,0 0-15,-1-21 0,1-1 0,0 1 16,-1 0-16,22-1 0,0 1 0,21-21 16,0 20-16,0-20 0,0 20 15,0-20-15,0 21 0,21-22 0,0 1 16,0 20-16,22 1 0,-1-22 0,0 22 16,1 0-16,20-22 0,1 22 15,-1-22-15</inkml:trace>
  <inkml:trace contextRef="#ctx0" brushRef="#br0" timeOffset="60872.13">8361 4636 0,'0'0'16,"0"-43"-1,0 22-15,0 0 0,0 0 16,0 0-16,0-1 0,0 1 0,-21 0 15,21 0-15,-22 0 0,1 21 16,0 0-16,0 0 0,0 0 16,0 0-16,-1 21 0,-20 0 0,21 0 15,0 0-15,0 22 16,-22-1-16,22-21 0,0 22 0,0-1 16,0 0-16,-1 1 0,22-1 0,-21 0 15,21-21-15,0 22 0,0-22 16,0 0-16,21-21 0,1 21 0,-1-21 15,21 0-15,-21 0 0,0 0 16,22 0-16,-22-21 0,0 21 0,0-21 16,22 0-16,-22 0 0,0-1 0,0-20 15,0 21-15,0 0 0,-21-22 16,22 22-16,-22-21 0,21 21 0,-21-22 16,0 1-16,0 21 0,0-21 15,0 20-15,0 1 0,0 0 16,0 42-1,0 0 1,0 1-16,-21-1 0,21 21 0,-22-21 16,22 0-16,0 22 0,0-22 0,0 21 15,0-21-15,0 1 0,0 20 16,0-21-16,0 0 0,0 0 0,0 1 16,0-1-16,22 0 0,-1-21 15,0 0-15,0 0 0,0 0 16,0 0-16,22-21 0,-22 0 0,0-1 15,21 1-15,-20 0 16</inkml:trace>
  <inkml:trace contextRef="#ctx0" brushRef="#br0" timeOffset="61143.97">8911 4064 0,'0'0'0,"0"-42"0,0-1 15,0 22-15,0 0 0,0 0 16,-21 21-16,0 0 0,0 0 15,-1 0-15,22 21 0,-21 21 0,21 1 16,-21-1-16,21 22 0,0-1 16,-21 1-16,21-22 0,0 21 0,-21 1 15,21-22-15,0 22 0,0-22 16,0 0-16,0 1 0,0-1 16,0-21-16,0 22 0,0-22 0,0 0 15,0 0-15,0 0 0,21-21 31,0 0-31,0-21 0,0 0 16,1 0-16,-1 0 16,0-1-16</inkml:trace>
  <inkml:trace contextRef="#ctx0" brushRef="#br0" timeOffset="61392.86">9292 4382 0,'0'0'0,"-21"21"31,21 0-15,-21 0-16,0 0 0,21 22 15,0-22-15,-22 0 0,1 0 0,21 21 16,-21-20-16,21-1 0,0 0 0,0 21 16,0-21-16,0 1 0,-21-1 15,21 0-15,0 0 0,0 0 16,21-21-1,0 0-15,0 0 16,1 0-16,-1-21 0,0 0 0,0 0 16,0 0-16</inkml:trace>
  <inkml:trace contextRef="#ctx0" brushRef="#br0" timeOffset="62132.43">9737 4445 0,'0'0'0,"-22"0"15,1 0 1,0 21-16,0-21 0,0 21 16,21 1-16,-21-1 0,-1 0 15,22 0-15,-21 0 0,21 22 16,0-22-16,-21 0 0,21 0 0,0 0 16,-21 0-16,21 1 0,0-1 0,0 0 15,0 0-15,0 0 0,21-21 16,0 21-16,0-21 0,1 0 15,-1 0-15,0 0 0,0 0 16,0-21-16,-21 0 16,21 0-16,-21 0 0,0 0 0,0-1 15,0 1-15,0 0 0,0 0 0,0-21 16,0 20-16,0-20 0,0 21 16,0 0-16,0-22 0,22 22 15,-22 0-15,21 0 0,-21 0 16,21 0-16,0-1 0,0 1 0,22 21 15,-22 0-15,21-21 0,-21 21 0,22 0 16,-22 0-16,21 0 0,-21 21 16,22 0-16,-22 1 0,21-1 0,-21 0 15,0 21-15,1-21 0,-1 22 0,0-22 16,-21 0-16,0 21 0,0-20 16,0-1-16,0 0 0,0 21 0,0-21 15,0 1-15,0-1 16,-21 0-16,0 0 15,-1-21 1,1-21 0,21 0-16,0 0 0,0-1 15,0 1-15,0 0 0,0 0 0,21 0 16,1-22-16,-1 22 0,0-21 16,0 21-16,21-22 0,-20 1 0,20 21 15,0-21-15,1 20 0,-1 1 16,0 0-16,1 0 0,-22 21 0,21 0 15,0 0-15,-20 0 0,-1 21 0,0 0 16,0 0-16,-21 1 0,0 20 16,0-21-16,0 21 0,0-20 0,0 20 15,-21-21-15,0 0 0,0 22 16,21-22-16,-22 0 0,1 0 16,0 0-16,21 0 0,-21 1 0,0-1 15,0-21 1,-1-21 15,22-1-31</inkml:trace>
  <inkml:trace contextRef="#ctx0" brushRef="#br0" timeOffset="62339.31">9800 4001 0,'-21'0'0,"42"0"0,-63 0 16,21 0-16,-1 0 0,22 21 47,22-21-47,-1 0 16</inkml:trace>
  <inkml:trace contextRef="#ctx0" brushRef="#br0" timeOffset="62556.19">8953 4191 0,'0'0'0,"-21"21"0,0-21 0,21 21 15,21-21 1,0 0-16,1 0 0,20 0 0,0 0 15,-21 0-15,22 0 0,-1 0 0,22 0 16,-43 0-16,21 0 0,0 0 16,1 0-16,-22 0 0,0 0 0,0 0 15,0 0-15,-21-21 0,22 21 16</inkml:trace>
  <inkml:trace contextRef="#ctx0" brushRef="#br0" timeOffset="63704.53">1016 6985 0,'0'0'0,"-21"0"0,0 0 15,21-21-15,0 0 16,0 0-1,0-1-15,0 1 0,21 21 16,0-21-16,0 21 0,0-21 16,0 21-16,1 0 0,20-21 0,-21 21 15,21 0-15,-20 0 0,-1 21 16,0 0-16,0 0 0,0 0 0,-21 1 16,0-1-16,0 0 0,0 21 15,-21-21-15,0 1 0,-21 20 16,20-21-16,-20 0 0,21 0 0,-21 1 15,20-1-15,1 0 16,0-21-16,0 0 0,0 0 0,0 0 16,-1-21-1,22 0 1,0-1-16,0 1 0,22 21 16,-22-21-16,21 0 0,0 21 0,0-21 15,21 21-15,-20 0 0,20 0 16,0 0-16,1 0 0,-1 0 15,0 0-15,1 0 0,-1 21 0,0 0 16,-21 0-16,1 0 0,-1 22 16,-21-22-16,0 21 0,0 1 0,0-1 15,0 0-15,-21-21 16,-1 22-16,-20-1 0,21-21 0,-21 22 16,-1-22-16,1 0 0,0 21 15,-1-42-15,1 21 0,0 1 0,-1-1 16,1-21-16,0 0 0,-1 0 15,22 0-15,-21 0 0,21 0 0,-1 0 16,1-21-16,0 21 0,0-22 16,21 1-16,0 0 0,0 0 15,0 0-15,0 0 16,0-1-16,42 22 0,-21-21 0,1 0 16,-1 0-16,0 0 0,21 0 15</inkml:trace>
  <inkml:trace contextRef="#ctx0" brushRef="#br0" timeOffset="63903.94">1799 7154 0,'0'0'0,"21"0"0,0 0 62,-21-21-62,22 21 31</inkml:trace>
  <inkml:trace contextRef="#ctx0" brushRef="#br0" timeOffset="65101.89">2646 6837 0,'0'-21'0,"0"42"0,0-85 16,0 22-16,0 21 0,0-21 16,0 20-16,0-20 0,0 21 0,0 0 15,0 0-15,0-1 0,0 44 32,0-1-17,0 0-15,-21 21 0,21-21 0,0 22 16,0 20-16,0-20 0,0-1 0,0 0 15,0 22-15,0-22 0,0 22 16,0-1-16,0 1 0,0-22 0,0 21 16,0-20-16,0 20 0,0-20 15,0-22-15,21 21 0,0-21 0,0 0 16,0-21-16,22 0 0,-22 0 16,0 0-16,21 0 0,-21 0 0,22-21 15,-22 0-15,21 0 0,-21 0 16,22 0-16,-22-22 0,0 1 15,21 0-15,-20-1 0,-1 1 0,0 0 16,0-22-16,0 22 0,0-1 0,1-20 16,-22 21-16,0-22 0,0 22 15,0-22-15,0 22 0,0-22 16,0 1-16,0 21 0,0-1 0,0 22 16,0-21-16,0 21 0,0-1 15,0 44-15,-22-1 16,22 0-16,0 21 0,-21 1 15,21-1-15,0 0 0,0 22 0,0-22 16,0 22-16,0-1 0,0-21 0,-21 1 16,21 20-16,0-20 0,0 20 15,0-21-15,0 22 0,0-22 16,0 1-16,21-22 0,0 21 0,1-21 16,-1 0-16,0 1 0,21-22 15,-21 0-15,22 0 0,-1 0 16,0 0-16,1 0 0,-1-22 0,0-20 15,-20 21-15,20 0 0,0-22 0,1 1 16,-1 0-16,0-1 0,-21 1 16,1 0-16,-1-1 0,0 1 0,0-21 15,0 20-15,-21-20 0,0 20 0,0-20 16,0-1-16,0 1 0,0 21 16,0-1-16,0 1 0,0 0 0,0-1 15,0 22-15,0 0 16,-21 42-1,21 0-15,-21 0 0,21 22 16,-21-1-16,21 0 0,0 1 16,0 20-16,0-20 0,-21 20 0,21-21 15,0 22-15,0-22 0,0 1 16,0-1-16,0 0 0,0 1 0,0-1 16,0 0-16,0-21 0,21 22 0,0-22 15,-21 0-15,21-21 0,0 21 16,0-21-16,1 0 0,-1 0 0,0 0 15,0 0-15,0-21 16,0 0-16,1 0 0,-1 0 0,0-1 0,0 1 16,0 0-16,0 0 0,1 0 15,-1-22-15,0 22 0,-21 0 16,0 0-16,0 0 0,0 0 0,0-1 16,0 1-16,0 42 31,0 1-31,0-1 0,0 0 15,0 0-15,0 0 0,0 0 16,0 1-16,0-1 0,0 0 0,0 0 16,0 0-16,0 0 0,0 1 15,21-22 1,0 0-16,0-22 16,1 1-1,-22 0-15,0 0 16,21 0-16,-21-22 0</inkml:trace>
  <inkml:trace contextRef="#ctx0" brushRef="#br0" timeOffset="65255.99">4466 6689 0,'0'0'15,"-21"-21"-15,21-1 0,-21 1 0,0 21 16,-1 0-16,1 0 31,0 0-15,21 21-1,-21-21 1</inkml:trace>
  <inkml:trace contextRef="#ctx0" brushRef="#br0" timeOffset="65439.98">3746 6900 0,'0'0'0,"-21"0"0,0 0 0,42 0 31,0 0-15,1 0-16,20-21 0,0 0 0,-21 21 15,22-21-15,-1 0 0,0 0 16,22-1-16,-22 1 0,1 0 0,-1 0 16,21 0-16</inkml:trace>
  <inkml:trace contextRef="#ctx0" brushRef="#br0" timeOffset="65923.85">5038 6160 0,'-43'0'16,"22"0"0,0 0-16,-21 0 0,20 21 0,1 0 15,-21 0-15,21 0 0,0 0 16,-1 22-16,1-22 0,-21 42 0,21-20 15,0-1-15,21 22 0,-22-22 16,1 21-16,0-20 0,21-1 0,0 22 16,0-22-16,0 0 0,0 1 0,0-1 15,0 0-15,0-21 0,0 22 16,21-22-16,0 0 0,1 0 0,-1 0 16,21-21-16,-21 0 0,22 0 15,-22 0-15,21 0 0,0 0 16,-20-21-16,20 0 0,0 21 0,-21-21 15,22 0-15,-22-22 0,0 22 16,0 0-16,0 0 0,1 0 0,-22-22 16,0 22-16,0 0 0,0 0 0,0 0 15,0 0-15,0-1 0,0 44 32,-22-1-32,1 0 0,21 0 15,-21 0-15,21 0 0,0 1 16,0-1-16,-21 0 0,21 0 0,0 0 15,0 0-15,0 1 16,0-1-16,21-42 31,0 21-15,0-22-16</inkml:trace>
  <inkml:trace contextRef="#ctx0" brushRef="#br0" timeOffset="66095.86">5228 6710 0,'-21'0'0,"42"0"0,-63 0 0,42-21 16,-21 21-16,-1 0 15,1 0 1,42 0 15,1 0-31,-1 0 0,0 0 16,0 0-16</inkml:trace>
  <inkml:trace contextRef="#ctx0" brushRef="#br0" timeOffset="66732.33">5503 6710 0,'21'-21'47,"1"21"-47,-1 0 0,0 0 0,0-21 15,0 21-15,0 0 0,1 0 16,20 0-16,-21 0 0,0 21 0,0 0 16,-21 0-16,22 0 15,-22 0-15,0 1 0,0-1 0,-22 0 16,1 0-16,0 21 0,-21-20 0,21-1 16,-22 0-16,1 0 0,0 0 15,-1 0-15,1 1 0,21-1 16,-22 0-16,22 0 0,0-21 0,0 0 0,42 0 47,0 0-47,0 0 0,22-21 15,-22 21-15,21 0 0,-21 0 16,1 0-16,20 0 0,-21 0 0,21 0 16,-20 0-16,-1 0 0,21 21 0,-21 0 15,22 0-15,-22 22 0,21-22 16,0 21-16,-20 1 0,-1-1 0,21 0 15,-21 1-15,0 20 0,1-21 0,-1 22 16,0-22-16,0 22 0,-21-1 0,0 1 16,0-1-16,0 1 0,0 20 15,0-20-15,0-1 0,0 1 0,-21-1 16,-21 1-16,20-22 0,-20 22 16,0-22-16,-1 0 0,-20 1 0,-1-22 15,1 21-15,21-21 0,-22 1 16,1-22-16,-1 0 0,1 0 0,-1 0 15,1 0-15,20 0 0,-20-22 0,-1 1 16,22 0-16,-22 0 0,22-21 0,0-1 16,-1-20-16,1 20 0,0-20 15,21-1-15,-1 1 0,22-1 0,0 1 16,0 21-16,0-22 0,0 1 0,22 20 16,-1-20-16,0 20 0,21 1 15,-21-21-15,22 20 0,20-20 16,-20-1-16,-1 1 0,21-1 0,1 1 15</inkml:trace>
  <inkml:trace contextRef="#ctx0" brushRef="#br0" timeOffset="67356.39">6265 6900 0,'21'-21'31,"1"0"-31,-1 21 0,-21-21 16,21 0-16,0 0 0,0-1 0,0 1 16,-21 0-16,0 0 0,0 0 0,0 0 15,0-1-15,0 1 0,0 0 16,-21 0-16,0 0 0,0 0 0,0-1 15,0 22-15,-1 0 0,1 0 0,-21 0 16,21 22-16,0-1 0,-22 0 16,22 21-16,0-21 0,0 22 0,0-1 15,-1 0-15,1 1 0,21-22 16,0 21-16,-21 1 0,21-22 16,0 21-16,0-21 0,0 0 0,0 1 15,0-1-15,21-21 0,0 0 16,1 0-16,-1 0 0,0 0 0,0 0 15,21 0-15,-20-21 0,-1 21 0,21-22 16,-21 1-16,22 0 0,-22 0 16,21 0-16,-21-22 0,0 22 0,1 0 15,-1-21-15,-21-1 0,0 22 0,0-21 16,0 0-16,0 20 0,0-20 16,0 21-16,0 0 0,0 0 0,0-1 15,0 44 1,0-1-1,-21 21-15,21-21 0,-22 22 0,22-22 16,0 21-16,0 0 0,0-20 0,0 20 16,0-21-16,0 21 0,0-20 15,0-1-15,0 0 0,0 0 0,22 0 16,-22 0-16,21-21 0,0 0 0,0 0 16,0 0-16,0 0 0,22 0 15,-22 0-15,21 0 0,-21 0 0,22-21 16,-22 0-16,21 0 0,1-21 0</inkml:trace>
  <inkml:trace contextRef="#ctx0" brushRef="#br0" timeOffset="67645.49">7197 6096 0,'0'0'0,"0"-21"0,-22-21 31,1 42-31,0 21 0,0-21 0,21 42 15,-21-21-15,0 22 0,-1-1 0,22 0 16,0 1-16,-21 20 0,21-21 0,-21 22 16,21-1-16,0-20 0,0 20 15,0-20-15,0-1 0,0 0 16,0 1-16,0-22 0,0 21 0,0-21 16,0 0-16,0 1 0,0-1 15,0 0-15,21-21 16,0 0-16,1 0 15,-1-21-15,0 21 0,0-21 16,0 21-16,0-22 0,1 1 0,-1 0 16,0 0-16</inkml:trace>
  <inkml:trace contextRef="#ctx0" brushRef="#br0" timeOffset="67904.39">7556 6477 0,'0'21'31,"0"0"-31,-21 1 0,0-1 16,21 0-16,-21 0 0,21 0 0,0 22 15,0-22-15,-21 0 0,21 0 0,0 21 16,0-20-16,-21-1 0,21 0 16,0 0-16,0 0 0,-22 0 0,22 1 15,0-1-15,0 0 16,0 0-16,22-21 15,-1 0-15,0 0 16,0 0-16,0-21 0,0 21 16,22-21-16,-22 0 0,21-1 15</inkml:trace>
  <inkml:trace contextRef="#ctx0" brushRef="#br0" timeOffset="68640.22">8043 6562 0,'0'0'16,"-21"0"15,0 21-31,0 0 0,0 0 16,21 0-16,-22 1 0,22-1 15,-21 0-15,21 21 0,0-21 16,0 1-16,0-1 0,0 0 16,0 0-16,0 0 0,0 0 0,0 1 15,21-22 1,1 0-16,-1 0 0,0 0 15,0 0-15,0 0 0,0 0 0,1 0 16,-1 0-16,0 0 16,-21-22-16,0 1 0,0 0 0,0 0 15,0 0-15,0-22 0,0 22 16,0-21-16,0 21 0,0-22 16,0 22-16,0-21 0,0 0 0,21 20 15,0-20-15,0 21 0,1 0 16,-1 0-16,0-1 0,21 1 15,-21 21-15,22 0 0,-22 0 0,21 0 16,-21 0-16,22 0 0,-22 21 0,0 1 16,21 20-16,-20-21 0,20 0 15,-21 22-15,0-22 0,0 21 0,-21-21 16,0 22-16,22-22 0,-22 0 0,0 0 16,0 0-16,0 0 0,0 1 15,0-1-15,0 0 16,-22-21-1,1 0 1,21-21 0,-21 0-16,21-1 0,0 1 0,0 0 15,0 0-15,0 0 0,0 0 16,0-22-16,21 22 0,0-21 0,1-1 16,20 1-16,0 0 0,1-1 0,-1 1 15,21 21-15,-20 0 0,-1 0 16,22-1-16,-22 1 0,0 21 0,-21 0 15,22 0-15,-1 21 0,-21 1 0,0-1 16,1 0-16,-22 21 0,0-21 16,0 22-16,0-1 0,0-21 0,0 22 15,0-1-15,0-21 0,0 0 0,0 22 16,-22-22-16,1 0 16,0 0-16,0 0 0,0-21 15,0 0-15,21 21 0,-22-21 16,22-21-1,-21 0 1,21 0-16,0 0 0,0 0 16</inkml:trace>
  <inkml:trace contextRef="#ctx0" brushRef="#br0" timeOffset="68872.03">8932 6075 0,'0'0'0,"-21"0"15,0 21-15,0-21 16,21 21 0,-21-21-16,-1 0 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42:32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1376 910 0,'-21'0'0,"-1"-42"31,22 21-31,0 0 0,0-1 16,0 1-1,0 0 1,0 0-16,0 0 15,0 0 1,0-1-16,0 1 16,0 0-1,-21 21 1,21-21-16,0 0 0,-21 21 16,0 0-16,0-21 15,0 21 1,-1 0-1,22 21-15,0 0 0,0 0 16,0 0-16,0 22 0,0-22 16,0 21-16,0 233 31,0-232-31,0-1 0,22 21 16,-22-41-16,0 20 0,0 0 0,21-21 15,-21 1-15,0-1 0,0 0 16,0 0-16,0 0 15,0-42 17,0 0-17,0 0-15,0 0 16</inkml:trace>
  <inkml:trace contextRef="#ctx0" brushRef="#br0" timeOffset="468.73">910 762 0,'0'0'0,"-21"0"0,0-21 0,0 21 15,-22-21-15,22 21 0,0-21 0,0-1 16,0 22-16,21-21 0,-22 0 16,22 0-16,0 0 15,0 0-15,22-1 0,-1 1 16,21 0-16,-21 0 0,22 0 0,-1 0 15,0-1-15,1 22 0,20-21 16,22 0-16,-22 21 0,22 0 0,0 0 16,-1 0-16,-20 21 0,20 0 15,-20 1-15,21-1 0,-43 21 16,21 0-16,-20 1 0,-22-1 0,21 22 16,-42-1-16,0-21 0,0 22 15,0-1-15,0 1 0,-21-1 0,0-20 16,-21-1-16,20 22 0,-41-22 15,21-21-15,-22 21 0,22-20 16,-22-1-16,1 0 0,-1 0 16,1 0-16,-1 0 0,1 1 15,-1-22-15,22 0 0,-22 0 0,22 0 16,21 0-16,-21 0 0,20 0 16,1 0-16,0-22 0,0 22 0,21-21 15,-21 21-15,21-21 0,0 0 16,0 0-16,21 0 15,0-1-15,0 1 0,0 0 16,1 21-16,20-21 0,-21 0 0</inkml:trace>
  <inkml:trace contextRef="#ctx0" brushRef="#br0" timeOffset="905.29">1947 1122 0,'21'0'15,"1"0"1,-22-21 0,21 21-16,0-21 0,0-1 0,-21 1 15,21 0-15,0 0 16,1 0-16,-1 0 0,0-1 0,-21 1 15,0 0-15,21 0 0,-21 0 16,0 0-16,0-1 16,-21 22-16,0 0 0,0 0 15,-1 22-15,1-22 0,0 21 16,0 21-16,0-21 0,0 22 0,-1-22 16,1 21-16,0 0 0,0 1 15,21-22-15,0 21 0,-21-21 0,21 1 16,0-1-16,0 0 0,0 0 15,0 0-15,0 0 0,21-21 16,0 22-16,0-22 16,0 0-16,1 0 0,20 0 15,-21-22-15,21 1 0,1 21 16,-22-21-16,42 0 0,-20 0 16,-1 0-16,0-1 0,1-20 0</inkml:trace>
  <inkml:trace contextRef="#ctx0" brushRef="#br0" timeOffset="1456.97">2709 826 0,'0'0'0,"0"-22"0,0 1 16,-21 21-1,0 0-15,0 0 0,0 0 0,-1 0 16,1 21-16,-21 1 16,21-1-16,0 0 0,-1 0 0,1 21 15,0-20-15,0-1 0,21 21 16,-21 0-16,21-20 0,-21 20 0,21-21 15,-22 0-15,22 22 0,0-22 16,0 0-16,0 0 0,0 0 0,22-21 16,-1 21-16,0 1 0,0-22 15,21 0-15,-20 0 0,20 0 0,-21 0 16,21 0-16,1 0 0,-22 0 16,21-22-16,1 1 0,-1 0 15,-21 0-15,21 0 0,1-22 16,-22 22-16,0-21 0,21 0 0,-20-1 15,-1 1-15,0-22 0,0 22 16,0-21-16,-21-1 0,0 22 16,21-22-16,-21 22 0,22-22 0,-22 22 15,0 21-15,0-21 0,0 20 16,0 1-16,0 0 0,0 0 0,0 42 31,0 0-31,0 0 0,-22 22 0,22-1 16,0 0-16,-21 1 0,21-1 15,0 22-15,0-1 0,-21-21 16,21 22-16,-21-1 0,21-20 16,0-1-16,0 22 0,0-22 0,0-21 15,0 21-15,-21-20 0,21-1 16,0 0-16,0 0 0,0 0 0,0 0 16,21-21-1,0 0 1,0 0-16,0-21 15,1 0-15,-1 0 0,0 0 0,21-22 16</inkml:trace>
  <inkml:trace contextRef="#ctx0" brushRef="#br0" timeOffset="2051.63">3831 995 0,'21'0'0,"0"-21"32,-21 0-32,22-1 0,-22 1 0,21 0 15,-21 0-15,0 0 0,0 0 16,0-1-16,0-20 0,0 21 0,0 0 16,0 0-16,-21-1 15,-1 22-15,1 0 0,0-21 0,0 21 16,0 0-16,0 0 0,-22 21 15,22-21-15,-21 22 0,21-1 0,-22 21 16,22 0-16,-21-20 0,21 20 16,-22 21-16,22-20 0,0-1 0,0 0 15,0-20-15,21 20 0,0-21 16,0 21-16,0-20 0,0-1 0,0 0 16,21-21-16,0 0 15,0 0-15,21 0 0,-20 0 0,20 0 16,-21 0-16,21 0 0,-20-21 15,20 21-15,0-21 0,-21-1 16,22-20-16,-22 21 0,0 0 0,0-22 16,0 22-16,1-21 0,-22 0 15,21 20-15,-21-20 0,0 21 0,0 0 16,0 0-16,0-1 0,0 65 31,0-22-15,0 0-16,0 21 0,0-20 0,0 20 15,0-21-15,0 21 0,0-20 16,0-1-16,0 21 0,0-21 0,0 0 16,0 1-16,0-1 15,0 0-15,21 0 16,0-21-16,0 0 16,0 0-16,1 0 0,-1-21 15,0 0-15,0 21 0,0-21 16,0-1-16</inkml:trace>
  <inkml:trace contextRef="#ctx0" brushRef="#br0" timeOffset="2464.39">4212 889 0,'0'0'0,"-21"-21"0,21 0 16,0 0-1,0-1-15,0 1 16,21 21-16,0 0 15,0-21-15,1 21 0,-1 0 0,0 0 16,0 0-16,0 0 0,0 0 16,1 21-16,20-21 0,-21 21 0,0 1 15,0-1-15,1 0 0,-22 21 16,21-21-16,-21 22 0,21-22 0,-21 0 16,0 21-16,0-20 0,0-1 15,0 0-15,0 0 0,0 0 0,0 0 16,-21 1-16,0-22 0,-1 21 0,1-21 15,0 0 1,21-21 15,0-1-31,0 1 0,0 0 0,0-21 16,0 21-16,0-22 0,0 22 16,0-21-16,0-1 0,21 22 0,-21-21 15,21 21-15,1-22 0,-1 22 16,0 0-16,0 0 0,0 0 0,0 0 15,1-1-15,-1 22 0,0-21 16,21 0-16,-21 21 0</inkml:trace>
  <inkml:trace contextRef="#ctx0" brushRef="#br0" timeOffset="3228.35">5334 1080 0,'0'0'0,"0"-22"16,0 1-16,0 0 16,0 0-16,0 0 15,0 0-15,0-1 0,0 1 0,21-21 16,-21 21-16,0 0 0,0-22 16,0 22-16,0 0 0,0 0 0,0 0 15,0-1-15,-21 1 0,0 0 16,0 21-16,-1 0 0,1 0 15,0 0-15,0 0 0,0 0 0,0 0 16,-1 0-16,-20 21 0,21 0 0,0 1 16,0-1-16,-1 21 15,1-21-15,0 22 0,-21-1 0,21 0 16,-1 1-16,22-1 0,-21 0 16,0 1-16,21-1 0,-21-21 0,21 0 15,0 22-15,0-22 0,0 0 16,21 0-16,0-21 0,0 0 15,1 0-15,-1 0 0,21 0 0,-21 0 16,0-21-16,22 0 0,-22 0 16,21-1-16,-21-20 0,1 21 0,20 0 15,-21-22-15,0 1 0,0 0 16,1-1-16,-22 1 0,21 0 0,0-1 16,-21 1-16,21 21 15,-21-21-15,0 20 0,0 1 16,0 42 15,0 1-31,0-1 0,0 21 16,0-21-16,0 22 0,0-1 0,0 0 15,0 1-15,0-1 0,0-21 16,0 21-16,0-20 0,0-1 0,0 0 16,0 0-16,0 0 15,0 0-15,0 1 0,21-22 16,0 0-16,1 0 15,-1 0-15,0-22 0,0 22 16,0-21-16,0-21 0,1 21 0,-1 0 16,0-22-16</inkml:trace>
  <inkml:trace contextRef="#ctx0" brushRef="#br0" timeOffset="3528.17">5800 296 0,'0'0'0,"0"-42"0,0 21 0,0 0 15,0 0-15,-22-1 0,1 22 16,0 22-16,21-1 16,-21 0-16,21 0 0,0 21 15,0 1-15,0 20 0,0-20 16,0-1-16,0 21 0,0-20 0,0 20 16,0-20-16,0-1 0,0 21 15,0-20-15,0-1 0,0 0 0,0 1 16,0-22-16,0 21 0,0-21 15,0 1-15,0-1 0,0 0 0,0 0 16,0 0 0,0-42 15,21 21-31,0-21 0,0 0 0,1 0 16,-1-22-16,-21 22 0,21 0 0</inkml:trace>
  <inkml:trace contextRef="#ctx0" brushRef="#br0" timeOffset="3832.2">6181 614 0,'0'0'0,"21"0"31,-21 21-15,0 0-1,-21 0-15,21 1 0,0 20 16,0-21-16,0 21 0,-22-20 15,22 20-15,-21-21 0,21 21 0,0-20 16,0-1-16,0 21 0,0-21 16,0 0-16,0 1 0,0-1 15,-21 0-15,21 0 16,21-21 15,0-21-31,1 0 16,-1 0-16,0-1 0,0 1 15,0 0-15,-21-21 0,21 21 16</inkml:trace>
  <inkml:trace contextRef="#ctx0" brushRef="#br0" timeOffset="4627.68">6604 677 0,'0'0'0,"0"22"16,-21-22-1,0 21-15,-1 0 0,1 0 0,21 0 16,-21 0-16,0 1 0,21-1 16,-21 21-16,21-21 0,0 22 0,0-22 15,-21 0-15,21 0 16,0 0-16,0 0 0,0 1 0,0-1 16,0 0-16,21 0 0,0-21 15,0 0-15,0 0 16,0 0-16,1 0 0,-1 0 15,-21-21 1,0 0-16,0 0 0,0-1 16,0 1-16,0 0 0,0 0 15,0-21-15,0 20 0,0-20 0,0 21 16,0-21-16,-21 20 0,21 1 16,0 0-16,0 0 0,0 0 15,21 0-15,0-1 0,0 1 0,0 0 16,22 21-16,-22-21 0,21 21 15,0 0-15,1 0 0,-1 0 0,0 0 16,1 0-16,-1 21 0,0 0 16,-20 0-16,20 1 0,-21-1 0,0 0 15,-21 21-15,21-21 0,-21 22 16,0-22-16,22 0 0,-22 21 0,0-20 16,0-1-16,0 21 0,0-21 15,0 0-15,0 1 0,0-1 16,-22-21-16,22 21 15,-21-21-15,0 0 32,21-21-17,0 0-15,-21-1 0,21 1 0,0 0 16,0-21-16,0 21 0,0-22 16,0 1-16,0 0 0,21-1 0,0 1 15,0 0-15,1-1 0,-1 22 16,21-21-16,-21 21 0,22-1 0,-22 1 15,21 0-15,0 0 0,1 21 16,20 0-16,-20 0 0,-1 0 0,0 21 16,1 0-16,-22 0 0,21 1 15,-21 20-15,0-21 0,-21 21 16,0 1-16,0-1 0,0 0 0,0-20 16,0 20-16,-21 0 0,21 1 15,-21-1-15,0-21 0,0 0 0,21 0 16,0 1-16,-21-1 0,-1 0 15,22 0-15,-21-21 0,21-21 47,-21 0-47,21 0 0,-21-1 0,21 1 16</inkml:trace>
  <inkml:trace contextRef="#ctx0" brushRef="#br0" timeOffset="5035.46">6562 318 0,'0'0'0,"-22"0"15,-20 63 1,21-63-16,21 21 16,21-21-1,0 0-15,0 0 0,1 0 16,-1 0-16,0 0 0,0-21 0,0 0 16,-21 0-16,21 0 15,-21-1-15,0 1 0,0 0 16,-21 0-16,0 21 0,0-21 15,0 21-15,0 0 0,-1 0 0,1 0 16,0 0-16,0 21 16,0 0-16,0 0 0,21 0 15,0 1-15,0-1 16,0 0 0</inkml:trace>
  <inkml:trace contextRef="#ctx0" brushRef="#br0" timeOffset="5320.33">5630 508 0,'0'0'16,"0"21"-1,21-21-15,1 0 0,-1 0 16,21 0-16,-21 0 0,0 0 0,22 0 16,-22 0-16,21 0 0,-21 0 15,22 0-15,-22-21 0,0 21 0,21 0 16,-20 0-16,-1 0 16,0 0-16,-42 0 31,0 0-16,-1 0-15</inkml:trace>
  <inkml:trace contextRef="#ctx0" brushRef="#br0" timeOffset="6360.56">656 1799 0,'0'0'15,"-21"0"-15,0 0 16,0 0 15,21-21 0,21 21-31,0 0 0,0 0 0,0 0 16,0 0-16,1 0 0,-1 0 16,0 0-16,0 0 0,0 0 0,0 0 15,22 0-15,-22 0 0,0-21 16,21 21-16,-20 0 0,20 0 0,0 0 15,1 0-15,-1 0 0,21-21 16,-20 21-16,20 0 0,1 0 16,20 0-16,-20-21 0,21 21 15,-1 0-15,1 0 0,0-22 16,-1 22-16,22 0 0,0-21 0,21 0 16,-21 21-16,21 0 0,0-21 15,0 21-15,0 0 0,0-21 0,0 21 16,0-21-16,0 21 0,21 0 15,-21-22-15,0 22 0,21 0 0,-21 0 16,21-21-16,0 21 0,1 0 0,-1 0 16,0-21-16,0 21 0,0-21 15,-21 21-15,21 0 0,1-21 0,-1 21 16,0-21-16,-21 21 0,21-22 16,-21 22-16,21-21 0,-21 21 0,0-21 15,0 21-15,0-21 0,0 21 16,-21 0-16,-21-21 0,-1 21 15,22 0-15,-42 0 0,20-21 0,-20 21 16,-1-22-16,-20 22 0,20 0 16,-20 0-16,-22 0 0,21 0 0,-21 0 15,0 0-15,1 0 0,-1 0 16,-42 0 31,-1 0-47,1 0 15,0 0 1</inkml:trace>
  <inkml:trace contextRef="#ctx0" brushRef="#br0" timeOffset="28043.74">1228 2688 0,'-22'0'0,"22"-21"63,0 0-63,22 0 0,-1 21 15,0-21-15,0-1 0,0 1 16,0 0-16,1 0 0,-22 0 16,21 0-16,-21-1 15,0 1-15,0 0 0,-21 21 16,-1 0-16,1 0 0,0 0 16,-21 0-16,21 0 15,-22 0-15,22 21 0,-21 0 0,-1 1 16,22-1-16,-21 0 0,21 0 15,0 21-15,-22-20 0,43-1 16,-21 21-16,21-21 0,-21 0 0,21 1 16,0-1-16,0 0 0,21 0 15,0 0-15,0 0 16,22-21-16,-22 22 0,0-1 16,21-21-16,-20 21 0,20-21 0,-21 21 15,21 0-15,-20-21 0,-1 21 16,21 1-16,-21-22 0,0 21 15,-21 0-15,0 0 0,0 0 16,0 0-16,0 1 16,-21-1-16,0 0 0,-21 21 0,-1-21 15,1 1-15,0-1 0,-1 0 16,1 0-16,0-21 0,-1 21 0,1 0 16,0-21-16,-1 0 0,1 0 15,0 0-15,21 0 0,-1 0 0,1-21 16,-21 0-16,42 0 0,-21 0 15,0 0-15,21-1 0,-22 1 16,22-21-16,0 21 0,0 0 0,0-1 16,0 1-16,0 0 0,0 0 15,22 0-15,-1 21 0,0-21 16,0 21-16,0 0 0,22-22 16,-22 22-16,21 0 0,-21-21 0,22 21 15,-22 0-15,0 0 0</inkml:trace>
  <inkml:trace contextRef="#ctx0" brushRef="#br0" timeOffset="28832.31">1545 2858 0,'21'0'31,"-21"21"-16,0 0-15,0 0 16,0 0-16,0 0 0,0 1 0,0-1 16,-21-21-16,21 21 0,0 0 15,0 0-15,0 0 0,0 1 16,-21-1-16,21 0 0,0 0 0,0 0 16,0 0-16,21-21 15,0 0-15,0 0 16,1 0-16,-1 0 0,21 0 15,-21 0-15,0-21 0,1 21 0,-1-21 16,0 0-16,0 0 16,0 0-16,0-1 0,1 22 0,-1-21 15,0 0-15,-21 0 0,0 0 16,0 0-16,21-1 0,-21 1 0,0 0 16,0 0-16,0 0 15,0 42 32,0 0-47,0 0 0,0 0 16,0 1-16,0-1 0,0 0 0,0 21 15,0-21-15,0 22 0,0-1 16,0 0-16,-21 1 0,21-1 16,0 22-16,0-22 0,0 0 15,0 22-15,0-22 0,0 22 0,0-22 16,0 21-16,0-20 0,0 20 15,0 1-15,0-1 0,0 22 0,0-22 16,0 1-16,0-1 0,0 1 16,0-22-16,0 22 0,0-22 0,0 0 15,0 1-15,-21-1 0,0 0 16,21 1-16,-22-22 0,1 0 0,0 21 16,21-20-16,-21-1 0,0 0 15,-22-21-15,22 0 0,0 0 0,-21 0 16,-1 0-16,1-21 0,0 0 15,-22-1-15,22 1 0,-22-21 16,1 0-16,21-1 0,-22 1 16,22 0-16,-1-22 0,1 22 0,21-22 15,0 22-15,-22-22 0,43 22 16,-21-21-16,21 20 0,0 1 0,0 0 16,0-1-16,0 22 0,0-21 15,0-1-15,0 22 0,0 0 0,21-21 16,1 21-16,-1-1 0,0-20 15,0 21-15,0 0 0,22-22 0,-22 22 16</inkml:trace>
  <inkml:trace contextRef="#ctx0" brushRef="#br0" timeOffset="29424">2011 2963 0,'0'0'0,"0"22"31,0-1-31,0 0 16,0 0-16,0 0 0,0 0 15,0 22-15,0-22 0,0 0 16,0 0-16,0 0 0,0 1 15,0-1-15,0 0 0,0 0 0,0 0 16,0 0-16,0-42 63,0 0-63,0 0 0,0 0 0,0 0 15,0-22-15,0 22 0,0 0 0,0-21 16,0 20-16,0 1 0,0 0 15,0-21-15,0 21 0,0-1 16,21 1-16,0 0 0,0 0 16,22 0-16,-1 0 0,0 21 0,-21-22 15,43 22-15,-22 0 0,1 0 16,-1 0-16,0 0 0,-21 22 0,22-1 16,-22 0-16,0 0 0,0 0 15,-21 22-15,21-22 0,-21 21 0,0-21 16,0 22-16,0-22 0,-21 21 15,0-21-15,0 22 0,0-22 0,0 0 16,-1 0-16,22 0 0,0 0 0,-21-21 16,21 22-16,-21-22 15,42-22 17,-21 1-32,21 0 15,1 0-15,-22-21 0,21 20 16</inkml:trace>
  <inkml:trace contextRef="#ctx0" brushRef="#br0" timeOffset="29736.9">3006 2604 0,'0'21'31,"0"0"-31,0 0 16,-22 0-16,22 22 0,-21-22 0,21 21 16,0-21-16,0 22 0,-21-1 15,21-21-15,-21 21 0,21 1 0,-21-22 16,21 21-16,0-21 0,0 22 16,0-22-16,0 0 0,0 0 15,-21 0-15,21 1 0,0-1 16,0 0-16,0 0 15,21-21-15,0 0 16,0-21 0,-21 0-16,21 21 0,-21-21 0,0-1 15</inkml:trace>
  <inkml:trace contextRef="#ctx0" brushRef="#br0" timeOffset="30007.75">2709 2963 0,'0'0'0,"21"0"47,1 0-47,-1 0 0,0 0 0,0 0 15,0 0-15,0 0 0,1 0 16,-1-21-16,0 21 0,0 0 15,0 0-15,0 0 0,1 0 16,-1 0 0,-21-21-1</inkml:trace>
  <inkml:trace contextRef="#ctx0" brushRef="#br0" timeOffset="30620.38">3514 3006 0,'0'0'0,"42"0"31,-42-21-31,0-1 16,0 1-16,0 0 0,0 0 15,0 0-15,0 0 0,-21-1 16,21 1-16,-21 21 16,-1 0-16,1-21 0,0 21 0,0 0 15,0 0-15,0 0 0,-1 0 16,-20 21-16,21 0 0,0 1 0,0-1 16,-1 0-16,1 0 0,0 0 15,0 22-15,21-22 0,0 21 0,-21-21 16,21 22-16,-21-22 0,21 21 15,0-21-15,0 0 0,0 1 0,0-1 16,0 0-16,21-21 16,0 21-16,0-21 0,0 0 0,0 0 15,1 0-15,-1 0 0,0 0 16,0 0-16,0-21 0,0 0 0,1 0 16,20-1-16,-21 1 0,0 0 0,0 0 15,-21 0-15,22 0 0,-1-1 16,-21-20-16,21 21 0,-21 0 0,0 0 15,0-1-15,0 1 0,0 0 16,0 0-16,0 42 31,0 0-15,0 0-16,0 1 0,0-1 16,0 0-16,0 0 0,0 21 15,0-20-15,0-1 0,0 0 0,0 0 16,0 0-16,0 0 0,21-21 15,-21 22-15,21-22 0,0 21 16,1-21-16,-1 0 16,0 0-16,0 0 0,0-21 15,0-1-15</inkml:trace>
  <inkml:trace contextRef="#ctx0" brushRef="#br0" timeOffset="31224.27">3831 2900 0,'21'-21'16,"-21"0"-1,21-1-15,1 22 16,-1 0-16,0-21 0,0 21 0,0 0 16,0 0-16,1 0 0,-1 0 15,0 21-15,0-21 0,0 22 16,0-1-16,-21 0 0,0 0 0,22 0 15,-22 0-15,0 1 0,0 20 16,0-21-16,0 0 0,0 0 0,-22 1 16,22 20-16,-21-21 0,0 0 15,0 0-15,0 1 0,0-1 16,-1 0-16,1-21 16,21-21 15,0 0-31,0-1 0,21 1 15,1 0-15,-1-21 0,0 21 16,0-1-16,0-20 0,0 21 0,1-21 16,-1 20-16,0 1 0,0 0 15,0-21-15,22 21 0,-22-1 16,0 22-16,0-21 0,-21 0 0,21 21 16,-21 21-1,0 0 1,-21 1-16,21-1 0,-21 0 15,0 0-15,21 0 0,-21 0 0,-1 22 16,22-22-16,-21 0 0,21 21 0,0-20 16,0-1-16,0 0 0,0 0 15,0 0-15,0 0 0,0 1 0,0-1 16,21-21-16,1 21 0,-1-21 16,0 21-16,0-21 0,0 0 15,0 0-15,1 0 0,-1 0 16,0 0-16,0 0 15,0 0-15,0-21 0,1 21 0,-1-21 16,21 0-16,-21-1 0,0 1 16,1 0-16</inkml:trace>
  <inkml:trace contextRef="#ctx0" brushRef="#br0" timeOffset="31588.19">5143 2709 0,'-21'22'16,"0"-1"-16,21 0 15,-21 0-15,21 0 16,21-21 15,0 0-15,0 0-16,1-21 15,-22 0-15,21 0 16,-21 0-16,0-1 16,0 1-16,0 0 0,-21 21 31,-1 0-15,1 0-16,21 21 0,-21-21 0,21 21 15,-21 1-15,21-1 16,0 0-16,0 0 15,0 0 1</inkml:trace>
  <inkml:trace contextRef="#ctx0" brushRef="#br0" timeOffset="31984.96">5080 3090 0,'0'0'16,"0"22"-16,0-1 0,0 0 0,21-21 31,0 0-15,0 0-16,1 0 15,-1-21-15,-21 0 16,21 21-16,-21-22 0,0 1 15,0 0-15,0 0 16,-21 21 0,0 0-16,-1 0 15,1 0-15,0 21 0,21 0 16,0 0-16,-21-21 0,21 22 16,0-1-16,0 0 15,0 0-15,21-21 16,0 0-16,0 0 15,1 0-15,-1 0 16,0-21 0,-21 0-16</inkml:trace>
  <inkml:trace contextRef="#ctx0" brushRef="#br0" timeOffset="33299.79">7239 2752 0,'0'0'0,"21"0"0,0 0 15,0 0 1,1 0 0,-22-21-16,0-1 0,21 1 15,-21 0-15,0 0 16,0 0-16,0 0 0,0-1 0,0 1 15,0 0-15,0-21 0,0 21 16,-21-1-16,-1 1 0,22 0 0,-21 0 16,0 21-16,0 0 0,0 0 15,0 0-15,-1 0 0,1 0 16,0 21-16,0 0 0,0 0 16,0 22-16,-1-1 0,1-21 15,0 22-15,0-1 0,21 0 0,-21 1 16,21-1-16,0 0 0,0-21 15,0 1-15,0 20 0,0-21 0,0 0 16,0 0-16,21 1 0,0-22 16,0 0-16,0 0 15,1 0-15,-1 0 0,0 0 0,21-22 16,-21 1-16,1 0 0,-1 0 16,0 0-16,0 0 0,0-1 15,0-20-15,-21 21 0,0-21 0,22-1 0,-22 22 16,0-21-16,21-1 15,-21 22-15,0-21 0,0 21 0,0 0 16,0-1-16,0 44 31,0-1-31,0 0 0,0 0 16,0 21-16,0-20 0,0 20 16,0-21-16,0 21 0,0-20 0,0 20 15,0-21-15,0 0 0,0 0 16,0 1-16,0-1 0,0 0 0,21 0 15,0-21-15,0 21 0,0-21 16,1 0-16,-1 0 0,0 0 16,0 0-16,21 0 0,-20-21 15,20 0-15,-21 21 0,21-21 0,-20 0 16,20-22-16,-21 22 0,21-21 16,-20 21-16,-1-22 0,0 1 0,-21 0 15,0-22-15,0 22 0,0-1 16,0 1-16,0 0 0,0-1 0,0 1 15,-21 0-15,0-1 0,-22 1 0,22 21 16,-21-21-16,-1 20 0,1 1 16,0 0-16,-1 0 0,1 0 15,0 0-15,-1 21 0,1 0 16,21 0-16,-21 0 0,-1 0 0,1 0 16,0 0-16,-1 21 0,1 0 15,0 0-15,-1 0 0,1 22 0,0-1 16,-1 0-16,1 22 0,0-22 0,20 43 15,-20-22-15,0 1 0,-1 20 16,22-20-16,-21-1 0,21 1 0,-22-1 16,22 1-16,0-22 0,21 22 15,0-22-15,0 22 0,0-22 0,0 0 16,0 1-16,0-1 0,21-21 16,0 21-16,1-20 0,20-1 15,0 0-15,1-21 0,20 0 0,1 21 16,-22-21-16,21 0 0,1 0 15,-22 0-15,22 0 0,-22-21 0,22 21 16,-22-21-16,0 0 0,1 21 0,-1-22 16,0 1-16,-21 0 0,22 0 15,-22 0-15,0 21 0,0-21 0,0-1 16,-21 1-16,22 21 0,-22-21 16,0 0-16,21 0 0,-21 0 15,21 21-15,-21-22 0,21 1 0,0 0 16</inkml:trace>
  <inkml:trace contextRef="#ctx0" brushRef="#br0" timeOffset="33652.26">8297 2286 0,'-42'-21'32,"42"42"-17,0 0-15,0 0 0,0 1 16,-21 20-16,21-21 0,0 21 0,0 1 16,-21-1-16,21 0 0,0 1 15,0-1-15,0 0 0,-22 1 0,22-22 16,-21 21-16,21-21 0,0 1 15,0-1-15,0 0 0,0 0 0,0 0 16,0 0-16,0-42 47,21 21-47,-21-21 0,22 0 0,-1 0 16,-21 0-16</inkml:trace>
  <inkml:trace contextRef="#ctx0" brushRef="#br0" timeOffset="33908.11">8234 2265 0,'0'0'0,"0"-21"0,-21 21 16,21-21-16,0-1 16,21 22-1,0 0-15,0 0 0,0-21 16,0 21-16,22 0 0,-22 0 0,0 0 15,21-21-15,-20 21 0,20 0 0,-21 0 16,21 0-16,-20 0 0,-1 0 16,0 0-16,-21 21 31,0 0-15,-21-21-16,0 0 0,-1 22 0,1-22 15</inkml:trace>
  <inkml:trace contextRef="#ctx0" brushRef="#br0" timeOffset="34123.99">8213 2667 0,'0'21'15,"0"-42"-15,21 42 16,0-21-16,0 0 15,0 0-15,0 0 0,1 0 16,-1 0-16,0 0 16,0 0-16,0 0 0,-21-21 15,21 21-15</inkml:trace>
  <inkml:trace contextRef="#ctx0" brushRef="#br0" timeOffset="34379.83">8636 2604 0,'0'21'15,"0"0"-15,0 0 16,0 0-16,0 0 0,0 1 16,0-1-16,0 0 0,0 0 15,0 0-15,0 0 0,-21 1 0,21-1 16,0 0-16,-21 0 0,21 0 31,0-42 16,0 0-47</inkml:trace>
  <inkml:trace contextRef="#ctx0" brushRef="#br0" timeOffset="34553.74">8657 2434 0,'-21'0'0,"42"0"0,-42-21 16,0 21-16,21-21 31,0 42 0,21 0-15</inkml:trace>
  <inkml:trace contextRef="#ctx0" brushRef="#br0" timeOffset="35091.85">8953 2582 0,'0'22'0,"0"-44"0,0 65 15,0-22-15,0 0 16,0 0-16,0 0 0,0 1 16,0-1-16,0 0 0,0 0 0,0 0 15,0 0-15,0 1 0,0-1 16,0 0-16,0 0 0,0 0 16,0 0-16,0-42 62,0 0-62,0 0 0,0 0 16,-21 21-16,21-43 0,0 22 0,0 0 15,0 0-15,0-21 0,0 20 16,21-20-16,1 0 0,-1 21 0,0-22 16,21 22-16,-21-21 0,22 21 0,20-1 15,-20 22-15,-1 0 0,0 0 16,22 0-16,-22 0 0,0 0 0,1 22 15,-1-1-15,-21 0 0,22 21 16,-22-21-16,0 22 0,0-22 0,-21 21 16,0-21-16,0 22 0,0-22 15,-21 0-15,0 21 0,0-20 16,-1-1-16,1-21 0,0 21 0,0 0 16,0-21-16,21 21 0,-21-21 0,-1 0 15,44-21 32,-1 21-47,0-21 0</inkml:trace>
  <inkml:trace contextRef="#ctx0" brushRef="#br0" timeOffset="35644.87">10245 2604 0,'0'0'0,"21"-22"16,-21-62 0,-21 63-16,-1 21 15,1 0-15,0 0 0,0 0 0,0 0 16,0 0-16,-1 0 0,-20 0 0,21 21 16,0 0-16,-22 0 0,22 0 15,0 22-15,-21-22 0,21 0 0,-1 21 16,1-21-16,21 22 0,0-22 0,-21 0 15,21 21-15,0-20 16,0-1-16,21 0 0,-21 0 16,21-21-16,1 0 0,-1 21 0,0-21 15,21 0-15,-21 0 0,1 0 16,-1 0-16,21 0 0,-21-21 0,22 0 16,-22 21-16,0-21 0,21 0 15,-21-1-15,22-20 0,-22 21 0,0-21 16,0-1-16,0 1 0,1-22 0,-1 22 15,0-21-15,0 20 0,-21 1 16,0 0-16,21-22 0,-21 43 0,0-21 16,0-1-16,0 22 0,0 0 15,0 0-15,0 0 0,-21 21 16,0 0-16,21 21 16,0 0-16,-21 0 0,21 0 15,-21 22-15,21-1 0,-22 0 0,22 1 16,0-1-16,0 21 0,0-20 0,0-1 15,0 22-15,0-22 0,0-21 16,0 21-16,0 1 0,0-22 0,22 0 16,-22 0-16,21 0 0,0 1 0,0-22 15,0 0-15,0 0 16,1 0-16,-1 0 0,0 0 0,0 0 16</inkml:trace>
  <inkml:trace contextRef="#ctx0" brushRef="#br0" timeOffset="36123.62">11070 2159 0,'0'0'0,"0"-21"0,0 0 0,0 0 16,0 42 15,0 0-31,0 0 0,0 0 16,0 22-16,-21-22 0,21 21 16,-21 0-16,21 1 0,0-1 0,0 0 15,-21 1-15,-1-1 0,22 0 0,-21 1 16,21-22-16,0 21 0,0-21 15,0 1-15,0-1 0,-21-21 0,21 21 16,0-42 15,0 0-31</inkml:trace>
  <inkml:trace contextRef="#ctx0" brushRef="#br0" timeOffset="36700.91">10880 2223 0,'0'0'0,"0"-22"0,0 1 0,0 0 0,0 0 16,0 0-16,21 0 15,0-1-15,21 1 0,-21 0 0,22 0 16,-1 21-16,0-21 0,1 21 16,-1 0-16,0 0 0,1 0 0,-1 0 15,0 0-15,-20 21 0,-1-21 0,21 42 16,-42-21-16,0 1 0,0-1 15,0 21-15,0-21 0,0 22 0,-21-22 16,-21 0-16,-1 21 0,1-21 16,0 1-16,-22-1 0,22 0 15,-1 0-15,1 0 0,0-21 0,21 0 16,-1 21-16,1-21 0,0 0 16,21-21-1,0 0-15,0 0 0,21 21 16,0-21-16,1 21 0,20-21 15,-21 21-15,21 0 0,-20 0 0,20 0 16,0 0-16,1 0 0,-22 0 16,21 0-16,0 0 0,-20 0 0,20 21 15,-21 0-15,0 0 0,0 0 16,1 0-16,-1 1 0,-21 20 16,0-21-16,0 0 0,0 0 0,0 22 15,0-22-15,-21 0 0,-1 0 0,-20 0 16,0 1-16,21-1 0,-22-21 15,1 21-15,0-21 0,-1 0 0,1 21 16,0-21-16,20 0 0,1 0 16,-21 0-16,21 0 0,0 0 15,42 0 17,0 0-17,0-21-15,21 21 0,-20-21 16,-1 0-16,21 21 0,0-22 15,-20 1-15,20 0 0,-21 0 0</inkml:trace>
  <inkml:trace contextRef="#ctx0" brushRef="#br0" timeOffset="37432.49">11790 2392 0,'0'0'0,"0"21"31,0 0-31,0 0 15,-21 1-15,21-1 0,0 0 16,0 0-16,-22 0 0,22 0 0,0 22 16,0-22-16,0 0 0,0 0 15,0 0-15,0 1 0,0-1 16,22-21-16,-1 0 16,0 0-16,0 0 0,0 0 15,22 0-15,-22-21 0,21 21 0,0-22 16,-20 22-16,20-21 0,0 0 15,-21 0-15,22 0 0,-22 0 0,0-22 16,0 22-16,0 0 0,-21 0 16,0 0-16,0-1 0,22 22 15,-22 22 17,0-1-32,-22 0 15,22 0-15,0 21 0,0-20 0,0 20 16,-21-21-16,21 21 0,-21 1 15,21-1-15,0 0 0,0 1 0,0-1 16,0 22-16,0-22 0,0 21 0,0-20 16,0 20-16,0 1 0,0 20 15,0-20-15,21-1 0,-21 22 0,21-21 16,1-1-16,-22 22 0,21-1 0,-21 1 16,21-21-16,-21 20 0,0 1 15,0 0-15,0-1 0,0-20 16,0 20-16,0-20 0,0-1 0,0 22 15,0-43-15,-21 22 0,0-22 0,-1 22 16,1-43-16,0 21 0,0-21 16,0 1-16,0-1 0,-1-21 0,1 0 15,0 0-15,0-21 0,0-1 0,-22 1 16,22-21-16,-21 21 0,0-22 0,-1-20 16,1 21-16,0-22 0,-1 1 15,1-1-15,0 1 0,20-22 0,-20 0 16,21 1-16,21 20 0,0-21 0,0 1 15,0 20-15,0-20 0,0 20 16,0 1-16,0-1 0,21 1 16,0-1-16,0 1 0,1-1 0,-1 1 15,0-1-15,21 22 0,-21-1 16,22 1-16,-22 0 0,21-1 0,1 1 16,-1 21-16,-21-21 0,21 20 0,1-20 15,-22 21-15,21 0 0,-21 0 16,1-22-16,-1 22 0</inkml:trace>
  <inkml:trace contextRef="#ctx0" brushRef="#br0" timeOffset="37995.78">13652 1122 0,'0'0'0,"-21"0"16,0 0-16,0 0 0,0 0 16,0 0-16,-1 0 0,1 0 15,0 0-15,-21 21 0,21 0 0,-22 0 16,1 22-16,21-22 0,-22 21 15,1 1-15,0-1 0,-1 21 0,1 1 16,0-1-16,-1 22 0,-20 0 16,21-22-16,-1 22 0,1 0 15,0-1-15,-1-20 0,22 20 0,-21 1 16,21 0-16,-1-22 0,1 22 16,21-22-16,-21 1 0,21-1 0,0 1 15,0-22-15,21 1 0,0-1 0,1-21 16,-1 21-16,21-20 0,0-1 15,1-21-15,-1 0 0,22 0 0,-22 0 16,21 0-16,1 0 0,-22 0 0,22-21 16,-1-1-16,1 1 0,-22 0 0,22-21 15,-22 21-15</inkml:trace>
  <inkml:trace contextRef="#ctx0" brushRef="#br0" timeOffset="40796.68">13483 1736 0,'21'-21'16,"-21"-1"-16,21 22 16,-21-21 46,0 0-31,0 0-31,0 0 32,0 0-17,0 42 79,0 0-78,0 0-1,0 0-15,0 0 0,0 1 0,-21 20 16,21 0-16,0-21 0,-21 22 0,21-1 0,0 0 16,0 1-16,-21-1 15,0 0-15,0-20 0,-1 20 0,22 0 16,-21-21-16,0 1 0,0 20 0,21-21 15,-21 0-15,0 0 0,-1 1 16,22-1-16,-21-21 0,0 0 16,21-21 15,0-1-31,0 1 0,0 0 16,0 0-16,0 0 15,0 0-15,0-1 0,0 1 0,0 0 16,0 0-16,0 0 15,0 0-15,0-1 0,0 1 16,21 21-16,0 0 16,1 21-1,-22 1-15,21-1 0,-21 0 16,0 0-16,0 0 0,0 0 0,21 1 16,-21-1-16,21 0 0,-21 0 15,0 0-15,0 0 0,21 1 0,-21-1 16,21-21-16,-21 21 0,22 0 15,-1-21-15,0 0 16,0 0-16,0 0 0,0-21 16,1 0-1,-1 0-15,0-1 0,0 22 0,0-21 16,0 0-16,-21-21 0,22 21 0,-1-1 16,-21 1-16,0 0 0,21-21 15,0 21-15,-21-1 0,21 1 0,-21 0 16,0 0-16,0 42 47,0 0-47,-21 0 15,21 1-15,0-1 0,0 0 16,0 0-16,-21 0 0,21 0 0,0 1 16,0-1-16,0 0 0,0 0 15,0 0-15,0 0 0,21-21 16,0 0-16,0 0 15,1 0-15,-1 0 0,0 0 16,0 0-16,0 0 0,0 0 0,1-21 16,-1 0-16,0 21 0,0-21 15,0 0-15,-21 0 0,0-1 0,21 1 16,-21 0-16,0 0 0,0 0 0,0 0 16,0-1-16,0 1 0,-21 0 15,0 0-15,0 0 0,0 21 16,0 0-16,-1 0 0,1 0 0,0 0 15,0 0-15,0 0 0,0 0 16,-1 0-16,1 21 0,21 0 16,-21 0-16,21 0 15,0 1-15,0-1 0,0 0 16,0 0-16,21-21 16,0 0-16,1 0 15,20 0-15,-21 0 0</inkml:trace>
  <inkml:trace contextRef="#ctx0" brushRef="#br0" timeOffset="41100.51">14478 1969 0,'-42'-22'15,"20"22"1,1 0-16,0 0 0,0 0 0,0 0 15,0 22-15,-1-1 0,1-21 0,0 21 16,0 0-16,21 0 0,-21 0 16,0 1-16,21-1 0,-22 21 0,22-21 15,-21 0-15,21 1 0,0-1 16,0 0-16,0 0 16,0 0-16,21 0 0,1-21 15,-1 0-15,0 0 0,0 0 0,21 0 16,-20 0-16,20 0 0,-21 0 15,21 0-15,-20 0 0,20 0 0,0-21 16,-21 0-16,22 0 0,-1 21 16,-21-21-16</inkml:trace>
  <inkml:trace contextRef="#ctx0" brushRef="#br0" timeOffset="41548.25">14880 2011 0,'0'0'0,"0"-21"0,0 0 0,0-1 15,-21 22-15,21-21 16,-21 21-16,0 0 0,-1 0 15,1 0-15,0 21 0,0 1 16,0-22-16,0 21 0,-1 0 16,1 0-16,0 0 0,21 0 0,-21 22 15,0-22-15,21 0 0,0 0 0,0 0 16,0 1-16,0-1 16,0 0-16,21-21 15,0 0 1,0 0-16,0 0 0,1 0 15,-1 0-15,0-21 0,0 0 0,0 21 16,0-22-16,1 1 0,-1 0 16,0 0-16,0-21 0,-21 20 15,21 1-15,-21-21 0,21 21 0,-21 0 16,0-1-16,0 1 16,0 42-1,0 1-15,0-1 0,0 0 16,0 0-16,0 21 0,-21-20 15,21-1-15,-21 0 0,21 0 0,0 0 16,0 0-16,0 1 0,0-1 16,0 0-16,0 0 15,21-21 1,0 0-16,1 0 0,-1-21 16,0 21-16,0-21 15,0 0-15,0-1 0,1 1 0,-1 0 16</inkml:trace>
  <inkml:trace contextRef="#ctx0" brushRef="#br0" timeOffset="41824.08">15409 1503 0,'0'0'16,"0"-21"-16,-21 21 31,0 21-31,0 0 0,21 21 0,-21-20 16,21 20-16,0 0 0,-22 1 15,1-1-15,21 0 0,-21 1 16,21-1-16,0 0 0,-21 1 0,0-1 16,21-21-16,-21 21 0,21-20 15,0-1-15,-22 0 0,22 0 0,0 0 16,0 0-16,0 1 0,22-22 31,-1 0-15,0 0-16,21-22 0,-21 1 0,1 0 15,-1 21-15</inkml:trace>
  <inkml:trace contextRef="#ctx0" brushRef="#br0" timeOffset="42223.99">15600 1947 0,'0'22'31,"0"-1"-31,-21 0 0,21 0 16,-22 0-16,22 0 0,-21 1 0,21-1 15,0 0-15,-21-21 0,21 21 16,0 0-16,0 0 0,0 1 16,0-1-1,21-21-15,0 21 16,1-21-16,-1 0 0,0 0 0,0 0 0,0 0 16,0-21-16,22 21 0,-22-21 15,0-1-15,0 22 0,0-21 16,-21 0-16,22 0 0,-22 0 0,21 0 15,-21-1-15,0 1 0,0-21 16,0 21-16,0 0 0,-21-1 16,-1 1-16,1 21 0,0 0 15,0 0-15,0 0 0,0 0 0,-1 0 16,1 0-16,0 21 0,0 1 0,0-22 16,0 21-16,21 0 15,-22 0-15,22 0 16,0 0-1,22-21 1,-1-21 0</inkml:trace>
  <inkml:trace contextRef="#ctx0" brushRef="#br0" timeOffset="42788.71">15854 1926 0,'0'-21'0,"0"0"16,0 0 0,21 21-16,0 0 15,0 0-15,0 0 16,1 0-16,-1 21 0,0 0 0,-21 0 15,21 0-15,0 1 0,0-1 16,1 0-16,-22 0 0,0 0 0,0 0 16,0 1-16,0-1 0,0 0 0,0 0 15,0 0-15,0 0 16,-22-21 0,1 0-16,21-21 31,0 0-31,0 0 15,0 0-15,0 0 0,0-1 16,0 1-16,0 0 0,21 0 0,1 0 16,-22-22-16,21 22 0,0 0 0,0 0 15,0 0-15,0 21 16,1-21-16,-1 21 0,0 0 16,0-22-16</inkml:trace>
  <inkml:trace contextRef="#ctx0" brushRef="#br0" timeOffset="43051.56">15409 1651 0,'0'0'0,"21"-21"31,22 21-31,-1-21 0,0 21 16,1 0-16,-1 0 0,0-21 0,1 21 15,-1 0-15,0 0 0,1 0 16,-1-22-16,-21 22 0,22 0 16,-22 0-16,0 0 0</inkml:trace>
  <inkml:trace contextRef="#ctx0" brushRef="#br0" timeOffset="43756.59">14626 2540 0,'0'0'15,"0"-21"-15,0 0 16,0 42 15,0 0-31,0 0 16,0 0-16,0 1 0,0-1 0,0 21 15,0-21-15,0 0 0,0 1 16,0-1-16,-21 0 0,21 0 0,0 0 16,-21 0-16,21 1 0,0-1 15,-21-21 1,-1-21 15,22-1-31,0 1 16,0 0-16,0 0 0,0 0 0,0 0 15,0-1-15,0 1 0,22 0 16,-1-21-16,0 21 0,0-1 0,0 1 16,22 0-16,-22 21 0,21 0 0,-21 0 15,22 0-15,-1 0 0,0 0 16,-21 0-16,22 21 0,-22 0 0,21 22 16,-42-22-16,21 0 0,-21 21 15,0-20-15,0-1 0,0 0 16,0 0-16,-21 0 0,0 0 0,0 1 15,0-1-15,0-21 0,-1 21 16,1-21-16,42 0 31,1-21-15,-1 21-16</inkml:trace>
  <inkml:trace contextRef="#ctx0" brushRef="#br0" timeOffset="44244.31">15579 2625 0,'0'0'0,"0"-21"0,0-1 16,0 1-16,-22 21 0,1-21 0,0 21 16,0 0-16,0 0 0,-22 0 15,22 0-15,0 0 0,0 0 0,-21 0 16,20 21-16,1 0 0,-21 1 0,21-1 15,0 0-15,-22 0 0,22 21 16,21-20-16,-21-1 0,21 0 0,0 0 16,-21 0-16,21 0 0,0 1 15,0-1-15,0 0 0,21-21 16,0 0-16,0 0 0,0 0 16,1 0-16,20 0 0,-21 0 15,0 0-15,0-21 0,1 21 0,20-21 16,-21-1-16,0 22 0,0-21 0,1 0 15,-22 0-15,0 0 0,21 0 16,-21-1-16,0-20 0,21 21 0,-21 0 16,0 0-16,0-1 0,0 44 31,0-1-31,-21 0 16,21 21-16,-21-21 0,21 1 15,0-1-15,0 0 0,0 0 0,0 0 16,0 0-16,0 1 15,0-1-15,21-21 16,0 0-16,0 0 0,0 0 16,0 0-16,1 0 0,-1 0 0,0-21 15,0 21-15</inkml:trace>
  <inkml:trace contextRef="#ctx0" brushRef="#br0" timeOffset="44898">15811 2561 0,'0'0'0,"0"21"47,-21 1-47,21-1 0,0 0 0,-21 0 15,21 0-15,0 0 0,0 1 16,0-1-16,0 0 0,0 0 16,0 0-16,0 0 0,0 1 15,0-44 32,0 1-47,0 0 0,0 0 16,0 0-16,0 0 0,0-1 15,0 1-15,0 0 0,0 0 16,21 0-16,0-22 0,-21 22 16,22 0-16,-1 21 0,0-21 15,0 0-15,0 21 0,0 0 0,1 0 16,-1 0-16,0 0 0,0 21 0,0 0 15,0 0-15,1 0 0,-22 1 16,0-1-16,21 0 0,-21 21 0,0-21 16,0 1-16,0-1 0,0 0 15,-21 0-15,21 0 0,-22 0 16,1-21 0,21-21 15,0 0-16,0 0-15,21 0 0,-21 0 16,22-1-16,-1 1 0,0-21 0,0 21 16,21 0-16,-20-1 0,-1 1 15,21 0-15,0 21 0,-20 0 0,-1 0 16,21 0-16,-21 0 0,0 21 16,-21 0-16,0 1 0,0-1 15,0 0-15,0 0 0,0 0 0,0 0 16,0 1-16,-21-22 15,21 21-15,-21 0 0,0-21 0,0 21 0,0-21 16,42 0 31,0-21-31,-21 0-16</inkml:trace>
  <inkml:trace contextRef="#ctx0" brushRef="#br0" timeOffset="45211.59">16573 2604 0,'22'0'15,"-44"0"-15,65 0 0,-22 0 0,0-22 0,0 22 16,0 0-16,1-21 0,-1 21 16,0-21-16,21 0 0,-21 21 0,1-21 15,-1 0-15,-21-1 0,21 1 16,-21 0-16,-21 21 15,0 0-15,-1 0 16,1 0-16,0 21 0,0 0 16,-21 1-16,20-1 0,1 0 0,0 21 15,0-21-15,0 22 0,0-22 0,21 0 16,-22 0-16,22 0 0,0 1 16,0-1-16,0 0 0,0 0 0,22-21 15,-1 21-15,0-21 16,0 0-16,21 0 0,-20 0 15,-1 0-15,21-21 0,-21 21 0,22-21 16,-22 0-16,21 0 0</inkml:trace>
  <inkml:trace contextRef="#ctx0" brushRef="#br0" timeOffset="45660.36">17526 1947 0,'0'0'16,"-21"0"-16,21 22 15,21-22 16,0 0-31,0 0 16,0 0-16,1 0 0,-1 0 0,0 0 16,21 0-16,-21 0 0,1 0 15,-1 0-15,0 0 0,0 0 0,0 0 16,-42 0 15</inkml:trace>
  <inkml:trace contextRef="#ctx0" brushRef="#br0" timeOffset="45824.27">17441 2074 0,'0'0'0,"0"22"31,21-22-31,1 0 0,-1 0 16,0 0-16,0 0 0,21 0 0,-20 0 15,20 0-15,-21 0 0,21 0 16,-20-22-16,-1 22 0,0-21 0,0 21 15,0-21-15,0 21 0</inkml:trace>
  <inkml:trace contextRef="#ctx0" brushRef="#br0" timeOffset="46455.94">18775 1439 0,'0'0'0,"-21"0"0,-1 0 0,1 0 16,0 0-16,0 0 0,0 22 15,0-1-15,21 0 16,0 0-1,21-21 1,0 0 0,0 0-16,0 0 15,0 0-15,1 0 0,-1-21 0,0 0 16,0 0 0,-21-1-16,0 1 15,0 0-15,0 0 0,0 0 16,-21 21-1,0 0 1,0 21-16,21 0 16,-22-21-16,22 21 0,-21-21 0,21 21 15,0 1-15,21-22 32,1 0-32,-1 0 15,0 0-15,0 0 16,0 0-16,-21-22 0,0 1 0,21 0 15,-21 0-15,0 0 16,0 42 15,-21-21-15,0 21-16,21 21 0,-21-20 0,0-1 16,21 0-16,0 21 0,-21-21 15,21 1-15,0 20 0,0-21 0,0 0 16,0 0-16,0 1 0,21-1 15,0-21-15,0 0 0,0 0 16</inkml:trace>
  <inkml:trace contextRef="#ctx0" brushRef="#br0" timeOffset="47576.14">19473 1334 0,'0'0'0,"21"-22"0,-21 1 0,22 0 0,-1 21 15,-21-21-15,0 42 31,0 0-15,0 0-16,0 22 0,-21-22 16,-1 21-16,22 22 0,-21-22 0,0 0 15,0 22-15,21-22 0,-21 22 16,0-22-16,-1 0 0,1 1 0,0-1 16,0 0-16,21 1 0,-21-22 0,0 21 15,-1-21-15,1 1 0,0-1 16,0-21-16,21 21 0,-21-21 15,0 0-15,-1 0 16,1-21 0,21 0-16,0-1 0,0 1 15,0 0-15,0 0 16,0 0-16,0-22 0,0 22 0,0 0 16,21-21-16,-21 21 0,22-1 15,-1 22-15,0 0 16,0 22-16,0-22 0,-21 21 15,0 0-15,21 21 0,1-21 16,-22 1-16,0-1 0,0 0 0,21 0 16,-21 0-16,21 0 0,0-21 15,-21 22-15,21-22 0,0 0 0,-21 21 16,22-21-16,-1 0 0,0 0 0,0 0 16,0 0-16,0 0 15,1 0-15,20-21 0,-21 21 0,0-22 0,22 1 16,-22 0-16,0 0 15,21 0-15,-21 0 0,1-1 0,-1-20 16,0 21-16,0-21 0,-21 20 0,0 1 16,21 0-16,-21 0 0,0 0 15,21 21-15,-21 21 16,0 0 0,-21 0-16,21 0 0,-21 1 0,21-1 15,-21 0-15,21 0 0,-21 21 16,21-20-16,0-1 0,0 0 0,0 0 15,0 0-15,0 0 16,0 1-16,21-22 16,0 0-16,21 0 15,-20 0-15,-1-22 16,0 22-16,0-21 0,0 0 0,0 0 16,-21 0-16,22 0 0,-22-1 15,21 1-15,-21-21 0,0 21 0,0-22 16,0 22-16,0-21 0,0 0 0,0 20 15,0 1-15,-21 0 0,-1 0 16,1 21-16,0 0 0,0 0 0,0 0 16,0 0-16,-1 0 15,22 21-15,-21 0 0,0 0 0,0 1 16,21-1-16,-21 21 0,21-21 16,0 0-16,0 1 0,0-1 0,0 0 15,0 0-15,0 0 16,0 0-16,21-21 0,0 0 0,0 0 15,0 0-15,1 0 0</inkml:trace>
  <inkml:trace contextRef="#ctx0" brushRef="#br0" timeOffset="47868.98">20447 1672 0,'0'0'0,"21"-42"31,-21 21-31,-21 21 15,0 0 1,0 0-16,-1 21 0,1 0 0,0-21 16,0 42-16,0-20 0,0-1 15,21 0-15,-22 21 0,1-21 0,21 1 16,-21-1-16,21 21 0,0-21 16,0 0-16,0 1 0,0-1 15,0 0-15,21-21 16,-21 21-16,43-21 0,-22 0 0,0 0 15,21 0-15,-21 0 0,22 0 16,-1-21-16,0 0 0,1 21 0,-1-21 16,0-1-16,1 1 0,-1 21 15,-21-21-15,0-21 0</inkml:trace>
  <inkml:trace contextRef="#ctx0" brushRef="#br0" timeOffset="48259.75">20828 1820 0,'21'-21'0,"-63"64"0,63-65 0,0-41 0,-21 42 16,0 0-16,0-1 0,0 1 15,0 0-15,0 0 0,-21 21 16,0 0-16,0 0 0,-1 0 15,1 0-15,0 21 0,0 0 0,0 0 16,0 22-16,-1-22 0,1 0 0,0 0 16,0 22-16,0-22 0,21 0 15,-21 0-15,21 0 0,0 0 16,0 1-16,0-1 16,21-21-1,0 0-15,0 0 0,0 0 0,0 0 16,1-21-16,-1 21 0,0-22 15,0 1-15,0 0 0,0 21 0,1-21 16,-1 0-16,0-22 0,0 22 16,-21 0-16,0 0 0,0 0 0,21 0 15,-21 42 17,0 0-32,0 0 15,-21 0-15,21 22 0,0-22 0,0 0 16,0 0-16,0 0 0,0 0 0,0 1 15,0-1-15,0 0 16,21-21 0,0 0-16,1 0 15,-1 0-15,0-21 0,0 21 0,0-21 16,0-1-16,1 22 0</inkml:trace>
  <inkml:trace contextRef="#ctx0" brushRef="#br0" timeOffset="48540.11">21378 1143 0,'0'-21'15,"0"42"-15,-21-21 16,0 21-16,0 0 0,21 22 16,0-1-16,-21 0 0,-1 1 0,22-1 15,-21 0-15,0 1 0,21-1 16,-21 22-16,0-22 0,21 0 0,0 1 15,-21-1-15,21-21 0,-22 21 0,22-20 16,-21-1-16,21 21 0,0-21 16,0 0-16,0 1 15,21-22 17,1-22-32,-1 1 0,0 0 15</inkml:trace>
  <inkml:trace contextRef="#ctx0" brushRef="#br0" timeOffset="48916.65">21590 1630 0,'-64'42'16,"43"-21"0,21 1-16,-21-1 0,0 0 15,0 0-15,0 0 0,21 0 0,0 1 16,-22-1-16,22 0 0,-21 0 15,21 0-15,0 0 0,0 1 16,21-22 0,1 0-16,-1 0 0,0 0 0,0 0 15,0 0-15,22 0 0,-22 0 0,0 0 16,0 0-16,0-22 0,0 1 16,1 0-16,-1 0 0,0 0 0,-21 0 15,21-1-15,-21 1 0,0 0 16,0-21-16,0 21 0,0-1 0,-21 1 15,0 21 1,0 0-16,-22 0 0,22 0 0,0 0 16,0 21-16,0 1 0,-1-22 15,1 21-15,21 0 0,0 0 0,0 0 16,0 0-16,0 1 16,21-22-16,1 0 15,-1 0-15,0 0 0</inkml:trace>
  <inkml:trace contextRef="#ctx0" brushRef="#br0" timeOffset="49272.45">21907 1736 0,'0'0'0,"0"-21"0,0-1 0,0 1 16,0 0-16,22 21 16,-22-21-16,21 0 0,0 21 15,-21-21-15,21 21 0,0 0 16,0 0-16,1 0 0,-1 0 0,0 21 15,0 0-15,-21 0 16,21 0-16,-21 22 0,21-22 0,-21 0 16,0 21-16,0-21 0,0 1 0,0-1 15,0 0-15,0 0 0,-21 0 16,0 0-16,0 1 0,0-22 31,0 0-15,21-22-16,0 1 15,0 0-15,0 0 16,0 0-16,21 0 0,0-1 0,-21-20 16,21 21-16,0-21 0,-21 20 15,21 1-15,1-21 0,-1 21 0,0 0 16,0-1-16,-21 1 0,21 0 16,0 21-16</inkml:trace>
  <inkml:trace contextRef="#ctx0" brushRef="#br0" timeOffset="49516.6">21230 1334 0,'0'0'15,"21"0"1,0 0-16,22 0 0,-22 0 15,21 0-15,1 0 0,-1 0 0,0 0 16,1 0-16,-1 0 0,21-22 16,-20 22-16,-1 0 0,0 0 15,-20 0-15,-1 0 0,0 0 16,-21 22 0</inkml:trace>
  <inkml:trace contextRef="#ctx0" brushRef="#br0" timeOffset="50064.52">20743 2286 0,'0'0'0,"0"-21"0,0 0 16,0 0-16,0-1 0,21 22 15,-21-21-15,22 21 0,-1 0 16,0 21-1,0 1-15,-21-1 0,0 0 0,21 0 16,0 21-16,-21 1 16,0-1-16,0 0 0,0 1 0,0-22 15,22 21-15,-22 1 0,0-1 16,0-21-16,0 0 0,0 0 0,0 1 16,0-1-16,0 0 0,0 0 0,0-42 31,21 0-16,-21 0-15,0-1 0,0 1 16,21-21-16,0 21 0,-21-22 0,21 1 16,0 0-16,1-1 0,-22 22 0,21-21 15,0 0-15,-21 20 16,21 1-16,0 0 0,-21 0 0,0 0 16,21 21-16,1 0 15,-1 0 1,-21 21-16,21-21 0,-21 21 15</inkml:trace>
  <inkml:trace contextRef="#ctx0" brushRef="#br0" timeOffset="50572.32">21526 2582 0,'0'-21'16,"0"42"-16,0-63 0,0 21 0,0 0 15,0 0-15,0-1 16,0 1-16,0 0 0,0 0 0,0 0 16,0 0-16,-21-1 0,0 1 15,0 21-15,0 0 0,0 0 16,-1 0-16,1 0 0,0 21 16,0 1-16,0-1 0,0 0 0,-1 21 15,1-21-15,0 22 0,0-1 0,21-21 16,0 22-16,-21-22 0,21 21 15,0-21-15,0 0 0,0 1 0,0-1 16,0 0-16,21-21 16,0 0-16,0 0 15,0 0-15,1 0 0,-1 0 0,0-21 16,0 0-16,0 21 0,0-22 16,1 1-16,-1 0 0,0 0 0,-21 0 15,21 0-15,-21-22 0,21 22 0,-21-21 16,0 21-16,0-1 0,0 1 15,0 0-15,0 0 0,0 42 32,0 0-32,0 22 0,0-22 0,0 0 15,-21 21-15,21-21 0,0 1 16,0-1-16,-21 21 0,21-21 16,0 0-16,0 1 0,0-1 15,21-21 1,0 0-16,0 0 15,1-21-15</inkml:trace>
  <inkml:trace contextRef="#ctx0" brushRef="#br0" timeOffset="51444.17">21823 2328 0,'0'0'0,"21"-21"16,0-63-1,-21 105 1,0 0-1,0 0-15,-21 21 0,21-20 16,0 20-16,-21 0 0,0 1 0,21-1 16,-22-21-16,22 21 0,0 1 0,-21-22 15,21 0-15,0 0 0,0 0 16,0 1-16,0-1 0,0 0 16,21-21-1,1 0-15,-1-21 16,0 0-16,0-1 0,0 22 15,0-21-15,1 0 0,-1-21 16,0 21-16,0-1 0,-21 1 16,21-21-16,-21 21 0,21 0 15,1-1-15,-22 44 32,0-1-17,0 21-15,0-21 0,0 0 0,-22 1 16,22-1-16,-21 0 0,21 0 15,0 0-15,0 0 0,0 1 0,0-1 16,0 0-16,21-21 31,1 0-31,-1 0 0,0 0 16,0-21 0,0 21-16,0-21 0,1-1 0,-1 1 15,0 21-15,0-21 0,0-21 0,0 21 16,-21-1-16,22 1 0,-1 0 15,-21 0-15,0 0 0,0 0 0,21 21 16,-21 21 15,0 0-31,0 0 16,-21 0-16,21 0 0,0 1 0,0-1 16,-21 0-16,21 0 0,0 0 0,-22 0 15,22 1-15,0-1 16,22-21-1,-1 0-15,0 0 16,0 0-16,0 0 0,0-21 16,1-1-16,20 22 0,0-21 0,-21 0 15,22 0-15,-1 0 0,-21 0 16,22-22-16,-22 22 0,0-21 0,21 21 16,-21-22-16,1 22 0,-22-21 0,21 21 15,-21-1-15,0 1 16,-21 21-16,-1 0 15,1 0-15,-21 21 16,21 1-16,0-1 0,-22 21 0,22-21 0,21 0 16,-21 22-16,21-22 0,0 0 15,0 21-15,0-20 0,0-1 16,0 0-16,0 0 0,21-21 16,0 0-16,0 0 15,1 0-15,-1 0 0,0 0 0,0-21 16,21 0-16,-20 21 0,-1-21 0,21-1 15</inkml:trace>
  <inkml:trace contextRef="#ctx0" brushRef="#br0" timeOffset="52064.3">23326 1461 0,'0'0'0,"-22"0"0,1 0 15,21 21 1,-21-21-16,0 0 15,0 0 1,21-21 15,0-1-15,0 1-16,21 21 16,0-21-16,0 21 15,0 0 1,-21 21-1,0 0-15,0 1 16,0-1-16,0 0 16,0 0-16,0 0 0,-21 0 15,0-21 1,0 0-16,21-21 47,0 0-47,0 0 15,0 0-15,21 21 16,0 0-16,-21-21 0,21 21 16,1 0-16,-1 0 15,-21 21-15,0 0 16,0 0-16,0 21 16,0-20-16,0 20 0,0-21 0,-21 21 15,-1-20-15,1 20 0,0-21 16,0 0-16,0 0 0,0 1 0,-1-1 15</inkml:trace>
  <inkml:trace contextRef="#ctx0" brushRef="#br0" timeOffset="52628.98">23728 974 0,'21'0'31,"0"0"-31,0 0 0,0 0 16,22 0-16,-1 21 0,0 0 0,1 0 15,20 0-15,-20 1 0,-1 20 16,0-21-16,-21 21 0,22 1 0,-22-22 15,0 21-15,0 1 0,-21-1 16,0 21-16,0-20 0,21 20 0,-21 1 16,0-1-16,0 1 0,0-1 15,0 1-15,0-1 0,0 1 16,0-1-16,0-20 0,0 20 0,0-21 16,-21 22-16,0-1 0,0-20 15,0 20-15,-22-20 0,22-1 0,-21 0 16,0 1-16,-22-1 0,22-21 15,-22 21-15,1-20 0,20-1 0,-20 0 16,21 0-16,-1-21 0,1 21 0,0 0 16,-1-21-16,22 0 0,0 22 15,0-22-15,0 0 0,-1 0 0,1 0 16</inkml:trace>
  <inkml:trace contextRef="#ctx0" brushRef="#br0" timeOffset="53887.74">6435 4149 0,'0'-21'0,"0"42"0,-22-64 0,22 22 16,0 0-16,-21 21 0,21-21 16,0 42-1,0 0-15,0 22 16,0-1-16,0 0 0,0 1 15,0 20-15,0 1 0,0-1 0,0 22 16,0-22-16,0 22 0,0 0 16,0-1-16,0 1 0,-21 0 0,0-1 15,21 1-15,-21 0 0,0-1 0,-1 1 16,22 0-16,-21-1 0,0 1 16,0 0-16,0-22 0,21 22 0,-21-22 15,-1-20-15,22 20 0,0-21 0,0 1 16,-21-22-16,21 21 0,0-21 15,0-42 17,0 0-32,0 0 0,0-21 0,0 20 15,21-20-15,-21 0 0,22-1 0,-22-20 16,21 21-16,-21-22 0</inkml:trace>
  <inkml:trace contextRef="#ctx0" brushRef="#br0" timeOffset="54229.66">6286 4614 0,'-21'-42'0,"42"84"0,-63-105 0,21 21 16,21 20-16,-21-20 0,21 21 15,0 0-15,0-22 0,0 22 16,0 0-16,0 0 0,21-21 0,0 20 16,21 1-16,-20 21 0,20-21 15,0 0-15,1 21 0,20 0 0,-21 0 16,1 0-16,20 0 0,-20 21 0,-1 0 15,-21 0-15,0 1 0,0 20 16,-21-21-16,0 21 0,0-20 0,0 20 16,0-21-16,-21 21 0,-21-20 15,21-1-15,-22 0 0,22 0 0,-21 0 16,21 0-16,-22 1 0,22-22 0,0 21 16,0-21-16,0 0 15,21 21 1,21-21 15,-21-21-31,21 21 0,0 0 16,0-21-16,1 21 0</inkml:trace>
  <inkml:trace contextRef="#ctx0" brushRef="#br0" timeOffset="54623.86">6900 4382 0,'0'0'0,"0"-22"16,0 1-16,0 0 16,0 0-1,0 0-15,21 21 16,1-21-16,-1 21 0,0 0 16,0 0-16,0 0 0,0 0 0,22 0 15,-22 21-15,0 0 0,0 0 0,0 0 16,1 0-16,-1 22 0,0-22 15,-21 0-15,21 21 0,-21-20 0,0-1 16,0 21-16,0-21 0,0 0 0,0 1 16,-21-1-16,0-21 0,21 21 15,-21-21-15,21-21 47,0 0-47,0-1 0,0 1 16,0 0-16,0 0 0,0 0 0,0-22 15,21 22-15,-21 0 0,21 0 16,0 0-16,0 0 0,-21-1 0,21 1 16,1 21-16,-1-21 0,0 0 15,0 0-15,0 21 0,0-21 0</inkml:trace>
  <inkml:trace contextRef="#ctx0" brushRef="#br0" timeOffset="54812.26">7620 4212 0,'0'85'15,"0"-64"-15,0 0 0,-21 22 16,0-22-16,21 0 0,-22 0 0,22 0 16,0 0-16,0 1 0,0-1 0,0 0 15,0 0-15,0 0 16,0 0 0,0-42 15,0 0-31,0 0 0</inkml:trace>
  <inkml:trace contextRef="#ctx0" brushRef="#br0" timeOffset="55140.4">7620 4043 0,'0'0'0,"-21"0"15,0 0-15,21 21 16,0 0-16,0 0 15,0 1-15,0-1 16,21-21 0,0 0-16,0 0 0,0 0 15,0 0-15,1-21 0,-22-1 16,21 1-16,-21 0 16,0 0-16,0 0 15,-21 21-15,-1-21 0,1 21 16,0-22-16,0 22 0,0 0 15,0 0-15,-1 22 16,1-1-16,21 0 0,0 0 16,0 0-16,0 0 0,0 22 0,0-22 15,21 0-15,1 0 0,-1 0 16,0 1-16,0-1 0</inkml:trace>
  <inkml:trace contextRef="#ctx0" brushRef="#br0" timeOffset="55424.16">7980 4276 0,'-21'-21'32,"21"42"-32,0 0 15,0 0-15,0 0 0,21 22 16,-21-22-16,21 0 0,-21 21 15,21-21-15,0 1 0,-21 20 0,0-21 16,0 0-16,21 0 0,-21 1 16,0-1-16,22 0 0,-22 0 15,21-21 1,0-21 0,-21 0-16,21 21 0,-21-21 15,21-1-15,0 1 0,-21 0 16</inkml:trace>
  <inkml:trace contextRef="#ctx0" brushRef="#br0" timeOffset="55633.05">8445 4212 0,'0'0'0,"0"21"16,-21 1-16,0-1 16,0 0-16,0 0 0,-22 0 0,22 0 15,0 22-15,0-22 0,0 0 16,-22 21-16,22-20 0,0-1 15,0 0-15,0 0 0,0 0 0,-1 0 0,1 1 16,21-1 0,21-21-1,1 0-15,-1 0 16,21 0-16</inkml:trace>
  <inkml:trace contextRef="#ctx0" brushRef="#br0" timeOffset="56139.67">8890 4318 0,'0'0'0,"0"-21"0,0 0 0,0 0 16,0-1-16,0 1 0,0 0 16,-21 21-16,0 0 0,-1 0 15,1 0-15,0 0 0,0 21 16,0 0-16,-22 1 0,22-1 0,0 0 15,0 21-15,0 1 16,0-22-16,-1 21 0,1-21 0,0 22 16,0-22-16,21 0 0,0 0 0,0 0 15,0 0-15,0 1 0,0-1 16,21-21 0,0 0-16,0 0 0,1 0 15,-1 0-15,0-21 0,0-1 16,21 22-16,-20-21 0,-1 0 0,0 0 15,0 0-15,0-22 0,0 22 0,-21 0 16,0-21-16,22-1 0,-22 22 16,0-21-16,0 21 0,0 0 0,0-1 15,0 1-15,0 0 16,0 42 0,-22 0-16,22 1 0,0 20 0,0-21 15,-21 21-15,21-20 0,-21 20 16,21-21-16,-21 0 0,21 0 0,0 22 15,0-22-15,0 0 0,0 0 16,21-21-16,0 21 16,0-21-16,1 0 0,20 0 15,-21 0-15,0 0 0,0-21 0,22 0 16,-22 21-16,21-21 0</inkml:trace>
  <inkml:trace contextRef="#ctx0" brushRef="#br0" timeOffset="56401.1">9419 3831 0,'0'-21'0,"0"42"0,0-63 15,0 21-15,-21 21 16,0 21-16,21 0 0,-21 21 16,21-20-16,0 20 0,-22 21 15,1-20-15,21 20 0,-21-20 0,21 20 16,0-21-16,-21 1 0,0-1 15,0 0-15,21 1 0,0-22 16,-22 21-16,22-21 0,-21 1 0,21-1 16,0 0-16,0 0 15,21-21 1,1-21-16,-1 21 16,0-21-16,0 0 0</inkml:trace>
  <inkml:trace contextRef="#ctx0" brushRef="#br0" timeOffset="56804.02">9483 4339 0,'0'21'15,"0"1"-15,0-1 32,21-21-32,0 0 0,0 0 15,0 0-15,0 0 0,1 0 16,-1-21-16,0 21 15,0-22-15,0 1 0,0 21 16,-21-21-16,0 0 0,22 0 0,-22 0 16,0-1-16,0 1 0,0 0 15,0 0-15,0 0 0,0 0 0,-22 21 16,1 0-16,0 0 16,0 0-16,0 0 0,0 0 15,-1 21-15,1 0 0,0 21 0,0-21 16,21 22-16,-21-22 0,21 0 15,-21 21-15,21-20 0,0-1 0,0 0 16,0 0-16,0 0 0,0 0 0,21 1 16,0-22-16,0 0 0,0 21 15,22-21-15,-22 0 0,21 0 0,-21 0 16,22 0-16,-1 0 0,0 0 0,-21-21 16,22 21-16,-22-22 0,0 1 15,0 21-15,0-21 0,1 0 0,-22 0 16,0-22-16</inkml:trace>
  <inkml:trace contextRef="#ctx0" brushRef="#br0" timeOffset="57035.88">9292 4022 0,'0'0'0,"-21"0"0,0 0 15,0 0-15,21 21 0,21-21 31,0 0-31,0 0 0,21 0 16,1 0-16,-22 0 0,21 0 0,1 0 16,-1 0-16,0-21 15,1 21-15,-1 0 0,0 0 0,1 0 16,-1-21-16,-21 21 0,0 0 0,0 0 16,1-22-16,-1 22 15</inkml:trace>
  <inkml:trace contextRef="#ctx0" brushRef="#br0" timeOffset="57635.88">12467 3831 0,'21'-42'16,"0"21"0,-21 63 15,0-21-15,0 22-16,0-1 0,0 21 0,0-20 15,-21 20-15,0-20 0,0 20 0,0-21 16,21 1-16,-21-1 0,-1 0 15,1 1-15,0-22 0,21 0 0,-21 0 16,21 0-16,0 1 0,21-22 31,0 0-31,0 0 0,1-22 16,-1 22-16,21-21 0</inkml:trace>
  <inkml:trace contextRef="#ctx0" brushRef="#br0" timeOffset="57895.73">12869 4022 0,'0'0'0,"0"-21"0,-21 21 31,-21 21-31,21 0 0,-1 0 16,-20 0-16,21 22 0,0-22 0,-22 21 16,22-21-16,0 0 0,-21 22 15,21-22-15,-1 21 0,1-21 0,-21 1 16,21-1-16,21 0 0,-21 0 0,-1 0 15,44-21 17,-1 0-17,0-21-15,0 0 0,0 21 16,0-21-16,1-22 0,-1 22 0,0 0 16,0-21-16</inkml:trace>
  <inkml:trace contextRef="#ctx0" brushRef="#br0" timeOffset="58092.25">12848 4022 0,'0'0'0,"21"0"0,-21 21 0,0 0 0,0 21 16,0-20-16,0 20 0,0-21 0,0 21 15,0-20-15,0 20 16,0-21-16,0 21 0,0-20 0,21-1 16,-21 0-16,22 0 0,-22 0 0,21 0 15,0 1 1,0-22-16,0 0 0,0 0 0,1 0 15,20-22-15,-21 1 0,0 21 16,0-21-16,1 0 0</inkml:trace>
  <inkml:trace contextRef="#ctx0" brushRef="#br0" timeOffset="58351.87">13398 3725 0,'0'0'0,"0"-21"0,-21 21 31,21 21-31,-21 1 16,0-1-16,21 21 0,-21 0 0,0-20 15,21 41-15,-22-21 0,1 1 0,21 20 16,-21-20-16,0-1 0,21 0 16,-21 1-16,0-1 0,21 0 0,-22-21 15,22 1-15,-21 20 0,21-21 0,0 0 16,0 0-16,21-21 31,1 0-31,-1 0 0,0 0 0,0-21 16,0 0-16</inkml:trace>
  <inkml:trace contextRef="#ctx0" brushRef="#br0" timeOffset="58732.82">13547 4212 0,'0'0'16,"0"21"-16,21-21 31,0 0-15,0 0-16,0 0 16,0-21-16,1 21 0,-1-21 0,0 0 15,0 0-15,-21 0 0,0-1 16,0 1-16,0 0 0,0 0 15,-21 21 1,0 0-16,0 0 16,-1 21-16,1 0 0,0 0 0,0 22 15,0-22-15,0 21 0,-1-21 0,1 22 16,21-22-16,0 0 0,-21 0 16,21 22-16,0-22 0,0 0 15,0 0-15,21 0 16,0-21-16,22 0 15,-22 0-15,0 0 0,0 0 16,0 0-16,22-21 0,-22 0 0,0 21 16,21-21-16,-20 0 0</inkml:trace>
  <inkml:trace contextRef="#ctx0" brushRef="#br0" timeOffset="59256.23">14287 3683 0,'0'0'0,"0"-21"16,-21 42 15,21 0-31,0 0 0,-21 1 16,21-1-16,-21 21 0,21-21 0,-21 22 16,21-1-16,-21 0 0,21 1 0,0-1 15,-22 0-15,1 1 0,21-1 16,0 0-16,-21-21 0,0 22 0,21-22 15,-21 21-15,21-21 0,0 1 0,-21-1 16,-1 0-16,22-42 47,0 0-31,0-1-16,0 1 0,22 0 15,-1 0-15,0-21 0,0 20 0,0 1 16,0-21-16,1 21 0,20 0 15,-21-22-15,21 22 0,-20 0 0,20 21 16,-21-21-16,21 21 0,-20 0 16,20 0-16,-21 0 0,0 21 0,0 0 15,1 0-15,-1 0 0,0 1 0,0 20 16,-21-21-16,0 21 0,0-20 16,0-1-16,0 21 0,-21-21 0,0 0 15,0 1-15,-1-1 0,-20 0 0,21 0 16,-21 0-16,-1 0 15,22-21-15,-21 0 0,-1 22 0,22-22 16,-21 0-16,21 0 0,0 0 0,-1 0 16,1 0-16,0 0 15,21-22-15,0 1 0,0 0 0,0 0 16</inkml:trace>
  <inkml:trace contextRef="#ctx0" brushRef="#br0" timeOffset="60116.73">14753 3874 0,'0'0'0,"21"0"47,0 0-47,1 0 0,-1 0 15,0 0-15,0 0 0,0-22 16,22 22-16,-22-21 0,21 0 15,-21 21-15,0-21 0,1 21 0,-1-21 16,0 21-16,-21-21 0,21 21 0,-21-22 16,0 1-16,-21 21 15,0 0-15,0 0 0,-1 0 16,1 0-16,0 0 0,0 0 0,0 0 16,-22 0-16,22 21 0,0 1 15,21-1-15,-21-21 0,21 21 0,0 0 16,0 0-16,0 0 0,0 1 15,0-1-15,0 0 0,0 0 16,21-21-16,0 21 0,0-21 16,1 21-16,20-21 0,-21 0 15,0 0-15,0 0 0,22 0 0,-22 0 16,0 0-16,0 0 0,0-21 0,1 21 16,-1-21-16,-21 0 15,-21 21 1,-1 0-16,1 0 0,-21 0 15,21 0-15,0 0 0,-22 0 0,22 21 16,-21-21-16,21 21 0,-22 0 0,22 22 16,0-22-16,0 0 0,0 21 15,-1-20-15,22 20 0,0 0 16,-21-21-16,21 1 0,0 20 0,0-21 16,0 0-16,0 0 0,0 1 15,21-22-15,1 0 0,-1 21 16,0-21-16,21 0 0,-21 0 15,1 0-15,20 0 0,-21-21 16,21 21-16,-20-22 0,20 1 0,0 0 16,1 0-16,-22-21 0,21 20 0,0-20 15</inkml:trace>
  <inkml:trace contextRef="#ctx0" brushRef="#br0" timeOffset="60388.58">15663 3514 0,'0'0'0,"0"-21"0,0-1 0,0 1 16,-21 21 0,0 21-16,21 1 0,-21-1 15,21 21-15,0 0 0,-21-20 16,-1 20-16,1 21 0,21-20 0,-21-1 16,0 0-16,0 22 0,21-22 15,-21 1-15,-1 20 0,1-21 0,0 1 16,0-1-16,21-21 0,0 22 0,-21-22 15,21 0-15,0 0 0,0 0 16,0 0-16,21-21 16,0 0-1,0-21-15,0 21 16,1-21-16,-1 0 0,0 0 0</inkml:trace>
  <inkml:trace contextRef="#ctx0" brushRef="#br0" timeOffset="60771.75">15642 4106 0,'-21'0'16,"21"22"-16,-21-22 0,21 21 0,-21-21 15,21 21-15,21-21 32,0 0-32,0 0 15,0 0-15,0 0 0,1 0 0,-1 0 16,0-21-16,0 0 0,0 21 15,0-22-15,-21 1 0,22 21 0,-22-21 16,0 0-16,21 0 0,-21 0 16,0-1-16,0 1 0,-21 21 15,-1 0-15,1 0 0,0 0 16,0 0-16,0 0 0,0 0 16,21 21-16,-22 1 0,1-1 0,0 21 15,0-21-15,21 0 0,0 22 16,-21-22-16,21 0 0,0 0 15,-21 0-15,21 1 0,0-1 0,0 0 16,0 0-16,21 0 0,0-21 16,0 0-16,0 0 0,0 0 15,1 0-15,-1 0 0,21 0 0,-21 0 16,0-21-16,22 0 0,-22 0 16,21 21-16</inkml:trace>
  <inkml:trace contextRef="#ctx0" brushRef="#br0" timeOffset="61467.73">16108 3958 0,'0'0'0,"0"21"15,0 1-15,-21-1 0,21 0 16,0 0-16,0 0 0,-22 0 0,22 1 16,0-1-16,-21 0 0,21 0 15,0 0-15,0 0 0,0 1 0,0-1 16,0 0-16,-21 0 15,21 0-15,-21-21 16,21-21 31,0 0-47,0 0 0,0 0 16,0-1-16,0 1 0,0 0 15,0 0-15,21 0 0,0-22 0,0 22 16,1 0-16,-1-21 0,0 21 0,21-1 15,-21 22-15,22-21 0,-1 21 16,-21 0-16,22 0 0,-22 0 0,21 21 16,-21 1-16,22-1 0,-22 0 15,0 0-15,-21 21 0,0-20 0,0-1 16,0 0-16,0 21 0,0-21 0,0 1 16,0-1-16,-21 0 0,0 0 15,-1-21-15,22 21 0,-21-21 16,0 21-16,21-42 31,0 0-15,0 0-16,0 0 15,0 0-15,21-1 0,0 1 16,-21-21-16,22 21 0,-1 0 0,21-22 16,-21 22-16,0 0 0,22 0 15,-22 0-15,21-1 0,1 1 0,-22 21 16,21 0-16,-21 0 0,0 0 0,1 21 15,-1 1-15,-21-1 0,0 21 16,21-21-16,-21 0 0,0 22 16,0-22-16,0 21 0,0-21 0,0 1 15,0-1-15,-21 0 0,21 0 16,-21 0-16,-1 0 0,1-21 0,21 22 16,-21-22-1,42 0 16,-21-22-31,21 1 0,1 0 16,-1 21-16,-21-21 0,21 0 0</inkml:trace>
  <inkml:trace contextRef="#ctx0" brushRef="#br0" timeOffset="62276.3">16954 4128 0,'22'0'62,"-1"0"-62,0 0 0,0 0 16,0 0-16,0-22 0,1 22 15,-1-21-15,0 21 0,0-21 16,0 0-16,-21 0 0,0 0 16,0-1-1,-21 22 1,0 0-16,0 0 0,0 0 15,-1 0-15,1 22 16,0-1-16,0 0 0,21 21 0,0-21 16,-21 1-16,21-1 0,0 0 0,0 0 15,0 0-15,0 0 0,0 1 16,0-1-16,0 0 0,21-21 16,0 0-16,0 0 15,0 0-15,1 0 0,-1 0 0,21 0 16,-21 0-16,0 0 0,22 0 0,-22-21 15,21 0-15,1 21 0,-22-22 16,0 1-16,0 0 0,21 0 16,-20-21-16,-1 20 0,0 1 0,-21-21 15,21 21-15,0 0 0,-21-1 16,0 1-16,0 42 31,-21 1-31,0-1 0,0 0 16,21 0-16,0 0 0,-21 0 0,21 22 15,-22-22-15,22 0 0,-21 0 16,21 0-16,0 1 0,0-1 16,0 0-16,-21-21 0,21 21 15,0-42 32,0 0-47,0 0 0,0-1 16,0 1-16,0 0 0,0-21 0,21 21 15,0-1-15,1-20 0,-1 21 16,21-21-16,-21 20 0,22 1 0,-22 0 16,21 0-16,0 21 0,-20 0 0,-1 0 15,21 0-15,-21 0 0,0 0 16,1 21-16,-1 0 0,-21 0 16,0 22-16,0-22 0,0 0 15,0 21-15,0-20 0,0 20 0,0-21 16,0 0-16,-21 0 0,21 1 15,-22-1-15,22 0 0,-21 0 16,0-21 0,42 0 15,0-21-31,1 0 0,-1 0 16,-21-1-16,21 1 0</inkml:trace>
  <inkml:trace contextRef="#ctx0" brushRef="#br0" timeOffset="62565.28">18288 3598 0,'0'0'0,"21"-21"0,-21 0 15,0 0-15,0 0 0,-21 42 32,21 21-17,-21-21-15,0 1 0,-1 20 0,1 0 16,21 1-16,-21-22 0,0 21 0,21 0 15,0 1-15,-21-1 0,0 0 16,21 1-16,-22-1 0,22 0 0,0-20 16,0-1-16,0 21 0,0-21 15,0 0-15,0 1 0,22-22 32,-1 0-32,0 0 0,0 0 15,0 0-15,0-22 0,1 22 16,-1-21-16,0 0 0,0 0 0,0 0 15</inkml:trace>
  <inkml:trace contextRef="#ctx0" brushRef="#br0" timeOffset="62817.11">17970 3810 0,'0'0'0,"43"0"31,-22 0-31,0 0 0,0 0 16,0 0-16,1-21 0,20 21 0,-21 0 15,21 0-15,-20 0 0,20 0 0,-21 0 16,21 0-16,-20 0 0,-1 0 16,0 0-16,0 0 0</inkml:trace>
  <inkml:trace contextRef="#ctx0" brushRef="#br0" timeOffset="63424.3">20214 3493 0,'0'0'0,"21"-22"0,0 1 16,1 21-16,-22-21 0,21 0 0,-21 0 16,0 0-16,0-1 15,-21 22-15,-1 0 16,1 0-16,0 0 0,-21 0 0,21 22 16,-22-1-16,22 0 0,0 0 15,-21 21-15,20-20 0,-20 20 0,21 0 16,0 1-16,0-22 0,-1 21 15,1 0-15,0 1 0,21-1 0,0 0 16,-21 22-16,21-22 0,0 1 16,0-1-16,0 0 0,0-21 15,0 22-15,21-22 0,0 0 0,0 0 16,1-21-16,20 0 0,-21 0 0,21 0 16,-20 0-16,20 0 0,0 0 15,1-21-15,-22 0 0,21 0 0,0 0 16</inkml:trace>
  <inkml:trace contextRef="#ctx0" brushRef="#br0" timeOffset="64383.63">20637 3747 0,'0'0'0,"-21"0"16,0 0-16,0 0 15,0 21-15,0-21 0,-1 21 0,1 0 16,0 0-16,0 0 0,0 1 0,21 20 15,-21-21-15,21 0 0,-22 0 16,22 1-16,0-1 0,0 0 0,0 0 16,0 0-16,0 0 0,0 1 15,22-22-15,-1 0 16,0 0-16,0 0 0,21 0 0,-20-22 16,-1 22-16,0-21 0,0 0 15,21 21-15,-42-21 0,22 0 0,-22 0 16,0-1-16,0 1 15,0 0-15,0 0 0,0 0 0,0 0 16,-22-1-16,22 1 0,-21 0 0,0 0 16,0 0-16,21 0 15,0-1 1,21 22 0,0 0-16,22 0 0,-22 0 0,0 0 15,0 0-15,21 0 0,-20 0 0,-1 0 16,0 22-16,0-1 0,0-21 15,0 21-15,1 0 0,-1 0 16,-21 22-16,0-22 0,21 0 0,-21 0 16,21 21-16,-21-20 0,0-1 15,0 0-15,0 0 0,0 0 0,0 0 16,0 1-16,-21-22 16,21 21-16,-21-21 15,0 0-15,21-21 16,0-1-1,0 1-15,0 0 0,0 0 0,0 0 16,0 0-16,0-1 0,0 1 16,0-21-16,21 21 0,0 0 0,0-1 15,0 1-15,-21 0 0,21 21 16,1-21-16,-1 21 0,0-21 16,0 21-16,0 0 0,0 0 0,1 0 15,-22 21-15,21 0 0,0 0 16,-21 0-16,21 22 15,-21-22-15,21 0 0,-21 0 0,0 0 16,0 1-16,0-1 0,0 0 16,0 0-16,0 0 0,0 0 15,-21-21 1,21-21 15,0 0-31,0 0 0,0 0 16,0 0-16,0-1 0,21 1 15,0 0-15,1 0 0,-1 0 0,0 0 16,21-1-16,-21-20 0,22 42 16,-22-21-16,21 0 0,-21 21 0,1 0 15,-1 0-15,0 0 0,0 0 0,0 0 16,0 21-16,-21 0 16,0 0-16,0 0 0,0 1 0,0-1 15,0 0-15,0 0 0,-21 0 16,0 0-16,0 1 0,21-1 0,0 0 15,-21-21-15,0 21 0,21 0 32,0-42-17,21 21 1,0-21-16,0 0 0</inkml:trace>
  <inkml:trace contextRef="#ctx0" brushRef="#br0" timeOffset="64784.4">22056 3704 0,'0'0'0,"-22"0"0,1 0 15,0 0-15,21 21 16,-21 1-16,0-1 16,21 0-16,0 0 0,0 0 0,-21 0 15,-1 22-15,22-1 0,-21 0 16,21 1-16,0-1 0,0 0 0,0 1 15,0 20-15,0-20 0,0 20 0,-21-21 16,21 22-16,0-1 0,-21 1 16,21-1-16,-21 1 0,21-1 0,0 22 15,-21 0-15,-1-1 0,22 1 0,-21 0 16,0-1-16,0 1 0,0 21 16,-22-21-16,22 20 0,0-20 0,-21 0 15,21-22-15,-1 1 0,1-1 16,0 1-16,-21-22 0,21 0 0,-1-20 15,22-1-15,-21 0 0,21 0 16,-21-21-16,21-21 16,0 0-16,0 0 0,0-22 15,21 1-15,0 0 0,1-1 0,-22 1 16,42-22-16,-21-20 0,0 20 16,0-20-16,1-1 0,-1 0 0,21 1 15</inkml:trace>
  <inkml:trace contextRef="#ctx0" brushRef="#br0" timeOffset="65064.24">21780 4022 0,'0'0'0,"0"-64"15,22 22-15,-1 0 0,-21 20 0,21-20 16,0 21-16,-21-21 0,21 20 0,0 1 16,1 0-16,-1 21 0,21 0 15,-21-21-15,0 21 0,1 0 0,-1 0 16,0 21-16,0-21 0,-21 21 15,0 0-15,0 1 0,0-1 0,0 21 16,0-21-16,0 0 0,0 22 0,-21-22 16,0 0-16,0 21 0,-1-20 15,1-1-15,-21 0 0,21 0 0,0 0 16,-1-21-16,1 21 16,0-21-16,0 0 15,21-21 1,0 0-1</inkml:trace>
  <inkml:trace contextRef="#ctx0" brushRef="#br0" timeOffset="66088.64">22310 3704 0,'-22'0'32,"1"0"-32,0 0 15,0 21-15,0 1 0,0-1 16,-1 0-16,22 0 0,0 0 16,-21 0-16,0 22 0,21-22 0,-21 0 15,21 21-15,0-20 0,0-1 16,0 0-16,0 0 0,0 0 0,21-21 15,0 21-15,0-21 0,1 0 16,20 0-16,-21 0 16,0-21-16,0 0 0,1 0 0,20 21 15,-21-21-15,0 0 16,0-1-16,1 1 0,-22 0 0,0 0 16,0 0-16,0-22 0,0 22 0,0 0 15,0 0-15,0 0 0,0 0 16,-22 21-16,1-22 0,0 1 0,0 21 15,0 0-15,0-21 16,42 21 15,0 0-31,0-21 0,0 21 16,0 0-16,1 0 0,20 0 0,-21 0 16,0 0-16,0 0 0,22 0 15,-22 0-15,0 0 0,0 0 16,-21 21-16,21 0 0,-21 0 0,22 1 15,-22-1-15,0 0 16,0 0-16,0 0 0,0 0 0,0 1 16,0-1-16,-22 0 15,22 0-15,-21-21 0,21 21 0,-21 0 16,0-21 0,21-21 15,0 0-16,0 0-15,0 0 16,0 0-16,0-1 0,0 1 16,21 0-16,0 0 0,0 21 15,-21-21-15,22 0 0,-1-1 0,21 1 16,-21 21-16,0-21 0,1 21 16,20 0-16,-21 0 0,0 0 0,0 0 15,22 0-15,-22 0 0,0 0 0,-21 21 16,21 0-16,-21 1 0,21-1 15,-21 0-15,0 0 0,0 0 0,0 0 16,0 1-16,0-1 0,-21 0 16,0 0-16,0 0 0,21 0 0,-21-21 15,0 22-15,-1-22 16,22 21-16,-21-21 16,21-21 15,0-1-31,0 1 15,21 0-15,1 21 0,-22-21 16,21 0-16</inkml:trace>
  <inkml:trace contextRef="#ctx0" brushRef="#br0" timeOffset="66476.47">23114 3810 0,'21'0'15,"0"0"-15,0 0 16,1 0-16,-1 0 16,0 0-16,0-21 0,0 21 15,0-21-15,1 21 0,-1-21 0,0 21 16,0-22-16,0 22 0,-21-21 16,0 0-16,0 0 15,-21 21 1,0 0-16,0 0 0,0 0 15,-1 0-15,1 21 0,0-21 0,0 21 16,0 0-16,0 1 16,21-1-16,-22 0 0,22 0 0,-21 0 15,21 0-15,0 1 0,0-1 0,0 0 16,0 0-16,0 0 16,21-21-16,1 21 0,-1-21 15,0 0-15,0 0 0,0 0 16,0 0-16,1 0 0,20 0 0,-21-21 15,0 0-15,22 21 0,-22-21 0,21 0 16,-21 0-16,0 21 0,22-22 16,-22 1-16</inkml:trace>
  <inkml:trace contextRef="#ctx0" brushRef="#br0" timeOffset="66892.23">23685 3768 0,'0'-21'0,"0"-1"16,0 65-16,22-86 0,-22 22 0,0 42 31,-22-21-15,22 22-16,0-1 0,-21 0 0,0 0 15,21 0-15,-21-21 0,21 21 16,0 1-16,0-1 0,-21 0 0,21 0 16,-21-21-16,21 21 0,0 0 0,-22 1 15,22-44 32,0 1-47,0 0 16,0 0-16,0 0 0,0 0 15,0-1-15,22 1 16,-22-21-16,21 21 0,0 0 0,0-1 16,21 22-16,-20-21 0,20 0 0,-21 21 15,21 0-15,-20 0 0,-1 0 16,0 0-16,0 0 0,0 0 0,0 21 16,1 0-16,-1 1 0,0-1 15,-21 0-15,0 0 0,0 0 0,0 0 16,0 1-16,0-1 0,0 0 0,-21 0 15,0 0-15,-1 0 16,1-21-16,21 22 0,-21-22 16,0 0-1,42-22 1,0 22 0</inkml:trace>
  <inkml:trace contextRef="#ctx0" brushRef="#br0" timeOffset="67168.07">24363 3408 0,'-21'42'16,"-1"-42"-16,22 43 15,-21-22-15,0 0 0,21 0 16,-21 21-16,0-20 0,21 20 0,-21-21 15,-1 21-15,22-20 0,-21 20 0,21-21 16,-21 0-16,0 0 0,21 1 16,0-1-16,0 0 0,0 0 0,0 0 15,0 0-15,21-21 16,0 0 0,0 0-16,1-21 15,-1 21-15,-21-21 0</inkml:trace>
  <inkml:trace contextRef="#ctx0" brushRef="#br0" timeOffset="67351.97">24109 3725 0,'0'0'0,"21"0"31,0 0-31,0 0 15,0-21 1,1 21-16,-1 0 0,0 0 0,0-21 16,0 21-16</inkml:trace>
  <inkml:trace contextRef="#ctx0" brushRef="#br0" timeOffset="67859.92">24850 3429 0,'0'0'0,"0"-21"0,0 42 47,0 0-47,0 0 0,0 22 15,0-22-15,0 21 0,-22 1 0,1-22 16,0 21-16,0 0 0,21-20 0,-21 20 16,0-21-16,-1 0 0,1 22 15,0-22-15,0 0 0,21 0 16,-21 0-16,42-42 47</inkml:trace>
  <inkml:trace contextRef="#ctx0" brushRef="#br0" timeOffset="68344.31">24596 3450 0,'0'0'0,"0"-21"16,0-42-16,0 41 16,0 1-16,21 21 0,0-21 0,0 21 15,0 0-15,0 0 16,1 0-16,-1 0 0,0 21 0,21 0 16,-21 1-16,22 20 0,-22 0 0,21 1 15,-21-1-15,1 0 0,-1 1 16,0-1-16,0 0 0,0-21 0,-21 22 15,0-1-15,0-21 0,0 22 16,0-22-16,0 21 0,0-21 0,0 0 16,0 1-16,0-1 0,0 0 0,0 0 15,-21-21 1,0-21 0,21 0-16,-21 0 0,21-1 15,0 1-15,-21 0 0,21 0 16,0 0-16,0-22 0,0 22 0,0-21 15,0 0-15,0-1 0,21 1 16,0 0-16,0-1 0,0-20 0,0 20 16,1 1-16,-1-21 0,0 20 15,21 1-15,-21 21 0,1-22 0,-1 22 16,21 0-16,-21 0 0,0 21 16,1 0-16,-1 0 15,-21 21 1,0 0-16,0 0 15,0 1-15,0-1 0,0 0 0,0 0 16,0 0-16,0 0 16</inkml:trace>
  <inkml:trace contextRef="#ctx0" brushRef="#br0" timeOffset="68869.02">25506 3789 0,'0'-21'16,"0"0"-1,0-1-15,21 1 16,-21 0-16,0 0 16,0 0-16,-21 21 15,0 0-15,-1 0 16,1 0-16,0 0 0,0 21 15,0 0-15,0 0 0,-1 0 0,1 1 16,0-1-16,0 0 0,21 0 16,-21 0-16,21 0 0,-21 1 0,21-1 15,0 0-15,21-21 32,0 0-32,0 0 0,0 0 15,0 0-15,1 0 0,-1-21 16,0 21-16,0-21 15,0-1-15,0 22 0,1-21 0,-22 0 16,21 0-16,0 0 0,-21 0 0,0-1 16,21 1-16,-21 0 0,21 21 15,-21 21 17,-21 0-32,0 1 15,21-1-15,0 0 0,0 0 16,0 0-16,-21-21 0,21 21 15,0 1 1,21-22 0,0 0-1,0 0-15</inkml:trace>
  <inkml:trace contextRef="#ctx0" brushRef="#br0" timeOffset="69540.46">25696 3683 0,'0'-21'15,"0"42"17,-21 0-17,21 0-15,0 1 0,-21-1 16,21 0-16,0 0 0,-21-21 16,21 21-16,0 0 0,0 1 0,-21-1 15,21 0 1,-22-21-16,22-21 47,0 0-47,0-1 15,0 1-15,0 0 16,22 0-16,-1 0 0,0 0 16,-21-1-16,21 1 0,0 0 0,0 0 15,1 21-15,-1-21 16,0 21-16,0 0 0,0 0 0,0 0 15,1 0-15,-22 21 16,0 0-16,0 0 0,0 0 16,0 1-16,0-1 0,0 0 15,0 0-15,0 0 16,-22 0-16,1-21 16,0 22-16,21-44 46,0 1-30,0 0 0,21 0-16,-21 0 0,21 21 0,1-21 15,-1-1-15,0 1 0,21 0 0,-21 0 16,1 21-16,-1-21 0,0 21 16,0-21-16,0 21 0,0 0 0,-21 21 15,0 0 1,0 0-16,0 0 0,0 0 0,0 1 15,0-1-15,0 0 0,0 0 16,-21 0-16,0 0 16,0-21-16,21 22 0,21-22 62</inkml:trace>
  <inkml:trace contextRef="#ctx0" brushRef="#br0" timeOffset="69923.71">26225 3725 0,'22'0'31,"-1"0"-15,0-21-16,0 21 15,0 0-15,-21-21 0,21 21 16,1-21-16,-1 0 16,-21 0-16,0-1 15,0 1 1,-21 21 0,-1 0-16,1 21 0,0 1 15,0-1-15,0 0 0,0 0 0,-1 0 16,1 0-16,21 1 0,0-1 15,-21 0-15,21 0 0,0 0 16,0 0-16,0 1 16,0-1-1,21-21-15,0 0 0,1 0 16,-1 0-16,0 0 0,0 0 16,0 0-16,0 0 0,1-21 15,-1 21-15,0-22 0,0 22 0,0-21 16</inkml:trace>
  <inkml:trace contextRef="#ctx0" brushRef="#br0" timeOffset="70301.49">26797 3556 0,'0'0'0,"0"21"0,-21 0 0,0-21 0,-1 22 15,22-1-15,22-21 47,-1 0-31,0 0-16,0 0 0,-21-21 16,21-1-16,-21 1 0,0 0 15,0 0 1,0 0-16,-21 21 31,0 21-31,21 0 16,-21-21-16,21 21 0,-21 0 15,-1 1-15,22-1 16,0 0 0</inkml:trace>
  <inkml:trace contextRef="#ctx0" brushRef="#br0" timeOffset="70836.19">26776 3916 0,'0'-21'31,"21"21"-15,-21 21 15,0 0-15,0 0-16,0 0 15,-21-21-15,0 22 16,-1-22 0,1 0-16,0 0 15,21-22 1,0 1 0,0 0-1,0 0-15,0 0 16,21 21-16,0 0 0,1 0 15,-22-21-15,21 21 16,0 0-16,0 0 16,0 21-16,-21 0 15,0 0 1,0 0-16,0 0 0,0 1 0,0-1 16,0 0-16,-21 0 0,21 21 15,-21-20-15,0-1 0,21 21 0,-21-21 16,-1 0-16,-20 22 0,21-22 0,-21 0 15,20 0-15,-20-21 16,21 21-16,-21-21 0</inkml:trace>
  <inkml:trace contextRef="#ctx0" brushRef="#br0" timeOffset="71712.27">26733 3493 0,'0'0'0,"-21"0"16,0 0-16,21 21 16,-21 0-16,21 0 15,0 0 1,21-21-1,0 0 1,0 0-16,1 0 16,-1-21-1,0 21-15,-21-21 16,0 0-16,0 0 0,0-1 16,-21 22 15,0 0-31,-1 0 0,1 22 15,0-22-15,21 21 0,0 0 16,-21 0-16,0 0 0,21 0 16,0 1-16,0-1 0,0 0 15,21-21 17,0 0-32,0 0 0,0 0 15,1 0-15,-1-21 16,0 0-16,-21-1 15,21 22-15,-21-21 0,0 0 16,0 0-16,0 0 0,0 0 16,0-1-1,-21 22-15,0 0 0,0 0 16,-1 0-16,22 22 0,-21-22 0,21 21 16,-21-21-16,0 21 0,21 0 15,0 0-15,0 0 0,-21-21 16,21 22-16,0-1 15,0 0-15,0 0 16,0 0-16</inkml:trace>
  <inkml:trace contextRef="#ctx0" brushRef="#br0" timeOffset="72352.02">26755 3874 0,'21'0'78,"0"0"-62,0 0-1,-21-22 1,-21 22 15,0 0-15,0 0-16,21 22 31,0-1-15,21-21 30</inkml:trace>
  <inkml:trace contextRef="#ctx0" brushRef="#br1" timeOffset="-202796.87">783 6900 0,'21'0'0,"-21"22"16,21-22-1,-21 21 95</inkml:trace>
  <inkml:trace contextRef="#ctx0" brushRef="#br1" timeOffset="-201999.81">720 6943 0,'-22'0'16,"1"0"0,21 21-1,0 0 1,0 0-1,21-21 1,1 0 0,-1 0-16,0 0 15,0 0-15,0 0 0,0 0 16,1 0-16,-1-21 16,-21 0-16,21 21 0,0-21 15,-21 0-15,0-1 16,0 1-16,0 0 15,-21 21 1,0 0-16,0 0 16,-1 0-16,1 0 0,0 0 15,0 0-15,0 21 0,-22-21 0,22 21 16,0 1-16,0-1 0,0 0 16,-22 0-16,22 0 0,21 0 15,-21 1-15,21-1 16,0 0-16,0 0 0,0 0 15,0 0-15,21 1 0,0-1 16,1-21-16,-1 0 0,21 0 16,-21 0-16,0 0 0,1 0 0,-1 0 15,0 0-15,0 0 0,0 0 16,0 0-16,1 0 0,-22-21 16,0-1-16,0 1 15,-22 21 1,1 0-16,0 0 15,0 0-15,0 21 0,0-21 16,-1 22-16,1-1 0,-21 0 16,21 0-16,0 0 0,-1 0 15,1 1-15,0-1 0,0 0 0,0 0 16,0 21-16,21-20 0,0-1 16,0 0-16,0 0 0,0 0 0,0 0 15,21 1-15,0-22 16,0 0-16,0 21 0,0-21 15,1 0-15,-1 0 0,0 0 0,21 0 16,-21 0-16,1 0 0,-1 0 16,0-21-16,21 21 0,-21-22 0,1 1 15,-1 0-15,0 0 0</inkml:trace>
  <inkml:trace contextRef="#ctx0" brushRef="#br1" timeOffset="-201168.29">1376 7091 0,'-64'-21'31,"22"21"-31,21 0 0,0 0 0,-1 0 16,1 0-16,0 0 0,0 0 15,-21 21-15,20-21 0,1 21 16,0 0-16,21 0 0,-21 1 0,0-1 15,21 21-15,-21-21 0,21 0 16,0 1-16,0-1 0,0 0 16,0 0-16,0 0 0,0 0 15,21-21-15,0 0 0,0 0 16,0 0-16,0 0 0,22 0 16,-22 0-16,0 0 0,0-21 15,0 0-15,22 21 0,-22-21 0,0 0 16,0 0-16,-21-1 0,21 1 15,1 0-15,-22 0 0,0 0 16,21 0-16,-21-1 0,21 22 16,-21-21-16,21 21 15,-21-21-15,0 42 32,0 0-17,0 1-15,0-1 0,0 21 0,0-21 16,0 22-16,0-22 0,0 21 15,0 0-15,0 1 0,-21-1 0,21 0 16,0 22-16,0-22 0,0 1 16,0 20-16,0 1 0,0-22 0,0 21 15,0 22-15,0-21 16,0-1-16,0 1 0,0-1 0,0 22 16,0-22-16,0 1 0,0-1 15,21 1-15,-21 20 0,0-20 0,0-1 16,0 1-16,0-1 0,21-20 15,-21 20-15,0-20 0,0 20 0,0-42 16,0 22-16,0-1 0,-21-21 16,21 0-16,-21 0 0,0 1 0,21-1 15,-21-21-15,-1 0 0,1 21 0,0-21 16,0 0-16,0 0 0,-22 0 16,22-21-16,-21 21 0,21-21 0,-22-1 15,1-20-15,0 21 16,-1-21-16,1-1 0,0-20 0,-1-1 15,22 1-15,-21-1 0,21 1 16,-22-1-16,22-20 0,21 20 0,0 1 16,0-1-16,0-21 0,0 22 15,0-1-15,0 1 0,0-1 0,21 22 16,1-21-16,-1 20 0,0 1 16,21 0-16,-21-1 0,1 1 0,-1 21 15,21 0-15,-21-1 0,0 1 16,1 0-16,-1 0 0,0 21 0,0-21 15,0 0-15,0 21 0</inkml:trace>
  <inkml:trace contextRef="#ctx0" brushRef="#br1" timeOffset="-200760.52">1757 7154 0,'-21'22'16,"21"-1"0,-22-21-16,22 21 15,0 0 1,22-21-1,-1 0 1,0-21-16,0 0 16,-21 0-16,0-1 15,0 1 1,-21 21 0,0 0-1,0 0-15,-1 0 16,22 21-1,0 1-15,0-1 16,0 0-16,0 0 16,0 0-16,0 0 15</inkml:trace>
  <inkml:trace contextRef="#ctx0" brushRef="#br1" timeOffset="-200456.69">1757 7557 0,'0'0'0,"0"21"15,21-21-15,0 0 16,0 0 0,0-21-16,-21-1 15,0 1-15,0 0 16,-21 21 15,0 0-15,0 0-16,21 21 0,0 0 15,0 1 1,21-22 15,0 0-31,0 0 0</inkml:trace>
  <inkml:trace contextRef="#ctx0" brushRef="#br1" timeOffset="-199680.37">3069 6858 0,'0'0'0,"0"-63"16,0 41-16,0 1 15,0 0-15,0 0 0,0 0 16,0 0-1,0 42 1,0 0 0,-21 0-16,21 21 0,-21-20 0,21 20 15,-21-21-15,21 21 0,0 1 16,0-1-16,-22 22 0,22-22 16,-21 21-16,21-20 0,0 20 15,0-20-15,0-1 0,0 21 0,0-20 16,0-22-16,0 21 0,0 1 0,21-22 15,1 0-15,-22 0 0,21 0 16,0-21-16,0 0 0,0 0 0,0 0 16,1 0-16,-1 0 0,0 0 15,0 0-15,0-21 0,22-21 0,-22 21 16,0-22-16,0 22 0,0-42 0,0 20 16,1 1-16,-1-22 0,0 1 15,-21 21-15,0-22 0,21 1 16,-21 20-16,21 1 0,-21-22 15,0 22-15,0 21 0,0-21 0,0-1 16,0 22-16,0 0 0,0 0 16,0 0-16,0-1 0,0 44 31,0-1-15,0 0-16,0 0 0,0 0 0,0 0 15,0 1-15,0-1 0,0 0 16,0 0-16,0 0 0,21 22 0,-21-22 15</inkml:trace>
  <inkml:trace contextRef="#ctx0" brushRef="#br1" timeOffset="-199248.19">3662 7218 0,'21'0'0,"21"0"16,-21-21-1,1 21-15,-22-21 0,21 21 0,0-22 16,-21 1-16,0 0 16,21 0-16,-42 21 31,0 0-31,0 0 0,-1 0 16,1 0-16,0 21 0,0 0 0,0-21 15,0 21-15,-1 1 0,22-1 16,0 0-16,0 0 0,0 0 0,0 0 15,0 1-15,0-1 0,22 0 16,-1 0-16,0-21 0,0 21 16,0 0-16,0 1 0,-21-1 15,22-21-15,-22 21 0,0 0 16,0 0-16,-22-21 16,1 21-16,0-21 0,0 0 0,0 22 15,0-22-15,-1 0 16,1 0-16,0 0 0,0 0 0,0 0 15,0 0-15,21-22 16,-22 1-16,22 0 16,0 0-16,0 0 0,0 0 15,22 21-15</inkml:trace>
  <inkml:trace contextRef="#ctx0" brushRef="#br1" timeOffset="-198901.23">3958 7303 0,'21'-22'15,"22"-62"1,-43 63 0,21-1-16,-21 1 0,0 0 15,-21 21 16,-1 0-31,1 0 0,0 21 16,21 0-16,-21 1 0,0-1 16,21 21-16,-21-21 0,21 0 0,0 22 15,0-22-15,-22 0 0,22 0 16,0 0-16,0 1 0,0-1 16,0 0-16,0 0 0,22-21 15,-22 21-15,21-21 16,0 0-16,0 0 0,0 0 15,0 0-15,1 0 16,-1 0-16,-21-21 0,21 21 0,0-21 16</inkml:trace>
  <inkml:trace contextRef="#ctx0" brushRef="#br1" timeOffset="-198517.11">4191 7197 0,'0'0'0,"0"-21"0,0-1 15,21 1-15,0 0 16,0 21 0,1 0-16,-1 0 15,0 0-15,0 0 0,-21 21 0,21 0 16,0 1-16,1-1 0,-22 0 16,0 0-16,21 0 0,-21 22 0,0-22 15,0 0-15,0 0 0,0 21 0,0-20 16,-21-1-16,-1 0 0,22 0 15,-21 0-15,0-21 16,21-21 15,0 0-31,0 0 0,0 0 16,0-1-16,0 1 0,0 0 16,0 0-16,21-21 0,-21 20 0,21 1 15,1 0-15,-22 0 0,21 0 0,0 0 16,0-1-16,0 1 0,0 21 15,1-21-15,-1 21 0,0 0 16,0 0 0,0 0-16</inkml:trace>
  <inkml:trace contextRef="#ctx0" brushRef="#br1" timeOffset="-198008.38">4805 7112 0,'-21'0'16,"21"21"-1,0 0-15,0 1 16,-22-1-16,22 0 0,0 0 16,0 0-16,0 22 0,0-22 0,0 0 15,0 21-15,0-21 0,0 1 16,0-1-16,0 0 0,-21 0 15,21 0-15,0 0 0,0 1 16,0-44 15,0 1-31,0 0 16,0 0-16,0 0 0,0 0 16,0-22-16,0 22 0,0-21 0,21-1 15,1 1-15,-1 0 0,0 21 0,0-22 16,21 22-16,-20 0 0,20 0 15,-21 0-15,21 21 0,1 0 0,-22 0 16,21 0-16,-21 0 0,1 0 16,-1 21-16,0 0 0,0 0 15,0 0-15,0 22 0,-21-22 0,0 21 16,0 0-16,0-20 0,0 20 0,0-21 16,0 21-16,-21-20 0,21-1 15,-21 0-15,21 0 0,-21 0 0,0 0 16,0-21-16,21-21 47,21 0-47,0 21 0,0-21 15</inkml:trace>
  <inkml:trace contextRef="#ctx0" brushRef="#br1" timeOffset="-197441.04">5863 7281 0,'0'0'0,"0"-105"32,0 83-32,0 1 0,0 0 15,0 0-15,-21 0 0,0 0 0,0-1 16,-1 22-16,1 0 0,0 0 15,0 0-15,0 0 0,-22 0 16,22 22-16,-21-1 0,21 0 0,-22 0 16,22 21-16,0-20 0,0 20 0,-21 0 15,20 1-15,22-1 0,-21-21 16,21 21-16,-21-20 0,21 20 0,0-21 16,0 0-16,0 0 0,0 1 15,21-22-15,0 0 0,1 0 16,20 0-16,-21 0 0,0 0 0,22 0 15,-22 0-15,21-22 0,-21 1 16,22 0-16,-22 0 0,21 0 16,-21-22-16,0 22 0,1-21 0,-1 0 15,0 20-15,0-20 0,-21 0 0,21-1 16,-21 22-16,0 0 0,0 0 16,0 0-16,0 0 0,0 42 31,-21 0-31,21 0 0,0 21 15,-21-20-15,21 20 0,0-21 0,0 21 16,0 1-16,0-22 0,0 0 0,0 21 16,0-20-16,0-1 0,0 0 15,0 0-15,21-21 0,0 21 16,0-21-16,1 0 0,-1 0 0,0 0 16,0 0-16,21 0 0,-20-21 15,-1 0-15,0 0 0,21 0 0,-21-1 16,1 1-16,-1-21 0</inkml:trace>
  <inkml:trace contextRef="#ctx0" brushRef="#br1" timeOffset="-196789.46">6308 7091 0,'0'0'0,"0"-21"16,0 0-16,0-1 0,0 44 47,0-1-47,-22 0 0,22 21 15,0-21-15,0 1 16,0 20-16,0-21 0,0 0 0,0 22 15,-21-22-15,21 0 0,0 0 0,-21 0 16,21 0-16,0 1 0,0-1 16,0-42 15,0-1-15,0 1-16,0 0 0,0 0 0,0-21 15,0 20-15,0-20 0,0 0 0,0 21 16,21-22-16,0 22 0,1 0 15,-1-21-15,0 20 0,0 1 0,0 0 16,0 0-16,22 21 0,-22-21 16,0 21-16,0 0 0,22 0 15,-22 0-15,0 0 0,0 0 0,0 21 16,0 0-16,1 0 0,-1 0 0,-21 1 16,0-1-16,0 21 0,21-21 15,-21 0-15,0 22 0,0-22 0,0 0 16,0 0-16,0 22 0,-21-22 0,0-21 15,21 21-15,0 0 0,-22-21 16,1 0 0,21-21-1,0 0-15,0 0 16,21-22-16,1 22 0,-1 0 16,0-21-16,21-1 0,-21 22 0,22-21 15,-1 21-15,-21-22 0,22 22 16,-1 0-16,-21 0 0,21 0 0,-20 21 15,20 0-15,-21 0 0,0 0 0,0 0 16,-21 21-16,22 0 16,-22 21-16,0-21 0,0 1 0,0 20 15,0-21-15,-22 21 0,1-20 0,0 20 16,21-21-16,-21 21 0,0-20 16,0-1-16,-1 0 0,1 0 0,21 0 15,-21-21-15,42-21 31,0 0-15,1 0-16</inkml:trace>
  <inkml:trace contextRef="#ctx0" brushRef="#br1" timeOffset="-196419.67">7366 7049 0,'21'0'31,"0"0"-31,0 0 16,1 0-16,-1 0 0,0-22 15,0 22-15,0-21 0,0 21 16,1-21-16,-1 0 0,0 21 0,0-21 16,-21 0-16,0-1 0,0 1 15,0 0-15,-21 21 16,0 0-16,0 0 15,-22 21-15,22 0 0,0 1 16,0-1-16,0 0 0,-1 0 0,1 21 16,0-20-16,0 20 0,21-21 0,-21 0 15,21 22-15,0-22 0,0 21 16,0-21-16,0 0 0,0 1 0,21-22 16,0 21-16,0-21 0,22 21 15,-22-21-15,21 0 0,0 0 16,1 0-16,-1 0 0,0-21 0,1 0 15,-1-1-15,0 1 0,1 0 0</inkml:trace>
  <inkml:trace contextRef="#ctx0" brushRef="#br1" timeOffset="-196072.58">8276 6922 0,'-21'21'0,"0"0"31,42-21 1,0 0-32,-21-21 15,0 0-15,-21 21 31,0 0-15,0 0-16,-1 0 0,1 0 0,21 21 16,-21 0-16,0 0 15,21 0-15,0 0 16,0 1-16,0-1 16,21-21-1,0 0 1</inkml:trace>
  <inkml:trace contextRef="#ctx0" brushRef="#br1" timeOffset="-195796.57">8234 7218 0,'-21'0'0,"42"0"0,-42 21 16,21 0-1,21-21 16,0 0-31,-21-21 16,0 0 0,-21 21-1,0 0-15,-1 0 0,1 0 16,0 21-16,21 0 16,-21-21-16,0 21 0,0 1 15,42-22 16</inkml:trace>
  <inkml:trace contextRef="#ctx0" brushRef="#br1" timeOffset="-195180.73">9398 6498 0,'0'0'0,"0"-21"0,0 0 16,0-21-16,0 20 0,0 1 0,0 0 16,0 0-16,0 0 0,0 0 15,0 42 1,0 21 0,0-21-16,0 22 0,0-1 15,0 21-15,0-20 0,0 20 0,0 1 16,0-1-16,0-20 0,0 20 15,0-21-15,0 1 0,-21 20 0,21-20 16,0-22-16,-21 21 0,21 0 16,0-20-16,0-1 0,0 0 0,0 0 15,0 0-15,0-42 32,0 0-32,0 0 0,0 0 15,0-1-15,0 1 0,0 0 0,0-21 16,0 21-16,21-22 0,-21 22 15</inkml:trace>
  <inkml:trace contextRef="#ctx0" brushRef="#br1" timeOffset="-193929.24">9398 6308 0,'-21'0'15,"42"0"-15,-63 0 0,20 0 16,22-21 0,22 21 31,-1 0-47,0 0 0,0 0 15,0 0-15,0 0 0,22 0 0,20 0 16,-20 0-16,20 0 0,1 0 0,20 0 15,-20 0-15,20 0 0,1 0 16,0 0-16,-1 0 0,1 0 0,0 0 16,21 0-16,-1 0 0,1 0 0,0 0 15,0 0-15,0 0 0,0 0 16,21 0-16,-22 0 0,1 0 0,0 0 16,0 0-16,0 0 0,0 0 15,-1 0-15,1 0 0,0 0 0,-21-22 16,-1 22-16,-20 0 0,21 0 0,-22 0 15,1 0-15,-1-21 16,-21 21-16,22 0 0,-1 0 0,-20-21 16,20 21-16,-20 0 0,-1-21 0,21 21 15,-20 0-15,-22 0 0,21-21 16,1 21-16,-22 0 0,21 0 0,-21 0 16,0 0-16,1 0 0,-1 0 0,-21-21 15,21 21-15,-21 21 78,0 0-78,0 0 16,0 0 0,0 0-16,0 1 0,0-1 0,0 0 15,0 0-15,0 0 0,0 22 16,0-22-16,0 21 0,0 0 0,0 1 15,-21-22-15,21 21 0,0 1 0,0-1 16,0 0-16,0-21 0,0 22 16,0-1-16,0-21 0,0 22 0,-21-22 15,21 0-15,0 21 0,0-21 16,0 1-16,0-1 0,-22 0 16,1 0-16,0 0 0,0 0 15,0-21-15,0 0 16,-1 22-16,1-22 0,0 0 15,0 0-15,0 0 0,0 0 16,-1 0-16,1 0 0,-21 0 0,21 0 16,0 0-16,-22 0 0,1 0 15,0 0-15,-1 0 0,1 21 0,0-21 16,-1 0-16,1 0 0,0 0 16,-22 21-16,22-21 0,-1 0 0,-20 0 15,-1 21-15,22-21 0,-21 0 16,-22 0-16,21 21 0,1-21 0,-22 0 15,22 0-15,-22 0 0,22 21 16,-22-21-16,0 0 0,1 0 0,-1 0 16,0 0-16,1 0 0,-1 0 0,0 0 15,22 0-15,-22 0 0,22 0 16,-22 0-16,21 0 0,1 0 0,21 0 16,-22 0-16,1 0 0,-1 0 0,1 0 15,20 0-15,-20 0 0,-1 0 16,1 0-16,20 0 0,-20 0 0,21 0 15,-1 0-15,1 0 0,0 0 0,-1 0 16,1 0-16,21 0 16,-22 0-16,1 0 0,21 0 0,-21 0 15,20 0-15,1 0 0,-21 0 0,21 0 16,0 0-16,-1 0 16,1 22-16,0-22 15,0 0 48,0 0-48,0 0 1,-1 21-16,1-21 16,0 0-16,0 21 15,0-21 1</inkml:trace>
  <inkml:trace contextRef="#ctx0" brushRef="#br1" timeOffset="-192856.72">4149 8382 0,'0'-21'0,"0"42"0,0-63 0,0 21 16,21-1-16,-21 1 0,21 21 0,-21-21 16,0 42 15,0 0-31,-21 1 0,0-1 0,-1 0 15,1 21-15,0 1 0,0-1 0,-21 0 16,-1 1-16,1-1 16,0 0-16,-1 1 0,1 20 0,0-21 15,-22 1-15,22 20 0,-1-20 16,1-22-16,0 21 0,-1-21 0,22 0 16,0 1-16,0-1 0,0-21 15,21-21 1,0-1-16,0 1 15,21 0-15,-21 0 16,21 0-16,0 0 0,0 21 0,1-22 16,-1 22-16,0-21 0,21 21 0,-21 0 15,1 0-15,-1 0 16,0 21-16,0 1 0,0-1 0,0-21 16,1 21-16,-1 0 0,0 0 15,0 0-15,0 1 0,0-1 0,1 0 16,-1-21-16,0 21 0,-21 0 0,21-21 15,0 21-15,0-21 16,1 0 0,-1 0-1,0-21-15,-21 0 16,21 0-16,0 0 0</inkml:trace>
  <inkml:trace contextRef="#ctx0" brushRef="#br1" timeOffset="-192640.69">4381 8657 0,'0'0'0,"0"21"31,0 1-31,0-1 0,0 0 0,0 0 0,-21 0 16,21 0-16,-21 22 0,21-22 15,-21 0-15,21 0 0,0 22 16,0-22-16,-21 0 0,21 0 15,0-42 17</inkml:trace>
  <inkml:trace contextRef="#ctx0" brushRef="#br1" timeOffset="-192276.59">4403 8382 0,'-22'0'0,"44"0"0,-65 0 0,22 0 16,0 0-16,0 21 15,21 0-15,-21-21 0,21 22 0,0-1 16,0 0-16,0 0 16,0 0-16,21-21 15,0 0-15,0 0 16,0 0-16,0 0 0,1 0 15,-1-21-15,0 21 0,0-21 0,0 0 16,0 0-16,-21-1 0,0 1 0,22 0 16,-22 0-16,0-21 0,0 20 15,-22 1-15,22 0 0,-21 21 16,0 0-16,0 0 0,0 0 0,-22 0 16,22 21-16,0 0 0,0 1 15,21-1-15,-21 0 0,21 21 0,0-21 16,0 1-16,0-1 15,0 0-15,0 21 0,0-21 16,0 1-16,21-1 0,0-21 0,0 21 16</inkml:trace>
  <inkml:trace contextRef="#ctx0" brushRef="#br1" timeOffset="-191808.4">4805 8615 0,'-21'21'32,"21"0"-32,0 0 15,0 1-15,-22-1 0,22 21 16,0-21-16,0 0 0,0 22 16,0-22-16,0 0 0,0 0 0,0 22 15,0-22-15,0 0 0,0 0 16,0 0-16,0-42 47,0 0-47,0-21 0,0 20 15,0 1-15,22-21 0,-1 21 0,-21-22 16,21 1-16,0 21 16,0-21-16,0 20 0,22-20 0,-22 21 15,0 0-15,21 21 0,-20-21 0,20 21 16,-21 0-16,0 0 0,0 0 15,1 0-15,-1 21 0,0 0 0,0 0 16,-21 0-16,0 0 0,0 22 0,0-22 16,0 21-16,0-21 0,0 22 15,0-22-15,-21 0 0,21 21 0,0-20 16,0-1-16,-21 0 0,21 0 0,-21-21 16,21 21-16,0 0 15,21-42 1,-21 0-16,21 0 15</inkml:trace>
  <inkml:trace contextRef="#ctx0" brushRef="#br1" timeOffset="-191460.26">5609 8551 0,'0'0'0,"-21"0"0,21 22 15,-21-1-15,21 0 0,-21 0 16,-1 0-16,22 22 0,0-1 16,0 0-16,-21 1 0,21-1 0,-21 21 15,21-20-15,0 20 0,0 1 0,0-22 16,0 22-16,0-1 0,0 1 16,0 20-16,-21-20 0,21 20 0,0-20 15,-21 21-15,21-1 0,0 1 0,-21-22 16,-1 22-16,1-21 0,0-1 15,0 1-15,21-1 0,-21 1 0,21-22 16,-21 0-16,21-21 0,-22 1 0,22-1 16,0 0-16,0-42 15,0 0 1,0-1-16,22-20 0,-1 0 16,0-1-16,-21 1 0,21-21 0,0 20 15,22-41-15</inkml:trace>
  <inkml:trace contextRef="#ctx0" brushRef="#br1" timeOffset="-191151.32">5524 8805 0,'0'-21'0,"0"42"0,0-84 16,-21 42-16,21-22 0,0 22 0,0 0 16,0 0-16,0 0 0,0 0 15,21-1-15,1 1 0,-1 21 0,0 0 16,0-21-16,21 21 0,1 0 15,-22 0-15,21 0 0,-21 21 0,22 0 16,-22 1-16,0-1 0,0 0 16,-21 0-16,0 21 0,0-20 0,0 20 15,-21-21-15,0 21 0,0-20 0,-22-1 16,22 0-16,-21 0 0,0 0 16,20 0-16,-20 1 0,21-22 0,0 0 15,0 0-15,21-22 31,21 1-31,0 0 0,0 0 16,0 0-16,0-22 0,22 22 16</inkml:trace>
  <inkml:trace contextRef="#ctx0" brushRef="#br1" timeOffset="-190473.22">6117 8488 0,'0'0'0,"0"21"31,0 0-31,0 0 0,-21 1 16,21-1-16,-21 21 0,21-21 16,0 0-16,0 22 0,0-22 0,-21 0 15,21 0-15,0 0 0,0 1 0,0-1 16,0 0-16,0 0 16,21-21-16,0 0 0,0 0 15,0 0-15,0 0 0,1 0 0,-1-21 16,0 21-16,0-21 0,21 0 15,-20-22-15,-1 22 0,0 0 0,0-21 16,0 20-16,0-20 0,1 21 0,-1-21 16,-21 20-16,0 1 0,0 0 15,0 0-15,0 0 0,0 0 0,0 42 32,0 0-32,0 0 0,0 0 15,-21 0-15,21 1 0,0-1 0,-22 21 16,22-21-16,0 22 0,0-22 15,0 21-15,0-21 0,0 0 0,0 1 16,0-1-16,22 0 0,-1 0 16,0 0-16,0-21 0,0 0 0,22 0 15,-22 0-15,21 0 0,-21 0 0,22 0 16,-22-21-16,21 21 0,0-42 16,1 21-16,-22-1 0,21-20 0,-21 21 15,22-21-15,-22-1 0,0 1 0,0-22 16,0 22-16,1-21 0,-1 20 15,0-20-15,-21 20 0,0-20 0,21 21 16,-21-1-16,0 1 0,0 0 16,0 20-16,-21 22 15,0 0-15,0 22 16,-1 20-16,22-21 0,-21 21 0,0 22 16,0-22-16,0 1 0,0 20 15,21-21-15,-22 1 0,22-1 0,-21 0 16,21 1-16,0-1 0,0-21 0,0 22 15,0-22-15,0 0 0,21 0 16,1 0-16,-1 0 0,0-21 16,0 0-16,0 0 0,0 0 0,22 0 15,-22 0-15,0-21 0,0 0 16,0 0-16,1 0 0,-1 0 16,0-1-16,0-20 0</inkml:trace>
  <inkml:trace contextRef="#ctx0" brushRef="#br1" timeOffset="-190289.05">6879 8424 0,'-21'0'15,"42"0"-15,-63 0 0,21 0 0,42 0 32,21 0-32,-21 0 0,22 0 15,-1 0-15,-21 0 0,21 0 16,1 0-16,-1-21 0,0 21 15,1-21-15,-1 21 0,-21-21 0,22 21 16,-22 0-16</inkml:trace>
  <inkml:trace contextRef="#ctx0" brushRef="#br1" timeOffset="-189800.81">9102 8128 0,'0'0'0,"0"-21"0,0-21 16,0 20-16,21-20 0,-21 21 15,0 0-15,21-22 0,0 22 16,-21 0-16,0 42 31,-21 0-31,0 1 16,0 20-16,-1 0 0,1 1 0,0-1 15,0 0-15,0 1 0,0 20 16,-1-21-16,1 1 0,0-1 0,0 0 16,0-20-16,21 20 0,0-21 0,0 0 15,0 0-15,0 1 0,0-1 16,21-21 0,0 0-16,0 0 0,0 0 15,1-21-15,-1-1 16,-21 1-16,21 0 0,-21 0 0,0 0 15</inkml:trace>
  <inkml:trace contextRef="#ctx0" brushRef="#br1" timeOffset="-189144.14">8699 8382 0,'0'0'0,"-21"0"0,21 21 16,0 0-1,21-21-15,1 0 0,-1 0 16,0 0-16,0 0 0,21 0 15,1 0-15,-22-21 0,21 21 0,1-21 16,20 0-16,-21 21 0,1-21 16,-1 0-16,0-1 0,-20 1 0,20 21 15,-21-21-15,0 21 0,0 0 16,1 0-16,-22 21 16,-22 0-1,1 1-15,0-1 0,21 0 16,-21 0-16,21 0 0,0 0 0,0 1 15,0-1-15,0 0 16,0 0-16,21-21 16,0 0-16,0 0 15,1 0-15,20-21 16,-21 21-16,0-21 0,0 0 0,1 21 16,-1-22-16,0 1 0,0 0 0,0-21 15,0 21-15,1-1 0,-1 1 16,-21 0-16,0 0 0,21 0 15,-21 0-15,0 42 32,0 0-32,0 0 0,0 0 0,0 0 15,-21 22-15,21-22 0,0 21 0,0 1 16,0-1-16,0 0 0,0 1 16,0-1-16,0 0 0,0 22 0,0-1 15,0-20-15,0 20 0,0 1 16,0-22-16,0 21 0,0-20 0,0 20 15,0-20-15,0-1 0,-21 0 16,21 1-16,-22-22 0,1 21 0,-21 0 16,21-20-16,0-1 0,-22 0 0,22 0 15,-21 0-15,-1-21 0,1 0 16,0 0-16,-1 0 0,1-21 0,0 0 16,-1 0-16,22-22 0,-21 22 0,21-21 15,-22 21-15,22-22 0,21 1 0,0 0 16,0-1-16,0 22 0,0-21 15,0 0-15,21 20 0,1-20 0,-1 0 16,21 21-16,0-22 0,1 1 16,-1 21-16,0-22 0</inkml:trace>
  <inkml:trace contextRef="#ctx0" brushRef="#br1" timeOffset="-188868.4">10012 8192 0,'0'-22'0,"-43"44"32,22-1-32,21 0 0,-21 0 0,21 21 15,-21 1-15,21-22 0,0 42 0,-21-20 16,21-1-16,-21 0 0,21 22 16,0-1-16,0-20 0,0 20 0,0 1 15,-22-22-15,22 22 0,0-22 16,-21 0-16,21 1 0,0-1 0,0-21 15,-21 21-15,21-20 0,0-1 0,-21 0 16,21 0-16,0-42 31,0 0-31,0 0 0,21-1 0,0 1 16</inkml:trace>
  <inkml:trace contextRef="#ctx0" brushRef="#br1" timeOffset="-188600.63">9842 8403 0,'0'-42'0,"0"84"0,0-126 0,0 41 16,22 22-16,-1-21 0,0 21 16,-21-1-16,21-20 0,0 42 0,0-21 15,1 0-15,20 21 0,-21 0 0,0 0 16,0 0-16,1 21 0,20 0 16,-21 0-16,0 22 0,-21-22 0,21 21 15,-21-21-15,0 22 0,0-22 0,0 21 16,-21-21-16,0 22 0,0-22 15,0 0-15,-22 0 0,22 0 0,-21 0 16,21-21-16,0 22 0,-22-22 0,22 0 16,21-22 15,0 1-31,21 0 0,0 0 16,1 0-16</inkml:trace>
  <inkml:trace contextRef="#ctx0" brushRef="#br1" timeOffset="-188248.34">10435 8297 0,'21'22'16,"0"-22"0,1 0-1,-1 0-15,0-22 0,0 22 0,0-21 16,0 21-16,1-21 0,-1 0 15,21 0-15,-21 0 0,0-1 0,1 1 16,-1 0-16,-21 0 0,0 0 16,-21 21-16,-1 0 15,1 0-15,0 0 0,-21 0 16,21 21-16,-22 0 0,22 0 0,0 0 16,0 1-16,0 20 0,-1-21 0,1 0 15,21 22-15,0-22 16,0 0-16,0 0 0,0 0 0,0 0 15,0 1-15,21-22 0,1 21 0,-1-21 16,0 0-16,21 0 0,-21 0 16,22 0-16,-1 0 0,-21 0 0,22 0 15,-1 0-15,0-21 0,22 21 0</inkml:trace>
  <inkml:trace contextRef="#ctx0" brushRef="#br1" timeOffset="-188024.48">11430 8128 0,'21'0'47,"0"0"-47,0 0 0,1 0 16,-1 0-16,0 0 15,0 0-15,0 0 16</inkml:trace>
  <inkml:trace contextRef="#ctx0" brushRef="#br1" timeOffset="-187884.56">11409 8255 0,'148'-85'0,"-296"191"0,148-127 0,0 63 31,21-42-16,0 0-15,0 0 0,0 0 16,1 0-16,-1 0 0,0-21 0,0 21 16,0 0-16,0-21 0,1 21 15</inkml:trace>
  <inkml:trace contextRef="#ctx0" brushRef="#br1" timeOffset="-187419.96">12277 7874 0,'0'0'0,"-22"0"0,22 21 16,0 0-1,22-21 17,-1 0-32,0-21 15,0 21-15,-21-21 16,0 0-16,0 0 15,0 0-15,0-1 16,-21 22 0,0 0-16,0 0 0,-1 0 0,1 22 15,0-22 1,0 21-16,21 21 0,0-21 0,-21 0 16,0 22-16,21-22 0,0 21 0,0-21 15,0 22-15,0-22 0,0 0 16,0 0-16,21-21 0,0 21 0,0-21 15,0 0-15,22 0 0,-22 0 0</inkml:trace>
  <inkml:trace contextRef="#ctx0" brushRef="#br1" timeOffset="-187141.09">12933 7789 0,'0'0'0,"0"-21"15,-43 21 1,22 0-16,0 0 0,0 21 16,0 1-16,0-1 0,-1 0 15,1 21-15,0 1 0,0-1 0,0 0 16,21 1-16,-21-1 0,-1 0 0,1 1 16,0-1-16,21 0 0,0 1 15,-21-22-15,21 21 0,0-21 0,0 0 16,0 1-16,0-1 0,0 0 0,21-21 15,0 0-15,0 0 16,1 0-16,-1 0 0,0 0 16,0 0-16,0-21 0,0 0 0</inkml:trace>
  <inkml:trace contextRef="#ctx0" brushRef="#br1" timeOffset="-186948.2">12531 8213 0,'0'0'0,"-22"0"0,1 0 16,0 0-16,42 0 31,0 0-15,1 0-16,-1 0 0,0 0 16,21 0-16,-21-21 0,22 21 0,-1-22 15,0 22-15,1-21 0,-1 21 0,0 0 16</inkml:trace>
  <inkml:trace contextRef="#ctx0" brushRef="#br1" timeOffset="-186592.4">12975 8170 0,'0'0'0,"0"22"16,21-22 15,0 0-31,1 0 0,-1 0 15,21 0-15,-21-22 0,0 22 0,22-21 16,-22 21-16,21-21 0,-21 0 0,1 21 16,-1-21-16,0 21 0,-21-21 15,0-1-15,0 1 16,-21 21-16,0 0 0,-1 0 16,1 0-16,-21 0 0,21 21 15,-22 1-15,22-1 0,-21 0 0,21 0 16,0 0-16,-1 0 0,1 1 15,0 20-15,0-21 0,21 0 0,0 0 16,0 1-16,0-1 0,0 0 16,0 0-16,21-21 0,21 21 0,-20-21 15,20 0-15,0 21 0,1-21 0,-1 0 16,0 0-16,-21 0 0,22 0 16,-1 0-16,0-21 0,-20 21 0</inkml:trace>
  <inkml:trace contextRef="#ctx0" brushRef="#br1" timeOffset="-186128.64">13525 8149 0,'0'0'0,"0"-21"16,64-64-1,-43 85-15,0 0 16,0 0-16,1 0 0,-1 0 16,0 0-16,0 0 0,0 22 15,0-1-15,1 0 0,-22 0 0,21 0 16,-21 0-16,0 22 0,0-22 0,0 0 15,0 0-15,0 22 0,-21-22 0,-1 0 16,1 0-16,0 0 0,0-21 16,0 21-16,0-21 0,-1 0 0,22 22 15,0-44 17,22 22-32,-1-21 0,0 0 15,0 0-15,0 0 0,0 0 0,1-1 16,-1 1-16,0 0 0,0-21 15,0 21-15,0-1 0,1 1 16,-22 0-16,0 0 0,21 0 0,-42 21 31,-1 0-31,22 21 16,-21 0-16,0 0 0,0 22 0,21-22 16,0 0-16,-21 0 0,21 21 0,-21-20 15,21-1-15,0 0 0,0 0 16,0 0-16,0 0 0,0 1 0,21-1 15,0-21-15,0 0 0,0 0 16,0 0-16,1 0 0,20 0 16,-21 0-16,0 0 0,22-21 15,-1-1-15,0 22 0</inkml:trace>
  <inkml:trace contextRef="#ctx0" brushRef="#br1" timeOffset="-185864.79">14563 7747 0,'-64'-21'31,"64"42"-31,-21 0 0,0 0 0,0 22 16,-1-22-16,1 21 0,0 1 0,0-1 16,0 21-16,0-20 0,-1-1 15,22 0-15,0 1 0,0-1 0,0 0 16,0-20-16,0-1 0,0 21 15,0-21-15,0 0 0,22 1 16,-1-22-16,0 0 0,0 0 0,0 0 16,22 0-16,-22 0 0,0 0 15,21-22-15,-21 22 0,1-21 0,-1 0 16,21 0-16</inkml:trace>
  <inkml:trace contextRef="#ctx0" brushRef="#br1" timeOffset="-185680.9">14309 8065 0,'-22'0'0,"44"0"0,-22 0 47,21 0-47,21 0 0,-21 0 0,0 0 15,22 0-15,-22-22 0,21 22 16,-21-21-16,22 21 0,-1-21 0,-21 21 15</inkml:trace>
  <inkml:trace contextRef="#ctx0" brushRef="#br1" timeOffset="-185388.07">15092 7747 0,'0'0'0,"0"-21"32,0 0-17,0 0 1,0-1 0,21 22-1,0 0 1,-21 22-16,0-1 0,0 0 15,0 0-15,0 0 0,0 0 16,-21 1-16,21-1 0,-21 0 0,0 0 16,-22 0-16,22 0 0,0 1 0</inkml:trace>
  <inkml:trace contextRef="#ctx0" brushRef="#br1" timeOffset="-184876.85">16827 7811 0,'0'0'16,"0"-22"-16,22 22 0,-22 22 31,0-1-31,0 0 16,-22 0-16,22 0 16,-21 22-16,21-22 0,-21 0 0,21 21 15,0-21-15,-21 22 0,0-22 0,21 0 16,0 0-16,0 0 0,-21 1 15,21-1-15,0 0 0,-22-21 16,22-21 15,0 0-31</inkml:trace>
  <inkml:trace contextRef="#ctx0" brushRef="#br1" timeOffset="-184553.03">16806 7620 0,'0'0'0,"-63"0"31,63 21-31,-21-21 0,21 21 0,-22-21 16,22 22-16,0-1 16,22-21-1,-1 0-15,0 0 0,0 0 16,0 0-16,0 0 0,1 0 15,-1 0-15,-21-21 16,21 21-16,-21-22 0,0 1 0,0 0 16,0 0-16,-21 21 15,0 0-15,-1 0 0,1 0 16,0 0-16,0 0 0,0 0 16,21 21-16,-21 0 0,21 0 15,0 1-15,0-1 16,0 0-16,0 0 0,0 0 0,0 0 15,21 1-15</inkml:trace>
  <inkml:trace contextRef="#ctx0" brushRef="#br1" timeOffset="-183987.91">17441 7853 0,'0'0'0,"0"-21"0,0 0 15,0-1-15,-21 1 16,0 21-16,0 0 0,0 0 16,-22 0-16,22 0 0,0 0 0,-21 0 15,20 21-15,-20 1 0,21-1 0,-21 0 16,20 0-16,-20 0 0,21 22 16,-21-22-16,20 21 0,22-21 0,-21 22 15,21-1-15,0-21 0,0 0 16,0 22-16,0-22 0,0 0 15,21 0-15,-21 0 0,22-21 16,-1 0-16,21 0 0,-21 0 0,0 0 16,22 0-16,-22-21 0,21 0 15,1 0-15,-22 0 0,21-1 0,0 1 16,1-21-16,-22 21 0,21-22 0,-21 1 16,22 0-16,-22-1 0,0 1 15,21 0-15,-20-22 0,-1 22 16,0-22-16,-21 22 0,21-21 0,0 20 0,-21-20 15,21 20-15,-21 1 0,0 0 16,0 21-16,0-22 0,-21 86 31,0-22-31,0 21 16,0 22-16,0-22 0,-1 21 0,1 1 16,0-22-16,21 22 0,-21-1 15,0-20-15,21 20 0,-21-21 0,21 1 16,0 20-16,0-20 0,0-22 0,0 21 15,0-21-15,0 0 0,21 1 16,0-1-16,0 0 0,0-21 0,0 0 16,22 0-16,-22 0 0,0 0 0,0 0 15,22-21-15,-22 0 16,21-1-16,-21 1 0</inkml:trace>
  <inkml:trace contextRef="#ctx0" brushRef="#br1" timeOffset="-183777.03">18246 7832 0,'21'0'32,"0"0"-17,0 0-15,0 0 0,0 0 16,1 0-16,-1 0 0,0 0 0,0 0 15,0 0 1</inkml:trace>
  <inkml:trace contextRef="#ctx0" brushRef="#br1" timeOffset="-183628.48">18097 7959 0,'0'0'0,"0"21"0,0 0 16,22-21-1,-1 0-15,0 0 16,0 0-16,0 0 0,0 0 16,1 0-16,-1-21 0,21 21 15,-21-21-15,22 21 0</inkml:trace>
  <inkml:trace contextRef="#ctx0" brushRef="#br1" timeOffset="-183108.73">18965 7387 0,'0'0'15,"0"-21"-15,0 42 32,0 0-17,-21-21-15,21 22 0,-21-22 0,21 21 16,0 0-1,21-21 17,0 0-32,0-21 15,-21 0 1,0-1-16,0 1 0,0 0 16,-21 21-1,0 0-15,0 0 0,0 0 16,0 21-16,-1 0 0,1 1 15,21-1-15,0 0 16,-21 0-16,21 0 0,-21 22 0,21-22 16,0 0-16,0 0 0,0 21 0,0-20 15,0-1-15,0 0 0,21 0 16,0 0-16,0-21 0</inkml:trace>
  <inkml:trace contextRef="#ctx0" brushRef="#br1" timeOffset="-182680.97">19367 7662 0,'0'0'0,"0"-21"0,-21 21 32,0 0-32,0 21 15,0 1-15,0-22 16,21 21-16,-22 21 0,1-21 0,0 0 15,0 1-15,21 20 0,-21-21 0,0 0 16,-1 22-16,22-22 0,0 21 16,0-21-16,0 0 0,0 1 0,0-1 15,0 0-15,22 0 0,-1-21 16,0 0-16,21 0 0,-21 0 16,22 0-16,-22 0 0,21-21 15,1 21-15,-22-21 0,21 0 0,0-22 16,-20 22-16,20 0 0,-21-21 0,21 20 15,-20-20-15,-1 0 0,0 21 16,-21-22-16,0 1 0,0 21 0,21-22 16,-21 22-16,0 0 0,0 0 15,0 0-15,-21 21 16,0 0 0,21 21-16,0 0 15,0 0-15,0 0 0,0 1 16,21-1-16,0-21 0,-21 21 0,21 0 15</inkml:trace>
  <inkml:trace contextRef="#ctx0" brushRef="#br1" timeOffset="-182328.58">20066 7768 0,'0'0'0,"21"-21"0,-21 0 16,0 0-1,-21 21-15,0 0 16,0 0-16,-1 0 0,-20 0 0,21 0 15,0 0-15,0 0 0,-1 0 0,1 21 16,0 0-16,0-21 0,21 21 16,0 0-16,0 1 0,0-1 15,21-21-15,0 21 0,0 0 0,1-21 16,20 21-16,-21 0 16,0-21-16,0 22 0,1-1 0,-22 0 15,21-21-15,-21 21 0,0 0 0,0 0 16,0 1-1,-21-22-15,-1 0 0,1 0 0,-21 21 16,21-21-16,-22 0 0,22 0 0,0 0 16,-21 0-16,21 0 0,-1 0 15,1 0-15,21-21 16,0-1-16,21 1 16,1 21-16,-1-21 0,0 0 15,21 0-15,-21 0 0</inkml:trace>
  <inkml:trace contextRef="#ctx0" brushRef="#br1" timeOffset="-182019.75">20320 7811 0,'0'0'16,"85"-64"0,-64 43-1,-21 0-15,0 0 16,-21 21-1,-1 0-15,1 0 16,0 0-16,0 0 0,-21 0 0,20 21 16,1 0-16,0 0 0,0 0 15,21 0-15,0 1 0,-21 20 16,21-21-16,0 0 0,0 0 0,0 1 16,0-1-16,21 0 0,-21 0 15,21 0-15,21-21 0,-20 0 16,-1 21-16,21-21 0,-21 0 0,22 0 15,-1 0-15,-21 0 0,21 0 0,-20 0 16,20-21-16,-21 0 0,0 21 16,0-21-16</inkml:trace>
  <inkml:trace contextRef="#ctx0" brushRef="#br1" timeOffset="-181699.94">20659 7853 0,'0'63'0,"0"-126"0,0 42 0,0 0 16,0-1-16,0 1 0,21 0 0,0 21 15,-21-21-15,21 21 0,0 0 0,0-21 16,1 21-16,-1-21 0,0 21 15,0 0-15,0 0 0,0 0 0,22 0 16,-22 21-16,0 0 0,0 0 0,0 0 16,22 0-16,-43 1 0,21 20 15,-21-21-15,21 0 0,-21 22 0,0-22 16,0 21-16,0-21 0,-21 0 0,0 1 16,0-1-16,-1-21 0,1 21 15,0-21-15,0 0 0,0 0 16,0 0-16,-1 0 0,1 0 15,21-21-15,0 0 16,0-1-16,0 1 0,21 0 16,1 0-16,-1-21 0,0 20 0,0 1 15,0 0-15,0 0 0,1-21 16,-1 20-16,0 1 0,0 0 0,0 0 16,0 0-16,1 0 0,-1-1 0,0 1 15,0 21-15,0-21 0</inkml:trace>
  <inkml:trace contextRef="#ctx0" brushRef="#br1" timeOffset="-181290.64">21653 7366 0,'-42'0'31,"42"21"-31,-21-21 0,21 21 16,-21-21-16,21 22 0,-21-22 15,21 21-15,0 0 16,-22-21 0,22-21 15,0 0-31,0-1 15,0 1-15,22 0 16,-1 0-16,0 0 16,0 21-16,0-21 0,0 21 15,1 0-15,-1 0 0,0 0 16,0 0-16,-21 21 0,21 0 0,-21 0 16,0 0-16,0 0 0,0 22 15,-21-22-15,0 0 0,0 0 0,-22 0 16,22 1-16,0-1 0,-21 0 15,21 0-15,-22-21 0,22 0 16</inkml:trace>
  <inkml:trace contextRef="#ctx0" brushRef="#br1" timeOffset="-180537.71">22796 7049 0,'0'0'0,"0"-22"0,0 1 0,0 0 16,0 0-16,22 21 0,-22-21 0,0 0 16,-22 42 15,1 0-31,0 0 0,0 21 16,-21 22-16,-1-22 0,22 22 15,-21 20-15,-22-20 0,22 21 0,0-22 16,-1 22-16,-20-22 0,20 22 0,-20 0 15,21-22-15,-1 22 0,-20-22 16,20 22-16,1-22 0,0 1 16,-1-1-16,1-20 0,0 20 0,-1-20 15,1-1-15,21-21 0,0 21 16,0-20-16,21-1 0,0 0 0,21-42 31,0 21-31,0-21 16,0-1-16,0 1 0,1 0 15,20-21-15,-21 21 0,21-1 0,-20-20 16</inkml:trace>
  <inkml:trace contextRef="#ctx0" brushRef="#br1" timeOffset="-180176.92">22860 7705 0,'-21'0'15,"21"21"-15,0 0 16,-21 0-16,21 0 0,-22 1 16,22-1-16,-21 0 0,21 0 15,0 0-15,-21 0 0,21 1 0,-21-1 16,0 0-16,21 0 31,0-42-15,0 0-16,21 0 15</inkml:trace>
  <inkml:trace contextRef="#ctx0" brushRef="#br1" timeOffset="-179864.1">22945 7451 0,'-22'0'31,"22"21"0,22-21-15,-1 0-16,0 0 0,0 0 0,0 0 15,0 0-15,1-21 16,-22 0-16,21 21 0,-21-22 16,0 1-16,0 0 15,-21 21-15,-1 0 0,1-21 16,0 21-16,0 0 0,0 0 0,-22 0 15,22 21-15,0-21 0,21 21 16,-21 0-16,21 1 0,-21-1 0,21 0 16,0 21-16,0-21 0,0 1 0,0-1 15,0 0-15,21-21 0,0 21 16,0 0-16</inkml:trace>
  <inkml:trace contextRef="#ctx0" brushRef="#br1" timeOffset="-179412.71">23241 7726 0,'0'21'0,"0"-42"0,0 63 0,-21-42 16,21 21-16,0 1 0,0-1 15,0 0-15,0 0 16,0 0-16,0 0 0,-21-21 47,21-21-32,0 0-15,0 0 16,0 0-16,0 0 0,0-1 16,21 1-16,0-21 0,0 21 0,0 0 15,0-1-15,22 1 0,-22 0 16,21 0-16,-21 0 0,22 21 0,-1 0 15,0 0-15,1 0 0,-22 0 0,21 21 16,-21-21-16,22 21 0,-22 0 16,-21 0-16,0 22 0,0-22 0,0 0 15,0 0-15,0 22 0,-21-22 16,21 0-16,-21 0 0,-1 0 16,1-21-16,0 21 0,0 1 0,0-22 15,0 0-15,-1 21 0,44-42 47,-1 21-47</inkml:trace>
  <inkml:trace contextRef="#ctx0" brushRef="#br1" timeOffset="-179072.75">24130 7578 0,'0'0'0,"-21"21"31,21 0-15,0 21-16,-21-20 0,-1 20 0,22-21 15,-21 21-15,21 1 0,-21 20 16,0-20-16,0 20 0,21-21 0,-21 22 16,-1-1-16,1-20 0,0 20 0,21 1 15,-21-1-15,0-20 0,0 20 16,-1-21-16,1 22 0,21-1 0,-21-20 15,0 20-15,21-20 0,0 20 0,-21-21 16,0 1-16,21-22 0,-22 21 0,22-21 16,-21 1-16,21-44 31,21 1-31,1 0 0,-1 0 16,0-21-16,0-1 0,-21 1 15,21 0-15,0-1 0,22-20 0,-22 20 16</inkml:trace>
  <inkml:trace contextRef="#ctx0" brushRef="#br1" timeOffset="-178796.91">24088 7811 0,'0'0'0,"0"-43"0,21-63 16,0 85-16,-21 0 0,21 0 16,0 0-16,0 21 15,1 0-15,-1 0 0,0 0 0,0 0 16,-21 21-16,21 0 15,-21 0-15,0 0 0,0 1 0,0-1 16,0 0-16,0 0 0,-21 0 0,0-21 16,-21 21-16,20 1 0,1-22 15,0 0-15,-21 21 0,21-21 0,-1 0 16,1 0-16,0 0 0,0 0 16,42 0-1,0-21-15,0 21 16,1-22-16,-1 1 0,21 21 0,-21-21 15,22 0-15,-22 0 0</inkml:trace>
  <inkml:trace contextRef="#ctx0" brushRef="#br1" timeOffset="-178176.81">24490 7557 0,'0'0'0,"0"-22"16,0 44 0,-21-1-1,21 0-15,-22 0 0,1 0 0,21 0 16,0 1-16,0-1 0,0 0 15,0 0-15,0 0 16,0 0-16,21-21 16,1 0-1,-1 0-15,0 0 0,0 0 0,21 0 16,-20 0-16,-1-21 0,21 21 0,-21-21 16,22 0-16,-22 0 0,0 0 15,0-1-15,0 1 0,0 0 0,1 21 16,-22-21-16,21 0 0,-42 21 31,-1 0-31,22 21 16,-21 0-16,21 0 15,-21-21-15,21 21 0,0 1 16,0-1-16,0 0 0,0 0 16,0 0-16,21-21 15,0 21-15,1-21 0,-1 0 16,0 0-16,0 0 0,0 0 0,22 0 15,-22 0-15,0 0 0,21-21 16,-21 0-16,1 21 0,-1-21 0,21-21 16,-21 20-16,0-20 0,1 0 0,-1-1 15,0 1-15,0 0 0,0-22 16,-21 22-16,21-22 0,-21 22 0,22 0 16,-22 21-16,0-1 0,0 1 15,0 0-15,0 0 0,-22 21 16,1 21-16,21 0 0,-21 22 15,0-22-15,0 21 16,0 0-16,21 22 0,-22-22 0,1 1 16,21-1-16,0 21 0,-21-41 15,21 20-15,0 0 0,0-21 0,0 22 16,0-22-16,0 0 0,0 0 0,0 0 16,0 1-16,21-22 0,0 0 15,1 0-15,-1 0 0,0 0 16,0 0-16,0 0 0,0-22 0,1 22 15,-1-21-15</inkml:trace>
  <inkml:trace contextRef="#ctx0" brushRef="#br1" timeOffset="-177996.91">25146 7451 0,'-21'0'0,"42"0"0,-63 0 0,63 0 31,0 21-15,0-21-16,21 0 0,-20 0 0,20 0 16,0 0-16,-21 0 0,43 0 15,-22 0-15,1 0 0,20 0 16</inkml:trace>
  <inkml:trace contextRef="#ctx0" brushRef="#br1" timeOffset="-177713.16">26162 7281 0,'0'0'15,"0"22"-15,0-1 16,0 0-16,21-21 16,0 21-16,0-21 0,1 0 0,-1 21 15,0-21-15,21 0 0,-21 0 16,22 21-16,-1-21 0,-21 0 15,22 0-15,-22 22 0,0-22 0,0 0 16,-21 21-16,0 0 16,0 0-16,-21 0 0,0 22 15,-22-22-15,1 0 0,-21 0 0,-1 21 16,-21-20-16,1-1 0,-1 21 16,0-21-16,1 0 0,-22 1 0,21 20 15</inkml:trace>
  <inkml:trace contextRef="#ctx0" brushRef="#br2" timeOffset="-165364.67">3238 11896 0,'0'-21'140</inkml:trace>
  <inkml:trace contextRef="#ctx0" brushRef="#br2" timeOffset="-164296.28">3365 11896 0,'22'0'47,"-22"-21"-47,0-1 0,21 1 15,-21 0-15,21 0 16,-21 0-16,0 0 15,0-1-15,0 1 0,0 0 16,0 0-16,-21 0 0,0 0 16,-1-1-16,1 1 15,-21 0-15,21 21 0,0 0 0,-1 0 16,-20 0-16,21 0 0,0 0 16,-22 0-16,22 21 0,0-21 0,-21 21 15,21 1-15,-1-1 0,1 0 16,0 21-16,0-21 0,0 1 0,0 20 15,-1-21-15,1 21 0,21-20 16,0-1-16,0 21 0,0-21 0,0 0 16,0 1-16,0-1 0,0 0 0,21 0 15,1-21 1,-1 0-16,0 0 0,0 0 0,0 0 16,0 0-16,1-21 15,-1 0-15,0 21 0,0-21 0,0-1 16,0 1-16,1 0 0,-1 0 0,-21-21 15,21 20-15,0 1 0,0 0 16,-21-21-16,21 21 0,-21-1 0,22 1 16,-22 0-16,0 0 0,0 0 15,0 0-15,21 21 0,-21-22 16,0 44 0,-21-1-1,21 0-15,0 0 16,-22 0-16,22 0 0,-21 1 15,21-1-15,0 0 0,0 0 0,0 0 16,0 0-16,0 1 0,0-1 16,21 0-16,1-21 0,-1 0 15,0 0-15,0 0 0,0 0 16,22 0-16,-1 0 0,-21 0 0,21 0 16,1 0-16,-22-21 0,21 0 0,1-1 15,-22 22-15,21-21 0,-21 0 16,0-21-16,1 21 0,-1-1 0,0 1 15,-21-21-15,0 0 0,0 20 16,0-20-16,0 0 0,0-1 16,0 1-16,0-21 0,-42 20 0,20 1 15,1 0-15,-21 20 0,21-20 16,-22 0-16,1 21 0,-21-1 0,20 1 16,-20 0-16,20 0 0,-20 0 15,21 21-15,-1 0 0,1 0 0,-22 0 16,22 0-16,0 0 0,-1 0 0,-20 21 15,21 0-15,-1 21 0,-20 1 16,20-1-16,1 22 0,0-1 0,-1 1 16,1-1-16,21 1 0,-21-1 15,20 1-15,1-22 0,0 21 16,21 1-16,0-22 0,0 22 16,0-22-16,0 22 0,21-22 0,0 0 15,1 1-15,-1-1 0,0-21 16,21 21-16,1-20 0,-22-1 0,21 0 15,0 0-15,1-21 0,-1 21 0,0-21 16,22 0-16,-22 0 0,1 0 16,-1 0-16,0 0 0,1 0 0,20-21 15,-21 21-15,1-21 0,20 0 16,-20 0-16,20 21 0,-21-22 0,1 1 16,-22 0-16,21 0 0,-21 0 15,22 0-15,-22-22 0,0 22 16,-21 0-16,21 0 0,-21 0 0,21-1 15,-21 1-15,0-21 0</inkml:trace>
  <inkml:trace contextRef="#ctx0" brushRef="#br2" timeOffset="-163964.89">4212 11218 0,'0'0'0,"0"-21"0,-21 21 15,0 0-15,0 0 16,21 21-16,0 1 0,0-1 16,-22 21-16,22 0 0,0 1 0,0-1 15,0 0-15,-21 1 0,21-1 16,0 0-16,0 1 0,0-1 0,0 0 15,0 1-15,-21-1 0,21-21 16,0 22-16,0-22 0,-21 0 0,21 0 16,0 0-16,0 0 0,0 1 0,0-44 47,0 1-47,21 0 0,-21 0 15</inkml:trace>
  <inkml:trace contextRef="#ctx0" brushRef="#br2" timeOffset="-163721.02">4085 11176 0,'0'0'0,"0"-21"0,0 0 15,0 0 16,21 21-31,0-22 0,1 22 16,-1 0-16,21-21 0,-21 21 16,0 0-16,22 0 0,-22 0 0,0 0 15,0 0-15,0 0 0,1 0 0,-1 0 16,-21 21 0</inkml:trace>
  <inkml:trace contextRef="#ctx0" brushRef="#br2" timeOffset="-163484.33">4000 11663 0,'64'21'31,"-43"-21"-31,0 0 0,0 0 15,1-21-15,-1 21 0,0 0 0,0 0 16,0-21-16,0 21 0,-21-21 16,22 21-16,-1 0 0,0 0 0,0 0 15,0 0 1</inkml:trace>
  <inkml:trace contextRef="#ctx0" brushRef="#br2" timeOffset="-163232.97">4530 11621 0,'0'21'0,"0"0"16,0 0-16,0 0 16,0 0-16,-22 1 15,22-1-15,-21 0 0,21 0 0,-21-21 16,21 21-16,-21 0 0,21 1 15,0-1-15,0 0 0,-21 0 32,42-42-1,-21 0-31,21 0 0</inkml:trace>
  <inkml:trace contextRef="#ctx0" brushRef="#br2" timeOffset="-162909.15">4614 11388 0,'0'0'0,"-21"0"0,0 0 15,0 0-15,0 21 0,-1 0 16,22 0-16,0 0 16,22-21-1,-1 0 1,0 0-16,0 0 0,0 0 15,0 0-15,1 0 0,-22-21 0,21 21 16,-21-21-16,21 21 0,-21-21 0,0 0 16,0 0-16,0-1 15,-21 22-15,0-21 0,-1 21 16,1 0-16,0 0 0,0 0 0,0 0 16,0 0-16,-1 21 15,1 1-15,21-1 0,0 0 0,0 0 16,0 0-16,0 0 15,0 1-15,0-1 0,21 0 0,1-21 16,-1 21-16,0-21 0</inkml:trace>
  <inkml:trace contextRef="#ctx0" brushRef="#br2" timeOffset="-162384.14">4995 11578 0,'0'0'0,"-21"0"0,21 21 16,-21-21-16,21 22 15,-21-1-15,21 0 0,0 0 16,0 0-16,0 0 0,-21 1 0,21-1 16,0 0-16,0 0 15,0 0-15,0 0 0,0 1 0,0-1 16,0 0-16,0 0 15,-22-21 1,1 0 0,0-21-1,21 0 1,-21 0-16,21-1 0,0 1 16,0-21-16,0 21 0,0 0 15,21-1-15,0 1 0,0-21 0,1 21 16,-1 0-16,21-22 0,-21 22 0,22 0 15,-1 21-15,-21-21 0,21 21 16,1 0-16,-1 0 0,-21 0 0,22 0 16,-1 21-16,-21 0 0,0 0 0,22 0 15,-43 1-15,21-1 16,-21 0-16,0 0 0,0 0 0,0 22 16,0-22-16,-21 0 0,21 0 0,-22-21 15,1 21-15,0 0 0,0 1 16,0-1-16,0-21 0,-1 21 0,1-21 15,0 0-15,42 0 32,0-21-32,1 0 15</inkml:trace>
  <inkml:trace contextRef="#ctx0" brushRef="#br2" timeOffset="-161800.54">6011 11536 0,'0'-21'0,"0"42"0,-21-42 0,0 0 0,0-1 16,0 1-16,-1 0 16,1 21-16,0 0 0,0 0 0,0 0 15,0 0-15,-22 0 0,22 0 0,0 21 16,0-21-16,0 21 0,-22 22 15,22-22-15,0 0 0,0 0 0,-22 22 16,22-22-16,0 21 0,0-21 16,21 22-16,0-22 0,-21 0 15,21 0-15,0 0 0,0 0 0,0 1 16,0-1-16,21 0 0,0-21 16,0 0-16,0 21 0,1-21 0,20 0 15,-21 0-15,21 0 0,-20 0 0,20-21 16,0 0-16,-21 21 0,22-21 15,-1-1-15,-21 1 0,0 0 0,22-21 16,-22 21-16,0-22 0,0 1 16,0 0-16,1-1 0,-1 1 0,-21-22 15,0 1-15,21 21 0,-21-22 0,21 1 16,-21 20-16,0 1 0,0 0 16,0-1-16,0 22 0,0 0 15,0 0-15,-21 21 16,0 0-16,21 21 0,-21 21 15,-1 1-15,22-1 0,-21 0 16,21 22-16,-21-22 0,21 22 0,0-1 16,0-21-16,0 22 0,0-22 0,0 1 15,0-1-15,0-21 0,0 21 16,0-20-16,0 20 0,21-21 0,0 0 16,-21 0-16,22-21 0,-1 22 0,0-22 15,0 0-15,0 0 16,0 0-16,22 0 0,-22-22 15,0 22-15,0-21 0</inkml:trace>
  <inkml:trace contextRef="#ctx0" brushRef="#br2" timeOffset="-161516.58">6900 11028 0,'-63'85'32,"63"-43"-32,0 0 15,-21 1-15,21-1 0,-22 0 0,1 22 16,21-22-16,0 0 0,-21 1 0,0-1 16,21 0-16,0-20 0,-21 20 15,0-21-15,21 0 0,-22 0 0,22 1 16,0-1-16,0 0 15,22-21 1,-1-21-16,0 21 16,0-21-16,-21-1 0</inkml:trace>
  <inkml:trace contextRef="#ctx0" brushRef="#br2" timeOffset="-160964.89">6773 11176 0,'0'0'0,"-42"-85"31,42 64-31,0 0 0,0 0 16,21 0-16,0 21 15,22 0-15,-22-21 0,21 21 0,0 0 16,1 0-16,-22 0 0,21 0 0,1 0 16,-1 0-16,-21 0 15,21 21-15,-20 0 0,-1 0 0,-21 0 0,0 0 16,0 1-16,0 20 0,0-21 15,0 21-15,-21-20 0,-1-1 16,1 0-16,-21 21 0,0-21 0,-1 1 16,1-1-16,21 0 0,-22-21 0,1 21 15,21-21-15,-21 0 0,20 0 16,1 0-16,0 0 0,21-21 31,21 21-31,0-21 0,1 0 16,-1 21-16,21-22 0,-21 22 0,22 0 15,-1 0-15,-21 0 0,21 0 0,1 0 16,-1 0-16,-21 22 0,22-22 16,-22 21-16,0 0 0,21 0 15,-21 0-15,-21 0 0,22 1 0,-22-1 16,0 0-16,0 0 0,0 0 16,0 0-16,0 1 0,-22-1 0,1 0 15,0 0-15,0 0 0,0 0 0,-22 1 16,22-1-16,-21-21 0,0 21 15,-1 0-15,1-21 0,0 0 0,20 21 16,-20-21-16,0 0 0,21 0 0,-22 0 16,22 0-16,0 0 0,0 0 15,21-21 1,0 0-16,0 0 16,21 0-16,0-1 15</inkml:trace>
  <inkml:trace contextRef="#ctx0" brushRef="#br2" timeOffset="-159940.61">7683 11451 0,'0'-21'15,"0"42"-15,0-63 0,0 21 0,22 0 16,-22-1-16,21 1 16,-21 0-16,0 42 31,0 0-31,0 1 16,0-1-16,-21 0 0,-1 21 0,1-21 15,21 22-15,0-22 0,-21 21 16,21-21-16,-21 1 0,21 20 0,0-21 15,0 0-15,0 0 0,0 1 0,0-1 16,21 0-16,0-21 16,0 0-16,1 0 0,20 0 0,-21 0 15,21 0-15,-20 0 0,20 0 0,0-21 16,-21 21-16,22-21 0,-1-1 16,-21 1-16,22 0 0,-22 0 15,0 0-15,0 0 0,0-22 0,0 22 16,-21 0-16,0 0 0,22 0 0,-22-1 15,21 1-15,-21 0 0,0 0 16,0 0-16,0 0 16,0 42-1,0 0-15,0 0 16,0 0-16,-21 0 0,21 22 0,0-22 16,-22 21-16,22 1 0,0-22 15,0 21-15,0 22 0,0-22 0,-21 0 16,21 22-16,0-22 0,0 22 15,-21-1-15,21 1 0,0-1 0,0 1 16,0-1-16,0 1 0,0-1 16,21 1-16,-21-1 0,21 22 0,1-22 15,-22 1-15,21 20 0,-21-20 0,21-1 16,-21 22-16,0-21 0,21-1 0,-21 1 16,0-1-16,21 1 0,-21-22 15,0 21-15,0-20 0,0-1 0,0 0 16,-21 1-16,0-22 0,21 21 0,-21-21 15,0-21-15,-1 22 0,1-22 16,-21 0-16,21 0 0,-22 0 0,1 0 16,-21-22-16,20 1 0,-20 0 15,-1-21-15,22 21 0,-22-43 0,1 22 16,21-1-16,-22-20 0,22 21 16,21-22-16,-22 1 0,22-22 0,0 21 15,0 1-15,21-22 0,0 22 0,0-1 16,0-20-16,0 20 0,0 1 15,21 20-15,0-20 0,21-1 0,-20 1 16,20 20-16,0-20 0,1-1 0,-1 22 16,0-21-16,1 20 0,-1-20 15,0 20-15,1 1 0,-1 21 0,-21-21 16,21 20-16,-42 1 0,22-21 0,-22 21 16,0 0-1,0-1-15,0 1 0,0 0 16,0 0-16</inkml:trace>
  <inkml:trace contextRef="#ctx0" brushRef="#br2" timeOffset="-159364.84">9737 10816 0,'0'0'0,"0"-21"16,0 0-16,0 0 0,0 0 15,0-1-15,-22 22 0,1-21 16,0 21-16,0-21 0,0 21 15,-22 0-15,22 0 0,-21 0 0,0 21 16,20 0-16,-20 22 0,0-22 0,-1 21 16,1 1-16,0-1 15,-1 21-15,1-20 0,-21 41 0,20-20 0,1-1 16,0 22-16,-1-21 0,1 20 16,0-20-16,20 20 0,1-20 15,0-1-15,0 1 0,21-1 0,0 1 16,0-1-16,21-20 0,0 20 0,0-20 15,22-1-15,-1 0 0,0-21 16,1 1-16,20-1 0,-20 0 0,20 0 16,-21-21-16,22 0 0,-22 0 0,1 0 15,-1 0-15,0-21 0,1 0 16,-1 0-16</inkml:trace>
  <inkml:trace contextRef="#ctx0" brushRef="#br2" timeOffset="-158428.8">9969 11430 0,'0'-21'15,"0"0"-15,0 42 31,0 0-31,0 0 16,-21 22-16,21-22 0,-21 0 0,21 21 16,0-21-16,0 22 0,-21-22 15,21 0-15,-21 0 0,21 22 0,-21-22 16,21 0-16,0 0 16,0 0-16,-22-21 0,22 21 15,0-42 16</inkml:trace>
  <inkml:trace contextRef="#ctx0" brushRef="#br2" timeOffset="-158053.02">10033 11091 0,'-106'-21'31,"106"42"-31,-21-21 0,0 22 0,21-1 16,-21 0-16,21 0 0,0 0 0,0 0 15,0 1-15,0-1 0,0 0 0,21-21 16,0 21-16,0-21 0,0 0 16,0 0-16,1 0 0,20 0 0,-21 0 15,0 0-15,0-21 0,1 21 16,-1-21-16,0 0 0,-21-1 0,0 1 15,0 0-15,0 0 16,0 0-16,0 0 0,-21 21 0,0-22 16,-1 1-16,-20 21 0,21 0 15,0 0-15,0 0 0,-22 0 0,22 0 16,0 0-16,0 21 0,21 1 16,0-1-16,-21 0 0,21 0 0,0 0 15,0 0-15,0 22 0,21-22 0,0 0 16,0 0-16,0 0 0,22 1 15,-1-1-15</inkml:trace>
  <inkml:trace contextRef="#ctx0" brushRef="#br2" timeOffset="-157460.35">10837 11430 0,'0'0'0,"0"-21"0,0 0 0,0 0 15,0-1-15,-21 1 16,0 21-16,0-21 0,0 0 0,-1 21 16,1 0-16,0-21 0,-21 21 0,21 0 15,-1 0-15,1 21 0,0-21 16,-21 21-16,21 0 0,-1 22 0,1-22 16,-21 0-16,21 21 0,0 1 0,-1-22 15,1 21-15,0-21 16,0 22-16,21-22 0,0 21 0,-21-21 15,21 0-15,0 1 0,0-1 0,0 0 16,0 0-16,21-21 0,0 0 16,0 0-16,0 0 0,22 0 0,-22 0 15,21 0-15,-21 0 0,22-21 0,-1 0 16,-21 0-16,22-1 0,-1 1 0,-21 0 16,21-21-16,1 21 0,-22-22 15,21 1-15,-21 0 0,22-22 0,-22 22 16,0-22-16,0 22 0,0-22 15,1 22-15,-1 0 0,0-22 16,-21 43-16,0-21 0,0-1 0,0 22 16,0 0-16,0 0 0,-21 21 15,0 0-15,-1 0 16,1 0-16,0 21 0,0 0 0,0 22 16,0-22-16,21 21 0,0 22 15,-22-22-15,22 21 0,-21 1 0,21-22 16,0 22-16,0-1 0,-21-20 0,21-1 15,0 0-15,0 1 0,0-1 0,0 0 16,0-21-16,21 1 0,0-1 16,-21 0-16,22 0 0,-1 0 0,0-21 15,0 0-15,0 0 0,22 0 16,-22 0-16,0 0 16,21-21-16,-21 21 0,22-21 0,-22 0 15,21 0-15</inkml:trace>
  <inkml:trace contextRef="#ctx0" brushRef="#br2" timeOffset="-157192.48">11896 11282 0,'0'0'0,"0"21"31,21-21-15,0 0-16,0 0 15,0 0-15,0 0 0,1 0 0,20 0 16,-21 0-16,0 0 0,0 0 0,1 0 16,-1 0-16,0 0 0,-42 0 31,0 0-31</inkml:trace>
  <inkml:trace contextRef="#ctx0" brushRef="#br2" timeOffset="-157052.56">11769 11451 0,'0'0'0,"0"21"0,0 1 16,0-1 0,21-21-16,0 0 15,0 0-15,0 0 0,0 0 0,22 0 16,-22 0-16,0 0 0,21 0 15,-20 0-15</inkml:trace>
  <inkml:trace contextRef="#ctx0" brushRef="#br2" timeOffset="-156533">12700 10901 0,'0'0'0,"-21"0"16,21 21-16,0 0 15,0 0 1,21-21 0,0 0-1,0 0-15,0 0 0,1 0 16,-1 0-16,-21-21 0,21 0 15,-21 0 1,0 0-16,0 0 0,-21-1 16,0 22-1,-1 0-15,1 0 0,0 0 16,0 0-16,0 22 0,0-1 16,21 0-16,0 0 0,0 0 15,-22 22-15,22-22 0,0 0 0,0 21 16,0-21-16,0 22 0,0-22 0,0 0 15,22 0-15,-1 0 0,0-21 16,0 22-16,0-22 0</inkml:trace>
  <inkml:trace contextRef="#ctx0" brushRef="#br2" timeOffset="-156088.08">13377 11007 0,'0'0'0,"-21"-21"32,0 21-32,0 0 0,0 0 15,-1 21-15,1 0 0,0 0 0,0 0 16,0 0-16,0 1 0,-1 20 16,1-21-16,0 21 0,0 1 0,21-22 15,-21 21-15,21-21 0,-21 22 16,21-22-16,0 21 0,0-21 15,0 1-15,0 20 0,0-21 0,0 0 16,0 0-16,21-21 0,0 0 16,0 0-16,0 0 0,22 0 15,-22 0-15,21 0 0,0-21 0,1 0 16,-1 0-16,-21 0 0,22-22 0,-1 22 16,-21-21-16,0 21 0,0-22 15,1 1-15,-1 0 0,0-1 16,-21 1-16,21 0 0,-21 21 0,0-22 0,0 22 15,0 0-15,0 0 0,0 0 16,-21 21 0,0 0-1,21 21-15,0 0 16,0 0-16,0 0 16,21 0-1</inkml:trace>
  <inkml:trace contextRef="#ctx0" brushRef="#br2" timeOffset="-155704.75">14160 11113 0,'0'0'0,"0"-22"0,-21 1 16,0 21-16,0 0 15,0 0-15,0 0 0,-22 0 0,22 0 16,-21 0-16,21 21 0,-22 1 0,22-22 15,0 21-15,0 0 0,0 0 16,21 0-16,0 0 0,0 1 16,0-1-16,0 0 0,21-21 0,0 21 15,21 0-15,-21 0 0,1 1 16,20-22-16,-21 21 0,21 0 0,-20 0 16,-1 0-16,0-21 0,0 21 0,-21 1 15,0-1 1,0 0-16,-21-21 0,0 0 15,0 0-15,-1 21 0,-20-21 0,21 0 16,-21 0-16,20 0 0,-20 0 16,21 0-16,0 0 0,0 0 0,-1 0 15,1 0-15,21-21 16,0 0-16,0 0 16,21 21-16,1-22 0,20 22 15,-21-21-15,0 0 0</inkml:trace>
  <inkml:trace contextRef="#ctx0" brushRef="#br2" timeOffset="-155380.93">14287 11367 0,'0'0'16,"22"0"-16,-1-22 16,0 22-16,0-21 0,-21 0 15,21 21-15,0-21 0,1 21 0,-1-21 16,0 0-16,0-1 0,-21 1 15,21 0-15,0 0 0,-21 0 16,0 0-16,0-1 0,-21 22 16,0 0-16,0 0 15,-21 0-15,20 0 0,1 22 0,-21-22 16,21 21-16,0 0 0,-1 0 16,1 21-16,0-20 0,0-1 15,21 21-15,0-21 0,0 0 0,0 1 16,0-1-16,0 0 0,0 0 0,21 0 15,0 0-15,0 1 0,22-22 16,-22 0-16,21 21 0,-21-21 0,22 0 16,-22 0-16,21 0 0,1 0 0,-22 0 15,21-21-15</inkml:trace>
  <inkml:trace contextRef="#ctx0" brushRef="#br2" timeOffset="-155008.14">14753 11176 0,'0'-21'15,"0"42"-15,0-63 0,0 21 0,0-1 0,0 1 16,0 0-16,0 0 0,21 0 16,0 21-16,-21-21 0,22 21 0,-1 0 15,0 0-15,0 0 0,0 0 0,22 0 16,-22 0-16,0 0 0,21 21 16,-21 21-16,22-21 0,-22 22 0,21-22 15,-21 21-15,1 0 0,-22-20 0,0 20 16,21 0-16,-21-21 0,0 22 15,0-22-15,0 0 0,-21 0 16,-1 0-16,1 1 0,0-1 0,0-21 16,0 0-16,0 0 0,-1 0 0,1 0 15,0 0-15,0 0 16,21-21-16,0-1 16,0 1-16,0 0 0,0 0 15,0 0-15,0 0 0,0-22 0,21 22 16,0-21-16,0-1 0,1 22 0,-1-21 15,0 21-15,0 0 0,0-1 16,22 1-16,-22 0 0,0 0 0,0 21 16,0-21-16,0 21 0,1-21 0,-1 21 15</inkml:trace>
  <inkml:trace contextRef="#ctx0" brushRef="#br2" timeOffset="-154576.15">15833 10837 0,'-22'0'31,"22"22"-16,-21-22-15,21 21 16,0 0-16,-21-21 16,0 0-1,0 0-15,0 0 16,-1 0-16,22-21 31,0 0-31,0-1 16,22 22-16,-1 0 15,0-21-15,0 21 16,0 0-16,0 0 16,-21 21-16,22 1 0,-22-1 15,0 0-15,0 0 0,0 0 16,0 0-16,-22 1 0,1-1 16,0 0-16,0-21 0,0 21 0,-22-21 15,22 0-15,0 21 0</inkml:trace>
  <inkml:trace contextRef="#ctx0" brushRef="#br2" timeOffset="-154152.73">16065 10351 0,'0'0'0,"0"-22"0,0 1 15,22 21 1,20 21 0,-21 1-16,21-1 0,-20 0 0,20 21 15,0-21-15,1 22 0,-22-1 16,21 22-16,0-22 0,-20 0 15,-1 1-15,0 20 0,0-21 0,-21 1 16,21 20-16,-21-20 0,0-1 0,0 21 16,-21-20-16,-21-1 0,21 22 15,-22-22-15,1 0 0,-22-21 0,1 22 16,-1-1-16,22-21 0,-21 0 0,-1 22 16,1-22-16,20-21 0,-20 21 15,20 0-15,1-21 0,21 21 0,-21-21 16,20 0-16,1 0 0,0 0 0,0 0 15</inkml:trace>
  <inkml:trace contextRef="#ctx0" brushRef="#br2" timeOffset="-153124.9">1820 13420 0,'0'0'0,"0"-21"0,0-1 0,0 1 16,0 0-1,-21 21 1,0 21-16,21 0 0,0 1 15,0 20-15,0 21 16,0 1-16,0-1 0,0 22 0,0-21 16,0 20-16,0 1 0,0-22 15,0 22-15,0-21 0,0-1 0,0 22 16,-21-22-16,0 1 0,21-22 16,-22 22-16,1-22 0,21 0 0,0 1 15,-21-1-15,21-21 0,-21 0 16,21 0-16,0-42 31,0 0-31,21 0 16,0 0-16,-21-22 0,0 1 15,0 0-15,21-1 0,1 1 0</inkml:trace>
  <inkml:trace contextRef="#ctx0" brushRef="#br2" timeOffset="-152768.4">1524 13504 0,'0'0'0,"-64"-127"31,64 106-31,0 0 0,0 0 16,22 0-16,20 0 0,-21-1 0,21 1 16,1 0-16,-1 21 0,0-21 15,1 21-15,-1 0 0,0 0 0,1 0 16,-1 21-16,0 0 0,1 0 15,-22 22-15,0-1 0,0-21 0,-21 22 16,0 20-16,0-21 0,0 1 16,0-1-16,-21 0 0,-21 1 0,21-1 15,-22 0-15,1-20 0,0 20 16,20-21-16,-20 0 0,0 0 16,21-21-16,-22 22 0,22-22 0,0 0 15,21-22 16,0 1-31,21 21 0,-21-21 0,21 0 16,22 0-16,-22 0 0,0-1 16,0 22-16,0-21 0</inkml:trace>
  <inkml:trace contextRef="#ctx0" brushRef="#br2" timeOffset="-152376.64">2159 13547 0,'0'-21'16,"0"42"-16,0-64 0,0 22 16,0 0-16,0 0 15,0 0-15,0 0 16,21 21-16,0 0 0,0 0 0,1 0 16,20 0-16,-21 0 0,0 0 15,22 0-15,-22 0 0,21 21 0,-21 21 16,0-21-16,1 0 0,-1 22 15,0-1-15,-21-21 0,0 22 0,0-1 16,0-21-16,0 21 0,-21-20 16,0-1-16,-1 0 0,1 0 0,-21 0 15,21 0-15,0-21 0,-1 0 16,1 0-16,0 0 0,21-21 16,0 0-16,0 0 15,0 0-15,0 0 0,0-1 16,0-20-16,21 21 0,0-21 0,1 20 15,-1-20-15,0 21 0,0 0 16,0-22-16,0 22 0,1 0 0,20 21 16,-21-21-16,0 0 0,22 21 15,-22-21-15,21 21 0</inkml:trace>
  <inkml:trace contextRef="#ctx0" brushRef="#br2" timeOffset="-152172.74">2942 13377 0,'0'0'0,"0"22"0,0-1 0,-21 0 16,21 0-16,-21 21 0,21-20 16,-21 20-16,21-21 0,0 21 0,0-20 15,-22 20-15,22-21 0,0 0 16,0 0-16,0 1 0,0-1 16,0 0-16,22-21 31,-1-21-31,-21 0 15,21-1-15</inkml:trace>
  <inkml:trace contextRef="#ctx0" brushRef="#br2" timeOffset="-151836.93">2984 13166 0,'0'0'15,"-21"0"-15,0 0 0,0 0 0,0 0 16,0 0-16,-1 21 0,1 0 15,0-21-15,21 21 0,-21 0 0,21 1 16,0-1-16,21 0 16,0-21-16,0 0 15,1 0-15,-1 0 0,0 0 16,0 0-16,0 0 0,0 0 16,1-21-16,-1 0 0,0 21 15,-21-22-15,0 1 0,0 0 0,0 0 16,0 0-16,0 0 0,0-1 15,0 1-15,-21 21 0,0 0 16,-1 0-16,1 0 0,0 21 16,0 1-16,0-1 0,21 0 15,0 0-15,0 0 0,0 0 0,0 1 16,0-1-16,0 0 0,0 0 16,0 0-16,21 0 0,0 1 15,0-1-15</inkml:trace>
  <inkml:trace contextRef="#ctx0" brushRef="#br2" timeOffset="-151484.45">3344 13399 0,'0'21'32,"0"0"-32,0 0 15,0 0-15,0 0 0,0 1 16,0 20-16,0-21 0,0 21 0,0-20 15,0 20-15,0-21 0,0 0 16,0 22-16,0-22 0,0 0 16,0 0-16,0 0 15,21-42 1,-21 0 0,22 0-16,-22 0 0,21-22 15,0 22-15,0-21 0,0-1 0,0 22 16,22-21-16,-22 0 0,0-1 15,21 22-15,-20-21 0,-1 21 0,0-1 16,0 1-16,0 21 0,0 0 16,1 0-16,-1 0 15,-21 21-15,0 1 16</inkml:trace>
  <inkml:trace contextRef="#ctx0" brushRef="#br2" timeOffset="-150956.74">4360 13441 0,'0'0'0,"0"-21"16,0 0-16,0-1 0,0 1 0,-21 0 0,0 0 15,0 0-15,0 21 0,-1 0 16,1 0-16,0 0 0,0 0 15,-21 0-15,20 0 0,1 21 0,-21 0 16,21 0-16,0 0 0,-22 22 16,22-22-16,0 21 0,0 1 0,0-22 15,21 21-15,0-21 0,0 22 16,0-22-16,0 0 0,0 0 0,0 0 16,0 0-16,21 1 0,0-22 0,0 0 15,21 0-15,-20 0 0,-1 0 16,21 0-16,-21 0 0,0-22 0,22 1 15,-22 0-15,0 0 0,0 0 16,0-22-16,1 22 0,-1-21 16,-21 0-16,0 20 0,0-20 0,21 0 15,-21 21-15,0-22 0,0 22 16,0 0-16,0 0 0,-21 21 16,0 0-16,-1 0 15,1 21-15,21 0 0,-21 0 0,21 22 16,-21-22-16,21 21 0,-21 0 15,21 1-15,0-22 0,0 21 0,0-21 16,0 22-16,0-22 0,21 0 0,0 0 16,0 0-16,0 1 0,1-22 15,20 0-15,-21 0 0,21 0 16,1 0-16,-22 0 0,21 0 0,1-22 16,-1 1-16,0 0 0,1-21 15,-22 21-15,21-22 0</inkml:trace>
  <inkml:trace contextRef="#ctx0" brushRef="#br2" timeOffset="-150716.89">4995 12975 0,'0'0'0,"0"-42"0,0 21 0,0 0 15,0-1-15,0 1 0,-21 21 0,0 0 16,0 21-16,21 1 0,-21-1 16,-1 21-16,1 0 0,21 1 15,-21-1-15,0 0 0,0 1 16,0 20-16,21-20 0,-22-1 0,1 0 15,21 22-15,-21-22 0,21 0 0,0 1 16,0-1-16,0-21 0,0 22 16,0-22-16,0 0 0,0 0 0,21-21 15,0 21-15,1-21 0,-1 0 16,0 0-16,0 0 0,0-21 0,0 21 16,22-21-16,-22 0 0,0 0 0</inkml:trace>
  <inkml:trace contextRef="#ctx0" brushRef="#br2" timeOffset="-150305.1">5207 13399 0,'-42'42'31,"20"-42"-31,22 21 0,-21 0 0,21 0 16,0 1-1,21-22-15,1 0 0,-1 0 16,0 0-16,0 0 0,0 0 15,0 0-15,1-22 0,-1 1 0,0 21 16,21-21-16,-21 0 0,1 0 16,-1 0-16,-21-1 0,21 1 15,-21 0-15,0 0 0,0 0 16,0 0-16,-21 21 16,0 0-16,-22 0 0,22 0 15,0 21-15,0 0 0,0 0 16,-1 0-16,1 22 0,0-22 0,0 21 15,0 0-15,21-20 0,-21 20 0,21-21 16,0 0-16,0 0 0,0 1 16,0-1-16,21 0 0,0 0 0,0-21 15,0 0-15,22 0 0,-22 0 16,21 0-16,-21 0 0,22 0 0,-22-21 16,21 0-16,-21 21 0,22-21 0,-22-1 15,0 1-15,0 0 16,0-21-16,-21 21 0,0-1 0,0-20 15,0 21-15</inkml:trace>
  <inkml:trace contextRef="#ctx0" brushRef="#br2" timeOffset="-150108.47">4953 13208 0,'0'0'0,"-64"0"0,22 0 0,0 0 0,21 0 15,-1 21-15,1-21 0,0 0 0,21 21 16,21-21-1,0 0-15,22 0 0,-1 0 16,0 0-16,1 0 16,-1 0-16,0 0 0,1 0 0,-1-21 15,0 0-15,1 21 0,-22 0 0,21-21 16,-21 21-16,1 0 0</inkml:trace>
  <inkml:trace contextRef="#ctx0" brushRef="#br2" timeOffset="-149200.99">7599 13187 0,'0'-21'15,"0"42"-15,0-63 0,0 20 0,0-20 0,0 21 16,0 0-16,0 0 0,-21-1 0,-1 1 16,1 42-1,0 1-15,21-1 16,0 0-16,-21 21 0,21 1 16,-21-1-16,21 0 0,-21 1 0,21-1 15,0 0-15,0 1 0,0-1 0,0-21 16,0 21-16,-22 1 0,22-22 15,0 21-15,0-21 0,0 1 0,0-1 16,22-42 15,-1-1-31,-21 1 16,21 0-16,0 0 0,0 0 16,0-22-16,1 22 0,-1-21 0,0 21 15,0-22-15,0 22 0,0 0 0,1 0 16,-1 0-16,-21 0 0,0-1 15,21 22-15,-21 22 16,0-1-16,0 0 16,0 0-16,21 0 0,-21 22 0,0-22 15,0 21-15,21-21 0,-21 22 0,21-1 16,1-21-16,-22 21 0,21-20 16,0-1-16,0 21 0,21-21 15,-20 0-15,20-21 0,-21 22 0,21-22 16,1 0-16,-1 0 0,0 0 15,1 0-15,-1-22 0,-21 1 0,22 0 16,-1 0-16,0 0 0,1-22 0,-1 22 16,0-21-16,-21 0 0,22-1 15,-22 1-15,0 0 0,0-1 0,-21 1 16,0-22-16,0 22 0,0-21 0,0 20 16,-21-20-16,-21-1 15,21 22-15,-1 0 0,-20-1 0,21 22 16,-21 0-16,-1 21 0,22 0 15,-21 0-15,-1 21 0,22 0 0,-21 0 16,21 22-16,-22-1 0,22 0 0,0 1 16,21-22-16,0 21 0,0 1 15,0-1-15,0-21 0,0 21 0,0-20 16,21-1-16,0 0 0,22 0 0,-22 0 16,21 0-16,-21-21 0,22 0 15,-1 0-15,0 0 0,1 0 0</inkml:trace>
  <inkml:trace contextRef="#ctx0" brushRef="#br2" timeOffset="-148836.64">8911 13399 0,'0'21'0,"21"-21"47,0 0-47,1 0 16,20 0-16,-21-21 15,0-1-15,0 22 0,1-21 0,20 21 16,-21-21-16,0 0 0,-21 0 16,0 0-16,21 21 0,-21-22 0,0 1 15,0 0-15,-21 21 16,0 0-16,-21 0 0,21 0 16,-22 21-16,1-21 0,21 21 0,-22 1 15,1-1-15,0 21 0,-1-21 0,22 0 16,-21 22-16,21-22 0,21 0 15,-21 21-15,21-20 0,0-1 0,0 21 16,0-21-16,21 0 0,0-21 0,0 22 16,0-22-16,22 0 0,-1 0 15,0 0-15,1 0 0,-1 0 0,0 0 16,22-22-16,-22 1 0,0 0 16,22 0-16,-22 0 0,22-22 0,-22 22 15</inkml:trace>
  <inkml:trace contextRef="#ctx0" brushRef="#br2" timeOffset="-148356.9">9673 12848 0,'-21'-21'0,"42"42"0,-63-63 0,42 21 15,-21 21-15,-1 0 0,1 0 0,21 21 16,-21 0-16,21 0 0,-21 22 0,21-1 16,-21 0-16,21 1 0,0-1 15,0 0-15,0 22 0,0-22 0,0 0 16,0 1-16,0-22 0,0 21 15,0 1-15,0-1 0,0 0 16,0-21-16,0 22 0,0-22 0,0 0 0,0 0 16,0 0-1,0-42 1,0 0 0,0 0-16,0 0 0,0 0 15,0-22-15,0 22 0,0 0 0,21 0 16,-21-22-16,21 22 0,0 0 0,0 0 15,22 0-15,-22 0 0,21-1 16,-21 22-16,22 0 0,-1 0 0,0 0 16,1 0-16,-1 0 0,0 22 15,1-1-15,-1 0 0,-21 0 16,22 0-16,-22 0 0,0 1 0,-21-1 0,0 0 16,0 0-16,-21 0 0,0 0 15,-1 1-15,-20-1 0,0 0 16,-1 0-16,1 0 0,-21 0 0,20 1 15,1-22-15,0 21 0,-1 0 0,1-21 16,21 0-16,-22 0 0,22 0 16,21-21-1,21 0-15,1-1 16,-1-20-16,21 21 0,0 0 0</inkml:trace>
  <inkml:trace contextRef="#ctx0" brushRef="#br2" timeOffset="-147652.77">10626 13166 0,'21'0'32,"0"0"-32,0 0 15,0 0-15,0 0 0,22 0 0,-22-21 16,21-1-16,-21 1 0,22 21 15,-22-21-15,21 0 0,-21 0 0,1 0 16,-22-1-16,0 1 0,0 0 16,0-21-16,0 21 15,-22-1-15,1 1 0,0 0 0,-21 21 0,-1-21 16,22 21-16,-21 0 0,0 0 16,-1 0-16,1 21 0,21 0 15,-22 0-15,22 1 0,0 20 0,0-21 16,0 21-16,21 1 0,0-22 15,0 21-15,0-21 0,0 1 0,0 20 16,0-21-16,21 0 0,0-21 0,0 21 16,0 1-16,22-22 0,-22 0 15,21 0-15,-21 0 0,22 0 0,-22 0 16,0 0-16,0 0 0,0 0 0,1 0 16,-44-22-1,-20 22 1,21 0-16,-21 0 0,-1 0 0,1 0 15,0 0-15,-1 0 0,1 22 16,0-1-16,20 0 0,-20 0 0,21 0 16,0 0-16,-22 1 0,43 20 15,-21 0-15,21-21 0,0 22 0,0-22 16,0 0-16,0 21 0,0-20 0,21-1 16,-21 0-16,22-21 0,20 21 15,-21-21-15,21 0 0,1 0 0,-1 0 16,0 0-16,1 0 0,20-21 0,-20 21 15,20-21-15,1 0 16,-1-22-16,-21 22 0,22 0 0,-1-21 0</inkml:trace>
  <inkml:trace contextRef="#ctx0" brushRef="#br2" timeOffset="-147376.93">11451 12764 0,'0'-64'0,"0"128"0,0-170 16,0 85-16,0-22 0,0 22 15,-21 0-15,21 0 0,-21 21 0,0 0 16,-1 0-16,1 21 0,21 21 16,-21-21-16,0 43 0,0-1 15,21 1-15,-21-1 0,-1 1 16,1-1-16,0 1 0,21-1 0,-21 1 0,0-1 16,0-20-16,-1 20 15,22-20-15,0-1 0,0 0 0,-21 1 16,21-22-16,0 0 0,0 0 0,0 0 15,0 0-15,21-21 16,1 0-16,-1 0 0,0 0 16,0-21-16,0 21 0,0-21 0,1 0 15,-1 0-15</inkml:trace>
  <inkml:trace contextRef="#ctx0" brushRef="#br2" timeOffset="-147012.14">11472 13377 0,'0'0'16,"0"22"-16,0-1 0,-21-21 0,21 21 16,0 0-1,21-21 1,0 0 0,1 0-16,-1 0 0,0-21 0,0 21 15,0-21-15,0 21 0,1-21 16,-22-1-16,21 22 0,-21-21 0,21 0 15,-21 0-15,0 0 0,0 0 16,0-1-16,-21 22 16,0 0-16,-1 0 0,1 0 15,0 0-15,0 0 0,0 22 0,0-1 16,-1 0-16,1 0 0,0 0 16,0 0-16,21 1 0,-21-1 0,21 0 15,0 0-15,0 0 0,0 0 0,0 1 16,0-1-16,0 0 0,21-21 15,0 0-15,0 21 0,0-21 0,22 0 16,-22 0-16,21 0 0,-21 0 16,22-21-16,-1 0 0,0 21 0</inkml:trace>
  <inkml:trace contextRef="#ctx0" brushRef="#br2" timeOffset="-146373.23">12150 13229 0,'0'0'16,"21"-21"-16,-21 0 0,-21 21 31,-1 21-31,1-21 0,21 21 0,-21 0 16,21 1-16,-21-1 0,21 0 15,0 0-15,-21 0 0,21 0 0,0 1 16,-21 20-16,21-21 0,0 0 0,0 0 16,0 1-16,0-1 15,-22 0-15,1-42 47,21 0-47,0-1 0,0 1 16,0 0-16,0 0 0,0 0 0,0 0 15,21-22-15,1 22 0,-1-21 16,0 21-16,0-1 0,0-20 0,0 21 16,1 0-16,20 0 0,-21 21 0,21 0 15,1 0-15,-22 0 0,21 0 16,-21 21-16,1 0 0,20 0 0,-21 0 15,0 0-15,0 1 0,-21-1 0,0 0 16,0 21-16,0-21 16,0 1-16,0-1 0,0 0 0,-21 0 15,21 0-15,-21 0 0,0-21 0,0 22 16,0-22 0,-1 0-16,22-22 15,0 1-15,0 0 16,22 0-16,-1 0 15,0 0-15,0-1 0,0 1 0,22 0 16,-22-21-16,21 21 0,-21-1 0,22 1 16,-1 0-16,-21 21 0,21 0 15,-20 0-15,-1 0 0,0 0 0,0 0 16,0 21-16,-21 0 0,0 1 16,0-1-16,0 0 0,0 21 15,0-21-15,0 1 0,0-1 0,0 0 16,-21 0-16,0 0 0,21 0 0,0 1 15,-21-22-15,21 21 0,-21 0 16,42-42 15,0 0-31,21-1 0</inkml:trace>
  <inkml:trace contextRef="#ctx0" brushRef="#br2" timeOffset="-145576.98">13123 13356 0,'21'0'31,"1"0"-15,-1 0-16,0-21 0,21 0 0,-21 21 16,1-21-16,-1 21 0,0-21 15,0 21-15,0-22 0,0 1 0,-21 0 16,0 0-16,0 0 0,-21 21 15,0 0 1,-21 0-16,21 0 0,-22 21 0,22 0 16,-21 0-16,21 0 0,-22 1 15,22-1-15,0 0 0,0 0 16,0 0-16,21 0 0,0 1 0,0-1 16,0 0-16,0 0 0,21 0 15,0-21-15,21 0 0,-21 0 16,22 0-16,-22 0 0,21 0 0,1 0 15,-22 0-15,21 0 0,0 0 16,1 0-16,-22-21 0,0 0 0,21 21 16,-20-21-16,-1 0 0,0-1 0,0 22 15,0-21-15,0-21 0,-21 21 16,0 0-16,0-1 0,22 1 0,-22 0 16,0 0-16,0 42 31,-22 0-16,22 0-15,0 1 0,0-1 16,0 0-16,-21 0 0,21 0 16,0 0-16,-21 1 0,21-1 0,0 0 15,0 0-15,0 0 0,-21-21 0,21 21 16,-21-21 0,0 0-1,21-21 1,0 0-16,0 0 0,21 0 15,0-22-15,0 22 16,0 0-16,0-21 0,22 21 16,-1-22-16,-21 22 0,22-21 0,-1 21 15,-21-1-15,21 1 0,1 0 0,-22 21 16,21 0-16,-21 0 0,1 0 16,-1 0-16,0 21 0,-21 0 0,21 1 15,-21-1-15,0 21 0,0-21 0,0 0 16,0 1-16,0 20 0,0-21 15,0 0-15,-21 0 0,21 1 16,0-1-16,-21 0 0,21 0 16,-21 0-1,42-21 1,0 0-16,0-21 16,0 0-16,0 21 0,1-21 15,-1 0-15,0-1 0,21 1 0</inkml:trace>
  <inkml:trace contextRef="#ctx0" brushRef="#br2" timeOffset="-145280.58">14647 12785 0,'21'-43'0,"-42"86"0,42-107 0,-21 22 15,0 21-15,0 0 16,0-1-16,0 1 0,-21 21 16,0 0-16,0 21 15,0 1-15,0-1 0,-1 21 16,22-21-16,-21 22 0,0-1 0,21 0 15,0 22-15,-21-22 0,0 0 0,21 1 16,-21-1-16,21 0 0,0 1 16,0-1-16,0-21 0,0 22 0,0-22 15,0 0-15,0 0 0,0 0 16,0 0-16,21 1 0,0-22 0,0 0 16,0 21-16,0-21 0,1 0 15,-1 0-15,0 0 0,0-21 16,0 21-16,0-22 0,1 1 15,-1 21-15,0-21 0,-21 0 0,0 0 16,21-22-16,-21 22 0,0 0 0</inkml:trace>
  <inkml:trace contextRef="#ctx0" brushRef="#br2" timeOffset="-145028.73">14372 12954 0,'0'0'0,"-21"0"0,0 0 0,21 21 31,21-21-31,0 0 0,0 0 0,0 0 16,22 0-16,-1 0 0,0 0 0,1 0 16,-1 0-16,0 0 15,1 0-15,-1 0 0,0-21 0,-20 21 16,20 0-16,-21 0 0,0-21 0,0 21 16,1 0-1</inkml:trace>
  <inkml:trace contextRef="#ctx0" brushRef="#br2" timeOffset="-136876.81">9334 16150 0,'0'0'16,"0"-21"-16,0 42 31,0 22-15,0-22-16,0 0 0,0 0 16,0 21-16,0-20 0,-21-1 15,21 21-15,0-21 0,-21 0 0,0 1 16,0-1-16,21 0 0,0 0 15,-21 0-15,21-42 47,0 0-47</inkml:trace>
  <inkml:trace contextRef="#ctx0" brushRef="#br2" timeOffset="-136524.02">9377 15812 0,'0'0'16,"0"-22"-16,-21 22 0,-1 0 16,1 0-16,0 0 0,21 22 0,-21-1 15,0 0-15,0 0 0,-1 0 16,1 0-16,21 1 0,0 20 0,0-21 16,0 0-16,0 0 0,0 1 0,0-1 15,21-21-15,-21 21 0,43-21 16,-22 0-16,0 0 0,0 0 0,22 0 15,-22 0-15,0-21 16,21 0-16,-21-1 0,1 1 0,-1 0 16,0-21-16,-21 21 0,0-1 0,0 1 15,0-21-15,0 21 0,-21 0 16,0-1-16,-1 22 0,1-21 0,0 21 16,0 0-16,0 0 0,0 0 15,-1 21-15,-20-21 0,42 22 0,-21-1 16,21 21-16,-21-21 0,21 22 0,0-22 15,0 21-15,0-21 0,0 22 16,21-22-16,0 0 0,0 0 0,0 0 16</inkml:trace>
  <inkml:trace contextRef="#ctx0" brushRef="#br2" timeOffset="-135892.36">9885 16066 0,'0'0'0,"0"21"15,0 0-15,0 0 0,-21 0 16,-1 0-16,22 22 0,0-22 0,-21 21 16,0-21-16,0 1 0,21 20 15,0-21-15,-21 0 0,0 0 0,21 1 16,-22-1-16,22 0 0,0 0 16,0-42 15,0 0-16,0 0-15,22-1 0,-1-20 0,0 21 16,0-21-16,0-1 0,0 1 16,22 0-16,-22-1 0,21 22 0,-21-21 15,1 21-15,20-1 0,-21 1 0,0 21 16,0 21-16,-21 1 16,0-1-16,22 21 0,-22-21 0,0 22 15,0-1-15,0 0 0,0-21 16,0 22-16,0-1 0,0-21 0,0 22 15,0-22-15,0 0 0,0 0 16,0 0-16,21-21 16,0 0-16,0 0 0,0 0 0,0 0 15,1 0-15,20 0 0,-21 0 16,0-21-16,22 21 0,-22-21 0,0 0 16,0-22-16,0 22 0,0 0 15,1-21-15,-1-1 0,0 1 0,0 0 16,-21-1-16,0-20 0,21 21 15,-21-1-15,0 1 0,0 0 0,0-1 16,0 22-16,0 0 0,0 0 0,-21 42 31,0 21-31,21-21 0,-21 22 16,21-1-16,0 22 16,0-22-16,0 0 0,0 1 0,0-1 15,0 0-15,0 1 0,0-1 16,0-21-16,21 0 0,0 22 0,0-22 15,0 0-15,1-21 0,-1 0 16,0 0-16,0 0 16,0 0-16,-21-21 0</inkml:trace>
  <inkml:trace contextRef="#ctx0" brushRef="#br2" timeOffset="-135716.47">10414 16193 0,'0'0'0,"-21"0"0,0 0 0,21-22 16,21 1 0,0 21-1,0 0-15,0 0 0,22-21 0,-22 21 16,21-21-16,22 21 0,-22-21 0,21 0 16,1 21-16,-1-22 0</inkml:trace>
  <inkml:trace contextRef="#ctx0" brushRef="#br2" timeOffset="-135124.77">12298 16214 0,'0'0'15,"-21"0"-15,21-21 32,0-1-32,0 1 0,0 0 0,0 0 15,0-21-15,0 20 0,-22-20 16,22 21-16,-21-21 0,0 20 16,0-20-16,0 21 0,0 0 0,-22 0 15,1-1-15,0 22 0,20 0 16,-20 0-16,0 0 0,-1 22 0,1-1 15,21 0-15,-21 21 0,20 1 16,-20-1-16,21 0 0,0 1 0,0-1 16,-1 0-16,22 1 0,-21-1 0,21 0 15,0-21-15,0 1 0,0-1 16,21 0-16,1 0 0,-1-21 0,21 0 16,-21 0-16,22 0 0,-1 0 15,0 0-15,1 0 0,-1 0 16,0-21-16,1 0 0,-1 0 0,0-1 15,-21 1-15,22 0 0,-22-21 16,0 21-16,0-22 0,0 22 0,-21-21 16,22 21-16,-22-22 0,0 22 15,0 0-15,0 0 0,-22 42 32,1 0-32,21 0 0,-21 0 0,21 22 15,0-22-15,0 21 0,0-21 0,0 22 16,0-22-16,0 21 0,21-21 15,0 1-15,1-1 0,-1 0 0,21-21 16,-21 21-16,22-21 0,-22 0 16,21 0-16,0 0 0,1 0 15,-1 0-15,0 0 0,22-21 0</inkml:trace>
  <inkml:trace contextRef="#ctx0" brushRef="#br2" timeOffset="-134896.9">13356 15917 0,'-21'22'15,"42"-44"-15,-42 65 16,42-43 0,21 0-1,-20 0-15,-1 0 0,21 0 0,-21 0 16,0-21-16,1 21 0,20 0 15,-21 0-15,0 0 0,-42 0 32</inkml:trace>
  <inkml:trace contextRef="#ctx0" brushRef="#br2" timeOffset="-134756.89">13293 16129 0,'0'0'0,"0"21"0,0 0 0,0 1 16,21-22-1,-21 21-15,21-21 0,0 0 16,0 0-16,0 0 0,22 0 0,-22 0 16,21-21-16,-21-1 0,22 22 15,-1-21-15</inkml:trace>
  <inkml:trace contextRef="#ctx0" brushRef="#br2" timeOffset="-134500.43">14330 15642 0,'0'0'0,"0"-21"0,0 0 0,0 42 31,0 0-15,0 0-16,0 1 0,0 20 0,0 0 15,-21-21-15,-1 22 0,1-1 0,21 0 16,-21 1-16,0-1 0,0 0 15,0-20-15,21 20 0,0-21 0,-22 0 16,22 0-16,0 1 0,22-22 31,-1 0-31,0 0 0</inkml:trace>
  <inkml:trace contextRef="#ctx0" brushRef="#br2" timeOffset="-134120.64">14880 15706 0,'0'0'0,"-42"21"31,21 0-31,-1 0 0,1 0 0,0 22 16,0-22-16,0 21 0,0 1 16,-1-22-16,22 21 0,-21 0 0,21-20 15,0-1-15,0 21 0,0-21 16,0 0-16,21 1 0,1-22 15,-1 21-15,21-21 0,-21 0 0,22 0 16,-1 0-16,0 0 0,1 0 0,20-21 16,-21 21-16,1-22 0,-1 1 15,0 0-15,-20 0 0,20-21 0,-21-1 16,-21 22-16,0-21 0,0-1 16,0 1-16,0 0 0,0-1 0,-21 1 15,0 21-15,0-21 0,-1 20 0,-20 1 16,21 21-16,0 0 0,-22 0 15,22 0-15,0 0 0,0 0 0,0 0 16,0 21-16,21 1 16,0-1-16,0 0 15,21-21-15,0 0 16</inkml:trace>
  <inkml:trace contextRef="#ctx0" brushRef="#br2" timeOffset="-133912.77">15854 15685 0,'-21'21'47,"-1"-21"-31,22 21-16,0 0 15</inkml:trace>
  <inkml:trace contextRef="#ctx0" brushRef="#br2" timeOffset="-133732.86">15875 15960 0,'0'21'15,"0"-42"-15,0 84 0,0-42 0,0 1 0,0-1 16,0 21-16,0-21 0,0 0 15,0 1-15,0 20 0,-21-21 16,21 0-16,-21 22 0,-1-22 0,1 21 16,0-21-16,-21 0 0,21 22 0,-22-22 15,-20 0-15,-1 21 0,1-20 16,-1-1-16,-20 0 0,-1 21 0</inkml:trace>
  <inkml:trace contextRef="#ctx0" brushRef="#br2" timeOffset="-133137.08">11388 17039 0,'0'0'0,"-22"0"0,1 21 16,0-21-1,42 0 1,0 0-16,1 0 16,-1 0-16,21 0 0,0 0 0,1 0 15,-1-21-15,22 21 0,-1-21 16,1 21-16,-22 0 0,43 0 0,-22-21 16,1 21-16,-1 0 0,-21 0 15,22-21-15,-22 21 0,1 0 0,-22 0 16,0 0-16,0 0 0,0 0 15,-42-21 1,0 21-16,0 0 16,-22 0-16,1 0 0,0 0 15</inkml:trace>
  <inkml:trace contextRef="#ctx0" brushRef="#br2" timeOffset="-132684.34">11197 17145 0,'0'0'0,"-21"0"0,21 21 15,0 0-15,21-21 32,0 0-32,0 0 0,22 0 15,-1 0-15,0 0 0,22 0 16,-22 0-16,22 0 0,-1 0 0,1 0 16,20 0-16,-20 0 0,21 0 15,-22-21-15,1 21 0,-1 0 0,1 0 16,-22 0-16,0 0 0,1-21 15,-22 21-15,0 0 0,0 0 0,-42 0 63,0 0-63,0 0 141,-1 0-141,1 0 0,0 0 15,0-21-15,0 21 16,21-21-16,0 0 0</inkml:trace>
  <inkml:trace contextRef="#ctx0" brushRef="#br2" timeOffset="-128580.61">17378 12531 0,'0'0'0,"0"-21"0,0-1 16,0 1-16,0 0 16,0 0-1,0 0-15,0 0 0,0-1 16,21 1-16,0 0 16,-21 0-16,0 0 15,21 21-15,-21 21 31,0 21-15,0-21-16,0 22 0,-21-1 0,0 0 16,21 1-16,-21-1 0,0 22 15,21-22-15,-22 21 0,22 1 0,-21-22 16,21 22-16,-21-22 0,21 0 16,-21 1-16,21-1 0,0-21 0,0 22 15,0-22-15,0 0 0,0 0 0,21 0 16,0-21-16,0 0 15,1 0-15,-1 0 0,21 0 0,-21 0 16,22 0-16,-22 0 0,21-21 0,0 0 16,-20 0-16,20 0 0,0-1 15,1-20-15,-22 21 0,21-21 0,-21-1 16,0 1-16,1 0 0,-1-22 16,0 22-16,0-1 0,0 1 0,-21 0 15,21-1-15,-21 1 0,0 0 0,0-1 16,0 22-16,0-21 0,0 21 15,0 0-15,0-1 0,0 44 47,0-1-47,0 0 16,0 0-16,0 0 0,0 0 16,0 1-16,22-1 0,-1 0 0,-21 0 15,21 0-15,0 0 0</inkml:trace>
  <inkml:trace contextRef="#ctx0" brushRef="#br2" timeOffset="-128164.46">18330 12764 0,'21'0'0,"-42"0"0,64 0 0,-22-22 32,0 22-32,-21-21 0,21 0 0,0 0 15,0 0-15,-21 0 16,22 21-16,-22-22 15,-22 22 1,1 0-16,0 0 0,0 0 0,0 22 16,-22-1-16,22 0 0,0 0 15,0 0-15,0 0 0,0 1 0,-1-1 16,22 0-16,0 0 0,0 0 16,0 0-16,0 1 0,0-1 0,22 0 15,-1 0-15,0 0 0,0 0 16,0 1-16,0-22 15,1 21-15,-22 0 0,0 0 16,-22-21 0,1 21-16,0-21 0,-21 0 15,-1 0-15,22 0 0,-21 0 0,0 0 16,-1 0-16,22 0 0,0 0 16,0-21-16,0 21 0,21-21 15,0 0-15,0 0 16,21 21-16,0-22 0,21 22 15,-21-21-15,22 21 0,-1-21 0,-21 21 16</inkml:trace>
  <inkml:trace contextRef="#ctx0" brushRef="#br2" timeOffset="-127836.61">18648 12891 0,'42'-22'16,"-42"1"-16,21 21 0,-21-21 0,21 0 0,1 21 15,-22-21-15,0 0 0,0-1 16,21 22-16,-21-21 0,0 0 0,21 21 16,-21-21-16,-21 21 31,0 0-31,-1 0 0,1 21 16,0 0-16,0 0 0,0 22 15,0-22-15,-1 0 0,1 21 0,21-20 16,0-1-16,0 0 0,0 0 0,0 0 15,0 0-15,0 1 0,0-1 16,21-21-16,-21 21 0,22-21 0,-1 0 16,21 0-16,-21 0 0,0 0 0,22 0 15,-1 0-15,-21 0 0,0 0 16,22 0-16,-22 0 0,0-21 0,0 0 16,0-1-16,-21 1 0</inkml:trace>
  <inkml:trace contextRef="#ctx0" brushRef="#br2" timeOffset="-127532.78">18986 12912 0,'0'-85'31,"0"64"-31,0 0 0,0 148 0,0-275 0,22 126 16,-1 1-16,-21 0 0,21 0 0,0 21 16,0-21-16,22 21 0,-22 0 0,0 0 15,21 0-15,-21 0 0,22 0 16,-22 0-16,21 21 0,-21 0 0,1 21 16,-1-20-16,0-1 0,0 21 15,-21-21-15,0 22 0,0-22 0,0 0 16,0 0-16,-21 0 0,0 0 0,0 1 15,-1-1-15,1-21 0,0 0 16,0 0-16,0 0 0,0 0 16,-1-21-1,22-1-15,0 1 16,0 0-16,0-21 0,0 21 0,22-1 16,-1-20-16,0 21 0,0-21 0,0 20 15,0 1-15,1 0 0,-1 0 16,21 0-16,-21 21 0,0-21 0,22 21 15,-22 0-15,0-22 0,21 22 0,-20 0 16,-1 0-16</inkml:trace>
  <inkml:trace contextRef="#ctx0" brushRef="#br2" timeOffset="-127073.56">19897 12615 0,'0'22'16,"-22"-1"-16,22 0 0,-21 0 15,21 0-15,0 0 0,-21 1 0,21-1 16,0 0-16,-21 0 0,21 0 16,0 0-16,0 1 0,0-1 0,0 0 15,0 0-15,0 0 0,0 0 16,0-42 31,-21 21-47,21-21 0,0 0 15,0 0-15,0 0 0,0-22 16,0 22-16,0 0 0,21-21 0,-21 20 16,21 1-16,0-21 0,0 21 15,22 0-15,-22 21 0,0-22 0,21 1 16,1 21-16,-22 0 0,21 0 0,1 0 16,-1 0-16,-21 21 0,21 1 15,1-1-15,-22 0 0,0 0 0,0 21 16,0-20-16,-21-1 0,0 21 15,0-21-15,0 0 0,0 1 0,-21 20 16,0-21-16,0 0 0,0-21 16,0 21-16,-1 1 0,1-22 15,-21 0-15,21 0 0,0 0 16,42-22 15,0 1-31,0 0 0,0 0 0,22 0 16</inkml:trace>
  <inkml:trace contextRef="#ctx0" brushRef="#br2" timeOffset="-125992.89">20976 12679 0,'0'-42'16,"-21"20"-16,0 22 15,0-21-15,-22 21 0,22 0 16,0 0-16,0 0 0,-22 0 0,22 0 15,0 0-15,0 0 0,-21 21 0,20 1 16,1-1-16,0 21 0,-21-21 16,21 22-16,-1-22 0,22 0 0,0 21 15,-21-21-15,21 1 0,0-1 0,0 0 16,0 0-16,21 0 0,1-21 16,-1 0-16,0 21 0,0-21 0,21 0 15,-20 0-15,20 0 0,-21-21 16,21 21-16,-20-21 0,20 0 0,-21 0 15,21 0-15,-20-1 0,-1 1 16,0 0-16,0-21 0,0 21 16,-21-22-16,0 22 0,0 0 0,0-21 15,0 20-15,0 1 0,0 42 32,-21 1-32,0-22 0,21 42 15,0-21-15,-21 0 0,21 0 0,-21 22 16,21-22-16,0 0 0,0 0 15,0 0-15,0 1 0,0-1 0,0 0 16,21 0-16,0-21 0,-21 21 16,21-21-16,21 0 0,-20 0 0,-1 0 15,0 0-15,0 0 0,21 0 16,-20-21-16,-1 0 0,0 21 16,21-21-16,-42-22 0,21 22 0,1 0 15,-1-21-15,0 21 0,0-22 0,-21 22 16,0 0-16,21 0 0,-21 0 15,0-1-15,0 1 0,0 42 32,-21 1-32,21-1 0,-21 21 15,21-21-15,0 0 0,-21 22 16,21-22-16,0 0 0,-21 0 0,21 22 16,0-22-16,0 0 0,0 0 15,0 0 1,0-42-1,0 0 1,0 0-16,0 0 0,0-1 16,0 1-16,21 0 0,0 0 15,-21-21-15,21 20 0,0 1 0,0-21 16,1 21-16,-1 0 0,21-1 0,-21 22 16,0-21-16,1 21 15,-1 0-15,0 0 0,0 0 0,0 0 16,0 0-16,-21 21 0,0 1 0,22-1 15,-22 0-15,21 0 0,-21 21 16,0-20-16,0-1 0,0 21 0,0-21 16,0 0-16,0 1 0,0-1 15,0 0-15,-21 0 0,21 0 0,0 0 16,-22-21-16,1 0 31,21-21-31,0 0 16,0 0-16,0 0 0,21 0 15,1-1-15,-1-20 0,0 21 0,0 0 16,0-22-16,22 1 0,-1 21 16,-21 0-16,21-22 0,1 22 15,-1 21-15,-21-21 0,22 21 0,-22 0 16,0 0-16,0 0 0,0 21 0,-21 0 16,0 22-16,0-22 15,0 0-15,0 21 0,0-20 0,0-1 16,-21 0-16,0 0 0,21 0 0,0 0 15,-21 1-15,21-1 0,-21-21 16,21 21-16,21-21 31,0-21-31,-21 0 0,21 21 16</inkml:trace>
  <inkml:trace contextRef="#ctx0" brushRef="#br2" timeOffset="-125668.02">22288 12679 0,'0'0'16,"22"0"0,-1 0-16,-21-21 15,21 21-15,0 0 16,0 0-16,-21-21 0,21 21 0,1-22 16,-1 1-16,-21 0 15,0 0-15,0 0 16,-21 21-1,-22 0-15,22 0 16,0 21-16,0-21 0,0 21 16,-1 0-16,22 0 0,-21 1 0,0 20 15,21-21-15,0 0 0,0 22 0,0-22 16,0 0-16,0 0 0,0 0 16,0 0-16,0 1 0,0-1 0,21-21 15,0 21-15,1-21 0,20 0 16,-21 0-16,21 0 0,-20 0 0,20 0 15,0 0-15,1-21 0,-1 0 16</inkml:trace>
  <inkml:trace contextRef="#ctx0" brushRef="#br2" timeOffset="-125408.16">23114 12129 0,'0'0'0,"-127"211"32,106-168-32,21-1 0,-21 0 0,-1 1 0,1-1 15,0 0-15,0 1 16,21-22-16,0 21 0,-21 0 0,21-20 16,0 20-16,0-21 0,0 0 15,0 0-15,0 1 0,21-1 0,0-21 16,0 0-16,0 0 0,1 0 15,-1 0-15,21 0 0,-21-21 16,0-1-16,1 22 0</inkml:trace>
  <inkml:trace contextRef="#ctx0" brushRef="#br2" timeOffset="-125228.27">22754 12573 0,'0'0'0,"-42"0"0,21 0 15,42 0 1,0 0-16,0 0 0,21 0 16,1 0-16,-1 0 0,0 0 15,1 0-15,-1 0 0,0 0 0,1 0 16,-1 0-16,-21-21 0,22 0 16</inkml:trace>
  <inkml:trace contextRef="#ctx0" brushRef="#br2" timeOffset="-124724.83">23537 12192 0,'0'0'0,"0"-21"16,-21 21-1,0 21 1,21 0-16,0 0 0,-21 1 0,21 20 16,-21-21-16,21 0 0,-22 22 15,22-22-15,0 21 0,0 0 0,0-20 16,-21 20-16,21-21 0,0 21 0,-21-20 15,21-1-15,0 21 0,0-21 16,0 0-16,0 1 0,0-1 0,0 0 16,0 0-16,-21-21 15,21-21 17,0 0-32,0 0 15,0-1-15,0 1 0,0 0 0,0 0 16,21-21-16,-21 20 0,21 1 0,0-21 15,1 21-15,20 0 0,-21-1 16,0 1-16,22 0 0,-1 21 0,-21 0 16,21 0-16,1 0 0,-22 0 0,21 0 15,-21 0-15,22 0 0,-22 21 16,0 0-16,0 1 0,0-1 0,1 0 16,-22 0-16,0 0 0,0 0 15,0 1-15,-22-1 0,1 0 0,-21 0 16,21 0-16,-22-21 0,1 21 0,0 1 15,-1-22-15,1 0 16,0 21-16,-1-21 0,1 0 0,0 0 16,21 0-16,-1 0 0,1 0 0,21-21 31,21-1-15,22 22-16</inkml:trace>
  <inkml:trace contextRef="#ctx0" brushRef="#br2" timeOffset="-124456.68">24426 12488 0,'0'-21'47,"-21"21"16,21 21-63,0 1 15,-21-22-15,0 21 0</inkml:trace>
  <inkml:trace contextRef="#ctx0" brushRef="#br2" timeOffset="-124032.47">24342 12891 0,'0'0'0,"0"21"62,0 0-46,0 0-1,-22-21-15,22 21 16,-21-21 0,21-21-1,0 0 1,0 0-1,21 21 1,1 0-16,-1 0 16,0 21-1,-21 0-15,0 0 0,0 0 16,0 1-16,0-1 0,0 0 0,-21 21 16,0-21-16,-22 1 0,22-1 0,-21 0 15,-1 21-15,1-42 0,-21 21 16,20 1-16,-20-22 0,-1 0 0,22 0 15,-22 0-15,22 0 0,0 0 0,21 0 16,-22 0-16</inkml:trace>
  <inkml:trace contextRef="#ctx0" brushRef="#br2" timeOffset="-123364.7">24363 12467 0,'0'0'0,"-21"0"0,-1 21 0,1-21 15,21 22-15,0-1 0,-21-21 16,21 21-16,-21-21 15,21 21-15,0 0 0,21-21 32,0 0-17,0 0-15,1 0 16,-22-21-16,0 0 16,0 0-16,0 0 15,-22 21 16,1 21-15,21 0-16,0 0 16,21-21 15,1 0-31,-1 0 0,0 0 16,0 0-1,-21-21-15,0 0 16,0 0-16,0-1 15,-21 22 1,0 0 0,0 22-16,21-1 15,-22-21-15,22 21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44:05.4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1969 0,'0'21'31,"0"0"-31,22 0 31,-1-21-31,0 0 16,0 0-16,0 0 15,0 0-15,1 0 0,-1 0 0,0-21 16,21 0-16,-21 0 0,22 21 16,-1-22-16,0 1 0,1 0 0,-22 0 15,21-21-15,1 20 0,-1 1 16,-21-21-16,21 21 0,-20-22 0,-1 22 15,0 0-15,0-21 0,-21 21 16,0-22-16,0 22 0,0 0 16,0 0-16,0 0 0,0-1 15,0 1-15,0 0 0,0 0 0,-21 21 16,0-21-16,0 21 16,-1 0-16,1 21 15,0 0-15,0 0 0,21 0 16,-21 22-16,0-1 0,-1 22 15,22-22-15,0 21 0,-21 1 0,0-1 16,21 1-16,-21-1 0,21 22 16,0-21-16,-21-1 0,0 1 0,-1 20 15,22-20-15,0 20 0,-21 1 16,0-21-16,0 20 0,21 1 0,-21-22 16,0 22-16,-1 0 15,22 21-15,-21-22 0,21 1 0,0 0 16,-21 20-16,0-41 0,21 21 0,-21-1 15,21-20-15,0 20 0,0-20 16,0-1-16,0 1 0,0-1 0,0 1 16,0-22-16,0 1 0,0-1 15,21-21-15,-21 21 0,21-20 0,0-22 16,-21 21-16,21-21 0,1 0 16,-1 0-16,0-21 0,0-1 0,21 1 15,-20-21-15,20 21 0,0-43 0,1 22 16,-1-22-16,0 1 0,1 21 15,-1-22-15,0-21 0,1 22 16,-22-1-16,21-20 0,-21-1 16,0 0-16,1 22 0,-22-22 0,0 1 15,0 20-15,-22 1 0,1-1 16,0 1-16,-21-1 0,21 1 0,-22-1 16,1 22-16,0-22 0,-1 22 15,1 21-15,0-22 0,-1 22 0,1-21 16,21 42-16,-22-21 0,22 0 15,0 21-15,0 0 0,0 0 0,0 0 16,-1 0-16,22 21 16,0 0-16,22-21 31,-1 0-31,0 0 0,0 0 16,0 0-16,0-21 0,22 0 15,-22 21-15,21-22 0,-21 1 0,22 0 16,-1-21-16,-21 21 0,0-1 15,22 1-15,-22 0 0,-21 0 0,21 0 16,-21 0-16,21-1 0,-21 1 16,0 0-16,0 42 62,0 0-62,0 1 0,0-1 16,-21 0-16,21 0 0,-21 0 15,21 0-15,0 1 0,0-1 16,0 0-16,0 0 16,0-42 15,0 0-15,0 0-16,0-1 15,0 1-15</inkml:trace>
  <inkml:trace contextRef="#ctx0" brushRef="#br0" timeOffset="183.89">2667 1990 0,'-21'0'0,"0"0"16,-1 0-1,44 0 32,-1 21-47,0-21 16</inkml:trace>
  <inkml:trace contextRef="#ctx0" brushRef="#br0" timeOffset="675.82">2921 2138 0,'0'0'0,"-21"63"16,0-41-1,21-1-15,0 0 0,0 0 0,0 0 16,0 0-16,0 1 16,0-1-16,0 0 0,0 0 15,0 0-15,0 0 31,0-42 1,0 0-32,0 0 15,0 0-15,0 0 0,0-1 16,0 1-16,21 0 0,0-21 0,0 21 16,0-1-16,22 1 0,-22-21 15,21 21-15,-21 0 0,22 21 0,-1-22 16,0 22-16,-21 0 0,22 0 15,-1 0-15,-21 0 0,22 22 0,-22-1 16,0-21-16,0 42 0,0-21 16,-21 0-16,0 1 0,0 20 15,0-21-15,0 0 0,-21 22 0,0-22 16,0 0-16,0 0 0,-1 0 16,1 0-16,21 1 0,-21-22 0,21 21 15,-21-21-15,42 0 31,0-21-31,0-1 0,1 1 16,-1 21-16,21-21 0</inkml:trace>
  <inkml:trace contextRef="#ctx0" brushRef="#br0" timeOffset="1271.48">4085 2117 0,'0'0'15,"0"-21"-15,0-1 0,0 1 16,0 0-16,0 0 16,-21 21-16,0-21 0,0 21 15,-1-21-15,1 21 0,0 0 16,0 0-16,0 0 0,0 0 0,-22 0 16,22 21-16,-21 0 0,21 0 15,-22 0-15,22 22 0,-21-22 0,21 21 16,-1-21-16,1 0 15,0 22-15,21-22 0,0 21 0,0-21 16,0 1-16,0-1 0,0 0 16,0 0-16,21 0 0,0-21 0,1 0 15,20 0-15,-21 21 0,0-21 16,0 0-16,1 0 0,20-21 0,0 0 16,-21 21-16,22-21 0,-1 0 0,-21 0 15,0-22-15,22 22 0,-22 0 16,0-21-16,0-1 0,0 22 15,1-21-15,-1-1 0,0-20 0,0 21 16,0-1-16,0-20 0,1 20 0,-1-20 16,0 21-16,-21-1 15,0 1-15,0 0 0,0-1 0,0 1 16,0 21-16,0 0 0,-21 21 31,0 21-31,-1 0 0,22 21 16,0 1-16,-21-1 0,0 21 0,21-20 15,-21 20-15,21 1 0,0-22 0,-21 22 16,0-22-16,-1 21 0,22-20 16,0-1-16,0 0 0,-21 1 0,21-22 15,0 21-15,0-21 16,0 1-16,0-1 0,21 0 0,-21 0 16,22-21-16,-1 0 0,0 21 15,0-21-15,0 0 0,0 0 0,1 0 16,-1-21-16,0 21 0,21-21 0</inkml:trace>
  <inkml:trace contextRef="#ctx0" brushRef="#br0" timeOffset="2035.42">5101 1884 0,'0'0'0,"-21"0"0,0 0 16,0 0-16,-1 0 15,1 0 1,21 21-16,21-21 31,1 0-31,20-21 0,-21 0 0,0 21 16,22-21-16,-22-1 0,21 1 16,0 0-16,1 0 0,-1 0 0,-21 0 15,22-1-15,-22-20 0,0 21 16,0 0-16,-21 0 0,0-1 0,0 1 15,0 0-15,-21 0 0,0 21 16,-22-21-16,22 21 0,-21 0 0,0 0 16,-1 0-16,1 0 0,-22 0 0,22 21 15,0 0-15,-22 0 0,22 0 16,0 22-16,-1-1 0,1 0 0,21-20 16,0 20-16,21 0 15,0 1-15,0-22 0,0 0 0,0 21 16,21-21-16,0 1 0,21-22 15,-21 21-15,22-21 0,-1 0 0,0 0 16,1 0-16,-1 0 0,0 0 0,-20 0 16,20 0-16,-21-21 0,0 21 15,0 0-15,-21-22 0,0 1 16,-21 21-16,0 0 16,0 0-16,0 0 0,-22 0 0,1 0 15,0 0-15,-1 0 0,1 21 16,0 1-16,-1-1 0,22 0 15,-21 0-15,21 21 0,0-20 0,-22 20 16,22-21-16,21 21 0,0-20 16,-21-1-16,21 21 0,0-21 0,0 0 15,0 22-15,0-22 0,21 0 16,0-21-16,0 21 0,1 0 0,-1-21 16,0 0-16,21 0 0,-21 0 15,1 0-15,20 0 0,0-21 0,-21 21 16,22-21-16,-1 0 0,0 0 0,1 0 15,-1-22-15</inkml:trace>
  <inkml:trace contextRef="#ctx0" brushRef="#br0" timeOffset="2347.23">5948 1207 0,'0'0'16,"-106"148"0,85-106-16,0 22 15,-1-1-15,1 1 0,0 20 16,0-20-16,0-1 0,0 22 16,21-22-16,-22 1 0,1-22 0,0 22 15,0-22-15,0 0 0,21 1 0,-21-1 16,21-21-16,0 0 0,0 22 15,0-22-15,0 0 0,0-42 32,21 21-17,0-21-15,0 0 0,-21-1 16,21 1-16,0 0 0</inkml:trace>
  <inkml:trace contextRef="#ctx0" brushRef="#br0" timeOffset="2732.01">5821 2117 0,'0'0'0,"-21"0"15,21 21-15,0 0 16,21-21 0,0 0-1,0 0-15,0 0 0,0 0 0,1-21 16,-1 0-16,0 21 0,0-21 15,0-1-15,0 22 0,1-21 0,-22 0 16,21 0-16,-21 0 0,0 0 16,0-1-16,0 1 15,-21 21 1,-1 0-16,1 0 0,0 21 16,0 1-16,0-1 0,0 0 0,-1 0 15,1 0-15,0 0 0,0 22 0,21-22 16,0 0-16,0 0 0,0 0 15,0 1-15,0-1 16,21-21-16,0 0 16,0 0-16,22 0 0,-22 0 0,21 0 15,1 0-15,-22-21 0,21 21 16,0-22-16,-20 1 0,20 21 16,0-21-16</inkml:trace>
  <inkml:trace contextRef="#ctx0" brushRef="#br0" timeOffset="3387.68">6477 1884 0,'0'0'0,"-64"0"31,64 21-31,0 0 0,-21 0 0,21 1 16,-21-1-16,21 0 0,0 0 0,0 21 16,-21-20-16,21-1 0,0 0 0,-21 0 15,21 0-15,0 0 16,0 1-16,0-1 0,0 0 15,0-42 32,0 0-47,0-1 16,0 1-16,0 0 0,0 0 16,0 0-16,0-22 0,21 22 0,0 0 15,0-21-15,0 21 0,-21-1 16,22-20-16,20 21 0,-21 0 15,0 0-15,0-1 0,1 22 0,20 0 16,-21 0-16,0 0 0,22 22 16,-22-1-16,0 21 0,0-21 0,0 22 15,-21-22-15,21 21 0,-21-21 16,0 22-16,0-22 0,0 0 0,0 0 16,0 0-16,0 0 0,0 1 15,-21-22-15,21 21 0,-21-21 16,0 0-16,0 0 0,0 0 15,21-21 1,0-1-16,0 1 0,21 0 16,0-21-16,0 21 15,0-1-15,22-20 0,-22 21 0,0-21 16,21 20-16,1 1 0,-22 0 16,21 0-16,0 0 0,-20 21 15,20 0-15,-21 0 0,0 21 0,0 0 16,1 0-16,-1 0 0,-21 1 15,0-1-15,0 21 0,21-21 0,-21 0 16,0 1-16,0-1 0,0 0 0,0 0 16,0 0-16,-21 0 0,21 1 15,-21-1-15,-1-21 16,22 21-16,0-42 31,22 0-31</inkml:trace>
  <inkml:trace contextRef="#ctx0" brushRef="#br0" timeOffset="3775.46">7345 2032 0,'0'21'16,"21"-21"-1,0 0-15,0 0 16,0 0-1,1 0-15,-1-21 0,0 21 16,0-21-16,0 21 0,0-21 0,1 0 16,-22-1-16,21 1 15,-21 0-15,0 0 0,0 0 16,-21 0-16,-1 21 0,1 0 0,0 0 16,0 0-16,0 0 0,0 21 15,-1 0-15,-20 0 0,21 0 0,0 0 16,0 1-16,21 20 0,0-21 15,-22 0-15,22 22 0,0-22 0,0 0 16,0 0-16,0 0 0,0 0 0,22 1 16,-1-22-1,0 0-15,0 0 0,21 0 0,-20 0 16,20 0-16,-21 0 0,21 0 0,1 0 16,20 0-16,-20-22 0,-1 1 15,0 0-15,-21 0 0,22 21 0,-22-42 16,21 20-16,-21 1 0,1 0 15</inkml:trace>
  <inkml:trace contextRef="#ctx0" brushRef="#br0" timeOffset="4204.22">8001 1863 0,'0'-21'0,"0"42"0,-21-21 47,21 21-47,0 0 0,-21 0 16,21 0-16,-22 1 0,22 20 15,-21-21-15,21 0 0,0 0 0,0 1 16,-21-1-16,21 0 0,-21 0 15,21 0-15,0 0 0,-21-21 16,21 22-16,-21-22 16,21-22 15,0 1-31,0 0 16,0 0-16,0 0 0,0 0 0,0-1 15,21 1-15,0-21 0,0 0 0,0-1 16,22 22-16,-1-21 0,0-1 15,1 22-15,-1 0 0,0 0 16,1 0-16,-1 21 0,0 0 16,1 0-16,-22 21 0,21 0 0,-21 0 15,0 22-15,1-22 0,-22 21 0,0-21 16,0 22-16,0-1 0,0-21 16,-22 21-16,1-20 0,0-1 0,21 21 15,-21-21-15,0 0 0,0-21 16,21 22-16,0-1 0,-22-21 15,44 0 17,-1-21-32,0-1 0,0 22 0,21-21 15,-20 0-15</inkml:trace>
  <inkml:trace contextRef="#ctx0" brushRef="#br0" timeOffset="4504.04">8996 1397 0,'0'0'0,"0"-21"0,-64 0 31,43 21-31,0 0 0,0 0 16,21 42-16,-21-21 0,21 0 0,-22 22 16,1-1-16,0 0 0,0 22 15,21-22-15,-21 22 0,-22-22 16,22 22-16,0-22 0,0 0 15,0 1-15,0-1 0,21 0 0,-22 1 16,22-22-16,-21 0 0,21 0 0,0 0 16,0 0-16,0 1 0,0-1 15,21-21-15,1 0 16,-1 0-16,0 0 0,0 0 16,21-21-16,-20 21 0,-1-22 15,21 1-15,-21 0 0</inkml:trace>
  <inkml:trace contextRef="#ctx0" brushRef="#br0" timeOffset="4707.92">8551 1884 0,'0'0'0,"-21"0"0,0 0 0,0 21 16,0-21-16,-1 0 0,22 21 15,22-21 1,-1 0-1,0 0-15,21 0 0,-21-21 0,22 21 16,-1-21-16,0 21 0,1-21 16,-1 21-16,0-21 0,1-1 0,-22 22 15,21-21-15,1 0 0</inkml:trace>
  <inkml:trace contextRef="#ctx0" brushRef="#br0" timeOffset="5063.85">9885 1524 0,'0'0'0,"-21"-21"0,21 0 15,-22 21-15,22-21 0,-21 21 16,0 0-1,0 0-15,0 0 0,0 21 16,-1 0-16,1 21 16,0 1-16,0-1 0,0 0 0,0 1 15,-1-1-15,1 21 0,0-20 0,0-1 16,0 0-16,0 1 0,-1-1 16,22-21-16,0 0 0,0 22 0,0-22 15,0 0-15,0 0 0,0 0 16,22-21-16,-1 0 0,0 0 15,0 0-15,21 0 0,-20 0 0,20 0 16,0 0-16,-21-21 0,22 21 16,-1-21-16</inkml:trace>
  <inkml:trace contextRef="#ctx0" brushRef="#br0" timeOffset="5359.95">10393 1439 0,'0'0'0,"21"-21"0,0 21 0,0 0 16,0 0-16,1 0 15,-1 0-15,0 21 16,0 1-16,0-1 0,22 21 0,-22-21 16,0 22-16,0-1 0,0 21 15,-21-20-15,0-1 0,0 0 0,0 22 16,0-22-16,0 1 0,0-1 0,-21 0 15,-21-21-15,21 22 0,-1-22 16,-20 21-16,21-21 0,-21 1 0,20-1 16,-20-21-16,0 21 0,21 0 0,-1-21 15,1 0-15,0 0 0,0 0 16,21-21 0</inkml:trace>
  <inkml:trace contextRef="#ctx0" brushRef="#br0" timeOffset="6743.66">18119 2201 0,'0'0'15,"21"0"-15,0-21 0,0 0 0,-21 0 0,0 0 16,21 0-16,-21-1 0,21 1 16,-21 0-16,0 0 0,0 0 0,0-22 15,0 22-15,0 0 0,0 0 16,0 0-16,-21 0 0,0 21 0,0-22 15,0 22-15,0 0 16,-22 0-16,22 0 0,0 22 0,-21-1 16,20 0-16,1 0 0,-21 0 15,21 22-15,-22-1 0,22-21 16,0 21-16,0 1 0,0-22 0,0 21 16,21-21-16,0 1 0,0-1 15,0 0-15,0 0 0,0 0 16,21-21-16,0 0 0,0 0 15,0 0-15,0 0 0,1 0 16,-1 0-16,21 0 0,-21-21 0,0 0 16,1 21-16,20-21 0,-21 0 15,21-1-15,-20 1 0,-1 0 16,0 0-16,21-21 0,-42 20 0,21 1 16,1-21-16,-1 21 0,-21 0 15,21-1-15,-21 44 31,0 20-31,0-21 16,0 0-16,-21 0 0,21 22 16,0-22-16,0 0 0,0 21 0,0-20 15,0-1-15,0 0 0,0 0 0,0 0 16,0 0-16,21-21 16,0 0-16,0 0 0,0 0 15,1 0-15,20 0 0,-21 0 16,0 0-16,22-21 0,-22 21 15,21-21-15,-21 0 0,22 0 0,-22 0 16,0-1-16,0-20 0,0 21 16,0-21-16,1-1 0,-22 1 0,0 0 15,0-1-15,0-20 0,0 20 16,-22-20-16,1 21 0,-21-1 0,21-20 16,-22 20-16,1 22 0,-21-21 0,20 21 15,-20 0-15,-1-1 0,1 1 16,-1 21-16,1 0 0,-1 0 0,1 21 15,-1-21-15,1 43 16,-1-22-16,1 21 0,-1 22 0,1-22 16,-1 22-16,1 20 0,-1-20 15,1-1-15,20 1 0,1-1 0,21 1 16,-21-1-16,42-20 0,0 20 0,0-21 16,0 22-16,0-22 0,42 1 15,-21-1-15,21 0 0,1-21 0,-1 1 16,0 20-16,22-21 0,-1-21 15,-20 21-15,20 0 0,1-21 0,-1 0 16,1 0-16,-1 0 0,1 0 0,-1 0 16,1 0-16,-1-21 0,1 0 15,-1 0-15,1 0 0,-1 0 0,-20-1 16,-1 1-16,0-21 0,1 21 16,-1-22-16,-21 1 0,21 21 15</inkml:trace>
  <inkml:trace contextRef="#ctx0" brushRef="#br0" timeOffset="7047.54">19240 1545 0,'0'0'0,"-21"0"15,0 0-15,-42 21 31,41 1-31,22 20 0,0 0 0,-21 1 16,0-1-16,21 21 0,-21-20 16,21 20-16,0-20 0,-21 20 0,0-21 15,21 1-15,-22-1 0,22 0 0,0 1 16,-21-22-16,21 21 0,0-21 16,0 1-16,0-1 0,0 0 0,0 0 15,0 0-15,21-21 31,-21-21-31,22 0 0,-1 0 0</inkml:trace>
  <inkml:trace contextRef="#ctx0" brushRef="#br0" timeOffset="7283.41">19219 1651 0,'0'0'0,"0"-21"0,-21 0 15,21 0 1,21-1 0,0 1-16,22 21 15,-22 0-15,0 0 0,21-21 0,1 21 16,-22 0-16,21 0 0,1 0 0,-22 0 16,21 0-16,-21 0 0,22 0 15,-22 0-15,0 21 0,-21 0 16,0 1-16,0-1 15,-21 0-15,0 0 0</inkml:trace>
  <inkml:trace contextRef="#ctx0" brushRef="#br0" timeOffset="7496.28">19029 2117 0,'0'0'15,"0"21"-15,0 0 0,21-21 16,0 0 0,0 0-16,0 0 0,1 0 15,-1 0-15,0 0 0,0 0 16,0 0-16,0 0 0,1 0 0,-1-21 16,0 21-16,21-21 0,-21 21 15</inkml:trace>
  <inkml:trace contextRef="#ctx0" brushRef="#br0" timeOffset="7731.15">19579 2053 0,'0'21'16,"0"1"-16,-21-1 16,0 0-16,21 0 15,-21-21-15,21 21 16,-22 0-16,1-21 0,21 22 0,0-1 15,-21-21-15,0 21 16</inkml:trace>
  <inkml:trace contextRef="#ctx0" brushRef="#br0" timeOffset="7932.03">19558 1990 0,'0'0'0,"0"-21"0,0-1 31,-21 22-31,0 0 16,21 22 30,21-22-30,0 0-16,0 0 16</inkml:trace>
  <inkml:trace contextRef="#ctx0" brushRef="#br0" timeOffset="8423.75">19875 2053 0,'0'0'0,"0"21"0,0 1 16,0-1-16,-21 0 16,0 0-16,21 0 0,-21-21 15,0 21-15,21 1 0,-21-1 16,-1 0-16,22 0 16,-21 0-16,21-42 62,0 0-46,0 0-16,0 0 15,21-1-15,1 1 0,-1 0 16,0 0-16,0-21 0,0 20 16,0 1-16,22 0 0,-22 0 15,21 21-15,-21-21 0,22 21 0,-1 0 16,-21 0-16,22 0 0,-22 0 0,21 0 15,-21 21-15,0 0 0,1 0 16,-22 0-16,0 1 0,0-1 0,0 0 16,0 0-16,0 21 0,0-20 15,0-1-15,0 0 0,0 0 0,-22-21 16,1 21-16,-21 22 16,21-43-16,21 21 0,-21-21 15,21-21 16,0-1-15,21 22-16,0-21 0</inkml:trace>
  <inkml:trace contextRef="#ctx0" brushRef="#br0" timeOffset="9011.99">20891 2032 0,'0'0'0,"0"-42"16,0 21-16,-21 21 16,0 0-16,0-22 0,0 22 15,0 0-15,-1 0 0,-20 0 0,21 22 16,-21-1-16,20 0 0,-20 0 16,21 0-16,-21 0 0,20 1 0,1-1 15,-21 0-15,21 0 0,21 0 16,0 0-16,-21 1 0,21-1 0,0 0 15,0 0-15,0 0 0,21-21 16,0 21-16,0-21 16,0 0-16,0 0 0,1 0 0,-1 0 15,21 0-15,-21 0 0,0-21 16,1 21-16,-1-21 0,0 0 16,0 21-16,21-21 0,-20-22 0,-1 22 15,0 0-15,0-21 0,0-1 16,0 22-16,-21-21 0,22-22 0,-1 22 15,0 0-15,0-1 0,-21 1 16,21-21-16,-21 20 0,21 22 0,-21-21 16,0 21-16,0-1 0,0 1 15,22 0-15,-22 42 16,0 22 0,0-22-16,-22 21 0,1 22 0,21-22 15,-21 21-15,0-20 0,0 20 16,21-20-16,-21-1 0,-1 0 15,22 1-15,0-1 0,0 0 0,0-21 16,0 1-16,0 20 0,0-21 16,0 0-16,0 0 0,22 1 15,-1-22-15,0 21 16,0-21-16,0 0 0,0 0 16,1 0-16,-1-21 0,0 21 0,0-22 15,0 1-15,0 21 0,22-21 16</inkml:trace>
  <inkml:trace contextRef="#ctx0" brushRef="#br0" timeOffset="9275.84">21844 1672 0,'-42'43'31,"20"-22"-31,1 0 0,0 21 0,0 1 15,21-22-15,-21 21 0,0 0 16,-1 1-16,22-22 0,-21 21 0,21-21 16,-21 22-16,21-22 0,-21 0 0,21 0 15,0 0-15,0 1 0,0-1 16,0 0-16,-21 0 16,21-42 15,21 21-16</inkml:trace>
  <inkml:trace contextRef="#ctx0" brushRef="#br0" timeOffset="9815.7">21696 1820 0,'0'0'0,"0"-21"0,0-21 0,0 21 16,0 0-16,21-1 0,-21 1 0,21 0 15,-21 0-15,21 0 0,0 21 16,1-21-16,-1 21 0,0 0 15,0-22-15,21 22 0,-20 0 0,20 0 16,-21 0-16,21 0 0,-20 0 16,-1 0-16,0 22 0,0-1 0,0 0 15,-21 0-15,0 21 0,0-20 16,0 20-16,0 0 0,-21 1 0,0-1 16,-21 0-16,20 1 0,-20-22 15,21 21-15,-21-21 0,-1 0 0,1 1 16,0-1-16,20-21 0,-20 21 15,21-21-15,0 0 0,0 0 0,-1 0 16,22-21 15,22 21-31,20-21 0,-21 21 16,0-22-16,22 1 0,-22 21 16,21-21-16,0 21 0,-20 0 0,20 0 15,0 0-15,-21 0 0,1 0 16,-1 0-16,0 0 0,0 21 0,0-21 15,-21 21-15,0 1 0,0 20 0,0-21 16,0 0-16,0 0 0,0 1 16,-21-1-16,0 0 0,0 0 0,0 0 15,-1 0-15,-20 1 0,21-1 16,-21 0-16,20-21 0,-20 21 16,21-21-16,0 0 0,-22 21 0,22-21 15,0 0-15,0 0 0,0 0 16,0 0-16,-1 0 0,22-21 15,0 0 1,22 0-16,-1 21 0,0-21 0,21-1 16,-21 1-16,22 0 0</inkml:trace>
  <inkml:trace contextRef="#ctx0" brushRef="#br0" timeOffset="10688.2">22564 2032 0,'0'0'0,"-22"0"32,1 0-17,0 21-15,21 0 0,-21-21 16,0 22-16,21-1 0,-21 0 0,21 0 16,0 0-16,-22 0 15,22 1-15,0-1 0,0 0 0,0 0 16,0 0-1,22-21-15,-1 21 16,21-21-16,-21 0 0,22 0 0,-22 0 0,21 0 16,0 0-16,1 0 15,-1 0-15,0 0 0,1-21 0,-1 0 16,0 21-16,-20-21 0,20-21 16,0 20-16,-21 1 0,1 0 0,-1-21 15,0 21-15,0-1 0,0 1 0,-21 0 16,21 0-16,-21 0 0,0 0 15,0 42 17,-21 0-17,0-21-15,21 21 0,-21 0 0,0 0 16,0 22-16,-1-22 0,22 0 16,-21 0-16,0 0 0,0 22 15,0-22-15,0 21 0,-1 1 0,1-1 16,0 0-16,21 1 0,-21-1 0,0 0 15,21 22-15,-21-22 0,21 0 16,-22 1-16,22 20 0,0-20 0,-21-1 16,0 0-16,21 1 0,-21-1 15,21 21-15,0-20 0,-21 20 0,21-20 16,-21-1-16,21 21 0,-22-20 0,22-1 16,0 22-16,0-22 15,0 0-15,0 1 0,0-1 0,0-21 16,0 21-16,0-20 0,0-1 0,0 21 15,0-21-15,0 0 16,0 1-16,-21-22 0,0 21 16,0-21-1,0 0-15,21-21 16,-21 21-16,21-22 0,-22 1 0,1 0 16,0 0-16,0-21 15,0 20-15,0 1 0,21-21 0,-22 0 16,1-1-16,21 1 0,0-22 0,-21 22 15,21-21-15,0-1 16,0 1-16,0 20 0,0-20 0,21-1 16,0 1-16,1-1 0,20 22 0,-21-22 15,21 1-15,1-1 0,-1 22 16,0-21-16,22 20 0,-22 1 0,1 0 16,20-1-16,-21 1 0,1 21 15,-1 0-15,0-1 0,1 1 0,-22 0 16,0 21-16,21 0 0,-42-21 15,22 21-15,-1 0 0,0 0 16</inkml:trace>
  <inkml:trace contextRef="#ctx0" brushRef="#br0" timeOffset="12056.18">14901 1058 0,'0'0'0,"0"22"31,0-1-31,0 0 16,0 0-16,0 0 15,0 0-15,0 1 0,0-1 16,0 0-16,0 0 16,0 0-16,0 0 0,0 1 0,0 20 15,0-21-15,-21 21 0,21 1 16,-21-1-16,21 0 0,0 22 0,0-1 16,-21 1-16,0-1 0,21 1 0,-22-1 15,22 1-15,0-1 0,-21 1 16,0-1-16,21 1 0,-21 21 0,21-22 15,0 22-15,0-1 0,-21-20 16,21 21-16,0-22 0,0 1 0,0 20 16,0-20-16,0-1 0,0 22 0,0-22 15,0 22-15,0-21 16,0 20-16,0-20 0,-21-1 0,21 22 16,0-22-16,0 22 0,-22-21 0,1 20 15,21 1-15,-21 0 0,0 20 16,0-20-16,0 0 0,-1 21 0,1-1 15,0-20-15,-21 21 0,21 0 0,-22 0 16,1-1-16,0 1 0,-1 0 0,22 0 16,-21 0-16,-1 0 0,1-22 15,21 22-15,-21-21 0,-1 21 0,22-22 16,-21 22-16,21 0 0,-22 0 0,22 0 16,-21-1-16,21 22 0,-1-21 15,1 0-15,0 0 0,-21 0 16,42 21-16,-21-21 0,-1-1 0,1 1 15,21 0-15,0 0 0,-21-21 0,21 20 16,-21 1-16,21-21 0,0 21 0,0-22 16,0 22-16,-21-21 0,21 0 0,0-1 15,-21 22-15,21-21 0,0-1 16,-22-20-16,22 21 0,0-22 0,0 22 16,0-22-16,0 1 0,0-1 0,0-20 15,0 20-15,0-21 0,0 1 0,0-22 16,0 21-16,0-21 0,0-42 31,0 0-31,0 0 0,0-21 16</inkml:trace>
  <inkml:trace contextRef="#ctx0" brushRef="#br0" timeOffset="13355.42">1926 3471 0,'-63'-21'31,"84"21"31,0 0-62,0 0 0,0 0 0,0 0 16,1 0-16,20 0 0,-21 0 16,21 0-16,1 0 0,-1 0 0,22 0 15,-1 0-15,1 0 0,-1 0 16,1 0-16,20 0 0,1 0 0,0 0 15,-1 0-15,1-21 0,0 21 16,-1 0-16,22-21 0,21 21 0,-21 0 16,21-21-16,-21 0 0,21 21 15,0-22-15,0 22 0,21-21 16,-21 21-16,42-21 0,-21 21 0,1-21 16,-1 0-16,21 21 0,0-21 0,1-1 15,-1 1-15,0 21 0,1-21 16,20 0-16,1 21 0,-1-21 0,-20 0 15,20 21-15,1-22 0,-1 1 0,-21 21 16,22-21-16,-22 21 0,1-21 16,-1 21-16,0-21 0,1 0 0,-22 21 15,0-22-15,0 22 0,0-21 16,-21 21-16,-21-21 0,21 21 0,-21 0 16,0-21-16,0 21 0,-22-21 15,1 21-15,0 0 0,-22-21 16,1 21-16,-1 0 0,-21 0 0,1-22 15,-22 22-15,0-21 0,0 21 0,0 0 16,1 0-16,-22-21 31,0 0-15,-22 21 0</inkml:trace>
  <inkml:trace contextRef="#ctx0" brushRef="#br0" timeOffset="13508.33">10329 2773 0,'0'0'0,"0"21"16,21-21-16,-21 21 31,0 0-15,-21 1-1,0-22-15,0 21 0</inkml:trace>
  <inkml:trace contextRef="#ctx0" brushRef="#br0" timeOffset="15647.86">3238 4339 0,'0'0'0,"-21"0"0,0 0 16,0 21-16,0-21 16,21 22-1,0-1 1,0 0 0,21-21-1,0 0-15,0 0 16,0 0-16,1 0 0,20-21 0,-21 0 15,21-1-15,-20 22 0,20-21 0,0 0 16,-21 0-16,22 0 0,-1 0 16,-21-22-16,22 22 0,-22 0 0,0 0 15,0-22-15,0 22 0,-21 0 16,0-21-16,0 21 0,0-1 0,0 1 16,0 0-16,0 0 0,0 0 15,-21 0-15,0-1 0,0 22 0,21-21 16,-21 21-16,-1 0 0,1 21 15,0-21 1,21 22-16,0 20 0,0 0 0,-21 1 16,0-1-16,21 21 0,-21 1 15,21-1-15,-22 1 0,1-1 0,0 1 16,0-1-16,0 22 0,0 0 16,-1-1-16,1 1 0,0 21 0,21-21 15,-21 20-15,0-20 0,0 21 0,21-21 16,-22 20-16,22-20 0,-21 0 15,21 21-15,0-43 0,0 22 0,0-22 16,0 1-16,21-1 0,1-20 16,-22-1-16,21-21 0,21 0 0,-21 0 15,0 1-15,1-22 0,20 0 16,-21 0-16,21 0 0,-20-22 16,20 1-16,-21 0 0,21-21 0,1 21 15,-22-22-15,21 1 0,1 0 0,-22-22 16,0 22-16,21-22 0,-42 1 15,21-1-15,-21 1 0,0-22 0,0 22 16,0-1-16,0 1 0,-21-1 0,0 1 16,0-1-16,0 1 0,-22-1 15,1 22-15,0-22 0,-1 22 0,1 21 16,0-22-16,-1 22 0,1 0 16,21 0-16,-21 21 0,20 0 0,1-21 15,0 21-15,21-21 16,0-1-1,21 22-15,0-21 0,22 21 16,-22-21-16,21 0 0,1 21 16,-1-21-16,0 0 0,1-1 0,-1 1 15,0 0-15,1 0 0,-1-21 16,0 42-16,-21-22 0,22 1 0,-22 0 16,-21 0-16,21 21 0,-42 21 31,21 0-16,0 0-15,-21 1 0,0-1 16,21 0-16,-22 0 0,22 0 16,0 0-16,0 1 0,0-1 0,-21 0 15,21 0-15,0 0 16,-21-21-16,21-21 47,0 0-47,0 0 0</inkml:trace>
  <inkml:trace contextRef="#ctx0" brushRef="#br0" timeOffset="15823.76">3958 4170 0,'0'0'0,"0"21"62,-21-21-62,21 21 16,0 0-16</inkml:trace>
  <inkml:trace contextRef="#ctx0" brushRef="#br0" timeOffset="16251.89">4149 4403 0,'0'0'0,"0"21"0,0 0 16,0 0-16,0 22 0,0-22 0,0 0 15,0 0-15,0 0 0,0 0 16,0 1-16,0-1 0,0 0 16,0 0-16,-22-21 0,1 21 15,0-21 16,21-21-31,0 0 16,0 0-16,0 0 0,0-1 0,0 1 16,0 0-16,21 0 0,0-21 15,1-1-15,-1 22 0,0 0 16,21-21-16,-21 20 0,22 1 0,-1 21 16,0 0-16,1 0 0,-22 0 0,21 0 15,1 0-15,-22 21 0,0 1 16,0-1-16,0 0 0,-21 21 0,0-21 15,0 1-15,0 20 0,0-21 16,0 0-16,-21 22 0,0-22 0,21 0 16,0 0-16,0 0 0,21-21 31,0 0-31,0 0 0,1 0 16,20 0-16,0-21 0,-21 0 15,22 0-15</inkml:trace>
  <inkml:trace contextRef="#ctx0" brushRef="#br0" timeOffset="16731.61">5207 4276 0,'0'-21'15,"0"42"-15,0-64 0,0 22 16,-21 0-16,0 21 16,-1 0-16,1 0 0,0 21 15,0 0-15,0 1 0,0-1 16,-1 21-16,1-21 0,0 22 15,21-22-15,-21 21 0,0 0 16,0-20-16,21 20 0,-22-21 0,22 0 16,0 0-16,0 1 0,0-1 0,0 0 15,0 0-15,22-21 0,-1 0 16,0 0-16,0 0 0,0 0 16,0 0-16,22 0 0,-22-21 0,0 0 15,0 0-15,0-1 0,1 1 16,20 0-16,-21-21 0,0-1 15,0 1-15,1 0 0,-1-1 0,21-20 16,-21 21-16,85-234 16,-85 234-1,-21 0-15,0 21 0,21-1 16,-21 1-16,0 64 16,-21-22-1,21 21-15,0 0 0,-21 22 16,0-22-16,0 22 0,21-1 0,0-20 15,-21 20-15,21-21 0,-22 1 16,22-1-16,0 0 0,0 1 0,0-22 16,0 0-16,0 0 0,0 0 0,22 1 15,-1-22-15,0 0 0,0 0 16,0 0-16,0 0 0,1 0 0,20 0 16</inkml:trace>
  <inkml:trace contextRef="#ctx0" brushRef="#br0" timeOffset="17407.77">6308 4128 0,'0'0'0,"0"21"0,-22-21 0,22 21 16,22-21 15,-1 0-31,0 0 0,0 0 16,0 0-16,0-21 0,22 0 16,-22 21-16,21-22 0,1 1 0,-22 0 15,21 0-15,-21 0 0,22 0 16,-22-1-16,-21 1 0,0 0 0,0 0 15,0 0-15,0 0 0,-21-1 16,-22 22-16,22 0 16,-21 0-16,-1 0 0,1 0 0,0 0 15,-1 22-15,1-1 0,21 0 0,-21 21 16,20-21-16,-20 22 0,21-1 16,0 0-16,0 1 0,21-1 0,0 0 15,0-20-15,0 20 0,0-21 16,0 0-16,21 0 0,0 1 0,21-1 15,-21-21-15,1 0 0,20 21 0,0-21 16,-21 0-16,22 0 0,-1 0 16,0 0-16,-20 0 0,20 0 0,-21 0 15,0-21-15,-21 0 16,-21 21 0,-21 0-16,21 0 0,-22 0 15,1 0-15,0 0 0,-1 21 0,22 0 16,-21 0-16,-1-21 0,22 42 15,0-20-15,0-1 0,0 0 0,0 0 16,-1 0-16,22 0 0,0 1 0,0-1 16,0 0-16,0 0 0,0 0 15,22-21-15,-1 0 0,0 0 16,0 0-16,0 0 0,22 0 16,-22 0-16,21 0 0,0-21 0,1 0 15,-1 21-15,22-21 0,-22 0 16,21-22-16,-20 22 0,20-21 0,1 21 15,-22-22-15</inkml:trace>
  <inkml:trace contextRef="#ctx0" brushRef="#br0" timeOffset="17651.63">7197 3662 0,'0'0'0,"0"-21"0,-22 21 15,1 0-15,0 0 0,21 21 16,-21 0-16,0 21 0,0-20 0,-1 20 15,22 21-15,-21 1 0,0-1 16,0 1-16,0-1 0,21 1 16,-21-1-16,-1-20 0,1 20 0,21-20 15,-21-1-15,21-21 0,0 21 16,0-20-16,0-1 0,0 0 0,0 0 16,0 0-16,21-21 15,0 0 1,1 0-16,-1 0 0,-21-21 0,21 0 15</inkml:trace>
  <inkml:trace contextRef="#ctx0" brushRef="#br0" timeOffset="19639.93">7175 4339 0,'0'0'0,"0"21"15,0 1-15,0-1 0,0 0 16,22-21 15,-1 0-31,0 0 16,0 0-16,0-21 0,0 0 15,1-1-15,-1 22 0,0-21 16,-21 0-16,0 0 0,21 21 0,-21-21 16,0 0-16,0-1 0,0 1 15,0 0-15,-21 0 0,0 21 16,0 0-16,-1 0 15,1 0-15,0 21 0,0 0 16,0 0-16,0 1 0,21-1 0,0 0 16,0 21-16,0-21 0,0 1 0,0-1 15,0 21-15,0-21 0,0 0 16,0 1-16,21-1 0,0 0 16,0-21-16,21 0 0,-20 0 15,-1 0-15,21 0 0,-21 0 16,22 0-16,-1-21 0,0 21 0,1-21 15,-22-1-15,21 22 0,0-21 0,1 0 16,-1 0-16,-21-21 16,0 20-16,1 1 0,-1-21 0,0 21 15,-21-22-15,21 22 0,-21 0 0,0 0 16,0 0-16,0 0 0,-21 42 31,0 0-31,21 0 0,0 0 16,-21 0-16,21 22 0,-22-22 0,22 21 15,-21-21-15,21 1 0,0 20 0,0-21 16,-21 0-16,21 22 0,-21-22 16,21 0-16,0 0 0,0 0 15,0 0 1,0-42 15,0 0-31,0 0 0,0 0 16,0 0-16,0-1 0,21 1 15,0-21-15,-21 21 0,21 0 0,1-22 16,-22 22-16,21-21 0,0 21 0,0-1 16,0 1-16,0 21 15,1 0-15,-1 0 16,0 0-16,-21 21 0,21 1 0,-21-1 16,21 0-16,0 21 15,-21-21-15,0 1 0,22-1 0,-1 0 0,-21 0 16,0 0-16,0 0 0,0 1 15,21-1-15,-21 0 16,0 0 0,0-42 15,0 0-31,21 21 0,-21-21 0,0-1 16,0 1-16,21 0 0,0-21 0,1 21 15,-1-1-15,-21-20 0,21 0 16,0 21-16,0-22 0,0 1 0,1 21 15,20 0-15,-21-1 0,0 1 16,0 0-16,1 21 0,-1 0 0,0 0 16,-21 21-16,0 0 15,0 1-15,21-1 0,-21 0 16,0 21-16,0-21 0,0 22 0,0-22 16,0 21-16,0-21 0,-21 1 0,21-1 15,0 21-15,0-21 0,0 0 16,0 1-16,0-1 0,21-21 15,-21 21-15,21-21 0,0 0 16,22 0-16,-22 0 0,0 0 16,0 0-16,22 0 0,-22 0 0,0-21 15,21 0-15,1 21 0,-22-22 0,0 1 16,21 0-16,-21 0 16,1 0-16,20 0 0,-21-22 0,-21 22 15,21 0-15,-21-21 0,0 20 0,0-20 16,0 21-16,0 0 0,0 0 15,-21 21-15,0 0 0,0 0 16,0 0-16,-1 0 0,1 21 0,0 0 16,0 0-16,-21 0 0,42 0 15,-22 22-15,1-22 0,21 21 0,-21-21 16,21 22-16,0-22 0,0 0 0,0 0 16,0 0-16,0 1 15,21-22-15,0 21 0,1-21 0,-1 0 16,0 0-16,0 0 0,21 0 0,-20 0 15,20 0-15,0 0 0,-21 0 16,22-21-16,-22 21 0,0-22 0,21 1 16,-20 0-16,-1 0 0,0 0 0,0 0 15,0-1-15,0-20 0,1 21 16,-22-21-16,0 20 0,0 1 0,0 0 16,0 0-16,0 0 0,0 42 31,-22 0-31,1 0 0,21 0 15,-21 1-15,21 20 0,0-21 16,0 21-16,-21-20 0,21-1 16,-21 0-16,21 0 0,0 0 0,0 0 15,0 1-15,0-1 0,0 0 16,0-42 15,0 0-15,0-1-16,0 1 0,21 0 15,0 0-15,0 0 0,0 0 0,-21-22 16,43 1-16,-22 21 0,0-22 0,0 1 16,0 0-16,22 21 0,-22-22 15,0 22-15,0 21 0,0 0 16,1 0-16,-1 0 0,0 0 0,-21 21 16,0 0-16,0 1 0,0-1 15,0 21-15,0-21 0,0 22 0,0-22 16,0 21-16,-21-21 0,21 0 0,0 1 15,-21 20-15,21-21 0,0 0 16,0 0-16,21 1 16,0-22-16,0 0 0,0 0 0,0 0 15,1 0-15,-1 0 0,0 0 16,21 0-16,-21 0 0,22 0 0,-22 0 16,0-22-16,21 22 0,-20-21 0,20 0 15,-21 0-15,0 0 16,0 0-16,1-22 0,-1 1 0,0 0 15,0-1-15,0 1 0,0-22 0,1 22 16,-1 0-16,-21-22 0,0 22 16,21 0-16,-21-1 0,21 22 0,-21-21 15,0 21-15,0-1 0,-21 44 32,0-1-32,0 0 0,-1 21 15,1-21-15,21 22 0,-21 20 16,0-20-16,0-1 0,0 0 15,21 22-15,-22-22 0,22 0 0,-21 1 0,21-22 16,0 21-16,0-21 0,0 22 16,0-22-16,0 0 0,0 0 15,21 0-15,1-21 0,-1 0 16,0 0-16,0 0 0,0 0 0,0 0 16,1 0-16,-1 0 15,0-21-15,0 0 0,21 21 0,-20-21 16,-1 0-16</inkml:trace>
  <inkml:trace contextRef="#ctx0" brushRef="#br0" timeOffset="19904.79">10181 4085 0,'0'0'0,"21"0"31,0 0-31,1 0 0,20 0 16,-21 0-16,21 0 0,1 0 0,-22 0 16,21-21-16,-21 21 0,22 0 0,-1-21 15,-21 21-15,22 0 0,-22-21 16,0 21-16,0 0 0,0-21 0,0 21 16,-21-22-1,-21 22 16,0 0-31</inkml:trace>
  <inkml:trace contextRef="#ctx0" brushRef="#br0" timeOffset="21343">11620 3852 0,'0'22'0,"0"-1"16,0 0-16,0 21 16,0-21-16,0 22 0,0-22 0,0 21 15,0-21-15,0 22 0,0-22 0,-21 0 16,21 21-16,0-20 0,-21-22 15,21 21-15,0 0 0,0 0 16,0-42 15,0 0-31,0 0 0,0-1 16,0 1-16</inkml:trace>
  <inkml:trace contextRef="#ctx0" brushRef="#br0" timeOffset="21675.16">11578 3662 0,'0'0'0,"-21"0"15,0 21-15,0 0 16,21 0-16,21-21 31,0 0-31,0 0 0,0 0 0,0 0 16,1 0-16,-1 0 0,0 0 0,0-21 15,0 21-15,0-21 16,1 0-16,-22 0 0,0 0 16,0-1-16,0 1 0,-22 21 15,1 0 1,0 0-16,0 0 0,0 0 0,0 0 16,-1 21-16,1 1 0,21-1 15,-21 0-15,21 0 0,0 0 16,0 0-16,0 1 0,0-1 15,0 0-15,0 0 0,21-21 0,-21 21 16,21-21-16</inkml:trace>
  <inkml:trace contextRef="#ctx0" brushRef="#br0" timeOffset="22091.92">12107 3937 0,'0'0'0,"0"21"15,0 0-15,0 1 0,0-1 16,-21 0-16,21 0 0,-21 0 0,21 0 16,0 1-16,-21-1 0,21 0 15,0 0-15,0 0 16,-21-21 0,-1 0-1,1-21 1,21 0-16,0 0 15,0 0-15,0-1 0,0-20 16,0 21-16,21-21 0,1-1 0,-1 1 16,0 0-16,21 20 0,1-20 0,-1 0 15,0 21-15,1-1 0,-1 1 16,0 21-16,1 0 0,-1 0 0,0 0 16,1 21-16,-22 1 0,0-1 0,0 21 15,0 0-15,-21-20 0,21 20 16,-21 0-16,0 1 0,0-1 0,0 0 15,-21 1-15,0-1 0,0-21 0,0 21 16,0-20-16,-1-1 16,1 0-16,-21-21 0,21 21 0,0 0 15,-1-21-15,1 0 0,-21 21 0,21-21 16,-22 22-16</inkml:trace>
  <inkml:trace contextRef="#ctx0" brushRef="#br0" timeOffset="22623.51">5080 5673 0,'0'-21'0,"0"42"0,-21-42 0,21-1 16,-21 22-1,21 22-15,0-1 16,-22 21-16,22-21 0,-21 22 15,0 20-15,21-21 0,0 1 0,-21-1 16,0 0-16,21 1 0,-21-22 0,-1 21 16,22-21-16,-21 22 15,0-22-15,21 0 0,-21 0 0,21 0 16,0 1-16,-21-22 0,0 0 16,-1 0-16,1 0 15</inkml:trace>
  <inkml:trace contextRef="#ctx0" brushRef="#br0" timeOffset="23220.18">4297 6138 0,'-21'0'0,"42"0"0,-64 0 0,43-21 15,22 21 17,20 0-32,0 0 0,1 0 0,-1-21 15,21 21-15,1-21 0,-1 0 16,1 21-16,21-21 0,-22-1 0,22 1 15,-22 0-15,1 0 0,-22 0 16,22-22-16,-22 22 0,0 0 0,1 0 16,-22-21-16,21 20 0,-42-20 0,0 21 15,0 0-15,0-22 0,0 22 16,0 0-16,0 0 0,-21 0 0,0 21 16,0 0-1,-1 0-15,22 21 0,0 0 16,0 21-16,0 1 0,0-1 0,-21 0 15,21 1-15,0-1 0,0 0 16,-21 22-16,21-22 0,0 1 0,0-22 16,-21 21-16,21 0 0,-21-20 0,21-1 15,-21 0-15,21 0 0,0 0 16,0 0-16,0-42 47,0 0-47,0 0 0,0 0 0,21-22 15,0 22-15,-21 0 0,21-21 16,0-1-16,0 22 0,1-21 16,-1 21-16,21-22 0,-21 22 0,22 21 15,-22-21-15,21 21 0,-21 0 16,22 0-16,-22 21 0,0 0 0,21 1 16,-42-1-16,21 0 0,-21 0 0,22 21 15,-22-20-15,0-1 0,0 0 16,0 0-16,-22 21 0,1-20 0,21-1 15,-21-21-15,0 21 0,0 0 0,0-21 16,21 21-16,21-42 47,0 0-47</inkml:trace>
  <inkml:trace contextRef="#ctx0" brushRef="#br0" timeOffset="23535.99">5757 6075 0,'21'0'32,"1"0"-17,-1 0-15,0 0 0,0-21 16,0 0-16,0 21 0,1-22 0,20 22 16,-21-21-16,21 0 0,-20 21 15,-1-21-15,21 0 0,-42 0 16,0-1-16,0 1 0,0 0 15,0 0-15,-21 21 0,0 0 16,0 0-16,-1 0 0,-20 0 0,0 21 16,-1 0-16,22 0 0,-21 22 0,21-22 15,-22 21-15,22-21 0,0 22 16,0-22-16,21 0 0,0 0 0,0 22 16,0-22-16,21 0 0,0 0 15,22-21-15,-22 0 0,21 0 16,0 0-16,1 0 0,-1 0 0,0 0 15,22 0-15,-22-21 0</inkml:trace>
  <inkml:trace contextRef="#ctx0" brushRef="#br0" timeOffset="24327.59">7112 5609 0,'0'0'0,"0"-21"0,0 0 0,0 0 16,0 0-16,-21 21 16,0 0-1,21 21-15,0 0 0,0 0 0,0 21 16,0-20-16,-22 20 0,22 0 16,0 1-16,-21-1 0,0 0 0,21 1 15,-21-22-15,21 21 0,-21-21 0,21 0 16,-21 1-16,21-1 15,0 0-15,0 0 0,21-21 32,0-21-32,0 0 15,0 0-15,0-1 0,1-20 16,-1 21-16,0 0 0,0-22 0,21 1 16,-20 21-16,-1-21 0,-21-1 15,21 22-15,0 0 0,0 0 0,-21 0 16,21 21-16,1 21 15,-22 0-15,0 21 16,0-21-16,0 22 0,0-22 0,0 21 16,0-21-16,0 22 0,0-22 15,0 0-15,0 0 0,21 0 16,-21 1-16,21-1 0,0 0 0,0-21 16,0 0-16,1 0 0,20 0 0,-21 0 15,21 0-15,1 0 0,-1-21 16,0 21-16,1-21 0,-1-1 0,0 1 15,-20-21-15,20 21 0,-21-22 0,21 1 16,-20 0-16,-22-1 0,21 1 16,-21 0-16,0-22 0,0 22 0,0 0 15,0-1-15,-21 1 0,-1 21 16,1 0-16,0-1 0,0 1 16,0 21-16,-22 0 0,22 0 0,-21 0 15,21 0-15,0 21 0,-22 1 16,22-1-16,0 0 0,0 0 0,21 0 15,0 0-15,0 1 0,0-1 0,0 21 16,0-21-16,0 0 0,0 1 16,21-22-16,21 21 0,-21 0 0,1-21 15,20 21-15</inkml:trace>
  <inkml:trace contextRef="#ctx0" brushRef="#br0" timeOffset="24659.4">8022 5863 0,'21'0'16,"0"0"0,1-21-16,-1 21 15,0-21-15,0 0 0,0 0 16,22-1-16,-22 1 0,0 0 0,0 0 16,0 0-16,0-22 0,1 22 0,-1 0 15,-21 0-15,0 0 0,0 0 16,-21 21-16,-1 0 15,1 0-15,0 21 0,0-21 16,-21 42-16,20-21 0,1 0 0,-21 22 16,21-1-16,0-21 0,-1 22 15,22-1-15,0-21 0,0 21 0,0-20 16,0-1-16,0 0 0,0 0 16,0 0-16,22-21 0,-1 21 0,0-21 15,0 0-15,0 0 0,22 0 0,-22 0 16,0 0-16,21 0 0,-21-21 0,1 21 15,20-21-15</inkml:trace>
  <inkml:trace contextRef="#ctx0" brushRef="#br0" timeOffset="25152.12">8805 5249 0,'0'0'0,"0"-21"0,-21 21 0,21-21 0,-21 21 16,0 0-1,0 21-15,21 0 0,-22 22 16,22-22-16,0 21 0,0-21 0,0 22 16,0-1-16,0 0 0,0 1 15,0-1-15,0 0 0,-21 1 0,21-1 16,0 0-16,-21-20 0,21 20 0,0-21 16,0 0-16,0 0 15,-21 1-15,21-1 0,-21-21 16,21-21 15,0-1-31,0 1 0,0 0 16,0 0-16,0-21 0,0 20 0,21-20 15,0 21-15,-21-21 0,21 20 0,0-20 16,22 21-16,-22 0 0,0 0 16,21-1-16,1 1 0,-22 21 0,21 0 15,1 0-15,-22 0 0,21 21 0,-21 1 16,22-1-16,-22 21 0,0-21 15,0 22-15,-21-22 0,0 21 16,0-21-16,0 22 0,0-22 0,-21 0 16,0 21-16,-22-21 0,22 1 15,-21-1-15,0 0 0,-1 0 0,1 0 16,0-21-16,-1 21 0,1-21 0,21 0 16,-22 0-16,22 0 0,0 0 15,21-21 1,0 0-16,21 0 0,-21-21 0,43 20 15</inkml:trace>
  <inkml:trace contextRef="#ctx0" brushRef="#br0" timeOffset="25607.44">9652 5249 0,'0'0'0,"0"-21"0,0 0 0,0 0 16,-21 21-16,21-21 0,0 0 0,-21 21 31,21 21-31,0 0 0,-22 0 0,22 21 16,0-20-16,0 20 0,0 0 0,-21 1 15,21-1-15,0 21 0,0-20 16,-21-1-16,0 0 0,21 22 0,0-22 15,-21-21-15,21 22 0,-21-1 16,21-21-16,-22 0 0,22 22 0,0-22 16,0 0-16,22-42 31,-1 0-31,0 0 16,0-1-16</inkml:trace>
  <inkml:trace contextRef="#ctx0" brushRef="#br0" timeOffset="25943.25">9461 5228 0,'0'0'0,"0"-21"0,-21 0 0,0 0 15,21 0-15,0-1 16,0 1-16,0 0 0,0 0 16,0 0-16,0 0 0,21 21 0,0-22 15,1 1-15,20 21 0,0 0 16,1-21-16,20 21 0,-21 0 0,22 0 15,-1 21-15,-20 0 0,20 1 0,-20-1 16,-1 21-16,0 0 0,-21 1 16,1-1-16,-22 0 0,0-20 0,0 20 15,0 0-15,-22-21 0,1 22 0,-21-22 16,0 0-16,-1 21 0,1-20 16,-22-1-16,22 0 0,21-21 15,-21 21-15,-1 0 0,22-21 0,0 0 16,-21 0-16,20 0 15,22-21 1,0 0-16,22 21 16,-1 0-16,0 0 0</inkml:trace>
  <inkml:trace contextRef="#ctx0" brushRef="#br0" timeOffset="27259.62">10414 5673 0,'0'0'0,"21"0"0,21 0 16,-20-21-16,-1-1 15,-21 1-15,0 0 16,0 0-16,0 0 0,0 0 16,0-1-16,0 1 0,-21 0 15,-1 0-15,1 21 16,0 0-16,0 0 0,0 0 0,0 0 15,-1 0-15,1 21 0,0 0 16,-21 0-16,21 1 0,-22 20 0,22-21 16,0 21-16,0-20 0,-22-1 0,22 21 15,21-21-15,-21 22 16,21-22-16,0 0 0,0 0 0,0 0 16,0 0-16,0 1 0,21-22 15,0 0-15,1 0 0,-1 0 16,21 0-16,-21 0 0,22 0 0,-22-22 15,21 22-15,-21-21 0,22 0 0,-22 0 16,0 0-16,0 0 0,0-1 16,0 1-16,1-21 0,-1 21 0,-21-22 15,0 22-15,21-21 0,-21 21 0,0 0 16,21-1-16,-21 1 0,0 0 16,-21 42 15,0 0-31,21 1 15,0-1-15,-21 0 0,21 0 16,-22 0-16,22 22 0,0-22 0,0 0 16,0 0-16,0 0 0,0 0 0,0 1 15,0-1-15,22 0 0,-1-21 16,-21 21-16,42-21 0,-21 0 0,0 0 16,22 0-16,-1 0 0,0 0 0,1 0 15,-1 0-15,0 0 0,22-21 16,-22 0-16,1 21 0,-1-21 0,0-1 15,1 1-15,-1 0 0,0-21 16,-21 21-16,1-1 0,-22 1 16,0-21-16,0 21 0,0 0 0,0-1 15,0 1-15,0 0 0,-22 0 0,1 21 16,-21 0-16,21 0 0,0 0 16,-22 0-16,22 0 0,-21 0 0,21 21 15,-22 0-15,22 0 0,0 1 0,-21-1 16,20 0-16,1 0 0,0 0 15,21 0-15,0 1 0,0-1 0,0 0 16,0 0-16,0 0 0,21-21 16,0 0-16,22 0 0,-22 0 15,0 0-15,21 0 0,1 0 0,-22-21 16,21 21-16,1-21 0,-22 21 16,21-21-16,-21 0 0,0-1 15,1 22-15,-1-21 0,0 0 0,-21 0 16,0 0-16,0 0 0,21 21 15,-21-22-15,0 44 47,0-1-47,0 0 0,-21 21 16,21-21-16,0 1 0,0 20 16,-21 0-16,21 1 0,-21-1 0,21 0 15,-22 1-15,22-1 0,0 21 0,0-20 16,0 20-16,0-20 15,0 20-15,0 22 0,0-22 0,0 22 16,0-22-16,0 22 0,0-21 0,22 20 16,-22 1-16,21 0 0,0-1 0,-21 1 15,21 0-15,0-1 0,-21 1 16,21 0-16,1-22 0,-22 22 0,0-22 16,21 22-16,-21-22 0,21 1 0,-21-1 15,0 1-15,0-22 0,0 1 0,0-1 16,0-21-16,0 21 0,-21-42 0,0 22 15,-1-22-15,1 0 16,0 0-16,0-22 0,-21 1 16,20-21-16,1 0 0,-21-1 15,0 1-15,-1-22 0,1 1 0,0-1 16,-1 1-16,1-22 0,21 1 0,0-22 16,-22 21-16,43-21 0,0 22 15,0-22-15,0 21 0,0-21 0,21 0 16,1 22-16,-1-22 0,0 21 0,21 22 15,-21-22-15,22 22 0,-1 20 16,-21-20-16,22 20 0,-1 1 0,0 0 16,-21-1-16,22 22 0,-1-21 15,-21 0-15,22 20 0,-22-20 0,0 21 16,21 0-16,-21-22 0,1 22 16,-1 0-16,-21 0 0,0 0 0,21 0 15,-21-1-15,21 1 0,-21 0 16</inkml:trace>
  <inkml:trace contextRef="#ctx0" brushRef="#br0" timeOffset="27619.42">11578 5546 0,'0'-21'47,"21"21"-32,0-22-15,1 22 0,-22-21 16,21 21-16,0-21 0,0 0 15,-21 0-15,21 21 0,-21-21 16,0-1 0,-21 22-1,0 0-15,0 0 0,0 22 16,-1-1-16,1 0 0,0 0 16,21 0-16,0 0 0,-21 1 0,21-1 15,0 0-15,0 0 0,0 0 0,0 0 16,0 1-16,0-1 0,0 0 15,0 0-15,21-21 0,0 0 16,0 21-16,1-21 0,-1 0 0,0 0 16,0 0-16,0 0 0,22 0 15,-22 0-15,0-21 0,0 0 0,0 21 16,22-21-16,-22 0 0,0 21 16,0-22-16,0 1 0</inkml:trace>
  <inkml:trace contextRef="#ctx0" brushRef="#br0" timeOffset="27784.32">12001 5652 0,'0'0'0,"0"21"16</inkml:trace>
  <inkml:trace contextRef="#ctx0" brushRef="#br0" timeOffset="35136.96">18330 2836 0,'-21'0'16,"0"0"-16,0 0 0,0 0 16,-1 0-16,1 0 0,21-21 15,-21 21-15,0 0 16,0 0-16,0 0 0,-1 0 0,1 0 16,0 0-16,0 0 15,0 0-15,0 0 0,-1-21 0,1 21 16,0 0-1,0 0-15,42 0 47,0 0-47,0 0 0,22 0 0,-22 0 16,42 21-16,-20-21 0,20 0 16,22 21-16,0-21 0,-1 0 0,22 22 15,0-22-15,0 0 0,21 0 16,21 21-16,-21-21 0,21 0 15,21 0-15,-20 21 0,-22-21 0,21 0 16,0 0-16,21 0 0,-21 0 16,1 21-16,-22-21 0,21 0 0,-21 0 15,0 0-15,0 0 0,0 0 16,-21 0-16,21 0 0,-22 0 0,-20 0 16,21 0-16,-21 0 0,-22-21 0,1 21 15,-1 0-15,1 0 0,-22 0 16,0 0-16,1-21 0,-22 21 0,0 0 15,0 0-15,0 0 0,0 0 16,-42 0 31,0 0-47,0 0 16,0 0-16,0 0 15,-1 0-15,1 0 0,0 0 0,0 0 16</inkml:trace>
  <inkml:trace contextRef="#ctx0" brushRef="#br0" timeOffset="35307.85">22183 2942 0,'0'21'16,"-22"-21"0,1 0-1,0 0 1,0 0-1,0 0-15,0 0 16,-1 0-16,1 0 0,0 22 16</inkml:trace>
  <inkml:trace contextRef="#ctx0" brushRef="#br0" timeOffset="37843.55">16235 4212 0,'0'0'0,"-21"0"0,21 21 15,0-42 16,21 21-15,0-21-16,0 0 0,21 21 16,-20-21-16,20 0 0,0-1 15,-21 22-15,22-21 0,-1 0 0,0-21 16,-20 21-16,20-1 0,-21 1 16,0 0-16,0 0 0,1 0 0,-1 0 15,-21-1-15,0 1 0,0 0 0,0 0 16,0 0-16,0 0 15,-21 21-15,21-22 0,-22 22 0,1 0 16,0 0-16,0 0 16,0 0-16,0 0 0,-1 22 0,22-1 15,-21 0-15,0 0 0,0 0 0,21 22 16,-21-1-16,0 0 16,21 22-16,0-1 0,-22-20 0,1 20 15,0 1-15,0-1 0,21 1 0,-21-1 16,0 22-16,-1-22 0,1 1 15,0 20-15,0-20 0,0 21 0,0-1 16,-22 1-16,22 0 0,0-22 0,0 22 16,0-1-16,-1-20 0,1 21 15,0-22-15,0 22 0,0-22 0,21 1 16,0-22-16,0 22 0,0-22 0,0 0 16,0 1-16,0-22 0,21 21 15,0-21-15,0-21 0,22 0 0,-1 0 16,0 0-16,1 0 0,-1 0 15,0-21-15,1 0 0,20-21 0,-21 20 16,22-20-16,-22 0 0,1-1 16,20-20-16,-21 21 0,1-22 0,-1 1 15,-21-1-15,22 1 0,-22-1 0,0-21 16,0 22-16,-21-22 0,0 22 16,0-22-16,0 22 0,-42-22 0,21 21 15,-1 1-15,-20 21 0,0-22 0,-1 22 16,22 21-16,-21-22 0,0 22 15,-1 0-15,1 0 0,21 21 16,-22-21-16,22 21 0,0 0 0,0 0 0,21-22 47,21 22-47,0 0 0,22-21 16,-22 21-16,0-21 0,21 0 15,-21 21-15,22-21 0,-22 0 0,21-1 16,-21 1-16,22 0 0,-22 0 15,0 0-15,0 0 0,0-1 0,1 1 16,-1 0-16,-21 0 0,0 0 0,0 0 16,0 42 15,0 0-15,0 0-16,0 0 0,-21 0 15,21 1-15,-22-1 0,22 0 0,0 0 16,0 0-16,-21 0 15,21 1-15,0-44 47,0 1-31</inkml:trace>
  <inkml:trace contextRef="#ctx0" brushRef="#br0" timeOffset="38019.44">16870 4001 0,'0'0'16,"-21"0"0,-1 0-1,1 0 1,21 21-16,0 0 31,21-21-31,1 21 16,-22 0-16</inkml:trace>
  <inkml:trace contextRef="#ctx0" brushRef="#br0" timeOffset="38460.19">17124 4128 0,'0'0'0,"0"21"0,0 0 15,0 0-15,0 0 16,0 0-16,-21 1 15,21-1-15,0 0 0,-22 0 0,22 0 16,0 0-16,0 1 0,0-1 16,0 0-16,-21-21 0,21 21 0,-21 0 15,0-21 1,21-21 0,0 0-1,0 0-15,0 0 16,0-1-16,0-20 0,0 21 15,0 0-15,21-22 0,0 22 0,0 0 16,1-21-16,-1 21 0,21-1 16,-21 1-16,22 21 0,-22 0 0,21 0 15,-21 0-15,85 43 16,-85-22-16,-21 21 16,0-21-16,0 0 0,0 22 0,0-22 15,0 21-15,0-21 16,0 1-16,-21-1 0,0 0 0,21 0 15,-21-21-15,21 21 0,0 0 16,21-21 15,0 0-31,0-21 0</inkml:trace>
  <inkml:trace contextRef="#ctx0" brushRef="#br0" timeOffset="38983.9">18034 4128 0,'0'0'0,"0"-22"0,0 1 0,0 0 16,0 0-16,0 0 15,-21 21-15,0-21 0,-1 21 0,1-22 16,0 22-16,0 0 16,0 0-16,0 0 0,-1 22 15,1-1-15,0 0 0,0 0 16,0 21-16,0-20 0,-1 20 0,1 0 15,21-21-15,-21 22 0,21-22 0,0 21 16,0-21-16,0 1 0,0-1 16,0 0-16,0 0 0,21-21 15,0 0-15,1 0 0,-1 0 16,0 0-16,0 0 16,0 0-16,0-21 0,1 0 0,-1 0 15,0-1-15,0 1 0,0 0 16,0-21-16,1 21 0,-1-22 0,0 1 15,0 0-15,21-22 0,-20 22 0,-1-1 16,21 1-16,-21 0 0,0-1 16,1 1-16,20 21 0,-42-21 0,21 20 15,-21 1-15,21 0 0,-21 0 16,0 0-16,0 42 16,-21 0-16,0 0 0,0 22 15,0-1-15,-1 0 16,-20 1-16,21 20 0,0-21 0,0 22 15,-1-22-15,1 22 0,21-22 16,0 0-16,0 1 0,0-22 0,0 21 16,0-21-16,0 1 0,0-1 0,21-21 15,1 21-15,-1-21 0,0 0 16,21 0-16,-21 0 0,1-21 16,20 0-16</inkml:trace>
  <inkml:trace contextRef="#ctx0" brushRef="#br0" timeOffset="39704.07">19494 3895 0,'0'0'0,"-21"0"0,0 0 31,21-21-31,21 21 31,0-22-31,1 22 16,-1-21-16,0 21 0,0-21 15,21 21-15,-20-21 0,20 21 0,-21-21 16,0 0-16,0 21 0,22-22 16,-43 1-16,21 0 0,-21 0 0,0 0 15,0 0-15,0-1 0,-21 1 16,-22 0-16,22 21 0,-21 0 16,0 0-16,-1 0 0,1 21 0,-22 0 15,22-21-15,0 43 16,-1-22-16,1 0 0,0 0 0,21 22 15,-22-22-15,22 0 0,21 0 0,0 0 16,0 0-16,0 1 0,0-1 16,0 0-16,0 0 0,21-21 0,0 21 15,22-21-15,-22 0 0,21 0 16,-21 0-16,22 0 0,-1 0 0,-21 0 16,22 0-16,-22 0 0,0 0 15,0 0-15,0 0 0,-21-21 0,0 0 16,-21 21-16,0-21 15,0 21-15,0 0 16,-22 0-16,1 0 0,21 0 0,-22 21 16,1 0-16,0 0 0,21 0 0,-22 22 15,22-22-15,0 21 0,0 1 16,0-22-16,21 21 0,0 0 0,0-20 16,0-1-16,0 21 0,0-21 15,21 0-15,0 1 0,0-22 0,21 21 16,-20 0-16,-1-21 0,21 0 0,0 0 15,-20 0-15,20 0 0,0 0 16,1 0-16,-1-21 0,0 0 0,1-1 16,-1 1-16,0-21 0,1 21 0,-1-22 15</inkml:trace>
  <inkml:trace contextRef="#ctx0" brushRef="#br0" timeOffset="39971.92">20214 3535 0,'0'0'0,"-42"-64"32,21 64-32,-1 0 0,22 22 0,-21-1 15,0 0-15,0 0 0,21 21 0,-21 1 16,21-1-16,-21 0 0,-1 1 0,22-1 16,-21 22-16,0-22 0,21 21 15,0-20-15,-21 20 0,0-20 16,21-1-16,-21-21 0,21 21 0,0-20 15,0-1-15,0 0 0,0 0 16,0 0-16,21-21 16,0 0-16,0 0 0,0 0 15,0-21-15,1 0 0,-1 0 16,0 0-16,-21-1 0</inkml:trace>
  <inkml:trace contextRef="#ctx0" brushRef="#br0" timeOffset="40372.69">20214 4022 0,'0'21'16,"21"-21"15,0 0-31,1 0 0,-1 0 16,0 0-16,0 0 0,0-21 15,0 21-15,1-21 0,-1-1 0,0 22 16,21-21-16,-21 0 0,1 21 15,-22-21-15,21 21 0,-21-21 0,21 0 16,-21-1-16,-21 22 16,0 0-1,-1 0-15,1 22 0,0-22 0,0 21 16,-21 0-16,20 0 0,1 0 16,0 0-16,0 1 0,0 20 15,0-21-15,21 0 0,0 22 0,0-22 16,0 0-16,0 0 0,0 0 0,0 0 15,0 1-15,21-1 16,0-21-16,0 0 0,0 21 0,22-21 16,-22 0-16,0 0 0,21 0 15,1 0-15,-22 0 0,21-21 0,0 21 16,22-21-16,-22-1 0,1 1 0,-1 0 16,0 0-16,-21 0 0,22-22 15</inkml:trace>
  <inkml:trace contextRef="#ctx0" brushRef="#br0" timeOffset="41951.51">21061 3874 0,'0'0'16,"-21"21"15,21 0-31,-22 0 0,22 0 0,0 0 16,0 1-16,-21 20 0,21-21 0,-21 21 16,21-20-16,-21-1 0,21 0 15,0 0-15,0 0 0,0 0 0,0 1 16,0-1-16,0 0 15,-21-21-15,21-21 47,0 0-31,0-1-16,0 1 0,0 0 0,0-21 16,0 21-16,21-22 0,-21 22 15,21-21-15,-21 21 0,21-22 0,0 22 16,1 0-16,-1-21 0,0 42 0,0-22 15,21 1-15,-20 21 0,-1 0 16,21 0-16,-21 0 0,0 0 0,1 0 16,-1 0-16,0 21 0,0 1 15,0-1-15,-21 21 0,0-21 0,21 22 16,-21-22-16,0 21 0,0-21 0,0 22 16,0-22-16,0 0 15,0 0-15,0 0 0,0 0 0,0 1 16,0-1-16,-21-21 0,21-21 47,0-1-32,0 1-15,0 0 0,0 0 16,0-21-16,21 20 0,1 1 0,-1-21 16,0 21-16,0-22 15,0 22-15,0 0 0,1-21 0,20 21 16,-21-1-16,0 22 0,22-21 0,-22 21 15,0 0-15,0 0 0,0 0 16,0 0-16,1 0 0,-22 21 0,0 1 16,0-1-16,0 0 0,0 21 15,0-21-15,0 22 0,0-22 0,0 21 16,-22-21-16,22 1 0,-21-1 0,21 0 16,0 0-16,-21 0 0,21 0 15,0 1-15,21-22 16,0 0-16,22 0 15,-22 0-15,0 0 0,21 0 0,-20 0 16,20 0-16,-21 0 0,21-22 16,1 1-16,-22 21 0,21-21 15,-21 0-15,22-21 0,-22 20 0,21 1 16,-21-21-16,1 21 0,-1 0 16,0-1-16,0-20 0,-21 21 0,0 0 15,0 0-15,-21 21 16,0 0-16,0 0 15,-1 0-15,1 0 0,0 21 0,0 0 16,0 0-16,0 0 0,-1 22 0,22-22 16,-21 21-16,21-21 0,0 0 15,0 22-15,0-22 0,0 0 0,0 0 16,0 0-16,21-21 16,1 22-16,-1-1 0,0-21 0,0 0 15,21 21-15,-20-21 0,20 0 0,0 0 16,-21 0-16,22 0 0,-1-21 15,-21 21-15,22-21 0,-1-1 0,0 1 16,-21 0-16,22 0 0,-22-21 16,21 20-16,-21-20 0,1 0 0,-1 21 15,0-22-15,-21 22 0,0 0 0,0 0 16,21 21-16,-42 0 31,0 21-31,0 0 0,-1 21 16,22-20-16,-21-1 0,0 21 15,0-21-15,0 0 0,21 1 0,0-1 16,0 0-16,-21 0 0,21 0 16,-22 0-16,22-42 31,0 0-15,22 21-16,-1-21 0,0 0 0,0 0 15,0-1-15,0-20 0,1 21 16,20-21-16,-21 20 0,21-20 0,-20 21 15,-1 0-15,21 0 0,-21-1 0,0 1 16,1 21 0,-22 21-1,0 1-15,0-1 0,0 21 16,0-21-16,0 22 0,0-22 0,0 21 16,0-21-16,0 22 0,0-22 0,0 0 15,21 0-15,0 0 0,0 0 16,0-21-16,0 22 0,1-22 0,-1 0 15,21 0-15,-21 0 0,22 0 0,-22 0 16,21-22-16,-21 1 0,22 0 16,-22 0-16,21 0 0,-21-22 0,0 22 15,1-21-15,20 0 0,-42-1 16,21 1-16,0-22 0,0 22 0,1 0 16,-22-1-16,0 1 0,0 0 15,21-1-15,-21 1 0,0 0 16,0 21-16,0-1 0,0 1 0,0 0 15,-21 21 1,21 21-16,-22-21 0,1 43 0,21-22 16,-21 21-16,0 0 0,0 1 0,21-1 15,0 0-15,-21 1 0,21-1 16,-22 0-16,22 1 0,0-22 0,0 21 16,0 1-16,0-22 15,0 21-15,0-21 0,0 0 0,0 1 0,0-1 16,22-21-16,-1 21 0,0-21 15,0 0-15,0 0 16,0 0-16,1 0 0,-1-21 16,0 0-16,0-1 0,0 1 15</inkml:trace>
  <inkml:trace contextRef="#ctx0" brushRef="#br0" timeOffset="42152.4">23516 3831 0,'0'0'0,"-21"0"0,-43 0 31,43 0-31,42 0 31,1 0-31,-1 0 0,21 0 16,-21 0-16,22 0 0,20 0 0,-21 0 16,1 0-16,-1 0 0,22 0 0,-22 0 15,0-21-15,1 21 0,-1 0 16,0-21-16,1 0 0,-1 21 0,0-21 15</inkml:trace>
  <inkml:trace contextRef="#ctx0" brushRef="#br0" timeOffset="42388.26">24596 3704 0,'0'21'15,"0"1"1,0-1-16,0 0 15,-22 0-15,22 0 0,-21 0 16,21 1-16,-21 20 0,21-21 16,-21 0-16,21 0 0,0 1 0,0-1 15,0 0-15,-21-21 0,21 21 0,0-42 47,21 0-31</inkml:trace>
  <inkml:trace contextRef="#ctx0" brushRef="#br0" timeOffset="42587.97">24553 3493 0,'0'0'0,"0"-22"0,0 1 16,-21 21-16,0 0 15,0 0-15,0 21 16,-1 1-16,22-1 15,0 0-15,0 0 16,0 0 0,22-21-16,-22 21 0,21-21 15,0 0-15,0 0 0,21 0 16</inkml:trace>
  <inkml:trace contextRef="#ctx0" brushRef="#br0" timeOffset="43047.87">24998 3683 0,'0'0'0,"-21"42"16,-1-42-16,22 22 0,-21-1 0,21 0 15,-21-21-15,0 21 16,21 0-16,0 0 0,0 1 0,0-1 16,-21 0-16,21 0 0,0 0 15,0 0-15,-21 1 16,21-1-16,-22-21 47,22-21-47,-21-1 15,21 1-15,0 0 0,0 0 0,0 0 16,0 0-16,0-1 0,21 1 0,22-21 16,-22 21-16,0 0 0,21-22 15,1 22-15,-1 0 0,0 0 16,1 0-16,-1-1 0,0 22 0,1 0 15,20 0-15,-20 0 0,-1 22 16,-21-1-16,21 0 0,-20 0 0,-1 21 16,0-20-16,-21 20 0,0 0 15,0-21-15,0 22 0,0-1 0,-21 0 16,0 1-16,-1-22 0,1 21 0,0-21 16,0 1-16,0-1 0,0 0 15,-1-21-15,1 21 0,0-21 0,0 0 16,0 0-16,0 0 15,-1 0-15,1 0 0,0 0 0,-21 0 16</inkml:trace>
  <inkml:trace contextRef="#ctx0" brushRef="#br0" timeOffset="43559.58">18457 5101 0,'0'-42'0,"0"84"0,21-105 16,-21 20-16,0 22 0,0-21 15,0 21-15,0 0 0,0-1 0,0 1 16,-21 42 0,0 1-16,0-1 0,21 21 15,-21 0-15,0 1 0,-1-1 0,22 22 16,-21-22-16,0 0 0,0 22 16,0-22-16,21 0 0,-21 1 0,-1-1 15,1 0-15,21 1 0,0-22 16,0 21-16,-21-21 0,21 1 0,0-1 15,0 0-15,0 0 0,-21-21 16</inkml:trace>
  <inkml:trace contextRef="#ctx0" brushRef="#br0" timeOffset="44191.22">17801 5503 0,'0'0'0,"21"0"31,0 0-31,22 0 16,-22 0-16,21 0 0,1 0 15,-1-21-15,0 0 0,1 21 0,20-21 16,1 21-16,-1-21 0,1 0 0,-1-1 16,-21 22-16,22-21 0,-22 0 15,1 0-15,-1-21 0,-21 20 16,0 1-16,0 0 0,1-21 0,-22 21 15,0-1-15,0-20 0,0 21 0,0 0 16,0 0-16,-22-1 0,1 22 16,0 0-16,0 0 15,0 22-15,21-1 16,0 21-16,-21 0 0,21-20 0,-22 20 16,22 21-16,0-20 0,0-1 15,-21 0-15,0 1 0,21-1 16,-21 0-16,21 1 0,0-1 0,-21-21 15,21 22-15,-21-22 0,21 0 0,-22 0 16,22 0-16,0 0 16,0-42 15,0 0-31,0 0 0,0 0 16,0 0-16,0-1 0,22-20 0,-1 21 15,0-21-15,0 20 0,21-20 16,-20 21-16,20-21 0,-21 20 0,21 1 15,1 0-15,-1 21 0,0 0 16,-20 0-16,20 0 0,-21 0 16,0 21-16,0 0 0,1 1 0,-1 20 15,-21-21-15,0 0 0,0 22 0,0-22 16,0 21-16,0-21 0,-21 0 16,-1 1-16,1-1 0,21 0 0,-21 0 15,21 0-15,-21-21 0,0 21 16,21-42 15,21 0-31,0 21 0,-21-21 0,21 0 16,0 0-16</inkml:trace>
  <inkml:trace contextRef="#ctx0" brushRef="#br0" timeOffset="44520.03">19071 5440 0,'42'0'32,"-20"0"-32,-1 0 0,0 0 0,0 0 15,0-21-15,0 21 0,1-21 0,-1 21 16,0-22-16,0 1 16,0 0-16,-21 0 0,0 0 15,0 0-15,0-1 0,0 1 16,-21 21-16,0 0 15,0 0-15,0 0 0,-1 21 0,1 1 16,0-1-16,-21 0 0,21 21 0,-1-21 16,1 22-16,21-1 0,0-21 15,-21 22-15,21-1 0,0-21 0,0 21 16,0-20-16,0-1 0,0 0 16,21 0-16,0-21 0,22 0 0,-1 0 15,0 0-15,22 0 0,-22 0 0,22 0 16,-1-21-16,22 0 0</inkml:trace>
  <inkml:trace contextRef="#ctx0" brushRef="#br0" timeOffset="45271.59">20299 5165 0,'-21'-85'16,"21"64"0,0 42 15,0 0-31,0 0 0,0 22 0,0-22 15,0 21-15,0 1 0,0-1 16,0-21-16,-22 21 0,22 1 0,-21-22 16,21 21-16,-21-21 0,21 1 0,0 20 15,-21-21-15,21 0 0,-21-21 16,21 21-16,0-42 31,0 0-31,21 0 16,0-21-16,-21 20 15,21 1-15,0-21 0,1 21 16,-22-22-16,21 22 0,0-21 0,0 21 16,0-22-16,0 22 0,1-21 0,-22 21 15,21 21-15,-21 21 16,0 0 0,0 0-16,0 22 0,0-22 0,0 21 15,0-21-15,0 22 0,0-22 16,0 21-16,0-21 0,0 0 0,0 22 15,0-22-15,0 0 0,21 0 0,0-21 16,0 21-16,0 1 0,1-22 16,-1 0-16,21 0 0,0 0 15,-20 0-15,20 0 0,0-22 16,1 1-16,-22 0 0,21 0 0,0 0 16,-20-22-16,20 22 0,-21 0 0,0-21 15,-21-1-15,0 1 0,21 0 16,-21-1-16,0 1 0,0 0 0,0-1 15,0 1-15,0 0 0,-21 21 0,21-1 16,-21 1-16,0 0 0,0 21 16,0 0-16,-1 0 0,1 0 0,0 21 15,0 0-15,0 1 0,0-1 16,-1 21-16,22-21 0,-21 0 16,21 1-16,0 20 0,0-21 0,0 0 15,21 0-15,1 1 0,-1-1 16,0 0-16,0-21 0,0 21 0</inkml:trace>
  <inkml:trace contextRef="#ctx0" brushRef="#br0" timeOffset="45583.42">21124 5398 0,'43'0'16,"-43"-22"-1,21 22-15,0-21 0,0 0 16,0 0-16,-21 0 15,21 21-15,-21-21 0,22-1 16,-22 1-16,-22 21 31,1 0-31,0 0 0,0 21 16,21 1-16,-42-1 0,42 0 0,-22 0 16,1 0-16,0 0 0,0 22 15,21-22-15,0 0 0,0 0 0,0 0 16,0 1-16,0-1 0,21 0 15,0-21 1,0 0-16,1 0 0,-1 0 16,21 0-16,-21-21 0,22 21 0,-22-21 15,21-1-15,0 1 0</inkml:trace>
  <inkml:trace contextRef="#ctx0" brushRef="#br0" timeOffset="46053.16">21780 5017 0,'0'-22'15,"0"44"-15,0-86 0,0 43 0,0 0 0,0 0 16,0 63 0,0-21-1,0 21-15,-21-20 0,21 20 16,0 0-16,-21 1 0,21-1 16,0 0-16,0-21 0,-21 22 0,21-22 15,-21 21-15,0-21 0,21 1 16,0 20-16,-22-21 0,1-21 0,21 21 15,-21 0-15,21 1 16,-21-22 0,21-22-16,0 1 15,0 0-15,0 0 0,0 0 16,21 0-16,-21-1 0,21 1 16,0 0-16,1 0 0,-1-21 0,21 20 15,0 1-15,-20-21 0,20 21 16,0 0-16,1 21 0,-22 0 15,21 0-15,-21 0 0,22 0 0,-22 0 16,0 21-16,0 0 0,0 0 0,0 0 16,-21 22-16,0-22 0,0 0 15,0 0-15,0 21 0,0-20 0,-21-1 16,-21 0-16,21-21 0,0 21 0,-22 0 16,22-21-16,-21 21 0,21-21 15,-22 0-15,22 0 0,-21 0 0,21 0 16,-1 0-16,22-21 15,64-42 1</inkml:trace>
  <inkml:trace contextRef="#ctx0" brushRef="#br0" timeOffset="46303.14">22881 4911 0,'0'0'0,"-42"0"32,21 21-32,-1 0 0,1 0 0,0 22 0,0-22 15,0 21-15,21 0 0,0 1 16,-21-22-16,21 21 0,-22 1 16,22-22-16,0 21 0,0-21 0,0 22 15,0-22-15,0 0 0,-21 0 0,21 0 16,0 0-16,0 1 0,0-1 15,21-21 1</inkml:trace>
  <inkml:trace contextRef="#ctx0" brushRef="#br0" timeOffset="46591.97">22691 5165 0,'0'-43'0,"0"86"0,0-107 16,0 22-16,0 0 0,0-1 0,0 22 15,0-21-15,0 21 0,21-22 16,0 22-16,0 0 0,21 0 0,-20 0 16,-1 21-16,21-22 0,0 22 0,-20 0 15,20 0-15,-21 0 0,0 22 16,0-1-16,1 21 0,-1-21 0,-21 22 16,0-1-16,0 0 0,0-21 15,0 22-15,0-1 0,-21-21 0,-1 22 16,-20-22-16,21 0 0,-21 0 0,-1 0 15,1 0-15,21-21 0,-22 22 16,22-22-16,-21 0 0,21 0 16,0 21-16,42-21 31,0 0-31</inkml:trace>
  <inkml:trace contextRef="#ctx0" brushRef="#br0" timeOffset="47471.46">23474 5228 0,'0'0'0,"0"-21"0,0 0 15,0 0-15,0 0 0,0-1 16,0 1-16,-21 21 0,-1 0 16,1 0-16,0 0 0,0 0 15,0 0-15,0 0 0,-1 21 0,-20 1 16,21-22-16,0 42 0,-22-21 0,22 0 15,0 0-15,-21 1 0,21-1 16,-1 21-16,22-21 0,0 0 0,0 1 16,0-1-16,0 0 0,22 0 15,-1-21 1,21 0-16,-21 0 0,0 0 16,1 0-16,-1 0 0,0-21 15,21 21-15,-21-21 0,1 0 0,-1-1 16,0 1-16,0 0 0,0 0 15,0 0-15,1-22 0,-22 22 0,0-21 16,0 21-16,0 0 0,0-1 16,0 44-1,0-1-15,0 0 16,0 0-16,-22 0 0,22 0 16,-21 1-16,21-1 0,0 0 0,0 0 15,0 0-15,0 0 0,0 1 0,21-22 16,1 21-16,-1 0 0,21-21 15,0 0-15,1 21 0,-1-21 0,0 0 16,1 0-16,20 0 0,-20 0 0,-1 0 16,21 0-16,-20-21 15,-1 0-15,0 21 0,1-21 0,-22-1 16,0-20-16,21 21 0,-42 0 0,22-22 16,-22 1-16,0 0 0,0 21 15,0-22-15,0 1 0,0 21 0,-22 0 16,1 21-16,0 0 0,-21 0 15,21 0-15,-22 0 0,1 0 0,0 21 16,-1 0-16,22 21 0,-21-21 0,21 1 16,-1-1-16,1 0 0,0 21 15,21-21-15,0 1 0,0-1 0,0 0 16,0 0-16,21 0 0,0 0 16,1-21-16,-1 22 15,0-1-15,0-21 0,21 21 0,-20 0 16,-1 0-16,-21 0 0,21 1 0,0-1 15,0 21-15,0 0 0,-21-20 16,0 20-16,0 0 0,0 1 0,0-1 16,0 0-16,0 1 0,0-1 0,0 0 15,-21 1-15,0-1 0,0-21 16,0 21-16,-22-20 0,22-1 0,0 21 16,-21-42-16,-1 21 0,22 0 15,-21-21-15,21 0 0,-22 0 0,1 0 16,21 0-16,-21 0 0,20 0 15,1 0-15,-21 0 0,21-21 0,21 0 16,0 0-16,0 0 0,0-22 16,0 22-16,0 0 0,42-21 15,-21-1-15,22 1 0,-1-21 0,21 20 16,1-20-16,-1-1 0</inkml:trace>
  <inkml:trace contextRef="#ctx0" brushRef="#br0" timeOffset="47819.27">24342 5313 0,'0'21'31,"21"-21"-15,0 0-16,0 0 16,0 0-16,0 0 15,1-21-15,20 21 0,-21-21 0,0 0 16,0-1-16,1 1 15,-22 0-15,0 0 0,0 0 0,0 0 16,0-1-16,0 1 0,-22 21 0,1 0 16,-21 0-16,21 0 15,0 21-15,-22 1 0,22-1 16,-21 0-16,21 21 0,-1-21 0,-20 22 16,42-22-16,-21 21 0,21-21 15,0 22-15,0-22 0,0 0 0,21 0 16,0 0-16,0 1 0,22-1 0,-22-21 15,21 21-15,1-21 0,-1 0 16,21 0-16,-20 0 0,-1 0 0,22-21 16,-22 21-16,21-21 0,-20-1 0</inkml:trace>
  <inkml:trace contextRef="#ctx0" brushRef="#br0" timeOffset="48568.35">14414 4572 0,'0'0'0,"-21"0"16,42 0 15,1 0-31,-1 0 0,21 0 16,-21 0-16,22 0 0,-1 0 0,0 0 15,1 0-15,-1 0 0,0 0 0,1 0 16,20 0-16,-21 0 0,1 0 16,20 0-16,-20 0 0,-1 0 0,0-21 15,1 21-15,-22 0 0,0-21 0,0 21 16,0 0-16,-42 0 31,0 0-31,-21-21 0,-1 21 16,1 0-16,0 0 0</inkml:trace>
  <inkml:trace contextRef="#ctx0" brushRef="#br0" timeOffset="48798.21">14330 4593 0,'-21'21'16,"42"-42"-16,-64 64 0,43-22 15,22-21-15,-1 0 16,21 0-16,-21 0 0,22 0 16,-1 0-16,0 0 0,1 0 0,-1 0 15,21 0-15,-20 0 0,-1 0 16,0 0-16,1 0 0,-1 0 16,0 0-16,1 0 0,-22 0 0,21 0 15,-21 0-15,1 0 0,-1-21 0,0 21 16,0-22-16,0 22 0,0-21 15,1 0-15,-22 0 16</inkml:trace>
  <inkml:trace contextRef="#ctx0" brushRef="#br0" timeOffset="49155.52">15155 4255 0,'-21'0'15,"42"0"-15,-63 0 0,21 21 16,21 0-16,0 0 16,0 0-16,0 0 0,0 1 15,21-22-15,0 21 0,0 0 0,0-21 16,1 21-16,-1-21 0,0 0 16,21 0-16,1 21 0,-22-21 0,21 0 15,-21 0-15,22 0 0,-22 0 16,0 0-16,0 0 0,0 0 15,0 0-15,-21 21 16,0 1-16,-21-1 0,-21-21 16,21 21-16,-22 0 0,22 0 15,-21 0-15,0 1 0,-1 20 0,1-21 16,0 0-16,-1 0 0,22 22 16,-21-22-16,21 0 0,-1 0 0,1 0 15,21 1-15,-21-1 0,21 0 16,0 0-16,0 0 15</inkml:trace>
  <inkml:trace contextRef="#ctx0" brushRef="#br0" timeOffset="49707.21">14182 7620 0,'-22'0'16,"44"0"0,-1 0-16,0 0 15,21 0-15,1 0 0,-1 0 0,0 0 16,22 0-16,-1 0 0,-20 0 16,20 0-16,1 0 0,-1 0 0,-21 0 15,22 0-15,-22 0 0,1 0 0,-1 0 16,-21-21-16,0 21 0,0 0 15,-42 0 1,0 0-16,0 0 0,-21 0 0,20 0 16,-20 0-16,0-21 0,-1 21 15,1 0-15,0 0 0</inkml:trace>
  <inkml:trace contextRef="#ctx0" brushRef="#br0" timeOffset="49911.09">14330 7599 0,'0'0'0,"-275"63"31,253-63-31,1 0 0,21 22 15,21-22 1,1 0-16,-1 0 0,21 0 16,-21 0-16,22 0 0,-1 0 0,0 0 15,22 0-15,-22 0 0,0 0 0,22 0 16,-22-22-16,22 22 0,-22 0 16,0-21-16,1 21 0,-1 0 0,-21-21 15,22 21-15,-22-21 0,21 0 16,-21 21-16,0-21 0,-21-1 15,0 1-15,0 0 0</inkml:trace>
  <inkml:trace contextRef="#ctx0" brushRef="#br0" timeOffset="50227.18">14838 7281 0,'0'0'16,"-21"0"-16,-1 0 0,1 0 16,21 22-1,0-1-15,0 0 16,0 0-16,0 0 0,21-21 15,1 21-15,-1-21 0,21 22 16,-21-22-16,0 0 0,1 0 16,20 0-16,-21 0 0,21 0 0,-20 0 15,-1 0-15,21 0 0,-21 21 0,-21 0 16,0 0-16,0 0 16,-21 0-16,0 1 0,0-1 15,0 0-15,-22 0 0,1 21 0,0-20 16,-1-1-16,1 0 0,21 0 15,-22 0-15,1 0 0,21 1 0,-21-1 16,20 0-16,-20 0 0,21-21 0,21 21 16,-21-21-16,42 0 31,0 0-31,0-21 16</inkml:trace>
  <inkml:trace contextRef="#ctx0" brushRef="#br0" timeOffset="50971.57">16468 7705 0,'21'0'15,"-42"0"-15,63-21 0,-42-1 16,0 1-16,21 21 0,-21-21 0,0 0 15,0 0-15,0 0 0,0-1 0,-21 1 16,0-21-16,0 21 0,-1 0 16,1-1-16,0 1 0,0 0 0,0 21 15,-22 0-15,22 0 0,0 0 16,-21 0-16,21 21 0,-22 0 0,22 1 16,0-1-16,-21 21 0,20 0 0,1 1 15,0-1-15,21-21 0,0 22 16,-21-1-16,21 0 0,0-21 0,0 1 15,0 20-15,0-21 0,21-21 0,0 21 16,0-21-16,22 21 0,-22-21 16,21 0-16,1 0 0,-1 0 0,0-21 15,1 0-15,-1 21 0,0-21 16,-21 0-16,22-22 0,-1 22 16,-21 0-16,22-21 0,-22-1 0,0 22 15,0-42-15,0 20 0,-21 1 0,0-21 16,21 20-16,-21-20 0,22-1 15,-22 22-15,0-22 0,0 22 0,0 0 16,0-1-16,0 1 0,0 21 0,0 0 16,0 0-16,0-1 0,-22 22 15,22 22-15,-21-1 16,0 21-16,21 0 0,0 1 0,-21-1 16,21 22-16,-21-22 0,21 21 15,0 1-15,0-22 0,-21 1 16,21 20-16,0-21 0,0-20 0,0 20 15,0-21-15,0 21 0,0-20 16,0-1-16,0 0 0,21-21 16,0 0-16,0 0 0,0 0 15,0 0-15,1-21 16,-1 21-16</inkml:trace>
  <inkml:trace contextRef="#ctx0" brushRef="#br0" timeOffset="51319.47">16870 7620 0,'0'-21'16,"21"21"15,-21-21-31,21 0 16,0 21-16,0-22 0,1 22 0,-1-21 16,0 21-16,0-21 0,0 0 15,0 0-15,1 21 0,-22-21 0,21-1 16,-21 1-16,21 0 0,-21 0 0,0 0 15,-21 21 1,0 0-16,-1 0 0,1 0 0,0 0 16,-21 21-16,21 0 0,-1 0 0,-20 22 15,21-22-15,0 0 0,0 21 16,-1-21-16,1 22 0,0-22 0,21 0 16,0 0-16,0 0 0,0 1 15,0-1-15,0 0 0,21 0 16,0-21-16,1 0 15,-1 0-15,21 0 0,-21 0 0,0 0 16,22 0-16,-22 0 0,21 0 0,-21-21 16,22 21-16,-1-21 0</inkml:trace>
  <inkml:trace contextRef="#ctx0" brushRef="#br0" timeOffset="51839.77">17632 7408 0,'0'0'0,"0"-21"0,-21 21 15,-1 0 1,1 0-16,0 0 0,0 21 0,0-21 16,0 22-16,-1-1 0,1 0 0,0 0 15,0 21-15,21-20 0,-21-1 16,21 0-16,-21 0 0,21 21 0,0-20 16,0-1-16,0 0 0,0 0 0,0 0 15,0 0-15,21 1 0,0-22 16,0 0-16,0 0 0,0 0 15,22 0-15,-22 0 0,0 0 16,21 0-16,-20 0 0,20 0 0,0-22 16,-21 1-16,22 0 0,-22 0 15,21 0-15,-21 0 0,1-1 0,-1-20 16,0 0-16,0-1 0,-21 1 0,21-21 16,0 20-16,-21-20 0,22-1 15,-1 22-15,-21-22 0,21 22 0,-21 0 16,21-1-16,-21 1 0,0 21 0,0 0 15,-21 42 1,21 0 0,-21 0-16,0 22 0,21-1 0,0 0 15,-22 1-15,22 20 0,-21-21 16,21 1-16,-21 20 0,21-20 16,0-1-16,0 0 0,0 1 0,-21-22 15,21 21-15,0-21 0,0 0 0,0 1 16,0-1-16,0 0 0,0 0 15,21-21-15,0 21 0,0-21 16,1 0-16,-1 0 0,0 0 16,21 0-16,-21-21 0,1 21 15,20-21-15,0 0 0,-21 0 0,22-1 16</inkml:trace>
  <inkml:trace contextRef="#ctx0" brushRef="#br0" timeOffset="52613.58">18669 7366 0,'0'-42'0,"0"84"0,0-105 0,0 41 16,-21 1-16,0 0 0,-1 0 0,1 0 16,0 21-16,-21 0 0,21 0 15,-1 0-15,1 21 0,-21-21 16,21 21-16,0 21 0,-1-20 0,-20 20 16,21 0-16,0-21 0,0 22 0,21-1 15,-22-21-15,22 22 0,0-22 16,-21 21-16,21-21 0,0 0 0,0 1 15,0-1-15,21-21 0,1 21 0,-1-21 16,0 0-16,21 0 16,-21 0-16,1 0 0,20 0 15,-21 0-15,0 0 0,0-21 0,1 0 16,-1 21-16,0-22 0,0 1 0,0 0 16,0 0-16,-21-21 0,0 20 15,22-20-15,-22 21 0,21 0 0,-21 0 16,0-1-16,-21 44 31,21-1-31,-22 0 16,22 0-16,0 21 0,0-20 15,0-1-15,0 0 0,0 0 16,0 0-16,0 0 0,22 1 16,-1-1-16,0-21 0,0 0 15,0 21-15,0-21 0,1 0 16,-1 0-16,-21-21 15,0 0-15,0-1 0,21 22 16,-21-21-16,0 0 0,0 0 16,0-21-16,21 20 0,-21 1 0,21-21 15,0 21-15,1-22 0,-1 22 0,0-21 16,0 21-16,0 0 0,0-1 16,1 22-16,20 0 0,-21 0 15,0 0-15,22 0 0,-22 22 0,0-1 16,0 0-16,21 0 0,-20 21 15,-1-20-15,-21 20 0,0-21 0,0 21 16,0-20-16,0 20 0,0-21 0,0 0 16,0 0-16,0 1 0,-21-1 15,-1-21-15,1 0 16,0-21 0,21-1-16,0 1 15,0 0-15,0 0 0,21 0 16,-21 0-16,21-22 0,1 1 0,20 0 15,-21-1-15,0 1 0,22 0 0,-22-1 16,21 22-16,0-21 16,1 21-16,-22-1 0,21 1 0,1 0 15,-22 0-15,0 21 0,21 0 0,-21 0 16,1 0-16,-22 21 16,0 0-16,0 0 0</inkml:trace>
  <inkml:trace contextRef="#ctx0" brushRef="#br0" timeOffset="52991.97">19875 7493 0,'0'0'0,"22"0"16,-1 0-16,0 0 0,0-21 15,0 21-15,0 0 16,1-21-16,-22 0 0,21 21 0,0-22 15,0 1-15,-21 0 0,0 0 0,0 0 16,0 0-16,0-1 0,0 1 16,-21 21-1,0 0-15,0 0 0,-1 0 0,1 21 16,-21 1-16,21-1 0,0 21 16,-1-21-16,1 0 0,21 22 0,0-22 15,0 0-15,0 0 0,0 0 16,0 1-16,0-1 0,0 0 15,21-21-15,1 21 0,-1-21 0,21 0 16,-21 21-16,0-21 0,22 0 0,-22 0 16,21 0-16,1 0 0,-22 0 0,21 0 15,-21 0-15,22-21 0,-22 21 16,0-21-16,0 21 0,0-21 0,-21 0 16,21 21-16</inkml:trace>
  <inkml:trace contextRef="#ctx0" brushRef="#br0" timeOffset="53201.01">20553 7599 0,'-21'0'31,"-1"0"-15,22-21 0,-21 21-16,0 0 0,0 0 15</inkml:trace>
  <inkml:trace contextRef="#ctx0" brushRef="#br0" timeOffset="99315.62">8953 12340 0,'0'-21'0,"0"0"15,0 0-15,0 0 16,0-1-1,0 1-15,0 42 32,0 1-32,0-1 0,0 0 0,0 21 15,0-21-15,0 22 0,-21-22 16,21 21-16,-21-21 0,21 1 16,-21 20-16,21-21 0,0 0 0,-21-21 15,21 21-15,0 1 0,-21-22 16,21 21-16,0-42 31,0-1-15,0 1-16</inkml:trace>
  <inkml:trace contextRef="#ctx0" brushRef="#br0" timeOffset="99680.41">8911 11875 0,'-42'0'15,"21"0"-15,-1 21 16,22 0-16,0 0 16,0 0-16,0 0 0,0 1 15,22-22 1,-1 0-16,0 0 0,0 0 15,0-22-15,0 22 16,1-21-16,-1 0 0,0 0 0,-21 0 16,0 0-16,0-1 15,0 1-15,-21 21 16,21-21-16,-21 21 0,-22 0 0,22 0 16,0 0-16,0 0 0,0 0 0,21 21 15,-22 0-15,1 1 0,0-1 16,21 0-16,0 0 0,0 21 15,0-20-15,0-1 0,21 0 16,0 0-16,22 0 0,-22 0 0</inkml:trace>
  <inkml:trace contextRef="#ctx0" brushRef="#br0" timeOffset="100213.1">9779 12192 0,'0'0'0,"21"0"0,-21-21 0,0 0 16,0 0-16,-21 21 16,0-22-16,0 22 0,21-21 0,-22 21 15,1 0-15,0 0 0,0 0 16,0 0-16,0 21 0,-1 1 0,-20-1 16,21 0-16,0 21 0,0-21 15,-1 1-15,1 20 0,0-21 16,21 21-16,-21-20 0,21-1 0,-21 21 15,21-21-15,0 0 0,0 1 0,0-1 16,21 0-16,0-21 16,0 0-16,0 0 0,22 0 15,-22 0-15,0 0 0,21 0 0,-20 0 16,-1-21-16,21 0 0,-21-1 16,0 1-16,22 0 0,-22-21 0,0-1 15,0 22-15,22-42 0,-22 20 0,0 1 16,-21-21-16,21 20 0,-21-20 15,21-1-15,-21 22 0,0 0 16,0-1-16,0 1 0,0 21 0,0 0 16,0-1-16,-21 22 15,0 0-15,21 22 0,0-1 16,-21 0-16,0 21 0,21 1 16,-22-1-16,22 0 0,0 22 0,0-22 15,0 22-15,0-22 0,0 0 0,0 1 16,0-1-16,0 0 0,0-21 15,22 22-15,-1-22 0,0 0 0,0-21 16,21 21-16,-20 0 0,20-21 0,-21 0 16,21 0-16,1 0 0,-22 0 15,21 0-15,1-21 0,-22 0 16</inkml:trace>
  <inkml:trace contextRef="#ctx0" brushRef="#br0" timeOffset="100447.97">10837 12150 0,'0'0'0,"-21"0"15,21 21 1,21-21 0,0 0-16,1 0 15,-1 0-15,0 0 0,21 0 16,-21 0-16,1 0 0,20 0 15,-21-21-15,0 21 0,0 0 0,-42 0 32,0 0-32,0 0 15</inkml:trace>
  <inkml:trace contextRef="#ctx0" brushRef="#br0" timeOffset="100579.9">10774 12277 0,'-21'21'0,"42"-42"0,-42 63 15,21-21 1,21-21-1,0 0-15,0 0 0,0 0 16,22 0-16,-22 0 0,21 0 16,-21 0-16,22-21 0,-1 0 15,-21 21-15,21-21 0</inkml:trace>
  <inkml:trace contextRef="#ctx0" brushRef="#br0" timeOffset="100847.9">11959 11642 0,'0'0'0,"-21"0"15,0 0-15,0 0 0,-1 0 16,1 0-16,0 21 0,21 0 15,-21-21-15,21 21 0,0 0 16,-21 1-16,21-1 0,0 0 16,0 0-16,0 0 0,0 0 15,0 1-15,21-22 16,0 21-16,0-21 0</inkml:trace>
  <inkml:trace contextRef="#ctx0" brushRef="#br0" timeOffset="101348.35">12615 11853 0,'0'0'16,"-21"-42"-1,0 42-15,0 0 16,0 0-16,-1 0 0,1 21 0,0 0 15,-21 1-15,21-1 0,-1 0 16,-20 21-16,21-21 0,0 22 16,-22-22-16,22 21 0,0-21 0,0 22 15,0-1-15,21-21 0,0 0 16,0 22-16,0-22 0,0 0 0,21-21 16,0 21-16,0-21 0,22 0 0,-22 0 15,0 0-15,21 0 0,-21 0 16,1 0-16,-1 0 0,21 0 0,-21-21 15,0 0-15,1 0 0,-1 0 0,0-1 16,-21 1-16,0-21 0,21 21 16,0-22-16,-21 1 0,21 0 0,-21 21 15,0-22-15,0 1 0,0 21 0,0 0 16,0-1-16,0 1 16,0 42-1,0 1-15,0-1 0,0 21 16,0-21-16,0 22 0,0-22 15,0 21-15,0-21 0,0 22 0,0-22 16,0 21-16,0-21 0,0 0 0,0 1 16,0-1-16,22-21 0,-1 21 15,0-21-15,0 0 0,0 0 16,0 0-16,22 0 0</inkml:trace>
  <inkml:trace contextRef="#ctx0" brushRef="#br0" timeOffset="101846.91">13123 11684 0,'0'0'0,"0"-21"0,-21 21 31,0 0-31,21 21 0,0 0 0,0 0 16,-21 22-16,21-22 0,-21 21 15,21-21-15,0 22 0,0-1 0,0 0 16,0-20-16,0 20 0,0 0 0,-22 64 31,22-85-31,0 0 0,0 1 16,0-1-16,-21-21 15,21-21 17,0-1-32,0 1 15,0 0-15,21 0 0,1 0 16,-22 0-16,21-1 0,0 1 0,0 0 15,0 0-15,0 0 0,22 0 0,-22 21 16,21 0-16,1-22 0,-22 22 16,21 0-16,0 0 0,-20 0 0,-1 22 15,21-1-15,-21 0 0,0-21 0,-21 21 16,0 0-16,0 0 16,0 1-16,0-1 0,-21 0 0,0 0 15,0 0-15,0-21 0,0 21 0,-22 1 16,22-22-16,-21 21 0,-1-21 15,22 0-15,-21 21 0,21-21 0,0 0 16,-1 0-16,1 0 0,42-21 31,1 0-31,-1 21 16,0-22-16,21 1 0</inkml:trace>
  <inkml:trace contextRef="#ctx0" brushRef="#br0" timeOffset="102123.24">13695 12129 0,'0'63'32,"0"-42"-32,0 0 0,21-21 15,0 0-15,0 0 0,0 0 0,1 0 16,-1 0-16,21 0 0,-21 0 16,22 0-16,-22 0 0,21-21 0,-21 0 15,22 21-15</inkml:trace>
  <inkml:trace contextRef="#ctx0" brushRef="#br0" timeOffset="102444.05">14584 11515 0,'-21'0'15,"-1"0"-15,1 0 0,0 0 16,21 21-16,-21-21 16,21 21-1,-21-21 63,0 0-62,-1 0-16,1 21 16,0 0-16</inkml:trace>
  <inkml:trace contextRef="#ctx0" brushRef="#br0" timeOffset="102835.07">13843 11853 0,'42'-21'15,"-21"21"-15,-21-21 16,22 21-16,-44 0 31,1 21-15,0 0-16,0 1 0,0-1 16,21 0-16,-21 0 0,-1 0 0,1 22 15,0-22-15,21 0 0,0 0 0,0 21 16,0-20-16,0-1 15,0 0-15,21-21 0,0 21 16,1-21-16,-1 0 0,21 0 0,-21 0 16,22 0-16,-1-21 0,0 21 15,1-21-15,-1 0 0,-21 21 0</inkml:trace>
  <inkml:trace contextRef="#ctx0" brushRef="#br0" timeOffset="103370.99">14457 11642 0,'0'-21'15,"0"-1"17,0 1-32,21 0 15,0 21-15,-21-21 16,21 21 0,-21 21-1,-21 0-15,21 0 16,-21-21-16,0 22 0,21-1 15,-21 0-15,-1 0 0,1 0 16,0-21 0,21-21 31,0 0-32,21 0-15,0 0 16,-21-1-16,22 22 0,-1 0 15,0 0-15,0 0 16,0 22 0,-21-1-16,0 0 0,0 0 15,0 0-15,-21 0 16,0 1-16,0-1 0,0 0 0,-1 0 16,1 0-16,0 0 0,0 1 0,-21-1 15</inkml:trace>
  <inkml:trace contextRef="#ctx0" brushRef="#br0" timeOffset="105527.98">12488 11790 0,'0'0'0,"0"-21"0,0 0 16,21 21-16,1 0 15,-1 0-15,21 0 0,0 21 0,1 0 16,20 21-16,1 1 0,-1-1 15,22 21-15,-22 1 0,22-1 16,0 1-16,-1-1 0,-20 1 0,-1-1 16,1-20-16,-1-1 0,1 0 15,-22 1-15,1-22 0,-22 21 0,21-21 16,-21-21-16,0 22 0,-21-1 0,0-42 31,0-1-31,0 1 16,0-21-16,0 21 0,0 0 15</inkml:trace>
  <inkml:trace contextRef="#ctx0" brushRef="#br0" timeOffset="105728.04">13864 11769 0,'0'0'16,"-21"0"-16,0 0 0,0 21 15,-22 0-15,1 21 0,-22 1 0,-63 63 16,64-43-16,-43 1 15,21-1-15,-20 1 0,20-1 0,-21 1 16,0-22-16,22 21 0,-22-20 0,21-1 16,0 0-16,22 1 0,-1-1 15,1-21-15,42 0 0,0 1 16,21-1-16,42-21 16</inkml:trace>
  <inkml:trace contextRef="#ctx0" brushRef="#br0" timeOffset="106232.24">13356 10859 0,'0'21'31,"0"0"-31,21 0 0,0 0 0,-21 0 16,22 22-16,-22-22 0,21 21 0,-21-21 15,0 1-15,21 20 0,-21-21 16,0 0-16,21 0 0,-21 1 0,0-1 16,0 0-16,0 0 0,21-21 31,0-21-31,-21 0 0,22 0 16</inkml:trace>
  <inkml:trace contextRef="#ctx0" brushRef="#br0" timeOffset="106444.02">13716 10859 0,'0'0'0,"-21"0"16,0 21-1,-1 0-15,1 0 0,0 0 0,-21 22 16,21-22-16,-1 21 0,-20 0 16,0 1-16,21-1 0,-22 0 0,1 1 15,21-1-15,-22-21 0,1 22 16,21-22-16,-21 21 0,20-21 15,22 0-15,0 1 16,22-22-16,-1-22 16,0 1-16,21 0 0</inkml:trace>
  <inkml:trace contextRef="#ctx0" brushRef="#br0" timeOffset="106883.77">13928 10922 0,'0'0'0,"0"21"16,-22 0-16,1 1 15,21-1-15,-21 0 0,21 0 16,-21 0-16,21 0 0,0 1 16,0-1-16,0 0 0,0 0 0,0 0 15,21-21 1,0 0-16,0 0 0,1 0 15,-1 0-15,0 0 0,0 0 0,21-21 16,-20 0-16,20 0 0,-21 0 0,21 21 16,-20-22-16,-1 1 0,0 0 15,0 0-15,0 0 0,-21 0 0,-21 21 47,0 21-47,0-21 0,0 21 0,-1 21 16,1-21-16,0 1 0,0 20 0,0 0 15,0-21-15,-1 22 0,1-1 16,0-21-16,0 22 0,21-22 0,0 0 16,0 21-16,-21-21 0,21 1 15,0-1-15,0 0 0,21-21 32,0 0-32,0 0 15,0-21-15,1 21 0,-1-21 16</inkml:trace>
  <inkml:trace contextRef="#ctx0" brushRef="#br0" timeOffset="107434.97">14499 10986 0,'42'0'15,"-20"0"1,-1 0-1,0 0-15,0 0 0,0 0 16,0 0-16,1 0 0,20 0 0,-21-22 16,0 22-16,22 0 0,-22 0 15,0 0-15,0-21 0,-42 21 32,0 0-17,0 0-15,-1 21 0,-20 1 16,21-1-16,0 0 0,-22 0 0,22 21 15,-21-20-15,0 20 0,20 0 16,-20 1-16,21-22 0,-21 21 0,20-21 16,1 0-16,0 1 0,0-1 15,21 0-15,0 0 0,0 0 16,21-21 15,0-21-31,0 0 0,1 21 0,-1-21 16,0 0-16,0-22 0,0 22 0,0 0 15,1 0-15,-1 0 0,-21-1 16,21 1-16,0 0 0,0 21 16,0 0-1,1 21-15,-22 0 0,0 1 16,21-1-16,-21 0 0,21 0 16,-21 0-16,21 0 15,0-21-15,0 0 0,-21 22 16,22-22-16,-1 0 0,0 0 15,0 0-15,0 0 16,0 0-16,1-22 0,-22 1 16</inkml:trace>
  <inkml:trace contextRef="#ctx0" brushRef="#br0" timeOffset="107643.36">14965 11388 0,'-21'21'15,"21"0"1,-22-21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54:27.9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572 0,'0'-22'16,"0"1"-1,-21 21 1,0 0 15,21 21-31,-21 1 16,21-1-16,0 0 16,0 0-16,0 0 0,0 0 0,0 1 15,21-1-15,0 21 0,0-21 16,0 0-16,0 1 0,22-1 15,-22-21-15,21 21 0,1 0 0,-1-21 16,-21 0-16,21 0 0,1 0 16,-1 0-16,-21 0 0,22-21 15,-22 0-15,21 0 0,-21-1 0,22 1 16,-22-21-16,0 21 0,0 0 16,0-1-16,-21-20 0,0 21 0,21-21 15,-21 20-15,0 1 0,22-21 16,-22 21-16,0 0 0,0-1 15,0 1-15,0 0 0,-22 21 32,1 0-32,0 0 0,21 21 15,0 0-15,-21 1 0,21-1 16,-21 21-16,21-21 0,0 22 0,0-1 16,0 0-16,-21 1 0,21-1 15,0 21-15,0-20 0,-22 20 0,22 1 16,0-22-16,0 22 0,0-1 15,0 1-15,0-22 0,0 0 16,0 1-16,0 20 0,0-21 0,0-20 16,0 20-16,0 0 0,0 1 15,0-1-15,0 0 0,0-21 16,0 22-16,0-22 0,0 0 16,0 0-16,0 0 0,0 1 0,-21-22 15,0 0 1,0 0-16,0-22 0,0 22 15,-1-21-15,1-21 0,0 21 16,-21-22-16,21 22 0,-22-21 0,22 0 16,-21 20-16,21-20 0,-22 21 15,22 0-15,0 0 0,-21-1 0,20 22 16,1 0-16,0-21 16,0 21-16,0 0 0,0 0 0,21 21 15,0 1 1,0-1-16,0 0 0,0 0 15,21 21-15,0-20 0,0 20 0,0-21 16,0 21-16,1-20 0,-1-1 16,21 21-16,-21-21 0,22 0 0,-1 1 15,0-22-15,-21 21 0,22-21 16,-1 0-16,0 0 0,1 0 0,-1-21 16,0 21-16,1-22 0,-22 1 15,21-21-15,1 21 0,-22-22 16,21 1-16,-21 21 0,22-21 15,-22-1-15,0 1 0,0 0 16,-21-1-16,21 1 0,-21 0 0,21 20 16,-21-20-16,0 21 0,0 0 15,0 0-15,0-1 0,-21 44 32,21-1-32,0 0 0,0 21 15,-21-21-15,21 1 0,0 20 16,-21 0-16,21-21 0,0 22 15,0-22-15,0 21 0,0-21 0,0 22 16,0-22-16,0 21 0,0-21 16,0 1-16,0-1 0,0 0 0,0 0 15,0-42 17,0 0-32,0 0 15,0-1-15,0-20 0,0 21 0,21-21 16,-21-1-16,21 22 0,0-21 15,1-1-15,-1 1 0,0 21 0,0-21 16,0 20-16,22-20 0,-22 21 16,0 0-16,21 21 0,-21 0 15,22 0-15,-22 0 0,0 0 0,0 0 16,0 21-16,1 0 0,-1 0 16,0 0-16,-21 1 0,0-1 15,0 0-15,0 0 0,0 0 16,0 22-16,0-22 0,0 0 0,0 0 15,0 0-15,0 0 0,0 1 16,21-1-16,-21 0 0,21-21 0,-21 21 16,21-21-16,1 0 15,-1 0-15,0 0 0,0 0 0,0-21 16,0 0-16,1 0 0,-1-1 16,0 1-16,0 0 0,0 0 0,0-21 15,1 20-15,-1-20 0,0 21 16,0-21-16,-21 20 0,21-20 0,0 21 15,-21 0-15,0 0 16,0-1-16,0 44 31,0-1-31,0 0 0,0 0 16,0 0-16,-21 0 0,21 1 16,-21 20-16,21-21 0,0 21 0,0-20 15,0-1-15,0 21 0,0-21 16,0 0-16,0 22 0,21-22 0,0 0 15,1 0-15,-1 0 0,0-21 16,0 22-16,21-22 0,-20 0 0,20 0 16,-21 0-16,21 0 0,1 0 15,-1 0-15,0-22 0,-20 1 16,20-21-16,0 21 0,-21 0 16,22-22-16,-22 1 0,0 21 0,0-22 15,0 1-15,-21-21 0,0 20 16,0-20-16,22-1 0,-22 1 0,0-22 15,0 43-15,0-22 0,0 1 16,0 20-16,0 1 0,0 21 0,0-21 16,0 20-16,0 1 0,-22 21 15,22-21-15,-21 21 16,21 21-16,-21 22 16,21-22-16,0 21 0,-21 0 15,21 1-15,0-1 16,0 22-16,0-1 0,0 1 0,0-22 15,0 21-15,0-20 0,0 20 16,0-20-16,0-1 0,0 0 0,0 1 16,0-1-16,0 0 0,0-21 15,0 22-15,0-22 0,21 0 0,0 0 16,0 0-16,-21 1 0,22-22 16,-1 0-16,0 0 0,0 0 15,0 0-15,0 0 0,1-22 16,-1 1-16,0 0 0,0 0 0,0 0 15,0 0-15,1-1 16,-1-20-16,0 21 0,0 0 0,-21-22 16,0 22-16,21-21 0,-21 21 0,0-22 15</inkml:trace>
  <inkml:trace contextRef="#ctx0" brushRef="#br0" timeOffset="211.88">4805 1143 0,'0'0'16,"-43"0"-16,-84 0 15,106 0-15,0 0 0,0 0 0,42 0 32,0 0-32,0 0 0,22-21 15,-22 21-15,21-21 16,1 21-16,-1-21 0,0-1 0,-21 22 16,22-21-16,-22 0 0,0 21 15,0-21-15,0 0 0,1 21 0,-22-21 16,21 21-16,-21-22 0,0 1 15,0 0-15</inkml:trace>
  <inkml:trace contextRef="#ctx0" brushRef="#br0" timeOffset="399.77">4064 995 0,'-21'0'0,"42"0"0,-42 21 0,0-21 15,42 0 48</inkml:trace>
  <inkml:trace contextRef="#ctx0" brushRef="#br0" timeOffset="1159.94">5609 1376 0,'21'0'0,"-21"-21"15,21 21-15,-21-21 0,0-1 16,0 1-16,0 0 15,0 0-15,0 0 0,0 0 0,0-1 16,0 1-16,-21 0 0,0 0 16,0 0-16,0 0 0,0-1 0,-1 1 15,1 21-15,-21 0 16,21 0-16,0 0 0,-1 0 0,-20 21 0,21 1 16,0 20-16,0-21 15,-1 21-15,-20 1 0,21-22 0,0 21 16,0 1-16,-1-1 0,22 0 15,-21 1-15,21-22 0,0 21 0,0-21 16,0 22-16,0-22 0,0 0 16,0 0-16,21 0 0,1-21 15,-1 0-15,21 0 0,-21 0 16,0 0-16,22-21 0,-1 0 0,-21 0 16,22 0-16,-1-1 0,0 1 15,-21-21-15,1 21 0,20-22 0,-21 22 16,0-21-16,0 0 0,-21-1 15,0 1-15,22 0 0,-22 20 16,0-20-16,0 21 0,0 0 16,0 42-1,0 0-15,0 0 16,0 0-16,-22 22 0,22-22 0,-21 21 16,21 1-16,-21-22 0,21 21 15,0 0-15,0-20 0,0 20 0,0-21 16,0 21-16,21-20 0,0-1 15,-21 0-15,22 0 0,-1-21 0,0 21 16,0-21-16,0 0 0,0 0 16,22 0-16,-22 0 0,0-21 0,0 0 15,0 0-15,22 0 0,-22-1 16,0 1-16,0-21 0,-21 0 16,21-1-16,1 1 0</inkml:trace>
  <inkml:trace contextRef="#ctx0" brushRef="#br0" timeOffset="1687.64">6244 423 0,'0'0'0,"-21"0"16,0 22-1,21-1-15,-21 0 0,21 0 16,-22 0-16,22 22 0,0-1 15,0 0-15,-21 22 0,0-22 0,21 22 16,-21-1-16,0 1 0,21-1 16,0 1-16,-21-1 0,21 1 0,-22-22 15,22 21-15,0-20 0,0-1 16,0 0-16,0 1 0,0-22 0,0 21 16,0-21-16,0 1 0,22-1 15,-1-21-15,-21 21 0,21-21 16,0 0-16,0 0 0,0 0 15,1-21-15,-1 0 0,0-1 16,0 1-16,-21 0 0,42 0 0,-20-21 16,-1 20-16,0-20 0,0 21 15,0-21-15,0-1 0,1 22 0,-22-21 16,0 21-16,0-1 0,0 1 16,0 42-1,0 1-15,0-1 0,-22 0 16,1 21-16,0-21 0,21 1 0,0 20 15,0-21-15,-21 0 0,21 0 16,0 1-16,0-1 0,0 0 16,0 0-16,0 0 0,0 0 15,21-21 17,0-21-32,-21 0 15,21 0-15,-21 0 0,22 0 16,-1-22-16</inkml:trace>
  <inkml:trace contextRef="#ctx0" brushRef="#br0" timeOffset="1847.82">6519 1058 0,'0'0'15,"-21"-21"-15,21 0 0,-21 21 16,0 0-16,0 0 16,42 0 30,0 0-46,0 0 0,0 0 16,0 0-16</inkml:trace>
  <inkml:trace contextRef="#ctx0" brushRef="#br0" timeOffset="2499.76">6837 1143 0,'21'0'31,"0"-21"-15,0 21-16,0 0 15,1 0-15,20 0 0,-21 0 0,0 0 16,0 21-16,1-21 0,-1 21 16,0 0-16,-21 1 0,0-1 0,0 0 15,0 21-15,0-21 0,-21 1 16,0 20-16,-1-21 0,-20 0 0,0 22 15,-1-22-15,1 21 0,0-21 0,21 0 16,-22 1-16,1-1 16,21 0-16,0 0 0,-1-21 0,1 0 15,42-21 17,1 21-32,-1-21 15,21 21-15,-21 0 0,22 0 0,-22-21 16,21 21-16,-21 0 0,22 0 15,-1 0-15,0 0 0,-21 21 0,22 0 16,-1 0-16,-21 0 0,22 22 16,-22-22-16,0 21 0,0-21 0,0 22 15,0-1-15,-21 0 0,0 22 16,22-22-16,-22 0 0,0 1 16,0-1-16,0 22 0,0-22 0,0 21 15,0 1-15,0-1 0,0-20 16,-22 20-16,22 1 0,-21-22 0,0 0 15,0 1-15,0-1 0,0 0 0,-1-20 16,-20-1-16,0 0 0,-1 0 16,1-21-16,-21 0 0,-1 0 0,22 0 15,-22 0-15,1 0 0,-1-21 16,22 21-16,-22-21 0,22-22 0,0 22 16,-1-21-16,22 21 0,0-22 15,0 1-15,0 0 0,21-1 16,-21 1-16,21 0 0,0-1 0,0 1 15,0 0-15,21-1 0,0 1 16,0 0-16,0-22 0,22 22 0,-1 0 16,0-22-16,22 1 0,-22 20 15,22-20-15</inkml:trace>
  <inkml:trace contextRef="#ctx0" brushRef="#br0" timeOffset="3172.46">7451 1418 0,'63'0'15,"-42"0"-15,0-21 16,1 0-16,-1 21 0,0-21 15,0 0-15,21-1 0,-20 1 0,-1 0 16,0 0-16,-21 0 0,0-22 16,0 22-16,0-21 0,0 21 0,0 0 15,-21-1-15,0 1 0,-1 0 16,1 21-16,-21 0 0,0 0 16,-1 21-16,1-21 0,0 43 15,-1-22-15,22 0 0,-21 21 0,-1 1 16,22-1-16,0 0 0,0 1 0,0-22 15,0 21-15,-1 0 0,22-20 16,0 20-16,0-21 0,0 0 0,0 0 16,0 1-16,0-1 0,0 0 15,22-21-15,-1 0 0,0 0 0,0 0 16,0 0-16,0 0 0,1-21 16,20 0-16,-21-1 0,21 22 0,-20-21 15,20-21-15,-21 21 0,21 0 16,-20-22-16,-1 22 0,21-21 15,-21-1-15,0 1 0,-21 0 16,0-1-16,22 22 0,-22-21 0,0 21 16,0-22-16,0 22 15,-22 21-15,22 21 16,-21 1-16,0-1 16,21 21-16,-21-21 0,21 22 0,0-1 15,0 0-15,0-21 0,0 22 16,0-1-16,0-21 0,0 22 0,0-22 15,0 0-15,21 21 0,0-21 16,-21 1-16,21-22 0,1 21 0,-1-21 16,0 0-16,0 0 15,0 0-15,0 0 0,22 0 0,-22-21 16,0-1-16,0 22 0,0-42 16,1 21-16,-1 0 0,0-22 0,0 1 15,21 0-15</inkml:trace>
  <inkml:trace contextRef="#ctx0" brushRef="#br0" timeOffset="3464.29">8234 572 0,'0'0'0,"0"-43"0,0 1 15,0 21-15,0 0 0,0-1 0,0 1 16,-21 42 0,21 1-1,0-1-15,0 21 0,-22 0 0,22 1 16,-21-1-16,21 22 0,0-1 15,0 1-15,-21-1 0,21 1 0,-21-1 16,21 1-16,0-1 0,-21-21 16,21 1-16,-21-1 0,21 0 0,0 1 15,0-22-15,0 21 0,0-21 16,0 1-16,0-1 0,21-21 16,0 0-16,0 0 15,0 0-15,0 0 0,-21-21 16,22-1-16,-1 1 0,0 0 15,0 0-15,0 0 0,0 0 16</inkml:trace>
  <inkml:trace contextRef="#ctx0" brushRef="#br0" timeOffset="3725.06">8530 1016 0,'0'0'0,"21"-21"0,-21 0 16,0 0-16,21 21 0,-21-22 15,0 44 1,0-1-1,0 21-15,0-21 0,-21 0 0,0 22 16,21-22-16,-21 21 0,0-21 16,21 22-16,0-22 0,0 21 0,-21-21 15,21 1-15,-22-1 0,22 0 16,0 0-16,0 0 16,0 0-16,0 1 15,22-22 1,-1 0-16,0 0 15,0 0-15,0 0 0,22-22 16,-22 22-16,21-21 0</inkml:trace>
  <inkml:trace contextRef="#ctx0" brushRef="#br0" timeOffset="4500.62">9080 1080 0,'0'0'0,"0"-22"15,0 1 1,-21 21-1,0 21-15,0 1 0,0-22 16,0 42-16,-1-21 0,1 0 16,0 0-16,0 1 0,21 20 0,-21-21 15,21 0-15,-21 22 0,21-22 16,0 0-16,0 0 0,0 0 0,0 0 16,0 1-16,0-1 15,21-21 1,0 0-16,0 0 0,0 0 15,0 0-15,-21-21 16,22-1-16,-22 1 0,21 0 16,-21 0-16,0 0 0,0 0 15,0-1-15,0-20 0,21 21 0,-21 0 16,0-22-16,0 22 0,0-21 16,21 21-16,0 0 0,0-1 0,1 1 15,-1 0-15,0 0 0,0 21 16,0 0-16,0 0 0,22 0 0,-22 0 15,0 0-15,0 21 0,0 0 16,1 0-16,-1 1 0,0 20 16,-21-21-16,0 21 0,21-20 15,-21-1-15,0 21 0,0-21 0,0 22 16,0-22-16,0 0 0,0 0 16,0 0-16,-21 0 0,21 1 0,0-1 15,-21-21-15,21 21 0,-21-21 0,-1 0 16,22-21 15,0 0-15,0-1-16,0 1 0,0 0 0,0 0 15,22-21-15,-22 20 0,21-20 16,0 0-16,0-1 0,21 1 16,-20 0-16,20-1 0,-21 1 0,21 21 15,1 0-15,-1 0 0,0-1 16,1 22-16,-1 0 0,0 0 15,-20 0-15,20 22 0,0-1 0,-21 0 16,22 0-16,-22 21 0,0-20 0,-21 20 16,0-21-16,0 21 0,0 1 15,0-22-15,0 21 0,0-21 0,0 1 16,0-1-16,-21 0 0,0 0 16,21 0-16,-21 0 0,-1 1 0,1-22 15,0 0-15,0 0 16,0 0-16,0 0 15,-1-22 1,22 1 0,0 0-16,0 0 0,0 0 0,-21 0 15,0-22-15</inkml:trace>
  <inkml:trace contextRef="#ctx0" brushRef="#br0" timeOffset="4747.47">9250 572 0,'0'0'0,"-21"-22"16,21 1-1,-22 21 1,1 0 46,0 0-46,0 0 0,0 0-16,0 0 0,-1 0 15</inkml:trace>
  <inkml:trace contextRef="#ctx0" brushRef="#br0" timeOffset="4964.35">8340 762 0,'0'0'16,"0"21"-16,0 0 16,21-21-1,0 0-15,0 0 16,0 0-16,0 0 0,1 0 0,20 0 16,-21-21-16,0 21 0,0-21 15,22 21-15,-22 0 0,0 0 0,-42 21 47</inkml:trace>
  <inkml:trace contextRef="#ctx0" brushRef="#br0" timeOffset="5891.74">2879 2096 0,'0'0'0,"-22"0"0,-20 0 0,0 21 0,21-21 15,-1 0-15,1 0 0,0 0 0,0 0 16,0 0-16,0 0 16,42 0 15,0 0-31,0 0 0,0 0 16,0 0-16,1 0 0,-1 0 0,21 0 15,0 0-15,1 0 0,20 0 16,1 0-16,-1 0 0,22 0 0,0 0 15,-1 0-15,22 0 0,21 0 16,-21 0-16,21 0 0,0 0 0,0 0 16,21 0-16,-21 0 0,42 0 15,-20-21-15,-1 21 0,0-22 0,21 22 16,-21 0-16,22 0 16,-1-21-16,-21 21 0,22 0 0,-1 0 15,0 0-15,1 0 0,-1 0 0,0-21 16,22 21-16,-22 0 0,0-21 15,22 21-15,-22 0 0,1 0 0,-1 0 16,0 0-16,1 0 0,-1 0 16,0 0-16,1 0 0,-22-21 0,0 21 15,0 0-15,0 0 0,0 0 16,1 0-16,-1 0 0,-21 0 16,0 0-16,0 0 0,0 0 0,-21 0 15,-1 0-15,1 0 0,0 0 16,-21 0-16,-1 0 0,1 0 0,-21 0 15,-1 0-15,-21 0 0,1 0 16,-22 0-16,0 0 0,0 0 0,0 0 16,-42 0 15</inkml:trace>
  <inkml:trace contextRef="#ctx0" brushRef="#br0" timeOffset="6047.65">11261 1990 0,'-22'0'16,"1"0"31,0 0-47,0 0 15</inkml:trace>
  <inkml:trace contextRef="#ctx0" brushRef="#br0" timeOffset="7335.38">1376 3450 0,'21'0'16,"-21"-21"0,21 21-16,0 0 0,-21-21 15,21 21-15,-21-21 0,0 0 16,0-1-16,0 1 16,0 0-16,0 0 15,0 0-15,-21 21 0,0 0 16,0 0-16,0 0 0,-22 0 15,22 0-15,-21 0 0,0 0 0,-1 21 16,1 0-16,0 0 0,-1 0 16,1 1-16,21 20 0,-22-21 15,1 21-15,0 1 0,-1-1 16,22 0-16,-21 1 0,21-1 16,-22 0-16,22 1 0,0-1 0,0 0 15,0 22-15,21-22 0,0 22 16,0-22-16,0 0 0,0 22 15,0-22-15,21 1 0,0-22 0,0 21 16,0-21-16,1 0 0,20 1 16,-21-1-16,0 0 0,22-21 0,-22 0 15,21 21-15,-21-21 0,22 0 16,-22 0-16,21 0 0,0 0 16,1-21-16,-22 0 0,21 0 15,1 21-15,-1-43 0,0 22 16,1 0-16,-1-21 0,-21 20 0,21-20 15,1 0-15,-22 21 0</inkml:trace>
  <inkml:trace contextRef="#ctx0" brushRef="#br0" timeOffset="8128.92">1672 3874 0,'0'0'0,"0"-22"0,0 1 16,0 0 0,-21 21-1,0 0-15,0 0 0,-1 21 16,1 0-16,0-21 0,0 22 15,0 20-15,0-21 0,-1 21 16,22-20-16,-21 20 0,21 0 16,-21-21-16,21 22 0,0-1 15,0-21-15,0 22 0,0-22 0,0 0 16,21 0-16,0 0 0,1 0 16,-1-21-16,0 22 0,0-22 0,0 0 15,0 0-15,1 0 0,-1 0 16,21 0-16,-21-22 0,0 22 0,-21-21 15,22 0-15,-22 0 0,21 0 16,-21 0-16,0-1 0,0 1 16,0 0-16,0 0 0,0-21 0,0 20 15,0 1-15,-21 0 16,21 0-16,-22 0 0,22 0 0,0-1 16,-21 1-16,21 0 0,0 0 15,0 0-15,21 21 16,1-21-16,-1 21 15,0 0-15,0 0 0,0 0 0,22 0 16,-22 0-16,21 0 0,-21 0 16,22 0-16,-1 0 0,-21 0 15,21 21-15,-20 0 0,20 0 16,-21 0-16,0 0 0,0 22 0,-21-22 16,0 21-16,0-21 0,0 22 0,0-22 15,0 21-15,-21-21 16,0 22-16,0-22 0,0 0 0,21 0 15,-21 0-15,-1-21 16,22-21 15,0 0-31,0 0 0,0 0 0,0 0 16,0-22-16,0 22 0,0-21 16,0-1-16,0 1 0,0 0 0,22-1 15,-1 1-15,21 21 0,-21-21 16,22 20-16,-1 1 0,21 0 15,-20 0-15,-1 21 0,22 0 16,-22 0-16,0 0 0,22 0 16,-22 0-16,-21 21 0,22 0 0,-22 0 15,0 1-15,-21-1 0,0 0 16,0 21-16,0 1 0,0-22 0,0 21 16,-21-21-16,0 22 0,-1-1 15,1-21-15,0 0 0,0 22 0,0-22 16,0 0-16,-1-21 0,22 21 15,-21-21-15,21 21 0,0-42 32,0 0-32,21 0 0,1 0 0,-1-1 15,0 1-15</inkml:trace>
  <inkml:trace contextRef="#ctx0" brushRef="#br0" timeOffset="8692.6">3281 3831 0,'0'-21'32,"0"0"-17,0 0 1,0 0-16,21 21 0,0 0 15,-21-22-15,-21 22 47,0 0-47,0 22 0,-1-22 0,1 21 16,0 0-16,0-21 0,0 21 16,0 0-16,-1 0 0,22 1 15,0-1-15,0 0 0,0 0 16,0 0-16,0 0 15,0 1-15,22-22 16,-1 21-16,0 0 0,0-21 0,0 21 16,0-21-16,22 21 0,-22 0 15,0-21-15,0 22 0,0-22 0,1 21 16,-1-21-16,-21 21 0,21-21 16,-21 21-16,0 0 0,0 0 15,-42-21-15,20 22 0,1-22 16,-21 21-16,21-21 0,-22 0 0,1 0 15,0 21-15,21-21 0,-22 0 16,22 0-16,-21 0 0,21 0 0,-1 0 16,1 0-16,0-21 15,0 21-15,0-21 0,21-1 16,0 1 0,0 0-16,0 0 0,21 0 15,0 21-15,-21-43 0,21 22 16,0 0-16,22 0 0</inkml:trace>
  <inkml:trace contextRef="#ctx0" brushRef="#br0" timeOffset="9091.37">3810 3090 0,'0'0'0,"0"-21"0,0 0 15,0 0-15,0 42 32,0 0-32,-21 0 0,21 1 15,-21 20-15,21 0 0,-22 1 16,1 20-16,21-21 0,-21 22 0,21-1 16,-21 1-16,0-1 0,0-20 15,21 20-15,-22-20 0,22 20 0,-21-21 16,21 22-16,0-22 0,0 1 15,0-1-15,-21 0 0,21-21 16,0 22-16,0-22 0,0 0 0,0 0 16,0 0-16,0 1 15,21-22-15,0 0 16,1 0-16,-1 0 16,0-22-16,0 22 0,-21-21 15,42-85 1,-42 85-16,0 0 15,0 0-15,0 0 0,0 0 16</inkml:trace>
  <inkml:trace contextRef="#ctx0" brushRef="#br0" timeOffset="9300.25">3408 3874 0,'0'0'0,"-43"0"31,43-22-15,22 22-16,-1 0 15,0 0-15,0-21 0,21 21 0,-20 0 16,20-21-16,0 21 0,-21-21 16,22 21-16,-22 0 0,0 0 0,0-21 15,0 21-15,1 0 0,-1 0 16,0-21-16,-21-1 31</inkml:trace>
  <inkml:trace contextRef="#ctx0" brushRef="#br0" timeOffset="9944.76">3873 3895 0,'0'0'16,"-21"0"-16,0 0 16,0-21-16,21-1 31,0 1-31,0 0 0,21 21 16,0-21-16,0 21 0,-21-21 15,22 21-15,-1 0 0,0-21 0,0 21 16,0 0-16,0 0 0,1 0 15,-1 0-15,0 0 0,0 0 0,0 21 16,0 0-16,1 0 0,-22 0 16,21 0-16,-21 1 0,21 20 0,-21-21 15,0 21-15,0-20 0,0 20 0,0-21 16,0 0-16,-21 0 16,21 22-16,-21-43 0,21 21 0,-22 0 15,1-21 16,21-21-31,0 0 16,0 0-16,0-1 0,0-20 0,0 21 16,0 0-16,0-22 0,0 22 15,0 0-15,0-21 0,0 21 0,21-1 16,1 1-16,-22 0 0,21 0 0,0 0 16,0 0-16,0 21 0,-21-22 15,21 22-15,1 0 0,-1 0 16,0 0-16,0 0 0</inkml:trace>
  <inkml:trace contextRef="#ctx0" brushRef="#br0" timeOffset="10451.46">4593 3747 0,'0'21'31,"0"0"-31,-21-21 0,0 21 0,21 0 0,-21-21 15,-1 21-15,22 1 0,0-1 16,0 21-16,-21-21 0,21 0 16,0 1-16,0 20 0,0-21 15,0 0-15,0 0 0,0 1 0,21-1 16,-21 0-16,22 0 0,-1-21 16,0 0-16,0 21 0,21-21 0,-20 0 15,-1 0-15,21 0 0,-21 0 16,22-21-16,-22 0 0,21 0 0,-21 0 15,0-1-15,22 1 0,-22 0 0,0-21 16,0 21-16,0-22 0,-21 22 16,22 0-16,-22-21 0,21 20 0,-21-20 15,0 21-15,0 0 0,0 0 16,0-1-16,0 1 16,0 42 15,0 1-31,-21-1 0,21 0 0,0 0 15,0 21-15,0-20 0,0 20 16,0-21-16,0 21 0,0 1 0,0-22 16,0 21-16,0-21 0,0 22 15,0-22-15,0 0 0,0 0 0,0 0 16,21-21-16,0 22 0,0-22 16,0 0-16,0 0 0,1 0 15,20-22-15,-21 22 0,0-21 0,0 0 16,22 0-16,-22-21 15,0 20-15</inkml:trace>
  <inkml:trace contextRef="#ctx0" brushRef="#br0" timeOffset="10744.3">5609 3831 0,'0'0'0,"0"-21"0,21 0 16,-21 0-16,0 0 0,0-1 0,0 1 16,0 0-16,-21 21 31,0 0-31,0 0 15,21 21-15,-21 0 0,-1 1 16,1-1-16,21 0 0,-21 0 0,0 21 16,21-20-16,-21 20 15,21-21-15,-21 21 0,21 1 0,-22-22 16,22 21-16,0-21 0,0 1 16,0 20-16,0-21 0,0 0 0,0 0 15,22-21-15,-1 22 0,0-22 0,0 0 16,0 0-16,0 0 0,1 0 15,-1 0-15,21 0 0,-21-22 0,0 1 16,22 0-16,-22 0 0,21-21 16,-21 20-16,22-20 0,-22 21 0</inkml:trace>
  <inkml:trace contextRef="#ctx0" brushRef="#br0" timeOffset="11064.14">6159 3175 0,'0'-21'0,"0"42"0,0-63 16,0 21-16,0-1 0,0 1 0,-21 42 31,21 1-31,0-1 16,-21 21-16,0-21 0,21 43 0,-21-22 16,21 0-16,-21 22 0,-1-22 15,22 22-15,-21-1 0,21-20 0,0-1 16,-21 0-16,21 22 0,-21-22 15,21-21-15,0 22 0,-21-1 16,21 0-16,0-21 0,0 22 16,0-22-16,0 0 0,0 0 0,0 0 15,0 1-15,21-1 16,0-21-16,0 0 16,0 0-16,1 0 0,-22-21 15,21-1-15,0 1 0,0 0 16,0 0-16</inkml:trace>
  <inkml:trace contextRef="#ctx0" brushRef="#br0" timeOffset="11492.23">6498 3683 0,'-21'0'31,"0"0"-31,0 21 0,-1 0 16,1 1-16,0-1 0,21 0 0,-21 0 15,21 0-15,-21 0 0,21 1 0,-21-1 16,21 0-16,0 21 0,0-21 16,0 1-16,0-1 0,0 0 0,0 0 15,21 0-15,0 0 16,0 1-16,0-1 0,0-21 0,1 0 16,-1 0-16,0 0 0,0 0 0,0 0 15,0 0-15,22 0 0,-22-21 16,0-1-16,0 1 0,0 0 0,1 0 15,-22 0-15,0 0 0,21-22 16,-21 22-16,0-21 0,0 21 0,0-22 16,0 22-16,0-21 0,-21 21 15,21-1-15,-22 1 0,1 21 0,0-21 16,0 21-16,0 0 0,0 0 16,-1 0-16,1 0 0,0 0 0,0 0 15,0 21-15,0-21 0,21 21 0,-22 1 16,22-1-1,22 0 1,-1-21 0,0 0-16,0 0 0,21 0 0</inkml:trace>
  <inkml:trace contextRef="#ctx0" brushRef="#br0" timeOffset="11951.98">6985 3704 0,'0'0'0,"21"-63"31,0 42-31,0-1 16,1 22-16,-1-21 0,0 21 16,0 0-16,0 0 0,0 0 15,1 0-15,-1 21 0,0 1 16,0-1-16,0 0 0,-21 0 15,21 0-15,-21 0 0,22 1 0,-22 20 16,0-21-16,0 0 0,0 22 0,0-22 16,0 21-16,0-21 0,0 0 15,-22 1-15,1 20 0,0-21 16,21 0-16,-21 0 0,0-21 16,21-21 15,0 0-16,0 0-15,0 0 0,0 0 0,0-1 16,0 1-16,0-21 0,0 21 16,21-22-16,0 22 0,0-21 0,0 21 15,-21-22-15,22 22 0,-1 0 0,0 0 16,0 0-16,0 0 0,0-1 16,1 1-16,-1 21 0,-21-21 0,21 21 15,0 0-15,-21-21 16,21 21-16</inkml:trace>
  <inkml:trace contextRef="#ctx0" brushRef="#br0" timeOffset="12327.76">5715 3598 0,'0'0'0,"21"0"31,0 0-31,0 0 0,22 0 0,-22 0 0,21 0 15,1 0-15,-1-21 0,0 21 16,1 0-16,-1 0 0,0 0 0,1 0 16,-22-21-16,21 21 0,-21 0 15,22 0-15,-22 0 0,0 0 0,0 0 16,0 0-16,0 0 16,-21-21 15</inkml:trace>
  <inkml:trace contextRef="#ctx0" brushRef="#br0" timeOffset="13652.51">8699 2667 0,'0'0'0,"22"-21"0,-1 21 16,0-21-16,0 0 15,0-1-15,0 22 0,1-21 0,-1 0 16,0 0 0,-21 0-16,0 0 0,0-1 15,0 1-15,0 0 0,0 0 16,-21 0-16,0 21 0,-1-21 15,1 21-15,-21 0 0,0 0 16,-1 0-16,1 0 0,21 0 0,-22 0 16,1 0-16,0 21 0,-1 0 15,22 0-15,0 0 0,-21 0 0,21 1 16,-1-1-16,1 0 0,21 21 16,-21-21-16,21 1 0,-21-1 0,21 0 15,0 0-15,0 0 16,0 0-16,0 1 15,21-22-15,0 0 16,0 0-16,1 21 0,-1-21 16,0 0-16,0 0 0,0 21 0,0-21 15,22 21-15,-22-21 0,0 21 16,0 0-16,22-21 0,-22 22 0,0-1 16,0 0-16,0 0 0,22 0 15,-22 0-15,-21 1 0,21-1 0,-21 0 16,21 0-16,-21 0 0,0 0 15,0 1-15,0 20 0,0-21 0,0 0 16,-21 22-16,0-22 0,0 0 16,-1 21-16,1-21 0,0 1 15,-21-1-15,21 0 0,-1 0 0,1 0 16,-21 0-16,21 1 0,0-22 16,-1 21-16,1 0 0,0-21 0,0 0 15,0 21-15,0-21 0,-1 0 16,1 0-16,0 0 15,0 0 1,42 0 0,0 0-1,0 0-15,1 0 16,-1 0-16,0 0 0,0 21 16,0-21-1,-21 21-15,21-21 0,-21 22 0,22-22 16,-22 21-16,0 0 0,0 0 15,0 0-15,0 0 0,0 1 16,0-1-16,0 0 0,0 0 0,0 0 16,0 0-16,-22 1 0,22 20 15,-21-21-15,0 0 0,21 22 0,-21-1 16,0 0-16,0-21 0,21 22 16,-22-1-16,1 0 0,0 1 0,21-1 15,-21 0-15,0 1 0,21-22 0,-21 21 16,21 1-16,-22-22 0,1 21 15,21-21-15,0 22 0,0-22 16,0 21-16,0-21 0,0 22 16,0-22-16,0 21 0,0 0 0,0-20 15,0 20-15,0-21 0,0 21 0,0-20 16,21-1-16,1 0 0,-1 0 16,0 0-16,0 0 0,0 1 0,0-1 15,22-21-15,-22 0 0,0 21 16,21-21-16,-20 0 0,-1 0 0,21 0 15,-21 0-15,0 0 0,1 0 0,-1 0 16,0 0-16,-21-21 0,21 21 16,-21-21-1</inkml:trace>
  <inkml:trace contextRef="#ctx0" brushRef="#br0" timeOffset="15343.93">8975 14923 0,'0'0'0,"-22"0"0,22-22 0,-21 22 16,0-21-16,0 0 0,0 0 15,0 0-15,21 0 16,0-1-16,-22 1 0,22 0 0,0 0 16,22 0-16,-22 0 15,42-1-15,-21 1 0,21 21 0,1-21 16,-1 21-16,0 0 0,1 0 15,-1 0-15,0 0 0,1 0 0,-1 0 16,0 0-16,-20 21 0,-1 0 16,0 1-16,0 20 0,-21-21 0,0 0 15,0 22-15,0-1 0,-21-21 0,0 21 16,-22 1-16,1-1 0,0 0 16,-1 22-16,-20-22 0,-1 1 0,1 20 15,-1 1-15,1-22 16,-1 21-16,1-20 0,21-1 0,-1 0 15,1 1-15,0-1 0,20-21 0,1 22 16,21-22-16,0 0 0,0 0 16,0 0-16,21 0 0,1 1 0,-1-22 15,21 0-15,0 21 0,-20-21 16,20 0-16,21 0 0,-20 0 0,-1 0 16,22 0-16,-22 0 0,0 0 0,1-21 15,-22 21-15,21 0 0,-21-22 16,0 22-16,-42 0 31,0 0-31,0 0 16,-21 22-16,20-22 0,-20 21 0,0 0 15,-1 0-15,22 0 0,-21 22 16,0-22-16,20 21 0,1 0 0,-21-20 16,21 20-16,21 0 0,-21 1 0,21-1 15,0 0-15,0 1 0,0-1 16,0 0-16,21 1 0,0-1 0,0 0 15,21 1-15,-20-1 0,20 0 16,0 1-16,1-1 0,-1 0 0,0 1 16,1-1-16,-22 0 0,21 1 0,-21-22 15,22 21-15,-22 0 16,0 1-16,-21-1 0,0-21 0,0 22 16,0-1-16,0-21 0,-21 21 0,21 1 15,-21-22-15,-22 21 0,22-21 16,-21 22-16,21-22 0,-22 0 0,1 0 15,21 0-15,-22-21 0,1 22 16,0-22-16,21 0 0,-22 0 0,1 0 16,21 0-16,-22 0 0,22 0 0,0-22 15,-21 1-15,42 0 0,-21 21 16,21-21-16,0 0 0,0 0 0,0-1 16,0 1-1,0 0-15,0 0 0,0 0 16,0 0-16,0-1 15,-22 1-15,22 0 0,-21 0 16,21 0-16</inkml:trace>
  <inkml:trace contextRef="#ctx0" brushRef="#br0" timeOffset="17644.57">1037 7620 0,'0'0'0,"0"-21"16,0 0-16,0 0 0,21-1 0,0 1 16,-21 0-16,0 0 15,22 0 1,-22 42 0,0 0-1,0 21-15,0-20 0,0 20 16,0 0-16,21 1 0,-21-1 15,0 21-15,0 1 0,0-1 16,0 1-16,0 21 0,0-1 0,0-20 16,0 20-16,0 1 0,0 0 15,-21-22-15,-1 22 0,1-22 0,0 1 16,0 21-16,21-22 0,0-21 16,-21 22-16,21-22 0,0 1 0,0-1 15,0-21-15,0 0 0,0 0 16,0 1-16,21-22 15,-21-22 1,0 1-16,0 0 16,0 0-16,0 0 0,0 0 15,0-22-15,0 1 0,0 0 16,0-1-16,0 1 0</inkml:trace>
  <inkml:trace contextRef="#ctx0" brushRef="#br0" timeOffset="18032">741 8065 0,'0'0'0,"-106"-170"31,85 128-31,0 0 0,21-1 0,0 1 16,0 0-16,0-1 0,21-20 0,0 20 16,0 1-16,0-21 15,22 20-15,-1 1 0,0 0 0,1-1 16,20 1-16,1 21 0,-1 0 15,22-1-15,-22 22 0,22 0 16,-22 0-16,1 22 0,21-1 0,-43 21 16,21 0-16,-41 22 0,20-1 15,-21-20-15,-21 20 0,0 1 0,0-1 16,-21 1-16,-21-1 0,20 1 16,-41-1-16,21 1 0,-22-1 0,1 1 15,-1-1-15,22-20 0,-22 20 16,22-21-16,0 1 0,-1-22 15,1 21-15,21-21 0,0-21 16,-1 22-16,1-22 16,42 0 15,1 0-31,-1 0 16,0 0-16</inkml:trace>
  <inkml:trace contextRef="#ctx0" brushRef="#br0" timeOffset="19304.27">1990 8848 0,'0'0'0,"21"-21"0,-21-1 0,0 1 16,0 0-16,0-21 0,0 21 0,0-1 16,0 1-16,0-21 0,-21 21 15,-1 0-15,22-1 0,-21 1 0,0 0 16,0 0-16,0 21 16,-22 0-16,22 0 0,-21 0 0,21 0 15,-22 21-15,22 0 0,-21 0 16,0 22-16,20-22 0,-20 21 0,21 1 15,0-1-15,0 0 0,-1 1 16,22-1-16,0 0 0,0 1 0,0-22 16,0 0-16,0 0 0,22 0 15,-1 0-15,0 1 0,0-22 0,0 0 16,0 0-16,1 0 0,20 0 16,-21-22-16,0 1 0,22 0 0,-22 0 15,0-21-15,21 20 0,-21-20 16,1 0-16,62-106 15,-63 126 1,1-20-16,-22 21 0,0 0 0,0 0 16,0-1-16,0 1 0,0 42 31,-22 1-15,22 20-16,-21-21 0,21 0 0,0 22 15,0-1-15,0 0 0,0 1 16,0-1-16,0 0 0,0 1 0,0-22 15,0 21-15,21-21 0,1 0 16,-1 1-16,0-1 0,0 0 16,21-21-16,1 0 0,20 0 15,-20 0-15,20 0 0,1-21 0,20 0 16,-20-1-16,-1 1 0,1-21 16,-1 21-16,-20-22 0,20 1 0,-21 21 15,1-21-15,-22-1 0,21 1 16,-21 0-16,-21 20 0,0-20 0,0 0 15,0 21-15,0-22 0,0 22 0,0 0 16,-21 21-16,-21 0 0,21 0 16,0 0-16,-22 0 0,1 0 0,0 21 15,-1 0-15,1 0 0,0 22 16,-1-22-16,22 0 0,-21 21 16,21 1-16,-1-22 0,1 21 15,21-21-15,-21 22 0,21-22 0,0 0 16,0 0-16,21 0 0,0-21 15,1 0-15,20 0 0,0 0 0,-21 0 16,22 0-16,-1-21 0,0 0 16,1 21-16,-1-42 0,0 21 0,-20-1 15,20 1-15,-21 0 0,21 0 16,-20 0-16,-1 0 0,-21-1 0,21 1 16,-21 0-1,0 42 16,0 0-31,0 1 16,-21-1-16,21 21 0,0-21 0,0 22 16,-21-1-16,21 0 0,0 1 15,-22-1-15,22 21 0,0-20 0,0 20 16,0 1-16,0-1 0,0 1 0,0 20 16,0-20-16,22 21 0,-1-1 15,0 1-15,-21-22 0,21 22 0,0-21 16,0 20-16,1 1 0,-1-22 15,-21 22-15,21-21 0,0 20 0,-21-20 16,0 20-16,0-20 0,0-1 0,0-20 16,0 20-16,0-20 15,-21-22-15,0 21 0,-22-21 0,22 0 16,0 1-16,-21-22 0,-1 0 0,1 0 16,0 0-16,-1-22 0,-20 1 15,21-21-15,-22 21 0,1-22 0,-1 1 16,1-21-16,-1-1 0,1 1 15,20-1-15,1 1 0,-22-1 0,43 1 16,-21-1-16,21 1 0,0-1 16,-1 1-16,22-1 0,0 1 0,0-1 15,0 1-15,0-1 0,22 1 16,-1-1-16,0 22 0,21-22 16,1 1-16,-1-1 0,0 22 15,1-22-15,20 1 0,-21-1 0</inkml:trace>
  <inkml:trace contextRef="#ctx0" brushRef="#br0" timeOffset="19692.05">3027 8890 0,'0'0'0,"0"21"0,0 0 16,-21 1-16,21-1 15,21-21 1,0 0-16,0-21 15,0-1-15,0 1 16,1 21-16,-1-21 0,0-21 0,0 21 16,0-1-16,0 1 0,1 0 15,-22-21-15,0 21 0,21-1 0,-21 1 16,0 0-16,0 0 0,-21 0 16,-1 21-16,1 0 0,0 0 15,0 0-15,0 0 0,-22 21 0,22 0 16,0 0-16,0 22 0,0-22 15,0 21-15,21 0 0,0 1 0,0-1 16,0-21-16,0 22 0,0-1 16,0-21-16,0 0 0,0 22 0,0-22 15,21-21-15,0 21 16,0-21-16,21 0 0,-20 0 0,20 0 16,0 0-16,1 0 0,-1-21 15,0 0-15,1-1 0,20 1 0,-21 0 16,1-21-16,-1-1 0</inkml:trace>
  <inkml:trace contextRef="#ctx0" brushRef="#br0" timeOffset="20079.83">4233 7514 0,'-21'127'31,"21"-84"-31,0-1 0,-21 0 16,0 22-16,0-1 0,21 1 0,-22 20 15,1-20-15,0 21 0,0-1 16,0-20-16,-22-1 0,22 22 16,0-22-16,0-20 0,0 20 0,0 1 15,21-22-15,0 0 0,0 1 0,0-22 16,0 0-16,0 0 0,0 0 16,21-21-16,0 0 15,0-21-15,-21 0 0,21 0 16,0 0-16,1 0 0,-22-22 0,21 1 15,0 0-15</inkml:trace>
  <inkml:trace contextRef="#ctx0" brushRef="#br0" timeOffset="20336.7">4127 7684 0,'0'0'0,"-21"-22"0,0 1 0,0 0 16,0 0-16,0 0 15,42 21 1,0-21-16,0 21 16,0 0-16,22 0 0,-22 0 15,42-22-15,-20 22 0,-1 0 0,21 0 16,-20 0-16,20-21 0,-20 21 16,-1 0-16,0 0 0,-21 0 15,1 0-15,-1 0 0,-21 21 16,0 1-16,-21-22 15,-1 21-15,1 0 0</inkml:trace>
  <inkml:trace contextRef="#ctx0" brushRef="#br0" timeOffset="20539.88">3725 8234 0,'0'0'0,"0"127"16,21-127-1,1 0-15,-1 0 16,21 0-16,-21 0 0,22 0 0,-1 0 16,-21 0-16,21-21 0,1 0 0,-1-1 15,0 22-15,1-21 0,-1 0 16,0 21-16,1-21 0,-22 21 0,0-21 16,0 21-16,0 0 0</inkml:trace>
  <inkml:trace contextRef="#ctx0" brushRef="#br0" timeOffset="21123.52">4678 8573 0,'0'0'0,"21"21"0,0-21 16,0 0-16,0 0 15,1 0-15,-1 0 0,0-21 16,0 21-16,0-22 0,0 1 0,1 0 15,-1 0-15,-21 0 16,0 0-16,0-22 0,0 22 0,0 0 16,0 0-16,-21-22 0,-1 22 15,1 0-15,0 21 0,-21-21 0,-1 21 16,1 0-16,0 0 0,-1 0 16,-20 21-16,21 0 0,-1 0 15,1 1-15,0 20 0,20-21 0,-20 21 16,21 1-16,0-22 0,0 21 15,21 1-15,0-22 0,0 21 0,0-21 16,0 0-16,0 22 0,21-22 16,0 0-16,0 0 0,0-21 0,22 0 15,-22 0-15,21 0 0,0 0 16,1 0-16,-1 0 0,0-21 0,-20 0 16,20 0-16,0 0 0,1-1 0,-1 1 15,-21 0-15,21 0 0,-20 0 16,-1-22-16,0 22 0,-21-21 15,0 21-15,0 0 0,0-1 0,0 1 16,0 0-16,0 0 0,-21 21 31,0 21-31,-1 0 16,22 0-16,0 1 0,-21-1 0,21 0 16,0 0-16,0 0 0,0 22 0,0-22 15,0 0-15,0 0 0,0 0 16,21 0-16,-21 1 0,22-22 15,-1 21-15,0-21 0,0 0 16,0 0-16,0 0 0,1 0 0,-1 0 16,0-21-16,21-1 0,-21 22 15,22-21-15</inkml:trace>
  <inkml:trace contextRef="#ctx0" brushRef="#br0" timeOffset="21396.36">5567 8234 0,'0'0'0,"0"-42"0,0 20 0,0 1 15,0 0-15,-21 0 0,-1 21 0,1 0 16,0 0-16,0 0 0,0 0 16,0 21-16,-22 0 0,22 0 0,0 1 15,0 20-15,0-21 0,-1 21 16,1-20-16,0 20 0,21 0 0,0 1 16,0-22-16,-21 21 0,21-21 15,0 22-15,0-22 0,0 21 16,0-21-16,0 0 0,0 1 0,21-1 15,0 0-15,0 0 0,1-21 0,-1 0 16,0 21-16,21-21 0,-21 0 16,22 0-16,-1-21 0,-21 21 0,22-21 15,-1 0-15,0 0 0,1-1 16,-1-20-16,0 21 0</inkml:trace>
  <inkml:trace contextRef="#ctx0" brushRef="#br0" timeOffset="21704.24">6202 7493 0,'0'0'0,"0"-42"0,0-1 0,0 22 15,0 0-15,-21 0 0,21 0 0,-22 21 16,1 0-16,21 21 0,-21 0 16,0 21-16,0 1 0,0-1 0,21 0 15,-22 22-15,1-1 0,0 1 16,21-1-16,-21 1 0,0-1 0,21 22 15,-21-21-15,21-1 0,-22 1 16,1-1-16,21 1 0,0-22 0,0 0 16,0 1-16,0-1 0,0 0 15,0-21-15,0 1 0,0-1 0,0 0 16,0 0-16,21 0 0,1-21 16,-1 0-16,0 0 15,0 0-15,-21-21 0,0 0 0,21 21 16,-21-21-16,21 0 0,-21-1 15,0 1-15</inkml:trace>
  <inkml:trace contextRef="#ctx0" brushRef="#br0" timeOffset="22211.96">5736 8319 0,'-21'21'16,"42"-42"-16,-63 42 0,21-21 0,21 21 15,42-21 1,-21 0-16,21 0 15,1-21-15,-1 0 0,22 21 16,-22-22-16,21 1 0,-20 0 0,20 21 16,-20-21-16,-1 0 0,0 21 0,1-21 15,-1-1-15,0 22 0,-21 0 16,1 0-16,-1 0 0,-21 22 16,-21-1-1,-1 0-15,1 0 0,0 0 0,0 0 16,0 22-16,0-22 0,-1 0 15,1 21-15,0-20 0,21-1 16,0 0-16,-21 21 0,21-21 0,0 1 16,0-1-16,0 0 0,0 0 15,21-21-15,0 0 16,22 0-16,-22 0 0,21 0 0,-21 0 16,22 0-16,20 0 0,-21-21 0,1 0 15,-1 0-15,0-1 0,1 1 16,-22 0-16,21 0 0,-21-21 0,1 20 15,-22-20-15,0 0 0,0 21 0,0-22 16,-22 1-16,1 21 0,-21-22 16,0 22-16,-1 0 0,1 0 0,0 21 15,-1 0-15,1 0 0,0 0 16,-1 21-16,1 0 0,21 0 16,-22 1-16,22-1 0,0 0 0,21 0 15,0 0-15,0 0 16,0 1-16,0-1 0,0 0 15,21-21-15,0 0 0</inkml:trace>
  <inkml:trace contextRef="#ctx0" brushRef="#br0" timeOffset="22593.69">6921 8170 0,'0'0'0,"0"-21"0,0 0 15,0 0-15,0 0 0,0 0 16,0-1-16,22 22 16,-1 0-16,-21-21 0,21 21 0,0 0 15,0 0-15,0 0 0,1 21 16,-1 1-16,0-1 0,-21 21 0,21-21 16,0 0-16,-21 22 0,21-22 0,-21 21 15,0 1-15,0-22 0,0 0 16,0 21-16,0-21 0,-21 1 15,0-1-15,0 0 0,0 0 0,21 0 16,-21-21-16,-1 21 16,22-42-1,0 0 1,0 0-16,0 0 0,0 0 16,22-1-16,-1 1 0,-21-21 15,21 21-15,0 0 0,0-1 0,-21-20 16,21 21-16,1 0 0,-1 0 15,0-1-15,0 1 0,0 0 0,0 0 16</inkml:trace>
  <inkml:trace contextRef="#ctx0" brushRef="#br0" timeOffset="23220.19">7683 8043 0,'0'0'0,"0"22"0,0-1 0,0 0 16,0 0-16,-21 0 0,0 0 0,21 1 15,0-1-15,-21 21 0,0-21 16,0 0-16,21 1 0,-22-1 0,22 0 16,0 0-16,-21 0 0,21 0 15,0 1-15,0-1 0,21-21 16,1 0 0,-1 0-16,21 0 15,-21 0-15,22 0 0,-1 0 0,0-21 16,22 21-16,-22-22 0,0 1 0,1 0 15,-1 0-15,-21 0 0,22-22 16,-22 22-16,0 0 0,0-21 0,-21 21 16,0-1-16,0 1 0,0 0 0,0 0 15,0 0-15,0 0 16,-21 42 0,0 0-16,0 0 15,21 21-15,0-20 0,-22 20 16,1 0-16,21 1 0,-21-1 0,21 0 15,-21 1-15,21 20 0,0-21 16,0 22-16,0-1 0,0 1 16,0 21-16,0-22 0,0 22 0,0-1 15,21 1-15,0 0 0,-21-1 0,0 1 16,0 0-16,21-1 0,-21 1 16,0 0-16,0-1 0,0-20 0,0 21 15,0-22-15,0-21 0,0 22 0,0-22 16,0 1-16,0-22 0,-21 21 15,0-21-15,-21 0 0,21-21 0,-22 0 16,1 0-16,0 0 0,-1 0 0,-20 0 16,20-21-16,-20 0 0,21 0 0,-1 0 15,1 0-15,0-22 16,-1 22-16,22-21 0,-21-1 0,21 1 16,-1-21-16,1 20 0,0-20 0,21-1 15,-21 22-15,21-22 0,0 1 16,0-1-16,0 1 0,42-1 0,-21 1 15,1-1-15,-1 1 0,21-1 0,0-20 16,1 20-16</inkml:trace>
  <inkml:trace contextRef="#ctx0" brushRef="#br0" timeOffset="23860.93">8424 8319 0,'0'0'0,"0"21"16,0 0 0,21-21-16,1 0 15,-1 0-15,0 0 16,0-21-16,0 0 0,0 21 15,-21-22-15,22 22 0,-22-21 0,21 21 16,-21-21-16,0 0 0,0 0 16,0 0-16,-21-1 15,-1 22 1,1 0-16,0 0 0,0 0 16,0 22-16,0-22 0,21 21 0,0 0 15,0 0-15,0 0 16,0 0-16,0 1 0,21-22 31,0 0-31,0 0 0,0 0 16,0 0-16,1 0 0,-22-22 15,21 22-15,-21-21 16,0 0-16,0 0 16,-21 21-16,-1 0 0,1 0 15,0 0-15,0 0 16,0 0-16,21 21 15,0 0 1,21-21 0</inkml:trace>
  <inkml:trace contextRef="#ctx0" brushRef="#br0" timeOffset="24151.76">9377 7916 0,'0'0'0,"0"22"31,0-1-31,0 0 0,-21 21 16,21-21-16,-22 1 0,22 20 15,0 0-15,-21-21 0,21 22 0,0-1 16,0-21-16,-21 22 0,21-22 15,-21 21-15,21-21 0,0 0 0,0 1 16,0-1-16,0 0 0,0 0 16,0 0-16,21-21 31,-21-21-31,21 21 0,-21-21 0,21 0 16</inkml:trace>
  <inkml:trace contextRef="#ctx0" brushRef="#br0" timeOffset="24540.54">9461 7557 0,'-21'-22'0,"42"44"0,-42-65 16,0 43-16,0 0 0,0 0 16,0 21-16,-1 1 15,22-1-15,0 0 0,-21 21 0,21-21 16,-21 1-16,21 20 0,0-21 0,0 0 15,0 0-15,0 1 0,0-1 16,21 0-16,0 0 0,1-21 16,-1 0-16,0 0 0,0 0 0,0 0 15,0 0-15,1 0 0,-1-21 16,0 0-16,0 0 0,0 21 0,0-43 16,1 22-16,-1 0 0,-21 0 15,0-22-15,0 22 0,0-21 0,0 21 16,0 0-16,-43-1 0,22 1 15,0 0-15,0 21 0,0 0 16,-22 0-16,22 0 0,0 21 0,0-21 16,-21 43-16,20-22 0,22 0 0,-21 21 15,21-21-15,-21 22 0,21-22 16,0 21-16,0-21 0,0 1 0,0 20 16,21-21-16,0 0 0,1 0 0</inkml:trace>
  <inkml:trace contextRef="#ctx0" brushRef="#br0" timeOffset="25108.22">10012 7916 0,'0'0'15,"-21"0"-15,-1-21 0,1 21 0,0 0 16,0 0-16,0 0 15,0 21-15,-1 1 16,22 20-16,0-21 0,0 0 16,0 22-16,0-22 0,0 21 15,0 0-15,0-20 0,0 20 0,0-21 16,0 21-16,0-20 0,0-1 16,0 21-16,0-21 0,0 0 15,0 1-15,0-1 16,0-42 15,-21-1-31,21 1 16,0 0-16,0-21 0,0 21 15,0-1-15,0-20 0,0 0 0,0-1 16,0 1-16,21 0 0,1-1 16,-1 1-16,21 0 0,-21 21 0,22-22 15,-1 22-15,-21 0 0,21 21 0,1 0 16,-1 0-16,0 0 0,-20 0 15,20 0-15,-21 21 0,21 0 16,-20 0-16,-1 22 0,0-22 0,0 21 16,-21 1-16,0-1 0,0-21 15,0 21-15,0-20 0,0 20 0,0-21 16,0 0-16,0 22 0,-21-22 0,0 0 16,0 0-16,21 0 15,-22-21-15,22 21 16,0-42-1,0 0-15,22 0 0,-1 0 16,-21 0-16,42-1 0,-21 1 16</inkml:trace>
  <inkml:trace contextRef="#ctx0" brushRef="#br0" timeOffset="25330.09">10943 7832 0,'0'0'0,"0"21"16,0 0-1,-21 21-15,21-20 0,-21 20 16,0 0-16,-1-21 0,1 22 0,21-1 16,-21 0-16,0-20 0,0 20 15,21-21-15,-21 0 0,21 22 0,-22-22 16,22 0-16,0 0 0,22-21 31,-1 0-15,0 0-16,-21-21 0,21 0 15,0 0-15</inkml:trace>
  <inkml:trace contextRef="#ctx0" brushRef="#br0" timeOffset="25683.91">10964 7535 0,'0'0'0,"-21"0"0,-21 0 0,21 0 16,-22 22-16,22-1 0,-21 0 15,21 0-15,-22 0 0,22 0 16,0 1-16,21-1 0,0 0 0,0 0 16,0 0-16,0 0 0,0 1 15,21-22-15,0 0 0,0 0 16,22 0-16,-22 0 0,0 0 0,21 0 16,-20 0-16,20 0 0,-21-22 0,0 22 15,0-21-15,1 0 0,-1 0 16,0 0-16,-21 0 0,0-1 0,0-20 15,0 21-15,0-21 0,0 20 16,0 1-16,-21 0 0,0 21 0,-22-21 16,22 21-16,-21 0 0,21 0 0,-22 21 15,22-21-15,-21 21 16,21 0-16,-1 1 0,1-1 0,0 0 16,21 0-16,0 0 0,0 0 15,21-21 1</inkml:trace>
  <inkml:trace contextRef="#ctx0" brushRef="#br0" timeOffset="26236.11">12001 7091 0,'0'0'0,"22"-21"0,-22 0 0,0-1 16,0 1-16,0 0 15,0 0-15,-22 21 32,22 21-32,-21 21 15,0-20-15,21 20 0,-21 0 0,21 22 16,0-22-16,-21 22 0,0 20 15,-1-20-15,1-1 0,0 1 0,0-1 16,0 1-16,-22-1 0,22 22 16,0-22-16,-21 1 0,21-1 15,-1 1-15,1-22 0,0 22 0,21-22 16,0 0-16,0-20 0,0 20 0,0-21 16,0 0-16,0 0 0,0 1 15,21-22-15,0 0 0,1 0 0,-1 0 16,21 0-16,-21 0 0,0-22 0,22 1 15,-22 0-15,21 0 0,-21 0 16,22 0-16,-22-22 0,0 1 0,0 0 16,0-1-16</inkml:trace>
  <inkml:trace contextRef="#ctx0" brushRef="#br0" timeOffset="26432">11642 7853 0,'0'0'0,"-43"0"0,22 0 0,-21 0 0,21 0 15,-1 0-15,44 0 32,-1 0-17,0 0-15,21 0 0,1 0 16,-1-21-16,0 0 0,1 21 0,20-22 16,-21 22-16,22-21 0,-22 0 0,22 0 15,-22 0-15,22 0 0</inkml:trace>
  <inkml:trace contextRef="#ctx0" brushRef="#br0" timeOffset="27131.6">12763 7070 0,'0'0'15,"-21"0"-15,21 21 0,-21-21 16,21 21-16,0 0 16,21-21-1,0 0-15,1 0 0,20 0 16,0 0-16,1 0 0,-1-21 16,21 21-16,-20-21 0,20 0 15,1 21-15,-22-21 0,22-1 0,-22 1 16,0 0-16,1 0 0,-1 0 0,-21 0 15,0-1-15,-21-20 0,0 21 16,0 0-16,0 0 0,-21-1 0,0-20 16,-21 42-16,-1-21 0,1 0 15,-22 21-15,1 0 0,-1 0 0,1 21 16,-22 0-16,22 0 0,-1 0 16,22 22-16,0-1 0,-22 0 15,43 1-15,-21-1 0,20 0 0,1 1 16,0-1-16,21 22 0,0-22 15,0 0-15,0 1 0,0-22 0,0 21 16,21-21-16,0 0 0,22 1 0,-1-1 16,0 0-16,22-21 0,-22 0 15,22 0-15,-22 0 0,22 0 0,-1 0 16,-21 0-16,1 0 0,-1 0 0,0 0 16,-20 0-16,-1-21 0,-21 0 15,-43 21 1,22 0-16,-21 0 15,0 0-15,-1 21 0,-20 0 0,20 0 16,-20 0-16,21 0 0,-22 22 0,22-22 16,-1 21-16,1 1 0,0-22 15,-1 21-15,22 0 0,-21 1 0,21-1 16,0 0-16,-1 22 0,1-22 0,21 1 16,0-1-16,0 0 0,0 1 15,0-22-15,21 21 0,1-21 0,-1 22 16,0-22-16,21-21 0,-21 21 0,22 0 15,20-21-15,-20 0 0,-1 0 16,21 0-16,1 0 0,-1-21 0,1 0 16,-22-22-16,22 22 0,-1-21 15,1 0-15,-22-1 0</inkml:trace>
  <inkml:trace contextRef="#ctx0" brushRef="#br0" timeOffset="27477.4">14203 6371 0,'-21'-42'0,"42"84"0,-64-105 0,22 20 15,0 22-15,-21 21 0,21 0 16,-1 0-16,-20 0 0,21 0 0,-21 21 16,20 22-16,1-1 0,0 22 15,0-1-15,0 22 0,0-22 16,-1 22-16,1 0 0,0-1 0,0 1 15,0 0-15,0 20 0,21-20 16,-22 0-16,1-1 0,0 1 0,21 0 16,-21-22-16,0 22 0,21-22 0,-21 1 15,-1-1-15,22 1 0,-21-1 16,21-20-16,0-1 0,0 0 0,0 1 16,0-22-16,0 0 0,0 0 0,21-21 31,1 0-31,-1 0 15,-21-21-15,21 0 0,0 0 0,-21 0 16,21-22-16,-21 22 0</inkml:trace>
  <inkml:trace contextRef="#ctx0" brushRef="#br0" timeOffset="28535.79">13695 7959 0,'0'21'15,"0"0"-15,0 0 16,21-21 15,0 0-31,0 0 0,22 0 0,-22 0 16,21-21-16,0 0 15,-20 0-15,20 21 0,0-21 0,1-1 16,-22 1-16,21 0 0,-21 0 0,0 0 16,1 0-16,-22-1 15,0 1-15,0 0 0,-43 21 16,22 0-16,0 0 0,-21 0 15,20 0-15,-20 21 0,21 0 16,-21 1-16,-1-1 0,22 0 0,0 21 16,0-21-16,0 22 0,-1-1 0,1-21 15,21 22-15,0-22 0,0 21 16,0-21-16,0 0 0,0 1 16,21-1-16,1 0 0,-1 0 0,0 0 15,21-21-15,-21 0 0,22 0 16,-1 0-16,0 0 0,1 0 0,-1-21 15,0 0-15,1 0 0,-1 0 0,0-1 16,1 1-16,-22-21 0,21 21 16,-21-22-16,22 1 0,-22 0 0,0 21 15,21-22-15,-42 22 0,22-21 16,-1 21-16,-21-1 0,21 1 0,-21 0 16,-21 42 15,21 0-31,-21 1 0,-1-22 0,22 21 15,-21 21-15,21-21 0,0 0 16,-21 1-16,21 20 0,-21-21 16,0 0-16,21 22 0,0-22 0,0 0 15,-21 0-15,21 0 0,0 0 0,-22 1 16,22-1-16,0-42 31,0-1-15,0 1-16,0 0 15,0-21-15,0 21 0,22-22 16,-1 22-16,0-21 0,0 21 0,-21-22 0,21 1 16,0 21-16,22-22 0,-22 22 15,0 0-15,0 0 0,0 0 16,1 21-16,-1 0 0,21 0 0,-21 0 16,0 0-16,1 21 0,-1 0 15,0 21-15,0-20 0,-21-1 16,21 21-16,-21-21 0,0 22 0,0-22 15,0 21-15,0-21 0,0 22 16,0-22-16,0 0 0,-21 0 0,21 0 16,-21 0-16,21 1 0,-21-22 0,21 21 15,-21-21 1,21-21 0,0-1-16,0 1 15,0 0-15,0 0 0,21 0 16,0-22-16,-21 22 0,21-21 0,0 21 15,0-22-15,22 1 0,-22 21 16,0-21-16,21 20 0,1 1 0,-1-21 16,0 42-16,1-21 0,-1 0 0,0 21 15,1 0-15,-22 0 0,21 0 16,-21 21-16,1 0 0,-1 0 0,0 0 16,-21 22-16,0-22 0,0 21 0,0-21 15,0 22-15,0-22 16,0 21-16,-21-21 0,0 22 0,21-22 15,-22 0-15,1 0 0,0 0 0,0 0 16,21 1-16,-21-22 16,42 0 15,-21-22-31,21 1 0,0 0 16,0 0-16,-21 0 0</inkml:trace>
  <inkml:trace contextRef="#ctx0" brushRef="#br0" timeOffset="29379.72">15536 7938 0,'21'0'32,"1"0"-32,-1 0 15,0 0-15,0 0 0,0-22 16,0 22-16,1 0 0,-1 0 0,21-21 16,-21 21-16,22-21 0,-22 21 15,21-21-15,0 21 0,-20-21 0,20 0 16,-21-1-16,-21 1 0,0 0 15,0 0-15,0 0 0,0 0 16,-21 21-16,0 0 0,0 0 16,-1 0-16,-20 0 0,21 0 15,0 21-15,-22 0 0,22 0 0,0 0 16,0 22-16,0-22 0,0 0 16,-1 21-16,22-21 0,0 22 15,0-22-15,0 21 0,0-21 0,0 22 16,0-22-16,0 0 0,0 0 0,22 0 15,-1-21-15,0 22 0,21-22 16,-21 0-16,22 0 0,-22 0 0,21 0 16,-21 0-16,22 0 0,-1-22 0,-21 22 15,22-21-15,-1 0 0,-21 0 16,21-21-16,-20 20 0,-1-20 0,0 21 16,0-21-16,0-1 0,0 22 0,-21-21 15,22-1-15,-22 22 0,0 0 16,0 0-16,0 0 0,0 0 15,0 42 17,-22 0-32,1 0 0,21 21 15,0-20-15,0-1 0,0 0 0,-21 21 16,21-21-16,-21 1 0,21 20 16,0-21-16,-21 0 0,21 22 0,-21-22 15,21 0-15,0 0 0,0 0 16,-22 0-16,22-42 47,0 0-47,0 0 0,0 0 15,22 0-15,-22-1 0,21-20 0,0 0 16,0 21-16,0-22 0,22 1 16,-1 0-16,-21-1 0,21 22 0,1-21 15,-1-1-15,0 22 0,1-21 0,-1 21 16,0 0-16,-20-1 0,20 22 15,-21 0-15,0 0 0,0 0 0,1 22 16,-1-1-16,0 0 0,0 0 0,0 21 16,-21-20-16,0 20 0,0 0 15,0 1-15,0-22 0,0 21 0,0 0 16,0 1-16,0-1 0,-21-21 16,0 22-16,21-22 0,-21 21 15,0-21-15,21 0 0,0 1 16,-22-22-16,1 0 15,21-22 1,0 1-16,0 0 16,0 0-16,0 0 0,0 0 0,0-22 15,21 22-15</inkml:trace>
  <inkml:trace contextRef="#ctx0" brushRef="#br0" timeOffset="29672">17589 6879 0,'0'0'0,"0"-21"16,22 0-16,-22 42 15,-22 0 1,1 22-16,0-22 0,0 21 16,0 0-16,-22 1 0,22 20 0,0 1 15,0-1-15,0 1 0,0-1 0,-1 1 16,22-1-16,-21 1 0,0-22 15,21 0-15,-21 22 0,21-22 0,0 1 16,0-1-16,0-21 0,0 21 0,0-20 16,0-1-16,0 0 0,0 0 15,0 0-15,0 0 0,21-21 32,0 0-32,0-21 0,1 21 15,-1-21-15</inkml:trace>
  <inkml:trace contextRef="#ctx0" brushRef="#br0" timeOffset="30040.79">17822 7662 0,'21'-21'0,"-42"42"0,85-84 16,-64 42-16,21 0 0,-21-1 15,0 1-15,-21 21 16,0 0-16,-1 0 16,-20 21-16,21-21 0,-21 22 15,-1-1-15,22 0 0,-21-21 0,21 21 16,-22 0-16,22 0 0,21 1 0,0-1 15,0 0 1,0 0-16,21-21 0,0 21 16,22-21-16,-22 21 0,21-21 0,-21 22 15,22-22-15,-22 21 0,0-21 16,21 21-16,-20-21 0,-1 21 0,0 0 16,-21 0-16,0 1 0,0-1 15,0 0 1,0 0-16,-21-21 0,0 0 0,-22 0 15,22 0-15,0 0 0,-21 0 16,-1 0-16,22 0 0,-21 0 16,21 0-16,-1 0 0,-20 0 0,21-21 15,0 0-15,0 0 16,-1-1-16,22 1 16,0 0-16,-21 0 0,21 0 0</inkml:trace>
  <inkml:trace contextRef="#ctx0" brushRef="#br0" timeOffset="30264.4">17060 7387 0,'-21'0'0,"42"0"0,-42-21 0,21 0 16,21 21-16,22 0 16,-22 0-16,21-21 0,0 21 15,1-21-15,-1 21 0,0 0 0,22 0 16,-22 0-16,1 0 0,20 0 15,-21 0-15,1 0 0,-22 0 0,21 0 16,-21 0-16,1 0 0,-1 0 0,-21-22 16,0 1-1,0 0-15,21 21 0,-21-21 16</inkml:trace>
  <inkml:trace contextRef="#ctx0" brushRef="#br0" timeOffset="30843.93">19579 6583 0,'21'-21'0,"-42"42"0,63-63 0,-20 20 15,-22 1-15,0 0 0,0 0 16,0 0-16,0 0 0,0-1 16,-22 22-16,1 0 0,0 0 0,0 0 15,-21 0-15,20 0 0,-20 43 16,0-22-16,-1 21 0,1 1 0,0 20 16,-22-21-16,22 22 0,0-1 15,-1 22-15,1-21 0,-22 20 0,22 1 16,0 0-16,-1-1 0,1 1 15,0 0-15,-1-1 0,1 1 0,21 0 16,0 20-16,0-20 0,21 0 0,0-1 16,0 1-16,0 0 0,0-1 15,21-20-15,0-1 0,0 1 16,21-22-16,1 22 0,-22-22 0,21 0 16,1 1-16,20-22 0,-21 0 15,22 21-15,-22-42 0,22 22 0,-1-22 16,-20 0-16,20 0 0,-21 0 0,22-22 15,-22 1-15,1 0 0,-1 0 16,-21-21-16</inkml:trace>
  <inkml:trace contextRef="#ctx0" brushRef="#br0" timeOffset="31411.6">20024 7705 0,'0'-43'0,"0"86"0,0-107 0,0 22 0,0 21 15,0-22-15,-22 22 0,22-21 16,-21 21-16,0 0 0,-21-1 0,21 1 16,-1 21-16,-20 0 0,0 0 15,-1 0-15,1 0 0,0 21 0,-1 22 16,1-22-16,-21 21 0,20 1 0,1-1 16,0 0-16,20 1 0,-20-1 15,21 0-15,-21 1 0,20-1 0,1 0 16,21 1-16,0-22 0,0 21 15,0-21-15,0 0 0,0 1 0,21-1 16,1 0-16,20-21 0,-21 0 16,21 0-16,1 0 0,-1 0 15,22 0-15,-22-21 0,0 0 0,1-1 16,20 1-16,-21-21 0,1 0 0,-1 20 16,-21-20-16,22 0 0,-22-22 15,0 22-15,0-22 0,0 1 0,0-1 16,1 1-16,-22-1 0,0 1 15,0-1-15,0 1 0,0-1 0,0 22 16,0 0-16,0-1 0,0 22 16,0 0-16,0 0 0,0 42 15,-22 21-15,22-20 16,-21 41-16,0-21 16,21 22-16,-21-1 0,0 1 0,21-1 15,0 1-15,-21-22 0,-1 22 0,22-22 16,0 0-16,0 1 0,0-1 15,0-21-15,0 0 0,0 22 0,0-22 16,22 0-16,-1 0 16,0-21-16,0 0 0,0 0 0,0 0 15,1 0-15,20 0 0,-21 0 16,0-21-16,-21 0 0,21 0 16,1 21-16,-1-21 0</inkml:trace>
  <inkml:trace contextRef="#ctx0" brushRef="#br0" timeOffset="31780.39">20172 7662 0,'0'0'16,"0"-21"0,0 0-16,0 0 0,0 0 15,0 0-15,21 21 16,0-22-16,0 1 0,0 21 16,1 0-16,-1-21 0,0 21 0,0 0 15,0 0-15,22 0 0,-22 0 16,0 0-16,0 21 0,0 0 0,-21 1 15,21-1-15,1 21 0,-1-21 0,-21 0 16,0 22-16,0-22 0,0 0 16,0 21-16,0-20 0,0-1 15,0 0-15,-21 0 0,-1 0 16,22 0-16,-21-21 0,21 22 0,-21-22 16,0 0-16,21-22 31,0 1-31,0 0 0,0 0 15,0 0-15,0 0 0,21-1 0,-21 1 16,21 0-16,0-21 0,1 21 16,-1-1-16,0-20 0,0 21 0,21 0 15,-20 0-15,-1-1 0,21 1 16,0 0-16,-20 0 0,20 0 0,-21 21 16</inkml:trace>
  <inkml:trace contextRef="#ctx0" brushRef="#br0" timeOffset="32000.27">21103 7430 0,'0'63'16,"-21"-42"-16,0 0 15,21 1-15,0 20 0,-21-21 16,-1 0-16,22 22 0,-21-22 0,21 0 16,0 0-16,-21 0 0,21 0 0,0 1 15,-21-1-15,21 0 16,0 0-16,21-21 31,0 0-31,0 0 16,-21-21-16,22 21 0,-1-21 0,0 0 15,0-1-15</inkml:trace>
  <inkml:trace contextRef="#ctx0" brushRef="#br0" timeOffset="32348.08">21294 7154 0,'0'0'0,"-22"-21"0,1 21 0,0 0 0,0 0 16,-21 0-16,20 0 0,1 0 0,-21 0 16,21 21-16,0 1 0,-1-1 15,1-21-15,21 21 0,0 0 16,0 0-16,0 0 0,0 1 16,21-1-16,1 0 0,-1-21 15,0 0-15,21 0 0,-21 0 0,1 0 16,20 0-16,-21 0 0,0 0 15,22-21-15,-22 21 0,0-21 0,0-1 16,-21 1-16,0 0 0,0 0 16,0 0-16,0 0 0,0-1 0,-21 1 15,-21 21 1,20 0-16,1 0 0,0 0 16,-21 0-16,21 0 0,-1 21 0,1 1 0,0-1 15,21 0-15,0 21 16,0-21-16,0 1 0,0 20 0,0-21 15,0 0-15,0 0 0,21 1 16,22-1-16,-22-21 0</inkml:trace>
  <inkml:trace contextRef="#ctx0" brushRef="#br0" timeOffset="32635.92">21590 7514 0,'0'-21'15,"0"42"1,0 0 0,0 1-16,0-1 0,0 0 15,0 0-15,0 0 0,21 0 16,-21 22-16,0-22 0,0 0 0,0 0 16,0 0-16,0 22 0,0-22 0,0 0 15,0 0-15,0 0 16,0 1-16,21-22 31,0 0-15,-21-22-16,22 1 0,-1 0 0,0 0 0,0 0 15,0 0-15,0-1 16</inkml:trace>
  <inkml:trace contextRef="#ctx0" brushRef="#br0" timeOffset="32855.41">22077 7408 0,'0'-21'0,"0"42"0,21-42 0,-21 0 15,0 42 1,-21-21-16,0 21 0,-1 1 0,1 20 16,0-21-16,0 21 0,0-20 0,-22 20 15,22-21-15,0 21 0,-21-20 16,21 20-16,-1-21 0,1 0 16,0 0-16,0 1 0,0-1 0,21 0 15,0 0-15,0 0 16,21-21-1,0 0-15,0 0 16,0 0-16,-21-21 0,22 21 0,-1-21 16</inkml:trace>
  <inkml:trace contextRef="#ctx0" brushRef="#br0" timeOffset="33196.21">22056 7684 0,'21'0'15,"0"0"1,0 0-16,0 0 0,0 0 16,1 0-16,20 0 0,-21 0 0,21-22 15,-20 1-15,20 21 0,-21-21 16,0 0-16,0 0 0,1 0 0,-1-1 16,-21 1-16,21 0 0,-21 0 0,0 0 15,0 0-15,-21 21 16,0 0-16,-1 0 0,1 0 0,-21 0 15,21 21-15,-22 0 0,22 0 16,0 21-16,0-20 0,0-1 0,0 21 16,-1-21-16,22 0 0,-21 22 0,21-22 15,0 0-15,0 0 16,0 0-16,21 1 0,1-22 16,-1 0-16,0 21 0,0-21 0,21 0 15,1 0-15,-1 0 0,0 0 16,1 0-16,20 0 0,-20 0 0</inkml:trace>
  <inkml:trace contextRef="#ctx0" brushRef="#br0" timeOffset="33595.98">22945 7472 0,'-22'-21'0,"44"42"0,-44-63 16,1 20-16,21 1 0,-21 0 15,21 0-15,0 0 0,0 0 16,0-1-16,21 22 15,0 0-15,1 0 0,-1 0 0,0 0 16,21 0-16,-21 22 0,1-1 16,-1 0-16,0 0 0,0 0 0,0 22 15,-21-22-15,0 21 0,0-21 0,0 22 16,0-22-16,0 21 0,0-21 16,0 0-16,0 22 0,0-22 0,-21 0 15,0 0-15,0-21 0,21 21 16,-21-21-16,-1 0 0,1 0 15,0 0 1,21-21-16,0 0 16,0 0-16,0 0 0,0 0 15,0-22-15,21 22 0,0 0 0,1-21 16,-1-1-16,0 1 0,0 21 16,0-22-16,0 1 0,1 21 0,-1 0 15,-21 0-15,21-1 0,0 22 16,0 0-16,0 0 0,1 0 0,-1 0 15,0 0-15,0 0 0,0 22 16,0-1-16</inkml:trace>
  <inkml:trace contextRef="#ctx0" brushRef="#br0" timeOffset="34095.56">23707 7832 0,'0'0'0,"0"-21"32,21-1-17,0 22-15,0-21 0,0 21 16,0 0 0,-21 21-1,0 1-15,0-1 0,0 0 16,0 0-16,-21-21 15,21 21-15,-21 0 0,0-21 0,0 0 16,0 22-16,-1-22 16,1 0-16,0 0 0,0 0 15,21-22-15,-21 1 16,21 0-16,0 0 16,0 0-16,0 0 0,21-1 15,0 1-15,0 0 0,0 21 16,1-21-16,-1 21 0,0 0 15,0 0-15,0 0 0,0 0 0,1 21 16,-22 0 0,0 0-16,0 1 0,0-1 0,0 0 15,-22 21-15,1-21 0,0 22 0,0-1 16,-21-21-16,-1 22 0,1-1 16,0 0-16,-1-21 0,-20 22 0,20-22 15,-20 0-15,21 0 0,-1 0 0,1 1 16,0-22-16,20 0 0,1 0 15,0 0-15,0 0 0,0 0 0,21-22 16,0 1-16</inkml:trace>
  <inkml:trace contextRef="#ctx0" brushRef="#br0" timeOffset="34575.76">24723 6900 0,'21'-21'0,"-42"42"0,63-63 0,-21 42 0,-21-21 16,0 0-16,-21 21 31,0 21-31,21 0 15,-21 21-15,-1-20 0,1 20 16,21 0-16,-21 22 0,0-22 0,0 22 16,21-1-16,-21 1 0,-1-22 15,1 0-15,21 22 0,0-22 0,-21 0 16,21-20-16,0 20 0,0-21 0,0 0 16,0 0-16,0 1 0,21-22 15,0 0-15,1 0 0,-1-22 31</inkml:trace>
  <inkml:trace contextRef="#ctx0" brushRef="#br0" timeOffset="35208.41">24320 7303 0,'0'0'0,"0"-22"15,43 22 1,-22-21-16,21 21 15,1 0-15,-1-21 0,21 0 0,1 21 16,-1-21-16,1 0 0,-1-1 16,1 1-16,-1 0 0,1 0 0,-22 0 15,1 0-15,-1-1 0,-21 1 16,21-21-16,-20 21 0,-1 0 16,-21-22-16,0 22 0,0 0 15,0 0-15,0 42 16,-21 0-16,-1 0 15,22 0-15,-21 1 0,0 20 16,21-21-16,-21 21 0,0 1 0,0-1 16,21 22-16,-22-22 0,1 0 0,21 1 15,-21 20-15,0-42 0,21 22 16,0-1-16,-21 0 0,21-21 0,-21 1 16,21-1-16,0 0 0,0 0 15,0 0-15,0-42 47,21 21-47,-21-21 0,21 0 0,0 0 16,-21-1-16,21 1 0,0-21 15,1 21-15,-1-22 0,0 1 0,0 0 16,0 21-16,22-22 0,-22 1 16,0 21-16,21 0 0,-21-1 0,1 1 15,20 21-15,-21 0 0,0 0 0,22 21 16,-43 1-16,21-1 0,0 21 15,0 0-15,-21 1 0,0-1 0,0 0 16,0-20-16,0 20 0,0 0 16,0-21-16,0 22 0,0-22 15,-21 0-15,21 0 0,-21 0 0,0 1 16,21-1-16,-22-21 16,22-21 15,0-1-16,0 1-15,22 0 0</inkml:trace>
  <inkml:trace contextRef="#ctx0" brushRef="#br0" timeOffset="35431.79">25844 7154 0,'0'85'31,"-21"-43"-31,0-20 15,21 20-15,-21 0 0,0-21 0,0 22 16,21-22-16,0 21 0,-22-21 0,1 1 16,21-1-16,-21 0 0,21 0 15,0 0-15,0-42 47,21 0-31</inkml:trace>
  <inkml:trace contextRef="#ctx0" brushRef="#br0" timeOffset="35767.47">25887 6964 0,'0'0'0,"-21"0"15,-1 0-15,1 21 0,21 0 16,-21-21-16,21 21 0,0 1 15,21-1 1,0-21-16,1 0 16,-1 0-16,0 0 0,0 0 0,0 0 15,0 0-15,1-21 16,-1-1-16,-21 1 16,0 0-16,0 0 15,0 0-15,-21 21 16,-1 0-16,1 0 15,0 0-15,0 0 0,0 0 16,21 21-16,-21-21 0,21 21 0,-22-21 16,22 21-16,0 0 0,0 1 15,22-1-15,-1-21 16,0 21-16</inkml:trace>
  <inkml:trace contextRef="#ctx0" brushRef="#br0" timeOffset="36152.23">26395 7154 0,'0'0'0,"21"0"0,-21-21 15,-21 21 1,0 0-16,-1 0 0,1 0 16,0 0-16,0 0 0,-21 21 0,20 1 15,1-1-15,0 0 0,0 0 16,0 0-16,21 0 0,0 1 0,0-1 15,0 0-15,0 0 16,0 0-16,21 0 0,-21 1 16,21-22-16,0 21 0,0 0 0,1-21 15,-1 21-15,0-21 0,21 21 16,-21-21-16,1 21 0,-1 1 0,0-22 16,-21 21-16,0 0 15,0 0-15,0 0 16,-21-21-16,0 0 15,-1 21-15,1-21 0,0 0 16,-21 0-16,21 0 0,-1 0 0,1 0 16,0 0-16,0 0 0,0 0 15,21-21 1,0 0-16,0 0 0,0 0 16</inkml:trace>
  <inkml:trace contextRef="#ctx0" brushRef="#br0" timeOffset="36611.96">26183 6329 0,'0'0'0,"-21"-21"0,-21 0 16,42-1-16,21 22 31,0 0-31,21 0 0,-21 0 0,22 22 16,-22-1-16,21-21 0,1 42 0,-1-21 15,0 22-15,1-1 0,-1 0 16,0 22-16,1-22 0,-1 22 0,0-22 16,1 21-16,-22 1 0,21-1 15,-21 1-15,22-1 0,-22 22 0,-21 0 16,21-1-16,-21 1 0,0 0 15,0-22-15,0 22 0,0-22 16,-21 1-16,0-1 0,-1 1 0,-20-1 16,0 1-16,-1-22 0,1 22 15,0-22-15,-22 0 0,22-20 0,-22 20 16,22-21-16,-21 0 0,-1 0 0,1 1 16,20-22-16,-20 0 0,20 21 15,1-21-15,0 0 0,21 0 0,-1 0 16,44-21 15,-1-1-31,21 1 0,-21 0 16,22 0-16,-1 0 0</inkml:trace>
  <inkml:trace contextRef="#ctx0" brushRef="#br0" timeOffset="36987.99">27241 7557 0,'0'-22'78,"22"22"-62,-22-21-16,21 21 0,-21-21 15,-21 21 17,-1 0-32,1 0 15,21 21-15,-21-21 16,21 21-16,0 1 15,21-22 1,-21 21 0</inkml:trace>
  <inkml:trace contextRef="#ctx0" brushRef="#br0" timeOffset="37355.79">27220 7874 0,'0'21'16,"0"-42"31,0 0-47,0 0 15,0 0-15,21 21 16,1 0-1,-1 0-15,0 0 16,-21 21-16,0 0 16,0 0-16,0 0 15,0 0-15,0 22 0,0-22 0,0 21 16,0-21-16,-21 1 0,21 20 16,-21-21-16,-1 0 0,-20 22 15,21-22-15,-21 0 0,-1 0 0,1-21 16,0 21-16,-1 0 0,1-21 15,-22 0-15,22 0 0,0 22 0,21-22 16,-22 0-16,22 0 0,0 0 0</inkml:trace>
  <inkml:trace contextRef="#ctx0" brushRef="#br0" timeOffset="37935.44">27284 7493 0,'-21'0'0,"-1"0"16,1 21 0,21 0-1,0 1-15,21-22 16,1 0-1,-1 0-15,0 0 16,0 0-16,0-22 16,-21 1-1,0 0-15,0 0 16,0 0 0,-21 21-16,0 0 0,0 0 15,0 0-15,-1 0 16,22 21-16,-21-21 0,21 21 15,0 0-15,0 0 0,0 1 16,21-22 15</inkml:trace>
  <inkml:trace contextRef="#ctx0" brushRef="#br0" timeOffset="38411.43">27241 7916 0,'0'0'0,"22"0"47,-1 0-31,-21-21-16,21 21 16,-21-21-16,-21 21 78</inkml:trace>
  <inkml:trace contextRef="#ctx0" brushRef="#br1" timeOffset="46060.35">1016 9631 0,'0'0'0,"0"21"0,21-21 47,0 0-31,0 0-16,1 0 0,-1 0 15,0 0-15,0 0 0,21 0 16,-20 0-16,20 0 0,-21 0 0,21 0 16,1 0-16,20 0 0,-20-21 15,-1 21-15,21 0 0,1 0 0,-22 0 16,22-21-16,-1 21 0,-20 0 15,20 0-15,1 0 0,-1 0 0,1 0 16,-1 0-16,22 0 0,-1 0 16,1 0-16,0-21 0,-1 21 0,1 0 15,21 0-15,-21-22 0,-1 22 16,22 0-16,0-21 0,0 21 0,0 0 16,-1 0-16,1-21 0,0 21 15,0 0-15,-21-21 0,20 0 16,1 21-16,0 0 0,21-21 0,-21 21 15,21-22-15,-21 22 0,0 0 0,21-21 16,-22 0-16,22 21 0,-21-21 16,21 21-16,-21 0 0,21-21 0,0 21 15,-21 0-15,0-21 0,0-1 0,-1 22 16,1 0-16,-21-21 0,21 21 16,-22 0-16,1-21 0,0 21 0,-22 0 15,1-21-15,-1 21 0,1 0 0,-22 0 16,0-21-16,1 21 0,-22 0 15,0 0-15,0 0 0,0 0 16,-42 0 31,0 0-31,21-21-16,0-1 15,0 1 1</inkml:trace>
  <inkml:trace contextRef="#ctx0" brushRef="#br1" timeOffset="47384.42">9694 8932 0,'21'0'47,"1"0"-31,-1 0-16,0 0 16,0 0-16,0 0 0,22 0 0,-22 0 15,21 0-15,0 0 0,1 0 0,20 0 16,-20 0-16,-1 0 15,0 0-15,22 0 0,-22 0 0,22 0 0,-22 0 16,21 0-16,1 0 0,-1 0 16,1 0-16,21-21 0,-1 21 15,1 0-15,0 0 0,20 0 0,-20 0 16,21 0-16,-21 0 0,20-21 0,1 21 16,21 0-16,-21 0 0,21 0 15,0 0-15,0-21 0,0 21 0,0 0 16,21 0-16,-21 0 0,21 0 15,1 0-15,-1-21 0,-21 21 0,0 0 16,21 0-16,-21 0 0,0 0 16,21 0-16,-21 0 0,0-21 15,0 21-15,21 0 0,-21 0 0,0-22 16,21 22-16,1 0 0,-22-21 0,21 21 16,-21 0-16,21-21 0,-21 21 15,21-21-15,-21 21 0,21 0 0,-21 0 16,21-21-16,-21 21 0,-21 0 15,21 0-15,-21 0 0,21 0 0,-21 0 16,0 0-16,0 0 0,-22 0 0,22-21 16,-42 21-16,20 0 0,-20 0 15,-1 0-15,-20 0 0,20 0 0,-21 0 16,-20 0-16,-1 0 0,21 0 16,-42-22-16,21 22 0,0 0 15,-21-21 32,0 0-16,-21 21-31</inkml:trace>
  <inkml:trace contextRef="#ctx0" brushRef="#br1" timeOffset="50157.06">20108 8551 0,'-21'0'0,"0"0"15,0 0-15,0 0 16,-1 0 0,1 0-16,0 0 0,0 0 15,0 0-15,0 0 16,-1 0-16,1 0 0,0 0 16,0 0-1,42 0 32,0 0-47,22 0 0,-22 0 16,0 0-16,21 0 0,1 0 0,-1 0 15,21 0-15,1 0 0,-1 0 0,22 0 16,0 0-16,21 0 0,-22 0 16,22 0-16,-21 0 0,21 0 0,-1 0 15,-20 0-15,0 0 0,21 0 0,-22 0 16,1 0-16,0 0 0,-1 0 15,1 0-15,-22 0 0,1 0 16,-1 0-16,1 0 0,-1 0 0,-20 0 16,-1 0-16,0 0 0,1 0 15,-1-21-15,-21 21 0,0 0 0,1 0 16,20 0-16,-21 0 16,0 0-16,0 0 0,-21-21 15,22 21 16,-44 0 32,1 0-63,0 0 16</inkml:trace>
  <inkml:trace contextRef="#ctx0" brushRef="#br1" timeOffset="51199.58">18203 9821 0,'21'0'16,"1"0"-16,-1-21 16,0 21-16,-21-21 15,21 21-15,-21-21 0,0 0 16,0 0-16,0-1 15,0 1-15,-21 0 0,0 21 0,0-21 16,-1 0-16,-20 0 0,21 21 16,0 0-16,0 0 0,-22 0 0,22 0 15,0 0-15,-21 21 0,20-21 0,1 42 16,0-21-16,0 22 0,0-22 16,0 21-16,-1 0 0,1-20 0,0 20 15,0 0-15,21-21 0,-21 22 0,21-22 16,0 0-16,0 0 15,0 0-15,0 1 0,0-1 16,21-21-16,0 0 0,0 0 16,0 0-16,1 0 0,-1-21 15,0-1-15,0 22 0,21-21 0,-20 0 16,-1 0-16,0 0 0,21-22 0,-21 22 16,1 0-16,-1 0 0,0-21 15,0 20-15,-21 1 0,0 0 0,21 21 16,-21-21-16,0 42 31,0 0-31,0 0 0,0 1 16,-21-1-16,21 0 0,0 0 15,0 0-15,0 0 0,0 1 16,0-1-16,0 0 0,0 0 16,21-21-16,0 0 0,-21 21 0,22-21 15,-1 0-15,0 0 0,0 0 16,0 0-16,22-21 0,-22 21 0,0-21 15</inkml:trace>
  <inkml:trace contextRef="#ctx0" brushRef="#br1" timeOffset="51515.4">18690 9694 0,'0'0'0,"0"-42"16,-21 42-1,0 21 1,0 0-16,21 1 0,0-1 15,-22 0-15,22 21 0,-21-21 0,21 22 16,0-1-16,0 0 0,-21 1 0,0-1 16,21 22-16,-21-22 0,0 21 15,21 1-15,-22 21 0,1-22 0,0 1 16,21 20-16,-21 1 0,0-22 0,0 22 16,-1-21-16,1-1 0,0 1 15,0-1-15,0 1 0,0-22 0,21 0 16,0 1-16,0-22 0,-22 0 15,22-42 1,0 0-16,22-1 16,-22 1-16,21-21 0,0 0 0,-21 20 15,21-41-15,0 21 0,-21-1 0,21-20 16,1-1-16</inkml:trace>
  <inkml:trace contextRef="#ctx0" brushRef="#br1" timeOffset="51800.24">18542 10075 0,'0'0'15,"0"-42"-15,0 0 0,21 21 0,-21-1 16,0-20-16,0 21 0,21 0 0,0 0 16,1-1-16,-1 22 15,0 0-15,0-21 0,0 21 16,22 0-16,-22 0 0,21 0 0,-21 0 16,22 0-16,-22 0 0,0 21 0,0 1 15,0-1-15,-21 0 0,0 0 16,0 0-16,-21 0 0,-21 1 15,21-1-15,-1 0 0,-20 0 0,0-21 16,-1 21-16,1 0 0,0-21 16,21 0-16,-22 22 0,22-22 0,42 0 31,22-22-31,-22 1 16,21 21-16,-21-21 15,22 0-15,-1 0 0</inkml:trace>
  <inkml:trace contextRef="#ctx0" brushRef="#br1" timeOffset="52120.07">19240 9779 0,'-21'0'16,"0"0"-16,0 0 16,0 21-16,21 0 0,-21 1 0,-1-1 15,1 0-15,21 0 0,-21 21 16,21 1-16,-21-22 0,0 21 0,21 1 15,0 20-15,-21-21 0,-1 22 16,1-1-16,21 1 0,-21 21 0,0-22 16,21 22-16,-21-22 0,0 1 15,-1-1-15,22 1 0,-21-1 0,0 1 16,0-1-16,21 1 0,0-22 0,0 0 16,0 1-16,-21-1 0,21-21 0,0 0 15,0 1-15,0-44 16,21 1-1,-21 0-15,21-21 0,0-1 16,-21 22-16,21-42 0,1 20 0,-1 1 16,-21-21-16,21-1 0</inkml:trace>
  <inkml:trace contextRef="#ctx0" brushRef="#br1" timeOffset="52404.78">19113 9991 0,'0'0'0,"22"-43"0,-22 22 0,21 0 15,-21 0-15,21 0 0,0 0 0,0-1 16,0 22-16,1-21 0,-1 21 16,21 0-16,-21 0 0,22 0 0,-1 0 15,-21 0-15,0 0 0,22 21 16,-22-21-16,0 22 0,0 20 16,-21-21-16,0 0 0,0 0 0,0 1 15,-21 20-15,-21-21 0,20 0 0,-20 0 16,0 1-16,-1-1 0,1-21 15,21 21-15,-21 0 0,-1-21 0,22 0 16,0 0-16,0 0 0,0 0 0,21-21 31,21 21-31,0-21 0,-21 0 16,42-1-16,-21 1 0,1 0 0,20-21 16</inkml:trace>
  <inkml:trace contextRef="#ctx0" brushRef="#br1" timeOffset="52831.53">19897 9398 0,'0'0'0,"0"-21"15,-22 21 1,22 21 0,-21-21-16,0 42 0,21-20 15,-21 20-15,0 0 0,0 1 0,21-1 16,-22 0-16,1 1 0,0 20 15,0-21-15,0 1 0,0-1 0,21-21 16,0 22-16,0-22 0,0 0 16,0 0-16,0 0 0,0 0 15,21-21-15,0 0 16,0 0-16,0 0 0,22-21 0,-22 21 16,0-21-16,0 0 0,21 0 0,-20 0 15,-1-1-15,0 1 0,0 0 16,0 0-16,0 0 0,-21 0 0,0-1 15,0 1-15,0 42 32,0 1-32,0-1 0,0 0 0,0 0 15,-21 0-15,0 0 0,21 1 0,-21-1 16,21 0-16,0 0 16,0 0-16,0 0 0,0 1 15,0-44 16,21 22-31</inkml:trace>
  <inkml:trace contextRef="#ctx0" brushRef="#br1" timeOffset="52988.45">20087 9652 0,'0'0'0,"-21"0"15,0 0 16,21 21-15,21 0 0,0-21-16</inkml:trace>
  <inkml:trace contextRef="#ctx0" brushRef="#br1" timeOffset="53276.33">20510 9631 0,'0'0'0,"0"-21"16,-21 21 0,0 0-16,0 0 0,0 0 0,0 0 15,-1 21-15,1 0 0,0 0 16,0 0-16,21 1 0,-21 20 0,0-21 16,-1 0-16,1 0 0,0 22 0,21-22 15,0 0-15,-21 21 0,21-20 16,0-1-16,0 0 0,0 0 0,21 0 15,0 0-15,0-21 0,1 0 16,-1 22-16,21-22 0,0 0 16,22 0-16,-22 0 0,22 0 0,-22-22 15,22 22-15,-22-21 0,21 0 0,-20 0 16,-1 0-16,0 0 0</inkml:trace>
  <inkml:trace contextRef="#ctx0" brushRef="#br1" timeOffset="53692.25">21061 9737 0,'0'0'0,"0"-21"15,0-1-15,-21 22 16,-1 0-16,1 0 0,0 0 0,0 22 16,-21-1-16,20-21 0,1 21 15,-21 0-15,21 0 0,0 0 0,-1 22 16,-20-22-16,42 0 0,-21 0 0,0 0 16,21 1-16,0-1 0,0 0 15,0 0-15,0 0 0,21-21 16,0 0-16,0 0 0,0 0 15,22 0-15,-22 0 16,0 0-16,0-21 0,22 21 0,-22-21 16,0 0-16,0 0 0,0-1 0,0 1 15,-21 0-15,22 0 0,-22-21 16,21 20-16,-21-20 0,21 21 0,-21 0 16,0 0-16,0-1 0,0 1 0,0 42 31,-21 1-31,0-1 15,-1 0-15,22 0 0,-21 21 0,21-20 16,0 20-16,0-21 0,0 21 16,0-20-16,0-1 0,0 0 15,21 0-15,-21 0 0,22 0 0,-1-21 16,0 22-16,0-22 16,0 0-16,0 0 0,1 0 0,-1 0 15,0 0-15,0-22 0,0 1 0,22 0 16,-43 0-16,42 0 0</inkml:trace>
  <inkml:trace contextRef="#ctx0" brushRef="#br1" timeOffset="53960.87">21569 9335 0,'0'0'16,"0"-22"-16,0 1 0,0 0 0,0 0 0,-21 21 31,-1 21-31,1 0 16,0 0-16,21 1 0,-21 20 0,0 0 15,0 1-15,-1-1 0,1 0 16,0 1-16,21-1 0,-21 0 0,21 1 16,-21-1-16,21 0 0,-21 1 0,21-1 15,0-21-15,0 0 0,0 22 16,0-22-16,0 0 0,0 0 16,0 0-16,21-21 15,0 0-15,0 0 0,0 0 16,22 0-16,-22-21 15,0 0-15,0 21 0,21-21 0</inkml:trace>
  <inkml:trace contextRef="#ctx0" brushRef="#br1" timeOffset="54204.73">21929 9589 0,'-43'21'31,"22"0"-31,0 0 0,0 0 15,0 0-15,-1 1 0,1 20 16,0-21-16,21 21 0,-21-20 16,21-1-16,-21 0 0,21 21 0,-21-21 15,21 1-15,0-1 16,0 0-16,0 0 16,21-21-16,0 0 0,0 0 15,0 0-15,0 0 0,1 0 16,20-21-16,-21 0 0,0 21 0,22-21 15,-22-1-15</inkml:trace>
  <inkml:trace contextRef="#ctx0" brushRef="#br1" timeOffset="54908.52">22183 9694 0,'0'0'16,"0"-21"-16,-22 42 31,22 1-15,-21-1-16,0 0 15,21 0-15,-21 0 0,21 0 0,0 1 16,0-1-16,0 0 0,0 0 0,0 0 16,0 0-16,0 1 0,0-1 15,21 0 1,0-21-16,0 0 16,1 0-1,-22-21-15,21 0 0,-21-1 16,0 1-16,0 0 0,0-21 15,0 21-15,0-1 0,21-20 16,-21 21-16,0-21 0,21 20 0,-21 1 16,21 0-16,0 0 0,1 0 0,-22 0 15,42-1-15,-21 22 0,0 0 16,22 0-16,-1 0 0,-21 0 0,21 0 16,1 0-16,-22 0 0,21 22 0,-21-1 15,1 0-15,-1 0 0,0 0 16,0 0-16,-21 22 0,0-22 0,0 0 15,0 21-15,0-20 0,0-1 16,0 0-16,-21 0 0,0 0 16,0 0-16,-1 1 0,1-22 0,0 21 15,0-21-15,0 0 16,21-21 15,0-1-31,0 1 0,0 0 16,0 0-16,21-21 15,0 20-15,0-20 0,0 21 0,1-21 16,20 20-16,0-20 0,1 21 16,-1 0-16,0 0 0,-21-1 15,22 1-15,-1 0 0,0 21 0,1 0 0,-22 0 16,0 21-16,21 0 16,-20 1-16,-22-1 0,21 21 0,-21-21 15,0 22-15,0-1 0,0-21 0,0 21 16,-21-20-16,21 20 0,-22-21 15,1 0-15,0 0 0,0 1 0,0-1 16,0 0-16,-1-21 0,1 21 0,0-21 16,0 0-1,0 0-15,0 0 16,21-21-16,0 0 16,-22 0-16</inkml:trace>
  <inkml:trace contextRef="#ctx0" brushRef="#br1" timeOffset="55148.41">22542 9250 0,'0'0'0,"-21"0"0,0 0 0,0 0 15,0 0 1,0 0-1,-1 0 17,22 21-32,0 0 15,-21-21 1,0 21-16,0-21 0</inkml:trace>
  <inkml:trace contextRef="#ctx0" brushRef="#br1" timeOffset="55348.33">21294 9504 0,'0'0'0,"-22"0"0,1 0 15,21 21-15,21-21 16,1 0-16,-1 0 0,0 0 0,21 0 16,1 0-16,-1 0 15,0 0-15,22 0 0,-22 0 0,0 0 16,1 0-16,-22 0 0,0 0 0,0 0 15,0 0-15,-21 21 16,0 0-16</inkml:trace>
  <inkml:trace contextRef="#ctx0" brushRef="#br1" timeOffset="56031.91">17526 11345 0,'0'0'15,"-42"43"1,20-43-16,44 0 31,-1-21-15,21-1-16,-21 1 0,0 0 0,22 0 16,-22 0-16,21-22 0,-21 22 15,1-21-15,20 21 0,-21-22 16,0 1-16,0 0 0,-21 21 0,22-22 15,-22 1-15,0 0 0,0-1 0,0 1 16,0 0-16,0 20 0,0-20 16,0 21-16,-22 21 0,1 0 15,0 0-15,0 0 0,0 21 16,0 0-16,-1 0 0,1 22 0,0-22 16,21 21-16,-21 1 0,0-1 0,0 0 15,-1 1-15,22-1 16,0 21-16,0-20 0,0-22 0,0 21 15,0 1-15,0-22 0,0 21 0,22-21 0,-1 0 16,21 1-16,-21-22 16,0 21-16,22-21 0,-22 0 0,0 0 15,21 0-15,-20 0 0,20 0 0,-21-21 16,0 21-16,22-22 0,-22 1 16,0 0-16</inkml:trace>
  <inkml:trace contextRef="#ctx0" brushRef="#br1" timeOffset="56388.7">18097 11113 0,'-21'21'0,"0"-21"15,21 21-15,21-21 32,0 0-32,1 0 0,-1 0 0,0 0 15,21 0-15,-21-21 0,22 0 16,-22 21-16,0-22 0,0 22 0,0-21 15,1 0-15,-22 0 0,0 0 16,0 0-16,-22 21 16,1 0-16,0 0 0,0 0 15,0 0-15,0 0 0,-1 0 0,1 21 16,0 0-16,0 0 16,0 0-16,0 0 0,21 1 0,0-1 15,-22 21-15,22-21 0,0 0 0,0 1 16,0-1-16,0 0 0,22 0 15,-1-21-15,0 21 0,0-21 0,21 0 16,-20 0-16,20 0 0,0 0 0,1 0 16,-22 0-16,21-21 0,0 0 15,1 21-15,-22-21 0,21 0 0,-21-1 16</inkml:trace>
  <inkml:trace contextRef="#ctx0" brushRef="#br1" timeOffset="57240.61">18711 11091 0,'21'-42'15,"-84"127"-15,105-128 0,-21-20 0,-21 42 0,0 0 16,0 42 15,0 0-31,0 0 0,0 0 16,0 0-16,0 22 0,0-22 0,0 0 15,0 0-15,0 0 0,0 1 16,0-1-16,0 0 0,0 0 0,0 0 16,0 0-16,22-21 15,-1 0-15,0 0 0,0 0 16,0 0-16,0-21 0,1 21 0,-1-21 15,-21 0-15,21 0 0,0 0 0,0-1 16,0 1-16,-21 0 0,22 0 16,-1 0-16,-21-22 0,0 22 15,21 0-15,0 21 0,-21-21 0,0 0 16,0 42 15,0 0-31,0 0 16,0 0-16,0 1 0,0-1 15,0 0-15,0 0 0,0 0 0,0 0 16,0 1-16,0-1 0,0 0 16,21-21-16,0 21 15,1-21-15,-1 0 0,21 0 0,0 0 16,-20 0-16,20 0 0,0-21 16,1 0-16,-1 0 0,0 21 15,-21-22-15,22 1 0,-22 0 0,21-21 16,-21 21-16,1-1 0,-22 1 0,0 0 15,21 0-15,-21 0 0,0 0 16,0-1-16,-21 22 16,-1 0-16,1 0 0,0 0 15,0 22-15,0-22 0,0 21 16,-1 0-16,1 0 0,0 0 0,0 0 16,21 22-16,0-22 0,0 0 0,0 0 15,0 0-15,0 22 16,0-22-16,0 0 0,21 0 15,0-21-15,0 0 0,1 0 0,20 0 16,-21 0-16,21 0 0,-20 0 16,20 0-16,-21-21 0,21 0 0,-20 0 15,20 0-15,-21-1 0,21 1 0,-20-21 16,-1 21-16,0-22 0,0 1 16,0 0-16,0-1 0,1 1 0,-1 0 15,-21-1-15,0 1 0,21 0 0,-21-1 16,21 22-16,-21 0 0,0 0 15,0 0-15,-21 21 16,21 21-16,-21 0 16,0 21-16,-1-20 0,22 20 15,0-21-15,-21 21 0,0-20 0,21 20 16,0 0-16,0-21 0,0 22 0,0-1 16,0-21-16,0 22 0,0-22 15,0 0-15,0 21 0,0-21 0,0 1 16,21-1-16,0-21 0,-21 21 0,22-21 15,-1 0-15,0 0 0,0 0 16,0 0-16,0 0 0,22 0 0,-1-21 16,-21 21-16,22-21 0</inkml:trace>
  <inkml:trace contextRef="#ctx0" brushRef="#br1" timeOffset="58102.3">20934 10880 0,'0'-21'0,"0"42"0,-21-42 16,-1 21-16,1 21 16,0-21-16,21 21 0,-21 0 15,0 0-15,0 0 0,-1 1 0,1-1 16,0 0-16,21 0 0,-21 0 16,21 0-16,0 1 0,0-1 15,0 0-15,21-21 16,0 0-16,0 0 15,22 0-15,-22 0 0,0 0 16,0 0-16,22-21 0,-22 21 0,0-21 16,0-1-16,0 1 0,-21 0 0,0 0 15,0 0-15,21 0 0,-21-1 16,0 1-16,0 0 0,0 0 0,0 0 16,-21 21-16,0-21 0,0 21 15,21-22 1,21 22-1,0 0-15,0 0 0,1 0 16,-1-21-16,0 21 0,21 0 16,-21 0-16,22-21 0,-22 21 15,21 0-15,-21-21 0,22 21 0,-22 0 16,0 0-16,0-21 0,0 21 16,1 0-16,-22 21 31,-22 0-16,1 0-15,21 0 0,-21 1 0,0 20 16,21-21-16,-21 21 0,0-20 0,-1 20 16,1 21-16,21-20 0,0 20 15,-21-20-15,0 20 0,21 1 0,-21-1 16,21 1-16,0-1 0,0 1 0,0-1 16,0 1-16,0 20 15,0 1-15,0-22 0,0 22 0,0 0 16,21-1-16,0-20 0,0 21 0,-21-22 15,21 22-15,1-22 0,-22 22 0,0-22 16,21 22-16,-21-21 0,21-1 16,-21 1-16,0-22 0,0 0 0,0 1 15,0-1-15,0 0 0,0-21 0,-21 1 16,0-1-16,-1-21 0,1 0 16,-21 0-16,21 0 0,0 0 0,-22 0 15,22-21-15,0-1 0,-21-20 0,20 0 16,-20-1-16,0-20 0,21-1 0,-22 1 15,1-1-15,0-20 16,-1-1-16,1 0 0,21-20 0,0 20 16,-1-21-16,22 0 0,0 0 0,0 22 15,22-22-15,20 21 0,-21 1 0,21-1 16,1 21-16,-1-20 0,0 20 16,1 22-16,-1-22 0,-21 22 0,22 0 15,-1-1-15,0 22 0,1-21 16,-22 21-16,21-22 0,0 22 0,-20 0 15,20 0-15,0 0 0,-21 0 0,22-1 16,-22 1-16,21 21 0</inkml:trace>
  <inkml:trace contextRef="#ctx0" brushRef="#br1" timeOffset="58693.96">21950 10922 0,'0'0'0,"42"0"15,-21 0 1,0 0-16,1 0 0,-1 0 16,0 0-16,0-21 15,0 0-15,0 0 0,1-1 16,-22 1-16,0 0 0,0 0 15,0 0-15,0 0 16,-22 21-16,1 0 16,0 0-16,0 0 0,0 0 0,-22 0 15,22 0-15,0 21 0,-21 0 16,21 0-16,-22 0 0,22 22 0,0-22 16,0 0-16,0 0 0,-1 0 15,1 0-15,21 1 0,0-1 0,0 0 16,0 0-16,0 0 0,21-21 15,1 0-15,-1 0 0,0 0 16,0 0-16,0 0 0,22 0 16,-22 0-16,21 0 0,-21-21 0,0 0 15,1 21-15,-1-21 0,21 0 0,-42-1 16,21 1-16,0 0 0,-21 0 16,22 0-16,-22 0 0,0-22 0,0 22 15,0 0-15,0 0 0,-22 42 31,22 0-15,-21 0-16,21 0 0,-21 1 0,21-1 16,0 0-16,0 0 0,0 0 15,0 0-15,0 1 16,0-1-16,0 0 0,21-21 16,0 0-1,1 0-15,-1 0 0,0 0 0,0 0 16,0 0-16,22 0 0</inkml:trace>
  <inkml:trace contextRef="#ctx0" brushRef="#br1" timeOffset="58960.8">22691 10732 0,'0'-22'0,"0"44"0,0-65 16,-22 43-1,1 0-15,0 0 0,0 0 16,0 0-16,0 21 0,21 1 15,-43-1-15,43 0 0,-21 0 0,0 0 16,0 0-16,0 1 0,-1 20 0,1-21 16,21 0-16,0 0 0,0 1 15,0-1-15,0 0 0,0 0 0,0 0 16,21-21-16,1 21 16,-1-21-16,0 0 0,0 0 15,0 0-15,22 0 0,-22 0 0,21-21 16,0 21-16,-20-21 0,20 21 15,0-21-15,-21 0 0</inkml:trace>
  <inkml:trace contextRef="#ctx0" brushRef="#br1" timeOffset="59195.67">23050 10753 0,'0'0'0,"-21"0"15,0 0-15,0 21 0,0 0 16,0-21-16,-1 21 0,1 0 0,0-21 15,0 22-15,0-1 0,0 0 0,-1 0 16,1 0-16,21 0 16,0 1-16,0-1 0,0 0 15,0 0-15,0 0 0,21-21 16,1 0-16,-1 21 0,0-21 16,0 0-16,0 0 0,0 0 0,22 0 15,-22 0-15,0 0 0,21 0 0,-20-21 16,-1 21-16,21-21 0</inkml:trace>
  <inkml:trace contextRef="#ctx0" brushRef="#br1" timeOffset="60183.72">23304 10837 0,'0'0'0,"-21"0"0,21 22 31,21-22 0,1 0-31,-1 0 16,0 0-16,0 0 0,-21-22 0,21 1 15,0 21-15,1-21 0,-22 0 16,0 0-16,0 0 16,-22 21-1,1 0-15,0 0 0,0 0 16,0 21-16,0-21 15,-1 21-15,1 0 0,21 0 0,-21 0 16,0 1-16,21-1 0,-21 0 16,21 0-16,0 0 0,0 0 15,0 1-15,0-1 16,21 0-16,0-21 0,0 0 16,0 0-16,1 0 0,20 0 15,-21 0-15,0 0 0,22 0 0,-22 0 16,21-21-16,-21 21 0,22-21 0,-22-1 15,0 1-15,0 0 0,21 0 16,-20 0-16,-1 0 0,-21-1 0,21 1 16,-21 0-16,21 0 0,-21 0 15,-21 21 1,0 0 0,21 21-16,-21 0 0,-1 0 15,22 0-15,0 1 16,0-1-16,0 0 0,0 0 0,0 0 15,0 0-15,0 1 0,0-1 16,22 0 0,-1-21-16,-21 21 15,0-42 17,-21 21-17,21-21-15,-22 21 0,1 0 16,21-21-16,-21 21 0,0 0 15,0 0 1,42 21 15,0-21-15,0 0-16,0 0 0,1 0 0,-1 0 16,0 0-16,0 0 0,0 0 0,22 0 15,-22 0-15,21 0 0,-21 0 16,22-21-16,-22-1 0,21 22 15,-21-21-15,0 0 0,1 0 0,-1 0 0,0 0 16,0-1-16,0 1 16,-21 0-16,0 0 0,0 0 0,0 0 15,0-1-15,-21 22 16,0 0 0,0 0-16,21 22 0,0-1 15,0 0-15,0 0 0,0 0 16,0 0-16,0 1 0,0-1 15,0 0-15,0 0 0,0 0 0,0 0 16,0 1-16,0-1 16,-21 0-1,-1-21-15,1 0 16,0 0-16,0 0 0,0 0 0,0 0 16,-1-21-16,22 0 0,0-1 15,0 1-15,0 0 16</inkml:trace>
  <inkml:trace contextRef="#ctx0" brushRef="#br1" timeOffset="60904.67">24447 7811 0,'0'0'0,"-21"0"0,0 0 0,0 21 15,21 0-15,21-21 16,0 21-1,22-21-15,-1 0 0,0 0 16,22 0-16,20 0 0,1 0 0,0 0 16,-1 0-16,1 0 0,21 0 0,-21 0 15,20 0-15,1-21 0,0 21 16,0 0-16,0 0 0,-22 0 16,1-21-16,-21 21 0,-1 0 0,1-21 15,-22 21-15,-21 0 0,0 0 16,0 0-16,1 0 0,-44 0 31,1 0-31,0 0 16,0 0-16,0 0 15,0 0 1,-1 0-16,22 21 0,-21-21 0,0 21 16</inkml:trace>
  <inkml:trace contextRef="#ctx0" brushRef="#br1" timeOffset="68347.61">25590 9081 0,'0'0'0,"22"-22"0,-22 1 0,21 0 16,0 0 0,0 21-16,-21-21 0,21 0 0,0 21 15,-21-22-15,0 1 0,22 0 0,-22 0 16,21 0-16,-21 0 15,0-1-15,0 1 0,-21 0 16,-1 21-16,1 0 16,-21 0-16,21 21 0,0 0 15,-22 1-15,22-1 0,-21 21 0,21 0 16,-22 1-16,22-1 0,0 0 16,0 1-16,0-1 0,21 0 0,0-20 15,0 20-15,0-21 0,0 21 16,0-20-16,0-1 0,0 0 0,21 0 15,0-21-15,0 0 0,0 0 0,0 0 16,22 0-16,-1 0 0,0 0 16,1 0-16,-1-21 0,0 21 15,1-21-15,20 0 0,-20-1 0,-22 1 16,21 0-16,0 0 0,-20-21 16,20 20-16,-21-20 0,0 21 0,0-21 15,-21 20-15,0-20 0,22 21 0,-22 0 16,0 0-16,0-1 15,0 44 1,0-1-16,-22 0 0,22 0 16,0 0-16,-21 0 0,0 22 15,21-22-15,-21 0 0,21 0 0,0 22 16,0-22-16,0 0 0,0 0 0,0 0 16,0 0-1,21-21-15,0 0 0,0 0 16,1 0-16,-1 0 0,0 0 0,0 0 15,0 0-15,0-21 0,1 0 16,-1 21-16,0-21 0,0 0 0,0 0 16,-21-1-16,0 1 0,21-21 0,-21 21 15,22 0-15,-22-1 0,0-20 16,0 21-16,0 0 0,0 0 16,0 42-1,0 0 1,-22 0-16,22 0 0,-21 22 15,21-22-15,0 0 16,0 0-16,0 0 0,0 0 0,0 1 16,0 20-16,0-21 0,0 0 15,0 0-15,21-21 16,-21 22-16,22-22 0,-1 0 0,0 0 16,0 0-16,0 0 0,0 0 0,1 0 15,-1-22-15,0 1 0,0 0 16,0 0-16,22 0 0,-22 0 0,0-1 15,0 1-15,0-21 0,0 21 0,-21 0 16,0-22-16,0 22 16,0 0-16,0 0 0,0 0 0,-21 21 31,0 0-31,21 21 0,0 0 16,0 0-16,0 0 0,0 0 15,0 1-15,0-1 0,0 0 0,0 0 16,0 0-16,21 0 0,-21 1 15,21-22-15,-21 21 0,0 0 0,22 0 16,-1-21-16,0 21 0,0-21 16,0 0-16,0 0 15,1 0-15,-1 0 0,0 0 16,0 0-16,0 0 0,0-21 16,1 0-16,20 0 0,-21 0 15,21-1-15,-20 1 0,-1 0 0,21-21 16,-42 21-16,21-1 0,0-20 15,-21 21-15,22 0 0,-22 0 0,0-1 16,0 1-16,-22 21 0,1 0 16,0 0-16,0 0 0,0 0 15,0 21-15,-1 1 0,1-1 0,0 0 16,21 0-16,0 0 0,0 0 0,0 1 16,0-1-16,0 0 0,0 0 15,21 0-15,0 0 0,1-21 16,-1 22-16,0-22 0,-21 21 15,21-21-15,0 21 0,0-21 16,1 0-16,-1 0 16,0 0-16,0 0 15,0 0 1,0 0-16,1-21 0,-1 21 16,0-21-16,0 21 0,-21-22 15,21 22-15,0-21 0,1 0 16,-22 0-16,0 0 0,21 21 0,0-21 15,-21-1-15,21 1 0,-21 0 16,-21 42 15,0 0-15,0 1-16,21-1 0,0 0 0,-22 0 16,22 0-16,-21 0 0,21 1 15,0-1-15,0 0 0,0 0 16,0 0-16,21-21 0,1 0 15,-1 0-15,0 0 0,21 0 16,1 0-16,-22 0 0,21 0 0,0 0 16,1 0-16,-1-21 0,-21 21 0,22-21 15,-1 0-15,-21 0 0,21-1 16,-20 1-16,-1 0 0,-21 0 0,0 0 16,21 21-16,-21-21 0,0-1 15,-21 22 1,0 22-1,-1-1-15,22 0 0,0 0 16,-21-21-16,0 21 0,21 0 0,-21 1 16,21-1-16,0 0 15,21-21 17,0-21-17,0 0 1,1-1-16,-1 1 0,0 0 0,0 0 15,-21 0-15,21-22 0,0 22 16,-21 0-16,0 0 16,22 21-16,-22 21 15,0 0-15,0 0 16,0 1-16,0 20 0,-22-21 16,22 0-16,0 0 0,0 1 15,0-1-15,0 0 0,22-21 16,-1 0-16,0 21 0,0-21 0,0 0 15,0 0-15,1 0 0,-1 0 16,21 0-16,-21-21 0,0 0 16,1 0-16,-1 21 0,0-22 15,-21-20-15,21 21 0,0 0 0,0-22 16,-21 1-16,22 0 0,-1-1 16,0-20-16,0 21 0,-21-1 0,21 1 15,-21 0-15,21 20 0,-21 1 0,0 0 16,0 0-16,-21 21 15,0 21-15,0 0 16,0 0-16,0 22 0,21-1 0,-22 0 16,1 1-16,0-1 0,21 0 15,-21 1-15,21-1 0,0-21 0,0 22 16,0-1-16,0-21 0,0 0 16,0 0-16,0 1 0,0-1 15,21 0-15,0 0 0,0-21 16,1 0-16,-1 0 0,0 0 15,0 0-15,0-21 16,0 0-16,-21 0 0</inkml:trace>
  <inkml:trace contextRef="#ctx0" brushRef="#br1" timeOffset="68523.77">28511 8869 0,'0'0'0,"0"21"15,22-21 1,-1 0-16,0 0 16,0 0-16,21 0 0,1 0 15,-1 0-15,0 0 0,1-21 0,20 0 16,-20 0-16,20-1 0,1 1 0</inkml:trace>
  <inkml:trace contextRef="#ctx0" brushRef="#br1" timeOffset="68771.63">29591 8446 0,'0'0'0,"-21"21"0,0 0 16,-1 0-16,1 0 0,0 22 0,0-22 16,0 21-16,0 0 0,21 1 0,0-1 15,-22 0-15,22 1 0,0-1 16,0 0-16,0 1 0,0-1 0,0-21 15,0 22-15,0-22 0,0 0 16,0 0-16,0 0 0,0 0 0,22-21 16,-1 0-16,-21 22 0,21-22 0,0 0 15,0-22 1,-21 1-16</inkml:trace>
  <inkml:trace contextRef="#ctx0" brushRef="#br1" timeOffset="69027.49">29464 8763 0,'0'0'15,"0"-42"-15,0 21 0,0-22 0,0 1 16,0 21-16,0 0 0,21-22 0,0 22 16,0 0-16,22 0 0,-22 21 0,21-21 15,1 21-15,-1 0 0,0 0 16,1 0-16,20 0 0,-21 0 0,-20 21 16,20 0-16,-21 0 0,-21 21 15,0-20-15,0-1 0,0 21 0,-21-21 16,0 22-16,0-22 15,-1 21-15,-20-21 0,0 22 0,21-22 16,-22 0-16,1 0 0,0 0 0,20 0 16,1 1-16,-21-22 0,21 21 15,0-21-15</inkml:trace>
  <inkml:trace contextRef="#ctx0" brushRef="#br1" timeOffset="69808.03">30162 8932 0,'0'0'0,"22"-21"0,-22 0 0,21 0 0,-21 0 15,0 0-15,0-1 16,0 1-16,-21 21 0,-1 0 16,-20 0-16,21 0 0,-21 21 15,-1 1-15,22-22 0,-21 21 0,-1 0 16,22 21-16,-21-21 0,21 1 15,0-1-15,-1 0 0,1 0 0,21 0 16,-21 0-16,21 1 0,0-1 16,0 0-16,21-21 15,0 0-15,1 0 0,-1 0 0,0 0 16,21 0-16,-21 0 0,1-21 16,20 0-16,-21-1 0,0 1 15,0 0-15,22 0 0,-22 0 0,-21-22 16,21 22-16,0 0 0,-21 0 15,21 0-15,-21 0 0,-21 21 16,0 21 0,0-21-16,0 21 0,21 0 0,-21 0 15,-1 0-15,1 1 0,21-1 16,0 0-16,0 0 0,0 0 0,0 0 16,0 1-16,0-1 0,21-21 15,1 0-15,-1 0 0,0 0 16,21 0-16,1 0 0,-1 0 0,0 0 15,1 0-15,-1 0 16,0-21-16,1 21 0,-1-22 0,-21-20 16,21 21-16,-20 0 0,-1-22 0,0 1 15,-21 21-15,0-21 0,0-1 16,0 22-16,0 0 0,0 0 0,-42 21 16,20 0-16,-20 0 15,21 0-15,-21 0 0,-1 0 0,1 0 16,21 21-16,0 0 0,-22 0 15,22 0-15,21 1 0,0-1 16,0 0-16,0 0 0,21 0 16,0 0-16,1-21 0,-1 22 15,0-1-15,0 0 0,0 0 16,0 0-16,1 0 0,-1 1 16,0 20-16,0 0 0,-21-21 0,0 22 15,0-1-15,0 0 0,0 1 16,0 20-16,-21-20 0,21-1 0,-21 21 15,0-41-15,-1 20 0,1 0 0,0-21 16,21 1-16,-21-1 0,0 0 16,0-21-16,-1 0 0,1 0 15,0 0-15,0 0 0,0 0 0,21-21 16,-21 0-16,21-1 16,0 1-16,0-21 0,0 21 0,21-22 15,0 22-15,21-21 16</inkml:trace>
  <inkml:trace contextRef="#ctx0" brushRef="#br1" timeOffset="70163.84">30797 8996 0,'0'0'0,"0"21"16,0 0-16,0 0 15,22-21 1,-1 0-1,0 0-15,0 0 0,0-21 0,0 0 0,1 21 16,-22-21-16,21 0 16,0 0-16,-21-1 0,0 1 0,0-21 15,0 21-15,0 0 0,0-1 16,0 1-16,0 0 0,-21 21 16,0 0-16,-1 0 0,-20 21 15,21 0-15,0 22 0,-22-22 0,22 21 16,0-21-16,0 22 0,21-22 15,0 21-15,0-21 0,0 22 0,0-22 16,0 0-16,0 0 0,21 0 0,0 1 16,0-22-16,1 0 15,-1 21-15,0-21 0,21 0 0,1 0 16,-22 0-16,21 0 0,-21-21 16,0-1-16,1 1 0,-1 21 0</inkml:trace>
  <inkml:trace contextRef="#ctx0" brushRef="#br1" timeOffset="70839.45">27009 10202 0,'0'0'0,"0"-21"16,0 0-1,0 0 1,21 0-16,0 0 15,0-1-15,-21 1 0,21 0 0,-21 0 16,21 0-16,-21 0 0,0-22 16,0 22-16,0 0 0,0 0 0,-21 21 15,0-21-15,0 21 0,0 0 0,0 0 16,-22 21-16,22-21 0,-21 21 16,-1 21-16,1-21 0,21 1 0,-21 20 15,-1-21-15,1 21 0,21-20 0,-22-1 16,22 21-16,0-21 0,0 0 15,0 1-15,21-1 0,0 0 0,0 0 16,21-21-16,21 0 16,-21 0-16,1 0 15,20 0-15,0 0 0,1-21 0,-1 0 16,0 21-16,1-21 0,-1-1 0,0 1 16,-21-21-16,1 21 0,-1 0 15,0-22-15,0 22 0,-21-21 0,0 21 16,0-1-16,0 1 0,0 42 31,-21 1-31,0-1 0,21 0 16,0 21-16,-21-21 0,-1 1 0,22 20 15,-21-21-15,21 0 0,0 0 16,0 1-16,0-1 0,0 0 16,21-21-16,1 0 0,20 21 15,-21-21-15,0 0 0,0 0 16,22 0-16,-1 0 0,-21 0 0,22-21 15,-22 0-15,21 21 0,-21-21 0,22-1 16</inkml:trace>
  <inkml:trace contextRef="#ctx0" brushRef="#br1" timeOffset="71072.31">27644 9927 0,'0'0'0,"0"-21"0,0 0 0,-22 21 31,1 21-31,0-21 0,0 21 16,-21 0-16,20 1 0,1-1 15,0 21-15,-21-21 0,21 0 16,-1 1-16,1-1 0,0 21 0,0-21 16,21 0-16,0 1 0,0-1 15,0 0-15,0 0 16,21-21-16,0 0 0,22 0 16,-22 0-16,0 0 0,21 0 15,-21 0-15,22 0 0,-1 0 0,0-21 16,1 21-16,-22-21 0,21 0 0</inkml:trace>
  <inkml:trace contextRef="#ctx0" brushRef="#br1" timeOffset="71304.17">28067 9991 0,'0'0'0,"0"-21"0,21-1 0,-21 1 16,0 0-16,-21 21 16,0 0-16,0 0 15,-1 21-15,1 0 0,-21 1 0,21-1 16,0 0-16,-1 0 0,1 0 15,0 0-15,0 1 0,0-1 0,21 0 16,-21 0-16,21 0 0,0 0 0,0 1 16,0-1-16,0 0 15,21-21-15,0 21 0,0-21 16,0 0-16,22 0 0,-22 0 0,0 0 16,21 0-16,-21 0 15,22-21-15,-1 0 0,0 21 0</inkml:trace>
  <inkml:trace contextRef="#ctx0" brushRef="#br1" timeOffset="72283.99">28342 10033 0,'0'0'16,"-21"0"-16,0 0 16,0 21-16,21 0 15,21-21 1,0 0-1,0 0-15,0 0 16,0-21-16,1 21 0,-1-21 16,0 21-16,0-21 0,0 0 15,0 0-15,-21-1 16,-21 22 15,0 0-31,0 0 0,0 22 0,0-1 16,-1 0-16,1 0 15,0 0-15,21 0 0,-21 1 16,21-1-16,0 0 0,0 0 0,0 0 16,0 0-16,21-21 15,0 0 1,0 0-16,1 0 0,-1 0 0,21 0 16,-21 0-16,22 0 0,-1 0 0,0-21 15,1 21-15,-1-21 0,0 0 16,1 0-16,-1 0 0,0-1 0,-21 1 15,1 0-15,-1 0 0,0 0 0,0 0 16,-21-22-16,21 43 0,-21-21 16,0 0-16,-21 21 15,0 0-15,0 0 16,0 21-16,-1 0 0,1 0 0,0 1 16,0-1-16,21 0 0,0 0 0,0 0 15,0 0-15,0 1 16,0-1-16,0 0 0,0 0 0,0 0 15,21-21-15,0 21 0,0-21 0,1 22 16,-1-22-16,0 21 0,0-21 16,0 0-16,-42-21 31,21-1-15,-21 22-16,-21-21 0,20 21 0,1 0 15,0-21-15,0 21 0,0 0 16,0 0-16,-1 0 0,1 0 15,21 21 1,0 0 0,21-21-16,1 0 0,-1 0 15,0 0-15,21 0 0,-21 0 16,1 0-16,20 0 0,-21 0 0,21 0 16,1 0-16,-1 0 0,-21 0 0,22-21 15,-1 0-15,0 21 0,1-21 16,-22 0-16,21 21 0,-21-21 0,22-1 15,-22-20-15,-21 21 0,21 0 16,-21 0-16,0-1 0,0 1 16,0 0-16,0 0 0,-21 21 15,0 0-15,-1 0 16,1 0-16,0 21 0,0 0 0,0 0 16,21 1-16,0-1 0,0 0 0,0 0 15,0 0-15,0 0 0,0 1 16,0-1-16,21-21 0,0 21 0,-21 0 15,0 0-15,21-21 0,-21 21 0,0 1 16,0-1-16,-21-21 16,0 0-16,0 21 15,0-21-15,-22 0 0,22 0 16,-21 0-16,-1 0 0,1-21 16,21 21-16,-21-21 0</inkml:trace>
  <inkml:trace contextRef="#ctx0" brushRef="#br1" timeOffset="83024.42">17314 762 0,'0'-21'0,"0"0"16,0 0 0,0-1-16,0 44 78,0-1-63,0 0-15,0 0 0,0 0 0,0 0 16,0 1-16,0-1 0,0 21 16,0-21-16,0 22 0,0-22 0,0 21 15,0-21-15,0 22 0,-21-22 16,21 21-16,0-21 0,-21 22 0,21-22 15,0 21-15,0-21 0,0 22 16,0-22-16,-21 21 0,21-21 0,0 22 16,0-22-16,0 21 0,-21 0 15,21 1-15,0-1 0,0-21 0,0 22 16,0-1-16,0 0 0,-22 1 16,22-1-16,-21-21 0,21 21 15,-21 1-15,21-1 0,-21 0 0,21-20 16,0 20-16,0 0 0,0-21 15,0 22-15,-21-1 0,21-21 0,0 22 16,0-1-16,0 0 0,0 1 0,0-1 16,0 0-16,0-21 0,0 22 15,0-1-15,0 0 0,0-20 0,-21 20 16,21-21-16,0 21 0,0-20 16,0-1-16,0 0 0,0 0 0,0 0 15,0 0-15,0 1 0,0-1 0,0 0 31,0-42 16,0 0-47,0-1 16,0-20-16,0 21 0,21 0 0</inkml:trace>
  <inkml:trace contextRef="#ctx0" brushRef="#br1" timeOffset="85064.26">17335 677 0,'0'-21'16,"22"21"93,-1 0-109,0 0 0,0 0 16,0 0-16,0 0 0,22 0 0,-22 0 15,0 0-15,21 0 0,1-21 16,-22 21-16,21 0 0,1 0 0,-1 0 15,-21 0-15,21 0 0,1 0 16,20 0-16,-20 0 0,20 0 0,-21 0 16,22 0-16,-1 0 0,64 0 15,-63 0-15,-22 0 16,22 0-16,-1 0 0,1 0 0,-22 0 16,22 0-16,-1 0 0,-21 0 15,22 0-15,-1 0 0,1 0 0,-1 0 16,1 0-16,-1 0 0,22 0 15,0 0-15,-22 0 0,22 0 0,-22 0 16,1 0-16,-1 0 0,1 0 16,-22 0-16,22 0 0,-22 0 0,0 0 15,1 0-15,-1 0 0,0 0 16,-20 0-16,20 0 0,0 0 0,-21 0 16,22 0-16,-22 0 0,21 0 15,-21 0-15,1 0 0,20 0 16,-21 0-16,0 0 0,0 0 15,1 0-15,-1 0 0,0 0 16,0 0 0,-21 21-16,0 0 31,0 1-31,0-1 16,0 0-1,0 0-15,0 0 0,0 0 0,0 1 16,0 20-16,0 0 0,0-21 15,0 22-15,0-1 0,-21 0 0,21-20 16,0 20-16,-21 0 16,21-21-16,0 22 0,0-1 0,0-21 15,0 22-15,-21-1 0,21-21 0,0 21 16,0 1-16,0-22 0,-22 21 16,22 1-16,0-1 0,0 0 0,0 1 15,0-1-15,0 0 0,0 1 16,0-22-16,0 21 0,0 0 0,0-20 15,0 20-15,-21-21 0,21 21 16,0-20-16,0-1 0,0 0 16,0 0-16,-21 21 0,21-20 15,0-1-15,0 0 0,0 0 0,0 0 16,0 0-16,0 1 0,0-1 0,0 0 16,0 0-16,0 0 0,0 0 15,0 1-15,0-1 0,0 0 0,0 0 16,0 0-16,0 0 0,0 1 15,0-1-15,0 0 0,0 0 16,0 0-16,0 0 16,0 1-16,0-1 15,0 0-15,0 0 16,-21-21-16,21 21 16,0 0-16,0 1 15,0-1-15,0 0 16,0 0-1,-21 0 1,21 0 0,-21-21-1,21 22-15,-22-22 16,1 0 0,0 0-1,0 21-15,0-21 16,0 0-1,-1 0-15,1 0 16,0 0-16,0 0 0,0 0 16,0 21-16,-1-21 15,1 0-15,-21 0 0,21 0 0,0 0 16,-22 0-16,22 0 0,-21 0 0,21 21 16,-22-21-16,1 0 0,21 0 15,-22 0-15,1 0 0,0 0 0,-1 0 16,1 0-16,21 0 0,-21 0 15,-1 0-15,1 0 0,0 0 0,-1 0 16,1 0-16,0 0 0,-1 0 0,1 0 16,0 0-16,-1 0 15,22 0-15,-21 0 0,21 0 0,-22 0 16,22 0-16,0-21 0,-21 21 0,20 0 16,1 0-16,-21 0 0,21 0 15,-22 0-15,22 0 0,-21 0 0,21 0 16,-22 0-16,1 0 0,0 0 15,-1 0-15,1 0 0,0 0 0,-1 0 16,1 0-16,21 0 0,-21 0 0,-1 0 16,22 0-16,0 0 0,-21 0 15,20 0-15,1 0 0,0 0 0,0 0 16,0 0-16,0 0 0,-1 0 0,-20 0 16,0 0-1,21 0-15,-1 0 0,1 0 0,0 0 16,0 0-16,0 0 0,0 0 0,-1 0 15,1 0-15,-21 0 0,21 0 16,0 0-16,-1 0 0,1 0 0,-21 0 16,21 0-16,0 0 0,-22 0 0,22 0 15,0 0-15,0 0 0,-22 0 16,22 0-16,0 0 0,0 0 0,0 0 16,0 0-16,-1 0 0,1 0 15,0 0-15,0 0 0,0 0 16,0 0-16,-1 0 47,22-21 0,0 0-32,0-1 1,22 22-16</inkml:trace>
  <inkml:trace contextRef="#ctx0" brushRef="#br1" timeOffset="88575.93">17568 318 0,'0'-22'31,"0"1"-31,0 0 31,-21 21-15,21-21-16,-21 21 16,0 0-16,0 0 0,-1 0 0,1 0 15,0 0-15,0 0 16,0 0-16,0 0 0,-1 0 16,1 0-16,-21 0 0,21 0 15,0 0-15,-1 21 0,1 0 16,0-21-16,0 21 0,-21 1 0,20-22 15,1 21-15,0 0 0,0 0 16,0 0-16,0 0 0,-1 22 0,1-22 16,0 0-16,21 0 0,0 0 15,-21 1-15,0-1 0,21 0 0,-21 21 16,21-21-16,0 1 0,-22-1 16,22 0-16,-21 0 0,21 21 0,-21-20 15,21-1-15,0 21 0,0-21 16,0 22-16,0-22 0,0 0 15,0 21-15,0-21 0,0 1 16,0-1-16,0 0 0,21 0 0,0 0 16,1 0-16,-1 1 15,0-22-15,-21 21 0,21-21 0,0 0 16,0 21-16,1-21 0,20 0 0,-21 0 16,0 21-16,0-21 0,22 0 15,-22 0-15,0 0 0,21 0 0,-20 0 16,20 0-16,0 0 0,-21 0 15,22 0-15,-22 0 0,21 0 0,-21 0 16,22 0-16,-22 0 16,0 0-16,21-21 0,-20 21 0,20 0 15,-21-21-15,0 21 0,0 0 0,1-21 16,-1-1-16,21 22 0,-21-21 16,0 21-16,-21-21 0,22 0 0,-1 0 15,0 0-15,0-1 0,-21 1 16,0 0-16,21 0 0,-21-21 0,21 20 15,-21-20-15,0 21 0,0 0 16,0-22-16,0 22 0,22-21 0,-22 21 16,0 0-16,0-22 0,0 22 15,0 0-15,0-21 0,0 20 0,0 1 16,0 0-16,0 0 0,0 0 16,-22 0-16,1-1 0,21 1 15,-21 21-15,0-21 0,0 0 0,0 21 16,-1-21-16,1 21 0,0 0 15,0-21-15,-21 21 0,20 0 0,-20-22 16,21 22-16,-21 0 0,20 0 16,-20-21-16,0 21 0,-1 0 0,22 0 15,-21 0-15,0 0 0,-1 0 16,22 0-16,-21 0 0,-1 21 0,22-21 16,-21 22-16,0-1 0,20-21 15,1 21-15,-21 0 0,21 0 0,0 0 16,-1 1-16,22 20 15,-21-21-15,21 21 0,-21-20 0,21 20 16,0-21-16,0 21 0,-21 1 16,21-22-16,0 21 0,0 1 0,0-1 15,0-21-15,0 21 0,0 1 16,0-22-16,21 21 0,-21-21 0,21 1 16,0-1-16,-21 0 0,22 0 15,-1 0-15,0 0 0,0 1 0,0-22 16,0 21-16,1-21 0,-1 0 15,0 21-15,0-21 0,21 21 0,-20-21 16,-1 0-16,21 0 0,0 0 0,-20 0 16,20 0-16,0 0 15,1 0-15,-1-21 0,-21 0 0,21 21 16,1 0-16,-22-21 0,0-1 16,21 22-16,-20-21 0,-1 21 0,0-21 15,0 0-15,0 0 0,-21 0 16,21-1-16,-21 1 0,22 0 0,-22-21 15,0 21-15,0-22 0,0 1 16,0 0-16,0 20 0,0-20 0,0 0 16,0 21-16,0-22 0,0 22 0,-22-21 15,22 21-15,-21-22 0,0 22 16,0 0-16,0 0 0,21 0 16,-21-1-16,-1 1 0,-20 0 15,21 0-15,0 21 0,-22-21 0,22 21 16,-21 0-16,21 0 0,-22 0 15,1 0-15,21 0 0,-21 0 0,-1 0 16,1 0-16,21 21 0,-22 0 16,22 0-16,0 0 0,-21 1 0,21-1 15,-1 0-15,22 0 0,-21 21 16,21-20-16,-21-1 0,21 21 0,0-21 16,0 0-16,0 22 0,0-22 15,0 0-15,0 21 0,0-20 0,0-1 16,21 21-16,0-21 0,1 0 15,-1 1-15,0-1 0,0 0 16,0-21-16,0 21 0,22-21 0,-22 0 16,21 0-16,-21 0 0,22 0 15,-1 0-15,0 0 0,-20 0 0,20-21 16,-21 21-16,21-21 0,-20 21 16,-1-21-16,0-1 0,0 1 0,-21 0 15,21 0-15,-21 0 0,0 0 16,0-1-16,0 1 0,0-21 0,-21 21 15,0 0-15,21-1 0,-21 1 16,0 0-16,-1 0 0,1 0 16,0 21-16,0 0 0,0 0 15,-22 0-15,22 0 16,0 0-16,0 0 0,-21 21 0,20-21 16,1 21-16,-21 0 0,21 0 15,0 1-15,-1 20 0,1-21 0,21 0 16,0 0-16,-21 22 0,21-22 15,0 0-15,0 0 0,0 0 0,0 1 16,21-1-16,0 0 16,1-21-16,-1 21 0,0-21 15,0 0-15,0 0 0,0 0 16,1 0-16,-1 0 0,0-21 0,0 0 16,0 21-16,0-21 0,1-1 15,-1 1-15,-21 0 0,0 0 16,0 0-16,0-22 0,0 22 0,0 0 15,0 0-15,0 0 16,-21 0-16,-1 21 16,1 0-16,0 0 15,0 0-15,0 0 0,0 0 0,21 21 16,-22-21-16,1 21 0,0-21 16,21 21-16,0 0 0,-21-21 0,21 21 15,-21-21-15,21 22 0,0-1 31,0 0 48,-21-21-48,21 21 125,0-42 688,0 0-844</inkml:trace>
  <inkml:trace contextRef="#ctx0" brushRef="#br1" timeOffset="89397.46">17060 762 0,'0'-21'16,"-21"21"0,0 0-1,0 0-15,0 0 0,-1 0 16,1 0-16,0 0 16,0 0-16,0 0 0,0 0 0,-22 0 15,1 0-15,0 0 0,-1-21 16,1 21-16,-22 0 0,22 0 0,-21 0 15,-1 0-15,-21 0 0,22 0 16,-1 0-16,1 0 0,-1 0 0,22 0 16,-21 0-16,20 0 0,22 0 0,-21 0 15,21 0-15,-22-21 0,22 21 16,0 0-16,0 0 16,21-22 15,0 1 16,21 0-16,0 21-31</inkml:trace>
  <inkml:trace contextRef="#ctx0" brushRef="#br1" timeOffset="89800.23">15875 529 0,'0'0'0,"21"0"16,-21-21 0,-21 21 46,21 21-62,-21-21 0,0 21 0,-1-21 16,1 22-16,0-22 0,0 21 15,0-21-15,-22 21 0,22-21 0,0 21 16,0-21-16,0 0 0,0 0 16,-1 21-16,22 0 47,22 1-32,-1-1-15,0-21 16,0 21-16,0 0 0,0-21 15,1 21-15,-1-21 0,0 21 16,0-21-16,0 0 0,0 22 0,1-22 16,-1 0-16,-21 21 15,21-21-15,-42 0 47</inkml:trace>
  <inkml:trace contextRef="#ctx0" brushRef="#br1" timeOffset="90643.43">12509 741 0,'0'-21'47,"22"21"-47,-22-21 16,21 21-16,-21-22 15,0 1-15,0 0 16,0 0 0,-21 21-16,-1-21 0,1 0 15,0 21-15,0-22 0,0 22 16,0 0-16,-1 0 0,1 0 16,0 0-16,0 0 15,0 0-15,0 22 0,-1-1 16,1 0-16,21 0 0,-21-21 15,21 21-15,0 0 0,0 1 0,-21-1 16,21 0-16,0 0 0,0 0 16,0 0-16,0 1 0,0-1 0,0 0 15,21-21 1,0 0-16,0 0 0,1 0 16,-1-21-16,0 0 15,0 21-15,0-22 0,0 1 0,1 0 16,-1 0-16,0 0 0,0 0 0,0 21 15,-21-22-15,0 1 16,21 0-16,-21 0 0,0 0 0,22 21 16,-22-21-16,0 42 31,0 0-15,0 0-16,0 0 0,0 0 15,0 1-15,0-1 0,0 0 0,0 0 16,0 0-16,0 0 15,0 1-15,21-22 16,0 0 0,0 0-16,0 0 0,0 0 15,1 0-15,-1-22 16,0 22-16,0-21 0</inkml:trace>
  <inkml:trace contextRef="#ctx0" brushRef="#br1" timeOffset="91139.73">12975 572 0,'0'0'0,"0"-22"0,0 1 31,0 0-31,-21 21 0,0 0 0,0 0 16,-1 0-16,1 0 0,0 0 16,0 21-16,0 0 15,0-21-15,21 22 0,-22-1 16,22 0-16,-21 0 0,21 0 15,0 0-15,-21 1 0,21-1 0,-21 0 16,21 0-16,0 0 0,0 0 16,21-21 15,0 0-31,0 0 0,1-21 16,-1 0-16,0 21 0,0-21 15,-21 0-15,21 0 16,0-1-16,-21 1 0,22 0 0,-22 0 0,21 0 15,-21-22-15,21 22 0,-21 0 16,0 0-16,0 0 0,0 0 16,0-1-16,0 1 15,0 42 1,0 1-16,0-1 16,0 0-16,0 0 0,0 0 15,0 0-15,0 1 0,-21-1 0,21 0 16,0 0-16,0 0 0,0 0 0,0 1 15,0-1-15,0 0 0,0 0 16,0 0 0,0 0-16,21-21 15,0 0-15,0 0 16,0 0-16</inkml:trace>
  <inkml:trace contextRef="#ctx0" brushRef="#br1" timeOffset="91684.88">13377 572 0,'0'0'15,"0"-22"-15,-21 22 32,0 0-32,0 0 15,0 0-15,-1 0 0,1 22 16,0-22-16,21 21 0,-21 0 15,0 0-15,0 0 0,21 0 16,-22 1-16,22-1 0,-21 0 16,21 0-16,0 0 0,0 0 15,0 1-15,21-22 16,1 0 0,-1 0-16,0 0 15,0-22-15,0 22 0,0-21 0,1 0 16,-1 21-16,0-21 0,-21 0 15,21 0-15,0-22 0,0 22 16,-21 0-16,0-21 0,22 20 0,-22-20 16,21 21-16,-21-21 0,0 20 15,0 1-15,21-21 0,-21 21 0,0 0 16,0-1-16,0 44 31,0-1-31,0 0 0,0 21 16,0-21-16,0 22 0,-21-22 15,21 21-15,-21-21 0,21 22 0,0-22 16,0 21-16,-22-21 0,22 1 16,0-1-16,0 0 0,0 0 0,0 0 15,0 0-15,22-21 32,-1 0-17,0-21-15</inkml:trace>
  <inkml:trace contextRef="#ctx0" brushRef="#br1" timeOffset="92103.75">13610 593 0,'0'0'0,"0"-43"31,0 22-15,21 21 0,0 0-16,1 0 0,-1 0 15,0 0-15,-21 21 0,21 1 16,-21-1-16,0 0 16,0 0-16,0 0 0,0 0 0,0 1 15,0-1-15,0 0 16,0 0-16,0 0 0,0 0 15,-21-21-15,0 0 32,21-21-32,0 0 15,0 0 1,0 0-16,0 0 0,0-1 0,0 1 16,21 0-16,-21 0 15,21 21-15,-21-21 0,0 0 0,21 21 16,0-22-16,1 22 15,-1-21 1,0 21-16,0 0 16</inkml:trace>
  <inkml:trace contextRef="#ctx0" brushRef="#br1" timeOffset="93119.55">13970 677 0,'0'-21'32,"21"21"-17,0-21-15,0 0 16,1 0-16,-1 0 16,0-1-16,-21 1 15,0 0-15,-21 21 31,0 0-15,-1 21-16,1-21 0,21 21 16,-21 1-16,0-1 0,0 0 15,21 0-15,0 0 0,-21-21 0,21 21 16,0 1-16,0-1 0,0 0 16,0 0-16,21-21 15,0 0 1,0 0-16,0 0 15,0 0-15,1 0 0,-1-21 16,0 21-16,21-21 0,-21 0 0,1 21 16,-1-22-16,0 1 0,0 21 15,0-21-15,-21 0 0,21 0 0,-21 0 16,22-1-16,-22 1 16,21 21-16,-42 0 31,-1 0-31,22 21 15,-21 1-15,21-1 0,0 0 16,0 0-16,0 0 16,0 0-16,0 1 15,0-1-15,0 0 16,-21-21 46,0 0-62,0-21 16,0 21 0,-1 0-16,44 0 78,-1 0-78,0 0 0,0 0 15,0 0-15,0 0 0,1 0 16,-1 0-16,21 0 0,-21-21 16,22 21-16,-22-22 0,21 1 0,-21 21 15,0-21-15,1 21 0,-1-21 16,0 0-16,0 0 0,-21-1 16,0 1-16,-21 21 31,0 0-31,0 0 15,21 21-15,-22-21 16,22 22-16,0-1 0,0 0 16,0 0-16,0 0 0,0 0 15,0 1-15,0-1 0,0 0 16,0 0 0,0 0-1,-21-21-15,0 0 16,0 0-16,0 0 0,0 0 15,-1 0-15,1 0 16,21-21-16,0 0 16,0 0-16,0 0 15</inkml:trace>
  <inkml:trace contextRef="#ctx0" brushRef="#br1" timeOffset="93669.09">15155 296 0,'0'0'16,"0"-21"-16,-21 21 15,0-21-15,0 21 16,0 0-16,-1 0 0,1 21 16,0 0-16,0 1 0,0-1 15,0 0-15,-1 0 0,22 0 0,0 22 16,-21-22-16,21 0 0,-21 0 15,21 0-15,0 22 0,0-22 16,0 0-16,0 0 0,0 0 16,21-21-16,0 0 15,1 0-15,-1 0 0,0 0 16,0 0-16,21 0 0,-20 0 16,-1-21-16,0 0 0,21 0 0,-21 21 15</inkml:trace>
  <inkml:trace contextRef="#ctx0" brushRef="#br1" timeOffset="94131.82">15452 21 0,'0'0'0,"0"21"16,-22 1-16,22-1 0,-21 0 15,21 0-15,0 21 0,0-20 16,-21 20-16,21 0 0,-21-21 0,21 22 15,-21-1-15,21-21 0,0 0 16,0 22-16,0-22 0,-21 0 0,21 0 16,0 0-16,0 1 15,0-44 17,0 1-17,0 0-15,0 0 0,0 0 16,0 0-1,21-1-15,0 1 0,-21 0 0,21 0 0,0 0 16,0 21-16,-21-21 16,22 21-16,-1 0 0,0 0 0,0 0 15,0 0-15,0 21 16,-21 0-16,0 0 0,0 0 16,0 0-16,0 1 0,0-1 0,0 0 15,0 0-15,0 0 16,0 0-16,-21-21 0,21 22 0,21-22 62</inkml:trace>
  <inkml:trace contextRef="#ctx0" brushRef="#br1" timeOffset="94616.56">15875 339 0,'0'0'0,"21"0"0,-21-21 16,0-1-16,0 1 15,-21 21 17,0 0-32,0 0 0,-1 0 15,1 21-15,0 1 0,0-1 16,0 0-16,0 0 15,21 0-15,0 0 0,0 1 0,-22-1 16,22 0-16,0 0 16,22-21 15,-1 0-31,0 0 16,0 0-16,0-21 0,-21 0 0,21 0 15,1 21-15,-1-22 0,-21 1 16,0 0-16,21 0 0,-21 0 15,21 0-15,-21-1 0,0 1 16,0 42 15,0 1-31,0-1 0,0 0 16,0 0-16,-21 0 0,21 0 0,0 1 16,0-1-16,0 0 15,0 0-15,0 0 0,21-21 16,0 0-1,0 0-15,1 0 0,-1 0 16,0 0-16,0-21 0,0 21 16,0-21-16</inkml:trace>
  <inkml:trace contextRef="#ctx0" brushRef="#br1" timeOffset="95032.32">16192 254 0,'0'21'15,"0"0"-15,-21 1 16,21-1-16,0 0 16,-21 0-16,21 0 0,-21-21 15,21 21-15,0 1 16,0-1-16,-21-21 31,21-21-15,0-1-1,0 1-15,0 0 16,21 0-16,-21 0 0,21 0 0,0-1 16,-21 1-16,21 21 0,1-21 15,-22 0-15,21 21 0,0 0 0,0 0 16,0 0 0,-21 21-16,0 0 0,21 0 15,-21 1-15,0-1 16,0 0-16,0 0 0,0 0 0,0 0 15,0 1 1,-21-1-16,21-42 63,0-1-63</inkml:trace>
  <inkml:trace contextRef="#ctx0" brushRef="#br1" timeOffset="95531.64">16552 191 0,'0'0'0,"0"-22"15,-21 22 17,0 0-17,0 22-15,0-22 0,21 21 16,-22-21-16,22 21 0,-21-21 15,21 21-15,0 0 0,0 0 32,21-21-17,1 0 1,-1-21-16,0 21 0,-21-21 16,21 0-16,0 21 15,-21-21-15,21 21 0,-21-21 16,0 42 15,0 0-15,0 0-16,0 0 15,0 0-15,-21 22 0,0-22 0,21 0 16,-21 0-16,21 0 0,0 22 16,-21-22-16,0 0 0,21 21 0,-22-20 15,22-1-15,0 0 0,0 0 0,0 0 16,0 0-16,0 1 15,0-1-15,0 0 0,0 0 0,-21 0 16,21 0 0,0-42 15,0 0-31,0 0 16</inkml:trace>
  <inkml:trace contextRef="#ctx0" brushRef="#br1" timeOffset="96159.97">16616 148 0,'21'0'16,"-21"-21"-16,21 21 15,-21-21-15,21 21 16,-21-21-16,21 21 0,-21-21 16,0 42 62,-21-21-78,21 21 0,-21 0 0,21 0 15,0 0-15,0 1 16,0-1 0,21-21 15,0 0-31,1-21 16,-1 21-16,-21-22 15,21 1-15,0 0 16,0 0-16,-21 0 0,0 0 15,0-1-15,0 1 16,0 0-16,0 42 31,0 0-15,0 1-16,0-1 0,0 0 0,0 0 16,0 0-16,0 0 15,0 1-15,0-1 0,0 0 0,0 0 16,0 0-1,-21-21 64,0 0-79</inkml:trace>
  <inkml:trace contextRef="#ctx0" brushRef="#br1" timeOffset="97480.7">14139 1058 0,'0'-21'16,"-21"21"-16,21-21 16,0 0-1,-21 21-15,21-21 16,-21 21-16,0 0 31,21 21-15,0 0-16,0 0 15,-22 22-15,22-22 0,-21 21 0,21 0 16,0-20-16,0 20 0,0 0 16,-21 1-16,21-1 0,-21-21 0,21 21 15,0-20-15,0 20 0,0-21 0,0 21 16,0-20-16,0-1 0,-21 0 16,21 0-16,0 0 0,-21-21 46,-1-21-46,22 0 16,-21 0-16</inkml:trace>
  <inkml:trace contextRef="#ctx0" brushRef="#br1" timeOffset="97780.61">13652 1418 0,'22'0'47,"-1"0"-47,0 0 0,0 21 15,-21 1-15,21-22 0,0 21 16,-21 0-16,22 0 0,-22 0 0,21 0 16,-21 1-16,0-1 0,21 0 0,-21 0 15,21 0-15,-21 0 0,0 1 16,0-1-1,21-21 1,0 0 0,-21-21-1,22-1-15,-1 1 16,-21 0-16,21 0 16,0-21-16</inkml:trace>
  <inkml:trace contextRef="#ctx0" brushRef="#br1" timeOffset="98004.49">14266 1397 0,'0'21'15,"-21"0"-15,21 1 16,-21-22-16,0 21 0,0 0 0,-1 0 16,1 0-16,-21 0 0,21 1 15,0 20-15,-1-21 0,1 0 0,0 0 16,0-21-16,21 22 0,0-1 15,-21 0-15,0 0 16,21 0 0</inkml:trace>
  <inkml:trace contextRef="#ctx0" brushRef="#br1" timeOffset="99104.56">12044 2265 0,'-21'0'0,"21"-21"47,21 0-32,0 21-15,0 0 16,0-22-16,0 22 16,-21-21-16,22 21 0,-44 0 31,1 0-31,0 0 16,0 0-16,0 0 0,0 0 0,-1 0 15,1 0-15,0 0 0,21 21 16,-21 1-16,21-1 15,0 0-15,0 0 0,0 0 16,21-21-16,0 21 16,0 1-16,1-22 0,-1 21 15,21-21-15,-21 21 0,0-21 16,1 21-16,-1-21 0,-21 21 0,21 0 16,-21 1-16,0-1 0,0 0 15,0 0-15,-21 0 16,0 0-16,-22-21 0,22 22 15,0-22-15,-21 0 0,20 21 16,1-21-16,-21 0 0,21 0 0,0 0 16,-1 0-16,1 0 0,0-21 0,0-1 15,0 22-15,0-21 0,21 0 16,-22 0-16,22 0 0,0 0 0,0-1 16,-21 1-16,21 0 0,0 0 15,-21 0-15,21 0 0,0-1 16,21 1-1,0 21-15,1 0 16,20 0-16,-21 0 0</inkml:trace>
  <inkml:trace contextRef="#ctx0" brushRef="#br1" timeOffset="99363.41">12361 2138 0,'0'0'15,"0"21"17,0 0-32,0 0 0,-21 1 15,0 20-15,21-21 16,0 0-16,-21 0 0,21 1 0,-21-1 16,-1 0-16,22 21 0,0-21 15,0 1-15,-21-1 0,21 0 16,0 0-1,21-42 1,-21 0 0</inkml:trace>
  <inkml:trace contextRef="#ctx0" brushRef="#br1" timeOffset="99544.31">12171 2392 0,'0'0'15,"21"-21"17,0 21-32,0 0 0,0 0 15,1 0-15,-1 0 0,0-21 0,0 21 16,21 0-16,-20 0 0,-1-22 16,0 22-16,0 0 0,0 0 15</inkml:trace>
  <inkml:trace contextRef="#ctx0" brushRef="#br1" timeOffset="100064.01">12636 2350 0,'22'0'16,"-1"0"-16,-21-22 31,21 22-31,-21-21 0,0 0 16,0 0-16,0 0 15,-21 21-15,0 0 16,-1 0 0,1 0-16,0 0 0,0 21 15,0 0-15,0-21 0,-1 21 0,1 0 16,0 22-16,0-22 0,21 0 16,-21 21-16,21-20 0,-21-1 15,21 0-15,0 0 0,0 0 0,0 0 16,21-21-1,0 0-15,0 0 0,0 0 16,0-21-16,1 21 16,-1-21-16,-21 0 0,21 0 0,0 0 15,0-1-15,-21 1 0,21 0 0,-21 0 16,22 0-16,-1 0 0,-21-1 16,0 1-16,0 0 0,0 42 46,0 0-46,0 1 16,0-1-16,0 0 0,-21 0 16,21 0-16,0 0 0,0 1 0,0-1 15,0 0-15,0 0 0,0 0 16,0 0 0,0-42-1,21 21 1,-21-21-16</inkml:trace>
  <inkml:trace contextRef="#ctx0" brushRef="#br1" timeOffset="100327.86">12975 2032 0,'0'0'0,"0"21"31,0 0-31,0 1 0,0-1 0,-21 0 15,0 0-15,0 21 0,21-20 0,-22-1 16,22 21-16,0-21 0,-21 22 16,0-22-16,21 21 0,-21-21 0,21 0 15,0 1-15,0-1 0,0 0 0,0 0 16,0 0 0,21-21-1,0-21-15,0 21 16,-21-21-16,22 0 0,-1 21 15,-21-21-15</inkml:trace>
  <inkml:trace contextRef="#ctx0" brushRef="#br1" timeOffset="100675.66">13017 2392 0,'0'21'31,"22"-21"-16,-1 0-15,0 0 16,0-21-16,0 21 0,-21-21 16,21 21-16,1-21 0,-1-1 15,-21 1-15,0 0 16,-21 21 0,-1 0-1,1 0-15,0 21 0,0 0 16,0 1-16,0-22 0,21 21 0,-22 0 15,1 0-15,21 0 0,0 0 0,0 1 16,0-1-16,0 0 16,0 0-16,21-21 15,1 0 1,-1 0-16,0 0 0,0 0 16,0-21-16,22 0 0,-22 21 15,0-21-15</inkml:trace>
  <inkml:trace contextRef="#ctx0" brushRef="#br1" timeOffset="101235.8">13589 2180 0,'-21'0'31,"21"21"-16,21-21 1,0 0 0,0 0-16,0 0 0,-21-21 15,22 0-15,-1 21 0,-21-21 32,-21 21-17,-1 0 1,1 0-16,0 0 0,-21 21 15,21 0-15,-1-21 0,1 21 16,21 1-16,-21-1 0,0 0 16,21 0-16,0 0 15,0 0 1,21-21-16,0 0 0,0 0 16,1 0-16,-1 0 0,0 0 15,0 0-15,0 0 16,-42 0 15,0 22-15,0-1-16,0-21 0,-1 21 15,1 0-15,0 0 0,0 0 0,0 1 0,0-1 16,-1 0-16,22 0 16,0 0-16,-21-21 0,21 21 0,0 1 15,0-1-15,21-21 16,1 0-16,-1 0 15,0 0-15,0 0 0,0-21 16,0-1-16,1 1 0,-1 0 16,21 0-16</inkml:trace>
  <inkml:trace contextRef="#ctx0" brushRef="#br1" timeOffset="101487.66">14012 2096 0,'0'0'0,"0"-22"0,-21 22 31,0 22-31,21-1 0,-21 0 16,0 0-16,21 0 0,-22 0 15,1 22-15,0-22 0,21 21 0,-21-21 16,0 22-16,0-22 0,21 21 16,0-21-16,-22 1 0,22 20 0,-21-21 15,21 0-15,0 0 0,21-21 31,1 0-31,-1 0 16,0-21-16,0 0 0,0 21 16,0-21-16</inkml:trace>
  <inkml:trace contextRef="#ctx0" brushRef="#br1" timeOffset="102439.38">14012 2413 0,'-21'0'0,"21"21"31,21-21-15,0 0-1,1 0-15,-1-21 0,0 0 16,0 21-16,0-21 0,-21 0 16,21 21-16,-21-22 0,0 1 15,-21 21 1,0 0-1,0 0-15,0 21 0,0 1 16,-1-1-16,1 0 0,0 0 0,21 21 16,-21-42-16,21 22 15,0-1-15,0 0 0,0 0 0,0 0 16,21-21 0,0 0-1,0 0-15,1 0 0,-1 0 0,0 0 16,21 0-16,-21-21 0,22 21 15,-22-21-15,0 0 0,0 0 0,22-1 16,-22 1-16,0 0 0,0 0 16,-21 0-16,0 0 0,0-1 15,0 44 17,0-1-17,-21 0-15,21 0 0,-21 0 0,21 0 16,0 1-16,-21-1 15,21 0-15,-22 0 0,22 0 16,0 0-16,0-42 63,0 0-63,0 0 0,0 0 15,0 0-15,0-1 0,22-20 0,-1 21 16,-21 0-16,21 0 0,0-1 15,0 22-15,0-21 0,-21 0 0,22 21 16,-1 0-16,0 0 0,0 0 0,0 0 16,0 0-16,1 21 15,-22 0-15,21 1 16,-21-1-16,0 0 0,0 0 16,0 0-16,0 0 0,0 1 0,0-1 15,0 0-15,0 0 0,-21-21 16,21 21-1,-22-21-15,22-21 16,0 0 0,0 0-16,0 0 15,0-1-15,22 1 0,-1 0 0,0 0 16,-21 0-16,21 0 0,0-1 16,0 1-16,1 0 0,-1 0 0,0 21 15,0 0-15,0 0 0,0 0 16,1 0-16,-1 21 15,-21 0-15,0 0 16,0 1-16,0-1 0,0 0 0,0 0 16,0 0-16,0 0 0,0 1 15,0-1-15,-21 0 0,-1 0 16</inkml:trace>
  <inkml:trace contextRef="#ctx0" brushRef="#br1" timeOffset="103380.84">14838 2434 0,'42'0'15,"-42"-21"-15,21 21 0,0 0 16,1-21-16,-1 21 0,0-21 15,0 21-15,0-21 0,0 21 16,-21-22-16,0 1 16,-21 21-1,0 0 1,0 0-16,21 21 0,-21 1 0,0-22 16,-1 21-16,1 0 0,21 0 15,0 0-15,0 0 0,-21 1 0,21-1 16,0 0-16,0 0 0,0 0 15,21 0 1,0-21-16,1 0 16,20 0-16,-21 0 0,0-21 15,0 21-15,22-21 0,-22 0 0,21 21 16,-21-21-16,1 0 0,20-1 0,-21 1 16,0 0-16,0 0 15,1 0-15,-22 0 0,0-1 0,21 22 16,-21-21-16,-21 21 31,21 21-31,-22-21 16,1 22-16,0-1 0,21 0 15,-21 0-15,21 0 0,0 0 0,-21-21 16,21 22-16,-21-1 0,21 0 0,0 0 16,0-42 30,0 0-30,0 0-16,21 21 0,0-22 16,0 1-16,0 0 0,-21 0 15,21 0-15,1 0 0,-1-1 0,0 22 16,0-21-16,0 21 0,0 0 0,1 0 16,-22 21-1,0 1-15,0-1 16,0 0-16,0 0 0,0 0 15,0 0-15,0 1 0,0-1 0,0 0 16,0 0-16,0 0 16,21-21-1,0 0-15,0 0 0,0 0 0,0 0 16,1 0-16,-1 0 0,0-21 16,0 0-16,0 21 0,0-21 15,1 0-15,-22-1 0,0 1 0,21 0 16,0-21-16,-21 21 0,21-1 15,-21-20-15,0 21 0,21-21 0,-21 20 16,21 1-16,-21 0 0,0 0 0,0 0 16,0 42-1,0 0 1,-21 21-16,0-20 16,21-1-16,-21 0 0,21 21 0,-21-21 15,21 22-15,-21-22 0,21 21 16,0-21-16,-22 1 0,22-1 15,0 0-15,0 0 0,0 0 16,22-21 0,-1-21-1,-21 0-15</inkml:trace>
  <inkml:trace contextRef="#ctx0" brushRef="#br1" timeOffset="103548.45">15706 2307 0,'21'0'47,"0"0"-47,0 0 0,0 0 16,0-21-16,22 21 0,-22 0 0,21-21 15,1 21-15</inkml:trace>
  <inkml:trace contextRef="#ctx0" brushRef="#br1" timeOffset="104104.19">16171 2201 0,'0'0'16,"21"0"15,1 0-31,-1 0 0,0-21 15,0 21-15,0 0 16,0 0-16,-21-21 0,0 0 16,22 21-16,-44 0 15,1 0 1,0 0-16,0 0 0,0 0 0,-22 0 16,22 21-16,0 0 15,0-21-15,0 21 0,0 1 0,-1-1 16,22 0-16,0 0 0,0 0 15,0 0-15,0 1 16,22-22-16,-1 0 16,0 0-16,0 0 0,0 0 15,0 0-15,1 0 0,-1 0 16,0 0-16,-21-22 16,0 1 15,-21 21-31,0 0 15,-1 0 110</inkml:trace>
  <inkml:trace contextRef="#ctx0" brushRef="#br1" timeOffset="104789.8">16171 2201 0,'0'-21'16,"0"42"15,-21 1-15,21-1-16,-21 0 0,21 0 15,-21 0-15,21 0 0,0 1 16,0 20-16,-21-21 0,-1 0 0,1 22 15,21-22-15,0 0 0,-21 0 16,21 0-16,-21 0 0,21 1 0,-21-1 16,21-42 31,0-1-47,21 1 15,-21 0-15,21 0 0,-21 0 16,0 0-16,0-1 0,21-20 0,-21 21 15,21 0-15,1-22 0,-22 22 0,21 0 16,0-21-16,-21 21 0,21-1 16,0 1-16,0 21 0,-21-21 15,22 21-15,-1 0 0,0 0 0,0 0 16,0 21 0,-21 0-16,0 1 15,0-1-15,0 0 0,-21 0 16,0-21-16,21 21 0,-21 0 15,0-21-15,-1 0 0,1 0 0,0 0 16,0 0 0,0 0-16,0 0 0,21 22 62,0-1-62,21 0 16,0 0-16,-21 0 0,21-21 0,-21 21 15,0 1-15,21-22 0,-21 21 0,21-21 16,1 21-16,-22 0 16,21-21-16,0 0 15,0 0-15,0 0 16,-21-21-16,21 0 0,1 0 16</inkml:trace>
  <inkml:trace contextRef="#ctx0" brushRef="#br1" timeOffset="105104.62">16341 2392 0,'21'0'16,"0"0"-1,0 0-15,0-21 16,0 21-16,-21-21 16,22 21-16,-1 0 15,-21-22-15,-21 22 31,-1 0-15,1 0-16,0 22 0,21-1 16,-21 0-16,0 0 15,21 0-15,0 0 0,0 1 16,0-1-16,0 0 0,0 0 16,21-21-16,-21 21 15,21-21-15,0 0 0,0 0 0,1 0 16,-1 0-16,21 0 0,-21 0 0,0-21 15,22 21-15,-22-21 0,21 0 16,-21 0-16,22-1 0,-22 1 0</inkml:trace>
  <inkml:trace contextRef="#ctx0" brushRef="#br1" timeOffset="105568.36">16870 2138 0,'-21'0'0,"21"21"31,-22-21-31,22 21 0,-21 0 0,21 1 16,-21-1-16,21 0 0,0 0 0,-21 21 16,0-20-16,21 20 0,-21-21 15,-1 21-15,22 1 0,-21-1 0,21 0 16,-21 1-16,21-1 0,0 0 0,0 1 16,0-22-16,0 21 15,-21 1-15,21-1 0,0-21 0,0 0 16,0 22-16,0-22 0,0 0 0,0 0 15,0 0-15,0 0 16,21-21 0,0 0-1,0-21-15,1 0 0,-1 0 16,-21 0-16,21 0 0,0-1 16,0 1-16,-21 0 0,21 0 0,-21 0 15,22-22-15,-22 22 0,0 0 16,0-21-16,0 21 0,0-64 31,-22 64-31,1 0 0,0-1 0,0 1 0,0 21 16,0-21-16,-1 21 0,44 0 62,-1-21-62,0 0 0,0 0 16,0 21-16,0-22 0</inkml:trace>
  <inkml:trace contextRef="#ctx0" brushRef="#br1" timeOffset="106080.06">17018 2223 0,'0'0'16,"21"0"30,0 0-30,-21-22-16,21 22 0,1 0 16,-22-21-16,21 21 0,0 0 15,-21-21-15,-21 21 32,0 0-32,-1 0 0,1 0 15,0 0-15,0 21 16,0-21-16,21 21 0,0 1 0,-21-1 15,21 0-15,0 0 16,0 0 0,21-21-1,0 0 1,0 0-16,0 0 0,-42 0 62,0 0-62,0 0 16,21 21-16,-21-21 16,21 22-16,-22-22 0,22 21 0,0 0 15,0 0 1,0 0 0,22-21-16,-1 0 15,0 0-15,0 0 16,0 0-16,0-21 0,1 0 15</inkml:trace>
  <inkml:trace contextRef="#ctx0" brushRef="#br1" timeOffset="106303.94">17314 2223 0,'0'21'31,"0"0"-31,0 0 16,0 0-16,0 0 0,0 1 15,0-1-15,0 0 16,0 0-16,21-21 0,1 21 16,-1-21-16,0 0 15,0 0 1,0-21-16,0 21 16,-21-21-16,22 0 0,-22 0 15,21 21-15</inkml:trace>
  <inkml:trace contextRef="#ctx0" brushRef="#br1" timeOffset="106491.83">17526 2223 0,'-21'0'31,"0"0"-31,-1 21 0,1 0 16,0 0-16,0-21 0,0 21 16,21 0-16,-21 1 0,-1-1 15,1-21-15,21 21 0,0 0 16,-21 0-16,21 0 15,21-21 17,0 0-32</inkml:trace>
  <inkml:trace contextRef="#ctx0" brushRef="#br1" timeOffset="106832.64">17759 2223 0,'-21'0'16,"-1"21"-1,22 0 1,0 0-16,-21 0 0,21 0 0,-21 1 16,21-1-16,0 0 0,-21 21 15,21-21-15,0 22 0,0-22 0,-21 21 16,21-21-16,-21 22 0,21-1 0,-22-21 15,22 22-15,-21-22 0,21 0 16,-21 0-16,21 21 0,0-20 0,-21-1 16,0 0-16,21 0 0,0 0 15,21-21 32,0 0-47,-21-21 16,21 0-16,-21 0 15,21 0-15,-21-1 0</inkml:trace>
  <inkml:trace contextRef="#ctx0" brushRef="#br1" timeOffset="107137.09">17632 2328 0,'0'-21'15,"0"42"-15,0-63 0,0 21 0,0 0 16,21 21-16,0-21 15,0 21-15,0 0 16,1 0-16,-1 0 0,0 0 16,0 0-16,-21 21 15,0 0-15,0 0 16,0 0-16,0 0 0,0 1 16,-21-22-16,0 21 0,0 0 0,-1 0 15,1-21-15,0 0 16,0 21-16,0-21 15,0 0 1</inkml:trace>
  <inkml:trace contextRef="#ctx0" brushRef="#br1" timeOffset="120347.66">14012 2963 0,'0'-21'15,"0"0"32,0 0 0,0 0 16,0 0-48,0-1 17,0 44 46,0-1-78,0 0 15,0 0-15,-21 0 16,21 0-16,0 1 16,0-1-16,0 0 0,0 0 15,0 0-15,0 0 0,0 1 16,0-1-16,0 0 15,0 0-15,0 0 0,0 0 0,0 1 16,0-1-16,0 0 0,0 0 16,0 0-16,0 0 0,0 1 15,0-1-15,0 0 0,21 0 0,0 0 16,-21 0-16,22 1 0,-22-1 16,0 0-16,21 0 0,0 0 0,-21 0 15,21 1-15,0-1 0,-21 0 16,21 0-16,1 0 0,-1 0 15,-21 1-15,21-1 0,0 21 0,0-21 16,0 0-16,1 1 0,-1-1 0,0 0 16,0 21-16,0-21 0,0 22 15,1-22-15,-1 21 0,0-21 0,0 22 16,21-22-16,-20 21 0,-1-21 16,0 22-16,21-22 0,-21 21 15,22-21-15,-22 1 0,21 20 0,-21-21 16,22 0-16,-1 0 0,0 1 0,1 20 15,-1-21-15,0 0 0,1 0 16,-1 1-16,0-1 0,1 0 0,20 0 16,-20 0-16,-1 0 0,21 1 0,-20-1 15,-1 0-15,0 0 0,22 0 16,-22 0-16,1 1 0,-1-1 0,0 0 16,1 0-16,20 0 0,-21-21 0,1 21 15,-1 1-15,22-1 0,-22-21 16,21 21-16,-20 0 0,20-21 15,-20 21-15,20-21 0,-21 21 0,22-21 16,-22 22-16,1-22 0,20 0 16,-21 21-16,1-21 0,20 0 0,-20 21 15,-1-21-15,0 21 0,22-21 0,-22 0 16,0 21-16,22-21 0,-22 0 16,22 0-16,-22 21 0,22-21 0,-1 0 15,-21 0-15,22 22 0,-1-22 0,1 0 16,-22 0-16,22 21 0,-1-21 15,-20 21-15,20-21 0,1 0 0,-1 0 16,1 21-16,-1-21 0,1 0 16,-1 0-16,22 0 0,-22 0 0,1 0 15,20 21-15,-20-21 0,-1 0 16,22 0-16,-21 0 0,-1 0 0,1 21 16,20-21-16,-20 0 0,-1 0 0,22 0 15,0 0-15,-1 0 0,-20 0 16,20 0-16,1 0 0,0 0 0,-22 0 15,22 0-15,-22 0 0,1 0 0,21 0 16,-1 0-16,-20 0 0,20 0 16,-20 0-16,21 0 0,-1 0 0,-20 0 15,20-21-15,-20 21 0,21 0 0,-22-21 16,1 21-16,-1-21 16,1 21-16,-1 0 0,1-21 0,-22 0 15,21 21-15,1-22 0,-1 1 0,-20 21 16,20-21-16,1 0 0,-22 21 15,22-21-15,-22 0 0,21-1 0,-20 1 16,-1 0-16,22 0 0,-22 0 0,0 0 16,1-1-16,20 1 0,-21 0 15,1 0-15,20 0 0,-20-22 0,20 22 16,-21 0-16,22-21 0,-22 21 0,22-1 16,-22-20-16,0 21 0,22 0 15,-22-22-15,1 22 0,-1-21 0,0 21 16,1-22-16,-1 22 0,0-21 15,1 0-15,-22 20 0,21-20 16,0 0-16,-20-1 0,20 1 0,-21 21 16,21-43-16,-20 22 0,20 0 15,0-1-15,-21 1 0,1 0 0,20-1 16,-21 1-16,0 0 0,22-1 0,-22 1 16,0 0-16,0-22 0,0 22 15,0 0-15,1-22 0,-1 22 0,0-1 16,0-20-16,-21 21 0,21-1 15,-21 1-15,0 0 0,0-1 0,0 1 16,21 0-16,-21-1 0,0-20 0,0 20 16,0 1-16,0 0 15,0-22-15,0 22 0,0-22 0,0 22 16,0-21-16,0 20 0,0 1 16,-21 0-16,0-1 0,21 1 0,0 0 15,-21-1-15,0 1 0,0 21 0,-1-22 16,22 1-16,-21 0 0,0-1 15,0 1-15,0 21 0,0-21 0,-22-1 16,22 1-16,0 0 0,0 20 16,0-20-16,-1 21 0,1-21 0,0 20 15,0 1-15,0-21 0,0 21 16,-1 0-16,1-1 0,0 1 0,0 0 16,-21 0-16,20 0 0,1 0 15,-21-1-15,21 1 0,-22 21 16,1-21-16,0 0 0,-1 0 0,1 0 15,0-1-15,-1 1 0,1 0 16,0 0-16,-1 0 0,1 0 0,-21 21 16,20-22-16,1 1 0,-22 0 15,22 21-15,-21-21 0,20 0 0,-20 21 16,20-21-16,-20-1 0,21 22 16,-22-21-16,1 0 0,-1 21 0,1-21 15,-1 0-15,1 21 16,-1-21-16,1 21 0,-1-22 0,1 22 15,-1 0-15,22-21 0,-22 21 16,1 0-16,-1-21 0,22 21 0,-22-21 16,1 21-16,-1 0 0,1 0 15,-1-21-15,-20 21 0,20 0 0,1 0 16,20 0-16,-20 0 0,-1 0 16,22 0-16,-21 0 0,20 0 0,-20 0 15,20 0-15,1 0 0,-21 0 16,20 0-16,-20 0 0,20 0 0,-20 0 15,-1 0-15,1 0 0,-1 21 16,22-21-16,-21 0 0,20 0 0,1 21 16,0-21-16,-1 0 0,1 0 15,21 21-15,-22-21 0,22 0 16,-21 0-16,21 21 0,-22-21 0,22 0 16,-21 0-16,21 0 0,0 0 15,-1 22-15,1-22 0,0 0 16,0 0-16,0 0 0,0 0 0,21 21 15,-22-21-15,1 0 16,0 0-16,0 0 31,0 0-31,42 0 94</inkml:trace>
  <inkml:trace contextRef="#ctx0" brushRef="#br1" timeOffset="120820.39">19135 614 0,'0'0'0,"21"-21"0,-21 0 16,21 21-1,-21-22-15,-21 22 63,0 22-63,21-1 0,-22 0 0,1-21 16,21 42-16,-21-21 0,0 1 15,0-1-15,0 21 0,-1-21 0,-20 22 16,21-22-16,0 21 0,-22-21 15,22 0-15,0 1 0,0-1 0,0 0 16,0 0-16,-1-21 0,1 0 16,21 21-16,21-21 47,1 0-47,-1 0 15,0 0-15,0 0 0,0 21 16,0 1-16,1-1 0,-1-21 15,21 21-15,-21 0 0,0 0 16,1 0-16,-1 1 0,0-1 0,0-21 16,0 21-16,0-21 0,1 0 15,-1 21-15,0-21 0,-21 21 0,21-21 16,-21-21 15,0 0-31,0 0 16,0 0-16</inkml:trace>
  <inkml:trace contextRef="#ctx0" brushRef="#br1" timeOffset="121134.42">16214 233 0,'-254'296'15,"508"-592"-15,-572 698 0,255-275 0</inkml:trace>
  <inkml:trace contextRef="#ctx0" brushRef="#br1" timeOffset="122664.96">21251 1397 0,'0'0'0,"0"-21"16,-21 21 15,21 21 1,0 0-32,0 0 0,0 1 15,0-1-15,0 0 0,0 0 16,0 0-16,0 0 0,0 1 0,0-1 15,0 0-15,0 0 16,0 0-16,0 0 16,-21-21-16,21-21 31,0 0-31,-21 21 16,21-21-16,0 0 0</inkml:trace>
  <inkml:trace contextRef="#ctx0" brushRef="#br1" timeOffset="123027.88">21188 1143 0,'0'0'16,"-21"0"-16,-1 0 0,22 21 16,-21-21-16,21 21 0,-21 1 15,21-1-15,0 0 16,0 0-16,21-21 31,0 0-15,1 0-16,-1 0 0,-21-21 15,21 21-15,-21-21 0,21 0 0,-21-1 16,0 1-16,0 0 16,0 0-16,-21 21 0,0 0 15,0 0 1,-1 0-16,1 0 15,21 21-15,-21 0 16,21 0-16,-21 1 0,21-1 16,0 0-16,0 0 15,0 0-15,0 0 0,21-21 16,0 0-16,0 0 0,1 22 16</inkml:trace>
  <inkml:trace contextRef="#ctx0" brushRef="#br1" timeOffset="123531.96">21505 1312 0,'-21'22'16,"21"-1"0,-21-21-16,21 21 0,0 0 15,0 0-15,-21 0 0,21 1 16,0-1-16,-21 0 0,21 0 15,0 0-15,0 0 0,0 1 16,0-1-16,0 0 31,-22-21-31,1 0 32,21-21-32,0 0 0,0-1 15,0 1-15,0 0 0,0 0 16,0 0-16,0 0 0,0-1 15,21-20-15,1 21 0,-1 21 16,0-21-16,0 0 0,0-1 0,22 22 16,-22 0-16,0 0 0,0 0 15,0 0-15,0 0 0,22 0 0,-43 22 16,21-1-16,0 0 0,-21 0 16,21 0-16,-21 0 0,0 1 0,0-1 15,0 0-15,0 0 0,0 0 16,0 0-16,0 1 0,-21-22 15,21 21-15,0-42 63,0-1-63,0 1 16,21 21-16</inkml:trace>
  <inkml:trace contextRef="#ctx0" brushRef="#br1" timeOffset="123755.59">21971 1355 0,'0'21'31,"0"0"-31,0 0 0,-21 0 16,21 1-16,-21-1 15,21 0-15,0 0 0,0 0 16,-22-21-16,22 21 15,-21-21-15,21 22 16,0-44 15</inkml:trace>
  <inkml:trace contextRef="#ctx0" brushRef="#br1" timeOffset="124124.04">21950 1143 0,'-21'0'0,"-1"0"0,1 21 15,0-21-15,21 21 0,-21 1 16,21-1-16,0 0 16,0 0-1,21-21 1,0 0-16,0 0 0,1-21 15,-1 21-15,0-21 16,-21 0-16,21-1 0,-21 1 16,0 0-16,0 0 15,0 0-15,0 0 0,0-1 16,-21 22 0,0 0-16,0 0 0,-1 0 15,22 22-15,-21-1 16,21 0-16,-21 0 0,21 0 15,0 0-15,0 1 16,21-22-16,-21 21 0,21-21 16,1 0-16,-1 0 0,0 0 15</inkml:trace>
  <inkml:trace contextRef="#ctx0" brushRef="#br1" timeOffset="124409.49">22288 1101 0,'0'0'16,"0"21"15,0 0-31,0 0 16,0 0-16,-21 22 0,21-22 0,-21 0 16,21 21-16,0-20 0,-21-1 15,0 0-15,21 21 0,-21-21 16,21 1-16,-22-1 0,22 0 0,0 0 15,0 0-15,0 0 16,0 1-16,0-44 31,22 1-15,-1 0-16,0 21 16,-21-21-16</inkml:trace>
  <inkml:trace contextRef="#ctx0" brushRef="#br1" timeOffset="124628.39">22119 1334 0,'0'21'0,"21"-21"47,0 0-47,1 0 15,-1 0-15,0 0 0,0-21 16,0 21-16,0 0 0,1-22 16,-1 1-16,0 21 15,21-21-15,-21 21 0</inkml:trace>
  <inkml:trace contextRef="#ctx0" brushRef="#br1" timeOffset="125181.1">22585 1270 0,'0'0'0,"-21"21"0,-1-21 15,44-21 17,-1 21-32,0-21 15,21 21-15,-21-21 0,1 21 0,-1-21 16,0-1-16,0 22 0,0-21 15,-21 0 1,-21 21 0,0 0-16,-21 21 0,20-21 15,-20 21-15,21 1 0,0-1 16,-22 0-16,22 0 0,0 0 0,0-21 16,0 21-16,21 1 0,0-1 15,0 0-15,21 0 16,0-21-16,0 0 0,0 0 15,1 0-15,20 0 16,-21 0-16,0 0 0,0 0 0,1 0 16,-1 0-16,0-21 0,-42 21 47,0 0-47,-1 0 0,1 0 0,0 21 15,-21 0-15,21-21 0,-1 21 0,1 1 16,0-1-16,0 0 0,0 0 15,0 0-15,-1 0 0,22 1 0,-21-1 16,21 0-16,0 0 16,0 0-16,0 0 0,21-21 15,1 0-15,-1 0 16,0 0-16,0 0 0,0 0 0,22 0 16,-1-21-16,-21 0 0,21 21 0,1-21 15,-1 0-15,0 0 0</inkml:trace>
  <inkml:trace contextRef="#ctx0" brushRef="#br1" timeOffset="125451.58">23114 953 0,'-21'42'31,"0"-21"-31,21 21 16,-22-20-16,22 20 0,-21 0 15,0 1-15,0-1 0,0 0 0,21-21 16,-21 22-16,-1-1 0,1-21 16,0 22-16,21-22 0,0 0 0,-21 0 15,21 21-15,-21-20 0,21-1 16,0 0-16,0 0 16,21-21-1,0 0-15,-21-21 16,21 21-16,0-21 0,1 0 15</inkml:trace>
  <inkml:trace contextRef="#ctx0" brushRef="#br1" timeOffset="125812.38">23029 1482 0,'0'21'16,"0"0"-16,21-21 31,1 0-31,-1-21 16,0 0-1,0 21-15,-21-21 0,21 21 16,-21-22-16,0 1 16,-21 21 15,0 0-31,0 21 15,0 1-15,-1-1 0,1 0 16,21 0 0,0 0-16,0 0 0,0 1 15,21-22 1,1 0 0,-1 0-16,0 0 15,0-22-15,0 22 0,22-21 16,-22 21-16</inkml:trace>
  <inkml:trace contextRef="#ctx0" brushRef="#br1" timeOffset="126476.17">23410 1355 0,'-21'63'31,"0"-63"-31,21 21 0,-21 1 0,21-1 0,0 0 16,-21 0-1,21 0-15,-22 0 0,22 1 16,0-1-16,0-42 63,0-1-63,0 1 15,0 0-15,0 0 16,0 0-16,0 0 0,22-1 15,-1 1-15,-21 0 0,21 21 16,0-21-16,0 21 0,0-21 16,1 21-16,-1 0 15,0 0-15,0 0 0,0 21 16,-21 0-16,0 0 16,0 0-16,21 1 0,-21-1 15,0 0-15,0 0 16,0 0-16,0 0 15,-21-21 1,21-21 15,0 0-15,0 0-16,0 0 16,0 0-16,21-1 0,1 1 15,-1 0-15,0 0 0,0 0 16,0 21-16,0-21 0,22-1 0,-22 22 15,0 0-15,21 0 0,-20 0 0,-1 0 16,0 0-16,0 0 0,0 22 16,-21-1-16,0 0 0,0 0 0,0 0 15,0 0-15,0 1 0,0-1 16,0 0-16,-21 0 0,0 0 16,0 0-16,0-21 15,21 22-15,0-44 47</inkml:trace>
  <inkml:trace contextRef="#ctx0" brushRef="#br1" timeOffset="126852.72">23918 1439 0,'21'0'15,"1"0"1,-1 0-16,0-21 16,0 21-16,0-21 15,0 21-15,1 0 0,-22-21 16,21 21-16,0-21 0,-21 0 16,0-1-16,-21 22 31,0 0-31,-1 0 15,1 22-15,0-1 0,0 0 0,0-21 16,0 21-16,21 0 0,0 0 16,-22 1-16,22-1 0,0 0 15,0 0-15,22-21 16,-1 0 0,0 0-16,0 0 0,0 0 0,0 0 15,1 0-15,-1 0 0,21 0 16,-21 0-16,0-21 0,1 21 0,-1-21 15,0 21-15,0-21 0,0-1 16,0 1-16,-21 0 0,22 21 0</inkml:trace>
  <inkml:trace contextRef="#ctx0" brushRef="#br1" timeOffset="127264.64">24342 1334 0,'0'-22'16,"0"44"-16,0-22 16,0 21-16,0 0 15,-22-21-15,22 21 0,-21 0 0,21 0 16,0 1-1,0-1-15,-21 0 0,21 0 0,-21 0 16,21 0 0,0-42 31,0 0-32,0 0-15,0 0 16,0 0-16,21-1 0,0 1 0,-21 0 15,21 0-15,1 0 0,-1 0 16,0-1-16,0 22 0,0-21 16,0 21-16,1 0 0,-1 0 15,0 0-15,0 21 0,0-21 16,-21 22-16,0-1 0,21 0 0,-21 0 16,0 0-16,0 0 0,0 1 15,0-1-15,0 0 0,-21-21 16,21 21-16,-21 0 0,0-21 15,21 21 1,0-42 15,21 0-31,-21 0 16</inkml:trace>
  <inkml:trace contextRef="#ctx0" brushRef="#br1" timeOffset="127544.48">24828 1016 0,'0'21'15,"-21"0"-15,0 1 0,21-1 16,-21 21-16,21-21 0,0 0 16,-21 22-16,0-22 0,21 21 0,-22-21 15,22 1-15,-21 20 0,21-21 16,0 0-16,0 0 0,0 1 15,0-1-15,0 0 0,0 0 16,21-21 0,1 0-16,-1 0 15,0 0-15,0-21 16,0 21-16,-21-21 16,0 0-16,0-1 0,0 1 15</inkml:trace>
  <inkml:trace contextRef="#ctx0" brushRef="#br1" timeOffset="127751.85">24638 1270 0,'-42'0'31,"42"-21"-31,21 21 16,0 0-16,0 0 15,0 0-15,0 0 0,1 0 16,-1 0-16,0-21 0,0 21 0,0 0 15,0 0-15,1 0 0,-1 0 16,0 0-16,0 0 0,0 0 16,-21-21-16,21 21 0,1 0 15</inkml:trace>
  <inkml:trace contextRef="#ctx0" brushRef="#br1" timeOffset="128012.7">25294 1143 0,'-63'21'31,"41"0"-15,1 1-16,0-1 0,0 0 16,0 0-16,21 0 0,0 0 15,0 1-15,-21-1 0,21 0 16,0 0-16,0 0 0,0 0 15,0 1 1,21-22-16,0 0 16,0 0-16,0 0 0,0 0 15,1-22-15,-1 22 0,0-21 16</inkml:trace>
  <inkml:trace contextRef="#ctx0" brushRef="#br1" timeOffset="128283.54">25548 1080 0,'42'0'16,"-20"0"-16,-1 21 16,0-21-16,-21 21 0,21 0 0,0-21 15,-21 21-15,0 0 0,21 1 16,-21-1-16,22 0 0,-22 0 0,0 0 15,0 0-15,0 1 0,0-1 0,-22 0 16,1 0-16,0 0 0,0 0 16,0 1-16,0-1 0,-1-21 15,1 0-15,21 21 0,-21-21 16,0 0-16,0 0 16,0 0-16</inkml:trace>
  <inkml:trace contextRef="#ctx0" brushRef="#br1" timeOffset="133955.62">17484 381 0,'0'0'0,"0"-21"15,0 0 1,-22 21-1,22-21-15,-21 21 0,0 0 16,0 0-16,0 0 16,0 0-16,-1 0 15,1 0-15,0 0 0,0 0 0,0 0 16,0 0-16,-1 0 0,1 21 16,0 0-16,-21 0 0,21 0 0,-1-21 15,1 21-15,-21 1 0,21-1 16,0 0-16,-1 0 0,1 0 0,0 0 15,0 1-15,0 20 0,21-21 16,0 0-16,-21 0 0,21 1 0,-22-1 16,22 0-16,0 21 0,0-21 15,0 1-15,0 20 0,0-21 0,0 0 16,0 22-16,0-22 0,0 0 16,0 0-16,0 0 0,22 0 15,-22 1-15,21-1 0,-21 0 16,21 0-16,-21 0 0,21 0 0,0-21 15,0 22-15,-21-1 0,22-21 16,-1 21-16,0-21 0,0 21 16,0-21-16,0 0 0,1 21 15,-1-21-15,0 0 0,0 0 0,0 0 16,22 0-16,-22 0 0,0 0 16,21 0-16,-21 0 0,22 0 0,-22 0 15,21 0-15,-21 0 0,22-21 16,-22 21-16,21-21 0,-21 21 0,1 0 15,-1-21-15,0 21 0,0-21 16,21-1-16,-20 1 16,-1 0-16,0 0 0,0 0 0,-21 0 15,0-1-15,21-20 0,-21 21 16,21 0-16,-21-22 0,0 1 0,0 21 16,0-21-16,0 20 0,0-20 15,0 21-15,0-21 0,0 20 0,0 1 16,0 0-16,0 0 0,-21 0 15,0 0-15,21-1 0,-21 1 0,0 0 16,0 0-16,21 0 0,-22 21 16,1-21-16,0 21 0,0-22 0,0 22 15,0-21-15,-1 21 0,1 0 16,0 0-16,-21-21 0,21 21 16,-22 0-16,1 0 0,21 0 0,-22 0 15,1 0-15,0 0 0,-1 0 16,1 0-16,0 21 0,-1 0 15,22-21-15,-21 22 0,21-22 0,-22 21 16,22 0-16,0 0 0,0 0 16,0 0-16,0 1 0,-1-1 0,22 0 15,0 21-15,-21-21 0,21 22 16,-21-22-16,21 21 0,0 1 0,0-1 16,0 0-16,0-21 0,0 22 15,0-1-15,0 0 0,0-20 16,0 20-16,21-21 0,0 21 0,-21-20 15,22-1-15,-1 0 0,-21 0 16,21 0-16,0-21 0,0 21 0,0 1 16,1-22-16,-1 0 0,0 21 15,21-21-15,-21 0 0,22 0 0,-22 0 16,21 0-16,-21 0 0,22 0 16,-1 0-16,-21 0 0,22 0 0,-1 0 15,-21-21-15,21 21 0,1-22 16,-22 22-16,21-21 0,-21 0 0,1 0 15,20 0-15,-21 0 0,0-1 0,0 1 16,1-21-16,-1 21 16,-21 0-16,0-22 0,21 22 0,-21 0 15,0-21-15,0-1 0,0 22 16,0 0-16,0-21 0,0 20 0,0-20 16,0 21-16,-21 0 0,21 0 15,-21-1-15,-1 1 0,1 0 0,0 21 16,21-21-16,-42 0 0,21 21 15,-1 0-15,1-21 0,-21 21 0,21 0 16,-22 0-16,22 0 0,-21 0 16,0 0-16,-1 0 0,22 0 15,-21 0-15,-1 0 0,1 21 0,21 0 16,-21 0-16,20 0 0,-20 0 16,21 1-16,0 20 0,0 0 0,-1-21 15,1 22-15,21-1 0,0 0 16,0-20-16,0 20 0,0 0 15,0-21-15,21 1 0,1-1 0,-1 0 16,21 0-16,-21 0 0,22-21 0,-22 0 16,21 0-16,0 0 0,-20 0 15,20 0-15,0 0 0,-21 0 0,22-21 16,-22 21-16,21-21 16,-21 0-16,1 0 0,-1-1 0,0-20 15,0 21-15,-21-21 0,0 20 16,21-20-16,-21 21 0,0-21 0,0 20 15,0 1-15,-21 0 16,0 0-16,0 21 0,0 0 16,-22 0-16,22 21 0,0 0 15,0 0-15,-22 1 0,22-1 0,0 0 16,0 0-16,21 0 0,0 0 16,-21-21-16,21 22 0,0-1 0,0 0 15,21-21 1,0 0-16,0 0 15,0 0-15,22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4:00:29.8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5969 2265 0,'0'0'16,"21"0"-16,0 0 0,0 0 16,-21 21-1,-21-21 95,0 0-110,21-21 0,-21 21 15,0 0-15</inkml:trace>
  <inkml:trace contextRef="#ctx0" brushRef="#br0" timeOffset="1560.69">1651 826 0,'0'0'15,"0"-22"-15,42-105 32,-42 85-32,0 21 0,0 0 0,0-22 15,0 22-15,0 0 0,0-21 0,0 21 16,0-1-16,0 1 0,0 0 15,0 0-15,0 42 47,0 0-47,-21 22 16,21-1-16,0 0 0,-21 1 0,21-1 16,-21 21-16,0 1 0,21-1 15,0 22-15,0-21 0,-22-1 16,22 22-16,0-22 0,0 1 0,0-22 15,0 22-15,0-22 0,0 0 16,22 1-16,-1-22 0,0 21 0,0-21 16,-21 0-16,21 1 0,0-1 15,1-21-15,-1 0 0,0 0 16,0 0-16,0 0 0,22 0 16,-22-21-16,0-1 0,0 1 0,0 0 15,22 0-15,-22-21 0,0 20 16,0-20-16,21 0 0,-20-22 0,-1 1 15,21-1-15,-21-20 0,0 20 16,1-21-16,-1 22 0,0-22 0,0 22 16,0-22-16,-21 22 0,0 20 15,0-20-15,0 20 0,0 1 16,0 21-16,0-21 0,0 20 16,-21 44-1,21 20 1,-21 0-16,0 1 15,21-1-15,-21 0 0,-1 22 0,22-1 16,-21 22-16,0-22 0,21 1 16,0 21-16,-21-22 0,21 1 0,-21-1 15,21 1-15,0-1 0,0-21 16,0 1-16,0-1 0,0 0 16,21-20-16,0 20 0,0-21 0,0 0 15,1 0-15,-1-21 0,21 22 16,-21-22-16,0 0 0,22 0 15,-1 0-15,-21 0 0,22-22 0,-1 1 16,-21 0-16,21 0 0,1 0 16,-1-22-16,-21 22 0,22-21 0,-22 0 15,21-22-15,-21 1 0,0-1 16,22 1-16,-22-22 0,-21 21 0,21-20 16,-21 20-16,21-20 0,-21 20 15,0 1-15,0 20 0,0-20 16,0 20-16,0 1 0,-21 0 0,21 21 15,-21-1-15,21 1 0,-21 21 16,0 21 0,21 1-16,0 20 15,-22 0-15,22 1 0,0-1 0,-21 21 16,21 1-16,0 21 0,-21-1 16,0 1-16,21-22 0,-21 22 0,21-21 15,0 20-15,0-20 0,0-22 16,0 22-16,0-22 0,0 0 0,21-21 15,0 22-15,0-22 0,22 0 16,-22 0-16,0 0 0,0-21 0,21 0 16,-20 0-16,20 0 0,-21 0 15,21-21-15,-20 21 0,20-21 0,0 0 16,-21-21-16,22 20 0,-22-20 16,0 21-16,0-21 0,0-1 15,1 1-15,-1 21 0,-21-22 0,0 22 16,0-21-16,0 21 0,0 42 31,0 0-31,0 0 16,0 22-16,-21-22 0,21 0 0,-22 21 15,22-21-15,-21 1 0,21-1 16,0 0-16,0 0 0,0 0 0,0 0 16,0 1-16,0-1 15,21-21 1,1 0-1,-1-21-15,-21-1 0,21 1 16,0 0-16,-21-21 16,21 21-16</inkml:trace>
  <inkml:trace contextRef="#ctx0" brushRef="#br0" timeOffset="1735.59">3641 804 0,'0'0'0,"0"-21"0,-22 21 31,1-21-31,0 21 0,0 0 0,0 21 79,0-21-79</inkml:trace>
  <inkml:trace contextRef="#ctx0" brushRef="#br0" timeOffset="1907.96">2773 1016 0,'0'0'0,"-43"21"0,22-21 0,0 0 15,21 21-15,21-21 16,22 0 0,-22 0-16,21 0 0,0 0 0,1-21 15,-1 21-15,0-21 16,22 0-16,-22 0 0,22 0 0,-22-1 15,22 1-15,-1 0 0</inkml:trace>
  <inkml:trace contextRef="#ctx0" brushRef="#br0" timeOffset="2411.67">4127 148 0,'0'0'0,"-21"-106"31,0 106-31,21 22 16,-21-1-16,0 21 0,21 0 16,-21 1-16,-1-1 0,22 22 15,-21-22-15,0 21 0,0 1 0,0 21 16,0-22-16,-1 22 0,1-22 16,21 22-16,-21-22 0,0 1 0,21 21 15,-21-43-15,21 21 0,0-20 16,0-1-16,0 0 0,0 1 0,21-22 15,0 0-15,0 0 0,0 0 16,1 1-16,20-22 0,-21 0 16,0 0-16,0 0 0,22 0 0,-22 0 15,21-22-15,-21 22 0,1-21 0,-1 0 16,21 0-16,-21 0 0,0 0 16,1-1-16,-1-20 0,0 21 15,-21-21-15,0 20 0,0 1 0,21 0 16,-42 42-1,0 0 1,0 1-16,-1-1 0,1 0 16,0 21-16,21-21 0,-21 1 0,0-1 15,21 21-15,-21-42 0,21 21 16,0 0-16,0 1 0,0-1 16,21-21-1,0 0 1,0-21-16,0-1 0,-21 1 15,21 0-15,1 21 0</inkml:trace>
  <inkml:trace contextRef="#ctx0" brushRef="#br0" timeOffset="2580.57">4339 974 0,'-21'0'0,"42"0"0,-63 0 15,21 0-15,-1 0 16,1 0-16,21 21 31,0 0-31,21-21 16,1 21-1,-1-21-15,0 0 0</inkml:trace>
  <inkml:trace contextRef="#ctx0" brushRef="#br0" timeOffset="3180.23">4657 1185 0,'0'0'0,"-22"0"15,22-21 1,22 21-16,-1 0 16,0 0-16,21-21 0,-21 21 0,22 0 15,-22 0-15,21 0 0,1 0 16,-22 21-16,0-21 0,0 21 0,0 1 15,-21-1-15,0 0 0,0 0 16,0 0-16,-21 0 0,-21 22 0,21-22 16,-22 0-16,1 21 0,-22-20 0,22-1 15,-21 21-15,20-21 0,1 0 16,0 1-16,-1-1 0,1 0 0,21 0 16,0-21-16,-1 0 15,44 0 1,20 0-1,-21 0-15,21 0 0,-20 0 0,20 0 16,0 0-16,1 21 0,-1-21 0,0 21 16,22 1-16,-22-1 0,22 0 15,-22 21-15,21-21 0,-20 22 0,-1-1 16,0 0-16,1 1 0,-1-1 16,-21 0-16,22 22 0,-43-22 0,0 22 15,0-22-15,0 22 0,0-1 0,0 1 16,-22-1-16,-20-21 0,0 1 15,-22-1-15,22 0 0,-43 1 16,22-22-16,-1 21 0,-20-21 0,-1-21 16,0 22-16,22-22 0,-22 0 15,22 0-15,-1 0 0,1-22 0,-1 1 16,22 0-16,-22-21 0,22 21 0,0-22 16,20-20-16,1 20 0,-21-20 15,21 21-15,21-22 0,0 1 0,0 20 16,0-20-16,0-1 0,21 22 15,0-22-15,0 1 0,22-1 0,-1 1 16,0 21-16,1-22 0,20 22 0</inkml:trace>
  <inkml:trace contextRef="#ctx0" brushRef="#br0" timeOffset="3731.91">5482 1312 0,'0'-21'16,"0"0"0,0 0-16,0 0 0,0 0 15,0-1-15,0 1 0,0 0 16,0 0-16,-21 0 0,0 0 0,0-1 16,21 1-16,-22 21 0,1 0 15,0 0-15,0 0 16,0 21-16,0 1 0,-22 20 15,22 0-15,0-21 0,0 22 0,-22-1 16,22 0-16,0 1 0,0-22 0,0 21 16,0 1-16,21-22 0,-22 0 15,22 0-15,0 0 0,0 0 0,22-21 16,-1 0-16,0 0 16,0 0-16,0 0 0,0 0 0,22-21 15,-22 21-15,0-21 0,21 0 16,-20 0-16,-1 0 0,21-1 15,-21-20-15,0 21 0,1-21 0,-1-1 0,-21 1 16,21 0-16,-21-1 16,21 1-16,-21 21 0,0 0 0,0-1 15,0 1-15,0 42 16,0 1-16,-21-1 16,0 0-16,0 21 0,21 1 15,-22-22-15,22 21 0,0 0 0,0 1 16,0-22-16,0 21 0,0-21 15,0 1-15,0-1 0,0 0 0,0 0 16,22 0-16,-1-21 0,0 0 0,0 0 16,0 0-16,0 0 0,1 0 15,-1 0-15,0 0 0,0-21 0,21 0 16,-20 0-16,-1 0 16,0-1-16</inkml:trace>
  <inkml:trace contextRef="#ctx0" brushRef="#br0" timeOffset="4015.75">5948 529 0,'0'0'0,"0"-42"0,0 0 16,0-1-16,0 22 0,-21 0 0,-1 0 15,1 21-15,0 0 16,0 21-16,21 0 0,-21 21 16,21 1-16,-21-1 0,21 0 0,0 22 15,-22-1-15,22 22 0,0-21 0,-21 20 16,21-20-16,0 20 0,0-20 15,0-1-15,0-20 0,0 20 16,0-20-16,0-22 0,0 21 0,0 0 16,21-20-16,-21-1 0,22 0 15,-22 0-15,0 0 0,21-21 16,0 0-16,0 0 16,0 0-16,0-21 15,1 0-15,-1 0 0,0 0 0,0-22 16,0 22-16</inkml:trace>
  <inkml:trace contextRef="#ctx0" brushRef="#br0" timeOffset="4243.51">6286 974 0,'0'21'32,"-21"0"-32,0 0 0,21 0 15,-21 1-15,0 20 0,0-21 16,21 21-16,0-20 0,-22 20 0,22-21 15,-21 0-15,21 22 0,0-22 0,0 0 16,0 0-16,0 0 0,0 0 16,0 1-16,0-1 0,0 0 15,21-21 1,1 0-16,-1 0 16,0 0-16,0 0 0,0 0 0,0-21 15</inkml:trace>
  <inkml:trace contextRef="#ctx0" brushRef="#br0" timeOffset="4948.31">6710 1164 0,'0'0'16,"0"-21"-16,0 0 0,0 0 0,-21 21 15,-1 0 1,1 0-16,0 0 0,21 21 0,-21 0 16,0 0-16,0 0 0,21 1 15,-22-1-15,22 0 0,-21 0 16,21 0-16,-21 22 0,21-22 0,0 0 15,0 0-15,0 0 0,0 0 16,0 1-16,0-1 0,21-21 16,0 21-16,1-21 15,-1 0-15,0 0 16,-21-21-16,0 0 16,0-1-16,0 1 15,0 0-15,0-21 0,0 21 0,0-22 16,0 1-16,0 21 0,21-22 15,0 1-15,0 0 0,1 21 16,-1-22-16,21 22 0,0 0 0,1 0 16,-1 21-16,0 0 0,22 0 15,-22 0-15,1 0 0,-1 21 0,0 0 16,1 0-16,-22 0 0,21 22 16,-21-22-16,0 21 0,-21-21 0,0 22 15,0-22-15,0 21 0,0-21 16,0 22-16,0-22 0,0 0 0,0 0 15,-21 0-15,0 1 0,0-1 16,0-21-16,0 0 16,-1 0-1,22-21 1,0-1-16,0 1 0,0 0 16,0 0-16,0-21 0,22 20 0,-1-20 15,0 0-15,0-1 0,21-20 16,1 21-16,-1-1 0,0 1 0,22 0 15,-22 20-15,22 22 0,-1 0 16,-20 0-16,-1 0 0,0 0 0,1 22 16,-1 20-16,-21-21 0,-21 21 15,0 1-15,0-22 0,0 21 0,0 1 16,0-1-16,-21 0 0,0-21 16,0 22-16,-1-22 0,1 21 15,-21-21-15,42 1 0,-21-1 0,0-21 16,-1 21-16,1-21 0,0 0 15,21-21 1,0 0 0,0-1-16,0-20 15</inkml:trace>
  <inkml:trace contextRef="#ctx0" brushRef="#br0" timeOffset="5147.14">7324 593 0,'0'0'0,"-22"0"0,1 0 0,0 0 16,0 0-16,0 0 15,0 0 1</inkml:trace>
  <inkml:trace contextRef="#ctx0" brushRef="#br0" timeOffset="5368.24">6181 783 0,'0'0'0,"-22"0"0,44 0 47,-1 0-47,0 0 0,21 0 16,-21 0-16,22 0 0,-1 0 0,0 0 15,-20 0-15,20-21 0,0 21 16,-21 0-16,22 0 0,-22 0 0</inkml:trace>
  <inkml:trace contextRef="#ctx0" brushRef="#br0" timeOffset="6000.13">1439 2307 0,'0'0'16,"-42"0"-16,-85 0 15,85 0-15,20 0 0,1 0 16,0 0 0,21 21-1,21-21 1,0 0-16,22 22 0,-1-22 16,0 0-16,22 0 0,-1 0 0,22 0 15,-21 0-15,20 0 0,22 0 16,-21 0-16,42 0 0,0 0 0,0 0 15,21 0-15,21-22 0,-21 22 16,22-21-16,-1 21 0,22-21 0,-1 21 16,1-21-16,20 21 0,1-21 15,0 0-15,-1 21 0,22-22 0,-21 1 16,-1 0-16,1 21 0,0-21 0,-1 0 16,-20 21-16,-1-21 0,1-1 15,-1 1-15,1 21 0,-22-21 16,-21 0-16,22 21 0,-22 0 15,0-21-15,-21 21 0,0 0 0,-21 0 16,-21 0-16,-1 0 0,1 0 0,-43 0 16,1 0-16,-1 0 0,-21 0 15,0 0-15,-42 0 32,0 0-32,-21 0 0,20 0 0,-20 0 15,21 0-15</inkml:trace>
  <inkml:trace contextRef="#ctx0" brushRef="#br0" timeOffset="6932.34">3450 4678 0,'21'-21'0,"-42"42"0,42-63 0,-21 20 15,0 1-15,0 0 0,0-21 16,0 21-16,0-1 0,0 1 0,0 0 16,0 0-16,0 0 0,0 0 15,-21 21 1,0 0-16,0 0 0,21 21 16,-21 21-16,21 0 0,-22 1 15,22 20-15,0 1 0,-21 20 0,21 1 16,-21 0-16,0 21 0,21-22 15,-21 22-15,0 0 0,-1-21 0,1 20 16,0 1-16,0-21 0,21 0 16,-21-1-16,21 1 0,-21 0 0,21-22 15,-22 1-15,22-1 0,0 1 0,0-1 16,0-21-16,0 1 0,0-1 16,0-21-16,0 0 0,0 1 15,0-44 1,0 1-1,0 0-15,0-21 0,0-1 0,22 1 16,-22 0-16,21-1 0,-21-20 16</inkml:trace>
  <inkml:trace contextRef="#ctx0" brushRef="#br0" timeOffset="7247.87">3069 5165 0,'0'0'0,"-21"-64"0,21 1 0,-21-1 16,0 1-16,21 20 0,0-20 0,0 21 15,0-1-15,0 1 0,0 0 16,21-1-16,0 1 0,21 21 16,-21 0-16,22-1 0,20 1 0,-20 0 15,20 21-15,1 0 0,-1 0 16,1 0-16,-1 21 0,1 0 0,-22 1 16,0 20-16,-21 0 0,1-21 15,-22 22-15,0-1 0,0 22 0,0-22 16,-43 0-16,22 1 0,-21 20 15,21-21-15,-22-20 0,1 20 0,0-21 16,20 0-16,-20 0 0,21 1 16,0-22-16,0 0 0,21-22 31,21 1-31,0 0 16,0 0-16,0 0 0,22-22 0,-22 22 15,21-21-15</inkml:trace>
  <inkml:trace contextRef="#ctx0" brushRef="#br0" timeOffset="7676.63">3958 4530 0,'0'-21'16,"0"42"-16,0-64 0,0 65 31,0-1-31,0 0 0,0 0 0,0 21 16,-21-20-16,21 20 0,0 0 15,0 1-15,0-1 0,0 0 0,0 1 16,0-1-16,0 0 0,0 1 15,0-22-15,0 21 0,0-21 16,21-21-16,0 21 0,0-21 16,1 0-16,-1 0 0,21 0 15,-21-21-15,0 0 0,22 0 0,-22 0 16,21-22-16,-21 22 0,22-21 0,-22 0 16,21-1-16,-21 1 0,1 0 15,-1-1-15,0 22 0,-21-21 0,21 21 16,-21-1-16,0 1 15,0 0-15,-21 21 16,0 0-16,0 0 0,-1 21 16,1 0-16,21 1 0,-21 20 0,0 0 15,0-21-15,0 22 0,21-1 16,0 0-16,0 1 0,0-1 0,0 0 16,0-20-16,0-1 0,0 0 0,0 0 15,21 0-15,0 0 0,0-21 16,0 0-16,22 0 0,-22 0 0,21 0 15,0-21-15,1 0 0,-1 0 16,0-21-16,1 20 0</inkml:trace>
  <inkml:trace contextRef="#ctx0" brushRef="#br0" timeOffset="8176.93">5038 4022 0,'0'-21'16,"0"42"-16,0-64 0,-22 22 0,1 21 15,0 21-15,0 22 16,21-1-16,0 0 0,-21 22 0,0-22 16,21 22-16,-22-1 0,22 1 15,0-22-15,-21 22 0,21-1 0,0 1 16,-21-22-16,21 21 0,0-20 0,0-1 16,0 0-16,0 1 0,0-22 15,0 21-15,0-21 0,0 1 16,0-1-16,0-42 31,0-1-31,0 1 0,0 0 16,0-21-16,21 21 0,0-22 15,-21 1-15,22 21 0,-1-22 0,0 1 16,0 21-16,21-21 0,-20 20 16,-1 1-16,21 0 0,-21 0 0,22 0 15,-22 21-15,21 0 0,0 0 0,-20 0 16,20 21-16,-21 0 0,21 0 15,-20 0-15,-1 1 0,0-1 0,-21 21 16,0 0-16,0 1 16,0-1-16,-21 0 0,-22 1 0,22-1 15,-21-21-15,0 22 0,20-1 0,-20-21 16,0 0-16,-1 0 0,22 1 16,-21-22-16,21 0 0,0 0 0,-1 0 15,1 0-15,0 0 0,21-22 16,0 1-16,0-21 15,0 21-15,21-22 0,0 1 0,1 0 16,-1-22-16</inkml:trace>
  <inkml:trace contextRef="#ctx0" brushRef="#br0" timeOffset="9068.42">5800 3916 0,'0'0'16,"21"-21"-16,-21 0 0,0-1 0,0 44 31,-21-1-31,21 0 16,-22 21-16,22 22 0,-21-22 15,21 22-15,0-1 0,-21 1 0,0-1 16,0 1-16,21-1 0,-21-21 16,21 22-16,0-22 0,-22 22 0,22-1 15,-21-20-15,21-1 0,0 0 16,0 1-16,0-22 0,0 21 15,21-21-15,1 0 0,20-21 0,-21 0 16,0 0-16,22 0 0,-22 0 16,21 0-16,0-21 0,-20 0 0,20 0 15,0 0-15,-21-22 0,22 22 0,-22-21 16,0 21-16,0-22 0,0 1 16,1 21-16,-1-21 0,-21 20 0,0-20 15,21 21-15,-21 0 0,0 0 16,0 42 15,0 0-31,-21 0 0,21 0 16,0 0-16,0 1 0,0-1 0,0 21 15,-21-21-15,21 0 0,0 22 0,0-22 16,0 0-16,0 0 0,21 0 16,0-21-16,0 22 0,0-22 0,0 0 15,1 0-15,20 0 0,-21 0 0,21-22 16,1 22-16,-1-21 0,-21 0 15,22 0-15,-1 0 0,-21 0 0,0-22 16,22 22-16,-22 0 0,0-21 16,0-1-16,0 22 0,22-85 15,-22 85-15,0 0 16,0 0-16,0 21 16,0 0-16,1 0 15,-22 21-15,0 0 0,0 0 16,0 0-16,0 1 15,0-1-15,0-42 47,21-1-31,-21 1-16,0 0 16,0 0-16,0 0 15,0 0-15,0-1 0,-21 22 16,-1 0-1,1 22-15,0-1 0,0 0 16,0 0-16,0 21 0,-1-20 16,1 20-16,0-21 0,0 21 0,0 1 15,21-22-15,0 21 0,0-21 0,0 22 16,0-22-16,21 0 0,0 0 16,0-21-16,22 21 0,-22-21 0,21 0 15,0 0-15,1 0 0,-22 0 16,21 0-16,1-21 0,-22 0 0,21 0 15,-21 0-15,22 0 0,-22-1 16,0 1-16,-21 0 0,0 0 16,21 0-16,-21 0 0,0-22 0</inkml:trace>
  <inkml:trace contextRef="#ctx0" brushRef="#br0" timeOffset="9255.95">6519 4149 0,'-42'0'0,"84"0"0,-105 0 0,42 21 16,-1-21-16,1 21 0,0-21 15,21 21 1,-21-21-16,42 0 16,0 0-1,0 0-15,22 0 0,-22 0 0</inkml:trace>
  <inkml:trace contextRef="#ctx0" brushRef="#br0" timeOffset="9713.7">8255 4085 0,'0'0'0,"0"-21"0,0 0 0,0-21 15,0 20-15,0 1 0,0 0 16,0 0-16,21 21 16,0 0-16,0 21 0,-21 21 15,22-20-15,-1 20 0,0 0 0,0 22 16,0-22-16,0 22 0,-21-22 16,0 0-16,0 22 0,0-22 0,0 0 15,0 1-15,0-22 0,0 21 16,0-21-16,0 1 0,0-1 0,0 0 15,22-42 17,-1 0-32,0-22 15,0 22-15,0 0 0,-21 0 16</inkml:trace>
  <inkml:trace contextRef="#ctx0" brushRef="#br0" timeOffset="9911.6">8805 4001 0,'0'-22'0,"-21"22"16,0 22-16,0-1 0,0 0 16,-22 21-16,22 1 0,0-22 0,0 21 15,0 0-15,-22 1 0,22-1 0,0-21 16,0 22-16,21-1 0,-21-21 16,-1 21-16,22-20 0,-21-1 15,21 0-15,0 0 0,0 0 0,0 0 16,21-21-1,1 0-15,-1 0 0,21 0 0</inkml:trace>
  <inkml:trace contextRef="#ctx0" brushRef="#br0" timeOffset="10320.37">9207 4128 0,'0'0'16,"-21"21"-16,0-21 15,0 21-15,-21 21 0,20-21 0,1 1 16,-21 20-16,21 0 0,-22-21 0,22 22 16,0-1-16,0-21 0,0 22 15,0-22-15,21 21 0,0-21 0,0 0 16,0 1-16,21-1 0,0 0 16,21-21-16,-21 0 0,22 0 15,-22 0-15,21 0 0,1 0 0,-1-21 16,-21 0-16,21 21 0,1-22 0,-22 1 15,0 0-15,0 0 0,0-21 16,1 20-16,-22-20 0,0 21 0,0-21 16,0-1-16,0 1 0,0 0 15,0-1-15,-22 1 0,1 0 16,0 20-16,0 1 0,0 0 0,0 21 16,-22 0-16,22 0 0,-21 21 15,21 0-15,-1 1 0,1 20 0,0-21 16,0 21-16,0 1 0,0-1 0,21-21 15,0 22-15,0-1 0,0-21 16,0 0-16,0 0 0,21 1 0,0-1 16,0 0-16,0-21 0,22 0 0</inkml:trace>
  <inkml:trace contextRef="#ctx0" brushRef="#br0" timeOffset="10548.12">9737 4255 0,'0'0'0,"21"0"0,0-22 16,-21 44 0,0-1-1,-21-21-15,0 42 0,21-21 0,-22 0 16,1 1-16,0-1 0,0 21 16,0-21-16,21 0 0,-21 1 0,-1-1 15,1 0-15,21 0 0,0 0 16,21-21 15,1-21-31</inkml:trace>
  <inkml:trace contextRef="#ctx0" brushRef="#br0" timeOffset="10724.02">9821 3895 0,'0'-21'0,"0"42"0,-21-42 0,0-1 15,0 22-15,0 0 16,-1 0-16,22 22 0,-21-22 16,21 21-16,0 0 0,0 0 15,0 0-15,21-21 0,1 21 16,-1 1-16,0-1 0,21 0 0</inkml:trace>
  <inkml:trace contextRef="#ctx0" brushRef="#br0" timeOffset="11267.71">10795 4128 0,'0'0'0,"0"-22"0,-21 1 0,0 0 0,-22 0 15,22 0-15,-21 0 0,21 21 16,-22 0-16,22 0 0,-21 0 0,-1 0 15,22 0-15,-21 0 0,21 42 16,-22-21-16,1 21 0,21-20 0,-21 20 16,20 0-16,1 1 0,-21-1 0,21 0 15,21 1-15,-21-1 0,21-21 16,0 21-16,0-20 0,0 20 0,21-21 16,0 0-16,0 0 0,21-21 0,1 22 15,-1-22-15,-21 0 0,22 0 16,-1 0-16,0 0 0,1 0 15,-1 0-15,0-22 0,1 1 0,-22 21 0,21-21 16,0-21-16,-20 21 16,20-22-16,-21 22 0,0-42 0,22 20 15,-22-20-15,0-1 0,-21 1 0,21-1 16,0 1-16,0-22 0,-21 22 16,22-1-16,-22 1 0,21-1 0,-21 1 15,0-1-15,0 22 0,0 21 16,0-1-16,0 1 0,-21 21 15,-1 21-15,1 1 0,0 20 0,-21 0 16,21 1-16,-1 20 0,1 1 16,0-1-16,0 1 0,21-1 0,0 22 15,0-22-15,0 22 0,0-22 16,0-20-16,0 20 0,0-20 16,21 20-16,0-42 0,22 22 0,-22-22 15,21 21-15,0-42 0,1 21 0,-1 0 16,0-21-16</inkml:trace>
  <inkml:trace contextRef="#ctx0" brushRef="#br0" timeOffset="11992.33">13525 4191 0,'0'0'0,"-21"0"0,21-21 15,0 0 1,0 0-16,0-1 0,0-20 15,0 21-15,0-21 0,0 20 0,0-20 16,0 0-16,0-1 0,0 1 16,0 0-16,0-1 0,-21 22 0,0-21 15,0 21-15,0 0 0,-22 21 16,22 0-16,-21 0 0,21 0 0,-22 21 16,1 0-16,0 21 0,-1 1 0,1-1 15,0 21-15,-1 1 0,1-1 16,21 1-16,-22-1 0,22 1 0,-21-1 15,42-20-15,0 20 0,0-20 16,0-22-16,0 21 0,0-21 0,0 0 16,21 1-16,0-22 0,22 0 15,-22 0-15,21 0 0,-21 0 16,22 0-16,20 0 0,-21-22 0,1 1 16,-1 0-16,0-21 0,22-1 0,-22 1 15,1-21-15,-1-1 0,0 1 16,-21-1-16,22-21 0,-22 22 0,0-22 15,21-21-15,-20 22 0,-22-22 16,21 21-16,-21 1 0,21-1 0,-21 0 16,0 22-16,0 20 0,0-20 0,-21 42 15,0-22-15,-1 22 0,1 21 16,0 0-16,0 21 0,0 22 16,21-1-16,-21 22 15,-1-1-15,1 22 0,21-22 0,-21 22 16,21-22-16,0 22 0,0-21 0,0 20 15,0-20-15,0-1 0,0-20 16,0 20-16,0-21 0,21 22 0,0-22 16,1-21-16,-22 22 0,21-22 0,0 0 15,-21 0-15,21 0 0,0-21 16,0 0-16,1 0 0,-1 0 16,0 0-1</inkml:trace>
  <inkml:trace contextRef="#ctx0" brushRef="#br0" timeOffset="12975.76">13801 4085 0,'21'0'63,"0"0"-63,0 0 0,21 0 15,-20-21-15,20 0 0,-21 21 0,21-21 16,-20 0-16,-1 21 0,0-22 0,0 1 15,0 0-15,-21 0 0,0 0 16,0 0-16,0-1 0,0 1 0,-21 21 16,0-21-16,0 21 0,0 0 15,-22 0-15,22 0 0,-21 21 16,21-21-16,-22 21 0,1 22 0,21-22 16,0 0-16,-22 21 0,22 1 15,21-1-15,0-21 0,-21 22 0,21-22 16,0 21-16,0-21 0,0 0 0,21 1 15,0-1-15,0-21 0,22 0 16,-1 0-16,0 0 0,22 0 0,-1 0 16,-20 0-16,20-21 0,1 21 15,-22-22-15,22 1 0,-22 0 0,0-21 16,1 21-16,-22-22 0,0 22 0,21-21 16,-21-1-16,-21 1 0,22 21 15,-22-21-15,21 20 0,-21 1 16,0 0-16,0 0 0,0 42 31,-21 0-31,-1 0 16,22 1-16,-21 20 0,0-21 0,21 21 15,-21 1-15,0-1 0,21 0 16,-21 1-16,21-22 0,-22 21 0,22-21 16,0 22-16,-21-22 0,21 0 15,0 0-15,-21 0 16,21-42-1,0 0 1,0 0-16,0 0 16,21-22-16,-21 22 0,21-21 0,1 0 15,-22-1-15,21 1 0,0 0 16,21-1-16,-21 22 0,1-21 0,20-1 16,-21 22-16,21 0 0,-20 0 15,20 0-15,0 21 0,-21 0 0,22 0 16,-1 0-16,-21 21 0,22 0 0,-22 0 15,0 0-15,0 1 0,0-1 16,-21 21-16,0-21 0,0 22 0,0-1 16,0-21-16,-21 21 0,0-20 0,0-1 15,0 0-15,21 0 0,-22 0 16,1 0-16,0-21 0,0 0 16,21-21 15,0 0-31,0 0 0,0 0 15,21-22-15,0 22 0,22-21 16,-22 0-16,21-1 0,0 1 0,1 21 16,20-22-16,-20 1 0,20 21 15,1 0-15,-22 0 0,21 21 0,-20 0 16,-22 0-16,21 0 0,-21 21 0,22-21 16,-43 21-16,21 21 0,-21-21 15,0 1-15,0 20 0,0-21 0,0 21 16,-21 1-16,21-22 0,-21 21 15,-1-21-15,1 1 0,0-1 16,21 0-16,-21 0 0,21 0 0,-21 0 16,42-21 15,0-21-31</inkml:trace>
  <inkml:trace contextRef="#ctx0" brushRef="#br0" timeOffset="13387.49">16087 3747 0,'0'0'0,"21"-22"0,-64 1 31,22 21-31,0 0 0,0 21 16,-21 1-16,20-1 0,1 0 0,-21 0 16,21 21-16,0-20 0,-1 20 0,1 0 15,0-21-15,0 22 0,21-1 16,0 0-16,0-20 0,0 20 0,0-21 15,0 0-15,21 0 0,0 1 16,0-1-16,1-21 0,20 0 0,0 0 16,1 0-16,-1 0 0,0 0 15,22-21-15,-22 21 0,0-22 16,1-20-16,-1 21 0,-21 0 0,22-22 16,-22 1-16,-21 0 0,0-1 15,21 1-15,-21 0 0,0-1 0,0 1 16,-21 21-16,0 0 0,-1 0 0,1-1 15,-21 22-15,21 0 0,-22 0 16,1 0-16,0 0 0,-1 0 0,1 22 16,0-1-16,21-21 0,-22 21 15,22 0-15,0 0 0,0 0 0,0 1 16,21-1-16,0 0 0,0 0 16,21-21-1,21 0-15,-21 0 0,22 0 16,-1 0-16</inkml:trace>
  <inkml:trace contextRef="#ctx0" brushRef="#br0" timeOffset="13660.33">17060 3302 0,'0'0'0,"0"-21"0,0 0 15,0 0-15,-21 21 0,0 0 16,0 0-16,0 21 0,-1 0 0,1 0 15,0 21-15,-21-20 0,21 20 16,-1 21-16,1-20 0,-21-1 16,21 22-16,0-22 0,-1 0 0,1 22 15,21-22-15,0 0 0,0 1 16,0-1-16,0 0 0,0 1 0,0-1 16,0-21-16,21 22 0,-21-22 0,43 0 15,-22-21-15,0 21 0,21-21 16,-20 0-16,20 0 0,0 0 0,-21-21 15,22 0-15,-1 0 0</inkml:trace>
  <inkml:trace contextRef="#ctx0" brushRef="#br0" timeOffset="13955.58">17589 3239 0,'0'0'0,"22"-22"0,-1 1 0,0 21 15,0 0-15,0 0 0,0 0 16,1 21-16,20 1 0,-21-1 16,21 21-16,-20-21 0,20 22 0,-21-1 15,0 0-15,0 22 0,1-22 16,-22 0-16,0 1 0,0 20 0,0-20 16,0-1-16,-22 0 0,1 1 0,0-22 15,0 21-15,0 0 16,0-20-16,-1 20 0,-20-21 0,21 0 15,0-21-15,0 21 0,-1-21 16,1 0-16,0 0 0,0 0 16,21-21-1,0 0-15</inkml:trace>
  <inkml:trace contextRef="#ctx0" brushRef="#br0" timeOffset="14608.55">19389 2942 0,'0'0'0,"-212"0"31,170 0-31,20 0 0,-20 0 16,0 21-16,-1 1 0,1-22 0,21 21 16,0-21-16,-22 21 0,43 0 15,0 0 1,0 0-16,22 1 0,-1-22 16,0 21-16,21 0 0,-21 0 15,22 0-15,-22 0 0,0 1 0,21-1 16,-42 0-16,22 21 0,-22-21 15,0 22-15,0-22 0,0 0 0,-22 21 16,22-20-16,-21 20 0,0-21 16,-21 0-16,21 0 0,-1 1 0,1-1 15,-21 0-15,21 0 0,-22-21 16,22 21-16,-21-21 0,21 0 0,0 21 16,-1-21-16,1 0 0,0 0 15,42 0 16,0 0-31,1 0 16,20 0-16,-21 0 0,21 0 0,1 22 16,-22-22-16,21 21 0,1-21 15,-22 21-15,0-21 0,21 21 0,-42 0 16,21 22-16,-21-22 0,0 21 0,0 0 16,0 1-16,0-1 0,-21 22 15,0-22-15,-21 21 0,21-20 16,-1-1-16,1 22 0,0-43 15,0 21-15,0 0 0,0-20 0,21-1 16,-22 0-16,22 0 0,0 0 16,0 0-16,22-21 47,-22-21-47</inkml:trace>
  <inkml:trace contextRef="#ctx0" brushRef="#br0" timeOffset="15376.11">18838 8192 0,'0'0'0,"0"-22"0,0 1 16,0 0-16,0 0 15,21 0-15,1 21 0,-1-21 0,0 21 16,0-22-16,0 22 0,0 0 15,1 0-15,-1 0 16,0 0-16,-21 22 16,0-1-16,-21 0 15,0 0-15,-22 0 0,22 0 16,0 1-16,-21-1 0,-1 0 0,1 0 16,21 21-16,-22-20 0,1-1 0,21 21 15,-21-21-15,20 0 0,1 1 16,21-1-16,0 0 0,0 0 0,0 0 15,21 0-15,1 1 0,-1-1 16,21 0-16,0 0 0,1 0 16,-1 0-16,0 1 0,-20-1 0,20 0 15,0 0-15,-21 0 0,1 22 16,-1-22-16,0 0 0,-21 0 16,0 21-16,0-20 0,0-1 0,0 21 15,-21-21-15,0 0 0,-1 22 0,1-22 16,0 0-16,0 0 0,0 0 0,0 22 15,-1-22-15,1-21 0,0 21 16,0 0-16,0 0 0,-22 1 0,22-22 16,0 21-16,0-21 0,0 0 0,-22 21 15,22-21-15,0 0 0,-21 0 0,21 0 16,-22 0-16,1 0 0,0 0 16,-1 0-16,1-21 0,-22 0 0,1 21 15,-1-22-15</inkml:trace>
  <inkml:trace contextRef="#ctx0" brushRef="#br0" timeOffset="16311.65">4551 6265 0,'0'0'0,"0"-21"0,21 0 0,-21 0 16,0 0-16,0 0 16,-21-1-16,0 22 0,-1-21 15,-20 0-15,21 21 0,-21 0 16,-22 0-16,22 0 0,-1 0 0,1 0 15,0 21-15,-22 0 0,22 1 0,0-1 16,-1 21-16,1 0 0,0 1 16,-1 20-16,22 1 0,0-1 15,0 1-15,0-1 0,21 1 16,-22-1-16,22 1 0,0-1 0,0-20 16,0-1-16,22 21 0,-1-20 0,0-22 15,0 21-15,21-21 0,-20 22 16,20-22-16,-21-21 0,21 21 0,1-21 15,-1 0-15,0 0 0,1-21 16,-1 0-16,22 0 0,-22-1 0,21 1 16,-20-21-16</inkml:trace>
  <inkml:trace contextRef="#ctx0" brushRef="#br0" timeOffset="17207.49">4911 6604 0,'0'0'0,"0"-21"0,0 0 16,-22 21-16,1 0 15,-21 21-15,21 0 16,0 0-16,-1 22 0,-20-22 0,21 21 16,0-21-16,0 22 0,-1-1 0,1-21 15,21 21-15,0-20 0,0 20 16,0-21-16,0 0 0,0 0 0,0 1 16,0-1-16,21-21 0,1 0 15,-1 21-15,0-21 0,0 0 16,21 0-16,-20 0 0,20 0 0,-21-21 15,0 0-15,22 21 0,-22-22 0,0 1 16,0 0-16,0 0 0,0 0 16,-21 0-16,0-1 0,0-20 0,0 21 15,0 0-15,0-22 0,0 22 16,0-21-16,0 21 0,0 0 0,0-22 16,0 22-16,0 0 0,0 0 0,0 0 15,22 21-15,-1 0 16,0 0-16,0 21 0,0 0 15,0 0-15,1 21 0,-1-20 16,0 20-16,-21-21 0,21 21 0,-21 1 16,21-22-16,-21 21 0,0-21 15,0 22-15,0-22 0,0 0 16,0 0-16,0 0 0,0 1 0,0-1 16,0 0-16,0-42 31,0 0-16,0-1-15,0 1 0,0 0 16,0-21-16,0 21 0,21-22 16,-21 22-16,22-21 0,-1 21 0,0-22 15,0 1-15,21 21 0,-20 0 16,20-1-16,-21 22 0,21 0 0,1 0 16,-22 0-16,21 0 0,-21 0 15,1 22-15,20-1 0,-21 0 16,-21 0-16,21 21 0,-21-20 0,0-1 15,0 0-15,0 21 0,0-21 0,0 1 16,0-1-16,0 0 0,-21 0 16,21 0-16,-21 0 0,0-21 15,0 0-15,21-21 32,0 0-32,0 0 15,0 0-15,0 0 0,0-1 0,21 1 16,0-21-16,0 21 15,0-22-15,0 1 0,22 21 0,-1-21 16,-21-1-16,22 22 0,-1 0 0,0 0 16,22 21-16,-43 0 0,21 0 15,1 0-15,-1 0 0,-21 21 0,21 21 16,-20-21-16,-22 1 0,0 20 16,0-21-16,0 21 0,0-20 0,0 20 15,-22-21-15,1 21 0,0-20 0,-21 20 16,21-21-16,-1 0 0,1 0 15,0 1-15,0-1 0,21 0 16,21-42 0,0 21-1,22-21-15,-22-1 0,21 1 0</inkml:trace>
  <inkml:trace contextRef="#ctx0" brushRef="#br0" timeOffset="17592.27">6816 6414 0,'0'0'0,"-22"0"31,1 21-31,21 0 0,-21 21 0,21 1 16,0-1-16,0 0 0,0 1 16,-21 20-16,21-21 0,0 22 15,0-1-15,-21 1 0,21 21 0,-21-1 16,-1 1-16,22 0 0,-21 20 15,0 1-15,0 0 0,0 21 0,21-21 16,-21 21-16,-1 0 0,1 0 0,0 0 16,0 0-16,0-21 0,0 21 0,-1-21 15,22-1-15,0-20 0,-21 0 16,21-22-16,-21 1 0,21-22 0,-21 0 16,21 1-16,-21-22 0,21 0 0,-21-21 15,-1 0-15,1-21 16,21 0-16,-21-22 0,21 1 15,0 0-15,0-1 0,0-20 16,0-1-16,0 1 0,0-22 0,0 1 16,0-1-16,0-21 0,0 0 0,0 0 15,0-21-15,0 0 0,0 0 16,0 0-16</inkml:trace>
  <inkml:trace contextRef="#ctx0" brushRef="#br0" timeOffset="17856.12">6350 6858 0,'0'0'0,"21"-63"0,-21 20 0,0-20 0,21 20 15,0 1-15,1 21 0,-22-21 16,21 20-16,0 1 0,0 0 0,0 0 16,22 0-16,-1 0 0,-21 21 0,21 0 15,1 0-15,-1 0 16,0 0-16,-20 21 0,-1 21 0,0-21 16,-21 22-16,0-22 0,0 21 15,0 0-15,-21 1 0,0-22 0,-1 21 16,1 1-16,-21-22 0,21 0 0,-22 0 15,22 0-15,-21 0 0,21 1 16,0-22-16,-1 0 0,22 21 16,0-42-1,22-1-15,-1 1 16,0 0-16,0 0 0,21-21 0,1 20 16</inkml:trace>
  <inkml:trace contextRef="#ctx0" brushRef="#br0" timeOffset="18512">7197 6329 0,'-22'21'16,"1"0"-1,0 0-15,-21 22 0,21-22 0,-1 21 16,-20 1-16,21-1 0,0 0 16,0-21-16,-1 22 0,22-22 0,0 0 15,0 21-15,0-20 0,0-1 16,22-21-16,-1 0 0,0 0 15,21 0-15,-21 0 0,22 0 0,-22 0 16,0 0-16,21 0 0,-20-21 16,-1-1-16,0 22 0,0-21 15,-21 0-15,0 0 0,0 0 0,0 0 16,0-1-16,0 1 0,0 0 16,-21 0-16,0 0 0,0-22 0,-1 22 15,1 0-15,21 0 0,-21 0 16,21 0-16,0-1 0,0 1 15,0 0-15,21 0 0,0 21 16,1 0-16,20 0 0,-21 0 0,0 0 16,22 0-16,-22 21 0,21-21 15,-21 42-15,0-20 0,1-1 16,20 21-16,-42-21 0,21 22 16,-21-22-16,0 21 0,0-21 0,0 0 15,0 22-15,0-22 0,0 0 0,-21 0 16,21 0-16,-21 1 0,0-22 15,-22 21 1,22-21 0,21-21-16,0-1 15,0 1-15,0 0 0,0 0 0,0 0 16,21-22-16,0 22 0,1-21 16,-1 0-16,21 20 0,-21-20 0,0 0 15,22 21-15,-22-1 0,21 1 16,-21 21-16,1 0 0,20 0 15,-21 0-15,0 0 0,0 21 16,-21 22-16,0-22 0,0 0 16,0 21-16,0-20 0,0 20 0,0 0 15,-21-21-15,21 1 0,-21 20 0,0-21 16,0 0-16,21 0 0,-21 1 16,-1-1-16,44-42 31</inkml:trace>
  <inkml:trace contextRef="#ctx0" brushRef="#br0" timeOffset="18879.96">8001 6519 0,'0'0'15,"0"22"-15,-21-1 16,42-21-1,0-21 1,0 21-16,0-22 0,1 22 0,20-21 16,-21 0-16,0 0 0,0 21 0,1-21 15,-1 0-15,-21-1 16,0 1-16,21 0 0,-21 0 16,0 0-16,-21 21 15,0 0-15,-1 0 0,1 0 16,-21 21-16,21 0 0,-22 0 0,22 0 15,-21 22-15,21-22 0,-22 21 0,22-21 16,0 1-16,21 20 0,0-21 16,0 0-16,0 0 0,0 1 0,21-1 15,0-21-15,1 21 0,20-21 16,0 0-16,1 0 0,-1 0 0,0 0 16,22 0-16,-22 0 0,22 0 0,-22-21 15,21 0-15,-20-1 0</inkml:trace>
  <inkml:trace contextRef="#ctx0" brushRef="#br0" timeOffset="19507.73">8721 6350 0,'-22'-21'0,"44"42"0,-65-42 15,22 21-15,0 0 0,0 0 0,0 0 16,-1 21-16,22 0 0,-21 0 16,0 1-16,21 20 0,0-21 0,-21 21 15,21-20-15,0 20 0,0-21 0,0 0 16,0 22-16,0-22 0,0 0 15,0 0-15,21-21 32,0 0-32,0 0 15,-21-21-15,22 0 0,-1 0 0,0-1 16,-21 1-16,21 0 0,0-21 16,0 21-16,1-22 0,-1 1 0,0 21 15,-21-22-15,21 22 0,0 0 0,-21 0 16,0 0-16,0 42 31,0 0-31,0 0 16,0 0-16,0 22 0,0-22 0,0 21 15,0 1-15,0-22 0,0 21 0,0-21 16,0 0-16,21 22 0,1-22 16,-1-21-16,0 21 0,0-21 0,0 0 15,22 0-15,-22 0 0,0 0 16,21 0-16,-21 0 0,1-21 0,-1 0 15,0 0-15,0-1 0,0 1 0,0 0 16,1-21-16,-1 21 0,-21-22 16,21 1-16,0 0 0,0-1 0,-21-20 15,21 20-15,1 1 0,-22 0 0,21-1 16,-21-20-16,0 21 16,0 20-16,0-20 0,0 21 0,0 0 0,-21 21 15,-1 21 1,1 0-16,0 0 0,0 22 15,0-1-15,21 0 0,-21 1 0,-1-1 16,1 0-16,21 1 0,-21-1 0,21 0 16,0 1-16,0-1 0,0 0 15,0 1-15,0-22 0,21 21 0,0-21 16,1 0-16,-1 1 0,0-22 16,0 21-16,0-21 0,0 0 15,1 0-15</inkml:trace>
  <inkml:trace contextRef="#ctx0" brushRef="#br0" timeOffset="19684.43">9123 6414 0,'0'0'0,"-21"0"0,-1-22 0,1 22 16,0 0-16,21-21 0,-21 21 16,21-21-1,21 21-15,21 0 0,-20 0 0,20 0 16,0-21-16,1 21 0,-1-21 15,0 21-15,22 0 0,-22-21 0,22 21 16,-22-22-16,21 22 0,-20-21 0,-1 21 16</inkml:trace>
  <inkml:trace contextRef="#ctx0" brushRef="#br0" timeOffset="20099.22">10372 6096 0,'0'0'0,"0"-148"32,0 127-32,0 0 0,-22 21 15,1 0-15,0 0 16,0 21-16,0 0 0,21 21 0,-21-21 16,-1 22-16,1-1 0,0 0 0,0 22 15,0-22-15,0 22 16,-1-1-16,1 1 0,0-1 0,-21-20 0,21 20 15,-1-21-15,1 1 0,0-1 16,0 0-16,21-20 0,0-1 16,0 0-16,0 0 0</inkml:trace>
  <inkml:trace contextRef="#ctx0" brushRef="#br0" timeOffset="20527.84">9504 6477 0,'-21'-63'0,"42"126"0,-64-169 16,43 43-16,-21-1 0,21 22 16,0-22-16,0 1 0,0 21 0,21-22 0,1 22 15,20-1-15,0 22 16,1 0-16,20 0 0,1 21 0,-1 0 16,1 0-16,20 21 0,1 0 15,-22 0-15,1 22 0,-1-1 0,1 0 16,-22 22-16,1-22 0,-22 22 0,21-22 15,-21 22-15,0-1 0,-21 1 16,0-1-16,0-21 0,0 22 0,0-22 16,0 1-16,0-1 0,0-21 0,0 0 15,-21 0-15,21 1 0,0-1 16,-21-21-16,0 0 0,0 0 16,21-21-16,0-1 0,0 1 15,0 0-15,0 0 0,0-21 16,0-1-16,0-20 0,0-1 15,0 22-15,21-22 0,0 1 0,0-22 16,22 22-16,-22-1 0,21 1 16,-21-1-16,22 22 0,-1 0 0,-21-1 15,21 22-15,1 0 0,-22 21 0,0 0 16,0 0-16,0 21 0,1 0 16,-22 0-16,21 1 0,-21 20 0,0-21 15,0 21-15,0-20 0,0-1 16,0 21-16,0-21 0,0 0 15,-21 1-15</inkml:trace>
  <inkml:trace contextRef="#ctx0" brushRef="#br0" timeOffset="21912.68">11134 6604 0,'0'0'0,"21"0"0,0 0 0,0-21 0,0 21 15,0-21-15,1 0 0,-1-1 0,-21 1 16,0-21-16,0 21 0,0 0 16,0-22-16,0 22 0,0-21 0,0 21 15,-21-1-15,-1-20 0,-20 42 16,21-21-16,-21 0 0,-1 21 16,22 0-16,-21 0 0,-1 0 0,1 21 15,0 0-15,-1 0 0,1 0 0,21 22 16,-21-22-16,20 21 0,1 1 15,0-1-15,0 0 0,21 1 0,0-22 16,0 21-16,0-21 0,0 22 0,21-22 16,0-21-16,0 21 0,22 0 15,-22-21-15,21 0 0,-21 0 0,22 0 16,-1 0-16,0-21 0,1 0 0,-1 21 16,0-21-16,1-1 15,-1 1-15,-21 0 0,22-21 0,-22 21 16,0-22-16,0 1 0,0 21 0,-21-22 15,0 1-15,0 21 0,0-21 16,0 20-16,0 1 0,0 0 0,-21 21 16,0 0-16,0 0 15,0 0-15,-1 21 0,1 0 16,0 22-16,0-22 0,21 21 0,-21-21 16,21 22-16,0-22 0,0 21 15,0-21-15,0 1 0,0-1 0,21 0 16,0 0-16,0 0 0,0-21 15,1 0-15,20 0 0,0 0 0,-21 0 16,22 0-16,-1 0 0,0-21 16,1 0-16,-1 0 0,0 0 0,-20-1 15,20 1-15,-21-21 0,0 21 16,0-22-16,1 22 0,-22-21 0,0 21 16,0-22-16,0 22 0,0 0 0,0 0 15,-22 21 1,22 21-16,-21 0 15,0 0-15,0 1 0,21-1 0,-21 0 16,0 0-16,21 21 0,0-20 16,0 20-16,-22-21 0,22 0 0,0 0 15,0 1-15,0-1 0,0 0 16,0 0 0,0-42-1,0 0-15,22 0 16,-1 21-16,-21-43 0,21 22 15,-21 0-15,21 0 0,0-22 0,0 22 16,1-21-16,-1 21 0,0 0 0,0-22 16,0 22-16,0 21 0,1-21 15,-1 21-15,0 0 16,-21 21-16,0 0 16,0 0-16,0 22 0,0-22 15,0 0-15,0 21 0,0-20 16,0 20-16,0-21 0,0 21 0,0-20 15,0-1-15,0 0 0,0 0 16,0 0-16,21-21 0,0 0 16,0 0-16,1 0 0,-1 0 15,0-21-15,0 0 0,0 0 16,0 0-16,1-1 0,-1 1 0,0 0 16,0-21-16,0 21 0,0-22 15,1 1-15,-1 21 0,0-22 16,0 22-16,0 0 0,-21 0 0,21 0 15,-21 42 17,0 0-32,0 0 0,0 0 15,0 1-15,0 20 0,0-21 0,-21 0 16,21 22-16,0-22 0,0 0 16,0 0-16,0 21 0,0-20 15,21-1-15,1 0 0,-1-21 0,0 0 16,0 0-16,0 0 0,0 0 15,1 0-15,-1 0 0,21-21 0,-21 21 16,22-21-16,-1-1 0,-21 22 16,21-42-16,1 21 0,-22 0 15,21 0-15,-21-22 0,1 22 0,-1-21 0,0 21 16,0-22-16,-21 22 0,21-21 16,-21 21-16,0-1 0,0 1 15,0 0-15,-21 21 0,0 0 16,0 0-16,0 0 0,-22 21 0,22 0 15,0 1-15,0-1 0,0 21 16,-1-21-16,1 22 0,21-22 0,-21 21 16,21 0-16,0-20 0,0 20 0,0-21 15,0 0-15,0 0 0,21 1 16,0-1-16,1 0 0,-1-21 16,0 0-16,21 0 0,1 0 0,-1 0 15,0 0-15,1 0 0,-1-21 16,21 0-16,-20 21 0,20-43 0,-20 22 15,-1 0-15,0-21 0,1 20 0</inkml:trace>
  <inkml:trace contextRef="#ctx0" brushRef="#br0" timeOffset="22500.34">13949 6287 0,'-43'21'16,"65"-21"15,-1 0-31,0 0 16,0-21-16,0 21 0,0-22 0,1 1 15,-1 0-15,-21 0 16,0 0-16,-21 21 31,-1 0-31,1 0 16,0 0-16,0 21 0,0-21 0,21 21 15,-21 0-15,21 0 0,0 1 16,0-1-16,21-21 16,0 0-16,0 0 0,0 0 15,0 0-15,1 0 0,-1 0 0,0 0 16,0 0-16,0 0 0,-21-21 15,21 21-15,-21-22 16,-21 1-16,0 0 16,0 21-16,0 0 15,0-21-15,-1 21 0,1 0 0,0 0 16,0 0-16,21-21 16,21 21-1</inkml:trace>
  <inkml:trace contextRef="#ctx0" brushRef="#br0" timeOffset="27219.13">14944 6308 0,'-22'0'31,"22"-21"16,0-1-32,0 1 1,22 0-16,-1 21 0,0-21 16,0 0-16,0 0 0,22-1 15,-22-20-15,21 21 0,0 0 16,1-22-16,-1 1 0,0 0 0,22-1 16,-22 1-16,1 0 0,-1-1 0,-21 1 15,21 0-15,-20 21 0,-22-22 16,0 22-16,0 0 0,-22 21 15,1 0 1,-21 21-16,0 0 0,-1 0 0,1 1 16,21-1-16,-22 0 0,22 21 15,0-21-15,21 22 0,0-22 0,0 21 16,0-21-16,0 22 0,21-22 0,0 21 16,22-21-16,-22 1 15,0 20-15,0-21 0,0 0 0,1 0 16,-1 1-16,0-1 0,0-21 0,-21 21 15,0 0-15,0 0 16,-21-21 0,0 0-16,0 0 0,-1 0 0,1 0 15,0-21-15,0 21 0,-21-21 16,20 0-16,1 0 0,0 21 0,-21-22 16,21 1-16,-1 0 0,1 0 15,21 0-15,-21 0 0,21-1 16,-21 22-16,0 0 0,21 22 31,0-1-31,21 0 16,0 0-16,0 0 0,0 0 0,1 1 15,-1-1-15,0-21 0,0 21 16,21 0-16,-20-21 0,-1 0 0,21 21 16,0-21-16,-20 0 0,20 0 15,0 0-15,1 0 0,-22 0 0,21-21 16,0 0-16,1 21 0,20-21 0,-20 0 15,-1-1-15,0 1 0,-21 0 16,22 0-16,-22 0 0,21 0 0,-21-22 16,-21 22-16,0-21 0,0 21 15,0-22-15,0 22 0,0 0 16,0 0-16,-21 0 0,0 21 0,0 0 16,0 0-16,-22 0 0,22 21 15,0 21-15,-21-21 0,21 0 0,-1 22 16,1-22-16,0 21 0,0 1 0,0-22 15,21 21-15,0-21 0,0 0 16,0 22-16,0-22 0,0 0 0,21-21 16,0 21-16,0 0 0,22-21 15,-22 0-15,42 0 0,-20 0 0,20 0 16,1 0-16,-1 0 0,1-21 0,-1 21 16,1-21-16,-1 0 15,1 21-15,-22-21 0,21 0 0,-20-1 16,-22-20-16,21 21 0,-21 0 0,1-22 15,-1 22-15,-21 0 0,0 0 16,0 0-16,0 0 0,0-1 0,-21 22 16,-1 0-16,1 0 0,0 22 15,0-1-15,-21 0 0,20 0 16,1 0-16,0 0 0,-21 22 16,21-22-16,-1 0 0,22 0 0,-21 0 15,21 1-15,0-1 0,-21-21 0,21 21 16,0 0-16,21-21 15,0 0 1,1 0-16,-1 0 0,0 0 0,0-21 16,0 21-16,0-21 0,1 21 0,20-21 15,-21-1-15,0 1 0,0 0 16,22 0-16,-22 0 0,0 0 0,0-1 16,-21 1-16,0 0 0,21 21 0,1 0 15,-22 21 1,0 0-16,0 1 15,0-1-15,0 0 0,0 0 16,0 0-16,0 0 0,0 1 16,0-1-16,0 0 0,21-21 15,0 0-15,0 0 16,21 0-16,-20 0 0,20 0 0,0 0 16,1 0-16,20 0 0,-21-21 0,22 21 15,-1-21-15,1-1 0,-1 22 16,-20-21-16,20 0 0,-20 0 0,-22-21 15,21 20-15,-21 1 0,0-21 0,1 0 16,-22-1-16,0 22 0,0-21 16,0-1-16,0 22 0,-22 0 0,1 0 15,-21 0-15,0 21 0,-1 0 16,1 21-16,0 0 0,-22 0 0,22 0 16,-1 22-16,1-1 0,0-21 15,-1 22-15,22-1 0,0-21 16,0 21-16,21-20 0,0-1 0,0 0 15,0 0-15,21 0 0,0 0 16,0-21-16,22 0 0,-22 22 0,21-22 16,1 0-16,-1 0 0,0 0 0,1 0 15,-1 0-15,-21-22 0,21 1 16,1 0-16,-22 0 0,21 0 0,-21 0 16,22-22-16,-22 22 0,0-21 15,0-1-15,0-20 0,-21 21 0,22-22 16,-1 1-16,0 20 0,-21-20 15,0 20-15,0-20 0,21 21 0,-21 20 16,0-20-16,0 21 0,0 0 16,0 0-16,-21 42 15,0 0-15,21 21 16,-21 1-16,-1-1 0,1 0 0,0 1 16,21 20-16,0 1 0,-21-1 15,21-21-15,0 22 0,0-22 0,0 1 16,0-1-16,0 0 0,0 1 15,0-22-15,21 21 0,-21-21 0,0 0 16,21 1-16,0-22 16,1 0-16,-1 0 0,0 0 15,0 0-15,-21-22 16,21 1-16,0 21 0</inkml:trace>
  <inkml:trace contextRef="#ctx0" brushRef="#br0" timeOffset="27476.04">18457 5186 0,'0'0'0,"0"-21"0,0 0 0,-21 21 15,21 21-15,-21 0 0,0 21 16,0 1-16,-1-22 0,1 42 16,0-20-16,0-1 0,21 21 0,-21 1 15,0-1-15,-1 1 16,1-22-16,0 1 0,21 20 0,0-21 15,-21-20-15,0 20 0,21-21 0,-21 0 16,21 0-16,21-21 31,0 0-31,0-21 0,0 0 16,22 0-16,-22-21 0</inkml:trace>
  <inkml:trace contextRef="#ctx0" brushRef="#br0" timeOffset="28811.96">18754 5334 0,'0'0'0,"-43"42"16,1-42-1,21 22-15,-22-1 0,1 0 0,0 21 16,-1-21-16,1 1 0,0-1 16,-1 0-16,1 0 0,0 0 0,21 0 15,-1-21-15,1 22 0,0-22 16,0 0-16,21 21 15,0 0 1,0 0-16,0 0 16,0 0-16,21 1 0,-21-1 0,21 0 15,-21 0-15,0 0 16,21 0-16,1 1 0,-1-1 0,-21 0 16,21-21-16,0 21 0,0-21 0,22 0 15,-22 21-15,0-21 0,21 0 16,-21 0-16,22 0 0,-1 0 0,0 0 15,1 0-15,-1-21 0,0 21 16,-20-21-16,20 0 0,0 0 0,-21-1 16,1 1-16,-1-21 0,21 21 0,-42-22 15,21 1-15,0 21 0,-21-21 16,0 20-16,0-20 0,0 21 16,-21 42-1,0 0 1,0 0-16,-21 1 0,20 20 0,1 0 15,0-21-15,0 22 0,0-22 16,21 21-16,0-21 0,0 1 0,0-1 16,0 0-16,0 0 0,0 0 15,21-21-15,0 0 0,21 0 16,-20 0-16,20 0 0,-21 0 0,21 0 16,1 0-16,-1-21 0,0 0 15,22 0-15,-22 0 0,1-1 16,-1 1-16,0 0 0,-21 0 0,22-21 15,-22 20-15,0 1 0,0 0 16,-21 0-16,-21 21 16,0 21-1,0 0-15,0 0 0,-1 1 0,1-1 16,21 0-16,-21 0 0,0 0 16,21 0-16,0 1 0,0-1 15,21-21-15,0 0 0,0 0 16,1 0-16,20 0 0,0 0 15,1 0-15,20 0 0,-21 0 0,22 0 16,-22 0-16,1-21 0,-1-1 16,0 1-16,-21 0 0,22 0 0,-22 0 15,0-22-15,0 22 0,0 0 16,-21-21-16,0 21 0,0-1 16,0 1-16,0 42 31,-21 1-31,0-1 0,0 0 0,21 0 15,0 21-15,-21-20 0,0 20 0,-1 0 16,22 1-16,-21-22 0,21 21 16,-21 0-16,21 1 0,0 20 0,0-20 15,0-1-15,0 21 0,0 1 16,0-1-16,0 1 0,0-1 0,0 1 16,0-1-16,0 1 0,0-1 0,0 1 15,0-22-15,0 1 0,0 20 16,0-21-16,0-20 0,-21 20 15,21-21-15,-21 21 0,0-20 0,-1-22 16,1 0-16,-21 0 0,21 0 0,0 0 16,-1 0-16,-20-22 0,21 1 15,0 0-15,0-21 0,-1 21 0,22-22 16,-21 1-16,21 0 0,0-1 16,21-20-16,1-1 0,-1 1 0,21-22 15,0 22-15,1-22 0,20 0 0,1 1 16,-22 20-16,22-21 0,-1 1 15,22-1-15,-22 0 0,1 22 0,-1-22 16,1 22-16,-1 20 0,-20-20 16,-1 21-16,0-1 0,-21 22 15,1 0-15,-22 0 0,0 0 0,-22 21 16,-20 0-16,0 0 16,21 0-16,-22 21 0,1-21 0,0 21 15,20 0-15,1 0 0,0-21 16,21 21-16,0 1 0,0-1 0,0 21 15,21-21-15,22 0 0,-22 1 0,0 20 16,21-21-16,-21 0 0,22 0 16,-22 22-16,-21-22 0,0 0 15,0 0-15,0 0 0,0 1 16,-21-22-16,0 0 0,-1 21 16,-20-21-16,21 0 0,-21 0 0,20 0 15,1 0-15,-21 0 0,21 0 16,0 0-16,21-21 15,21-1 1,0 1-16,21 0 0,-21 21 16,22-21-16</inkml:trace>
  <inkml:trace contextRef="#ctx0" brushRef="#br0" timeOffset="29091.81">21357 5207 0,'0'0'0,"-21"0"0,0 0 16,0 0-16,-1 0 15,1 21-15,-21 0 0,21 1 0,0-1 16,-1 21-16,1-21 0,0 22 0,0-22 16,0 21-16,0 0 0,-1 1 15,22-1-15,-21 0 0,21-20 0,0 20 16,0 0-16,0 1 0,0-22 15,0 0-15,0 0 0,21 21 16,1-20-16,-1-22 0,0 21 0,0 0 16,0-21-16,0 0 0,1 0 15,20 0-15,-21 0 0,21 0 0,-20 0 16,20-21-16</inkml:trace>
  <inkml:trace contextRef="#ctx0" brushRef="#br0" timeOffset="29399.63">21950 5165 0,'0'0'0,"21"-21"0,0-1 16,0 22-16,0 0 0,1 0 16,-1 0-16,0 22 0,0-22 0,0 21 15,0 21-15,1-21 0,-1 22 16,0-22-16,0 21 0,-21 0 0,0 1 15,0-1-15,0 0 0,-21 1 16,0-1-16,0 22 0,-22-43 0,22 21 16,-21 0-16,21-20 0,-22 20 0,1-21 15,21-21-15,-22 21 0,22 0 16,0-21-16,0 0 0,0 0 16,0 22-16,-1-22 15,44-22 1,-1 22-16,-21-21 0,21 21 15</inkml:trace>
  <inkml:trace contextRef="#ctx0" brushRef="#br0" timeOffset="29973.2">23241 5398 0,'0'0'0,"0"-22"0,-21 22 15,0 0 1,-1 0-16,22-21 15,22 42 48</inkml:trace>
  <inkml:trace contextRef="#ctx0" brushRef="#br0" timeOffset="30184.43">23262 5779 0,'0'0'0,"-42"105"31,21-83-31,21-1 0,-22 0 0,1 21 16,0-21-16,0 1 0,0-1 0,0 0 15,-22 0-15,22 0 0,-21 0 16,-1-21-16,22 22 0,-21-1 0,21-21 16</inkml:trace>
  <inkml:trace contextRef="#ctx0" brushRef="#br0" timeOffset="37835.94">931 11515 0,'0'0'0,"-21"21"15,0-21 1,21 21 0,21-21 15,0 0-31,0-21 0,1 0 15,20 21-15,-21-21 0,21-1 16,1 1-16,-1-21 0,0 21 0,1 0 16,-22-1-16,21-20 0,-21 21 15,1 0-15,-1 0 0,-21-1 0,0 1 16,0 0-16,-21 0 0,-1 0 16,1 21-16,-21 0 0,0 0 15,-1 0-15,1 21 0,0 0 0,-1 0 16,1 22-16,0-22 0,-1 21 15,1 22-15,21-22 0,-22 0 16,22 1-16,0-1 0,0 0 16,0 1-16,21-22 0,0 21 0,0-21 15,0 0-15,21 1 0,0-22 16,0 21-16,22-21 0,-22 0 0,21 0 16,0 0-16,-20 0 0,20 0 15,0 0-15,1 0 0,-1-21 0,-21 21 16,0-22-16,0 22 0,-21-21 15,-21 21 1,-21 0-16,0 21 16,20 1-16,-41-22 0,21 21 15,-1 0-15,1 21 0,0-21 16,-1 22-16,1-22 0,0 21 16,20 1-16,-20-22 0,21 21 0,0 0 15,21-20-15,0-1 0,0 0 16,0 0-16,0 0 0,21 0 0,21-21 15,-21 0-15,1 22 0,20-22 16,0 0-16,-21 0 0,22 0 0,-1 0 16,0-22-16,1 22 0,-1-21 15,22 0-15,-22 0 0,21 0 0</inkml:trace>
  <inkml:trace contextRef="#ctx0" brushRef="#br0" timeOffset="38511.56">1820 11769 0,'43'-21'0,"-86"42"0,86-64 15,-43 22-15,0 0 0,0 0 0,0 0 16,-22 21-16,1 0 16,0 0-16,-21 0 0,21 0 0,-22 21 15,22 0-15,-21 0 0,-1 0 16,22 1-16,-21-1 0,21 0 0,-22 21 16,22-21-16,0 22 0,0-22 15,21 0-15,0 0 0,0 0 0,0 1 16,0-1-16,0 0 0,21-21 15,21 0-15,-20 0 0,-1 0 16,21 0-16,0-21 0,1 0 16,-1-1-16,0 1 0,-20 0 0,20 0 15,0 0-15,-21 0 0,1-1 16,-1 1-16,0 0 0,0 0 0,0 0 16,-21 0-16,21 21 0,-21-22 15,0 44 16,0-1-31,0 0 16,0 0-16,-21 21 0,21 1 16,-21 20-16,21-20 0,0 20 15,0 1-15,0-1 0,-21 22 0,21-22 16,0 22-16,0 21 0,-21-22 16,21 22-16,0 0 0,0 0 0,0 21 15,0-21-15,0 21 0,0-21 16,0-1-16,0 22 0,0-21 0,0 0 15,0 0-15,0 0 0,0-22 16,0 22-16,0-21 0,0 0 0,0-1 16,0 1-16,0-22 0,0 1 15,-21-22-15,21 1 0,-22-22 0,1 0 16,0 0-16,0-21 0,-21 0 16,20 0-16,-20 0 0,0-42 15,-1 21-15,1-22 0,-21-20 0,-1-1 16,1-20-16,-1-1 0,1 0 15,20-21-15,-20 1 0,20-1 0,1 0 16,21-21-16,0 21 0,0 0 16,21 0-16,0 1 0,0-1 0,0 21 15,21 0-15,0 1 0,21-1 16,1 22-16,-1-1 0,21 1 16,1-1-16,-22 22 0,22-22 0,-1 22 15,-20-22-15,20 22 0,-21 0 16</inkml:trace>
  <inkml:trace contextRef="#ctx0" brushRef="#br0" timeOffset="38815.86">2561 11790 0,'0'0'0,"-21"21"0,0 0 16,0 0-16,-1-21 0,22 22 0,0-1 15,-21-21-15,42 0 32,1-21-32,-1 21 0,0-22 0,-21 1 15,21 0-15,0 0 16,-21 0-16,0 0 16,-21 21-1,0 0-15,0 0 0,21 21 16,-21 0-16,-1-21 0,1 21 15,21 0-15,0 0 0,-21 1 0,0-1 16,21 0-16,-21 0 0,21 0 16,0 0-16,0 1 0</inkml:trace>
  <inkml:trace contextRef="#ctx0" brushRef="#br0" timeOffset="39024.83">2498 12213 0,'0'-21'47,"-22"21"-16,1 0-31,0 0 16,0 21-16,21 0 15,0 1 1,21-22-16,0 0 15</inkml:trace>
  <inkml:trace contextRef="#ctx0" brushRef="#br0" timeOffset="39507.97">5292 11536 0,'0'0'0,"0"-42"0,0 20 0,0 1 0,0-63 31,0 62-31,0 44 16,0 20-16,0-21 15,0 43-15,0-22 0,0 21 0,0 1 16,0-1-16,0 1 0,-22 21 0,1-1 16,0 1-16,0 21 0,0-22 15,0 1-15,-1 21 0,1 0 16,-21 0-16,21-1 0,0 1 0,-1 0 15,1-21-15,0 21 0,0-22 16,21 1-16,-21-22 0,21 1 0,0-1 16,0-20-16,0-1 0,0-21 15,0 0-15,0 1 0,0-44 16,0-20-16,0 21 16,0-21-16,0-1 0,0 1 15,0-22-15,0 1 0,0-1 16</inkml:trace>
  <inkml:trace contextRef="#ctx0" brushRef="#br0" timeOffset="39779.8">4868 12319 0,'-21'-275'15,"21"190"-15,0 22 0,0-22 0,0 22 16,0 20-16,0-20 0,21 20 0,0 1 16,1 21-16,-1-21 0,0 20 0,21 22 15,1-21-15,-22 21 0,21 0 16,0 0-16,1 21 0,-1 1 0,0-1 15,-20 21-15,20-21 0,-42 22 16,0-1-16,0 0 0,0 1 0,0-1 16,-21 0-16,-22 1 0,22-1 0,-21-21 15,21 21-15,-22-20 0,22 20 16,-21-21-16,21 0 0,0-21 16,-1 0-16,22-21 15,22 0 1,-1 0-16,0-22 0,0 22 0,21-21 15,-20 0-15</inkml:trace>
  <inkml:trace contextRef="#ctx0" brushRef="#br0" timeOffset="40179.57">5736 11430 0,'-42'127'15,"21"-106"1,21 22-16,-22-22 0,1 21 0,0-21 15,0 22-15,0-1 0,21-21 0,-21 0 16,21 22-16,0-22 0,0 0 16,0 0-16,21 0 0,0-21 15,21 0-15,-21 0 0,1 0 16,20-21-16,-21 21 0,21-21 0,1 0 16,-1 0-16,-21-1 0,22 1 0,-22-21 15,0 21-15,21 0 0,-21-22 16,1 22-16,-22-21 0,0 21 15,21-1-15,-21 1 0,0 0 0,0 0 16,-21 21 0,-1 21-16,1 0 0,21 0 15,-21 1-15,0-1 0,0 21 0,0-21 16,21 0-16,0 22 0,-22-22 16,22 0-16,0 0 0,0 0 0,0 1 15,0-1-15,22 0 0,-1-21 16,0 0-16,0 0 0,21 0 15,-20 0-15,-1-21 0,21 0 0,-21-1 16,0 22-16,22-42 0,-1 21 0</inkml:trace>
  <inkml:trace contextRef="#ctx0" brushRef="#br0" timeOffset="40628.12">6562 11282 0,'0'-42'0,"0"84"0,0-127 15,0 64-15,0 0 0,-22 21 16,1 0-16,0 0 0,0 21 15,0 21-15,0-20 0,-1 20 0,1 0 16,21 1-16,-21-1 0,21 21 0,-21-20 16,21-1-16,-21 0 0,21 1 15,0-22-15,0 21 0,0-21 0,0 1 16,0 20-16,0-21 0,0 0 16,0 0-1,0-42 1,0 0-1,21 0-15,-21 0 0,21 0 16,0-1-16,-21 1 0,21-21 0,1 21 16,-1-22-16,21 22 0,-21-21 0,22 21 15,-1 0-15,0-1 0,1 1 16,-1 21-16,0 0 0,1 0 0,-22 21 16,21-21-16,0 22 0,-20 20 15,-1-21-15,0 0 0,-21 0 16,0 22-16,0-22 0,0 0 0,-21 0 0,0 22 15,-22-22-15,22 0 0,-21 0 16,-1-21-16,1 21 0,0 0 16,-1-21-16,1 0 0,21 22 0,-21-22 15,20 0-15,1 0 0,0 0 16,0 0-16,21-22 0,0 1 16,21 0-16,0 0 0,0 0 15,1 0-15,20-22 0</inkml:trace>
  <inkml:trace contextRef="#ctx0" brushRef="#br0" timeOffset="41440.75">7345 11028 0,'0'0'0,"-21"127"31,-1-85-31,1 1 0,0-1 16,0 21-16,0-20 0,21-1 0,-21 0 15,-1 22-15,22-22 0,0-21 0,0 22 16,0-1-16,0-21 0,0 0 16,0 1-16,0-1 0,0 0 0,22-21 15,-1 0-15,0 0 0,21 0 16,-21 0-16,1 0 0,20-21 16,-21 0-16,21-1 0,-20 1 0,20 0 15,-21 0-15,0 0 0,0-22 16,1 22-16,-1 0 0,0-21 15,0 21-15,-21-1 0,-21 22 32,0 22-32,21-1 15,-21 21-15,21-21 0,-22 0 0,22 1 16,-21-1-16,21 21 0,0-21 16,0 0-16,0 1 0,0-1 15,21-21-15,1 0 0,-1 0 0,21 0 16,-21 0-16,0 0 0,22 0 15,-22-21-15,21 21 0,1-22 16,-22 1-16,21 0 0,-21 0 0,22-21 16,-22 20-16,0-20 0,21 0 0,-21 21 15,22-22-15,-22 1 0,0 0 16,0 20-16,0 1 0,1 0 0,-1 21 16,-21 21-1,0 0 1,0 1-16,0-1 0,0 0 15,-21-21-15,21 21 16,21-21 15,-21-21-31,0 0 0,21 0 16,-21-1 0,21 22-16,-21-21 0,0 0 0,0 0 15,0 0-15,0 0 0,0-1 0,-21 22 31,0 0-31,0 22 0,-1 20 16,1-21-16,0 21 0,0 1 0,0-1 16,-22 0-16,22-20 0,0 20 15,0 0-15,0 1 0,0-22 0,21 0 16,0 21-16,0-21 0,21 1 16,0-22-16,0 0 15,0 0-15,22 0 0,-1 0 0,0 0 0,-21 0 16,22 0-16,-1-22 0,0 1 15,1 21-15,-1-21 0,0 0 16,1 0-16,-22 0 0,0-22 0,0 22 16,-21 0-16,0 0 0</inkml:trace>
  <inkml:trace contextRef="#ctx0" brushRef="#br0" timeOffset="41623.64">7726 11049 0,'0'0'0,"-21"0"0,-1 0 0,1 0 16,0 0-16,21 21 15,0 0 1,21-21 0,0 0-16,1 0 0,20 0 0,-21 0 15,21 0-15</inkml:trace>
  <inkml:trace contextRef="#ctx0" brushRef="#br0" timeOffset="42123.78">10456 11409 0,'0'0'0,"0"-21"0,0 0 0,0-1 16,0 1-16,0 0 0,0-21 0,0 21 16,0-1-16,0 1 0,0-21 0,21 21 15,-21 0 1,22 21-16,-1 0 0,0 0 0,0 0 15,0 0-15,0 21 0,1 0 0,-1 0 16,0 21-16,-21 1 0,0-1 16,21 0-16,-21 22 0,0-22 0,0 1 15,0-1-15,0 0 0,0 1 0,-21-22 16,21 0-16,0 0 0,-21 0 16,21 0-16,0 1 0,-21-22 0,21-22 31,0 1-31,21 0 15,0 21-15,0-21 0,-21-21 16,21 20-16,0 1 0,1-21 0,-1 21 16,0-22-16,0 1 0,21 0 15,-20-1-15,-1 22 0,21-21 0,-21 21 16,0 0-16,22-1 0,-22 1 0,0 0 16,0 21-16,-21 21 15</inkml:trace>
  <inkml:trace contextRef="#ctx0" brushRef="#br0" timeOffset="42523.55">11134 11345 0,'0'0'0,"21"22"16,0-22-1,-21 21-15,0 0 16,0 0-16,0 0 0,0 0 16,0 1-16,-21-1 0,21 0 0,-21 0 15,21 0-15,0 0 0,0 1 16,0-1-16,0 0 0,0 0 0,0 0 15,21 0-15,0-21 16,0 0-16,0 0 0,22 0 16,-22 0-16,0 0 0,0 0 0,21-21 15,-20 21-15,-1-21 0,21 0 0,-21 0 16,0 0-16,1-1 16,-1 1-16,0-21 0,0 21 0,0-22 15,-21 1-15,0 0 0,0-1 0,0 1 16,0 0-16,-21 21 0,0-22 15,0 22-15,-22 0 0,22 0 0,-21 21 16,0 0-16,-22 0 0,22 21 0,-1 0 16,1 21-16,0-20 0,-1 20 15,1-21-15,21 21 0,0 1 0,0-22 16,21 21-16,0-21 0,0 22 0,21-22 16,21 0-16,-21-21 0,22 21 15,-1 0-15,0-21 0,22 0 0,-22 0 16,0 0-16,1 0 0,20-21 15</inkml:trace>
  <inkml:trace contextRef="#ctx0" brushRef="#br0" timeOffset="42724.43">12107 11282 0,'0'0'16,"21"-21"-16,1 0 0,-1-1 0,-21 44 31,-21-1-31,-1 0 0,1 0 0,-21 21 16,21-20-16,0-1 0,-22 21 15,22-21-15,0 0 0,0 1 0,0-1 16,21 0-16,0 0 0,0 0 0,0 0 31,21-21-31,0 0 0,0 0 16,0-21-16,0 0 0,1 21 0</inkml:trace>
  <inkml:trace contextRef="#ctx0" brushRef="#br0" timeOffset="42956.3">12213 10986 0,'0'0'0,"0"-22"0,0 1 16,-21 0-16,0 21 0,0 0 15,-1 0-15,1 0 0,0 0 16,0 0-16,0 0 0,21 21 0,0 0 31,0 1-15,21-22-1,0 0-15,0 0 16,0 0 0,1 0-16,-1 0 15,0 0-15</inkml:trace>
  <inkml:trace contextRef="#ctx0" brushRef="#br0" timeOffset="43508.24">12912 11303 0,'0'-21'15,"0"-43"1,-22 43-16,1 0 16,0 0-16,0 0 0,0 21 15,-22-21-15,22 21 0,-21 0 0,21 0 16,-22 0-16,22 0 0,-21 21 0,21 0 15,-22 0-15,22 21 0,0-20 16,-21 20-16,21 0 0,-1 1 0,-20-1 16,21 0-16,21-21 0,0 22 0,0-1 15,0-21-15,0 0 0,0 1 16,0-1-16,21 0 0,21-21 16,-20 0-16,20 0 0,0 0 0,1 0 15,-1 0-15,0 0 0,1 0 0,-1-21 16,0 0-16,22-1 0,-22 1 15,0-21-15,22 21 0,-22-22 0,1 1 16,-1-21-16,-21 20 0,21-20 0,-20-1 16,20 1-16,-21 20 0,0-20 15,0-1-15,-21 1 0,22-1 0,-22 1 16,0-1-16,0 22 0,0 0 0,0-1 16,0 22-16,-22 0 15,1 21-15,0 21 0,-21 0 16,21 22-16,-1-1 0,1 0 0,0 1 15,0-1-15,0 0 0,0 1 16,-1 20-16,22-20 0,0 20 0,-21 1 16,21-22-16,0 21 0,-21-20 0,21 20 15,0-20-15,0-1 0,0 0 16,0-21-16,0 22 0,21-22 0,0 0 16,1 0-16,20 0 0,0 1 0,1-22 15,20 0-15,1 0 0</inkml:trace>
  <inkml:trace contextRef="#ctx0" brushRef="#br0" timeOffset="44152.1">15367 11367 0,'0'-43'16,"0"22"-1,0 0-15,0 0 16,0-22-16,0 22 0,0 0 0,0-21 16,0 21-16,0-22 0,0 22 15,0-21-15,0 21 0,0-1 0,-21 22 16,0-21-16,-1 21 0,1 0 0,-21 0 15,0 21-15,-1-21 0,1 43 16,0-22-16,-1 21 0,1 1 0,0-1 16,-1 0-16,22 22 0,-21-22 0,21 0 15,-1 1-15,1-1 0,21 0 16,-21 1-16,21-22 0,0 21 0,0-21 16,21-21-16,0 22 0,22-1 0,-22-21 15,21 0-15,1 0 16,-1 0-16,0 0 0,1-21 0,20-1 15,-21 1-15,22 0 0,-22-21 0,1 21 16,20-22-16,-21 1 0,1-22 16,-22 22-16,21-21 0,1-1 0,-22 1 15,0-1-15,0 1 0,0-1 0,0 1 16,1-22-16,-1 21 0,-21 22 16,0-21-16,0 20 0,0 22 0,0 0 15,0 0-15,0 42 16,-21 0-16,-1 0 0,1 22 0,0-1 15,0 21-15,0-20 0,0 20 16,-1 1-16,22-1 0,-21-20 16,21 20-16,-21 1 0,21-1 0,0-21 15,0 1-15,0 20 0,0-42 0,0 22 16,21-1-16,0-21 0,-21 0 16,22 1-16,-1-1 0,21-21 0,-21 0 15,0 0-15,22 0 0,-22 0 0,0 0 16,21 0-16,1-21 0,-22-1 15</inkml:trace>
  <inkml:trace contextRef="#ctx0" brushRef="#br0" timeOffset="45391.39">16002 11345 0,'0'0'16,"21"-21"-16,-21 0 0,0 0 15,0 0-15,0 0 0,0-1 16,0 1-16,0 0 0,0 0 16,21 0-16,-21 0 15,0-1-15,0 1 0,0 0 16,-21 21-1,0 0 1,0 0-16,0 21 0,-1 0 0,1 22 16,0-22-16,-21 21 0,21-21 0,-1 22 15,1-1-15,0-21 0,21 22 16,0-22-16,0 21 0,0-21 16,0 0-16,0 1 0,0-1 0,21-21 15,0 21-15,1-21 16,-1 0-16,21 0 0,0 0 0,-20-21 15,41 21-15,-21-21 0,1-1 0,-1 1 16,22 0-16,-22 0 0,0-21 16,1 20-16,-1-20 0,-21 0 0,21-1 15,-20 22-15,-1-21 0,0 21 16,0-22-16,-21 22 0,-21 42 31,0 1-31,0-1 16,-1 0-16,22 21 0,-21-21 0,0 1 15,0 20-15,21-21 0,-21 21 16,21-20-16,0-1 0,0 0 16,0 0-16,0 0 0,0 0 0,0 1 15,21-22 17,0-22-32,-21 1 0,21 0 15,0-21-15,1 21 0,-1-1 16,-21 1-16,21-21 0,0 21 15,0-22-15,0 22 0,1 0 0,-22 0 16,21 0-16,-21 0 0,21 21 16,0 0-16,-21 21 15,0 0-15,0 0 0,0 21 16,0-20-16,0-1 0,0 21 16,0-21-16,0 0 0,0 22 15,0-22-15,21 0 0,0 0 0,1 0 16,-1 1-16,0-22 0,0 0 15,0 0-15,0 0 0,1 0 16,-1 0-16,0 0 0,21 0 0,-21-22 16,1 1-16,20 21 0,-21-21 0,0 0 15,0 0-15,1-22 0,-1 22 16,0 0-16,0-21 0,0 21 16,-21-1-16,0 1 0,21 0 0,-21 0 15,0 42 1,0 0-1,0 0-15,-21 1 16,21-1-16,0 0 0,0 0 0,-21 0 16,21 0-16,0 1 0,0-1 0,0 0 15,0 0-15,21 0 16,0-21-16,1 0 0,-1 21 0,0-21 16,21 0-16,-21 0 0,22 0 0,-1 0 15,-21 0-15,22 0 0,-1 0 16,0-21-16,-21 0 0,22 21 15,-22-21-15,21 0 0,-21 0 0,1-1 16,-1-20-16,0 21 0,-21 0 16,21 0-16,-21-1 0,21 1 0,-21 0 15,-21 42 1,0 0 0,0-21-16,21 22 0,-21-1 0,-1 0 15,22 0-15,-21 0 0,21 0 0,0 1 16,0-1-16,0 0 0,0 0 15,0 0-15,21-21 16,1 0-16,-1 0 0,0 0 0,0 0 16,0 0-16,0 0 15,22 0-15,-22 0 0,0-21 0,0 21 16,0-21-16,22 0 0,-22 0 0,0-22 16,0 22-16,-21-21 0,21-1 15,-21 1-15,0 0 0,0 21 0,0-22 16,0 1-16,0 21 0,-21 0 0,0-1 15,0 22-15,0 0 0,-22 0 16,22 0-16,-21 22 0,21-1 0,-22 0 16,22 0-16,-21 0 0,21 22 15,0-22-15,-1 21 0,22-21 0,0 22 16,0-22-16,0 0 0,0 21 0,0-21 16,0 1-16,22-22 0,-1 21 15,0-21-15,0 0 0,21 0 16,-20 0-16,-1 0 0</inkml:trace>
  <inkml:trace contextRef="#ctx0" brushRef="#br0" timeOffset="45640.25">18711 10880 0,'0'-21'0,"0"42"0,-21-42 15,0 42 1,0 0-16,0 0 0,-1 0 0,-20 22 15,21-22-15,0 21 0,0-21 16,-22 22-16,43-1 0,-21-21 16,21 21-16,-21-20 0,21 20 0,0-21 15,0 0-15,0 22 0,0-22 16,21-21-16,0 21 0,0 0 0,22-21 16,-22 0-16,0 0 0,21 0 0,-20 0 15,20 0-15,0 0 0,-21 0 16,22-21-16</inkml:trace>
  <inkml:trace contextRef="#ctx0" brushRef="#br0" timeOffset="45872.12">19071 10859 0,'21'-43'0,"-42"86"0,42-107 0,0 64 0,1-21 16,-1 21-16,0 0 0,0 0 15,0 0-15,0 0 0,1 21 16,20 0-16,-21 0 0,0 1 0,0 20 15,1-21-15,-1 21 0,-21 1 0,0-22 16,0 21-16,0 1 0,0-1 16,0 0-16,-21-21 0,-22 22 0,22-22 15,0 21-15,-21-21 0,-1 1 0,22-1 16,-21-21-16,21 21 0,-22-21 16,22 0-16,0 0 0</inkml:trace>
  <inkml:trace contextRef="#ctx0" brushRef="#br0" timeOffset="46460.16">21442 10626 0,'0'0'0,"-21"0"0,-1-21 0,-20 21 0,21 0 16,-21 0-16,20 0 0,-20 0 16,0 0-16,-1 0 0,1 0 0,0 0 15,21 0-15,-22 0 0,1 0 16,0 0-16,-1 21 0,1 0 0,21-21 16,0 21-16,-1-21 0,22 21 15,0 0-15,0 1 0,0-1 16,22 0-16,20 0 0,-21 0 0,21 0 15,-20 1-15,20-1 0,-21 0 16,21 0-16,-20 0 0,-1 0 0,-21 1 16,0-1-16,0 0 0,0 0 15,0 0-15,0 0 16,0 1-16,-21-22 0,-1 21 0,-20 0 16,21 0-16,-21-21 0,-1 21 0,22-21 15,-21 0-15,-1 21 0,22-21 16,0 0-16,0 0 0,42 0 31,0 0-31,0 0 0,1 0 16,-1 22-16,21-1 0,-21 0 0,0 0 15,1 0-15,-1 0 0,0 22 16,-21-22-16,0 21 0,0 1 0,0-1 16,0 0-16,0 1 0,-21-22 0,0 21 15,-1-21-15,-20 22 16,21-22-16,-21 0 0,20 21 0,1-21 15,-21 1-15,21-1 0,21 0 0,0 0 16,0 0-16,0 0 0,0 1 16,21-1-16,0-21 0,0 0 15,0 0-15,1 0 0,-1 0 0</inkml:trace>
  <inkml:trace contextRef="#ctx0" brushRef="#br0" timeOffset="53884.07">6583 13377 0,'21'-21'0,"0"21"0,-21-21 16,21 21-16,-21-21 0,21 0 15,-21 0-15,22 21 0,-22-22 0,0 1 16,21 21-16,-21-21 0,0 0 15,0 0-15,0 0 16,-21 21 0,-1 21-16,1 0 15,0 0-15,0 21 0,0 1 0,0-1 16,-1 0-16,1 22 0,0-1 16,0 1-16,0-1 0,0 1 0,-1 21 15,1-22-15,0 1 0,0-1 16,21-21-16,0 22 0,0-22 0,0 1 15,0-22-15,0 21 0,21-21 0,21 0 16,-20-21-16,20 0 0,0 0 16,22 0-16,-22 0 0,22-21 0,-1 0 15,-21 0-15,22 0 16,-1 0-16,-20-22 0,20 1 0,-20 0 16,-1-1-16,0-20 0,1-1 0,-1 1 15,-21-1-15,0 1 0,0-1 16,1 1-16,-22-1 0,21 1 0,-21-1 15,0 22-15,0 0 0,0-1 0,0 22 16,0 0-16,0 0 0,0 0 16,0-1-16,-21 22 0,-1 0 15,22 22-15,0-1 16,0 0-16,0 0 0,0 0 0,0 0 16,0 1-16,0-1 0,0 0 0,0 0 15,0 0-15,0 0 16</inkml:trace>
  <inkml:trace contextRef="#ctx0" brushRef="#br0" timeOffset="54287.84">7832 13716 0,'0'0'0,"84"-21"31,-84 0-31,21 0 0,1-1 16,-22 1-16,0 0 15,-22 21-15,1 0 16,0 0-16,0 0 0,-21 0 16,20 0-16,-20 0 0,0 21 15,21 0-15,-22 1 0,1-1 0,21 0 16,0 0-16,-1 0 0,22 0 0,0 1 16,0-1-16,0 0 0,22 0 15,20 0-15,-21 0 0,21-21 0,1 22 16,-22-1-16,21-21 0,1 21 15,-1-21-15,-21 21 0,0 0 0,0-21 16,1 21-16,-22 1 0,0-1 16,-22 0-1,1 0-15,-21-21 0,21 21 0,-22-21 0,1 0 16,21 0-16,-21 0 0,20 0 16,-20 0-16,21 0 0,0 0 15,0 0-15,-1-21 0,22 0 16,0 0-16,22 0 15,-1-1-15,0 1 0,0 21 0</inkml:trace>
  <inkml:trace contextRef="#ctx0" brushRef="#br0" timeOffset="54871.5">8086 13864 0,'0'0'0,"21"0"0,0 0 0,0 0 15,-21-21-15,21 0 16,-21 0-16,21 21 15,-21-21-15,22 21 0,-22-22 16,0 1-16,0 0 0,0 0 16,0 0-16,-22 21 15,1 0 1,0 0-16,0 0 0,0 21 16,0 0-16,21 21 0,-22-20 15,22-1-15,-21 0 0,21 21 0,-21-21 16,21 1-16,0-1 0,0 0 0,0 0 15,0 0-15,21 0 16,0-21-16,1 0 16,-1 0-16,0 0 0,0 0 0,0-21 15,0 21-15,1-21 0,-1 0 16,0 21-16,0-21 0,0 0 0,0-1 16,1 1-16,-1 0 0,0-21 15,-21 21-15,21-1 0,0 1 0,0 0 16,1 0-16,-1 0 0,0 0 0,0-1 15,0 22-15,0 0 0,1 0 16,-1 22-16,0-1 0,0-21 16,0 42-16,0-21 0,-21 0 15,0 22-15,0-22 0,0 21 16,0-21-16,0 22 0,0-22 0,-21 0 16,21 0-16,-21 0 0,0 1 0,0-1 15,0-21 1,-1 0-16,22-21 15,0-1 1,0 1-16,0 0 0,0 0 0,0-21 16,22 20-16,-1 1 0,0-21 0,-21 21 15,21 0-15,0-22 0,0 22 16,1 0-16,20 0 0,-21 0 0,0-1 16,22 1-16,-22 0 0,0 21 15</inkml:trace>
  <inkml:trace contextRef="#ctx0" brushRef="#br0" timeOffset="56420.88">9207 13547 0,'0'42'15,"-21"-21"-15,0 0 0,21 1 16,-21 20-16,0-21 0,21 0 16,0 22-16,-21-22 0,21 21 0,-22-21 15,22 0-15,0 1 0,0-1 0,0 0 16,0 0-16,0 0 0,0 0 15,22-21 17,-22-21-32,0 0 0,21 0 15,-21 0-15,0 0 0,0-1 0,21-20 16,0 21-16,0-21 0,-21-1 16,21 1-16,1 0 0,-1 20 0,0-20 15,0 21-15,0 0 0,-21 0 0,21-1 16,1 22-16,-1 0 15,-21 22-15,0-1 0,0 0 0,0 21 16,0-21-16,0 22 0,0-1 0,0 0 16,0 1-16,0-22 0,0 21 15,0 1-15,0-22 0,21 0 16,0 0-16,0 0 0,0-21 0,1 0 16,20 0-16,0 0 0,22 0 15,-22 0-15,22 0 0,-1 0 0,1-21 16,-1 0-16,1 0 0,-1-22 15,1 22-15,-22 0 0,0-21 0,1 21 16,-1-22-16,-21 22 0,0-21 0,0-1 16,-21 22-16,0 0 0,0 0 15,0 0-15,-42 21 16,21 0-16,0 0 0,-22 0 0,1 21 16,0 0-16,-1 0 0,1 22 15,0-22-15,-1 21 0,1-21 16,0 22-16,21-22 0,-1 21 0,1-21 15,21 0-15,0 1 0,0-1 16,0 0-16,0 0 0,21-21 0,1 21 16,20-21-16,-21 0 0,21 0 15,1 0-15,-1 0 0,0 0 0,1-21 16,-1 21-16,0-21 0,-20 0 0,20 0 16,-21-1-16,0 1 0,0 0 15,1-21-15,-1 21 0,0-22 0,-21 22 16,0-21-16,0 21 0,0-1 0,0 1 15,0 0-15,-21 21 16,0 0 0,21 21-16,-22 0 0,1 1 0,21-1 15,-21 0-15,21 0 0,0 0 16,-21 85 0,21-85-16,0 0 0,21 1 15,0-22-15,0 21 16,1-21-16,-1 0 0,21 0 0,-21 0 15,0 0-15,22 0 0,-1-21 16,-21 21-16,22-22 0,-1 1 0,-21 0 16,21 0-16,-20 0 0,20 0 0,-21-22 15,0 22-15,-21 0 16,21 0-16,-21 0 0,0 42 31,-21 0-31,0 0 0,0 0 16,0 0-16,0 1 0,-1-1 0,1 0 15,21 0-15,-21 0 0,0 0 0,21 1 16,0-1-16,21-21 31,0 0-15,0-21-16,1 21 0,-1-22 0,0 1 16,21 0-16,-21 0 0,22 0 15,-22 0-15,21-22 0,-21 22 16,1 0-16,20-21 0,-21 20 0,0 1 15,-21 0-15,21 21 0,-21 21 32,0 0-32,0 1 0,0-1 0,-21 21 15,21-21-15,-21 0 0,21 1 0,-21 41 16,21-42 0,0 0-16,21-21 15,0 0 1,22 0-16,-22-21 0,0 21 15,0-21-15,0 0 0,22 0 0,-22 0 16,0-1-16,21 1 0,-21-21 16,1 21-16,-1 0 0,0-22 15,-21 22-15,21 0 0,-21 42 32,0 0-32,-21 0 15,21 1-15,0-1 0,-21 0 0,21 0 16,-21 0-16,21 0 0,0 1 15,0-1-15,0 0 0,0 0 0,21-21 16,0 21-16,0-21 0,0 0 16,0 0-16,1 0 0,-1 0 15,21 0-15,-21-21 0,22 0 0,-1 21 16,0-21-16,1 0 0,-1-1 16,0 1-16,1 0 0,-22 0 15,0 0-15,0-22 0,0 22 0,-21 0 16,0 0-16,0 0 0,0 0 0,-21 21 15,0 0-15,-21 0 16,20 21-16,-20 0 0,21 0 0,0 0 16,-22 0-16,22 1 0,0-1 0,0 0 15,0 21-15,21-21 0,0 1 16,0-1-16,0 0 0,0 0 16,21-21-16,0 0 15,0 0-15,22 0 0,-22 0 16,21 0-16,0 0 0,-20 0 0,20-21 15,0 0-15,1 0 0,-1 21 16,21-22-16</inkml:trace>
  <inkml:trace contextRef="#ctx0" brushRef="#br0" timeOffset="56663.74">12552 13250 0,'0'0'0,"21"-63"0,0 21 16,-21-1-16,0 1 0,0 0 0,0 20 15,0-20-15,-42 42 16,42 21-16,-43 0 15,22 1-15,0 20 0,0 0 0,0-21 16,0 22-16,-1-1 16,1 0-16,21 22 0,-21-22 0,0 1 15,21-1-15,-21 0 0,21 1 0,0-1 16,0 0-16,0-21 0,0 22 16,0-22-16,0 0 0,21 0 0,0 0 15,0-21-15,0 0 0,1 0 0,-1 0 16,0 0-16,0 0 0,21-21 15,-42 0-15,22 21 0,-22-21 0</inkml:trace>
  <inkml:trace contextRef="#ctx0" brushRef="#br0" timeOffset="57248.4">12340 13441 0,'0'0'0,"-21"0"0,-21 0 16,42-21-1,21 21 1,21 0-16,0-21 0,1 21 15,-1-22-15,22 22 0,-22-21 0,43 0 16,-22 21-16,1-21 0,20 0 16,-20 0-16,-1-1 0,1 1 0,-1 0 15,-20 0-15,-1-21 0,0 20 16,-21 1-16,1-21 0,-22 21 0,0 0 16,0-1-16,0 1 0,-22 0 15,1 21-15,0 0 0,0 0 16,0 0-16,-22 21 0,22 0 0,-21 22 15,21-22-15,0 21 0,-1 1 0,1-1 16,21-21-16,-21 21 0,21 1 16,-21-1-16,21 0 0,-21 1 0,21-1 15,0-21-15,0 22 0,0-1 0,0-21 16,0 21-16,0-20 0,0-1 16,0 0-16,0 0 0,0-42 46,0 0-46,0 0 0,0-1 0,0 1 16,21 0-16,-21-21 0,21 21 0,0-1 16,0-20-16,1 21 0,-1 0 15,21 0-15,0-1 0,1 1 0,-1 21 16,0 0-16,1 0 0,-22 0 16,21 0-16,1 0 0,-22 0 0,21 21 15,-21 1-15,-21 20 0,0-21 0,0 0 16,0 0-16,0 22 0,0-22 15,-21 0-15,-21 0 0,21 22 0,-22-22 16,1 0-16,0 0 0,-1-21 0,-20 21 16,20 0-16,1-21 15,0 0-15,21 0 0,-1 0 0,1 0 16,42-21 0,1 21-16,20-42 0,0 21 15,1 0-15</inkml:trace>
  <inkml:trace contextRef="#ctx0" brushRef="#br0" timeOffset="57495.28">13885 13568 0,'0'0'16,"0"42"0,0-21-16,21-21 15,1 0-15,-1 0 16,0-21-16,0 21 0,-21-21 15,0 0-15,0 0 0,0 0 16,0-1-16,-21 22 16,0 0-16,0 0 0,-1 0 15,1 0-15,-21 0 0,21 0 16,0 22-16,-1-1 16,22 0-16</inkml:trace>
  <inkml:trace contextRef="#ctx0" brushRef="#br0" timeOffset="59179.51">15261 13885 0,'0'0'16,"-21"0"-16,21-21 31,0 0-31,21-21 0,0 21 15,22-1-15,-22-20 0,21 0 16,0-1-16,1 1 0,-1-21 0,0 20 16,22-20-16,-22 20 0,1-20 0,-22 21 15,0-1-15,0 1 0,-21 21 16,0 0-16,0-1 0,-21 22 0,0 0 16,0 0-16,-22 0 0,1 22 15,0-1-15,-1 0 0,1 0 16,21 21-16,-22-20 0,22 20 0,21-21 15,0 21-15,0 1 0,0-1 16,21-21-16,1 22 0,-1-1 0,21 0 16,-21 1-16,0-22 0,22 21 0,-22-21 15,0 0-15,0 1 0,0-1 16,-21 0-16,0 0 0,0 0 16,-21-21-1,0 0-15,0 0 0,0 0 0,-22-21 16,22 21-16,0-21 0,-21 0 0,21 0 15,-1-1-15,1-20 0,0 21 16,0 0-16,21 0 0,-21 21 16,21-22-16,0 44 15,0-1 1,0 0-16,0 0 0,0 0 0,0 22 16,21-22-16,-21 0 0,21 0 0,0 0 15,0-21-15,1 21 0,-1-21 16,21 0-16,0 22 0,-20-22 0,20 0 15,0 0-15,1 0 0,-1 0 16,0-22-16,22 1 0,-22 21 0,22-21 16,-22 0-16,0 0 0,1-22 0,-1 22 15,-21-21-15,21 21 0,-20-22 16,-22 1-16,0 0 0,0-1 16,0 22-16,0-21 0,0 21 0,0 0 15,-22-1-15,1 22 0,0 0 16,0 0-16,0 0 0,-22 0 0,22 22 15,-21 20-15,21-21 0,0 21 16,-22 1-16,22-1 0,21 0 0,-21 1 16,21-22-16,-21 21 0,21 1 0,0-22 15,0 0-15,21 0 0,0 0 16,21 0-16,-20 1 0,20-22 0,21 0 16,-20 0-16,20 0 0,1 0 0,-22 0 15,22-22-15,-1 1 16,-21 0-16,22 0 0,-22 0 0,1 0 15,-1-1-15,-21 1 0,21-21 0,-20 21 16,-1 0-16,0-22 0,-21 22 16,0 0-16,0 42 31,0 0-31,-21-21 0,0 43 0,-1-22 16,22 0-16,-21 0 0,0 0 0,21 0 15,0 1-15,-21-22 0,21 21 16,-21 0-16,42-21 31,0 0-15,0-21-16,0 0 0,1-1 15,-1 1-15,0 21 0,0-21 0,0-21 16,0 21-16,1-1 0,-1 1 16,0 0-16,0 0 0,0 21 0,0 0 15,1 0 1,-22 21-16,0 0 0,0 0 15,0 1-15,0-1 0,0 0 0,0 21 16,0-21-16,21 1 0,-21-1 16,21-21-16,0 21 0,-21 0 0,42-21 15,-20 0-15,-1 0 0,21 0 16,0 0-16,1 0 0,-1 0 16,22 0-16,-22 0 0,0 0 0,22-21 15,-22 21-15,0-21 0,1 0 0,-22-1 16,21 1-16,-21 0 0,1 0 15,-1-21-15,-21 20 0,0-20 0,0 21 16,0-21-16,0 20 0,-21 1 0,-1 0 16,1 0-16,-21 21 0,21 0 15,-22 0-15,1 0 0,21 0 0,-21 0 16,-1 21-16,1 21 0,0-20 16,20-1-16,1 21 0,0-21 15,0 22-15,0-22 0,21 0 0,0 21 16,0-21-16,0 1 0,0-1 15,21 0-15,0-21 0,0 21 0,0-21 16,22 0-16,-22 0 0,21 0 0,1 0 16,-1 0-16,0-21 0,-21 21 15,22-21-15,-1 0 0,0-1 0,-20-20 16,20 21-16,-21-21 0,0-1 0,0 1 16,1 0-16,-1-22 15,-21 22-15,21-1 0,-21-20 0,21-1 0,-21 22 16,0-21-16,0 20 0,0 1 15,0 21-15,0 0 0,0-1 16,0 44-16,-21-1 0,0 0 16,0 0-16,-1 21 0,1 1 15,0-1-15,0 0 0,0 1 0,21-1 16,0 0-16,-21 1 0,21-1 0,0 0 16,0 1-16,0-1 0,0-21 15,21 0-15,-21 22 0,21-22 0,0 0 16,0-21-16,0 21 0,1 0 15,-1-21-15,0 0 0,0 0 16,0-21-16,0 0 0,1 21 0</inkml:trace>
  <inkml:trace contextRef="#ctx0" brushRef="#br0" timeOffset="59439.68">18584 12827 0,'0'0'0,"0"-42"0,21-1 0,-21 22 15,0 0-15,0 0 0,0 42 16,-21 0-16,0 22 16,0-1-16,0 21 0,0-20 0,-1 20 15,1 1-15,-21-22 0,21 22 0,0-1 16,-1-21-16,1 22 0,-21-22 16,42 22-16,-21-22 0,21 0 15,-21 1-15,21-1 0,0-21 0,0 22 16,0-22-16,0 0 15,21-21-15,0 0 0,0 0 16,0-21-16,22 0 0,-22-1 0,21-20 16,-21 21-16</inkml:trace>
  <inkml:trace contextRef="#ctx0" brushRef="#br0" timeOffset="60643.91">18817 13123 0,'21'-42'0,"-42"84"0,63-126 0,-20 63 15,-22-1-15,-22 22 31,1 22-31,0-1 0,-21 21 0,-1-21 16,1 0-16,0 22 0,-1-22 0,-20 21 16,21-21-16,-1 1 0,1-1 15,0 0-15,-1 0 0,22 0 0,0 0 16,21 1-16,0-1 16,0 0-1,21 0-15,0 0 0,0-21 16,1 21-16,-1 1 0,0-1 0,21-21 15,-21 21-15,1-21 0,-1 21 16,21-21-16,-21 0 0,22 0 0,-22 0 16,21 0-16,0 0 0,22 0 15,-22 0-15,1 0 0,-1 0 16,0-21-16,1 0 0,-1 21 0,0-21 16,-21-1-16,22 1 0,-22 0 15,0-21-15,0 21 0,-21-1 0,0-20 16,21 21-16,-21 0 0,0 0 0,0-1 15,0 1-15,-21 21 16,0 0-16,0 21 16,0 1-16,0-1 0,-1 0 0,1 0 15,21 0-15,-21 0 0,21 22 16,-21-22-16,21 0 0,0 0 0,0 0 16,0 1-16,0-1 0,0 0 15,21-21-15,0 21 0,22-21 16,-22 0-16,21 0 0,0 0 0,1 0 15,-1 0-15,0 0 0,1-21 0,-1 0 16,0 21-16,1-21 0,-1-1 16,0 1-16,-20 0 0,20 0 0,-21 0 15,-21 0-15,0-1 0,21 22 0,-42 0 32,0 22-32,0-1 15,0 0-15,21 0 16,-22-21-16,22 21 0,0 0 15,22-21 1,-1 0-16,0 0 16,21 0-16,-21 0 0,22 0 0,-22 0 15,21-21-15,-21 21 0,22-21 0,-22 0 16,0 0-16,21 21 0,-20-21 16,-22-1-16,21 1 0,0 0 0,0 0 15,-42 21 16,0 21-31,0 0 0,21 0 16,0 1-16,-22 20 0,22 0 0,0 1 16,0-1-16,0 21 0,0-20 15,0 20-15,0 1 0,0-1 0,0 1 16,0-1-16,0 1 0,0-1 16,0 22-16,0 0 0,0-22 15,0 22-15,0-22 0,0 22 0,0-22 16,0 1-16,-21-1 0,21 1 0,-21-1 15,0-20-15,0 20 0,0-20 0,-1 20 16,1-42-16,-21 22 0,0-22 16,20-21-16,-20 0 0,0 0 0,21-21 15,-22-1-15,22 1 0,-21-21 0,21 0 16,-1-1-16,22-20 16,0-1-16,0 1 0,0-1 0,0-20 15,43-1-15,-22 0 0,21 1 0,1-1 16,-1 0-16,0 1 0,22-1 15,-1 0-15,-20 1 0,20-1 0,1 0 16,-1 22-16,-21-1 0,22 1 0,-1 20 16,-20-20-16,-1 42 0,0-22 15,1 22-15,-22-21 0,-21 21 0,0 0 16,-21 21-16,0 0 16,-22 0-16,22 0 0,0 0 15,-21 0-15,20 0 0,22 21 16,-21 0-16,21 0 0,0 0 15,0 0-15,0 1 16,21-1-16,1 0 0,-22 21 0,21-21 16,0 22-16,-21-22 0,0 21 0,21-21 15,-21 1-15,0-1 0,0 0 16,0 0-16,0 0 0,-21-21 16,0 0-16,0 0 0,-1 0 0,-20 0 15,21 0-15,-21 0 0,20-21 16,1 21-16,-21-21 0</inkml:trace>
  <inkml:trace contextRef="#ctx0" brushRef="#br0" timeOffset="60988.87">21378 12510 0,'0'-22'0,"0"44"0,0-65 16,0 22-16,0 0 0,0 0 15,-21 21-15,0 0 16,0 21-16,-22 0 0,22 21 16,-21 1-16,0 20 0,20 1 15,-20 20-15,0-20 0,-1 21 0,1-1 16,0 1-16,-1-22 0,1 22 15,0-21-15,21-1 0,-22 1 0,22-1 16,21 1-16,0-22 0,0 21 0,0-20 16,21-22-16,0 21 0,1-21 15,20 1-15,0-1 0,-21-21 0,22 0 16,-1 0-16,22 0 0,-22-21 0,0-1 16,1 1-16,20 0 0</inkml:trace>
  <inkml:trace contextRef="#ctx0" brushRef="#br0" timeOffset="61191.75">21632 12806 0,'0'-21'0,"0"42"0,0-63 0,-21 42 16,0 0-16,0 0 16,0 21-16,-1 21 0,1-21 15,21 0-15,-21 1 0,0-1 0,21 0 16,0 0-16,0 0 0,0 0 0,0 1 15,21-22 1,0 0 0,0 0-16,1-22 0</inkml:trace>
  <inkml:trace contextRef="#ctx0" brushRef="#br0" timeOffset="61352.71">21865 12721 0,'0'0'0,"-21"0"16,0 21-1,0 1-15,-1-1 0,22 0 16,-21 0-16,0 0 0,0 0 0,0 1 16,0-1-16,21 0 0,0 0 0,0 0 15,21-21 17</inkml:trace>
  <inkml:trace contextRef="#ctx0" brushRef="#br0" timeOffset="61571.58">22352 12637 0,'0'0'0,"-21"21"31,0 0-31,-1 21 0,1-21 0,0 22 16,0-1-16,0 0 0,0 1 15,-1-1-15,-20 0 0,21 1 0,0-1 16,0-21-16,-1 22 0,1-22 15,0 0-15,21 0 0,0 0 16,21-21 0,0 0-16,1 0 0,-1 0 0,21-21 15</inkml:trace>
  <inkml:trace contextRef="#ctx0" brushRef="#br0" timeOffset="61831.43">22987 12510 0,'0'-43'0,"0"86"0,0-107 16,0 43-16,0 42 16,-21 0-1,0 22-15,-1-22 0,-20 42 0,21-20 16,-21 20-16,-1 1 0,22-1 0,-21 1 16,-1-1-16,1 1 0,0-1 15,21 1-15,-22-22 0,22 21 0,0-20 16,0-1-16,0 0 0,21 1 0,0-22 15,0 21-15,0-21 0,0 1 16,0-1-16,21-21 16,0 0-16,0 0 15,-21-21-15,0-1 0</inkml:trace>
  <inkml:trace contextRef="#ctx0" brushRef="#br0" timeOffset="62020.33">22119 13123 0,'0'0'0,"-21"0"0,0-21 0,0 21 16,42 0 15,0 0-31,21 0 0,-21 0 0,22 0 16,-1 0-16,22 0 0,-22 0 0,21 0 16,1 0-16,-1-21 0,-20 21 15,20 0-15,1 0 0,-22-21 0,0 21 16,1 0-16,-22 0 0</inkml:trace>
  <inkml:trace contextRef="#ctx0" brushRef="#br0" timeOffset="62340.14">22902 13060 0,'-21'0'15,"21"21"1,21-21 0,0 0-1,1 0-15,-1 0 0,0 0 0,21 0 16,-21-21-16,1 0 0,20 21 0,-21-21 15,0-1-15,0 22 0,1-21 16,-22 0-16,0 0 0,0 0 0,0 0 16,0-1-16,-22 22 15,1 0-15,-21 0 0,0 22 16,20-1-16,-20 0 0,0 0 0,-1 0 16,1 22-16,0-22 0,21 21 15,-1-21-15,-20 22 0,42-22 0,0 0 16,0 21-16,0-21 0,0 1 0,0-1 15,21-21-15,22 21 0,-22 0 16,21-21-16,0 0 0,1 0 0,-1 0 16,0 0-16,22 0 0,-22 0 0,1 0 15,-1-21-15,0 0 0,1 21 16</inkml:trace>
  <inkml:trace contextRef="#ctx0" brushRef="#br0" timeOffset="62580">23749 12531 0,'0'0'0,"0"-43"0,21 22 16,-21 0-16,0 0 0,0 42 16,-21 0-1,0 0-15,0 22 0,-1-1 0,22 0 16,-21 22-16,0-22 0,0 22 16,0-1-16,0 1 0,21-22 0,-22 22 15,1-22-15,0 21 0,0-20 16,0-1-16,21-21 0,-21 22 0,21-22 15,-22 21-15,22-21 0,0 0 16,0 1-16,22-22 16,-1-22-1,0 1-15,0 21 0</inkml:trace>
  <inkml:trace contextRef="#ctx0" brushRef="#br0" timeOffset="62820.37">24151 12425 0,'0'-21'0,"0"42"0,0-21 16,0 42-1,-21-21-15,0 22 0,0-1 16,-1 0-16,1 22 0,0-1 0,0 1 16,0-1-16,0 1 0,-1-1 0,1-20 15,0-1-15,0 22 0,21-43 16,0 21-16,-21-21 0,21 22 0,0-22 15,0 0-15,0 0 16,21-21-16,0 0 0,0 0 16,0 0-16,22-21 0,-22 21 0</inkml:trace>
  <inkml:trace contextRef="#ctx0" brushRef="#br0" timeOffset="63148.19">24342 12975 0,'-127'85'31,"105"-43"-31,1-21 0,21 1 16,-21 20-16,21-21 0,-21 0 15,21 0-15,0 1 0,0-1 0,0 0 16,0 0-16,21 0 0,0-21 0,0 21 16,1-21-16,-1 0 0,21 0 15,-21 0-15,22 0 0,-22 0 0,21 0 16,0-21-16,-20 21 0,-1-21 0,0 0 15,0 0-15,-21-22 16,0 22-16,0-21 0,0 0 0,0 20 16,0-20-16,-21 21 0,0-21 15,-22 20-15,22 22 0,-21-21 0,21 21 16,0 0-16,-22 0 0,22 0 0,-21 21 16,21 1-16,-1-1 0,1-21 15,21 21-15,0 0 0,0 0 0,0 0 16,21-21-16,1 0 0</inkml:trace>
  <inkml:trace contextRef="#ctx0" brushRef="#br0" timeOffset="63400.04">24955 12615 0,'0'0'16,"22"-63"-1,-22 84 1,-22 0-16,1 0 16,0 1-16,0-1 0,0 0 0,0 0 15,21 0-15,-22 0 0,1 1 16,21-1-16,-21 0 0,21 0 16,0 0-16,42-21 31,-20-21-31,-1 21 0,0-21 15</inkml:trace>
  <inkml:trace contextRef="#ctx0" brushRef="#br0" timeOffset="63559.95">25209 12573 0,'0'0'0,"22"0"0,-22-21 0,0 42 32,-22-21-32,22 21 0,-21 0 0,0 1 15,0-1-15,0 0 0,0 0 16,-1 0-16,1 0 0,21 1 0,-21-1 15,21 0-15,0 0 16,21-21 0</inkml:trace>
  <inkml:trace contextRef="#ctx0" brushRef="#br0" timeOffset="63931.8">25548 12256 0,'-63'0'16,"126"0"-16,-148 0 0,107 21 31,20-21-31,-21 21 16,0 0-16,0 0 0,1 22 15,20-22-15,-21 21 0,0 0 0,0 1 16,1-1-16,-22 22 0,0-1 0,0 1 16,0-1-16,0 1 0,0-1 15,0 1-15,0-1 0,-22 1 0,-20-1 16,21-21-16,-21 1 0,20-1 16,-20 22-16,0-43 0,-1 21 15,1 0-15,0-20 0,-1-1 0,1 0 16,0 0-16,-1-21 0,1 21 15,21-21-15,0 0 0,0 0 0,21-21 32</inkml:trace>
  <inkml:trace contextRef="#ctx0" brushRef="#br0" timeOffset="64407.76">26585 12637 0,'0'0'0,"-21"0"0,21-22 0,0 1 16,0 0-16,-21 21 15,21-21-15,0 42 32,-21 0-17,21 0-15,0 1 0,0-1 16,0 21-16,0-21 0,0 0 15,0 22-15,21-22 0</inkml:trace>
  <inkml:trace contextRef="#ctx0" brushRef="#br0" timeOffset="64586.65">26691 13123 0,'0'0'0,"0"22"0,0-1 0,0 0 15,0 0-15,0 21 0,0-20 16,-21-1-16,21 21 15,-21-21-15,21 22 0,-21-1 0,-1 0 16,1 1-16,0-1 0,-21 0 0,-1 1 16,1-1-16,0 0 0,-22 1 15,22-22-15,-43 21 0,22-21 0</inkml:trace>
  <inkml:trace contextRef="#ctx0" brushRef="#br0" timeOffset="65068.8">21505 15600 0,'21'-21'16,"1"0"-16,-1 21 0,0-22 16,21 1-16,-21 21 0,1 0 15,-1-21-15,0 21 0,0 0 0,0 0 16,-63 21 0,21 0-1,-22 1-15,-20 20 0,-1-21 0,1 21 16,-22 1-16,22-22 0,-22 42 0,22-20 15,-1-1-15,1 0 0,-1 1 16,22-1-16,21 0 0,-1 1 0,22-1 16,0-21-16,0 22 0,43-1 0,-22-21 15,21 21-15,1 1 0,20-1 16,1-21-16,-1 22 0,-21-1 0,22 0 16,-22 1-16,1-1 0,-22 0 0,-21 22 15,0-22-15,0 22 0,-21-22 16,-43 21-16,22-20 0,-22 20 0,-20-20 15,-1 20-15,0-21 0,1 22 16,-1-22-16,0-21 0,-21 22 16,22-22-16,-1 21 0,-21-42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40:43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1058 0,'0'22'63</inkml:trace>
  <inkml:trace contextRef="#ctx0" brushRef="#br0" timeOffset="3080.23">1778 741 0,'21'0'0,"-21"-21"0,0 0 16,0-1-1,21 1-15,-21 0 16,0 0 0,-21 21 30,0 21-46,21 0 16,-21 0-16,0 22 0,-1-22 16,1 21-16,0 22 0,0-22 15,0 22-15,0-22 0,-1 21 0,1-20 16,0-1-16,0 22 0,0-22 16,0 0-16,-1 1 0,1-22 0,21 21 15,0-21-15,-21 0 0,21 1 16,-21-1-16,21 0 0,0 0 15,21-21 17,0 0-32,0-21 0,-21 0 15,22-22-15,-1 22 0,0 0 16,0-21-16,0-1 0,0 1 0,1 0 16,-1-1-16</inkml:trace>
  <inkml:trace contextRef="#ctx0" brushRef="#br0" timeOffset="3356.31">1714 847 0,'0'0'0,"22"-43"0,-1-84 31,-21 106-15,0 42 15,0 1-31,0-1 0,0 0 0,21 21 16,-21 1-16,0-1 0,21 21 15,-21-20-15,0 20 0,0-20 0,0 20 16,0-21-16,0 1 0,0-1 15,0 0-15,0 1 0,0-1 16,0-21-16,0 22 0,21-22 0,-21 0 16,0 0-16,0 0 0,0 0 15,0 1-15,0-44 47,0 1-47,-21 0 16,0 0-16</inkml:trace>
  <inkml:trace contextRef="#ctx0" brushRef="#br0" timeOffset="3548.19">1376 1418 0,'0'0'15,"-43"0"-15,22 0 0,0 0 0,0 0 16,21-21 15,21 21-31,0 0 0,0 0 16,22 0-16,-1 0 0,0-21 15,1 21-15,20 0 0,-20 0 16,20-21-16,-21 21 0,1 0 0,-1-21 16,0-1-16,-20 22 0,20-21 15,-21 21-15,0-21 0</inkml:trace>
  <inkml:trace contextRef="#ctx0" brushRef="#br0" timeOffset="3895.41">2519 953 0,'-21'0'16,"-1"0"-16,1 0 15,0 0-15,0 21 0,0 0 0,0-21 16,-1 21-16,1 21 0,0-20 15,0 20-15,0-21 0,21 21 0,-21 1 16,21-22-16,-22 21 0,22 1 16,0-22-16,0 21 0,0-21 15,0 22-15,0-22 0,0 0 0,0 0 16,22 0-16,-1 0 0,0 1 16,0-22-16,21 0 0,-20 0 15,20 0-15,-21 0 0,21 0 16,1 0-16,-1 0 0,-21-22 0,22 1 15,-1 0-15,0 0 0,-21 0 16,22 0-16,-22-22 0,21 22 0</inkml:trace>
  <inkml:trace contextRef="#ctx0" brushRef="#br0" timeOffset="4184.03">3069 741 0,'0'0'0,"0"-21"0,0 0 15,0 42 1,-21 0-16,21 21 16,-21-21-16,21 22 0,-21-1 15,21 22-15,-22-22 0,22 21 16,0-20-16,0-1 0,0 0 0,-21 1 16,21-1-16,0 0 0,0 1 15,0-22-15,0 21 0,0-21 0,0 1 16,0-1-16,0 0 0,0 0 15,0 0-15,21-21 0,-21 21 16,22-21-16,-1 0 16,0 0-16,0-21 0,0 21 15,0-21-15,1 0 0,-1 0 16,21 0-16</inkml:trace>
  <inkml:trace contextRef="#ctx0" brushRef="#br0" timeOffset="4444.39">3577 1101 0,'0'0'16,"0"21"15,0 0-31,0 0 0,0 0 16,-21 1-16,21-1 0,0 0 16,0 0-16,0 0 0,0 22 0,0-22 15,0 0-15,0 0 0,-21 0 16,21 0-16,0 1 0,0-1 15,0 0-15,0 0 16,21-21 15,0 0-31,-21-21 0,21 0 16,0 0-16</inkml:trace>
  <inkml:trace contextRef="#ctx0" brushRef="#br0" timeOffset="4792.21">3810 826 0,'0'-22'15,"0"44"-15,0-65 0,-21 43 16,0 0 0,21 21-16,0 1 0,0-1 15,0 0-15,0 0 16,21-21-16,0 0 15,0 0-15,0 0 16,0-21 0,-21 0-16,0 0 15,0-1-15,0 1 0,0 0 16,0 0-16,-21 21 0,21-21 16,-21 21-16,0-21 0,0 21 0,0 0 15,-1 0-15,1 21 16,21 0-16,-21-21 15,21 21-15,0 0 0,0 0 16,0 1-16,0-1 0,0 0 0,-21 0 16,21 0-16,0 0 0</inkml:trace>
  <inkml:trace contextRef="#ctx0" brushRef="#br0" timeOffset="5056.07">2900 1249 0,'0'0'0,"21"0"31,0 0-31,21 0 16,-20 0-16,20 0 0,-21 0 0,21 0 15,-20-21-15,20 21 0,0 0 16,1 0-16,-22-21 0,21 21 0,-21 0 16,22 0-16,-22 0 0,0-22 15,0 22-15,0-21 0,0 21 0</inkml:trace>
  <inkml:trace contextRef="#ctx0" brushRef="#br0" timeOffset="5984.22">4318 1080 0,'0'0'0,"-64"-22"31,43 22-31,0 0 0,0 0 0,0 0 16,0 22-16,-1-22 0,1 21 0,-21 0 15,21 0-15,0 0 0,-1 0 16,1 22-16,0-22 0,0 0 16,0 0-16,0 0 0,21 22 15,-22-22-15,22 0 0,0 0 0,0 0 16,0 1-16,0-1 0,0 0 15,22-21-15,-1 21 0,21 0 0,-21-21 16,0 0-16,22 21 0,-22-21 16,0 0-16,21 0 0,-20 0 0,-1 0 15,0 0-15,0-21 0,0 21 16,0-21-16,-21 0 0,0 0 16,0 0-16,0-1 0,0-20 15,0 21-15,0 0 0,0 0 0,-21-22 16,21 22-16,0 0 0,-21-21 15,21 20-15,0 1 0,0 0 16,0 0-16,0 0 0,0 0 16,21 21-16,0-22 0,22 1 0,-22 21 15,21 0-15,1 0 0,-1 0 16,0 0-16,1 0 0,-1 21 0,0 1 16,1-1-16,-22 0 0,21 0 15,-21 0-15,0 0 0,1 22 0,-1-22 16,-21 0-16,0 0 0,0 22 15,0-22-15,0 0 0,0 0 0,0 0 16,0 0-16,0 1 0,-21-1 16,21 0-1,0 0 1,-22-21 0,22-21-1,0 0 1,0 0-16,0-1 0,0 1 0,0 0 15,22 0-15,-22 0 0,21-22 16,0 22-16,-21-21 0,21 21 0,21-22 16,-20 22-16,-1-21 0,21 21 15,0 0-15,-20 21 0,20-22 0,0 22 16,-21 0-16,22 0 16,-1 0-16,-21 22 0,0-22 0,22 21 15,-22 0-15,0 0 0,-21 21 16,21-20-16,-21-1 0,0 0 0,0 21 15,0-21-15,0 1 0,0-1 16,0 0-16,0 0 0,-21 0 16,21 0-16,0 1 0,-21-22 15,21 21-15,-21-21 16,21 21 0,21-21-1,0 0 1,-21-21-16</inkml:trace>
  <inkml:trace contextRef="#ctx0" brushRef="#br0" timeOffset="6560.19">6159 1101 0,'0'0'16,"0"-21"-16,22-1 0,-22 1 0,0 0 15,0 0-15,-22 21 16,1 0 0,0 0-16,0 0 15,0 0-15,-22 21 0,1-21 0,21 21 16,-21 0-16,-1 1 0,22-22 16,-21 21-16,21 0 0,-1 0 0,1 0 15,0-21-15,21 21 0,-21 1 16,21-1-16,0 0 0,0 0 15,21 0-15,21-21 16,-20 21-16,-1-21 0,21 22 0,-21-22 16,0 0-16,22 21 0,-22-21 15,21 0-15,-21 21 0,1-21 0,20 0 16,-21 21-16,0-21 0,0 0 16,1 21-16,-1 0 0,-21 1 15,0-1 1,0 0-16,-21 0 15,-22-21-15,22 21 16,0 0-16,-21-21 0,20 0 16,-20 0-16,21 0 0,-21 0 0,20 0 15,-20 0-15,0 0 0,21 0 16,-22 0-16,22 0 0,0 0 0,-21 0 16,20 0-16,1 0 0,0-21 15,0 21-15,0 0 0,0 0 0,-1 0 16,44 0 31,-1-21-32,0 21-15,0 0 0,0 0 16,0-21-16</inkml:trace>
  <inkml:trace contextRef="#ctx0" brushRef="#br0" timeOffset="7344.15">6900 1207 0,'0'0'0,"-21"0"0,-85 0 31,85 0-31,0 0 0,0 0 0,0 0 16,-1 0-16,1 0 16,42 0 15,1 0-31,20 0 0,0 0 15,22-22-15,-1 22 0,22 0 16,0 0-16,-1-21 0,22 21 0,0 0 16,0 0-16,21-21 15,-21 21-15,21 0 0,0 0 0,-22-21 16,-20 21-16,21 0 0,-21 0 16,-1-21-16,1 21 0,-22 0 0,1-21 15,-1 21-15,-20 0 0,-1 0 16,0-22-16,1 22 0,-22 0 0,21-21 15,-21 21-15,-21-21 0,22 21 16,-22-21 0,-22 21 31,22-21-32</inkml:trace>
  <inkml:trace contextRef="#ctx0" brushRef="#br0" timeOffset="7919.92">8636 699 0,'0'0'0,"0"-22"0,-21 22 0,0 0 15,-1 0-15,1 0 16,0 0 0,21 22-16,0-1 15,0 0-15,0 0 16,21 0-16,-21 0 0,21 22 16,1-22-16,20 0 0,-21 0 0,21 0 15,1 1-15,-1-22 0,0 21 16,1 0-16,-1-21 0,0 0 0,1 21 15,-1-21-15,-21 0 0,22 0 16,-22 0-16,0 0 0,0 0 0,0 0 16,0 0-16,1 0 0,-44 0 47,1 21-32,0-21-15,-21 21 0,21 1 0,-22-1 16,22 0-16,-21 0 0,-1 21 15,1-20-15,0-1 0,-1 21 0,1-21 16,21 0-16,-21 1 0,-1 20 16,22-21-16,-21 0 0,21 0 0,-1 1 15,1-1-15,0 0 0,0-21 16,21 21-16,0 0 0,-21-21 0,21 21 16,-21 1-16,21-1 31,0-42 16,21-1-32</inkml:trace>
  <inkml:trace contextRef="#ctx0" brushRef="#br0" timeOffset="16595.86">2455 3175 0,'0'-21'0,"0"0"16,0 0-1,0-1-15,0 1 16,0 0-16,-21 21 0,21-21 16,0 0-1,0 0-15,0-1 31,0 44 1,0-1-32,0 0 0,0 0 0,0 0 15,0 0-15,0 22 0,0-1 16,0-21-16,0 22 0,0-1 0,-21 0 16,21 1-16,0-1 0,0 0 15,0 1-15,0-1 0,0-21 0,0 21 16,0-20-16,0-1 0,0 0 15,0 0-15,0 0 16,0 0-16,21-21 31,0 0-15,-21-21 0,0 0-16,21 21 0,1-21 15</inkml:trace>
  <inkml:trace contextRef="#ctx0" brushRef="#br0" timeOffset="17027.61">2794 3471 0,'0'0'0,"0"22"16,0-1 0,21-21 15,0 0-31,0 0 16,1 0-16,-22-21 15,21 21-15,-21-22 0,0 1 16,0 0-1,0 0 1,-21 21 0,-1 0-1,1 21-15,21 0 16,0 0-16,0 1 16,0-1-1,0 0 16,21-21 1,-21-21-32</inkml:trace>
  <inkml:trace contextRef="#ctx0" brushRef="#br0" timeOffset="17948.08">3746 3048 0,'0'0'0,"0"-21"0,0 0 16,0 0-16,-21 21 15,21-22 1,-21 22 0,21 22-16,0-1 0,0 0 15,-21 21-15,21-21 16,0 22-16,0-1 0,0 0 0,0 1 16,0 20-16,0-20 0,0-1 15,0 0-15,0 1 0,0-1 16,-21-21-16,21 21 0,0-20 0,0-1 15,0 0-15,0 0 0,0 0 32,0-42-17,0 0 1,0 0-16,0 0 0,0-1 16</inkml:trace>
  <inkml:trace contextRef="#ctx0" brushRef="#br0" timeOffset="18463.79">3535 3217 0,'0'0'0,"-21"-21"16,-1-42 0,22 42-16,0-1 0,0 1 0,0 0 15,0 0-15,0 0 0,22 21 16,-1-21-16,0-1 0,0 22 0,0 0 16,0-21-16,1 21 0,20 0 15,-21 0-15,21 0 0,-20 21 0,20 1 16,-21-1-16,21 21 0,-20-21 15,20 22-15,-21-1 0,0 21 0,0-20 16,1-1-16,-1 0 0,0 22 0,-21-43 16,0 21-16,0 1 0,0-22 15,0 0-15,0 0 0,0 0 16,0 1-16,0-44 31,0 1-15,0 0-16,0 0 0,0 0 15,0-22-15,0 1 0,0 0 0,0-1 16,0 1-16,0 0 0,21-22 16,-21 22-16,21 21 0,0-22 0,-21 1 15,22 21-15,-1 0 0,0 0 16,0 21-16,0 0 0,22 0 16,-22 0-16,0 21 0,0 0 0,21 0 15,-20 21-15,-1 1 0,0-1 16,0 0-16,-21 1 0,21 20 0,-21-20 15,21-1-15,-21 0 0,0 1 16,0-1-16,0-21 0,0 21 0,0-20 16,0-1-16,0 0 0,0 0 15,0 0-15,22-21 16,-1 0 0,0-21-16,0 0 15</inkml:trace>
  <inkml:trace contextRef="#ctx0" brushRef="#br0" timeOffset="18892.41">4974 3239 0,'-21'42'16,"21"-21"-16,-21 0 15,0 22-15,21-22 0,-22 21 0,22-21 16,0 22-16,-21-22 0,21 0 0,0 21 15,0-21-15,0 1 0,0-1 16,0 0-16,0 0 0,21 0 16,1-21-16,-1 0 0,0 21 15,0-21-15,0 0 0,22 0 0,-22 0 16,0 0-16,21-21 0,-21 0 0,22 0 16,-22 0-16,0 0 0,0-1 15,0 1-15,1-21 0,-22 21 0,21-22 16,-21 1-16,0 0 0,0-1 15,0 1-15,-21 0 0,-1 21 0,-20-1 16,21 1-16,-21 0 0,-1 0 16,1 21-16,0 0 0,-22 0 0,22 21 15,-1 0-15,-20 0 0,21 1 0,-1 20 16,1-21-16,21 21 16,0 1-16,-1-1 0,22-21 0,0 22 15,0-1-15,0-21 0,22 21 16,20-20-16,0-1 0,-21 0 0,43 0 15,-22-21-15,1 0 0,-1 21 0,0-21 16,1 0-16</inkml:trace>
  <inkml:trace contextRef="#ctx0" brushRef="#br0" timeOffset="19299.68">5588 3366 0,'21'-22'0,"-42"44"0,42-86 16,-21 43-16,0 0 0,0 0 15,0-1-15,0 1 0,0 42 32,0 1-32,0-1 0,-21 0 15,21 21-15,0-21 0,-21 22 16,21-1-16,-21 0 0,21-20 0,-22 20 16,22-21-16,0 21 0,0-20 0,0-1 15,0 0-15,0 0 0,22-21 16,-1 21-16,0-21 0,0 0 15,0 0-15,22 0 16,-22-21-16,21 21 0,-21-21 0,22 0 0,-22-22 16,21 22-16,-21 0 0,0-21 15,1-1-15,-1 1 0,-21 0 16,0-1-16,0 22 0,21-21 0,-21 0 16,0 20-16,0 1 0,0 0 15,0 0-15,-21 21 16,0 0-1,21 21-15,0 0 0,-22-21 0,22 21 16,0 1-16,0-1 0,0 0 0,0 0 16,0 0-16,0 0 0,0 1 15,0-1-15,22 0 0</inkml:trace>
  <inkml:trace contextRef="#ctx0" brushRef="#br0" timeOffset="19651.49">6456 3323 0,'0'0'16,"0"-21"-16,21 21 0,-21-21 0,-21 21 16,0 0-1,-1 0-15,1 0 0,-21 0 16,21 0-16,0 21 0,-22 0 0,22 0 16,0-21-16,21 22 0,0-1 0,0 0 15,0 21-15,0-21 16,0 1-16,0-1 0,21 0 0,-21 0 15,21-21-15,0 21 0,1 0 16,-1 1-16,0-22 0,-21 21 0,21 0 16,-21 0-16,0 0 15,-21-21 1,0 0-16,0 0 0,-1 0 16,1 21-16,0-21 0,-21 0 15,21 0-15,-1 0 0,1 0 0,0 0 16,0 0-16,0 0 0,0 0 15,21-21-15,0 0 16,21 21-16,0-21 16,0 21-16</inkml:trace>
  <inkml:trace contextRef="#ctx0" brushRef="#br0" timeOffset="19984.37">6646 3535 0,'0'0'0,"21"0"0,1-21 15,-1 21-15,0-21 0,0 21 16,0-22-16,0 1 0,-21 0 16,22 21-16,-1-21 0,0 0 0,-21 0 15,21-1-15,-21 1 0,21 0 0,-21 0 16,0 0-16,0 0 16,0-1-16,-21 22 15,0 0-15,0 22 16,0-22-16,-1 21 0,1 21 0,0-21 15,0 0-15,0 22 0,0-22 0,-1 21 16,22-21-16,0 22 0,0-22 16,0 0-16,0 0 0,0 0 0,0 1 15,0-1-15,0 0 0,22-21 16,-1 0-16,0 21 0,0-21 16,0 0-16,22 0 0,-22 0 0,0 0 15,0-21-15,0 21 0,0-21 16,1 0-16</inkml:trace>
  <inkml:trace contextRef="#ctx0" brushRef="#br0" timeOffset="20503.9">7705 2836 0,'-22'0'15,"44"0"-15,-65 0 0,22 0 16,0 0-16,21 22 0,-21-1 15,0 0-15,21 0 0,-22 21 0,22-20 16,-21 20-16,21 0 0,-21 22 0,0-22 16,21 0-16,-21 1 0,21-1 15,0 0-15,-21 1 0,-1-1 0,22 0 16,0-20-16,0 20 0,0-21 16,0 0-16,0 0 0,0 1 15,22-22 1,-1 0-16,0 0 0,0 0 15,0-22-15,22 1 0</inkml:trace>
  <inkml:trace contextRef="#ctx0" brushRef="#br0" timeOffset="20751.75">7980 2858 0,'0'0'0,"0"-22"0,0 1 16,0 42-1,0 1-15,-21-1 16,-1 21-16,1 0 0,21 1 0,-21-1 0,21 0 16,0 1-16,-21 20 0,21-20 15,-21 20-15,21-21 0,-21 1 16,21-1-16,0-21 0,0 22 16,0-22-16,0 21 0,0-21 0,0 0 15,0 1-15,21-22 16,0 0-1,0-22-15</inkml:trace>
  <inkml:trace contextRef="#ctx0" brushRef="#br0" timeOffset="21295.86">7578 3344 0,'-43'0'15,"86"0"-15,-107 0 0,43 0 0,0 0 0,42 0 31,0 0-15,21-21-16,1 21 0,-1 0 0,0-21 16,1 21-16,20-21 0,-20 21 15,20-21-15,-21 0 0,1 21 0,-1-22 16,0 22-16,1-21 0,-1 0 16,-21 21-16,0 0 0,1-21 0,-1 21 15,0 0-15,-21 21 31,0 0-31,0 0 0,0 22 16,-21-22-16,21 0 0,-21 0 16,21 22-16,-22-22 0,22 21 0,0-21 15,0 0-15,0 1 0,0 20 0,0-21 16,0 0-16,0 0 16,22 1-16,-1-22 0,0 0 0,0 0 15,0 0-15,0 0 0,22 0 16,-22 0-16,0 0 0,21-22 0,-20 1 15,20 0-15,-21 0 0,0 0 0,0-22 16,1 22-16,-1-21 0,-21 0 16,21-1-16,-21 1 0,0 0 0,0-1 15,0 22-15,-21-21 0,0 21 16,-1-1-16,-20 1 0,21 0 16,0 21-16,-22 0 0,22 0 0,-21 0 15,21 0-15,-22 0 0,22 21 16,0-21-16,0 21 0,0 1 0,21-1 15,-21 21-15,21-21 0,0 0 16,0 22-16,0-22 0,21 0 0,0 0 16,0 0-16,0 1 0,0-1 0,22-21 15,-22 0-15</inkml:trace>
  <inkml:trace contextRef="#ctx0" brushRef="#br0" timeOffset="21663.65">8869 3175 0,'0'0'16,"0"-21"-16,21 0 0,-21 0 0,0-1 0,0 1 16,0 0-1,21 21 1,-21 21-16,21 0 0,-21 1 0,0-1 16,21 0-16,1 21 0,-22-21 15,0 22-15,21-1 0,-21-21 0,0 22 16,0-1-16,0-21 15,0 0-15,0 0 0,0 1 0,0-1 16,21-21 0,0 0-16,0-21 15,-21-1-15,21 1 0,1 0 16,-22 0-16,21 0 0,0-22 16,-21 1-16,21 21 0,0-21 0,0-1 15,-21 22-15,22 0 0,-1 0 0,-21 0 16,0-1-16,21 22 0,0 0 15,0 0-15,0 0 16,1 0 0,-22 22-16,0-1 15</inkml:trace>
  <inkml:trace contextRef="#ctx0" brushRef="#br0" timeOffset="22328.2">9461 3408 0,'0'0'0,"64"-21"32,-64 0-32,21-1 0,0 1 0,-21 0 0,21 0 15,-21 0-15,0-22 0,22 22 16,-22 0-16,21 0 0,-21 0 16,0 0-16,0-1 15,-21 22-15,-1 0 16,1 22-16,0-1 0,0 0 15,0 0-15,0 0 0,21 22 16,-22-1-16,22-21 0,-21 21 0,21 1 16,0-22-16,0 21 0,0-21 15,0 1-15,0-1 0,0 0 0,0 0 16,21-21-16,1 21 0,-1-21 0,0 0 16,0 0-16,0 0 0,0 0 15,1 0-15,20 0 0,-21-21 0,0 0 16,0 21-16,1-21 0,-1 0 15,0-22-15,0 22 0,0 0 16,0-21-16,-21 20 0,22-20 0,-1 0 16,0 21-16,-21-22 0,21 22 15,0-21-15,0 21 0,1-1 0,-1 1 16,0 21-16,0 0 0,0-21 0,0 21 16,1 0-16,-1 0 0,0 0 15,0 21-15,0 0 0,-21 1 0,21-1 16,1 0-16,-22 0 0,21 21 0,-21-20 15,0 20-15,0 0 0,0-21 16,0 22-16,0-22 0,0 0 0,0 0 16,0 0-16,0 1 15,0-1-15,0 0 0,-21-21 16,21 21-16,0-42 31,0 0-31,0 0 0,0-1 16,21-20-16,0 21 0,0-21 0,21 20 15,-20-20-15,20 0 0,-21-1 16,21 1-16,-20 21 0,-1-21 0,0 20 16,21 1-16,-21 0 0,1 21 15,-1 0-15,0 0 0,-21 21 32,0 0-32</inkml:trace>
  <inkml:trace contextRef="#ctx0" brushRef="#br0" timeOffset="23304.16">2455 4593 0,'0'-21'15,"0"0"1,-21 21-16,0-21 0,21 0 16,-21 21-16,21-22 15,0 1-15,0 0 16,21 21 0,0 0-16,0 0 0,0 0 0,1 0 15,20 0-15,-21 21 0,21 0 16,1 22-16,-22-22 0,21 21 15,-21 1-15,1 20 0,-22-21 16,0 22-16,0-22 0,0 22 0,0-22 16,-22 0-16,1 1 0,-21-1 15,0 0-15,-1 1 0,1-22 0,0 0 16,-1 0-16,22 0 0,-21 1 0,-1-22 16,22 0-16,0 0 0,-21 0 15,21 0-15,21-22 0,-22 1 16,22 0-16,-21-21 0,21 21 0,-21-22 15,21 1-15,0 0 0,0-1 16,0 1-16,0 21 0,0-22 0,21 22 16,0 0-16,1 21 15,-1 0-15,0 0 0,0 0 16,0 21-16,0 22 0,22-22 16,-22 0-16,0 21 0,0-21 0,-21 1 15,21 20-15,1-21 0,-1 0 16,0 0-16,-21 1 0,21-1 0,-21 0 15,21 0-15,-21 0 0,21 0 0,1-21 16,-22 22-16,21-22 16,0 0-16,0 0 0,0 0 15,0 0-15,1 0 0</inkml:trace>
  <inkml:trace contextRef="#ctx0" brushRef="#br0" timeOffset="23468.06">3175 4890 0,'21'0'47,"0"0"-31,0 0-16,1 0 15,-1 0-15</inkml:trace>
  <inkml:trace contextRef="#ctx0" brushRef="#br0" timeOffset="23935.8">4339 4424 0,'0'-21'0,"0"42"0,21-85 15,-21 43-15,21 0 0,-21 0 16,0 0-16,0 0 16,0 42-1,0 0-15,0 0 0,0 21 16,0 1-16,0-1 0,0 0 16,-21 1-16,21 20 0,-21 1 0,0-22 0,0 22 15,21-1-15,-21 1 16,-1-22-16,22 0 0,-21 1 0,21-1 15,0-21-15,0 21 0,0-20 0,0-1 16,0-42 15,0-1-31,0 1 16,21 0-16</inkml:trace>
  <inkml:trace contextRef="#ctx0" brushRef="#br0" timeOffset="24563.36">4233 4614 0,'0'0'0,"0"-42"0,0 21 0,0-21 15,-21 20-15,21-20 16,0 21-16,0 0 0,0 0 0,0-22 16,0 22-16,0 0 0,21 0 15,0 21-15,1-21 0,-1-1 0,21 22 16,-21 0-16,22 0 0,-1 0 16,0 22-16,1-1 0,-1 0 0,0 21 15,1 1-15,-22-22 0,0 21 16,0 0-16,-21-20 0,0 20 0,0 0 15,0-21-15,-21 22 0,-21-1 16,20-21-16,-20 0 0,0 22 0,-1-22 16,1 0-16,0 0 0,-1-21 15,22 0-15,0 0 0,0 0 16,0 0-16,0 0 0,-1 0 0,22-21 16,-21 0-16,21 0 0,0 0 15,0-1-15,0 1 0,0 0 0,0 0 16,21 21-1,1 0-15,-22 21 0,21 0 16,0 0-16,-21 22 0,0-22 16,21 21-16,-21-21 0,21 22 0,-21-1 15,0-21-15,21 22 0,-21-22 16,22 21-16,-1-21 0,-21 0 0,21 1 16,0-22-16,21 21 0,-20-21 15,-1 0-15,21 0 0,0 0 16,1 0-16,-1-21 0,0 21 0,1-22 15,-1 1-15,0 0 0,1-21 0,-22 21 16,21-22-16,-21 22 0,1-21 16,-1-1-16,0 1 0,-21 21 0,21 0 15,-21 0-15,0-1 0,0 1 16,0 42 0,0 1-16,0-1 15,0 0-15,-21 0 16,21 0-16,-21 22 0,21-22 0,0 0 15,0 0-15,0 0 0,0 0 16,0 1-16,0-1 16,21-21-1,-21-21 1,21-1-16</inkml:trace>
  <inkml:trace contextRef="#ctx0" brushRef="#br0" timeOffset="24723.27">5165 4593 0,'0'0'0,"0"-21"0,0-21 32,0 63-1,0 0-31,0 0 16,21 0-16,0 1 15,0-1-15,0-21 0</inkml:trace>
  <inkml:trace contextRef="#ctx0" brushRef="#br0" timeOffset="25387.89">5842 4741 0,'0'0'0,"21"0"0,0-21 0,0 21 16,1-84 15,-22 41-31,-22 43 15,1 0-15,0 0 16,-21 0-16,21 0 0,-22 0 0,1 21 16,21 1-16,-22-1 0,1 0 15,21 0-15,-21 0 0,20 22 0,1-22 16,0 21-16,0-21 0,0 22 16,21-22-16,0 0 0,0 0 0,0 0 15,21 0-15,0-21 0,0 0 16,22 0-16,-22 0 0,21 0 15,0 0-15,1-21 0,-1 0 16,-21 0-16,22 0 0,-22 0 16,21-1-16,-21 1 0,0 0 0,1 0 15,-22 0-15,21 0 0,-21-1 16,0 44 15,0-1-31,0 0 16,0 21-16,0-21 0,0 22 0,0-1 15,0 0-15,0 22 0,0-22 0,0 1 16,0 20-16,0-21 16,-21 22-16,21-1 0,0 1 0,0-1 15,0 1-15,0-1 0,0 1 0,0-1 16,21 1-16,-21-1 0,21 1 16,-21-22-16,0 22 0,0-22 0,0 0 15,-21 22-15,0-43 0,-1 21 0,1 1 16,-21-22-16,21 21 0,-22-21 15,1-21-15,0 22 0,-1-22 0,-20 0 16,21 0-16,-1 0 0,-20-22 0,-1 1 16,22 0-16,-22-21 0,22 21 0,0-22 15,-1 1-15,1-22 16,21 22-16,0 0 0,21-22 0,0 22 0,0-22 16,0 22-16,0-21 0,21 20 15,0 1-15,0-22 0,22 22 16,-22 0-16,21-1 0,0 1 0,1 0 15,20-22-15,-20 22 0,20-22 16,1 22-16</inkml:trace>
  <inkml:trace contextRef="#ctx0" brushRef="#br0" timeOffset="26073.12">6202 4551 0,'0'0'0,"0"-21"0,0 0 0,0 42 47,0 0-47,0 0 0,0 0 0,0 22 16,0-22-16,0 21 0,0 0 15,0 1-15,0-1 0,0 0 0,0 1 16,0-22-16,0 21 0,0-21 16,0 22-16,0-22 0,0 0 0,0 0 15,0-42 16,0 0-31,0-21 16,0 20-16,21 1 0,-21-21 16,21 0-16,-21-1 0,21 1 15,-21 21-15,0-22 0,21 22 0,1 0 16,-22 0-16,21 0 0,0 21 16,0 0-1,-21 21-15,21 0 0,-21 0 16,0 0-16,0 22 0,21-22 15,-21 21-15,22-21 0,-22 22 0,0-22 16,21 0-16,0 21 0,0-20 16,-21-1-16,21-21 0,0 21 0,1 0 15,-1-21-15,0 0 0,0 0 0,0 0 16,0 0-16,1-21 0,-1 0 16,0 0-16,21-1 0,-21 1 15,1-21-15,-22 21 0,21-22 0,0 1 16,0 0-16,-21-22 0,0 22 15,0 0-15,0-1 0,0 1 0,0 0 16,0-1-16,0 1 0,0 21 16,0 0-16,0-1 0,-21 22 15,0 22 1,0-1-16,21 21 0,-22-21 16,22 22-16,0-1 0,0 0 0,0 1 15,0 20-15,0-21 0,0 1 16,0-1-16,0 0 0,0 1 15,0-1-15,0-21 0,22 0 0,-1 1 16,0-1-16,-21 0 0,21-21 16,0 0-16,0 0 0,1 0 0,-1 0 15,0-21-15,0 0 0,0-1 16,0 1-16,1 0 0,-1 0 0,-21-21 16</inkml:trace>
  <inkml:trace contextRef="#ctx0" brushRef="#br0" timeOffset="26236.41">6773 4551 0,'-21'42'31,"42"-42"-31,0 21 16,1-21-16,-1 0 0,0 0 15,21 0-15,-21 0 0,22 0 0,-22 0 16,21 0-16,-21 0 0</inkml:trace>
  <inkml:trace contextRef="#ctx0" brushRef="#br0" timeOffset="26924.32">7726 4466 0,'0'0'0,"-21"0"16,-22 0-16,22 0 0,-21 0 0,21 0 15,-1 0-15,1 0 0,0 21 0,0-21 16,0 22-16,0-1 0,-1 0 16,1 21-16,0-21 0,0 1 0,21 20 15,-21 0-15,21-21 0,0 22 0,0-1 16,0 0-16,0-20 0,21 20 16,0-21-16,0 21 0,0-20 0,22-22 15,-22 21-15,21 0 0,-21-21 16,22 0-16,-22 0 0,21 0 15,-21 0-15,22-21 0,-1 21 0,0-21 16,1-1-16,-1 1 0,-21-21 16,22 0-16,-22 20 0,21-20 0,-21 0 15,22-22-15,-22 22 0,0 0 0,0-1 16,-21 1-16,21 0 0,-21-1 16,0 1-16,21 0 0,-21 20 0,0 1 15,0 0-15,0 0 0,0 0 16,-21 42-1,0 0-15,0 0 0,21 22 16,-21-22-16,21 21 0,-21 0 0,-1 1 16,22-1-16,0 0 0,0 1 15,0-1-15,0 0 0,0 1 16,0-1-16,0 0 0,0-20 0,22 20 16,-1-21-16,0 0 0,0 0 0,0 1 15,0-22-15,1 0 0,-1 0 16,21 0-16,-21 0 0,0-22 0,22 1 15,-22 0-15,0 0 0,0 0 16,0-22-16,1 22 0,-1-21 0,0 21 16,-21-22-16,0 22 0,0 0 0,21 0 15,-21 0-15,0 0 16,-21 42 0,21 0-16,0 0 15,0 0-15,-21 0 0,21 1 16,0-1-16,-21 0 0,21 0 0,0 0 15,0 0-15,0 1 0,0-1 16,0 0 0,21-21-16,0 0 15,-21-21-15,0 0 0</inkml:trace>
  <inkml:trace contextRef="#ctx0" brushRef="#br0" timeOffset="27092.22">8636 4530 0,'0'0'0,"-21"-21"0,0 21 0,-1-22 0,1 22 16,0 0-16,0 0 16,21 22 15,0-1-31,21-21 16,0 0-16,0 21 0,1-21 15,-1 0-15</inkml:trace>
  <inkml:trace contextRef="#ctx0" brushRef="#br0" timeOffset="27988.33">9038 4551 0,'21'-21'0,"-42"42"0,42-63 0,-21 20 15,0 1 1,-21 21 0,0 0-16,0 21 15,0 1-15,-1-1 0,1 0 0,0 0 16,21 0-16,-21 22 0,0-22 0,21 21 15,-21 0-15,21 1 0,0-22 16,0 21-16,0-21 0,0 22 0,0-22 16,0 0-16,21 0 0,0 0 0,0 1 15,21-22-15,-20 0 0,20 0 16,0 0-16,-21 0 0,22 0 0,-1-22 16,0 1-16,-20 0 15,20 0-15,-21-21 0,21 20 0,-20-20 16,20 0-16,-21-22 0,0 22 0,0 0 15,1-22-15,-1 22 0,-21-22 16,0 22-16,21-22 0,-21 22 0,0 0 16,0-1-16,0 22 0,0-21 15,0 21-15,0 42 16,0 0-16,0 0 0,-21 22 16,21-1-16,-21 0 0,21 1 15,0-1-15,-22 0 0,22 22 0,-21-22 16,0 0-16,21 1 0,0-1 15,-21 0-15,21 1 0,-21-1 16,21-21-16,0 22 0,0-22 0,0 0 16,21-42 15,0-22-31,0 22 0,0 0 16,1-21-16,-1 21 0,0-22 15,0 1-15,0 21 0,22-22 0,-22 22 16,21-21-16,-21 21 0,22 0 15,-22-1-15,0 1 0,21 21 0,-21 0 16,1 0-16,-1 0 0,0 0 16,-21 21-1,0 1-15,-21-1 16,0-21-16,21 21 0,-43-21 0,22 0 16,0 21-16,0-21 0,-22 0 15,22 21-15,-21-21 0,21 0 0,0 0 16,-22 0-16,22 0 0,0 0 0,0 0 15,0 0 1,-1 0-16,1 0 16,21 21-1,0 1-15,0-1 0,0 0 0,0 0 16,0 0-16,0 22 0,0-22 16,0 21-16,0-21 0,21 22 15,1-22-15,-1 21 0,0-21 0,21 0 16,-21-21-16,22 22 0,-1-22 0,-21 0 15,22 0-15,-1 0 0,0-22 16,22 22-16,-22-21 0,0-21 0,1 21 16,-1 0-16,0-22 0,-20 1 0,20 21 15,-21-22-15,0 1 0,0 21 16,1 0-16,-22 0 0,0-1 0,0 1 16,-43 21-1,22 0-15,0 0 0,-21 0 16,-1 21-16,1-21 0</inkml:trace>
  <inkml:trace contextRef="#ctx0" brushRef="#br0" timeOffset="28936.32">2603 6456 0,'-21'0'15,"42"0"-15,-63 0 0,21 0 0,0 0 16,0 0-16,-1 0 15,22-21-15,0 0 16,0-1-16,22 22 16,-1-21-16,0 21 15,0 0-15,0 0 0,22 0 0,-22 0 16,21 0-16,0 21 0,-20 1 16,-1-1-16,0 0 0,0 21 0,-21 1 15,0-22-15,0 21 0,0-21 16,-21 22-16,0-22 0,-22 21 0,22-21 15,-21 0-15,0 1 0,-1-1 16,22 0-16,-21 0 0,21-21 16,-1 0-16,1 0 0,0 0 15,0 0-15,21-21 16,0 0 0,21 21-16,0-21 15,0 21-15,1 0 0,20 0 16,-21 0-16,21 0 0,1 0 0,-1 0 15,0 0-15,1 21 0,-1-21 16,-21 21-16,22 0 0,-22 0 0,0 0 16,-21 1-16,0-1 15,0 0-15,-42 0 0,20 0 0,-20-21 16,0 21-16,-1 1 0,1-22 16,0 0-16,-1 0 0,1 0 15,21 0-15,-21 0 0,-1 0 0,22 0 16,-21 0-16,21 0 0,-1-22 15,1 22-15,0-21 0,0 21 0,21-21 16,0 0 0,21 0-16,0 21 15,22-21-15,-1 21 0,0-22 16,1 1-16</inkml:trace>
  <inkml:trace contextRef="#ctx0" brushRef="#br0" timeOffset="29088.63">3471 6752 0,'0'0'0,"21"0"0,1 0 31,-1 0-15,0 0-16,-21-21 0,21 21 15</inkml:trace>
  <inkml:trace contextRef="#ctx0" brushRef="#br0" timeOffset="30859.77">4530 6435 0,'0'0'16,"0"-21"-16,0-1 0,0 1 0,0 0 15,0 0-15,0 0 0,-22 42 32,1 21-32,0-21 0,0 22 15,21-1-15,-21 0 0,0 22 0,-1-22 16,1 1-16,0-1 15,0 0-15,0 1 0,0-1 0,-1 0 16,1-21-16,0 22 0,0-22 16,0 0-16,0 0 0,21 0 0,0 1 15,-22-22 1,22-22 0,0 1-16,0 0 0,0 0 0,0 0 15,0-22-15,22 22 0,-22-21 16,0 21-16,21-22 0,-21 1 0,21 21 15,-21-21-15,0 20 0,21 1 0,0 21 32,-21 43-17,21-22-15,-21 0 0,22 0 16,-22 21-16,21-20 0,-21 20 0,0-21 16,21 0-16,0 22 0,0-22 0,0 0 15,-21 0-15,22 0 0,20 0 16,-21-21-16,0 22 0,22-22 15,-1 0-15,0 0 0,1 0 0,-1 0 16,21 0-16,-20-22 0,20 22 0,-20-21 16,-1 0-16,21 0 0,-20-21 0,-1 20 15,-21-20-15,0 21 0,1-21 16,-22-1-16,0-20 0,0 20 16,0 1-16,0-21 0,-22 20 15,1-20-15,0 20 0,-21 1 0,21 21 16,-43-21-16,22 20 0,-1 1 0,-20 21 15,21 0-15,-22 0 0,22 0 16,-1 0-16,1 21 0,0 1 0,-1 20 16,22 0-16,0 1 0,0-1 15,0 21-15,21-20 0,-21 20 0,21-20 16,0-1-16,0 21 0,21-41 16,0 20-16,21 0 0,-21-21 0,22 1 15,-1 20-15,0-42 0,1 21 0,20 0 16,-20-21-16,-1 0 15,21 0-15,-20 0 0,-1 0 0,22 0 16,-22-21-16,0 0 0,1 0 0,-1 0 16,0-1-16,1 1 0,-22 0 15,21 0-15,-21-21 0,0 20 0,1 1 16,-1 0-16,-21 0 0,0 0 16,-21 21-1,-1 21 1,1 0-16,21 0 0,-21 0 15,21 1-15,0-1 0,0 0 0,0 0 16,0 0-16,0 0 0,0 1 0,0-1 16,0 0-16,0 0 15,21 0-15,0 0 0,1-21 0,-1 22 16,0-22-16,0 0 0,0 0 0,22 0 16,-22 0-16,21 0 0,-21 0 15,22-22-15,-1 1 0,-21 21 0,21-21 16,-20 0-16,-1 0 0,21 0 15,-21-22-15,-21 22 0,0-21 0,0 21 16,0-22-16,0 22 0,0-21 0,-21-1 16,0 1-16,0 21 0,-22 0 15,22 0-15,-21-1 0,0 1 0,20 21 16,-20 0-16,21 0 0,-21 0 16,-1 21-16,22 1 0,-21-1 15,21 21-15,-1-21 0,1 22 0,21-22 16,0 21-16,-21 0 0,21-20 15,0 20-15,0-21 0,0 0 0,0 22 16,21-22-16,0 0 0,1 0 0,-1-21 16,0 21-16,21-21 0,1 0 15,-22 0-15,21 0 0,0 0 0,1 0 16,-22 0-16,21 0 0,1-21 0,-1 21 16,-21-21-16,21 0 0,-20 0 15,-1-1-15,21 1 0,-21-21 16,0 21-16,-21 0 0,22-22 0,-22 22 15,21 0-15,-21 0 0,0 0 16,0-1-16,0 44 31,0-1-31,0 0 0,0 0 16,-21 0-16,21 0 0,0 1 0,0 20 16,0-21-16,0 0 0,0 0 15,0 1-15,0-1 0,21 0 16,0-21-16,0 21 0,0-21 15,0 0-15,1 0 0,-1 0 16,0 0-16,0-21 0,0 21 0,0-21 16,1 0-16,-1-1 0,0 1 15,0 0-15,0 0 0,-21-21 16,21 20-16,-21-20 0,22 0 0,-22 21 16,0-1-16,0-20 0,0 21 15,0 0-15,0 42 16,0 0-16,0 0 15,0 0-15,0 1 0,0-1 16,-22 0-16,22 0 0,0 21 0,0-20 16,0-1-16,0 0 0,0 0 0,0 0 15,0 0-15,22-21 16,-1 0-16,0 0 16,0 0-16,0 0 0,0 0 0,1 0 15,-1 0-15,0-21 0,21 0 16,-21 0-16,1-21 0</inkml:trace>
  <inkml:trace contextRef="#ctx0" brushRef="#br0" timeOffset="31328">6858 6117 0,'0'0'16,"0"-21"-16,-21 0 0,0 21 16,-43 63 15,64-41-31,0 20 0,-21 0 0,21 1 15,0-1-15,0 21 0,0-20 0,0-1 16,0 22-16,0-22 0,0 0 16,0 1-16,0-1 0,0-21 0,0 21 15,0-20-15,0-1 0,0 0 0,0-42 47,21 21-47,-21-21 0,21-1 16,0-20-16,-21 21 0,22 0 0,-22-22 15,21 22-15,0-21 0,0 0 0,0 20 16,22 1-16,-22-21 0,0 42 16,21-21-16,-21 21 0,22 0 15,-22 0-15,0 0 0,21 0 0,-20 21 16,-1 0-16,0 0 0,0 0 16,-21 1-16,0-1 0,0 21 0,0-21 15,0 0-15,0 1 0,0-1 16,0 0-16,-21 0 0,-21 0 0,20 0 15,-20 1-15,21-1 0,-21-21 0,-1 21 16,22 0-16,-21-21 0,-1 0 16,22 0-16,0 0 0,0 0 0,0 0 15,0 0-15,21-21 0,0 0 16,0 0-16,0-1 16,0 1-16</inkml:trace>
  <inkml:trace contextRef="#ctx0" brushRef="#br0" timeOffset="31583.86">7429 6117 0,'22'-21'16,"-22"42"0,0 0-16,0 22 15,0-22-15,0 21 16,0 1-16,0-1 0,0 0 0,0 22 15,-22-22-15,22 22 0,-21-22 16,21 0-16,0 1 0,0-22 0,0 21 16,0-21-16,0 22 0,0-22 0,0 0 15,0 0-15,21-21 16,1 0 0,-22-21-16,21 0 0,0 21 0</inkml:trace>
  <inkml:trace contextRef="#ctx0" brushRef="#br0" timeOffset="31936.28">7641 6604 0,'0'21'16,"21"0"0,0-21-16,1 0 0,-1 0 15,0 0-15,0 0 0,0 0 0,22 0 16,-22 0-16,0 0 0,21-21 15,-21 0-15,1 21 0,-1-21 0,0 0 16,-21 0-16,0-1 0,0 1 16,0 0-16,0 0 0,0 0 15,0 0-15,-21 21 0,-22 0 16,22 0-16,0 0 16,-21 21-16,21 0 0,-1 0 0,-20 0 15,21 0-15,0 22 0,0-22 0,-1 21 16,1-21-16,21 22 0,0-22 15,0 21-15,0-21 0,0 1 0,0-1 16,0 0-16,21 0 0,1-21 0,-1 21 16,0-21-16,0 0 0,21 0 15,-20 0-15,20 0 0,0 0 0,1-21 16,-1 0-16</inkml:trace>
  <inkml:trace contextRef="#ctx0" brushRef="#br0" timeOffset="32612.24">8530 6244 0,'21'-21'0,"-42"42"0,42-63 16,-21 21-16,0 0 0,-21 21 15,0 0 1,0 21-16,0 0 0,21 0 16,-22 21-16,1 1 0,21-1 0,-21 0 15,21 1-15,-21-1 0,21 0 16,-21 1-16,21-1 0,0 0 0,0-20 15,0 20-15,0-21 0,0 0 0,21 0 16,0 1-16,0-22 0,0 0 16,1 0-16,20 0 0,-21 0 15,0 0-15,22 0 0,-22 0 0,21-22 16,-21 1-16,22 0 0,-22 0 16,21-21-16,-21-1 0,0 1 0,1 0 15,-1-22-15,0 22 0,0-22 0,0 22 16,-21-22-16,21 22 0,-21-21 15,0 20-15,0 1 0,0 0 0,0 20 16,0-20-16,0 21 16,-21 42-1,21 0-15,-21 0 0,21 22 0,0-22 16,-21 21-16,21 1 16,0 20-16,-21-21 0,21 22 0,0-22 15,0 22-15,0-22 0,0 0 0,0 1 16,21-1-16,0 0 0,0-20 15,0 20-15,1-21 0,-1 0 0,21-21 16,-21 0-16,22 0 0,-1 0 0,-21 0 16,21 0-16,-20 0 0,20 0 15,-21-21-15,21 0 0,-20 0 0,-1-22 16,0 22-16,0 0 0,-21-21 0,21-1 16,-21 22-16,21 0 0,-21 0 15,0 0-15,0 0 0,0 42 16,0 0-1,0 0-15,-21 21 16,21-20-16,0-1 0,-21 0 0,21 0 16,0 0-16,0 0 0,0 1 0,0-1 15,0 0-15,0 0 16,21-21-16,0 0 0,1 0 16,-1 0-16,0 0 15,0-21-15,-21 0 0,21 0 16,-21-1-16,21 1 0</inkml:trace>
  <inkml:trace contextRef="#ctx0" brushRef="#br0" timeOffset="32752.16">9567 6265 0,'0'0'0,"0"-21"15,-21 0-15,0 0 0,21 0 0,-21 21 16,0 0-16,-1 0 16,22 21-1,0 0 1,22 0-1,-1-21-15</inkml:trace>
  <inkml:trace contextRef="#ctx0" brushRef="#br0" timeOffset="33567.71">10012 6138 0,'0'0'0,"-43"0"0,22 0 0,0 0 0,-21 0 16,21 22-16,-22-1 0,1 0 0,21 0 16,-22 21-16,22 1 0,0-1 15,0 0-15,0 1 0,21-1 0,0 0 16,0 1-16,0-22 0,0 21 0,21-21 16,21 22-16,-21-22 0,1 0 15,20-21-15,-21 21 0,21-21 0,1 0 16,-1 0-16,-21 0 0,22 0 0,-1-21 15,0 0-15,1 0 16,-1 0-16,-21-1 0,21 1 0,-20-21 16,-1 0-16,21-1 0,-21-20 0,0 20 15,1 1-15,-1-21 0,0 20 16,-21-20-16,0 20 0,0 1 0,21 0 16,-21-1-16,0 22 0,0 0 15,0 0-15,0 0 0,-21 21 16,21 21-16,-21 0 0,21 0 15,-21 22-15,-1-22 0,22 21 16,-21 0-16,0 1 0,21-1 0,-21 0 16,21 1-16,-21 20 0,0-20 0,-1-1 15,22 0-15,-21-21 16,21 22-16,-21-22 0,21 0 0,0 0 16,0 0-16,21-42 31,0 0-31,1 0 15,-1 0-15,21-22 0,-21 22 0,22-21 16,-22 21-16,21-22 0,-21 22 16,0 0-16,22 0 0,-22 0 0,0 21 15,0-21-15,0 21 0,1 0 16,-22-22 0,-22 22-1,1 0 1,0 0-16,0 0 15,0 22-15,-22-22 0,22 0 0,0 21 16,0 0-16,0-21 0,0 21 16,-1 0-16,1 0 0,21 1 0,0-1 15,0 0-15,0 21 0,0-21 0,0 22 16,21-22-16,1 0 0,-1 0 16,21 0-16,-21 1 0,0-1 0,22 0 15,-22-21-15,21 0 0,-21 21 0,22-21 16,-22 0-16,21 0 0,-21 0 15,22 0-15,-22-21 0,0 21 16,21-21-16,-20 0 0,-1 21 0,0-22 16,0 1-16,0 0 0,-21-21 15,0 21-15,0-1 0,0 1 0,0 0 16,0 0-16,-21 21 0</inkml:trace>
  <inkml:trace contextRef="#ctx0" brushRef="#br0" timeOffset="34499.57">2688 7916 0,'0'-21'15,"-21"21"-15,21-21 16,-21 21-16,21 21 16,-21 0-16,-1 1 15,1-1-15,21 21 0,-21 0 16,0 1-16,21-1 0,-21 0 0,0 1 15,-1-22-15,1 21 16,21 1-16,-21-22 0,0 0 0,0 21 0,0-42 16,-1 21-16,22 1 0,-21-22 15,21-22 17,21 22-32,1 0 0,-1-21 15,0 21-15,21 0 0,1-21 0,-1 21 16,-21-21-16,21 21 0,1 0 15,-1 0-15,0-21 0,1 21 0,-1-21 16,0-1-16,-20 22 0,20-21 16,0 0-16,-21 0 0,1 0 0,20 0 15,-21-22-15,-21 22 0,21 0 16,-21-21-16,0 20 0,0-20 16,0 21-16,0 0 0,0 0 0,0-1 15,-21 22 1,0 0-16,0 22 0,21-1 15,-21 0-15,21 21 0,-22 1 0,1-1 16,21 21-16,0-20 0,0-1 16,-21 0-16,21 1 0,-21-1 0,21 0 15,0-20-15,0 20 0,0-21 16,0 0-16,0 0 0,0 1 0,0-1 16,0 0-16,21-21 31,0 0-31,0 0 0,-21-21 15,22 0-15,-1-1 0</inkml:trace>
  <inkml:trace contextRef="#ctx0" brushRef="#br0" timeOffset="34655.48">3556 8192 0,'0'0'0,"0"-22"0,21 1 31,0 21-16,0 0 1,1 0 0,-1 0-16</inkml:trace>
  <inkml:trace contextRef="#ctx0" brushRef="#br0" timeOffset="35119.65">4932 7535 0,'0'0'0,"0"22"15,0-1-15,-21 0 0,-1 0 0,1 21 16,21 1-16,0-1 0,0 0 0,-21 22 16,21-22-16,0 22 0,0-22 15,-21 22-15,21-22 0,0 0 0,0 1 16,0-1-16,0-21 0,0 21 0,0-20 16,0-1-16,0-42 31,0-1-16</inkml:trace>
  <inkml:trace contextRef="#ctx0" brushRef="#br0" timeOffset="35468.17">4678 7832 0,'0'0'0,"0"-43"0,-21 22 16,21 0-16,0-21 0,0 21 0,0-1 15,0 1-15,0 0 0,0 0 16,0 0-16,21 21 0,0 0 15,21 0-15,-21 0 0,22 0 16,-1 0-16,0 0 0,1 21 0,-1 0 16,0 21-16,22-20 0,-22 20 0,1 0 15,-22 1-15,21 20 0,-21-21 16,0 22-16,-21-22 0,0 22 16,0-22-16,-21 0 0,0 22 0,0-43 15,-21 21-15,-1 1 0,1-22 16,0 0-16,-1 0 0,22 0 0,-21 1 15,-1-22-15,1 0 0,21 0 16,0 0-16,0 0 0,-1 0 0,1-22 16,0 1-16,21 0 0,0 0 15,0 0-15,21 0 16,0-1-16,1 22 0,-1-21 16,21 21-16,0-21 0,-20 0 0,20 0 15</inkml:trace>
  <inkml:trace contextRef="#ctx0" brushRef="#br0" timeOffset="35875.94">5588 8022 0,'0'-21'0,"0"42"0,0-63 16,0 21-16,0 0 0,21 21 0,-21-22 15,21 1-15,-21 0 16,21 21-16,1 0 0,-1 0 0,0 0 15,0 0-15,0 0 0,0 0 16,1 21-16,20 0 0,-21 22 16,0-22-16,0 21 0,1 1 0,-1-22 15,-21 21-15,0 0 0,0-20 16,0 20-16,0 0 0,0-21 0,0 1 16,-21-1-16,-1 0 0,1 0 0,21 0 15,0-42 16,0 0-31,0 0 0,0 0 0,0-1 16,21-20-16,-21 21 0,22-21 16,-22-1-16,21 1 0,0 0 0,-21 20 15,21-20-15,0 21 0,-21-21 0,21 20 16,1 22-16,-22-21 16,21 0-16,0 21 0,0 0 15,0 0-15,0 0 0,1 0 0,-1 0 16,0 0-16,0 21 15,0 0-15,0 1 0</inkml:trace>
  <inkml:trace contextRef="#ctx0" brushRef="#br0" timeOffset="37020.28">6816 8128 0,'0'0'0,"21"0"15,0-21-15,0 21 0,0-21 0,0 0 16,1-1-16,-22 1 0,0 0 15,21 0-15,-21 0 0,0 0 16,0-1-16,0 1 0,0 0 0,0 0 16,-21 0-16,-1 0 0,1-1 0,0 22 15,0 0-15,-21 0 0,20 0 16,-20 0-16,21 0 0,-21 0 0,20 22 16,-20-1-16,0 0 0,21 21 0,-22 1 15,22-22-15,-21 21 0,21 0 16,-1 1-16,1-1 0,0 0 0,21 1 15,0-1-15,0-21 0,0 0 16,0 1-16,0-1 0,21 0 0,0 0 16,1-21-16,-1 0 0,21 0 15,-21 0-15,22 0 0,-1-21 0,-21 0 16,21 21-16,1-21 0,-22-1 16,21-20-16,1 21 0,-22-21 0,0 20 15,0-20-15,0 0 0,0 21 0,-21-22 16,0 1-16,22 0 0,-22 20 15,0 1-15,21 0 0,-21 0 0,0 0 16,0 0-16,0 42 31,0 0-31,0 0 0,-21 0 16,21 22-16,-22-22 0,22 21 0,0-21 16,0 22-16,0-22 0,0 21 15,0-21-15,0 0 0,0 1 0,22-1 16,-1 0-16,-21 0 0,21-21 15,21 0-15,-21 21 0,1-21 0,20 0 16,0 0-16,-21 0 0,22 0 0,-1-21 16,0 0-16,1 0 0,-22 0 15,21-1-15,1 1 0,-1 0 0,-21-21 16,0 21-16,22-22 0,-43 1 0,21 21 16,-21-22-16,0 22 0,0 0 15,0 0-15,0 0 0,0 0 16,-21-1-16,-1 22 0,1 0 0,0 0 15,-21 0-15,21 0 0,-1 0 16,1 22-16,0-1 0,0 0 0,0 0 16,0 0-16,21 0 0,-22 1 0,22 20 15,0-21-15,0 64 16,0-64-16,22-21 16,-1 0-16,0 21 0,0-21 0,0 0 15,0 0-15,1 0 0,-1 0 16,0-21-16,0 0 0,0 21 0,0-21 15,1-1-15,-1 1 0,0 21 0,-21-21 16,0 0-16,21 21 16,-21-21-16,21 21 15,-21 21 1,0 0-16,0 0 0,0 22 16,0-22-16,0 21 0,0 0 0,0 1 15,0-1-15,0 0 0,0 1 16,0 20-16,0-20 0,0 20 0,0 1 15,0-1-15,0 1 0,0 20 0,0-20 16,0 20-16,0-20 0,0 21 0,0-1 16,0-20-16,0 20 0,-21 1 15,21 0-15,-21-1 0,0-20 0,21-1 16,-21 1-16,21-1 0,0 1 16,-22-22-16,1 1 0,21-22 0,-21 21 15,21-21-15,0 0 0,-21-21 0,0 0 16,0 0-16,21-21 15,0 0-15,-22 0 0,1 0 0,0-22 16,21 1-16,0 0 0,-21-22 0,21 1 16,-21-1-16,21 1 0,0-1 0,0-20 15,0-1-15,0 21 0,0-20 16,0-22-16,0 21 0,0 1 0,21-1 16,0 0-16,0 1 0,0 20 0,-21 1 15,22-1-15,20 22 0,-21-22 16,0 22-16,22 0 0,-22-1 15,21 22-15,0-21 0,1 21 0,-22-22 16,21 22-16,1 0 0</inkml:trace>
  <inkml:trace contextRef="#ctx0" brushRef="#br0" timeOffset="38372.51">8361 7916 0,'0'-42'16,"0"21"-16,0 0 16,0 0-16,0-1 0,0 1 15,0 0-15,0 0 0,0 0 0,0 0 16,0-22-16,-21 22 0,-1 0 16,1 21-16,0 0 0,0 0 15,-21 0-15,20 0 0,1 0 0,-21 21 16,21 0-16,-22 0 0,22 22 15,0-22-15,0 0 0,0 21 0,0-20 16,21 20-16,-22-21 0,22 21 0,0-20 16,0-1-16,0 0 0,22 0 15,-1 0-15,0 0 0,0 1 0,0-22 16,0 0-16,1 0 0,-1 0 0,21 0 16,-21 0-16,0-22 15,22 1-15,-22 0 0,0 0 0,0 0 16,0 0-16,1-1 0,-22-20 0,0 21 15,21 0-15,-21-22 0,0 22 16,0 0-16,0 0 0,0 0 0,0 0 16,0 42-1,-21 0 1,-1 0-16,22 0 0,0 0 0,0 1 16,0-1-16,0 21 0,0-21 15,0 0-15,0 22 0,0-22 0,0 0 16,0 0-16,22 0 0,-1 1 0,0-22 15,0 21-15,0-21 16,0 0-16,1 0 0,-1 0 0,0 0 16,21-21-16,-21 21 0,1-22 0,20 1 15,-21 0-15,0-21 0,22 21 16,-22-1-16,-21-20 0,21 21 0,-21 0 16,21 0-16,-21-1 0,0 1 0,0 0 15,-21 42 16,0 0-31,21 1 16,0-1-16,0 21 0,-21-21 16,21 0-16,-22 1 0,22-1 0,0 21 15,-21-21-15,21 0 0,0 1 16,0-1-16,0-42 47,21-1-47,1 1 0,-22 0 15,21 0-15,0-21 0,-21 20 0,21 1 16,-21-21-16,21 21 0,0 0 0,-21-1 16,0 1-16,22 21 0,-1-21 15,-21 42 1,21 0-16,-21 1 16,0-1-16,0 0 0,0 0 15,21 21-15,-21-20 0,0-1 0,0 21 16,21-21-16,0 0 0,1 1 0,-1-1 15,0 0-15,0 0 0,21-21 16,-20 0-16,20 21 0,0-21 0,1 0 16,-1 0-16,0 0 0,1 0 0,-22-21 15,21 21-15,0-21 0,-20 0 16,-1 0-16,21-1 0,-21-20 0,0 21 16,-21-21-16,22 20 0,-22 1 15,21-21-15,-21 21 0,0 0 16,0-1-16,0 1 0,0 0 0,0 0 15,-21 21-15,-1 0 0,1-21 16,0 21-16,0 0 0,-21 0 0,20 0 16,1 21-16,-21-21 0,21 21 0,0 0 15,-1 0-15,1 22 0,0-22 16,21 21-16,-21-21 0,21 22 0,0-22 16,0 21-16,0-21 0,0 1 0,21-1 15,0 0-15,0 0 0,-21 0 16,22-21-16,-1 0 0,0 0 0,0 0 15,0 0-15,0-21 0,1 21 0,-1-21 16,0 0-16,0 0 16,0-22-16,0 22 0,1-21 0,-1-1 15,0 22-15,0-21 0,0 0 0,-21-1 16,21 1-16,1 0 0,-22-22 16,21 43-16,-21-21 0,0-1 0,0 22 15,0-21-15,0 21 0,0-1 0,-21 44 31,21-1-31,-22 21 16,22-21-16,-21 22 0,21-1 0,0 0 16,0 1-16,0-1 0,0 0 15,0 1-15,0-22 0,0 21 0,0 0 16,21 1-16,1-22 0,-1 21 16,0-21-16,0 1 0,0-1 15,0 0-15,1-21 0,20 0 0,-21 0 16,21 0-16,-20 0 0,20 0 0,-21 0 15,21-21-15</inkml:trace>
  <inkml:trace contextRef="#ctx0" brushRef="#br0" timeOffset="40004.61">10626 7578 0,'0'0'15,"0"-21"-15,0-1 0,0 44 31,0-1-31,0 0 0,-22 0 16,22 0-16,-21 22 0,0-22 16,21 21-16,-21-21 0,0 22 0,0-1 15,21 0-15,-22 1 0,1-1 0,0-21 16,0 21-16,0-20 0,21 20 16,-21-21-16,-1 0 0,1-21 0,21 21 15,0 1-15,0-44 31,0 1-31,0 0 0,0 0 0,21 0 16,1 0-16,-1-22 0,-21 22 0,21-21 16,0 21-16,0-22 15,0 22-15,-21 0 0,0 0 0,22 0 16,-22-1-16,21 22 0,-21 22 31,0-1-31,0 21 16,0-21-16,0 0 0,0 1 0,0-1 15,0 0-15,0 21 0,0-21 16,0 1-16,0-1 0,21 0 0,0 0 16,0-21-16,0 21 0,1-21 15,-1 21-15,0-21 0,0 0 0,21 0 0,-20 0 16,-1-21-16,21 0 16,-21 0-16,22 0 0,-22 0 0,21-22 15,-21 22-15,22-21 0,-22-1 0,0 1 16,0 0-16,0-22 0,-21 22 15,0 0-15,0-22 0,0 22 0,0-1 16,0 1-16,0 0 0,0-1 0,-21 1 16,0 21-16,-21 0 0,20 0 15,-20 21-15,21 0 0,-21 0 0,-1 0 16,1 21-16,0 0 0,20 21 16,-20 1-16,21-1 0,-21 0 0,20 1 15,1-1-15,21 0 0,0 1 0,0-1 16,-21 0-16,21 1 0,0-1 15,0 0-15,0 1 0,21-22 16,0 21-16,1-21 0,20 0 0,-21 1 16,21-1-16,-20 0 0,20-21 0,0 0 15,1 0-15,20 0 0,-21-21 16,22 0-16,-22-1 0,1 1 0,20 0 16,-21-21-16,1 21 0,-22-1 0,21-20 15,-21 21-15,1-21 0,-1 20 16,0 1-16,-21 0 0,0 0 0,0 0 15,0 0-15,-21 21 16,0 0-16,-1 0 16,22 21-16,-21-21 0,21 21 15,0 0-15,0 0 0,0 0 0,0 1 16,0-1-16,0 0 0,21 0 16,-21 0-16,22 0 0,-22 22 0,0-22 15,0 0-15,21 0 0,-21 0 0,21 1 16,-21-1-16,0 0 0,21 0 15,0-21-15,0 0 0,1 0 16,-1 0-16,0 0 0,0 0 0,0 0 16,0-21-16,1 0 0,-1 0 15,21-1-15,-21 1 0,0-21 16,1 21-16,-1 0 0,0-22 0,0 22 16,-21 0-16,21-21 0,-21 20 0,21 1 15,-21 0-15,0 0 16,0 0-16,0 42 15,0 0 1,-21 0-16,21 0 0,-21 1 16,21 20-16,-21-21 0,21 21 0,0-20 15,0 20-15,0-21 0,0 21 0,0-20 16,0-1-16,0 0 0,0 0 16,0 0-16,21-21 0,0 0 15,0 0-15,1 0 0,20 0 0,-21 0 16,0 0-16,0-21 0,1 0 15,-1 0-15,0 0 0,0-1 16,0 1-16,-21-21 0,0 21 0,21-22 16,-21 22-16,0-21 0,0 21 0,0 0 15,0-22-15,0 22 0,-21 21 16,0-21-16,0 21 0,0 0 0,0 0 16,-1 0-16,1 0 0,-21 0 0,21 0 15,21 21-15,-21-21 16,21 21-16,0 0 0,0 1 15,21-22-15,0 0 0,0 21 16,0-21-16,0 0 0,22 0 16,-22 0-16,21 0 0,-21 0 0,22 0 0,-22 0 15,0-21-15,21-1 0,-20 22 16,-1-21-16,0 21 0,0-21 16,0 0-16,0 21 0,-21-21 0,0 0 15,0-1-15,22 22 0,-22 22 47,-22-1-47,22 21 0,-21-21 16,21 22-16,-21-1 0,0 0 15,0 22-15,0-1 0,-1-20 16,1 20-16,-21 1 0,21-1 0,-22 1 16,22-1-16,-21 1 0,21-1 0,0 1 15,-1-1-15,1 22 0,0-22 16,21 1-16,-21 20 0,21-20 0,0-1 15,0 1-15,0-1 0,0-20 0,0 20 16,0-20-16,0-1 0,0 21 0,0-41 16,21 20-16,-21 0 0,21-21 0,-21 1 15,21-22 1,-21-22-16,0 1 16,0 0-16,0 0 0,0-21 0,0-1 15,0 1-15,0 0 0,0-22 16,22 22-16,-22-43 0,21 22 15,0-1-15,-21-21 0,21 1 0</inkml:trace>
  <inkml:trace contextRef="#ctx0" brushRef="#br0" timeOffset="40304.51">12277 7959 0,'0'0'16,"0"-21"-16,21-22 0,-21 1 0,0 21 0,21 0 15,0-22-15,-21 22 0,21 0 0,0 0 16,1 0-16,-1-1 0,0 22 15,0 0-15,21-21 0,-20 21 0,-1 0 16,0 0-16,0 0 0,0 0 16,-21 21-16,21 1 0,-21-1 15,0 0-15,0 0 0,0 0 0,0 0 16,0 22-16,0-22 0,-21 0 16,0 21-16,0-20 0,0 20 0,0-21 15,-22 0-15,22 22 0,0-22 0,-21-21 16,20 21-16,1 0 0,0-21 15,0 0-15,0 21 0,21-42 47,21 21-47,0 0 0</inkml:trace>
  <inkml:trace contextRef="#ctx0" brushRef="#br0" timeOffset="40455.74">12594 8107 0,'0'0'0,"0"21"0</inkml:trace>
  <inkml:trace contextRef="#ctx0" brushRef="#br0" timeOffset="48436.56">13504 847 0,'0'0'0,"21"-21"0,-21-1 16,0 1-16,0 0 0,0 0 16,0 0-16,0 0 15,-21 42 32,21 0-47,-21 0 0,0 21 0,0 1 16,0-1-16,-1 0 0,1 1 15,0-1-15,21 0 0,-21 1 0,0-1 16,0 0-16,-1 1 0,22-22 0,0 0 16,-21 21-16,0-20 0,21-1 15,-21-21-15,21 21 0,0 0 0,0-42 47,21 0-31,-21 0-16,21-1 0,0-20 15,-21 21-15,22-21 0,-1-1 0,0 1 16,0 0-16,0-22 0,0 22 16,1-1-16,-1-20 0,0 21 0,0-1 15,-21 1-15,21 0 0,0-1 16,1 1-16,-22 21 0,21 0 0,-21-22 15,21 43-15,-21-21 0,0 0 16,21 21-16,-21 21 16,21 0-16,-21 0 0,0 1 15,21 20-15,-21 0 0,22 1 0,-22 20 16,0-21-16,0 22 0,0-22 16,0 22-16,0-22 0,0 0 15,0 1-15,0-1 0,0 0 0,0-20 16,0 20-16,0-21 0,0 0 15,0 0-15,0 1 16,0-44 15,0 1-31,0 0 0,0 0 0</inkml:trace>
  <inkml:trace contextRef="#ctx0" brushRef="#br0" timeOffset="48616.46">13398 1037 0,'-21'0'0,"42"0"0,-63 0 0,21 0 16,42 0 15,0 0-31,0 0 16,1 0-16,-1 0 0,21 0 16,-21-21-16,22 21 0,-1 0 0,0-21 15,1 21-15,-1-21 0,-21 0 16,21 21-16,1-22 0,-1 22 0</inkml:trace>
  <inkml:trace contextRef="#ctx0" brushRef="#br0" timeOffset="49136.16">14245 762 0,'0'0'0,"0"-21"32,-21 21-17,-21 0-15,20 21 0,1 0 16,0 0-16,0 22 0,-21-22 15,20 21-15,1-21 0,0 22 0,0-1 16,0 0-16,21 1 0,0-22 16,0 21-16,-21-21 0,21 1 0,0 20 15,0-21-15,0 0 0,21 0 16,0-21-16,21 0 16,-21 0-16,22 0 0,-1 0 0,-21 0 15,22 0-15,20 0 0,-21-21 16,1 21-16,-1-21 0,0 0 0,1-21 15,-1 20-15,-21-20 0,22 0 16,-1-1-16,-21 1 0,0 0 0,0-1 16,1-20-16,-1 21 0,0-1 0,-21 1 15,0-22-15,0 22 0,0 0 16,0 21-16,0-22 0,0 22 0,0 0 16,0 0-16,0 0 0,0-1 15,-21 44 1,21-1-1,0 21-15,-21-21 0,-1 22 0,22-1 16,0 21-16,-21 1 0,21-22 16,-21 22-16,0-1 0,21-20 0,-21 20 15,21-21-15,0 1 0,0-1 0,0-21 16,0 22-16,0-22 0,0 0 16,0 0-16,21 0 15,0-21-15,0 0 0,0 0 16,1-21-16,-1 0 15,0 0-15,0 0 0,0-1 0,0-20 16</inkml:trace>
  <inkml:trace contextRef="#ctx0" brushRef="#br0" timeOffset="49360.03">14965 889 0,'0'0'0,"21"-21"16,-21 0-16,0 0 0,-21 42 47,21 0-47,-21 0 0,21 21 15,0-20-15,-22 20 0,22-21 0,-21 21 16,21 1-16,0-22 0,0 21 16,0-21-16,0 1 0,0-1 0,0 0 15,0 0-15,0 0 0,0 0 16,21-21-16,1 0 0,-1 22 0,0-22 16,0 0-16,21 0 0,1 0 15,-22 0-15,21-22 0,1 1 16,-1 0-16,0 0 0</inkml:trace>
  <inkml:trace contextRef="#ctx0" brushRef="#br0" timeOffset="50175.85">15642 910 0,'0'0'0,"21"-21"0,-21 0 0,-21 42 47,21 0-47,-21 0 0,0 1 16,0-1-16,-1 0 0,22 21 0,-21-21 15,0 22-15,21-22 0,-21 21 16,21-21-16,0 1 0,0-1 16,0 21-16,0-21 0,0 0 15,0 1-15,0-1 0,21-21 16,0 0-16,0 21 0,1-21 0,-1 0 16,0 0-16,0 0 0,21 0 0,-20 0 15,-1-21-15,21 0 0,-21 21 16,0-22-16,1 1 0,-1 0 0,-21 0 15,0 0-15,21 0 16,-21-1-16,0-20 0,0 21 0,0 0 0,0-22 16,0 22-16,0 0 0,0 0 15,-21 0-15,0 0 0,-1-1 16,1 1-16,0 21 0,21-21 31,21 21 0,0 0-31,22 0 0,-22-21 0,0 21 16,0 0-16,0 0 0,1 0 16,20 0-16,-21 0 0,0 0 0,0 21 15,1-21-15,-22 21 16,21 0-16,0 1 0,-21-1 0,0 0 16,0 21-16,0-21 0,0 1 0,0-1 15,0 21-15,0-21 0,0 0 16,0 1-16,0-1 0,0 0 0,0 0 15,0 0-15,0 0 16,0-42 31,0 0-47,0 0 0,0 0 16,0 0-16,0-1 0,21-20 15,-21 21-15,21-21 0,0-1 0,1 1 16,-1 0-16,0 20 15,21-20-15,-21 21 0,1 0 0,20 0 16,-21-1-16,21 22 0,-20 0 16,20 0-16,-21 22 0,0-22 0,0 21 15,1 21-15,-1-21 0,0 22 16,-21-22-16,0 21 0,0 0 0,0-20 16,0 20-16,0-21 0,0 21 0,0-20 15,-21-1-15,0 0 0,21 0 16,-64 21-1,64-20-15,21-44 32,0 1-17,1 21-15,-1-21 0</inkml:trace>
  <inkml:trace contextRef="#ctx0" brushRef="#br0" timeOffset="50543.64">16954 974 0,'0'0'16,"22"-21"-16,-1-1 0,0 1 0,0 0 15,0 0-15,0 0 0,-21 0 0,0-1 16,0 1-16,-21 21 31,0 0-15,0 0-16,0 21 0,21 1 0,-21-1 16,-1 0-16,1 0 0,21 0 0,0 0 15,0 1-15,0-1 0,0 0 16,0 0-16,0 0 15,0 0-15,0 1 0,0-1 0,21-21 16,1 21-16,-22 0 0,21-21 16,0 21-16,-21 0 0,21-21 0,0 22 15,0-1-15,-21 0 0,0 0 16,0 0 0,-21-21-16,0 21 15,0-21-15,0 0 16,0 0-16,-1 0 0,-20 0 0,21 22 15,0-22-15,0 0 0,-1 0 0,-20 0 16,21 0-16,0 0 0,0-22 16,-1 22-16,1-21 0,0 0 0,0 0 15,0 0-15</inkml:trace>
  <inkml:trace contextRef="#ctx0" brushRef="#br0" timeOffset="50749.3">15896 529 0,'0'0'0,"-21"0"0,0 0 32,0 0-17,-1 0 1,1 0-16,0 0 15,0 21-15</inkml:trace>
  <inkml:trace contextRef="#ctx0" brushRef="#br0" timeOffset="50920.2">14859 762 0,'0'0'0,"-21"21"0,21 0 31,42-21-15,-21 0-16,22 0 0,20 0 16,1-21-16,-1 0 0,1 21 0,-1-21 15,22 0-15</inkml:trace>
  <inkml:trace contextRef="#ctx0" brushRef="#br0" timeOffset="51731.91">18161 1037 0,'42'0'31,"-21"-21"-15,1 0-16,-22 0 15,21 0-15,0-1 0,0 1 16,-21 0-16,0 0 0,0 0 16,0 0-16,0-1 0,0 1 15,0 0-15,0-21 0,0 21 16,0-1-16,-21 22 0,0-21 0,0 0 15,-1 21-15,1 0 0,0 0 0,0 0 16,0 0-16,-22 21 0,22 0 16,0 22-16,-21-22 0,21 21 0,-1-21 15,-20 22-15,21-1 0,0 0 16,0 1-16,21-1 0,0 0 0,-22 1 16,22-1-16,0-21 0,0 0 15,0 22-15,0-22 0,22-21 0,-22 21 16,21-21-16,0 0 0,0 0 15,0 0-15,22 0 0,-22 0 16,21-21-16,-21 0 0,22 21 0,-1-43 16,-21 22-16,0 0 0,22-21 15,-22 21-15,0-22 0,-21 1 0,0 0 16,21-1-16,-21 1 0,0 21 16,0-22-16,0 22 0,0 0 0,-21 21 31,21 21-31,0 22 15,0-22-15,0 21 16,-21-21-16,21 22 0,0-1 0,0 0 0,0 1 16,0-1-16,0-21 0,0 21 15,21-20-15,0-1 0,0 0 16,22 0-16,-22 0 0,21 0 0,0-21 16,1 0-16,-1 0 0,0 0 15,1 0-15,-1 0 0,0-21 0,1 21 16,-1-21-16</inkml:trace>
  <inkml:trace contextRef="#ctx0" brushRef="#br0" timeOffset="51979.81">19304 889 0,'-42'0'16,"63"21"31,21-21-47,-21 0 0,0 0 15,22 0-15,-22 0 0,21 0 0,-21 21 16,1-21-16,-1 0 0,0 0 16,0 22-16,-21-1 15,-21 0-15,-21-21 16</inkml:trace>
  <inkml:trace contextRef="#ctx0" brushRef="#br0" timeOffset="52131.72">19219 1143 0,'0'0'0,"-21"0"15,21 21-15,0 0 16,21-21 0,0 0-16,1 0 15,20 0-15,-21 0 0,21 0 0,1 0 16,-22 0-16,21-21 0,1 21 15,-1-21-15,0 21 0,1-21 0</inkml:trace>
  <inkml:trace contextRef="#ctx0" brushRef="#br0" timeOffset="52679.41">20066 804 0,'0'0'0,"0"-21"0,0 0 0,0 0 16,0 0 0,21 21-16,0 0 15,0 0 1,1 0-16,-1 21 0,-21 0 16,21 21-16,0-20 0,0 20 0,-21-21 15,0 21-15,21 1 0,-21-22 16,0 21-16,22-21 0,-22 22 0,0-22 15,0 0-15,0 21 0,0-20 16,0-1-16,0 0 0,-22-21 16,1 21-16,21-42 31,0 0-15,0 0-16,0-1 0,0 1 15,0 0-15,0-21 0,21 21 16,1-22-16,-1 1 0,0 0 15,21-1-15,-21 1 0,22 0 0,-22 20 16,0-20-16,21 21 0,-20 21 16,20-21-16,-21 21 0,0 0 0,22 0 15,-22 0-15,0 21 0,0 0 16,0 21-16,-21-20 0,21 20 0,-21 0 16,22 1-16,-22-1 0,0 0 15,0-21-15,0 22 0,0-22 0,0 21 16,0-21-16,0 1 0,0-1 15,-22 0-15,1 0 0,0 0 16,42-21 15,0 0-15</inkml:trace>
  <inkml:trace contextRef="#ctx0" brushRef="#br0" timeOffset="53031.3">21124 1037 0,'21'-42'31,"-21"21"-31,22 0 0,-1-1 16,0 22-16,-21-21 16,21 0-16,0 0 0,0 0 15,1 0-15,-1-1 0,-21 1 16,21 0-16,-21 0 15,-21 21 1,0 0-16,-22 21 0,22 0 16,0 22-16,0-22 0,-22 21 15,22 0-15,0 1 0,0-1 0,0-21 16,0 22-16,21-1 0,-22-21 16,22 0-16,0 22 0,0-22 0,0 0 15,22 0-15,-1-21 16,0 0-16,0 0 0,21 0 15,-20 0-15,20 0 0,-21 0 16,21 0-16,-20-21 0,20 0 0,0 0 16,1-1-16,-22 1 0</inkml:trace>
  <inkml:trace contextRef="#ctx0" brushRef="#br0" timeOffset="53564">21632 910 0,'0'0'0,"21"-127"31,-21 106-31,0 0 0,0 42 31,-21 0-31,0 0 16,0 1-16,21 20 0,-21-21 16,0 21-16,21 1 0,-22-22 15,22 21-15,-21-21 0,21 22 16,0-22-16,0 0 0,0 0 0,0 0 16,0 1-16,0-1 0,21-21 15,1 0 1,-1 0-16,0 0 0,0 0 0,0-21 15,0-1-15,22 1 0,-22 0 16,0 0-16,0 0 0,22-22 0,-22 22 16,0-21-16,0 21 0,0 0 15,-21-1-15,0 1 0,21 0 0,-21 42 32,0 0-17,-21 1-15,0 20 0,21-21 16,-21 0-16,21 22 0,-21-22 0,21 0 15,0 21-15,0-21 0,0 1 16,0-1-16,0 0 0,21-21 16,0 0-1,0 0-15,0 0 0,22 0 0,-22 0 16,0-21-16,0 21 0,0-21 0,22-1 16,-22-20-16,-21 21 0,21-21 15,0-1-15,-21 1 0,21 0 0,-21-1 16,0 1-16,0 0 0,0 20 15,0-20-15,0 21 0,-21 0 16,0 21-16,0-21 16,0 21-16,0 0 15,-1 0-15,1 0 16</inkml:trace>
  <inkml:trace contextRef="#ctx0" brushRef="#br0" timeOffset="54292.07">23199 593 0,'42'-43'16,"-42"22"-16,0 0 15,0 0-15,0 0 0,0 0 16,0-1-16,0 1 16,-21 42-1,21 1 1,-21-1-16,-1 21 0,22-21 0,-21 22 16,0-1-16,21 0 0,-21 22 15,0-22-15,0 0 0,21 22 0,-22-22 16,1 1-16,0-22 0,21 21 15,0 0-15,0-20 0,0-1 16,0 0-16,0 0 0,0-42 31,21 0-31,0 0 16,-21-22-16,22 22 0,-1-42 16,-21 20-16,21 1 0,0-22 0,0 22 15,0-21-15,1 20 0,-1-20 16,0 20-16,0-20 0,-21 21 0,21-1 15,0 1-15,1 21 0,-22 0 16,0-1-16,0 44 16,0 20-1,0-21-15,0 21 0,0 1 0,0-1 16,0 22-16,0-22 0,21 21 16,-21-20-16,0-1 0,0 22 0,21-22 15,-21 0-15,0 1 0,0-1 16,21-21-16,-21 0 0,0 22 0,0-22 15,21-21-15,-21 21 0,0 0 16,21-21-16,-42 0 16,0-21-1</inkml:trace>
  <inkml:trace contextRef="#ctx0" brushRef="#br0" timeOffset="54463.98">23072 974 0,'0'0'0,"-22"0"0,1 0 0,21-21 31,21 21-15,1 0-16,-1 0 0,21 0 16,0 0-16,1-22 0,-1 22 0,22 0 15,-22 0-15,21-21 0,1 21 16,-1-21-16,1 21 0,-1-21 0,1 0 16,-1 0-16,-20-1 0,-1 22 15</inkml:trace>
  <inkml:trace contextRef="#ctx0" brushRef="#br0" timeOffset="54675.85">24066 635 0,'0'0'0,"-21"0"16,0 0-16,-21 0 16,21 0-16,-1 21 15,1-21-15,-21 43 0,21-22 0,-22 0 16,22 21-16,-21-21 0,21 22 16,0-1-16,-1-21 0,1 22 0,21-1 15,0-21-15,0 0 0,0 22 16,0-22-16,0 0 0,0 0 0,21-21 15,1 21-15,20 0 0,-21-21 16,21 0-16,1 0 0,-1 0 0,0 0 16,22 0-16,-22-21 0,1 0 15,-1 0-15,0 0 0</inkml:trace>
  <inkml:trace contextRef="#ctx0" brushRef="#br0" timeOffset="54927.71">24511 381 0,'0'0'0,"0"-21"0,-42-43 32,20 64-32,1 22 0,21-1 15,-21 0-15,0 21 0,0 1 0,0-1 16,21 0-16,-22 1 16,22-1-16,-21 0 0,21 22 0,0-22 0,0 22 15,-21-22-15,21 0 16,0 1-16,0-1 0,0-21 0,0 21 15,0-20-15,0-1 0,0 0 16,0 0-16,0 0 0,21-21 0,0 0 16,1 0-1,-1 0-15,0-21 0,0 0 0</inkml:trace>
  <inkml:trace contextRef="#ctx0" brushRef="#br0" timeOffset="55159.58">24744 699 0,'0'0'0,"0"-22"32,-21 44-32,21-1 15,-22 0-15,1 0 0,0 0 16,21 0-16,0 22 0,-21-22 16,0 0-16,21 0 0,0 0 0,0 1 15,-21-1-15,21 0 0,0 0 16,0 0-16,0 0 0,0 1 15,21-22 1,0 0-16,0 0 16,21 0-16,-20 0 0,-1-22 0</inkml:trace>
  <inkml:trace contextRef="#ctx0" brushRef="#br0" timeOffset="55859.91">25146 741 0,'0'0'0,"0"-21"16,0 42 15,-21 0-31,0 0 16,-1 0-16,1 1 0,0-1 0,21 21 15,-21-21-15,0 0 0,21 22 16,0-22-16,0 0 0,0 0 16,0 0-16,0 1 0,0-1 0,0 0 15,21-21 1,0 0-16,0 0 0,0 0 15,1 0-15,-1 0 0,0 0 16,-21-21-16,21 0 0,-21-1 0,21 1 16,-21 0-16,0 0 0,0-21 15,0 20-15,0-20 0,0 0 0,0 21 16,0-1-16,0-20 0,0 21 16,0 0-16,21 0 0,1-1 15,-22 1-15,21 21 0,0 0 16,0 0-16,0 0 15,0 0-15,1 0 0,-1 0 0,0 0 16,-21 21-16,21 1 0,-21-1 16,21 0-16,-21 0 0,0 0 0,0 0 15,0 22-15,0-22 0,0 21 16,0-21-16,0 1 0,0 20 0,0-21 16,0 0-16,0 0 0,0 1 15,0-1-15,0-42 47,0-1-31,0-20-16,0 21 0,0 0 15,21-22-15,1 22 0,-1-21 16,0 21-16,0-22 0,0 22 0,0-21 16,1 21-16,-1 0 0,0-1 0,0 22 15,0 0-15,0 0 16,1 0-16,-22 22 0,21-1 15,-21 0-15,0 0 0,21 0 16,-21 22-16,0-22 0,0 0 0,0 21 16,0-21-16,0 1 0,0 20 15,0-21-15,-21 0 0,21 0 0,-21-21 16,21 22-16,0-1 16,21-21 15</inkml:trace>
  <inkml:trace contextRef="#ctx0" brushRef="#br0" timeOffset="56252.24">26352 699 0,'0'0'0,"0"-22"16,-21 22 15,0 0-16,0 22-15,0-22 0,0 21 16,-1-21-16,1 21 0,0 0 16,0 0-16,21 0 15,0 1-15,0-1 16,0 0-16,21-21 16,0 21-16,0 0 15,1-21-15,-22 21 0,21 1 0,-21-1 16,21 0-16,0-21 15,-21 21-15,0 0 0,21-21 0,-21 21 16,0 1-16,0-1 16,0 0-16,-21 0 15,0-21-15,0 0 16,0 0-16,-1 0 0,1 0 0,0 0 16,-42 0-16,41 0 15,1 0-15,0 0 0,0 0 0,0 0 16,0 0-16,-1-21 15,1 0-15,0 0 0</inkml:trace>
  <inkml:trace contextRef="#ctx0" brushRef="#br0" timeOffset="56479.58">25294 381 0,'-42'-21'16,"21"21"-16,-1 0 31,1 0 0,0 0-15</inkml:trace>
  <inkml:trace contextRef="#ctx0" brushRef="#br0" timeOffset="56680.46">24257 508 0,'0'0'0,"21"0"31,0 0-15,0 0-16,1 0 0,-1 0 16,0 0-16,21 0 0,1 0 0,-1 0 15,0-21-15,1 21 0,-1 0 16</inkml:trace>
  <inkml:trace contextRef="#ctx0" brushRef="#br0" timeOffset="58739.41">27157 360 0,'21'-21'0,"0"21"0,-21-21 16,0-1-16,0 1 15,21 21-15,-21-21 0,-21 21 32,0 0-32,0 21 0,0 0 15,-22 1-15,22 20 0,0-21 16,-21 21-16,-1 22 0,22-22 0,-21 1 15,-1 20-15,22-21 0,-21 22 16,21-1-16,0 1 0,-1-22 0,1 22 16,0-22-16,21 22 15,0-22-15,0 0 0,0 1 0,0-22 16,21 21-16,0-21 0,1 0 0,20 1 16,0-1-16,1 0 0,-1-21 15,0 0-15,1 0 0,-1 0 0,0 0 16,1-21-16,20 21 0</inkml:trace>
  <inkml:trace contextRef="#ctx0" brushRef="#br0" timeOffset="59268.1">27876 783 0,'0'0'0,"0"-21"0,0 0 16,-21 0-16,0 0 0,21-1 0,-21 1 15,-21 0-15,20 21 0,1 0 16,-21-21-16,21 21 0,0 0 0,-22 0 16,22 0-16,0 21 0,-21 0 15,20 0-15,-20 1 0,21 20 0,0-21 16,-22 21-16,22 1 0,0-1 16,0 0-16,0 1 0,0-22 0,21 21 15,0-21-15,0 22 0,0-22 16,0 0-16,0 0 0,21-21 15,0 21-15,0-21 0,0 0 16,22 0-16,-22 0 0,21 0 0,-21-21 16,22 21-16,-1-21 0,0 0 15,1-21-15,-1-1 0,-21 1 0,21 0 16,1-1-16,-22 1 0,21-22 16,-21 22-16,1-21 0,-1 20 0,0 1 15,-21-22-15,0 22 0,21 0 16,-21 21-16,0-22 0,0 22 0,0 0 15,-21 21 1,0 0-16,21 21 0,-21 0 16,-1 22-16,1-22 15,0 21-15,21 0 0,0 1 0,-21-1 16,0 0-16,21 1 0,0-1 16,0 0-16,0 1 0,0-1 0,0 0 15,0-20-15,0 20 0,0-21 16,0 0-16,0 0 0,21 1 0,0-22 15,0 0-15,0 0 0,1 0 16,-1 0-16,21 0 0</inkml:trace>
  <inkml:trace contextRef="#ctx0" brushRef="#br0" timeOffset="59624.41">28173 889 0,'0'0'0,"0"-42"0,0 21 0,0-1 15,0 1-15,0 0 0,0 0 0,0 0 16,0 0-16,21-1 0,0 22 15,-21-21-15,21 21 0,0 0 0,1-21 16,-1 21-16,0 0 0,0 0 16,0 0-16,0 0 0,1 0 0,-1 21 15,0-21-15,-21 21 0,0 22 16,21-22-16,-21 0 0,0 21 0,0-20 16,0 20-16,0-21 0,0 0 15,-21 0-15,0 22 0,0-22 0,-1 0 16,1 0-1,0-21-15,0 0 0,21-21 32,0 0-32,0 0 0,0 0 15,0-1-15,0 1 0,21-21 16,0 21-16,0-22 0,1 22 0,-22 0 16,21 0-16,0 0 0,0 0 15,0-1-15,0 1 0,22 0 0,-22 0 16,0 0-16,0 0 15,22 21-15,-22-22 0</inkml:trace>
  <inkml:trace contextRef="#ctx0" brushRef="#br0" timeOffset="59807.45">28808 550 0,'0'22'15,"0"-44"-15,0 65 0,0-22 0,0 0 16,0 0-16,0 0 0,0 22 0,0-22 16,-21 0-16,-1 0 0,22 0 15,-21 1-15,21 20 0,0-21 16,0 0-16,-21 0 0,21 1 15,0-1-15,0-42 47,0-1-47,0 1 0,21 0 16</inkml:trace>
  <inkml:trace contextRef="#ctx0" brushRef="#br0" timeOffset="59967.15">28829 508 0,'0'-21'16,"0"42"-16,0-63 0,-21 42 16,42 0 31,0 21-47,0-21 15</inkml:trace>
  <inkml:trace contextRef="#ctx0" brushRef="#br0" timeOffset="60355.93">29083 508 0,'42'42'31,"-21"-42"-31,-21 22 0,0-1 16,22 0-16,-22 0 0,21 0 15,-21 22-15,0-22 0,0 0 16,21 21-16,-21-21 0,0 1 0,21 20 16,-21-21-16,0 0 15,0 0-15,0 1 0,0-1 0,0 0 16,0 0 0,21-42-1,0 0 1,1 0-16,-22-1 0,21 1 0,0 0 15,0 0-15,0-21 0,0 20 16,1-20-16,-1 21 0,0 0 0,0 0 16,0-1-16,0 1 0,-21 0 15,22 21-15,-1-21 0,0 21 16,0 0 15,-21 21-15,21-21-16</inkml:trace>
  <inkml:trace contextRef="#ctx0" brushRef="#br0" timeOffset="60701.75">29697 720 0,'0'0'0,"21"0"0,64 0 32,-64 0-32,0 0 0,0-21 0,0 21 15,0-22-15,1 22 0,-1-21 0,0 21 16,-21-21-16,0 0 15,-21 21 17,0 0-32,-1 21 0,1 0 15,0 0-15,0 1 0,0-1 16,0 0-16,-1 0 0,1 21 0,0-20 16,21-1-16,0 0 0,0 0 15,0 21-15,0-20 0,0-1 16,0 0-16,21-21 15,0 21-15,1-21 0,20 0 16,-21 0-16,21 0 0,-20 0 0,20 0 16,-21-21-16,21 21 0,1-21 15,-22 0-15,0-1 0,21 1 16,-20 0-16,-1-21 0,21-22 16</inkml:trace>
  <inkml:trace contextRef="#ctx0" brushRef="#br0" timeOffset="61023.57">30247 741 0,'21'-21'15,"0"-43"1,-21 43-16,-42 127 0,84-233 0,-42 106 0,22 21 15,-1 0-15,0-21 0,0 21 16,0 0-16,0 0 0,1 0 16,-1 0-16,0 0 0,0 0 15,-21 21-15,21-21 0,0 21 16,-21 0-16,22 0 0,-22 0 16,0 1-16,0 20 0,0-21 0,0 0 15,0 0-15,0 1 0,0 20 16,0-21-16,0 0 0,0 0 15,0 1 1,-22-22 0,22-22-1,0 1-15,0 0 16,0 0-16,0 0 0,22 0 0,-1-22 16,-21 22-16,21 0 0,0 0 15,0 0-15,0-1 0,-21 1 16,22 0-16,-1 0 0,-21 0 15,21 21-15,0-21 0,0-1 16,0 1-16,-21 0 16</inkml:trace>
  <inkml:trace contextRef="#ctx0" brushRef="#br0" timeOffset="61376.37">30903 191 0,'0'-43'16,"21"43"-1,1 0 1,-1 21-16,0 1 16,0-1-16,0 0 0,0 21 0,1-21 15,-1 22-15,-21-1 0,21 0 16,-21 1-16,0-1 0,0-21 15,0 22-15,0-1 0,0 0 0,-21 1 16,21-1-16,-21 0 0,-1 1 16,1-22-16,-21 21 0,21-21 0,0 0 15,-1 1-15,1-1 0,0 0 16,0 0-16,0-21 0,0 21 16,21-42 30,0 0-46</inkml:trace>
  <inkml:trace contextRef="#ctx0" brushRef="#br0" timeOffset="61619.23">31602 508 0,'21'0'78,"-21"21"-78,0 0 16</inkml:trace>
  <inkml:trace contextRef="#ctx0" brushRef="#br0" timeOffset="61880.08">31665 889 0,'0'0'16,"0"64"-1,0-43 1,21 0-16,-21 0 0,0 0 0,0 0 16,0 1-16,0-1 0,0 0 15,0 0-15,0 0 0,0 0 0,-21 1 16,0-1-16,0 0 16,0 0-16,0-21 0,-1 21 15,1-21-15,0 0 0,0 21 16,0-21-16,0 0 0,-1 0 0,1 0 15,0 22-15,0-22 0</inkml:trace>
  <inkml:trace contextRef="#ctx0" brushRef="#br0" timeOffset="65608.33">11684 3429 0,'-21'-21'32,"0"21"-32,-1 0 15,1 0-15,0 0 0,0 0 16,0 0-16,0 0 0,-1 0 16,1 0-16,0 0 15,0 0-15,0 0 16,42 0 31,0 21-32,21-21-15,-20 0 0,20 0 0,0 0 16,1 0-16,20 0 0,1 0 0,-22 0 16,21 0-16,1 0 0,-1 0 15,1 0-15,21 0 0,-22 0 0,-21 0 16,22-21-16,-22 21 15,1 0-15,-1 0 0,-21 0 0,21 0 16,-20 0-16,-1 0 16,-21-21-1,-21 21 17,-1 0-32,1 0 15,0-21-15,0 21 0</inkml:trace>
  <inkml:trace contextRef="#ctx0" brushRef="#br0" timeOffset="66086.05">12255 3112 0,'0'0'0,"-21"0"0,-21-22 31,21 22-16,21 22 1,0-1 0,21 0-16,0 0 15,0-21-15,0 21 0,22 0 0,-22-21 16,21 22-16,-21-1 0,22-21 16,-1 21-16,0-21 0,-20 0 15,20 0-15,-21 21 0,21-21 16,-20 0-16,-1 0 0,0 0 0,0 0 15,0 0-15,0 0 0,-21 21 32,-21-21-17,0 21-15,0-21 0,0 22 16,0-1-16,-1 0 0,1 0 0,-21 0 16,21 0-16,-22 1 0,1-1 15,0 21-15,-1-21 0,1 0 0,-21 1 16,20-1-16,1 0 0,0 0 0,20 0 15,-20 0-15,21 1 16,0-1-16,0-21 0,21 21 0,0 0 16,0 0-1,21-21 1,0 0 0,0 0-16</inkml:trace>
  <inkml:trace contextRef="#ctx0" brushRef="#br0" timeOffset="67891.38">13462 3090 0,'0'0'0,"0"-21"16,0 0-16,0 0 15,0 0-15,0 0 16,0-1 0,21 22-1,0 0-15,0 0 16,1 22-16,-1-1 16,-21 0-16,21 21 0,-21-21 15,0 22-15,21-1 0,-21 0 0,0 1 16,0-22-16,0 21 0,0 1 15,0-22-15,0 21 0,0-21 0,0 0 16,0 1-16,0-1 0,0 0 0,0 0 16,0-42 15,0 0-15,0 0-16,0-1 0,0 1 0,0-21 15,21 21-15,0-22 0,-21 22 16,22-21-16,-1 0 0,0-1 15,0 22-15,0-21 0,0 21 0,-21-1 16,22-20-16,-1 21 0,0 0 16,0 21-16,0-21 0,0 21 0,1 0 15,-1 0-15,0 21 0,0 0 16,0 0-16,-21 0 0,0 0 16,21 1-16,-21 20 0,22-21 0,-22 0 15,0 22-15,0-22 0,0 21 16,0-21-16,0 0 0,0 1 0,-22-1 15,1 0-15,21 0 0,-21-21 16,0 0 0,21-21-1,0 0-15,0 0 16,0-1-16,0 1 0,21 0 0,0-21 16,-21 21-16,21-22 0,1 1 0,-1 21 15,21 0-15,-21-22 0,0 22 16,22 0-16,-22 0 0,21 0 0,1-1 15,-1 22-15,-21 0 0,21 0 16,-20 0-16,20 0 0,-21 0 0,0 22 16,0-1-16,1 0 0,-22 0 0,21 21 15,-21-20-15,0 20 0,0-21 16,0 21-16,0 1 0,-21-22 16,-1 0-16,1 21 0,21-20 15,-21-1-15,21 0 0,-21 0 0,21 0 16,-21-21-16,21 21 0,21-21 31,0-21-31,0 21 0</inkml:trace>
  <inkml:trace contextRef="#ctx0" brushRef="#br0" timeOffset="68363.56">14901 3006 0,'0'0'0,"-21"0"31,0 0-15,0 0-16,0 21 16,-1-21-16,1 21 0,21 21 0,-21-20 15,0-1-15,21 21 0,-21-21 0,21 22 16,0-1-16,0-21 0,0 21 16,0-20-16,0 20 0,0-21 0,0 0 15,21 0-15,0-21 0,0 22 16,0-22-16,1 0 0,20 0 0,-21 0 15,21 0-15,1-22 0,-1 22 0,-21-21 16,22 0-16,-1 0 0,-21-21 16,0 20-16,0 1 0,1-21 15,-22 21-15,0-22 0,0 1 16,0 21-16,0-21 0,0-1 0,-22 22 16,1 0-16,0-21 0,0 20 0,-21 22 15,20-21-15,1 21 0,-21 0 16,0 0-16,20 0 0,1 0 0,-21 21 15,21 1-15,0-1 0,-1 0 16,1 0-16,0 0 0,0 0 0,21 22 16,-21-22-16,21 21 0,0-21 15,0 1-15,0 20 0,0-21 0,0 0 16,21 0-16,0 1 0,21-1 16,-20-21-16,20 0 0,0 0 0,-21 0 15,43 0-15,-22 0 0,1-21 16,-1 21-16,0-22 0,1 1 0</inkml:trace>
  <inkml:trace contextRef="#ctx0" brushRef="#br0" timeOffset="68719.58">15388 3090 0,'0'0'0,"21"-21"0,-21 0 0,21 0 15,1 0-15,-22 42 32,0 0-32,0 0 15,0 0-15,0 1 0,0-1 16,0 21-16,0-21 0,0 22 0,0-1 15,0-21-15,0 0 0,0 22 16,0-22-16,0 0 0,0 0 0,21 0 16,0-21-1,0 0-15,0 0 0,0 0 16,-21-21-16,22 0 0,-1 0 0,0 0 16,0-1-16,0-20 0,0 0 15,1 21-15,-1-22 0,0 1 0,-21 21 16,21-22-16,-21 22 0,21 0 15,-21 0-15,0 0 0,21 0 16,1 21 15,-22 21-15,0 0-16,0 0 16,0 0-1,0 0-15</inkml:trace>
  <inkml:trace contextRef="#ctx0" brushRef="#br0" timeOffset="69015.62">15875 3196 0,'0'0'0,"21"0"0,0 0 16,0 0-16,1 0 0,-1 0 15,0 0-15,-21-21 0,42 0 16,-21 0-16,1 21 0,-1-21 16,0-1-16,21 1 0,-21 0 0,1 0 15,-1 0-15,0 0 0,-21-1 16,0 1-16,-21 21 31,0 0-31,-1 0 0,1 21 0,0 1 16,0-1-16,0 0 0,0 0 0,-22 21 15,43-20-15,-21 20 0,21 0 16,0-21-16,0 43 16,0-43-16,0 0 0,0 0 0,0 1 15,21-1-15,0-21 16,1 21-16,20-21 0,-21 0 0,0 0 15,22 0-15,-1-21 0,0 0 16,1-1-16,-1 1 0</inkml:trace>
  <inkml:trace contextRef="#ctx0" brushRef="#br0" timeOffset="69503.64">16658 2604 0,'0'0'0,"-21"-22"15,-21 22 1,20 0-16,44 0 16,-1 22-1,0-22-15,0 0 0,21 0 16,-20 0-16,-1 0 0,21 0 0,-21 0 16,0 0-16,22 0 0,-22 0 0,0 0 15,21 0-15,-20 0 0,-1-22 16,0 22-16,0 0 15,-21-21-15,-21 21 32,0 0-32,0 0 15,-1 0-15,1 0 0,0 0 16,0 0-16,0 0 16,21 21-16,-21-21 15,21 22-15,-22-1 0,1-21 0,21 21 16,-21 21-16,21-21 0,0 1 15,-21 20-15,21-21 0,-21 21 0,21 1 16,-21-1-16,21 0 0,0 1 0,-22-22 16,1 21-16,21 1 0,0-1 15,0 0-15,-21-21 0,21 22 0,-21-22 16,21 0-16,0 0 0,0 0 16,0 1-16,0-1 0,21-21 31,0 0-31,-21-21 15,21-1-15,1 22 0,-1-21 0</inkml:trace>
  <inkml:trace contextRef="#ctx0" brushRef="#br0" timeOffset="69867.71">17018 2942 0,'0'0'0,"0"21"15,0 1 1,0-1-16,-21 0 0,21 21 15,-21-21-15,-1 1 0,22 20 0,0-21 16,0 21-16,0-20 16,0 20-16,0-21 0,0 0 0,0 0 15,0 1-15,22-1 0,20-21 16,-21 0-16,0 0 16,0 0-16,22 0 0,-22-21 0,0 21 15,21-22-15,-20 1 0,-1 0 16,0-21-16,0 21 0,0-22 0,-21 22 15,21-21-15,-21 21 0,0-22 0,0 22 16,0-21-16,-21 21 0,0-1 16,0 22-16,0-21 0,0 21 0,-22 0 15,22 0-15,0 0 0,0 0 16,0 0-16,-1 0 0,1 21 16,0-21-16,21 22 0,-21-1 0,21 0 15,0 0 1,21-21-16,0 0 0,0 0 15</inkml:trace>
  <inkml:trace contextRef="#ctx0" brushRef="#br0" timeOffset="70417.14">17674 2836 0,'0'0'0,"64"-42"15,-43 21 1,0 21-16,0-21 0,0 0 16,0-1-16,1 1 0,-1 0 15,0 0-15,0 0 0,-21 0 16,0-1-16,-21 22 31,0 0-31,0 0 0,-22 22 16,22-1-16,-21 0 0,21 0 15,-22 0-15,22 22 0,-21-22 0,21 0 16,-1 21-16,22-21 0,0 1 16,0-1-16,0 0 0,0 0 0,0 0 15,0 0-15,0 1 0,22-22 16,-1 21-16,0-21 0,0 21 16,0-21-16,0 0 0,1 0 0,-1 0 15,0 0-15,0 0 0,0 0 16,-21-21-16,21 21 0,-21-21 15,-21 21 1,0 0 0,0 0-16,0 0 0,-22 21 0,22 0 15,-21 0-15,21 21 0,-22-20 16,22 20-16,0-21 0,0 21 0,0 1 16,21-22-16,-21 21 0,21-21 15,0 1-15,0 20 0,0-21 16,21 0-16,0 0 0,0 1 0,0-22 15,0 21-15,1-21 0,20 0 16,-21 0-16,21 0 0,-20 0 0,20-21 16,0-1-16,1 1 0,-22 0 0,21-21 15</inkml:trace>
  <inkml:trace contextRef="#ctx0" brushRef="#br0" timeOffset="70668">18330 2625 0,'0'0'0,"0"-64"0,0 22 0,0 0 15,0 20-15,0 1 16,0 0-16,0 0 0,-21 21 16,21 21-16,-21 0 0,0 0 15,0 22-15,-1-1 0,1 0 0,0 22 16,0-1-16,0 1 0,0-1 0,-1-20 16,1 20-16,21 1 0,-21-1 15,21-20-15,-21 20 0,21-21 0,0 1 16,0-1-16,0-21 0,0 22 15,0-22-15,0 0 0,0 0 0,21-21 16,0 0-16,0 0 16,1 0-16,-1 0 0,0-21 15</inkml:trace>
  <inkml:trace contextRef="#ctx0" brushRef="#br0" timeOffset="72555.75">18330 3154 0,'0'21'32,"21"-21"-17,1 0-15,-1 0 0,0 0 16,0 0-16,21 0 0,-20 0 16,20 0-16,-21 0 0,0-21 15,22 0-15,-22 21 0,-21-21 16,21-1-16,-21 1 0,21 21 0,-21-21 15,0 0-15,-21 21 16,0 0-16,0 0 0,-1 0 16,1 21-16,-21-21 0,21 21 0,-22 0 15,22 22-15,0-22 0,0 0 16,0 21-16,0-20 0,21-1 0,0 21 16,0-21-16,21 43 15,0-43 1,0 0-16,0-21 0,22 0 0,-1 0 15,-21 0-15,21 0 0,1 0 16,-1-21-16,0 21 0,1-21 0,-1 0 16,0-1-16,1 1 0,-22-21 15,21 21-15,-21-22 0,1 22 0,-1-21 16,0 0-16,0 20 0,-21 1 0,21-21 16,-21 21-16,0 0 15,0-1-15,0 44 16,-21-1-1,0 0-15,0 21 16,21-21-16,-21 1 0,21-1 16,0 21-16,0-21 0,-22 22 0,22-22 15,0 0-15,0 0 0,0 0 16,-21 0-16,21 1 0,0-1 0,0 0 16,21-42 15,-21 0-31,22 21 0,-22-22 15,0-20-15,0 21 0,21 0 16,0-22-16,-21 22 0,21-21 0,0 0 16,-21 20-16,21 1 0,1-21 15,-22 21-15,21 0 0,0 21 16,-21-22-16,21 22 0,0 0 0,0 0 16,1 22-1,-22-1-15,0 0 0,21 0 0,-21 0 16,21 22-16,-21-22 0,21 0 15,-21 21-15,0-21 0,0 1 0,0-1 16,21 0-16,-21 0 16,0 0-1,21-21 1,-21-21-16,22 0 16,-1 0-16,0 0 0,-21-22 15,21 22-15,0 0 16,0-21-16,1 20 0,20 1 0,-21 0 0,0 0 15,0 0-15,22 0 16,-22 21-16,0 0 0,0 0 0,22 0 16,-22 0-16,0 21 0,-21 0 15,21 0-15,-21 0 0,0 0 16,0 22-16,0-22 0,0 21 0,-21-21 16,21 22-16,-21-22 0,21 0 15,0 21-15,0-20 0,0-1 0,0 0 16,0 0-16,21 0 15,0-21-15,0 0 0,0 0 0,22 0 16,-22 0-16,0 0 0,21 0 16,-20 0-16,20-21 0,-21 21 0,0-21 15,22 0-15,-22 0 0,0-22 16,21 22-16,-21-21 0,1-1 16,-22 22-16,21-21 0,-21 21 0,21-22 15,-21 22-15,0 0 0,0 0 16,-21 21-16,0 0 15,-1 0-15,1 0 0,0 21 16,0 0-16,0 0 0,21 1 16,0 20-16,-21-21 0,21 0 0,0 22 15,0-22-15,0 0 0,0 0 0,0 0 16,0 0-16,0 1 0,0-1 16,21-21-16,0 0 0,0 21 0,0-21 15,0 0-15,1 0 16,-1 0-16,0 0 0,0-21 0,21 0 15,-20-1-15,-1 1 0,0 0 0,21-21 16,-21 21-16,1-22 0,-22 22 16,21-21-16,0 21 0,-21-22 0,21 22 15,-21 0-15,0 0 16,0 42 0,-21 0-1,0 0-15,0 0 0,-1 1 0,22-1 16,-21 0-16,0 0 0,21 0 0,-21 0 15,21 1-15,-21-1 16,21 0-16,0 0 0,-21 0 16,21-42 15,0 0-31,0 0 16,21 0-16,-21-1 0,21-20 15,0 21-15,0 0 0,0 0 0,1-1 16,-1 1-16,0 0 0,0 0 15,0 21-15,0 0 0,1 0 0,-1 0 16,-21 21 0,21 0-16,-21 0 15,0 1-15,0 20 0,0-21 0,0 0 16,0 0-16,0 22 0,0-22 16,0 0-16,21 0 0,0 0 0,0 1 15,1-22-15,-1 0 16,0 0-16,0 0 0,0 0 15,0 0-15,1 0 0,-1-22 16,0 1-16,0 0 0,0-21 16,0 21-16,-21-22 0,22 22 0,-1-21 15,0-1-15,0 1 16,-21 0-16,21-1 0,0-20 0,1 21 16,-22-1-16,0 1 0,0 0 15,0-1-15,0 1 0,0 21 0,0 0 16,0-1-16,0 44 15,-22-1-15,22 0 16,-21 21-16,0 1 0,21-1 16,0 0-16,-21 1 0,0-1 0,21 0 15,-21 22-15,21-22 0,0 0 0,0 1 16,0-1-16,0-21 0,0 22 16,0-22-16,0 0 0,0 0 0,0 0 15,0 0-15,21-21 0,0 0 16,0 0-16,0 0 0,0 0 15,1 0-15,-1 0 16,0-21-16,0 0 0,0 0 0,0 0 16,1 0-16,-22-1 0,0-20 0,21 21 15,-21 0-15,0 0 0,0-1 16</inkml:trace>
  <inkml:trace contextRef="#ctx0" brushRef="#br0" timeOffset="72732.88">21167 2985 0,'0'0'16,"-22"0"-16,1 0 0,0 0 0,21 21 31,0 0-15,21-21-1,0 0-15,1 0 0,-1 0 16,0 0-16,0 0 0,0 0 0,0 0 16,1 0-16,-1 0 0,0 0 15,0-21-15,21 21 0,-20-21 0,-1-1 16,0 22-16</inkml:trace>
  <inkml:trace contextRef="#ctx0" brushRef="#br0" timeOffset="73007.77">22098 2773 0,'0'0'0,"-21"0"31,0 0-31,-1 0 0,1 0 0,0 21 15,0 0-15,0 0 0,0 1 16,-1-1-16,-20 0 0,21 21 0,0-21 16,0 1-16,-1 20 0,1-21 15,21 21-15,0-20 0,-21 20 0,21-21 16,-21 21-16,21-20 0,0-1 0,0 21 16,0-21-16,0 0 0,21 1 15,0-1-15,0-21 16,1 0-16,-1 0 0,0 0 0,21 0 15,-21-21-15,22-1 0,-22 22 16</inkml:trace>
  <inkml:trace contextRef="#ctx0" brushRef="#br0" timeOffset="73263.63">22394 2794 0,'21'21'31,"1"-21"-31,-1 21 16,-21 1-16,0-1 0,21 0 0,-21 0 16,21 21-16,-21-20 0,0 20 15,0-21-15,0 21 0,0 1 0,0-1 16,0-21-16,0 22 0,0-1 16,-21 0-16,0-21 0,0 1 0,-1 20 15,1-21-15,0 0 0,0 0 0,0 1 16,0-1-16,-1-21 0,1 21 15,-21-21-15,21 21 0,0-21 0,-22 21 16,1-21-16</inkml:trace>
  <inkml:trace contextRef="#ctx0" brushRef="#br0" timeOffset="74331.89">11218 4741 0,'0'0'0,"-21"0"32,42 0-32,22 0 15,-22 0-15,21 22 0,0-22 16,1 0-16,-1 0 0,22 21 15,-22-21-15,21 0 0,1 0 0,-1 0 16,1 0-16,-1 0 0,1 0 16,-1 0-16,1 0 0,-1-21 0,-20 21 15,20 0-15,-20-22 0,-22 22 16,21-21-16,-21 21 0,0-21 0,-21 0 16,0 0-1,-21 21-15,-21-21 16,21 21-16,0 0 0,-22 0 0,1 0 15,0-22-15,20 22 0,1 0 16,-21 0-16,21 0 0,42 0 31,0 0-15,0 0-16,22 0 0,-22 0 0,21 0 16,0 0-16,-20 0 0,20 0 15,-21 0-15,0 0 0,0 0 0,1 0 16,-1 0-16,-21 22 0,0-1 15,0 0-15,0 21 0,0-21 16,0 1-16,-21 20 0,-1-21 0,1 0 16,0 22-16,0-22 0,-21 0 0,20 0 15,1 0-15,0 0 0,0 1 16,0-1-16,0 0 0,21 0 16</inkml:trace>
  <inkml:trace contextRef="#ctx0" brushRef="#br0" timeOffset="74919.89">13525 4466 0,'0'-21'0,"0"42"0,22-63 16,-22 21-16,0 0 16,0-1-16,0 1 0,0 0 0,0 0 15,0 0-15,0 0 0,0-1 16,0 1-16,0 0 0,-22 21 0,1 0 15,0 0-15,0 0 0,0 0 16,-22 21-16,22 0 0,-21 1 0,21 20 16,-22-21-16,22 21 0,-21 1 0,21-1 15,0 0-15,-1 1 0,22-1 16,0 22-16,0-22 0,0 0 0,0 1 16,0-1-16,0 0 15,22 1-15,-22-22 0,42 0 0,-21 21 16,0-21-16,22-21 0,-1 22 0,-21-22 15,21 0-15,1 0 0,-1 0 16,0 0-16,1-22 0,-1 22 0,0-21 16,1 0-16,-1-21 0,0 21 15,1-22-15</inkml:trace>
  <inkml:trace contextRef="#ctx0" brushRef="#br0" timeOffset="75580.72">14055 4551 0,'0'-21'0,"0"42"0,0-63 0,-22 42 16,1 0-16,0 21 15,0 0-15,0-21 0,0 21 16,-1 0-16,1 0 0,-21 1 0,21 20 16,21-21-16,-21 0 0,21 0 15,-22 1-15,22 20 0,0-21 0,0 0 16,0 0-16,22 1 16,-1-22-16,0 0 15,0 0-15,0 0 0,0 0 16,1-22-16,-1 22 0,0-21 15,-21 0-15,0 0 0,0 0 16,0 0-16,0-22 0,0 22 0,0 0 0,0 0 16,0-22-16,0 22 0,0 0 15,0 0-15,0-21 0,0 20 16,0 1-16,0 0 16,0 0-16,21 21 0,0 0 0,0 0 15,1 0-15,20 0 0,-21 21 0,21 0 16,-20-21-16,20 21 0,-21 22 15,21-22-15,-20 0 0,-1 0 0,0 22 16,0-22-16,-21 21 0,0-21 16,0 22-16,0-22 0,0 0 0,0 21 15,-21-21-15,0 1 0,0-1 0,-1 0 16,1-21-16,0 21 0,0-21 16,0 0-1,0-21-15,21 0 16,0 0-16,0-22 0,0 22 15,0-21-15,21 21 0,0-22 0,0 22 16,0-21-16,0-1 0,1 1 16,20 21-16,-21-21 0,21-1 0,1 22 15,-22 0-15,21 0 0,1 0 0,-1 21 16,-21 0-16,21 0 0,1 21 16,-22-21-16,21 42 0,-21-21 0,1 0 15,-22 22-15,0-1 0,0-21 16,0 22-16,0-1 0,0-21 15,0 21-15,0 1 0,-22-22 0,22 0 16,-21 21-16,0-20 0,21-1 16,-21 0-16,21 0 0,21-42 31,0 0-15,0 0-16,1-1 0</inkml:trace>
  <inkml:trace contextRef="#ctx0" brushRef="#br0" timeOffset="75816.11">15261 4233 0,'0'0'0,"0"-42"0,0 21 15,0 42 1,0 0 0,-21 22-16,21-22 0,-21 21 0,0 0 15,21 1-15,-22-1 0,1 0 16,0 1-16,0-1 0,0 0 0,21-20 15,-21 20-15,21 0 0,-22-21 0,22 22 16,0-22-16,0 0 0,0 0 16,0 0-16,22-21 15,-1 0-15,0 0 0,0 0 16,0-21-16</inkml:trace>
  <inkml:trace contextRef="#ctx0" brushRef="#br0" timeOffset="75988">15049 4614 0,'22'0'31,"-1"0"-31,0 0 16,0 0-16,0 0 0,22 0 15,-22 0-15,21 0 0,-21-21 0,22 0 16,-22 21-16,21-21 0</inkml:trace>
  <inkml:trace contextRef="#ctx0" brushRef="#br0" timeOffset="76359.96">15706 4657 0,'0'0'0,"-22"21"31,44-21-15,-1 0-16,0-21 0,0 0 16,0 21-16,0-22 0,1 1 15,-1 21-15,-21-21 0,0 0 16,21 0-16,-21 0 0,0-1 16,-42 22-1,20 0 1,1 22-16,-21-22 0,21 21 0,0 0 15,-1 21-15,1-21 0,0 1 16,21 20-16,-21-21 0,21 0 0,0 22 16,0-22-16,0 0 0,0 0 0,0 0 15,21 0-15,-21 1 0,21-22 16,0 0-16,22 0 0,-22 0 16,0 0-16,0 0 0,0 0 15,1 0-15,-1 0 0,21-22 0,-21 1 16,0 0-16,1 0 0</inkml:trace>
  <inkml:trace contextRef="#ctx0" brushRef="#br0" timeOffset="77039.61">16150 4530 0,'0'-21'0,"0"42"0,0-64 0,21 22 15,0 0-15,1 21 0,-22-21 16,21 21-16,0 0 0,0 21 16,-21 0-16,21-21 0,-21 21 15,21 1-15,1-1 0,-22 21 0,0-21 16,0 0-16,0 1 0,0 20 15,0-21-15,0 0 0,0 0 16,-22 1-16,1 20 0,0-21 16,0 0-16,0-21 15,42-21 1,-21 0 0,21 21-16,0-21 0,0 0 15,22-22-15,-22 22 0,0 0 0,21-21 16,-20 20-16,-1-20 0,0 21 15,21-21-15,-21 20 0,-21 1 16,22 0-16,-1 0 0,-21 0 0,0 42 31,-21 0-15,-1 0-16,22 22 0,-21-22 16,0 21-16,0-21 0,21 22 0,-21-22 15,21 0-15,-21 21 0,21-21 0,0 22 16,0-22-16,0 0 0,0 0 15,0 0-15,21-21 0,0 22 0,21-22 16,-21 0-16,22 0 0,-22 0 16,21 0-16,-21-22 0,22 1 0,-1 0 15,-21 0-15,22 0 0,-22 0 0,21-22 16,-21 22-16,0-21 16,1-1-16,-1 22 0,0-21 0,0-22 0,0 22 15,-21 0-15,21-1 16,1-20-16,-22 21 0,0-1 0,0 1 15,0 0-15,0 20 0,0 1 0,0 42 32,-22 22-32,1-22 0,0 21 15,0 1-15,21 20 0,-21-21 16,21 1-16,-21-1 0,21 22 0,0-22 16,-22 0-16,22 1 0,0-1 0,0-21 15,0 21-15,0-20 16,22 20-16,-1-21 0,0 0 0,0-21 15,0 0-15,0 0 16,1 0-16,-1 0 0,21 0 0,-21-21 16,0 0-16,1 0 0,-22 0 0,21-1 15</inkml:trace>
  <inkml:trace contextRef="#ctx0" brushRef="#br0" timeOffset="77183.64">16976 4424 0,'0'0'0,"-22"0"0,1 0 31,42 0-15,1 0-16,-1 0 0,21 0 15,0 0-15,1 0 0,-1 0 0,0 0 16</inkml:trace>
  <inkml:trace contextRef="#ctx0" brushRef="#br0" timeOffset="77839.83">17949 4276 0,'0'0'0,"-42"-21"31,21 21-31,0 0 0,-1 0 0,1 21 16,-21 0-16,21 0 0,-22 21 16,22-20-16,0 20 0,-21-21 15,21 21-15,-1 1 0,1-1 16,0-21-16,21 22 0,0-1 0,0-21 15,0 21-15,0-20 0,0 20 0,21-21 16,0 0-16,1 0 0,-1 1 16,21-1-16,-21-21 0,22 0 0,-1 0 15,0 0-15,-21 0 0,22 0 16,-1-21-16,0-1 0,-20 1 0,20-21 16,0 21-16,-21-22 0,22 1 0,-22 0 15,21-1-15,-21 1 0,22 0 16,-22-22-16,0 22 0,0-22 0,0 22 15,-21-21-15,0 20 16,0 1-16,0 21 0,0 0 0,0-1 16,-21 22-1,0 22-15,0-1 0,21 21 0,-21 0 16,0 1-16,-1-1 0,22 0 0,0 1 16,0-1-16,-21 0 0,21 1 15,0-22-15,0 21 0,0 1 0,0-22 16,21 21-16,-21-21 0,22 0 15,-1 1-15,0-1 0,0 0 0,21-21 16,-20 0-16,20 0 0,-21 0 16,21 0-16,1 0 0,-22-21 15,21 21-15,1-21 0,-22-1 0,21-20 16,-21 21-16,0 0 0,1 0 16,-1-22-16,0 22 0,-21 0 0,21 0 15,-21 42 1,-21 0-1,0 0-15,21 0 0,0 1 0,-21-1 16,21 0-16,-22 0 0,22 0 16,0 0-16,0 1 0,0-1 0,0 0 15,22-21 17,-1-21-32,0 21 0,0-21 0,-21-1 15</inkml:trace>
  <inkml:trace contextRef="#ctx0" brushRef="#br0" timeOffset="77984.44">18923 4339 0,'0'0'0,"0"-21"0,-21 0 31</inkml:trace>
  <inkml:trace contextRef="#ctx0" brushRef="#br0" timeOffset="78755.75">19325 4297 0,'0'0'16,"-21"0"-1,0 0-15,0 21 16,-1-21-16,1 21 0,0 22 0,0-22 15,0 21-15,0-21 0,21 22 0,-22-1 16,1-21-16,21 21 0,-21 1 16,21-22-16,0 21 0,0-21 15,0 22-15,21-22 0,0 0 0,-21 0 16,22 0-16,20 1 0,-21-22 16,0 0-16,22 0 0,-22 0 0,21 0 15,0 0-15,-20-22 0,20 1 16,0 0-16,1 0 0,-1-21 0,0 20 15,1-20-15,-22 0 0,21-1 0,0 1 16,-20 0-16,-1-22 0,21 22 16,-21-22-16,0 22 0,1-21 0,-22 20 15,0 1-15,21 0 0,-21 20 16,0 1-16,-21 42 31,-1 1-31,1-1 0,0 21 0,0 0 16,0 1-16,-22 20 0,22-20 0,0-1 15,0 0-15,0 1 0,21-1 16,-21-21-16,-1 21 0,22-20 0,-21 20 16,21-21-16,0 0 0,0 0 15,0 1-15,0-44 32,21 1-32,1 0 15,20 0-15,-21 0 0,21 0 0,-20-1 16,20 1-16,0-21 15,1 21-15,-22 0 0,21-1 0,-21 22 16,0-21-16,1 0 0,-1 21 0,0 0 16,0 0-16,0-21 15,-42 21 17,0 0-32,0 0 15,0 0-15,-1 0 0,1 0 16,0 0-16,-21 0 0,21 21 0,-1 0 15,1 0-15,0 1 0,0-22 16,0 42-16,0-21 0,21 0 0,0 0 16,0 1-16,0-1 0,0 0 0,0 0 15,21 21-15,0-20 0,0-1 16,0-21-16,0 21 0,1 0 16,-1 0-16,0-21 0,0 0 0,0 21 15,0-21-15,1 0 0,-1 0 16,0 0-16,0 0 0,0-21 0,22 0 15,-22 21-15,21-21 0,0 0 0</inkml:trace>
  <inkml:trace contextRef="#ctx0" brushRef="#br0" timeOffset="79032.61">21209 4255 0,'0'0'0,"-21"0"0,0 0 16,-1 0-16,1 0 0,-21 0 16,21 21-16,0 0 0,-1 0 0,1 0 15,0 22-15,0-22 0,0 21 0,0-21 16,21 22-16,0-22 0,0 21 16,0-21-16,0 0 0,0 22 0,0-22 15,0 0-15,0 0 16,0 0-16,21 1 0,0-22 0,0 21 15,0-21-15,0 0 0,1 0 0,-1 0 16,0 0-16,21 0 0,-21 0 16,1-21-16,-1 21 0</inkml:trace>
  <inkml:trace contextRef="#ctx0" brushRef="#br0" timeOffset="79275.47">21632 4255 0,'0'0'0,"0"-22"0,0 1 15,21 21-15,1 0 16,-1 0-16,-21 21 0,21 1 16,0-1-16,-21 0 0,0 0 15,21 0-15,-21 22 0,21-1 0,-21-21 16,0 21-16,0 1 0,0-1 16,0 0-16,0-20 0,-21 20 0,0 0 15,21 1-15,-21-22 0,0 21 16,0-21-16,-1 0 0,1 1 0,-21-1 15,21 0-15,0 0 0,-22-21 0,22 21 16,-21-21-16,-1 21 0,1-21 16</inkml:trace>
  <inkml:trace contextRef="#ctx0" brushRef="#br0" timeOffset="80064.22">11769 6308 0,'-22'0'15,"1"0"1,42 0 15,1 0-31,20 0 16,-21 0-16,43 0 0,-22 0 0,21 0 15,1 0-15,-1 0 0,1 0 16,-1 0-16,1-21 0,-1 21 16,1 0-16,-22 0 0,1-22 0,-1 22 15,0-21-15,-21 21 0,1 0 16,-1 0-16,-21-21 15,-21 21-15,-1 0 0,1-21 16,-21 21-16,21 0 0,0 0 16,-22-21-16,22 21 0,0 0 0,0 0 15,21-21-15,21-1 16,0 22 0,0 0-16,0 0 0,1 0 0,-1 0 15,0 0-15,0 22 0,0-22 16,-21 21-16,21 0 0,-21 0 15,0 0-15,0 0 0,0 22 0,0-22 16,0 0-16,0 21 0,-21-20 0,0-1 16,-21 0-16,21 21 0,-22-21 15,22 1-15,0-22 0,-21 21 0,20-21 16,1 0-16</inkml:trace>
  <inkml:trace contextRef="#ctx0" brushRef="#br0" timeOffset="81780.87">14012 6160 0,'0'-106'31,"0"85"-31,-21-1 15,21 1-15,-21 21 0,0 0 16,0 0-16,-1 21 16,1 1-16,0-1 15,21 21-15,-21-21 0,0 22 16,21-22-16,-21 21 0,-1 0 0,1 1 16,21-1-16,-21 0 0,0-20 0,0 20 15,0-21-15,21 21 0,-22-20 16,22-1-16,-21-21 0,21 21 0,0-42 31,0 0-31,0-1 16,0 1-16,0 0 0,0-21 0,21 21 15,1-22-15,-22 1 0,21 0 16,0 20-16,0-20 0,0 21 0,0-21 16,1 20-16,-22 1 0,21 21 0,0 0 15,0 0-15,-21 21 16,21 1-16,-21-1 15,0 21-15,0-21 0,0 0 16,0 22-16,21-22 0,-21 21 16,22 1-16,-1-22 0,0 0 0,-21 21 15,42-21-15,-21 1 0,1-22 16,-1 21-16,21-21 0,-21 21 0,22-21 16,-1 0-16,-21 0 0,21-21 0,1 0 15,-1 21-15,0-22 0,1-20 16,-1 21-16,0-21 0,-20 20 0,-1-20 15,0 0-15,0 21 0,-21-22 0,0 1 16,0 0-16,0-1 0,0 1 16,0 0-16,-21-1 0,0 1 0,0 0 15,-22-1-15,22 22 0,-21 0 16,-1 0-16,1 21 0,0 0 0,-22 0 16,22 0-16,0 21 0,20 21 15,-20-21-15,21 22 0,-21-22 16,20 21-16,22 1 0,0-1 0,0 0 15,0 1-15,0-1 0,0 0 16,0 1-16,0-22 0,22 21 0,20 0 16,-21-20-16,21 20 0,1-21 0,-1 0 15,0-21-15,1 0 0,20 0 16,-20 0-16,-1 0 0,21 0 0,-20-21 16,-1 21-16,0-21 0,1-21 15,-1 20-15,0 1 0,-20-21 0,-1 21 16,21 0-16,-21-1 0,-21 1 15,21-21-15,-21 21 0,22 0 16,-22-1-16,-22 22 16,1 22-1,0-1-15,0 0 0,21 0 16,-21 21-16,0-20 0,21 20 0,-22-21 16,22 21-16,0-20 0,0 20 0,0-21 15,0 21-15,0-20 0,0-1 16,22 0-16,20 0 0,-21-21 0,0 0 15,0 0-15,22 0 0,-22 0 16,21 0-16,1 0 0,-22 0 16,21-21-16,-21 0 0,22 0 0,-22-1 15,0 1-15,0-21 0,0 0 0,-21 20 16,0-20-16,0 21 0,0-21 16,0-1-16,0 22 0,-21 0 0,0-21 15,0 20-15,0 22 0,-22-21 16,22 21-16,-21 0 0,-1 0 0,22 0 15,-21 0-15,0 21 0,20 1 0,-20-22 16,21 21-16,0 0 0,0 21 16,-1-21-16,1 1 0,21 20 0,0-21 15,0 21-15,0 1 0,0-22 16,0 0-16,21 21 0,1-20 0,-1-1 16,0-21-16,21 21 0,-21 0 0,22-21 15,-1 0-15,0 0 0,-20 0 16,20 0-16,0-21 0,1 0 15,-1 0-15,0-1 0,-21 1 0,22 0 16,-22-21-16,21 21 0,-21-22 16,1 22-16,-1 0 0,-21-21 0,0 20 15,21 1-15,-21 0 0,0 0 16,0 42 0,0 0-16,-21 0 15,21 1-15,0-1 0,-21 21 0,21-21 16,0 22-16,-22-22 15,22 21-15,0-21 0,0 22 0,0-22 16,0 0-16,0 0 0,22-21 0,-1 21 16,0-21-16,0 0 0,0 0 15,0 0-15,1 0 0,-1 0 0,21 0 16,-21-21-16,0 0 0,1 0 16,-1 0-16,0-1 0,0-20 0,0 0 15,-21 21-15,0-22 0,21 1 0,-21 21 16,22-22-16,-22 22 0,0 0 15,0 0-15,0 42 32,-22 0-32,22 0 15,-21 1-15,21-1 0,0 21 0,0-21 16,0 22-16,0-22 0,0 21 0,0-21 16,0 22-16,0-22 0,0 0 15,0 0-15,21-21 0,1 21 0,-1-21 16,0 0-16,0 0 0,0 0 15,22 0-15,-22 0 0,21 0 0,-21-21 16,22 0-16,-1 0 0,-21-22 0,21 22 16,-20-21-16</inkml:trace>
  <inkml:trace contextRef="#ctx0" brushRef="#br0" timeOffset="82207.64">16362 5927 0,'0'-64'16,"0"128"-16,-21-128 0,-1 64 15,1 21-15,21 1 0,-21 20 0,0-21 16,0 21-16,0 1 0,-1-1 0,22 0 16,0 1-16,-21-1 0,21 0 15,-21 1-15,21-1 0,0 0 0,0 1 16,0-1-16,0-21 0,0 0 0,0 1 16,0-1-16,21-42 31,-21-1-31,21-20 15,-21 21-15,22 0 0,-1-22 16,0 1-16,0 21 0,0-21 16,0 20-16,1 1 0,20 0 0,-21 0 15,21 0-15,-20 21 0,-1-21 16,0 21-16,21 0 0,-21 0 0,1 21 16,-1 0-16,-21 0 0,21 0 15,-21 0-15,0 1 0,0-1 0,0 0 16,0 21-16,0-21 0,0 1 0,-21-1 15,0 0-15,-22 0 0,22 0 16,-21 0-16,-1 1 0,1-22 16,21 21-16,-21-21 0,-1 0 0,22 21 15,0-21-15,0 0 0,21-21 16,0 0 0,21-1-16,0 1 0,21 0 0</inkml:trace>
  <inkml:trace contextRef="#ctx0" brushRef="#br0" timeOffset="82435.86">16912 5884 0,'-21'64'31,"0"-43"-31,21 21 0,-21-20 0,21 20 0,0 0 16,0 1-16,-22-1 0,22 0 15,-21 22-15,21-22 0,-21 0 0,21 1 16,0-1-16,0 0 0,0-20 16,0-1-16,0 0 0,0 0 0,0 0 15,21-21-15,0 0 16</inkml:trace>
  <inkml:trace contextRef="#ctx0" brushRef="#br0" timeOffset="82764">17103 6287 0,'21'0'16,"0"0"-1,0 0-15,0 0 0,0 0 16,1-22-16,-1 22 0,0 0 16,0-21-16,0 21 0,22-21 0,-22 21 15,0-21-15,0 0 0,0 0 0,0 21 16,-21-22-16,0 1 0,0 0 15,-42 21 1,21 0-16,0 0 16,-22 21-16,22 0 0,-21 1 15,21-1-15,0 0 0,-22 21 0,22-21 16,0 22-16,0-22 0,21 21 16,0-21-16,-21 22 0,21-22 0,0 21 15,0-21-15,0 1 0,0-1 0,21-21 16,0 21-16,0-21 0,0 0 15,22 0-15,-22 0 0,21 0 0,0 0 16,1-21-16</inkml:trace>
  <inkml:trace contextRef="#ctx0" brushRef="#br0" timeOffset="83412.39">18034 5948 0,'0'-21'0,"0"42"0,0-63 16,0 20-16,0 1 0,0 0 0,-21 21 31,0 0-31,-1 21 0,1 0 0,0 1 16,0 20-16,0-21 0,0 21 15,-1 1-15,1-1 0,0 0 0,0 1 16,21-1-16,-21 0 0,21 1 0,0 20 16,0-20-16,0-1 0,21-21 15,0 21-15,21-20 0,-20-1 16,-1 0-16,21 0 0,0 0 0,1-21 15,-22 0-15,21 0 0,1 0 16,-1-21-16,0 0 0,1 0 0,-1 0 16,-21-22-16,21 1 0,1 21 0,-22-22 15,21-20-15,43-64 16,-64 63-16,0 22 0,0-21 16,-21 20-16,0 1 0,22 0 15,-22-1-15,0 22 0,0 0 0,0 0 16,0 0-16,0 42 15,-22 0-15,1 21 16,21 1-16,-21-22 0,0 21 16,0 0-16,21 1 0,0 20 0,-21-20 15,21-1-15,0 0 0,0 1 16,0-1-16,0 0 0,0 1 0,0-22 16,0 21-16,21-21 0,0 0 15,0 1-15,0-1 0,0-21 0,1 0 16,20 0-16,-21 0 0,0 0 0,0-21 15,22-1-15,-22 1 0,0-21 16,0 21-16,0 0 0,1-22 0,-1 22 16,0-21-16,0 21 0,-21-1 15,0 1-15,21 0 0,-21 42 32,0 0-17,0 1-15,0-1 0,0 0 0,0 0 16,-21 0-16,21 0 0,0 22 0,0-22 15,0 0-15,0 0 16,21-21 0,0 0-16</inkml:trace>
  <inkml:trace contextRef="#ctx0" brushRef="#br0" timeOffset="83563.31">19113 6160 0,'0'0'0,"0"-22"0,0 1 15,0 0-15,0 0 0,0 0 16,0 42 31</inkml:trace>
  <inkml:trace contextRef="#ctx0" brushRef="#br0" timeOffset="84300.14">19452 6054 0,'0'-21'16,"-21"42"15,21 0-31,-21 0 0,0 0 0,-1 0 16,1 1-16,21 20 0,-21-21 0,21 21 15,-21-20-15,21 20 0,0 0 16,0 1-16,0-22 0,0 21 0,0-21 15,21 0-15,0 1 0,0-1 0,1 0 16,-1 0-16,21-21 0,-21 0 16,22 0-16,-22 0 0,21 0 0,0-21 15,-20 0-15,20 0 0,-21-1 16,21 1-16,1-21 0,-22 0 16,0-1-16,21 1 0,-20 0 0,-1-22 15,21 22-15,-21-22 0,0 1 16,-21 20-16,22-20 0,-1 21 0,-21-1 15,21 1-15,-21 0 0,0 20 0,0 44 32,-21 20-32,0-21 15,-1 21-15,22 1 0,-21-1 16,0 0-16,0 1 0,0-1 0,0 0 16,21-20-16,0 20 0,-22 0 15,22 1-15,-21-22 0,21 0 0,0 21 16,0-21-16,0 1 0,0-1 15,0-42 1,21 21 0,1-22-16,-1 1 0,0 0 0,0 0 15,0 0-15,22-22 0,-22 22 16,0 0-16,21 0 0,-21 0 0,1 0 16,-1 21-16,0-22 0,0 22 0,0 0 15,0 0-15,1 0 16,-1 0-16,-42 0 31,-1 0-31,1 0 16,0 0-16,0 22 0,0-22 15,0 21-15,-1-21 0,1 21 16,21 0-16,-21 0 0,21 0 0,-21 1 16,21-1-16,0 0 0,0 0 0,0 21 15,0-20-15,0-1 0,0 0 16,0 0-16,0 0 0,21 0 0,-21 1 15,21-22-15,0 21 0,1-21 0,-1 0 16,0 0-16,0 0 16,0 0-16,22-21 0,-22-1 0,0 22 15,21-21-15,1 0 0</inkml:trace>
  <inkml:trace contextRef="#ctx0" brushRef="#br0" timeOffset="84520.03">20913 5948 0,'-64'63'16,"43"-41"-16,0-1 15,0 21-15,-1-21 0,1 22 0,0-1 16,21-21-16,0 21 0,0 1 0,0-22 16,0 21-16,0-21 0,0 22 15,0-22-15,0 0 0,21 0 0,0 0 16,22-21-16,-22 22 15,0-22-15,0 0 0,22 0 16,-22-22-16,21 22 0,-21-21 0</inkml:trace>
  <inkml:trace contextRef="#ctx0" brushRef="#br0" timeOffset="84767.81">21357 5863 0,'21'0'15,"-42"0"-15,63 0 0,-20 0 16,-1 21-16,0-21 0,0 22 16,0-1-16,0 0 0,-21 0 15,0 0-15,0 22 0,22-22 0,-22 21 16,0 0-16,0-20 0,0 20 16,0 0-16,0 1 0,-22-22 0,22 21 15,-21 0-15,21-20 0,0 20 0,-21-21 16,0 21-16,0-20 0,0-1 15,-1 0-15,22 0 0,-21-21 0,-21 21 16,21 0-16,-22-21 0</inkml:trace>
  <inkml:trace contextRef="#ctx0" brushRef="#br0" timeOffset="85563.65">13441 8086 0,'0'0'16,"0"21"0,21-21-16,0 0 0,0 0 15,22 0-15,-22 0 0,21-21 16,0 21-16,1-21 0,-1 21 0,0-22 16,22 1-16,-22 21 0,1-21 15,-1 21-15,0 0 0,-21 0 16,1-21-16,-1 21 0,0 0 15,-21-21-15,-21 21 16,0-21-16,-22 21 16,22 0-16,0-22 0,0 22 0,0 0 15,-1 0-15,22-21 16,22 21 15,-1 0-31,0 21 16,0 1-16,0-1 0,0 0 0,1 0 15,-1 0-15,-21 0 0,0 1 0,0-1 16,0 21-16,0-21 0,0 0 16,-21 1-16,21-1 0,-22-21 0,1 21 15,0 0-15</inkml:trace>
  <inkml:trace contextRef="#ctx0" brushRef="#br0" timeOffset="86107.84">15219 7916 0,'0'0'0,"0"-21"0,0-63 31,-21 62-31,-1 1 0,1 0 0,0 21 0,-21-21 16,21 21-16,-22 0 0,22 0 15,0 0-15,-21 0 0,20 0 0,-20 0 16,21 21-16,0 0 0,-22 0 0,22 1 16,0 20-16,0 0 0,0 1 15,0-1-15,-1 0 0,22 22 0,0-22 16,0 0-16,0-20 0,0 20 16,0-21-16,22 0 0,-1 0 0,0 1 15,0-22-15,21 0 0,-20 0 16,20 0-16,0 0 0,1-22 15,-1 1-15,0 21 0,1-42 0,-1 21 16,0-22-16,1 22 0,-1-21 0,-21 0 16,21-1-16,-20 1 0,-1-22 15,-21 22-15,21 0 0,-21-1 0,0-20 16,0 21-16,0-1 0,0 22 0,0-21 16,0 21-16,0-1 0,-21 22 15,0 0-15,-1 0 0,1 22 16,21-1-16,-21 21 15,0-21-15,21 22 0,0-1 16,0 0-16,0 1 0,0-1 0,0 0 16,0 1-16,0-1 0,0 0 15,0 1-15,0-1 0,21-21 0,0 21 16,-21-20-16,21-1 0,1 0 0,20 0 16,-21-21-16,0 0 0,0 0 15,1 0-15,-1 0 0,0 0 0,0-21 16,0 0-16</inkml:trace>
  <inkml:trace contextRef="#ctx0" brushRef="#br0" timeOffset="86455.91">15557 7959 0,'0'0'0,"0"-43"0,0 22 15,0 0-15,0 0 0,0 0 16,0 0-16,0-1 0,22 1 0,-1 21 16,-21-21-16,21 21 0,0 0 0,0 0 15,0 0-15,22 0 0,-22 0 16,0 0-16,0 21 0,0 0 0,1 1 15,-1 20-15,0-21 0,0 21 16,0-20-16,-21 20 0,0 0 0,0-21 16,0 22-16,0-22 0,0 0 0,0 0 15,0 0-15,0 1 16,-21-22-16,21-22 31,0 1-31,0 0 16,0 0-16,0-21 0,0 20 0,0-20 15,21 0-15,0 21 0,-21-22 0,0 1 16,22 21-16,-1 0 0,0-22 16,-21 22-16,21 0 0,0 21 0,0 0 15,1-21-15,-1 21 0,0 0 0,0 0 16,0 0-16,0 21 0,1 0 16,-1-21-16,0 21 0</inkml:trace>
  <inkml:trace contextRef="#ctx0" brushRef="#br0" timeOffset="87275.7">16722 7938 0,'21'0'0,"21"0"15,-21 0-15,0-22 0,1 1 0,-1 21 16,0-21-16,-21 0 0,0 0 16,0 0-16,0-1 0,0 1 0,0 0 15,0 0-15,0 0 0,0 0 0,-21 21 16,0 0-16,-1 0 0,1 0 15,0 0-15,-21 21 0,21 0 16,-1 0-16,-20 0 0,21 22 0,-21-1 16,20-21-16,-20 21 0,21 1 15,-21-1-15,20 0 0,22-20 0,0 20 16,0-21-16,0 0 0,0 0 16,0 1-16,22-22 0,-1 0 0,0 0 15,0 0-15,21 0 0,-20 0 0,20 0 16,-21 0-16,21-22 0,-20 1 15,-1 0-15,21 0 0,-21 0 0,0-22 16,1 22-16,-1-21 0,0 21 0,0-22 16,-21 22-16,0-21 0,21 21 15,-21-22-15,0 22 0,0 0 16,0 0-16,-21 21 31,21 21-31,-21 0 0,21 0 0,0 22 16,-21-22-16,21 21 0,0-21 0,0 22 15,0-1-15,0-21 0,0 22 16,21-22-16,0 21 0,0-21 0,0 0 16,1-21-16,-1 22 0,0-22 15,21 0-15,-21 0 0,22 0 0,-1 0 16,-21 0-16,22-22 0,-1 1 0,0 0 16,-21 0-16,22 0 0,-22 0 15,0-22-15,0 1 0,0 21 16,1-22-16,-22 1 0,0 21 0,0-21 15,0 20-15,0-20 0,-22 21 16,1 0-16,0 21 0,-21-21 0,21 21 16,-22 0-16,1 0 0,21 0 0,-22 21 15,22-21-15,-21 21 0,21 0 16,21 0-16,0 22 0,0-22 0,0 0 16,0 21-16,0 1 0,0-22 0,0 21 15,21 0-15,0 1 0,0-1 16,-21 0-16,21 1 0,1-1 0,-1 0 15,-21 1-15,21-1 0,-21 0 16,21 1-16,-21-1 0,0 22 16,0-22-16,21 0 0,-21 1 0,0 20 0,0-21 15,0 22-15,-21-22 0,0 1 16,0-1-16,0 0 0,-22 1 16,1-1-16,0 0 0,-1-21 0,1 1 15,-22-1-15,22 0 0,-21-21 0,20 0 16,1 0-16,0 0 0,-1 0 0,1-21 15,0 0-15,20-1 0,22 1 16,0-21-16,0 0 0,0-22 0,43 22 16</inkml:trace>
  <inkml:trace contextRef="#ctx0" brushRef="#br0" timeOffset="88732.1">18267 8128 0,'0'-21'15,"21"0"-15,-21 0 0,0-1 16,0 1-16,0 0 0,0 0 16,0 0-16,0 0 0,0-1 0,0 1 15,-21-21-15,0 21 0,-1 0 16,1-1-16,0 1 0,-21 21 0,21-21 15,-1 21-15,-20 0 0,21 0 0,0 0 16,-22 21-16,22 0 0,0 1 16,-21-1-16,21 0 0,-1 21 15,1 1-15,-21-1 0,21 0 0,0 1 16,21-1-16,0 0 0,0 1 16,0-22-16,0 21 0,0-21 0,21 0 15,0 1-15,0-22 0,0 0 0,0 21 16,22-21-16,-22 0 0,21 0 15,1-21-15,-22 21 0,21-22 0,0 1 16,1 0-16,-22-21 0,21 21 16,1-22-16,-22 1 0,0 21 0,0-22 15,-21 1-15,0 0 0,0-1 0,0 22 16,0 0-16,0 0 16,-21 0-16,0 21 0,0 0 15,-1 0-15,1 21 0,21 0 16,-21-21-16,21 42 0,-21-20 15,21-1-15,0 0 0,0 21 0,0-21 16,0 1-16,21 20 0,0-21 0,0 0 16,1 0-16,20 1 0,-21-22 15,21 21-15,1-21 0,-1 0 0,0 0 16,1 0-16,-1 0 0,0 0 0,1 0 16,-22-21-16,21 21 0,-21-22 15,22 1-15,-22 0 0,-21 0 0,21 0 16,-21 0-16,21-22 15,-21 22-15,0 0 0,0 0 0,0 0 16,-21 21 0,0 21-1,21 0-15,-21 21 0,0-21 16,21 1-16,-22-1 0,22 0 0,0 0 16,-21 0-16,21 0 0,-21 1 15,21-1-15,21-21 31,0-21-15,1-1-16,-1 1 0,0 0 0,0 0 16,0 0-16,-21 0 15,21-1-15,1 1 0,-1 0 0,-21 0 16,0 0-16,21 0 0,0 21 16,-21 21-1,0 0-15,0 0 0,21 0 16,-21 22-16,0-22 0,21 0 0,-21 0 15,0 0-15,22 0 0,-1 1 16,0-22-16,0 21 0,0 0 0,0-21 16,1 0-16,20 0 0,0 0 15,-21 0-15,22 0 0,-1 0 0,0 0 16,1 0-16,-1-21 0,0 21 16,-20-21-16,20-1 0,-21 1 15,0 0-15,0 0 0,1 0 0,-22-22 16,0 22-16,0 0 0,0-21 0,0 21 15,-22-1-15,1 1 0,0 21 16,-21-21-16,21 21 0,-22 0 0,22 0 16,-21 0-16,21 21 0,-22-21 0,1 21 15,21 1-15,0-1 0,-1 21 16,1-21-16,0 0 0,0 22 0,21-22 16,0 0-16,0 21 0,0-20 0,0-1 15,0 0-15,21-21 16,0 0-16,0 0 0,22 0 15,-22 0-15,21 0 0,1 0 0,-22 0 16,21-21-16,0 0 0,-20-1 16,20 1-16,-21-21 0,0 21 0,0-22 15,1 1-15,-1 0 0,-21-1 16,21 1-16,0 0 0,-21-22 0,0 22 16,0 21-16,21-22 0,-21 1 0,0 21 15,0 0-15,0 0 0,0 42 31,0 0-31,-21 0 0,0 21 0,0 1 16,21-1-16,-21-21 0,21 43 16,-22-22-16,22 0 0,0 1 0,0-1 15,0 0-15,0 1 0,0-1 16,0 0-16,22-20 0,-1-1 0,21 0 16,-21 0-16,0 0 0,22-21 0,-1 0 15,0 0-15,1 0 0,-1 0 16,0 0-16</inkml:trace>
  <inkml:trace contextRef="#ctx0" brushRef="#br0" timeOffset="90167.76">20447 7980 0,'0'0'0,"21"-21"15,0-22-15,-21 22 0,0 0 0,0 0 0,0 0 16,-21 0 0,0 21-16,-21 0 0,20 0 15,1 0-15,-21 21 0,21 0 0,-22-21 16,22 21-16,-21 21 0,21-20 15,0-1-15,-1 21 0,1 0 0,0-20 16,21 20-16,-21 0 0,21-21 0,0 22 16,0-22-16,0 0 0,0 0 15,21 0-15,0 1 0,0-22 0,1 0 16,-1 21-16,0-21 0,21 0 0,-21 0 16,22 0-16,-22-21 0,21-1 15,-21 1-15,22 0 0,-22-21 0,21 21 16,-21-22-16,1 1 0,-1-22 15,0 22-15,0 0 0,0-22 16,0 22-16,-21-22 0,0 22 0,0 0 16,0-1-16,0 1 0,0 21 15,0 0-15,0 0 0,0-1 0,-21 22 16,0 0-16,0 22 0,0 20 16,0-21-16,-1 21 0,1-20 15,0 20-15,0 0 0,0 1 0,21 20 16,-21-21-16,21 1 0,0 20 15,0-20-15,0-1 0,0 0 0,42 1 16,-42-22-16,42 0 0,-21 0 0,1 0 16,-1 0-16,0-21 0,21 0 15,-21 0-15,22 0 0,-22-21 16,21 21-16,-21-21 0,22 0 0,-22 0 16,0-22-16,21 22 0,-20-21 15,-1 0-15,0-1 0,0 22 0,0-21 16,0 21-16,1-1 0,-22 1 0,0 42 31,0 1-15,0-1-16,0 21 0,0-21 0,0 0 15,-22 1-15,22-1 0,0 0 16,0 0-16,0 0 0,0 0 0,0 1 16,22-22-16,-1 0 0,0 21 15,0-21-15,0 0 0,0 0 16,1 0-16,-1 0 0,0 0 0,0-21 15,0-1-15,0 1 0,1 0 0,-1 0 16,0 0-16,0 0 0,0-22 16,0 22-16,-21 0 0,0 0 0,22 0 15,-22-1-15,0 1 0,-22 42 32,1 1-32,0-1 15,21 0-15,-21 0 16,21 0-16,-21 22 0,21-22 0,0 0 15,0 0-15,0 0 0,0 0 0,0 1 16,0-1-16,21-21 16,0 0-16,0 0 0,0 0 15,1 0-15,-1 0 0,0 0 0,0 0 16,-21-21-16,21-1 0,0 1 16,-21-21-16,0 21 0,0 0 15,0-22-15,0 22 0,0-21 0,0 21 16,0-1-16,-21 1 0,21 0 15,-21 0-15,0 21 0,0 0 16,0 0-16,42 0 31,0 21-15,0-21-16,0 0 0,0 0 16,1 0-16,-1 0 0,0 0 15,0 0-15,21 0 0,-20 0 0,-1 0 16,0 0-16,0-21 0,0 21 15,0 0-15,1-21 0,-1 21 0,-21-21 16,21-1-16,0 22 16,-21 22 46,0-1 48,0 0-95,0 0-15,0 0 0,0 22 16,0-22-16,-21 21 0,21 0 15,-21 1-15,21-1 0,-21 0 16,21 1-16,-22-1 0,22 0 0,0 22 16,0-22-16,0 1 0,0-1 0,0 0 15,0 1-15,0-1 0,0-21 16,0 21-16,0-20 0,0 20 0,0-21 16,0 0-16,0 0 0,0 1 0,0-1 15,22-21 16,-22-21-31,21-1 0,-21 1 16,21 0-16,-21 0 0,21 0 16,0-22-16,-21 22 0,0-21 15,21 0-15</inkml:trace>
  <inkml:trace contextRef="#ctx0" brushRef="#br0" timeOffset="90407.86">21950 8001 0,'0'0'0,"21"-42"0,21-64 31,-21 85-31,1 0 0,-1 21 0,0-22 16,0 22-16,0 0 0,0 0 16,1 0-16,-1 0 0,-21 22 15,0-1-15,0 0 0,0 0 16,0 0-16,0 22 0,0-22 0,-21 21 16,-1-21-16,22 0 15,-21 1-15,0-1 0,0 0 0,0 0 16,0 0-16,-1-21 0,1 0 0,0 21 15,0-21-15,21-21 32,21 21-32</inkml:trace>
  <inkml:trace contextRef="#ctx0" brushRef="#br0" timeOffset="90655.64">22415 7662 0,'0'22'16,"0"-1"0,-21 0-16,0 0 0,21 0 0,-21 22 15,21-22-15,-21 0 0,21 21 16,-21 1-16,21-22 0,0 21 0,0-21 16,0 22-16,0-22 0,0 0 15,0 0-15,0 0 0,0 0 0,0 1 16,21-22-16,0 0 0,0 0 15,0 0-15,0 0 16,1 0-16,-1-22 0,0 1 16,21 0-16,-21 0 0</inkml:trace>
  <inkml:trace contextRef="#ctx0" brushRef="#br0" timeOffset="90901.61">22987 7472 0,'0'0'0,"0"-21"0,21 21 16,0 0-16,0 0 16,1 0-16,-22 21 0,0 21 0,21-21 15,-21 22-15,21-1 16,-21-21-16,0 22 0,0-1 0,0 21 16,0-20-16,0-1 0,0 0 15,0 1-15,0-1 0,0 0 0,-21 1 16,0-22-16,-1 21 0,1-21 0,0 1 15,21-1-15,-21 0 0,0-21 16,0 0-16</inkml:trace>
  <inkml:trace contextRef="#ctx0" brushRef="#br0" timeOffset="92052">23749 2604 0,'-21'0'0,"0"0"0,-1 0 15,1 0-15,21-22 16,-21 1-16,21 0 0,0 0 16,21 0-1,22 21-15,-1 0 16,0 0-16,1 0 0,-1 0 0,21 0 16,1 21-16,-1-21 0,-20 21 15,20 0-15,1 22 0,-22-22 0,0 21 16,22 0-16,-22 1 0,1 20 15,-22-20-15,0-1 0,0 21 16,-21-20-16,0 20 0,-21 1 0,0-1 16,-22 1-16,1 20 0,0-20 15,-22-1-15,1 1 0,-1 21 0,1-22 16,-22 22-16,0-1 0,22 22 16,-22-21-16,22 0 0,-1-1 0,1 1 15,-1 0-15,1-22 0,20 1 0,1 20 16,21-20-16,-21 20 0,20-20 15,22-1-15,0 22 0,0-21 0,0-1 16,43 1-16,-1 20 0,0-20 16,22-1-16,-1 1 0,22-1 15,0 1-15,21-1 0,-1-20 0,1 20 16,0-21-16,0 22 0,0-22 16,0-21-16,21 22 0,-43-22 0,22 0 15,-21-21-15,-1 0 0,-20 0 0,-1 0 16,-20 0-16,-22 0 0,0 0 15,-42 0-15,0 0 16,0 0-16,-22 0 0,1 0 0,0 0 16,-22 0-16,22 21 0,-1 0 15,1 1-15,0-1 0,-1 0 0,1 0 16,0 21-16,-1-20 0,22 20 16,-21 0-16,21 1 0,-22-1 15,22 0-15,21 22 0,-21-1 0,21 1 16,0-1-16,0 1 0,0-1 15,0 1-15,0 20 0,0-20 0,0 21 16,21-1-16,-21 1 0,21 0 0,1-22 16,-22 22-16,0-1 0,21 1 0,-21-21 15,0 20-15,0-20 0,0 20 16,0-20-16,0 21 0,-21-22 0,-1 1 16,1 20-16,-21-20 0,21-22 15,0 22-15,-22-1 0,22-21 0,-21 1 16,-1-1-16,22-21 0,-21 22 0,0-22 15,-1 0-15,1-21 0,0 21 16,-1-21-16,-20 0 0,20 0 0,1 0 16,-21 0-16,20 0 0,1 0 15,0-21-15,-1 21 0,1 0 0</inkml:trace>
  <inkml:trace contextRef="#ctx0" brushRef="#br0" timeOffset="92640.12">17547 10054 0,'0'0'0,"0"-21"0,0 0 0,0 0 16,-21 0-16,21-1 0,0 1 0,-21 21 15,21-21-15,0 42 32,0 0-32,0 1 0,0 20 0,0 0 15,0 22-15,0-1 0,0 1 16,0 20-16,0-20 0,0 21 15,0-1-15,0 1 0,0 0 0,-21-1 16,21 1-16,-22 0 0,22-22 16,0 22-16,-21-1 0,21 1 0,-21-21 15,0 20-15,21-20 0,0-1 0,-21 1 16,21-22-16,-21 0 0,21 1 16,0-1-16,0-21 0,0 22 0,0-22 15,0-42 1,0-1-16,0 1 0,0 0 15,0 0-15,0-21 0,0-1 16,0 1-16</inkml:trace>
  <inkml:trace contextRef="#ctx0" brushRef="#br0" timeOffset="92980.19">17293 10499 0,'0'0'0,"-21"-64"0,0 22 0,0 0 0,-1-1 16,1 1-16,0 0 0,0 20 15,21-20-15,0 21 0,0 0 0,0 0 16,0-1-16,0 1 0,0 0 0,42 21 16,-21-21-16,22 21 0,20 0 15,-20 0-15,20 0 0,1 0 0,-1 21 16,1 0-16,-1 0 0,-21 1 16,22 20-16,-22-21 0,-21 21 15,22 1-15,-22-1 0,-21 0 0,0 1 16,0-1-16,0 0 0,-21 1 0,0-22 15,-22 21-15,1-21 0,0 1 16,-1-1-16,1 0 0,0 0 0,-1-21 16,22 0-16,-21 21 0,21-21 0,-1 0 15,1 0-15,0 0 16,42-21 0,0 0-16,1 0 15,-1 21-15,0-21 0,0-1 0,21 1 16</inkml:trace>
  <inkml:trace contextRef="#ctx0" brushRef="#br0" timeOffset="93318.28">17992 10393 0,'21'0'0,"-42"0"0,63 0 0,-42-21 16,21 0-16,0 21 0,0-22 15,1 1-15,-1 0 0,0 21 16,0-21-16,0 0 0,0 0 0,1 21 15,-1-22-15,-21 1 0,21 0 16,-21 0-16,0 0 0,-21 21 31,0 0-31,-1 0 0,1 0 16,0 21-16,0 0 0,0 0 0,0 0 16,-1 1-16,1-1 0,21 21 0,0-21 15,0 22-15,0-22 0,0 0 16,0 21-16,0-21 0,0 1 0,21-1 15,1 0-15,-1-21 0,0 21 16,0-21-16,21 0 0,-20 21 0,20-21 16,-21 0-16,21 0 0,-20 0 0,20 0 15,-21-21-15,0 21 0,22-21 16,-22 0-16,0 0 0</inkml:trace>
  <inkml:trace contextRef="#ctx0" brushRef="#br0" timeOffset="93651.46">18627 10245 0,'0'0'0,"0"-64"15,0 43-15,21 21 16,-21-21-16,21 21 16,0 0-16,0 0 0,0 0 15,1 0-15,20 0 0,-21 0 0,0 21 16,0 0-16,1 0 0,-1 1 16,0-1-16,0 0 0,0 21 0,0-21 15,-21 22-15,0-22 0,0 0 16,0 21-16,0-20 0,0-1 15,0 0-15,-21 0 0,0-21 0,21 21 16,-21-21-16,0 0 0,0 0 16,21-21-1,-22 21-15,22-21 0,0 0 0,0 0 16,0-1-16,0 1 0,22-21 0,-1 21 16,-21-22-16,21 22 0,0 0 15,-21 0-15,21 0 0,0 0 0,1-1 16,-1 1-16,0 0 0,0 21 0,0 0 15,0-21-15,1 21 0,-1 0 16,0 0-16,0 0 0,0 0 16</inkml:trace>
  <inkml:trace contextRef="#ctx0" brushRef="#br0" timeOffset="94729.85">19240 10329 0,'0'0'15,"0"22"-15,0-1 0,0 0 16,0 0-16,22-21 15,-1 0-15,21 0 0,-21 0 16,22 0-16,-1-21 0,-21 21 16,21-21-16,1 0 0,20-1 0,-20 1 15,-22 0-15,21 0 0,0 0 0,1-22 16,-22 22-16,0-21 16,0 21-16,0-22 0,-21 22 0,22-21 15,-22 21-15,0-22 0,0 22 0,0 0 16,-22 0-16,1 0 0,21 0 15,-21-1-15,0 22 0,0 0 0,0 0 16,-1 0-16,22 22 16,-21-1-16,0 0 0,21 21 0,0 1 15,-21-1-15,0 0 0,21 1 0,-21 20 16,21-21-16,0 22 0,0-1 16,-22 1-16,22 21 0,0-22 0,0 1 15,0 20-15,0-20 0,0-1 0,0 1 16,22 20-16,-1-20 0,-21 21 15,0-22-15,21 1 0,-21-1 16,0 1-16,0-1 0,0 1 0,0-1 16,0-21-16,0 22 0,0-22 0,0 1 15,21-1-15,-21 0 0,21-21 0,-21 22 16,0-22-16,21 0 0,1 0 16,-22 0-16,21-21 0,0 0 0,0 0 15,21 0-15,-20-21 0,-1 0 0,21 0 16,0-21-16,1 20 0,-22 1 0,21-21 15,-21 0-15,22-1 16,-22 22-16,0-42 0,0 20 0,-21 1 16,0-22-16,0 1 0,0-1 0,-21 1 15,0-1-15,0 1 0,-22-1 0,22 1 16,-21-1-16,-22 22 0,22 0 16,0-1-16,-1 1 0,1 21 0,0 0 15,21 0-15,-22-1 0,22 1 0,21 0 16,0 0-1,0 0-15,0 0 0,21 21 16,0-22-16,1 1 0,-1-21 0,21 21 16,-21 0-16,22-22 0,-1 22 15,0-21-15,-21 21 0,22-22 0,-1 22 16,0-21-16,-20 21 0,20-1 0,-21-20 16,0 21-16,0 0 15,-21 0-15,0-1 0,22 1 0,-22 0 16,0 0-16,0 0 15,-22 21-15,1 0 16,0 0-16,0 21 16,21 0-16,-21-21 0,21 21 0,-21 0 15,21 1-15,-22 20 0,22-21 16,0 0-16,0 0 0,0 1 0,0-1 16,0 0-16,22 0 0,-1 0 0,0 0 15,0 1-15,0-22 0,22 0 16,-22 0-16,21 0 0,0 0 0,-20 0 15,20 0-15,0 0 0,1-22 16,-1 22-16,-21-21 0,21 0 16,-20 0-16,-1 0 0,0 0 0,0-22 15,-21 22-15,0 0 0,0-21 0,0 20 16,0 1-16,-21 0 0,0 0 16,-22 0-16,22 0 0,-21 21 0,0 0 15,-1 0-15,22 0 0,-21 0 0,-1 0 16,22 21-16,-21 0 0,21 0 15,0-21-15,-1 21 0,1 0 16,21 1-16,0-1 0,0 0 0,0 0 0,0 0 16,0 0-16,0 1 0,21-22 15,1 21-15,-1 0 0,0-21 16,0 0-16,21 21 0,1-21 0,-1 0 16,0 0-16,-20 0 0,20 0 15,0 0-15,-21 0 0,22-21 0,-22 0 16</inkml:trace>
  <inkml:trace contextRef="#ctx0" brushRef="#br0" timeOffset="95071.65">20743 10224 0,'0'-22'15,"21"-20"1,-42 106-16,64-149 0,-43 64 0,0 0 0,21-1 16,-21 1-16,21 0 0,0 21 15,0-21-15,0 0 0,1 21 16,-1 0-16,0 0 0,0 0 16,21 0-16,-20 0 0,20 0 0,-21 0 0,0 21 15,0 0-15,1 0 16,-1 0-16,0 1 0,0-1 0,-21 0 15,0 0-15,0 0 0,0 0 0,0 1 16,0-1-16,0 0 16,-21-21-16,0 21 0,0-21 0,-1 0 15,1 0-15,0 0 16,21-21 0,0 0-16,0 0 15,0-1-15,0 1 0,0 0 16,21 0-16,0 0 0,-21 0 0,22-1 15,-22 1-15,21 0 0,0 0 16,-21 0-16,21 21 0,0 0 0,0-21 16,1 21-16,-1 0 15,0 0-15,21 0 0,-21 0 0,1 0 16,-1 0-16,0 0 0,0 0 0,0 0 16</inkml:trace>
  <inkml:trace contextRef="#ctx0" brushRef="#br0" timeOffset="95739.89">21632 9970 0,'0'21'78,"0"0"-78,0 0 16,0 0-16,0 0 0,0 1 15,0-1-15,0 0 0,0 0 16,0 0-16,0 0 0,0 1 15,0-1-15,-21-42 63,21-1-63,0 1 16,0 0-16,0 0 0,0 0 0,0 0 15,0-22-15,21 22 0,-21-21 0,21 21 16,1-1-16,-1-20 0,0 21 15,21 0-15,-21 0 0,1 21 0,20-22 16,-21 22-16,21 0 0,-20 0 0,20 0 16,-21 0-16,0 22 0,0-22 15,22 21-15,-43 0 0,21 0 0,0 0 16,-21 0-16,0 1 0,0-1 16,0 0-16,0 0 0,0 0 0,0 0 15,0 1-15,0-1 0,0 0 16,0 0-1,-21-21 1,0 0-16,21-21 31,0 0-31,0 0 16,0-1-16,21 1 0,0 0 0,0 0 16,0 0-16,1 0 0,20-1 15,-21-20-15,0 21 0,22 0 0,-1 0 16,-21 21-16,21 0 0,1 0 0,-22 0 15,21 0-15,-21 0 0,1 21 16,-1 0-16,-21 0 0,0 0 16,0 0-16,0 22 0,0-22 0,0 0 15,0 0-15,-21 22 0,-1-22 16,1 0-16,0 0 0,0 0 0,0-21 16,0 21-16,21 1 0,-22-22 0,22 21 15</inkml:trace>
  <inkml:trace contextRef="#ctx0" brushRef="#br0" timeOffset="96267.39">23304 9694 0,'0'0'0,"0"-21"0,0 0 15,-21 21 1,0 21-16,0 0 15,21 1-15,-21 20 0,0 0 16,-1-21-16,1 22 0,0-1 16,0 0-16,0 1 0,0-1 0,-1 0 15,1 1-15,0-22 0,21 21 16,0-21-16,0 22 0,0-22 0,21 0 16,0 21-16,1-20 0,20-1 0,0 0 15,1 0-15,-1 0 0,0-21 16,22 0-16,-22 0 0,0 0 0,22 0 15,-22 0-15,1 0 0,-1-21 0,0 0 16,1 0-16</inkml:trace>
  <inkml:trace contextRef="#ctx0" brushRef="#br0" timeOffset="96507.25">23918 9758 0,'0'0'0,"21"-21"31,1 21-15,-1 21-16,0-21 0,0 21 0,21 21 16,-20-20-16,-1 20 0,0-21 0,0 21 15,0 1-15,-21-1 0,0 0 16,0 1-16,0-1 0,0 0 0,0 1 16,0-22-16,-21 21 0,0 1 0,0-22 15,-22 0-15,1 21 0,21-21 16,-21 1-16,-1-22 0,1 21 15,21 0-15,-22-21 0,22 0 0,-21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43:13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783 0,'-21'0'47,"21"21"-47,-21-21 47,21 22-47,0-1 31,-21-21-31</inkml:trace>
  <inkml:trace contextRef="#ctx0" brushRef="#br0" timeOffset="484.31">2963 656 0,'0'-21'16,"0"0"15,0 0 31</inkml:trace>
  <inkml:trace contextRef="#ctx0" brushRef="#br0" timeOffset="880.72">2963 466 0,'0'0'0,"0"-21"0,0-1 15,0 1-15,0 42 47,0 1-47,0-1 16,0 21-16,0 0 0,0 1 0,0-1 15,0 22-15,0-1 0,0 1 16,0-1-16,0 22 0,0-22 0,0 1 16,0-1-16,0 1 15,0-22-15,0 22 0,0-22 0,0 21 16,-21-20-16,21-1 0,0 0 16,0 1-16,0-1 0,0-21 0,0 0 15,0 1-15,0-1 0,0 0 16,0-42 15,0 0-31,0-1 0,0-20 16,0 21-16,0-21 0,0-1 15,0 1-15</inkml:trace>
  <inkml:trace contextRef="#ctx0" brushRef="#br0" timeOffset="1228.33">2921 550 0,'0'0'0,"-21"0"0,21-21 16,-21 21-16,21-21 0,0 0 16,21 21-1,21-21-15,-21 21 0,22 0 16,-1-21-16,21 21 15,-20 0-15,20-22 0,22 22 0,-22-21 16,1 21-16,21 0 0,-22 0 16,1 0-16,-1 0 0,-21 0 0,1 0 15,-1 0-15,-21 0 0,0 0 16,1 0-16,-44 21 31,1-21-31,0 0 16,0 22-16,0-22 0,0 21 15,-1-21-15,1 0 0,0 21 16,0-21-16,0 21 0</inkml:trace>
  <inkml:trace contextRef="#ctx0" brushRef="#br0" timeOffset="1532.34">2984 910 0,'0'0'0,"22"0"31,-1 0-31,0 0 16,21 0-16,-21-21 0,22 21 16,20-21-16,-20 21 0,-1-21 15,21 21-15,-20-21 0,20 21 16,-20 0-16,-1 0 0,0-22 0,-21 22 15,1 0-15,-1 0 0,0 0 16,0 0-16,-21 22 31,-21-22-15,21 21-16</inkml:trace>
  <inkml:trace contextRef="#ctx0" brushRef="#br0" timeOffset="2097.13">3662 1185 0,'0'0'0,"-21"0"0,-1-21 16,22 0-1,-21 0-15,21 0 16,0 0-16,0-1 0,21 1 16,1 21-16,-1-21 15,0 21-15,0 0 0,0 0 0,0 0 16,1 0-16,20 0 0,-21 21 15,21 0-15,1 1 0,-22-1 16,21 0-16,-21 21 0,1-21 0,-1 22 16,0-1-16,0-21 0,-21 22 15,21-1-15,-21-21 0,0 21 0,0-20 16,0-1-16,0 21 0,0-21 16,-21 0-16,0 1 0,21-1 15,0 0-15,-21-21 0,0 0 16,21-21-1,0 0-15,0-1 0,0 1 16,0 0-16,21 0 0,-21-21 16,21 20-16,0-20 0,0 21 0,0-21 15,-21-1-15,22 1 0,-1 0 16,0 20-16,0-20 0,-21 21 0,21-21 16,0 20-16,1 1 0,-1 0 15,0 21-15,0 0 16,0 0-16,0 0 15,1 21-15,-1-21 0,0 21 16</inkml:trace>
  <inkml:trace contextRef="#ctx0" brushRef="#br0" timeOffset="2688.79">5101 1397 0,'21'0'0,"-42"0"0,63-21 0,-20 21 0,-22-21 16,21 0-16,-21-1 0,21-62 31,-21 63-31,0-1 0,0 1 16,0 0-16,-21-21 0,0 21 0,-1-1 16,1 1-16,-21 0 0,21 21 15,-22 0-15,1 0 0,21 0 0,-21 0 16,-1 21-16,1 0 0,0 1 15,-1-1-15,1 21 0,21 0 0,-22-20 16,22 20-16,0 0 0,0 1 16,21-1-16,0-21 0,0 21 0,0 1 15,0-22-15,0 21 0,0-21 16,0 1-16,21-1 0,0 0 0,0 0 16,1-21-16,-1 0 15,0 0-15,21 0 0,-21 0 0,22 0 16,-1-21-16,-21 21 0,22-21 15,-1 0-15,-21-1 0,21 1 0,-20 0 16,20-21-16,-21 21 0,0-1 16,0-20-16,-21 21 0,0-21 0,22 20 15,-22 1-15,0-21 0,0 21 0,0 0 16,0-1-16,0 1 0,0 0 16,-22 21-1,22 21-15,0 0 16,-21 1-16,21-1 0,-21 21 15,21-21-15,0 22 0,0-22 16,0 21-16,0-21 0,0 0 0,0 22 16,0-22-16,21 0 0,0 0 15,-21 0-15,22 1 0,-1-22 0,0 21 16,0-21-16,0 0 0,0 0 16,1 0-16,20 0 0,-21 0 0,0-21 15,0-1-15,22 22 0,-22-21 16</inkml:trace>
  <inkml:trace contextRef="#ctx0" brushRef="#br0" timeOffset="3428.75">5609 1228 0,'0'0'0,"0"-21"15,0-1-15,0 1 0,0 0 16,0 42 15,0 0-31,0 1 0,-21-1 16,21 0-16,0 0 0,0 21 15,0-20-15,0-1 0,0 0 0,0 21 16,0-21-16,0 1 0,0-1 16,0 0-16,0 0 0,0 0 15,0 0-15,0-42 47,0 0-31,0 0-16,0 0 0,0 0 0,0-1 15,0 1-15,0-21 0,0 21 16,0-22-16,0 22 0,21 0 0,-21-21 16,21 21-16,-21-22 0,21 22 15,1 0-15,-1 0 0,0 0 0,0-1 16,21 1-16,-20 0 0,-1 21 16,21 0-16,-21 0 0,0 0 0,1 21 15,20 0-15,-42 1 16,21-1-16,0 21 0,-21-21 0,21 22 15,-21-22-15,0 21 0,0-21 16,0 22-16,0-22 0,0 0 0,0 0 16,0 0-16,0 0 0,0 1 15,0-1-15,0 0 0,0-42 47,0 0-31,0-1-16,0 1 0,0 0 15,22 0-15,-1 0 0,-21-22 0,21 22 16,-21-21-16,21 0 0,0 20 16,0-20-16,1 21 0,-1-21 15,0 20-15,0 1 0,0 21 16,0 0-16,22 0 0,-22 0 0,0 0 16,0 21-16,-21 1 0,21-1 15,1 0-15,-22 21 0,21-21 0,-21 22 16,0-22-16,0 0 0,0 21 15,0-20-15,0-1 0,0 0 0,0 0 16,0 0-16,0 0 0,-21 1 0,21-1 16,-22-21-16,1 21 0,21 0 15,-21-21 1,21-21 15,21 21-31</inkml:trace>
  <inkml:trace contextRef="#ctx0" brushRef="#br0" timeOffset="3840.93">6879 1270 0,'21'-21'15,"0"21"-15,1-21 16,-1 21-16,0-21 0,0-1 16,-21 1-16,21 0 0,0 0 0,1 0 15,-22 0-15,0-1 0,0 1 16,0 0-16,0 0 0,0 0 16,-22 21-1,1 0-15,0 0 0,0 21 16,0-21-16,0 42 0,-1-21 15,1 1-15,0 20 0,0-21 0,0 21 16,21 1-16,-21-22 0,21 21 16,-22 1-16,22-22 0,0 0 15,0 21-15,0-21 0,0 1 0,0-1 16,0 0-16,22-21 0,-1 21 16,0-21-16,21 0 0,-21 0 0,1 0 15,20 0-15,-21 0 0,21 0 16,1 0-16,-22-21 0,21 0 0,-21 21 15,22-21-15,-22-1 0</inkml:trace>
  <inkml:trace contextRef="#ctx0" brushRef="#br0" timeOffset="4248.68">7662 1058 0,'0'0'0,"21"-63"31,-21 42-31,-21 21 16,0 0-1,0 0-15,0 21 0,0-21 16,-1 21-16,1 0 0,0 0 16,0 1-16,21-1 0,0 0 0,-21 0 15,21 0-15,0 0 16,0 1-16,0-1 0,0 0 16,21-21-16,0 21 15,0-21-15,0 0 0,1 0 0,-22 21 16,21-21-16,0 0 15,0 0-15,-21 21 0,21-21 0,0 0 16,-21 22-16,0-1 0,0 0 16,0 0-1,-21-21-15,0 21 16,0-21-16,0 0 0,0 21 16,-1-21-16,-20 0 0,21 22 0,0-1 15,0-21-15,-22 0 0,22 0 16,0 21-16,0-21 0,0 0 0,-1 0 15,1 21-15,0-21 0,0 0 16,0 0-16,0 0 16,-1 0-16,1 0 15</inkml:trace>
  <inkml:trace contextRef="#ctx0" brushRef="#br0" timeOffset="4980.27">2519 2053 0,'0'0'15,"-21"0"-15,-1 0 0,1 0 0,42 0 47,1 0-47,-1 0 0,21 0 16,-21 0-16,22 0 0,-22 0 0,21 0 15,0 0-15,22 0 0,-22 0 16,22 0-16,20 0 0,-20 0 16,21 0-16,20 0 0,1-21 0,21 21 15,21 0-15,1 0 0,20-21 16,0 21-16,1 0 0,41 0 0,-20-21 16,-1 21-16,22 0 0,-22 0 15,22-21-15,-21 21 0,20 0 0,-20 0 16,20 0-16,-20-22 0,-1 22 15,1 0-15,-22 0 0,22 0 0,-22 0 16,0 0-16,1 0 0,-22 0 16,-21 0-16,0 0 0,-21 0 0,0 0 15,-22 0-15,1 0 0,-22 0 0,-20 0 16,-1 0-16,0 0 16,-20 0-16,-1 0 0,-42 0 46,-1 0-46,1 0 0,0 0 16,0 0-16,0 0 0</inkml:trace>
  <inkml:trace contextRef="#ctx0" brushRef="#br0" timeOffset="5125.29">8551 1947 0,'21'0'47,"-21"22"-47,22-22 16,-22 21-16</inkml:trace>
  <inkml:trace contextRef="#ctx0" brushRef="#br0" timeOffset="7682.06">8467 3154 0,'0'-21'0,"0"42"62,0 0-62,0 21 16,0 1-16,0-1 0,0 0 0,0 1 16,0 20-16,0 1 0,0-22 15,0 22-15,0-1 0,0 1 16,0 20-16,0-20 0,0 20 0,0 1 15,0-21-15,0 20 0,0 1 16,0 0-16,0-22 0,0 22 0,0-1 16,21-20-16,-21 21 0,21-1 15,-21 1-15,21-22 0,-21 22 0,0-21 16,21-1-16,-21 1 0,21-1 0,-21 1 16,0-1-16,0 1 0,0-1 15,0 1-15,0-1 0,0 1 0,0-22 16,0 21-16,0-20 0,0-1 15,0 0-15,0 1 0,0-22 16,0 21-16,0-21 0,0 1 0,0-1 16,0 0-16,0-42 31,0 0-31,0-22 16,0 22-16,0-21 0,43-191 15</inkml:trace>
  <inkml:trace contextRef="#ctx0" brushRef="#br0" timeOffset="9392.5">8572 3196 0,'-42'0'15,"21"0"1,0 0-1,0 0-15,42 0 47,0 0-31,21 0-16,-21 0 0,22 0 0,-1 0 16,22 0-16,-22 0 0,21 0 15,1-21-15,-22 21 0,43 0 0,-22 0 16,1 0-16,-1-21 0,1 21 15,21 0-15,20 0 0,-20 0 0,21 0 16,21 0-16,-21 0 16,0 0-16,21 0 0,-22 0 0,1 0 0,21 0 15,-21 0-15,21 0 16,0 0-16,0 0 0,0 0 0,0 0 16,0 0-16,0 0 0,0 0 0,0 0 15,0 0-15,0 0 0,0 0 16,0 0-16,-21 0 0,0 21 0,0-21 15,-1 0-15,-20 0 0,21 0 16,0 0-16,-22 21 0,1-21 0,0 0 16,-1 0-16,-20 0 0,21 0 15,-22 0-15,-21 0 0,1 0 16,20 0-16,-20 0 0,-22 0 16,21 0-16,0 0 0,-20 0 0,20 0 15,-21 0-15,21 0 0,-20 0 16,-1 0-16,0 0 0,0 0 0,0 0 15,0 0-15,1 0 0,-1 0 16,0 0-16,-21 21 16,21 1-1,-21-1-15,0 0 0,0 0 16,0 0-16,0 0 0,0 1 16,0-1-16,0 21 0,0-21 0,0 0 15,0 22-15,0-22 0,0 21 16,0-21-16,0 22 0,-21-1 15,21 0-15,-21 1 0,21-1 0,0 0 16,-21 1-16,-1-1 0,1 22 16,0-1-16,21-21 0,-21 22 0,21-1 15,-21-20-15,21 20 0,0-20 0,0 20 16,0-21-16,0 1 0,0 20 16,0-20-16,0 20 0,0-21 0,0 22 15,0-1-15,0-20 0,0 20 16,0-20-16,0-1 0,0 21 0,0-20 15,0-1-15,0-21 0,0 22 0,0-1 16,0 0-16,21-21 0,-21 22 16,0-22-16,0 21 0,0-21 15,0 1-15,0 20 0,0-21 0,0 0 16,0 22-16,0-22 0,0 0 16,0 0-16,0 0 0,0 22 0,0-22 15,0 0-15,0 0 0,-21 0 0,0 0 16,21 1-16,-22-1 15,22 0-15,-21 0 0,0 0 16,0 0-16,0 1 16,0-22-1,21 21-15,-22-21 0,22 21 16,-21-21 0,0 0-16,21 21 15,-21-21-15,0 0 0,0 0 16,-1 0-16,1 0 0,-21 0 15,21 0-15,0 0 0,-22 0 0,22 0 16,-21 0-16,-1 0 0,1 0 16,0 0-16,21 0 0,-43 0 0,22 0 15,-1 0-15,1 0 0,-21 0 0,-1 0 16,22 0-16,-22 0 0,1 0 16,-1 0-16,1 0 0,-22 0 0,22-21 15,-22 21-15,0 0 0,1 0 0,-1-21 16,0 21-16,-21 0 15,22 0-15,-1 0 0,-21 0 0,22-21 0,-1 21 16,-21 0-16,21 0 0,1 0 16,-1 0-16,0 0 0,1 0 0,-1 0 15,0 0-15,22 0 0,-22 0 16,22 0-16,-1 0 0,-20 0 0,20 0 16,1 0-16,-22 0 0,0 0 0,22 0 15,-22 0-15,0 0 0,22 0 16,-22 0-16,22 0 0,-1 0 0,1 0 15,-1 0-15,22 0 0,-22 0 0,22 0 16,0 0-16,-22-22 0,22 22 16,0-21-16,-22 21 0,22 0 15,-1 0-15,1 0 0,0-21 0,-1 21 16,1 0-16,0 0 0,21 0 16,-1 0-16,-20 0 0,21 0 0,0 0 15,0 0-15,-1-21 16,22 0 15,0 0-15,0-1-1,22 22-15,-1-21 0,0 0 0,0 0 16</inkml:trace>
  <inkml:trace contextRef="#ctx0" brushRef="#br0" timeOffset="9928.7">10012 3958 0,'0'-21'16,"0"42"-16,-21-63 0,21 21 15,-22 21-15,22-21 0,0-1 16,0 44 15,0-1-31,0 0 16,0 21-16,0 1 15,0-1-15,0 0 0,0 22 0,0-22 16,0 22-16,0-1 0,0 1 0,0-1 16,0 1-16,0-22 0,0 21 15,0 1-15,0-1 0,0-20 0,0 20 16,0-20-16,0-1 0,0 0 15,0-21-15,0 22 0,0-22 0,0 0 16,0 0-16,0 0 0,0 1 16,0-44 15,0 1-31,22-21 16,-22 21-16,21-22 0,-21 1 0,0 0 15,21-1-15</inkml:trace>
  <inkml:trace contextRef="#ctx0" brushRef="#br0" timeOffset="11217.21">10033 3916 0,'0'0'0,"-42"-21"16,42 0 0,21 21 15,0 0-31,21 0 0,-21 0 0,22 0 16,-1 0-16,0 0 0,22 0 15,-1 0-15,-20 0 0,41 0 0,-20 0 16,21 0-16,-1 0 0,1 0 15,0 0-15,20 0 0,-20 0 0,0 0 16,-1 0-16,1-22 0,0 22 0,-22 0 16,22 0-16,-22 0 0,1 0 15,-1-21-15,1 21 0,-1 0 16,-20 0-16,20 0 0,-20 0 16,-1-21-16,0 21 0,-21 0 0,1 0 15,20 0-15,-21 0 0,0 0 16,0 0-16,1 0 47,-22 21-32,0 0-15,0 1 0,0-1 16,0 0 0,0 0-16,0 21 0,0-20 0,21 20 15,-21-21-15,0 21 0,0 1 16,0-1-16,0-21 0,0 22 0,0-1 15,0 0-15,0-21 0,0 22 0,0-1 16,0-21-16,21 22 0,-21-22 16,0 21-16,21-21 0,-21 22 0,0-22 15,0 21-15,0-21 0,21 22 16,-21-22-16,0 0 0,0 21 0,21-21 16,-21 22-16,0-22 0,0 0 0,0 0 15,0 0-15,0 1 0,0-1 16,0 0-16,0 0 15,0 0-15,0 0 32,-21-21-17,0 0 1,0 0-16,0 0 0,-22 0 16,22 0-16,0 0 0,-21 0 15,-1 22-15,1-22 0,0 0 16,-22 0-16,22 0 0,-43 0 0,22 0 15,-1 0-15,1 0 0,-1 0 16,1 0-16,-1 0 0,22 0 0,-22 0 16,1 0-16,21 0 0,-22 0 15,1 0-15,-1 0 0,1 0 16,-1 0-16,-21 0 0,22 0 0,-1 0 16,1 0-16,21 0 0,-22 0 0,22 0 15,-1 0-15,1 0 0,21 0 16,-21 0-16,20 0 0,1 0 0,0 0 15,0 0-15,0 0 0,0 0 47,-1 0-15,1 0-17,0 0 1,21-22-16,-21 22 15,0 0-15,0 0 0,-1 0 32,1 0-32,0 0 15,0 0 1,21-21 93,-21 21-62,21-21-31,0 0-1,21 21-15,0-21 0,0 0 0</inkml:trace>
  <inkml:trace contextRef="#ctx0" brushRef="#br0" timeOffset="20428.97">10287 2921 0,'0'-21'15,"-21"21"17,0 0-32,-1 0 15,1 21-15,0-21 16,21 21-16,0 0 0,-21 1 15,21-1-15,-21 0 0,21 0 16,0 0-16,0 0 16,0 1-16,21-1 15,0-21-15,0 0 16,0 0-16,1 0 16,-1 0-16,0 0 15,0 0-15,-21-21 16,21-1-16,0 1 15,-21 0-15,0 0 0,0 0 16,0 0-16,0-1 0,0 1 16,-21 21-16,0 0 0,0 0 15,0 0-15,0 0 16,-1 0-16,1 0 0,0 0 16,0 21-16,21 1 15,-21-22-15,21 21 0,0 0 16,0 0-16,0 0 15,0 0-15,21 1 16,0-22-16,0 0 16,-21 21-16,21-21 0,1 0 15,-1 0-15,0 0 0,0 0 16,-21-21 0,21 21-16,-21-22 0,0 1 0,0 0 15,0 0-15,0 0 16,0 0-16,0-1 0,-21 1 15,0 21-15,0 0 16,0 0 0,-1 0-16,1 0 0,0 21 15,0-21 1,21 22-16,0-1 0,0 0 16,0 0-16,0 0 0,0 0 15,21-21 1,0 22-16,0-22 0,1 0 15,-1 0 1,0 0-16,0 0 16,-21-22-16,21 1 0,-21 0 15,0 0-15,0 0 16,0 0-16,0-1 0,0 1 16,0 0-16,0 0 0,0 0 15,0 0-15,0-1 0,0 1 16,0 0-16,0 0 0,0 0 0,0 0 15,0-1-15,0 1 0,0-21 16,0 21-16,0 0 0,0-1 16,0 1-16,0 0 0,0 0 0,0-21 15,0 20-15,21 1 0,-21 0 16,22 0-16,-22 0 0,21 21 0,0-21 16,0-1-16,0 1 0,0 0 15,1 21-15,-1-21 0,21 21 0,-21-21 16,22 21-16,-22-21 0,21 21 15,0 0-15,1 0 0,-22 0 16,21 0-16,1 0 0,-22 0 0,21 0 16,-21 21-16,22 0 0,-22-21 15,0 21-15,0 0 0,0 0 0,0 1 16,1 20-16,-1-21 0,0 0 16,0 22-16,-21-1 0,21-21 0,0 21 15,-21 1-15,22-22 0,-22 21 0,0 1 16,21-22-16,-21 21 0,0-21 15,0 22-15,0-22 0,0 21 0,0-21 16,0 22-16,0-22 0,0 21 16,0-21-16,0 22 0,0-22 15,0 21-15,-21-21 0,-1 22 0,22-22 16,-21 21-16,0-21 0,21 0 16,-21 22-16,0-22 0,21 0 0,-21 0 15,21 0-15,0 1 0,-22-1 0,22 0 16,-21 0-16,21 0 15,0 0 1,0-42 62,0 0-78</inkml:trace>
  <inkml:trace contextRef="#ctx0" brushRef="#br0" timeOffset="20760.78">10880 3387 0,'0'0'16,"0"-21"-1,0 42 16,21 0-31,0-21 16,-21 21-16,21 0 0,0-21 0,-21 21 16,21 1-16,-21-1 0,0 0 15,22 0-15,-22 0 0,21-21 0,-21 21 16,0 1-16,0-1 0,0 0 16,0 0-16,21-21 15,-21 21-15,21-21 16,0 0 15,0 0-31,1-21 16,-1 0-16,0 21 0,-21-21 15,21 0-15,0 21 0</inkml:trace>
  <inkml:trace contextRef="#ctx0" brushRef="#br0" timeOffset="20960.66">11472 3408 0,'0'0'0,"21"0"0,-21 21 47,0 0-47,-21-21 0,0 21 15,21 1-15,-21-1 0,0 0 16,0-21-16,-1 21 0,1 0 0,0 0 16,0 1-16,0-22 0,21 21 15,-21 0-15,-1-21 0,22 21 0,-21-21 16,0 21-1</inkml:trace>
  <inkml:trace contextRef="#ctx0" brushRef="#br0" timeOffset="22720.91">1079 7705 0,'0'0'0,"-21"0"0,0 21 16,0-21-16,0 0 15,0 0-15,-1 0 16,44 0 31,-1 0-47,21 0 0,-21 0 15,22 0-15,20 0 0,-21 0 16,22 0-16,-1 0 0,1 0 0,-22 0 16,22 0-16,-1 0 0,-20 0 15,20 0-15,-42-21 0,22 21 0,-1 0 16,-21 0-16,0 0 0,0 0 16,-21-21 15,0-1-31,0 1 15,0 0 1</inkml:trace>
  <inkml:trace contextRef="#ctx0" brushRef="#br0" timeOffset="23016.73">1609 7493 0,'0'0'0,"-22"0"15,44 0 16,-1 0-31,0 0 0,0 0 0,21 0 16,-20 0-16,20 0 0,0 0 16,-21 0-16,22 0 0,-22 0 0,0 21 15,0 0-15,0-21 0,1 22 16,-1-1-16,-21 0 0,0 0 16,0 0-16,-21 0 0,-1 1 15,1-1-15,0-21 0,-21 21 16,21 0-16,-22 0 0,1 0 15,21 1-15,-22-22 0,22 21 0,0 0 16,0 0-16,0-21 0,0 21 16,21 0-16,0 1 15,21-22 1</inkml:trace>
  <inkml:trace contextRef="#ctx0" brushRef="#br0" timeOffset="23740.63">3111 7768 0,'-21'0'0,"21"-21"15,0 0 1,0 0-16,0 0 16,0-1-16,0 1 15,21 0-15,-21 0 0,0-21 16,0 20-16,0 1 0,0 0 0,-21 0 15,0 0-15,0 0 0,0-1 16,0 1-16,-1 21 0,-20 0 0,21 0 16,0 0-16,-22 21 0,1 1 15,0-1-15,-1 0 0,1 21 16,0-21-16,-1 22 0,1-1 0,21 0 16,0-20-16,0 20 0,21 0 15,-22-21-15,22 22 0,0-22 16,0 0-16,22 21 0,-1-20 0,0-22 15,0 21-15,21 0 0,-20-21 16,20 0-16,0 0 0,1 0 0,-1 0 16,0-21-16,1 0 0,-1 21 0,0-22 15,1-20-15,-1 21 0,-21 0 16,21-22-16,-20 1 0,20 0 0,-21-1 16,0 1-16,0 0 0,1-22 15,-22 1-15,0 20 0,0-20 0,0-1 16,0 22-16,0 0 15,0-1-15,0 22 0,0 0 0,0 0 16,0 0-16,-22 21 0,1 0 16,0 21-16,21 21 15,-21-21-15,21 22 0,0 20 0,0-20 16,0 20-16,0-21 0,0 22 16,0-22-16,0 22 0,0-22 0,0 0 15,0 1-15,0-1 0,0 0 16,21-20-16,0 20 0,0-21 0,1 0 15,-1 0-15,0 1 0,0-22 16,0 0-16,0 0 0,1 0 0,-1 0 16,21 0-16</inkml:trace>
  <inkml:trace contextRef="#ctx0" brushRef="#br0" timeOffset="24312.78">3598 7705 0,'0'0'0,"-21"-21"0,0-1 15,21 1-15,-21 0 0,0 0 16,21 0-16,0 0 0,0-1 16,0 1-16,0 0 0,21 21 15,0 0-15,0 0 16,21 0-16,-20 0 0,20 0 0,-21 0 16,21 21-16,1 0 0,-22 1 0,21-1 15,-21 21-15,22-21 0,-22 0 16,0 22-16,0-22 0,-21 0 0,0 21 15,0-20-15,0-1 0,0 0 0,0 0 16,0 0-16,-21 0 0,21 1 16,-21-22-16,0 0 0,0 0 0,-1 0 15,1 0-15,0-43 32,21 22-32,0 0 0,0-21 0,0 20 0,0-20 15,21 21-15,0-21 0,1 20 16,-22-20-16,21 21 0,21-21 0,-21 20 15,0-20-15,1 21 16,-1 0-16,0 0 0,21-1 0,-21 22 16,1 0-16,-1-21 0,0 21 0,0 0 15,0 0-15,0 0 0,-21 21 16,22 1-16,-1-1 16,-21 0-16,0 0 0,0 0 15,0 0-15,0 22 0,0-22 0,0 0 16,0 0-16,0 22 0,0-22 0,0 0 15,0 0-15,0 21 0,0-20 16,-21-1-16,21 0 0,0 0 0,0 0 16,0 0-16,0 1 15,0-1-15,0-42 32,21-1-32,0 1 15,-21 0-15,0 0 0,0 0 16</inkml:trace>
  <inkml:trace contextRef="#ctx0" brushRef="#br0" timeOffset="24452.47">4318 7387 0,'0'0'15,"0"-21"-15,-21 0 0,0 21 16,21-21-16,0 42 31,0 0-31,0 0 16,0 0-16,21-21 0,0 22 15</inkml:trace>
  <inkml:trace contextRef="#ctx0" brushRef="#br0" timeOffset="24860.83">4614 7493 0,'0'0'0,"0"-21"16,21 21 0,1 21-16,-1 0 15,-21 0-15,21 1 0,0-1 16,0 0-16,-21 0 0,0 0 0,0 22 16,0-22-16,0 0 0,0 0 0,0 0 15,0 0-15,0 1 16,0-1-16,21-21 15,-21-21 1,22-1 0,-1 1-16,-21 0 15,0 0-15,21 0 0,-21 0 16,21-22-16,0 22 0,-21 0 0,21 0 16,1 0-16,-1-1 0,-21 1 0,21 0 15,0 0-15,0 21 0,0 0 16,1-21-16,-1 21 0,0 0 0,0 0 15,-21 21-15,21-21 0,-21 21 16,0 0-16,0 0 16</inkml:trace>
  <inkml:trace contextRef="#ctx0" brushRef="#br0" timeOffset="25484.71">5080 7747 0,'63'0'16,"-41"0"-1,-1-21-15,0 0 0,0 0 16,0-1-16,0 1 0,-21 0 16,0 0-16,22 0 0,-22 0 15,0-1-15,0 1 0,-22 21 32,1 0-32,0 0 0,0 0 15,0 21-15,0 1 0,-1-1 16,22 0-16,-21 21 0,21-21 0,0 1 15,0-1-15,0 21 0,0-21 16,0 0-16,0 1 0,21-1 0,1-21 16,-22 21-16,21 0 0,0-21 15,0 0-15,0 0 0,22 0 0,-22 0 16,0 0-16,0 0 0,0 0 0,0 0 16,22-21-16,-22 0 0,0 21 15,0-21-15,-21-1 0,21 1 0,1 0 16,-1 0-16,-21-21 0,21 20 0,0 1 15,0 0-15,-21-21 0,21 21 16,1-1-16,-1 1 0,0 0 0,0 21 16,0-21-16,0 21 0,22 0 0,-22 0 15,0 0-15,0 0 16,22 21-16,-22-21 0,0 21 0,0 0 16,0 1-16,0-1 0,1 0 0,-22 0 15,0 0-15,21 0 0,-21 1 16,0-1-16,0 0 0,0 0 0,0 0 15,-21 0-15,21 1 0,-22-22 0,1 0 16,21 21-16,-21-21 16,0 0-16,21-21 15,0-1-15,0 1 16,0 0-16,21 0 0,0 0 16,0 0-16,1-22 0,-1 22 0,0 0 15,0-21-15,0 20 0,0 1 16,1 0-16,-1 0 0,0 21 0,0 0 15,0-21-15,0 21 0,1 0 16,-1 0-16,0 0 16</inkml:trace>
  <inkml:trace contextRef="#ctx0" brushRef="#br0" timeOffset="25676.6">6710 7705 0,'0'21'0,"21"-21"63,0-21-47,0 0-16,0-1 15</inkml:trace>
  <inkml:trace contextRef="#ctx0" brushRef="#br0" timeOffset="25896.48">8064 7408 0,'-21'22'0,"42"-44"0,-84 44 0,42-22 15,-22 0-15,22 0 0,0 21 16,0-21-16</inkml:trace>
  <inkml:trace contextRef="#ctx0" brushRef="#br0" timeOffset="26300.24">7810 7493 0,'22'0'16,"-1"-21"-16,0 21 15,0-21-15,21 0 0,-20-1 0,20 1 16,0 0-16,-21 0 0,22 0 16,-22-22-16,21 22 0,-21-21 0,1 21 15,-22 0-15,0-22 0,0 22 0,0 0 16,-22 0-16,-20 0 0,21 21 16,-21 0-16,-1 0 0,1 0 0,-22 0 15,22 0-15,21 0 0,-21 21 16,-1-21-16,22 21 0,0 0 15,21 0-15,0 0 0,0 1 0,0 20 16,0-21-16,21 0 0,0 22 16,22-22-16,-1 21 0,-21-21 0,21 0 15,1 22-15,-1-22 0,0 21 0,-20-21 16,-1 1-16,0-1 0,0 0 16,-21 21-16,0-21 0,0 1 0,-21-22 15,-21 21-15,20 0 0,-20-21 16,-21 21-16,20-21 0,1 0 0,0 0 15,-1 0-15,1 0 0,0 0 0,-1 0 16,22-21-16,0 21 0,0-21 16,0 0-16,-1-1 0,22 1 15,0-21-15,0 21 0,0 0 0,0-22 16,22 22-16,-1 0 0,0-21 16,21 20-16,-21 1 0,22 0 0,-1 0 15,22 21-15</inkml:trace>
  <inkml:trace contextRef="#ctx0" brushRef="#br0" timeOffset="27096.86">8340 7260 0,'0'0'0,"21"0"0,-21 21 0,21-21 0,-21 22 15,0-1-15,0 0 0,0 0 0,0 21 16,0-20-16,0-1 0,0 21 16,-21-21-16,21 22 0,-21-22 15,21 0-15,0 21 0,-22-21 0,22 1 16,0-1-16,0 0 15,22-21 1,-1 0 0,0 0-16,-21-21 0,21 0 15,0 21-15,0-22 0,1 1 0,-22-21 16,21 21-16,0 0 0,0-1 0,0 1 16,-21 0-16,21 0 0,1 0 15,-22 0-15,21 21 16,-21 21-1,0 0-15,0 0 16,0 0-16,0 0 0,0 1 0,0-1 16,0 21-16,0-21 0,0 0 15,21 1-15,-21-1 0,0 0 0,21-21 16,0 21-16,-21 0 0,21-21 0,1 0 16,-1 0-16,0 0 0,0 0 15,21 0-15,-20 0 0,20-21 0,-21 21 16,21-21-16,-20 0 0,20 0 0,-21-1 15,21 1-15,-20-21 0,-1 21 16,0-22-16,0 22 0,-21-21 0,0 0 16,21 20-16,-21 1 0,0-21 15,0 21-15,0 0 16,0 42 0,-21 0-16,21 0 0,0 21 15,0-20-15,0-1 0,0 21 16,0-21-16,0 0 0,0 22 0,0-22 15,0 0-15,0 0 0,0 0 0,0 1 16,21-1-16,0 0 0,1-21 16,-1 0-16,-21 21 0,21-21 0,0 0 15,21 0-15,-20 0 0,-1 0 0,0-21 16,0 0-16,0 0 16,0 21-16,1-43 0,-1 22 0,0 0 15,0 0-15,0 0 0,-21-22 0,0 22 16,21 0-16,-21 0 0,0 0 15,0-1-15,0 44 16,0-1 0,0 0-16,-21 0 0,21 21 15,0-20-15,0-1 16,0 0-16,0 0 0,0 0 16,0 0-16,0 1 15,0-44 16,21 1-31,-21 0 16,0 0-16</inkml:trace>
  <inkml:trace contextRef="#ctx0" brushRef="#br0" timeOffset="27240.78">9610 7218 0,'0'0'0,"0"-42"0,-22 20 16,22 1-16,-21 0 0,21 0 15,0 0-15,21 21 47,1 0-47,-1 0 16,0 0-16</inkml:trace>
  <inkml:trace contextRef="#ctx0" brushRef="#br0" timeOffset="27508.63">10054 6985 0,'0'0'0,"21"-21"0,0 21 0,1-21 16,-22 0-1,0 42 1,-22 0-16,1 0 16,21 0-16,-21 22 0,0-22 15,0 21-15,21 0 0,-21 1 0,-1-1 16,1 0-16,0 1 0,21-1 0,-21 0 16,21 1-16,-21-1 15,21 0-15,-21-20 0,21-1 0,0 21 16,0-21-16,0 0 0,21 1 15,0-22-15,0 0 16,0 0-16,0 0 0,1 0 0,-1 0 16,0-22-16,0 1 0,0 0 0,0 0 15,-21 0-15,0 0 0</inkml:trace>
  <inkml:trace contextRef="#ctx0" brushRef="#br0" timeOffset="27664.61">9885 7345 0,'0'0'0,"-43"0"0,-20 0 31,84 0-15,0 0-16,22 0 0,-1 0 15,0 0-15,1 0 0,-1 0 0,0 0 16,1-21-16,-1 0 0,0-1 0,1 22 16,-1-21-16</inkml:trace>
  <inkml:trace contextRef="#ctx0" brushRef="#br0" timeOffset="28304.91">10520 7133 0,'0'0'0,"-43"43"32,22-43-32,0 21 0,0 21 15,0-21-15,0 0 0,-1 22 16,1-22-16,21 21 0,0-21 0,0 22 16,0-22-16,0 21 0,0-21 0,0 1 15,0 20-15,21-21 0,1-21 16,-1 21-16,21 0 0,-21-21 0,0 0 15,22 0-15,-22 0 0,21 0 0,-21 0 16,22-21-16,-1 0 0,0 0 16,-20 0-16,20 0 0,-21-1 0,21-20 15,-20 0-15,-1-1 0,0 1 0,0 0 16,0-1-16,-21 1 16,0 0-16,0-22 0,0 43 0,21-21 15,-21-1-15,0 22 0,0 0 0,0 0 16,0 0-16,-21 21 15,0 0-15,21 21 0,0 0 16,-21 0-16,0 0 0,21 1 0,0 20 16,0 0-16,-21 1 0,21-1 15,0 0-15,-22 1 0,22-1 0,0 0 16,0 1-16,0-22 0,0 0 0,-21 21 16,21-21-16,0 1 0,0-1 15,-21 0-15,21-42 47,0 0-47,21-1 0,0 1 16,-21-21-16,22 21 0,-1-22 0,21 22 15,-21-21-15,0 0 0,22 20 0,-1-20 16,-21 21-16,22 0 0,-1 21 16,-21 0-16,21 0 0,-20 0 0,-1 0 15,21 0-15,-42 21 0,21 0 16,-21 21-16,0-20 0,0 20 0,0-21 15,0 0-15,0 22 0,0-22 0,0 0 16,-21 0-16,21 0 0,-21 0 16,0 1-16,0-1 0,-1-21 15,22 21-15,-21-21 0,42-21 32,1 0-17,-1-1-15,0 1 0</inkml:trace>
  <inkml:trace contextRef="#ctx0" brushRef="#br0" timeOffset="28528.78">11493 7070 0,'0'0'0,"0"-21"16,22 21-16,-1 0 0,0 0 16,0-22-16,0 22 15,0 0-15,1 0 0,-1-21 0,21 21 16,-21 0-16,22 0 0,-22 0 0,0-21 15,21 21-15,-21 0 0,22 0 16,-22 0-16,0 0 0,0 0 0,0 0 16,-42 0 15</inkml:trace>
  <inkml:trace contextRef="#ctx0" brushRef="#br0" timeOffset="28753.99">11811 7027 0,'0'0'0,"-21"0"0,21 22 0,-21-1 16,21 0-16,-22 0 0,22 21 15,-21-20-15,21-1 0,0 21 0,-21 0 16,0-20-16,0 20 0,21 0 16,-21-21-16,21 22 0,-22-22 0,1 21 15,21-21-15,0 1 0,0-1 0,0 0 16,0 0-16,21-21 31,1 0-31,-1 0 0,21-21 0,-21 0 16,22 0-16,-22 21 0,21-43 15</inkml:trace>
  <inkml:trace contextRef="#ctx0" brushRef="#br0" timeOffset="29072.9">12086 7260 0,'0'0'0,"-21"0"46,0 21-46,21 1 0,-21-1 16,-1 21-16,1-21 0,0 0 0,21 22 16,0-22-16,-21 0 0,21 0 0,0 0 15,0 1-15,0-1 0,0 0 0,21-21 16,0 0-16,0 0 16,1 0-16,20 0 0,-21 0 15,0 0-15,22-21 0,-22 21 0,21-21 16,-21-1-16,0 1 0,1-21 15,-1 21-15,0 0 0,-21-22 0,0 1 16,0 21-16,0-22 0,0 1 0,0 21 16,-21 0-16,0 0 0,-1-1 15,1 22-15,0 0 0,0 0 0,-21 0 16,20 0-16,1 0 0,0 22 0,0-1 16,0 0-16,21 21 0,0-21 15,0 1-15,0-1 0,0 0 0,0 0 16,0 0-16</inkml:trace>
  <inkml:trace contextRef="#ctx0" brushRef="#br0" timeOffset="29632.59">12509 7027 0,'0'0'15,"0"-21"-15,0 0 0,0 0 16,-21 21 0,21 21-1,0 0-15,0 0 0,-21 22 16,21-22-16,-21 21 0,21 1 0,-21-1 16,21 0-16,0 1 0,0-1 0,0-21 15,0 21-15,0-20 0,0 20 16,0-21-16,0 0 0,0 0 15,0 1-15,21-22 0,0 21 0,0-21 16,-21 21-16,21-21 0,1 0 16,-1 0-16,0 0 0,0-21 0,0 0 15,0-1-15,22 1 0</inkml:trace>
  <inkml:trace contextRef="#ctx0" brushRef="#br0" timeOffset="29865.45">12912 7006 0,'0'0'0,"63"-42"31,-42 42-31,0 0 16,1 0-16,-1 21 15,0 0-15,0 22 0,0-22 0,0 21 16,1-21-16,-22 22 0,0-1 0,0 0 16,0-21-16,0 22 0,0-22 15,0 21-15,-22-21 0,1 1 0,0-1 16,0 0-16,-21 0 0,20 0 15,1-21-15,21-21 32</inkml:trace>
  <inkml:trace contextRef="#ctx0" brushRef="#br0" timeOffset="30042.37">13652 7324 0,'22'0'47,"-1"0"-31,0 0-16,-21-21 0,21 21 16,0 0-16</inkml:trace>
  <inkml:trace contextRef="#ctx0" brushRef="#br0" timeOffset="30839.95">14478 7345 0,'0'0'16,"21"0"-16,127-85 15,-105 64-15,-1-21 0,0 21 16,1-22-16,-1 22 0,0-21 0,-21-1 16,22 1-16,-22 0 0,0-1 15,0 1-15,-21 0 0,0-22 0,0 22 16,0 0-16,0-22 0,-21 22 0,0 21 16,0-22-16,0 22 15,-1 0-15,1 0 0,0 21 0,0 0 16,-21 21-16,20 0 0,1 21 15,0-20-15,0 41 0,0-21 0,0 22 16,-1 21-16,1-22 0,0 22 0,0-1 16,21 22-16,-21-21 0,0 21 15,21-22-15,-22 22 0,22-21 0,0 21 16,-21-22-16,0 22 0,21 0 0,-21 0 16,0 0-16,0-22 0,-1 22 15,1 0-15,0-21 0,0 21 0,0-22 16,0 1-16,21 0 0,0-22 15,0 1-15,0-1 0,0-21 16,0 1-16,21-22 0,0 0 0,0 0 16,21-21-16,1 0 0,-22-21 0,21 0 15,1 0-15,20-22 0,-21 22 0,22-42 16,-22 20-16,22-20 0,-22-22 16,22 22-16,-22-1 0,0-20 0,1 20 15,-22-21-15,0 1 0,-21-1 0,0 0 16,-21-20-16,0 20 0,-22 0 15,1 22-15,0-1 0,-22 1 0,22-1 16,-22 22-16,1 0 0,20-1 0,1 22 16,-21 0-16,41 0 15,-20 0-15,21 21 0,0 0 0,0 0 16,21-22-16,21 22 31,0 0-31,0 0 0,0 0 0,22 0 16,-22 0-16,21 0 0,-21-21 15,22 21-15,-22-21 0</inkml:trace>
  <inkml:trace contextRef="#ctx0" brushRef="#br0" timeOffset="31212.73">14944 7281 0,'0'-21'0,"0"-85"31,0 85-31,0 0 16,0 0-16,21 21 0,0-21 15,0 21-15,0-21 0,22 21 16,-22 0-16,21 0 0,0 0 0,1 0 16,-22 21-16,21 0 0,1 0 0,-22 21 15,21-20-15,-21 20 0,0-21 16,-21 21-16,0-20 0,0 20 0,0-21 16,-21 0-16,0 0 0,0 1 15,0-1-15,-22-21 0,22 0 0,0 0 16,0 0-16,0 0 0,21-21 15,0-1 1,0 1-16,0 0 0,0-21 16,0 21-16,21-22 0,0 22 0,0-21 15,0 21-15,1-1 0,-1-20 16,0 21-16,0 0 0,0 21 0,0-21 16,1 21-16,-1 0 0,0 0 15,0 0-15,0 0 0,0 0 0,1 0 16,-1 0-16,-21 21 0,21-21 0,0 21 15,0-21-15</inkml:trace>
  <inkml:trace contextRef="#ctx0" brushRef="#br0" timeOffset="32312.1">16065 7176 0,'0'0'0,"64"-43"15,-43 22-15,-21 0 16,0 0-16,0 0 0,0-1 15,0 1-15,0 0 0,-21 21 16,0-21-16,0 21 0,-1 0 0,1 0 16,0 0-16,-21 0 0,21 0 0,-22 0 15,22 21-15,-21 0 16,-1 0-16,22 1 0,-21 20 0,21-21 16,-22 21-16,22 1 0,21-22 0,-21 21 15,21 1-15,0-1 0,0-21 16,0 0-16,0 22 0,0-22 0,21 0 15,0-21-15,1 21 0,20-21 16,-21 0-16,0 0 0,22 0 0,-1 0 16,-21 0-16,21 0 0,1-21 0,-22 0 15,21 0-15,1-1 0,-22-20 16,21 21-16,-21-21 0,0-1 0,1 1 16,-1 0-16,0-1 0,-21 22 0,0 0 15,0-21-15,0 20 0,0 1 16,-21 21-1,0 0-15,-1 0 0,1 21 16,21 1-16,-21-1 0,0 0 16,21 21-16,0-21 0,0 22 0,0-1 15,0-21-15,0 22 0,0-1 16,0-21-16,21 0 0,0 0 0,0 1 16,1-1-16,20 0 0,-21-21 0,0 0 15,22 0-15,-1 0 0,0 0 16,-21 0-16,22 0 0,-1-21 0,0 0 15,1-1-15,-22 1 0,0-21 0,21 21 16,-42-22-16,22 1 16,-1 0-16,-21 21 0,21-22 0,-21 22 15,0 0-15,0 0 0,0 0 0,0-1 16,-21 22 0,0 0-16,-1 22 15,22-1-15,0 0 0,0 0 0,0 21 16,0-20-16,0-1 0,0 21 15,0-21-15,0 0 0,0 22 0,0-22 16,0 0-16,0 0 0,0 0 16,-21-21-16,21 22 0,-21-22 31,21-22-15,0-20-16,0 21 15,0 0-15,0-22 0,0 22 0,0-21 16,21 21-16,0-22 0,1 22 15,-1-21-15,-21 21 0,21 0 0,0-1 16,0 1-16,0 21 0,1 0 0,-1 0 16,0 0-16,0 0 0,0 0 15,0 21-15,1 1 0,-1-1 0,0 0 16,-21 21-16,0-21 0,21 22 16,-21-22-16,0 21 0,0-21 0,0 1 15,0-1-15,0 0 0,0 0 0,0 0 16,0 0-16,-21-21 31,21-21-15,0 0-16,0 0 15,21 0-15,0 0 0,0-22 0,22 22 16,-22-21-16,21 21 0,-21-22 16,22 22-16,-1 0 0,0 0 0,-20 0 15,20-1-15,-21 22 0,21 0 0,-20 0 16,-1 0-16,0 0 0,0 22 15,-21-1-15,0 0 0,0 21 0,0-21 16,0 1-16,0 20 0,0-21 0,0 21 16,0-20-16,-21-1 15,0 0-15,0 0 0,-1 0 0,22 0 16,-21 1-16,0-1 16,21-42-1,21 21-15,0-22 16</inkml:trace>
  <inkml:trace contextRef="#ctx0" brushRef="#br0" timeOffset="32660.92">17674 7218 0,'0'0'0,"21"0"0,0 0 0,1 0 16,-1 0-1,0 0-15,0 0 0,0 0 0,22 0 16,-22-21-16,0 21 0,21-21 0,-21 21 15,1-22-15,20 1 0,-21 21 16,0-21-16,0 0 0,-21 0 0,22 0 16,-22-1-16,0 1 0,0 0 0,0 0 15,-22 21 1,1 0-16,0 0 0,0 0 0,0 0 16,0 0-16,-22 21 0,22 0 15,-21 0-15,21 1 0,-1 20 0,1-21 16,0 21-16,21 1 0,0-22 0,0 21 15,0 1-15,0-22 16,0 21-16,0-21 0,0 0 0,0 22 16,21-43-16,0 21 0,1 0 0,-1-21 15,21 0-15,-21 0 0,0 0 16,22 0-16,-22-21 0,21 21 0,1-21 16,-1 0-16</inkml:trace>
  <inkml:trace contextRef="#ctx0" brushRef="#br0" timeOffset="32964.62">18817 6435 0,'0'0'0,"0"-21"0,0-1 0,0 1 0,-63 42 31,41 1-31,-20 20 16,21 0-16,0 1 0,0 20 16,-22-21-16,22 22 0,0-22 0,0 22 15,0-1-15,-1-20 0,22 20 16,0-21-16,0 22 0,-21-22 16,21 1-16,0 20 0,0-42 0,0 22 0,0-1 15,21-21-15,1 0 16,-1 0-16,0 1 0,0-22 0,0 0 15,22 0-15,-22 0 0,21 0 0</inkml:trace>
  <inkml:trace contextRef="#ctx0" brushRef="#br0" timeOffset="33569.23">19177 6710 0,'0'-21'16,"0"42"-16,0-63 0,-21 42 31,0 0-31,-1 0 16,1 21-16,21 0 0,-21 0 16,0 0-16,0 22 0,0-22 0,-1 0 15,22 21-15,-21-21 0,21 22 0,-21-22 16,21 0-16,0 21 0,0-20 15,0-1-15,0 21 0,21-21 0,0 0 16,1 1-16,-1-1 0,21 0 16,-21 0-16,0-21 0,22 0 0,-1 0 15,-21 0-15,22 0 0,-1 0 0,0 0 16,1-21-16,-22 0 0,21 0 16,0-1-16,-20-20 0,-1 21 15,21 0-15,-42-22 0,21 1 0,-21 0 16,0 21-16,0-22 0,0 1 15,0 0-15,-21 20 0,0-20 0,0 21 16,-22 0-16,22 0 0,-21 21 16,0 0-16,-1 0 0,1 0 0,0 0 15,-1 0-15,22 21 0,-21 0 16,21 0-16,-1 0 0,22 0 0,0 1 16,0-1-16,0 0 0,22 0 15,-1 0-15,0-21 0,21 0 16,1 21-16</inkml:trace>
  <inkml:trace contextRef="#ctx0" brushRef="#br0" timeOffset="33897.01">19875 6392 0,'0'0'0,"-21"-21"0,42 21 31,1 0-31,-1 21 0,21 1 16,0-1-16,1 0 0,-22 21 15,21-21-15,1 22 0,-22-1 0,21 0 16,-21 22-16,0-22 0,-21 1 16,0-1-16,0 21 0,0-20 0,0-1 15,-21 0-15,0 1 0,0-1 16,-21 0-16,-1 1 0,22-1 0,-21-21 15,-1 0-15,1 1 0,0-1 0,21 0 16,-22-21-16,22 0 0,0 21 16,0-21-16,42-21 31,0 21-31</inkml:trace>
  <inkml:trace contextRef="#ctx0" brushRef="#br0" timeOffset="34124.89">20870 6710 0,'0'-21'0,"-21"21"46,21 21-30,0 0 0,0 0-1</inkml:trace>
  <inkml:trace contextRef="#ctx0" brushRef="#br0" timeOffset="34360.37">20891 7197 0,'0'0'16,"0"42"-16,0-21 0,0 0 0,0 1 0,-21 20 16,0-21-16,21 0 0,-42 22 15,21-22-15,-1 0 0,-20 0 0,21 0 16,-21 0-16,-1 1 0,1-1 0,21 0 15,-22 0-15,1-21 0,21 21 16,-21-21-16,-1 0 0,22 0 0,0 0 16</inkml:trace>
  <inkml:trace contextRef="#ctx0" brushRef="#br0" timeOffset="35600.79">910 9462 0,'0'0'0,"-21"0"15,0 0-15,0 0 0,-1 0 16,1 21-16,42-21 31,1 0-31,20 0 0,0 0 0,1 0 16,20 0-16,1 0 0,20 0 15,1 0-15,0 0 0,-1 0 0,1 0 16,21 0-16,-22 0 0,1 0 16,-21 0-16,20 0 0,-20-21 15,-1 21-15,1 0 0,-1-22 0,-20 22 16,-1 0-16,0-21 0,-21 21 16,1 0-16,-22-21 0,0 0 15,-43 21 1,22-21-16,0 21 0,-21 0 15,20-21-15,-20 21 0,0 0 16,-1-22-16,1 22 0,21 0 0,-21 0 16,20 0-16,-20 0 0,21 0 15,0 0-15,0 0 0,21-21 0,0 0 32,21 21-17,21 0-15,-21 0 0,0 0 0,22 0 16,-22 0-16,21 0 0,-21 0 15,22 0-15,-1 0 0,-21 0 0,22 0 16,-22 21-16,0-21 0,0 21 16,-21 1-16,0-1 0,0 0 0,0 0 15,0 0-15,-21 0 0,0 1 16,-22-1-16,22 0 0,0 0 0,-21 21 16,21-42-16,-1 22 0,1-1 15,0 0-15,0-21 0,21 21 0</inkml:trace>
  <inkml:trace contextRef="#ctx0" brushRef="#br0" timeOffset="36404.85">3302 9462 0,'0'0'0,"0"-22"47,0 1-47,21 0 15,-21 0-15,21 21 0,-21-21 16,21 0-16,-21-1 0,0 1 0,0 0 16,0 0-16,0 0 0,0 0 15,-21-1-15,0 1 0,-21 21 0,21-21 16,-22 21-16,22 0 0,-21 0 16,21 0-16,-22 21 0,1-21 0,21 43 15,-22-22-15,1 0 0,21 0 0,-21 21 16,20-20-16,1 20 0,0-21 15,0 21-15,21-20 0,-21 20 16,21-21-16,0 0 0,0 0 16,0 1-16,21-1 0,0-21 0,0 0 15,0 0-15,1 0 0,-1 0 16,21 0-16,-21 0 0,22-21 0,-22-1 16,0 1-16,21 0 0,-21-21 0,22 21 15,-22-1-15,21-20 0,-21 21 16,22-21-16,-22-1 0,0 1 0,-21 0 15,0-1-15,21 1 0,-21 0 16,0-1-16,0 1 0,0 0 0,0-1 16,0 22-16,0 0 0,-21 0 15,0 21 1,0 21-16,0 0 16,21 21-16,0-20 0,0 20 0,0 0 15,0 1-15,0 20 0,0-21 0,0 1 16,0-1-16,0 0 0,0 1 15,0-1-15,21-21 0,0 22 0,-21-22 16,21 21-16,0-21 0,0 0 16,1 1-16,-1-22 0,21 0 0,0 0 15,-20 0-15,20 0 0,0 0 16,-21 0-16,22-22 0,-22 1 0</inkml:trace>
  <inkml:trace contextRef="#ctx0" brushRef="#br0" timeOffset="36780.64">3789 9313 0,'0'0'0,"0"-21"0,-21 21 0,-1-21 16,22 0-16,-21 21 0,21-21 15,0 0-15,0-1 0,0 1 16,0 0-16,21 21 16,1 0-16,-1 0 0,0 0 0,0 0 15,21 0-15,-20 0 0,-1 0 0,21 21 16,-21 0-16,0 1 0,22-1 15,-22 0-15,0 21 0,0-21 16,-21 1-16,0-1 0,21 0 0,-21 0 16,0 0-16,0 0 0,0 1 15,0-1-15,0 0 0,-21-21 16,21 21-16,-21-21 16,21-21-1,0 0-15,0 0 0,0-1 0,0 1 16,0 0-16,0 0 0,0 0 15,0 0-15,0-22 0,21 22 0,0-21 16,-21 21-16,22-22 0,-1 22 16,0 0-16,0 0 0,21 0 0,-20-1 15,-1 22-15,0-21 0,21 21 16,-21 0-16,22 0 0,-22 0 16</inkml:trace>
  <inkml:trace contextRef="#ctx0" brushRef="#br0" timeOffset="36948.94">4614 9102 0,'0'0'16,"21"21"-16,-21 21 0,0-21 0,0 1 15,0-1-15,0 21 0,0-21 0,0 0 16,0 1-16,0-1 0,-21 21 16,0-21-16,21 0 0,0 1 0,-21-1 15,21 0-15,0 0 0,0-42 47,0 0-31,0 0-16,0-1 0</inkml:trace>
  <inkml:trace contextRef="#ctx0" brushRef="#br0" timeOffset="37096.86">4551 9017 0,'0'0'0,"-21"-21"0,21 0 16,-22 0-16,1 21 0,21-22 16,-21 22-16,21 22 31,21-1-31,0-21 15,1 0-15,-1 21 16,0-21-16</inkml:trace>
  <inkml:trace contextRef="#ctx0" brushRef="#br0" timeOffset="37496.79">4932 9081 0,'0'0'0,"0"-22"15,0 1 1,0 0-16,21 21 16,0 21-1,0 0-15,0 1 16,-21-1-16,22 0 0,-1 0 0,0 21 16,-21-20-16,0 20 0,21-21 0,-21 21 15,0-20-15,0-1 0,0 21 16,0-21-16,0 0 0,0 1 15,-21-1-15,21-42 32,0-1-32,21 1 15,0 0-15,0 0 0,-21 0 0,22 0 16,-1-22-16,-21 22 0,21 0 16,0-21-16,-21 20 0,21-20 15,0 21-15,-21 0 0,22 0 0,-1-1 16,0 1-16,0 21 15,0 0-15,0 0 0,-21 21 16,22 1-16,-22-1 16,0 0-16,0 0 0</inkml:trace>
  <inkml:trace contextRef="#ctx0" brushRef="#br0" timeOffset="37816.61">5524 9356 0,'0'0'16,"22"0"-16,-1-21 0,0-1 0,0 22 16,0-21-16,0 0 0,-21 0 0,22 21 15,-1-21-15,0 0 0,-21-1 16,0 1-16,0 0 0,0 0 16,-21 21-1,0 0-15,-1 21 16,1 0-16,0-21 0,0 21 15,0 22-15,0-22 0,21 0 0,0 0 16,0 0-16,0 1 16,0-1-16,0 0 0,0 0 0,0 0 0,0 0 15,21 1-15,0-22 16,0 0-16,0 0 16,0 0-16,1 0 0,-1 0 0,0 0 15,21 0-15,-21 0 0,1-22 0,-1 1 16,0 21-16</inkml:trace>
  <inkml:trace contextRef="#ctx0" brushRef="#br0" timeOffset="38173.33">5948 9186 0,'0'-21'0,"0"42"0,0-63 0,0 21 15,0 0-15,21 0 0,0-1 0,0 1 16,-21 0-16,21 21 0,1-21 16,-1 21-16,0 0 0,0 0 15,0 0-15,0 0 0,22 0 0,-22 21 16,0 0-16,0 0 0,22 22 0,-22-22 15,0 21-15,21-21 0,-21 22 16,1-22-16,-22 0 0,0 21 0,21-20 16,-21 20-16,0-21 0,0 0 0,0 0 15,0 1-15,-21-22 16,-1 0 0,22-22-1,0 1-15,0 0 0,0 0 16,0 0-16,0 0 0,0-1 15,22-20-15,-1 21 0,0-21 0,0-1 16,0 22-16,0-21 0,1-1 0,-1 22 16,0 0-16,0 0 0,0 0 15,0 0-15,1 21 0,-1 0 0,0 0 16,0 0-16,0 0 0,0 21 16,1 0-16,-1 0 0,0 0 15</inkml:trace>
  <inkml:trace contextRef="#ctx0" brushRef="#br0" timeOffset="38373.19">7260 9250 0,'0'0'0,"0"-21"62,0 0-62,0-1 16</inkml:trace>
  <inkml:trace contextRef="#ctx0" brushRef="#br0" timeOffset="39940.91">8234 9335 0,'0'0'0,"-43"21"31,22-21-31,21-21 15,0-1 1,0 1-16,0 0 0,21 0 16,1 0-16,-1 0 0,0-22 15,0 22-15,0-21 0,0 21 0,22-22 16,-22 1-16,0 0 0,21-1 16,-20-20-16,-1-64 15,-21 63-15,0 43 16,-21 21-16,-1 0 15,1 0-15,0 0 0,0 21 0,0 0 16,0 1-16,-1-1 0,1 21 16,21-21-16,0 22 0,0-1 0,0 0 15,0 1-15,0-1 0,43 0 0,-22-21 16,0 22-16,0-1 16,0-21-16,22 0 0,-22 1 0,0-1 15,0 0-15,0 0 0,-21 0 16,-21-21-1,0 0-15,0 0 16,0 0-16,-22 0 0,22-21 0,0 21 16,0-21-16,0 0 0,-1 21 15,1-21-15,0-1 0,0 22 0,0 0 16,21-21-16,0 42 31,0 1-31,0-1 0,0 0 16,21-21-16,0 21 0,0-21 15,0 0-15,1 21 0,20-21 16,-21 0-16,0 0 0,22 0 0,-1 0 16,-21 0-16,21 0 0,1-21 0,-1 21 15,0-21-15,1 0 0,-1 0 16,0-1-16,1 1 0,-1 0 0,0 0 16,-20-21-16,-1 20 0,0-20 15,0 21-15,-21-21 0,0 20 0,0-20 16,0 21-16,0 0 0,0 0 0,0-1 15,-21 22 1,0 22-16,0 20 16,21-21-16,0 0 0,0 22 15,-22-1-15,22-21 0,0 21 16,0 1-16,0-22 0,0 21 0,0-21 16,0 1-16,0-1 0,0 0 15,22 0-15,-22 0 0,21-21 0,0 0 16,0 0-16,0 0 0,0 0 0,1 0 15,20 0-15,-21-21 0,0 21 16,22-21-16,-22 0 0,0 0 0,0-1 16,0 1-16,0-21 0,1 21 0,-1-22 15,-21-41 1,0 63-16,0-1 0,0 1 16,0 42-1,0 1 1,0-1-16,0 0 0,0 21 0,0-21 15,-21 1-15,21 20 0,0-21 0,0 0 16,0 22-16,0-22 0,0 0 16,0 0-16,0 0 0,21 0 15,0-21-15,0 0 0,0 0 16,0 0-16,22 0 0,-22 0 16,0 0-16,0 0 0,22 0 0,-22-21 15,0 0-15,0 0 0,21 0 0,-20 0 16,-1-1-16,0-20 15,0 21-15,-21-21 0,0 20 0,21-20 16,-21 21-16,0-21 0,0 20 0,21 1 16,-21 0-16,0 0 0,0 42 31,0 0-31,-21 0 0,21 1 0,-21 20 16,21-21-16,0 21 0,0-20 15,0 20-15,0-21 0,0 0 0,0 22 16,0-22-16,0 0 0,21-21 0,0 21 15,1 0-15,-1-21 0,0 0 16,0 0-16,0 0 0,0 0 0,1 0 16,-1 0-16,21 0 0,-21 0 15,0-21-15,1 0 0,-1 21 16,0-21-16,0 0 0,-21-1 0,21-20 16,-21 21-16,21 0 0,-21-22 0,0 22 15,0 0-15,0 0 0,0 0 16,0 42-1,0 0 1,0 0-16,0 0 0,0 1 16,0-1-16,0 0 0,0 0 0,0 0 15,0 0-15,0 1 0,0-1 0,0 0 16,0-42 31</inkml:trace>
  <inkml:trace contextRef="#ctx0" brushRef="#br0" timeOffset="40088.82">10287 8721 0,'0'0'0,"0"-21"16,0-1-16,0 1 0,0 0 16,0 42 15,21-21-16,0 0-15,0 0 0</inkml:trace>
  <inkml:trace contextRef="#ctx0" brushRef="#br0" timeOffset="40360.67">11091 8509 0,'0'0'0,"-42"21"0,21 0 0,-22 1 0,22-1 16,-21 21-16,21-21 0,-22 22 0,22-1 15,0 0-15,0 1 0,21-1 16,-21 0-16,21 1 0,-21-1 16,21 0-16,0 1 0,0-22 0,0 21 15,0-21-15,0 0 0,0 1 0,21-1 16,0 0-16,21-21 0,-21 0 15,1 21-15,20-21 0,-21 0 0,21 0 16,-20 0-16,-1-21 0,0 21 0,0-21 16</inkml:trace>
  <inkml:trace contextRef="#ctx0" brushRef="#br0" timeOffset="40540.56">10562 9017 0,'0'0'0,"-21"0"0,0 0 0,0 0 15,42 0 1,21 0-16,-21 0 16,22 0-16,-1 0 0,21 0 15,1-21-15,21 21 0,-22-21 0,22 0 16,-1 21-16,-20-22 0,21 1 0,-22 0 16,-21 0-16</inkml:trace>
  <inkml:trace contextRef="#ctx0" brushRef="#br0" timeOffset="41164.47">11578 8742 0,'0'0'0,"-85"0"16,64 21-16,-21 0 16,0 0-16,20 1 0,-20 20 15,0-21-15,21 21 0,-1-20 0,1 20 16,0 0-16,0 1 0,21-22 0,0 21 16,0-21-16,0 0 0,21 1 15,0-1-15,0 0 0,1 0 0,20-21 16,0 0-16,1 0 0,-22 0 0,21 0 15,0 0-15,1 0 0,-1 0 0,22-21 16,-43 0-16,21 0 16,0-1-16,1 1 0,-1-21 0,-21 21 15,22-22-15,-22 1 0,0 0 0,0-1 16,-21 1-16,21-21 0,-21 20 16,21 1-16,-21-22 0,0 43 0,0-21 15,0 21-15,0 0 0,0-1 0,0 44 31,-21-1-31,21 0 0,-21 0 16,0 21-16,21 1 0,0-1 0,0 0 16,-21 22-16,0-22 0,21 1 15,-22 20-15,22-21 0,0-20 0,0 20 16,-21 0-16,21-21 0,-21 1 16,21 20-16,0-21 15,0 0-15,-21-21 0,21-21 31,0 0-31,21 0 16,0 0-16,0-1 0,-21-20 0,22 21 16,-1-21-16,0 20 0,21-20 0,-21 0 15,22 21-15,-1-22 0,0 22 16,-20 0-16,20 0 0,0 21 0,-21 0 16,22 0-16,-22 21 0,0-21 0,0 21 15,0 21-15,1-20 16,-22-1-16,21 21 0,-21-21 0,0 0 15,0 22-15,0-22 0,0 0 0,0 0 16,-21 0-16,-1 1 0,1-22 16,0 21-16,0-21 0,0 0 15,21-21 17,21-1-32,0 22 0</inkml:trace>
  <inkml:trace contextRef="#ctx0" brushRef="#br0" timeOffset="41368.54">12467 8700 0,'0'-22'0,"0"44"0,21-65 0,0 22 15,-21 0-15,22 21 0,-1-21 16,0 21-16,0 0 0,21-21 16,-20 21-16,-1 0 0,21 0 0,0-22 15,1 22-15,-22 0 0,21 0 0,1 0 16,-22 0-16,21 0 0,-21 0 15,-21 22-15,21-22 0,-21 21 16,-21-21 0,0 21-16</inkml:trace>
  <inkml:trace contextRef="#ctx0" brushRef="#br0" timeOffset="41588.44">12848 8615 0,'0'21'16,"0"0"-16,0 0 15,-21-21-15,21 43 0,0-22 16,-21 0-16,21 21 0,0 1 0,-21-22 16,-1 21-16,1 1 0,21-22 15,-21 21-15,21-21 0,0 22 0,-21-22 16,21 0-16,-21 0 0,21 0 0,0 0 16,0 1-16,0-1 15,21-21 1,0 0-16,0 0 0,0 0 15,22-21-15,-22-1 0,0 1 0</inkml:trace>
  <inkml:trace contextRef="#ctx0" brushRef="#br0" timeOffset="41928.48">13187 8827 0,'0'0'16,"-21"21"-1,-1 0-15,1-21 0,0 21 16,0 21-16,0-20 0,21-1 15,-21 0-15,21 21 0,-22-21 0,22 1 16,-21-1-16,21 0 0,0 0 16,0 0-16,0 0 15,21-21-15,1 0 0,-1 0 0,0 0 16,0 0-16,0 0 0,0 0 0,22-21 16,-22 21-16,0-21 0,21 0 15,-20 0-15,-1 0 0,0-22 0,0 22 16,-21-21-16,0 21 0,0-22 0,0 1 15,0 21-15,0-22 0,0 22 16,0 0-16,-21 21 0,0 0 0,-22 0 16,22 0-16,0 0 0,0 0 15,-21 0-15,20 21 0,1 0 0,21 1 16,-21-1-16,21 0 0,0 0 16,0 0-16,0 0 0,0 1 15</inkml:trace>
  <inkml:trace contextRef="#ctx0" brushRef="#br0" timeOffset="42164.95">13737 8700 0,'0'0'16,"-21"0"-1,0 0-15,0 21 16,21 0-16,-22 21 0,22-21 0,-21 1 15,0 20-15,21 0 0,0 1 16,0-22-16,-21 21 0,21 0 0,0-20 16,0-1-16,-21 21 0,21-21 0,0 0 15,0 1-15,0-1 0,21-21 16,0 0-16,0 0 0,0 0 0,1 0 16,-1 0-16,0 0 0</inkml:trace>
  <inkml:trace contextRef="#ctx0" brushRef="#br0" timeOffset="42436.79">14012 8700 0,'0'0'0,"0"-22"0,0 1 0,21 0 0,1 21 16,-1 0-16,0 0 16,0 0-16,0 0 0,-21 21 15,21 0-15,-21 1 0,22-1 16,-22 21-16,0 0 0,0 1 0,0-22 15,0 21-15,0 1 0,-22-1 0,1 0 16,21 1-16,-21-22 0,0 21 16,0-21-16,0 0 0,-22 1 0,22-1 15,0 0-15,0-21 0,0 21 16,-1-21-16,22-21 31,22 0-31,-1 21 16</inkml:trace>
  <inkml:trace contextRef="#ctx0" brushRef="#br0" timeOffset="42612.62">14436 9017 0,'0'0'0,"21"0"16,0 21-16,-21 0 31</inkml:trace>
  <inkml:trace contextRef="#ctx0" brushRef="#br0" timeOffset="43540.6">15409 8996 0,'0'0'0,"0"21"15,0 0-15,21-21 16,1 0-16,-1 0 15,0 0-15,0 0 0,21 0 16,-20-21-16,20 21 0,-21-21 0,0 0 16,0 0-16,1-1 0,-1 1 15,0 0-15,-21 0 0,0 0 0,0 0 16,0-22-16,0 22 0,0 0 0,-21 0 16,0 0-16,-1-1 0,1 22 15,-21 0-15,21 0 0,0 0 0,-22 0 16,1 0-16,21 22 0,-22-1 15,22 21-15,-21 0 0,21 1 0,0-1 16,-1 0-16,1 1 0,0-22 16,21 21-16,0 1 0,0-22 15,0 21-15,0-21 0,0 0 0,21 1 16,0-22-16,22 0 0,-22 0 0,21 0 16,-21 0-16,22 0 0,-1 0 15,0-22-15,1 1 0,-1 0 0,0 0 16,1-21-16,-22 20 0,21-20 15,-21 0-15,22-22 0,-22 22 0,0-22 16,0 22-16,0-21 0,1-1 0,-22 22 16,0-22-16,0 22 0,0 0 15,0-1-15,0 1 0,0 21 0,0 0 16,-22 42 0,1 0-16,0 21 15,0-21-15,21 22 0,-21-1 0,21 22 16,-21-22-16,21 21 0,-22-20 15,22-1-15,0 22 0,0-22 0,0 0 16,0 1-16,0-1 0,22-21 0,-1 21 16,0-20-16,0-1 0,0 0 15,22-21-15,-22 0 0,21 21 0,-21-21 16,22 0-16,-1 0 0,0-21 16,-21 21-16,22-21 0</inkml:trace>
  <inkml:trace contextRef="#ctx0" brushRef="#br0" timeOffset="44356.81">16341 8954 0,'-64'-22'16,"43"22"0,63 0 31,-21 0-47,1 0 0,20-21 15,0 21-15,-21 0 0,22-21 0,-1 21 16,-21-21-16,0 0 0,1 21 15,-1-21-15,0-1 0,-21 1 0,0 0 16,0 0-16,-21 21 0,0 0 16,-1 0-16,-20 0 15,21 0-15,-21 0 0,20 0 0,-20 21 16,0 0-16,21 0 0,-22 1 0,22 20 16,0-21-16,0 0 0,21 22 15,0-22-15,0 0 0,0 0 0,0 0 16,21 0-16,21-21 0,-21 22 15,22-22-15,-1 0 0,0 0 0,1 0 16,20 0-16,-20 0 0,20 0 0,-21-22 16,22 1-16,-1 0 0,-20 0 15,20 0-15,-20-22 0,20 1 0,-21 21 16,1-21-16,-22-1 0,21 1 0,-21 0 16,1 20-16,-1-20 15,-21 0-15,21-1 0,-21 1 0,0 21 16,0-21-16,0 20 0,0 1 0,-21 0 15,0 21-15,-1 0 16,1 0-16,21 21 0,-21 0 0,0 22 16,21-22-16,-21 21 0,0 1 15,21 20-15,-22 1 0,22-1 0,-21 1 16,0-1-16,21 22 0,-21-22 0,0 22 16,21 0-16,-21-1 0,-1 1 15,22 0-15,-21 20 0,0-20 0,0 21 16,0 0-16,21-22 0,-21 22 15,21-21-15,-22 21 0,22 0 0,0-22 16,0-20-16,0 20 0,0-20 16,0-22-16,22 1 0,-1-1 0,0-21 15,0 0-15,0-21 0,0 0 0,22 0 16,-22-21-16,21 0 0,1-21 0,-1-1 16,21 1-16,-20 0 0,20-22 15,-20 1-15,-1-22 0,0 21 0,1 1 16,-22-1-16,0-20 0,-21-1 0,0 22 15,0-22-15,-21 21 0,-22-20 16,22 20-16,-21 22 0,0-22 0,-1 22 16,1 0-16,0 21 0,-1-22 0,1 22 15,21 0-15,0 0 16,-1 0-16,22-1 0,0 1 16,0 0-16,0 0 0,22 21 0,-1-21 15,21 0-15,0-1 0,1 1 16,20 0-16,-20 21 0,20-21 0,1 0 15,-1 0-15,1-22 0,-22 22 0,21 0 16,-20-21-16,-1 20 0</inkml:trace>
  <inkml:trace contextRef="#ctx0" brushRef="#br0" timeOffset="45588.69">18034 8657 0,'0'0'0,"0"-21"0,0 0 0,0 0 16,-21 21-16,0 0 15,-1 0-15,-20 0 0,21 0 16,-21 21-16,20 0 0,-20 0 15,21 0-15,-21 22 0,20-1 0,-20-21 16,21 22-16,0-1 0,21-21 16,0 21-16,0-20 0,0 20 0,0-21 15,0 0-15,0 0 0,21 1 16,21-22-16,-21 0 0,22 0 16,-22 0-16,21 0 0,-21-22 0,22 1 15,-1 0-15,-21 0 0,22 0 0,-22-22 16,21 22-16,-21-21 15,0 0-15,1 20 0,-22-20 0,0 21 16,0-21-16,0 20 0,0 1 16,0 0-16,-22 21 15,1 0-15,21 21 16,-21 0-16,0 1 0,21-1 16,0 21-16,0-21 0,0 22 0,-21-22 15,21 21-15,0-21 0,0 22 0,0-22 16,21 0-16,-21 0 0,21 0 15,0 0-15,0 1 0,1-1 16,-1-21-16,0 0 0,21 0 0,-21 0 0,22 0 16,-22 0-16,21 0 0,1 0 15,-22-21-15,21-1 0,-21 1 16,22 0-16,-22 0 0,0 0 0,0-22 16,-21 22-16,21 0 0,-21 0 15,21 0-15,-21 0 0,0-1 0,0 1 16,-21 21-1,0 21-15,0 1 16,0-1-16,21 0 0,0 0 0,-21 0 16,21 0-16,-22 1 0,22-1 15,0 21-15,0-21 0,0 0 16,0 1-16,22-1 0,-1-21 16,0 0-16,-21 21 0,21-21 15,21 0-15,-20 0 0,-1 0 0,0 0 16,21-21-16,-21 0 0,1 21 0,-1-22 15,0 1-15,0-21 0,0 21 16,0-22-16,1 22 0,-1-21 0,-21 21 16,0 0-16,0-22 0,0 22 15,0 0-15,0 42 16,0 0 0,-21 0-16,21 1 0,-22 20 15,22-21-15,-21 0 0,21 22 0,0-22 16,0 0-16,0 0 0,0 0 0,0 0 15,0 1-15,21-1 0,1 0 16,-1 0-16,0-21 16,0 0-16,0 0 0,0 0 0,1 0 15,20 0-15,-21-21 0,0 0 16,0 0-16,22-1 0,-22 1 0,0-21 16,0 0-16,0-1 0,1 1 15,-1 0-15,0-22 0,-21 22 0,21-1 16,0-20-16,-21 21 0,0-1 0,21 22 15,-21-21-15,22 21 0,-22-22 16,0 22-16,0 42 16,-22-21-1,1 21-15,0 22 0,0-22 16,21 21-16,-21 1 0,0-1 0,21 0 16,0 1-16,0-1 0,0 0 0,0 1 15,0-1-15,0 0 0,0 1 16,0-22-16,0 21 0,0-21 0,21 0 15,0-21-15,0 22 0,0-22 0,0 0 16,22 0-16,-22 0 0,21-22 16,-21 22-16,22-21 0,-22 0 0,21-21 15,-21 21-15,22-22 0,-22 22 16,21-21-16,-21-1 0,1 1 16,-1 0-16,0-1 0,0 1 0,-21 0 15,0-1-15,21 1 0,-21 0 16,0 21-16,0-1 0,0 1 0,-21 21 15,0 21 1,21 1-16,-21 20 0,0-21 16,21 21-16,-22 1 0,1-1 0,21 0 15,0 1-15,0-1 0,-21 0 0,21 1 16,0-1-16,0-21 0,0 22 16,0-22-16,0 0 0,0 0 0,21 0 15,0 0-15,1-21 0,-1 0 16,0 0-16,0 0 0,0 0 0,0-21 15,1 21-15,-1-21 0</inkml:trace>
  <inkml:trace contextRef="#ctx0" brushRef="#br0" timeOffset="45734.63">19664 8657 0,'0'0'0,"42"0"31,-21 0-31,0 0 0,1-21 0,-1 21 16,21 0-16,-21 0 0,0-21 16</inkml:trace>
  <inkml:trace contextRef="#ctx0" brushRef="#br0" timeOffset="46916.8">20574 8551 0,'42'-21'16,"-84"42"-16,105-42 0,-20 0 0,-22 0 0,0 0 16,21 0-16,-20-1 0,-22 1 15,21 0-15,-21-21 0,0 21 0,0-1 16,0 1-16,0 0 0,0 0 15,-21 21-15,-22 0 0,22 0 16,-21 0-16,-1 21 0,-20 0 0,21 0 16,-1 1-16,-20 20 0,20 0 15,1 1-15,0-1 0,-1 0 0,1 1 16,21-1-16,0 21 0,0-20 0,21-1 16,0 22-16,0-22 0,0 0 15,0-21-15,21 22 0,0-22 0,21 0 16,-21 0-16,22 0 0,20 1 0,-20-1 15,-1-21-15,21 0 0,1 0 16,-22 0-16,22 0 0,-1 0 0,-20-21 16,-1-1-16,0 1 0,1 0 15,-1 0-15,-21-21 0,0 20 16,0 1-16,1-21 0,-22 21 0,0 0 16,0-1-16,0 1 0,-22 21 31,1 0-31,0 21 0,0 1 0,0-1 15,0 0-15,-1 0 0,1 0 16,21 0-16,0 1 0,-21-1 0,21 0 16,0 0-16,0 0 0,0 0 15,21 1-15,0-22 0,1 0 16,-1 0-16,0 0 0,0 0 0,0 0 16,0 0-16,1 0 0,-1 0 15,0-22-15,-21 1 16,21 0-16,-21 0 0,0 0 0,0-22 15,0 22-15,-21 0 0,21-21 16,-21 21-16,0-22 0,-1 22 0,1 0 16,21 0-16,0 0 0,-21-1 0,21 1 15,0 0-15,21 0 16,0 21-16,22 0 16,-22 0-16,0 0 0,0 0 0,22 0 15,-22 0-15,0 0 0,0 0 16,0 21-16,22 0 0,-43 22 0,21-22 15,0 21-15,0-21 0,-21 22 16,21-22-16,-21 21 0,0-21 16,0 0-16,0 22 0,0-22 0,0 0 15,0 0-15,0 0 0,-21-21 16,21 22-16,-21-22 31,21-22-31,0 1 0,0 0 16,0 0-16,0 0 0,0 0 15,0-1-15,0-20 0,21 0 0,0 21 16,0-22-16,1 1 0,-1 21 16,21-22-16,-21 22 0,22 0 0,-22 0 15,21 0-15,-21 21 0,22 0 16,-22 0-16,21 0 0,-21 0 16,0 21-16,22 0 0,-22 21 0,0-20 15,-21 20-15,0-21 0,21 21 0,-21 1 16,0-22-16,0 21 0,0-21 15,0 22-15,0-22 0,-21 0 0,0 0 16,21 0-16,-21-21 0,21 22 0,-21-22 16,21 21-16,-22-21 0,22-21 31,22-1-31,-1 1 16,0 0-16,0 0 0</inkml:trace>
  <inkml:trace contextRef="#ctx0" brushRef="#br0" timeOffset="47148.7">22225 8446 0,'0'-22'16,"0"44"-16,21-65 0,-21 22 0,0 0 0,0 42 31,0 0-31,-21 22 0,0-22 16,0 21-16,21-21 0,-22 22 15,1-1-15,21 0 0,-21 1 0,21 20 16,-21-21-16,0 1 0,21-1 0,0-21 15,0 22-15,0-1 16,-21-21-16,21 0 0,0 0 0,0 1 16,21-22-1,0 0-15,0 0 16,-21-22-16,0 1 0</inkml:trace>
  <inkml:trace contextRef="#ctx0" brushRef="#br0" timeOffset="47324.68">22098 8742 0,'0'0'0,"-21"0"0,0 0 16,42 0 15,0 0-15,0 0-16,0 0 0,0 0 16,1 0-16,-1 0 0,21 0 0,-21 0 15,0 0-15,1 0 0,-1 0 16,0-21-16,0 21 0,0 0 0</inkml:trace>
  <inkml:trace contextRef="#ctx0" brushRef="#br0" timeOffset="48368.82">22415 8742 0,'0'0'0,"0"21"0,0 0 16,22-21-1,-1 0 1,0 0-16,0 0 0,0 0 15,0 0-15,1 0 0,20-21 0,-21 21 16,0-21-16,0 21 0,1-21 0,-1 0 16,-21-1-1,0 1-15,-21 21 16,-1 0-16,1 0 16,0 0-16,0 21 0,0-21 15,0 22-15,-1-1 0,22 0 0,-21 0 16,21 21-16,-21-20 0,21-1 15,0 0-15,0 0 0,0 0 16,0 0-16,0 1 0,0-1 0,0 0 16,21-21-16,0 0 15,1 0-15,-1 0 0,0 0 16,0 0-16,0 0 0,0 0 0,22-21 16,-22 0-16,0-1 0,0 22 15,22-21-15,-22 0 0,0-21 0,0 21 16,0-1-16,0 1 0,1 0 0,-1 0 15,-21 0-15,0 0 16,21-1-16,0 1 0,-21 42 47,-21 1-47,0 20 16,0-21-16,21 0 0,-22 0 15,1 1-15,21-1 0,-21 0 0,21 21 16,-21-21-16,0 1 0,0-1 15,21 0-15,-22 0 0,1-21 16,21 21-16,21-42 47,-21 0-47,22 21 0,-1-21 16,0-22-16,0 22 15,0 0-15,0 0 0,1-21 0,-1 20 16,0-20-16,0 21 0,21 0 0,-20 0 15,-1-1-15,0 22 16,0 0-16,-21 22 16,0-1-16,0 21 15,0-21-15,0 0 0,0 1 16,0 20-16,0-21 0,21 0 0,0 0 16,-21 1-16,22-1 0,-1 0 15,0-21-15,0 21 0,0-21 0,0 0 16,1 0-16,-1 0 0,0 0 0,0 0 15,0 0-15,0-21 0,1 21 16,-1-21-16,0 0 0,-21-22 16,21 22-16,0 0 0,-21-21 0,21-1 15,-21 1-15,22 0 0,-1-1 16,-21 1-16,21 0 0,-21-1 0,21 1 16,-21 21-16,21-22 0,-21 22 0,0 0 15,0 0-15,-21 42 31,0 0-31,0 0 0,21 22 0,-21-22 16,-1 21-16,22-21 16,-21 22-16,21-1 0,0 0 0,-21-20 0,21 20 15,-21 0-15,21 1 0,0-22 16,0 21-16,0-21 0,0 22 16,0-22-16,0 0 0,0 0 15,0 0-15,21-21 0,0 0 16,0 0-16,1 0 0,20 0 15,-21-21-15,0 0 0,22 21 0,-22-21 16,21 0-16,-21-1 0,22 1 16,-22-21-16,0 21 0</inkml:trace>
  <inkml:trace contextRef="#ctx0" brushRef="#br0" timeOffset="48580.77">23601 8573 0,'0'0'0,"-21"0"15,-43 21 1,64 0-16,0 0 16,21-21-1,0 0-15,1 0 0,-1 0 16,0 0-16,0 0 0,0 0 0,0 0 16,1 0-16,-1 0 0,0 0 0,0 0 15,0 0-15,0 0 0,1 0 16,-1 0-16,0 0 0,0 0 15</inkml:trace>
  <inkml:trace contextRef="#ctx0" brushRef="#br0" timeOffset="48956.56">24426 8530 0,'0'0'0,"0"-21"16,0 0-1,-21 21 1,0 0-16,21 21 15,-21-21-15,0 21 0,-1 0 0,1 1 16,0 20-16,-21-21 0,21 21 0,-1 1 16,1-1-16,0-21 0,0 22 15,21-1-15,0-21 0,0 0 16,0 22-16,0-22 0,0 0 16,0 0-16,21-21 0,0 21 0,0-21 15,1 0-15,-1 0 0,0 0 16,0 0-16,0 0 0,22-21 15,-22 21-15</inkml:trace>
  <inkml:trace contextRef="#ctx0" brushRef="#br0" timeOffset="49252.62">24723 8509 0,'21'-21'0,"21"-21"31,-21 42-31,0 0 0,1 0 0,-1 0 16,0 0-16,-21 21 16,0 0-16,0 0 0,0 0 15,0 0-15,0 1 0,0-1 0,0 21 16,-21-21-16,0 0 0,-1 22 16,22-22-16,-21 21 0,0-21 0,0 22 15,0-22-15,21 0 0,-21 0 0,-1 0 16,22 1-16,-21-1 0,21 0 15,-21-21-15,21 21 0,-21-21 16,0 0 15</inkml:trace>
  <inkml:trace contextRef="#ctx0" brushRef="#br0" timeOffset="54964.85">10287 2942 0,'0'0'0,"0"21"0,0 1 15,-21-22-15,0 21 0,-1-21 16,22 21 0,22-21 46,-1 0-62,-21-21 16,0 0-16,0-1 15,0 1 17,-21 21-17,-1 0-15,1 0 16,0 0-16,0 0 0,21 21 0,-21-21 16,-22 22-1,43-1-15,-21-21 0,21 21 0,21-21 47,1 0-47,-1 0 0,0 0 16,0 0-16,0 0 15,0 0-15,1 0 0,-1-21 16,0 21 0,-21-21-16,21 21 0,-21-22 15,0 1-15,0 0 16,-21 21-1,0 0 1,0 0-16,-1 0 16,1 21-16,0 0 15,0 1-15,0-1 16,21 0-16,0 0 16,21-21 15,0 0-31,0 0 0,0 0 15,1 0-15,-1 0 16,0 0-16,0-21 16,-21 0-16,21 21 15,-21-21-15,21-1 16,-21 1-16,0 0 16,-21 21-1,0 0 1,0 0-16,0 0 0,0 0 15,-1 21 1,1 0-16,0-21 0,21 22 16,0-1-16,0 0 15,-21-21-15,21 21 0,0 0 16,0 0-16,21 1 16,0-22-1,0 0-15,1 0 0,-1 0 16,0 0-16,0 0 15,0-22-15,0 1 0,-21 0 16,22 0-16,-22 0 16,0 0-16,0-1 15,0 1-15,0 0 16,0 0-16,-22 21 0,22-21 16,-21 21-16,0-21 0,0 21 15,0 0 1,0 0-16,-1 0 15,1 21-15,21 0 0,-21 0 16,0 0-16,0 0 16,21 1-16,0-1 0,0 0 15,0 0-15,0 0 0,0 0 16,21-21 0,0 22-16,0-22 0,0 0 15,1 0-15,-1 0 16,0 0-16,0-22 15,-21 1-15,21 0 0,0 0 16,-21 0 0,0 0-16,0-1 0,0 1 15,0 0-15,0 0 16,-21 21-16,0 0 16,0 0-16,0 0 15,0 0-15,-1 0 0,1 0 16,0 21-16,0 0 0,21 0 15,-21 1-15,21-1 16,0 0-16,0 0 0,0 0 16,0 0-16,0 1 15,0-1-15,0 0 0,21-21 16,0 0 0,0 0-16,0 0 0,1 0 15,-1 0-15,0 0 0,0-21 16,0 21-16,0-21 0,1-1 15,-22 1-15,21 21 0,-21-21 16,0 0-16,21 0 16,-21 0-16,0-1 0,0 1 15,0 0-15,-21 21 16,21-21-16,-21 21 16,-1 0-16,1 0 0,0 0 15,0 0-15,0 0 16,21 21-16,-21-21 0,-1 21 0,22 0 15,0 1-15,-21-1 0,21 0 16,0 0-16,0 0 16,0 0-16,0 1 0,21-1 15,1 0-15,-1-21 16,0 0-16,0 0 0,0 0 16,0 0-16,1 0 0,-1 0 15,0 0-15,0 0 0,0-21 16,0 0-16,1-1 0,-1 1 15,-21 0 1,0 0-16,0 0 0,0 0 16,0-1-16,0 1 0,-21 21 15,21-21-15,-22 0 0,1 21 0,0 0 16,21-21-16,-21 21 0,0 0 0,0 0 16,-1 0-16,1 0 0,0 0 15,0 0-15,0 21 0,0-21 0,-1 21 16,1 0-16,0 0 0,21 1 15,0-1-15,-21 0 0,21 0 0,0 0 16,0 0-16,0 1 16,0-1-16,21 0 15,0-21-15,0 21 0,1-21 16,-1 0-16,0 0 0,0 0 16,0 0-16,0 0 0,1-21 15,-1 21-15,0 0 0,-21-21 16,21 21-16,-21-21 0,21-1 0,-21 1 15,0 0-15,0 0 16,0 0-16,0 0 0,0-1 16,0 1-16,0 0 15,-21 21-15,0 0 0,0-21 16,0 21-16,-1 0 16,1 0-16,0 0 15,21 21-15,-21 0 16,0-21-16,21 21 0,0 1 0,0-1 15,0 0-15,0 0 16,0 0-16,0 0 0,0 1 0,0-1 16,0 0-16,0 0 15,21-21-15,0 21 0,0-21 16,0 0-16,1 0 0,-1 0 16,0 0-16,0-21 15,-21 0-15,21 21 0,-21-21 16,21 0-16,-21-1 15,0 1-15,0 0 16,0 0-16,0 0 0,-21 21 16,0-21-16,0 21 15,0 0-15,0 0 0,-1 0 16,1 0-16,0 0 16,0 21-16,21 0 0,-21 0 15,0 0-15,21 0 16,0 1-1,21-22-15,0 0 16,0 0-16,0 0 0,0 0 16,1 0-16,-1 0 0,0-22 15,0 22-15,0-21 0,-21 0 16,0 0 0,0 0-16,0 0 0,-21-1 15,0 22 1,0 0-16,0-21 0,-1 21 15,1 0-15,0 0 0,0 0 0,21 21 16,-21 1-16,0-1 16,21 0-16,0 0 0,0 0 15,0 0-15,0 1 16,0-1 0,21-21-1</inkml:trace>
  <inkml:trace contextRef="#ctx0" brushRef="#br0" timeOffset="67320.53">11112 4995 0,'0'22'16,"0"-1"0,0 0-1,0 0-15,0 0 16,0 0-16,0 1 31,0-1-31,22-21 63,-1 0-63,0 0 15,0-21-15,0-1 16,-21 1-16,0 0 15,0 0 1,-21 21 0,0 0-1,0 0-15,0 21 16,-1-21-16,22 21 0,-21 0 0,0-21 16,0 22-16,21-1 15,-21-21-15,0 0 0,21 21 16,21-21 31,0-21-47,-21 0 15,21-1-15,0 22 0,0-21 16,-21 0-16,0 0 16,0 0-1,-21 21 1,0 0-1,0 0 1,42 0 31,0 0-47,0 0 0,1 0 16,-1 21-16,0-21 15,0 0-15,0 21 0,-21 0 16,21-21-16,1 21 0,-1 1 15,0-1-15,0 0 0,0 0 0,0 0 0,1 0 16,-1 22-16,0-22 0,-21 0 16,21 21-16,0-20 0,-21 20 15,0-21-15,0 21 0,0 1 0,0-1 16,0 0-16,0 1 0,0-1 0,0 0 16,-21 1-16,0-22 0,0 21 15,0-21-15,-1 1 0,1 20 0,0-21 16,-21-21-16,21 21 0,-1 0 0,1-21 15,0 22-15,0-22 16,0 0-16,0 0 16,-1 0-1,22-22 17,0 1-32,0 0 15,0 0-15,0 0 16</inkml:trace>
  <inkml:trace contextRef="#ctx0" brushRef="#br0" timeOffset="67640.36">10964 5652 0,'0'0'0,"-21"0"0,21-22 16,0 44 15,0-1-31,21-21 0,0 21 16,1 21-16,-1-21 0,0 1 15,0 20-15,0-21 0,0 0 0,1 22 16,-1-22-16,0 0 0,-21 0 0,21 0 16,-21 0-16,21 1 0,-21-1 15,0 0-15,21 0 16,1-21-1,-1 0 1,0 0 0,-21-21-16,21 0 0,0 21 0,0-21 15,-21-1-15,22 1 0,-1 0 16</inkml:trace>
  <inkml:trace contextRef="#ctx0" brushRef="#br0" timeOffset="67849.67">11726 5736 0,'0'0'0,"21"0"0,-21-21 15,22 21-15,-44 0 32,1 0-32,0 21 0,0 0 15,0 1-15,0 20 0,-22-21 0,22 0 16,0 22-16,-21-22 0,20 0 16,1 0-16,0 0 0,0 22 0,0-22 15,0 0-15,-1 0 0,1 0 0,0 0 16,0-21-16,0 22 0,0-1 15,-1-21-15,1 0 0,21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44:36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487 0,'0'21'0,"-22"-21"15,22 21 32,22-21 31</inkml:trace>
  <inkml:trace contextRef="#ctx0" brushRef="#br0" timeOffset="622.66">4932 529 0,'0'21'0,"21"-21"16,0 0 31,0 0-47,0-21 0,1 21 15,-1-21-15,0 0 16,0 0-16,0 21 0,-21-21 0,0-1 16,21 1-16,-21 0 15,0 0-15,0 0 0,0 0 0,0-1 16,-21 1-16,0 21 15,0 0-15,0-21 0,0 21 0,-22 0 16,22 0-16,-21 0 0,-1 0 16,1 21-16,0 0 0,21-21 15,-22 22-15,1 20 0,0-21 16,20 0-16,1 0 0,-21 22 0,21-22 16,21 0-16,0 21 0,-21-20 15,21-1-15,0 0 0,0 0 0,0 0 16,21 0-16,0 1 0,0-1 15,0 0-15,22 0 0,-1 0 0,0-21 16,1 21-16,20 1 0,-21-1 16,1 0-16,20 0 0,-20 0 0,-1-21 15,0 21-15,1 1 0,-22-1 16,21 0-16,-21 0 0,0 0 0,1 0 16,-22 1-16,21-1 15,-21 0-15,0 0 0,-21 0 0,-1 0 16,1-21-16,-21 22 0,0-1 15,-1-21-15,-20 21 0,20-21 0,-20 0 16,-1 0-16,1 0 0,-1 0 16,1 0-16,-1 0 0,22-21 0,0 21 15,-22-21-15,22-1 0,21 1 16,-22 0-16,22 0 0,0-21 0,0 20 16,0 1-16,21 0 0,-21 0 15,21 0-15,0 0 0,0-1 0,21 1 16,0 21-1,21-21-15,-21 21 0,22-21 0,-1 21 16,0-21-16,22 21 0,-22 0 16</inkml:trace>
  <inkml:trace contextRef="#ctx0" brushRef="#br0" timeOffset="1842.93">5778 762 0,'0'0'0,"0"-21"0,22 0 16,-22 0-16,0-1 15,0 1-15,0 0 16,0 0-16,-22 21 15,1 0-15,0 0 16,0 21 0,0-21-16,21 21 0,-21 0 0,-1 1 15,22-1-15,-21 21 0,0-21 16,0 22-16,21-22 0,-21 21 0,21 0 16,-21-20-16,21 20 15,0-21-15,0 21 0,0-20 0,0-1 16,0 0-16,0 21 0,0-21 15,21 1-15,0-1 0,0-21 16,0 0-16,0 21 0,22-21 16,-22 0-16,0 0 0,21 0 0,-20 0 15,20-21-15,0 0 0,-21 21 16,22-22-16,-1 1 0,0 0 0,-20-21 16,20 21-16,-21-1 0,21-20 15,-20 0-15,-1-1 0,0 22 0,-21-21 16,0 0-16,21 20 0,-21 1 15,0-21-15,0 21 16,0 0-16,-21 21 16,0 0-16,0 0 15,-1 0-15,1 21 0,21 0 16,0 0-16,0 0 16,0 0-16,0 1 15,0-1-15,21 0 0,-21 0 16,22 0-16,-22 0 0,21 1 0,-21-1 15,0 0-15,21 0 0,-21 0 16,21 0-16,-21 1 0,0-1 16,0 0-16,0 0 0,21 0 15,0 0-15,1-21 16,-22 22-16,21-22 0,0 0 16,0 0-16,0 0 0,22 0 0,-22 0 15,0 0-15,0 0 0,21 0 0,-20 0 16,20-22-16,-21 1 0,21 21 15,-20-21-15,20-21 0,-21 21 0,0-1 16,0-20-16,22 21 0,-22-21 16,-21 20-16,21-20 0,0 21 0,0 0 15,-21 0-15,0-1 0,0 1 16,0 0-16,0 0 16,0 42-1,0 0 1,0 0-16,-21 1 0,0-1 15,21 21-15,0-21 0,-21 22 0,21-22 16,-21 21-16,21-21 0,0 22 16,0-22-16,0 0 0,0 21 0,0-21 15,0 1-15,21-1 0,0-21 16,0 21-16,0 0 0,22-21 0,-22 0 16,21 0-16,-21 0 0,22 0 0,-22 0 15,21 0-15,-21 0 16,1-21-16,20 21 0,-21-21 0,0 0 15,0-1-15,1-20 0,-1 21 16,-21-21-16,0 20 0,0-20 0,21 0 16,-21-1-16,0 1 0,0 0 15,0-1-15,-21 1 0,0 21 0,21 0 16,-22 0-16,1-1 0,0 1 16,-21 21-16,21 0 0,-1 0 0,-20 0 15,21 0-15,0 0 0,-22 21 16,22 1-16,-21 20 0,21-21 0,0 0 15,-1 22-15,1-1 0,0-21 16,21 21-16,-21 1 0,21-1 16,0-21-16,0 22 0,0-22 0,21 0 15,0 0-15,0 0 0,1 0 16,-1 1-16,0-1 0,21-21 0,-21 0 16,1 0-16,20 0 0,-21 0 15,21 0-15,-20 0 0,20-21 0,-21-1 16,21 1-16,-20 0 0,20 0 15</inkml:trace>
  <inkml:trace contextRef="#ctx0" brushRef="#br0" timeOffset="2375.55">7641 529 0,'0'0'0,"0"-21"0,0 0 15,0 42 1,-21 0-16,21 0 15,0 22-15,0-22 0,0 21 16,-21 1-16,21-1 0,-21 0 0,21 1 16,-22-1-16,22 0 0,0 1 15,0-1-15,0 0 0,-21 1 0,21-22 16,0 21-16,0-21 0,0 0 0,21 1 16,-21-1-16,22 0 0,-1-21 15,0 0-15,0 0 0,21 0 0,-20 0 16,20 0-16,-21 0 15,21 0-15,1-21 0,-22 0 0,21-1 16,1 1-16,-22-21 0,0 0 16,21 20-16,-21-20 0,1 0 0,-1-22 15,0 22-15,-21 0 0,0-1 0,21 1 16,-21 0-16,0-1 0,0 1 16,0 21-16,0-22 0,0 22 0,0 0 15,0 0-15,0 0 16,0 42-1,-21-21-15,21 21 0,0 21 16,0-20-16,0 20 0,-21 0 0,21 1 16,0-1-16,-21 0 15,21 1-15,-22-1 0,22 0 0,0 1 16,0-1-16,0 0 0,0 1 16,0-22-16,0 0 0,0 0 0,0 0 15,0 0-15,22 1 0,-1-22 16,0 0-16,0 0 0,0 0 15,0 0-15,1 0 0,-1 0 0,0-22 16,0 1-16,0 0 0,0 0 16</inkml:trace>
  <inkml:trace contextRef="#ctx0" brushRef="#br0" timeOffset="3191.38">8361 445 0,'0'0'0,"0"-22"0,0 1 0,0 0 16,0 42 15,-21 0-15,21 1-16,0-1 0,0 21 16,0-21-16,0 22 0,0-1 0,0 0 15,0 1-15,0-22 0,0 21 16,-22 0-16,22 1 0,0-1 0,0-21 15,-21 22-15,21-22 0,0 0 16,0 0-16,0 0 0,0 0 16,0-42 15,0 0-31,0 0 0,0 0 0,0 0 16,0-1-16,0-20 15,0 21-15,0 0 0,21-22 0,1 22 16,-1 0-16,-21 0 0,21 0 15,0 0-15,21 21 0,-20-22 0,-1 22 16,21 0-16,-21 0 0,22 0 16,-1 0-16,-21 22 0,21-1 0,1-21 15,-22 21-15,0 0 0,0 0 16,0 22-16,-21-22 0,22 0 0,-22 0 16,0 21-16,-22-20 0,1-1 15,0 0-15,-21 21 0,-1-21 0,1-21 16,0 22-16,-22-1 0,43-21 15,-21 0-15,-1 0 0,22 0 16,0 0-16,-21 0 0,21 0 16,-1 0-16,22-21 31,22 21-31,-1 0 0,0 0 16,0-22-16,21 22 0,-20-21 15,20 21-15</inkml:trace>
  <inkml:trace contextRef="#ctx0" brushRef="#br0" timeOffset="3747.59">9461 720 0,'0'0'0,"22"-85"16,-22 64-1,0 0-15,0 0 0,-22 21 16,1 0-16,0 0 0,0 0 16,0 0-16,0 0 0,-22 0 0,22 0 15,-21 21-15,21 0 0,-22 0 16,22 0-16,-21 22 0,-1-22 0,22 21 16,-21 0-16,21 1 0,0-22 15,21 21-15,0 1 0,0-22 16,0 21-16,0-21 0,0 0 0,0 1 15,21-1-15,0 0 0,0-21 16,0 0-16,22 21 0,-22-21 0,21 0 16,-21 0-16,22 0 0,-1-21 15,-21 0-15,21 0 0,-20-1 0,-1 1 16,21 0-16,-21 0 0,0-21 16,-21-1-16,22 22 0,-1-21 0,-21-1 15,0 22-15,0 0 0,0-21 0,0 21 16,0-1-1,0 1-15,0 42 32,0 1-32,0-1 0,0 0 0,0 0 15,-21 21-15,21-20 0,0 20 16,0-21-16,0 21 0,0-20 0,0-1 16,0 0-16,21 0 0,-21 0 15,21 0-15,-21 1 0,21-1 0,0-21 16,0 0-16,-21 21 0,22-21 0,-1 0 15,0 0-15,21 0 0,-21 0 16,1-21-16,20 0 0,-21 21 0</inkml:trace>
  <inkml:trace contextRef="#ctx0" brushRef="#br0" timeOffset="4175.35">9991 741 0,'0'-21'16,"0"42"-16,-22-63 0,1 20 15,21 1-15,0 0 16,0 0-16,21 21 16,1 0-16,-1 0 0,0 0 15,0 0-15,0 0 0,0 0 0,22 0 16,-22 0-16,21 21 0,-21 0 16,1-21-16,-1 21 0,0 1 15,0 20-15,0-21 0,0 0 16,1 22-16,-22-22 0,21 0 0,-21 21 15,0-21-15,0 22 0,0-22 0,0 0 16,0 0-16,0 0 0,0 1 16,0-1-16,0 0 0,0-42 47,0 0-47,0-22 15,0 22-15,0 0 0,21-21 0,0-1 16,-21 1-16,21 21 0,0-22 15,1 1-15,-1 21 0,0-21 16,0 20-16,0 1 0,0 0 0,1 0 16,-1 21-16,0 0 0,0 0 15,0 0-15,0 21 16,-21 0-16,0 0 16</inkml:trace>
  <inkml:trace contextRef="#ctx0" brushRef="#br0" timeOffset="4467.22">9059 2265 0,'0'0'0,"21"0"0,22-21 16,-22 0-16,21-1 0,-21 1 0,1 21 15</inkml:trace>
  <inkml:trace contextRef="#ctx0" brushRef="#br0" timeOffset="6583.03">12023 275 0,'0'0'0,"0"-21"0,0 0 15,0 0 1,0 0-16,0-1 0,0 1 0,21 0 15,-21 0-15,21 0 0,-21 0 16,0-1-16,21 1 0,0 0 0,0 21 16,1 0 15,-22 21-15,0 22-16,-22 20 15,-20-21-15,21 43 0,-21-21 0,20-1 16,-20 22-16,-21-22 0,20 22 15,1 0-15,-22-1 0,22 1 0,0 0 16,-1-22-16,1 22 0,21-22 0,-21-20 16,20 20-16,1-21 0,0 1 15,0-22-15,0 21 0,21-21 0,-21 1 16,21-1-16,0 0 16,0-42 15,21 0-31,0-1 0</inkml:trace>
  <inkml:trace contextRef="#ctx0" brushRef="#br0" timeOffset="7791.46">12806 466 0,'0'0'16,"21"0"-16,-21-21 0,0-1 0,0 1 0,0 0 16,0 0-16,0 0 15,21 0-15,-21-1 0,0 1 16,0 42 15,0 1-31,-21 20 0,21 0 0,-21 1 16,0-1-16,-1 21 0,22-20 15,-21 20-15,0 1 0,21-1 0,-21 1 16,21-1-16,0 1 0,0-1 16,0-20-16,0-1 0,0 0 0,0-21 15,0 22-15,21-22 0,21 0 16,-20-21-16,-1 0 0,0 0 0,21 0 16,-21 0-16,22 0 0,-1 0 15,0-21-15,22 0 0,-22 0 0,1-22 16,-1 1-16,0 0 0,1-1 0,-1 1 15,0-22-15,1 22 16,-22-21-16,0 20 0,0-20 0,0 20 16,0-20-16,-21 21 0,22-1 15,-22 1-15,0 0 0,0 20 0,0-20 16,0 21-16,0 0 0,0 0 16,0-1-16,0 44 46,0-1-30,0 0 0,0 0-16,0 0 15,0 0-15,0 1 16,0-1-16</inkml:trace>
  <inkml:trace contextRef="#ctx0" brushRef="#br0" timeOffset="8271.19">13801 826 0,'21'0'32,"-21"-22"-32,21 1 0,0 0 15,0 21-15,-21-21 0,21 0 16,1 0-16,-1 21 0,-21-22 15,0 1-15,0 0 0,0 0 0,0 0 16,0 0 0,-21 21-16,-1 0 0,1 0 15,0 0-15,0 21 0,0 0 0,-22 0 16,22-21-16,0 21 0,0 0 16,21 1-16,0-1 0,0 0 0,0 0 15,0 0-15,0 0 0,0 22 16,0-22-16,21 0 0,0 0 15,0 0-15,1 1 0,20-1 0,-21 21 16,0-21-16,0 0 0,1 1 16,-1-22-16,0 21 0,-21 0 0,0 0 15,0 0-15,0 0 16,-21-21-16,0 0 0,-1 22 16,-20-22-16,21 0 0,-21 0 15,20 0-15,-20 0 0,21 0 0,0 0 16,0 0-16,-1 0 0,1-22 0,0 1 15,21 0-15,0 0 16,0 0 0,0 0-16,21 21 0,0-22 15,22 22-15,-22-21 0</inkml:trace>
  <inkml:trace contextRef="#ctx0" brushRef="#br0" timeOffset="8877.71">14309 931 0,'0'0'0,"42"-42"31,-42 21-31,21 0 0,0 0 16,0 21-16,-21-22 0,22 1 16,-22 0-16,0 0 0,0 0 0,0 0 15,0-1 1,-22 22-1,1 0-15,0 22 16,0-22-16,0 21 0,0 0 0,-1 21 16,1-21-16,0 22 0,0-22 15,21 21-15,0-21 0,-21 22 0,21-22 16,0 0-16,0 21 0,0-20 16,0-1-16,21 0 0,0-21 0,0 21 15,0-21-15,22 0 0,-22 0 0,21 0 16,-21 0-16,22 0 15,-1 0-15,0 0 0,1-21 0,-1 0 16,-21 0-16,22-1 0,-1-20 0,-21 21 16,21-21-16,-20-1 0,-1 1 15,0 21-15,0-22 0,0 1 0,-21 21 16,0 0-16,0 0 0,0-1 16,-21 22-1,0 0-15,0 22 16,21-1-16,0 0 0,0 21 15,0-21-15,0 1 0,0 20 16,0-21-16,0 21 0,21-20 16,0 20-16,-21-21 0,21 0 0,-21 0 15,21 1-15,-21-1 0,22 0 16,-22 0-16,0 0 0,-22-21 16,1 0-1,0 21-15,0-21 0,0 0 0,0 0 16,-1 0-16,1 0 0,0 0 15,21-21-15,0 0 16,0 0-16,0 0 0,21 0 16</inkml:trace>
  <inkml:trace contextRef="#ctx0" brushRef="#br0" timeOffset="9735.37">16065 614 0,'0'0'16,"-21"0"-16,0 0 0,0 21 0,0-21 16,0 21-16,-1 0 0,1 1 0,0-1 15,0 0-15,0 21 0,0-21 16,-1 22-16,1-22 0,0 21 0,21-21 15,0 22-15,0-22 16,0 0-16,0 0 0,0 0 0,0 1 16,21-1-16,0-21 0,1 0 0,-1 0 15,0 0-15,21 0 0,-21 0 16,1 0-16,20 0 0,-21-21 0,21-1 16,-20 1-16,20 0 0,-21 0 15,0 0-15,0-22 0,1 1 0,-22 21 16,0-21-16,0 20 0,0-20 15,0 21-15,0-21 0,0 20 0,-22 1 16,1 0-16,0 0 0,0 0 0,-21 21 16,20 0-16,1 0 0,0 0 15,0 0 1,42 0 15,0 0-31,0 0 0,22 0 0,-22 0 16,21 0-16,1-21 0,-22 21 15,21-22-15,0 22 0,1-21 0,-1 21 16,-21-21-16,22 21 0,-22-21 16,21 21-16,-21 0 0,0-21 0,1 21 15,-1 0-15,-21 21 32,0 0-32,0 0 0,0 0 15,0 1-15,0 20 0,0-21 16,0 21-16,-21 1 0,-1 20 0,1-20 15,0 20-15,21 1 0,-42-22 16,21 21-16,-1 1 0,1-1 0,0 1 16,0-1-16,0 1 0,0-1 0,-1 1 15,1-1-15,21 22 0,0-21 16,-21 20-16,21-20 0,0-1 0,0 1 16,0 20-16,0-20 0,0-22 15,0 22-15,0-1 0,21-20 0,-21-1 16,21 0-16,-21 1 0,22-22 0,-1 21 15,-21-21-15,0-42 32,0 0-32,0 0 0,0-22 15,0 1-15,0 0 0,0-1 0,0 1 16,-21-21-16,21-1 0,0-21 16,0 22-16,0-22 0,0 1 0,0 20 15,0 1-15,21-22 0,0 21 16,0 22-16,-21-21 0,21 20 0,0-20 15,1 20-15,-22 1 0,21-21 0,0 20 16</inkml:trace>
  <inkml:trace contextRef="#ctx0" brushRef="#br0" timeOffset="10167.7">17695 466 0,'0'0'15,"-21"0"-15,0-21 0,0-1 16,0 22-16,21-21 16,21 21-1,21-21-15,-21 21 16,22 0-16,-1 0 0,0-21 15,1 21-15,20 0 0,-21 0 16,1 0-16,20 0 0,-20 0 0,-1 0 16,0 0-16,-21 0 0,1 0 15,-1 0-15,-42 0 16</inkml:trace>
  <inkml:trace contextRef="#ctx0" brushRef="#br0" timeOffset="10487.37">17970 381 0,'0'0'0,"0"21"0,-21 0 0,0 64 32,21-64-32,0 0 0,0 1 15,0 20-15,0-21 0,0 0 16,0 22-16,0-22 0,0 21 0,0 0 16,0-20-16,0 20 0,0-21 15,0 21-15,0-20 0,0 20 0,0-21 16,0 0-16,0 0 0,0 1 15,-21-22-15,0 21 0,0 0 0,-1-21 16,-20 0-16,21 0 0,0 0 16,-22 0-16,22 0 0,0 0 0,0-21 15,-21 21-15,20-21 0,1-1 0,0 1 16,21 0-16,-21 0 0,21-21 16,-21 20-16,21 1 0,0 0 15,0 0-15,0 0 16,21 21-16,0 0 0,0 0 15,0 0-15,1 0 0,-1 0 16,21 0-16</inkml:trace>
  <inkml:trace contextRef="#ctx0" brushRef="#br0" timeOffset="10999.53">18669 720 0,'0'0'15,"0"-21"-15,0-1 0,0 1 0,-21 0 16,0 21-16,-1-21 0,-20 0 16,21 0-16,0 21 0,-22 0 0,22-22 15,-21 22-15,21 0 0,0 0 16,-22 0-16,22 22 0,-21-1 0,21 0 16,-1 0-16,-20 0 0,21 22 15,0-22-15,0 21 0,21 0 0,0-20 16,0 20-16,0 0 0,0-21 15,0 22-15,0-22 0,0 0 0,0 0 16,21-21-16,0 21 0,0-21 16,0 0-16,22 0 0,-22 0 15,0 0-15,21 0 0,-21-21 0,22 0 16,-22 21-16,21-42 0,-21 21 16,1-1-16,-1-20 0,21 21 0,-42-21 15,21-1-15,0 22 0,-21-21 16,0 21-16,0-22 0,0 22 0,22 0 15,-22 0-15,0 42 32,0 0-17,21 0-15,-21 22 0,21-22 0,-21 0 16,0 21-16,21-21 0,0 1 16,0 20-16,-21-21 0,22 0 15,-1 0-15,0 1 0,0-1 16,0-21-16,0 0 0,1 0 15,-1 0-15,0 0 0,-21-21 16,21-1-16,0 22 0,0-42 16</inkml:trace>
  <inkml:trace contextRef="#ctx0" brushRef="#br0" timeOffset="11231.42">19050 635 0,'0'0'0,"0"-42"0,0 21 16,0-1-16,0 1 0,0 0 15,0 42 16,0 0-31,0 1 0,0-1 16,0 0-16,21 0 0,-21 21 0,21-20 16,-21 20-16,21-21 0,-21 21 15,0-20-15,0-1 0,0 0 0,22 0 16,-22 0-16,0 0 0,0 1 16,21-22-16,-21 21 0,21-21 15,0 0 1,0-21-16,0-1 0,1 1 15,-22 0-15,21 0 0</inkml:trace>
  <inkml:trace contextRef="#ctx0" brushRef="#br0" timeOffset="11418.84">19516 487 0,'0'0'0,"-22"0"31,1 0-31,21 21 0,-21-21 0,0 21 16,-21 0-16,20 22 0,1-22 15,0 0-15,0 21 0,21-20 0,-21-1 16,0 21-16,21-21 0,-22 22 16,22-22-16,0 0 0,0 0 0,0 0 15,0 0-15,0 1 0,22-22 16,-1 0-16,0 0 0,0 0 16</inkml:trace>
  <inkml:trace contextRef="#ctx0" brushRef="#br0" timeOffset="11907.64">20129 529 0,'0'-21'0,"0"42"0,-21-63 16,0 42-16,0-21 15,0 21-15,0 0 0,-1 0 16,-20 0-16,21 21 0,0-21 15,-22 21-15,22 0 0,-21 0 16,21 22-16,-22-22 0,22 21 0,0-21 16,0 22-16,0-1 0,0-21 0,21 22 15,-22-1-15,22-21 0,0 0 16,0 0-16,0 1 0,22-1 0,-1 0 16,0 0-16,0-21 0,0 0 15,0 0-15,22 0 0,-22 0 0,0 0 16,0-21-16,22 0 0,-22 0 15,0-1-15,0-20 0,21 21 0,-20-21 16,-1 20-16,0-20 0,-21 0 16,21-1-16,0 22 0,-21-21 15,21 21-15,-21 0 0,0-1 16,0 44 0,0-1-1,0 0-15,0 0 0,0 21 16,-21 1-16,21-22 0,0 21 0,0 1 15,0-1-15,0-21 0,0 21 16,0-20-16,0 20 0,0-21 0,21 0 16,-21 0-16,22-21 0,-1 22 15,0-22-15,0 0 0,0 0 0,22 0 16</inkml:trace>
  <inkml:trace contextRef="#ctx0" brushRef="#br0" timeOffset="12307.41">21018 445 0,'0'0'0,"22"-43"0,-22-20 15,0 42-15,-22 21 16,1 0-16,0 0 0,-21 0 16,21 0-16,-22 0 0,22 0 0,-21 21 15,-1-21-15,22 21 0,0 0 16,-21 0-16,21 0 0,-1 1 0,22-1 15,0 0-15,0 0 0,0 0 16,0 0-16,0 1 0,22-1 16,-1 0-16,0 0 0,21 0 0,-21 0 15,1 1-15,-1-1 0,21 0 16,-21 0-16,0 21 0,-21-20 0,22-1 16,-22 0-16,0 0 0,0 0 15,0 0-15,0 1 0,0-1 0,-22 0 16,1 0-16,0-21 0,0 0 15,-21 21-15,-1-21 0,22 0 0,-21 0 16,-1 0-16,22 0 0,-21 0 16,21 0-16,-22-21 0,22 21 0,0-21 15,0 0-15,21 0 0,0-1 16,0 1-16,0 0 0,21 0 16,0 0-16,22 0 0,-22-1 0</inkml:trace>
  <inkml:trace contextRef="#ctx0" brushRef="#br0" timeOffset="13047.45">21272 550 0,'0'0'0,"0"-21"0,-21 0 31,0 21-16,0 21-15,21 0 0,-21-21 0,21 22 16,-21 20-16,-1-21 0,22 0 16,-21 0-16,0 22 0,21-22 0,-21 21 15,21 1-15,0-22 0,0 21 16,0-21-16,0 22 0,0-22 0,0 0 16,0 0-16,21 0 0,0 0 15,0 1-15,1-22 0,20 0 0,-21 0 16,21 0-16,-20 0 15,20 0-15,0 0 0,-21-22 0,22 1 0,-1 0 16,-21 0-16,22-21 0,-1 20 16,-21-20-16,0 0 0,22-1 15,-22 22-15,-21-21 0,0 21 0,0 0 16,0-1-16,0 1 0,-21 21 16,-1 0-1,1 0-15,0 0 0,-21 21 16,21 1-16,21-1 0,-22-21 0,22 21 15,-21 21-15,21-21 0,0 1 16,0-1-16,0 0 0,0 0 16,0 0-16,0 0 0,21 1 0,-21-1 15,22 0-15,-22 0 16,21 0-16,0-21 0,0 0 16,0 0-16,0 0 15,1 0-15,-1 0 0,0 0 16,0-21-16,21 21 0,-20-21 15,-1 0-15,0 0 0,0-1 0,0 1 16,0-21-16,22 21 0,-43 0 16,21-1-16,0-20 0,0 21 15,-21 0-15,0 42 16,0 0 0,0 0-16,0 0 0,-21 1 15,21 20-15,0-21 0,-21 0 16,21 0-16,-21 22 0,21-22 0,0 0 15,0 0-15,0 0 16,0 1-16,21-22 31,0-22-31,-21 1 16,21 0-16,0 0 16</inkml:trace>
  <inkml:trace contextRef="#ctx0" brushRef="#br0" timeOffset="13216.35">22098 593 0,'0'0'0,"0"-21"0,-21 21 16,0 0-1,-1 0 1,22 21 0,0 0-1,0 0 1</inkml:trace>
  <inkml:trace contextRef="#ctx0" brushRef="#br0" timeOffset="13595.31">22331 720 0,'0'21'31,"0"0"-15,0 0-16,0 0 0,0 1 0,0 20 16,0 0-16,-21 1 0,21-1 0,-22 21 15,22-20-15,0-1 0,0 22 16,0-22-16,-21 21 0,0-20 0,21-1 16,-21 22-16,21-22 15,-21 0-15,0 22 0,-1-22 0,1 0 16,0 22-16,0-22 0,0 1 0,0-1 15,21 0-15,-22 1 0,1-22 16,0 21-16,21-21 0,0 0 0,0 22 16,0-22-16,0 0 0,0 0 15,21-21 1,0 0 0,1-21-16,-1 0 15,-21 0-15,21 0 0,-21-1 0,21-20 16,-21 0-16,21-1 0,0 1 0,-21-21 15</inkml:trace>
  <inkml:trace contextRef="#ctx0" brushRef="#br0" timeOffset="13883.09">22225 953 0,'0'0'0,"21"-43"0,-21 1 0,0 0 0,0-1 16,0 22-16,21-21 0,-21 21 15,21-1-15,1 22 0,-22-21 0,21 21 16,0-21-16,0 21 0,0 0 15,0 0-15,1 0 0,-22 21 0,21 0 16,0-21-16,-21 22 16,0-1-16,0 21 0,0-21 0,0 0 0,0 22 15,0-22-15,-21 0 16,0 21-16,-1-20 0,1-1 0,0-21 16,0 21-16,0 0 0,0-21 0,-1 21 15,1 0 1,0-21-16,21-21 31,21 0-15,0 0-16</inkml:trace>
  <inkml:trace contextRef="#ctx0" brushRef="#br0" timeOffset="14196.91">22923 402 0,'0'0'0,"0"-21"0,0 0 32,0 42-17,0 0-15,0 0 16,-21 1-16,0 20 0,0-21 16,0 21-16,21 1 0,-21-1 0,-1-21 15,1 43-15,21-22 0,0 0 16,-21 1-16,21-1 0,0 0 15,0 1-15,0-22 0,0 21 16,0-21-16,0 1 0,0-1 0,21 0 16,0 0-16,1-21 15,-1 0-15,0 0 0,0 0 0,0 0 16,22 0-16,-22-21 0,0 0 0,21 0 16,-21-1-16,22-20 0,-22 21 15,0-21-15,0-1 0</inkml:trace>
  <inkml:trace contextRef="#ctx0" brushRef="#br0" timeOffset="14479.75">22839 677 0,'0'0'0,"0"22"15,21-22-15,0 0 16,0 0-16,0 0 0,22 0 0,-22 0 15,0 0-15,21 0 0,-20 0 16,-1 0-16,21 0 0,-21 0 0,0 0 16,1 0-16,-1-22 0,0 22 15,0 0-15,0-21 16,0 21 0,-42 0 15,0 21-16,0-21-15,0 22 0,0-1 0</inkml:trace>
  <inkml:trace contextRef="#ctx0" brushRef="#br0" timeOffset="15899.4">4974 1863 0,'0'0'0,"-42"0"0,21 0 16,-22 0-16,22 0 0,0 0 0,0 0 15,42 0 17,21 0-17,-21 0-15,43 0 0,-22 0 16,22 0-16,-22 0 0,22 0 0,20 0 16,-20 0-16,20 0 0,1 0 15,0 0-15,21 0 0,-22 0 0,22 0 16,0 0-16,21 0 0,-21 0 0,21 0 15,0 0-15,0 0 0,21 0 16,-21 0-16,21 0 0,-21 0 0,21 0 16,0-21-16,1 21 0,20 0 15,-21 0-15,0 0 0,0 0 0,22 0 16,-1-22-16,0 22 0,1 0 16,-1 0-16,22 0 0,-22-21 15,21 21-15,1 0 0,-1 0 0,1 0 16,-1 0-16,1 0 0,-1 0 15,22 0-15,-21-21 0,-1 21 0,22 0 16,-22 0-16,22 0 0,0 0 16,-22 0-16,22 0 0,-1 0 0,1-21 15,0 21-15,-22 0 0,22 0 0,0 0 16,-1 0-16,-20 0 0,20 0 16,1 0-16,0 0 0,-1 0 0,-20 0 15,-1 0-15,1 0 0,-1 0 16,22 0-16,-43 0 0,22 0 0,-1 0 15,-20 0-15,-1 0 0,22 0 16,-22 0-16,0 0 0,-21 0 16,22 0-16,-1 0 0,0 0 0,1 0 15,-22 0-15,21 0 0,-42 0 16,21 0-16,1 0 0,-1 0 0,-21 0 16,21 0-16,-21 0 0,0 0 15,0 0-15,-21 0 0,21 0 0,-21 0 16,-1 0-16,1 0 0,-21 0 15,21 0-15,-22 0 0,-20 0 0,-1 0 16,1 0-16,-1 0 0,-20 0 16,-1 0-16,0 0 0,-20 0 0,20 0 15,-21 0-15,0 0 16,-21-21-16,21 21 0,1 0 16,-22-21-16,-22 21 62,1 0-46</inkml:trace>
  <inkml:trace contextRef="#ctx0" brushRef="#br0" timeOffset="23195.6">12573 4551 0,'0'-21'0,"21"21"16,-21-21-16,0-1 0,0 1 15,0 0 1,0 0-16,0 0 16,0 0-16,0-1 15,21 22 1,-21-21 0,0 42 15,0 1-31,0-1 15,0 0-15,0 0 0,0 21 0,0 1 16,0-1-16,0 0 0,0 1 16,0-1-16,0 22 0,0-1 0,0 1 15,0-22-15,0 21 0,-21 1 0,21-1 16,0 1-16,-21-22 0,21 22 16,0-22-16,0 22 0,0-1 0,0-21 15,0 22-15,0-22 0,0 22 0,-21-22 16,21 0-16,0 1 0,0-1 15,0 0-15,0-20 0,0 20 16,0-21-16,0 0 0,0 0 16,21-21-16,0 0 15,0-21 1,-21 0-16,21 0 0,-21 0 16,0 0-16,0-22 0,0 22 15,0-21-15,22-1 0</inkml:trace>
  <inkml:trace contextRef="#ctx0" brushRef="#br0" timeOffset="24876.33">12679 4445 0,'0'0'0,"-21"0"31,42 0 32,0 0-48,0 0-15,0 0 0,22 0 16,-1 0-16,0 0 0,1 0 15,20 0-15,1 0 0,20 0 0,-20 0 16,-1 0-16,22 0 0,-22 0 0,22 0 16,-21 0-16,20 0 0,1 0 15,0 0-15,-1 0 0,1 0 0,0 0 16,20 0-16,-20 0 0,21 0 16,-21 21-16,20-21 0,-20 0 0,0 0 15,21 0-15,-1 0 0,1 21 0,0-21 16,0 0-16,-21 0 0,20 0 15,1 22-15,-21-22 0,0 0 0,-1 0 16,1 0-16,0 0 0,-1 0 16,1 0-16,0 0 0,-1 0 15,-20 0-15,20 0 0,-20 0 16,-1 0-16,1 0 0,-1 0 0,1 0 16,-1 0-16,1 0 0,-1 0 0,22 0 15,-21 0-15,20 0 0,-20 0 16,20 0-16,1 0 0,-21 0 0,20 0 15,-20 0-15,-1 21 0,1-21 16,-22 0-16,22 0 0,-22 0 0,0 0 16,1 0-16,-22 0 0,21 0 15,-21 0-15,22 0 0,-22 0 0,0 0 16,21 0-16,-21 0 0,1 0 0,20 0 16,-21 0-16,0 0 0,0 0 15,1 0-15,20 0 0,-21 0 16,0 0-1,-21 21 32,-21 0-31,0 0-16,21 0 16,-21 1-16,0-1 0,-1 21 15,22-21-15,-21 0 16,0 22-16,0-22 0,21 21 15,-21 1-15,21-1 0,-21 0 0,21 1 16,0-1-16,0 0 0,0 1 16,-22-1-16,22 0 0,0 1 0,0-22 15,0 21-15,0 0 0,0-20 0,0 20 16,0 0-16,0 1 0,0-22 16,0 21-16,0 0 0,0-20 0,-21 20 15,21-21-15,0 21 0,0-20 16,0-1-16,0 21 0,0-21 0,0 0 15,0 1-15,0-1 0,0 0 16,-21-21-16,21 21 16,-21 0-16,21 0 15,-21-21 1,0 0-16,-1 22 16,1-22-16,0 0 0,0 0 15,0 0-15,0 0 0,-1 0 16,1 0-16,-21 0 0,21 0 15,0 0-15,-22 0 0,22 0 0,-21 0 16,-1 0-16,1 0 0,-21 0 16,20 0-16,-20 0 0,-1 0 0,1 0 15,-1 0-15,-20 0 0,20 0 0,-21 0 16,22 0-16,-22 0 0,1 0 16,20 0-16,-21 0 0,22 0 15,-22 0-15,22 0 0,-22 0 0,22 0 16,-22 0-16,21 0 0,1 0 15,-22 0-15,22 0 0,-22 0 0,0 0 16,1 0-16,-22 0 0,21 0 0,-21 0 16,1 0-16,20 0 0,0 0 15,1 0-15,20 0 0,1 0 0,-1 0 16,22 0-16,-1 0 0,-20 0 0,21 0 16,-22 0-16,22 0 0,-22 0 15,1 0-15,-1-22 0,-20 22 0,20 0 16,1 0-16,-1-21 0,1 21 15,-1 0-15,22 0 0,-22 0 16,22 0-16,0 0 0,-1 0 0,1 0 16,21 0-16,-22 0 0,1 0 15,0 0-15,-1 0 0,22 0 0,-21 0 16,0 0-16,-1 0 0,22 0 0,-21 0 16,-1 0-16,1 0 0,-21 0 15,20 0-15,1 0 0,0 0 0,20 0 16,-20 0-16,0 0 0,-1 0 0,22 0 15,0 0-15,-21 0 0,21 0 16,-1 0-16,1 0 0,0 0 0,0 0 16,0 0-16,0 0 0,-1 0 15,1-21-15,0 21 0,0 0 16,0 0-16,0 0 16,-1 0-16,22-21 15,0 0 1,0 0-1,0-1 1,0 1-16,22 21 0,-22-21 0,21 0 16</inkml:trace>
  <inkml:trace contextRef="#ctx0" brushRef="#br0" timeOffset="25182.79">12975 5101 0,'0'0'15,"0"-21"-15,0 42 32,0 0-32,0 1 0,0-1 15,0 21-15,0-21 0,0 22 16,0-1-16,0-21 0,0 21 15,0-20-15,0 20 0,0-21 0,0 0 16,0 22-16,0-22 0,0 0 16,0 0-16,0 0 0,0 0 0,0 1 15,21-22 17</inkml:trace>
  <inkml:trace contextRef="#ctx0" brushRef="#br0" timeOffset="25471">13462 5313 0,'0'0'0,"21"0"0,0-21 0,-21 42 32,-21-21-32,21 21 15,-21 0-15,0 0 0,0 1 16,-1-1-16,1 0 0,0 0 0,0 21 15,0-20-15,21-1 0,-21 0 0,-1 0 16,1 0-16,0 22 0,0-43 16,0 21-16,0 0 0,-1 0 0,22 0 15,0-42 17,0 0-17,0 0-15,22 0 0,-1-1 16,0-20-16,0 21 0,-21-21 0,21 20 15,0-20-15</inkml:trace>
  <inkml:trace contextRef="#ctx0" brushRef="#br0" timeOffset="25691.88">13398 5334 0,'0'0'0,"22"-21"0,41 0 15,-42 21 1,0 21-16,-21 0 16,0 0-16,22 0 0,-22 1 0,21-1 15,0 0-15,-21 0 0,0 0 16,0 0-16,21 1 0,-21 20 15,21-21-15,-21 0 0,21 0 16,-21 1-16,0-1 0,22-21 16,-1 0-16,0 0 0,0 0 15,0 0-15,0-21 16,1-1-16,-22 1 0,21 0 16,0 0-16,-21 0 0,0 0 15,21-22-15</inkml:trace>
  <inkml:trace contextRef="#ctx0" brushRef="#br0" timeOffset="25927.23">13949 5080 0,'0'0'0,"0"-21"0,0 0 16,-21 42 15,21 0-31,-22 0 0,1 22 16,21-22-16,-21 21 0,21 0 15,0-20-15,-21 20 0,0 0 0,21 1 16,0-22-16,0 21 0,-21-21 15,21 22-15,0-22 0,-22 0 0,22 21 16,0-21-16,0 1 0,0-1 16,22-21-1,-1 0-15,0 0 16,-21-21-16,21-1 0,0 1 16,0 0-16</inkml:trace>
  <inkml:trace contextRef="#ctx0" brushRef="#br0" timeOffset="26299.58">14097 5398 0,'0'21'15,"21"-21"1,0 0-16,0 0 16,1 0-16,-1 0 15,0 0-15,0 0 0,0 0 16,0 0-16,1-21 0,-1-1 0,0 22 15,0-21-15,0 21 0,0-21 16,-21 0-16,22 0 0,-22 0 0,0-1 16,-22 22-1,1 0-15,0 0 0,-21 0 16,21 0-16,-1 0 0,-20 22 0,21-1 16,-21 0-16,20 0 0,1 0 15,0 0-15,0 1 0,0 20 0,21-21 16,-21 0-16,21 0 0,0 22 0,0-22 15,0 0-15,21 0 0,0 0 16,0-21-16,0 22 0,0-1 16,22-21-16,-22 0 0,21 0 15,1 0-15,-1 0 0,0 0 0,-21 0 16,22 0-16,-1 0 0,-21-21 0,22-1 16,-22 1-16</inkml:trace>
  <inkml:trace contextRef="#ctx0" brushRef="#br0" timeOffset="26798.82">14880 4995 0,'0'0'0,"0"-21"0,-21 21 15,0 0-15,0 21 16,-1 22 0,1-22-16,21 0 0,0 21 15,0 1-15,0-22 0,-21 21 16,21 1-16,0-1 0,0 0 0,0-21 15,0 22-15,0-1 0,0-21 16,0 0-16,0 22 0,0-22 0,0 0 16,0 0-16,0 0 0,0-42 47,0 0-47,0 0 15,21 0-15,-21 0 0,0-1 0,0-20 16,21 21-16,-21 0 0,22-22 15,-1 22-15,-21 0 0,21 0 16,0 0-16,21 0 0,-20 21 0,-1 0 16,21 0-16,0 0 0,-20 0 0,20 0 15,-21 21-15,21-21 0,-20 21 16,20 0-16,-21 0 0,0 0 0,-21 1 16,0 20-16,0-21 0,0 0 15,0 0-15,0 1 0,-42-1 0,21 0 16,-22 0-16,1 0 0,0 0 0,-1 1 15,1-1-15,0-21 0,-1 21 16,1-21-16,0 0 0,21 0 0,-1 0 16,1 0-16,0 0 0,21-21 31,21 0-31,0-1 16,22 1-16</inkml:trace>
  <inkml:trace contextRef="#ctx0" brushRef="#br0" timeOffset="27070.81">15727 5080 0,'-64'21'15,"64"0"-15,-21 1 0,21 20 16,0-21-16,-21 21 0,21 1 0,0-22 15,-21 21-15,21 1 0,0-1 16,0 0-16,0-21 0,0 22 0,0-22 16,0 21-16,0-21 0,0 1 15,0-1-15,0 0 0,0 0 16,0-42 15,0 0-31</inkml:trace>
  <inkml:trace contextRef="#ctx0" brushRef="#br0" timeOffset="27419.34">15388 5144 0,'0'0'0,"-21"-22"0,21-62 32,0 63-32,0-1 0,21 1 15,21 21-15,-20 0 0,20 0 16,0 0-16,1 0 0,-1 0 0,0 0 15,1 0-15,-1 21 0,0 1 0,1 20 16,-1-21-16,0 21 0,-21 1 16,22-1-16,-22 0 0,0 1 0,0-1 15,-21 0-15,0 1 0,0-22 16,0 21-16,-21 1 0,0-1 16,-21-21-16,20 0 0,-20 0 0,0 1 15,-1-1-15,1 0 0,0 0 16,-1-21-16,1 0 0,0 21 0,-1-21 15,1 0-15,21 0 0,0 0 0,0 0 16,-1 0-16,1 0 16,21-21-16,0 0 15,21 21-15,1-21 0,-1 21 16,21-21-16,-21 21 0,22-22 0</inkml:trace>
  <inkml:trace contextRef="#ctx0" brushRef="#br0" timeOffset="27831.68">16129 5376 0,'0'0'0,"0"-42"31,21 42-31,0 0 16,0 0-16,1 0 0,-1 0 15,21 0-15,-21 0 0,0 0 0,22 21 16,-22 0-16,0 1 0,0-22 16,0 21-16,1 21 0,-22-21 0,21 0 15,-21 1-15,0-1 0,0 0 0,0 0 16,0 0-16,-21 0 0,-1 1 16,1-22-16,0 21 0,0 0 15,0-21-15,0 0 16,21-21-1,0 0-15,0-1 0,0 1 16,0 0-16,0 0 0,0 0 0,0 0 16,21-22-16,0 22 0,0 0 15,0 0-15,-21 0 0,21-22 16,1 43-16,-1-21 0,-21 0 0,21 21 16,0 0-16,0-21 0,0 21 0,1 0 15,-1 0-15,0-21 0,0 21 16,0 0-16</inkml:trace>
  <inkml:trace contextRef="#ctx0" brushRef="#br0" timeOffset="28007.57">16764 5313 0,'0'0'0,"0"21"16,0 0-16,0 0 0,0 1 0,0-1 15,0 0-15,0 21 0,0-21 16,0 1-16,0-1 0,0 0 0,-21-21 16,21 21-16,0 0 0,0 0 15,-21 1-15,21-44 63,0 1-63,0 0 0</inkml:trace>
  <inkml:trace contextRef="#ctx0" brushRef="#br0" timeOffset="28159.49">16722 5186 0,'0'0'0,"-22"0"0,1 0 31,42 0 0,1 0-15</inkml:trace>
  <inkml:trace contextRef="#ctx0" brushRef="#br0" timeOffset="28571.01">16912 5334 0,'42'-42'16,"-20"42"15,-1 0-31,-21 21 0,0 0 15,0 0-15,0 0 0,21 1 16,-21-1-16,0 0 0,0 0 0,0 0 16,0 0-16,0 1 0,0-1 15,0 0-15,0 0 0,0 0 16,21-21 15,-21-21-15,0 0-16,21 21 0,-21-21 0,21 0 15,-21-1-15,22 1 0,-22 0 16,0-21-16,21 21 0,-21-1 0,0 1 16,21 0-16,-21 0 0,21 21 15,0-21-15,0 0 16,1 21-16,-1 0 16,0 0-16,0 21 15</inkml:trace>
  <inkml:trace contextRef="#ctx0" brushRef="#br0" timeOffset="29195.65">17314 5355 0,'21'0'0,"1"0"16,-1 0 0,0-21-16,0 21 15,-21-21-15,0 0 0,21 21 16,-21-21-1,-21 21 1,0 0 0,0 21-16,0 0 15,21 0-15,-22 0 0,22 0 0,-21 1 16,21-1-16,0 0 0,0 21 0,-21-21 16,21 1-16,0-1 0,0 0 15,0 0-15,0 0 0,21-21 16,-21 21-16,21-21 15,1 0-15,-1 0 0,0 0 0,0 0 16,0 0-16,0-21 0,1 21 0,-1-21 16,0 0-16,0 0 0,0 0 15,0-1-15,1 1 0,-22 0 0,21 0 16,0 0-16,-21 0 0,21-1 16,-21 1-16,21 0 0,0 21 15,-21-21-15,22 21 0,-1-21 16,0 0-16,0 21 15,0 21 1,-21 0-16,21 0 0,-21 0 16,0 22-16,0-22 0,0 0 15,0 0-15,0 21 0,0-20 0,0-1 16,0 21-16,0-21 0,0 0 16,0 1-16,0-1 15,0 0-15,0-42 31,0 0-15,0-1-16,0 1 0,0 0 0,0 0 16,0 0-16,0 0 0,0-1 15,0 1-15,0-21 0,0 21 0,22 0 16,-22-1-16,0 1 0,21 0 16,-21 0-16,0 0 0,0 0 15,0-1-15,21 1 0</inkml:trace>
  <inkml:trace contextRef="#ctx0" brushRef="#br0" timeOffset="29486.81">17970 4678 0,'0'0'0,"0"-21"0,-21 21 16,21-21-16,0-1 15,-21 22 1,21 22 0,0-1-16,0 0 0,0 0 0,-21 21 15,21-20-15,0-1 16,-21 0-16,21 0 0,0 0 0,0 0 16,0 1-16,0-1 15,0 0-15,0 0 16</inkml:trace>
  <inkml:trace contextRef="#ctx0" brushRef="#br0" timeOffset="29738.66">17780 4953 0,'-21'21'16,"0"-21"-1,21 21-15,21-21 32,0 22-17,0-22-15,0 0 0,0 0 0,1 0 16,-1 0-16,0 0 0,0 0 16,0 0-16,0 0 0,1 0 15,-22-22-15,21 22 0,0-21 16,-21 0-16,0 0 15,0 0-15,0 0 16</inkml:trace>
  <inkml:trace contextRef="#ctx0" brushRef="#br0" timeOffset="29939.55">17759 4699 0,'21'0'32,"0"0"-17,0 0-15,0 0 0,1 0 16,-1 0-16,0 0 16,0 0-16,0-21 0,0 21 15,1 0-15</inkml:trace>
  <inkml:trace contextRef="#ctx0" brushRef="#br0" timeOffset="30483.23">17992 4466 0,'0'0'0,"-22"0"0,1 0 0,0 0 16,-21 0-16,21 0 0,-1 0 16,-20 0-16,0 0 0,21 0 0,-22 21 15,22 1-15,-21-1 0,21-21 16,-22 21-16,22 0 0,0 21 0,0-20 16,0-1-16,21 21 0,0-21 0,0 22 15,0-1-15,0-21 0,0 21 16,21 1-16,0-1 0,0-21 0,0 22 15,22-22-15,-1 21 0,-21-21 16,21 0-16,1 1 0,-1-22 16,-21 21-16,22-21 0,-22 0 0,21 0 15,-21 0-15,22 0 0,-22 0 16,21-21-16,-21-1 0,22 1 0,-22 0 16,21 0-16,-21 0 0,0-22 15,22 22-15,-22-21 0,0 0 0,-21-1 16,0 1-16,21 0 0,-21-1 15,0 22-15,0-21 0,-21-1 0,0 22 16,0 0-16,0-21 0,-22 21 0,22-1 16,-21 22-16,-1-21 0,1 0 15,0 21-15,-22 0 0,22 0 0,0 0 16,-1 0-16,1 0 0,0 0 16,-1 21-16,1 0 0,21-21 0,-22 22 15,22-1-15,0-21 0,0 21 16,0 0-16,0 0 0,-1 0 15,22 1-15,-21-1 0,0 0 0,21 21 16</inkml:trace>
  <inkml:trace contextRef="#ctx0" brushRef="#br0" timeOffset="32667.53">2371 4572 0,'-22'-21'31,"1"21"-16,21 21 1,0 0-16,0 0 0,0 22 0,0-1 16,0 22-16,0-1 0,0 1 15,0-1-15,0 22 0,0-22 0,0 1 16,0 20-16,0-20 0,0-1 16,0 1-16,0-1 0,0 1 0,0-1 15,0-20-15,0 20 0,0-20 16,0-1-16,0 0 0,0-21 0,0 22 15,0-22-15,0 0 16,0 0-16,0 0 16,0-42-1,0 0-15,0 0 16,0 0-16,0 0 0,0-22 0</inkml:trace>
  <inkml:trace contextRef="#ctx0" brushRef="#br0" timeOffset="34046.93">2371 4657 0,'0'0'0,"21"0"31,0 0-15,0 0-16,0 0 0,22 0 16,-1 0-16,21 0 0,-20 0 0,20 0 15,1 0-15,-1 0 16,1 0-16,20-21 0,1 21 0,0 0 15,-1 0-15,22 0 0,-21 0 16,42-22-16,-21 22 0,0 0 0,-1 0 16,1 0-16,21 0 0,21 0 0,1 0 15,-1 0-15,0 0 0,0 0 16,0-21-16,0 21 0,22 0 0,-22 0 16,0 0-16,0 0 0,-21 0 15,21 0-15,-42 0 0,21 0 0,-21 0 16,21 0-16,-21 0 0,0-21 15,0 21-15,-1 0 0,1 0 16,-21 0-16,21 0 0,-22 0 0,1-21 16,21 21-16,-21 0 0,20 0 15,-20 0-15,0 0 0,-1 0 0,1 0 16,-21 0-16,-1 0 0,1-21 0,-1 21 16,-21 0-16,22 0 0,-22 0 15,1 0-15,-1 0 0,-21 0 0,21 0 16,1-21-16,-1 21 0,0 0 0,1 0 15,-22 0-15,21 0 0,1-22 16,-1 22-16,-21 0 0,21 0 0,-20 0 16,20 0-16,-21 0 0,0 0 15,0 0 1,-21 22 15,0-1-31,-21-21 0,21 21 16,-21 0-16,21 0 0,-21 0 15,21 1-15,0-1 0,-21 21 0,21-21 16,-21 22-16,21-1 0,0-21 0,-22 21 16,22 1-16,-21-1 0,0 0 15,21 1-15,0-1 0,0 0 0,-21 1 16,21-22-16,-21 21 0,21 1 0,0-1 16,0-21-16,0 21 0,0 1 15,0-1-15,0-21 0,0 22 16,0-1-16,0 0 0,0 1 0,0-22 15,0 21-15,21 0 0,-21-20 16,0 20-16,0-21 0,0 0 0,0 22 16,0-22-16,0 0 0,0 0 0,0 0 15,0 0-15,0 1 0,-21-1 16,0 0-16,-1-21 16,22 21-16,-21-21 0,0 0 15,0 0-15,0 0 16,0 0-16,-1 0 0,1 0 0,0 0 15,0 0-15,-21 0 0,-1 0 0,22 0 16,-21 0-16,-1 0 0,1 0 0,-21 0 16,20 0-16,-20 0 0,-1 0 15,1 0-15,-1 0 0,-20 0 0,20 0 16,-21 0-16,1 0 0,20 0 0,-20 0 16,-1 0-16,0 0 0,1 0 15,-1 0-15,-21 0 0,21 0 0,-20 0 16,20 0-16,-21 0 0,21 0 0,1 0 15,-22 0-15,21 0 0,-21 0 16,1 0-16,-1 0 0,0 0 0,0 0 16,0 0-16,-21 0 0,21 0 0,1 0 15,-1 0-15,0-21 16,0 21-16,0 0 0,0 0 0,22 0 16,-22 0-16,21 0 0,-21 0 0,22 0 15,-1-21-15,-21 21 0,22 0 16,-22 0-16,21 0 0,-21 0 0,22 0 15,-22 0-15,21 0 0,-21 0 16,22 0-16,20 0 0,-21 0 0,22 0 16,-1 0-16,1 0 0,21 0 0,-22 0 15,22 0-15,-1 0 0,1 0 16,21 0-16,-21 0 0,-1-21 16,22 21-16,-21 0 0,-1 0 0,1 0 15,21 0-15,-21 0 0,20 0 16,1-22-16,0 22 0,0 0 15,0-21-15,0 21 0,-1 0 0,1 0 16,21-21-16,-21 21 0,0 0 16,0-21-16,21 0 15,0 0-15,0-1 0,0 1 16,21 0-16,21 0 16</inkml:trace>
  <inkml:trace contextRef="#ctx0" brushRef="#br0" timeOffset="34347.11">2667 4995 0,'21'0'31,"0"0"-31,0-21 0,1 21 0,20-21 0,0 21 16,1-21-16,-1 21 15,0 0-15,1-21 0,-1 21 0,21 0 16,-20 0-16,-1 0 0,0 0 16,1 0-16,-1 0 0,-21 0 0,0 0 15,-42 0 1,0 21-16,0-21 15,0 0-15</inkml:trace>
  <inkml:trace contextRef="#ctx0" brushRef="#br0" timeOffset="34723.69">3090 4953 0,'0'64'15,"-21"-43"1,21 0-16,0 0 0,0 0 15,0 0-15,0 22 0,0-22 0,21 0 16,-21 21-16,0-20 0,21 20 16,1-21-16,-22 21 0,21-20 0,-21 20 15,0 0-15,0-21 0,0 22 16,0-1-16,0-21 0,-21 22 0,-1-22 16,1 21-16,-21-21 0,21 0 0,0 1 15,-22-22-15,22 21 16,-21-21-16,21 0 0,-1 0 0,-20 0 15,21-21-15,0-1 0,0 1 16,-1 0-16,1 0 0,0 0 0,0-22 16,0 22-16,21 0 0,0-21 15,-21 21-15,21-1 0,0 1 0,0 0 16,0 0-16,0 0 0,0 0 16,21 21-16,0-22 0,0 22 15,21 0-15,-20 0 0,20 0 16,0 0-16,-21 0 0,22 0 0,-1 0 15,0 0-15</inkml:trace>
  <inkml:trace contextRef="#ctx0" brushRef="#br0" timeOffset="35227.58">3810 5313 0,'0'-64'31,"-21"43"-31,0 21 16,-1 0-16,-20 0 0,21 0 0,0 0 16,0 0-16,-22 0 0,22 21 15,-21 1-15,21-1 0,-1 0 0,1 0 16,0 21-16,0-20 0,0-1 16,21 21-16,-21 0 0,21-20 15,0 20-15,0-21 0,0 21 16,0-20-16,0-1 0,0 0 0,0 0 15,21-21-15,0 21 0,0-21 0,0 0 16,0 0-16,22 0 0,-22 0 16,0-21-16,0 21 0,22-21 0,-22 0 15,0 0-15,0-1 0,21 1 16,-20-21-16,-22 21 0,21 0 0,-21-22 16,21 22-16,-21 0 0,0 0 15,0 0-15,0-1 0,0 1 0,0 0 16,0 42 15,0 0-31,0 1 0,0-1 16,-21 0-16,21 0 0,0 0 15,0 0-15,0 1 0,0-1 0,0 0 16,0 0-16,21 0 0,-21 0 16,21 1-16,-21-1 0,21-21 15,0 0-15,1 0 16,-1 0-16,0-21 15,-21-1-15,21 22 0</inkml:trace>
  <inkml:trace contextRef="#ctx0" brushRef="#br0" timeOffset="35431.47">4022 5271 0,'0'0'0,"0"-22"16,0 1-16,0 42 15,0 1 1,0-1-16,0 0 0,0 21 15,0-21-15,0 1 0,0-1 0,0 0 16,0 0-16,0 0 0,0 22 16,0-22-16,21 0 0,0 0 15,-21 0-15,21-21 16,0 0-16,0 0 16,-21-21-16</inkml:trace>
  <inkml:trace contextRef="#ctx0" brushRef="#br0" timeOffset="35651.33">4360 5271 0,'0'0'0,"-21"0"31,0 0-31,0 0 0,0 21 16,-1 0-16,1-21 0,0 21 0,0 0 15,0 0-15,21 1 16,-21-1-16,-1 0 0,1 0 0,21 0 15,0 0-15,0 1 16,0-1-16,0 0 0,0 0 0,0 0 16,21-21-16,1 0 15,-1 0-15,0 0 0</inkml:trace>
  <inkml:trace contextRef="#ctx0" brushRef="#br0" timeOffset="36121.08">4784 5207 0,'0'0'0,"-22"0"0,1 0 0,0 0 0,0 0 16,0 0-16,0 21 0,-22-21 16,22 21-16,0 1 0,0-1 0,0 21 15,-1-21-15,1 0 0,0 1 16,0 20-16,21-21 0,0 0 0,0 22 15,0-22-15,0 0 0,0 0 16,0 0-16,0 0 0,21-21 16,0 0-16,0 0 0,1 0 0,-1 0 15,0 0-15,0 0 0,0-21 16,0 0-16,1 0 0,-1 0 16,-21 0-16,21-1 0,0 1 0,0-21 15,-21 21-15,0 0 0,0-1 16,21-20-16,-21 21 0,0 0 0,22 21 15,-22-21-15,0 42 32,0 0-32,0 0 0,0 21 15,0-20-15,-22-1 0,22 0 16,0 0-16,0 21 0,0-20 0,0-1 16,0 0-16,0 0 0,0 0 15,22 0-15,-1 1 0,-21-1 16,21-21-16,0 0 0,0 0 0,0 0 15,22 0-15,-22 0 16,0-21-16,21-1 0,-20 1 0</inkml:trace>
  <inkml:trace contextRef="#ctx0" brushRef="#br0" timeOffset="36499.23">5567 5038 0,'0'0'0,"0"-21"0,-21 21 0,-1 0 15,1 0-15,0 0 0,-21 0 16,21 0-16,-22 21 0,22 0 16,-21 0-16,21 0 0,-1 0 0,1 1 15,0-1-15,0 21 0,21-21 16,0 0-16,0 1 0,0-1 16,0 0-16,21 0 0,0-21 15,0 21-15,1 0 0,-1-21 0,21 22 16,-21-1-16,0-21 0,1 21 0,-1 0 15,0-21-15,0 21 0,0 0 16,-21 1-16,0-1 16,0 0-16,-21-21 0,-21 21 15,21-21-15,-22 0 0,22 21 16,-21-21-16,21 0 0,-22 0 16,22 0-16,-21 0 0,21 0 15,-1 0-15,1 0 0,0 0 0,0-21 16,21 0-16,0 0 0,0 0 15,0-1 1,21 22-16,0-21 0,0 21 16</inkml:trace>
  <inkml:trace contextRef="#ctx0" brushRef="#br0" timeOffset="37174.62">5651 5271 0,'0'0'0,"0"-22"0,0 44 32,-21-22-17,0 21-15,21 0 0,-21-21 0,21 21 16,0 0-16,0 0 0,-21 22 16,0-22-16,21 0 0,0 0 0,0 0 15,0 1-15,0-1 0,0 0 0,0 0 16,0 0-16,21-21 15,0 0-15,0 0 0,0 0 16,0 0-16,22 0 0,-22 0 16,21-21-16,-21 0 0,1 0 15,20 0-15,-21-1 0,21 1 0,-20 0 16,-1 0-16,-21 0 0,0 0 16,21-1-16,-21 1 0,0 0 0,0 0 15,0 0-15,0 0 0,-21 21 0,0 0 16,-1 0-16,1 0 0,0 0 15,0 0-15,0 0 0,0 0 0,-1 21 16,22 0-16,0 0 0,0 0 16,0 0-16,0 1 0,0-1 0,0 0 15,0 0-15,0 21 0,22-20 0,-1-1 16,0 0-16,0 0 0,0-21 16,-21 21-16,21 0 0,1-21 15,-1 0-15,0 0 0,0 0 0,0 0 16,0 0-16,1 0 0,-1-21 15,0 0-15,0 0 0,0 0 0,0 0 16,1-1-16,-1 1 0,-21 0 0,21 0 16,-21 0-16,21-22 0,-21 22 15,21 0-15,-21 0 0,0 0 0,0 0 16,0 42 0,0 0-1,0 0-15,0 0 0,0 0 16,0 1-16,0-1 0,0 0 0,0 0 15,0 0-15,0 0 16,0 1-16,0-1 16,0-42 15,0-1-15</inkml:trace>
  <inkml:trace contextRef="#ctx0" brushRef="#br0" timeOffset="37335.54">6286 5165 0,'0'0'0,"0"-21"0,0-1 16,-21 22-16,0 0 15,21 22 17,0-1-32,0 0 15,21-21-15,0 21 0,1 0 16</inkml:trace>
  <inkml:trace contextRef="#ctx0" brushRef="#br0" timeOffset="37667.35">6540 5249 0,'0'0'0,"0"22"47,-21-22-47,21 21 0,0 0 0,0 0 16,0 0-16,0 0 0,-21 22 15,21-22-15,0 21 0,0 1 0,0-1 16,0 21-16,0-20 0,0 20 0,0 1 16,0-1-16,21-20 0,-21 20 15,0 1-15,0 20 0,0-20 0,0-1 16,0 1-16,0 20 0,0-20 0,0-1 16,0 1-16,0-22 0,0 22 0,0-22 15,0 0-15,0-20 0,0-1 16,0 0-16,0 0 0,0 0 0,0-42 31,0 0-31,0 0 16,0 0-16,0-22 0,0 22 15,0-21-15,0-1 0,0-20 0,0 21 16,0-22-16,0 1 0,21-1 0</inkml:trace>
  <inkml:trace contextRef="#ctx0" brushRef="#br0" timeOffset="37927.33">6562 5376 0,'0'-21'0,"0"42"0,0-63 0,0 21 16,21 21-16,0 0 15,0-21-15,0 21 16,0 0-16,1 0 0,-1 0 16,0 0-16,-21 21 0,21-21 0,-21 21 15,21 0-15,-21 0 0,0 1 0,0-1 16,0 0-16,0 0 0,-21 21 15,0-20-15,0-1 0,0 0 0,-1-21 16,1 21-16,21 0 0,-21-21 0,0 21 16,21-42 15,21 0-31,0 0 0,0 0 16</inkml:trace>
  <inkml:trace contextRef="#ctx0" brushRef="#br0" timeOffset="38159.21">6964 4953 0,'0'0'0,"0"21"0,0 0 16,0 1-16,0 20 16,0-21-16,0 0 0,0 22 0,0-1 15,0-21-15,0 21 0,0-20 16,0 20-16,0-21 0,0 21 0,0-20 15,0-1-15,0 0 0,0 0 16,0 0-16,0 0 0,21-21 31,0 0-31,0 0 0,-21-21 16,21 0-16</inkml:trace>
  <inkml:trace contextRef="#ctx0" brushRef="#br0" timeOffset="38327.11">6858 5249 0,'0'0'0,"-21"0"16,0 0-1,42 0 1,0 0-16,0 0 16,0 0-16,22 0 0,-22-21 15,21 21-15,-21-21 0,0 21 0,22 0 16</inkml:trace>
  <inkml:trace contextRef="#ctx0" brushRef="#br0" timeOffset="38839.51">7281 5122 0,'21'0'16,"1"0"-1,-1 0 1,0-21-16,0 0 0,0 21 0,0-21 15,1 0-15,-1 0 0,0-1 16,-21 1-16,21 21 0,-21-21 16,0 0-16,0 0 0,-21 21 31,0 0-31,0 0 0,-1 0 0,1 21 16,0 0-16,0-21 15,0 21-15,21 0 0,0 22 0,0-22 16,0 0-16,0 0 0,0 0 15,0 1-15,0-1 0,0 0 16,0 0-16,21-21 0,0 21 16,0-21-16,0 0 0,1 0 15,-1 0-15,0 0 16,-42 0 15,0 21-31,-1 1 0,1-22 16,0 21-16,0-21 0,0 21 15,0 0-15,-1 0 0,22 0 0,-21 1 16,21-1-16,-21-21 0,21 21 0,0 0 16,0 0-16,0 0 15,0 1-15,21-1 0,0-21 16,1 21-16,-1-21 0,0 0 16,0 0-16,0 0 0,0 0 15,1 0-15,-1 0 0,0-21 0,0 0 16,0 21-16,0-22 0,1 1 0</inkml:trace>
  <inkml:trace contextRef="#ctx0" brushRef="#br0" timeOffset="39047.39">7620 5313 0,'0'-21'16,"0"42"-16,0 0 16,0 0-16,21 0 15,-21 1-15,21-22 16,0 21-16,-21 0 0,0 0 0,22-21 15,-22 21-15,21 0 0,-21 1 16,21-22 0,-21-22-1,0 1 1,21 0-16</inkml:trace>
  <inkml:trace contextRef="#ctx0" brushRef="#br0" timeOffset="39215.29">7789 5292 0,'0'0'0,"-21"0"16,0 0-16,0 21 0,0-21 16,-1 21-16,22 0 0,-21-21 15,0 21-15,0 1 0,21-1 0,0 0 16,0 0-16,0 0 0,0 0 16,0 1-1,21-22 1,0 0-16</inkml:trace>
  <inkml:trace contextRef="#ctx0" brushRef="#br0" timeOffset="39575.65">7832 5376 0,'0'0'0,"21"0"31,0 0-16,0 0-15,0 0 16,0 0-16,1 0 0,-22-21 16,21 21-16,0-21 0,0 0 15,-21 0 1,0 0 0,-21 21-1,0 0-15,0 0 16,-1 0-16,1 0 0,0 0 0,0 21 15,0 0-15,0 0 0,-1 0 0,22 0 16,0 1-16,-21-22 0,21 21 16,0 0-16,0 0 0,0 0 0,0 0 15,0 1-15,0-1 0,21-21 16,1 0 0,-1 0-16,0 0 0,0 0 0,0 0 15,0 0-15,22-21 0,-22-1 0</inkml:trace>
  <inkml:trace contextRef="#ctx0" brushRef="#br0" timeOffset="39939.68">8191 5292 0,'0'0'0,"-21"0"16,21 21 0,-21-21-16,21 21 0,-21 0 15,21 0-15,0 1 0,0-1 0,0 0 16,0 0-16,0 0 0,0 0 15,0 1-15,0-1 16,21-21 0,0 0-16,0 0 0,1-21 15,-1-1-15,-21 1 16,21 0-16,0 0 0,-21 0 16,0 0-16,0-1 0,21 1 15,-21 42 16,0 1-31,0-1 16,0 0-16,-21 0 16,21 0-16,0 0 15,21-21 17,0 0-17,1 0-15</inkml:trace>
  <inkml:trace contextRef="#ctx0" brushRef="#br0" timeOffset="40206.6">8530 4826 0,'0'0'0,"-63"42"31,63 1-31,0-22 0,-22 21 16,1 1-16,21-1 0,-21 0 15,21 1-15,-21-1 0,21 0 0,0 1 16,0-22-16,-21 21 0,21-21 0,0 22 16,-21-22-16,21 0 0,0 0 15,0 0-15,0 0 0,21-21 47,0 0-47,-21-21 0,21 0 0,0 0 16,-21 0-16</inkml:trace>
  <inkml:trace contextRef="#ctx0" brushRef="#br0" timeOffset="40527.47">8509 5292 0,'0'0'0,"0"21"31,0 0-31,0 0 0,0 0 16,-21 1-16,21-1 0,0 0 15,0 0-15,0 0 16,0 0-16,0 1 0,0-1 15,21-21 1,0 0 0,0 0-16,0-21 0,-21-1 15,22 22-15,-22-21 0,21 0 0,0 0 16,-21 0-16,0 0 0,0-1 16,0 1-16,0 0 15,0 0-15,0 0 0,-21 21 31,21 21-15,0 0-16,-21-21 16</inkml:trace>
  <inkml:trace contextRef="#ctx0" brushRef="#br0" timeOffset="40843.56">8742 5186 0,'21'0'31,"-21"21"-31,0 0 0,0 0 16,0 1-16,0-1 0,0 0 16,0 0-16,0 0 0,0 0 0,0 1 15,0-1-15,-21 0 0,21 0 16,0 0-16,0-42 31,0 0-15,0 0-16,0 0 0,0-1 15,0 1-15,0 0 16,21 0-16,-21 0 0,21-22 0,-21 22 16,0 0-16,21 0 0,-21 0 0,21 0 15,1-1-15,-22 1 0,0 0 16,0 0-16</inkml:trace>
  <inkml:trace contextRef="#ctx0" brushRef="#br0" timeOffset="41059.44">8382 4974 0,'21'0'15,"0"0"-15,0 0 16,1-21-16,-1 21 0,0 0 0,0 0 16,0-21-16,0 21 0,22-21 0,-22 21 15,0 0-15,0 0 0,0 0 16,1-21-16,-1 21 0,-21-22 16,21 22-16</inkml:trace>
  <inkml:trace contextRef="#ctx0" brushRef="#br0" timeOffset="42268.59">14965 4509 0,'0'-22'63,"0"1"-63,21 0 15,0 0 1,-21 0-16,0 0 0,0-1 16,0 1-16,0 0 0,0 0 0,0 0 15,0 0-15,0-22 0,0 22 16,0-21-16,0-1 0,0 22 0,0-21 16,0 0-16,-21-1 0,0 22 0,0-21 15,-1-1-15,1 22 0,0-21 16,0 0-16,0 20 0,0-20 0,-22 0 15,22 21-15,-21-22 0,-1 1 16,22 0-16,-21-1 0,0 1 0,-1 0 16,-20 20-16,20-20 0,-20 0 15,-1-1-15,1 1 0,-22 21 16,1-21-16,-1-1 0,0 22 0,1-21 16,-22 21-16,0-22 0,0 1 0,0 21 15,0-22-15,-21 22 0,22-21 16,-1 0-16,0 20 0,-21 1 0,21-21 15,-21 21-15,0-22 0,0 22 16,0 0-16,0 0 0,0-21 0,0 20 16,-21 1-16,21 0 0,-21 21 0,21-21 15,-21 0-15,21 21 0,0 0 16,-22-21-16,22 21 0,0 0 0,-21 0 16,21 0-16,-21 0 0,21 0 15,0 0-15,0 21 0,0 0 16,0 0-16,0 0 0,0 0 0,0 1 15,0 20-15,-106 21 16,127-20-16,-21-1 0,0 0 0,22 1 16,-1-1-16,0 22 0,0-22 0,0 0 15,22 1-15,-1 20 0,0-21 16,1 22-16,20-1 0,-21 1 0,22-22 16,-1 22-16,1-1 0,-1-20 15,1 20-15,-1-21 0,22 22 0,-21-22 16,20 1-16,1-1 0,0 0 0,20 1 15,-20-1-15,21 0 16,0 1-16,0-22 0,21 21 0,0-21 16,0 22-16,-22-22 0,22 0 0,0 0 15,0 0-15,0 0 16,0 1-16,0-1 16,22-21-16,-1 0 46,0 0-30,-21-21 0,0-1-16,0 1 15</inkml:trace>
  <inkml:trace contextRef="#ctx0" brushRef="#br0" timeOffset="42647.53">6032 3789 0,'0'-21'15,"0"42"-15,-21-42 0,0 0 0,21-1 16,21 44 31,-21-1-47,21 0 15,1 0-15,-1 0 0,0 22 0,0-1 16,0-21-16,-21 21 0,21 1 16,1-1-16,-1 0 0,-21 1 0,21-1 15,0-21-15,0 22 0,0-22 16,1 21-16,-22-21 0,21 0 0,0 1 16,-21-1-16,21 0 0,0-21 15,0 0 16,1 0-15,-22-21-16,21 0 16,0 21-16,-21-22 0,21 1 0,0 0 15,0 0-15,1 0 0</inkml:trace>
  <inkml:trace contextRef="#ctx0" brushRef="#br0" timeOffset="42927.33">7239 3831 0,'42'-21'0,"-84"42"0,63-21 47,-63 0-47,21 21 16,-1 1-16,-20-1 0,0 0 0,-1 21 15,1 1-15,-21-22 0,20 21 0,-20 0 16,20 1-16,-20-1 0,21 0 15,-22 1-15,22-22 0,-1 21 0,22-21 16,0 1-16,-21-1 0,42 0 16,0 0-16,-21-21 0,21 21 0,21-21 31,0 0-15</inkml:trace>
  <inkml:trace contextRef="#ctx0" brushRef="#br0" timeOffset="43915.12">2307 6964 0,'0'-21'0,"0"42"62,0 0-46,0 21-16,0-20 16,0-1-16,0 21 0,0 0 0,0-20 15,0 20-15,0-21 0,0 21 16,0-20-16,0-1 0,0 0 0,0 0 15,-21 0-15,21 0 0,0 1 16,21-44 15,-21 1-31,21 0 16,0 21-16,-21-21 0</inkml:trace>
  <inkml:trace contextRef="#ctx0" brushRef="#br0" timeOffset="44227.94">2603 7176 0,'0'0'15,"22"21"-15,-22 0 0,21-21 16,0 21-16,0-21 16,0 0-16,0 0 0,1-21 15,-1 21-15,-21-21 16,21 0-16,0-1 0,-21 1 15,0 0-15,0 0 16,-21 0 0,0 21-16,0 0 15,-1 0-15,1 0 16,21 21-16,-21 0 0,21 0 16,0 0-16,0 1 15,0-1-15,0 0 0,0 0 16,21-21-16,0 0 0,1 0 15,-1 0-15,0 0 0</inkml:trace>
  <inkml:trace contextRef="#ctx0" brushRef="#br0" timeOffset="46554.95">3217 7387 0,'0'0'15,"0"21"-15,21-21 32,1 0-32,-22-21 15,21 0-15,0 21 0,0-21 0,0 0 16,22 0-16,-22-1 0,0-20 16,0 21-16,0 0 0,0 0 15,-21-1-15,22 1 0,-22-21 0,0 21 16,0 0-16,0-1 0,0 1 15,0 0-15,0 0 0,-22 21 16,1 0-16,0 0 0,0 0 0,0 0 16,0 0-16,-1 21 15,1 0-15,21 0 0,0 1 0,-21 20 16,21-21-16,0 21 0,0 1 16,0-22-16,0 21 0,0 1 0,0-22 15,0 21-15,0-21 0,21 0 16,-21 1-16,21-1 0,1 0 15,-1-21-15,0 0 16,0 0-16,0 0 16,0-21-16,1 0 15,-1-1-15,-21 1 0,21 0 0,0-21 16,0 21-16,22-22 0,-22 22 16,0-21-16,21 21 0,-21-22 0,22 22 15,-22 0-15,21 0 0,-21 21 16,22-21-16,-22 21 0,21 0 0,-21 0 15,1 0-15,20 0 0,-21 21 0,0 0 16,-21 0-16,21 0 16,-21 0-16,0 22 0,0-22 0,0 0 15,0 21-15,0-20 0,0-1 0,0 21 16,0-21-16,0 0 0,-21 1 16,0-1-16,21 0 15,0-42 1,0 0-1,0-1-15,0 1 0,21 0 0,0-21 16,-21 21-16,22-22 0,-1 22 16,-21-21-16,21 21 0,0-22 0,0 22 15,-21-21-15,21 21 0,1-1 0,-1 22 16,-21-21-16,21 0 16,-21 42-1,0 0 1,-21 1-16,0-1 15,-1 0-15,22 21 0,0-21 0,0 22 16,-21-22-16,21 21 0,0-21 0,0 22 16,0-22-16,0 0 0,0 0 15,0 0-15,0 1 0,21-22 0,1 21 16,-1-21-16,21 0 0,0 0 16,-20 0-16,20 0 0,21 0 0,-20-21 15,-1 21-15,0-22 0,1 1 0,20 0 16,-20-21-16,-1 21 15,-21-1-15,21-20 0,-20 21 0,-1-21 16,0 20-16,-21 1 0,21-21 0,-21 21 16,0 0-16,0-1 0,0 1 15,0 0-15,-21 21 0,0 0 0,0 0 16,-1 0-16,1 0 0,0 0 0,0 21 16,0-21-16,0 21 0,21 1 15,-22-1-15,22 21 0,-21-21 0,21 22 16,0-22-16,0 21 0,0-21 0,0 0 15,0 22-15,21-22 0,-21 0 16,22 0-16,-1-21 0,0 21 0,0-21 16,0 0-16,0 0 0,22 0 15,-22 0-15,0 0 0,21 0 16,-20 0-16,-1-21 0,0 0 0,21 21 16,-21-21-16,1 0 0,-1-22 0,-21 22 15,21 0-15,0-21 0,0 21 16,0-1-16,-21 1 0,22-21 0,-1 21 15,-21 0-15,21 21 0,-21-22 0,21 22 16,0 0 0,-21 22-1,0-1 1,0 0 0,21-21-1,1 0 1,-1 0-1,-21-21-15,0 0 16,0-1-16,0 1 16,0 0-1,-21 21 1,-1 0-16,1 0 0,0 0 16,21 21-16,-21 0 0,0 1 15,0-1-15,21 0 0,-22 0 0,22 0 16,-21 22-16,21-22 0,0 0 0,0 21 15,0-21-15,0 22 16,0-22-16,0 0 0,0 0 0,0 0 16,21 1-16,1-22 0,-1 21 0,0-21 15,0 0-15,21 0 0,1 0 16,-22 0-16,21 0 0,1-21 0,-1 21 16,0-22-16,-21 1 0,22 0 0,-22-21 15,21 21-15,-21-1 0,1-20 16,-1 21-16,0-21 0,0 20 0,0-20 15,-21 21-15,21 0 0,-21 0 0,0-1 16,-21 44 15,0-22-31,21 21 16,0 0-16,-21 0 0,0 21 16,21-20-16,-21-1 0,21 21 0,0-21 15,0 0-15,0 22 0,0-22 0,0 0 16,0 0-16,0 0 15,21-21-15,0 0 0,0 0 0,0 0 16,0 0-16,1 0 0,-1 0 0,21 0 16,-21-21-16,0 0 0,1 0 15,-1 0-15,0 0 0,0-1 0,0 1 16,-21-21-16,21 21 0,-21 0 16,22-1-16,-22 1 0,0 0 0,0 0 15,0 0-15,0 0 0,0 42 31,-22 0-31,22 21 16,-21-21-16,21 1 16,-21-1-16,21 21 0,0-21 0,0 0 15,0 22-15,0-22 0,0 0 0,0 0 16,0 0-16,0 1 16,21-22-16,0 0 0,1 0 0,-1 0 15,0 0-15,0 0 0,0 0 0,22-22 16,-22 1-16,0 21 15,21-21-15,-21-21 0,22 21 0,-22-1 16,0-20-16,0 0 0,22 21 0,-22-22 16,-21 1-16,21 0 0,0 20 15,0-20-15,-21 0 0,21-1 0,-21 22 16,0 0-16,0-21 0,0 21 0,0-1 16,-21 22-1,0 0-15,0 0 16,21 22-16,0-1 0,-21 0 0,0 21 15,21-21-15,-22 22 0,22-22 16,0 21-16,0 1 0,0-1 0,-21-21 16,21 21-16,0 1 0,0-22 15,0 21-15,0-21 0,0 1 16,21 20-16,1-42 0,-1 21 0,0 0 16,21-21-16,-21 0 0,22 0 0,-1 0 15,-21 0-15,22 0 0,-1-21 16,0 0-16,-21 0 0,22 0 0,-1-1 15,-21 1-15,0 0 0,1 0 0,20 0 16,-42-22-16,21 22 0,-21 0 0,21 0 16,-21 0-16,-21 21 31,0 0-31,21 21 0,-21 0 0,21 21 16,-21-20-1,21-1-15,0 0 0,0 0 0,0 21 16,0-20-16,0-1 0,0 0 0,0 0 15,0 0-15,21-21 16,0 0-16,0 0 0,0 0 16,0 0-16,1 0 0,-1 0 0,0 0 15,0-21-15,0 0 0,0 0 16,1 0-16,-1-1 0,0 1 0,-21 0 16,21 0-16</inkml:trace>
  <inkml:trace contextRef="#ctx0" brushRef="#br0" timeOffset="46747.84">6646 6964 0,'0'0'0,"0"21"0,21-21 31,1 21-31,20-21 0,-21 0 0,21 0 16,1 0-16,-1 0 0,0 0 15,-20 0-15,20-21 0,0 21 0,-21-21 16,22 21-16,-22-21 0,0 21 0</inkml:trace>
  <inkml:trace contextRef="#ctx0" brushRef="#br0" timeOffset="47430.96">7874 7027 0,'0'0'15,"0"-21"-15,0 0 16,21 0-16,0 21 0,0-21 16,1 21-16,-1-21 0,0-1 15,0 22-15,0-21 0,0 0 16,1 0-16,-1 0 0,0 21 0,-21-21 0,0-1 15,0 1-15,0 0 16,0 0-16,-21 21 16,0 0-16,-1 0 0,-20 0 0,21 0 15,-21 0-15,-1 21 0,1-21 16,0 21-16,20 0 0,-20 1 0,21-22 16,0 21-16,0 0 0,-1 0 15,22 0-15,0 0 0,0 1 0,0-1 16,0 0-16,22 0 0,-1 0 15,0 0-15,21-21 0,-21 22 16,22-1-16,-22 0 0,0 0 0,0 0 16,0 0-16,1 1 0,-22-1 15,0 0-15,0 0 0,0 0 16,-22 0-16,1 1 0,0-22 16,-21 0-16,21 0 0,-22 0 0,1 0 15,0 0-15,-1 0 0,1 0 16,0 0-16,20-22 0,1 1 0,-21 0 15,21 21-15,0-21 0,21 0 0,-22 0 16,22-1-16,0 1 0,0 0 16,0 0-16,22 21 15,-1-21-15,0 21 16,0 0-16,21 0 0,1 0 16,-22 0-16,21-21 0,1 21 0</inkml:trace>
  <inkml:trace contextRef="#ctx0" brushRef="#br0" timeOffset="48162.95">8424 6858 0,'0'-21'16,"-21"21"-16,0 0 16,0 0-16,0 0 15,-1 21-15,1 0 0,0 0 0,0 1 16,0-1-16,0 0 0,-1 0 15,22 0-15,0 0 0,-21 22 16,21-22-16,0 21 0,0-21 0,0 1 16,0 20-16,0-21 0,0 0 0,0 0 15,21 1-15,1-1 0,-1-21 16,0 21-16,21-21 0,-21 0 0,22 0 16,-22 0-16,21 0 0,-21 0 0,22 0 15,-1 0-15,-21-21 0,22 0 16,-1-1-16,0 1 0,1 0 0,-22 0 15,21-21-15,-21 20 0,0 1 0,1 0 16,-1 0-16,-21 0 0,0-22 16,0 22-16,0 0 15,-21 0-15,-1 21 0,1 0 0,0-21 16,0 21-16,0 0 0,0 0 16,-1 0-16,1 0 0,0 0 0,0 0 15,21 21-15,0 0 16,0 0-16,0 0 0,21-21 15,0 22-15,0-1 0,1 0 0,-1 0 16,0 0-16,-21 22 0,21-22 0,-21 0 16,21 0-16,-21 0 0,0 0 15,0 1-15,0-1 0,21-21 16,1 21-16,-1-21 16,0 0-1,0 0-15,0-21 0,0 21 0,1-21 16,-1-1-16,0 1 0,0 0 0,0 0 15,0 0-15,1 0 0,-1-1 16,0-20-16,0 21 0,0 0 0,0 0 16,-21-1-16,22 1 0,-1 0 15,-21 42 17,0 0-32,0 1 0,-21-1 15,-1 0-15,22 0 0,0 0 16,0 0-16,-21 1 0,21-1 15,0 0-15,-21 0 0,21 0 0,0 0 16,0 1-16,0-1 16,21-21-1,0 0-15,-21-21 0,22-1 16,-1 1-16,-21 0 0</inkml:trace>
  <inkml:trace contextRef="#ctx0" brushRef="#br0" timeOffset="48474.77">9356 6837 0,'-43'0'16,"22"0"-16,0 0 15,0 21-15,21 0 16,0 0 0,21-21-1,0 0-15,0 0 0,0 0 16,1 0-16,-22-21 0,21 0 15,-21 0-15,0 0 16,0 0-16,0-1 16,-21 22-16,-1 0 0,22-21 0,-21 21 15,0 0-15,0 0 0,0 0 16,0 21-16,21 1 16,-22-1-16,22 0 0,0 0 15,0 0-15,0 0 0,0 1 16,22-1-16,-22 0 0,21-21 15,0 0-15,0 21 0</inkml:trace>
  <inkml:trace contextRef="#ctx0" brushRef="#br0" timeOffset="48852.99">9673 6900 0,'0'0'0,"0"-21"16,-21 21-1,21 21 1,0 1-16,-21-1 16,21 0-16,0 0 0,0 0 15,0 22-15,0-22 0,0 21 0,0-21 16,0 22-16,0-1 0,0 21 0,0-20 16,-21-1-16,21 22 0,0-22 0,0 21 15,0 1-15,0-22 0,0 22 16,-22-1-16,22 1 0,-21-1 0,21 1 15,-21-1-15,0 1 0,0-1 0,0-20 16,21 20-16,-22-21 16,1 1-16,0-22 0,21 21 0,0-21 15,-21 1-15,0-1 0,21-42 32,0-1-32,0 1 0,0 0 15,0 0-15,0-21 0,21-1 16,0 1-16,0-22 0,0 1 0,-21-1 15,22 1-15,-1-1 0</inkml:trace>
  <inkml:trace contextRef="#ctx0" brushRef="#br0" timeOffset="49155.82">9631 7049 0,'0'0'0,"0"-22"0,0 1 16,0-21-16,0 21 0,0 0 0,21-1 15,-21 1-15,21 0 0,0 21 16,-21-21-16,21 0 0,1 21 0,-1 0 15,0 0-15,0 0 0,0 0 16,22 0-16,-22 0 0,21 21 0,-21-21 16,0 21-16,1 0 0,-1 0 0,-21 22 15,0-22-15,0 0 0,0 0 16,0 0-16,0 1 0,-43-1 0,22 0 16,0 0-16,0 0 0,-21-21 0,20 21 15,-20-21-15,21 0 0,0 22 16,0-22-16,-1 0 0,1 0 15,0 0-15,0 0 0,21-22 32,21 1-17,21 0-15,-20 0 16</inkml:trace>
  <inkml:trace contextRef="#ctx0" brushRef="#br0" timeOffset="49448.68">10308 6604 0,'0'0'0,"0"-21"0,0 0 16,0 0-16,0-1 15,0 44 1,-21-22 0,21 21-16,-21 21 0,21-21 0,0 22 15,-21-1-15,-1-21 0,1 21 0,21 1 16,-21-1-16,21-21 0,-21 22 15,0-1-15,21-21 0,0 21 0,0-20 16,0-1-16,0 0 0,0 0 0,0 0 16,0 0-16,0 1 0,21-22 15,0 0-15,0 0 0,0 0 16,1 0-16,-1 0 0,0 0 16,-21-22-16,21 1 0,0 0 15,0 0-15</inkml:trace>
  <inkml:trace contextRef="#ctx0" brushRef="#br0" timeOffset="49643.57">10139 6879 0,'0'0'0,"21"0"47,0 0-47,0 0 0,0 0 15,1 0-15,-1 0 16,0 0-16,0 0 0,0 0 16,0 0-16,1-21 0,-1 21 0,21-21 15,-21 21-15</inkml:trace>
  <inkml:trace contextRef="#ctx0" brushRef="#br0" timeOffset="49967.72">11070 6689 0,'0'0'0,"-21"0"16,0-21 0,0 21-16,-1 0 0,1 0 15,0 21-15,0 0 0,0 0 16,0-21-16,-1 42 0,1-20 0,0-1 15,0 0-15,21 21 0,0-21 16,-21 22-16,21-22 0,0 0 0,0 21 16,0-20-16,0-1 0,0 0 0,0 0 15,0 0-15,21 0 0,0 1 16,-21-1-16,21-21 0,0 0 0,1 21 16,20-21-16,-21 0 0,0 0 15,22 0-15,-22 0 0,0-21 16,21 0-16,-21-1 0,22 22 0,-22-21 15</inkml:trace>
  <inkml:trace contextRef="#ctx0" brushRef="#br0" timeOffset="50263.57">11451 6562 0,'0'0'0,"21"-21"31,0 21-31,1 0 16,-1 21-16,0-21 0,0 21 16,-21 0-16,21 0 0,0 0 0,-21 1 15,22-1-15,-22 21 0,0-21 16,0 22-16,0-1 0,0-21 0,0 21 16,0-20-16,-22 20 0,1-21 0,0 21 15,0-20-15,0-1 0,0 21 16,-1-21-16,1 0 0,-21-21 0,21 22 15,0-1-15,-1-21 0,1 21 0,0-21 16,0 0-16,0 0 16,0 21-16,-1-21 0,1 0 15</inkml:trace>
  <inkml:trace contextRef="#ctx0" brushRef="#br0" timeOffset="82022.67">2222 9313 0,'22'0'78</inkml:trace>
  <inkml:trace contextRef="#ctx0" brushRef="#br0" timeOffset="82551.45">1905 9165 0,'0'0'0,"21"0"47,0 0-47,0 0 0,22 0 16,-22 0-16,21 0 0,22 0 16,-22 0-16,22 0 0,-22-21 0,21 21 15,1 0-15,-1 0 0,1 0 16,-22 0-16,22 0 0,-22 0 0,0 0 15,1 0-15,-22 0 0,21 0 16,-21 0-16,1 0 0,-44 0 47,1 0-47,0 0 16</inkml:trace>
  <inkml:trace contextRef="#ctx0" brushRef="#br0" timeOffset="82979.41">2413 9165 0,'0'0'16,"-21"0"-16,0 0 16,-1 0-16,22 21 15,0 1-15,0-1 16,0 0-16,0 21 15,0-21-15,0 1 0,22-1 0,-1 21 16,-21-21-16,21 22 0,0-22 16,-21 21-16,21 0 0,0-20 15,-21 20-15,0 0 0,0-21 16,0 22-16,0-22 0,0 21 0,0-21 16,0 22-16,-21-22 0,-21 0 0,21 0 15,0 0-15,-22 1 0,22-1 16,-21 0-16,21 0 0,-22-21 0,22 21 15,-21-21-15,21 0 0,-1 0 16,1 0-16,-21 0 0,21 0 0,0 0 16,-1 0-16,1-21 0,0 0 15,0 21-15,0-21 0,0 0 0,-1-1 16,22 1-16,-21 21 0,21-21 16,-21 0-16,21 0 15,0 0 1,21 21-16,0 0 15,1-22-15,-1 22 0,21 0 0</inkml:trace>
  <inkml:trace contextRef="#ctx0" brushRef="#br0" timeOffset="83531.1">3048 9525 0,'0'0'0,"0"-21"0,-64-21 31,43 42-31,0 0 0,0 0 16,0 0-16,0 0 0,-22 21 0,22-21 15,0 42-15,0-21 0,0 0 16,-1 22-16,1-22 0,0 21 0,0 1 15,21-1-15,0-21 0,0 21 0,0-20 16,0 20-16,0-21 0,0 0 16,0 0-16,0 1 0,0-1 0,21 0 15,0-21-15,0 0 16,1 0-16,-1 0 0,0 0 0,0 0 16,0 0-16,0-21 0,1 0 0,20-1 15,-21 1-15,0 0 0,0 0 16,1 0-16,-1-22 0,0 22 0,-21-21 15,0 0-15,21 20 0,-21 1 16,0-21-16,0 21 0,0 0 0,0-1 16,0 44-1,0-1 1,0 21-16,0-21 0,0 0 16,0 22-16,0-22 15,0 21-15,0-21 0,0 1 0,21 20 16,-21-21-16,0 0 0,21 0 0,1-21 15,-1 22-15,-21-1 0,21-21 16,0 0-16,0 0 0,0 0 16,1 0-16,-1 0 0,0 0 0,0-21 15,-21-1-15,21 22 0,0-21 16</inkml:trace>
  <inkml:trace contextRef="#ctx0" brushRef="#br0" timeOffset="83738.98">3471 9546 0,'0'0'0,"0"21"32,0 1-32,0-1 0,0 0 0,21 0 15,-21 21-15,0-20 0,0-1 16,0 21-16,0-21 0,0 0 0,22 1 16,-22 20-16,0-21 0,0 0 15,0 0-15,21-21 0,-21 22 0,0-1 16,21-21-16,0 0 15,0 0-15,0 0 16,-21-21-16</inkml:trace>
  <inkml:trace contextRef="#ctx0" brushRef="#br0" timeOffset="83955.86">3895 9525 0,'-43'21'15,"22"0"-15,0 1 16,-21-1-16,20 0 0,1 21 0,0-21 16,0 1-16,0 20 0,0-21 15,-1 21-15,1-20 0,0-1 16,21 0-16,0 0 0,0 0 0,0 0 16,0 1-16,0-1 0,21-21 15,0 0-15,1 0 16,-1 0-16</inkml:trace>
  <inkml:trace contextRef="#ctx0" brushRef="#br0" timeOffset="84410.62">4339 9631 0,'0'0'0,"0"-21"15,0 0-15,0-43 16,-21 64-1,0 0-15,0 0 0,-1 0 0,1 0 16,0 21-16,0 0 0,0 1 0,0-1 16,-1 21-16,1-21 0,0 22 15,0-22-15,21 21 0,0 0 0,-21-20 16,21-1-16,0 21 0,0-21 0,0 0 16,0 1-16,0-1 15,21-21-15,0 0 16,0 0-16,0 0 0,1 0 0,-1-21 15,0-1-15,0 1 0,0 0 16,0 0-16,1-21 0,-1 20 0,-21-20 16,21 21-16,0-21 0,0 20 15,-21-20-15,0 21 0,0 0 16,0 0-16,21-1 0,-21 44 16,0-1-1,0 0-15,0 0 0,0 21 16,0-20-16,-21 20 0,21-21 0,0 21 15,0-20-15,0-1 0,0 0 0,0 21 16,0-21-16,0 1 16,21-1-16,1-21 0,20 0 0,-21 0 15,21 0-15,1 0 0,-1 0 0,0 0 16</inkml:trace>
  <inkml:trace contextRef="#ctx0" brushRef="#br0" timeOffset="84803.43">5292 9440 0,'0'-21'0,"0"42"0,0-63 0,0 21 0,0 0 15,-22 21-15,1-21 0,0 21 0,-21 0 16,21 0-16,-1 0 0,-20 0 16,0 0-16,21 21 0,-22 0 0,1-21 15,0 21-15,20 0 0,-20 0 0,21 22 16,0-22-16,0 0 0,21 0 15,0 22-15,0-22 0,0 0 16,0 0-16,21 0 0,-21 0 0,42 1 16,-21-22-16,0 21 0,22 0 15,-22 0-15,0-21 0,21 21 0,-20 0 16,-1 1-16,0-22 0,0 21 0,0 0 16,-21 0-16,0 0 15,0 0-15,-21-21 16,0 0-16,0 22 0,-22-22 0,22 21 15,-21-21-15,21 0 0,-22 0 0,1 0 16,21 0-16,-21 0 0,20 0 16,-20 0-16,21 0 0,0 0 0,21-21 15,0-1-15,0 1 16,0 0-16,0 0 0,0 0 16,21 0-16,0-1 0</inkml:trace>
  <inkml:trace contextRef="#ctx0" brushRef="#br0" timeOffset="85643.32">5546 9525 0,'0'-21'0,"0"42"0,0-63 16,-22 42-1,1 0-15,0 0 0,0 0 16,0 21-16,0 0 0,-1 0 16,1 0-16,0 1 0,0 20 0,0-21 15,0 21-15,-1 1 0,1-22 16,21 21-16,0-21 0,-21 22 0,21-22 16,0 0-16,0 0 0,0 0 0,0 1 15,21-22-15,0 21 0,1-21 16,-1 0-16,0 0 0,21 0 0,-21 0 15,22 0-15,-1 0 0,0 0 0,1 0 16,-1-21-16,-21-1 0,22 1 16,-1 0-16,0 0 0,-21 0 15,22 0-15,-22-22 0,0 22 0,0 0 16,-21-21-16,0 20 0,0 1 16,0 0-16,0 0 0,-21 21 15,0 0-15,0 0 0,0 0 16,-1 0-16,1 21 0,0-21 15,0 21-15,0 0 0,21 1 0,0 20 16,-21-21-16,21 0 0,0 0 0,0 1 16,0-1-16,0 0 0,21 0 15,0-21-15,0 21 0,-21 0 0,21-21 16,0 22-16,1-22 0,-1 0 16,0 0-16,0 0 0,0 0 0,0 0 15,1 0-15,-1 0 0,0 0 16,-21-22-16,21 22 0,0-21 0,0 0 15,1 0-15,-1 0 0,0 0 0,0-22 16,-21 22-16,21 0 0,-21 0 16,21 0-16,-21-1 0,0 1 0,0 0 15,0 42 1,0 0 0,0 1-16,0-1 0,0 0 0,0 0 15,0 0-15,0 0 0,0 1 0,0-1 16,0 0-16,0 0 15,0 0-15,0 0 16</inkml:trace>
  <inkml:trace contextRef="#ctx0" brushRef="#br0" timeOffset="85787.24">6202 9546 0,'0'-21'15,"0"42"-15,-21-42 0,-1 0 16</inkml:trace>
  <inkml:trace contextRef="#ctx0" brushRef="#br0" timeOffset="86123.11">6456 9504 0,'0'21'31,"0"0"-31,0 0 0,0 22 16,0-22-16,0 21 0,0-21 0,0 22 16,0-1-16,0 0 0,0 1 0,0 20 15,0-20-15,0-1 0,21 21 16,-21-20-16,0 20 0,0 1 0,0-22 15,0 22-15,0-1 0,0 1 16,0-1-16,0 1 0,0-1 0,0-21 16,0 22-16,0-22 0,-21 1 0,21-1 15,0-21-15,0 21 0,0-20 0,0-1 16,0-42 15,21-1-31,0 1 0,0 0 16,0-21-16,1-1 0,-1-20 0,-21-1 0,21 1 15,-21-1-15,21-20 0,-21-1 16,0 22-16,0-22 0,0 21 16</inkml:trace>
  <inkml:trace contextRef="#ctx0" brushRef="#br0" timeOffset="86352.09">6583 10054 0,'0'-106'15,"0"1"-15,0 62 0,0 297 0,0-550 16,0 254-16,0-1 0,0 22 16,21 0-16,0-21 0,0 20 0,0 22 15,1-21-15,-1 0 0,0 21 0,0 0 16,0 0-16,0 21 0,1 0 15,-1 1-15,-21-1 0,0 0 0,0 21 16,0-21-16,0 1 0,0 20 0,0-21 16,0 21-16,-21-20 15,-22-1-15,22 0 0,0 0 0,-21 0 0,20-21 16,1 21-16,0-21 0,0 0 16,0 0-16,0 0 15,21-21 1,21 21-16,0-21 0,21-21 0,-21 21 15,22-1-15,-22-20 0</inkml:trace>
  <inkml:trace contextRef="#ctx0" brushRef="#br0" timeOffset="86558.97">7091 9335 0,'0'0'16,"-43"63"-1,43-42 1,-21 0-16,0 22 0,0-22 0,0 21 15,21 1-15,0-1 0,0 0 16,0 1-16,0-1 0,0 0 0,0-21 16,0 1-16,0 20 0,0-21 0,21 0 15,0 0-15,0-21 16,0 0-16,1 0 0,-1 0 0,0 0 16,0 0-16,0 0 0,0-21 0</inkml:trace>
  <inkml:trace contextRef="#ctx0" brushRef="#br0" timeOffset="86719.89">6921 9610 0,'22'0'32,"-1"0"-32,0 0 0,21 0 15,-21 0-15,22 0 0,-1 0 0,-21-21 16,0-1-16,22 22 0,-22-21 0,0 21 15</inkml:trace>
  <inkml:trace contextRef="#ctx0" brushRef="#br0" timeOffset="88730.7">7599 9546 0,'-21'0'16,"-1"0"0,22-21-16,22 21 15,-1-21-15,0 0 0,0 21 16,21-21-16,-20 21 0,20-22 0,-21 1 16,21 0-16,-20 21 0,20-21 15,-21 0-15,0 0 0,0-1 0,-21 1 16,0 0-16,0 0 0,0 0 0,-42 0 15,21 21 1,0 0-16,-22 0 0,1 0 0,0 0 16,-1 21-16,1-21 0,0 21 0,-1 0 15,1 0-15,21 22 0,0-22 16,0 0-16,-1 21 0,1-21 0,21 1 16,0-1-16,0 21 0,0-21 0,0 0 15,0 1-15,21-1 0,1-21 16,-1 21-16,0-21 0,21 0 0,1 0 15,-22 0-15,21 0 0,0 0 16,-20 0-16,20 0 0,-21 0 0,0-21 16,-21 0-16,-21 21 31,0 0-31,0 0 0,-22 21 0,1 0 16,21 0-16,-21 0 0,-1 0 0,22 1 15,-21 20-15,21-21 0,-1 0 16,1 0-16,0 1 0,21-1 0,0 0 15,0 0-15,0 0 0,0 0 16,21-21-16,0 0 16,22 0-16,-22 0 0,0 0 15,21 0-15,-20-21 0,20 21 0,0-21 16,1 0-16,-1 0 0,0-22 16,-21 22-16,22 0 0,-1-21 0,0 21 15,-20-1-15,20 1 0,-21 0 16,0 0-16,0 21 0,1 0 15,-1 0-15,0 0 0,-21 21 16,0 0-16,0 0 16,0 1-16,0-1 15,0 0-15,-21 0 0,21 0 0,-21 0 16,21 1-16,-22-1 0,22 0 16,0 0-1,0-42 1,22 21-1,-1-21-15,0 0 16,0-1-16,0 1 0,0 0 0,1 0 16,-1-21-16,0 20 0,0-20 0,0 21 15,0 0-15,-21 0 0,0-1 16,22 1-16,-22 0 0,0 42 31,0 0-31,-22 1 0,1-22 16,21 42-16,0-21 0,-21 0 0,21 0 15,-21 1-15,21-1 0,0 21 0,0-21 16,0 0-16,21 1 0,0-1 16,0 0-16,1-21 0,20 0 15,-21 21-15,0-21 0,22 0 16,-22 0-16,21 0 0,-21 0 0,22-21 16,-1 0-16,-21 21 0,21-21 15,1-1-15,-22 1 0,21 0 0,-21-21 16,1 21-16,-1-1 0,-21-20 0,0 21 15,0-21-15,0 20 0,0 1 16,0 0-16,-21 21 0,-1 0 16,1 0-16,0 0 0,0 0 0,0 0 15,0 21-15,-1 0 0,1 1 16,0-1-16,21 0 0,-21 21 16,21-21-16,0 1 0,0-1 0,0 0 15,0 0-15,21 0 0,0 0 16,0 1-16,1-22 0,-1 21 0,0-21 15,0 0-15,0 0 0,0 0 0,1 0 16,-1 0-16,0 0 0,0 0 0,0-21 16,22-1-16,-22 1 0,0 0 15,0 0-15,-21 0 0,21 0 0,0-22 16,1 22-16,-1-21 0,0 21 0,0-1 16,0 1-16,0 0 0,-21 0 15,22 21-15,-22 21 47,0 0-47,21-21 47,0 0-31,-21-21-16,0 0 15,0 0-15,-21 21 16,0 0-1,-1 0-15,1 0 16,0 21-16,21 0 0,-21 0 16,0 0-16,0 1 0,21-1 15,-22 0-15,22 21 0,-21-21 0,21 1 16,0-1-16,0 21 0,0-21 0,0 0 16,21-21-16,1 22 0,-1-1 15,0-21-15,0 0 0,21 21 0,1-21 16,-22 0-16,21 0 0,1 0 0,-22 0 15,21 0-15,0-21 0,-20 0 16,-1 21-16,0-22 0,21 1 0,-42-21 16,21 21-16,1 0 0,-1-22 0,-21 1 15,0 21-15,0 0 0,0-22 16,0 22-16,0 0 16,-21 21-1,21 21-15,0 0 16,-22 0-16,22 1 0,-21 20 15,21-21-15,0 0 0,0 22 0,0-22 16,0 0-16,0 0 0,0 0 0,0 0 16,21-21-16,1 22 0,-1-22 15,0 0-15,0 0 16,0 0-16,0 0 0,1 0 0,-1-22 16,0 1-16,0 21 0,0-21 15,0 0-15,1-21 0,-22 20 0,0 1 16,21-21-16,-21 21 0,21 0 15,-21-1-15,0 1 0,0 0 0,-21 42 32,21 0-17,-21 1-15,21-1 0,0 0 0,0 0 16,-22 0-16,22 22 0,0-22 16,0 0-16,0 0 0,0 0 0,0 0 15,0 1-15,22-22 0,-1 0 16,0 0-16,0 0 0,0 0 15,0 0-15,1 0 0,-1 0 0</inkml:trace>
  <inkml:trace contextRef="#ctx0" brushRef="#br0" timeOffset="88979.55">10350 9102 0,'0'-43'0,"0"86"0,0-107 0,0 43 16,-21 21-16,0 0 15,0 21-15,0 0 0,21 1 16,-21 20-16,-1 0 0,1-21 0,21 43 16,-21-22-16,0 1 0,21-1 15,0 0-15,0 22 0,-21-22 0,21 22 16,-21-22-16,21 0 0,0 1 0,0-22 16,0 21-16,0-21 0,0 0 15,0 1-15,21-22 16,0 0-16,0 0 15,0 0-15,22-22 0,-22 1 0</inkml:trace>
  <inkml:trace contextRef="#ctx0" brushRef="#br0" timeOffset="89315.35">10456 9462 0,'0'0'0,"-21"0"16,21 21-1,0 0-15,-21 0 0,0 0 0,21 0 16,0 1-16,0-1 0,0 21 15,-21-21-15,21 0 0,0 1 16,0-1-16,0 0 0,0 0 0,0 0 16,21-21-16,0 21 0,0-21 15,0 0-15,0 0 0,1 0 16,-1 0-16,0 0 0,0-21 0,0 0 16,0 0-16,1 0 0,-22 0 0,21-1 15,-21 1-15,21 0 0,-21-21 16,0 21-16,0-22 0,0 22 0,0 0 15,-21 0-15,0 0 0,-1-1 0,1 22 16,0 0-16,0 0 16,0 0-16,0 0 0,-1 0 0,22 22 15,0-1-15,0 0 0,0 0 0,0 0 16,0 0-16,0 1 0,0-1 16,22 0-16,-1-21 0,0 21 0,0-21 15,0 0-15</inkml:trace>
  <inkml:trace contextRef="#ctx0" brushRef="#br0" timeOffset="89654.74">10901 9546 0,'-21'-21'0,"42"42"0,-64-63 0,43 21 0,0 0 16,0-1-16,22 1 16,-1 21-16,0 0 15,21 0-15,-21 0 0,1 0 16,-1 0-16,0 21 0,21 1 0,-21-1 15,1 0-15,-22 0 0,21 0 16,-21 22-16,0-22 0,0 0 0,0 0 16,0 21-16,0-20 0,0-1 0,0 0 15,-21-21-15,21 21 0,-22-21 16,1 0-16,0 0 0,0 0 16,0 0-16,21-21 15,0 0-15,0 0 0,0-1 16,0 1-16,0 0 0,0-21 15,21 21-15,-21-1 0,21-20 16,0 21-16,0 0 0,1-22 0,-1 22 16,0 0-16,0 0 0,0 0 15,0 0-15,-21-1 0</inkml:trace>
  <inkml:trace contextRef="#ctx0" brushRef="#br0" timeOffset="89842.63">10160 9208 0,'-21'0'0,"42"0"0,-85 0 0,43 21 0,42-21 32,22 0-32,-1 0 0,0 0 0,22 0 15,-22 0-15,1 0 0,-1 0 0,21 0 16,-20-21-16,-1 21 0,0-22 15</inkml:trace>
  <inkml:trace contextRef="#ctx0" brushRef="#br0" timeOffset="90411.24">12488 9652 0,'0'0'0,"-21"0"0,0 0 0,21-21 16,0 0-16,0 0 0,0-1 15,0 1-15,0 0 0,0 0 0,0 0 16,21 0-16,0-22 0,-21 22 0,21 0 16,-21 0-16,22 0 0,-22-1 15,0 1-15,21 0 0,-21 0 0,21 21 16,-21 21-1,0 0 1,0 22-16,0-22 0,0 21 0,0 0 16,0 1-16,0 20 0,0-20 0,0 20 15,0 1-15,0-1 16,21-21-16,-21 22 0,0-1 0,0 1 16,0-1-16,0 1 0,0-1 0,0 1 15,0-22-15,0 22 0,-21-1 0,21-20 16,-21-1-16,21 0 0,0 1 15,0-22-15,0 0 0,-21 0 0,21 0 16,-22-21-16,1-21 16,21 0-16,-21-21 15,21-1-15,0 1 0,0 0 16,-21-22-16</inkml:trace>
  <inkml:trace contextRef="#ctx0" brushRef="#br0" timeOffset="90598.18">12467 9229 0,'0'0'0,"0"-64"31,21 64-31,0 0 16,1 21-1,-1-21-15,0 0 16,0 22-16,0-1 0,0-21 15</inkml:trace>
  <inkml:trace contextRef="#ctx0" brushRef="#br0" timeOffset="90942.98">13335 9250 0,'0'0'0,"21"0"31,-42 0-31,-21 0 0,20 0 15,-20 0-15,0 21 0,-1-21 0,1 21 16,0 0-16,-1-21 0,22 22 16,0-22-16,0 21 0,21 0 15,0 0-15,21-21 16,0 0-16,0 21 0,22-21 16,-22 0-16,21 21 0,1 1 15,-22-22-15,21 21 0,-21-21 0,22 21 16,-22 0-16,0-21 0,-21 21 0,0 0 15,0 1-15,0-1 16,-42 0-16,20-21 0,-20 21 0,0-21 16,-1 0-16,1 0 0,0 21 0,-1-21 15,22 0-15,-21 0 0,21 0 16,21-21 0,0 0-16,21 0 15,0 0-15,21-1 0</inkml:trace>
  <inkml:trace contextRef="#ctx0" brushRef="#br0" timeOffset="91165">14097 9356 0,'0'0'0,"21"-21"0,0 21 15,0 0 1,1-22-1,-1 22-15,0 0 0,0 0 16,0 0-16,0 0 0,1 0 16,-1 0-16,0 0 0,0 0 0,0 0 15</inkml:trace>
  <inkml:trace contextRef="#ctx0" brushRef="#br0" timeOffset="91290.93">14097 9419 0,'-21'0'0,"42"0"15,-42 21-15,21 1 16,0-1 0,21-21-16,0 0 15,0 0-15,0 0 0,1 0 0,20 0 16,0 0-16,-21 0 0</inkml:trace>
  <inkml:trace contextRef="#ctx0" brushRef="#br0" timeOffset="91840">15727 8403 0,'0'0'0,"0"-21"0,0 0 16,0 0-16,0 0 16,0-1-16,-21 22 0,-1 0 0,1 0 15,-21 0-15,21 22 0,-22-22 16,1 42-16,0 0 0,-1 1 15,1-1-15,0 21 0,-1 22 0,1 0 16,0-1-16,-1 1 0,1 21 16,21-21-16,0-1 0,0 1 15,-1 0-15,1-1 0,21 1 0,0-22 16,0 22-16,0-21 0,0-1 16,21-21-16,1 22 0,20-22 0,-21-21 15,21 1-15,22-1 0,-22 0 0,1-21 16,20 0-16,1 0 0,-22 0 0</inkml:trace>
  <inkml:trace contextRef="#ctx0" brushRef="#br0" timeOffset="92115.2">15811 8763 0,'-42'0'0,"84"0"0,-105 0 0,42-21 0,0 21 16,21-21-1,21 21-15,0 0 16,0 0-16,0 0 0,22 0 0,-1 0 16,0 0-16,1 0 0,20 0 15,1 0-15,-22 0 0,21 0 0,-20 0 16,20 0-16,-20 0 0,-22 0 15,0 0-15,0 0 0,-21 21 16,-21-21-16</inkml:trace>
  <inkml:trace contextRef="#ctx0" brushRef="#br0" timeOffset="92435.08">15981 8742 0,'0'0'0,"-43"42"31,43-21-31,0 1 0,0-1 15,0 0-15,0 21 0,0-21 16,0 22-16,0-22 0,0 21 0,0 1 16,0-22-16,0 21 0,0-21 15,0 22-15,0-22 0,0 0 16,0 21-16,0-21 0,0 1 0,0-1 16,-21 0-16,0-21 0,0 21 0,0 0 15,0-21-15,-1 0 0,1 0 16,-21 0-16,21 0 0,0 0 0,-1 0 15,-20 0-15,21-21 0,0 21 0,0-21 16,-1 0-16,22 0 0,0-1 16,0 1-16,0 0 0,0 0 15,0 0-15,0 0 0,22 21 16,-1 0-16,0-22 0,0 22 0,0 0 16,22 0-16,-22 0 0,21-21 15</inkml:trace>
  <inkml:trace contextRef="#ctx0" brushRef="#br0" timeOffset="92879.2">16552 9102 0,'0'-21'0,"-21"21"16,0 0 0,0 0-16,-22 0 0,22 0 0,-21 0 15,21 0-15,-22 0 0,1 21 16,0 0-16,-1 0 0,22 0 15,-21 0-15,21 22 0,-22-22 0,22 0 16,21 0-16,0 0 0,0 1 0,0-1 16,0 0-16,0 0 15,21 0-15,1-21 16,20 0-16,-21 0 0,0 0 0,22 0 16,-22 0-16,21-21 0,-21 0 15,0 21-15,22-21 0,-22 0 0,0-1 16,-21 1-16,21 0 0,-21-21 15,21 21-15,-21-1 0,0 1 0,0 0 16,0 0-16,0 0 0,-21 42 31,21 0-31,0 0 16,0 0-16,0 1 0,0-1 0,0 0 16,0 0-16,0 0 0,0 0 15,21-21-15,-21 22 0,22-1 0,-1-21 16,0 0-16,0 21 0,21-21 0,-20 0 15,-1 0-15,0 0 0,0 0 16,21 0-16,-20 0 0,-1-21 0,-21 0 16,21-1-16</inkml:trace>
  <inkml:trace contextRef="#ctx0" brushRef="#br0" timeOffset="93083.08">16827 9102 0,'0'0'0,"0"-21"0,0-1 0,0 1 0,0 42 31,0 1-31,0-1 15,0 0-15,0 0 0,0 0 0,0 0 16,0 22-16,0-22 0,0 0 16,0 0-16,0 0 0,0 1 15,0-1-15,22-21 16,-1 0-16,0 0 16,0 0-16,0 0 0,0 0 0,1 0 15,-1-21-15,0-1 0,0 1 0,0 0 16</inkml:trace>
  <inkml:trace contextRef="#ctx0" brushRef="#br0" timeOffset="93246.99">17166 9059 0,'0'-21'0,"0"42"0,0-63 16,-21 42-16,0 0 15,0 0-15,-1 0 0,1 0 0,0 0 16,0 21-16,0 0 0,0 1 16,-1-1-16,1 0 0,0 21 0,21-21 15,0 1-15,-21-1 0,21 0 0,0 0 16,0 0-16,0 0 0,0 1 15,0-1-15,21-21 0,0 21 0,0-21 16,22 0-16,-22 0 16</inkml:trace>
  <inkml:trace contextRef="#ctx0" brushRef="#br0" timeOffset="93654.77">17716 9081 0,'0'0'0,"0"-22"0,0 1 15,0 0-15,-21 21 0,0 0 16,0 0-16,0 0 0,-22 21 0,22 0 16,0 1-16,-21-1 0,21 0 15,-22 0-15,22 0 0,0 22 0,0-22 16,0 0-16,21 0 0,-22 0 16,22 0-16,0 1 0,0-1 15,0 0-15,0 0 0,22-21 0,-1 0 16,0 21-16,0-21 0,0 0 0,0 0 15,22 0-15,-22 0 0,0-21 16,21 0-16,-20 21 0,-1-21 0,21 0 16,-21-1-16,0-20 0,1 21 0,-22 0 15,21-22-15,-21 22 0,21-21 16,-21 21-16,0 0 0,0-1 0,-21 44 31,0-1-31,21 0 16,-22 0-16,22 21 0,0-20 15,-21-1-15,21 0 0,0 0 0,0 21 16,0-20-16,0-1 0,0 0 16,0 0-16,21 0 0,1-21 15,-1 21-15,0-21 0,21 0 16</inkml:trace>
  <inkml:trace contextRef="#ctx0" brushRef="#br0" timeOffset="94067.05">18627 8975 0,'0'0'0,"0"-21"0,0-1 16,-22 1-16,22 0 0,-21 0 16,0 21-16,-21-21 0,21 21 15,-22 0-15,1 0 0,0 0 0,20 0 16,-20 21-16,0 0 0,-1 0 15,22 0-15,-21 22 0,21-1 0,21-21 16,0 22-16,0-22 0,0 21 0,0-21 16,0 0-16,21 1 0,0-1 15,0 0-15,22 0 0,-22 0 0,0-21 16,21 21-16,-21 1 0,1-22 16,-1 21-16,0-21 0,-21 21 15,0 0 1,-21-21-16,0 0 0,-1 0 0,-20 0 15,21 0-15,-21 0 0,-1 0 0,1 0 16,21 0-16,-22 0 0,22 0 16,-21 0-16,21 0 0,42 0 31,0-21-31,0 21 16,22 0-16,-1-21 0,0 0 0,1 21 15,-1-22-15</inkml:trace>
  <inkml:trace contextRef="#ctx0" brushRef="#br0" timeOffset="94642.66">18732 9123 0,'0'-21'0,"0"0"0,-42-1 15,0 22 1,21 0-16,-1 0 0,1 22 16,0-22-16,0 21 0,0 0 15,0 21-15,-1-21 0,1 1 0,21 20 16,-21-21-16,21 21 0,0-20 0,0-1 15,0 0-15,0 0 0,21 0 0,0 0 16,1 1-16,-1-1 16,0-21-16,0 21 0,21-21 0,1 0 15,-1 0-15,0 0 0,-20 0 0,20 0 16,-21-21-16,21 21 0,-20-21 16,-1-1-16,0 1 0,0 21 0,0-21 15,-21-21-15,21 21 0,-21-1 0,0 1 16,0 0-16,0 0 0,0 0 15,-21 21-15,0 0 0,0 0 16,0 21-16,0 0 0,-1 0 16,22 0-16,0 1 0,-21-1 15,21 0-15,0 0 0,0 0 0,0 0 16,0 1-16,21-1 0,-21 0 0,22 0 16,-1-21-16,0 0 15,0 21-15,0-21 0,22 0 0,-22 0 16,0 0-16,0-21 0,0 0 0,22 21 15,-22-21-15,0 0 0,21-1 16,-21 1-16,1 0 0,-1-21 0,0 21 16,0-1-16,0 1 0,-21 0 0,0 0 15,0 0-15,0 42 16,0 0 0,0 0-16,-21 0 0,0 1 15,21-1-15,-21 0 0,21 0 16,0 0-16,0 0 0,0 1 15,0-1-15,0 0 0,21-21 32,0 0-32,0 0 0,0 0 15</inkml:trace>
  <inkml:trace contextRef="#ctx0" brushRef="#br0" timeOffset="94795.62">19473 9102 0,'0'0'15,"0"-21"-15,0-1 0,-21 22 0,0 0 16,21 22 0,0-1-1,0 0-15,0 0 16,0 0-16,21 0 0,0-21 16</inkml:trace>
  <inkml:trace contextRef="#ctx0" brushRef="#br0" timeOffset="95083.44">19791 9356 0,'-21'21'0,"42"-42"0,-64 63 0,22-21 15,0 0-15,21 1 0,-21-1 0,0 21 16,0 0-16,-1 1 0,1-1 16,0 0-16,0 1 0,0-1 15,0 0-15,-1 22 0,22-22 0,0 1 16,-21 20-16,21-21 0,-21 1 0,21 20 15,-21-20-15,21-1 0,0 0 16,0 1-16,-21-1 0,21-21 0,0 21 16,0-20-16,0-1 0,0 0 0,21-21 31,0-21-31,-21 0 16,21-1-16,0-20 0,1 0 0,-22-1 15,21 1-15,0 0 0,0-22 0,-21 1 16,0-1-16</inkml:trace>
  <inkml:trace contextRef="#ctx0" brushRef="#br0" timeOffset="95307.31">19600 9335 0,'0'0'0,"21"-22"0,1-20 0,-22 21 15,21 21-15,0 0 0,0 0 16,0 0-16,0 0 0,1 0 0,-1 0 16,0 21-16,0-21 0,-21 21 0,0 0 15,21 1-15,-21-1 0,0 0 16,0 0-16,0 0 0,0 0 0,-21 1 15,0-1-15,-21 0 0,20-21 0,-20 21 16,21 0-16,-21-21 0,20 0 16,1 0-16,0 0 0,0 0 0,0 0 15,21-21 1,21 21-16,0-21 16,0 0-16,0 0 0,22-1 0</inkml:trace>
  <inkml:trace contextRef="#ctx0" brushRef="#br0" timeOffset="95527.19">20172 8763 0,'0'0'0,"0"-21"0,0 42 31,-21 0-31,21 22 16,-22-22-16,1 21 0,0 0 0,21 1 0,-21-1 15,0 0-15,0 1 16,21-1-16,0 0 0,0-20 0,-22 20 15,22-21-15,0 21 0,0-20 0,0-1 16,0 0-16,0 0 0,0 0 16,22-21-16,-1 0 0,0 0 15,0 0-15</inkml:trace>
  <inkml:trace contextRef="#ctx0" brushRef="#br0" timeOffset="95697.09">20002 9102 0,'0'0'0,"22"0"31,-1 0-31,0 0 16,0 0-16,0 0 0,0 0 16,1 0-16,20 0 0,-21 0 0,0 0 15,22 0-15,-22 0 0</inkml:trace>
  <inkml:trace contextRef="#ctx0" brushRef="#br0" timeOffset="97367.8">20786 8848 0,'-22'-43'16,"44"86"-16,-65-86 0,22 43 15,0 0-15,0 0 0,0 0 0,-1 0 16,1 0-16,0 0 0,0 22 0,0-22 15,0 21-15,-1 0 0,1 0 16,0 0-16,21 0 0,0 1 0,0-1 16,0 0-16,0 0 0,0 0 0,0 0 15,0 1 1,21-22-16,0 0 0,1 0 0,-1 21 16,0-21-16,0 0 15,-21 21-15,0 0 16,0 0-16,0 0 0,-21-21 15,0 22-15,0-1 0,-22 0 16,22-21-16,0 21 0,-21 0 0,20-21 16,1 21-16,0-21 0,0 22 0,0-22 15,21 21-15,-21-21 0,21 21 16,0 0-16,0 0 16,21-21-16,0 0 0,-21 21 0,21 1 15,0-22-15,0 0 0,1 0 0,-1 0 16,0 0-16,0 0 0,21 0 15,-20 0-15,-1 0 0,0 0 16,0-22-16,0 22 0,0-21 0,1 0 16,-1 21-16,0-21 0,0 0 15,0 0-15,-21-1 0,21 1 0,1 21 16,-22-21-16,21 0 0,0 21 16,0 0-1,-21 21-15,0 0 16,0 0-16,0 1 15,0-1-15,0 0 0,0 0 16,0 0-16,-21 0 0,0-21 16,42 0 31,0-21-47,0 0 0,0 0 15,1 21-15,-1-21 0,0 0 16,0-1-16,0 1 0,0 0 0,1 0 15,-1 0-15,-21 0 16,0 42 0,-21 0-16,-1 0 15,1-21-15,21 21 0,-21 0 16,21 1-16,0-1 0,-21 0 16,21 0-16,0 0 0,21 0 31,0-21-31,0 0 0,1 0 15,-1 0-15,0 0 0,0 0 0,21 0 16,-20 0-16,-1-21 0,0 21 0,0-21 16,0 0-16,0 0 0,1 0 15,-1-1-15,0 1 0,0 21 0,-21-21 16,0 0-16,0 0 0,0 0 16,-21 21-1,0 0-15,0 0 0,-1 21 16,22 0-16,-21 0 0,0 0 15,21 0-15,-21 1 16,21-1-16,0 0 0,0 0 0,0 0 16,0 0-16,21 1 15,0-22-15,0 0 16,1 0-16,-1 0 0,0 0 0,0 0 16,0 0-16,0 0 0,1-22 0,-1 1 15,0 21-15,0-21 0,0 0 16,0 0-16,1 0 0,-1-1 0,0 1 15,0 0-15,-21 0 0,21 0 0,-21 0 16,21 21-16,-21 21 31,0 0-15,0 0-16,22 0 16,-1-21-1,0 0 1,0 0-16,-21-21 15,21 21-15,-21-21 16,0 0-16,0 0 0,0-1 16,-21 22-1,0 0-15,0 0 16,0 0-16,-1 0 16,1 0-16,0 22 0,0-1 15,0 0-15,21 0 0,0 0 0,-21-21 16,21 21-16,-22 1 0,22-1 15,0 0-15,0 0 0,0 0 16,0 0-16,22-21 0,-1 22 0,0-22 16,0 0-16,0 0 0,0 0 15,1 0-15,20 0 0,-21 0 0,0 0 16,22 0-16,-22 0 0,0-22 0,21 1 16,-21 0-16,1 0 0,-1 0 15,0 0-15,0-1 0,0 1 0,0 0 16,-21 0-16,0 0 0,-21 21 31,21 21-15,-21 0-16,0 0 0,21 0 15,0 1-15,0-1 16,0 0 0,21-21-1,0 0-15,0 0 16,1 0-16,-22-21 0,21 0 15,0 21-15,0-22 0,-21 1 0,21 21 16,0-21-16,-21 0 16,22 21-1,-22 21-15,0 0 16,0 0 0,0 1-16,21-1 15,-21 0 1,21-21-16,0 0 0,0 0 0,0 0 15,1 0-15,-1-21 0,0 0 16,0 21-16,0-22 0</inkml:trace>
  <inkml:trace contextRef="#ctx0" brushRef="#br0" timeOffset="97626.65">22606 8636 0,'0'0'0,"0"-21"16,-85 42-1,64 0-15,0 0 16,0 22-16,21-1 0,-21 0 0,-1 1 16,1-1-16,21 22 0,0-22 0,-21 0 15,0 22-15,21-22 0,0 0 16,0-20-16,-21 20 0,21 0 0,0-21 16,0 1-16,0-1 0,0 0 0,0 0 15,0 0-15,21-21 16,0 0-16,0 0 15,0 0-15,1-21 0,-1 21 16,0-21-16,0 0 0,21 0 16,-20-1-16</inkml:trace>
  <inkml:trace contextRef="#ctx0" brushRef="#br0" timeOffset="97918.74">22691 9208 0,'0'-22'16,"-43"86"-16,86-106 0,-65 42 16,22 21-1,-21 0-15,0 0 0,21 0 16,0 0-16,0 1 0,0-1 0,-21 0 15,21 0-15,0 0 0,21 0 16,0-21 0,0 0-16,1 0 0,-1 0 15,0 0-15,0 0 0,0 0 0,0-21 16,1 0-16,-1 21 0,0-21 16,-21 0-16,21 0 0,-21-1 0,21 1 15,-21 0-15,0 0 0,0 0 0,0 0 16,-21 21-16,0-22 15,0 22-15,0 0 0,-22 0 0,22 0 16,0 0-16,0 0 0,0 0 0,-1 0 16,1 22-16,21-1 0,0 0 15,0 0 1</inkml:trace>
  <inkml:trace contextRef="#ctx0" brushRef="#br0" timeOffset="98139.09">22479 9102 0,'0'0'0,"-21"0"0,0 0 0,-1-21 0,1 21 16,0 0-16,0 0 0,21-22 15,21 22 16,21 0-31,-20 0 0,20 0 16,-21 0-16,21 0 0,1 0 16,-1-21-16,0 21 0,1 0 0,-1 0 15</inkml:trace>
  <inkml:trace contextRef="#ctx0" brushRef="#br0" timeOffset="98515.94">23093 9081 0,'0'0'15,"0"21"-15,21-21 0,-21 21 16,21-21-16,-21 21 0,0 0 15,0 0-15,21 1 0,-21-1 16,0 0-16,0 0 0,0 0 0,0 0 16,0 1-16,0-1 15,-21-21 17,0 0-32,21-21 15,-21-1-15,21 1 0,0 0 16,0 0-16,0 0 15,21 0-15,0-1 0,-21 1 16,21 0-16,0 0 0,1 0 0,-1 0 16,0-22-16,21 22 0,-21 0 15</inkml:trace>
  <inkml:trace contextRef="#ctx0" brushRef="#br0" timeOffset="98822.76">23601 8488 0,'0'0'0,"0"21"16,21 0-16,0 0 16,0 22-16,0-22 0,1 21 0,-1 1 15,21 20-15,-21-21 0,0 22 16,1-22-16,-1 22 0,0-1 0,-21 1 15,0-1-15,0-20 0,0 20 0,-21-21 16,-22 22-16,22-22 0,-21 22 16,0-22-16,-1 0 0,1 1 15,0-1-15,-1 0 0,1-20 0,0 20 16,20-21-16,-20 0 0,21 0 16,0-21-16,0 22 0,-1-22 0</inkml:trace>
  <inkml:trace contextRef="#ctx0" brushRef="#br0" timeOffset="99586.54">24278 9377 0,'64'-64'32,"-64"43"-32,0 0 0,0 0 15,0 0-15,0 0 0,0-1 0,0 1 16,0 0-16,0 0 0,0-21 15,-22 20-15,1 1 0,0 21 0,0 0 16,-21 0-16,-1 0 0,1 0 0,0 0 16,-1 21-16,-20 1 15,20-1-15,1 21 0,0-21 0,-1 22 16,1-22-16,21 0 0,0 0 0,21 21 16,0-20-16,0-1 0,0 0 15,0 0-15,21-21 0,0 21 0,21-21 16,-20 0-16,20 21 0,0-21 0,1 0 15,-1 0-15,0 0 0,1 0 16,-1 0-16,0-21 0,-21 21 0,22-21 16,-22 0-16,21 0 0,-21-22 0,1 22 15,20-21-15,-21 0 16,0-1-16,0 1 0,-21-22 0,22 22 0,-22-21 16,0 20-16,0 1 15,0 0-15,0 20 0,0 1 0,0 0 16,-22 21-16,1 0 15,21 21-15,-21 0 0,0 22 16,0-1-16,21-21 0,0 22 0,-21-1 16,21 0-16,-22 1 0,22-1 0,0-21 15,0 21-15,0-20 0,0 20 16,0-21-16,0 0 0,0 0 0,22 1 16,-1-1-16,-21 0 0,21-21 15,0 0-15,0 21 0,0-21 16,1 0-16</inkml:trace>
  <inkml:trace contextRef="#ctx0" brushRef="#br0" timeOffset="99918.93">24511 9335 0,'0'-64'16,"-21"170"-16,42-233 0,-21 212 0,0-191 15,0 85-15,21-1 0,0 1 16,0 0-16,1 21 16,-1-21-16,0 21 0,0 0 0,0 0 15,22 0-15,-22 0 0,0 21 16,0-21-16,0 21 0,0 0 0,1 1 15,-1-1-15,0 0 0,0 0 0,-21 0 16,0 0-16,0 1 0,0-1 16,0 0-16,-21 0 0,0-21 15,0 0-15,-1 21 0,1-21 16,0 0-16,0 0 16,21-21-16,0 0 15,0 0-15,0 0 16,0-1-16,21 1 15,0 0-15,0 0 0,1 0 0,-1-22 16,21 22-16,-21 0 0,0 0 16,22 0-16,-1-22 0,-21 22 0,22 0 15,-1 0-15,0 21 0,-21-21 0,22 21 16,-22-21-16,0 21 16</inkml:trace>
  <inkml:trace contextRef="#ctx0" brushRef="#br0" timeOffset="100084.85">25358 9017 0,'0'0'0,"0"21"0,0 0 0,0 22 0,0-22 15,-22 0-15,1 0 0,21 0 0,0 1 16,-21-1-16,0 0 0,21 0 16,-21 0-16,21 0 0,-21-21 0,21 22 15,0-1-15,0 0 0,0 0 32,0-42-1,0 0-31</inkml:trace>
  <inkml:trace contextRef="#ctx0" brushRef="#br0" timeOffset="100242.71">25273 8954 0,'0'0'0,"0"-22"0,0-83 32,0 126-1,0 0-31,21-21 15,-21 21-15,21-21 0,0 21 0,1-21 16,-1 21-16</inkml:trace>
  <inkml:trace contextRef="#ctx0" brushRef="#br0" timeOffset="100567.54">25590 9038 0,'0'0'0,"0"21"0,0 1 0,0-1 16,0 0-16,0 0 15,0 0-15,0 0 0,0 1 16,0-1-16,0 0 0,0 0 0,0 0 16,0 0-16,0 1 0,0-1 0,0 0 15,22 0-15,-22 0 16,21-21-16,0 0 31,0-21-31,-21 0 16,21 0-16,-21 0 0,21-1 15,1 1-15,-1-21 0,-21 21 16,21 0-16,0-22 0,0 22 0,0-21 16,1 21-16,-1-1 0,0 1 0,0 21 15,0 0-15,0-21 0,1 21 16,-1 0-16,0 0 0,-21 21 31</inkml:trace>
  <inkml:trace contextRef="#ctx0" brushRef="#br0" timeOffset="101178.68">26014 9208 0,'63'21'31,"-42"-21"-31,1 0 0,-1 0 16,0 0-16,0 0 0,0 0 15,0-21-15,1 21 0,-22-22 0,21 1 16,0 0-16,-21 0 15,-21 21 1,0 0-16,-1 0 0,1 0 16,0 0-16,0 21 0,0 0 15,0-21-15,-1 21 0,1 1 16,0-1-16,21 0 0,0 0 16,0 0-16,0 0 15,0 1-15,21-22 16,0 21-16,1-21 0,-1 0 0,0 0 15,0 0-15,0 0 0,22 0 16,-22 0-16,0 0 0,0 0 16,0 0-16,0-21 0,1-1 15,-22 1-15,21 0 0,0 0 16,-21 0-16,0 0 0,21-1 0,0 1 16,0 0-16,-21 0 15,22 21-15,-22-21 0,21 21 0,0 0 16,0 0-16,0 0 0,0 21 15,1 0 1,-22 0-16,0 0 16,0 1-16,0-1 0,0 0 15,0 0-15,0 0 0,0 0 16,-22 1-16,1-22 16,21 21-16,0-42 46,0-1-30,21 1-16,-21 0 0,22 21 16,-1-21-16,0 0 0,-21 0 0,21-1 15,0 1-15,0 0 0,1 0 16,-1 0-16,0 0 0,0-1 16,0 1-16,0 0 0</inkml:trace>
  <inkml:trace contextRef="#ctx0" brushRef="#br0" timeOffset="101414.89">27093 8890 0,'-42'0'16,"42"21"-16,-21 0 0,0 1 16,-1-22-16,1 42 0,0-21 15,21 0-15,-21 0 0,0 1 0,21-1 16,-21 0-16,21 0 0,0 0 15,0 0-15,0 1 0,0-1 0,0 0 16,0 0-16,21 0 16,0-21-16,0 0 15,0 0-15,0 0 0,1 0 0,-1 0 16,0 0-16,21 0 0</inkml:trace>
  <inkml:trace contextRef="#ctx0" brushRef="#br0" timeOffset="101690.74">27347 8954 0,'21'0'16,"-21"21"-16,22 0 16,-1-21-16,-21 21 0,0 0 15,0 0-15,0 1 0,0-1 16,0 0-16,0 0 15,0 0-15,0 0 0,-21 1 16,-1-1-16,1 0 0,21 0 0,-21-21 16,21 21-16,-21 0 0,0-21 15,21 22-15,0-1 16,0-42 15</inkml:trace>
  <inkml:trace contextRef="#ctx0" brushRef="#br0" timeOffset="101883.63">27622 9081 0,'0'21'62,"0"0"-46,-21 0 0</inkml:trace>
  <inkml:trace contextRef="#ctx0" brushRef="#br0" timeOffset="102103.91">27559 9462 0,'0'21'0,"0"42"32,0-42-32,0 1 0,0-1 0,-21 0 15,21 0-15,0 0 0,0 0 16,-21 1-16,21 20 0,-22-21 0,1 0 16,0 0-16,21 1 0,-21-1 0,0-21 15,0 21-15,-1-21 0,1 0 16,0 0-16,0 0 15,0 0-15</inkml:trace>
  <inkml:trace contextRef="#ctx0" brushRef="#br0" timeOffset="103151.34">27263 9165 0,'0'0'0,"-22"0"0,1-21 0,0 21 16,0 0-16,0 0 0,0 0 0,-1 0 15,1 0-15,42 0 32,1 0-17,-1 0-15,0 0 0,0 0 0,0 0 16,0 0-16,1 0 0,-1 0 0,-21-21 31,-21 21-15,-22-21-16,22 21 0,0-21 15,0 21-15,-22 0 0,22-22 0,0 22 16,0 0-16,0 0 0,42 0 31,0 0-31,0 0 0,0 0 16,1 0-16,-1 0 0,0 0 16,0 22-16,0-22 0,0 0 15,1 0-15,-22 21 16,-22-21-1,1 0-15,0 0 16,-21 0-16,21 0 0,-1 0 0,1 0 16,21 21-16,21 0 31,1-21-31,-1 0 0,21 21 0,-21-21 16,22 21-16,-22-21 0,21 0 15,-21 0-15,0 0 0,1 22 0,-1-22 16,0 0-16,-42 0 31,0 0-31,-22 0 0,1 0 16,0 21-16,-1-21 0,-20 0 15,-1 0-15,22 0 0,-22 0 0</inkml:trace>
  <inkml:trace contextRef="#ctx0" brushRef="#br0" timeOffset="104251.43">5355 11303 0,'0'0'16,"-21"0"-16,0 0 16,21-21-1,0 0 1,0 0-16,0-1 0,21-20 0,0 21 15,0 0-15,0-22 0,1 22 16,-1 0-16,-21 0 0,21-21 0,-21 20 16,21 1-16,-21 0 0,0 0 15,0 42 17,0 21-32,0-20 0,0 20 15,0 0-15,0 1 0,0 20 16,0-21-16,0 22 0,0-1 0,0-20 15,0 20-15,0 1 0,0-22 16,0 22-16,0-22 0,0 0 16,0 22-16,0-22 0,0 0 0,0-20 15,0 20-15,-21 0 0,21-21 0,-21 1 16,21-1-16,-21-21 0,-1 21 16,1-21-16,0 0 0,0 0 15,0 0-15,21-21 0,-21 0 16,-1 21-16,1-22 0,0-20 0,0 21 15,0 0-15,0-22 0,-1 22 0,22-21 16,-21 0-16,21-1 0,-21 1 16</inkml:trace>
  <inkml:trace contextRef="#ctx0" brushRef="#br0" timeOffset="104422.36">5186 10795 0,'0'0'0,"0"-21"16,0 0-16,0 0 15,0-1-15,21 22 32,0 0-17,-21 22 1,21-22-16,0 21 0</inkml:trace>
  <inkml:trace contextRef="#ctx0" brushRef="#br0" timeOffset="104847.16">5800 10943 0,'21'0'15,"-42"0"-15,63 0 0,-21 0 16,-21-21 0,0 0-1,0 0-15,-21 21 31,0 0-31,0 0 0,-1 0 16,1 0-16,-21 21 0,21 0 0,0 0 16,-1-21-16,22 21 0,0 1 15,-21-1-15,21 0 0,0 0 0,0 0 16,0 0-16,21 1 0,1-1 0,-1-21 16,0 21-16,0 0 0,0 0 15,0 0-15,22 1 0,-22-1 0,-21 0 16,21 0-16,-21 0 15,0 0-15,0 1 0,-21-22 0,0 21 16,0 0-16,-22-21 0,22 21 0,-21-21 16,-1 0-16,22 0 0,0 0 15,0 0-15,0 0 0,0 0 16,-1 0-16,1 0 0,21-21 16,0 0-16,0 0 15,21-1-15,1 1 16,-1 21-16,0-21 0,21 0 0,-21 21 15</inkml:trace>
  <inkml:trace contextRef="#ctx0" brushRef="#br0" timeOffset="105035.05">6244 11113 0,'0'0'16,"21"0"31,0 0-47,1 0 15,-1 0-15,0 0 0,0 0 16</inkml:trace>
  <inkml:trace contextRef="#ctx0" brushRef="#br0" timeOffset="107281.55">7027 11388 0,'0'0'0,"0"-21"32,21-1-32,1 1 15,-1 0-15,0 0 0,0 0 0,0-22 16,0 22-16,1-21 0,-1 21 15,0 0-15,0-22 0,-21 22 0,0 0 16,0 0-16,0 0 0,0-1 16,0 1-16,0 0 0,-21 21 15,0 0-15,0 0 16,-1 0-16,1 21 0,0 0 0,0 1 16,0-1-16,0 0 0,-1 0 15,1 21-15,21 1 0,0-22 0,0 21 16,0 1-16,0-1 0,0-21 0,21 0 15,1 22-15,-1-22 0,0-21 16,0 21-16,21-21 0,-20 0 0,-1 0 16,21 0-16,-21 0 0,0 0 0,1 0 15,-1-21-15,0 0 0,21-1 16,-21 1-16,1-21 0,-1 21 16,0 0-16,0-22 0,0 22 0,0-21 15,1 21-15,-1-22 0,0 22 16,-21 0-16,21 0 0,0 0 0,0 21 15,1 0-15,-1-22 0,0 22 0,0 0 16,0 0-16,0 22 16,-21-1-16,22-21 0,-22 21 0,21 0 15,-21 21-15,0-20 0,0-1 0,0 0 16,0 21-16,0-21 0,0 1 16,-21-1-16,-1 0 0,22 0 0,-21 0 15,0 0-15,0-21 0,0 22 16,0-22-1,21-22 1,0 1-16,21 21 0,0-21 0,0 0 16,0 0-16,22-22 0,-22 22 15,0 0-15,0-21 0,0 21 0,0-22 16,1 22-16,-1 0 0,0 0 0,0 0 16,-21-1-16,-21 22 31,0 22-16,0-1-15,-1 0 0,1 0 16,0 21-16,0-20 0,21 20 16,0-21-16,0 21 0,0 1 0,0-22 15,0 21-15,0-21 0,0 1 16,0-1-16,21 0 0,0 0 0,22-21 16,-22 0-16,21 0 0,-21 0 0,22 0 15,-1 0-15,0 0 0,1-21 16,-22 0-16,21 0 0,0-1 0,-20-20 15,20 21-15,-21-21 0,0 20 0,0-20 16,1 21-16,-22-21 0,21 20 16,-21-20-16,0 21 0,0 0 0,0 0 15,-21-1-15,-1 22 0,1 0 16,0 0-16,0 0 16,0 22-16,0-1 0,-1 0 15,22 0-15,0 0 0,0 0 0,-21 22 16,21-22-16,0 21 0,0-21 0,0 22 15,0-22-15,0 0 0,21 0 16,1 0-16,-22 1 0,21-1 0,0-21 16,0 0-16,0 0 0,0 0 15,22 0-15,-22 0 0,0-21 16,0-1-16,22 1 0,-22 0 0,0 0 16,0 0-16,0-22 0,0 22 0,1 0 15,-1-21-15,0 21 0,0-1 16,-21-20-16,0 21 0,21 0 0,0 0 15,-21-1-15,22 22 32,-22 22-17,21-22 1,-21 21-16,21-21 31,0 0-31,-21-21 31,21 21-31,-21-22 0,0 1 16,0 0 0,-21 21-1,0 0 1,0 0-16,0 21 0,-1 0 16,1 1-16,0-1 0,0 0 0,0 0 15,21 21-15,-21-20 0,-1 20 16,22 0-16,0-21 0,0 22 0,0-22 15,0 0-15,0 0 0,0 0 0,0 1 16,22-1-16,-1 0 0,0-21 16,21 0-16,1 0 0,-1 0 0,0 0 15,1 0-15,105-42 16,-106 20-16,-21 1 16,22-21-16,-22 21 0,0 0 15,-21-22-15,21 22 0,-21-21 0,21 21 16,-21-1-16,0-20 0,0 21 15,0 0-15,0 0 0,-21 21 32,0 0-32,21 21 15,-21 0-15,21 0 0,0 21 0,-21-20 16,21-1-16,-22 21 0,22-21 0,0 22 16,0-22-16,0 0 0,0 0 15,0 0-15,0 0 0,22 1 0,-1-22 16,0 0-16,0 0 0,0 0 0,0 0 15,1 0-15,-1 0 0,0 0 16,0-22-16,0 1 0,0 0 16,-21 0-16,22 0 0,-1 0 0,0-1 15,-21 1-15,21-21 0,-21 21 0,21 0 16,-21-22-16,0 22 0,0 0 16,0 0-16,0 0 15,0 42 1,-21 0-16,21 0 15,0 0-15,-21 22 0,21-22 0,-21 0 16,21 21-16,0-21 0,0 1 16,0-1-16,0 0 0,0 0 0,0 0 15,0 0-15,21-21 16,0 0-16,21 0 0,-20 0 16,-1 0-16,0 0 0,21 0 0,-21-21 15,1 0-15,20 0 0,-21 0 16,0 0-16,0-1 0,1-20 0,-1 21 15,0-21-15,0-1 0,0 22 16,-21-21-16,0-1 0,21 1 0,-21 0 16,0-1-16,22 1 0,-22 21 0,0-21 15,0 20-15,0-20 0,0 21 0,0 0 16,-22 21 0,1 21-1,0-21-15,21 21 0,-21 21 0,0-20 16,0 20-16,21 0 0,0 1 15,-22-22-15,22 21 0,0 0 0,0 1 16,0-1-16,0 0 0,0 1 0,0-22 16,0 21-16,22 1 0,-1-22 15,0 0-15,0 0 0,0 0 0,22 0 16,-1-21-16,-21 0 0,21 0 0,1 0 16,-1 0-16,-21 0 0,22-21 15,-1 0-15,0 0 0,-21 0 0,22 0 16,-22-1-16,0-20 0,21 21 15,-20 0-15,-22-22 0,21 22 16,-21 0-16,0-21 0,0 21 0,0-1 16,-21 22-1,21 22 1,-22-1-16,1 0 0,21 0 0,-21 0 16,21 22-16,-21-22 0,21 21 0,0-21 15,0 0-15,0 22 0,0-22 16,0 0-16,0 0 0,0 0 15,21-21-15,0 0 0,0 0 0,1 0 16,-1 0-16,0 0 0,0 0 16,0 0-16,0-21 0,1 0 15,-1 0-15,0 21 0,0-21 0,0 0 16</inkml:trace>
  <inkml:trace contextRef="#ctx0" brushRef="#br0" timeOffset="107458.45">9969 10859 0,'0'0'0,"-21"0"0,-21 21 0,21-21 0,21 21 15,21-21 1,0 0-16,0 0 16,22 0-16,-1 0 0,0 0 15,22 0-15,-22 0 0,0 0 0,1 0 16,-1-21-16,0 21 0</inkml:trace>
  <inkml:trace contextRef="#ctx0" brushRef="#br0" timeOffset="108115.3">11345 10880 0,'21'-64'32,"1"43"-32,-22 0 0,21 21 15,0-21-15,0 0 0,-21-1 16,21 1-16,-21 0 0,21 0 0,-21 0 16,0 0-16,0-1 15,0 1-15,0 0 0,-21 21 0,0 0 16,-21 0-16,21 0 0,-1 0 0,-20 0 15,21 0-15,0 21 0,-22-21 16,22 21-16,-21 22 0,21-22 0,0 0 16,-1 0-16,22 22 0,0-22 0,0 21 15,0-21-15,0 0 0,22 22 16,-1-22-16,0 0 0,0 0 0,0 22 16,22-22-16,-22 0 0,21 21 15,-21-21-15,0 1 0,1 20 16,-1-21-16,-21 0 0,0 0 0,0 1 15,0-1-15,0 0 0,-21-21 0,-1 21 16,1-21-16,-21 0 0,0 0 16,20 0-16,-20 0 0,0 0 0,-1-21 15,1 0-15,0 21 0,-1-21 0,22-1 16,-21-20-16,21 21 0,0 0 16,-1 0-16,1-1 0,21 1 0,0 0 15,0 0-15,0 0 16,21 21-16,22 0 0,-22-21 15,21 21-15,1-22 0,20 22 16,-21-21-16,22 21 0</inkml:trace>
  <inkml:trace contextRef="#ctx0" brushRef="#br0" timeOffset="108778.92">11874 10774 0,'-21'0'0,"0"0"15,0 0-15,0 0 0,0 21 0,-1 0 16,1 0-16,0 1 0,-21-1 16,21 0-16,-1 0 0,1 0 0,-21 22 15,21-22-15,0 0 0,-1 0 16,1 21-16,21-20 0,0-1 0,0 0 16,0 0-16,0 0 0,0 0 0,0 1 15,21-1-15,22-21 0,-22 0 16,21 0-16,1 0 0,-1 0 0,0 0 15,22 0-15,-1-21 0,-20-1 16,20 1-16,1 0 0,-22 0 0,21 0 16,-20 0-16,-1-1 0,0 1 0,-20 0 15,-1 0-15,0 0 0,-21 0 0,0-1 16,0 1-16,-21 0 16,0 0-16,-1 21 0,1 0 0,-21 0 0,0 0 15,-1 0-15,1 0 0,0 0 16,-1 0-16,22 0 0,-21 21 15,21 0-15,21 0 0,-22 1 16,22-1-16,0 0 16,22 0-16,-1 0 0,0 0 15,0 1-15,21-1 0,-20 21 0,-1-21 16,21 0-16,-21 1 0,0-1 0,22 0 16,-22 0-16,0 0 0,0-21 15,22 0-15,-22 0 0,21 0 16,-21 0-16,22 0 0,-22 0 0,21-21 15,-21 0-15,22 0 0,-1 0 16,-21-1-16,0-20 0,22 21 0,-22 0 16,0-22-16,0 22 0,0-21 0,0 21 15,-21 0-15,0-1 0,0 1 16,-21 42 15,0 1-31,21-1 0,-21 0 16,21 0-16,-21 0 0,21 0 15,0 1-15,0-1 0,0 0 0,0 0 0,0 0 16,0 0-16,0 1 16,0-1-1,21-21 1</inkml:trace>
  <inkml:trace contextRef="#ctx0" brushRef="#br0" timeOffset="108934.88">12806 10901 0,'0'0'0,"0"-21"0,-21 0 16,-1-1-16,1 22 16,0 0-1,21 22 17,21-22-32,0 21 15</inkml:trace>
  <inkml:trace contextRef="#ctx0" brushRef="#br0" timeOffset="109279.73">13250 10922 0,'-21'42'32,"0"-42"-32,21 22 15,0 20-15,0-21 0,0 21 0,-21 1 16,21-1-16,-21 0 0,21 1 15,-22 20-15,22-20 0,0-1 16,-21 21-16,0 1 0,21-22 0,-21 22 16,0-22-16,0 22 0,-1-22 0,1 21 15,21-20-15,-21 20 0,0-20 16,0-1-16,0 0 0,-1 1 0,1-1 16,21-21-16,0 0 0,-21 0 0,21 1 15,0-44 1,21 1-1,-21 0-15,21 0 0,1-21 16,-1-1-16,0 1 0,-21 0 0,21-1 0,0-20 16,0 20-16,1-20 0,-22-1 15,21 1-15,-21-1 0,0-20 16</inkml:trace>
  <inkml:trace contextRef="#ctx0" brushRef="#br0" timeOffset="109499.6">13060 11176 0,'0'-42'0,"0"-22"15,0 22-15,0 190 0,0-317 0,21 148 16,0-1-16,0 1 0,0 0 0,1 21 15,20 0-15,0 0 0,-21 0 0,22 0 16,-22 0-16,0 0 0,0 0 16,0 21-16,1-21 0,-1 21 0,-21 1 15,21-1-15,-21 21 0,0-21 0,0 0 16,0 1-16,-21 20 0,0-21 16,-1 0-16,1 0 0,0-21 15,0 22-15,0-22 0,-22 0 0,22 0 16,0 0-16,0 0 0,21-22 31,0 1-31,21-21 0,0 21 16</inkml:trace>
  <inkml:trace contextRef="#ctx0" brushRef="#br0" timeOffset="109732.47">13652 10583 0,'0'22'31,"0"20"-15,-21-21-16,0 21 0,21-20 0,0 20 15,0 0-15,-21-21 0,21 22 0,-21-1 16,21-21-16,0 0 0,0 22 16,0-22-16,0 0 0,0 0 0,0 0 15,0 1-15,0-1 0,21-21 0,0 0 16,0 0-16,0 0 0,1 0 15,-1 0-15,0-21 16</inkml:trace>
  <inkml:trace contextRef="#ctx0" brushRef="#br0" timeOffset="109891.47">13547 10816 0,'0'0'0,"21"0"31,0 0-31,0 0 0,21 0 16,-20 0-16,-1 0 0,0 0 0,21 0 15</inkml:trace>
  <inkml:trace contextRef="#ctx0" brushRef="#br0" timeOffset="110446.64">14965 10351 0,'0'0'0,"0"-22"0,0-20 0,0 21 0,0 0 16,0 0-16,0-1 0,-21 22 16,-1 0-1,1 0-15,0 0 0,0 0 16,0 43-16,0-22 0,-22 21 0,22 1 16,-21 20-16,21 1 0,-1 20 15,-20-20-15,21 20 0,-21 1 0,20-21 16,1 41-16,0-20 0,0 0 0,0-1 15,0 1-15,-1 0 0,22-22 16,0 22-16,0-22 0,0-20 0,0 20 16,0-20-16,43-1 0,-22 0 0,0 1 15,21-22-15,1 0 16,-22-21-16,21 0 0,1 0 0,-1 0 0,0 0 16,22-21-16,-22 0 0,0-1 15,22-20-15,-22 21 0</inkml:trace>
  <inkml:trace contextRef="#ctx0" brushRef="#br0" timeOffset="110887.39">15409 10837 0,'-21'-21'16,"42"42"-16,-63-63 0,21 21 0,21 0 0,-21 21 16,-1 0-16,1 0 15,0 0-15,0 21 0,21 0 0,-21 0 16,0 0-16,-1 22 0,1-22 15,0 21-15,0-21 0,21 22 16,-21-1-16,0-21 0,21 22 0,-22-1 16,22 0-16,0-21 0,0 1 15,0 20-15,0-21 0,0 0 0,0 0 16,22-21 31,-22-21-47,0 0 31,0 0-15,0 0 15,0 0 47,0-1-62,0 1-16,0 0 0</inkml:trace>
  <inkml:trace contextRef="#ctx0" brushRef="#br0" timeOffset="111252.18">14901 10647 0,'0'0'0,"-21"0"0,0 21 16,21 0-16,-21-21 15,21 21-15,21-21 47,0-21-31,-21 0-16,0 0 15,0 0 1,-21 21 0,0 0-16,0 21 15,-1 0 1,22 0-16,0 0 0,0 1 15,0-1-15,22-21 32</inkml:trace>
  <inkml:trace contextRef="#ctx0" brushRef="#br0" timeOffset="111458.6">15134 10583 0,'-42'0'16,"21"0"0,-1 0-16,1 0 0,0 0 0,0 0 15,21 22-15,-21-22 0,21 21 16,-21 0-16,21 0 0,0 0 16,0 0-16,0 1 15,0-1-15,21 0 16,0-21-16,0 21 0</inkml:trace>
  <inkml:trace contextRef="#ctx0" brushRef="#br0" timeOffset="112147.46">15452 10732 0,'0'0'0,"-127"21"32,105 0-32,1 0 15,-21 0-15,21 0 0,0 1 16,-22 20-16,22-21 0,0 0 0,0 22 16,0-1-16,-1-21 0,22 21 0,-21 1 15,21-22-15,-21 21 0,21-21 16,0 22-16,0-22 0,0 0 0,0 0 15,0 0-15,0 1 0,21-22 0,-21 21 16,21-21-16,1 0 0,-1 0 16,0 0-16,0 0 15,0 0-15,0 0 0,1-21 0,-1-1 16,0 1-16,0 0 0,0 0 16,22 0-16,-22-22 0,0 22 0,0 0 15,21-21-15,-20 21 0,-1-1 0,0 1 16,0 0-16,-21 0 0,0 0 15,21 21-15,-21 21 16,0 0 0,0 0-16,0 0 0,-21 1 15,21-1-15,0 0 0,0 21 0,0-21 16,0 1-16,0-1 0,0 0 16,0 0-16,21-21 0,0 21 15,1-21-15,-1 0 0,0 0 0,0 0 16,0 0-16,22 0 0,-22 0 0,0 0 15,21-21-15,-21 0 0,1 0 16,20 0-16,-21-1 0,0-20 0,0 21 16,1-21-16,-22-1 0,0 1 0,0 0 15,0-1-15,0 1 0,0 21 16,0-22-16,-22 22 0,1-21 0,0 21 16,0 0-16,0 21 0,-22 0 15,22 0-15,0 0 0,0 0 0,0 0 16,0 21-16,-1 0 0,22 0 0,0 0 15,0 0-15,0 1 16,0-1-16,0 0 0,0 0 0,22 0 16,-1 0-16,21 1 0,-21-1 0,0-21 15,22 0-15,-1 21 0</inkml:trace>
  <inkml:trace contextRef="#ctx0" brushRef="#br0" timeOffset="112335.35">16256 11028 0,'-21'63'31,"21"-41"-31,-21-1 0,21 0 16,-22 0-16,1 0 0,21 0 15,0 1-15,-21-1 16,21 0-16,-21-21 0,21 21 16,21-42 15,0 0-31</inkml:trace>
  <inkml:trace contextRef="#ctx0" brushRef="#br0" timeOffset="112491.29">16256 10795 0,'0'0'0,"-21"-21"0,21 0 0,-21 0 0,-1 21 16,1 0-16,21 21 31,0 0-31,0 0 15,21-21-15,1 21 0,-1-21 16,0 0-16,21 21 0</inkml:trace>
  <inkml:trace contextRef="#ctx0" brushRef="#br0" timeOffset="113326.82">16616 10901 0,'0'0'0,"0"21"0,0 0 0,0 0 16,-21-21-16,21 22 0,-22-1 15,22 0-15,0 0 0,0 0 0,0 0 16,-21 1-16,21-1 0,0 0 16,-21 0-16,21 0 0,0 0 15,0 1-15,-21-1 16,21-42 15,0-1-31,0 1 0,21 0 0,-21 0 16,21 0-16,0 0 0,1-1 0,-22 1 15,21 0-15,0-21 0,0 21 16,0 21-16,0-22 0,1 1 16,-1 21-16,0 0 15,-21 21-15,0 1 16,0-1-16,0 0 0,0 0 16,0 21-16,0-20 0,0-1 0,0 0 15,0 21-15,21-21 0,0 1 16,0-1-16,1 0 0,-1-21 15,21 0-15,-21 21 0,22-21 0,-22 0 16,21 0-16,-21 0 0,22 0 16,-1 0-16,0-21 0,1 21 0,-22-21 15,0 0-15,21-1 0,-21 1 0,1 0 16,-22-21-16,21 21 16,-21-1-16,0-20 0,0 21 0,0 0 15,0-22-15,0 22 0,-21 0 0,-1 21 16,1-21-16,0 21 0,0 0 15,0 0-15,-22 0 0,22 0 0,0 21 16,0-21-16,-21 21 0,20 0 0,1 1 16,0-1-16,0 21 0,21-21 15,0 0-15,0 1 0,0 20 0,0-21 16,0 0-16,0 0 0,0 1 0,21-22 16,-21 21-16,21-21 0,0 0 15,1 0-15,20 0 0,-21 0 0,0 0 16,22 0-16,-22-21 0,21-1 15,-21 1-15,0 0 0,1 0 16,20 0-16,-21-22 0,0 22 0,0-21 16,-21 0-16,22-1 0,-22 1 0,21 0 15,-21-22-15,0 22 0,0-1 16,0 1-16,0 0 0,0-1 0,0 22 16,0 0-16,0 0 0,-21 21 15,-1 0-15,1 21 0,0 21 16,0-20-16,21 20 0,-21-21 0,0 21 15,21 1-15,0-1 0,0 0 16,-22 1-16,22-1 0,0 0 0,0 1 16,0-22-16,0 21 0,0-21 15,0 22-15,0-22 0,22 0 16,-1 0-16,0 0 0,0 1 0,0-22 16,0 0-16,22 0 0,-22 0 0,0 0 15,21 0-15,-20-22 0,-1 1 16</inkml:trace>
  <inkml:trace contextRef="#ctx0" brushRef="#br0" timeOffset="113694.62">17801 11070 0,'42'-63'16,"-84"126"-16,84-147 0,-42 62 0,22 1 16,-22 0-16,0 0 0,-22 21 15,1 21 1,0-21-16,21 21 16,-21 0-16,0 1 0,21-1 15,0 0-15,0 0 0,0 21 0,0-20 16,0-1-16,0 0 0,0 0 15,0 0-15,0 0 0,0 1 16,21-1-16,0-21 0,0 0 0,0 0 16,22 0-16,-22 0 15,0 0-15,0-21 0,0-1 0,1 1 16,-22 0-16,21 0 0,0 0 0,-21 0 16,21-22-16,-21 22 0,0 0 15,0 0-15,0-22 0,0 22 0,0 0 16,-21 0-16,0 0 0,0 0 15,-1 21-15,1 0 0,0 0 16,0 0-16,0 0 0,-22 21 0,22 0 16,0 0-16,21 0 0,-21 0 0,21 1 15,-21-1-15,21 0 0,0 0 16,0 21-16,0-20 0,0-1 0,21 0 16,0 0-16,0-21 0,0 0 0,1 21 15,-1-21-15</inkml:trace>
  <inkml:trace contextRef="#ctx0" brushRef="#br0" timeOffset="114215.48">18351 10986 0,'22'0'0,"-44"0"0,65-22 0,-43 44 32,-21-22-17,-1 21-15,22 0 0,-21 0 0,21 0 16,0 0-16,-21 1 0,21-1 0,-21 0 15,21 0-15,0 0 0,0 0 16,0 1-16,0-1 0,21-21 16,0 0-16,0 0 15,1 0-15,-1 0 16,0 0-16,21-21 0,-21-1 0,1 1 16,-1 0-16,0 0 0,0 21 15,0-21-15,-21 0 0,21 21 16,1 0-16,-22 21 31,0 0-31,0 0 0,0 0 16,0 0-16,0 1 0,0-1 15,0 0-15,21-21 16,0 0-16,0 0 0,0 0 16,0 0-16,1 0 0,-1 0 0,0 0 15,0 0-15,0-21 0,0 0 16,1-1-16,-22 1 0,0 0 0,21 0 15,-21-21-15,0 20 0,0-20 16,0 21-16,0-21 0,0 20 16,0 1-16,0 0 0,-21 0 0,-1 0 15,1 0-15,0 21 0,0 0 16,0 0-16,0 0 0,21 21 16,0 0-16,-22-21 0,22 21 0,0 0 15,0 0-15,0 1 0,0-1 16,22-21-16</inkml:trace>
  <inkml:trace contextRef="#ctx0" brushRef="#br0" timeOffset="114382.39">19092 11049 0,'21'0'15,"1"0"16,-22-21 1</inkml:trace>
  <inkml:trace contextRef="#ctx0" brushRef="#br0" timeOffset="115051.56">19939 10901 0,'85'0'31,"-43"-21"-31,-21 0 0,0 21 16,0 0-16,1-22 0,-1 22 0,0-21 15,0 21-15,-21-21 0,21 0 0,-21 0 16,0 0-16,0-1 16,-21 1-16,0 21 0,0-21 0,-22 21 15,22 0-15,0 0 0,-21 0 16,21 0-16,-22 0 0,22 0 16,-21 21-16,21 0 0,-1 1 0,1-1 15,0 0-15,21 0 0,0 0 0,0 0 16,0 1-16,0-1 0,21 21 15,0-21-15,22 0 0,-22 1 0,0-1 16,21 0-16,-20 0 0,-1 0 0,21 22 16,-21-22-16,0 0 0,1 0 15,-22 0-15,0 0 0,0 1 16,0-1-16,-22 0 0,-20-21 16,0 0-16,-1 0 0,1 0 15,-21 0-15,-1 0 0,1 0 0,-1-21 16,22 0-16,-22 21 0,22-22 0,0 1 15,20 0-15,1 0 0,0-21 16,21 20-16,0 1 0,0 0 0,0 0 16,21 21-16,0-21 0,1 0 15,20 21-15,0 0 0,1 0 0,-1 0 16,0-22-16,1 22 0,-1 0 0,0 0 16,1 0-16</inkml:trace>
  <inkml:trace contextRef="#ctx0" brushRef="#br0" timeOffset="116363.4">20574 10901 0,'0'-21'0,"0"42"0,-21-42 16,0 21-16,-1 0 0,1 0 16,0 0-16,0 0 0,0 21 15,0 0-15,-1-21 0,-20 21 0,21 0 16,0 1-16,0-1 0,-1 0 0,1 0 15,21 0-15,0 22 16,-21-22-16,21 0 0,0 0 0,0 0 0,0 0 16,0 1-16,21-22 0,0 21 0,1-21 15,20 0-15,-21 21 16,0-21-16,22 0 0,-1 0 0,-21 0 16,21 0-16,1 0 0,-1-21 0,0 0 15,1 21-15,-1-22 0,-21 1 16,22 0-16,-22 0 0,0 0 0,0-22 15,-21 22-15,0 0 0,0 0 0,0 0 16,0 0-16,0-1 0,0 1 16,-21 21-1,0 0-15,21 21 0,0 1 16,-21-22-16,21 21 0,0 0 16,-22 0-16,22 0 0,0 22 0,0-22 15,0 0-15,0 0 0,22 0 16,-1 0-16,-21 1 0,21-1 15,0-21-15,0 21 0,0-21 0,1 0 16,-1 0-16,0 0 0,0 0 0,0 0 16,0 0-16,1-21 0,20 0 15,-21-1-15,0 22 0,0-21 0,1 0 16,-22 0-16,21 0 0,0 0 0,0-22 16,-21 22-16,0 0 15,21 0-15,-21 0 0,-21 21 31,0 0-15,21 21-16,-21 0 0,21 0 16,-21 0-16,21 22 0,0-22 15,0 0-15,0 0 0,0 0 16,0 0-16,0 1 0,21-1 16,0-21-16,0 0 0,0 21 0,0-21 15,1 0-15,20 0 16,-21 0-16,0 0 0,0-21 0,1 21 15,-1-21-15,0-1 0,0 1 0,0 0 16,0 0-16,-21 0 0,0 0 16,0-22-16,0 22 0,0 0 15,0-21-15,0 20 0,-21-20 0,21 21 16,-42 0-16,21 0 0,0 21 16,-22 0-16,22-22 0,-21 22 0,21 0 15,-22 0-15,22 22 0,0-22 0,0 21 16,0 0-16,-1 0 0,1 0 15,21 0-15,0 1 0,0-1 0,0 0 16,0 0-16,21 0 0,1 22 0,-1-22 16,0-21-16,0 21 0,0 0 15,22 0-15,-22-21 0,21 0 0,0 0 16,-20 0-16,20 0 0,0 0 16,1-21-16,-1 21 0,0-21 15,1 0-15,-22 0 0,21-1 0,-21 1 16,0 0-16,1 0 0,-1 0 0,0 0 15,0-22-15,-21 22 0,0-21 16,0 21-16,0-1 0,0 1 0,0 0 16,0 0-16,-21 21 15,0 0-15,0 21 16,-1 0-16,1 0 0,0 22 0,21-22 16,-21 0-16,0 21 0,21-20 15,-21 20-15,21-21 0,0 21 0,0-20 16,0 20-16,0-21 0,0 0 0,0 0 15,0 1-15,0-1 16,21 0-16,0-21 0,0 0 0,0 0 16,0 0-16,1 0 0,-1 0 0,21 0 15,-21-21-15,22 0 0,-22-1 16,0 1-16,21 0 0,-21-21 0,1 21 16,-1-1-16,0-20 0,0 0 0,0 21 15,0-22-15,1 1 0,-22 0 16,0-1-16,21 22 0,-21-21 0,0 21 15,0-1-15,0 44 16,-21-1 0,-1 0-16,22 0 0,-21 21 0,0 1 15,0-22-15,21 21 0,0 1 16,-21-1-16,21-21 0,0 21 16,0 1-16,0-22 0,0 21 0,0-21 15,0 1-15,0-1 0,0 0 0,21 0 16,0-21-16,0 0 15,0 0-15,1 0 0,20 0 0,-21-21 16,0 21-16</inkml:trace>
  <inkml:trace contextRef="#ctx0" brushRef="#br0" timeOffset="116599.27">22648 10732 0,'0'0'0,"0"-22"0,21 1 0,-21 42 15,0 1 1,0-1-16,-21 0 0,0 0 16,21 21-16,-21-20 0,0 20 0,21-21 15,-21 21-15,-1-20 0,22 20 0,0-21 16,-21 0-16,21 22 0,-21-22 16,21 0-16,-21 0 0,21 0 0,0 0 15,21-21 16,0-21-31</inkml:trace>
  <inkml:trace contextRef="#ctx0" brushRef="#br0" timeOffset="117047.75">22648 10732 0,'21'-22'0,"-42"44"0,42-65 0,1 22 15,-22 0-15,21 21 0,0-21 0,0 21 16,0 0-16,0 0 0,1 0 0,-1 0 15,0 0-15,0 0 0,0 21 16,-21 0-16,21 0 16,-21 0-16,0 1 0,0-1 0,0 0 0,0 0 15,0 0-15,-21 0 16,0 1-16,0-1 0,0 0 0,-22-21 16,22 21-16,-21-21 0,21 0 0,-22 0 15,22 21-15,0-21 0,0 0 16,42-21-1,21 21 1,-20 0-16,-1 0 0,21 0 16,-21 0-16,0 0 0,22 0 0,-22 0 15,0 0-15,0 0 0,0 21 0,1 0 16,-22 1 0,21-22-16,-21 21 0,0 0 0,0 0 15,0 0-15,0 0 0,0 1 0,-21-1 16,-1-21-16,1 21 0,0 0 15,0-21-15,0 21 0,-22-21 0,22 0 16,0 0-16,0 0 0,0 0 0,0 0 16,-1 0-16,44 0 31,-1-21-31,0 21 0,21 0 16</inkml:trace>
  <inkml:trace contextRef="#ctx0" brushRef="#br0" timeOffset="117747.35">23241 10986 0,'0'0'0,"21"0"0,-21-22 16,21 22-16,-21 22 31,0-1-31,-21-21 16,21 21-16,-21 0 0,21 0 0,0 0 15,0 1-15,0 20 0,0-21 0,0 0 16,0 0-16,0 1 0,21-1 15,0 0-15,0-21 0,1 0 16,-1 0-16,0 0 0,0 0 0,0 0 16,0-21-16,1 21 15,-1-21-15,21-1 0,-21 22 0,0-21 16,1-21-16,-22 21 0,21 0 0,0-1 16,0 1-16,-21 0 0,0 0 15,21 0-15,-21 0 0,21 21 0,-21-22 16,22 22-16,-22 22 31,-22-22-31,1 21 16,21 0-16,-21 0 0,0 0 0,21 0 15,-21 1-15,0-1 0,-1 0 16,1 21-16,21-21 0,-21 22 0,0-22 16,21 21-16,-21 1 0,21-1 15,0 0-15,0 1 0,0 20 16,0-21-16,0 22 0,0-22 0,0 43 15,0-22-15,0 1 0,0-1 0,0 22 16,0-21-16,0 20 0,0-20 0,0-1 16,0 1-16,0-1 0,0-20 15,0 20-15,-21-21 0,21 1 0,-22-1 16,1 0-16,0 1 0,0-22 0,0 0 16,0 0-16,-22 0 0,22 1 15,0-22-15,-21 0 0,20 0 0,-20 0 16,21 0-16,-21 0 0,20 0 0,-20-22 15,21 1-15,0-21 0,0 21 16,-1-22-16,1 22 0,21-21 16,0 0-16,0-1 0,0-20 0,0-1 15,21 1-15,-21-1 0,43 1 0,-22-22 16,0 22-16,21-22 0,-20 21 16,-1-20-16,0 20 0,0 1 0,0-1 15,0 22-15,1 0 0,-1-22 0,0 22 16,0 21-16,-21-22 0,0 22 15,21 0-15,-21 0 0,21 0 0,-21-1 16,0 1-16</inkml:trace>
  <inkml:trace contextRef="#ctx0" brushRef="#br0" timeOffset="118443.47">24342 10202 0,'0'0'0,"0"-21"15,-22 21 17,1 0-32,0 21 0,-21 22 0,21-22 15,-22 21-15,1 1 0,0 20 0,-1 1 16,1-1-16,0-21 0,20 22 15,-20-1-15,42 1 0,0-1 0,0-20 16,0 20-16,0 1 0,0-22 0,21 22 16,0-22-16,22 0 0,-22 1 15,21-1-15,1-21 0,-1 0 0,0 0 16,1 1-16,-1-22 0,21 0 0,-20 0 16,-1 0-16,22 0 15,-22 0-15,21 0 0</inkml:trace>
  <inkml:trace contextRef="#ctx0" brushRef="#br0" timeOffset="120958.73">24701 10478 0,'0'-22'0,"0"1"16,0 0-16,0 0 15,0 0 1,22 21-16,-22-21 16,0 42 30,0 0-46,0 0 16,-22 0-16,22 0 16,-21 1-16,0-1 0,21 0 15,-21 0-15,21 0 0,0 0 16,-21 1-16,0-1 0,21 21 0,-22-21 16,22 0-16,0 1 0,0-1 0,0 0 15,0 0-15,0 0 0,0 0 16,0 1-16,0-1 15,22-21-15,-1 0 16,0 21-16,21-21 0,-21 0 16,22 0-16,-22 0 0,21 0 15,1 0-15,-1 0 0,-21-21 0,21 21 16,1-21-16,-22-1 0,21 1 16,-21 0-16,1 0 0,-1 0 0,-21 0 15,0-22-15,0 1 0,0 21 16,0-22-16,0 1 0,0 21 0,0-21 15,-21 20-15,-1 1 0,1 0 16,0 0-16,0 0 0,-21 21 0,20 0 16,1 0-16,-21 0 0,21 0 0,-22 21 15,22 0-15,-21 0 0,21 0 16,-22 1-16,22-1 0,0 21 0,21-21 16,0 0-16,0 22 15,0-22-15,21 0 0,22 21 0,-1-20 16,0-1-16,22 0 0</inkml:trace>
  <inkml:trace contextRef="#ctx0" brushRef="#br0" timeOffset="121215.59">25485 10964 0,'21'0'31,"-21"22"1,0-1-32,-21 0 15,-1 0-15,22 0 0,-21 0 0,0 1 16,0-1-16,0 0 0,0 0 16,-1 0-16,1 0 0,0 1 0,21-1 15,-21-21-15</inkml:trace>
  <inkml:trace contextRef="#ctx0" brushRef="#br0" timeOffset="121515.55">25823 10605 0,'0'-22'0,"43"22"16,-22 0-1,0 0-15,0 0 0,0 0 0,0 0 16,22 0-16,-22 0 0,0 0 0,21 0 16,-20 0-16,-1 0 15,0 0-15,0 0 0,0 0 0,-21-21 31,-21 21-15,-21 0-16,21 0 0,-1-21 16,1 21-16,-21 0 0,21 0 15</inkml:trace>
  <inkml:trace contextRef="#ctx0" brushRef="#br0" timeOffset="121894.79">25866 10562 0,'-22'21'0,"44"-42"0,-44 64 0,1-22 0,0-21 16,0 21-16,0 0 15,0 0-15,-1-21 16,22 21-16,-21-21 16,42 0 31,1 0-47,-1 0 0,0 0 15,0 0-15,0 0 0,0 0 0,1 0 16,-1 0-16,21 0 0,-21 0 15,0 22-15,1-22 0,-1 21 0,0-21 16,0 21-16,0 0 0,-21 0 16,0 0-16,0 1 15,0-1-15,0 0 0,-21-21 16,-21 21-16,21-21 0,-1 21 16,-20-21-16,21 0 0,-21 0 0,20 21 15,-20-21-15,21 0 0,0 0 0,0 0 16,-1 0-16,22-21 31,22 0-31,20 21 16,-21-21-16,0 0 0,22 21 15,-22-21-15</inkml:trace>
  <inkml:trace contextRef="#ctx0" brushRef="#br0" timeOffset="122531.59">26501 10710 0,'0'0'16,"-22"0"-1,1 0-15,0 22 16,0-22-16,0 21 0,0 0 16,-1 0-16,1-21 0,0 21 0,0 0 15,21 1-15,-21-22 0,21 21 16,0 0-16,0 0 15,0 0-15,21-21 16,0 0-16,0 0 16,0 0-16,1 0 15,-1 0-15,-21-21 0,21 21 16,-21-21-16,21 0 0,-21 0 16,21-1-16,-21 1 0,0 0 15,0 0-15,0 0 16,21 0-16,-21-1 0,22 22 0,-22-21 15,21 21-15,0 0 0,0 0 16,0 0-16,0 0 16,1 0-1,-22 21-15,0 1 0,0-1 16,0 0-16,0 0 16,0 0-16,0 0 0,0 1 15,-22-22-15,22 21 0,0 0 16,0 0-1,22-21 1,-1 0-16,0 0 0,0 0 16,0 0-16,0 0 0,1 0 0,-1-21 15,0 21-15,0-21 0,0 21 0,0-21 16,1-1-16,-22 1 0,0 0 16,21 0-16,-21 0 0,0 0 15,0-1-15,0 1 0,0 0 0,-21 0 16,-1 21-16,22-21 0,-21 21 15,0 0-15,0 0 0,0-21 16,0 21-16</inkml:trace>
  <inkml:trace contextRef="#ctx0" brushRef="#br0" timeOffset="122948.26">26860 10118 0,'0'0'16,"22"0"-16,-1 0 0,0 0 15,0 0-15,0 21 0,0-21 16,22 21-16,-22-21 0,0 21 0,21 0 16,-20 1-16,-1 20 0,-21-21 0,0 21 15,0 1-15,21-1 16,-21 0-16,0 1 0,0-1 0,0 22 16,0-22-16,-21 0 0,21 1 15,0-22-15,0 21 0,0 0 0,0 1 16,0-22-16,0 0 0,0 21 0,-21-20 15,21-1-15,-22 0 0,22 0 16,-21 0-16,0 0 0,21 1 0,-21-22 16,0 21-16,0-21 0,21 21 15,-22-21-15,1 0 0,0 0 16,21-21 0,0 0-16,0-1 15,21 1-15</inkml:trace>
  <inkml:trace contextRef="#ctx0" brushRef="#br0" timeOffset="123342.98">27326 10118 0,'0'0'0,"0"-21"15,21 21 1,0 0 0,1 0-16,-1 0 0,0 21 0,0-21 15,0 21-15,0 0 0,1-21 0,-1 21 16,0 0-16,-21 22 0,21-22 16,-21 21-16,0 1 0,0-1 0,0 0 15,0 1-15,0 20 0,-21-21 16,0 1-16,0 20 0,-1-20 0,1-1 15,0 0-15,0 1 0,0-1 0,0 0 16,-1 1-16,22-22 16,0 21-16,-21 0 0,0-20 0,21 20 15,0-21-15,-21 0 0,0 0 16,21 1-16,-21-22 0,-1 21 0,1-21 16,21-21 15,0-1-31,0 1 0,21 21 15</inkml:trace>
  <inkml:trace contextRef="#ctx0" brushRef="#br0" timeOffset="123591.84">27665 10880 0,'0'0'0,"-21"0"31,21 21 16,0 0-47,0 0 16,-22-21-16,22 21 0,-21 1 15</inkml:trace>
  <inkml:trace contextRef="#ctx0" brushRef="#br0" timeOffset="123831.7">27538 11303 0,'0'21'16,"0"0"-16,0 1 15,0-1-15,0 0 16,0 0-16,-21 0 16,21 0-16,-22 1 15,22-1-15,-21 0 0,0 0 16,0 0-16,0 0 16,0-21-16,-1 22 0,1-22 0,0 21 15,0-21-15,0 0 0,-22 21 0,1-21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47:0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8213 508 0,'21'0'16,"-21"21"-1,0 0 1,21-21 31,0 0-47,0 0 0,0 0 16,1 0-16,-1-21 0,0 21 15,0-21-15,0 0 16,-21 0-16,21 21 0,-21-21 0,0-1 15,0 1-15,0 0 16,0 0-16,-21 0 16,0 0-16,0 21 0,0 0 0,0 0 15,-1 0-15,-20 0 0,0 0 16,-1 0-16,22 0 0,-21 21 0,0-21 16,-1 21-16,1 0 0,0 0 15,20 22-15,-20-22 0,21 0 0,0 0 16,0 0-16,21 0 0,0 1 15,0-1-15,0 0 0,0 0 0,0 0 16,0 0-16,0 1 16,21-1-16,0 0 0,0 0 0,21 0 0,-20 0 15,-1 1-15,21-1 16,0 0-16,-20 21 0,20-21 0,0 1 16,1-1-16,-22 21 0,21-21 15,-21 0-15,22 1 0,-22-1 0,0 21 16,0-21-16,0 0 0,-21 1 0,0-1 15,0 0-15,0 0 0,-21 0 16,0 0-16,-21 1 0,-1-1 0,1 0 16,0 0-16,-1-21 0,-20 0 15,20 21-15,-20-21 0,21 0 0,-1 0 16,1 0-16,-22-21 0,22 0 16,0 21-16,-1-21 0,22 0 0,-21-1 15,0 1-15,20-21 0,1 21 16,0 0-16,0-1 0,0 1 15,0 0-15,21 0 0,0 0 0,0 0 16,0-1 0,21 22-16,0-21 0,21 21 15,-21 0-15,22 0 0,20-21 16</inkml:trace>
  <inkml:trace contextRef="#ctx0" brushRef="#br0" timeOffset="359.79">8848 741 0,'0'0'0,"0"-21"0,0 0 16,0-1-16,0 1 15,-22 21 1,1 0-16,0 0 0,0 0 0,0 0 15,-22 0-15,22 21 0,0 1 16,-21-1-16,21 0 0,-1 0 0,-20 0 16,21 22-16,0-1 0,0-21 15,-1 21-15,22 1 0,-21-1 16,21-21-16,-21 22 0,21-1 16,0-21-16,0 0 0,0 22 0,0-22 15,21 0-15,0 0 0,1-21 16,-1 21-16,0 0 0,21-21 0,1 0 15,-1 0-15,-21 0 0,21 0 16,1 0-16,-1 0 0,0 0 0,1-21 16,-1 0-16,-21 0 0,22 0 0,-22 0 15</inkml:trace>
  <inkml:trace contextRef="#ctx0" brushRef="#br0" timeOffset="799.88">9144 889 0,'-21'-21'0,"21"-21"31,0 20-31,21 1 16,0 21 0,0 0-16,0 0 0,1 0 15,-1 0-15,0 0 0,0 0 0,0 21 16,0 1-16,1-1 0,-1 0 15,0 0-15,0 0 0,0 0 16,0 1-16,-21-1 0,0 21 16,0-21-16,0 0 0,0 1 0,0-1 15,0 0-15,0 0 0,0 0 16,0 0-16,-21-21 0,21 22 0,-21-22 16,0 0-1,0 0-15,21-22 16,0 1-16,0 0 0,0 0 15,0 0-15,0-22 0,0 22 16,0 0-16,21-21 0,-21-1 0,21 22 16,-21-21-16,0 21 0,21 0 15,0-1-15,1 1 0,-1 0 16,0 21-16,0 0 0,0-21 16,0 21-16,1 0 0,-1 0 0,0 0 15,21 0-15,-21 0 0,1 0 16,-1 0-16</inkml:trace>
  <inkml:trace contextRef="#ctx0" brushRef="#br0" timeOffset="2279.94">9864 1122 0,'0'0'0,"21"-21"31,0 21-31,0-21 0,0-1 16,0 1-16,1 0 0,-1 0 0,0 0 15,0 0-15,0-1 0,0 1 16,-21 0-16,0 0 0,22 0 0,-22 0 16,0-1-16,0 1 0,0 0 15,-22 21-15,1 0 16,0 0-16,0 0 0,0 0 0,-22 0 15,22 21-15,0 0 16,-21 1-16,21-1 0,-1 0 0,1 0 16,0 21-16,0-20 0,0-1 15,0 0-15,21 21 0,0-21 0,0 1 16,0-1-16,0 0 0,0 0 0,21 0 16,0 0-16,0 1 0,0-22 15,22 0-15,-1 21 0,0-21 0,1 0 16,-1 0-16,0 0 0,1 0 15,-1-21-15,-21-1 0,21 22 0,1-21 16,-1 0-16,-21 0 0,0 0 16,1 0-16,-1-22 0,0 22 15,0 0-15,-21-21 0,21 20 16,-21 1-16,0-21 0,0 21 0,0 0 16,0-1-16,0 1 0,-21 21 31,0 0-31,0 0 0,0 21 15,-1-21-15,1 22 0,0-1 16,0 0-16,21 0 0,-21 21 0,0-20 16,21 20-16,-22-21 0,22 0 15,0 22-15,0-22 0,0 0 16,0 21-16,0-21 0,0 1 0,0-1 16,22-21-16,-1 21 0,0 0 15,0-21-15,0 0 0,22 0 0,-22 0 16,21 0-16,-21 0 0,22 0 15,-22 0-15,21-21 0,0 0 0,-20 21 16,20-21-16,-21-1 0,0-20 16,0 21-16,1 0 0,-1-22 0,0 22 15,0 0-15,-21-21 0,0 21 0,0-22 16,0 22-16,0 0 0,0 0 16,0 0-16,0-1 0,0 44 31,0-1-16,-21 0-15,21 0 0,-21 0 16,21 0-16,0 22 0,0-22 0,-21 0 16,21 21-16,-22-20 0,22-1 0,-21 0 15,21 0-15,0 0 0,0 0 16,-21 1-16,21-1 0,0 0 16,0-42 15,0 0-16,0-1-15,0 1 0,0 0 0,0 0 16,21-21-16,-21 20 0,21-20 0,1 21 16,-1-21-16,-21 20 15,21-20-15,0 21 0,0 0 0,0 0 16,1 21-16,20-22 0,-21 22 16,0 0-16,0 0 0,22 0 0,-22 0 15,21 0-15,-21 22 0,1-22 16,-1 21-16,0 0 0,-21 21 0,0-21 15,0 1-15,0-1 0,0 0 16,0 21-16,0-21 0,0 1 0,0-1 16,0 0-16,-21 0 0,21 0 0,-21 0 15,21 1-15,0-1 16,21-21 0,0 0-16,0 0 15,0 0-15,0 0 0,1 0 0,-1-21 16,0-1-16,21 22 0,-21-21 0,1 0 15,-1 0-15,0-21 0,0 20 16,21-20-16,-20 21 0,-1-21 0,-21-1 16,21 22-16,0-21 0,-21 21 15,21-22-15,-21 22 0,0 0 0,0 0 16,0 0-16,-21 21 16,0 0-1,0 21-15,0 0 0,21 0 16,-22 21-16,22-20 15,0-1-15,0 0 0,0 0 16,0 21-16,0-20 0,0-1 16,0 0-16,0 0 0,22 0 0,-1 0 15,-21 1-15,21-1 16,0 0-16,-21 0 0,21-21 16,-21 21-16,0 0 15,-21-21 1,0 0-1,0 0-15,0 0 16,-1 0-16,1 0 0,0 0 16,0 0-16,0 0 15,21-21 1,0 0-16,0 0 16,21 0-1</inkml:trace>
  <inkml:trace contextRef="#ctx0" brushRef="#br0" timeOffset="2866.98">12107 381 0,'0'0'0,"-21"-21"0,0 0 16,0 0-16,0 21 15,-1 0-15,1 0 16,0 21-16,21 0 16,-21 21-16,21-21 0,0 1 0,-21 20 15,21 0-15,0 1 0,0-1 16,0 0-16,-21 1 0,21-1 0,-22 0 16,22 1-16,-21-1 0,21 0 15,0 1-15,0-22 0,-21 21 0,21-21 16,-21 0-16,21 1 0,0-1 15,0 0-15,0-42 47,0 0-47,0-1 0,0 1 0,0 0 16,0 0-16,21-21 0,0 20 16,-21-20-16,21 21 0,1 0 0,-1-22 15,0 22-15,0 0 0,0-21 0,22 21 16,-22-1-16,21 22 0,0-21 15,-20 0-15,20 21 0,0 0 0,1 0 16,-22 0-16,21 0 0,-21 21 16,0 0-16,1 1 0,-1-1 15,-21 0-15,21 0 0,-21 21 0,0-20 16,0 20-16,0-21 0,-21 21 16,0-20-16,-1-1 0,1 0 0,0 0 15,0 21-15,0-42 0,0 22 16,-1-1-16,22 0 0,-21-21 15,0 0 1,42 0 0,0-21-1,1 0-15</inkml:trace>
  <inkml:trace contextRef="#ctx0" brushRef="#br0" timeOffset="3325.02">12785 593 0,'0'0'0,"-22"0"0,1 0 16,0 0-16,0 21 0,21 0 15,-21 0-15,0 0 0,-1 1 0,22-1 16,-21 21-16,0-21 0,0 22 15,0-22-15,0 21 0,21-21 16,0 22-16,-22-22 0,22 21 16,0-21-16,0 0 0,0 1 0,0-1 15,0 0-15,22 0 16,-1-21-16,0 0 0,0 0 0,0 0 16,0 0-16,1 0 0,-1 0 0,0-21 15,0 0-15,0 21 0,0-21 16,1-1-16,-22 1 0,21 0 0,0-21 15,0 21-15,-21-1 0,0-20 16,21 21-16,-21-21 0,0 20 0,0-20 16,0 21-16,0 0 0,0 0 0,-21-1 15,0 22 1,0 0-16,0 0 0,-1 0 16,1 0-16,0 0 0,0 0 15,0 0-15,0 0 16,21 22-16</inkml:trace>
  <inkml:trace contextRef="#ctx0" brushRef="#br0" timeOffset="3775.8">13483 296 0,'0'0'15,"-21"0"-15,21-21 0,-21 21 16,0 0-16,-1 0 16,1 21-1,0 22 1,21-22-16,0 0 0,0 21 15,-21-20-15,0 20 0,21 0 16,-21-21-16,-1 22 0,22-1 16,-21 0-16,21 1 0,-21-1 0,0 0 15,21-20-15,0 20 0,0 0 0,0-21 16,0 22-16,0-22 0,21 0 16,-21 0-16,21 0 0,22-21 0,-22 22 15,0-22-15,21 0 0,-21 0 16,1 21-16,20-21 0,-21 0 0,0 0 15,22 0-15,-22 0 0,0-21 16,0 21-16,0-22 0,0 1 0,1 21 16,-1-21-16,-21 0 0,21 0 15,0 0-15,-21-1 0,0 1 16,21 0-16,-21 0 0,0 0 0,0 0 16,0-1-16,0 1 0</inkml:trace>
  <inkml:trace contextRef="#ctx0" brushRef="#br0" timeOffset="4047.89">13229 614 0,'0'0'0,"21"0"31,0 0-31,1 0 16,20 0-16,0 0 0,1 0 0,-1 0 15,0 0-15,1 0 0,-1-21 16,0 21-16,-21 0 0,22 0 0,-1 0 16,-21 0-16,0 0 0,1 0 0,-1 0 15,0 0-15,0 0 0,0-21 16,-42 21 15,0 0-31,0 0 16</inkml:trace>
  <inkml:trace contextRef="#ctx0" brushRef="#br0" timeOffset="4927.59">6943 1566 0,'-43'0'16,"22"0"-1,0 0 1,42 0 15,0 0-15,0 0-16,1 0 0,20 0 0,0 0 15,1 0-15,-1 0 16,21 22-16,-20-22 0,20 0 0,1 0 16,20 0-16,-20 0 0,21 0 15,-1 0-15,22 0 0,-21 0 0,21 0 16,-1 0-16,1 0 0,21 0 16,0-22-16,21 22 0,1 0 0,20 0 15,0 0-15,1 0 0,20-21 16,1 21-16,-1 0 0,1 0 0,20 0 15,-20 0-15,20 0 0,-20 0 0,21 0 16,-22 0-16,1-21 0,-1 21 16,1 0-16,-22 0 0,0 0 0,1 0 15,-1 0-15,-21 0 0,21 0 16,-20 0-16,-1 0 0,0 0 16,-21 0-16,0 0 0,-21-21 0,21 21 15,-21 0-15,-22 0 0,1 0 16,-22-21-16,1 21 0,-1 0 0,-20 0 15,-22 0-15,21-21 0,-21 21 0,1 0 16,-1 0 0,-42 0 31,-1 0-16</inkml:trace>
  <inkml:trace contextRef="#ctx0" brushRef="#br0" timeOffset="7983.71">13208 2752 0,'0'0'0,"21"0"0,-21-21 16,0-1-16,0 1 31,0 0-31,0 42 47,0 0-47,0 1 0,0-1 16,-21 21-16,21 0 0,0 1 15,0-22-15,0 21 0,0 1 0,0-1 16,0 21-16,0-20 0,0-1 16,0 0-16,0 1 0,0-1 0,0 0 15,0 1-15,0-1 0,0 0 0,0 1 16,0-1-16,0-21 0,0 22 16,0-22-16,0 0 0,0 0 0,0 0 15,0 0-15,0 1 0,0-1 16,0 0-1,0-42 17,0 0-17</inkml:trace>
  <inkml:trace contextRef="#ctx0" brushRef="#br0" timeOffset="9263.39">13250 2604 0,'-21'0'31,"42"0"-15,0 0 0,1 0-16,20 0 0,-21 0 0,21 0 15,1 0-15,-22 0 0,42 0 16,-20 0-16,-1 0 0,22 0 0,-1 0 15,1 0-15,20 0 0,-20 0 16,20 0-16,22 21 0,-21-21 0,21 0 16,-22 0-16,22 0 0,-21 0 15,21 0-15,0 0 0,-1 0 0,22 0 16,0 0-16,0 21 0,0-21 0,0 0 16,0 0-16,0 0 15,0 0-15,0 0 0,0 0 0,0 21 16,0-21-16,0 0 0,-21 0 15,0 0-15,0 0 0,-21 0 0,20 0 16,-20 0-16,21 0 0,-21 0 16,-1 0-16,1 0 0,0 0 0,-1-21 15,-20 21-15,20 0 0,-20 0 0,-1-21 16,22 21-16,-21 0 0,20 0 16,1 0-16,-22 0 0,1 0 0,-1 0 15,1 0-15,-22 0 0,1 0 16,-22 0-16,0 0 0,0 0 0,0 0 15,-21 21 64,0 0-79,0 0 15,0 0-15,0 1 16,0-1-16,0 0 0,-21 0 0,21 0 15,-21 0-15,0 22 0,21-22 0,0 21 16,-21 1-16,21-1 0,-22-21 16,22 43-16,-21-22 0,21 0 0,-21 1 15,21-1-15,0 0 16,0 1-16,-21-1 0,21-21 0,-21 21 16,21 1-16,0-22 0,0 21 15,0-21-15,0 1 0,0 20 0,0-21 16,0 0-16,0 0 0,0 1 15,0-1-15,-21 0 16,-1-21 0,1 0-16,0 0 15,0 0-15,0 0 0,0 0 16,-22 0-16,22 0 0,0 0 0,-21 0 0,20 0 16,-20 0-16,21 0 0,-21 0 15,-1 0-15,-20 0 0,20 0 16,-20 0-16,-22 0 0,22 0 0,-22 0 15,-21 0-15,22 0 0,-22 0 16,0-21-16,0 21 0,0 0 0,-21 0 16,21 0-16,-21 0 0,0-21 0,0 21 15,0 0-15,0 0 0,22 0 16,-1 0-16,-21 0 0,21 0 0,-21 0 16,21 0-16,-21 0 0,21 0 15,0 0-15,-21 0 0,22 0 16,-1 0-16,0-22 0,-21 22 0,21 0 15,0 0-15,22 0 0,-22 0 0,21 0 16,22 0-16,-1 0 0,1 0 16,-1 0-16,22 0 0,-22-21 0,22 21 15,0 0-15,-1 0 0,-20 0 16,20 0-16,22 0 0,-21 0 0,0 0 16,20 0-16,1 0 0,0 0 0,0-21 15,0 21-15,0 0 16,-1 0-1,22-21 1,0 0 15,0 0-15,0-1-16</inkml:trace>
  <inkml:trace contextRef="#ctx0" brushRef="#br0" timeOffset="9563.24">13652 2942 0,'0'0'0,"0"-21"15,0 42 1,0 0-1,0 1-15,0-1 0,0 0 0,0 21 16,0 1-16,0-22 0,0 21 16,0 0-16,0 1 0,0-1 0,0 0 15,0-20-15,0 20 0,0-21 16,0 21-16,0-20 0,0-1 0,22 0 16,-1-21-1,0 0 1,0 0-16,0-21 15</inkml:trace>
  <inkml:trace contextRef="#ctx0" brushRef="#br0" timeOffset="9815.9">13928 3175 0,'0'0'16,"-22"21"-16,1 0 0,0 1 0,0-1 0,0 0 15,0 0-15,-1 0 0,1 0 0,21 1 16,-21-1-16,0 0 0,0 0 16,21 0-16,0 0 0,-21-21 15,21 22-15,0-44 32,21 22-17,-21-21-15,21 0 0,0 0 16,0 0-16,0 0 0,1-22 0,-1 22 15,0-21-15</inkml:trace>
  <inkml:trace contextRef="#ctx0" brushRef="#br0" timeOffset="10007.79">13970 3133 0,'42'0'15,"-42"21"1,21 0-16,-21 0 0,22 0 16,-22 1-16,0 20 0,0-21 15,0 0-15,21 0 0,-21 22 16,0-22-16,21 0 0,-21 0 0,0 0 15,0 1-15,21-1 16,0-21-16,0 0 0,-21 21 16,22-21-16,-1 0 0,0 0 15,0-21-15,0 0 0,0 21 16,-21-22-16,22 1 0</inkml:trace>
  <inkml:trace contextRef="#ctx0" brushRef="#br0" timeOffset="10215.02">14372 2921 0,'0'0'0,"0"-21"0,-42 42 31,21 0-31,21 22 16,-22-22-16,22 0 0,0 21 0,0-21 16,0 22-16,-21-1 0,21 0 15,-21-20-15,21 20 0,0 0 0,0-21 16,0 1-16,0 20 0,0-21 0,0 0 15,21-21 1,0 0-16,1 0 0,-1 0 0</inkml:trace>
  <inkml:trace contextRef="#ctx0" brushRef="#br0" timeOffset="10574.86">14478 3323 0,'21'0'0,"-21"-21"16,21 21-16,0 0 16,1-21-16,-1 21 0,0-21 15,0 21-15,-21-21 0,21-1 16,0 22-16,1-21 0,-1 0 0,0 0 16,-21 0-16,0 0 15,0-1 1,-21 22-16,0 0 15,-1 0-15,-20 22 0,21-1 16,-21 0-16,20 0 0,1 0 0,0 22 16,-21-22-16,42 21 0,-21-21 0,21 0 15,0 1-15,0 20 0,0-21 16,0 0-16,0 0 0,21-21 16,21 0-16,-21 0 0,0 0 15,22 0-15,-1 0 0,-21 0 0,22 0 16,-1 0-16,-21-21 0,21 0 0,1 0 15,-22 0-15,0 0 16</inkml:trace>
  <inkml:trace contextRef="#ctx0" brushRef="#br0" timeOffset="11038.94">15071 2921 0,'0'0'15,"0"-21"-15,-43 21 16,22 21-16,21 0 0,0 0 0,0 1 15,-21-1-15,21 0 0,0 21 0,0-21 16,0 22-16,0-22 0,0 21 16,0 1-16,0-22 0,0 0 0,0 21 15,0-21-15,0 1 0,0-1 16,0 0-16,0 0 0,0 0 16,0-42 15,0 0-16,-21 21-15,21-21 0,0 0 0,0-1 16,0-20-16,0 21 0,0 0 16,21 0-16,0-1 0,0 1 0,0 21 15,1-21-15,20 0 0,-21 21 16,21 0-16,1 0 0,-22 0 0,21 0 16,1 0-16,-22 21 0,21 0 15,-21-21-15,22 21 0,-22 1 16,-21-1-16,0 0 0,0 21 0,0-21 15,0 1-15,-21-1 0,-1 0 16,-20 0-16,0 0 0,-22-21 0,22 21 16,-22 1-16,22-22 0,0 21 0,-1-21 15,1 0-15,21 0 0,0 0 16,0 0-16,42 0 16,0 0-16,0-21 0,0-1 15,22 1-15</inkml:trace>
  <inkml:trace contextRef="#ctx0" brushRef="#br0" timeOffset="11295.96">15727 2942 0,'0'21'31,"0"1"-31,0-1 0,0 21 0,0-21 15,0 22-15,0-22 0,-21 21 16,21 0-16,0 1 0,0-22 16,0 21-16,0 1 0,-22-22 0,22 0 15,0 21-15,0-21 0,0 1 16,0-1-16,22-21 31,-22-21-15</inkml:trace>
  <inkml:trace contextRef="#ctx0" brushRef="#br0" timeOffset="11607.78">15621 3027 0,'0'0'0,"0"-21"0,0 0 0,0-1 16,0 1-16,0 0 15,21 21 1,0 0-16,0 0 0,22 0 0,-1 0 15,-21 21-15,22 0 0,-1 1 0,0-1 16,1 0-16,-22 21 0,21-21 16,0 22-16,-20-1 0,20-21 0,-42 22 15,0-1-15,0-21 0,0 21 16,0-20-16,-42-1 0,20 0 0,-20 0 16,0 0-16,-1 0 0,1 1 0,0-22 15,-1 21-15,1-21 0,0 0 16,21 0-16,-22 0 0,22 0 0,21 21 15,21-21 17,0-21-32,1 21 0,20 0 0,-21-21 15</inkml:trace>
  <inkml:trace contextRef="#ctx0" brushRef="#br0" timeOffset="12007.56">16277 3217 0,'0'0'0,"-21"0"0,-21-63 31,42 42-31,21 21 16,21 0-1,-21 0-15,0 0 0,22 0 0,-1 0 16,-21 21-16,22 0 0,-22 0 0,21 0 15,-21 22-15,0-22 0,1 0 16,-22 0-16,0 22 0,0-22 0,0 0 16,0 0-16,0 0 0,0 0 15,-22 1-15,22-1 0,-21-21 16,0 0-16,0 0 0,0 0 0,0 0 16,21-21-1,0-1-15,0 1 16,0 0-16,0 0 0,0 0 15,21 0-15,0-1 0,0 1 0,-21-21 16,21 21-16,0-22 0,-21 22 0,22 0 16,-1 0-16,0 0 0,0 21 15,0-21-15,0-1 0,1 22 0,-1 0 16,0 0-16</inkml:trace>
  <inkml:trace contextRef="#ctx0" brushRef="#br0" timeOffset="12203.44">16891 3217 0,'0'0'0,"0"22"0,0-1 16,0 0-16,0 21 0,0-21 15,-21 1-15,21-1 0,0 0 0,0 0 16,0 0-16,0 0 16,0-42 30,0 0-46</inkml:trace>
  <inkml:trace contextRef="#ctx0" brushRef="#br0" timeOffset="12360.35">16849 3048 0,'0'0'0,"0"-21"0,-22 21 15,22-21-15,-21 21 0,21 21 47,21 0-31,1 0-16</inkml:trace>
  <inkml:trace contextRef="#ctx0" brushRef="#br0" timeOffset="12695.59">17018 3154 0,'0'0'0,"0"21"16,0 0-16,0 0 0,0 1 15,0-1-15,21 0 0,0 0 16,-21 0-16,0 0 0,21 1 16,-21-1-16,22 0 0,-22 0 0,21-21 15,-21 21-15,21 0 16,0-21-1,-21-21 1,0 0 0,21 0-16,-21 0 0,0 0 0,0-1 15,0-20-15,0 21 0,0-21 16,0 20-16,21 1 0,-21 0 0,0 0 16,22 0-16,-22 0 0,21-1 15,0 22-15,0 0 16,0 0-16,0 0 15</inkml:trace>
  <inkml:trace contextRef="#ctx0" brushRef="#br0" timeOffset="13023.4">17399 3217 0,'0'0'0,"21"0"16,0 0-16,0 0 15,-21-21-15,22 0 0,-1 21 0,-21-21 16,21 21-16,-21-21 0,21 21 0,0-21 16,-21-1-1,-21 22 1,0 0 0,0 22-16,0-1 0,-1-21 0,1 21 15,21 0-15,0 21 0,0-20 16,0-1-16,0 0 0,0 0 15,0 0-15,0 0 0,0 1 0,0-1 16,21-21 0,1 21-16,-1-21 0,0 0 0,0 0 15,0 0-15,0 0 0,1 0 0,-1 0 16,0-21-16,0 21 0,0-21 16,0-1-16,-21 1 0</inkml:trace>
  <inkml:trace contextRef="#ctx0" brushRef="#br0" timeOffset="13315.23">17801 3133 0,'0'0'0,"0"-21"0,0-1 0,21 22 16,0 0-16,1 0 16,-1 0-1,0 0-15,-21 22 0,0-1 16,0 0-16,21 0 0,0 0 0,-21 0 16,21 22-16,-21-22 0,0 0 15,22 21-15,-22-20 0,0-1 0,21 0 16,-21 0-16,0 0 0,0 0 15,0-42 32,0 0-47,0 0 0,0 0 0,0 0 16,0-1-16,0-20 0,0 21 16,0 0-16,0 0 0,21-1 15,0 1-15,-21 0 0,21 0 0,-21 0 16,21 0-16,1-1 0,-1 1 15</inkml:trace>
  <inkml:trace contextRef="#ctx0" brushRef="#br0" timeOffset="13546.98">18394 2900 0,'-21'0'0,"-1"0"0,22 21 15,0 0-15,-21 0 0,21 1 16,-21-22-16,21 21 0,0 0 16,-21 0-16,21 0 0,0 0 15,0 1-15,0-1 16,0 0 0</inkml:trace>
  <inkml:trace contextRef="#ctx0" brushRef="#br0" timeOffset="13727.88">18161 3133 0,'0'21'31,"21"-21"-31,0 0 16,0 0-16,1 0 0,-1 0 15,0 0-15,0 0 0,0 0 16,0 0-16,1 0 0,-22-21 16,21 21-16</inkml:trace>
  <inkml:trace contextRef="#ctx0" brushRef="#br0" timeOffset="13887.79">18246 2963 0,'21'0'47,"0"0"-47,0 0 0,0 0 16,0 0-16,1 0 0</inkml:trace>
  <inkml:trace contextRef="#ctx0" brushRef="#br0" timeOffset="14323.94">18351 2752 0,'0'0'0,"-21"0"0,0 0 0,-21 0 16,21 0-16,-1 21 0,-20 0 0,21-21 15,-21 21-15,20 0 0,1 1 16,0 20-16,0-21 0,0 0 15,21 0-15,-21 22 0,21-22 0,0 0 16,0 21-16,0-20 0,0-1 16,0 0-16,21 21 0,0-21 0,-21 1 15,21-1-15,0-21 0,0 21 0,1-21 16,-1 0-16,0 0 0,21 0 16,-21 0-16,1 0 0,20 0 0,-21 0 15,21 0-15,-20-21 0,20 21 16,-21-21-16,21-1 0,-20 1 0,-1-21 15,0 21-15,0 0 0,0-22 16,0 1-16,-21 21 0,0-22 0,0 1 16,0 0-16,0-1 0,0 22 15,-21-21-15,0 21 0,-21 0 16,21 21-16,-22-22 0,1 22 0,0 0 16,-1 0-16,1 0 0,0 0 15,-1 22-15,1-1 0,21 0 0,-22 0 16,1 0-16,21 0 0,-21 1 15,-1-1-15,1 0 0,0 21 0</inkml:trace>
  <inkml:trace contextRef="#ctx0" brushRef="#br0" timeOffset="15179.47">1291 2731 0,'0'0'0,"0"-64"15,-21 85 32,21 0-47,0 1 16,0 20-16,0 0 0,0 1 0,0-1 16,0 21-16,0 1 0,-21-1 15,21 22-15,0-21 0,-21-1 16,21 22-16,-22-22 0,22-20 15,0 20-15,0-21 0,0 22 0,0-43 16,0 21-16,0-20 0,0 20 16,0-21-16,0 0 15,0-42 17,0 0-17,-21 0-15,21 0 0,0-1 16,-21 1-16,21-21 0</inkml:trace>
  <inkml:trace contextRef="#ctx0" brushRef="#br0" timeOffset="16418.93">1185 2942 0,'0'0'0,"0"-42"0,0 21 0,0 0 16,0-1-16,0 1 15,21 21 1,1 0-16,-1 0 15,21 0-15,0 0 0,1 0 16,20 0-16,1 0 0,-1 0 0,1 0 16,-1-21-16,22 21 0,0 0 15,-1 0-15,22 0 0,0 0 0,0 0 16,21 0-16,0-21 16,0 21-16,0 0 0,21 0 0,0 0 15,21-21-15,22 21 0,-1-21 16,1 21-16,21-22 0,20 22 0,1-21 15,0 21-15,21 0 0,-21-21 0,21 21 16,-21 0-16,0-21 0,-1 21 16,-20 0-16,21 0 0,-21-21 0,-22 21 15,1 0-15,-1-21 0,1-1 16,-22 22-16,-21 0 0,0-21 0,-21 21 16,0 0-16,-21-21 0,0 21 15,-21 0-15,-1 0 0,-20 0 0,-1 0 16,1 0-16,-22 0 0,0 0 15,1-21-15,-22 21 0,0 0 16,0 0-16,0 0 0,1 0 16,-22-21-1,0 42 63,0 0-78,0 0 16,0 0-16,21-21 0,-21 22 16,21-1-16,-21 0 0,21 0 15,-21 0-15,0 0 0,0 1 0,21-1 16,-21 0-16,0 21 0,21 1 16,-21-22-16,0 21 0,0 0 0,0 1 15,0 20-15,0-20 0,0 20 0,-21 1 16,21-22-16,0 21 0,-21 1 15,21-1-15,0-20 0,0 20 0,0-20 16,0-1-16,0 0 0,0 1 16,0-1-16,0-21 0,0 21 0,0-20 15,0-1-15,0 0 0,0 0 0,0 0 16,0 0-16,-21-21 16,0 0-1,0 0-15,-1 0 0,-20 0 16,21 0-16,-21 0 0,-1 0 15,1 0-15,0 0 0,-22 0 0,1 0 16,-1 0-16,1 0 0,-22 0 0,0-21 16,1 21-16,-22 0 0,-21 0 15,21 0-15,-21 0 0,0 0 0,-21 0 16,21-21-16,-43 21 0,22 0 0,-21 0 16,21 0-16,-22 0 15,1 0-15,0 0 0,-22 21 0,22-21 0,0 21 16,-22-21-16,22 22 0,-22-22 15,1 21-15,-1 0 0,22-21 16,-22 21-16,22 0 0,-21 0 0,20-21 16,1 22-16,0-22 0,20 21 15,22-21-15,-21 0 0,21 21 0,0-21 16,0 0-16,0 0 0,21 0 16,22 0-16,-22 0 0,42-21 0,-20 21 15,41-21-15,-20 21 0,-1-22 16,22 22-16,0-21 0,-1 0 0,1 21 15,0 0-15,-1-21 0,22 21 16,0 0-16,-21-21 0,21 21 0,-1 0 16,-20 0-16,21 0 0,-21 0 15,-1 0-15,22 0 0,-21 0 16,-1 0-16,22 0 0,-21 0 16,0 0-16,-1 0 0,1 0 0,21 0 15,-22 0-15,22 0 0,-21 0 16,21 0-16,0 0 0,-1 0 15,1 0-15,0 0 0,0 0 16,21-21 0,0-1 15,0 1-15,21 21-1,0-21-15,0 21 0,22-21 0,-22 0 16</inkml:trace>
  <inkml:trace contextRef="#ctx0" brushRef="#br0" timeOffset="17531.86">1460 3154 0,'22'0'31,"-1"0"-31,0 0 0,0 0 16,21 0-16,-20 0 0,20 0 15,0 0-15,1-21 0,-1 21 0,0-21 16,1 21-16,-1 0 0,0 0 16,1 0-16,-1 0 0,-21 0 0,0 0 15,0 0-15,1 0 0,-1 0 16,-42 0 0,-1 0-1</inkml:trace>
  <inkml:trace contextRef="#ctx0" brushRef="#br0" timeOffset="17763.72">1799 3133 0,'0'0'16,"0"21"-16,-21-21 0,21 21 0,0 0 16,0 22-16,0-1 0,0-21 0,-21 21 15,21 1-15,0 20 0,0-20 16,0-1-16,0 0 0,-21 1 0,21-1 15,0-21-15,0 21 0,0 1 16,-22-22-16,22 0 0,0 0 0,0 0 16,0 1-16,0-1 0,22-21 31,-1 0-31,0 0 0,0-21 16</inkml:trace>
  <inkml:trace contextRef="#ctx0" brushRef="#br0" timeOffset="18295.66">2328 3556 0,'0'0'0,"21"-42"15,1 42-15,-22-21 0,0-1 16,0 1-16,0 0 16,-22 0-16,1 21 0,0-21 0,0 0 15,0 21-15,0 0 16,-1 0-16,1 0 0,0 0 0,0 0 15,-21 21-15,20 0 0,1 21 16,0-21-16,0 22 0,21-1 0,-21 0 16,0 1-16,-1-22 0,22 21 15,0 1-15,0-22 0,0 0 0,0 0 16,0 0-16,0 0 0,0 1 16,22-22-16,-1 0 0,0 0 15,21 0-15,-21-22 16,1 1-16,20 0 0,-21 0 0,21 0 15,-20 0-15,20-1 16,-21 1-16,21 0 0,-20-21 0,-1 21 16,0-22-16,0 22 0,0-21 15,-21 21-15,21-22 0,-21 22 0,0 0 16,0 42 0,0 0-1,-21 0-15,21 1 0,0-1 16,0 21-16,0-21 0,-21 22 0,21-22 15,0 0-15,0 0 0,0 0 16,0 0-16,0 1 0,0-1 0,21 0 16,0 0-1,1-21-15,-1 0 0,0 0 16,0 0-16,0 0 0,0 0 16,22-21-16,-22 0 0,21 0 0,-21-1 15,1 1-15,-1 0 0,21-21 16</inkml:trace>
  <inkml:trace contextRef="#ctx0" brushRef="#br0" timeOffset="19325.59">2879 3175 0,'0'0'0,"0"-21"0,-22 21 15,22 21 1,0 0 0,0 22-16,0-1 0,0-21 0,0 21 15,0 1-15,-21-1 0,21 0 16,0-20-16,0 20 0,-21-21 15,21 21-15,0-20 0,0-1 0,0 0 16,0 0-16,0 0 16,0-42 15,0 0-31,0 0 0,21 0 16,0-1-16,-21 1 0,22 0 15,-1 0-15,-21 0 0,21 0 16,0-1-16,-21 1 0,21 0 15,0 21-15,-21-21 0,22 21 0,-22 21 47,-22-21-47,1 21 0,0-21 0,0 21 16,0-21-16,0 0 0,-1 22 16,1-22-16,0 21 0,0-21 0,0 21 15,0-21 1,21 21-16,0 0 15,0 0-15,0 1 16,0-1-16,0 0 0,21 0 0,0 0 16,-21 0-16,21 1 0,0-22 15,-21 21-15,21 0 0,1-21 16,-22 21-16,21-21 0,0 0 16,0 0-16,0 0 0,22 0 0,-22 0 15,0 0-15,21 0 0,-21-21 16,22 0-16,-1 21 0,-21-21 0,22-1 15,-1 1-15,-21 0 0,21-21 16,-20 21-16,-1-1 0,0 1 0,0 0 16,0 0-16,-21 0 0,0 0 0,0-1 15,0 1-15,0 0 16,-21 21 0,0 0-16,0 0 15,21 21-15,-21-21 0,-1 21 0,22 1 16,0-1-16,-21 0 0,21 0 15,-21 0-15,21 22 0,0-22 0,0 0 16,0 0-16,0 0 0,0 0 16,0 1-16,0-1 0,21-21 15,0 0-15,1 21 0,-1-21 16,0 0-16,0 0 0,0 0 0,22 0 16,-22 0-16,0-21 0,21 0 0,1 21 15,-22-22-15,21 1 0,0 0 16,1-21-16,-22 21 0,21-1 0,-21 1 15,1-21-15,-1 21 16,0 0-16,-21-1 0,21 1 0,-21 0 16,0 0-16,0 0 0,-21 21 31,0 0-31,0 21 0,21 0 0,0 0 16,-22 0-16,22 1 0,0-1 15,0 0-15,0 0 0,22 0 0,-22 0 16,21 1-16,0-1 0,0 0 15,0-21-15,-21 21 0,21 0 0,1-21 16,-22 21-16,0 1 16,-22-1-1,1-21 1,0 0-16,0 0 0,0 0 16,-22 0-16,22 0 0,-21 0 0,21 0 15,0 0-15,-1 0 0,22-21 31</inkml:trace>
  <inkml:trace contextRef="#ctx0" brushRef="#br0" timeOffset="20238.89">4318 3217 0,'0'-21'0,"0"42"0,0-63 16,21 21-16,0 0 15,-21 0-15,21-1 16,-21 1-16,22 0 0,-22 0 16,21 21-1,-21-21-15,-21 21 16,-22 0-1,22 21-15,0 0 0,0-21 16,-22 21-16,22 0 0,0 22 16,-21-22-16,21 0 0,-1 21 0,1-20 15,21-1-15,0 0 0,0 0 16,0 0-16,0 0 0,0 1 0,0-1 16,0 0-16,21-21 0,1 21 0,20-21 15,-21 21-15,21-21 0,-20 21 16,20-21-16,0 22 0,1-22 0,-1 21 15,-21 0-15,21-21 16,-20 21-16,-1 0 0,-21 0 16,0 1-16,-21-1 0,-22-21 15,1 21-15,0 0 0,-1-21 0,1 21 16,0-21-16,-1 0 0,22 21 0,-21-21 16,21 0-16,-1 0 0,-20 0 15,21 0-15,0 0 0,0-21 16,-1 0-1,22 0-15,0 0 16,22 21-16,-1-21 0,0 21 0,0-22 16,0 22-16,0-21 0,1 0 15,20 21-15</inkml:trace>
  <inkml:trace contextRef="#ctx0" brushRef="#br0" timeOffset="21831.67">4784 3281 0,'0'0'0,"-22"0"32,1 0-32,0 21 0,0 0 15,21 0-15,-21 1 0,0-1 16,-1 21-16,1-21 0,0 22 0,21-22 16,0 0-16,-21 21 0,21-21 0,0 1 15,0-1-15,0 0 16,0 0-16,0 0 0,0 0 0,21-21 15,0 0-15,0 22 0,1-22 16,20 0-16,-21 0 0,21 0 0,1 0 16,-22 0-16,21-22 0,1 22 0,-1-21 15,0 0-15,-21 0 0,22 0 16,-1 0-16,-21-1 0,0 1 0,22 0 16,-43 0-16,21 0 0,-21-22 15,0 22-15,0 0 0,0 0 16,0 0-16,-21 21 15,0 0-15,-1 0 16,1 0-16,0 21 0,21 0 16,-21 0-16,21 0 0,0 1 15,0-1-15,0 0 0,0 0 0,0 0 16,0 0-16,0 1 0,0-1 0,0 0 16,21 0-16,-21 0 0,21-21 15,0 21-15,1-21 0,-1 22 16,0-22-16,0 0 0,0 0 15,0 0-15,22 0 0,-22 0 0,0 0 16,0-22-16,0 22 0,1-21 0,-1 0 16,21 21-16,-21-21 0,-21 0 15,21 0-15,1-1 0,-1 1 16,-21 0-16,21 0 0,-21 0 0,21 0 16,-21-1-16,0 1 0,0 0 15,0 0-15,0 0 0,0 0 16,-21 21-1,0 21-15,0 0 16,21 0-16,-22 0 16,22 0-16,-21 22 0,21-22 0,0 0 15,0 0-15,0 0 0,0 1 0,0-1 16,0 0-16,0 0 0,0 0 16,21 0-16,1-21 0,-1 0 15,0 0-15,0 0 0,0 0 16,0 0-16,22 0 0,-22 0 15,21-21-15,1 0 0,-1 21 0,-21-21 16,21 0-16,-20 0 0,20-1 16,-21-20-16,0 21 0,0 0 0,1-22 15,-1 22-15,-21 0 0,21 0 0,-21 0 16,0 0-16,0-1 0,-21 22 31,0 0-31,-1 0 0,22 22 16,-21-1-16,0 0 0,0 0 15,0 0-15,0 22 0,21-22 0,0 0 16,0 0-16,0 21 0,0-20 16,0-1-16,0 0 0,21 0 0,0-21 15,0 21-15,0 0 0,22-21 16,-22 0-16,21 0 0,0 0 0,1 0 16,-1 0-16,0 0 0,1 0 0,-1-21 15,0 0-15,1 21 0,-1-21 16,-21 0-16,0 0 0,1-1 0,-1 1 15,0 0-15,-21 0 0,0 0 0,0 0 16,0-1-16,0 1 0,0 0 16,-21 21-1,0 21 1,21 0-16,-22 1 0,22-1 16,-21 0-16,21 0 0,0 0 0,0 0 15,-21-21-15,21 22 0,-21-1 16,21 0-16,0 0 0,0 0 15,0-42 17,0 0-17,0 0-15,21 0 16,0-1-16,-21 1 0,21-21 0,1 21 16,-1 0-16,-21-22 0,21 22 15,0 0-15,0 0 0,0 21 16,1 0-16,-1 0 15,-21 21-15,0 0 16,0 0-16,0 0 0,0 1 16,0-1-16,0 0 0,0 0 15,0 0-15,0 0 0,0 1 0,0-1 16,0 0-16,0 0 0,21-21 16,0 0-16,0 0 0,22 0 15,-22 0-15,21 0 0,-21 0 0,22 0 16,-1 0-16,-21-21 0,21 21 0,1-21 15,-22 0-15,21-1 16,-21 1-16,1 0 0,-1 0 0,0 0 16,0-22-16,-21 22 0,0-21 15,0 21-15,0 0 0,0-1 0,0-20 16,0 21-16,-21 21 0,0 0 16,0 0-16,-1 0 0,1 21 15,-21-21-15,21 21 0,21 0 0,0 1 16,0 20-16,0-21 0,0 0 15,0 0-15,0 1 0,21 20 0,0-21 16,0 0-16,0 0 0,1-21 0,-1 22 16,0-1-16,-21 0 0,21 0 15,-21 0 1,-21-21-16,0 0 16,0 0-16,-1 0 0,1 0 15,0 0-15,0 0 0,0 0 0,0-21 16,21 0-16,0 0 0,0 0 15,0-1-15,0-20 0,0 21 16,0-21-16</inkml:trace>
  <inkml:trace contextRef="#ctx0" brushRef="#br0" timeOffset="22263.45">7302 3069 0,'0'0'0,"22"-21"0,-22 42 47,0 0-47,0 22 0,0-22 0,0 21 15,0 1-15,0-1 0,0-21 16,0 21-16,0 1 0,0-1 0,0 0 16,-22-20-16,22 20 0,0-21 15,0 0-15,0 0 0,0 1 0,0-1 16,0 0-16,0 0 16,0-42 15,22 0-31,-22 0 15,0-1-15,21 1 0,-21 0 16,21-21-16,0 21 0,-21-1 0,21 1 16,0 0-16,1 0 0,-1 0 0,0 21 15,0 0-15,0 0 0,0 0 16,1 0-16,-1 21 0,-21 0 16,0 0-16,0 22 15,0-22-15,0 0 0,0 0 0,0 0 16,0 0-16,0 1 0,0-1 15,-21 0-15,-1-21 0,22 21 16,22-21 31,-22-21-47,21 0 0,0 21 0,0-21 16</inkml:trace>
  <inkml:trace contextRef="#ctx0" brushRef="#br0" timeOffset="22620.09">7916 3302 0,'-42'64'15,"21"-43"-15,0 0 0,-1 0 16,1 0-16,21 22 0,-21-22 16,0 0-16,21 0 0,0 0 0,0 0 0,0 1 15,0-1-15,0 0 16,0 0-16,21-21 0,0 0 15,0 0-15,1 0 0,-1 0 0,0 0 16,21 0-16,-21 0 0,1 0 16,-1-21-16,0 0 0,0 0 0,0 21 15,0-22-15,-21 1 0,0 0 16,0 0-16,0-21 0,0 20 0,0 1 16,0 0-16,0 0 0,0 0 0,-21 0 15,0-1-15,0 22 0,0 0 16,0 0-16,-1 0 15,1 0-15,0 0 16,0 22-16,21-1 16,21-21-1</inkml:trace>
  <inkml:trace contextRef="#ctx0" brushRef="#br0" timeOffset="22903.95">8361 3027 0,'0'0'0,"0"21"31,0 0-31,0 0 0,0 1 16,-21-1-16,-1 21 0,22 0 16,-21-20-16,21 20 0,0 0 0,-21 1 15,21-22-15,-21 21 0,21 0 0,0-20 16,-21 20-16,21-21 0,0 0 15,0 0-15,0 1 0,0-1 0,21 0 16,0-21-16,0 0 16,0 0-16,1 0 0,-1 0 15,0 0-15,0 0 0,0-21 16,-21 0-16,21 21 16,-21-22-16,22 1 0,-22 0 15</inkml:trace>
  <inkml:trace contextRef="#ctx0" brushRef="#br0" timeOffset="23067.86">8234 3302 0,'0'0'0,"-21"-21"16,-1 21-1,1 0-15,42 0 32,1 0-32,-1 0 15,0 0-15,0 0 0,0 0 0,0 0 16,22-21-16,-22 0 0,0 21 15,0-22-15</inkml:trace>
  <inkml:trace contextRef="#ctx0" brushRef="#br0" timeOffset="23316.72">8742 2900 0,'0'21'31,"0"0"-31,0 0 0,0 1 0,-21-22 0,21 21 16,0 0-16,0 0 0,-22 0 15,22 0-15,0 1 16,0-1-16,0 0 0,0 0 16</inkml:trace>
  <inkml:trace contextRef="#ctx0" brushRef="#br0" timeOffset="23527.59">8551 3217 0,'0'22'0,"0"-1"31,0 0-16,21-21-15,1 0 0,-1 0 16,0 0-16,0 0 0,0 0 16,0 0-16,1-21 0,-1 21 15,0 0-15,-21-21 0,21 21 0,-21-22 16,21 1-16,-21 0 16,0 0-16,0 0 0</inkml:trace>
  <inkml:trace contextRef="#ctx0" brushRef="#br0" timeOffset="23711.49">8551 3027 0,'-21'0'0,"42"0"47,0 0-47,1 0 15,-1 0-15,0 0 0,0 0 0,0 0 16,0-21-16,1 21 0,-1 0 15,0-21-15,0-1 0,-21 1 16</inkml:trace>
  <inkml:trace contextRef="#ctx0" brushRef="#br0" timeOffset="24163.23">8721 2815 0,'0'0'0,"-22"0"0,1 0 0,0 0 0,0 0 15,0 0-15,-22 0 0,22 0 16,0 0-16,0 21 0,-21 1 0,20-1 16,1 0-16,0 0 0,0 0 15,21 0-15,-21 1 0,21 20 0,0-21 16,0 0-16,0 22 0,0-22 16,0 0-16,0 21 0,0-21 15,21 1-15,0-1 0,-21 0 0,21 0 16,22 0-16,-22 0 0,0-21 15,21 0-15,-21 22 0,22-22 0,-22 0 16,21 0-16,1 0 0,-22 0 0,21-22 16,0 1-16,-20 21 0,20-21 15,-21 0-15,0 0 0,22-22 0,-22 22 16,-21 0-16,21-21 0,-21 21 16,21-1-16,-21-20 0,0 0 0,0-1 15,0 22-15,-21-21 0,0 0 0,0 20 16,-22-20-16,22 21 15,-21 0-15,21 0 0,-22-1 0,1 22 16,0 0-16,-1 0 0,1 0 16,0 22-16,-1-1 0,22 0 0,-21-21 15,21 42-15,-22-21 0,22 1 0,0-1 16,0 0-16,21 0 0,0 0 16,0 0-16,0 1 0,0-1 0,0 0 15</inkml:trace>
  <inkml:trace contextRef="#ctx0" brushRef="#br0" timeOffset="25336.06">14859 2709 0,'0'-21'16,"0"0"-1,0 0 1,0 0 0,-21 0-16,21-1 0,-21 22 15,21-21-15,0 0 16,-22 0-16,1 0 0,0 0 0,21-1 16,-21 1-16,0 0 0,0 0 0,21 0 15,-22 21-15,1-21 0,0-1 16,-21 1-16,-1 0 0,1 0 0,-21 0 15,-1 0-15,1-1 0,-1 1 16,-21 0-16,22 21 0,-22-21 0,22 0 16,-1 21-16,-20-21 0,20-1 0,-21 22 15,1-21-15,20 21 0,-20-21 16,-1 21-16,0-21 0,1 21 0,-1-21 16,-21 21-16,21-21 0,-20 21 15,-22-22-15,0 22 0,0-21 16,-22 21-16,22-21 0,-21 21 0,21-21 15,-21 21-15,0 0 0,0 0 16,21 0-16,-21 0 0,21 0 0,0 0 16,0 0-16,0 0 0,0 0 0,-22 0 15,22 0-15,-21 21 0,21-21 16,-21 21-16,21 0 0,-21-21 0,0 22 16,0-22-16,21 21 0,-22 0 15,22-21-15,0 21 0,0 0 0,0 0 16,22 1-16,-22-22 0,21 21 0,0 0 15,0 0-15,21 21 16,-20-20-16,20-1 0,0 0 0,22 0 16,-1 0-16,1 0 0,-1 1 15,1-22-15,20 21 0,1 0 0,0 0 16,21-21-16,-22 21 0,22-21 0,21 21 16,-21-21-16,0 0 15,21 22-15,-21-22 141,21-22-126,-22 22 1,22-21-16,-21 0 0</inkml:trace>
  <inkml:trace contextRef="#ctx0" brushRef="#br0" timeOffset="25867.03">6773 2096 0,'0'0'0,"0"-22"0,-21 22 0,0 0 47,21 22-47,0-1 0,0 0 0,0 0 16,0 21-16,-21-20 0,21 20 15,0-21-15,0 21 0,0 1 0,0-22 16,0 21-16,0 1 0,0-22 15,0 0-15,0 21 0,0-21 16,0 1-16,0-1 0,0 0 16,21-21 31,0 0-47,0 0 0,-21-21 0,21 21 15,1-21-15,-1 21 0,21-22 16,-21 22-16,22-21 0,-1 0 0,0 21 15,1-21-15,-1 21 0,0 0 0,1 0 16,-1 0-16,-21 0 0,21 0 16,1 0-16,-22 0 0,0 0 15,0 21-15,0 0 0,1-21 16,-22 21-16,0 1 0,0-1 16,0 0-1</inkml:trace>
  <inkml:trace contextRef="#ctx0" brushRef="#br0" timeOffset="27677.14">2328 4974 0,'0'-21'15,"0"0"-15,0 0 16,0 0-16,0-1 0,0 1 16,0 0-16,0 0 0,0 0 15,0 0-15,0-1 0,0 1 16,0 42 15,0 22-15,0-22-16,21 21 0,-21 1 15,0-1-15,0 0 0,0 1 0,0-1 16,0 0-16,0 1 0,0-1 16,0-21-16,0 21 0,0-20 0,0-1 15,-21 0-15,21 0 16,0 0-16,0-42 31,0 0-15,21 21-16</inkml:trace>
  <inkml:trace contextRef="#ctx0" brushRef="#br0" timeOffset="27971.97">2667 5080 0,'0'0'0,"0"64"16,0-43-16,0 0 15,21-21 1,0 0 0,0 0-16,-21-21 0,22 21 15,-22-21-15,21 21 0,-21-22 16,0 1-16,0 0 0,0 0 16,-21 21 15,-1 0-31,1 0 15,21 21-15,-21-21 0,21 21 16,0 0 0</inkml:trace>
  <inkml:trace contextRef="#ctx0" brushRef="#br0" timeOffset="28983.78">4127 5101 0,'0'0'0,"22"-42"15,-1 42 1,0-21-16,-21 0 0,21 21 0,-21-22 16,0 1-16,21 21 0,-21-21 15,0 0-15,0 0 0,0 0 0,0-1 16,0 1-16,0 0 0,-21 0 16,0 21-16,0-21 0,21 0 0,-21 21 15,-1 0-15,1 0 0,-21 0 16,21 0-16,0 0 0,-1 0 15,1 21-15,-21 0 0,21 0 0,0 0 16,-1 0-16,1 22 0,0-22 16,0 21-16,21-21 0,0 1 0,0-1 15,0 0-15,0 0 0,0 0 16,0 0-16,21-21 0,0 0 0,0 22 16,1-22-16,-1 0 0,0 0 0,21 0 15,-21 0-15,1-22 0,20 1 16,-21 0-16,21 21 0,-20-21 15,-1-21-15,0 20 0,0 1 16,0 0-16,0 0 0,1 0 0,-22 0 16,0-1-16,0 1 0,0 0 15,0 0-15,0 42 32,-22 21-32,22-20 15,-21 20-15,21-21 0,0 21 0,0 22 16,0-22-16,0 1 0,0 20 15,0-21-15,0 22 0,0-22 0,0 22 16,0-1-16,0 22 0,0-22 16,0 1-16,0-1 0,0 22 0,21-21 15,-21-1-15,0 1 0,0 20 16,0-20-16,0-1 0,0 1 16,0-22-16,0 22 0,0-1 0,0-21 15,0 1-15,0-22 0,0 21 0,-21-21 16,21 1-16,-21-22 15,0 0-15,0-22 0,21 1 16,-21 0-16,-1 0 0,1-21 0,21-1 16,-21 1-16,0 0 0,0-22 15,0 22-15,-1-22 0,1 22 0,21-22 16,0 1-16,0-1 0,0 1 16,0-1-16,0 1 0,0-1 15,0 22-15,21-21 0,1 20 0,-1 1 16,0-22-16,21 22 0,-21 0 15,22-1-15,-1 22 0,0-21 0,1 0 16,20 20-16,-20-20 0,-1 21 16,0-21-16,1 20 0,-22 1 0,21 0 15</inkml:trace>
  <inkml:trace contextRef="#ctx0" brushRef="#br0" timeOffset="29583.44">4699 5059 0,'0'21'0,"0"-42"47,0 0-47,21 21 0,0-21 0,0-1 15,-21 1-15,22 0 0,-22 0 16,21 0-16,-21 0 0,0-1 0,0 1 16,0 0-16,0 0 0,0 0 15,0 0-15,-21 21 0,-1 0 16,1 0-16,0 0 0,0 0 0,0 0 15,0 21-15,-1 21 0,1-21 16,0 22-16,0-1 0,21 0 0,0 1 16,0-1-16,0 0 0,0 1 15,0-22-15,0 0 0,0 21 16,0-21-16,21 1 0,0-1 0,0-21 16,1 21-16,20-21 0,-21 0 15,21 0-15,-20 0 0,20 0 0,-21 0 16,21-21-16,1 0 0,-22-1 15,21 1-15,-21 0 0,22 0 0,-22-21 16,0 20-16,0-20 0,0 0 0,1-1 16,-1 1-16,0-21 0,-21 20 15,21 1-15,-21 0 0,0-1 0,21 1 16,-21 0-16,0-1 16,0 22-16,0 0 0,21 0 0,-21 0 0,0 42 31,0 0-31,0 0 15,0 0-15,0 22 0,-21-1 0,21 0 16,-21 22-16,21-22 0,0 22 16,-21-22-16,0 21 0,21-20 0,0-1 15,0 0-15,0 1 0,0-22 16,0 0-16,0 0 0,0 0 0,0 1 16,0-1-16,21-21 0,0 0 0,0 0 15,0 0 1,22 0-16,-22 0 0,0 0 0,0-21 15,0-1-15,1 22 0,-1-21 0,0 0 16,0-21-16</inkml:trace>
  <inkml:trace contextRef="#ctx0" brushRef="#br0" timeOffset="29759.36">5165 4911 0,'21'0'31,"0"0"-31,0 0 16,0 0-16,0 0 0,1 0 0,20 0 15,0 0-15,1-21 0,-1-1 16,0 22-16,1-21 0,-1 0 0</inkml:trace>
  <inkml:trace contextRef="#ctx0" brushRef="#br0" timeOffset="30539.68">6371 4847 0,'0'-21'16,"0"0"-1,0 0 1,0 0-16,21-1 0,0 1 16,1 0-16,-22 0 15,21 21-15,0-21 0,-21 0 0,0-1 16,0 1-16,21 0 0,-21 0 0,0 0 15,0 0-15,0-1 16,-21 22-16,0 0 0,0 0 16,-22 0-16,22 0 0,-21 0 15,-1 0-15,22 0 0,-21 22 16,21-1-16,-22 0 0,22-21 0,0 21 16,0 21-16,0-20 0,21-1 15,0 0-15,0 0 0,0 0 0,0 0 16,0 1-16,21 20 0,0-21 15,0 0-15,0 22 0,1-22 0,-1 0 16,21 21-16,-21-21 0,22 1 0,-22-1 16,21 21-16,-21-21 0,0 0 15,1 1-15,-22-1 0,0 0 0,0 0 16,0 0-16,-22 0 16,-20 1-16,21-22 0,0 0 0,-22 0 15,1 0-15,21 0 0,-21 0 16,20 0-16,-20 0 0,21-22 15,-21 1-15,20 21 0,1-21 0,0 0 16,0 0-16,21 0 0,0-1 0,-21 1 16,21-21-16,0 21 0,0 0 15,0-1-15,0 1 0,21 0 16,0 21-16,0 0 0,0 0 16,1 0-16,-1 0 0,0 0 0,0 0 15,21 0-15,-20 0 0</inkml:trace>
  <inkml:trace contextRef="#ctx0" brushRef="#br0" timeOffset="32243.59">6752 4741 0,'0'-21'15,"-21"21"1,0 0-16,0 21 15,-1 1-15,1-1 0,21 0 16,-21 0-16,0 21 0,21-20 0,0 20 16,-21-21-16,21 21 15,0-20-15,-21-1 0,21 21 0,0-21 16,0 0-16,0 1 0,0-1 16,0 0-16,21 0 0,0-21 0,0 21 15,0-21-15,0 0 0,1 0 0,20 0 16,-21 0-16,21 0 0,-20 0 15,20 0-15,0-21 0,1 0 0,-22 0 16,21 0-16,0-1 0,-20 1 0,20 0 16,-21 0-16,0-21 0,0 20 15,1 1-15,-22 0 0,0 0 0,21 0 16,-21 0-16,0-1 0,0 1 16,0 42 15,0 1-31,-21-1 15,21 0-15,0 21 0,0-21 0,0 1 16,0-1-16,0 0 0,0 0 0,0 0 16,0 0-16,0 1 0,0-1 15,0 0-15,21 0 16,0-21-16,0 0 16,0 0-16,0 0 0,22 0 0,-22 0 15,0-21-15,21 0 0,-20 21 0,-1-21 16,21-1-16,-21 1 15,22 0-15,-22 0 0,0 0 0,0 0 16,0-1-16,-21-20 0,0 21 0,0 0 16,0 0-16,0-22 0,0 22 15,0 0-15,-21 0 0,0 21 16,0 0-16,0 0 16,-1 0-16,1 0 0,0 21 0,0-21 15,0 21-15,21 0 0,-21 0 0,21 22 16,0-22-16,0 0 0,0 21 15,0-20-15,0 20 0,0-21 0,0 0 16,0 0-16,21 1 0,0-1 0,0 0 16,0 0-16,0 0 0,1-21 15,-1 0-15,0 21 0,21-21 16,-21 0-16,22 0 0,-1 0 0,-21 0 16,22 0-16,-1-21 0,0 0 15,1 0-15,-1 21 0,0-21 0,1 0 16,-22-22-16,21 22 0,-21 0 15,0-21-15,1 20 0,-22 1 0,21-21 16,-21 21-16,0 0 0,21-1 0,-21 1 16,0 0-16,0 0 0,-21 21 15,0 0-15,-1 0 0,1 0 16,0 0-16,0 0 0,0 21 16,0 0-16,-1 0 0,1 1 15,21-1-15,-21 0 0,21 21 0,0-21 16,0 1-16,0 20 0,0-21 15,0 0-15,0 0 0,0 1 0,21-1 16,0 0-16,1 0 0,-1-21 0,0 21 16,0-21-16,0 0 0,0 0 15,1 0-15,20 0 0,-21 0 0,21 0 16,1-21-16,-22 0 0,21 21 0,-21-21 16,22 0-16,-22-1 0,0 1 15,0 0-15,0-21 0,1 21 0,-1-1 16,-21-20-16,21 21 0,-21 0 15,0 0-15,0-1 0,0 1 16,-21 42 15,0 1-31,21-1 0,-22 0 16,22 0-16,0 0 0,0 0 0,-21 22 16,21-22-16,0 0 0,-21 0 15,21 0-15,0 1 0,-21-1 0,21 0 16,0 0-16,0 0 15,0-42 17,0 0-32,0 0 15,0 0-15,21-22 16,0 22-16,0 0 0,-21 0 16,22-22-16,-1 22 0,0-21 0,0 21 15,0-22-15,0 22 0,1 0 16,-1 0-16,0 21 0,0 0 15,0 0-15,0 0 0,-21 21 16,0 0-16,0 22 0,22-22 16,-22 0-16,0 0 0,0 0 0,0 0 15,0 1-15,0 20 0,0-21 16,21 0-16,-21 0 0,21-21 16,-21 22-16,21-22 0,0 0 0,0 0 15,1 0-15,-1 0 16,0 0-16,21 0 0,-21 0 0,1 0 15,20 0-15,-21-22 0,0 22 0,22-21 16,-22 0-16,0 0 0,0 0 16,0 0-16,0-1 0,1-20 0,-22 21 15,0 0-15,21-22 0,-21 22 16,0 0-16,0 0 0,0 0 0,0 0 16,-21 21-16,-1 0 15,1 0-15,0 21 16,0 0-16,0 0 0,21 0 0,0 0 15,0 1-15,0 20 0,0-21 16,0 0-16,0 0 0,0 1 16,21-1-16,-21 0 0,21 0 0,-21 0 15,21 0-15,-21 1 0,0-1 16,-21-21 15,0 0-31,0 0 0,0 0 16,-1 0-16,1 0 0,0 0 0,0 0 15,0-21-15,21-1 16,0 1 0,21 0-16,0 0 0,-21 0 15,21 21-15,22-21 0</inkml:trace>
  <inkml:trace contextRef="#ctx0" brushRef="#br0" timeOffset="32736.33">9737 4487 0,'0'0'16,"0"-21"-16,0 0 0,-22 21 31,1 21-31,0 0 0,0 1 16,21 20-16,-21-21 0,0 21 0,21-20 16,0 20-16,-22 0 0,22 1 0,-21-1 15,21 0-15,-21 1 16,21-1-16,0-21 0,0 21 0,0-20 15,0 20-15,0-21 0,0 0 0,0 0 16,0 1-16,0-1 16,-21-21-16,21-21 31,0-1-31,0 1 16,0 0-16,0 0 0,21-21 0,-21 20 15,21 1-15,0-21 0,1 0 16,-1 20-16,0-20 0,0 21 0,21 0 15,-20 0-15,20-1 0,0 1 16,1 0-16,-22 21 0,21 0 16,0 0-16,-20 0 0,-1 21 0,0 0 15,0 1-15,-21 20 0,0-21 0,0 0 16,0 0-16,0 22 0,0-22 16,0 0-16,-21 0 0,0 0 0,0 1 15,-1-1-15,1 0 0,21 0 16,-21 0-16,0-21 15,42 0 17,0 0-32,-21-21 0,21 21 15,1-21-15</inkml:trace>
  <inkml:trace contextRef="#ctx0" brushRef="#br0" timeOffset="33127.78">10456 4657 0,'-42'21'16,"21"0"-1,21 0-15,-21 0 0,-1 1 0,1 20 16,0-21-16,0 21 0,0-20 0,0 20 16,21-21-16,-22 0 0,22 0 15,0 1-15,0-1 0,0 0 16,0 0-16,22 0 0,-1-21 0,0 0 15,0 0-15,0 0 0,0 0 0,22 0 16,-22 0-16,0 0 0,0-21 16,0 0-16,22 21 0,-43-21 0,21 0 15,0-22-15,0 22 0,-21-21 0,21 21 16,-21-22-16,0 22 0,0-21 16,0 21-16,0-22 0,0 22 0,0 0 15,-21 0-15,0 21 16,0 0-16,0 0 0,0 0 0,-1 0 15,1 0-15,0 0 0,0 21 16,0-21-16,0 21 0,-1 0 16,22 0-1,22-21-15,-1 0 16,0 0-16</inkml:trace>
  <inkml:trace contextRef="#ctx0" brushRef="#br0" timeOffset="33418.87">10880 4445 0,'0'0'16,"21"-21"-16,-21 42 47,0 21-47,0-20 0,0-1 15,-21 0-15,-1 21 0,1-21 16,21 22-16,0-22 0,-21 21 0,0 1 15,21-1-15,-21-21 0,21 21 0,0-20 16,0 20-16,0-21 0,0 0 16,0 0-16,0 1 0,0-1 0,0 0 15,21-21 1,0 0-16,0 0 0,0 0 16,1 0-16,-1-21 0,0 0 15,0-1-15,0 1 0,-21 0 0,21 0 16</inkml:trace>
  <inkml:trace contextRef="#ctx0" brushRef="#br0" timeOffset="33607.76">10795 4657 0,'0'0'0,"-21"0"0,0 0 16,42 0 15,0 0-16,0 0-15,0 0 0,0 0 16,1 0-16,20 0 0,-21 0 0,0 0 16,0 0-16,1 0 0,-22-21 15</inkml:trace>
  <inkml:trace contextRef="#ctx0" brushRef="#br0" timeOffset="34931.49">11451 4487 0,'0'0'0,"0"-21"0,21 21 0,-21-21 16,0 0-1,-21 42 17,0-21-32,21 21 15,-21 0-15,0 1 0,-1-1 16,22 21-16,0-21 0,-21 0 15,21 1-15,-21-1 0,21 0 0,-21 21 16,21-21-16,0 1 0,0 20 16,0-21-16,0 0 0,0 0 0,0 1 15,0-1-15,21 0 0,-21 0 16,21-21-16,0 0 16,1 0-16,-1 0 0,0 0 15,0 0-15,0 0 0,0 0 0,1-21 16,-1 0-16,0 21 0</inkml:trace>
  <inkml:trace contextRef="#ctx0" brushRef="#br0" timeOffset="35255.3">11747 4403 0,'0'0'16,"0"-21"-1,22 21-15,-1 0 16,0 0-16,0 21 0,0-21 0,0 21 16,1 0-16,-1 0 0,0 0 15,0 1-15,0-1 0,0 0 0,-21 21 16,0-21-16,0 1 0,0-1 0,0 21 16,0-21-16,0 0 0,0 22 15,0-22-15,-21 0 0,0 0 0,0 0 16,0 1-16,0-1 0,-1-21 15,1 21-15,0 0 0,0-21 0,21 21 16,-21-21-16,0 0 16,21-21 15</inkml:trace>
  <inkml:trace contextRef="#ctx0" brushRef="#br0" timeOffset="36335.76">12488 4572 0,'-21'0'94,"21"21"-94,-21-21 0,21 21 15,-21-21-15,21 22 16,-21-1-16</inkml:trace>
  <inkml:trace contextRef="#ctx0" brushRef="#br0" timeOffset="36579.62">12404 4868 0,'0'0'0,"0"22"15,0-1-15,0 0 16,0 0-16,0 0 0,0 0 16,-22 1-16,1-1 0,21 0 0,-21 0 15,0 0-15,-21 0 0,20 1 16,-20-1-16,21 0 0,-21-21 0,-1 21 15,1 0-15,21-21 0,-22 0 16,22 0-16</inkml:trace>
  <inkml:trace contextRef="#ctx0" brushRef="#br0" timeOffset="40879.85">13568 6202 0,'0'0'0,"-21"0"16,-22 0-16,22 0 0,0 0 0,0 0 15,0 0-15,-1 0 16,44 0 0,-1 0-16,21 0 15,-21 0-15,22 0 0,20 0 16,-21 0-16,43 0 0,-21 0 0,20 0 15,22 0-15,0 0 0,0 0 16,0 0-16,-1 0 0,-20 0 0,21 21 16,0-21-16,-22 0 0,22 0 15,0 0-15,-21 0 0,21 0 16,-22 0-16,1 0 0,-22 0 0,1 0 16,-1 0-16,-20 0 0,-1 0 0,0 0 15,1 0-15,-22 0 0,0 0 16,0-21-16,-21 0 15,0 0 17,-21 21-32,0 0 15,0-22-15,0 22 0,-1 0 16</inkml:trace>
  <inkml:trace contextRef="#ctx0" brushRef="#br0" timeOffset="41283.23">15346 5948 0,'-43'0'15,"43"21"17,22 0-32,-1-21 0,21 21 15,-21-21-15,22 0 0,-1 22 0,0-22 16,1 0-16,-1 21 0,-21-21 15,21 0-15,1 0 0,-22 21 16,0-21-16,21 0 0,-20 0 16,-1 0-16,0 0 15,-21 21 1,0 0 0,-21 0-1,0-21-15,-1 22 0,1-1 16,0-21-16,-21 21 0,21 0 15,-1 0-15,-20 0 0,0 1 0,-1-1 16,1 21-16,21-21 0,-21 0 0,-1 22 16,22-22-16,-21 0 0,21 0 15,-1 0-15,1 1 0,21-1 16</inkml:trace>
  <inkml:trace contextRef="#ctx0" brushRef="#br0" timeOffset="41815.62">17103 5757 0,'0'0'0,"0"-21"0,0-42 31,0 42-31,0 42 16,-22 21-16,22-21 16,0 22-16,0-1 0,-21 0 0,21 1 15,0-1-15,0 0 0,0 1 0,0 20 16,0-21-16,0 1 0,0-1 15,-21 22-15,21-22 0,0 21 0,0-20 16,-21 20-16,21-20 0,0-1 0,0 0 16,0 1-16,0-1 15,0-21-15,0 0 0,0 0 0,0 1 16,0-44 15,0 1-31,0 0 16,21 0-16,-21-21 0,21 20 0,0-20 15</inkml:trace>
  <inkml:trace contextRef="#ctx0" brushRef="#br0" timeOffset="42680.61">17081 5673 0,'0'0'0,"-21"0"0,21-21 15,21 21 1,1 0-16,-1 0 16,21 0-16,-21 0 0,22 0 0,20 0 15,-21 0-15,22 0 0,21 0 16,-1 0-16,-20 0 0,42 0 0,-22 0 16,22 0-16,0 0 0,0 0 15,21 0-15,0 0 0,0 0 0,-21 0 16,21 0-16,-22 0 0,22 0 15,-21 0-15,21 0 0,-21 0 16,0 0-16,21 0 0,-21 0 0,-22 0 16,22 0-16,-21 0 0,-22 0 15,22 0-15,-21 0 0,-22 0 0,21 0 16,-20 0-16,-1 0 0,-21 0 16,22 0-16,-22 0 0,0 0 0,0 0 15,0 0-15,0 0 16,-21 21-16,0 0 15,0 0-15,0 0 16,0 0-16,0 1 0,0-1 16,0 0-16,0 21 0,0-21 0,0 22 15,0-22-15,22 21 16,-22 1-16,21-22 0,-21 21 0,0 0 16,0 1-16,0-22 0,0 21 0,0 1 15,0-1-15,0 21 0,0-20 16,0-1-16,0 0 0,0-20 0,0 20 15,0 0-15,-21-21 0,-1 22 16,22-22-16,-21 0 0,0 0 0,21 0 16,-21 1-16,0-1 0,0 0 0,-1 0 15,1-21-15,0 21 16,0-21-16,21 21 0,-21-21 16,0 0-16,-1 0 0,1 0 15,0 0 1,0 0-16,-21 0 0,20 0 0,-20 0 15,21 0-15,-43 0 0,22 0 0,-21 0 16,-22 0-16,0 0 0,1 0 16,-22 0-16,0-21 0,0 21 0,0 0 15,-21 0-15,21-21 0,-42 21 0,21 0 16,-21 0-16,21-21 0,0 21 16,-21-21-16,21 21 0,0 0 0,0 0 15,21-21-15,0 21 0,22 0 0,-1 0 16,21 0-16,1 0 0,-1 0 15,22 0-15,-21 0 0,20-22 0,1 22 16,21 0-16,-22 0 0,22 0 16,-21 0-16,21 0 0,0 0 15,-1 0-15,22-21 32,22 0-17,-1 0-15,0 0 16,0 21-16,-21-21 0</inkml:trace>
  <inkml:trace contextRef="#ctx0" brushRef="#br0" timeOffset="42979.44">17357 6011 0,'0'0'0,"0"22"32,-22-1-32,22 0 0,-21 0 0,21 0 15,0 0-15,0 1 0,-21 20 0,21-21 16,-21 21-16,21-20 0,0 20 16,-21 0-16,21 1 0,-21-22 0,21 21 15,0-21-15,0 0 16,0 22-16,0-22 0,0 0 15,21-21 1,0 0 0,0-21-16,-21 0 0,21 21 0</inkml:trace>
  <inkml:trace contextRef="#ctx0" brushRef="#br0" timeOffset="43435.18">17378 6138 0,'0'0'16,"0"-21"-16,0 0 0,21 0 15,-21 0-15,0 0 0,21-1 16,0 22-16,-21-21 0,21 0 16,1 21-16,-1 0 0,0 0 0,21-21 15,-21 21-15,22 0 0,-22 0 0,0 0 16,21 0-16,-20 21 0,20-21 16,-21 21-16,0 0 0,0-21 0,1 22 15,-22-1-15,0 0 0,0 0 16,0 0-16,-22 0 0,1-21 15,0 22-15,-21-22 0,-22 21 0,22-21 16,-22 21-16,22-21 0,-21 0 16,20 0-16,1 0 0,0 0 15,-1 0-15,22 0 0,0 0 0,0 0 16,21 21 0,0 0-1,21 0-15,0 1 16,21-1-16,-20-21 0,20 42 0,-21-21 15,21 0-15,-20 1 0,20-1 0,-21 0 16,21 0-16,-20 0 0,20 0 16,-21 1-16,0-22 0,0 21 0,1-21 15,-1 0-15,0 21 0,0-21 16,0 0 0,-21-21-1,0 0 1,21-1-16,-21 1 0,22 0 15</inkml:trace>
  <inkml:trace contextRef="#ctx0" brushRef="#br0" timeOffset="43671.04">18076 6096 0,'0'0'0,"0"-21"31,0 42 0,0 0-31,-21 0 0,0 1 0,21 20 16,-21-21-16,21 0 0,0 0 0,0 22 16,-21-22-16,21 0 0,0 21 15,-22-20-15,22-1 0,0 0 0,0 0 16,0 0-16,0 0 16,0-42 15</inkml:trace>
  <inkml:trace contextRef="#ctx0" brushRef="#br0" timeOffset="43995.85">18013 6138 0,'0'0'0,"0"-21"0,21 21 0,-21-21 16,0 0-16,0 0 0,21 21 15,0-21-15,0 21 0,1-22 0,-1 22 16,0 0-16,0 0 0,21 0 15,-20 0-15,20 0 0,-21 0 0,21 22 16,1-22-16,-22 21 0,21 21 0,-21-21 16,1 0-16,-1 1 0,0 20 15,-21-21-15,0 21 0,0-20 0,0 20 16,0-21-16,-21 21 0,0-20 16,-1-1-16,1 21 0,0-21 15,0 0-15,0-21 0,21 22 0,-21-22 16,21 21-16,-22-21 15,22-21 1,-21-1 0,21 1-16,0 0 15,-21 0-15,0 0 0,0 21 0</inkml:trace>
  <inkml:trace contextRef="#ctx0" brushRef="#br0" timeOffset="44185.75">17949 6329 0,'0'0'0,"-21"0"0,21-21 0,-21 21 0,42 0 47,0 0-47,0 0 15,1 0-15,-1-21 0,21 21 16,0 0-16,-20 0 0,20 0 0,0 0 16,1 0-16,-1-22 0,21 22 15,-20 0-15,-1 0 0,22-21 0,-22 21 16,21-21-16,-20 21 0,-1-21 0</inkml:trace>
  <inkml:trace contextRef="#ctx0" brushRef="#br0" timeOffset="44399.62">18965 6096 0,'0'0'16,"-21"21"15,21 0-31,0 1 0,0-1 16,-21 0-16,21 0 0,-21 0 0,21 22 15,-21-22-15,21 21 0,0-21 16,0 0-16,-22 22 0,22-22 0,-21 0 16,21 0-16,0 0 0,0 1 15,21-44 17,-21 1-32</inkml:trace>
  <inkml:trace contextRef="#ctx0" brushRef="#br0" timeOffset="44612.27">18902 6096 0,'0'0'0,"0"-21"0,21 21 31,-21 21-31,21-21 0,-21 21 16,21 0-16,0 1 0,-21-1 0,22 0 15,-1 0-15,0 0 0,-21 0 16,21-21-16,0 22 0,0-1 15,1 0-15,-22 0 0,21-21 16,0 0-16,0 0 16,0 0-1,-21-21-15</inkml:trace>
  <inkml:trace contextRef="#ctx0" brushRef="#br0" timeOffset="45032.03">19537 6096 0,'0'0'16,"-170"106"-1,149-85 1,0 0-16,-21 0 0,21-21 0,-1 22 16,1-1-16,0-21 0,21 21 15,-21-21-15,42 0 31,0 0-31,0 0 16,1 0-16,-1-21 0,0 0 0,0 21 16,21-22-16,-20 1 0,-1 0 15,0 0-15,0 0 0,0 0 0,-21-1 16,21 1-16,-21 0 0,22 0 16,-22 42 15,0 0-31,0 0 15,0 22-15,0-22 0,0 0 0,0 21 16,0-20-16,-22 20 0,22-21 0,-21 0 16,21 22-16,0-22 0,0 0 15,-21 0-15,21 21 0,-21-42 0,21 22 16,0-1-16,0 0 0,-21 0 16,21 0-16</inkml:trace>
  <inkml:trace contextRef="#ctx0" brushRef="#br0" timeOffset="45904.78">13081 8213 0,'0'0'0,"-42"0"0,20 0 15,44 21 1,-1-21-16,21 0 16,22 0-16,-1 21 0,1-21 15,20 0-15,22 0 0,-21 0 0,42 0 16,0 0-16,0 0 0,21 21 0,-21-21 16,21 0-16,-21 0 0,21 0 15,0 0-15,22 0 0,-22 0 0,-21 0 16,21 0-16,-21 0 0,-21 0 0,0 0 15,-22 0-15,1 0 16,-21 0-16,-1 0 0,1-21 0,-43 21 16,21-21-16,-21 21 0,0-21 0,-21 0 15,0-1 1,-21 1-16,-21 0 0,21 21 0,-22-21 16,1 0-16,-21 0 0,20-1 15,1 22-15,-22-21 0,22 0 0,-21 21 16,20-21-16,22 21 0,-21 0 0,21 0 15,-1-21-15,1 21 0,42 0 32,1 0-32,20 0 15,-21 0-15,21 0 0,1 0 16,-1 0-16,22 0 0,-22 0 0,0 21 16,1-21-16,20 21 0,-42-21 15,22 21-15,-1 0 0,-21 1 0,-21-1 16,0 0-16,0 0 0,0 0 0,0 0 15,-21 1-15,-21-1 0,20 21 16,-20-21-16,21 0 0,-21 1 0,-1-1 16,1 0-16,0 0 0,-1 0 15,22 0-15,-21 1 0,21-1 0,-1 0 16,1-21-16,21 21 0</inkml:trace>
  <inkml:trace contextRef="#ctx0" brushRef="#br0" timeOffset="46366.89">17103 7853 0,'0'0'0,"0"-21"0,0 0 0,0-1 15,0 1-15,0 0 0,0 0 16,0 0-16,0 42 47,-22 0-47,22 0 0,0 22 16,0-1-16,0 0 0,0 1 0,0-1 15,0 0-15,0 1 0,0-1 16,0 0-16,-21 1 0,21-1 0,-21 0 15,0-21-15,21 22 0,0-22 0,0 0 16,-21 0-16,21 0 0,0 1 16,0-44-1</inkml:trace>
  <inkml:trace contextRef="#ctx0" brushRef="#br0" timeOffset="48140.23">17039 8001 0,'0'0'0,"0"-190"31,0 168-31,21-20 0,0 21 0,1 0 16,-1 0-16,21-1 0,-21 1 15,22 0-15,-1 21 0,21 0 0,-20 0 16,-1 0-16,0 21 0,1 0 0,-1 1 16,0-1-16,-20 0 0,20 0 15,-21 21-15,-21-20 0,0 20 0,0-21 16,0 0-16,0 22 0,-21-22 15,-21 0-15,-1 0 0,1 0 16,0 0-16,-1 1 0,-20-1 0,20-21 16,1 0-16,0 0 0,-1 0 15,22 0-15,0 0 0,0 0 0,0 0 16,0-21-16,21-1 0,-22 22 0,22-21 16,-21 0-16,21 42 31,0 0-31,0 1 0,0 20 15,0-21-15,0 0 0,0 0 16,0 22-16,0-22 0,21 21 0,1-21 16,-22 1-16,21-1 0,0 0 15,0 0-15,0 0 0,22 0 16,-22-21-16,21 22 0,-21-22 0,22 0 16,-1 0-16,21 0 0,-20 0 0,-1 0 15,0 0-15,22 0 0,-22-22 16,1 1-16,-1 0 0,0 21 0,1-42 15,-22 21-15,21-1 0,-21 1 0,0 0 16,-21-21-16,0 21 0,0-22 16,0 22-16,0 0 0,0-21 0,0 20 15,-21 1-15,0 21 16,0 0-16,0 0 0,0 0 0,-1 21 16,-20 1-16,21-1 0,0 0 15,0 0-15,21 0 0,-22 0 16,1 22-16,21-22 0,-21 0 0,21 0 15,0 0-15,0 22 0,0-22 0,21 0 16,0 0-16,1-21 0,-1 21 16,21 1-16,0-22 0,1 0 0,-1 21 15,0-21-15,22 0 0,-22 0 0,22 0 16,-1 0-16,1 0 0,-1-21 16,-20 21-16,20-22 0,-21 1 0,1 0 15,-1 0-15,0 0 0,1 0 0,-22-1 16,0 1-16,0-21 0,-21 21 15,21-22-15,-21 22 0,0 0 16,0 0-16,0-21 0,-21 20 0,0 22 16,0-21-16,0 0 0,0 21 15,-1 0-15,1 0 0,0 0 0,-21 0 16,21 21-16,-1 0 0,-20 1 0,21-1 16,0 0-16,0 0 0,-1 21 15,1-20-15,0-1 0,21 0 0,0 0 16,-21 0-16,21 22 0,0-22 0,0 0 15,0 0-15,21-21 16,-21 21-16,21-21 0,22 0 16,-22 0-16,21 0 0,-21 0 15,22-21-15,-1 0 0,-21 21 16,21-21-16,-20 0 0,-1-1 0,0 1 16,0 0-16,0 0 0,0 0 0,1 0 15,-22-1-15,0 1 0,0 0 16,0 0-16,0 42 31,0 0-31,0 0 16,0 1-16,0-1 0,0 21 0,0-21 15,0 22-15,0-1 0,0 0 16,-22 1-16,22-1 0,0 0 0,-21 22 16,21-1-16,0 1 0,0-1 0,0 1 15,0-1-15,0 1 0,0-1 16,0 1-16,-21-1 0,21-20 15,-21-1-15,21 21 0,-21-20 0,21-1 16,0-21-16,0 0 0,0 22 0,0-22 16,21-42 15,0 21-31,-21-21 0,21-22 0,0 22 16,1-21-16,-1-1 0,0 1 0,0 0 15,0-22-15,0 22 0,1-43 16,-1 22-16,0-22 0,-21 22 0,21-22 15,-21 0-15,21 1 0,-21 20 0,21-21 16,-21 1-16,0 20 16,0 1-16,0 20 0,0-20 0,0 21 15,0 20-15,0 1 0,0 0 0,0 42 32,-21 0-32,21 1 0,-21-1 15,21 21-15,0-21 0,0 0 16,0 22-16,0-22 0,0 0 0,0 0 15,0 22-15,0-22 0,21 0 16,0 0-16,1-21 16,-22 21-16,21-21 0,0 0 15,0 0-15,0 0 0,0-21 0,1 0 16,20 0-16,-21 21 16,0-43-16,0 22 0,1 0 0,-1-21 15,0 21-15,0-22 0,-21 22 0,21-21 16,-21-1-16,21 22 0,-21 0 15,22 0-15,-22 0 0,-22 42 32,1 0-32,0 21 0,0-20 15,21-1-15,0 21 0,0-21 0,0 22 16,0-22-16,0 0 0,0 21 16,0-21-16,0 1 0,21-22 15,0 21-15,0 0 0,1-21 0,-1 0 16,0 0-16,21 0 0,-21 0 0,1 0 15,20 0-15,-21 0 0,0-21 16,22 0-16,-22-1 0,0 1 0,0 0 16,21-21-16,-42 21 0,22-22 0,-1 1 15,-21 21-15,21-22 0,-21 22 16,0 0-16,-21 21 31,0 21-31,21 0 0,-22 1 0,22-1 16,-21 21-16,0-21 0,21 0 15,0 1-15,0 41 16,0-42-16,0 0 16,0 1-16,21-22 15,0 0 1,1 0-16,-1 0 0,-21-22 16</inkml:trace>
  <inkml:trace contextRef="#ctx0" brushRef="#br0" timeOffset="48299.65">19791 7980 0,'0'0'0,"-21"-21"0,21 0 0,-22-1 0,1 1 16,21 0 15,21 21 0,1 21-31,-1-21 0,-21 21 16,21-21-16</inkml:trace>
  <inkml:trace contextRef="#ctx0" brushRef="#br0" timeOffset="48667.44">19939 8001 0,'0'-63'15,"21"41"1,0 22-16,0 0 15,1 0-15,-1 22 16,0-1-16,0 0 0,-21 0 0,0 0 16,21 22-16,0-22 0,-21 21 15,0-21-15,0 22 0,0-22 0,0 0 16,0 0-16,0 0 0,0 0 0,0 1 16,-21-22-1,0 0-15,0 0 16,21-22-16,0 1 15,0 0-15,0 0 0,0 0 16,0 0-16,0-1 0,0 1 16,0 0-16,21-21 0,0 21 0,0-1 15,1 1-15,-1 0 0,0 0 16,0 0-16,0 21 0,0 0 0,1 0 16,20 0-16,-21 0 0,0 0 15,0 0-15,1 0 0,-1 0 0</inkml:trace>
  <inkml:trace contextRef="#ctx0" brushRef="#br0" timeOffset="49419.01">20468 8149 0,'0'0'0,"21"0"31,0 0-15,1 0-16,-1 0 0,0 0 15,0-21-15,0 0 0,0 0 16,1 21-16,-1-21 0,0-1 0,0 1 15,-21 0-15,0 0 0,0 0 0,0 0 16,0-1-16,-21 22 16,0 0-16,0 0 15,-1 0-15,-20 22 0,21-1 16,0 21-16,0-21 0,-1 22 16,1-22-16,21 0 0,-21 21 0,21-21 15,0 22-15,0-22 0,0 0 16,21 0-16,0 0 0,1-21 0,-1 22 15,0-1-15,0-21 0,21 0 0,1 0 16,-1 0-16,0 0 0,1 0 16,20 0-16,-20 0 0,-1-21 0,0-1 15,1 22-15,-1-21 0,0 0 0,1-21 16,-22 21-16,21-1 0,-21-20 16,0 21-16,1 0 0,-22-22 0,0 22 15,0 0-15,0 0 0,0 0 0,0 0 16,-22 21-1,1 0-15,0 0 0,0 0 16,0 0-16,0 0 0,-1 21 0,-20 0 16,21 0-16,0 0 0,0 0 15,-1 1-15,22-1 0,0 21 0,-21-21 16,21 0-16,0 1 0,0-1 0,0 0 16,0 0-16,0 0 0,21 0 15,1-21-15,-1 0 16,0 0-16,0 0 0,0 0 0,0 0 15,1-21-15,-1 0 0,0 21 16,0-42-16,0 21 0,0-1 0,-21-20 16,22 0-16,-1-1 0,0 1 15,-21 0-15,21-1 0,0 1 16,-21 0-16,21-22 0,-21 22 0,0 0 16,0 20-16,0 1 0,0 0 0,0 0 15,-21 21-15,0 0 0,0 0 16,0 21-16,0 0 0,21 22 15,0-22-15,0 21 0,-22 0 16,22 1-16,0-1 0,0 0 0,0 1 16,0-1-16,0 0 0,0 1 0,0-1 15,22 0-15,-22-20 0,21 20 16,0-21-16,0 0 0,0 0 0,0-21 16,1 0-16,-1 0 0,0 0 15,21 0-15,-21 0 0,1 0 0,-1 0 16</inkml:trace>
  <inkml:trace contextRef="#ctx0" brushRef="#br0" timeOffset="50483.41">22394 7578 0,'0'0'0,"0"-21"0,0-1 0,21 1 0,-21 0 16,0 0-16,-21 42 31,0 0-31,21 22 16,-21-22-16,0 21 0,0 0 15,-1 1-15,1-1 0,0-21 0,0 22 16,-21-1-16,20 0 0,1 1 15,0-1-15,0 0 0,-21-21 0,20 22 16,1-22-16,0 0 0,0 0 0,0 0 16,0-21-16,21-42 31,0 21-31,0 0 16,0-22-16,0 22 0,0-21 15,0 0-15,0 20 0,0-20 0,0 0 16,0 21-16,0-1 0,0 1 0,21 0 15,-21 0-15,21 21 0,0 0 16,0 21 0,-21 0-16,0 0 15,0 1-15,21-1 0,-21 0 0,0 0 16,22 21-16,-22-20 0,0-1 0,0 0 16,21 0-16,0 0 0,0 0 15,-21 1-15,21-1 0,0 0 16,1-21-16,-1 0 0,0 0 0,21 0 15,-21 0-15,1 0 0,20 0 16,0 0-16,-21-21 0,22 21 0,-22-21 16,21-1-16,-21 1 0,1-21 0,-1 21 15,0 0-15,0-1 0,0 1 16,0 0-16,-21 0 0,0 0 0,22 21 16,-22-21-16,-22 42 31,1 0-31,0 0 0,0 0 15,0 0-15,21 1 0,0-1 16,-21 0-16,21 0 0,0 0 0,0 0 16,0 1-16,0-1 0,0 0 0,21-21 15,0 21-15,0-21 0,0 21 16,0-21-16,22 0 0,-22 0 16,21 0-16,-21 0 0,22 0 0,-1-21 15,-21 0-15,22 21 0,-22-21 16,21 0-16,-21-22 0,0 22 0,1 0 15,-22-21-15,0 20 0,0-20 16,0 21-16,0 0 0,0-22 0,0 22 16,-22 0-16,1 0 0,0 0 0,-21 21 15,21 0-15,-1 0 0,-20 0 16,0 0-16,21 0 0,-22 0 16,1 21-16,21-21 0,-22 21 0,22 0 15,0 0-15,0 1 0,0-1 16,21 21-16,0-21 0,0 0 0,0 1 15,0-1-15,21 21 0,0-21 16,0 0-16,22-21 0,-1 22 0,0-22 16,22 0-16,-22 0 0,22 0 0,-22 0 15</inkml:trace>
  <inkml:trace contextRef="#ctx0" brushRef="#br0" timeOffset="50753.43">23728 7726 0,'0'0'0,"0"-21"0,0 0 0,0-1 16,0 1-16,-21 21 0,-1 0 16,1 0-16,0 0 0,0 0 15,-21 21-15,20 1 0,1-22 0,-21 21 16,21 0-16,0 0 0,-22 21 16,22-20-16,0-1 0,21 21 0,0-21 15,-21 22-15,21-22 0,0 0 0,0 21 16,0-21-16,0 1 0,21-1 15,0 0-15,0 0 0,0 0 0,22 0 16,-22 1-16,21-22 0,1 0 0,-1 0 16,0 0-16,22 0 15,-22 0-15,22 0 0,-22 0 0,21-22 0,-20 1 16</inkml:trace>
  <inkml:trace contextRef="#ctx0" brushRef="#br0" timeOffset="51187.72">24193 8001 0,'0'0'0,"43"-42"0,-22 21 0,0-22 0,-21 22 16,0-21-16,21 21 0,-21-1 15,0 1-15,0 0 0,-21 0 16,0 21-16,0 0 16,-22 0-16,22 21 0,0 0 15,-21-21-15,21 21 0,-1 1 0,-20-1 16,21 0-16,0 0 0,0 21 0,-1-20 16,1-1-16,21 0 15,-21 0-15,21 0 0,0 0 0,0 1 16,0-1-16,21 0 0,0-21 15,1 0-15,-1 0 0,0 0 16,0 0-16,0 0 0,0 0 0,1-21 16,20 0-16,-21 21 0,0-43 15,0 22-15,1 0 0,-1 0 0,-21-22 16,21 22-16,-21 0 0,21 0 0,-21 0 16,21 0-16,-21 42 31,-21 0-31,21 0 15,-21 0-15,21 0 16,0 1-16,0 20 0,0-21 0,0 0 16,0 0-16,0 1 0,0 20 0,21-42 15,0 21-15,-21 0 0,21 0 16,1-21-16,-1 0 0,0 0 0,0 0 16,0 0-16,22 0 0,-22 0 0,0 0 15,0-21-15,0 0 0,0 0 16,1 0-16,20 0 0,-21-22 0,0 22 15</inkml:trace>
  <inkml:trace contextRef="#ctx0" brushRef="#br0" timeOffset="51423.46">24786 7726 0,'0'0'0,"0"-42"0,0-22 0,21 22 0,-21-1 0,0 1 15,0 0-15,0-1 16,0 22-16,0 0 0,-21 21 16,0 0-1,21 21-15,-21 22 0,0-22 0,-1 21 16,22 0-16,0 1 0,-21-1 0,0 0 15,21 1-15,-21-1 0,21 0 16,0 1-16,0-1 0,0 0 0,-21 1 16,21-22-16,0 21 0,0-21 0,0 1 15,0-1-15,0 0 0,0 0 16,21-21-16,0 0 16,0 0-16,22 0 0,-22 0 15,0-21-15,21 21 0,1-21 16,-1 0-16</inkml:trace>
  <inkml:trace contextRef="#ctx0" brushRef="#br0" timeOffset="51648.2">25188 7832 0,'21'-21'0,"-42"42"0,42-64 0,-42 65 31,0-22-15,0 21-16,21 0 0,-21 0 0,0 0 15,-1 22-15,1-22 0,21 0 16,0 0-16,-21 0 0,21 0 15,0 1-15,0-1 0,0 0 16,0 0-16,0 0 0,21-21 16,0 0-16,1 0 0,20 0 15,-21 0-15,21 0 0,-20-21 16,20 0-16,0 0 0,-21 0 0,22-1 16,-22 1-16,0 0 0</inkml:trace>
  <inkml:trace contextRef="#ctx0" brushRef="#br0" timeOffset="52299.15">25463 7980 0,'43'-64'15,"-22"22"1,-85 148-16,149-233 0,-85 106 0,0 42 31,0 0-31,-21-21 16,21 21-16,-21 0 0,21 1 0,-21-1 15,21 0-15,0 0 0,0 0 16,0 0-16,0 1 0,0-1 16,0 0-16,0 0 0,0 0 15,21-21-15,0 0 16,0 0-1,0 0-15,-21-21 16,0 0-16,0 0 16,0 0-16,0-22 0,0 22 0,0 0 15,0-21-15,0 20 0,0 1 0,0-21 16,0 21-16,21 0 0,1-1 16,-1 22-16,0-21 0,0 21 15,0 0-15,0 0 0,22 0 0,-22 0 16,0 0-16,0 0 0,0 0 15,1 21-15,-1 1 0,0-22 0,0 21 16,-21 0-16,0 21 0,0-21 0,0 1 16,0 20-16,0-21 0,0 0 15,0 0-15,0 22 0,0-22 0,0 0 16,0 0-16,0 0 16,-21-21-16,0 0 0,0 0 15,-1 0 1,22-21-1,-21 21-15,21-21 0,0 0 0,0 0 16,0 0-16,0-1 0,21 1 0,22-21 16,-22 21-16,0 0 0,21-22 15,-20 22-15,20 0 0,0-21 0,-21 20 16,22 1-16,-22 21 0,21-21 16,-21 21-16,1 0 0,-1 0 0,0 0 15,-21 21-15,0 0 0,0 1 0,0-1 16,0 0-16,0 0 0,-21 21 15,0-20-15,-1 20 0,22-21 0,-21 21 16,0-20-16,0-1 0,0 0 0,21 0 16,-21 0-16,-1 0 15,22 1-15,-21-22 0,0 0 16,0 0 0,0 0-16,0-22 15,21 1-15,-22 0 0,1 0 0,0 0 16,0-22-16</inkml:trace>
  <inkml:trace contextRef="#ctx0" brushRef="#br0" timeOffset="52469.06">25612 7387 0,'0'0'16,"-22"-21"-16,22 0 0,-21 21 0,0 0 16,21-21-16,-21 21 15,0 0-15,0 0 16,21 21-16,-22 0 0,22 0 15,-21-21-15,0 21 0,0-21 0,0 0 16,0 22-16,-1-22 0,-20 21 16</inkml:trace>
  <inkml:trace contextRef="#ctx0" brushRef="#br0" timeOffset="52647.14">24299 7641 0,'0'0'15,"0"21"-15,21-21 16,1 0-16,-1 0 0,0 0 16,21 22-16,1-22 0,-1 0 0,0 0 15,22 0-15,-22 21 0,22-21 16,-22 0-16,0 0 0,1 21 0,-22-21 16,0 21-16,0-21 0</inkml:trace>
  <inkml:trace contextRef="#ctx0" brushRef="#br0" timeOffset="53484.94">13483 10054 0,'0'0'0,"-21"0"16,-21 0 0,20 0-16,44 0 31,20 21-31,-21-21 0,21 0 16,22 0-16,-22 0 0,43 22 0,-22-22 15,22 0-15,21 0 0,-21 0 0,20 0 16,1 0-16,0 0 0,0 0 15,0 0-15,0 0 0,-1 0 0,1-22 16,-21 22-16,0 0 0,-22-21 0,1 21 16,-22 0-16,0-21 15,1 21-15,-22-21 0,-21 0 16,-43 0-16,22 21 16,-21-22-16,0 22 0,-22-21 15,22 21-15,-22-21 0,22 21 0,0 0 16,-1 0-16,1-21 0,21 21 0,0 0 15,-1 0-15,44 0 32,-1 0-32,21 0 0,0 0 0,1 0 15,-1 0-15,0 0 0,1 21 16,20 0-16,-20 0 0,-22 1 0,21-1 16,-21 0-16,-21 0 0,0 21 0,0-20 15,0-1-15,-42 21 16,21-21-16,0 0 0,-22 22 0,1-22 15,0 0-15,-1 21 0,1-20 0,0-1 16,-1 0-16,22-21 0,0 21 16,0-21-16</inkml:trace>
  <inkml:trace contextRef="#ctx0" brushRef="#br0" timeOffset="54063.17">16933 9716 0,'0'0'0,"0"-22"16,-21 22-16,21 22 15,0 20 1,0-21-16,-21 21 0,21-20 0,0 20 16,-21 0-16,21 1 0,0-1 0,0 0 15,0-21-15,-21 22 0,21-1 16,-22-21-16,22 22 0,-21-22 0,21 0 16,0 21-16,0-21 0,0 1 15,0-44 16,0 1-31</inkml:trace>
  <inkml:trace contextRef="#ctx0" brushRef="#br0" timeOffset="54479.1">16849 9779 0,'0'0'0,"0"-21"0,84-106 15,-63 106 1,1 21-16,-1 0 0,21 0 0,-21 0 15,22 21-15,-1 0 0,-21 0 16,21 0-16,-20 22 0,20-22 0,-21 21 16,-21-21-16,0 22 0,0-22 15,0 21-15,0-21 0,-21 1 16,-21-1-16,20 21 0,-20-21 0,21-21 16,-21 21-16,20 1 0,1-22 0,-21 0 15,21 0-15,0 0 0,-1 0 16,1 0-16,21-22 0,-21 22 15,21-21-15,-21 21 0,21-21 0,0 0 16,21 42 15,0 0-31,-21 0 0,21-21 16,1 22-16,20 20 0,-21-21 0,0 0 16,0 0-16,1 1 0,-1-1 15,0 0-15,0-21 0,0 21 0,0 0 16,1 0-16,-1-21 0,0 22 15,0-22-15,0 0 0,0 0 0,1 0 16,-1 0-16,0 0 0,0 0 0,0 0 16,0 0-16,1-22 0</inkml:trace>
  <inkml:trace contextRef="#ctx0" brushRef="#br0" timeOffset="54899.79">17801 9948 0,'0'0'16,"0"-21"-16,0 42 31,-21 1-31,0-1 0,0 0 16,-1 0-16,1 0 0,21 22 0,-21-22 15,0 0-15,0 0 0,21 0 0,0 0 16,-21 1-16,21-1 0,-22 0 16,22 0-16,0 0 0,0 0 15,0-42 16,22 0-31,-22 0 0,0 0 16,21-22-16,-21 22 0,21 0 0,-21-21 16,21-1-16,0 22 15,0-21-15,1 0 0,-1-1 0,0 22 16,21-21-16,-21 21 0,22-1 0,-1 22 16,-21 0-16,22 0 0,-1 0 15,0 0-15,-21 22 0,22-1 0,-1 0 16,-21 0-16,22 21 0,-22-20 0,0 20 15,0-21-15,0 21 0,-21-20 16,0 20-16,0-21 0,0 0 0,0 0 16,0 1-16,-21 20 0,0-21 0,0 0 15,0 0-15,-22-21 0,22 22 16,-21-22-16,21 0 0,-1 0 0,-20 0 16,21 0-16,0 0 0</inkml:trace>
  <inkml:trace contextRef="#ctx0" brushRef="#br0" timeOffset="55063.7">17674 10224 0,'0'0'0,"-21"0"0,21-22 16,21 22-1,0 0-15,0 0 0,22 0 16,-22 0-16,21-21 0,1 21 0,-1 0 16,0 0-16,22-21 0,-1 21 15,1-21-15,-1 21 0,1-21 0,-1 0 16,1 21-16,-22-22 0,22 1 0,-22 0 15</inkml:trace>
  <inkml:trace contextRef="#ctx0" brushRef="#br0" timeOffset="55640.7">18732 9927 0,'0'21'31,"0"1"-31,0-1 16,-21 21-16,21-21 0,0 0 0,0 1 15,0 20-15,-21-21 0,21 0 0,0 0 16,0 1-16,-21-1 0,21 0 15,0 0-15,0 0 0,0 0 0,0 1 16,-21-22 0,21-22-1,0 1 1,0 0-16,0 0 0,0-21 0,0 20 16,0 1-16,0-21 15,21 21-15,-21-22 0,21 1 0,0 0 16,0 21-16,1-22 0,-1 22 0,0-21 15,0 42-15,0-21 0,0 21 16,1 0-16,-1 0 0,21 0 0,-21 21 16,0 0-16,1 0 0,-1 21 0,-21-20 15,21-1-15,-21 21 0,21-21 16,-21 0-16,0 1 0,0-1 0,0 0 16,0 0-16,0 0 0,0 0 15,0-42 16,0 0-15,0 0-16,0 0 0,21 0 0,-21-1 16,21 1-16,1 0 0,-1-21 15,0 21-15,0-22 0,21 22 0,-20-21 16,20 21-16,-21-1 0,21 22 0,-20 0 16,20 0-16,-21 0 0,0 22 15,0-1-15,1 0 0,-22 21 16,0-21-16,0 22 0,0-22 0,0 21 0,0-21 15,0 22-15,0-22 16,-22 21-16,1-21 0,21 1 0,-21-1 16,21 0-16,-21 0 0,21 0 15,63-21 1,-20 0-16,-1 0 16</inkml:trace>
  <inkml:trace contextRef="#ctx0" brushRef="#br0" timeOffset="55983.45">20976 9589 0,'0'0'0,"0"-22"16,0 44 0,-21-1-16,21 21 15,0-21-15,-21 22 0,0-1 0,21 0 16,-22-21-16,22 22 0,0-1 0,-21 0 16,0 1-16,21-22 15,-21 21-15,21-21 0,0 1 0,-21-1 16,21 0-16,0 0 0,0 0 0,0 0 15,21-21 1,0 0-16,0 0 16,0 0-16,22-21 0,-22 21 0,0-21 15</inkml:trace>
  <inkml:trace contextRef="#ctx0" brushRef="#br0" timeOffset="56299.33">21272 9906 0,'0'0'0,"0"21"31,0 0-31,-21 1 0,0-1 16,0 0-16,21 0 0,-21 0 16,21 0-16,-21 1 0,21-1 15,0 0-15,0 0 0,0 0 0,0 0 16,0 1-16,21-1 0,0-21 16,0 0-16,0 0 0,0 0 0,1 0 15,20 0-15,-21 0 0,21 0 16,-20-21-16,20-1 0,-21 1 0,21 0 15,-20 0-15,-1 0 0,0 0 16,-21-1-16,0 1 0,0 0 16,0 0-16,0 0 0,0 0 0,-21-1 0,0 1 15,-1 21-15,1 0 0,-21-21 16,21 21-16,-22 0 0,22 0 16,0 0-16,0 0 0,0 0 0,0 0 15,-1 0-15,1 0 0,0 0 0,0 0 16</inkml:trace>
  <inkml:trace contextRef="#ctx0" brushRef="#br0" timeOffset="56463.51">20764 9821 0,'0'0'0,"-21"0"0,21-21 16,21 21-16,1 0 15,-1 0-15,21 0 16,0-21-16,1 21 0,-1 0 0,22 0 15,-1 0-15,1 0 0,-1-21 0,1 21 16,-1 0-16,1 0 0,-22 0 0</inkml:trace>
  <inkml:trace contextRef="#ctx0" brushRef="#br0" timeOffset="57563.57">22564 9631 0,'0'0'0,"0"-21"0,0 0 0,0-1 0,-22 1 16,22 0-16,-21 0 0,0 21 16,0 21-1,0 0-15,21 0 0,-21 22 0,21-1 16,-22 0-16,1 1 0,21-1 0,0 22 15,0-22-15,-21 0 0,0 1 16,21-1-16,-21 0 0,21 1 0,-21-22 16,21 21-16,0-21 0,-22 22 0,22-22 15,-21 0-15,21 0 16,0 0-16,0-42 31,0 0-31,0 0 16,0-22-16,0 22 0,0-21 0,0 0 15,21-1-15,1 1 0,-1 0 0,21-22 16,-21 1-16,22 20 0,-1-20 16,0-1-16,1 22 0,-1 0 0,21-1 15,-20 1-15,-1 21 0,0 0 0,1 21 16,-1 0-16,0 0 0,-20 0 16,20 0-16,-21 0 0,-21 21 0,0 0 15,0 0-15,0 0 0,0 0 16,0 22-16,-21-22 0,-21 0 0,-1 0 15,1-21-15,0 21 0,-22 1 0,22-1 16,-22-21-16,22 21 16,0-21-16,-1 0 0,1 0 0,21 0 15,0 0-15,-1 21 0,1-21 16,21 21-16,0 0 16,0 1-16,0-1 0,21 0 15,1 0-15,-22 0 0,21 0 0,0 22 16,0-22-16,0 0 0,0 0 15,1 0-15,-22 1 0,21-1 0,0 0 16,0-21-16,0 21 0,0 0 0,1-21 16,-1 0-16,0 21 15,21-21-15,-21 0 0,1 0 0,20 0 0,-21 0 16,21 0-16,-20 0 0,20 0 16,-21-21-16,0 21 0,22-21 0,-22 0 15,0 21-15,0-21 0,0 0 16,0-1-16,1 1 0,-22 0 15,21 0-15,-21 0 0,21 21 16,-21-21-16,0-1 0,21 1 16,0 0-16,-21 0 0,21 0 15,-21 0-15,22 21 0,-22-22 0,0 1 16,-22 21 0,1 0-16,0 21 15,-21-21-15,21 22 16,-1-1-16,1 0 0,0 0 15,0 0-15,0 22 0,21-22 0,0 0 16,0 0-16,0 0 0,0 0 0,0 1 16,0-1-16,0 0 0,21-21 15,0 21-15,21-21 0,-20 0 0,20 21 16,0-21-16,-21 0 0,43 0 0,-22 0 16,22 0-16,-22 0 0,22 0 15,-1-21-15,1 21 0,-1-21 0,1 0 16,-22 0-16,21-1 0,-20 1 0,-1 0 15</inkml:trace>
  <inkml:trace contextRef="#ctx0" brushRef="#br0" timeOffset="58403.99">24066 10012 0,'43'-42'16,"-22"-1"-16,-21 22 16,-64 127-16,128-233 0,-64 106 0,0 0 0,0-1 15,-21 22-15,0 0 0,-1 0 16,1 0-16,0 0 0,-21 0 0,21 22 16,-22-1-16,22 0 0,-21 0 0,-1 0 15,22 0-15,0 1 0,0 20 16,0-21-16,0 0 0,21 0 0,-22 1 15,22-1-15,0 0 0,0 0 16,22-21-16,-1 0 0,0 0 16,0 0-16,21 0 0,-20 0 15,20 0-15,-21 0 0,21 0 0,-20-21 16,-1 21-16,21-21 0,-21 0 0,0-1 16,1 1-16,-1 21 0,-21-21 15,21 0-15,-21 0 0,0 0 0,0-1 16,0 44 15,0-1-31,0 0 0,0 21 0,0-21 16,0 22-16,0-22 0,0 21 0,0 1 15,0 20-15,-21-21 0,0 22 16,21-1-16,-22 1 0,1-1 16,0 1-16,21-1 0,-21 1 0,0-1 15,21 1-15,-21-1 0,-1-20 16,22 20-16,-21-20 0,21-1 0,-21-21 15,21 21-15,0-20 0,0-44 32,21 1-32,0 0 15,1 0-15,-1-21 0,0-1 0,21 1 16,-21 0-16,22-1 0,-22-20 0,21-1 16,-21 1-16,22-1 0,-22-20 15,21-1-15,-21 0 0,1 22 0,-1-22 16,0 22-16,-21-22 0,0 43 15,0-22-15,21 22 0,-21 21 0,0-1 16,0 1-16,0 42 16,-21 1-1,21-1-15,0 0 0,-21 0 16,21 0-16,-21 0 0,21 1 16,0-1-16,0 0 0,0 0 0,0 0 15,21-21 1,0 0-16,0 0 15,0 0-15,0 0 0,1 0 16,-1 0-16,0-21 0,0 0 16,0 0-16,0 0 0,-21-1 15,22 1-15,-1 0 0,-21 0 16,0-21-16,21 42 0,-21-22 0,21 1 16,-21 42-1,0 1 1,0-1-16,0 0 0,0 0 0,0 0 15,0 0-15,0 1 0,0-1 0,0 0 16,21 0-16,0-21 16,1 0-16,-1 0 0,0 0 0,21 0 15,-21 0-15,22 0 0,-22 0 0,0 0 16,21 0-16,-20 0 0,-1-21 16,0 0-16,0 21 0,0-21 15</inkml:trace>
  <inkml:trace contextRef="#ctx0" brushRef="#br0" timeOffset="59452.47">15494 11303 0,'0'0'0,"0"-21"0,0 0 0,0-22 15,0 22-15,0 0 0,0 0 0,0 0 16,0 0-16,-21-1 0,21 1 16,-21 21-16,-1 0 31,22 43-31,-21-22 0,21 0 16,-21 21-16,21-21 0,-21 22 15,21-1-15,0-21 0,0 22 0,-21-22 16,21 0-16,-21 0 0,21 0 0,0 0 15,0 1-15,0-1 0,0 0 16,-22 0-16,22 0 16,0 0-16,0 1 15,0-1-15,-21-21 16,21 21-16,0 0 0,0 0 0,0 0 16,0 1-16,-21-1 15,21 0 16,-21-21-31,0 0 32,0 0-32,21 21 31,0 0-15,0-42 46</inkml:trace>
  <inkml:trace contextRef="#ctx0" brushRef="#br0" timeOffset="59647.46">15240 11388 0,'0'0'0,"0"-43"0,0 22 15,21 0-15,0 0 16,-21 0-16,21 0 0,1 21 0,-1-22 15,0 22-15,0-21 16,21 21-16,1 0 0,-1-21 0,-21 21 16,22-21-16,-1 21 0,0 0 0,-21 0 15,22 0-15,-22 0 0,0 0 16,-21 21-16,0 0 0,0 0 16,-21 1-16,0-1 0</inkml:trace>
  <inkml:trace contextRef="#ctx0" brushRef="#br0" timeOffset="59811.35">15261 11557 0,'0'21'0,"0"-42"0,0 63 16,42-42-1,-20 0-15,-1 0 16,21 0-16,-21 0 0,22 0 16,-1 0-16,0 0 0,1 0 0,-1 0 15,0 0-15,1 0 0,-22-21 0,21 21 16,0 0-16,-20-21 0,-1 21 15</inkml:trace>
  <inkml:trace contextRef="#ctx0" brushRef="#br0" timeOffset="59983.26">15938 11557 0,'0'21'31,"-21"0"-31,21 1 0,-21-1 0,21 0 16,-21 0-16,21 0 16,0 0-16,-21 1 0,21-1 15,0 0-15,0 0 0,0 0 0,0 0 16,-21 1-16,21-1 0,21-21 47,0-21-47,0-1 0,0 1 15</inkml:trace>
  <inkml:trace contextRef="#ctx0" brushRef="#br0" timeOffset="60140.17">16023 11451 0,'0'0'0,"0"-84"31,0 62-31,0 44 47,21-22-47,0 0 16,1 0-16,-1 0 0,0 0 16</inkml:trace>
  <inkml:trace contextRef="#ctx0" brushRef="#br0" timeOffset="60375.03">16510 11091 0,'21'-21'0,"-21"0"0,-21 63 0,42-105 0,-42 63 31,0 21-31,21 21 0,-21-20 16,21 20-16,-22 21 0,1-20 0,21-1 16,-21 22-16,0-1 0,21-21 15,0 1-15,-21-1 0,0 22 0,21-43 16,-22 21-16,22 0 0,0-20 0,0 20 15,0-21-15,0 0 0,0 0 16,22-21-16,-1 0 0,0 0 16,0 0-16,0 0 0,22 0 0,-22-21 15,0 0-15,0 0 0,0 0 16</inkml:trace>
  <inkml:trace contextRef="#ctx0" brushRef="#br0" timeOffset="60719.83">16658 11621 0,'-21'0'15,"21"21"1,21-21 0,0 0-16,0 0 15,1 0-15,-1 0 0,0 0 16,0 0-16,0 0 0,0-21 16,1 21-16,-1-22 0,0 22 0,-21-21 15,0 0-15,0 0 0,0 0 16,0 0-16,0-1 15,-21 22-15,0 0 0,-1 0 16,1 0-16,0 0 0,0 22 0,0-1 16,-22 0-16,22 0 0,0 0 15,0 22-15,0-22 0,0 0 0,21 21 16,-22-21-16,22 1 0,0 20 0,0-21 16,0 0-16,22 0 0,-1-21 15,0 22-15,21-22 0,-21 0 0,22 0 16,-22 0-16,21 0 0,1 0 0,-1 0 15,0-22-15,1 1 0,-1 21 16,0-21-16,1 0 0,-22-21 0,21 20 16</inkml:trace>
  <inkml:trace contextRef="#ctx0" brushRef="#br0" timeOffset="61572.12">17399 11303 0,'0'-42'0,"0"84"0,0-127 0,0 64 15,0-21-15,0 21 16,-21 21-16,0 0 0,21 21 15,-22 0-15,1 21 0,0 1 0,0-1 16,0 0-16,21 1 0,-21-1 16,21 0-16,-22 22 0,22-22 0,0 1 15,0-1-15,0 0 0,0-21 0,0 22 16,0-22-16,0 21 0,0-21 16,22 1-16,-1-1 0,0-21 0,21 21 15,-21-21-15,22 0 0,-1 0 16,0 0-16,1-21 0,-1 21 15,0-21-15,1-1 0,-1 1 0,-21 0 16,22 0-16,-22 0 0,21-22 0,-21 1 16,0 21-16,1-21 0,-1-22 15,0 22-15,-21-1 0,0-20 0,0 21 16,21-22-16,-21 22 0,0-1 0,0 1 16,0 0-16,0 21 0,0-1 15,-21 44 1,21-1-16,-21 21 15,0 0-15,21 1 0,-22-1 16,1 22-16,0-22 0,21 21 16,0-20-16,-21-1 0,21 0 0,0 1 15,0-1-15,0-21 0,0 22 16,0-22-16,0 0 0,0 0 0,21 0 16,0-21-16,0 0 0,1 21 0,-1-21 15,21 0-15,-21 0 0,22 0 16,-22-21-16,21 21 0,-21-21 0,22 0 15,-1 0-15,-21 0 0,0-1 0,22-20 16,-22 21-16,0-21 0,0-1 0,0 1 16,0-22-16,1 22 0,-1 0 15,-21-1-15,21 1 0,-21 0 0,0 21 16,0-1-16,-21 44 31,0-1-31,-1 21 0,1 0 0,0 1 16,0-1-16,21 0 0,-21 1 15,21-1-15,-21 0 0,21-20 0,-22 20 16,22 0-16,0-21 0,0 22 0,0-22 16,0 0-16,0 0 0,22 0 15,-1 1-15,0-22 0,0 0 16,0 21-16,22-21 0,-22 0 0,0 0 16,21 0-16,-21-21 0,22-1 0,-22 1 15,0 0-15,21 0 0,-20 0 16,-1 0-16,0-1 0,0-20 0,-21 21 15,0 0-15,21 0 0,-21-1 0,0 44 47,0-1-47,-21-21 0,21 21 0,0 0 16,0 0-16,-21 0 16,21 1-16,0-1 15</inkml:trace>
  <inkml:trace contextRef="#ctx0" brushRef="#br0" timeOffset="61863.08">18796 11451 0,'0'0'0,"21"0"0,-21 21 62,-21-21-62,21 22 16,-21-22 0,0 0-1,-1 0-15</inkml:trace>
  <inkml:trace contextRef="#ctx0" brushRef="#br0" timeOffset="62026.98">18246 11494 0,'0'0'0,"-22"0"0,1 21 16,42 0 15,1-21-31,20 0 0,-21 0 0,21 0 16,22 0-16,-22 0 0,1 0 0,20-21 16,-21 21-16,22-21 0</inkml:trace>
  <inkml:trace contextRef="#ctx0" brushRef="#br0" timeOffset="62815.04">19240 11176 0,'-21'0'0,"42"0"0,-63 0 16,21 0-16,0 21 0,0 0 16,21 1-16,-22 20 0,1 0 0,0-21 15,0 22-15,0-1 0,0 0 16,-1 1-16,1-1 0,0 0 0,21-20 15,0 20-15,0-21 0,0 21 0,0-20 16,0-1-16,0 0 0,0 0 16,0 0-16,21 0 0,0-21 15,1 0-15,-1 0 0,0 0 16,0 0-16,21 0 0,-20-21 16,-1 0-16,0 21 0,21-21 0,-21 0 15,1 0-15,-1-1 0,0 1 0,0 0 16,0 0-16,0 0 0,1 0 15,-22-1-15,21 1 0,-21 42 32,-21 1-17,21-1-15,0 0 0,-22 0 16,22 0-16,0 0 0,0 1 16,0-1-16,0 0 15,22 0-15,20-21 16,-21 21-16,21-21 0,-20 0 0,20 0 15,0 0-15,1 0 0,-1 0 0,-21 0 16,21-21-16,1 21 0,-1-21 16,-21 0-16,0 21 0,1-21 0,-1-1 15,0 1-15,-21 0 0,21 0 0,-21-21 16,0 20-16,0 1 0,0 0 16,0 0-16,-21 0 0,0 21 15,0 0-15,-1 0 0,1 0 0,0 21 16,0-21-16,21 21 0,-21 0 15,21 22-15,-21-22 0,21 0 16,0 0-16,0 0 0,0 0 0,0 1 16,0-1-16,21 0 0,0 0 15,0-21-15,0 0 16,0 0-16,1 0 0,-1 0 0,21 0 16,-21 0-16,0-21 0,1 0 15,-1 21-15,21-21 0,-21-1 0,0 1 16,1 0-16,-1 0 0,0 0 0,-21 0 15,0-1-15,21-20 16,-42 42 15,21 21-31,0 0 0,-21 1 16,0-1-16,21 0 0,0 0 16,-22 0-16,22 0 0,-21 1 15,21-1-15,-21-21 0,21 21 0,-21-21 16</inkml:trace>
  <inkml:trace contextRef="#ctx0" brushRef="#br0" timeOffset="63001.98">19875 11430 0,'0'0'0,"0"-21"0,-21 0 0,21 42 47,0 0-47,0 0 0,21 0 16,1-21-16,-1 22 0,0-22 15,0 21-15</inkml:trace>
  <inkml:trace contextRef="#ctx0" brushRef="#br0" timeOffset="63190.05">20468 11557 0,'64'-21'31,"-43"21"-31,-42 0 63,21-21-63</inkml:trace>
  <inkml:trace contextRef="#ctx0" brushRef="#br0" timeOffset="64154.93">21167 11367 0,'0'0'0,"0"-22"0,-22-20 16,22 21-16,0 0 0,0 0 16,-21-1-16,21 1 0,0 0 0,-21 21 15,0 0 1,0 21-16,0 0 0,-1 22 16,1-1-16,0 0 0,0 1 0,0-1 15,21 0-15,-21 1 0,-1-1 16,22 0-16,0-20 0,0 20 0,0-21 15,0 0-15,0 22 0,0-22 16,22-21-16,-1 21 0,0 0 16,0-21-16,0 0 0,22 0 0,-22 0 15,21 0-15,-21 0 0,22 0 0,-22-21 16,21 21-16,0-21 0,-20 0 16,20-1-16,-21 1 0,21 0 0,-20 0 15,-1 0-15,0 0 0,0-1 0,-21 1 16,0 0-16,0 0 0,-21 21 15,0 21 1,0 0-16,-22-21 16,22 21-16,0 1 0,21-1 15,-21-21-15,21 21 0,-21 0 0,21 0 16,0 0-16,0 1 16,21-22-16,0 0 15,0 0-15,0 0 0,0 0 0,22 0 16,-22 0-16,0 0 0,21 0 0,-20 0 15,-1-22-15,0 22 0,0-21 16,-21 0-16,21 21 0,-21-21 0,0 0 16,0 0-16,-21-1 0,0 1 0,0 0 15,0 0-15,-1 0 0,1 0 16,0 21-16,0-22 0,21 1 16,0 0-16,0 0 0,0 0 15,21 21-15,0 0 16,22-21-16,-22 21 0,0 0 0,21 0 15,-21 0-15,22 0 0,-22 0 16,21 21-16,-21 0 0,1 0 0,20 0 16,-21 22-16,-21-22 0,21 21 0,0-21 15,-21 22-15,0-1 0,0 0 16,0 1-16,0-1 0,0 0 0,0 1 16,-21-1-16,0 21 0,21-20 0,-42 20 15,21-20-15,-1 20 0,1-21 16,0 1-16,-21-1 0,21 0 0,-22 1 15,22-22-15,0 0 0,-21 0 16,42 0-16,-22 1 0,22-44 31,0 1-31,22 21 0,-22-21 0,21-21 16,0 21-16,0-22 0,0 1 0,0 0 16,1-1-16,-1-20 0,21 20 15</inkml:trace>
  <inkml:trace contextRef="#ctx0" brushRef="#br0" timeOffset="64403.82">21802 11748 0,'0'0'0,"0"-43"15,0 22-15,0 0 0,0-21 16,0 20-16,0 1 0,0 0 0,0-21 16,0 21-16,21-1 0,0 1 0,0 0 15,21 0-15,-20 21 16,-1 0-16,21 0 0,-21 0 0,22 0 16,-22 0-16,0 0 0,0 21 0,0 0 15,-21 0-15,0 22 0,0-22 16,0 0-16,0 0 0,0 0 0,-21 1 15,0-1-15,0 0 0,0-21 16,-22 21-16,22 0 0,0-21 0,0 0 16,0 0-16,-1 0 0,22-21 31,22 21-31,-1-21 16,0 0-16,0 0 0,0-1 15</inkml:trace>
  <inkml:trace contextRef="#ctx0" brushRef="#br0" timeOffset="64927.05">22352 11388 0,'0'42'31,"-21"-21"-31,0 0 0,21 1 0,-22-1 0,22 0 16,-21 0-16,21 0 0,0 0 15,0 1-15,0-1 16,43-21-16,-1 0 15,-21 0 1,0 0-16,22 0 0,-22 0 0,21 0 16,-21-21-16,22 21 0,-1-22 0,-21 1 15,21 0-15,-20 0 0,20 21 16,-21-42-16,0 20 0,-21 1 0,21 0 16,1 0-16,-22 0 15,-22 42 1,1 0-16,0 0 15,0 22-15,0-22 0,0 21 16,-1 0-16,1 1 0,0-1 0,0 22 16,0-22-16,21 21 0,0 1 0,0-22 15,0 43-15,0-22 16,0 1-16,0-1 0,21 1 0,-21-1 16,0 1-16,21-22 0,-21 22 0,0-1 15,0 1-15,0-22 0,-21 0 0,0 1 16,0-1-16,21-21 0,-43 22 15,22-43-15,0 21 0,0-21 0,0 0 16,-22 0-16,1-21 0,21 21 0,-22-43 16,22 22-16,-21 0 0,0-21 15,20-1-15,-20 22 0,21-21 0,0-1 16,21 1-16,0 0 0,0 21 0,0-22 16,0 1-16,21 0 15,0-1-15,21-20 0,1 20 0,-1 1 16,22-21-16,-22 20 0</inkml:trace>
  <inkml:trace contextRef="#ctx0" brushRef="#br0" timeOffset="65739.64">23114 11642 0,'21'0'0,"0"0"15,0-21 1,1 21-16,-1 0 0,0 0 0,0-22 15,21 1-15,-20 21 0,20-21 16,0 21-16,-21-21 0,22 0 16,-1 0-16,-21-22 0,22 22 0,-22 0 15,0-21-15,-21-1 0,0 22 0,0-21 16,0 21-16,0-22 0,-21 22 16,0 0-16,-1 0 0,1 21 0,0 0 15,0 0-15,0 0 0,0 0 16,-1 21-16,1 21 0,0 1 0,0-1 15,0 0-15,21 22 0,0-1 0,-21 1 16,21-1-16,0 1 0,-22-1 16,22 22-16,0 0 0,0-1 15,0 1-15,0-22 0,0 22 0,0 0 16,0-1-16,0-20 0,0 21 16,0-22-16,0 1 0,-21 20 0,0-20 15,-21-1-15,21 1 0,-1-22 0,-20 0 16,21 1-16,0-1 0,21-21 15,0 0-15,21-21 16,0 0-16,21 0 16,1-21-16,-1-21 0,0 21 0,22 0 15,-22-22-15,22 1 0,-22 0 16,22-1-16,-22-20 0,0 20 0,-21 1 16,22-21-16,-22 20 0,-21-20 15,0-1-15,0 1 0,0-1 16,0 1-16,-21-1 0,-22 1 0,22 20 15,-21-20-15,0 42 0,-1-22 0,22 22 16,-21-21-16,21 42 0,-1-21 16,1 0-16,0 21 0,21-22 15,21 1 1,0 21-16,22-21 0,-22 21 16,21-21-16,1 0 0,20 21 0,-21-21 15,22-1-15,-22 1 0,22 0 0,-22 0 16,22 0-16,-22 0 0,0-1 15,-21 1-15,22 0 0,-22 0 16,0 0-16,0 0 0,-21-1 16,-21 22 15,0 0-31,0 22 0,0-1 0,21 0 16,-22 0-16,1 0 0,21 22 15,-21-22-15,21 0 0,0 0 0,0 0 16,-21-21-16,21 21 0,0 1 15,21-22 1,0 0 0,0 0-16,1-22 0,-22 1 15</inkml:trace>
  <inkml:trace contextRef="#ctx0" brushRef="#br0" timeOffset="65911.57">24172 11324 0,'0'0'0,"0"-21"0,-21 21 16,0 0-16,0 0 16,21 21-1,21-21 17,0 0-17,0 0-15</inkml:trace>
  <inkml:trace contextRef="#ctx0" brushRef="#br0" timeOffset="66167.14">24553 11049 0,'0'0'16,"0"-21"0,-21 42-16,0 0 0,21 0 15,-21 22-15,0-1 0,-1 0 0,22 22 16,-21-22-16,21 22 0,-21-22 15,21 0-15,-21 22 0,21-22 16,0 1-16,0-22 0,0 21 0,0-21 16,0 0-16,0 1 0,0-1 0,0 0 15,21 0 1,0-21-16,0 0 0,1 0 16,-1 0-16,21 0 0,-21-21 0,0 21 15,1-21-15,-1 21 0</inkml:trace>
  <inkml:trace contextRef="#ctx0" brushRef="#br0" timeOffset="66487.37">24659 11705 0,'0'-21'16,"21"21"-1,0-21-15,1 21 16,-1 0-16,0 0 16,21-21-16,-21 21 0,1 0 15,-1 0-15,0-21 0,0 21 0,21-22 16,-20 1-16,-1 21 0,-21-21 15,0 0-15,0 0 0,0 0 16,0-1-16,-21 22 16,-1 0-16,1 0 0,-21 0 0,21 0 15,-22 0-15,1 0 0,21 22 0,-21-1 16,20 0-16,1-21 0,0 21 16,0 21-16,21-20 0,0-1 15,0 0-15,0 0 0,0 0 0,0 0 16,21 1-16,0-22 0,0 21 0,1 0 15,-1-21-15,0 21 0,0-21 16,0 0-16,22 0 0,-22 0 0,21 0 16,0 0-16,-20 0 0,20 0 0,0-21 15</inkml:trace>
  <inkml:trace contextRef="#ctx0" brushRef="#br0" timeOffset="66730.91">25548 11197 0,'-21'0'0,"42"0"0,-63 0 15,21 0-15,-1 21 0,1 1 16,0-1-16,0 21 0,0 0 16,0-20-16,21 20 0,0 0 0,-22-21 15,22 22-15,-21-22 0,21 0 0,0 21 16,0-20-16,0-1 0,0 0 15,0 0-15,21 0 0,1-21 16,-1 0-16,0 0 0,0 0 16,0 0-16</inkml:trace>
  <inkml:trace contextRef="#ctx0" brushRef="#br0" timeOffset="66991.73">25971 11070 0,'22'0'15,"-44"0"-15,65 0 0,-22 0 0,0 0 16,0 0-16,0 0 0,-21 21 16,22 1-16,-22 20 0,0-21 15,0 21-15,0-20 0,0 20 16,-22 0-16,1 1 0,0-22 15,-21 21-15,21 0 0,-22-20 0,1 20 16,0-21-16,-1 0 0,22 0 0,-21 1 16,21-22-16,-22 21 0,22-21 15,-21 0-15,21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49:02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10774 233 0,'0'0'0,"-21"-21"0,21 0 16,0-1-16,-22 22 0,22-21 0,0 0 15,0 0 1,0 42 15,0 0-31,0 0 0,0 1 16,0 20-16,-21 0 0,21 1 16,0-1-16,0 0 0,0 1 0,-21 20 15,21-21-15,0 22 0,0-22 16,-21 22-16,21-1 0,0-20 15,0 20-15,0-21 0,-21 1 0,21-1 16,0 0-16,0 1 0,0-1 16,-21-21-16,21 0 0,0 1 0,0-1 15,0 0-15,0 0 16,-22-21 15,22-21-31,0 0 16,0 0-16,0-1 0,0 1 0</inkml:trace>
  <inkml:trace contextRef="#ctx0" brushRef="#br0" timeOffset="417.95">10499 487 0,'0'0'0,"0"-21"0,0 0 16,0-1-16,0 1 16,0 0-16,0 0 0,0 0 15,21 0-15,0-1 0,0 22 16,0-21-16,0 0 0,1 0 0,-1 21 16,21-21-16,-21 21 0,22 0 0,-1-21 15,0 21-15,1 0 0,20 0 16,-21 0-16,1 0 0,-22 21 0,21 0 15,1 0-15,-22 0 0,0 22 16,0-22-16,-21 21 0,0 0 0,0 1 16,-21-1-16,0 22 0,0-22 15,-22 0-15,1-21 0,-22 22 0,22-1 16,0-21-16,-1 22 0,1-22 16,0 0-16,21 0 0,-1-21 0,1 21 15,0-21-15,0 0 16,21 21-16,-21-21 0,42 0 47,0 0-47</inkml:trace>
  <inkml:trace contextRef="#ctx0" brushRef="#br0" timeOffset="906.28">11366 741 0,'0'0'0,"-21"0"32,0 0-32,0 21 0,0 0 15,0 0-15,-1 1 0,1-1 16,0 0-16,0 0 0,0 0 0,0 22 15,-1-22-15,22 0 0,0 0 16,0 21-16,0-20 0,0-1 0,0 0 16,0 0-16,22 0 0,-1 0 15,0-21-15,21 22 0,-21-22 16,22 0-16,-22 0 0,0 0 0,21 0 16,1 0-16,-22 0 0,0 0 15,21 0-15,-20-22 0,-1 1 0,21 21 16,-21-42-16,0 21 0,1 0 15,-1-22-15,-21 22 0,0-21 0,0-1 16,0 22-16,0-21 0,0 0 16,0 20-16,0 1 0,-21 0 0,21 0 15,-22 0-15,1 21 0,0 0 0,-21 0 16,21 0-16,-1 0 0,-20 0 16,21 0-16,0 0 0,-22 0 15,22 21-15,0 0 0,0-21 16,0 21-16,0 0 0,21 1 0,0-1 15,0 0-15,0 0 0,0 0 16,21 0-16,0 1 0,21-1 0,-21-21 16</inkml:trace>
  <inkml:trace contextRef="#ctx0" brushRef="#br0" timeOffset="1298.06">12044 677 0,'0'0'0,"0"-21"0,-21 42 47,21 1-32,0-1-15,0 21 0,0-21 0,-22 22 16,22-1-16,-21 0 0,21 22 15,0-22-15,0 0 0,-21 22 0,0-22 16,21 22-16,0-22 0,-21 0 0,0 22 16,21-22-16,-22 22 15,1-22-15,0 22 0,0-1 0,0-21 16,0 22-16,-1-22 0,1 1 0,21-1 16,0-21-16,-21 21 0,21-20 15,-21-1-15,21 0 0,0 0 0,0 0 16,0-42 15,0 0-31,21 0 16,0-22-16,0 22 0,1-21 15</inkml:trace>
  <inkml:trace contextRef="#ctx0" brushRef="#br0" timeOffset="1641.86">11917 847 0,'0'0'0,"0"-21"0,0-22 0,0 22 16,0 0-16,0 0 0,0 0 0,0-1 15,0 1-15,21 21 0,-21-21 16,42 0-16,-21 21 0,22 0 0,-1 0 16,0 0-16,1 0 0,-1 0 0,-21 0 15,22 21-15,-1-21 0,-21 21 16,0 22-16,0-22 0,-21 0 0,0 21 15,0-21-15,0 22 0,0-1 16,-42-21-16,21 0 0,0 22 16,-22-22-16,1 0 0,21-21 15,-21 21-15,-1 0 0,22-21 0,-21 0 16,21 22-16,-22-22 0,22 0 16,0 0-16,0 0 0,21 21 15,-21-21-15,42 0 31,0 0-31,0-21 16</inkml:trace>
  <inkml:trace contextRef="#ctx0" brushRef="#br0" timeOffset="2094.6">12721 614 0,'0'0'0,"-42"-21"31,21 21-31,-1 0 16,22 21-16,0 0 0,-21 0 16,21 22-16,-21-22 0,21 0 15,-21 21-15,21 1 0,0-22 16,0 21-16,0-21 0,0 22 0,0-22 15,0 21-15,0-21 0,0 0 16,0 1-16,21-1 0,0 0 16,0-21-16,1 0 15,-1 0-15,0 0 0,0 0 0,0 0 16,0-21-16,1 0 0,-1-1 0,0 1 16,0 0-16,0-21 0,0 21 15,1-22-15,-1 1 0,0 21 0,0-22 16,-21 1-16,0 21 15,0 0-15,0 0 0,0-1 0,0 1 16,0 0 0,-21 21-16,21 21 47,0 0-32</inkml:trace>
  <inkml:trace contextRef="#ctx0" brushRef="#br0" timeOffset="2506.44">13398 656 0,'0'0'0,"0"-21"0,-21 21 15,0 0 1,21 21-16,-21-21 0,21 21 16,0 1-16,0-1 0,0 21 15,-21-21-15,21 22 0,-21-1 0,21 0 16,-22 1-16,22 20 0,-21-21 16,0 1-16,21 20 0,-21-20 15,21 20-15,-21-21 0,21 1 0,-21-1 16,-1 22-16,22-22 0,-21 21 15,21-20-15,0-1 0,-21 22 0,0-22 16,21 0-16,0 22 0,-21-22 0,21-21 16,-21 22-16,-1-1 0,22-21 15,0 0-15,0 0 0,0 1 0,-21-1 16,21 0-16,0 0 16,0-42 15,0 0-31,21 0 0,-21-1 0,22 1 15,-1-21-15</inkml:trace>
  <inkml:trace contextRef="#ctx0" brushRef="#br0" timeOffset="2889.62">13293 699 0,'0'0'0,"0"-22"0,0 1 16,0-21-1,21 42-15,0 0 0,0 0 0,0-21 16,22 21-16,-22 0 0,0 0 0,21 0 16,-21 0-16,1 0 0,-1 21 15,21-21-15,-42 21 0,21 0 0,0 0 16,-21 1-16,0-1 0,0 0 15,0 0-15,0 21 0,0-20 0,0-1 16,0 0-16,-21 0 0,0 21 16,0-20-16,-21-22 0,20 21 0,1 0 15,0-21-15,0 21 0,0-21 16,0 0-16,-1 0 0,1 21 16,0-21-16,0 0 31,42 0 0</inkml:trace>
  <inkml:trace contextRef="#ctx0" brushRef="#br0" timeOffset="3434.35">14563 656 0,'0'0'16,"-22"0"-16,22-21 0,-21 0 16,0 21-16,0 0 0,0 0 0,0-21 15,-1 21-15,-20 0 0,21 0 0,0 0 16,-22 0-16,22 0 0,0 0 15,-21 21-15,21 0 0,-1-21 0,1 21 16,0 0-16,0-21 0,21 22 16,-21-1-16,21 0 15,0 0-15,0 0 0,0 0 16,21-21-16,0 22 0,0-1 16,0-21-16,22 21 0,-22-21 0,21 21 15,-21-21-15,22 21 0,-1-21 16,-21 21-16,22-21 0,-22 22 0,0-22 15,21 21-15,-21-21 0,-21 21 16,22-21-16,-22 21 0,21 0 0,-21 0 16,0 1-16,0-1 15,0 0-15,-21 0 0,-1-21 16,-20 21-16,21 0 0,0-21 0,-22 0 16,1 0-16,21 22 15,-21-22-15,20 0 0,-20 0 0,21 0 16,0 0-16,0 21 0,-1-21 15,1 0-15,0 0 0,0 0 0,0 0 16,0 0 15,-1 0-31</inkml:trace>
  <inkml:trace contextRef="#ctx0" brushRef="#br0" timeOffset="4186.43">10520 1545 0,'0'0'0,"-21"0"0,-43-42 16,43 42-16,0 0 15,0 0-15,-1-21 0,1 21 0,0 0 16,0 0-16,0 0 16,21-21-16,-21 21 0,42 0 47,0 0-32,21 0-15,-21 0 0,22 0 0,-1 0 16,0 0-16,22 0 0,-1 0 15,1 0-15,21 0 0,-1 0 0,22 0 16,-21 0-16,21 0 0,-1 0 16,1 21-16,0-21 0,0 0 0,21 0 15,-21 0-15,21 0 0,0 0 0,0 0 16,-21 0-16,21 0 0,-22 0 16,22 0-16,-21 0 0,0 0 0,0 21 15,0-21-15,0 0 0,-1 0 16,1 0-16,-21 0 0,0 21 0,-1-21 15,-20 0-15,20 0 0,-20 0 16,-1 0-16,-20 0 0,20 0 16,-20 0-16,20 0 0,-21 0 0,-20 0 15,20 0-15,0 0 0,-21 0 0,1 0 16,-1 0-16,0 0 0,0 0 16</inkml:trace>
  <inkml:trace contextRef="#ctx0" brushRef="#br0" timeOffset="14058.28">529 2540 0,'0'-21'0,"0"0"16,0 0-16,0-1 16,0 1-16,0 0 15,0 0-15,0 0 16,0 0 0,0-1-16,0 44 46,0-1-46,0 0 16,0 0-16,0 21 0,0 1 16,0-1-16,0 0 0,0 1 0,0-1 15,0 0-15,0 1 0,-21-1 16,21 0-16,-21-20 0,21 20 0,-21 0 16,21-21-16,0 1 0,0-1 15,-22 0-15,22 0 0,0 0 16,-21-21-16,21 21 0,0-42 62,21 21-62,1-21 0,-22 0 0</inkml:trace>
  <inkml:trace contextRef="#ctx0" brushRef="#br0" timeOffset="14514.16">952 2858 0,'0'0'0,"0"21"32,22-21 15,-22-21-47,0-1 15,21 22-15,-21-21 16,0 0-16,0 0 15,0 0 1,-21 21 0,-1 0-16,22 21 15,-21-21-15,21 21 16,-21-21-16,21 21 0,0 0 16,0 1-1,0-1 1,21-21-16,0 0 15,1 0-15,-1 0 16</inkml:trace>
  <inkml:trace contextRef="#ctx0" brushRef="#br0" timeOffset="15022.35">1714 2286 0,'0'0'15,"0"-21"-15,-21 21 16,21-21-16,-21 21 16,0 0-1,21 21 1,-21 0-16,21 0 0,-21 0 0,21 22 16,0-22-16,0 21 15,0 1-15,-22-1 0,22 0 0,-21 1 16,21-1-16,-21 0 0,0 1 15,21-1-15,-21 0 0,21-21 0,-21 22 16,-1-22-16,22 0 0,0 0 16,0 0-16,-21 1 0,21-1 0,-21 0 15,21 0 1,0-42 31,0 0-47,0 0 0,0-1 15,0 1-15,21 0 0,-21 0 16,21-21-16</inkml:trace>
  <inkml:trace contextRef="#ctx0" brushRef="#br0" timeOffset="15350.17">1524 2477 0,'0'0'15,"21"-22"-15,-21 1 0,0 0 0,0 0 16,21 21-16,-21-21 0,21 0 15,1 21-15,-1-22 0,0 1 0,0 21 16,0-21-16,0 21 0,1 0 16,-1 0-16,21 0 0,-21 0 0,22 0 15,-22 0-15,21 21 16,-21 0-16,0 22 0,1-22 0,-1 21 16,-21 1-16,0-1 0,0 0 15,0 22-15,0-22 0,0-21 0,0 22 16,0-1-16,0 0 0,-21-21 15,-1 1-15,1-1 0,21 0 0,-21 0 16,0 0-16,0 0 0,21 1 16,-21-22-1,21-22 17,0 1-17,-22 21-15</inkml:trace>
  <inkml:trace contextRef="#ctx0" brushRef="#br0" timeOffset="15550.05">1482 2815 0,'-22'0'0,"44"0"0,-65 0 16,64 0 15,1 0-31,-1 0 0,0-21 16,21 21-16,-21 0 0,22 0 15,-1-21-15,0 21 0,1-21 0,-1 21 16,0-21-16,1-1 0,-1 1 16,-21 0-16,22 0 0,-1 0 15,-21 0-15</inkml:trace>
  <inkml:trace contextRef="#ctx0" brushRef="#br0" timeOffset="15850.28">2392 2223 0,'0'0'0,"-21"0"31,-1 21-15,22 0-16,0 0 0,0 0 16,-21 22-16,21-1 0,0-21 0,-21 21 15,21 22-15,-21-22 0,21 1 16,0-1-16,0 0 0,-21 1 0,21-22 15,-21 21-15,21-21 0,0 0 16,0 1-16,0-1 0,0 0 0,0 0 16,0 0-16,0 0 15,21-21 17,0 0-32,-21-21 0,21 0 15,0 0-15</inkml:trace>
  <inkml:trace contextRef="#ctx0" brushRef="#br0" timeOffset="16257.34">2561 2731 0,'0'0'0,"-21"0"0,21 21 15,21-21 16,0 0-15,0 0-16,1 0 0,-1 0 16,0-21-16,0 21 0,-21-22 15,21 1-15,0 21 0,-21-21 0,22 0 16,-22 0-16,0 0 16,0-1-16,-22 22 15,1 0 1,0 0-16,0 0 0,0 0 0,0 0 15,-1 22-15,1-22 0,0 21 16,0 0-16,0 0 0,0 0 0,21 22 16,-22-22-16,22 0 15,0 0-15,0 0 0,0 0 0,0 1 16,0-1-16,0 0 0,22 0 16,-22 0-16,21-21 0,0 0 15,0 0-15,0 0 0,0 0 0,1 0 16,-1 0-16,21 0 0,-21 0 15,0 0-15,1 0 0</inkml:trace>
  <inkml:trace contextRef="#ctx0" brushRef="#br0" timeOffset="16614.18">2942 2646 0,'0'-64'31,"0"43"-31,21 21 16,-21-21-16,21 21 0,1 0 0,-1 0 16,0 0-16,0 21 15,0 0-15,0 1 0,-21-1 16,22 0-16,-1 21 0,-21-21 0,0 1 16,0 20-16,0-21 0,0 0 15,0 0-15,0 1 0,0-1 0,0 0 16,0 0-16,0 0 0,-21-21 15,-1 21-15,1-21 16,21-21 15,0 0-31,0 0 16,0 0-16,21 0 0,1-1 16,-1-20-16,-21 21 0,21 0 0,0-22 15,0 22-15,0-21 0,1 21 16,-1 0-16</inkml:trace>
  <inkml:trace contextRef="#ctx0" brushRef="#br0" timeOffset="16918.3">3768 2180 0,'0'0'0,"-22"0"16,1 0-16,0 0 0,0 0 15,0 0-15,0 0 0,21 21 16,0 1-16,-22-1 0,1 21 16,21-21-16,0 22 0,0-1 0,-21 0 15,21 1-15,-21 20 0,21-21 0,-21 1 16,21-1-16,0-21 0,0 22 16,0-1-16,-21-21 0,21 0 15,0 22-15,0-22 0,0 0 16,0 0-16,21 0 15,0-21-15,0 0 16,0 0-16,0 0 0,1-21 16,-1 0-16,0 21 0,0-21 0</inkml:trace>
  <inkml:trace contextRef="#ctx0" brushRef="#br0" timeOffset="17106.22">3492 2540 0,'0'0'0,"-42"0"0,21 0 0,0 0 0,0 0 16,21-21-16,21 21 31,0 0-31,0 0 0,21 0 16,1-21-16,-1 21 0,-21 0 0,22 0 15,-22 0-15,21-21 0</inkml:trace>
  <inkml:trace contextRef="#ctx0" brushRef="#br0" timeOffset="17718.34">4318 2413 0,'0'0'0,"0"-21"0,0-21 16,0 63 15,0 21-15,0-21-16,0 22 0,0-1 0,0 0 15,0 22-15,0-22 0,-21 22 16,21-22-16,0 21 0,0 1 0,-21-1 16,21 1-16,0-1 0,0 1 0,-22 21 15,22-22-15,0 1 0,0-1 16,0 1-16,-21-22 0,21 21 0,-21-20 15,21-22-15,0 21 0,0-21 16,0 22-16,0-22 0,0 0 16,0-42 15,0 0-31,0 0 0,0-1 16,0-20-16,0 0 0,0-1 0,0 1 15</inkml:trace>
  <inkml:trace contextRef="#ctx0" brushRef="#br0" timeOffset="18026.16">4170 2858 0,'0'-43'16,"0"86"-16,0-128 0,0 43 0,0 20 0,0-20 15,0 0-15,0 21 0,0-22 16,0 22-16,0-21 0,42 21 0,-21-1 16,0 1-16,22 0 0,-1 0 15,0 0-15,1 21 0,-1 0 16,0 0-16,22 0 0,-22 21 0,1 0 15,-1 0-15,0 0 0,-21 1 16,1 20-16,-22-21 0,0 21 0,0-20 16,-22 20-16,1-21 0,-21 0 15,0 22-15,-1-22 0,1 0 0,-22 0 16,22 0-16,0-21 0,-1 21 16,1-21-16,0 0 0,21 22 0,-1-22 15,1 0-15,0 0 0,0 0 16,42 0-1,0-22 1,0 1-16,1 21 0,20-21 0</inkml:trace>
  <inkml:trace contextRef="#ctx0" brushRef="#br0" timeOffset="18450.28">5207 2371 0,'-42'42'32,"20"-21"-32,1 22 15,0-22-15,0 0 0,0 21 16,0-21-16,-1 22 0,1-22 0,0 0 16,0 21-16,21-20 0,0-1 15,0 0-15,0 0 0,0 0 0,0 0 16,21-21-16,0 0 15,0 0-15,1 0 0,20 0 0,-21 0 16,21 0-16,1-21 0,-1 21 0,0-21 16,-20 0-16,20 0 0,-21 0 15,0-1-15,0-20 0,-21 21 0,0 0 16,0-22-16,0 22 0,0 0 16,0-21-16,-21 21 0,-21-1 15,21 1-15,-22 21 0,22 0 16,-21-21-16,0 21 0,20 0 0,-20 0 15,21 0-15,-21 0 0,20 21 0,1-21 16,0 21-16,21 1 16,0-1-16,0 0 0,42-21 15,-20 0-15,20 0 16,0 0-16,1 0 0,-1 0 0</inkml:trace>
  <inkml:trace contextRef="#ctx0" brushRef="#br0" timeOffset="18790.14">5821 2371 0,'-21'0'31,"21"21"-31,0 0 0,-22 21 16,22-20-16,-21 20 0,21 0 0,-21 1 15,21-1-15,0 0 0,0 22 16,0-22-16,0 22 0,-21-1 0,21-21 15,0 22-15,-21-1 0,21 1 16,0-1-16,0 22 0,0-21 0,-21-1 16,21 1-16,-22-1 0,22 1 15,-21-22-15,21 21 0,0-20 0,0 20 16,-21-20-16,21-1 0,-21-21 16,21 21-16,0-20 0,0-1 0,0 0 15,0-42 16,0 0-31,21-1 0,-21 1 0,21-21 16,0 0-16,-21 20 0,22-41 0,-1 21 16,-21-1-16</inkml:trace>
  <inkml:trace contextRef="#ctx0" brushRef="#br0" timeOffset="19117.96">5736 2667 0,'0'-42'0,"0"84"0,-21-127 0,21 64 15,0-21-15,0 21 0,0-22 16,0 22-16,0 0 0,0 0 0,0 0 16,21 0-16,0-1 15,22 22-15,-22 0 0,21 0 0,-21 0 16,22 0-16,-1 0 0,0 0 0,1 0 16,-22 22-16,21-1 0,-21 21 15,0-21-15,1 22 0,-22-1 0,0-21 16,0 21-16,0 1 15,-22-1-15,1-21 0,0 22 0,-21-22 0,21 0 16,-22 0-16,1 0 0,0 0 16,-1-21-16,22 22 0,-21-22 15,21 0-15,-1 0 0,1 0 0,0 0 16,21 21-16,-21-21 0,42-21 31,0-1-31,0 22 0,1-21 16,-1 0-16</inkml:trace>
  <inkml:trace contextRef="#ctx0" brushRef="#br0" timeOffset="19557.48">6435 2265 0,'0'0'15,"-22"0"-15,1 0 0,0 0 16,21 21-16,-21 0 16,0 0-16,21 22 15,-21-22-15,21 21 0,0-21 0,0 22 16,0-1-16,-22-21 0,22 22 0,0-22 16,0 0-16,0 21 15,0-21-15,22 1 0,-22-1 16,21-21-16,0 0 0,0 0 0,0 0 15,0 0-15,1 0 0,-1 0 16,21 0-16,-21 0 0,0-21 0,1-1 16,-1 22-16,0-21 0,0-21 15,0 21-15,0 0 0,-21-22 0,0 22 16,22-21-16,-22-1 0,0 22 16,0 0-16,0-21 0,0 21 0,0-1 15,0 1-15,0 0 31,-22 21-31,22 21 47</inkml:trace>
  <inkml:trace contextRef="#ctx0" brushRef="#br0" timeOffset="19963.37">7112 2223 0,'-42'0'16,"42"21"-1,0 0-15,0 0 0,-22 21 0,22-20 16,0 20-16,-21 0 0,21 1 15,0-1-15,0 21 0,0-20 0,0 20 16,-21-20-16,21 20 0,0-21 0,0 1 16,0 20-16,-21-20 0,21 20 15,0-21-15,0 22 0,0-22 0,0 22 16,0-22-16,0 22 0,-21-22 16,21 21-16,0-20 0,-21-1 15,21 0-15,-22 1 0,22-1 0,0-21 16,-21 22-16,21-22 0,-21 0 0,21 0 15,0 0-15,0 0 0,-21 1 16,21-1-16,0 0 16,0-42-1,0 0 1,0-1-16,0 1 0,21 0 0,0-21 16,0 21-16,-21-22 0</inkml:trace>
  <inkml:trace contextRef="#ctx0" brushRef="#br0" timeOffset="20286.18">7070 2561 0,'0'0'0,"0"-42"0,-22 0 16,22 20-16,0 1 0,0 0 0,0 0 16,0 0-16,0 0 0,0-1 15,22 22-15,-1 0 0,0 0 16,0-21-16,0 21 0,22 0 15,-22 0-15,0 0 0,0 0 0,0 0 16,0 0-16,1 21 0,-1 1 0,0-1 16,-21 21-16,0-21 15,0 0-15,0 1 0,0-1 16,-21 0-16,0 0 0,-1 0 16,1 0-16,0 1 0,0-1 0,0-21 15,0 21-15,-1-21 0,1 0 0,0 0 16,21 21-16,-21-21 0,0 0 15,0 0-15,-1 0 16</inkml:trace>
  <inkml:trace contextRef="#ctx0" brushRef="#br0" timeOffset="32314.34">8509 2477 0,'-21'0'0,"0"0"16,-1 0 0,1 0-16,0 0 15,0 0-15,0 0 16,0 0-16,-1 0 16,1 0-1,0 0-15,0 0 16,0 0-1,42 0 17,0 0-32,0 0 0,0 0 15,1 0-15,-1 0 0,0 0 0,21 0 16,1-22-16,-22 22 0,21 0 16,22 0-16,-22-21 0,21 21 0,1 0 15,-22 0-15,22 0 0,-1-21 0,1 21 16,-1 0-16,-20 0 0,20 0 15,-21 0-15,1 0 0,-1-21 0,0 21 16,1 0-16,-22 0 0,21 0 16,-21 0-16,1 0 0,-1 0 0,0 0 15,0 0-15,-21-21 16,21 21-16,0 0 16</inkml:trace>
  <inkml:trace contextRef="#ctx0" brushRef="#br0" timeOffset="32854.05">9377 2117 0,'0'0'0,"0"21"47,0 0-31,0 0-16,0 0 15,0 1 1,21-22-16,0 21 0,0 0 0,0-21 16,1 21-16,-1-21 15,0 0-15,0 0 0,0 0 0,0 0 16,1 0-16,-1 0 0,0 21 0,0-21 15,0 0 1,-21 21 31,-21-21-47,0 22 0,0-1 16,-22 0-16,22 0 0,0 0 15,0 0-15,-21 1 0,20-1 0,-20 0 16,0 21-16,-1-21 0,22 22 0,-21-22 15,0 21-15,-1-21 0,22 1 16,-21-1-16,21 0 0,-22 0 0,22 0 16,0 0-16,21 1 0,-21-22 15,21 21-15,-21-21 0,21 21 16</inkml:trace>
  <inkml:trace contextRef="#ctx0" brushRef="#br0" timeOffset="33826.4">11049 2709 0,'0'0'0,"-21"0"0,0 0 16,21-21-16,0 0 15,-22 21-15,44 0 47,-1-21-31,0 21-16,0 0 16,0-21-16,0 0 15,1 21-15,-1-22 0,-21 1 0,21 0 16,-21 0-16,0 0 15,0 0-15,0-1 0,0 1 0,0 0 16,0 0-16,-21 0 0,0 0 16,-1-1-16,1 22 0,0-21 0,0 21 15,0 0-15,0 0 0,-1 0 0,-20 0 16,21 0-16,-21 0 0,20 21 16,-20 1-16,0-1 0,21 0 0,-22 21 15,22-21-15,0 22 0,0-1 16,0 0-16,21 1 0,0-22 0,0 21 15,0-21-15,0 1 0,0-1 16,21 0-16,0 0 0,0 0 16,0-21-16,0 0 0,22 0 0,-22 0 15,21 0-15,-21 0 0,22 0 0,-1 0 16,-21-21-16,22 21 0,-1-21 16,-21 0-16,21 0 0,-20-22 0,20 22 15,-21-21-15,0-1 0,22 1 16,-22 0-16,0-1 0,0 1 0,0 0 15,0-1-15,-21 1 0,22 0 0,-22-1 16,21 1-16,-21 21 0,0 0 16,0 0-16,0-1 0,0 44 31,0-1-15,-21 21-16,21-21 0,-22 22 0,1-1 15,21 0-15,-21 1 0,21-1 16,0 0-16,0 1 0,-21-1 0,21 0 15,0 1-15,0-22 0,0 21 0,0-21 16,0 22-16,0-22 0,0 0 16,0 0-16,21-21 0,0 0 15,0 0-15,1 0 0,-1 0 16,0 0-16</inkml:trace>
  <inkml:trace contextRef="#ctx0" brushRef="#br0" timeOffset="34234.16">11620 2498 0,'0'0'15,"0"-21"-15,0-1 0,22 1 16,-1 0-16,-21 0 0,21 0 16,0 21-16,0 0 15,-21-21-15,21 21 0,1 0 0,-1 0 16,0 0-16,0 0 0,21 0 0,-20 0 15,-1 21-15,0 0 16,21 0-16,-21 0 0,1 0 0,-1 22 16,0-22-16,-21 21 0,0 1 0,0-22 15,0 21-15,0-21 0,0 0 16,0 1-16,-21 20 0,0-21 0,-1-21 16,1 21-16,0 0 0,0-21 15,0 0-15,0 0 16,-1 0-16,22-21 0,0 0 15,0 0-15,0 0 16,22 0-16,-22-1 0,21-20 16,0 21-16,0-21 0,0 20 0,0-20 0,1 21 15,-1 0-15,0-22 16,0 22-16,21 0 0,-20 0 0,-1 0 16,21 21-16,-21-21 0,0 21 15,22 0-15,-22-22 0,0 22 0,0 0 16</inkml:trace>
  <inkml:trace contextRef="#ctx0" brushRef="#br0" timeOffset="34450.04">12509 2371 0,'0'0'0,"0"21"0,0 0 0,0 0 16,0 0-16,0 22 0,0-22 0,0 0 15,0 0-15,0 0 16,0 1-16,0-1 0,0 0 0,-21 0 15,21 0-15,0 0 0,-21-21 16,21 22-16,0-44 31,0 1-15,0 0-16</inkml:trace>
  <inkml:trace contextRef="#ctx0" brushRef="#br0" timeOffset="34630.44">12509 2244 0,'-21'-21'31,"0"21"-31,42 0 31,0 0-31,1 0 16,-1 21-16,-21 0 15,21-21-15</inkml:trace>
  <inkml:trace contextRef="#ctx0" brushRef="#br0" timeOffset="35015.23">12721 2328 0,'21'0'31,"-21"22"-31,21-1 0,-21 0 16,0 0-16,22 0 0,-22 0 15,21 1-15,-21-1 0,0 0 0,0 21 16,0-21-16,21 1 0,-21-1 16,0 0-16,0 0 0,0 0 15,0 0-15,0 1 16,21-22-1,-21-22 1,0 1-16,21 21 0,0-21 0,1 0 16,-22 0-16,21 0 0,0-22 15,-21 22-15,21 0 0,0-21 0,-21 20 16,21 1-16,1-21 0,-1 21 16,0 0-16,0-1 0,0 1 15,0 21-15,1 0 16,-22 21 15</inkml:trace>
  <inkml:trace contextRef="#ctx0" brushRef="#br0" timeOffset="35358.03">13187 2540 0,'0'0'0,"21"0"0,0 0 16,0 0-16,0 0 0,1-21 15,-1 21-15,0-21 0,0 0 16,0-1-16,0 1 0,1 21 0,-1-21 16,0 0-16,0 0 0,0 0 15,-21-1-15,0 1 0,0 0 16,0 0 0,-21 21-1,0 0-15,0 21 0,0 0 16,-1 0-16,1 1 0,21-1 0,0 0 15,-21 21-15,21-21 0,0 22 16,0-22-16,0 0 0,0 21 0,0-20 16,0-1-16,0 0 0,21 0 15,-21 0-15,21-21 0,1 0 16,-1 21-16,0-21 0,0 0 0,0 0 16,0 0-16,1 0 0,20 0 15,-21-21-15,0 0 0,0 0 16</inkml:trace>
  <inkml:trace contextRef="#ctx0" brushRef="#br0" timeOffset="35698.83">13758 2350 0,'0'-22'0,"0"44"0,0-65 15,0 22-15,21 0 0,1 0 16,-1 21-16,-21-21 0,21 21 16,0 0-16,0 0 0,0 0 15,1 21-15,-22 0 0,21 0 16,-21 0-16,21 0 0,-21 1 0,0 20 15,21-21-15,0 21 0,-21 1 16,0-22-16,0 21 0,0-21 16,0 1-16,0-1 0,0 0 0,0 0 15,0 0-15,-21 0 16,0-21-16,21-21 16,0 0-1,0 0-15,0 0 0,0 0 16,0-1-16,0 1 0,0 0 0,0-21 15,21 21-15,0-22 0,0 22 16,1 0-16,-1 0 0,0 0 16,-21-1-16,21 1 0,0 21 0,0 0 0,1 0 15,-1-21-15,0 21 0,0 0 16,0 0-16,0 0 0</inkml:trace>
  <inkml:trace contextRef="#ctx0" brushRef="#br0" timeOffset="35890.15">14563 2434 0,'-22'0'32</inkml:trace>
  <inkml:trace contextRef="#ctx0" brushRef="#br0" timeOffset="37505.98">15388 2709 0,'0'0'0,"-21"0"0,0 0 16,21-21-1,0 0-15,0 0 0,0-21 16,0 20-16,21-20 0,0 0 16,0-1-16,0 1 0,22 0 0,-1-1 15,-21 1-15,22 0 0,-1-22 0,-21 22 16,21 0-16,-20 20 0,-1-20 16,0 21-16,-21-21 0,0 20 0,0 1 15,-21 21 1,-22 0-16,22 0 0,0 21 15,-21-21-15,21 22 0,-22-1 0,22 0 16,0 21-16,0-21 0,0 1 16,21 20-16,0-21 0,0 21 0,0 1 15,0-22-15,21 21 0,-21 1 0,21-1 16,0 0-16,0-21 0,0 22 16,1-22-16,-22 0 0,0 0 0,0 0 15,0 1-15,0-1 0,0 0 16,-22-21-16,1 0 15,0 0-15,-21 0 0,21 0 16,-22 0-16,22-21 0,0 0 16,-21 21-16,20-22 0,1 1 0,0 0 15,0 21-15,0-21 0,21 0 0,21 42 32,0-21-17,0 21-15,0 0 0,1-21 16,-1 21-16,0 1 0,0-1 0,0-21 15,22 21-15,-22-21 0,21 0 0,-21 0 16,22 0-16,-22 0 0,21 0 16,0 0-16,1 0 0,-22-21 0,21 21 15,1-21-15,-1-1 0,-21-20 16,21 21-16,1 0 0,-22-22 16,0 1-16,0 21 0,0-21 0,1 20 15,-22-20-15,21 0 0,-21 21 16,0-1-16,0 1 0,0 0 0,0 0 15,-21 21 1,-1 0-16,1 21 16,21 0-16,-21 0 0,21 1 0,0-1 15,0 0-15,0 21 0,0-21 16,0 1-16,0 20 0,0-21 0,0 0 16,0 0-16,0 1 0,0-1 0,21 0 15,-21 0-15,21-21 16,1 0-16,-1 0 0,21 0 0,-21 0 15,0 0-15,22 0 0,-1-21 16,-21 21-16,22-21 0,-1 0 0,-21-1 16,21 1-16,-20 0 0,-1-21 0,0 21 15,0-1-15,-21 1 0,0 0 16,21 0-16,-21 0 0,0 0 0,0-1 16,-21 44 15,0-1-31,0 0 0,0 21 15,-1-21-15,22 1 16,0 20-16,0-21 0,0 0 0,0 22 16,0-22-16,0 0 0,0 0 0,0 0 15,0 0-15,22 1 0,-1-22 16,0 0-16,0 21 0,0-21 0,0 0 16,22 0-16,-1 0 0,-21-21 15,22-1-15,-22 22 0,21-21 0,-21 0 16,22-21-16,-22 21 0,0-22 0,0 22 15,0-21-15,0 21 0,1-22 16,-22 22-16,0-21 0,0 21 0,21-1 16,-21 1-16,0 0 0,0 0 15,-21 21 1,21 21-16,-22 0 16,22 0-16,-21 1 0,0-1 15,21 0-15,0 21 0,0-21 0,0 22 16,0-22-16,0 0 0,0 21 0,0-20 15,0-1-15,0 0 0,0 0 16,21 0-16,-21 0 0,21-21 0,1 0 16,-1 0-16,0 0 0,0 0 0,0 0 15,22 0-15,-22-21 0,0 0 16,0 0-16,0 0 0,22 0 0,-22-1 16,0-20-16,0 21 0,-21 0 15,21-22-15,-21 22 0,21 0 16,-21 0-16,0 0 0,0 0 0,0 42 31,-21 0-15,21 0-16,-21 0 0,21 0 0,0 1 15,0-1-15,0 0 0,-21 0 16,21 0-16,0 0 0,0 1 0,0-1 16,0 0-16,21-21 31,0 0-16,-21-21-15</inkml:trace>
  <inkml:trace contextRef="#ctx0" brushRef="#br0" timeOffset="37665.9">17399 2053 0,'0'0'16,"0"-21"-16,0 0 0,-21 0 0,0 0 15,42 21 32,0 0-47,0-22 16,0 22-16,0-21 0</inkml:trace>
  <inkml:trace contextRef="#ctx0" brushRef="#br0" timeOffset="37911.76">17759 1757 0,'-21'106'16,"-1"-85"-16,22 21 0,-21 1 16,0-1-16,0-21 0,0 21 0,0 1 15,21-1-15,-22 0 0,1-20 0,0 20 16,0 0-16,21 1 16,0-1-16,0-21 0,0 21 0,0-20 0,0-1 15,0 21-15,0-21 16,21 0-16,-21 1 0,21-22 15,0 0-15,1 0 0,-1 0 0,0 0 16,0 0-16,0-22 0,0 1 16,-21 0-16</inkml:trace>
  <inkml:trace contextRef="#ctx0" brushRef="#br0" timeOffset="38077.66">17611 2223 0,'0'0'0,"-22"0"0,-41-22 31,84 22-15,0 0 0,22 0-16,-22 0 0,21 0 15,-21 0-15,22-21 0,-22 21 0,21-21 16,-21 21-16,22-21 0,-22 21 16</inkml:trace>
  <inkml:trace contextRef="#ctx0" brushRef="#br0" timeOffset="38746.56">18119 2032 0,'-22'0'32,"1"21"-32,0-21 0,0 21 0,0 1 15,0-1-15,-1 21 0,1-21 16,0 0-16,21 1 0,-21 20 16,21-21-16,-21 0 0,21 22 0,0-22 15,0 0-15,0 0 0,0 0 16,0 0-16,21 1 0,0-1 0,0 0 15,0-21-15,1 0 0,20 0 0,0 0 16,-21 0-16,22 0 0,-1-21 16,-21 0-16,22-1 0,-1 1 0,-21-21 15,21 21-15,-20 0 0,20-22 16,-21 1-16,0 0 0,0-1 0,1 22 16,-1-21-16,0-22 0,0 22 15,-21 0-15,0 20 0,0-20 16,0 21-16,0 0 0,0 0 0,0-1 15,-21 44 1,0-1-16,21 0 16,0 21-16,-21 1 0,-1-22 15,1 21-15,21 0 0,0 1 0,-21-1 16,21 0-16,-21-20 0,21 20 0,-21-21 16,21 21-16,0 1 0,0-22 15,0 0-15,0 0 0,0 0 0,0 1 16,0-1-16,0-42 47,0-1-47,0 1 0,0 0 15,0 0-15,21-21 0,0 20 0,0 1 16,0 0-16,1-21 0,-1 21 16,0-1-16,0 1 0,21 0 0,-20 21 15,-1-21-15,0 21 0,21 0 0,-21 0 16,1 0-16,-1 0 0,0 0 15,0 21-15,0 0 0,-21 0 0,0 1 16,0-1-16,0 0 16,0 0-16,0 0 0,0 0 15,0 1-15,-21-1 0,21 0 0,-21-21 16,0 21-16,21 0 0,-21-21 16,-1 21-16,22-42 31</inkml:trace>
  <inkml:trace contextRef="#ctx0" brushRef="#br0" timeOffset="39009.42">19008 1884 0,'0'0'15,"21"0"1,0 0-16,0 0 0,0 0 16,22 0-16,-22 0 0,0 0 0,21 0 15,-21 0-15,22 0 0,-22-21 16,21 21-16,-21 0 0,1 0 0,-1 0 16,0 0-16,-42 0 31,0 0-31,-1 0 15,1 0-15</inkml:trace>
  <inkml:trace contextRef="#ctx0" brushRef="#br0" timeOffset="39225.35">19198 1863 0,'0'0'0,"-21"84"31,0-62-31,21-1 0,0 0 0,-21 0 0,21 21 16,0-20-16,0 20 0,-22-21 15,22 0-15,-21 22 0,21-22 0,-21 21 16,21-21-16,0 0 0,-21 1 0,21-1 16,-21 0-16,21 0 0,0 0 15,0 0-15,0 1 16,21-22 0,0 0-16,0-22 15,0 1-15,1 0 0</inkml:trace>
  <inkml:trace contextRef="#ctx0" brushRef="#br0" timeOffset="39574.55">19452 2117 0,'-21'0'16,"21"21"0,-21 0-16,0 0 0,-1 0 15,22 1-15,-21-1 0,21 0 0,-21 0 16,21 0-16,0 0 15,0 1-15,0-1 0,0 0 16,21-21-16,0 0 16,1 0-16,-1 0 0,0 0 15,0 0-15,21 0 0,-20 0 0,-1-21 16,0 0-16,0-1 0,0 22 16,-21-21-16,21 0 0,1 0 0,-22 0 15,0 0-15,0-22 0,0 22 16,0 0-16,0 0 0,-22 21 15,-20 0-15,21 0 0,0 0 16,0 0-16,-22 0 0,22 0 16,0 0-16,0 21 0,0-21 0,21 21 15,21-21 1</inkml:trace>
  <inkml:trace contextRef="#ctx0" brushRef="#br0" timeOffset="39850.11">20024 1820 0,'-85'85'15,"64"-43"1,0-20-16,-1 20 0,22 0 0,-21-21 15,0 22-15,0-1 0,0-21 16,21 22-16,0-22 0,-21 21 0,21-21 16,0 0-16,0 1 0,0-1 0,0 0 15,0 0-15,21 0 0,0 0 16,0-21-16,0 0 0,0 0 0,22 0 16,-22 0-16,0 0 0,0-21 15,22 0-15</inkml:trace>
  <inkml:trace contextRef="#ctx0" brushRef="#br0" timeOffset="40141.37">20320 1884 0,'0'0'0,"0"-21"0,0 0 16,21-1-16,-21 1 0,21 21 16,0 0-16,1 0 15,-1 0-15,0 21 0,-21 1 0,21-1 16,0 0-16,0 0 0,1 21 0,-22-20 15,0 20-15,21 0 16,-21 1-16,21-1 0,-21-21 0,0 21 16,0 1-16,0-22 0,-21 21 15,0 1-15,-1-22 0,1 21 0,21-21 16,-21 0-16,0 1 0,0-1 0,0 0 16,-1 0-16,1-21 0,21 21 15,-21-21-15,0 0 0,0 0 16,21-21-1,0 0-15</inkml:trace>
  <inkml:trace contextRef="#ctx0" brushRef="#br0" timeOffset="40338.29">21061 2223 0,'0'0'0,"-21"0"79</inkml:trace>
  <inkml:trace contextRef="#ctx0" brushRef="#br0" timeOffset="41186.11">21992 2413 0,'0'0'0,"0"21"15,21-21 1,0 0-16,1 0 0,-1 0 15,0 0-15,0-21 0,0 21 16,22-21-16,-22 0 0,0 0 0,0 21 16,0-22-16,-21 1 0,21 0 15,-21-21-15,0 21 0,0-1 0,0 1 16,0-21-16,-21 21 0,0 0 0,0-1 16,0 1-16,0 21 15,-22 0-15,22 0 0,-21 0 0,-1 0 16,1 0-16,0 0 0,21 21 15,-22 1-15,1-1 0,0 0 0,-1 21 16,22-21-16,0 22 0,0-22 0,0 21 16,21-21-16,0 1 0,0 20 15,0-21-15,0 0 0,0 0 0,21-21 16,0 22-16,0-22 0,21 0 16,-20 0-16,20 0 0,-21 0 0,21-22 15,1 1-15,-1 21 0,-21-21 16,22-21-16,-1 21 0,-21-1 15,21 1-15,-20 0 0,-1-21 0,0 21 16,0-22-16,0 22 0,-21 0 16,0-21-16,21 20 0,-21 1 0,0 0 15,0 42 1,-21-21 0,21 21-16,-21 1 0,21 20 15,-21-21-15,0 0 0,21 0 0,0 22 16,0-22-16,0 0 0,0 0 0,0 22 15,0-22-15,0 0 0,0 0 16,21-21-16,-21 21 0,42-21 0,-21 0 16,22 0-16,-22 0 0,21 0 15,1-21-15,-1 21 0,0-21 16</inkml:trace>
  <inkml:trace contextRef="#ctx0" brushRef="#br0" timeOffset="41449.96">22966 1566 0,'0'0'0,"0"-21"0,-21 21 15,-1 0-15,1 0 16,0 0-16,21 43 0,-21-22 0,0 21 16,0 0-16,-1 22 0,1-1 15,0-20-15,21 20 0,-21 1 16,0-1-16,21-20 0,-21-1 0,21 0 15,0 1-15,0-1 0,0 0 16,0 1-16,0-22 0,0 0 0,0 0 16,0 0-16,21 0 0,0-21 15,0 0-15,0 0 0,0 0 16,1 0-16,-1 0 0,0-21 0</inkml:trace>
  <inkml:trace contextRef="#ctx0" brushRef="#br0" timeOffset="41801.98">22987 2244 0,'21'0'47,"0"0"-47,0 0 0,1 0 15,20-21-15,-21 21 0,0 0 0,0 0 16,1-22-16,-1 22 0,0-21 0,0 21 15,-21-21-15,21 0 0,-21 0 16,0 0-16,0-1 16,-21 22-16,0 0 15,0 0-15,0 0 0,-1 22 16,1-1-16,0 0 0,-21 0 0,21 0 16,-1 22-16,1-22 0,0 0 15,0 0-15,21 0 0,0 0 0,0 22 16,0-22-16,0 0 0,21 0 15,0 0-15,22 1 0,-22-22 16,0 0-16,21 0 0,-21 0 16,22 0-16,-22 0 0,21 0 0,-21 0 15,22-22-15</inkml:trace>
  <inkml:trace contextRef="#ctx0" brushRef="#br0" timeOffset="42146.34">23474 2201 0,'0'0'0,"0"-42"15,0 21-15,0 0 16,21 21-16,0 0 16,0-21-16,0 21 0,1 0 15,-1 0-15,0 0 0,21 0 0,-21 0 16,1 21-16,-1-21 0,-21 21 16,21 0-16,0 0 0,-21 0 0,0 22 15,0-22-15,0 0 0,0 21 16,0-20-16,0-1 0,0 0 15,-21 0-15,0 0 0,21 0 0,-21 1 16,-1-22 0,22 21-16,-21-21 0,21-21 15,0-1 1,0 1-16,0 0 0,0 0 16,0 0-16,0 0 0,0-22 15,0 22-15,21 0 0,1-21 0,-1 20 16,0-20-16,0 21 0,0-21 0,22 20 15,-22 1-15,21-21 0,-21 21 16</inkml:trace>
  <inkml:trace contextRef="#ctx0" brushRef="#br0" timeOffset="42410.18">24447 1672 0,'-42'21'15,"21"1"-15,21 20 0,-21-21 0,0 0 16,-1 22-16,1-1 0,0 0 16,21 1-16,-21-1 0,0 0 0,0 1 15,-1-1-15,1 0 0,21 1 16,0-22-16,-21 21 0,21 0 0,-21 1 16,21-22-16,0 0 0,0 21 0,0-20 15,0-1-15,21 0 16,-21 0-16,21-21 0,0 0 15,1 0-15,-1 0 0,0 0 16,0-21-16,0 0 0,0 0 0,1-1 16,-1 1-16</inkml:trace>
  <inkml:trace contextRef="#ctx0" brushRef="#br0" timeOffset="42602.07">24151 2053 0,'0'0'0,"-21"0"0,0 0 16,0 0-16,42 0 31,0 0-31,0 21 16,0-21-16,22 0 0,-22 0 16,0 0-16,21 0 0,-21 0 0,22 0 15,-22 0-15,21 0 0</inkml:trace>
  <inkml:trace contextRef="#ctx0" brushRef="#br0" timeOffset="42889.42">24977 1863 0,'0'0'15,"-43"0"1,22 0-16,0 0 0,0 21 0,0 0 15,-1 0-15,1 0 0,0 1 16,0-1-16,0 0 0,0 21 0,-1-21 16,22 22-16,-21-22 0,0 21 15,21-21-15,-21 1 0,21-1 0,0 21 16,0-21-16,0 0 0,0 1 0,0-1 16,0 0-16,21 0 15,0 0-15,0-21 0,1 21 0,20-21 16,-21 0-16,21 0 0,1 0 15,-22 0-15,21 0 0,1-21 0,-1 0 16</inkml:trace>
  <inkml:trace contextRef="#ctx0" brushRef="#br0" timeOffset="43149.27">25421 1884 0,'42'-42'31,"-20"42"-15,-1 0-16,0 21 0,-21 0 16,21 0-16,0 0 0,-21 22 15,0-22-15,0 21 0,0-21 0,0 22 16,0-1-16,0 0 0,0 1 0,0-22 16,-21 21-16,0 0 0,21-20 15,-21 20-15,0-21 0,-1 0 0,1 0 16,0 1-16,0-1 0,0 0 15,-22 0-15,22 0 0,-21 0 0,21-21 16,-22 22-16,1-22 0</inkml:trace>
  <inkml:trace contextRef="#ctx0" brushRef="#br0" timeOffset="44042.3">12044 3535 0,'0'0'0,"0"-21"0,0-64 31,0 64-31,0 0 0,0 0 16,-21 21 0,-1 0-16,1 21 0,21 0 15,-21 21-15,0-21 0,0 1 0,0 20 16,21 0-16,-22-21 0,22 22 15,-21-1-15,21 0 0,-21-20 0,21 20 16,0-21-16,0 0 0,0 0 0,0 1 16,21-1-16,0 0 0,1 0 15,-1-21-15,0 0 0,21 0 0,-21 0 16,22 0-16,-1 0 0,0 0 0,1-21 16,-1 21-16,22-21 15,-22 0-15,0-1 0,1-20 0,-1 21 16,-21 0-16,21-22 0,-20 1 0,-22 21 15,0-21-15,0-1 0,0 1 16,0 0-16,0-1 0,-22 22 0,1-21 16,-21 21-16,21-1 0,0 1 15,-22 21-15,22 0 0,-21 0 0,21 21 16,-22 1-16,22-1 0,-21 0 0,21 21 16,-1-21-16,1 22 0,0-22 15,0 21-15,21-21 0,0 22 0,0-22 16,0 21-16,0-21 0,0 1 0,0-1 15,21 0-15,21 0 16,-20 0-16,-1-21 0,21 0 0,0 0 16,1 0-16,-22 0 0,21 0 0</inkml:trace>
  <inkml:trace contextRef="#ctx0" brushRef="#br0" timeOffset="44319.26">12954 3344 0,'0'-21'0,"0"42"0,21-63 0,-21 63 32,0 0-32,0 1 0,-21-1 15,21 21-15,-21-21 0,21 22 16,0-1-16,-21-21 0,-1 21 0,22-20 16,-21 20-16,0-21 0,21 21 15,-21-20-15,0-1 0,21 0 0,-21 0 16,21 0-16,-22 0 0,22 1 15,22-22 17,-22-22-32,21 1 0,0 0 0,0 0 15,0 0-15,22 0 0,-22-22 16,0 22-16</inkml:trace>
  <inkml:trace contextRef="#ctx0" brushRef="#br0" timeOffset="44749.47">13187 3387 0,'21'-21'0,"-42"42"0,63-64 0,-42 22 0,0 42 31,-21-21-15,0 22-16,0-1 0,-1 0 0,-20-21 15,21 21-15,-21 0 0,20-21 16,1 21-16,-21 1 0,21-22 0,0 21 16,-1-21-16,1 0 0,0 0 15,21 21 1,-21-21-16,21 21 31,0 0-31,0 0 0,21 1 16,0-22-16,-21 21 0,21 0 0,-21 21 15,0-21-15,22 1 0,-22-1 16,21 0-16,-21 0 0,21 0 0,0 0 16,0-21-16,0 22 0,1-22 0,20 0 15,-21 0-15,21 0 0,1 0 16,-1 0-16,-21 0 0,22 0 0,-1-22 15,0 1-15,1 21 0,-22-21 0,0 0 16,0 0-16,0 0 0,-21-1 16,21 1-16,-21 0 0,0 0 15,0 0-15,0 0 0,0-1 16,0 44 15,0-1-15,22-21-1</inkml:trace>
  <inkml:trace contextRef="#ctx0" brushRef="#br0" timeOffset="45286.16">14033 3577 0,'-21'0'0,"42"0"0,-63 0 0,21 0 16,0 0-16,42 0 31,0 0-31,21 0 0,-20 0 0,20 0 16,21 0-16,-20 0 0,20 0 16,-20 0-16,20 0 0,1 0 0,-1 0 15,-21 0-15,22 0 0,-22 0 16,1 0-16,-1 0 0,0 0 0,-21 0 15,1 0-15,-1 0 0,-21-21 16,21 21-16,-21-21 0,0 0 16,0 0-16,-21 21 15,-22-22-15,22 22 0,0 0 0,0-21 16,0 21-16,-22 0 0,22-21 0,0 21 16,0 0-16,21-21 15,-21 21-15,42 0 31,0 0-31,0 0 16,0 21-16,22-21 0,-22 0 0,0 21 16,0 0-16,0-21 15,1 22-15,-22-1 0,21-21 16,-21 21-16,0 0 0,0 0 0,0 0 16,0 1-16,0-1 15,-21 0-15,-1-21 0,1 21 0,0 0 16,0-21-16,0 21 0,0-21 0,-1 22 15,1-1-15,0-21 16,0 0-16</inkml:trace>
  <inkml:trace contextRef="#ctx0" brushRef="#br0" timeOffset="46046.22">16023 3556 0,'0'0'0,"21"0"0,0 0 0,1 0 0,-1 0 15,0 0-15,0 0 16,-21-21-16,0 0 0,21 21 15,-21-21-15,21-1 0,-21 1 0,0 0 16,0 0-16,0 0 0,0 0 16,0-22-16,-21 22 0,0 0 0,0-21 15,0 20-15,0 1 0,-22 21 16,22-21-16,-21 21 0,21 0 16,-22 0-16,1 21 0,0 0 0,-1 1 15,1-1-15,0 21 0,-1 0 16,22-20-16,-21 20 0,21 0 0,-1 1 15,1-1-15,21-21 0,0 21 0,0-20 16,0-1-16,0 0 0,0 0 16,21 0-16,1-21 0,20 0 0,-21 21 15,0-21-15,22 0 0,-1 0 0,-21 0 16,21 0-16,1-21 0,-1 0 16,0 0-16,1 0 0,-1 0 15,0-1-15,1 1 0,-1 0 0,-21-21 16,0 21-16,1-22 0,-1 22 15,-21-21-15,21 21 0,-21-1 0,0 1 16,0 0-16,-21 21 16,0 0-16,-1 0 0,1 21 15,0 0-15,0 1 0,0-1 0,0 0 16,-1 21-16,1-21 0,21 22 16,-21-22-16,21 0 0,0 21 0,0-20 15,0-1-15,0 0 0,0 0 16,21 0-16,0-21 0,1 0 15,20 21-15,-21-21 0,21 0 16,1 0-16,-1 0 0,0 0 16,1-21-16,20 21 0,-20-21 0,-1 0 15</inkml:trace>
  <inkml:trace contextRef="#ctx0" brushRef="#br0" timeOffset="46294.08">16849 3302 0,'0'0'0,"0"-106"31,-22 106-31,1 0 0,0 0 16,0 0-16,-21 0 16,20 21-16,1 1 0,0-1 0,-21 21 15,21-21-15,-1 22 16,1-22-16,0 21 0,0-21 0,21 22 16,-21-22-16,21 21 0,0-21 0,0 0 15,0 1-15,0-1 0,21 0 16,0 0-16,21-21 0,-20 0 0,-1 21 15,21-21-15,-21 0 0,22 0 0,-22 0 16,21 0-16,0-21 0,1 0 16,-1 21-16,0-21 0,-20 0 0</inkml:trace>
  <inkml:trace contextRef="#ctx0" brushRef="#br0" timeOffset="46553.93">17293 3281 0,'0'-21'0,"0"42"0,0-63 0,0 20 15,-21 22 1,0 0-16,0 22 16,-1-1-16,1 0 0,0 0 0,0 0 15,0 22-15,0-22 0,21 21 16,-22-21-16,22 22 0,-21-22 0,0 21 16,21-21-16,0 22 0,0-22 0,0 0 15,0 0-15,0 0 16,0 0-16,0 1 0,21-1 0,0-21 0,22 21 15,-22 0-15,0-21 0,21 0 16,1 0-16,-1 0 0,0 0 16,1 0-16,-22 0 0,21-21 0,1 0 15,-1 0-15,0 21 0</inkml:trace>
  <inkml:trace contextRef="#ctx0" brushRef="#br0" timeOffset="46969.71">17822 3429 0,'-63'64'31,"63"-43"-31,21-21 16,0 0-1,0 0-15,0 0 0,1 0 16,-1 0-16,-21-21 0,21 21 0,0-22 15,0 1-15,0 21 0,1-21 16,-22 0-16,0 0 0,21 0 0,-21-1 16,0 1-16,0 0 0,0 0 15,-21 21 1,-1 0-16,1 0 16,0 0-16,0 21 0,0 0 15,0 0-15,-1 1 0,1 20 0,0-21 0,21 0 16,0 22-16,0-22 0,0 0 15,0 21-15,0-21 0,0 1 16,0-1-16,0 0 0,21-21 0,0 21 16,1 0-16,-1-21 0,0 0 15,0 0-15,0 0 0,22 0 0,-22 0 16,21 0-16,0 0 0,-20-21 0,20 21 16,0-21-16,-21 0 0,22 0 15</inkml:trace>
  <inkml:trace contextRef="#ctx0" brushRef="#br0" timeOffset="47266.54">18415 3366 0,'0'0'0,"21"-43"0,-21 22 16,0 0-16,0 0 0,0 0 0,-21 21 31,21 21-31,-21 21 16,0-21-16,21 22 0,0-1 16,0-21-16,-22 43 0,22-22 0,-21 0 15,21 1-15,0-1 0,0 0 0,0 1 16,0-1-16,0 21 0,0-20 15,0 20-15,0 1 0,-21-22 0,21 22 16,-21-22-16,21 21 0,0-20 0,0-1 16,0 0-16,-21 1 15,21-22-15,0 0 0,0 0 0,0 0 16,0 1-16,21-22 16,0-22-1,0 1-15,-21 0 16,21 0-16,-21 0 0,0-22 0,22 1 15,-1 0-15,-21-1 0,21-20 16</inkml:trace>
  <inkml:trace contextRef="#ctx0" brushRef="#br0" timeOffset="47538.38">18373 3493 0,'0'0'0,"-22"-43"0,22-126 31,22 148-31,-1-22 0,21 43 16,-21-21-16,22 0 0,-1 21 0,0 0 15,1 0-15,-1 0 0,-21 21 16,21 0-16,-20 1 0,-1-1 0,0 21 16,-21-21-16,0 22 0,0-1 0,0-21 15,-21 21-15,21-20 0,-43-1 16,22 21-16,0-21 0,-21-21 0,-1 21 16,1 1-16,21-22 0,-21 0 15,-1 0-15,1 21 0,21-21 0,0 0 16,-1 0-16,1 0 0,21-21 31,0-1-31,21 1 0,22 0 16,-22 0-16,0 0 0</inkml:trace>
  <inkml:trace contextRef="#ctx0" brushRef="#br0" timeOffset="47805.23">18881 3006 0,'0'0'0,"21"0"0,-21-21 15,0 42 17,0 0-17,0 0-15,-21 21 16,-1-20-16,1 20 0,0 0 0,21 1 16,-21-1-16,0 0 0,21 1 15,0-1-15,0 0 0,0-21 0,0 22 16,0-22-16,0 0 0,0 0 0,0 0 15,0 1-15,21-22 16,0 0-16,0 0 0,0 0 16,1 0-16,-1-22 0,0 1 15,0 21-15,0-21 0</inkml:trace>
  <inkml:trace contextRef="#ctx0" brushRef="#br0" timeOffset="47994.12">18859 3217 0,'-42'0'16,"21"0"-16,42 0 31,21 0-31,-20 0 16,-1 0-16,0 0 0,0 0 0,0 0 15,0-21-15,22 21 0,-22 0 16,0 0-16,0-21 0</inkml:trace>
  <inkml:trace contextRef="#ctx0" brushRef="#br0" timeOffset="48246.04">19643 3048 0,'-43'0'16,"22"0"-16,0 0 15,0 21-15,0 0 0,-1 1 0,1-1 16,0 21-16,0-21 0,21 22 16,-21-1-16,0-21 0,21 21 0,-22 1 15,22-22-15,0 0 0,0 21 16,0-20-16,0-1 0,0 0 16,0 0-16,22-21 0,-1 21 0,0-21 15,0 0-15,21 0 0,-20 0 16,20 0-16,-21 0 0,21 0 0</inkml:trace>
  <inkml:trace contextRef="#ctx0" brushRef="#br0" timeOffset="48521.88">20066 2985 0,'0'0'0,"21"-22"0,-21 1 16,21 21-16,0 0 0,1 0 15,-1 0-15,0 0 0,0 0 0,0 21 16,0-21-16,-21 22 0,0 20 16,0-21-16,0 21 0,0-20 0,0 20 15,0 0-15,0 1 0,0-1 16,-21 0-16,0-21 0,0 22 0,0-22 16,0 21-16,21-21 0,-22 1 0,1-1 15,0 0-15,0 0 16,0-21-16,0 21 0,-1-21 0,1 21 15,0-21-15,0 0 16</inkml:trace>
  <inkml:trace contextRef="#ctx0" brushRef="#br0" timeOffset="49758.12">11197 4699 0,'21'-21'32,"0"21"-17,-21-21 1,22 21-1,-22-21-15,21 21 16,-21-22-16,0 1 16,0 0-1,-21 21 1,-1 0-16,1-21 0,0 21 0,0 0 16,-21 0-16,20 0 0,-20 0 15,0 0-15,21 21 0,-22 0 0,1 0 16,0 1-16,20-1 0,1 21 0,0 0 15,0 1-15,0-1 0,21 22 16,0-22-16,0 21 0,0-20 0,0-1 16,0 0-16,0 1 0,0-22 0,0 21 15,21-21-15,0 1 16,0-1-16,0 0 0,22 0 0,-22-21 16,21 0-16,22 0 0,-22 0 0,22 0 15,-22 0-15,21-21 0,1 21 16,-22-21-16,22 0 0,-22-1 0,0 1 15,1 0-15,-1-21 0</inkml:trace>
  <inkml:trace contextRef="#ctx0" brushRef="#br0" timeOffset="50633.62">11726 4826 0,'0'0'16,"-21"-21"-16,0 0 0,21 0 0,-21 21 16,0 0-16,-1 0 0,1 0 0,0 0 15,0 21-15,0-21 0,0 21 16,-22 21-16,22-21 0,0 22 15,0-22-15,0 21 0,-1-21 0,22 22 16,0-22-16,-21 21 0,21-21 0,0 1 16,0-1-16,0 0 0,0 0 15,0 0-15,0 0 16,21-21-16,1 0 0,-1 0 16,0 0-16,0 0 0,0-21 0,0 21 15,22-21-15,-22 0 0,0 0 0,21 0 16,-20-1-16,-1 1 0,0-21 15,0 21-15,0-22 0,0 22 0,-21-21 16,22 21-16,-22-22 0,0 22 16,0 0-16,0 0 0,0 0 15,-22 21 1,22 21-16,-21 0 0,0 0 16,21 0-16,0 22 0,0-22 15,0 21-15,0-21 0,0 22 0,0-22 16,0 21-16,0-21 0,0 1 15,0-1-15,0 0 0,0 0 0,21 0 16,0-21-16,1 0 0,-1 21 0,0-21 16,21 0-16,-21 0 0,22 0 15,-22 0-15,21-21 0,-21 21 0,22-21 16,-1 0-16,-21 0 0,22 0 16,-22-1-16,0-20 0,0 21 15,0 0-15,-21-22 0,0 22 0,0-21 16,0 21-16,0-22 0,0 22 0,0 0 15,-21 42 17,0 0-32,21 1 0,-21-1 15,21 21-15,0-21 0,0 0 0,-21 22 16,21-22-16,0 0 0,0 0 0,-22 0 16,22 1-16,0-1 0,0 0 15,0 0-15,-21-21 0,21 21 16,0-42 31,0 0-47,0 0 0,0 0 0,0-1 15,21-20-15,1 21 0,-1-21 16,0-1-16,0 22 0,0-21 0,0 21 16,1-22-16,20 22 0,-21 0 0,0 0 15,0 21-15,22 0 0,-22 0 16,0 0-16,21 21 0,-20 0 15,-1 21-15,-21-20 0,21 20 16,0-21-16,-21 0 0,0 22 0,0-22 16,0 21-16,0-21 0,0 0 0,0 1 15,0-1-15,-21 0 0,21 0 16,-21 0-16,0-21 0,21 21 0,-22-21 16,1 22-16,42-44 46,1 22-46,-1-21 0</inkml:trace>
  <inkml:trace contextRef="#ctx0" brushRef="#br0" timeOffset="50917.46">13060 4847 0,'0'0'15,"0"-21"-15,0 0 0,0 0 0,0 0 16,0-1-16,-21 22 15,-1 0 1,1 22-16,0-1 0,0 0 0,0 0 16,0 21-16,-1-20 0,22 20 0,-21 0 15,0 1-15,0-22 0,21 21 16,-21-21-16,21 22 0,0-22 0,0 0 16,0 21-16,0-21 0,0 1 15,0-1-15,21-21 16,0 0-16,0 0 0,0 0 0,1 0 15,-1 0-15,21 0 0,-21 0 0,22 0 16,-1 0-16,0-21 0,-21-1 16,22 1-16,-1 0 0,-21 0 0</inkml:trace>
  <inkml:trace contextRef="#ctx0" brushRef="#br0" timeOffset="51544.1">13441 4953 0,'-21'0'0,"-1"21"15,22 0 1,0 1-16,0-1 16,22-21-1,-1 0 1,0 0-16,0 0 0,0 0 0,0-21 16,1 21-16,-1-22 0,0 1 0,0 0 15,0 21-15,-21-21 0,21 0 16,-21 0-16,22-1 0,-22 1 0,0 0 15,0 0-15,0 0 16,-22 21-16,1 0 16,0 0-16,0 0 0,0 21 0,0 0 15,-1 0-15,1 0 16,0 22-16,0-22 0,0 0 0,0 21 16,-1-20-16,22 20 0,0-21 0,0 21 15,0-20-15,0-1 0,0 0 16,0 0-16,0 0 0,0 0 0,22-21 15,-1 22-15,0-22 0,0 0 0,0 0 16,22 0-16,-22 0 0,21 0 16,-21 0-16,22-22 0,-1 22 0,-21-21 15,21 0-15,1 0 0,-22 0 0,21-22 16,-21 22-16,1-21 0,-1 21 16,0-22-16,0-20 0,-21 21 0,0-1 15,21 1-15,-21 0 0,21-22 16,-21 22-16,0-1 0,0 22 15,0-21-15,0 21 0,0 0 0,0 42 32,0 0-32,-21 0 15,0 21-15,21 1 0,0-1 0,-21 0 16,0 1-16,0-1 0,21 22 16,0-22-16,0 0 0,-22 1 0,22-1 15,0-21-15,0 21 0,0-20 0,0-1 16,0 0-16,0 0 0,0 0 15,22-21-15,-1 0 16,85 0 0,-85 0-16,0 0 0</inkml:trace>
  <inkml:trace contextRef="#ctx0" brushRef="#br0" timeOffset="52033.82">14647 4932 0,'0'0'0,"-21"0"16,42 0 15,0 0-31,1 0 0,-1 0 16,21 0-16,-21 0 0,0 0 15,22 0-15,-22 0 0,21 0 0,-21 0 16,22 0-16,-22 0 0,21-21 0,-21 0 15,22 21-15,-22-22 0,0 22 16,0-21-16,0 0 0,1 21 0,-22-21 16,0 0-16,-22 0 15,1 21-15,0-22 16,0 22-16,-21 0 0,20 0 0,1 0 16,-21 0-16,21 0 0,0 0 15,-1 0-15,22-21 16,22 21-1,-1 0-15,0 0 0,0 0 16,0 0-16,22 0 0,-22 0 16,0 0-16,0 0 0,0 0 0,0 21 15,-21 1-15,22-1 16,-22 0-16,0 0 0,0 0 16,0 0-16,0 22 0,-22-22 0,1 0 15,0 0-15,0 0 0,0 1 16,0-1-16,-22 0 0,22 0 15,0 0-15,0 0 0,-22 1 0,22-1 16</inkml:trace>
  <inkml:trace contextRef="#ctx0" brushRef="#br0" timeOffset="53018.26">16319 5059 0,'22'-42'31,"-1"20"-31,0 1 16,0 0-16,0 0 0,-21 0 0,21 0 15,1-1-15,-1 1 0,0 0 0,-21-21 16,0 21-16,0-1 0,0 1 16,0 0-16,0-21 0,0 21 0,0-1 15,-21 22-15,0-21 0,-1 0 0,1 21 16,-21 0-16,21 0 0,-22 0 16,22 0-16,-21 21 0,0 0 0,-1 1 15,22 20-15,-21-21 0,-1 21 16,22 1-16,0-1 0,0 0 15,0 22-15,21-22 0,0 1 0,0-1 16,0-21-16,0 21 0,0-20 16,0-1-16,21 0 0,-21 0 0,42 0 15,-21-21-15,1 0 0,20 0 0,-21 0 16,21 0-16,1 0 0,-1-21 16,0 0-16,1 0 0,-1 0 0,0-1 15,1 1-15,-1-21 0,0 0 16,1 20-16,-22-41 0,0 21 0,21-1 15,-20 1-15,-1 0 0,0-1 0,-21-20 16,21 20-16,-21 1 0,21 21 16,-21-21-16,0-1 0,0 22 15,0 0-15,0 0 0,0 0 0,0 42 32,0 0-32,-21 0 0,21 0 15,-21 22-15,0-1 0,21 0 16,0 1-16,-21-1 0,-1 0 0,22 1 15,0-1-15,0 0 0,0 1 0,-21-1 16,21 0-16,0-21 0,0 1 16,0 20-16,0-21 0,21 0 15,1-21-15,-1 0 16,0 0-16,0 0 0,0 0 0,0-21 16,1 21-16,-1-21 0,0 0 15,0 0-15,0-1 0,0 1 16,-21 0-16,0 0 0,22 0 0,-22 0 15,0-1-15,0 44 32,0-1-32,-22 0 0,22 0 0,0 0 15,0 0-15,-21 1 0,21-1 16,-21 0-16,21 0 0,0 0 0,-21-21 16,21 21-16,0 1 0,0-1 15,21-21 16,0-21-31,-21-1 0,21 1 16</inkml:trace>
  <inkml:trace contextRef="#ctx0" brushRef="#br0" timeOffset="53185.16">17060 4657 0,'0'0'0,"0"-21"0,0-1 31,0 1-31,-21 21 0,21 21 31,21 1-15,0-22-16,1 0 0,-1 0 15,21 21-15,-21-21 0,0 0 16</inkml:trace>
  <inkml:trace contextRef="#ctx0" brushRef="#br0" timeOffset="53553.95">17611 4720 0,'-64'0'16,"43"0"-1,-21 0-15,20 0 0,-20 0 0,21 0 16,-21 0-16,20 21 0,1-21 0,0 22 16,21-1-16,0 0 15,0 0-15,21 0 16,0-21-16,1 21 0,20 1 15,0-22-15,-21 21 0,22 0 0,-1 0 16,-21-21-16,22 21 0,-22 0 0,0 1 16,0-1-16,0-21 0,-21 21 15,0 0-15,0 0 0,-42-21 16,21 0-16,-22 21 0,1-21 0,0 22 16,-1-22-16,1 0 0,0 0 15,-1 0-15,1 0 0,0 0 0,21 0 16,-1 0-16,1 0 0,0 0 15,21-22 1,21 22-16,0 0 16,22-21-16,-1 0 0,0 21 15,1 0-15,-1-21 0</inkml:trace>
  <inkml:trace contextRef="#ctx0" brushRef="#br0" timeOffset="54241.55">18076 4741 0,'-42'43'31,"21"-22"-31,21 0 0,-21 0 16,21 0-16,-22 1 0,22-1 16,0 21-16,0-21 0,0 0 15,0 1-15,0-1 0,0 0 0,0 0 16,0 0-16,0 0 0,0 1 15,0-1-15,0-42 47,0-1-47,0 1 0,0 0 16,0 0-16,0 0 0,0-22 0,0 22 16,22-21-16,-1 21 15,-21-22-15,21 1 0,0 21 0,0 0 16,0 0-16,1-1 0,-1 1 15,0 21-15,0 0 0,0 0 0,0 0 16,1 0-16,-1 0 0,0 21 0,0-21 16,-21 43-16,21-22 0,0 0 15,-21 0-15,0 22 0,0-22 0,0 0 16,0 0-16,0 0 0,0 0 0,0 1 16,0-1-16,0 0 0,0 0 15,-21 0-15,0-21 16,21-21 15,0 0-31,0 0 16,0 0-16,0-1 0,21 1 15,-21 0-15,21-21 0,1 21 0,20-22 16,-21 22-16,0-21 0,0 21 0,22-1 16,-22 1-16,0 0 0,21 21 15,-20 0-15,-1 0 0,0 0 0,0 0 16,0 21-16,0 0 0,-21 1 15,0 20-15,0-21 0,0 0 0,0 22 16,0-22-16,0 0 0,0 21 0,0-21 16,0 1-16,0-1 15,0 0-15,0 0 0,-21-21 16,21 21-16,0-42 47</inkml:trace>
  <inkml:trace contextRef="#ctx0" brushRef="#br0" timeOffset="54460.43">18944 4763 0,'0'-22'16,"0"44"-1,0-1-15,0 0 0,0 0 0,0 0 16,-21 0-16,21 1 0,0 20 0,0-21 15,-21 0-15,21 0 0,-21 1 16,21-1-16,0 0 0,0 0 0,0 0 16,-22-21-16,22 21 0,0-42 47,0 0-47</inkml:trace>
  <inkml:trace contextRef="#ctx0" brushRef="#br0" timeOffset="54626.33">18944 4657 0,'0'0'0,"0"-43"0,0 22 0,0 0 0,0 0 15,0 42 17,0 0-17,21 0-15,0 1 16,1-1-16,-1 0 15</inkml:trace>
  <inkml:trace contextRef="#ctx0" brushRef="#br0" timeOffset="55010.11">19537 4720 0,'0'-21'0,"0"42"0,0-63 15,-21 42 1,-1 0-16,1 0 0,0 0 0,0 0 15,-21 0-15,20 0 0,1 21 0,-21 0 16,21-21-16,0 21 0,-1 1 16,22-1-16,0 0 0,0 0 0,0 0 15,0 0-15,0 1 0,22-1 16,-1-21-16,0 21 16,0-21-16,0 0 0,0 21 0,1 0 15,-1-21-15,-21 21 16,21-21-16,0 0 0,-21 22 0,0-1 15,0 0 1,-21-21-16,21 21 16,-21-21-16,0 0 0,-22 0 0,22 0 15,0 0-15,0 0 0,0 0 0,-1 0 16,1 0-16,0 0 0,0 0 16,0 0-16,21-21 31,21 0-16,0 21-15,0-21 0</inkml:trace>
  <inkml:trace contextRef="#ctx0" brushRef="#br0" timeOffset="55445.42">19918 4720 0,'0'0'0,"21"-21"0,0 21 16,0 0-16,0-21 0,-21 0 15,22 21-15,-1 0 0,-42 0 32,-1 0-17,1 0-15,0 0 0,0 21 16,0-21-16,0 21 0,-1-21 0,1 21 16,0 0-16,21 1 0,-21-1 15,0 0-15,21 0 0,0 0 16,0 0-16,0 1 0,0-1 15,21-21-15,0 0 16,0 0-16,0 0 0,1 0 0,-1 0 16,0 0-16,0 0 0,21 0 15,-20 21-15,-1-21 0,0 0 16,-21 21-16,0 0 16,0 0-1,-21 1-15,0-22 0,-1 0 16,1 21-16,0-21 0,0 0 15,0 0-15,0 0 0,-1 21 0,1-21 16,-21 0-16,21 0 0,0 0 0,-1 0 16,1 0-16,0 0 0</inkml:trace>
  <inkml:trace contextRef="#ctx0" brushRef="#br0" timeOffset="55741.34">20341 4530 0,'0'-21'0,"0"42"31,-21 0-15,0 0-16,0 0 0,21 0 0,-22 1 15,22 20-15,-21-21 0,0 21 0,21-20 16,0 20-16,0-21 0,0 0 16,0 0-16,0 22 0,0-22 0,0 0 15,0 0-15,0 0 16,21-21-16,0 0 16,1 22-16,-1-22 0,0 0 0,0 0 15,0 0-15,0-22 0,1 1 16,-1 21-16,21-21 0</inkml:trace>
  <inkml:trace contextRef="#ctx0" brushRef="#br0" timeOffset="56006.17">20807 4466 0,'0'0'0,"21"-21"16,0 21-16,0 0 0,0 0 15,1 0-15,-1 0 0,0 0 0,0 21 16,-21 0-16,21 1 16,-21-1-16,0 21 0,0-21 15,0 0-15,0 1 0,0-1 16,0 21-16,-21-21 0,0 22 0,0-22 16,0 0-16,-1 0 0,1 21 0,0-20 15,0-1-15,0-21 0,0 21 16,-1 0-16,1-21 0,0 0 0,0 0 15</inkml:trace>
  <inkml:trace contextRef="#ctx0" brushRef="#br0" timeOffset="57405.81">423 7091 0,'0'0'15,"0"-21"-15,0 0 16,0-1-16,0 1 16,0 0-16,21 21 15,1-21-15,-1 0 0,0 0 16,0-1-16,0 1 0,0 21 15,-21-21-15,22 0 0,-1 21 16,0 0-16,0-21 0,0 21 16,0 0-16,1 0 15,-1 21-15,0 0 0,0 0 0,-21 22 16,21-22-16,-21 21 0,0 0 16,0 1-16,0-1 0,-42 0 0,21 22 15,-22-22-15,22 1 0,-21 20 16,-22-21-16,22 1 0,0-22 0,-1 21 15,1-21-15,0 22 0,-1-22 16,1-21-16,21 21 0,-21-21 0,20 0 16,1 0-16,0 0 15,0 0-15,0 0 0,0-21 0,-1 21 16,22-21-16,0 0 0,-21-22 16,21 22-16,-21-21 0,21 21 0,0-22 15,0 22-15,0-21 0,0 21 16,21-22-16,0 22 0,22 0 15,-22 0-15,21 0 0,-21-1 0,22 22 16,-22 0-16,21 22 0,1-1 16,-1 0-16,-21 0 0,0 21 0,22-20 15,-22 20-15,-21 0 0,21 1 16,-21-22-16,0 21 0,21-21 16,-21 22-16,0-22 0,0 0 15,0 0-15,0 0 0,0 0 0,21 1 16,0-22-1,1 0 1,-1 0-16,0 0 0,-21-22 16</inkml:trace>
  <inkml:trace contextRef="#ctx0" brushRef="#br0" timeOffset="57598.7">995 7281 0,'21'0'15,"-42"0"-15,42-21 0,-21 0 16,0 0 15,21 21 16,0 0-47</inkml:trace>
  <inkml:trace contextRef="#ctx0" brushRef="#br0" timeOffset="58146.79">2095 6837 0,'0'0'15,"-21"0"-15,21-21 0,-21 0 0,0-1 16,21 1-16,0 0 0,0 0 16,0 0-16,-21 0 0,0 21 15,21 21 1,0 0-1,0 0-15,0 21 0,0 1 16,0-1-16,0 0 0,0 1 16,0-1-16,0 0 0,0 1 15,0-1-15,0 0 0,0 1 0,-22-1 16,22 0-16,0 1 0,0-22 16,-21 0-16,21 0 0,0 0 0,0 1 15,0-1-15,21-42 31,-21-1-31,22 1 0,-1-21 0,0 21 16</inkml:trace>
  <inkml:trace contextRef="#ctx0" brushRef="#br0" timeOffset="58396.58">2455 6519 0,'-21'43'15,"0"-1"-15,21 0 0,-21 1 16,21-1-16,0 0 0,-21 1 0,21-1 16,-22 22-16,22-22 0,0 0 15,0 1-15,-21 20 0,21-21 0,-21 1 16,21-1-16,0 0 0,0-20 16,0 20-16,0-21 0,0 0 15,0 0-15,0 1 16,21-22-16,0 0 0,-21-22 15,0 1-15,0 0 16</inkml:trace>
  <inkml:trace contextRef="#ctx0" brushRef="#br0" timeOffset="58749.9">1947 7176 0,'0'0'0,"-21"0"15,21 21-15,0 0 0,0 0 16,0 0-1,21-21-15,0 0 0,1 0 16,-1 0-16,0 0 0,21 0 0,1 0 16,-1 0-16,0 0 0,22-21 0,-1 0 15,-20 0-15,20 0 0,1-1 16,-1 1-16,1 0 0,-22 0 0,21 0 16,-41 0-16,20-1 0,-21 1 15,0 0-15,0 21 0,-21-21 0,0 42 31,-21 0-31,0 0 16,0 22-16,21-22 0,0 0 16,-21 21-16,21-20 15,-21-1-15,21 21 0,-22-21 0,22 0 16,0 1-16,-21-1 0,21 0 16,0 0-16,0 0 0,21-21 15,1 0 1,-1-21-16,0 0 0,-21 0 15</inkml:trace>
  <inkml:trace contextRef="#ctx0" brushRef="#br0" timeOffset="58921.52">2921 6816 0,'0'0'0,"0"-21"0,0-1 16,-21 22-1,0 0-15,21 22 16,-22-1-1,22 0-15,0 0 16,22 0-16,-1 0 16,-21 1-16,21-22 0,0 21 0,0 0 15</inkml:trace>
  <inkml:trace contextRef="#ctx0" brushRef="#br0" timeOffset="60577.88">3619 7133 0,'22'0'0,"-44"0"0,44-21 16,-1 0-16,-21 0 0,0 0 0,0-1 15,0 1-15,0 0 0,0 0 16,-21 21-16,-1-21 0,1 0 0,0-1 16,0 1-16,0 21 0,0 0 15,-1 0-15,1 0 0,0 0 0,-21 21 16,21 1-16,-22 20 0,22-21 0,0 0 15,0 22-15,-22-1 0,22-21 16,21 21-16,0 1 0,-21-22 0,21 21 16,0-21-16,0 1 15,0-1-15,0 0 0,21 0 0,-21 0 16,21-21-16,1 0 0,-1 0 0,0 0 16,0 0-16,21 0 0,-20-21 15,20 0-15,0 0 0,-21 0 0,22-1 16,-1-20-16,-21 21 0,22-21 0,-22-1 15,0 22-15,0-21 0,0-1 16,0 1-16,1 0 0,-22-22 0,21 22 16,0 0-16,-21-1 0,0 1 15,0 0-15,0-1 0,0 22 0,0 0 16,0 0-16,0 0 0,-21 21 31,0 21-31,-1 0 0,22 0 16,0 21-16,-21 1 0,21-1 15,-21 0-15,21 1 0,-21-1 0,21 22 16,0-22-16,0 0 0,0 1 0,0-1 16,0 0-16,0 1 0,21-1 15,0-21-15,0 0 0,1 0 0,-1 1 16,21-1-16,-21-21 0,22 0 16,-1 0-16,0 0 0,1 0 0,-1 0 15,0-21-15,1-1 0,-1 1 0,0 0 16,1 0-16,-1 0 0,-21 0 15,21-22-15,-20 22 0,-1 0 16,0-21-16,-21 20 0,0 1 0,0 0 16,0 0-16,0 0 0,0 0 15,0-1-15,-21 1 0,0 21 0,-1 0 16,1 0-16,0 0 0,0 0 0,0 0 16,0 21-16,-22 1 0,22-1 15,0 0-15,0 0 0,21 0 0,-21 22 16,-1-22-16,22 0 0,-21 21 0,21-21 15,0 1-15,0 20 0,0-21 16,0 0-16,0 0 0,0 1 0,21-1 16,1-21-16,-1 0 15,0 0-15,0 0 0,0 0 16,0 0-16,1-21 0,20-1 0,-21 1 16,0 0-16,22 0 0,-22-21 15,0 20-15,0-20 0,21 21 0,-20-21 16,-1-1-16,-21 1 0,21 0 0,0-1 15,-21 1-15,0 0 0,0-1 16,21 1-16,-21 0 0,0-1 0,0 1 16,0 21-16,0 0 0,0-1 0,-21 22 31,0 0-31,21 22 0,0 20 16,-21-21-16,0 21 15,21 1-15,0-1 0,0 0 0,-22 1 16,22-1-16,-21 0 0,21 1 0,0-1 15,0 0-15,0 1 0,0-1 16,0-21-16,0 22 0,0-22 0,0 21 16,0-21-16,21 0 0,1 1 0,-1-22 15,0 0-15,21 0 0,-21 0 16,22 0-16,-22 0 0,21 0 0,1 0 16,-22-22-16,21 1 0,-21 0 0,22 0 15,-22 0-15,0 0 0,0-1 16,-21 1-16,21-21 0,-21 21 15,0 0-15,0-1 0,0 1 0,0 0 16,0 0-16,0 0 0,-21 21 16,0 0-16,0 0 15,0 21-15,21 0 16,-22 0-16,1 0 0,21 1 16,0-1-16,0 21 0,0-21 0,0 22 15,0-22-15,0 0 0,0 21 16,0-21-16,0 1 0,21-1 0,1-21 15,20 21-15,-21-21 0,21 0 0,-20 0 16,20 0-16,-21 0 0,21 0 16,1 0-16,-22-21 0,0 0 0,21-1 15,-20 1-15,-1 0 0,0 0 16,0 0-16,0-22 0,-21 22 16,0-21-16,0 21 0,0 0 0,0-22 15,0 22-15,0 0 0,0 0 16,0 42-1,0 0 1,0 0-16,-21 0 0,21 1 0,-21-1 16,21 21-16,0-21 0,-21 0 15,21 22-15,0-22 0,0 0 0,0 0 16,-21 0-16,21 1 0,0-1 0,0 0 16,0-42 15,0 0-16,0-1-15,0 1 0,0 0 16,0 0-16,21-21 0,0 20 0,0 1 16,0-21-16,0 21 0,1-22 0,-1 22 15,0-21-15,21 21 0,1 0 16,-22-1-16,21 22 0,0 0 0,-20 0 16,20 0-16,-21 0 0,21 22 0,-20-22 15,-1 21-15,0 0 0,-21 0 16,0 21-16,0-20 0,0-1 15,0 0-15,0 21 0,0-21 0,0 22 0,-21-22 16,0 0-16,-1 0 0,1 0 16,0 1-16,0-1 0,21 0 15,-21-21-15,21 21 0,-21-21 16</inkml:trace>
  <inkml:trace contextRef="#ctx0" brushRef="#br0" timeOffset="61550.31">6308 7239 0,'0'0'0,"21"0"0,0-21 0,0 21 0,0-21 16,0 0-16,1-1 0,-1 22 15,-21-21-15,0 0 0,21 0 16,-21 0-16,0 0 0,0-1 16,0 1-16,-21 0 0,0 0 0,-1 0 15,1 0-15,0 21 0,0-22 16,0 1-16,0 0 0,-1 21 0,1 0 16,0 0-16,0 0 0,0 0 0,0 0 15,-1 21-15,1 0 0,0 1 16,21 20-16,-21-21 0,0 21 15,21-20-15,-21 20 0,21 0 0,0 1 16,0-1-16,0 0 0,0-21 16,0 22-16,0-22 0,0 0 0,21 0 15,0 0-15,0 1 0,0-22 0,0 0 16,1 0-16,20 0 0,-21 0 16,0 0-16,22-22 0,-22 22 0,21-21 15,0 0-15,1-21 0,-22 21 0,21-22 16,1 1-16,-1 0 0,-21-1 15,21 1-15,-20 0 0,-1-1 0,0-20 16,0 20-16,0-20 0,-21 21 0,0-22 16,0 1-16,0 20 0,0-20 15,0 20-15,0 1 0,0 0 16,0 21-16,-21-22 0,0 43 0,0 0 16,0 0-16,-1 21 15,1 1-15,0 20 0,0 0 0,0 1 16,0 20-16,21 1 0,-22-22 0,22 21 15,0 1-15,0-22 0,0 22 16,0-22-16,0 0 0,0 1 0,0-1 16,0 0-16,22 1 0,-1-22 0,0 0 15,0 21-15,0-42 0,22 22 16,-22-22-16,21 0 0,0 0 0,-20 0 16,20 0-16,0 0 0,1-22 15,-22 1-15,21 0 0,0 0 16,-20 0-16,-1 0 0,0-22 0,0 22 15,0 0-15,0-21 0,-21 20 0,0 1 16,0-21-16,0 21 16,-21 42-1,21 0-15,-21-21 16,0 21-16,21 0 0,-21 1 16,21-1-16,0 21 0,-21-21 0,21 0 15,0 1-15,-22-22 0,22 21 0,0 0 16,0 0-16,0 0 15,22-21 1,-1 0-16,0 0 0,0 0 16,-21-21-16,21 0 15,-21 0-15</inkml:trace>
  <inkml:trace contextRef="#ctx0" brushRef="#br0" timeOffset="61722.21">7218 6795 0,'0'0'0,"0"-22"0,-106-20 31,85 42-31,0 0 0,21 21 31,0 0-31,0 1 16,21-22-16,0 0 0,0 21 16,0-21-16,0 0 0,1 21 15,20 0-15</inkml:trace>
  <inkml:trace contextRef="#ctx0" brushRef="#br0" timeOffset="62717.68">7535 6858 0,'0'21'16,"-21"0"-1,0 1-15,21-1 16,0 0-16,0 0 0,-21 0 0,21 0 15,0 22-15,0-22 0,0 0 16,0 0-16,0 0 0,0 1 0,0-1 16,0 0-16,0 0 0,21-21 0,0 21 15,0-21-15,0 0 16,1 0-16,-1 0 0,0 0 0,0 0 16,21 0-16,-20-21 0,-1 0 0,21 0 15,-21 0-15,0-1 0,1 1 16,-1-21-16,0 21 0,0-22 0,0 22 15,0-21-15,-21 21 0,22-22 0,-22 22 16,0 0-16,0 0 16,0 0-16,0 0 0,-22 42 31,22 0-15,0 0-16,-21 0 0,21 0 0,-21 1 15,21 20-15,0-21 0,0 0 0,0 0 16,0 22-16,0-22 0,0 0 15,0 0-15,0 0 0,0 1 0,0-1 16,21 0-16,0-21 0,1 0 0,-1 21 16,0-21-16,0 0 0,0 0 15,0 0-15,22 0 0,-22-21 0,0 0 16,21 0-16,-20 21 0,20-22 16,-21-20-16,0 21 0,0 0 15,1 0-15,-1-1 0,-21-20 0,0 21 16,21 0-16,-21 0 0,0-22 0,0 22 15,0 0-15,0 0 0,-21 42 32,21 0-17,-21 0-15,21 0 0,0 1 0,0-1 16,-22 0-16,22 0 0,0 0 16,0 0-16,0 1 0,0-1 0,0 0 15,0 0-15,0 0 0,0 0 16,22 1-16,-1-22 15,0 0-15,0 0 0,0 0 16,0 0-16,22 0 0,-22 0 0,0 0 16,21-22-16,-20 1 0,-1 0 15,21 0-15,-21 0 0,0 0 0,1-22 16,-1 22-16,0-21 0,0 21 0,-21-1 16,0-20-16,0 21 0,21 0 15,-21 0-15,0-1 0,0 1 0,0 0 16,-21 21-16,0 0 15,21 21-15,0 0 0,-21 1 16,21-1-16,0 0 0,0 21 16,0-21-16,0 1 0,0-1 0,21 21 15,0-21-15,0 0 0,0 1 16,1-1-16,-1 0 0,0 0 0,0 0 16,0 0-16,0 1 0,-21-1 0,22-21 15,-22 21-15,-22-21 31,1 0-31,-21 0 0,21 0 0,0-21 16,-22 21-16,22 0 0,0 0 16,0-21-16,0 21 0,21-22 31,0 1-15,21 21-16,0-21 0,0 21 0,21-21 15</inkml:trace>
  <inkml:trace contextRef="#ctx0" brushRef="#br0" timeOffset="62990.15">9440 6795 0,'-21'0'0,"-42"0"31,41 21-31,1-21 0,0 21 16,21 0-16,-21 0 0,21 0 0,-21 1 15,21 20-15,0-21 0,0 0 0,0 0 16,0 22-16,-21-22 0,21 0 16,0 0-16,0 22 0,0-22 0,0 0 15,0 0-15,0 0 0,0 0 16,21-21 0,0 0-1,0-21-15,0 0 0,0 21 0,1-21 16,-1 0-16</inkml:trace>
  <inkml:trace contextRef="#ctx0" brushRef="#br0" timeOffset="63705.76">9715 6879 0,'0'0'0,"0"-21"0,0 0 0,-21 21 32,0 0-32,0 21 15,0 0-15,0 0 0,-1 1 0,22-1 16,-21 0-16,21 0 0,-21 0 15,21 22-15,0-22 0,0 0 0,0 0 16,0 0-16,0 0 0,0 1 16,21-22-16,0 0 0,1 21 15,-1-21-15,0 0 16,0 0-16,0 0 0,0-21 16,-21-1-16,22 1 15,-22 0-15,0 0 16,0 0-16,0-22 0,0 22 0,0 0 15,0 0-15,0-21 0,0 20 0,0 1 16,0-21-16,0 21 0,0 0 16,0-1-16,21 1 0,0 21 0,0-21 15,0 0-15,0 21 0,22 0 0,-22 0 16,21 0-16,1 0 0,-1 0 16,0 21-16,-21 0 0,22 0 15,-22 1-15,21-1 0,-21 0 0,-21 0 16,0 21-16,22-20 0,-22-1 15,0 0-15,0 0 0,0 0 0,0 0 16,0 1-16,-22-1 0,22 0 0,-21 0 16,0-21-16,21 21 0,-21 0 15,0-21-15,0 0 0,-1 0 16,1 0-16,21-21 16,0 0-1,0 0-15,0 0 16,0 0-16,21-1 0,1-20 0,-1 21 15,0 0-15,0-22 0,21 1 16,-20 21-16,-1-21 0,21 20 16,-21-20-16,22 21 0,-22 0 0,21 0 15,-21 21-15,22 0 0,-22 0 0,21 0 16,-21 0-16,0 21 0,1 0 16,-1 21-16,-21-21 0,0 1 0,0 20 15,0 0-15,0-21 0,0 22 0,0-22 16,-21 0-16,-1 21 0,1-20 15,21 20-15,-21-21 0,0 0 0,0 0 16,0 1-16,-1-1 0,22 0 16,-21-21-16,0 0 15,0 0 1,21-21-16,0 0 16,-21-1-16</inkml:trace>
  <inkml:trace contextRef="#ctx0" brushRef="#br0" timeOffset="63910.65">9588 6414 0,'0'0'0,"-21"0"0,0 0 0,0 0 15,0 0-15,0 0 16,-1 0-16,1 0 15,0 0 1,0 0-16,0 0 16</inkml:trace>
  <inkml:trace contextRef="#ctx0" brushRef="#br0" timeOffset="64101.75">8382 6392 0,'0'0'0,"-21"0"0,0 0 0,-1 0 0,44 0 47,-1 0-47</inkml:trace>
  <inkml:trace contextRef="#ctx0" brushRef="#br0" timeOffset="64982.1">11726 7049 0,'0'0'0,"-21"0"0,0 0 0,0 0 0,0 0 15,-1 0-15,65 0 47,-22 21-31,21-21-16,1 21 0,-1-21 16,21 0-16,1 0 0,21 0 0,-1 0 15,1 21-15,0-21 0,-1 0 0,1 0 16,0 0-16,-1 0 0,-20 0 15,20 0-15,-20 0 0,21-21 0,-43 21 16,21-21-16,-20 21 0,-1 0 0,-21-21 16,0 21-16,1-22 0,-22 1 15,0 0-15,-22 0 16,-20 21-16,21-21 0,-21 21 16,-1-21-16,1 21 0,0 0 15,-1 0-15,1-22 0,0 22 0,-1 0 16,1 0-16,0 0 0,20 0 0,-20 0 15,21 0-15,0 0 0,0 0 16,42 0 0,21 0-1,0 0-15,1 0 0,-1 0 16,0 0-16,22 0 0,-1 0 0,1 0 16,-1 0-16,-20 0 0,20 0 0,-20 0 15,-1 0-15,-21 0 16,0 0-16,0 0 0,-21 22 15,0-1-15,-21 0 0,0 0 16,0 0-16,0-21 0,-22 21 16,1 1-16,0-1 0,-1 0 0,1 0 15,21 0-15,-21 0 0,-1 1 0,22-1 16,-21 0-16,21-21 0,-1 21 16,1 0-16,0 0 0,21 1 15</inkml:trace>
  <inkml:trace contextRef="#ctx0" brushRef="#br0" timeOffset="67310.48">14563 6456 0,'0'-21'0</inkml:trace>
  <inkml:trace contextRef="#ctx0" brushRef="#br0" timeOffset="68365.97">14478 6689 0,'0'0'0,"0"63"31,0-42-31,21-21 16,0 0-16,0 0 0,1 0 15,-1 0-15,0 0 0,0-21 0,21 0 16,-20 0-16,20 21 0,-21-21 16,21-22-16,1 22 0,-22 0 15,0 0-15,21-21 0,-20 20 0,-1-20 16,0 0-16,-21 21 0,0-22 16,0 22-16,0 0 0,0 0 0,0 0 15,0-1-15,-21 1 0,0 0 0,-1 21 16,1 0-16,0 0 0,0 0 15,0 0-15,0 0 0,-22 21 0,22 0 16,0 1-16,0 20 0,21 0 0,-21 22 16,-1-22-16,1 22 0,21-1 15,-21 22-15,21-22 0,0 1 0,-21-1 16,0 1-16,21 20 0,0-20 16,-21 21-16,-1-22 0,22 22 15,-21-22-15,21 22 0,-21-22 0,21 1 16,0 21-16,0-22 0,0 1 0,0-1 15,0 1-15,0-1 0,0 1 16,0-1-16,0 1 0,0-22 0,0 0 16,0-21-16,21 22 0,0-22 0,1 0 15,-1-21-15,0 0 16,0 0-16,21 0 0,-20-21 0,-1 0 16,0 0-16,21-1 0,-21-20 0,22 0 15,-1-1-15,0 1 0,-20 0 0,20-22 16,0 22-16,1-22 0,-22 1 15,0-1-15,-21 1 0,0-1 16,0 1-16,0-1 0,-21 1 0,0-1 16,-22 1-16,1-1 0,0 1 15,-1 21-15,1-1 0,0 22 0,-1 0 16,1 0-16,0 0 0,-1-1 0,22 22 16,0 0-16,0 0 0,42-21 46,0 21-46,21 0 0,-20 0 16,20-21-16,-21 21 0,21-21 0,1 0 16,-1 21-16,0-21 0,1-1 15,-22 1-15,21 0 0,1 0 16,-22 0-16,0 0 0,21-1 0,-21 1 16,1 21-1,-44 21 1,1 1-1,21-1-15,-21-21 0,21 21 16,0 0-16,-21 0 0,0 0 16,21 1-16,-21-1 0,21 0 31,21-21 0,-21-21-31,21 0 16,0-1-16</inkml:trace>
  <inkml:trace contextRef="#ctx0" brushRef="#br0" timeOffset="68518.03">15219 6583 0,'0'-21'0,"0"42"0,0-63 16,-21 42 0,-1 0-16,1 0 15,21 21-15,0 0 0,0 0 16,0 0-16,21-21 15,1 21-15,-1 1 0,0-22 0,0 21 16</inkml:trace>
  <inkml:trace contextRef="#ctx0" brushRef="#br0" timeOffset="68953.78">15706 6710 0,'-22'42'15,"1"-21"-15,0 1 0,21-1 16,-21 0-16,0 0 0,0 0 16,21 0-16,-22 1 15,22-1-15,-21 0 0,21 0 16,0-42 31,0 0-47,21 21 0,1-21 0,-22-1 15,21-20-15,0 21 0,0 0 16,-21-22-16,21 22 0,0-21 0,22 0 16,-22 20-16,21 1 0,-21 0 15,22 0-15,-1 0 0,-21 21 0,22 0 16,-1 0-16,-21 21 0,0 0 0,22 21 16,-43-20-16,21 20 15,-21-21-15,0 21 0,0-20 0,0 20 0,0-21 16,0 0-16,-21 22 0,21-22 15,-22 0-15,1-21 0,0 21 0,21 0 16,-21-21-16,21 21 16,21-21-1,0 0-15,22-21 16,-22 21-16,0-21 16</inkml:trace>
  <inkml:trace contextRef="#ctx0" brushRef="#br0" timeOffset="69437.64">16785 6562 0,'0'0'0,"0"-21"15,0-22 1,-21 43-16,0 0 0,0 0 0,-1 0 16,1 0-16,-21 21 0,21-21 0,-22 43 15,1-22-15,21 0 0,-21 21 16,20-20-16,1 20 0,-21-21 0,21 21 15,0-20-15,21-1 0,0 21 0,-22-21 16,22 0-16,0 1 16,0-1-16,22-21 0,-1 0 15,0 0-15,0 0 0,21 0 0,-20 0 0,20 0 16,0 0-16,-21 0 0,22-21 16,-22-1-16,21 1 0,-21 0 15,1-21-15,-1 21 0,0-22 0,0 1 16,0-22-16,0 22 0,-21-21 15,22-1-15,-22 1 0,0 20 0,0-20 16,0 20-16,0 22 0,0-21 0,0 21 16,0 0-16,0-1 0,0 1 15,0 42 1,0 1-16,0-1 0,0 0 16,-22 21-16,22 1 0,-21-1 15,21 21-15,-21-20 0,21-1 0,0 22 16,0-22-16,0 0 0,0 1 0,0-1 15,0-21-15,0 21 0,0-20 16,0-1-16,21 0 0,0-21 0,-21 21 16,22-21-16,-1 0 0,0 0 15,0 0-15,0 0 0,22-21 0,-22 21 16</inkml:trace>
  <inkml:trace contextRef="#ctx0" brushRef="#br0" timeOffset="69977.63">17505 6329 0,'-21'0'0,"42"0"47,0 0-47,0-21 15,0 21-15,0 0 0,22 0 0,-22-21 16,0-1-16,0 22 0,0-21 15,1 21-15,-22-21 0,21 0 16,-21 0-16,-21 21 16,-1 0-16,-20 0 15,21 0-15,-21 0 0,-1 0 0,1 0 16,21 21-16,-22 0 0,1 0 16,0 0-16,21 1 0,-1 20 15,1-21-15,0 0 0,21 22 0,0-22 16,0 21-16,0-21 0,0 0 15,21 1-15,0-1 0,1 0 0,-1-21 16,21 21-16,-21-21 0,22 0 0,-22 0 16,0 0-16,0 0 0,21 0 15,-20 0-15,-1 0 0,-21-21 16,-21 21 15,-1 0-31,1 0 0,-21 21 0,21 0 16,0 0-16,-22 1 0,22-1 15,0 0-15,-21 21 0,20-21 0,1 1 16,0 20-16,21-21 0,0 0 0,0 0 16,0 1-16,0-1 15,0 0-15,21-21 0,0 21 16,22-21-16,-22 0 0,0 0 0,21 0 16,1 0-16,-22-21 0,21 21 15,1-21-15,-1 0 0</inkml:trace>
  <inkml:trace contextRef="#ctx0" brushRef="#br0" timeOffset="70237.77">18161 6096 0,'0'0'16,"0"-21"-16,0 0 0,0 0 0,0-1 16,-21 22-16,0 0 15,21 22-15,-22-1 0,22 21 0,-21-21 16,0 22-16,0-1 0,21 0 15,-21 22-15,0-22 0,21 22 0,0-1 16,-22-21-16,22 1 0,-21 20 16,21-20-16,-21-1 0,21-21 0,0 21 15,0-20-15,0-1 0,0 0 0,0 0 16,0 0-16,21-21 31,0 0-31,-21-21 0,22 0 16,-1 0-16</inkml:trace>
  <inkml:trace contextRef="#ctx0" brushRef="#br0" timeOffset="72157.66">18140 6646 0,'0'22'32,"21"-22"-17,0 0 1,0 0-16,0 0 0,1 0 15,-1 0-15,0 0 0,0-22 0,21 1 16,-20 21-16,-1-21 0,-21 0 16,21 0-16,0 0 0,-21-1 0,0 1 15,0 0-15,0 0 0,0 0 16,0 0-16,0-1 0,-21 22 16,0 0-16,0 0 0,-22 22 15,22-1-15,0 0 0,0 0 16,0 0-16,-1 22 0,1-1 15,21-21-15,0 21 0,-21-20 0,21 20 16,0-21-16,0 0 0,0 0 16,0 1-16,0-1 0,21 0 0,0 0 15,1-21-15,-1 0 0,0 0 16,0 0-16,21 0 0,-20 0 16,-1 0-16,21 0 0,-21 0 0,22-21 15,-1 0-15,-21 0 0,21-1 16,-20 1-16,-1 0 0,0-21 0,0 21 15,0-22-15,0 1 0,1 0 0,-22 20 16,21-20-16,-21 21 0,0 0 16,0 0-16,0-1 0,-21 44 31,21-1-31,-22 0 16,22 21-16,-21-21 0,21 1 0,-21 20 15,21-21-15,0 0 0,0 22 16,-21-22-16,21 0 0,-21 0 0,21 0 15,0 0-15,0 1 0,0-1 16,0 0 0,0-42-1,21 0 1,-21-1 0,21 1-16,-21 0 0,0 0 0,21 0 0,-21-22 15,21 22-15,1-21 0,-22 21 16,21-22-16,0 22 0,0 0 15,0 0-15,0 0 0,1 0 0,-1 21 16,0 0-16,0 0 16,0 21-16,-21 0 15,0 0-15,21 0 0,-21 0 0,22 22 16,-22-22-16,0 0 0,0 0 16,0 0-16,0 22 0,0-22 0,0 0 15,0 0-15,0 0 16,0 1-1,0-44 17,21 1-32,-21 0 0,21 0 15,-21 0-15,0-22 0,21 22 0,0 0 16,-21-21-16,21 21 0,1-22 16,-22 1-16,21 21 0,0-22 0,0 22 15,0 0-15,22 0 0,-22 0 0,0 21 16,0 0-16,0 0 0,0 0 15,-21 21-15,0 0 0,0 21 16,0-20-16,0 20 0,0-21 16,0 21-16,0-20 0,0 20 0,0-21 15,-21 21-15,21-20 0,0-1 16,0 0-16,0 0 0,0 0 16,0 0-16,21 1 0,1-22 15,20 0-15,-21 0 0,0 0 0,0 0 16,22 0-16,-22 0 0,0 0 15,21 0-15,-20-22 0,20 1 0,-21 0 16,21 0-16,-20 0 0,20 0 0,-21-22 16,0 22-16,0-21 0,1-1 15,-1 22-15,-21-21 0,0 21 0,0 0 16,0-1-16,0 1 0,-21 21 16,-1 0-16,1 0 0,0 0 15,0 21-15,0 1 0,-22-1 16,43 0-16,-21 0 0,21 21 15,-21-20-15,21-1 0,0 0 0,0 21 16,0-21-16,0 1 0,0-1 0,21 0 16,0 0-16,1-21 0,-1 21 15,21-21-15,-21 0 0,0 0 0,22 0 16,-22 0-16,0 0 0,21 0 16,-20 0-16,-1-21 0,0 21 0,21-21 15,-21 0-15,1 0 0,-1-1 0,0-20 16,21 21-16,-21 0 0,1-22 15,-1 22-15,0-21 0,-21 21 0,21 0 16,-21-1-16,-21 44 31,21-1-31,-21 0 0,0 0 16,21 0-16,0 22 0,-22-22 16,1 0-16,21 0 0,-21 0 0,21 22 15,0-22-15,0 0 0,-21 0 16,21 0-16,-21 0 15,21-42 17,0 0-32,0 0 15,21 21-15,0-42 0,0 20 0,0 1 16,1-21-16,-1 21 0,21-22 16,-21 1-16,22 21 0,-22-21 15,21 20-15,-21 1 0,22 0 0,-22 0 16,0 0-16,0 21 0,21 0 0,-20 0 15,-1 0-15,-21 21 16,21 0-16,-21 21 0,0-20 0,0-1 16,0 21-16,0-21 0,0 22 15,0-22-15,0 0 0,0 21 0,0-21 16,0 1-16,21-1 0,0 0 0,-21 0 16,21-21-16,1 21 15,-1-21-15,21 0 0,-21 0 0,0 0 0,1 0 16,-1 0-16,21 0 0,-21 0 15,0 0-15,1-21 0,-1 0 16,-21 0-16,21 0 0,0-22 0,0 1 16,-21 0-16,21-1 0,1 1 15,-22 0-15,21-22 0,-21 22 0,21-1 16,0 1-16,-21-21 0,0 41 0,0-20 16,21 0-16,-21 21 0,0-1 15,0 1-15,-21 42 31,0 22-31,21-22 0,-21 21 16,0 1-16,-1-1 0,22 0 0,-21 1 16,0-1-16,21 0 15,-21 1-15,21 20 0,0-42 0,0 22 16,0-1-16,0-21 0,0 0 0,0 0 16,0 1-16,21-1 0,0-21 15,0 0-15,1 21 0,-1-21 0,0 0 16,0 0-16,0 0 0,0 0 15,1-21-15,-1 0 0,0-1 0,21 1 16,-21 0-16,1 0 0,20 0 0,-21 0 16</inkml:trace>
  <inkml:trace contextRef="#ctx0" brushRef="#br0" timeOffset="72413.75">21082 6244 0,'0'0'0,"21"0"31,21 0-31,-20 0 0,-1 0 16,21 0-16,-21 0 0,22 0 0,-22 0 16,21 0-16,-21 0 15,22 0-15,-1 0 0,-21 0 0,0 0 0,22 0 16,-22 0-16,0 0 0,0 0 15,0 0 1,-42 0 0</inkml:trace>
  <inkml:trace contextRef="#ctx0" brushRef="#br0" timeOffset="73822.14">360 9208 0,'0'0'16,"-21"0"-16,-1-22 0,22 1 31,0 0-31,0 0 15,22 21-15,-1-21 0,0 21 16,0-21-16,0 21 0,0-22 0,1 22 16,20 0-16,-21 0 0,21 0 15,-20 0-15,-1 0 0,0 0 0,0 22 16,0-1-16,-21 0 0,0 0 16,0 0-16,0 22 0,-21-22 0,0 0 15,0 0-15,0 21 0,-22-20 16,22-1-16,-21 0 0,21 0 15,-22-21-15,22 21 0,0 0 16,0-21-16,0 0 0,-1 0 0,1 0 16,21-21 15,21 21-31,1 0 16,-1-21-16,0 21 0,21 0 15,-21 0-15,22 0 0,-1 0 0,0 0 16,-20 0-16,20 0 0,0 21 15,1 0-15,-22 1 0,21-1 0,-21 0 16,-21 0-16,0 21 0,0-20 16,0-1-16,0 21 0,-21-21 0,-21 22 15,21-22-15,-22 0 16,22 0-16,-21 0 0,-1-21 0,1 21 16,0-21-16,-1 0 0,-20 0 15,21 0-15,-1 0 0,22-21 0,-21 21 16,21-21-16,-22 0 0,22 0 15,0 0-15,0-1 0,21 1 0,-21 21 16,21-21-16,-22 0 0,22 0 16,0 0-16,0-1 0,22 22 15,-1 0-15,0-21 0,21 21 16,-21 0-16,22 0 0</inkml:trace>
  <inkml:trace contextRef="#ctx0" brushRef="#br0" timeOffset="74014.03">1143 9377 0,'0'0'0,"21"0"0,-42 0 47,0 0-47,42 0 31,0 0-31,0 0 0</inkml:trace>
  <inkml:trace contextRef="#ctx0" brushRef="#br0" timeOffset="74325.5">2095 8954 0,'0'0'16,"-21"-22"-16,21 1 0,-21 21 15,0 0-15,21 21 16,0 1-16,-21-1 0,21 21 16,0-21-16,0 22 0,0 20 0,0-21 15,0 1-15,0-1 0,0 22 0,0-22 16,0 0-16,-21 22 0,21-22 15,-22 0-15,22 1 0,0-1 0,0-21 16,0 0-16,0 22 0,0-22 16,0 0-16,0-42 31,22 0-31,-1 0 0,0-1 0</inkml:trace>
  <inkml:trace contextRef="#ctx0" brushRef="#br0" timeOffset="74545.71">1990 8954 0,'0'0'0,"0"-22"0,0 1 15,-22 0-15,22 0 0,0 0 16,0 0-16,0-1 0,22 1 16,-1 21-1,0-21-15,0 21 0,21 0 16,-20 0-16,-1 0 15,21 0-15,-21 0 0,0 0 0,1 0 0,20 0 16,-21 21 0,-21 0-16,0 1 0,0-1 15</inkml:trace>
  <inkml:trace contextRef="#ctx0" brushRef="#br0" timeOffset="74721.61">1884 9313 0,'0'0'0,"-21"22"0,21-1 0,0 0 0,21-21 32,0 0-32,0 0 15,0 0-15,0 0 0,22 0 16,-22-21-16,21 21 0,1-21 0,-22-1 16,21 22-16,-21-21 0,22 21 15,-22 0-15</inkml:trace>
  <inkml:trace contextRef="#ctx0" brushRef="#br0" timeOffset="74893.5">2371 9356 0,'0'0'0,"0"21"0,0 0 16,0 0-16,0 0 0,0 1 15,0-1-15,0 0 0,-22 0 0,22 0 16,0 0-16,-21 1 0,21-1 16,0 0-16,0 0 15,0-42 16,21 0-15,1 0-16</inkml:trace>
  <inkml:trace contextRef="#ctx0" brushRef="#br0" timeOffset="75045.42">2455 9165 0,'0'-42'15,"0"84"-15,-21-84 16,0 42-1,21 21 1,21-21 0,0 0-16,0 0 15</inkml:trace>
  <inkml:trace contextRef="#ctx0" brushRef="#br0" timeOffset="75305.28">2879 8805 0,'0'0'0,"-22"0"15,-20 106 1,21-63-16,21-1 16,0 0-16,-21 1 0,21-1 0,0 21 15,0-20-15,0-1 0,-21 0 16,21 1-16,0-1 0,0 0 0,0 1 15,0-22-15,0 0 0,0 0 16,0 0-16,0 1 0,21-22 16,0 0-16,0 0 0,0-22 15</inkml:trace>
  <inkml:trace contextRef="#ctx0" brushRef="#br0" timeOffset="75665.42">3006 9335 0,'0'0'0,"-22"0"0,22 21 16,22-21 15,-1 0-31,0 0 0,0 0 16,0 0-16,0-21 0,1-1 15,-1 22-15,0-21 0,0 0 16,-21 0-16,21 0 0,-21 0 15,0-1-15,0 1 0,-21 21 32,0 0-32,0 0 0,0 0 15,-1 21-15,1 1 0,0-1 0,0 0 16,21 21-16,-21-21 0,0 22 16,21-22-16,-22 0 0,22 21 0,0-20 15,0 20-15,0-21 0,0 0 0,0 0 16,22 1-16,-1-1 0,0-21 15,0 0-15,21 0 0,-20 0 0,-1 0 16,21 0-16,0 0 0,1-21 16,-22-1-16,21 1 0</inkml:trace>
  <inkml:trace contextRef="#ctx0" brushRef="#br0" timeOffset="76585.52">3852 8890 0,'0'0'15,"0"-21"-15,0 0 0,0 0 0,0-1 16,0 1-16,0 42 31,0 1-31,0 20 0,0-21 16,0 21-16,0 22 0,0-22 0,0 1 15,0 20-15,0 1 0,0-22 16,-21 0-16,21 22 0,0-22 0,0 0 16,0 1-16,0-1 0,0 0 15,0-20-15,0-1 0,21 0 16,0 0-16,1-21 0,-1 0 0,0 0 15,21 0-15,1 0 0,-22 0 16,21-21-16,0 0 0,1 0 0,-1-1 16,0-20-16,1 21 0,-1-21 0,0-1 15,1 22-15,-1-21 0,0-1 16,1-20-16,-22 21 0,-21-1 0,0-20 16,0 20-16,0-20 0,0 21 0,0-1 15,0 1-15,0 0 0,-21 20 16,0 1-16,-1 0 0,1 21 0,0 0 15,0 0-15,0 0 16,0 0-16,-1 21 0,22 0 16,-21 1-16,21-1 0,0 0 0,0 0 15,0 21-15,0-20 0,0-1 16,0 0-16,0 0 0,21 0 0,1 0 16,-1 1-16,0-1 0</inkml:trace>
  <inkml:trace contextRef="#ctx0" brushRef="#br0" timeOffset="76910.2">4868 9102 0,'0'63'16,"0"-20"0,-21-22-16,21 0 0,0 21 0,0 1 15,-21-22-15,21 21 0,-21 0 0,21 1 16,0 20-16,0-20 0,-21 20 15,21-21-15,-22 22 0,1-1 0,21-20 16,-21 20-16,21-20 0,0 20 0,-21-21 16,0 1-16,21 20 0,-21-20 15,21-1-15,0 0 0,0-21 0,0 1 16,0 20-16,0-21 0,0-42 31,0 0-31,21-22 16,0 22-16,-21 0 0,21-21 0,-21-1 15,21 1-15,0 0 0,-21-1 0,0-20 16,22 21-16,-22-22 0,21-21 16,-21 22-16</inkml:trace>
  <inkml:trace contextRef="#ctx0" brushRef="#br0" timeOffset="77146.87">4805 9377 0,'0'127'16,"0"-254"-16,21 85 0,-21-22 0,21 22 0,-21 21 16,21-22-16,-21 22 0,21 0 0,1 0 15,-22 0-15,21 21 0,0 0 16,0 0-16,0 0 0,0 0 0,1 21 15,-1 0-15,-21 0 0,21 21 0,0-20 16,-21-1-16,21 21 0,-21-21 16,0 0-16,0 22 0,0-22 15,-21 0-15,0 0 0,0 0 0,0 1 16,-22-1-16,22 0 0,-21 0 0,21-21 16,-22 21-16,22-21 0,-21 0 15,21 0-15,-1 0 0,22-21 16,0 0-16,0 0 15,43 0-15,-22-1 0,0 1 0,21-21 16,-20 21-16</inkml:trace>
  <inkml:trace contextRef="#ctx0" brushRef="#br0" timeOffset="77782.27">5482 8700 0,'-63'84'31,"41"-41"-31,1-1 0,0 0 0,21 1 16,0-1-16,-21 21 0,21-20 15,-21-1-15,21 22 0,-21-22 0,21-21 16,0 21-16,0-20 0,0 20 0,0-21 16,0 0-16,21 0 15,0 1-15,0-22 0,0 0 16,0 0-16,1 0 0,-1 0 0,21-22 15,-21 1-15,0 0 0,22 21 0,-22-21 16,21 0-16,-21-22 0,22 22 16,-22 0-16,0 0 0,0 0 0,0 0 15,1-1-15,-22 1 0,0 0 0,0 0 16,0 42 15,-22 0-31,1 0 0,0 1 0,21-1 16,0 0-16,0 0 0,-21 0 15,21 0-15,0 1 0,0-1 16,0 0-16,0 0 0,21-21 0,-21 21 16,21 0-16,0-21 0,1 0 0,-1 22 15,0-22-15,21 0 0,-21 0 16,22 0-16,-1 0 0,-21 0 0,22-22 16,-1 22-16,0-21 0,-21 0 0,22 0 15,-22 0-15,0 0 0,-21-1 16,0 1-16,0 0 0,0-21 0,0 21 15,0-1-15,0-20 0,0 21 0,0 0 16,-21-22-16,0 43 0,0-21 16,-1 0-16,-20 21 0,21 0 0,0 0 15,-22 0-15,22 0 0,-21 21 16,0 0-16,20 1 0,-20-1 16,21 0-16,-21 0 0,20 21 0,1-20 15,21-1-15,0 0 0,0 0 0,0 0 16,21 0-16,1 1 0,20-1 15,-21 0-15,21-21 0,-20 0 0,20 0 16,0 0-16,1 0 0,-1 0 0,0 0 16</inkml:trace>
  <inkml:trace contextRef="#ctx0" brushRef="#br0" timeOffset="78690.09">6837 9038 0,'0'0'0,"0"-21"0,0 0 0,-21 0 15,-1 0-15,1 21 0,0-22 0,0 22 16,0 0-16,-22 0 0,22 0 16,0 0-16,0 22 0,0-22 0,0 21 15,-1 0-15,1 21 0,21-21 0,-21 22 16,0-22-16,21 21 0,0-21 16,0 22-16,0-22 0,0 0 0,0 0 15,0 22-15,0-22 0,0 0 16,0 0-16,21-21 0,0 0 0,0 21 15,1-21-15,-1 0 16,0 0-16,0 0 0,0 0 0,0-21 16,1 0-16,-1 21 0,21-21 0,-21 0 15,0-1-15,1 1 0,-1-21 16,0 21-16,-21 0 0,0-22 0,21 22 16,-21 0-16,0 0 0,0-22 0,0 22 15,0 0-15,-21 42 31,21 0-31,0 1 0,0-1 16,0 0-16,0 21 0,0-21 16,0 1-16,0-1 0,0 21 15,0-21-15,21 0 0,0 1 0,0-22 16,22 21-16,-22 0 0,21 0 0,1-21 16,-1 0-16,0 0 0,22 0 15,-22 0-15,0 0 0,1 0 0,-1 0 16,22-21-16,-22 21 0,0-21 0,1 0 15,-1-1-15,-21 1 0,21 0 16,-20 0-16,-1-21 0,0 20 0,0-20 16,0 21-16,-21-21 0,0 20 0,0-20 15,0 21-15,0 0 0,0 0 16,-21-1-16,0 22 0,-21 0 0,20 0 16,1 0-16,-21 0 0,0 0 15,-1 22-15,22-1 0,-21 0 0,-1 0 16,22 0-16,0 22 0,0-22 15,0 21-15,21-21 0,-21 0 0,21 22 16,0-22-16,0 0 0,0 0 0,21 0 16,0 1-16,0-1 15,0-21-15,0 0 0,1 0 0,-1 0 16,21 0-16,-21 0 0,0 0 0,22-21 16,-22-1-16,0 1 0,21 0 15,-20 0-15,-1 0 0,0 0 0,0-22 16,0 1-16,0 0 0,1-1 0,-22 1 15,0-22-15,0 22 0,0-21 16,21 20-16,-21 1 0,0-22 16,0 22-16,0 21 0,0-21 0,0 20 15,0 1-15,0 0 0,0 42 16,0 22 0,-21-22-16,21 21 0,0 0 0,0 22 15,0-22-15,0 22 0,0-22 0,0 22 16,0-22-16,0 0 0,0 1 15,0-1-15,0 0 0,0-21 0,21 1 16,0-1-16,0 0 0,-21 0 0,21 0 16,0-21-16,1 0 0,-1 0 15,21 0-15,-21 0 0,0 0 16,1-21-16</inkml:trace>
  <inkml:trace contextRef="#ctx0" brushRef="#br0" timeOffset="79369.24">9207 8911 0,'-21'-21'0,"42"42"0,-63-42 0,21 0 0,0 21 15,42 0 17,0 0-32,0 0 0,22 0 15,-1 0-15,0 0 0,22 0 0,-22 0 16,22 0-16,20 0 0,-20 0 16,20 0-16,-20 0 0,21-21 0,-1 21 15,-20-21-15,-1 21 0,1 0 0,-22-22 16,0 1-16,1 21 0,-22 0 15,0-21-15,-21 0 0,0 0 16,-21 21-16,0 0 16,-22-21-16,22 21 0,-21-22 15,0 22-15,20 0 0,-20 0 16,21-21-16,0 21 0,0 0 0,-1 0 16,44 0 15,-1 0-16,0 0-15,0 21 0,21 1 16,-20-1-16,-1 0 0,0 0 0,0 0 16,-21 0-16,0 22 0,0-22 0,0 0 15,0 0-15,0 22 0,-21-22 16,0 0-16,-22 0 0,22 0 0,0 0 16,-21 1-16,21-22 0,-1 21 15,1 0-15,0-21 0,0 0 0,21 21 16</inkml:trace>
  <inkml:trace contextRef="#ctx0" brushRef="#br0" timeOffset="80066.06">11388 8530 0,'0'0'0,"21"-21"0,-21 0 0,0 0 16,0 0-16,-21 42 31,-1 0-31,1 0 16,0 21-16,0-20 0,0 41 0,-22-21 15,22 22-15,0-22 0,-21 22 0,21-1 16,-1-20-16,-20 20 0,21-21 15,0 22-15,-22-22 0,22 1 0,0-22 16,0 21-16,0-21 0,0 0 0,21 1 16,0-1-16,0-42 31,42-1-31,-21-20 16,0 21-16,22 0 0,-22-22 0,21 1 15,0-21-15,-20 20 16,20-20-16,0-1 0,1 1 0,-22-1 15,21 22-15,-21-22 0,0 1 0,22 21 16,-22-1-16,0 1 0,-21 0 16,21 20-16,-21 1 0,21 0 0,-21 42 15,0 0-15,0 1 16,0-1-16,0 21 0,0 0 16,0 1-16,-21-1 0,21 0 0,-21 22 15,21-1-15,-21-20 0,21-1 0,-21 22 16,21-22-16,0 0 0,0 1 15,0-1-15,0-21 0,0 21 0,0-20 16,0-1-16,0 0 0,0 0 16,0 0-16</inkml:trace>
  <inkml:trace contextRef="#ctx0" brushRef="#br0" timeOffset="80625.83">11007 9144 0,'0'0'0,"-22"0"0,1 0 16,42 0 0,1 0-1,20 0-15,-21 0 0,21-21 0,22 0 16,-22 21-16,22-21 0,-22 21 16,22-22-16,-1 1 0,1 21 0,-1-21 15,-21 0-15,22 0 0,-22 0 16,1 21-16,-1-22 0,0 1 0,-21 0 15,22 0-15,-22 0 0,0 21 0,-21 21 32,0 0-32,-21 0 15,21 0-15,-21 1 0,0-1 0,-1 21 16,1-21-16,21 22 0,-21-22 16,21 0-16,-21 0 0,21 0 0,0 0 15,0 1-15,0-1 0,0 0 16,42-21-1,-21 0-15,1 0 16,-1 0-16,21 0 0,-21 0 0,22-21 16,-1 0-16,0-1 0,-21 22 0,22-42 15,-1 21-15,-21 0 0,0 0 16,22-22-16,-22 22 0,0-21 0,-21-1 16,0 22-16,21-21 0,-21 0 0,0 20 15,0 1-15,0 0 0,-21 42 31,0 0-31,21 1 16,0 20-16,-21-21 0,21 21 16,-21-20-16,21 20 0,0-21 0,-22 0 15,22 0-15,0 22 0,0-22 0,0 0 16,0 0-16,22-21 16,-1 21-16,0-21 0,0 0 15,0 0-15,0 0 0,1 0 0,-1-21 16,0 21-16,21-21 0,-21 0 15</inkml:trace>
  <inkml:trace contextRef="#ctx0" brushRef="#br0" timeOffset="80877.69">12848 8509 0,'0'0'0,"0"-21"0,0-21 16,0 20-16,0 1 0,0 0 0,-21 21 15,0 21 1,0 0-16,21 1 0,-22-1 15,1 21-15,21-21 0,-21 22 16,0-1-16,21 21 0,0-20 0,-21-1 16,0 0-16,21 22 0,-22-22 0,22 1 15,0-1-15,0-21 0,0 21 16,0-20-16,0-1 0,0 0 0,0 0 16,0 0-16,22-21 15,-1 0-15,0 0 16,0 0-16,0 0 0,0-21 15,22 0-15</inkml:trace>
  <inkml:trace contextRef="#ctx0" brushRef="#br0" timeOffset="81266.2">13208 8721 0,'0'0'0,"0"21"31,-21 0-31,0 0 0,-1 0 0,1 1 16,0-1-16,21 0 0,-21 21 0,0-21 15,0 1-15,21 20 16,0-21-16,0 21 0,0-20 0,0-1 16,0 0-16,0 0 0,0 0 0,0 0 15,0 1-15,21-22 0,0 21 16,21-21-16,-21 0 0,22 0 0,-1 0 16,-21 0-16,22 0 0,-1 0 0,-21-21 15,21 21-15,-20-22 0,20 1 0,-21 0 16,0 0-16,0 0 0,-21-22 15,0 22-15,0-21 0,0 21 0,0-22 16,0 1-16,0 21 0,0-21 0,0 20 16,-21-20-16,-21 21 0,21 21 15,0-21-15,-22 21 0,1 0 16,21 0-16,-22 0 0,1 0 0,21 0 16,-21 0-16,-1 0 0,22 0 15,0 0-15,-21 21 0,20-21 0,1 0 16</inkml:trace>
  <inkml:trace contextRef="#ctx0" brushRef="#br0" timeOffset="81458.27">12531 8657 0,'0'0'0,"-22"-21"31,44 0-31,-1 21 16,21 0-16,-21 0 0,22 0 16,-1 0-16,21 0 0,-20 0 0,20 0 15,1 0-15,-1 0 0,1 0 0,-1 0 16,1-21-16,-1 21 0,1 0 16,-1 0-16</inkml:trace>
  <inkml:trace contextRef="#ctx0" brushRef="#br0" timeOffset="81723.12">14266 8530 0,'0'0'0,"-21"0"32,0 21-17,0-21-15,0 22 0,21-1 16,0 0-16,-22 21 0,1-21 0,21 22 15,0-22-15,0 21 0,-21-21 16,21 22-16,0-22 0,-21 0 0,21 21 16,0-20-16,0-1 0,0 0 0,0 0 15,0 0 1,21-21 0,0 0-16</inkml:trace>
  <inkml:trace contextRef="#ctx0" brushRef="#br0" timeOffset="81969.98">13928 8996 0,'-64'85'32,"128"-170"-32,-128 191 0,64-85 0,0 0 0,0 0 15,21-21-15,0 0 16,1 0-16,20 0 0,-21 0 15,21 0-15,1 0 0,-22 0 0,21 0 16,1 0-16,-22 0 0,21 0 0,-21-21 16,22 0-16,-22 21 0,0-21 15,0 0-15,0-1 0,-21 1 16,21-21-16,-21 21 0,0 0 0,0-22 16,0 22-16,0 0 0,0-21 15</inkml:trace>
  <inkml:trace contextRef="#ctx0" brushRef="#br0" timeOffset="82182.33">13991 8573 0,'0'0'0,"-21"0"16,63 0 0,-21 0-16,1 0 15,-1 0-15,0 0 0,21 0 16,-21 0-16,1 0 0,20 0 0,-21 0 15,0-22-15,22 22 0,-22 0 0,0 0 16,21 0-16,-21 0 16,1 0-16,-1-21 0,0 21 0,0-21 0,0 21 15,0 0-15,1 0 0</inkml:trace>
  <inkml:trace contextRef="#ctx0" brushRef="#br0" timeOffset="82422.19">14880 8530 0,'21'0'15,"0"0"-15,1 0 16,-1 0-16,0 0 0,0 0 0,21 0 16,-20 0-16,20 0 15,0 0-15,1 0 0,-1 0 0,0 0 16,1 0-16,-1 0 0,0 0 0,-21 0 15,1 0-15,-1 0 0,-64 0 32,22 0-17</inkml:trace>
  <inkml:trace contextRef="#ctx0" brushRef="#br0" timeOffset="82638.07">15155 8551 0,'0'0'0,"-21"22"0,21-1 0,0 0 16,0 0-16,-21 21 0,21-20 16,0-1-16,-21 21 0,21-21 15,-21 22-15,21-1 0,0-21 0,-22 21 16,1-20-16,0 20 0,21-21 0,0 0 16,0 0-16,0 1 0,-21-1 15,21 0-15,-21 0 16</inkml:trace>
  <inkml:trace contextRef="#ctx0" brushRef="#br0" timeOffset="83893.46">275 11748 0,'0'0'16,"0"-22"-16,0 1 0,0 0 15,0 0-15,0 0 0,0 0 0,0-1 16,0 1-16,0 0 16,-21 21-16,21 21 15,0 22-15,-21-22 16,0 0-16,21 21 0,-22 1 0,1-1 15,0-21-15,0 21 0,0 1 16,0-1-16,-1-21 0,1 22 16,0-22-16,0 0 0,21 0 15,0-42 17,21 21-32,0-21 0,22 21 15,-22 0-15,21-21 0,0 21 16,1 0-16,-22 0 0,21-22 15,1 22-15,-1 0 0,0-21 0,1 0 16,-1 21-16,-21-21 16,21 21-16,-20-21 0,-1 21 0,0-21 0,-21-1 15,21 1-15,-21 0 16,0 0-16,0 0 16,0 0-16,0-1 0,-21 1 15,0 0-15,0 21 0,-1 0 16,1 0-1,0 21-15,21 0 0,-21 1 0,0-1 16,21 21-16,0 0 0,0 1 16,0-1-16,-21-21 0,21 22 0,0-1 15,0 0-15,0-21 0,0 22 16,0-22-16,21 21 0,-21-21 16,21 1-16,0-1 0,0 0 15,0-21-15,1 0 16,-1 0-16,0 0 15,0 0-15,0 0 0,0-21 0,1 0 16</inkml:trace>
  <inkml:trace contextRef="#ctx0" brushRef="#br0" timeOffset="84070.57">1058 11811 0,'0'0'0,"0"-21"16,0 42 31,21-21-32,1 0-15,-1 0 16,21 0-16,-21 0 0</inkml:trace>
  <inkml:trace contextRef="#ctx0" brushRef="#br0" timeOffset="84374.43">2222 11282 0,'-21'-21'16,"42"42"-16,-63-63 0,21 20 0,0 22 0,0 0 15,-1 0-15,1 0 16,0 22-16,21 20 0,-21-21 0,21 21 15,0 1-15,-21-1 0,21 22 16,-21-22-16,21 21 0,0-20 0,0-1 16,-22 22-16,22-22 0,0 0 15,-21 1-15,21-1 0,0 0 0,0-21 16,0 1-16,0-1 0,0 0 16,0 0-16,21-21 15,1 0-15,-1 0 0,0-21 16,0 0-16,0 21 0,-21-21 15</inkml:trace>
  <inkml:trace contextRef="#ctx0" brushRef="#br0" timeOffset="84589.87">2053 11345 0,'0'0'15,"-21"-21"-15,0 0 0,21 0 16,0 0-1,21 21-15,0 0 16,21-21-16,-20 21 0,20 0 16,0-22-16,1 22 0,-1 0 15,0 0-15,1 0 0,-1 0 0,0 0 16,1 22-16,-22-1 0,0-21 0,0 21 16,-21 0-16,0 0 0</inkml:trace>
  <inkml:trace contextRef="#ctx0" brushRef="#br0" timeOffset="84773.76">2053 11684 0,'0'0'0,"0"21"0,0 0 16,21-21 0,0 22-16,1-22 15,-1 0-15,21 0 0,-21 0 0,22 0 16,-1 0-16,0-22 0,1 22 15,-1-21-15,0 0 0,1 21 0,-1-21 16,0 0-16,1 0 0</inkml:trace>
  <inkml:trace contextRef="#ctx0" brushRef="#br0" timeOffset="84965.65">2836 11515 0,'0'21'15,"0"0"-15,-21 0 0,21 0 0,-21 1 16,21-1-16,0 0 0,0 21 15,-21-21-15,21 1 0,-21 20 0,21-21 16,0 0-16,0 0 0,-22 1 16,22-1-16,0 0 0,22-21 47,-1-21-47,-21 0 0,21 21 0</inkml:trace>
  <inkml:trace contextRef="#ctx0" brushRef="#br0" timeOffset="85133.77">2984 11367 0,'0'0'15,"0"-22"-15,0 1 0,0 0 0,0 42 47,22-21-16</inkml:trace>
  <inkml:trace contextRef="#ctx0" brushRef="#br0" timeOffset="85393.62">3429 11070 0,'-42'0'31,"42"21"-31,-22 1 0,22 20 0,-21-21 16,21 21-16,0 1 0,-21-1 16,0 22-16,21-22 0,-21 0 0,0 1 15,21-1-15,-22 0 0,1 1 16,21-1-16,-21 0 0,21 1 16,-21-22-16,21 21 0,0-21 0,0 0 15,0 1-15,0-1 0,0 0 0,21-21 16,0 0-16,0 0 15,22 0-15,-22 0 0,0-21 0,0 0 16,0-1-16</inkml:trace>
  <inkml:trace contextRef="#ctx0" brushRef="#br0" timeOffset="85742.42">3535 11684 0,'21'0'31,"0"0"-16,0 0-15,0 0 16,1 0-16,-1 0 0,0 0 0,0 0 16,0 0-16,0-21 0,1 0 0,-1 21 15,0-21-15,0-1 0,-21 1 16,21 0-16,-21 0 16,0 0-16,-21 0 15,0 21-15,0 0 0,0 0 16,-1 21-16,1-21 0,0 21 0,0 0 15,-21 0-15,20 22 0,22-22 16,-21 21-16,21-21 0,-21 0 0,21 22 16,0-22-16,0 0 0,0 0 15,0 0-15,21 1 0,0-22 16,1 21-16,-1-21 0,0 0 0,0 0 16,21 0-16,-20 0 0,20 0 0,-21-21 15,21-1-15,1 22 0,-22-21 16,0 0-16,21 0 0</inkml:trace>
  <inkml:trace contextRef="#ctx0" brushRef="#br0" timeOffset="86521.85">4953 11726 0,'0'0'0,"0"-21"0,0 0 0,0 0 16,0 0-16,0 0 0,21-1 15,0 1-15,-21 0 0,0 0 16,21 0-16,-21 0 0,0-1 0,0 1 16,0 0-16,0-21 0,0 21 0,0-1 15,0 1-15,0 0 0,-21 0 16,0 0-16,0 0 0,-21 21 0,20 0 15,-20 0-15,21 0 0,-21 0 16,-1 0-16,1 21 0,0 21 0,20-21 16,-20 22-16,0-1 0,21-21 0,-22 21 15,22 1-15,21-1 16,0 0-16,0-20 0,0 20 0,0-21 16,0 0-16,0 0 0,21 1 0,0-1 15,1-21-15,20 0 0,-21 0 16,0 0-16,22 0 0,-1 0 0,-21 0 15,21 0-15,1-21 0,-1-1 0,0 1 16,1 0-16,-22 0 0,21-21 16,-21 20-16,22-20 0,-22 0 0,0-1 15,0 1-15,-21 0 0,0-22 0,0 22 16,0-22-16,0 22 16,0 0-16,0-22 0,0 22 0,0 0 0,0 20 15,0-20-15,0 21 0,0 0 16,-21 21-16,0 0 15,21 42 1,0-21-16,0 22 0,0-1 0,0 21 16,0-20-16,0 20 0,0 1 15,0-1-15,0 1 0,0-22 0,0 22 16,0-22-16,0 0 0,0 1 16,0-22-16,0 21 0,0-21 0,21 0 15,0 1-15,0-22 0,22 0 16,-22 0-16,0 0 0,0 0 0,22-22 15,-1 22-15,-21-21 0,21 0 16,1-21-16</inkml:trace>
  <inkml:trace contextRef="#ctx0" brushRef="#br0" timeOffset="86954.6">5736 11240 0,'0'-22'16,"0"44"-16,0-65 0,0 22 0,-21 21 15,0 0-15,0 0 16,-1 0-16,1 0 0,0 21 0,0 0 15,0 22-15,21-22 0,-21 21 16,-1-21-16,1 22 0,0-22 16,21 21-16,0 1 0,0-22 0,0 21 0,0-21 15,0 0-15,0 1 0,0-1 16,21 0-16,22 0 0,-22-21 16,0 0-16,21 21 0,1-21 0,-22 0 15,21 0-15,0 0 0,1-21 16,-1 21-16,0-21 0,1 0 0,-22 21 15,21-21-15,-21-1 0,1-20 0,-1 21 16,0 0-16,-21-22 0,0 22 16,0-21-16,0 21 0,0-22 0,-21 1 15,0 21-15,-1-21 0,-20 20 0,21 1 16,-21 0-16,20 21 16,-20 0-16,21 0 0,-21 0 0,-1 21 15,22 0-15,0 1 0,0-1 0,0 21 16,-1-21-16,1 22 0,21-22 15,0 21-15,0-21 0,0 22 0,0-22 16,0 0-16,21 21 0,1-42 0,-1 21 16,21 1-16,-21-22 0,22 0 15,-1 0-15,0 0 0,1 0 0,-1 0 16,0 0-16,1 0 0,-1-22 0,0 1 16</inkml:trace>
  <inkml:trace contextRef="#ctx0" brushRef="#br0" timeOffset="87866.04">6435 11303 0,'0'0'0,"0"-21"0,0 0 16,0 0-16,0-1 0,0 44 31,0-1-31,0 21 16,-22-21-16,22 22 0,-21-22 0,21 21 16,0 0-16,0-20 0,0 20 0,0-21 15,0 0-15,0 0 0,0 22 16,0-22-16,0 0 0,0 0 15,21-21-15,1 0 16,20 0-16,-21 0 0,0 0 16,0-21-16,22 21 0,-22-21 0,0 0 15,21 0-15,-20-1 0,-1 1 16,21 0-16,-21 0 0,0-21 0,1 20 16,-22 1-16,21-21 0,-21 21 15,21 0-15,-21-1 0,0 1 0,0 42 31,0 1-31,-21-1 16,21 0-16,-21 0 0,21 21 0,-22-20 16,22-1-16,0 0 0,0 0 15,0 0-15,0 0 0,0 1 0,0-1 16,0 0-16,22-21 0,-1 0 16,0 21-16,0-21 0,0 0 15,0 0-15,22 0 0,-22 0 16,0 0-16,0-21 0,0 21 0,-21-21 15,22 0-15,-1-1 0,-21 1 16,0 0-16,0 0 0,0 0 16,0-22-16,0 22 0,0 0 0,-21 0 15,-1 0-15,22-22 0,-21 22 0,21 0 16,0 0-16,0 0 0,0 0 16,0-1-16,21 1 0,1 21 15,-1 0-15,21 0 0,-21 0 0,0 0 16,1 0-16,20 0 15,-21 0-15,21 21 0,1 1 0,-22-1 16,21 0-16,1 0 0,-1 0 0,-21 0 16,21 22-16,-20-22 0,-1 0 15,0 0-15,-21 0 0,0 22 0,0-22 16,0 0-16,0 0 0,-21 0 16,0 1-16,-1-1 0,1-21 15,0 21-15,0-21 0,0 0 16,0 0-1,21-21 1,0 0-16,0-1 0,0 1 16,0 0-16,21 0 0,0-21 15,0 20-15,0-20 0,0 0 0,1 21 16,20-22-16,0 1 0,-21 21 16,43-22-16,-22 22 0,1 0 0,-1 21 15,0 0-15,1 0 0,-1 0 0,0 0 16,-21 42-16,1-20 0,-1-1 15,0 21-15,0-21 0,-21 22 0,0-22 16,0 21-16,0 0 0,0-20 0,0-1 16,-21 21-16,0-21 0,21 0 15,-21 1-15,-1-22 0,1 21 0,0 0 16,0-21-16,42-21 47,0 21-47,0-21 0</inkml:trace>
  <inkml:trace contextRef="#ctx0" brushRef="#br0" timeOffset="88117.9">8551 10986 0,'-21'0'31,"0"0"-31,0 21 0,0 0 0,-1 0 15,22 21-15,-21-20 0,0 20 16,0 0-16,21 1 0,-21-1 0,0 0 16,21 1-16,-22-1 0,22-21 15,-21 21-15,21-20 0,-21 20 0,21-21 16,0 0-16,0 0 0,0 1 0,0-1 16,21-21-1,0 0-15,22 0 0,-22 0 16,0 0-16,0-21 0</inkml:trace>
  <inkml:trace contextRef="#ctx0" brushRef="#br0" timeOffset="88517.67">8763 11303 0,'0'0'0,"0"-21"0,0 0 0,-21 21 32,0 0-17,21 21-15,-22 0 0,1 0 0,0 0 16,0 1-16,21-1 0,-21 0 15,21 0-15,-21 21 0,21-20 0,0-1 16,0 0-16,0 0 0,0 0 0,0 0 16,0 1-16,21-1 0,0-21 15,0 0-15,0 0 0,0 21 16,1-21-16,20 0 0,-21 0 0,0 0 16,22 0-16,-22-21 0,0 0 15,0 21-15,0-22 0,0 1 16,1 0-16,-1 0 0,-21 0 0,0-22 15,0 22-15,0-21 0,0 21 0,0-22 16,0 1-16,0 21 0,-21 0 16,21-22-16,-22 43 0,1-21 0,-21 21 15,21 0-15,0 0 0,-1 0 0,-20 21 16,21-21-16,-21 22 0,20-1 16,-20 21-16,21-21 0,0 0 0,0 22 15,21-22-15,0 0 0,-22 21 0,22-20 16,0-1-16,0 0 0,22 0 15,-1-21-15,0 0 16,0 21-16</inkml:trace>
  <inkml:trace contextRef="#ctx0" brushRef="#br0" timeOffset="89450.12">9461 11176 0,'0'-21'16,"-21"21"-16,0 0 16,0 21-16,0 0 15,-22 0-15,22 1 0,0-1 0,-21 21 16,21 0-16,-22-20 0,22 20 0,-21-21 16,21 21-16,-1-20 0,1 20 15,21-21-15,0 0 0,0 0 0,0 1 16,0-1-16,0 0 0,0 0 0,21-21 15,1 0-15,-1 0 0,0 0 16,0 0-16,0 0 0,0 0 0,22-21 16,-22 21-16,0-21 0,0 0 0,22-1 15,-22 1-15,0-21 0,0 21 16,0-22-16,-21 22 0,21-21 0,1 21 16,-22-22-16,0 22 0,0-21 15,0 21-15,21 0 0,-21 42 31,-21 0-31,21 21 16,0-21-16,0 1 0,0 20 0,0-21 16,-22 21-16,22-20 0,0-1 15,0 0-15,0 21 0,0-21 0,22 1 16,-1-22-16,-21 21 0,21 0 0,0-21 16,0 0-16,0 0 0,1 0 15,-1 0-15,0 0 0,0 0 0,21 0 16,-20 0-16,20 0 0,-21-21 15,0 0-15,22-1 0,-22 1 0,0 0 16,0 0-16,0 0 0,0-22 16,1 22-16,-22-21 0,21 0 0,-21-1 15,0 22-15,0-21 0,0-1 0,0 22 16,-21 0-16,-1 0 0,1 0 16,0 21-16,-21 0 0,21 0 0,-22 0 15,22 0-15,-21 21 0,21 0 0,-1 0 16,1 22-16,0-22 0,0 21 15,21-21-15,0 22 0,0-22 0,0 21 16,0-21-16,0 22 0,0-22 0,0 0 16,0 0-16,0 0 0,0 0 15,21-21-15,0 22 16,0-22-16,1 0 0,-1 0 0,0 0 16,0-22-16,0 22 0,0-21 0,1 0 15,-1 0-15,0 0 0,0-22 16,0 22-16,0-21 0,1 0 0,-1-1 15,0-20-15,0 20 0,0-20 0,-21 21 16,21-22-16,-21 22 0,22-1 16,-22 1-16,0 0 0,0-1 0,0 22 15,0 0-15,0 0 0,0 42 16,0 0 0,0 0-16,0 22 0,0-1 0,0 0 15,0 1-15,-22 20 0,22-20 16,0 20-16,0-21 0,0 22 15,0-22-15,0 1 0,0-1 0,0 0 16,0 1-16,0-22 0,0 21 0,0-21 16,22 0-16,-1 1 15,0-22-15,0 0 0,0 0 0,0 0 16,1-22-16,-1 22 0,21-21 0</inkml:trace>
  <inkml:trace contextRef="#ctx0" brushRef="#br0" timeOffset="90081.03">11155 11113 0,'0'0'0,"-21"0"0,-1 0 15,1 0-15,0 0 0,0 0 16,0 0-16,0 0 16,-1 0-16,1 0 15,0 0-15,42 0 16,0 0-1,22 0-15,20 0 0,-20 0 16,20 0-16,1 0 0,20-22 0,-20 22 16,-1 0-16,1-21 0,20 21 0,-20 0 15,-1-21-15,1 21 0,-22 0 16,1 0-16,-1-21 0,0 21 0,-21-21 16,1 21-16,-22-21 0,0-1 15,-22 22-15,-20-21 16,21 21-16,-21-21 0,20 21 15,-20-21-15,0 21 0,-1 0 0,22-21 16,-21 21-16,21 0 0,0 0 0,21-21 16,21 21 15,0 0-31,0 0 16,0 0-16,22 0 0,-22 0 15,0 21-15,0 0 0,0 0 0,0 0 16,1 0-16,-22 1 0,0-1 0,0 0 15,0 21-15,0-21 0,-22 1 16,1 20-16,0-21 0,0 0 16,-21 0-16,-1 1 0,22-1 0,-21 0 15,21 0-15,-1 0 0,1 0 0,0-21 16,0 0-16,21 22 16</inkml:trace>
  <inkml:trace contextRef="#ctx0" brushRef="#br0" timeOffset="90513.85">13123 10605 0,'0'-22'0,"0"44"0,0-22 31,0 21-31,-21 0 0,0 21 0,0-21 16,21 22-16,0-1 0,-21 0 16,-1 1-16,22-1 0,-21 22 0,21-22 15,-21 0-15,0 1 0,21-1 0,-21-21 16,0 21-16,21 1 0,-22-22 16,22 0-16,-21 21 0,21-20 15,0-1-15,21-21 16,1 0-16,-1 0 15,0 0-15,0-21 0,0-1 16</inkml:trace>
  <inkml:trace contextRef="#ctx0" brushRef="#br0" timeOffset="91353.71">13017 11007 0,'0'0'0,"0"-21"0,-21-22 0,21 1 0,0 0 16,0-1-16,0 1 0,0 0 0,0 20 15,0-20-15,21 0 0,1 21 16,-1-22-16,21 22 0,-21 0 0,22 21 15,-22-21-15,21 21 0,-21 0 0,22 0 16,-1 21-16,0 0 0,1 0 16,-22 0-16,21 22 0,-21-1 15,0 0-15,1 1 0,-22-22 0,0 21 16,0 1-16,0-22 0,-22 21 16,1-21-16,0 0 0,-21 1 0,-1-1 15,1 0-15,-21 0 0,20 0 0,1-21 16,0 0-16,-1 0 0,1 0 15,0 0-15,20 0 0,-20 0 0,21 0 16,21-21-16,0 0 0,0 0 16,0 0-1,21 21-15,0 0 16,0 0-16,1 21 16,-1 0-16,0 0 0,0 0 0,-21 0 15,21 22-15,0-22 0,1 0 16,-22 21-16,21-20 0,0-1 0,-21 0 15,21 0-15,0 0 0,0 0 0,1 1 16,-1-1-16,0-21 0,21 0 16,-21 0-16,22 0 0,-22 0 0,21 0 15,1 0-15,-22 0 0,21 0 0,0-21 16,-20-1-16,20 1 0,-21 0 16,21 0-16,-20-21 0,20 20 0,-21-20 15,0 21-15,22-21 0,-22 20 0,0-20 16,-21 21-16,21 0 0,-21 0 15,0-1-15,21 1 0,-42 21 32,0 0-32,0 0 0,0 21 0,21 1 15,-22-1-15,1 0 0,21 0 16,0 0-16,-21 22 0,21-22 0,-21 0 16,21 21-16,0-21 0,0 1 0,0-1 15,0 0-15,0 0 0,21-21 0,0 21 16,0-21-16,1 0 0,-1 0 15,0 0-15,0 0 0,21 0 0,-20 0 16,20 0-16,0 0 0,-21-21 0,22 0 16,-22 0-16,0 0 0,0-1 15,0-20-15,1 21 0,-1 0 0,-21-22 16,0 22-16,0-21 0,0 21 16,0 0-16,0-22 0,-21 22 15,-1 21-15,1-21 0,0 0 0,0 21 16,-21 0-16,-1 0 0,1 0 0,21 21 15,-22-21-15,1 21 0,21 0 16,-21 0-16,20 1 0,1 20 0,0-21 16,0 0-16,21 22 0,0-22 0,0 21 15,0-21-15,0 0 0,0 1 0,0 20 16,21-42-16,0 21 0,22 0 16,-22-21-16,21 0 0,0 0 15,1 0-15,20 0 0,-20 0 0</inkml:trace>
  <inkml:trace contextRef="#ctx0" brushRef="#br0" timeOffset="91872.15">14859 10647 0,'0'0'0,"0"-21"0,0 0 16,0-22-16,-21 22 0,0 21 0,-1 0 15,1 0-15,0 0 0,0 0 0,0 21 16,0 0-16,-1 22 15,1-1-15,0 0 0,21 1 0,-21-1 16,21 0-16,-21 1 0,21-1 0,0 22 16,0-22-16,0 0 0,-21 1 15,21-22-15,0 21 0,0 0 0,0-20 16,0-1-16,0 0 0,0 0 0,0-42 47,0 0-47,0 0 0,0-1 15,21 1-15,-21-21 0,21 21 16,0 0-16,0-1 0,0-20 0,1 21 16,-1 0-16,0 0 0,0-1 0,21 1 15,-20 21-15,20 0 16,0-21-16,-21 21 0,1 0 0,20 0 16,-21 21-16,0 0 0,0-21 0,1 22 15,-22 20-15,0-21 0,0 0 16,0 0-16,0 22 0,0-22 0,0 0 15,0 21-15,-22-20 0,1-1 0,-21 0 16,21 0-16,-22-21 0,22 21 16,-21 0-16,0-21 0,-1 0 0,22 22 15,-21-22-15,21 0 0,-1 0 0,-20 0 16,21 0-16,0 0 16,21-22-16,0 1 15,21 0-15,0 0 16,21 21-16,-20-21 0,-1 0 0</inkml:trace>
  <inkml:trace contextRef="#ctx0" brushRef="#br0" timeOffset="92306.14">15557 10880 0,'-21'0'31,"0"21"-31,0 0 0,0 0 0,0 0 16,-1 1-16,-20-1 0,21 0 16,0 21-16,0-21 0,-1 1 0,1 20 15,0-21-15,21 0 0,0 22 0,0-22 16,0 0-16,0 0 0,21 0 16,0 0-16,1-21 0,-1 22 0,0-22 15,21 0-15,-21 0 0,1 0 0,20 0 16,-21 0-16,0 0 0,22 0 15,-22-22-15,0 1 0,0 0 0,0 0 16,0 0-16,1 0 0,-1-22 0,-21 22 16,0-21-16,21 21 0,-21-22 15,0 22-15,0-21 0,0 21 16,0-22-16,0 22 0,-21 0 0,0 0 16,-1 21-16,1-21 0,0 21 15,0 0-15,-21 0 0,20 0 0,-20 0 16,21 21-16,-21-21 0,20 21 0,1 0 15,0 0-15,0 0 0,21 1 0,0-1 16,0 0-16,0 0 0,0 0 16,21 0-16,0-21 0,0 22 0,1-22 15,20 0-15,-21 21 0</inkml:trace>
  <inkml:trace contextRef="#ctx0" brushRef="#br0" timeOffset="92606.18">16129 10816 0,'0'0'0,"0"-42"0,21 21 0,-21-22 16,21 22-16,-21-21 0,0 21 0,0 0 15,0-1-15,0 44 16,0-1 0,-21 0-16,0 21 0,0 1 0,0-22 15,21 21-15,-22 0 0,1 1 16,21-1-16,-21 0 0,21 1 0,0-1 15,0 0-15,0 1 0,0-1 16,0-21-16,0 0 0,0 22 16,0-22-16,0 0 0,0 0 15,21 0-15,0-21 0,1 0 16,-1 0-16,0-21 16,0 0-16,-21 0 0,21 0 15,0 0-15,-21-1 0,0 1 0</inkml:trace>
  <inkml:trace contextRef="#ctx0" brushRef="#br0" timeOffset="92790.08">15960 10943 0,'0'0'0,"-22"0"0,1 0 16,21-21 15,21 21-31,1 0 0,-1 0 16,0 0-16,0 0 0,0 0 15,0 0-15,1-21 0,20 21 0,-21 0 16,0-21-16,0 21 0,1 0 0,-1-21 16,21 21-16,-21 0 0</inkml:trace>
  <inkml:trace contextRef="#ctx0" brushRef="#br0" timeOffset="93125.52">17505 9970 0,'0'0'0,"-21"0"0,-22 0 15,22 0-15,-21 0 0,21 21 0,-22 0 0,1 0 16,21 0-16,-22 0 16,22 1-16,0-1 0,0 0 0,0 0 15,21 0-15,0 0 0,0 1 0,0-1 16,21 0-16,0 0 16,0 0-16,0-21 0,22 21 0,-1-21 15,0 0-15,1 0 0,-1 0 16,0 0-16,1 0 0,-1-21 0,0 21 15</inkml:trace>
  <inkml:trace contextRef="#ctx0" brushRef="#br0" timeOffset="93569.92">17716 9716 0,'0'0'0,"-42"0"0,-233-22 31,233 22-31,-22 0 0,22 22 16,-22-1-16,22 0 0,-22 21 0,22-21 16,0 22-16,-22-1 0,22 0 15,21 1-15,-22-1 0,22 0 0,0 1 16,0-1-16,21 0 0,-21 1 16,21-1-16,0 0 0,0 1 15,21-1-15,0 0 0,0 1 0,0-1 0,1-21 16,20 22-16,-21-22 15,21 0-15,1 0 0,-1 0 0,22-21 16,-22 0-16,0 0 0,22 0 0,-22 0 16,22 0-16,-22-21 0,0 21 15,22-21-15,-22-21 0,0 20 0,1 1 16,-1-21-16,0 0 0,1-1 0,-22-20 16,0 20-16,0 1 0,0-21 15,1 20-15,-22 1 0,0-22 0,0 22 16,0 0-16,-22-1 0,1 1 15,-21 0-15,0 21 0,-1-22 0,1 22 16,0 0-16,-22 21 0,22 0 16,-1 0-16,-20 0 0,21 21 15,-1-21-15,1 21 0,-22 0 0,22 22 16,-21-22-16,-1 0 0</inkml:trace>
  <inkml:trace contextRef="#ctx0" brushRef="#br0" timeOffset="94434.74">317 13293 0,'0'21'0,"22"-21"31,-1 0-31,0 0 0,0 0 16,0 0-16,22 0 0,-22 0 15,21 0-15,0 0 0,-20 0 0,20 0 16,-21 0-16,21 0 0,-20 0 15,-1 0-15,0 0 0,0 0 0,-42 0 47,-21 0-47,20 0 0,1 0 0</inkml:trace>
  <inkml:trace contextRef="#ctx0" brushRef="#br0" timeOffset="94918.09">381 13335 0,'0'21'0,"-42"43"32,20-64-32,1 21 0,0 0 15,21 0-15,-21 0 0,0 22 16,0-22-16,-1 0 0,1 0 0,21 0 16,-21 1-16,21-44 46,21 1-30,0 0-16,1 0 16,-1 0-16,0 0 0,0 21 0,0-22 15,22 22-15,-22 0 16,21 0-16,-21 0 0,22 0 0,-1 0 16,-21 0-16,21 0 0,1 0 15,-22 22-15,21 20 0,-21-21 0,1 0 16,-1 22-16,-21-1 0,0 0 15,0-21-15,0 22 0,-21-1 16,-1-21-16,1 22 0,-21-22 0,21 21 16,-22-21-16,1 0 0,21-21 15,-21 22-15,-1-22 0,22 0 0,-21 0 16,21 0-16,-22 0 0,22 0 16,-21 0-16,21-22 0,-1 22 0,1-21 15,0 0-15,0 21 16,21-21-16,-21 0 0,21 0 0,0-1 15,0 1 1,42 21-16,-21-21 0,0 21 16,22 0-16,-1-21 0,0 0 0</inkml:trace>
  <inkml:trace contextRef="#ctx0" brushRef="#br0" timeOffset="95113.98">1228 13716 0,'0'0'0,"21"0"0,-21-21 47,0 0-16,21 21-15,0 0-16</inkml:trace>
  <inkml:trace contextRef="#ctx0" brushRef="#br0" timeOffset="95862.5">2476 13314 0,'0'0'0,"22"0"0,-22-21 16,0 0-1,0-1-15,21 1 0,-21 0 16,0 0 0,-21 0-16,-1 21 15,1 0-15,0 0 0,0 0 16,-21 0-16,20 0 0,-20 0 0,21 21 16,-21 0-16,20 0 0,-20 22 15,21-22-15,0 21 0,0 0 0,-1 1 16,22 20-16,0-20 0,0-1 15,0 21-15,0-20 0,0-1 0,0-21 16,0 22-16,0-22 0,22 21 16,-1-21-16,21-21 0,-21 21 0,22-21 15,-1 0-15,0 0 0,1 0 16,20 0-16,-21-21 0,22 21 0,-1-21 16,1-21-16,-22 21 15,22-22-15,-1 1 0,-20 0 0,20-1 16,-21 1-16</inkml:trace>
  <inkml:trace contextRef="#ctx0" brushRef="#br0" timeOffset="96305.26">3111 13039 0,'0'0'15,"-21"-21"-15,21-1 0,-21 22 0,0 0 16,0 0-16,21 22 0,-21 20 16,-1-21-16,22 21 0,-21 1 15,21-1-15,0 0 0,0 1 16,-21 20-16,21-20 0,-21-1 0,21 21 15,0-20-15,0-1 0,0 0 16,0 1-16,-21-1 0,21-21 16,0 22-16,0-22 0,0 0 15,0-42 1,21 0 0,-21-1-16,21 1 0,0 0 15,-21-21-15,21-1 0,1 1 0,-1 21 16,0-21-16,0-1 0,0 1 0,0 21 15,1 0-15,-1-22 0,0 43 16,0-21-16,0 21 0,22 0 0,-22 0 16,0 0-16,0 0 0,0 21 15,-21 0-15,21 1 0,-21-1 16,22 0-16,-22 21 0,0-21 16,0 22-16,0-22 0,0 21 0,0 1 15,-22-22-15,1 0 0,21 21 0,-21-21 16,21 1-16,0-1 15,21-21 17,0-43-32,1 22 0,-1 0 15,0-21-15,0 21 0</inkml:trace>
  <inkml:trace contextRef="#ctx0" brushRef="#br0" timeOffset="96494.15">3725 13377 0,'0'0'0,"0"22"15,0-1-15,0 0 16,0 0-16,0 0 0,0 0 16,-21 1-16,0 20 0,21-21 0,-21 0 15,21 0-15,-21 1 0,-1-1 16,22 0-16,-21-21 0,21 21 16,21-42 15,1 0-31,-22 0 0</inkml:trace>
  <inkml:trace contextRef="#ctx0" brushRef="#br0" timeOffset="96698.04">3704 13123 0,'0'0'0,"-21"-21"0,0 21 15,0 0-15,-1 0 16,1 0-1,0 0-15,21 21 0,-21 1 16,21-1 0,21-21 15,0 0-31</inkml:trace>
  <inkml:trace contextRef="#ctx0" brushRef="#br0" timeOffset="96954.04">3979 12806 0,'0'0'0,"0"21"31,0 0-31,0 0 0,0 1 0,0 20 0,0 0 16,0 1-16,0-1 0,-21 0 15,21 1-15,-21-1 0,0 0 16,21 1-16,0-1 0,0-21 0,-21 21 15,21 1-15,-22-1 0,22 0 16,0-20-16,0 20 0,0-21 0,0 21 16,0-20-16,0-1 0,0 0 15,22-21-15,-1 0 16,0 0-16,0-21 0,0 0 0,22-1 16</inkml:trace>
  <inkml:trace contextRef="#ctx0" brushRef="#br0" timeOffset="97453.23">4572 13335 0,'0'0'0,"0"-42"15,0 21 1,-21 21-16,0-22 16,-1 22-16,1 0 0,-21 0 15,21 0-15,0 0 0,-1 0 16,1 0-16,0 0 0,0 22 0,0-1 15,21 0-15,-21 0 0,-1 0 0,1 22 16,21-22-16,0 21 0,-21 0 16,21-20-16,0 20 0,0-21 0,0 21 15,0-20-15,0-1 0,0 0 16,21 0-16,0-21 0,1 0 16,-1 0-16,0 0 0,0 0 0,0 0 15,0 0-15,22 0 0,-22-21 16,0 0-16,0-22 0,22 22 0,-22-21 15,0 0-15,21 20 0,-21-20 0,1-21 16,-1 20-16,0 1 0,0-22 16,-21 22-16,0-21 0,0 20 0,0-20 15,0 20-15,0 1 0,0 0 16,0 21-16,-21-1 0,21 1 0,-21 21 16,0 0-16,21 21 0,-22 1 15,1-1-15,0 21 0,21-21 16,0 22-16,-21 20 0,21-21 0,0 1 15,0-1-15,0 22 0,0-22 16,21 0-16,0 1 0,0-1 0,1 0 16,20 1-16,-21-1 0,21-21 0,1 21 15,-1-20-15,0-1 0,22-21 16,-22 0-16,1 0 0,-1 0 0,0 0 16</inkml:trace>
  <inkml:trace contextRef="#ctx0" brushRef="#br0" timeOffset="98081.87">5609 13039 0,'0'0'0,"-21"-21"0,0-1 16,21 1-16,-21 0 0,21 0 15,-22 0-15,22 0 0,0-1 16,0 1-16,-21 0 0,0 21 0,21-21 16,-21 21-16,0 0 15,0 21 1,21 0-16,-22 22 0,22-22 0,0 21 16,0 22-16,0-22 0,0 0 15,0 1-15,0 20 0,0-21 0,0 1 16,0-1-16,0 0 0,0 1 0,-21-1 15,21 0-15,-21 1 0,21-22 16,0 21-16,0-21 0,0 1 0,0-1 16,0-42 15,0-1-31,0 1 0,0 0 0,0 0 16,0-21-16,0 20 0,0-20 15,0 0-15,0 21 0,0-22 16,0 1-16,21 21 0,0-22 0,1 22 15,-1-21-15,21 21 0,-21 0 16,22-1-16,-1 22 0,0 0 0,1 0 16,-1 0-16,21 0 0,-20 22 0,-1-1 15,0 0-15,1 0 0,-22 21 16,0-20-16,0-1 0,-21 21 0,0-21 16,0 22-16,0-22 0,-21 0 15,0 0-15,-21 21 0,-1-20 0,1-1 16,0 0-16,-1-21 0,1 21 0,0-21 15,-1 0-15,1 0 0,0 0 16,20 0-16,-20 0 0,21 0 16,0 0-16,21-21 0,0 0 15,0 0-15,21 21 16,0-22-16,0 1 0,22 0 0,-1 0 16,0 0-16</inkml:trace>
  <inkml:trace contextRef="#ctx0" brushRef="#br0" timeOffset="98421.68">6117 13187 0,'0'0'0,"21"-42"31,0 42-15,1 0-16,-1 0 15,0 21-15,0-21 0,-21 21 0,21 0 16,0 0-16,1 0 0,-1 1 0,-21-1 15,21 0-15,-21 0 0,21 21 16,-21-20-16,0-1 0,0 0 0,0 0 16,0 0-16,-21 0 0,0-21 15,21-21 17,0 0-17,0 0-15,0 0 0,0 0 16,21-22-16,0 22 0,-21 0 0,21-21 15,0 20-15,1-20 0,-1 21 0,0 0 16,0 0-16,0-1 0,0 1 16,1 0-16,-1 0 0,0 0 0,0 21 15</inkml:trace>
  <inkml:trace contextRef="#ctx0" brushRef="#br0" timeOffset="98793.46">6900 13039 0,'0'21'0,"-84"148"32,84-148-32,0 1 0,-22 20 15,22-21-15,0 0 0,0 0 0,0 22 16,0-22-16,0 0 0,22-21 0,-1 21 16,21 0-16,0-21 0,-20 0 15,20 0-15,0 0 0,1 0 0,-1 0 16,0 0-16,1 0 0,-1-21 0,-21 0 15,21 21-15,-20-21 0,-1 0 16,0 0-16,0-1 0,-21-20 0,0 21 16,0 0-16,0-22 0,0 1 15,-21 21-15,0-21 0,0 20 16,-1 1-16,-20 0 0,21 0 0,-21 0 16,-1 21-16,22 0 0,-21 0 0,-1 0 15,1 0-15,21 21 0,-21 0 16,20 0-16,-20 0 0,21 1 0,21-1 15,0 0-15,0 0 0,0 0 16,0 0-16,21 1 0,0-1 0,0 0 16,22-21-16,-1 21 0,0-21 0</inkml:trace>
  <inkml:trace contextRef="#ctx0" brushRef="#br0" timeOffset="99362.37">7683 13123 0,'0'0'0,"22"-21"0,-22 0 0,0 42 32,-22-21-17,22 21-15,0 22 0,-21-22 16,21 0-16,-21 0 0,21 0 0,-21 1 16,21-1-16,0 21 0,0-21 0,0 0 15,0 1-15,0-1 16,0 0-16,21-21 15,0 0 1,0 0-16,1-21 0,-22 0 0,21 21 16,0-22-16,21 1 0,-42 0 15,43 0-15,-43 0 0,21 0 0,0-1 16,0 1-16,0 0 0,-21 0 0,0 42 47,0 0-47,0 0 0,0 1 15,0-1-15,0 0 0,0 0 16,0 0-16,0 0 0,0 1 16,0-1-16,21-21 15,1 21-15,-1-21 0,0 0 16,0 0-16,0 0 0,22 0 0,-22 0 16,0-21-16,0 21 0,0-21 0,0-1 15,-21 1-15,22 0 0,-22 0 16,21 0-16,-21-22 0,0 22 0,0-21 15,0 21-15,0-22 0,0 1 0,0 21 16,-21-21-16,-1 20 0,22 1 16,-21 0-16,0 21 0,0 0 15,0 0-15,21 21 0,-21-21 16,21 21-16,0 1 0,0-1 16,0 0-16,0 0 0,0 0 15,21 0-15,0-21 0,0 22 0,0-22 16,0 0-16</inkml:trace>
  <inkml:trace contextRef="#ctx0" brushRef="#br0" timeOffset="99717.54">8594 13102 0,'0'0'0,"21"-21"0,0 0 0,-21 0 16,0 0-16,0-1 0,0 1 16,-21 21-16,0 0 15,-1 0-15,1 0 16,0 0-16,0 21 0,0 1 0,21-1 15,0 0-15,-21 0 0,21 0 16,0 0-16,0 1 0,0-1 16,0 0-16,21 0 0,-21 0 15,21 0-15,0-21 0,0 22 0,0-1 16,-21 0-16,22-21 16,-22 21-16,0 0 15,-22 0 1,1-21-16,0 0 15,-21 0-15,21 0 0,-1 0 0,1 0 16,0 0-16,-21 0 0,21 0 0,-1 0 16,1 0-16,42 0 47,22-21-47,-22 21 0,0 0 15</inkml:trace>
  <inkml:trace contextRef="#ctx0" brushRef="#br0" timeOffset="100358.64">8826 13229 0,'0'0'0,"22"0"0,-22-21 16,21 21-16,0-21 0,0 21 16,0-21-16,0 21 15,1 0-15,-22-21 0,21 21 16,0-22-16,-21 1 0,21 21 15,-21-21-15,0 0 16,-21 21 0,0 0-16,0 0 0,-1 0 15,1 0-15,0 0 0,0 21 0,21 0 16,-21-21-16,21 21 0,-21 1 16,21-1-16,0 0 0,0 0 0,0 0 15,0 0-15,0 1 0,0-1 0,0 0 16,21 0-16,0-21 0,0 21 15,0-21-15,0 0 0,1 21 16,-1-21-16,0 0 0,0 0 0,0 0 16,0 0-16,1 0 0,-1 0 15,0-21-15,0 0 0,0 21 16,-21-21-16,0 0 0,21 0 0,-21-1 16,22 1-16,-1-21 0,0 21 15,0 0-15,21-22 0,1 22 0,-1-21 16,22 21-16,-1-1 0,-21 1 0,22 0 15,-22 0-15,1 21 0,-1 0 16,0 0-16,-21 21 0,22 0 0,-22 0 16,-21 1-16,0-1 0,0 21 0,0 0 15,0-20-15,0 20 16,-21-21-16,0 21 0,-22-20 0,22-1 16,0 0-16,0 0 0,0 0 0,-1 0 15,1-21-15,0 22 0,0-22 16,21-22-1,0 1 1,0 0-16,0 0 0,21 0 16,0 0-16,0-22 0,1 22 15,-1-21-15,0 21 0,0-22 0,21 1 16,-20 0-16,20-1 0,-21 1 16,21 0-16,-20 20 0,-1-20 15,21 21-15,-21 0 0,-21 0 0,21-1 16</inkml:trace>
  <inkml:trace contextRef="#ctx0" brushRef="#br0" timeOffset="100837.29">10372 13039 0,'0'0'0,"0"-21"0,21 21 15,0-22-15,-21 1 0,0 42 32,0 1-32,0-1 0,0 0 15,0 21-15,0-21 0,0 22 16,0-1-16,0 0 0,0 1 0,0-1 16,-21 0-16,21 1 0,-21-1 0,21 22 15,-22-22-15,22 21 0,-21 1 16,21-22-16,0 22 0,-21-22 0,21 0 15,-21 22-15,21-22 0,0-21 0,0 22 16,0-22-16,0 21 0,0-21 16,0 1-16,21-22 15,0 0-15,-21-22 16,21 1-16,-21 0 0,22 0 0,-22-21 16,21 20-16</inkml:trace>
  <inkml:trace contextRef="#ctx0" brushRef="#br0" timeOffset="101117.13">10435 13250 0,'0'0'0,"0"-42"0,0-21 0,0 20 16,0 1-16,21 0 0,0 20 0,-21 1 15,22-21-15,-1 21 0,0 0 16,0 21-16,0 0 0,0 0 16,1 0-16,-1 0 0,0 21 0,0-21 15,0 21-15,0 0 0,-21 0 16,0 22-16,0-22 0,0 0 0,0 0 15,0 0-15,0 22 0,-21-22 16,0-21-16,0 21 0,0 0 16,0 0-16,-1-21 0,-20 0 0,42 21 15,-21-21-15,0 0 0,21-21 32,21 0-32,0 21 0,21-21 15,-20 0-15,20 0 0,-21-1 16,21-20-16,1 21 0</inkml:trace>
  <inkml:trace contextRef="#ctx0" brushRef="#br0" timeOffset="101690.39">11070 12891 0,'0'0'0,"0"21"15,-21 0 1,21 0-16,-21 0 16,0 0-16,21 1 0,-22 20 0,22-21 15,-21 0-15,21 0 0,0 1 16,0-1-16,0 0 0,0 0 15,0 0-15,21-21 16,1 0-16,-1 0 0,0 0 0,0 0 16,0 0-16,22 0 0,-22-21 15,0 21-15,0-21 0,0 21 0,-21-21 16,0 0-16,21-1 0,-21 1 0,0 0 16,0 0-16,0 0 15,-21 0-15,0-1 0,0 22 0,0-21 16,0 0-16,-1 21 0,1 0 0,0 0 15,0 0-15,42 0 32,0 0-32,0 0 15,22 0-15,-22-21 0,21 21 0,1 0 16,-1 0-16,-21-21 0,21 21 0,1 0 16,-22 0-16,21 0 0,-21 0 15,1 0-15,-1 0 0,0 21 0,0 0 16,-21 0-16,0 0 0,0 1 0,0-1 15,0 21-15,0-21 0,0 0 16,0 22-16,0-22 0,0 21 16,0 1-16,0-1 0,0 0 0,0 1 15,0 20-15,0-21 0,0 22 16,0-1-16,0 1 0,0-1 0,0 1 16,0-22-16,0 22 0,0-22 0,0 0 15,-21 22-15,21-22 0,0-21 16,-21 22-16,21-1 0,0-21 0,0 0 15,0 1-15,21-44 32,-21 1-32,21 0 15,-21-21-15,21 21 0,0-22 0,1 1 16,-22 21-16</inkml:trace>
  <inkml:trace contextRef="#ctx0" brushRef="#br0" timeOffset="101982.22">11726 13102 0,'0'0'16,"0"-21"-16,0-21 0,0 21 0,0-22 16,0 22-16,0 0 0,0 0 0,21 0 15,1-1-15,-1 22 0,0 0 0,0-21 16,0 21-16,0 0 0,22 0 16,-22 21-16,0 1 0,0-1 15,0 0-15,1 0 0,-22 0 0,0 22 16,0-22-16,0 0 0,0 0 15,-22 0-15,1 0 0,0 1 0,0-22 16,-21 21-16,20 0 0,1-21 0,-21 0 16,21 0-16,0 0 0,-1 0 15,1 0-15,0 0 0,0 0 0,42 0 32,0 0-17,22-21-15,-22 21 0,0-21 0</inkml:trace>
  <inkml:trace contextRef="#ctx0" brushRef="#br0" timeOffset="102342.05">12361 12891 0,'0'0'16,"0"-22"-16,-21 22 31,0 22-31,0-1 0,0 0 0,-1 0 16,1 0-16,21 0 0,0 1 15,-21-1-15,21 21 0,0-21 0,0 0 16,0 1-16,0-1 0,21 0 16,0-21-16,1 21 0,-1-21 15,0 0-15,0 0 0,0 0 16,0 0-16,1 0 0,-1 0 0,0 0 16,0-21-16,0 21 0,0-21 15,1 0-15,-1-1 0,0 1 0,-21 0 16,0 0-16,21 0 0,-21-22 0,0 22 15,21 0-15,-21 0 0,0 0 16,0 0-16,0-1 0,-21 22 31,0 0-15,21 22-16,0-1 16,0 0-1</inkml:trace>
  <inkml:trace contextRef="#ctx0" brushRef="#br0" timeOffset="102666.32">12954 12933 0,'0'21'16,"0"0"0,-21 0-16,21 1 0,-21-1 0,21 0 15,0 21-15,0-21 0,0 22 16,0-1-16,-22 0 0,22 1 0,0 20 15,0-20-15,0 20 0,-21 1 0,21-1 16,0 1-16,0-1 16,0 1-16,-21-22 0,21 21 0,-21 1 15,21-22-15,0 1 0,0-1 0,-21 0 16,21 1-16,0-1 0,0 0 0,-21-21 16,21 1-16,0-1 0,0 0 15,0 0-15,0-42 31,0 0-31,0 0 0,0-1 16,21 1-16,0 0 0,-21-21 16,21-1-16,0 22 0,0-21 0</inkml:trace>
  <inkml:trace contextRef="#ctx0" brushRef="#br0" timeOffset="102938.17">13039 13102 0,'0'0'0,"0"-63"0,0 20 0,21 1 15,-21 0-15,21-1 0,-21 22 0,21 0 16,-21 0-16,21 0 0,0 21 0,1 0 16,-1 0-16,0 0 0,0 0 15,21 0-15,-20 21 0,-1 21 0,0-21 16,0 1-16,0 20 0,-21-21 0,21 21 16,-21-20-16,0 20 0,0-21 15,-21 0-15,0 22 0,0-22 16,0-21-16,-22 21 0,22 0 0,-21-21 15,0 0-15,20 21 0,-20-21 16,21 0-16,-21 0 0,20 0 0,1 0 16,21-21 15</inkml:trace>
  <inkml:trace contextRef="#ctx0" brushRef="#br0" timeOffset="103777.7">13758 12891 0,'-21'-22'0,"42"44"0,-42-65 16,42 43 0,0 0-16,22 0 15,-1-21-15,0 21 0,22 0 16,-1 0-16,1 0 0,21 0 15,-22 0-15,22 0 0,-1-21 0,-20 21 16,21 0-16,-22 0 0,1-21 16,-22 21-16,0 0 0,1 0 0,-22-21 15,21 21-15,-42-22 16,0 1 0,-21 0-16,0 21 0,-22 0 0,22-21 15,-21 21-15,21-21 0,-22 21 0,22-21 16,-21 21-16,21-22 0,0 22 15,-1-21-15,1 0 16,0 0-16,0 21 16,21-21-16,21 21 47,-21 21-32,21-21-15,0 0 0,22 21 0,-22-21 16,0 0-16,21 0 0,-20 0 0,20 0 15,-21 0-15,21 0 0,-20 0 16,-1 0-16,0 0 0,-21 21 0,0 0 16,0 1-16,0-1 0,0 0 15,0 0-15,-42 21 0,20-20 16,-20 20-16,0-21 0,-1 0 0,1 22 16,0-22-16,-22 0 0,22 21 15,-22-21-15,22 1 0,0-1 0,-1 0 16,1-21-16,21 21 0,0 0 0,0-21 15,42 0 1,0 0-16</inkml:trace>
  <inkml:trace contextRef="#ctx0" brushRef="#br0" timeOffset="106377.26">16531 12488 0,'0'0'0,"21"0"16,-21-21-16,21 21 15,1-21 1,-1 0-16,0 0 0,0 0 16,0 21-16,-21-22 15,0 1-15,21 0 0,1 0 16,-22 0-16,0 0 0,0-1 15,0 1-15,0 0 0,0 0 16,-22 21-16,1 0 16,0 0-16,0 0 0,0 0 0,-22 0 15,22 21-15,-21 0 0,0 0 0,20 22 16,-20-22-16,0 21 0,-1 1 16,22-1-16,0-21 0,-21 21 0,21 1 15,21-1-15,0 0 0,-22 1 16,22-22-16,0 21 0,0-21 0,0 22 15,22-22-15,-1 0 0,21 0 16,-21-21-16,22 21 0,-1-21 16,0 0-16,1 0 0,-1 0 0,0 0 15,1 0-15,-1-21 0,0 0 0,1 21 16,-1-21-16,0 0 0,-21 0 16,1-1-16,-1 1 0,-21 0 0,0 0 15,0 0-15,0 0 0,0-1 0,-43 1 16,22 21-16,0-21 0,-21 0 15,-1 21-15,1 0 0,21 0 0,-21 0 16,-1 0-16,22 0 0,0 0 0,0 0 16,42 0 15,0 0-31,21 0 0,-20 0 16,20 0-16,-21 0 0,21 21 15,1 0-15,-22-21 0,0 21 0,0 1 16,0 20-16,1-21 0,-22 21 0,0 1 15,0-1-15,0-21 0,0 22 16,-22-1-16,22 0 0,-21 1 0,0-1 16,0 0-16,0 1 0,0-22 0,-1 21 15,1-21-15,0 22 0,0-22 16,0 0-16,0 0 0,21 0 16,-22-21-16,44-21 31,-1 0-31,0 0 0,0 0 15,21-1-15</inkml:trace>
  <inkml:trace contextRef="#ctx0" brushRef="#br0" timeOffset="106949.25">17293 12298 0,'0'0'0,"21"-21"0,-21 0 31,0 42-31,0 0 0,-21 0 15,0 21-15,21-20 0,-21-1 16,0 21-16,-1 0 0,22-20 16,-21 20-16,0-21 0,0 21 0,0-20 15,0-1-15,-1 0 0,1 0 0,21 0 16,-21 0-16,42-21 31,0-21-15,1 0-16,20 0 0,-21 0 0,0 0 15,22-1-15,-22 1 0,0-21 0,21 21 16,-21 0-16,1-1 0,20 1 16,-21 21-16,0 0 0,-21 21 15,0 1 1,0-1-16,0 0 16,0 0-16,0 0 0,0 0 0,0 1 15,21-1-15,-21 0 0,22 0 16,-1-21-16,-21 21 0,21-21 15,0 0-15,0 0 0,22 0 0,-22 0 16,0 0-16,21 0 0,1-21 0,-22 21 16,21-21-16,-21 0 0,0 0 15,22-1-15,-22 1 0,0 0 16,-21-21-16,0 21 0,0-22 0,0 1 0,0 21 16,0-22-16,0 1 15,-21 21-15,0 0 0,0 0 0,-1-1 16,-20 22-16,21 0 0,-21 0 0,20 0 15,-20 0-15,21 22 0,0-22 16,0 21-16,-1 0 0,22 0 0,0 0 16,0 0-16,0 1 15,22-1-15,20-21 0,-21 21 0,21-21 16,-20 0-16,20 0 0,0 0 0</inkml:trace>
  <inkml:trace contextRef="#ctx0" brushRef="#br0" timeOffset="107182.05">18415 12213 0,'0'-21'0,"0"42"0,21-42 0,-21 42 15,0 0 1,-21 1-16,21-1 0,-21 21 16,0-21-16,-1 22 0,22-22 0,-21 21 15,0-21-15,0 22 0,0-22 0,21 0 16,-21 21-16,21-21 0,-22 1 15,22-1-15,-21 0 0,21 0 0,0 0 16,21-21 0,1 0-16,-1 0 15,0-21-15,21 0 0</inkml:trace>
  <inkml:trace contextRef="#ctx0" brushRef="#br0" timeOffset="107401.95">18838 12107 0,'0'-21'16,"0"42"-16,0-21 16,0 22-16,0 20 0,-21-21 15,21 21-15,0-20 0,-21 20 0,0 0 16,0 1-16,21-22 0,0 21 16,-22-21-16,22 22 0,-21-22 0,21 0 15,0 21-15,0-21 0,0 1 16,0-1-16,0 0 15</inkml:trace>
  <inkml:trace contextRef="#ctx0" brushRef="#br0" timeOffset="107558.83">18373 12467 0,'0'0'0,"-22"0"16,22-21-1,22 21-15,-1 0 16,0 0-16,0-21 0,21 21 16,1 0-16,-1-21 0,22 0 15,-1 21-15,1-22 0,-1 22 0</inkml:trace>
  <inkml:trace contextRef="#ctx0" brushRef="#br0" timeOffset="108129.9">20299 12107 0,'0'0'0,"-21"-21"0,-1 0 0,1 0 16,-21 0-16,21 0 0,0 21 0,-22 0 16,22 0-16,-21 0 0,21 0 15,-22 0-15,1 21 0,0 0 0,-1 0 16,1 0-16,0 0 0,-1 22 15,22-22-15,0 0 0,0 0 0,21 22 16,0-22-16,0 0 0,0 0 0,0 0 16,21 0-16,0 1 0,21-1 15,-20-21-15,20 21 0,-21-21 0,21 0 16,1 21-16,-1-21 0,-21 0 0,22 0 16,-22 0-16,0 0 0,0 0 15,0 0-15,-42 0 31,0 0-31,-21 0 16,20 0-16,-20 0 0,0 0 0,-1 0 16,22 0-16,-21 0 0,0 21 0,20-21 15,1 0-15,0 0 0,0 21 16,21 1-16,0-1 16,21-21-16,0 0 15,22 0-15,-22 0 0,21 21 16,0-21-16,1 0 0,-22 0 0,21 21 15,1-21-15,-22 21 0,0-21 16,0 21-16,0 1 0,-21-1 16,0 0-16,0 21 0,0-21 0,0 22 15,-21-1-15,0 0 0,0 1 0,0-1 16,-22 0-16,22 1 0,-21-1 16,-1 0-16,22 1 0,-21-22 0,21 21 15,-22 1-15,22-22 0,0 0 0,21 0 16,0 0-16</inkml:trace>
  <inkml:trace contextRef="#ctx0" brushRef="#br0" timeOffset="108874.28">21378 12129 0,'0'0'0,"21"-22"15,1 1-15,-1-63 32,-42 84-32,-1 0 0,1 0 0,-21 21 15,21 0-15,-22 0 0,1 21 16,21 1-16,-21-22 0,-1 21 15,1 1-15,21-1 0,-22 0 0,22 1 16,0-1-16,0 0 0,0 1 16,21-1-16,0 0 0,0-21 0,0 22 15,0-22-15,0 0 0,21 0 16,0 0-16,0 1 0,22-1 0,-22-21 16,21 0-16,0 0 0,1 0 0,-22 0 15,21-21-15,1-1 0,-1 1 16,0 21-16,1-21 0,-22 0 0,0-21 15,0 20-15,-21 1 0,0 0 0,0-21 16,0 21-16,-21-1 0,0 1 16,-22 0-16,22 21 0,0 0 15,-21 0-15,21 0 0,-22 0 0,22 0 16,0 0-16,0 0 0,0 0 16,21 21-16,0 0 0,0 1 15,0-1-15,0 0 0,0 0 16,0 21-16,21-20 0,0 20 15,-21 0-15,21 1 0,-21-1 0,21 21 16,-21-20-16,0 20 0,0-20 0,0 20 16,0-21-16,-21 22 0,0-22 15,0 1-15,0 20 0,-1-21 0,1-20 16,0 20-16,21-21 0,0 21 0,-21-42 16,21 22-16,0-44 31,0 1-31,21 0 0,0 0 0,0-21 15</inkml:trace>
  <inkml:trace contextRef="#ctx0" brushRef="#br0" timeOffset="109437.95">21929 12277 0,'21'-21'0,"-42"42"0,42-64 0,-21 22 16,-21 42-1,-1 1-15,1-1 16,21 21-16,-21-21 0,0 22 16,0-1-16,0-21 0,-1 21 0,1-20 15,0 20-15,0-21 0,21 0 0,0 22 16,-21-22-16,21 0 0,0 0 16,21-21-1,0 0-15,0 0 0,22 0 16,-22 0-16,0-21 0,21 0 15,-21 0-15,1-1 0,20 1 0,-21 0 16,0 0-16,0 0 0,1 0 0,-1-1 16,0 1-16,-21 42 31,0 1-31,0-1 16,0 0-16,0 0 0,0 0 15,0 0-15,21 1 0,0-1 0,-21 0 16,21 0-16,1 0 15,-1-21-15,0 0 0,0 0 0,0 0 16,22 0-16,-22 0 0,0 0 0,21-21 16,-21 21-16,22-21 0,-22 0 15,0 0-15,0-1 0,0-20 0,1 21 16,-22-21-16,21-1 0,-21 22 16,0-21-16,0-1 0,0 1 0,-21 0 15,-1-1-15,-20 22 0,21 0 16,0 0-16,0 21 0,-1 0 0,1 0 15,-21 0-15,21 0 0,0 21 16,21 0-16,0 0 0,0 1 16,0-1-16,0 0 0,21 0 15,21-21-15,-21 21 0,22-21 16</inkml:trace>
  <inkml:trace contextRef="#ctx0" brushRef="#br0" timeOffset="109673.82">23156 12044 0,'0'0'0,"0"-21"0,-21 63 31,0-21-31,0 22 0,21-1 16,-21 0-16,-1 1 0,1-1 15,0 0-15,21 1 0,-21-22 0,0 21 16,0 0-16,21-20 0,0 20 0,0-21 15,-22 0-15,22 0 0,0 1 16,0-1-16,22-21 16,-1 0-16,0 0 0,0 0 15</inkml:trace>
  <inkml:trace contextRef="#ctx0" brushRef="#br0" timeOffset="109893.69">23537 12065 0,'-42'64'16,"42"-22"-1,-21-21-15,0 21 0,-1 1 0,22-1 16,-21-21-16,21 22 0,-21-1 0,0-21 16,21 21-16,0-20 15,0-1-15,0 21 0,0-21 0,0 0 16,0 1-16,0-1 0</inkml:trace>
  <inkml:trace contextRef="#ctx0" brushRef="#br0" timeOffset="110053.6">23114 12510 0,'-21'-22'15,"211"149"-15,-359-232 0,169 62 31,21 43-15,21 0-16,-20 0 0,-1 0 0,21-21 16,0 21-16,1-21 0,-1 21 0,0 0 15,1-21-15</inkml:trace>
  <inkml:trace contextRef="#ctx0" brushRef="#br0" timeOffset="110521.84">24151 12256 0,'0'0'0,"0"-22"0,0 1 0,-21 21 16,0-21-16,0 21 0,-1 0 15,1 0-15,0 0 16,-21 21-16,-1 0 0,1-21 0,21 22 16,-21-1-16,-1 21 0,1-21 0,0 0 15,20 1-15,-20 20 0,21-21 16,21 0-16,0 0 0,0 1 0,0-1 15,0 0-15,0 0 0,21 0 16,0-21-16,0 0 0,22 0 16,-22 0-16,21 0 0,1 0 0,-22 0 15,21 0-15,0 0 0,-20 0 0,20-21 16,0 0-16,-21 0 16,1 0-16,20-1 0,-21-20 0,0 21 0,-21-21 15,21 20-15,-21 1 0,22 0 16,-22 0-16,0 0 0,-22 42 31,1-21-31,0 21 0,0 0 0,21 0 16,0 22-16,-21-22 0,21 0 15,0 0-15,0 0 0,0 1 0,0-1 16,0 0-16,21-21 0,-21 21 16,21-21-16,0 21 0,0-21 15,1 0-15,-1 0 0,0 0 0,21 0 16,-21 0-16,1 0 0,-1-21 15,21 0-15,-21 0 0,0 21 16,1-21-16,-1-22 0</inkml:trace>
  <inkml:trace contextRef="#ctx0" brushRef="#br0" timeOffset="111301.92">24553 12340 0,'0'-21'15,"0"0"1,0 63-16,-21-84 16,0 63-16,21 0 15,-21 0-15,0 1 0,21-1 0,-22 0 16,22 0-16,0 0 0,0 0 0,0 1 15,0-1-15,0 0 0,0 0 32,22-21-17,-1-21-15,0 0 16,-21 0-16,21 21 16,0-22-16,0 1 0,-21 0 0,22 0 15,-1 0-15,0 0 0,-21-1 0,21 1 16,0 0-16,-21 0 0,21 21 15,-21 21 1,0 0-16,22-21 16,-22 21-16,0 1 0,0-1 0,21 0 15,0-21-15,21 21 0,-21 0 0,22 0 16,-22-21-16,21 22 16,1-22-16,20 0 0,-21 21 0,22-21 15,-22 0-15,1 0 0,-1 0 0,0 0 16,1 0-16,-22 0 0,0 0 15,21 0-15,-42-21 0,21-1 0,-21 1 16,22 0-16,-22-21 0,0 21 0,0-22 16,0 22-16,0-21 0,-22 21 15,1-1-15,0 1 0,0 0 0,0 0 16,0 21-16,-22 0 0,1 0 16,0 21-16,20-21 0,-20 21 0,0 0 15,-1 1-15,22 20 0,0-21 0,0 0 16,21 0-16,0 22 0,0-22 15,0 0-15,0 0 0,21-21 0,0 21 16,0 1-16,1-22 0,20 0 16,-21 21-16,0-21 0,0 0 15,22 0-15,-22 0 0,0 0 0,0-21 16,0 21-16,1-22 0,-1 1 0,0 0 16,0 0-16,0 0 0,-21-22 15,21 1-15,1 0 0,-1-1 0,0-20 16,-21 21-16,21-22 0,0 22 0,-21-1 15,0 1-15,21 0 0,-21-1 16,0 22-16,22 0 0,-22 0 0,-22 42 16,1 0-1,21 22-15,-21-1 0,0 0 16,21 1-16,0-1 0,-21 21 16,21-20-16,-21-1 0,21 0 0,0 1 15,0-1-15,0 0 0,0-20 16,0 20-16,0-21 0,0 0 0,0 0 15,0 1-15,21-22 32,0 0-32,0 0 0,0-22 0,0 1 15,1 21-15</inkml:trace>
  <inkml:trace contextRef="#ctx0" brushRef="#br0" timeOffset="111525.79">25950 11853 0,'0'0'0,"21"-42"0,-21-43 15,0 107 17,-21-1-32,0 21 0,0 0 15,0 1-15,0-1 0,-1 22 0,1-22 16,0 21-16,0-20 0,0-1 16,21 0-16,-21 1 0,-1-1 0,22 0 15,0-20-15,0-1 0,0 0 0,0 0 16,0 0-16,22-21 15,-1 0-15,0 0 16,0 0-16,21 0 0</inkml:trace>
  <inkml:trace contextRef="#ctx0" brushRef="#br0" timeOffset="112069.47">26056 12277 0,'0'0'0,"0"-21"16,21-1-16,0 22 0,-21-21 15,22 21-15,-1 0 16,0 0-16,0 0 15,0 0-15,0-21 16,1 21-16,-1-21 0,0 0 16,-21 0-1,0-1-15,-21 22 32,0 0-32,-1 0 0,-20 0 0,21 22 15,-21-1-15,20 0 0,-20 0 0,21 0 16,0 22-16,0-22 0,-1 0 15,22 0-15,-21 21 0,21-20 0,0-1 16,0 0-16,21 0 0,1 0 16,-1-21-16,0 0 15,0 0-15,21 0 0,-20 0 0,20 0 16,0 0-16,-21 0 0,22-21 16,-1 21-16,0-21 0,1 0 15,-1 0-15,-21-22 0,22 22 0,-1-21 16,-21 21-16,0-22 0,22 1 15,-22 0-15,-21 20 0,0 1 0,0 0 16,0 0-16,-21 21 16,-1 0-16,1 0 0,-21 21 15,42 0-15,-21 0 0,21 1 0,0-1 16,0 0-16,0 0 0,0 21 0,0-20 16,0-1-16,21 0 0,0 0 15,0 0-15,0-21 0,-21 21 16,22-21-16,-22 22 0,0-1 15,-22-21 1,1 0-16,0 21 16,-21-21-16,21 0 0,-22 0 0,22 0 15,-21 0-15,-1 0 0,-20 21 16,21-21-16,-22 0 0</inkml:trace>
  <inkml:trace contextRef="#ctx0" brushRef="#br0" timeOffset="113261.79">868 15050 0,'0'0'0,"21"-64"16,-21 43 0,0 0-16,0 0 0,0-1 15,0 1-15,0 0 0,-21 21 16,0-21-16,-1 21 0,1 0 16,0 0-16,0 21 0,-21 0 0,20 0 15,1 1-15,-21 20 0,21-21 16,0 21-16,-1 22 0,1-22 15,0 1-15,21 20 0,0-21 0,0 22 16,0-22-16,0 1 16,0-1-16,0-21 0,0 21 0,21-20 15,0 20-15,22-21 0,-1-21 16,-21 21-16,22-21 0,-1 0 0,0 0 16,1 0-16,-1-21 0,-21 0 15,21 0-15,-20 0 0,-1-1 0,0 1 16,-21 0-16,0 0 0,0 0 15,0-22-15,0 22 0,-21 0 16,0 0-16,-1 0 0,1 0 0,0 21 16,-21 0-16,21 0 0,-1 0 15,1 0-15,-21 0 0,21 0 0,21 21 16,-21 0-16,-1 0 16,22 0-16,0 0 0,-21 1 0,21-1 15,0 0-15,0 0 0,0 0 16,21 0-16,1 1 0,-1-22 0,0 21 15,0-21-15,0 0 0</inkml:trace>
  <inkml:trace contextRef="#ctx0" brushRef="#br0" timeOffset="113422.7">1439 15346 0,'0'0'0,"0"-21"31,0 0-31,21 21 16,1 0 0,-1-22-16,0 1 0,0 21 15</inkml:trace>
  <inkml:trace contextRef="#ctx0" brushRef="#br0" timeOffset="114909.26">3217 14923 0,'0'0'15,"0"-22"-15,0 1 16,0 0-1,0 0 1,0 0-16,0 0 0,0-1 16,0 1-1,0 0-15,0 0 0,21 0 16,-21 0-16,22-1 0,-22 1 0,0 0 16,0 0-16,0 0 15,0 0-15,-22 21 0,1 0 0,-21 0 16,0 0-16,-1 0 0,1 0 15,0 0-15,-1 21 0,-20 0 0,20 0 16,1 0-16,0 0 0,21 1 16,-1-1-16,22 21 0,0-21 0,0 0 15,0 1-15,43 20 0,-22-21 16,21 0-16,1 0 0,-1 1 0,0 20 16,1-21-16,-1 0 15,0 0-15,1 1 0,-1 20 0,-21-21 16,21 0-16,-20 0 0,-22 22 15,0-22-15,0 0 0,0 0 0,-22 0 16,-20 1-16,21-1 0,-21-21 0,-1 21 16,1-21-16,0 0 0,20 0 15,-20 0-15,0 0 0,-1 0 0,22-21 16,-21 0-16,21-1 0,0 1 16,-22 0-16,22-21 0,21-1 0,-21 22 15,21-21-15,-21 21 0,21-22 16,0 22-16,0 0 0,0 0 0,0 0 15,21 21 1,0 21-16,0 0 0,-21 0 16,21 0-16,1 1 0,-22 20 15,21-21-15,0 21 0,0 1 0,-21-22 16,21 21-16,0-21 0,1 1 16,-22-1-16,21 0 0,0 0 0,0 0 15,0-21-15,22 0 0,-22 0 0,0 0 16,0 0-16,21-21 0,-20 0 15,20 0-15,-21 0 0,21-1 0,1 1 16,-22-21-16,21 21 16,-21-22-16,22 22 0,-22-21 0,0 0 0,0 20 15,0-20-15,1 21 16,-22 0-16,0 0 0,0-1 0,0 44 31,-22-1-31,22 0 16,-21 0-16,21 0 0,0 22 0,-21-1 15,21-21-15,-21 21 0,21 1 16,0-22-16,0 21 0,0-21 0,0 1 16,0-1-16,0 0 0,21 0 15,0-21-15,0 0 0,1 0 0,20 0 16,-21 0-16,21-21 0,-20 0 16,20 21-16,-21-43 0,21 22 0,-20 0 15,20-21-15,-21 21 0,21-22 16,-20 1-16,-1 21 0,0-22 15,-21 22-15,0-21 0,21 21 0,-21 0 16,0-1-16,-21 44 31,0-1-31,21 0 0,0 21 16,-21-21-16,21 1 0,-22 20 16,22-21-16,0 21 0,0-20 0,0 20 15,0-21-15,0 0 0,0 0 16,0 1-16,22-1 0,-1-21 0,0 0 15,0 0-15,0 0 0,0 0 16,1 0-16,-1 0 0,0-21 16,21-1-16,-21 1 0,1 0 0,-1 0 15,0-21-15,0 20 0,0 1 16,0-21-16,1 0 0,-1 20 0,-21-20 16,0 21-16,0 0 0,0-22 0,0 22 15,0 0-15,0 42 16,0 0-1,0 22-15,-21-22 16,21 0-16,0 0 0,0 22 0,0-22 16,0 21-16,0-21 0,0 22 15,0-22-15,0 0 0,21 0 16,-21 0-16,21-21 0,0 0 0,0 21 16,0-21-16,1 0 0,-1 0 15,0 0-15,0-21 0,0 0 0,22 0 16,-22 0-16,0 0 0,0-1 0,0 1 15,0-21-15,1 21 0,-22 0 16,0-1-16,21 1 0,-21 0 0,0 0 16,-21 42 15,21 0-31,-22 0 0,22 1 0,0-1 16,0 21-16,0-21 15,0 0-15,0 1 0,0-1 0,0 0 16,0 0-16,0 0 0,0 0 15,0-42 1,22 0 0</inkml:trace>
  <inkml:trace contextRef="#ctx0" brushRef="#br0" timeOffset="115074.16">4699 14753 0,'0'0'0,"0"-21"0,-21 0 0,21 0 15,-21 21 1,21 21 0,21-21-1,0 21-15,0-21 16,21 0-16,1 0 0,-1 0 0</inkml:trace>
  <inkml:trace contextRef="#ctx0" brushRef="#br0" timeOffset="115336.01">5440 14542 0,'-64'0'31,"43"21"-31,0 0 0,0 0 0,21 0 0,-21 22 16,-1-22-16,1 21 0,0 0 15,21 1-15,-21-1 0,0-21 0,0 22 16,-1-1-16,1 0 0,21 1 15,-21-22-15,21 21 0,-21 0 0,21-20 16,0-1-16,0 0 0,0 0 0,21-21 16,0 0-1,0 0-15,1-21 0,-1 0 16,0 0-16,0-1 0,0 1 16,0 0-16</inkml:trace>
  <inkml:trace contextRef="#ctx0" brushRef="#br0" timeOffset="115494.29">5016 14965 0,'0'0'16,"-21"0"-16,42 0 15,1 0 1,-1 0-16,21 0 0,-21 0 16,22 0-16,-1 0 0,0 0 0,1-21 15,-1 0-15,0 21 0,1-22 16,-1 1-16,0 0 0</inkml:trace>
  <inkml:trace contextRef="#ctx0" brushRef="#br0" timeOffset="116109.95">5715 14732 0,'-106'42'16,"85"-42"-16,0 22 16,0-1-16,-1 0 0,1 21 0,21-21 15,-21 1-15,21 20 0,-21-21 0,21 21 16,0-20-16,0 20 0,0-21 15,0 0-15,21 0 0,0 1 0,0-1 16,22 0-16,-1-21 0,0 0 0,1 0 16,-1 0-16,0 0 0,22-21 15,-22 0-15,1-1 0,-1 1 16,0-21-16,1 21 0,-1 0 0,-21-22 16,21 22-16,-20-21 0,-1 21 15,-21-22-15,0 1 0,21 0 0,-21-1 16,0 1-16,0 0 0,0-1 0,0 1 15,0 0-15,0-1 0,0 22 16,0 0-16,-21 0 0,0 42 16,21 0-1,-22 0-15,22 22 0,-21-22 0,21 21 16,-21 0-16,21 1 0,0-1 0,0 0 16,-21 1-16,21-22 0,-21 21 15,21 1-15,0-22 0,0 21 16,-21-21-16,21 0 0,-22 1 0,22-1 15,0 0-15,0 0 16,0-42 0,0 0-1,0 0-15,0-1 0,0 1 16,22 0-16,20 0 0,-21 0 0,0-22 16,0 22-16,22-21 0,-22 21 0,0 0 15,21-1-15,-20 1 0,-1 0 16,21 0-16,-21 21 0,0 0 0,1 0 15,-22 21-15,0 0 0,21 0 0,-21 1 16,0 20-16,0-21 16,0 0-16,0 0 0,0 22 0,0-22 15,-21 0-15,-1 0 0,1 0 0,21 1 16,0-1-16,-21 0 0,21 0 16,-21-21-16,21-21 31</inkml:trace>
  <inkml:trace contextRef="#ctx0" brushRef="#br0" timeOffset="117153.49">6858 14838 0,'21'0'16,"-21"-21"-16,21 21 15,-21 21 17,0 0-17,0 0-15,0 0 0,-21 1 16,21-1-16,0 0 0,0 0 16,0 0-16,0 0 0,0 1 15,0-44 32,21 1-47,-21 0 0</inkml:trace>
  <inkml:trace contextRef="#ctx0" brushRef="#br0" timeOffset="117510.28">6985 14520 0,'0'0'0,"0"-21"0,-21 0 16,0 21-16,-1 0 0,1 0 15,0 21-15,0 0 16,21 1-16,0-1 0,0 0 16,0 0-1,21-21-15,0 0 0,0 0 16,1 0-16,20 0 0,-21-21 0,21 21 16,-20-21-16,20 0 15,-21-1-15,0 1 0,0 0 0,1 0 16,-22 0-16,0-22 0,0 22 0,0 0 15,0 0-15,-22 0 0,1 0 16,-21 21-16,21 0 0,-22 0 0,22 0 16,-21 0-16,21 21 0,0 0 15,-22 0-15,22 0 0,0 0 0,21 22 16,0-1-16,0-21 0,0 22 0,0-22 16,0 21-16,21-21 0,-21 0 15,21 1-15,22-1 0,-22 0 0,0 0 16,21-21-16,1 0 0,-1 0 0,-21 0 15,21 0-15</inkml:trace>
  <inkml:trace contextRef="#ctx0" brushRef="#br0" timeOffset="118322.82">7408 14711 0,'0'21'16,"0"0"-16,0 0 16,-21 1-16,21-1 0,-21 0 15,21 0-15,-21 0 0,0 0 0,21 1 16,0-1-16,-22 0 0,1 0 0,0 0 15,21 0 1,0-42 0,0 0-1,21 0 1,0 0-16,1 0 0,-1-1 0,0 1 16,0 0-16,0 0 0,0 0 0,1-22 15,-1 22-15,0 0 0,0 0 16,0 21-16,0-21 0,1 21 0,-1 0 15,-21 21 1,21 0-16,-21 0 0,0 0 0,21 1 16,-21-1-16,0 0 0,0 0 0,0 0 15,0 0-15,21 1 0,-21-1 16,21 0-16,1 0 0,-1 0 0,0-21 16,0 0-16,21 21 0,-20-21 0,20 0 15,0 0-15,1 0 16,-1 0-16,-21 0 0,21-21 0,1 0 15,-1 21-15,0-21 0,1 0 0,-22 0 16,21-1-16,-21 1 0,1-21 16,-1 21-16,-21 0 0,0-22 0,0 22 15,0-21-15,0 21 0,-21-1 0,-1 1 16,1 0-16,-21 21 0,21 0 16,-22 0-16,22 0 0,-21 21 0,0 0 15,20 1-15,-20-1 0,21 0 16,-21 0-16,20 21 0,1-20 0,0-1 15,21 0-15,0 0 0,0 0 0,0 0 16,0 1 0,21-1-16,0-21 0,1 0 0,-1 0 15,0 0-15,21 0 0,-21 0 0,1 0 16,-1 0-16,21 0 0,-21 0 16,0 0-16,1 0 0,-1 0 0,0 21 15,0-21-15,0 21 0,-21 0 16,0 22-16,21-1 0,-21 0 15,22 1-15,-22-1 0,0 0 0,0 22 16,0-1-16,21-20 0,-21 20 16,0 1-16,0-22 0,0 21 15,0 1-15,0-1 0,-21 1 0,-1-1 0,1 1 16,-21-1-16,0 1 0,20-1 16,-20-20-16,-21-1 0,20 0 15,1-20-15,0 20 0,-22-42 0,22 21 16,-1-21-16,-20 0 0,21-21 15,-1 21-15,1-21 0,0-22 0,-1 22 16,22-21-16,0-22 0,0 22 0,0-21 16,21-1-16,0 1 0,0-1 15,0-21-15,21 22 0,0-22 0,21 1 16,1-1-16,-1 21 0</inkml:trace>
  <inkml:trace contextRef="#ctx0" brushRef="#br0" timeOffset="118737.58">9991 14415 0,'0'0'0,"0"-22"31,21 22-31,0 0 0,0-21 0,21 21 0,1 0 16,-1 0-16,0 0 0,1-21 16,-1 21-16,0 0 0,1 0 15,20-21-15,-20 21 0,-1 0 0,-21 0 16,21 0-16,-20 0 0,-1 0 16,0 0-16,-21-21 15,-21 21 1,0 0-16</inkml:trace>
  <inkml:trace contextRef="#ctx0" brushRef="#br0" timeOffset="118945.46">10414 14309 0,'-21'0'0,"0"21"0,126-42 0,-168 21 15,-1 21-15,64 0 0,0 0 0,0 0 16,-21 1-16,21-1 0,-21 21 0,21 0 16,0 1-16,0-1 0,-21 0 15,21 1-15,-21-1 0,0 0 16,21 1-16,0-22 0,0 21 0,-22-21 15,22 22-15,0-22 0,0 0 0,0 0 16,0 0-16,0 1 16,22-22-1,-1 0-15,0 0 0,0-22 16,0 1-16,0 21 0</inkml:trace>
  <inkml:trace contextRef="#ctx0" brushRef="#br0" timeOffset="119402.2">10816 14774 0,'42'-21'0,"-84"42"0,127-63 0,-64 21 16,0 0-16,0 0 0,0-1 0,-21 1 16,0 0-16,0 0 0,0 0 15,0 0-15,-21-1 0,-21 22 16,21 0-16,0 0 0,-22 0 16,1 0-16,0 0 0,20 22 0,-20 20 15,0-21-15,21 0 0,-22 22 0,22-1 16,0-21-16,0 21 0,0 1 15,-1-22-15,22 21 0,-21-21 0,21 1 16,0-1-16,0 0 0,0 0 0,0 0 16,21-21-16,1 0 15,-1 0-15,0 0 0,0 0 16,0 0-16,0 0 0,22 0 0,-22-21 16,0 0-16,21 0 0,-20 0 15,-1-1-15,0 1 0,0 0 0,0-21 16,0 21-16,-21-22 0,22 22 0,-22-21 15,0 21-15,0-1 0,0 1 16,0 0-16,0 42 16,-22 0-16,22 1 15,-21-1-15,21 21 0,-21-21 0,21 0 16,0 22-16,0-22 0,0 0 0,0 0 16,0 22-16,0-22 0,0 0 15,21 0-15,0-21 16,1 0-16,20 0 0,-21 0 15,21 0-15,-20 0 0,20 0 16,0-21-16,1 0 0,-22 21 0</inkml:trace>
  <inkml:trace contextRef="#ctx0" brushRef="#br0" timeOffset="119857.94">11366 14351 0,'0'0'0,"0"-42"0,0 21 15,0-22-15,0 22 0,-21 42 31,21 0-31,-21 22 16,21-1-16,0 0 0,0 22 16,0-22-16,-21 1 0,21 20 0,0-21 15,-21 1-15,21-1 0,0 0 16,-21 1-16,21-22 0,0 21 0,0-21 16,-22 1-16,22-1 0,0 0 0,-21-21 15,21 21-15,0-42 31,0 0-31,0 0 16,0-1-16,0 1 0,0 0 16,21 0-16,1-21 0,-1 20 0,21 1 15,-21 0-15,0 0 0,22 0 16,-1 0-16,-21-1 0,0 22 16,22 0-16,-22 0 0,21 0 0,-21 22 15,1-1-15,-1-21 0,0 42 16,0-21-16,0 0 0,-21 1 0,0-1 15,0 0-15,0 0 0,0 0 0,-21 0 16,0 1-16,0-1 0,-22 0 16,22 0-16,-21 0 0,21-21 0,-22 21 15,22-21-15,0 0 0,0 0 0,0 22 16,0-22-16,21-22 16,0 1-16,21 21 15,0-21-15,0 0 0,0 0 16</inkml:trace>
  <inkml:trace contextRef="#ctx0" brushRef="#br0" timeOffset="120233.72">12213 14605 0,'0'0'16,"0"-21"-16,0 0 15,-21 21-15,0 0 16,0 21-16,-22 0 0,22-21 0,-21 21 15,21 0-15,-1 1 0,1-1 16,0 0-16,0 0 0,21 0 16,0 0-16,0 1 15,21-22-15,0 21 16,0 0-16,22-21 0,-22 21 0,0-21 16,0 21-16,22-21 0,-22 21 0,0-21 15,0 22-15,0-1 0,0-21 16,-21 21-16,0 0 0,0 0 15,0 0-15,-21 1 0,-21-22 16,21 0-16,-22 21 16,1-21-16,21 0 0,-21 0 0,-1 0 15,22 0-15,-21 0 0,21 0 0,-1 0 16,22-21 0,22-1-16,-1 22 15,0-21-15,21 0 0,1 21 0,-1-21 16</inkml:trace>
  <inkml:trace contextRef="#ctx0" brushRef="#br0" timeOffset="120729.44">13039 14859 0,'0'0'0,"-22"0"0,22-21 31,22 21-31,20 0 16,-21 0-16,21 0 0,22 0 0,-22 0 15,1 0-15,20-21 0,1 21 16,-22 0-16,21-21 0,-20 21 0,-1 0 16,22 0-16,-22-22 0,0 22 0,1 0 15,-22-21-15,0 21 0,0 0 16,0-21-16,-21 0 15,-21 0-15,0 21 16,-21 0-16,20-21 0,-20 21 16,0 0-16,-1-22 0,1 22 0,21 0 15,-21 0-15,20 0 0,1 0 0,21-21 16,21 21 0,1 0-1,20 0-15,-21 0 0,0 0 0,0 21 16,22-21-16,-22 22 0,0-1 15,0 0-15,-21 0 0,21 0 16,-21 0-16,0 1 0,0-1 0,0 0 16,-21 0-16,0 0 15,0 0-15,0 1 0,0-1 0,-1 0 16,-20-21-16,21 21 0,0 0 0,-22-21 16,22 21-16,0-21 0,0 0 15</inkml:trace>
  <inkml:trace contextRef="#ctx0" brushRef="#br0" timeOffset="121451.49">14901 14817 0,'21'-21'15,"1"21"-15,-1-22 16,-21 1-16,0 0 0,21 21 0,-21-21 16,0 0-16,0 0 0,0-1 15,0 1-15,0 0 0,0 0 0,-21-21 16,0 20-16,-22 1 0,22 0 0,0 0 16,-21 21-16,20 0 0,-20 0 15,21 0-15,0 0 0,-22 0 0,22 21 16,0 0-16,-21 0 0,21 22 0,-1-22 15,1 21-15,0 1 0,21-1 16,0-21-16,0 21 0,0 1 0,0-22 16,0 21-16,0-21 0,0 1 15,21-1-15,0-21 0,1 21 16,-1-21-16,0 0 0,21 0 0,-21 0 16,22 0-16,-22 0 0,21-21 0,1 0 15,-1 21-15,0-22 0,22-20 16,-22 21-16,0 0 0,1-22 0,-1 22 15,0-21-15,-20 0 0,20-22 0,-21 22 16,0-22-16,0 22 0,-21-22 16,0 22-16,0 0 0,0-1 0,0 22 15,0-21-15,0 21 16,-21 21-16,0 21 16,0 21-16,0-21 15,21 22-15,-21-1 0,21 0 16,-22 1-16,1 20 0,21-20 0,0-1 15,0 0-15,0 1 0,0-1 0,0-21 16,0 21-16,0-20 0,0-1 16,0 0-16,21 0 0,1 0 0,-1-21 15,0 0-15,0 0 0,21 0 16,-20 0-16,20 0 0,-21 0 0</inkml:trace>
  <inkml:trace contextRef="#ctx0" brushRef="#br0" timeOffset="121781.3">15663 14647 0,'0'0'0,"0"-21"0,0 0 16,0 0-16,0 0 0,0 0 0,0-1 16,0 1-16,21 21 15,1-21-15,-1 21 0,0 0 16,0 0-16,0 0 16,0 21-16,1-21 0,-22 21 0,21 22 15,0-22-15,0 0 0,-21 0 0,0 22 16,0-22-16,0 0 0,0 21 15,0-21-15,0 1 0,0-1 0,0 0 16,-21-21-16,0 21 0,21 0 0,-21-21 16,-1 0-16,1 0 15,21-21 1,0 0-16,0 0 16,0 0-16,21-1 15,1 1-15,-22-21 0,21 21 0,0-22 16,0 1-16,0 0 0,22-1 15,-22 22-15,0-21 0,21 0 0,1 20 16,-22-20-16,21 21 0,0 21 0,-20 0 16</inkml:trace>
  <inkml:trace contextRef="#ctx0" brushRef="#br0" timeOffset="121945.2">16383 14415 0,'0'84'16,"0"-211"-16,0 297 0,0-297 0,0 275 0,0-127 15,0 21-15,0-21 0,-21 1 0,0-1 16,-1 0-16,22 0 0,-21 0 15,0-21-15,21 21 0,0 1 0,-21-22 16,0 21-16,21-42 47,21-1-47,-21 1 0</inkml:trace>
  <inkml:trace contextRef="#ctx0" brushRef="#br0" timeOffset="122094.12">16341 14330 0,'0'-21'0,"0"42"0,0-63 16,0 20-16,-22 1 0,22 0 16,22 42 31,-1 0-32</inkml:trace>
  <inkml:trace contextRef="#ctx0" brushRef="#br0" timeOffset="122469.9">16806 14436 0,'0'21'31,"0"0"-31,0 0 15,0 0-15,0 22 0,0-22 16,0 0-16,0 21 0,0-20 0,0-1 16,0 21-16,0-21 0,0 0 0,0 1 15,21-1-15,-21 0 16,22-21-16,-1 0 16,0 0-1,0-21 1,-21 0-16,0-1 0,21 1 0,0 0 15,-21 0-15,22-21 0,-1 20 0,0-20 16,-21 0-16,21-1 0,0 1 16,0 21-16,-21-21 0,22 20 0,-1-20 15,0 21-15,-21 42 32,0 0-32,0 0 0,0 1 15</inkml:trace>
  <inkml:trace contextRef="#ctx0" brushRef="#br0" timeOffset="123093.55">17293 14774 0,'0'0'0,"21"0"0,43 0 31,-43-21-31,0 21 0,0-21 0,0 21 0,-21-21 16,22 0-16,-1 0 0,0-1 0,0 1 15,-21 0-15,0 0 0,0 0 16,0 0-16,0-1 0,0 1 0,0 0 16,-21 21-16,0 0 15,0 0-15,-1 21 0,1 0 16,-21 1-16,42-1 0,-21 0 16,0 21-16,21-21 0,-22 1 15,22-1-15,0 0 0,0 0 0,0 0 16,0 0-16,22 1 0,-1-1 0,0 0 15,0-21-15,0 0 16,0 0-16,1 0 0,-1 0 16,0 0-16,0 0 0,0 0 0,0-21 15,1 21-15,-1-21 0,-21-1 16,21 1-16,0-21 0,0 21 16,0 0-16,1-22 0,-1 1 0,0 21 15,21 0-15,-21-22 0,1 43 16,-1-21-16,0 0 0,0 21 0,0 0 15,0 21-15,1 0 0,-1 0 16,-21 1-16,0-1 0,21 21 16,-21-21-16,0 0 0,0 1 0,0 20 15,0-21-15,0 0 0,0 0 0,-21 1 16,21-1-16,-21-21 16,-1 0-1,1 0-15,21-21 16,0-1-1,0 1-15,0 0 0,0 0 0,21 0 16,1 0-16,-22-1 0,21-20 16,0 21-16,0-21 0,0 20 0,0 1 15,1-21-15,-22 21 0,21 0 0,0 21 16,0-22-16,0 22 0,0-21 16,1 21-16,-1 0 0,0 0 15</inkml:trace>
  <inkml:trace contextRef="#ctx0" brushRef="#br0" timeOffset="123261.45">18521 14584 0,'21'0'16,"-21"-21"0,0 0 15</inkml:trace>
  <inkml:trace contextRef="#ctx0" brushRef="#br0" timeOffset="123954.05">19219 14457 0,'0'0'15,"43"-21"-15,-22 21 0,0-21 0,21-1 16,-21 1-16,1 0 0,-1 0 0,0 0 15,-21 0-15,0-1 0,0 1 16,0 0-16,-21 21 0,0-21 16,-1 21-16,-20 0 0,21 0 0,0 0 15,-22 0-15,22 0 16,-21 21-16,21 0 0,0 0 0,21 1 16,0-1-16,0 0 0,0 0 15,0 0-15,0 0 0,0 1 16,21-1-16,0 0 0,0 0 0,21 0 15,-20 0-15,-1 1 0,0-22 0,0 21 16,0 0-16,0 0 0,1 0 16,-22 0-16,0 1 0,0-1 15,0 0-15,-22 0 0,-20-21 16,21 0-16,-21 0 0,20 21 16,-20-21-16,0 0 0,21 0 0,-22 0 15,22 0-15,0 0 0,-21 0 16,20 0-16,22-21 15,22 21 1,-1 0 0,0 0-16,21 0 0,-21 0 15,22 0-15,-1 0 0,0 0 0,-20 0 16,20 0-16,21 0 0,-20-21 16</inkml:trace>
  <inkml:trace contextRef="#ctx0" brushRef="#br0" timeOffset="124745.6">19770 14478 0,'21'-21'0,"-106"148"0,170-296 0,-106 232 0,63-148 16,-42 43-16,0 21 0,0 0 0,0 0 16,-21 21-1,0 0-15,-1 21 0,1-21 0,0 21 16,21 0-16,-21 21 0,0-20 0,21-1 16,-21 21-16,21-21 0,0 0 15,0 22-15,0-22 0,0 0 0,0 0 16,0 0-16,0 1 0,21-1 15,0-21-15,0 0 16,0 0-16,0 0 0,1 0 0,-1 0 16,0 0-16,0 0 0,0-21 15,0 21-15,1-22 0,-1 1 0,0 0 16,0-21-16,0 21 0,0-1 16,-21-20-16,22 21 0,-22 0 15,21 0-15,-21-1 0,0 1 0,0 42 31,0 1-31,-21-1 16,-1 0-16,22 0 0,0 0 0,0 0 16,-21 22-16,21-22 0,0 0 15,0 0-15,0 0 0,0 1 16,0-1-16,21 0 16,1-21-16,-1 0 0,0 0 0,21 0 15,-21 0-15,1 0 0,-1 0 16,21 0-16,-21 0 0,0-21 0,1 0 15,-1-1-15,0 1 0,0 0 16,0 0-16,-21-21 0,21 20 0,1-20 16,-22 0-16,21 21 0,-21-22 0,0 22 15,0 0-15,0 42 32,0 0-32,-21 0 0,21 1 15,0-1-15,0 21 0,0-21 0,0 0 16,0 1-16,0-1 0,0 0 0,0 0 15,0 0-15,0 0 16,21 1-16,0-22 0,0 0 0,0 21 0,22-21 16,-22 0-16,0 0 0,21 0 15,-21 0-15,1-21 0,-1-1 16,21 22-16,-21-21 0,0 0 0,1-21 16,-1 21-16,-21-22 0,21 22 0,-21-21 15,21 21-15,-21-22 0,0 22 16,0 0-16,-21 42 15,0 0 1,0 0-16,21 1 0,-22-1 0,1 0 16,21 0-16,0 21 0,0-20 15,-21-1-15,21 0 0,0 0 16,0 0-16,0 0 0,0 1 16,0-44 15</inkml:trace>
  <inkml:trace contextRef="#ctx0" brushRef="#br0" timeOffset="124901.51">20807 14097 0,'0'0'0,"-21"0"0,21-21 15,-22 21 1,1 0-16,21 21 15,21-21 1</inkml:trace>
  <inkml:trace contextRef="#ctx0" brushRef="#br0" timeOffset="125141.37">21251 14055 0,'-42'21'15,"42"0"1,-21 0-16,0 0 0,21 1 0,0 20 16,-22-21-16,1 21 0,21 1 15,-21-1-15,21 0 0,0-20 0,0 20 16,0 0-16,0-21 0,0 22 0,0-22 16,0 0-16,0 0 0,0 0 15,0 1-15,0-1 0</inkml:trace>
  <inkml:trace contextRef="#ctx0" brushRef="#br0" timeOffset="125909.19">21018 14478 0,'-21'-42'16,"85"169"-16,-107-212 0,43 43 31,22 42-31,-1 0 0,21 0 0,-21 0 15,0 0-15,22 0 0,-1 0 0,0 0 16,1 0-16,-1 0 0,22 0 16,-22 0-16,21-21 0,1 21 0,-22 0 15,1-22-15,-1 1 0,0 21 16,-21-21-16,1 21 0,-22-21 16,-22 21-1,1 0-15,0 0 16,0 0-16,-21 21 0,20 0 0,-20 0 15,21 1-15,-21-1 0,20 0 0,22 0 16,-21 21-16,21-20 0,0-1 16,0 0-16,0 21 0,0-21 0,0 1 15,21-1-15,1 0 16,-1-21-16,0 0 0,21 0 0,-21 0 16,22 0-16,-1 0 0,-21 0 0,22 0 15,-22-21-15,21 21 0,-21-21 16,22-1-16,-22-20 0,0 21 0,21-21 15,-21-1-15,1 1 0,-1-22 16,0 22-16,0 0 0,0-1 16,-21 1-16,0 0 0,21 21 0,-21-1 15,0 1-15,0 0 0,-21 21 32,0 21-32,0 0 0,0 1 0,0-1 15,-1 21-15,22-21 0,-21 22 16,0-1-16,0 0 0,21 1 0,0-22 15,-21 21-15,21-21 0,-21 0 16,21 22-16,-22-22 0,22 0 0,0 0 16,0-42 31,22 0-47,-1 0 15,0 0-15,0-22 0,0 22 0,22 0 16,-22-21-16,21 20 0,0 1 0,1 0 15,-1 0-15,-21 0 0,22 21 16,-22 0-16,0 0 0,0 0 0,0 21 16,-21 0-16,0 0 0,0 0 15,0 1-15,0-1 0,0 21 0,0-21 16,-21 0-16,0 1 0,21-1 0,-21 0 16,0 0-16,-1 0 0,22 0 15,-21-21-15,21 22 16,-21-22-16,21-22 31,0 1-15</inkml:trace>
  <inkml:trace contextRef="#ctx0" brushRef="#br0" timeOffset="126155.58">22352 14224 0,'-21'233'0,"42"-487"0,-21 233 16,0 63-16,21-105 0,0 63 0,0 0 15,1-22-15,-1 22 0,0 0 16,0 0-16,21 0 0,1 0 16,-1 0-16,22 0 0,-22 0 0,21 0 15,1 0-15,-22 0 0,1 0 0,-1 0 16,-21 0-16,21 0 0,-20 0 16,-44 0 15,1-21-31,0 21 0,0 0 15,0 0-15,0 0 0,-1-21 0,1 21 16</inkml:trace>
  <inkml:trace contextRef="#ctx0" brushRef="#br0" timeOffset="126337.47">22860 14097 0,'0'0'16,"-42"42"0,20-20-16,22-1 0,-21 0 0,0 0 15,21 0-15,-21 22 0,0-1 16,21 0-16,-21-21 0,-1 22 0,22-1 15,-21-21-15,0 22 0,21-22 0,-21 21 16,21-21-16,0 0 0,0 1 16,0-1-16,0 0 0,21-21 31,0 0-31,0 0 0,1 0 16,20-21-16,-21 0 0</inkml:trace>
  <inkml:trace contextRef="#ctx0" brushRef="#br0" timeOffset="126661.28">23156 14436 0,'-169'127'16,"338"-254"-16,-148 106 0,1 21 0,-22-22 0,-22 22 31,1 0-31,0 22 0,0-22 16,0 21-16,0 0 0,-1 0 0,1 0 16,0 0-16,21 22 0,0-22 15,0 0-15,0 0 0,0 0 16,21 1-16,0-22 15,1 0 1,-1 0-16,0 0 0,0 0 0,21-22 16,-20 1-16,-1 21 0,0-21 0,21 0 15,-21 0-15,1 0 0,-1-22 16,-21 22-16,0-21 0,21 21 0,-21-1 16,0 1-16,0 0 0,0 0 15,-21 21-15,0 0 0,-1 0 0,1 0 16,0 0-16,-21 0 0,21 0 0,-1 0 15,1 21-15,0-21 0,21 21 16,-21-21-16,21 21 0,0 1 16,21-22-16</inkml:trace>
  <inkml:trace contextRef="#ctx0" brushRef="#br0" timeOffset="126906.14">23855 14118 0,'-106'85'31,"85"-64"-31,0 0 0,-1 22 16,1-22-16,21 21 0,0-21 0,-21 22 15,21-22-15,0 0 0,0 21 16,0-21-16,0 1 0,0-1 15,21 0-15,0-21 0,1 0 16,-1 0-16,0 0 0,0 0 16</inkml:trace>
  <inkml:trace contextRef="#ctx0" brushRef="#br0" timeOffset="127189.98">24426 14012 0,'0'43'31,"0"-22"-31,0 0 16,0 0-16,0 22 0,0-22 0,0 21 16,0-21-16,0 22 0,0-22 0,-21 21 15,0-21-15,0 22 0,21-22 16,-21 0-16,-1 0 0,1 21 0,0-20 15,0-22-15,0 21 0,0 0 0,-1-21 16,1 0-16,0 21 0,0-21 16,0 0-16,21-21 15,0 0 1</inkml:trace>
  <inkml:trace contextRef="#ctx0" brushRef="#br0" timeOffset="127361.88">24574 14415 0,'-21'0'31,"0"0"-15,0 0 15</inkml:trace>
  <inkml:trace contextRef="#ctx0" brushRef="#br0" timeOffset="128237.38">25082 14224 0,'0'0'0,"0"-21"0,0 0 0,22 21 16,-22-21-16,21 21 0,-21 21 31,0 0-31,-21 0 16,-1 0-16,1 0 0,0 22 16,0-22-16,0 0 0,0 0 15,-1 0-15,22 1 0,-21-1 0,0 0 16,21 0-16,21-42 47,0 21-47,22-21 0,-22 0 15,0-1-15,21 1 0,1 0 0,-22 0 16,21 0-16,-21 0 0,1-1 16,-1 1-16,0 21 0,0 0 0,0 0 15,0 0-15,-21 21 16,0 1-16,0-1 15,0 0-15,0 0 0,0 0 0,0 0 16,0 1-16,0-1 0,0 0 16,0 0-16,22-21 0,-22 21 0,21-21 15,0 0-15,0 0 0,0 0 0,22 0 16,-22 0-16,0 0 0,21 0 16,1 0-16,-22-21 0,21 0 0,-21-21 15,22 20-15,-22 1 0,-21-21 0,0 0 16,0-1-16,0 22 0,0-21 15,0 21-15,0-22 0,-21 22 0,-1 0 16,1 0-16,0 21 0,0 0 16,0 0-16,0 0 0,-1 0 15,1 0-15,0 21 0,0-21 0,21 21 16,0 0-16,0 0 16,0 1-16,0-1 0,0 0 15,21-21-15,0 0 0,0 0 16,22 21-16</inkml:trace>
  <inkml:trace contextRef="#ctx0" brushRef="#br0" timeOffset="128434.27">26014 14161 0,'21'0'15,"-42"0"-15,63 0 0,-42-22 0,0 44 32,-21-22-17,21 21-15,-21 0 0,0 0 0,21 0 16,-22 0-16,22 1 0,0-1 15,-21 0-15,0 0 0,21 0 16,0 0-16,0-42 31</inkml:trace>
  <inkml:trace contextRef="#ctx0" brushRef="#br0" timeOffset="128598.17">26056 13991 0,'0'-21'0,"0"42"0,0-63 16,0 21-16,0 0 0,-21 21 31,21 21-31,0 0 16,0 0-16,0 0 0,21 0 16,0 1-16,0-22 0,1 21 15</inkml:trace>
  <inkml:trace contextRef="#ctx0" brushRef="#br0" timeOffset="129365.74">26352 14182 0,'0'0'15,"-21"21"-15,0 0 0,0 0 16,21 0-16,-21 1 0,0-1 16,-1 0-16,22 0 0,0 0 15,-21-21-15,21-21 47,0 0-31,0 0-16,21 21 0,1-21 0,-22-1 15,21 1-15,0 0 0,-21 0 0,21 0 16,0 0-16,0 21 16,-21 21 15,0 0-16,0 0-15,22 0 0,-1 0 16,-21 1-16,21-22 0,-21 21 16,21-21-16,0 0 0,0 21 0,1-21 15,20 0-15,-21 0 0,0 0 16,22 0-16,-22 0 0,0 0 0,21-21 16,-21 21-16,1-21 0,-1-1 0,-21 1 15,21 0-15,-21 0 16,0 0-16,0 0 0,0-1 0,0 1 15,-21 0-15,0 0 0,-1 21 16,1-21-16,0 21 16,0 0-16,0 0 0,0 0 0,-1 21 15,1 0-15,0 0 0,0 0 0,0 1 16,21-1-16,-21-21 0,21 21 16,0 0-16,0 0 0,0 0 0,0 1 15,0-1-15,21 0 16,0-21-16,0 0 0,0 0 0,0 0 15,1 0-15,-1 0 0,0 0 0,21 0 16,-21-21-16,1 0 0,-1 21 16,0-22-16,0-20 0,0 21 15,0 0-15,1-22 0,-1 22 0,0-21 16,0 0-16,0-1 0,0 1 16,1 0-16,-1-1 0,-21 1 0,0 21 15,21-22-15,-21 22 16,-21 42-1,0 1-15,-1-1 0,1 21 16,-21-21-16,21 22 0,0-1 0,-1-21 16,1 21-16,0-20 0,0 20 0,21-21 15,0 21-15,0-20 0,0-1 16,0 0-16,0 0 0,0 0 16,0 0-16,21-21 0,0 22 0,0-22 15,1 0-15,-1 0 0,21 0 16,-21 0-16,0 0 0</inkml:trace>
  <inkml:trace contextRef="#ctx0" brushRef="#br0" timeOffset="130113.32">27157 14182 0,'21'-21'16,"-63"63"-16,63-63 0,0-22 0,-42 43 31,0 22-15,-1-22-16,1 21 0,0 0 15,0-21-15,21 21 0,0 0 0,-21-21 16,21 21-16,0 1 15,0-1-15,21 0 16,0-21-16,0 0 0,0 0 16,1 0-16,-1 0 15,0-21-15,0 0 0,0 21 0,0-22 16,1 1-16,-1 0 0,-21 0 0,0 0 16,21 0-16,-21-1 0,0-20 15,0 21-15,0 0 0,-21 21 16,0 0-16,-1 0 15,1 0-15,0 0 0,0 21 0,0-21 16,0 21-16,21 0 0,0 0 0,0 1 16,0-1-16,0 0 15,0 0-15,0 0 0,21 0 16,0-21-16,0 0 0,0 0 16,0 0-16,1 0 0,-1 0 15,0 0-15,0 0 0,0-21 16,0 0-16,1 21 0,-1-21 15,0 0-15,0 0 0,0-1 16,-21 44 15,0-1-15,0 0-16,0 0 16,0 0-1,0 0 1,21-21-1,1 0-15,-1 0 16,0-21-16,0 21 0,-21-21 16,21 21-16,0-21 0,-21 0 15,22 21-15,-1 0 16,-21 21 31,21-21-16,0 0-15,0 0-16,0 0 15,-42-106 32,0 106-31,0 0-16</inkml:trace>
  <inkml:trace contextRef="#ctx0" brushRef="#br0" timeOffset="134038">466 16468 0,'0'0'0,"-22"0"16,1 0-16,0 0 0,0 0 16,0 0-16,0 0 0,-1-21 15,1 21-15,42 21 47,1-21-47,-1 21 16,21-21-16,-21 21 0,22-21 15,-1 0-15,-21 21 0,21-21 0,1 0 16,-1 0-16,0 0 0,1 0 16,-1 0-16,0 0 0,1-21 0,-1 21 15,-21-21-15,22 0 0,-22 21 16,0-21-16,0 21 0,-21-22 16,0 1-16,0 0 15,-21 21 16,0 0-31,0 0 0,-1 0 16,1 21-16,21 0 0,-21 1 0,0-1 16,0 0-16,0 21 0,21-21 15,0 22-15,-22-1 0,22 0 16,-21 1-16,21-1 0,0 0 0,0 1 16,0-1-16,0 0 0,0-20 15,0 20-15,0-21 0,0 0 0,0 0 16,0 1-16,0-1 15,0-42 17,0-1-32</inkml:trace>
  <inkml:trace contextRef="#ctx0" brushRef="#br0" timeOffset="134377.51">360 16806 0,'0'0'0,"-21"0"0,21 22 0,0-1 15,0 0-15,0 0 16,21-21-16,0 0 16,0 0-16,0 0 0,22 0 15,-22 0-15,21 0 0,0 0 16,1 0-16,-1 0 0,0 0 0,1-21 15,-22 0-15,21 21 0,1 0 16,-22-21-16,0 21 0,21 0 0,-21 0 16,-21-22-16,22 22 0,-1 0 15,-42 0 32,-1 0-47,1 0 16</inkml:trace>
  <inkml:trace contextRef="#ctx0" brushRef="#br0" timeOffset="134745.89">1482 16828 0,'0'21'16,"21"-21"31,0 0-32,0 0-15,-21-21 0,0-1 16,21 1-16,-21 0 0,0 0 15,0 0 1,-21 21-16,0 0 16,0 0-16,0 0 15,21 21 1,-22-21-16,1 21 0,21 0 16,-21 0-16,21 1 15,21-22 1,0 0-16,1 0 0</inkml:trace>
  <inkml:trace contextRef="#ctx0" brushRef="#br0" timeOffset="137945.72">3027 16447 0</inkml:trace>
  <inkml:trace contextRef="#ctx0" brushRef="#br0" timeOffset="138813.97">3069 16320 0,'0'0'0,"0"-22"16,0 1-16,0 0 15,0 0-15,0 0 16,-21 42 15,21 0-31,-21 0 0,21 0 16,-21 22-16,21-22 0,-22 21 0,22 1 16,0-22-16,0 21 0,0 0 15,-21 1-15,21-1 0,0 0 0,0 1 16,-21-22-16,21 21 0,0-21 15,0 22-15,0-22 0,0 0 0,0 0 16,0 0-16,0 1 16,0-44-1,0 1-15</inkml:trace>
  <inkml:trace contextRef="#ctx0" brushRef="#br0" timeOffset="139226.23">2836 16531 0,'0'-42'0,"106"317"0,-212-508 0,106 170 0,-21 42 16,21-1-16,0-20 0,0 21 16,0 0-16,0 0 0,0-1 0,21 1 15,0 0-15,1 0 0,-1 0 16,0 0-16,21 21 0,-21 0 0,22 0 16,-22 0-16,21 21 0,22 0 15,-22 0-15,0 21 0,1 1 0,-1-1 16,0 22-16,1-22 0,-1 0 15,-21 22-15,0-1 0,-21-20 0,0-1 16,0 21-16,0-20 16,0-1-16,0-21 0,0 22 0,0-22 15,-21 0-15,0-21 16,21-21 0,0 0-16,0-22 15,0 22-15,0-21 0,0-22 0,0 22 16,0 0-16,0-22 0,0 22 15,0-22-15,0 22 0,0-22 0,0 22 16,21-21-16,0 41 0,-21-20 16,22 21-16,-1 0 0,0 0 0,0 21 15,0 0 1,0 21-16,1 0 0,-22 0 16,21 0-16,-21 0 0,0 22 15,21-22-15,0 0 0</inkml:trace>
  <inkml:trace contextRef="#ctx0" brushRef="#br0" timeOffset="139686.12">4043 16489 0,'0'-21'15,"-21"21"1,-1 0-16,22 21 15,-21 0-15,0 0 0,21 0 16,0 1-16,-21-1 0,0 0 0,21 21 16,0 1-16,0-22 0,0 0 15,0 21-15,0-21 0,0 1 0,0 20 16,21-21-16,0-21 0,0 21 16,0 0-16,22-21 0,-22 0 0,0 0 15,0 0-15,0 0 0,22-21 16,-22 0-16,21 0 0,-21 0 0,1 0 15,-1-1-15,0-20 16,0 21-16,-21-21 0,0-1 0,0 1 16,0 21-16,0-22 0,-21 22 15,0-21-15,-22 21 0,22 0 0,0-1 16,0 1-16,-21 21 0,20 0 16,1 0-16,-21 0 0,21 0 0,0 21 15,-22-21-15,22 22 0,21-1 16,-21 0-16,21 0 0,-21 21 0,21-20 15,0 20-15,0-21 0,0 21 16,21-20-16,0-1 0,0 21 0,22-21 16,-22-21-16,21 21 0,0-21 15,-20 0-15,20 0 0,0 0 16</inkml:trace>
  <inkml:trace contextRef="#ctx0" brushRef="#br0" timeOffset="140121.88">4805 16277 0,'0'0'0,"0"-21"0,0 0 0,0 0 16,0 0-16,-21 21 15,21 21-15,0 0 16,0 0-16,-22 21 0,22-20 16,-21 20-16,21 0 0,0 1 0,0-1 15,0 0-15,0 22 0,-21-22 16,21 0-16,0 1 0,0-1 15,0 0-15,0 1 0,0-22 0,0 0 16,21 0-16,0 0 0,-21 1 16,22-22-16,-1 0 0,0 0 0,0 0 15,0-22-15,0 1 0,22 0 16,-22 0-16,-21-21 0,21 20 0,0-20 16,0 21-16,1-21 0,-22 20 15,0-20-15,21 21 0,-21 0 0,21 21 16,-21-21-16,0 42 31,0 0-31,0 0 0,0 0 16,0 0-16,0 22 0,0-22 15,0 0-15,0 0 0,0 0 0,0 1 16,0-1-16,0 0 16,0-42 15,0 0-31</inkml:trace>
  <inkml:trace contextRef="#ctx0" brushRef="#br0" timeOffset="140293.78">5143 16404 0,'0'0'0,"0"-21"0,0-21 31,-21 42 32</inkml:trace>
  <inkml:trace contextRef="#ctx0" brushRef="#br0" timeOffset="140489.67">4614 16531 0,'0'0'16,"-21"0"-16,0 0 0,42 0 31,0 0-31,0 0 0,1 0 0,20 0 16,-21 0-16,21 0 0,1-21 15,-1 21-15,0 0 0,1 0 0,-22-21 16,21 21-16</inkml:trace>
  <inkml:trace contextRef="#ctx0" brushRef="#br0" timeOffset="141330.29">5503 16701 0,'0'0'16,"21"0"-1,1 0-15,-1 0 0,0-22 16,0 1-16,21 0 16,-20 0-16,-1 0 0,0 0 15,0-1-15,0-20 0,22 21 0,-43 0 16,21-22-16,-21 22 0,21-21 16,-21 21-16,0-22 0,0 1 0,0 21 15,0-21-15,-21 20 0,0 1 16,21 0-16,-22 0 0,1 21 0,0 0 15,0 0-15,0 0 0,0 21 0,-1-21 16,22 21-16,-21 22 0,0-22 16,0 21-16,21 0 0,-21 1 0,21-1 15,0 22-15,0-22 0,-21 21 16,-1 1-16,22-1 0,-21 1 0,21 21 16,-21-22-16,0 1 15,21 20-15,-21-20 0,21-1 0,0 1 16,-21-1-16,21 22 0,-22-22 15,22 1-15,0-1 0,0 1 0,0-22 16,0 22-16,0-22 0,0 0 16,22 1-16,-1-22 0,0 0 0,0-21 15,21 0-15,1 0 0,-1-21 16,0-21-16,1 20 0,20-20 0,-20 0 16,-1-22-16,21 22 0,-20-22 15,-1 1-15,-21 21 0,0-22 0,1 1 16,-1 20-16,-21-20 0,0 20 15,0 1-15,0 0 0,-21-1 16,-1 1-16,-20 21 0,0 0 0,-1-22 16,-20 43-16,21-21 0,-22 0 15,1 21-15,20 0 0,1 0 0,0 0 16,-1 0-16,22 0 0,0 0 16,21-21-1,42 21-15,-21-21 16,22 0-16,20-1 0,-20 22 0,-1-21 15,21-21-15,-20 21 0,20 0 16,-20-1-16,-22 1 0,21 0 0,0 0 16,-20-21-16,-1 20 0,0 22 15,0-21-15,-21 0 0,0 0 16,0 42 15,0 0-15,0 0-16,0 1 0,0 20 0,0-21 15,0 0-15,0 22 0,0-22 16,0 0-16,0 21 0,0-21 0,0 1 16,0-1-16,0 0 15,21-21-15,0 0 16,-21-21-16,0 0 16</inkml:trace>
  <inkml:trace contextRef="#ctx0" brushRef="#br0" timeOffset="141498.19">6138 16341 0,'-21'0'0,"0"0"31,21 21-15,0 0-1,21 0-15,0-21 16,0 21-16,1-21 0</inkml:trace>
  <inkml:trace contextRef="#ctx0" brushRef="#br0" timeOffset="142594.22">6667 16425 0,'-21'0'0,"42"0"0,-63 0 0,21 0 15,-21 0-15,20 0 0,1 0 16,0 0-16,0 22 0,0-22 0,0 21 16,-1 0-16,1 0 0,21 0 15,0 22-15,-21-22 0,21 21 16,0-21-16,0 22 0,0-22 0,0 0 16,0 21-16,21-21 0,0 1 15,1-1-15,-1 0 0,21 0 0,0-21 16,1 0-16,-1 0 0,0 0 15,22 0-15,-1 0 0,1 0 0,-1-21 16,1 21-16,-22-21 0,22 0 16,-22-22-16,0 22 0,1 0 0,-22-21 15,0 20-15,0-20 0,0 21 16,-21-21-16,22 20 0,-22-20 0,0 21 16,0 0-16,0 0 0,0-1 0,-22 22 15,1 0-15,0 0 16,0 0-16,-21 0 0,20 0 0,-20 22 15,21-1-15,-21 0 0,20 0 16,1 0-16,0 22 0,0-22 0,21 0 16,-21 21-16,21-21 0,0 1 0,0 20 15,0-21-15,21 0 0,0 0 16,0-21-16,0 22 0,1-22 0,-1 0 16,0 0-16,0 0 0,0 0 15,0 0-15,1-22 0,-1 1 0,0 0 16,-21 0-16,21 0 0,0 0 15,-21-22-15,0 22 0,0 0 16,0-21-16,21 20 0,-21 1 0,0 0 16,0 0-16,0 0 0,0 42 31,0 0-15,0 21-16,0-20 0,0-1 0,0 21 15,0-21-15,0 22 0,0-22 16,0 0-16,22 0 0,-22 21 0,21-42 15,0 22-15,0-1 0,0-21 0,22 0 16,-22 0-16,0 0 0,21 0 16,-21 0-16,22-21 0,-22-1 15,21 1-15,1 0 0,-22 0 16,21-21-16,-21 20 0,22-20 0,-22 21 16,21-21-16,-21-1 0,43-41 15,-22 41-15,-21 1 0,-21 0 16,0 20-16,0-20 0,0 21 0,0 0 15,-21 21 1,0 21 0,21 0-16,-21 21 0,0-20 0,21 20 15,-22-21-15,22 21 0,0 1 16,0-22-16,0 21 0,0-21 0,0 22 16,0-22-16,0 21 15,0-21-15,0 1 0,22-1 0,-22 0 16,21 0-16,0-21 0,0 0 15,0 0-15,0 0 0,22-21 16,-22 0-16,0 0 0,0 21 0,0-22 16,1 1-16,-1-21 0,0 21 15,0 0-15,0-1 0,0 1 0,-21 0 16,22 0-16,-1 0 0,-21 42 31,0 0-31,0 0 16,0 0-16,0 1 0,0-1 15,0 0-15,21 0 16,-21 0-16,21 0 0,0-21 16,-21 22-16,21-22 0,1 0 15,-1 0-15,0-22 0,-21 1 16,21 21-16,0-21 0,0 0 16,-21 0-16,22 0 0,-1-1 0,-21-20 15</inkml:trace>
  <inkml:trace contextRef="#ctx0" brushRef="#br0" timeOffset="142765.12">8467 16066 0,'0'0'0,"-22"0"15,22 21 1,0 0 0,0 0-1,22-21 1,-1 0-1</inkml:trace>
  <inkml:trace contextRef="#ctx0" brushRef="#br0" timeOffset="142946.01">7726 16362 0,'0'0'0,"-21"21"16,-1-21-16,1 0 0,21 21 15,21-21 1,1 0-16,-1 0 0,21 0 16,0 0-16,-20 0 0,20 0 15,21 0-15,-20-21 0,-1 0 0,0 21 16,1-21-16,-1 21 0</inkml:trace>
  <inkml:trace contextRef="#ctx0" brushRef="#br0" timeOffset="143857.31">9102 16383 0,'-22'-21'0,"44"42"0,-65-42 0,22 21 16,0 0-16,0 0 0,0 0 0,-22 0 15,22 21-15,-21 0 0,21 0 16,-22 1-16,22-1 0,-21 0 0,21 0 16,-1 0-16,1 0 0,0 1 15,21-1-15,0 0 0,0 0 16,0 0-16,0 0 0,21 1 15,0-22-15,1 0 0,-1 0 16,21 0-16,-21 0 0,22 0 0,-1 0 16,0 0-16,-21-22 0,22 1 15,-22 21-15,0-21 0,-21 0 0,0 0 16,0 0-16,0-1 0,0 1 16,-21 0-16,21 0 0,0-21 15,-21 20-15,21 1 0,0 0 0,0 0 16,0 0-16,21 0 15,0-1-15,0 1 0,22 21 0,-22-21 16,21 21-16,0 0 0,-20 0 0,20 0 16,0 0-16,-21 21 0,22 0 15,-22 1-15,21-1 0,-21 21 0,1-21 16,-1 0-16,0 1 0,-21 20 16,0-21-16,0 0 0,0 0 0,0 1 15,0-1-15,0 0 0,0 0 16,-21 0-16,0-21 0,-1 21 0,1-21 15,0 0-15,0 0 0,0 0 16,21-21 0,0 0-16,0 0 0,0 0 15,0 0-15,0-1 0,0 1 16,21-21-16,0 0 0,0 20 0,22-20 16,-22 0-16,21 21 0,0-22 0,1 22 15,-22 0-15,42 0 0,-20 0 16,-1 21-16,0 0 0,1 21 0,-22 0 15,21 0-15,1 0 0,-22 22 16,21-22-16,-21 21 0,-21 0 0,21-20 16,-21 20-16,0 0 0,0-21 15,0 1-15,0 20 0,0-21 0,-21 0 16,0 0-16,21 1 0,-21-22 0,0 21 16,0-21-1,-1 0-15,1 0 0</inkml:trace>
  <inkml:trace contextRef="#ctx0" brushRef="#br0" timeOffset="144661.32">11091 16214 0,'0'-21'16,"0"42"15,0 21-15,0 0-16,0 1 0,0-1 0,0 0 15,0 1-15,-21 20 0,21 1 0,0-22 16,-21 22-16,0-1 0,21-21 16,-21 22-16,21-22 0,0 1 0,-22-1 15,1 0-15,21 1 0,-21-22 16,21 21-16,0-21 0,0 0 0,0 1 15,0-44 17</inkml:trace>
  <inkml:trace contextRef="#ctx0" brushRef="#br0" timeOffset="144974.15">11049 16595 0,'0'-43'16,"0"86"-16,0-128 0,0 43 0,0-1 0,0 1 15,0 0-15,0 21 0,0-22 16,0 1-16,21 21 0,0 0 0,0-1 16,1 1-16,-1 0 0,21 0 15,-21 21-15,22 0 0,-22 0 0,21 0 16,0 0-16,-20 21 0,-1 0 16,21 0-16,-42 1 0,21-1 0,-21 21 15,0-21-15,0 0 0,0 22 16,0-22-16,-21 0 0,0 0 15,-21 0-15,20 1 0,1-1 0,-21-21 16,21 21-16,0-21 0,-1 0 16,1 0-16,0 0 0,42-21 31,0 21-31,1-21 16,20-1-16,-21 1 0,21 0 0,1 0 15,-22 0-15</inkml:trace>
  <inkml:trace contextRef="#ctx0" brushRef="#br0" timeOffset="145577.1">11811 16150 0,'0'43'15,"0"-22"-15,-21 0 0,0 0 16,-1 0-16,1 0 0,0 1 0,0 20 16,0-21-16,0 0 0,21 0 0,-22 1 15,1-1-15,21 0 16,0 0-16,0 0 15,21-21-15,1 0 0,-1 0 16,0 0-16,21 0 0,-21 0 0,22-21 16,-22 21-16,21-21 0,-21 21 0,22-21 15,-22 0-15,0-1 16,-21 1-16,0 0 0,0 0 0,0 0 16,0-22-16,0 22 0,0 0 15,-21 0-15,0 0 0,0 21 0,-1-21 16,-20 21-16,21 0 0,0 0 0,0 0 15,-1 0 1,44 0 0,-1 0-16,0 0 15,0 0-15,21 0 0,1 0 0,-22 0 16,21 0-16,1 0 0,-1 0 16,0 0-16,22 0 0,-22 0 15,-21 0-15,22 0 0,-1 0 0,-21 21 16,21 0-16,-20-21 0,-1 21 15,0 0-15,-21 0 0,0 1 0,0-1 16,0 21-16,0-21 0,0 22 16,-21-22-16,0 21 0,-1 0 0,22 1 15,-21-1-15,0 0 0,21 1 0,0 20 16,-21-20-16,0-1 0,21 21 16,0-20-16,-21 20 0,-1-20 0,1-1 15,21 0-15,0 1 0,0-22 16,-21 21-16,21-21 0,-21 22 0,21-22 15,0 0 1,21-42 0,0 0-1,-21-1-15,21 1 0,1 0 16,-1-21-16,-21-1 0,21 1 0,0 0 16</inkml:trace>
  <inkml:trace contextRef="#ctx0" brushRef="#br0" timeOffset="145873.94">12382 16298 0,'0'0'0,"0"-42"0,0 21 0,0 0 0,22-22 16,-22 22-16,21 0 15,0 21-15,0 0 16,0 0-16,0 0 0,1 0 16,-1 0-16,0 0 0,0 21 15,0 0-15,0 1 0,1-1 0,-1 0 16,0 0-16,-21 0 0,0 0 15,0 1-15,0-1 0,0 0 0,-21 0 16,0 0-16,-1-21 0,1 21 0,0 1 16,-21-22-16,21 0 0,-22 21 15,22-21-15,0 0 0,0 0 0,0 0 16,42 0 15,21 0-31,-21-21 0,0 21 16,22-22-16,-22 1 0,21 21 15</inkml:trace>
  <inkml:trace contextRef="#ctx0" brushRef="#br0" timeOffset="146230.96">12975 16171 0,'0'0'16,"-21"0"0,0 0-1,0 22-15,-1-1 0,22 0 0,-21 0 16,0 0-16,21 0 0,0 22 15,-21-22-15,21 0 0,0 0 0,0 0 16,0 1-16,0-1 16,0 0-16,21 0 0,0-21 0,0 21 15,1-21-15,20 0 0,-21 0 0,0 0 16,22 0-16,-22 0 0,21 0 16,-21 0-16,0-21 0,22 21 0,-22-21 15,0 0-15,0 0 0,0-22 16,-21 22-16,0 0 0,0-21 0,0 20 15,0-20-15,0 0 0,0 21 0,0-1 16,0 1-16,0 0 0,-21 21 16,0 0-1,21 21 1,0 0-16,0 1 16,0-1-16,21 0 0,0 0 15,1-21-15,-1 0 0</inkml:trace>
  <inkml:trace contextRef="#ctx0" brushRef="#br0" timeOffset="146537.98">13716 16193 0,'0'0'0,"0"-22"0,-21 22 16,0 0-1,-1 22 1,22-1-16,0 0 0,0 0 0,-21 0 15,21 22-15,-21-22 0,0 21 0,21 0 16,-21 1-16,21-1 0,0 0 16,-21 22-16,21-22 0,-22 22 0,22-1 15,0 1-15,0-22 0,-21 22 16,21-22-16,0 21 0,0-20 0,0-1 16,0 0-16,0 1 0,0-1 0,21 0 15,-21-20-15,0-1 0,0 0 16,0 0-16,0 0 0,0-42 31,22 0-31,-22 0 16,21 0-16,-21-22 0</inkml:trace>
  <inkml:trace contextRef="#ctx0" brushRef="#br0" timeOffset="146817.82">13610 16531 0,'0'-42'0,"0"84"16,0-148-16,21 64 0,-21 21 0,21-21 0,-21 20 15,22-20-15,-22 21 0,21 0 16,0 0-16,0-1 0,0 1 16,0 21-16,1 0 15,-1 0-15,0 0 0,0 21 16,-21 1-16,0-1 16,0 0-16,0 0 0,0 21 15,-21-20-15,0-1 0,0 0 0,-1 0 16,1 0-16,0 0 0,-21 1 0,21-1 15,-1-21-15,-20 21 0,21-21 16,0 0-16,42 0 31,0 0-31,0 0 16,22-21-16</inkml:trace>
  <inkml:trace contextRef="#ctx0" brushRef="#br0" timeOffset="147153.49">14330 16193 0,'0'0'16,"0"-22"-16,0 1 0,0 0 15,-21 21-15,-1 0 0,1-21 16,0 21-16,-21 0 0,21 0 0,-22 0 16,22 0-16,0 0 0,-21 0 15,20 21-15,22 0 0,0 0 16,0 1-16,22-1 15,-1-21-15,0 21 0,0 0 16,21-21-16,-20 21 0,20 0 0,-21 1 16,0-1-16,0-21 0,1 21 0,-1 0 15,0 0-15,-21 0 0,0 1 16,0-1-16,0 0 16,-21-21-16,0 0 0,-1 0 15,1 21-15,0-21 0,-21 0 0,21 0 16,-1 0-16,1 0 0,-21 0 0,21 0 15,0 0-15,-1 0 16,1-21-16,21 0 0,-21 0 0</inkml:trace>
  <inkml:trace contextRef="#ctx0" brushRef="#br0" timeOffset="147813.1">15600 16129 0,'0'0'0,"-21"0"0,-1-21 16,44 21 15,-1 0-31,21 0 0,-21 0 0,22-21 16,-1 21-16,0 0 0,22 0 15,-22 0-15,22-21 0,-1 21 0,1 0 16,-1 0-16,1-22 0,-22 22 16,0 0-16,1 0 0,-22 0 0,0 0 15,-21-21-15,0 0 16,-21 21-16,0 0 15,-1-21-15,-20 21 0,21-21 0,0 0 16,21-1 0,0 1-1,21 21-15,0 0 0,0 0 16,0 0-16,22 0 0,-22 0 16,0 0-16,21 0 0,-20 0 0,-1 21 15,0 1-15,0-1 0,-21 0 16,0 21-16,0-21 0,0 22 0,-21-22 15,0 0-15,-22 21 0,22-20 16,-21-1-16,0 0 0,-1 0 0,1 0 16,21 0-16,0 1 0,-1-1 0,1-21 15</inkml:trace>
  <inkml:trace contextRef="#ctx0" brushRef="#br0" timeOffset="148274.18">18775 15409 0,'0'0'0,"0"-21"0,-21 21 16,-1 0-16,1 0 0,-21 0 15,21 0-15,-22 0 16,22 21-16,-21 1 0,21-1 0,-22 21 16,22-21-16,0 22 0,0-22 0,0 21 15,0 0-15,-1-20 0,22 20 16,-21-21-16,21 0 0,0 22 0,0-22 16,0 0-16,43 0 0,-22 0 15,0 0-15,21 1 0,1-22 0,-1 0 16,21 0-16,-20 0 0,-1 0 0,22 0 15,-1-22-15,-21 1 0,22 0 16,-22 0-16,22 0 0</inkml:trace>
  <inkml:trace contextRef="#ctx0" brushRef="#br0" timeOffset="148717.95">19325 15367 0,'0'0'16,"0"-21"-16,0 0 0,0 0 0,0-1 15,-21 22 1,0 22-16,21-1 0,-21 0 0,-1 0 15,1 0-15,0 22 0,21-22 16,-21 21-16,21 0 0,-21-20 0,21 20 16,-21-21-16,21 21 0,0-20 15,0-1-15,0 0 0,0 0 0,0 0 16,0 0-16,0 1 0,0-1 0,0 0 16,0-42 15,0 0-16,0-1-15,0 1 0,0 0 0,21 0 16,0 0-16,-21 0 0,21-1 16,0 1-16,22 0 0,-22 0 15,21 0-15,0 21 0,-20 0 0,20 0 16,0 0-16,-21 0 0,22 0 0,-1 21 16,-21-21-16,0 21 0,1 0 15,-1 0-15,-21 1 0,0-1 0,0 0 16,0 21-16,0-21 0,-21 1 15,-1-1-15,1 0 0,0 0 0,0-21 16,-21 21-16,20 0 0,1-21 16,0 0-16,0 22 0,0-22 0,42-22 47,21 1-47,-21 0 0,1 21 0,20-21 15</inkml:trace>
  <inkml:trace contextRef="#ctx0" brushRef="#br0" timeOffset="149070.28">19854 15600 0,'0'0'0,"0"-21"0,0 0 0,0-1 16,21 22-16,1-21 0,-1 21 16,0-21-16,0 21 0,0 0 15,0 0-15,1 0 16,20 21-16,-21 0 0,0 1 0,0-1 15,1 0-15,-1 21 0,0-21 0,-21 1 16,0 20-16,0-21 0,0 0 16,0 0-16,0 1 0,0-1 0,0 0 15,-21 0-15,21 0 0,-21-21 16,-1 0-16,22-21 31,0 0-31,0 0 16,0 0-16,0-1 0,22 1 0,-1 0 15,-21 0-15,21 0 0,0 0 16,0-22-16,0 22 0,1 0 16,20 0-16,-21 0 0,0-1 0,0 22 15,22-21-15,-22 21 0,0 0 16,21 0-16,-20-21 0</inkml:trace>
  <inkml:trace contextRef="#ctx0" brushRef="#br0" timeOffset="149933.79">20659 15558 0,'0'0'0,"-22"21"16,1 0-16,21 0 0,-21 0 0,0 0 16,0 1-16,21-1 0,0 0 15,-21 0-15,21 0 0,-22 0 16,22 1-16,0-1 0,0 0 16,0 0-16,22-21 15,-1 21-15,0-21 0,0 0 0,0 0 16,0 0-16,22 0 0,-22 0 0,0-21 15,0 0-15,-21 0 16,21 0-16,-21-1 0,0 1 0,0 0 16,0 0-16,0 0 0,0 0 15,-21-1-15,0 1 0,21 0 0,0 0 16,-21 0-16,21 0 0,0-1 16,0 1-1,21 21-15,0 0 0,0 0 16,1 0-16,-1 0 0,0 0 15,0 0-15,21 0 0,-20 0 0,-1 0 16,0 21-16,0-21 0,0 22 0,0-1 16,1 0-16,-1 0 0,-21 0 15,0 0-15,21 1 0,-21-1 0,0 0 16,0 0-16,0 0 0,0 0 16,-21-21-16,21 22 0,-21-22 15,-1 0-15,22 21 0,-21-21 16,21-21-1,0-1 1,0 1-16,0 0 16,0 0-16,21 0 15,-21 0-15,22-1 0,-1 1 0,0 0 16,0 0-16,0 0 0,0 0 0,1-1 16,-1 22-16,0 0 0,0 0 15,0 0-15,22 0 0,-22 0 0,0 0 16,21 22-16,-21-1 0,1 21 0,-1-21 15,0 0-15,0 1 16,-21-1-16,0 0 0,0 21 0,0-21 0,0 1 16,-21-1-16,21 0 15,-21-21-15,0 21 0,-1-21 16,1 0 0,21-21-1,0 0-15,0 0 0,21-1 16,-21 1-16,22 0 0,-1 0 15,21 0-15,-21-22 0,22 22 16,-22 0-16,21 0 0,0 0 0,1 0 16,-1-1-16,0 22 0,1 0 15,-22 0-15,0 0 0,0 22 0,0-22 16,1 21-16,-22 0 0,0 0 0,21 21 16,-21-20-16,0-1 0,0 0 15,0 0-15,-21 0 0,21 0 16,-22 1-16,1-1 0,0-21 0,0 21 15,0-21-15,21 21 0,-21-21 16,-1 0 0,44-21-1</inkml:trace>
  <inkml:trace contextRef="#ctx0" brushRef="#br0" timeOffset="150289.57">22288 15663 0,'22'0'15,"-1"0"-15,0 0 16,0 0-16,0-21 0,0 0 16,1 21-16,-1-21 15,0 0-15,0 0 0,0-1 0,0 1 16,-21 0-16,0 0 0,0 0 15,0 0-15,0-1 0,0 1 16,-21 21-16,0 0 0,0 0 0,0 21 16,-22 1-16,22-1 15,-21 0-15,21 0 0,0 0 0,-1 22 16,1-22-16,0 0 0,21 21 16,0-21-16,0 1 0,0 20 0,0-21 15,0 0-15,21 0 0,0 1 0,-21-1 16,22 0-16,20-21 0,-21 21 15,21-21-15,1 0 0,-1 0 0,0 0 16,22 0-16,-22 0 0,1 0 16,-1 0-16,-21-21 0</inkml:trace>
  <inkml:trace contextRef="#ctx0" brushRef="#br0" timeOffset="150757.72">20066 16235 0,'0'-21'0,"0"42"0,0-63 16,0 20-16,0 44 15,-21-1 1,21 0-16,0 21 0,0-21 0,-21 22 16,21-22-16,0 21 15,0-21-15,0 1 0,0 20 0,0-21 16,-22 0-16,22 0 0,0 1 0,0-1 16,0 0-16,0 0 0,0 0 15,0 0-15,-21-21 0</inkml:trace>
  <inkml:trace contextRef="#ctx0" brushRef="#br0" timeOffset="150953.6">19791 16489 0,'106'106'16,"-212"-212"-16,127 106 15,0 0 1,-21 21-16,21-21 15,0 21-15,1-21 0,-1 21 16,0 1-16,0-22 16,-21 21-16,21-21 0,0 0 15,1 0 1,-1 0-16,0 0 0,-21-21 16</inkml:trace>
  <inkml:trace contextRef="#ctx0" brushRef="#br0" timeOffset="151097.51">20468 16425 0,'21'0'16,"-169"22"-16,275-44 0,-106 44 0,-42-1 16,0 0-16,0 0 15,-22-21-15,22 21 0,-21 0 0,21 1 16,-22-1-16,22 0 0,0 0 16,0 0-16,0 0 0,0-21 0,-1 22 15,1-22-15</inkml:trace>
  <inkml:trace contextRef="#ctx0" brushRef="#br0" timeOffset="151598.54">17928 16891 0,'0'0'0,"0"-21"0,0 0 16,0 0-16,0-1 0,0 1 16,-21 0-16,0 21 0,-22 0 15,22 0-15,-21 0 0,21 0 16,-22 0-16,1 21 0,0 0 0,21 1 16,-22 20-16,1-21 0,21 21 15,-22 1-15,22-1 0,0 0 0,0 1 16,0-1-16,21-21 0,0 22 15,0-1-15,0-21 0,0 21 16,21-20-16,0-1 0,0 0 0,22 0 16,-22-21-16,21 0 0,0 0 15,1 0-15,-1 0 0,0 0 0,22 0 16,-22-21-16,1 0 0,-1 0 16,0-1-16,1 1 0,-1-21 0,-21 21 15,0-22-15</inkml:trace>
  <inkml:trace contextRef="#ctx0" brushRef="#br0" timeOffset="153109.7">18161 16743 0,'0'-21'0,"0"148"0,0-233 0,0 106 31,0 21-31,0 21 16,0-20-16,0 20 0,0 0 0,-21 1 16,21-1-16,0 0 0,-21 1 15,21-22-15,0 21 0,0 0 0,-22-20 16,1-1-16,21 21 0,-21-21 15,21 0-15,0 1 0,-21-22 0,21 21 16,-21-21-16,21-21 31,0-1-31,0 1 0,0 0 0,21 21 16,0-42-16,0 21 0,0-1 16,1 1-16,-1 0 0,0 0 15,0 21-15,0-21 0,22 21 16,-22 0-16,0 0 0,-21 21 15,0 0-15,0 0 16,0 0-16,0 1 0,0-1 16,0 0-16,0 0 0,0 0 0,0 0 15,0 1-15,21-1 16,0 0-16,0-21 0,1 0 16,-1 0-16,0 0 0,21 0 15,-21 0-15,22 0 0,-1 0 0,-21 0 16,22-21-16,-22 0 0,21-1 15,-21 1-15,0 0 0,1 0 16,-1 0-16,-21 0 0,21-1 0,-21 1 16,0 0-16,0 0 0,0 0 15,-21 21-15,0 0 16,-1 0-16,1 0 16,0 0-16,21 21 15,0 0-15,0 0 0,0 0 16,0 1-16,0-1 0,0 0 15,21 0-15,-21 0 0,21-21 16,-21 21-16,0 1 0,22-1 0,-1-21 16,0 21-16,0-21 0,0 0 15,0 0 1,1 0-16,-1 0 0,0 0 0,0 0 16,0 0-16,0-21 0,1 0 15,-1-1-15,0 1 0,0 21 0,-21-21 16,21 0-16,0 0 0,1 0 15,-22-1-15,0 1 0,0 0 0,21 21 16,-21 21 15,-21-21-31,21 21 0,0 1 0,0-1 16,-22 0-16,22 0 0,-21-21 16,21 21-16,0 0 0,0 1 0,0-1 15,21-21 1,1 21-16,-1-21 0,0 0 15,0 0-15,0 0 0,0 0 16,1 0-16,-1 0 0,0-21 0,0 0 16,-21-1-16,0 1 0,0 0 15,0 0-15,0 0 16,-21 0-16,0-1 0,0 1 0,-1 0 16,-20 0-16,21 21 0,0 0 15,0-21-15,-1 21 0,44 0 47,-1 0-47,0-21 0,21 21 16,1 0-16,-22 0 0,21-22 15,0 22-15,-20 0 0,20 0 0,0 0 16,-21 0-16,1 0 0,20 0 16,-21 0-16,-21 22 0,21-1 0,-21 0 15,0 0-15,0 0 16,0 0-16,0 1 0,0-1 15,0 0-15,0 0 16,0 0-16,-21 0 16,21 1-1,-21-22 1,0 0 0,21-22-1,0 1-15,0 0 16,21 21-16,0-21 0,0 0 15,0 0-15,1-1 0,-1 1 0,21 21 16,-21-21-16,0 21 0,22 0 16,-22 0-16,0 0 0,0 0 0,0 0 15,-21 21-15,22 0 16,-22 1-16,0-1 0,0 0 16,0 0-16,0 0 0,0 0 0,0 1 15,0-1-15,0 0 16,0-42 31,0 0-47,21-1 15,0 1-15,0 0 0,0 0 0,0 0 16,1 0-16,-1-1 0,21 1 16,-21 0-16,22 0 0,-22 0 0,21 0 15,-21 21-15,0 0 0,1 0 0,-1 21 16,-21 0-1,0 0-15,0 0 0,0 0 0,0 1 16,0-1-16,0 0 16,-21 0-16,-1 0 0,1 0 0,21 1 15,0-1-15,-21-21 0,21 21 16,-21-21-16,21 21 0,21-21 31,0-21-15</inkml:trace>
  <inkml:trace contextRef="#ctx0" brushRef="#br0" timeOffset="153409.53">20383 17251 0,'22'0'16,"-1"0"-16,-21-21 0,21 21 15,0 0-15,0-21 0,0 21 16,1 0-16,-1-22 0,0 1 0,0 21 15,0-21-15,0 21 0,-21-21 16,0 0-16,0 0 0,-21 21 31,0 0-31,0 0 0,0 21 0,0 0 16,-1 0-16,1 0 16,0 0-16,21 1 0,-21-1 15,21 0-15,0 0 0,0 0 0,0 0 16,0 1-16,21-22 15,0 21-15,0-21 0,22 0 16,-1 0-16,0 0 0,22 0 16,-1 0-16</inkml:trace>
  <inkml:trace contextRef="#ctx0" brushRef="#br0" timeOffset="154113.19">21082 16785 0,'0'-21'0,"0"42"0,21-42 15,-21 0-15,-21 42 16,0-21-1,0 42-15,-22-20 0,22 20 16,-21-21-16,21 21 0,-22 1 0,1-1 16,0 0-16,20 1 0,-20-1 15,21 0-15,-21-20 0,20 20 0,22 0 16,0-21-16,0 1 0,0-1 16,0 21-16,22-42 0,-1 21 15,0 0-15,21-21 0,1 0 16,-1 0-16,0 0 0,1 0 0,-1 0 15,21-21-15,-20 0 0,-1 0 16,0 0-16,1 0 0,-1-1 0,0 1 16,-20-21-16,-1 0 0,0-1 15,-21 1-15,0 0 0,0-22 0,0 22 16,0-1-16,-21-20 0,0 21 16,-1-1-16,-20 22 0,21 0 0,-21 0 15,-1 0-15,1 21 0,0 0 16,-1 0-16,1 21 0,-22 0 0,22 21 15,0-21-15,-1 22 0,1-1 16,0 0-16,21 22 0,-1-22 16,1 1-16,0-1 0,21 0 0,0-21 15,0 22-15,0-22 0,0 21 16,21-21-16,0 1 0,22-1 0,-1 0 16,0 0-16,22-21 0,-22 0 15,22 0-15,-1 0 0,1 0 0,20-21 16,-20 21-16</inkml:trace>
  <inkml:trace contextRef="#ctx0" brushRef="#br0" timeOffset="154400.03">21696 17166 0,'21'-63'15,"-106"169"-15,149-149 0,-64-20 32,-21 63-32,-1 21 0,1 0 15,21 21-15,-21-20 0,21-1 16,-21 21-16,0-21 0,21 22 0,-21-1 15,-1 0-15,1 1 0,21 20 16,-21-21-16,0 22 0,0-1 0,0 1 16,-1-22-16,1 22 0,21-1 15,-21-20-15,0-1 0,0 21 0,21-41 16,0 20-16,0 0 0,-21-21 16,21 1-16,0-1 0,0-42 31,0-1-31,21 1 15,0 0-15,-21-21 0,0 21 16,21-22-16,0 1 0</inkml:trace>
  <inkml:trace contextRef="#ctx0" brushRef="#br0" timeOffset="154669.87">21421 17293 0,'0'0'0,"21"-42"0,0 0 0,-21 20 15,21-20-15,-21 21 0,21 0 0,0 0 16,1-1-16,-1 1 0,0 21 15,0 0-15,0-21 0,0 21 0,1 0 16,-1 0-16,0 0 16,0 21-16,0-21 0,-21 21 0,0 1 15,21-1-15,-21 21 0,0-21 16,0 0-16,-21 22 0,0-22 0,0 0 16,0 0-16,0 0 0,-22 1 15,1-1-15,21 0 0,-22-21 0,22 21 16,-21-21-16,21 0 0,0 0 0,-1 0 15,1 0-15,21-21 32,21 0-32,1 0 0,-1 21 15</inkml:trace>
  <inkml:trace contextRef="#ctx0" brushRef="#br0" timeOffset="156137.6">22098 16828 0,'0'0'0,"0"-43"0,0 1 16,-21 42-1,0 0 1,-1 21-16,22 0 0,-21 22 16,0-22-16,0 21 0,0 0 0,21-20 15,-21 20-15,-1 0 16,22-21-16,0 22 0,-21-22 0,21 21 15,-21-21-15,21 1 0,0-1 16,0 0-16,0 0 0,21-21 16,0 0-16,1 21 0,-1-21 15,0 0-15,0 0 0,0 0 0,0 0 16,22-21-16,-22 21 0,0-21 16,0 0-16,22 21 0,-22-21 0,0-1 15,-21 1-15,21 21 0,-21-21 0,21 0 16,-42 42 31,0 0-47,21 0 15,0 1-15,-21-22 0,21 21 16,0 0-16,0 0 0,0 0 16,21 0-1,0 1-15,0-22 16,0 0-16,1 0 0,20 0 15,-21 0-15,0 0 0,22 0 0,-22-22 16,0 1-16,21 0 0,-21 21 16,1-21-16,-1 0 0,0 0 0,0-1 15,-21 1-15,21 0 0,-21 0 16,0 0-16,-21 21 16,0 0-1,0 0-15,21 21 0,-21 0 16,-1 0-16,22 0 0,-21 1 15,21-1-15,0 0 16,0 0-16,0 0 0,21-21 16,1 0-16,-1 0 15,0 0-15,0 0 16,0 0-16,-21-21 16,0 0-1,0 0-15,0 0 16,-21-1-16,0 1 0,0 0 15,0 21-15,-1-21 0,1 0 0,0 0 16,42 21 15,0-22-31,1 22 16,-1 0-16,0 0 0,0-21 0,21 21 16,-20 0-16,20 0 0,-21 0 0,0-21 15,0 21-15,1 0 0,-1 0 16,-21 21-16,0 0 0,0 1 15,0-1-15,0 0 16,0 0-16,0 0 0,-21 0 16,21 1-16,-22-1 0,1 0 15,21 0-15,-21 0 16,21-42 31,21 21-47,-21-21 0,0 0 15,21 0-15,1-1 0,-1 1 16,0 0-16,0 0 0,-21 0 0,21 0 16,0-1-16,1 1 0,-1 21 15,0-21-15,0 21 0,0 0 16,0 0-16,1 0 16,-22 21-16,0 0 15,0 1-15,0-1 0,0 0 16,0 0-16,0 0 0,0 0 15,0 1-15,0-1 0,-22 0 0,22 0 16,0 0 0,22-21-1,-1 0 1,0 0-16,21 0 0,-21 0 0,22 0 16,-22 0-16,21-21 0,1 21 15,-1-21-15,0 0 0,1 0 16,-22-1-16,21 1 0,0 0 0,1-21 15,-22 21-15,0-1 0,0 1 16,-21 0-16,21 0 0,-21 0 16,-21 21-16,0 0 15,0 0-15,0 0 0,-22 0 0,22 0 16,0 21-16,0 0 0,0-21 16,0 21-16,21 0 0,0 1 0,0-1 15,0 0-15,0 0 16,21 0-16,0 0 0,0 1 15,0-22-15,-21 21 16,21-21-16,-21 21 0,0 0 16,0 0-1,0 0 1,-21-21-16,0 0 0,0 0 16,0 0-16,0 0 0,-1 0 15,1 0-15,0 0 0,0 0 16,0-21-1,0 21-15,-1-21 0</inkml:trace>
  <inkml:trace contextRef="#ctx0" brushRef="#br0" timeOffset="156329.5">23029 16637 0,'-21'-21'15,"0"21"-15,0 0 16,21-21 0,-21 21-16,-1 0 0,1 0 15,0 0-15,0 0 16,0 0-16,0 0 0,-1 0 16</inkml:trace>
  <inkml:trace contextRef="#ctx0" brushRef="#br0" timeOffset="156513.4">21865 16849 0,'0'0'0,"64"21"31,-43-21-31,21 0 0,-21 0 0,22 0 16,-1-21-16,-21 21 0,21-21 0,1 21 15,-1-22-15,-21 1 16</inkml:trace>
  <inkml:trace contextRef="#ctx0" brushRef="#br0" timeOffset="157073.28">25231 15261 0,'0'0'15,"0"-21"-15,0 42 16,0 0 0,-22 1-16,22-1 0,-21 21 0,0 0 15,0 1-15,0-22 0,21 21 16,-21 1-16,-1-1 0,22-21 0,0 21 15,-21-20-15,21 20 0,-21-21 16,21 0-16,-21 0 0,21 1 16,0-1-16,0 0 15,0-42 1</inkml:trace>
  <inkml:trace contextRef="#ctx0" brushRef="#br0" timeOffset="157273.21">25167 15325 0,'0'0'0,"0"-21"0,21-1 0,0 22 15,1-21-15,-22 0 16,21 21-16,0-21 0,0 21 0,0 0 16,22 0-16,-22-21 15,0 21-15,0 0 0,0 0 0,22 0 16,-22 0-16,0 0 0,0 0 0,0 21 15,0-21-15,-21 21 16,0 0-16</inkml:trace>
  <inkml:trace contextRef="#ctx0" brushRef="#br0" timeOffset="157441.5">25231 15558 0,'0'0'0,"0"21"0,0 0 16,21-21 15,0 0-31,0 0 16,0 0-16,0 0 0,22 0 15,-22 0-15,0 0 0,0 0 0,0-21 16,22 21-16</inkml:trace>
  <inkml:trace contextRef="#ctx0" brushRef="#br0" timeOffset="157645.39">25866 15494 0,'0'21'0,"0"-42"0,0 63 16,0-20-16,0-1 0,-22 0 15,1 0-15,0-21 0,21 21 0,-21 0 16,0 1-16,21-1 0,0 0 16,-21 0-16,-1-21 15,22 21-15,0-42 47,0 0-47</inkml:trace>
  <inkml:trace contextRef="#ctx0" brushRef="#br0" timeOffset="157789.29">25823 15431 0,'0'0'0,"0"-22"15,0 1-15,0 0 16,21 21 31</inkml:trace>
  <inkml:trace contextRef="#ctx0" brushRef="#br0" timeOffset="158183.28">26120 15431 0,'0'-22'32,"0"1"-32,21 21 15,0-21-15,0 21 0,0 0 16,0 0-16,1 0 0,-1 0 0,0 21 16,0 0-16,0 1 15,0 20-15,1-21 0,-22 0 0,0 0 16,0 1-16,0-1 0,0 0 0,0 0 15,0 0-15,0 0 16,0 1-16,-22-22 0,1 21 16,0-21-16,0 0 15,21-21 1,0-1 0,0 1-16,0 0 15,0 0-15,0 0 0,21 0 0,-21-1 16,21 1-16,0 0 0,1 0 15,-22 0-15,21 0 0,0-1 0,21 22 16,-21 0-16,1-21 0,-1 21 0,0 0 16,0 0-16,0 0 0,0 0 15,1 0-15</inkml:trace>
  <inkml:trace contextRef="#ctx0" brushRef="#br0" timeOffset="158493.09">26628 15431 0,'0'21'15,"0"-42"-15,0 63 16,21-42-1,0 0-15,0 0 16,0 0-16,0 0 0,1 0 16,-1-21-16,0 21 0,0-21 0,0 21 15,0-22-15,1 22 0,-22-21 0,0 0 16,21 21-16,-21-21 0,0 0 16,-21 21-1,-1 0-15,1 0 16,0 0-16,0 0 0,0 21 0,0 0 15,-1 0-15,1 0 0,0 1 0,21-1 16,0 21-16,0-21 0,0 0 16,0 1-16,0-1 0,0 0 0,0 0 15,21-21-15,0 21 0,1-21 16,-1 0-16,21 0 0,-21 0 0,22 0 16,-1 0-16,-21 0 0,21 0 0,1 0 15,-1-21-15,0 0 0,-20 0 16,-1 0-16</inkml:trace>
  <inkml:trace contextRef="#ctx0" brushRef="#br0" timeOffset="159398.2">27390 15113 0,'0'-63'15,"0"168"-15,0-232 0,0 212 0,-22-148 32,22 84-32,-21 0 0,0 21 15,0 1-15,-21-1 0,20 21 0,1-20 16,0 20-16,-21-20 0,21 20 15,-1-21-15,-20 22 0,21-22 0,-21 22 16,20-1-16,-20-20 0,21 20 0,0 1 16,21-1-16,-21-21 0,21 22 15,0-22-15,0 1 0,0-1 0,0 0 16,0-21-16,21 1 16,-21-1-16,21 0 0,21 0 0,-21-21 15,1 0-15,20 0 0,-21 0 0,21 0 16,-20 0-16,-1-21 0,21 0 15,-21 0-15,0-22 0,-21 22 0,22-21 16,-22-1-16,0 1 0,0-21 16,0 20-16,0-20 0,-22 20 0,1 1 15,0 0-15,-21-1 0,21 22 0,-22 0 16,22 0-16,-21 0 0,21 21 16,-1 0-16,1-21 0,42 21 31,22 0-16,-22 0-15,21-22 0,1 22 0,-1 0 16,0-21-16,1 21 0,-22-21 16,21 21-16,0-21 0,1 0 0,-22 21 15,0-21-15,0 21 0,0 0 16,-21-22-16,-21 22 31,0 0-31,0 0 0,0 22 16,0-22-16,21 21 0,-22 0 15,22 0 1,0 0-16,0 0 16,22-21-1,-1 0 1,0 0-16,0 0 16,0 0-16,-21-21 0,21 21 15,-21-21-15,0 0 0,0 0 0,22 0 16,-22-1-16,0 1 0,0 0 15,-22 21 1,1 0 0,0 21-16,0 0 15,0-21-15,21 22 0,0-1 16,0 0-16,0 0 16,21-21-1,0 0-15,0 0 16,0 0-16,1 0 0,-1-21 15,0 0-15,0 0 0,0 21 16,0-22-16,1 22 0,-1 0 16,0 0-1,-21 22-15,0-1 0,0 0 16,0 0-16,0 0 0,0 0 16,0 1-16,-21-1 0,0 0 15,-1 0-15,22 0 16,-21-21-16,0 0 0,21 21 15,-21-21-15,0 0 0,0 0 0,-1 0 16,1 22-16,0-22 0</inkml:trace>
  <inkml:trace contextRef="#ctx0" brushRef="#br0" timeOffset="159938.53">26183 16087 0,'0'0'0,"-21"0"0,0 0 15,0 0-15,-1 21 0,22 0 0,-21 0 16,0 0-16,0 1 0,0 20 16,0 0-16,-1-21 0,1 22 15,21-22-15,-21 21 0,21-21 16,-21 22-16,21-22 0,0 0 0,0 0 16,0 0-16,0 1 0,0-1 15,-21-21 1,0 0-1,21-21 1,-22-1-16,1 22 0,0-21 0,21 0 16,-21 0-16,0 21 0,0-21 15,-1 0-15,1 21 16,21 21 0,0 0-1,0 0-15,0 0 0,0 0 16,21 1-16,1-22 0,20 21 0,0-21 15,-21 0-15,22 0 0,-1 0 16,0 0-16,1 0 0,20 0 0,-20-21 16,-1-1-16,-21 22 0,21-21 15,1 0-15,-22 0 0,0 0 0,0 21 16</inkml:trace>
  <inkml:trace contextRef="#ctx0" brushRef="#br0" timeOffset="160764.46">24723 17145 0,'0'0'0,"-22"0"0,1-21 0,21 0 16,0 0-16,0-1 16,0 1-16,21 0 0,1 0 15,-1 0-15,0 0 0,0-22 16,0 1-16,0 21 0,1-22 0,-1 1 16,-21 0-16,0-1 0,0 22 15,0-21-15,0 0 0,0 20 0,0 1 16,0 0-16,0 0 0,0 0 15,-21 21-15,-1 0 0,1 21 16,0-21-16,0 42 0,0-21 0,0 22 16,-1-1-16,1 22 0,0-22 15,0 21-15,0 1 0,0-1 0,-1 1 16,1-22-16,21 22 0,-21-1 16,0-20-16,21 20 0,-21 1 15,21-1-15,0-21 0,0 22 16,0-1-16,0-20 0,0 20 0,0-20 15,21-1-15,0 0 0,-21-21 16,21 1-16,0-1 0,1 0 0,20-21 16,-21 0-16,0 0 0,22-21 15,-22 21-15,21-21 0,-21-22 0,0 22 16,1-21-16,-1-1 0,-21 1 16,0 0-16,0-22 0,0 22 0,0 0 15,-21-22-15,-1 22 0,-20-1 16,21 1-16,-21 21 0,20-21 15,1 20-15,-21 1 0,21 0 0,0 21 16,-1 0-16,22-21 0,0 0 31,22 21-31,-1 0 16,0-21-16,0 21 0,21-22 0,-20 22 16,20-21-16,0 21 0,1-21 15,-1 0-15,-21 21 0,21-21 0,1 21 16,-22 0-16,0 0 0,0 0 15,0 0-15,-21 21 16,0 0-16,0 0 16,0 0-16,0 1 0,0-1 15,0 0-15,0 0 0,0 0 0,-21 0 16,21 1-16,0-1 16,0-42 30,0-1-46</inkml:trace>
  <inkml:trace contextRef="#ctx0" brushRef="#br0" timeOffset="160921.37">25146 16828 0,'0'0'0,"0"-22"31,21 22 0,0 0-31,0 0 16,1 0-1</inkml:trace>
  <inkml:trace contextRef="#ctx0" brushRef="#br0" timeOffset="161278.16">25336 16912 0,'-21'0'15,"0"0"1,42 0 15,0 0-31,1 0 16,-1 21-16,0 1 16,-21-1-16,21 21 0,-21-21 15,0 0-15,0 1 0,0-1 16,0 0-16,0 0 0,0 0 0,0 0 15,-21 1-15,0-22 0,0 21 16,21-42 15,0-1-31,0 1 16,0 0-16,0 0 0,0 0 0,0 0 16,21-1-16,0 1 0,-21 0 15,21 0-15,0 0 0,0 0 0,1-1 16,-1 1-16,0 21 0,0 0 15,0-21-15,0 21 0,1 0 16,-1 0-16,0 0 0</inkml:trace>
  <inkml:trace contextRef="#ctx0" brushRef="#br0" timeOffset="161589.98">25696 17039 0,'0'0'0,"0"21"0,0 1 0,0-1 15,21 0 1,1-21-16,-1 0 15,0 0-15,0 0 0,0 0 16,22 0-16,-22 0 0,0-21 0,0 0 16,0 21-16,0-22 0,1 1 15,-1 0-15,-21 0 0,0 0 16,-21 21 0,-1 0-16,1 0 0,0 0 15,0 0-15,0 0 0,0 21 16,-1 0-16,22 0 0,-21 0 0,21 1 15,-21-1-15,21 0 0,0 0 16,0 0-16,0 0 16,0 1-16,21-1 0,0-21 15,-21 21-15,22-21 0,20 0 0,-21 0 16,0 0-16,22 0 0,-22 0 16,21 0-16,-21 0 0,22 0 0</inkml:trace>
  <inkml:trace contextRef="#ctx0" brushRef="#br0" timeOffset="163186.04">26395 16891 0,'0'-21'15,"0"42"-15,0-63 0,0 21 16,0-1-16,21 1 0,-21 0 15,0 0-15,0 0 0,0 0 16,0-1-16,0 1 0,0 0 16,-21 21-1,21 21 1,0 22-16,-21-1 0,-1 0 0,1 1 16,21 20-16,-21-21 0,21 22 15,-21-1-15,0 1 0,21-1 0,-21 1 16,21-22-16,-22 22 0,1-1 15,21 1-15,0-1 0,-21 1 16,21-1-16,-21-20 0,21 20 0,0-21 16,-21 1-16,21-1 0,0-21 15,0 22-15,0-22 0,0 0 0,21-21 16,0 0-16,0 0 16,0 0-16,1 0 0,-1-21 15,0 0-15,0-22 0,0 22 16,0-21-16,-21-1 0,22 1 0,-22 0 15,0-22-15,0 22 0,0-22 16,0 22-16,-22-21 0,1 20 0,-21 1 16,21 0-16,-22-1 0,22 22 15,0-21-15,0 21 0,0-1 0,0 22 16,21-21-16,21 0 16,21 21-1,-21-21-15,22 21 16,-22-21-16,21 21 0,-21-21 0,22 21 15,-1-22-15,0 1 0,-21 0 16,22 21-16,-22-21 0,21 0 16,-21 21-16,1-21 0,-1-1 0,0 22 15,-21-21 1,-21 21 0,0 21-1,21 1-15,-22-1 0,1-21 0,0 21 16,21 0-16,-21 0 0,21 0 15,0 1-15,0-1 0,0 0 16,0 0-16,21-21 16,0 21-16,0-21 0,1 0 15,-1 0-15,0 0 16,0 0-16,0 0 0,0-21 16,1 0-16,-1 21 0,0-21 15,-21 0-15,0-1 0,0 1 16,0 0-16,0 0 0,0-21 0,0 20 15,0 1-15,-21 0 0,0 21 16,21-21-16,0 0 0,-22 21 0,1 0 16,21-21-1,21 21 1,1 0-16,-1 0 16,21 0-16,-21 0 0,0 0 15,22 0-15,-22 0 0,0 21 16,0 0-16,0-21 0,-21 21 0,0 0 15,22 0-15,-22 22 0,0-22 16,0 0-16,0 0 0,0 0 0,-22 1 16,22-1-16,-21 0 0,0 0 0,0 0 15,42-21 32,0-21-31,0 0-16,1 0 15,-1 0-15,0-1 0,0 1 16,-21 0-16,42-21 0,-20 21 16,-1-1-16,0 1 0,-21 0 0,21 0 15,-21 0-15,21 21 0,-21 21 16,0 0 0,-21 0-16,0 0 15,21 22-15,0-22 0,-21 0 0,21 0 16,-21 0-16,21 1 15,0-1-15,0 0 0,0 0 16,21-21-16,0 0 16,0 0-16,21 0 15,-20 0-15,20 0 0,0 0 16</inkml:trace>
  <inkml:trace contextRef="#ctx0" brushRef="#br0" timeOffset="164454.1">27644 16828 0,'0'0'0,"0"-22"0,0-41 32,-22 63-32,1 0 0,0 0 15,0 0-15,0 0 0,0 21 16,-22 0-16,22 22 0,0-22 16,0 21-16,0 0 0,-1 1 0,1-1 15,0-21-15,0 22 0,21-1 16,0-21-16,0 0 0,0 22 0,0-22 15,21 0-15,0 0 16,22-21-16,-22 0 0,0 0 0,21 0 16,-21 0-16,22 0 0,-1 0 15,0 0-15,1-21 0,-1 0 16,-21 0-16,22-1 0,-1 1 16,0-21-16,-21 21 0,1-22 0,-1 1 15,-21 0-15,0-22 0,0 22 16,0-22-16,0 22 0,0-21 0,0 20 15,-21 1-15,-1 21 0,1-22 16,0 22-16,0 21 0,0 0 0,-22 0 16,22 0-16,-21 0 0,21 0 0,-22 21 15,22 1-15,-21 20 0,21-21 16,-22 21-16,22 1 0,21-1 0,0 0 16,-21 1-16,21-1 15,0-21-15,0 22 0,0-22 0,21 21 16,22-21-16,-22 0 0,21-21 15,0 22-15,1-1 0,-1-21 0,0 0 16,22 0-16,-1 0 0,1 0 16,-1 0-16,-20 0 0,20 0 0,-20-21 15,-1-1-15,0 1 0,1 0 16,-22 0-16,0 0 0,0 21 0,0-21 16,-21-1-16,0 1 0,-21 21 31,0 21-31,0 1 15,0-1-15,-1 21 0,1-21 16,0 22-16,21-22 0,-21 21 16,0 0-16,0-20 0,-1 20 0,1 0 15,21 1-15,-21-1 0,0 0 16,0 22-16,21-22 0,-21 0 0,-1 22 16,22-22-16,0 1 0,-21-1 15,21-21-15,-21 21 0,21-20 0,0-1 16,0 0-16,0 0 0,0-42 31,21 0-31,-21 0 16,0-1-16,21-20 0,1 21 0,-22-21 15,21-22-15,0 22 16,-21-22-16,21 22 0,0-22 0,0 1 16,1 21-16,-1-22 0,-21 22 15,21-1-15,0 1 0,0 0 0,-21-1 16,21 1-16,1 0 0,-22 21 15,21-22-15,-21 22 0,21 0 0,0 0 16,0 0-16,0 21 0,1 0 16,-1 0-16,0 0 0,0 0 15,0 21-15,-21 0 0,0 0 16,0 21-16,0-20 0,0 20 0,0-21 16,0 0-16,0 22 0,0-22 15,-42 0-15,21 0 0,0 0 16,-22-21-16,1 21 0,21-21 15,-22 0-15,1 0 0,21 0 0,-21 0 16,20 0-16,1 0 0,0 0 16,0 0-16,21-21 0,0 0 15,21 0-15,0 0 16,0 0-16,22-1 0,-1 1 0,-21 0 16</inkml:trace>
  <inkml:trace contextRef="#ctx0" brushRef="#br0" timeOffset="165874.15">28702 16658 0,'0'0'16,"0"-21"-16,0 42 31,-21-21-15,0 43-16,-1-22 0,22 0 0,-21 21 15,0 1-15,0-22 0,21 21 16,0 0-16,-21-20 0,0 20 0,21-21 15,0 21-15,0-20 0,0-1 16,0 0-16,0 0 0,0 0 16,0 0-16,21-21 15,0 0-15,0 0 0,0 0 16,0 0-16,1 0 0,-1 0 16,21-21-16,-21 0 0,0 0 0,22 0 15,-22 0-15,0-22 0,0 22 16,0 0-16,1 0 0,-1 0 0,0-1 15,-21 1-15,-21 42 47,21 1-47,-21-1 0,21 0 0,-22 0 16,1 0-16,21 0 0,0 1 16,0-1-16,0 0 15,0 0-15,0 0 16,21-21-16,1 0 15,-1 0-15,0 0 0,21 0 16,-21 0-16,22 0 0,-22 0 0,21 0 16,-21 0-16,22-21 0,-22 21 15,0-21-15,21 0 0,-20 0 0,-1-1 16,0 1-16,0 0 0,-21 0 16,21 21-16,-21-21 0,21 21 15,-21 21 1,-21 0-16,0-21 15,21 21-15,0 0 0,-21-21 16,21 22-16,-21-1 0,21 0 16,0 0-16,0 0 15,21-21 1,0 0-16,0 0 0,0 0 16,1 0-16,-1 0 0,0 0 15,21 0-15,-21 0 0,1-21 16,-1 0-16,0 21 0,-21-21 0,0 0 15,21-1-15,-21 1 0,0 0 16,0-21-16,0 21 0,0-1 0,-21 1 16,0 21-1,0-21-15,-1 21 0,1 0 16,0 0-16,0 0 0,0 0 0,42 0 47,0 0-47,0 0 15,0 0-15,1 0 0,-1 0 16,0 0-16,0 0 0,0 0 0,22 0 16,-22 0-16,0 0 0,0 0 15,0 0-15,0 0 0,1 0 16,-1 0-16,-21 21 0,21-21 16,-21 21-16,0 1 0,0-1 0,0 0 15,0 0-15,0 0 0,0 0 16,0 1-16,0-1 15,-21 0-15,0-21 0,21 21 16,-22-21-16,22-21 47,0 0-31,22 21-16,-22-21 0,21-1 15,0 1-15,0-21 0,0 21 0,0 0 16,22-22-16,-22 22 0,0 0 15,0 0-15,0 21 0,1-21 0,-1 21 16,-21 21 0,0 0-1,0 0-15,0 0 0,0 22 16,0-22-16,0 0 0,0 0 0,0 0 16,0 0-16,0 1 15,21-22-15,0 21 0,0-21 0,0 0 16,22 0-16,-22 0 0,21 0 15,-21 0-15,22 0 0,-22 0 0,0-21 16,0 21-16,0-22 0,1 1 16,-1 0-16,0 0 0,0 0 15,0 0-15,0-1 0,1-20 16,-22 21-16,0-21 0,21 20 0,-21 1 16,0 0-16,0 0 0,0 0 15,-21 21 1,-1 21-16,1 0 0,0 0 0,0 0 15,21 1-15,-21 20 0,21-21 16,-21 21-16,21-20 0,0 20 0,0-21 16,-22 0-16,22 0 0,-21 1 15,21-1-15,-21 0 0,21 0 0,-21 0 16,0-21 0,0 0-16,-1-21 31,1 0-31,0 21 0,21-21 0,-21 0 15</inkml:trace>
  <inkml:trace contextRef="#ctx0" brushRef="#br0" timeOffset="166066.1">29760 16658 0,'-21'-21'0,"42"42"0,-63-42 15,21 21 32,0 0-31,-1 0-1,1 0-15,0 0 16</inkml:trace>
  <inkml:trace contextRef="#ctx0" brushRef="#br0" timeOffset="166265.99">28787 16849 0,'-22'21'0,"44"-42"0,-65 42 0,22 0 0,42-21 31,0 21-15,1-21-16,-1 0 0,21 0 0,-21 0 15,22 0-15,-1 0 0,-21 0 16,21 0-16,-20 0 0,-22-21 0,-22 21 31</inkml:trace>
  <inkml:trace contextRef="#ctx0" brushRef="#br0" timeOffset="167281.82">1079 18076 0,'0'0'0,"-21"0"62,0 0 16</inkml:trace>
  <inkml:trace contextRef="#ctx0" brushRef="#br0" timeOffset="167801.72">1143 18034 0,'0'-21'15,"-42"63"-15,84-63 0,-42-21 31,-21 42-31,0 0 0,-1 0 16,1-21-16,21-1 0,-21 22 0,0-21 16,0 21-16,0-21 0,21 0 15,-22 0-15,22 0 0,0-1 16,0 1-16,0 0 0,0 0 0,22 0 16,-1 0-16,0-1 0,0 1 15,0 21-15,0 0 0,22 0 16,-22 0-16,0 0 0,0 0 15,0 21-15,-21 1 0,22-1 0,-22 21 16,0 0-16,0-20 16,0 20-16,0 0 0,0 1 15,-22-1-15,1 0 0,0-21 0,0 22 16,21-1-16,0-21 0,0 22 16,0-22-16,0 0 0,0 21 15,0-21-15,21 1 16,0-22-16,0 0 0,1 0 0,-1 0 15,0-22-15,21 1 0,-21 0 16,22 0-16,-22 0 0,21 0 16,-21-1-16,1 1 0,-22 0 0,0 0 15,0 0-15,0 0 0,-22-1 16,1 1-16,-21 21 16,21 0-16,-22 0 0,1 0 0,0 0 15,21 0-15,-22 0 0,1 21 16,21 1-16,0-22 0,-1 21 15,22 0-15,0 0 0,0 0 16,0 0-16,22-21 0,20 22 16,-21-22-16,0 0 0,22 0 15,-1 0-15</inkml:trace>
  <inkml:trace contextRef="#ctx0" brushRef="#br0" timeOffset="167985.62">1884 18034 0,'0'0'16,"21"0"-16,-21-21 0,0 0 16,21 21 31,0 0-47,0 0 15,1 0-15,-1 0 0,0 0 16</inkml:trace>
  <inkml:trace contextRef="#ctx0" brushRef="#br0" timeOffset="168782.35">3196 18013 0,'0'0'0,"0"-21"0,-21 21 16,21-21-16,-21-1 0,0 1 0,21 0 16,0 0-16,-22 0 15,22-22-15,-21 22 0,0 0 0,21 0 16,0 0-16,0 0 0,-21-1 15,0 22 1,21 22 0,0 20-16,0-21 0,0 21 15,0 1-15,0-1 0,0 0 0,0 1 16,0-1-16,0 0 0,0 1 16,0-1-16,-21-21 15,21 22-15,0-22 0,0 0 0,-22 0 16,22 0-16,0 0 0,-21-21 15,21-21 1,0 0-16,0 0 16,0 0-16,0 0 0,21-1 15,-21 1-15,22 0 0,-22 0 0,0 0 16,21 0-16,0 21 0,0-22 16,0 22-16,0 0 15,1 0-15,-1 0 0,0 0 16,0 22-16,0-1 0,0 0 15,1 21-15,-1-21 0,-21 1 16,21-1-16,0 21 0,0-21 16,0 0-16,1 1 0,-22-1 15,21 0-15,0-21 0,0 0 0,21 0 16,-20 0-16,-1 0 0,0 0 16,21-21-16,-21 0 0,1-1 0,20 1 15,-21 0-15,21-21 0,-20 21 16,-1-22-16,0 22 0,0-21 0,0-1 15,-21 1-15,0 0 0,0-1 16,0 1-16,0 0 0,-21-1 16,0 1-16,0 0 0,-22 21 15,22-1-15,0 22 0,0 0 16,0 0-16,0 0 0,-1 0 0,1 22 16,0-1-16,21 0 0,-21 21 15,21-21-15,-21 1 0,21-1 0,0 0 16,0 0-16,0 0 0,0 0 15,21 1-15,0-1 0,0 0 16,22 0-16,-22-21 0,0 21 0,21-21 16</inkml:trace>
  <inkml:trace contextRef="#ctx0" brushRef="#br0" timeOffset="168998.23">4149 18013 0,'21'0'0,"-21"21"31,0 0-15,0 0-16,-21 1 15,21-1-15,-22 0 0,22 0 16,0 0-16,0 0 16,-21-21-16,21 22 15,-21-22 1</inkml:trace>
  <inkml:trace contextRef="#ctx0" brushRef="#br0" timeOffset="169165.14">4127 17844 0,'0'-43'16,"-21"318"-16,42-507 0,-21 210 46,0 44-46,22-1 16,-1-21 0</inkml:trace>
  <inkml:trace contextRef="#ctx0" brushRef="#br0" timeOffset="170917.7">4445 18034 0,'0'0'16,"0"21"-16,0 0 0,0 1 0,0-1 16,-21-21-16,21 21 0,-21 0 0,21 0 15,-22 0-15,22 1 0,-21-1 16,0-21-16,21 21 0,0 0 16,-21-21-1,21-21 1,0 0-16,21 0 0,0-1 15,0 1-15,22 0 0,-22 0 16,0 0-16,0 0 0,22-1 0,-22 1 16,0 21-16,0 0 0,0 0 15,0 0-15,1 0 0,-1 0 16,0 0-16,0 21 0,-21 1 0,21-22 16,0 21-16,-21 0 0,22 0 15,-1 0-15,0 0 0,0 1 0,0-1 16,0 0-16,1 0 15,20-21-15,-21 0 0,0 21 0,22-21 0,-1 0 16,-21 0-16,21 0 16,-20-21-16,20 0 0,0 21 0,1-21 15,-22 0-15,21-1 0,-21 1 16,0 0-16,1 0 0,-22 0 16,21 0-16,-21-22 0,0 22 0,0 0 15,-21 0-15,-1 0 0,1-1 16,0 22-16,0 0 0,0 0 0,0 0 15,-1 0-15,1 0 0,0 0 16,0 22-16,0-1 0,0 0 0,-1 0 16,1 0-16,21 22 0,0-22 15,0 0-15,0 21 0,0-21 16,0 1-16,0-1 0,0 21 16,0-21-16,21-21 0,1 21 15,-1-21-15,0 0 0,0 0 0,0 0 16,22 0-16,-22-21 0,21 0 15,-21 0-15,0 0 0,22 0 0,-22-1 16,0 1-16,0 0 0,0-21 16,-21 21-16,0-22 0,22 22 0,-22-21 15,0-1-15,21 1 0,-21 0 16,0-1-16,0 1 0,0 0 16,0 21-16,0-22 0,0 22 0,21 21 15,-21 21 1,0 0-16,0 22 15,0-1-15,0-21 0,0 22 16,0-1-16,0 0 0,0 1 0,0-1 16,0 0-16,0 1 0,0-22 15,0 21-15,0-21 0,0 22 0,0-22 16,21 0-16,0 0 0,0 0 16,1 0-16,-1-21 0,21 0 0,0 0 15,-20 0-15,20-21 0,0 21 16,1-21-16,-1 0 0,0 0 0,-21 0 15,22-1-15,-22 1 16,0 0-16,21-21 0,-20 21 0,-1-1 16,-21 1-16,21-21 0,0 21 15,-21 0-15,21 21 0,-21-22 16,0 44 0,0-1-1,0 0-15,0 0 0,0 0 0,0 0 16,0 1-16,0-1 0,0 21 15,0-21-15,0 0 0,0 1 16,0-1-16,21-21 16,1 0-16,-1 0 15,0 0-15,0 0 16,0 0-16,0-21 0,1 21 16,-1-22-16,0 1 0,0 0 0,-21 0 15,0 0-15,0 0 16,0-22-16,0 22 0,0 0 0,-21-21 15,0 20-15,0 1 0,-1 0 16,1 0-16,0 0 0,0 21 0,0 0 16,0 0-16,-1 21 15,22 0-15,-21 0 0,21 0 16,0 1-16,0 20 0,0-21 16,0 0-16,0 22 0,0-22 15,0 0-15,0 0 0,21-21 16,1 21-16,-1-21 15,21 0-15,-21 0 0,0 0 0,22 0 16,-22 0-16,21-21 0,1 0 16,-22 0-16,21 0 0,0-1 0,-20 1 15,-1 0-15,0 0 0,42-21 16,-63 20 0,22 22-1,-22 22 1,0-1-16,0 0 0,0 0 15,0 0-15,0 0 0,0 1 0,-22-1 16,22 0-16,0 0 16,0 0-16,0 0 0,0 1 15,22-22 1,-1 0-16,0 0 0,0 0 0,0-22 16,0 1-16,1 0 15,-1 21-15,0-21 0,0 0 0,0 0 16,-21-1-16,0 1 0,21 0 15,1 0-15,-22 0 16,0 42 15,0 0-31,0 0 0,0 0 16,0 1-16,0-1 16,0 0-16,21-21 15,0 0-15,0 0 16,0 0-16,0 0 0,1 0 15,-22-21-15,21 0 16,0 21-16,-21-22 0,21 1 0,-21 0 16,0 0-16,0 0 15,0 0-15,0-1 0,0 1 0,-21 21 16,0-21-16,0 21 16,-1 0-16,1 0 0,0 0 0,21 21 31,0 0-31,21-21 15,0 0 1,1 0-16,-1 0 0,21 0 0,-21 0 16,0 0-16,22-21 0</inkml:trace>
  <inkml:trace contextRef="#ctx0" brushRef="#br0" timeOffset="172193.43">8742 17526 0,'0'0'15,"0"-21"-15,-21 0 0,21 0 0,0-1 16,-22 22-16,1 0 15,0 0-15,21 22 0,0-1 16,-21 0-16,21 21 0,0 1 0,0-1 16,0 21-16,0 1 0,0-22 15,0 22-15,0-22 0,0 0 0,0 22 16,0-22-16,0-21 0,0 22 16,0-1-16,0-21 0,0 0 15,0 1-15,0-1 0,0-42 31,-21-1-15,21 1-16,-21 0 0,21 0 0,-22-21 16,1 20-16,21-20 0,-21 21 15,21-21-15,-21-1 0,21 1 16,0 0-16,0-1 0,0-20 0,0 20 16,0 1-16,0 0 0,0-1 15,0 1-15,0 21 0,21-21 0,0 20 16,22 1-16,-22 0 0,0 0 15,21 21-15,1 0 0,-22 0 16,21 0-16,0 0 0,-20 0 0,20 0 16,-21 42-16,0-21 0,-21 22 15,0-22-15,0 21 0,0-21 0,-21 22 16,0-22-16,-21 21 0,20-21 16,1 1-16,-21-1 0,21 0 0,0 0 15,-1 0-15,1 0 0,0-21 16,21 22-16,21-22 31,0 0-31,1 0 0,20 0 16,-21-22-16,21 1 0,1 0 0,-1 0 15,0 21-15,1-21 0,-1 0 16,0-1-16,1 22 0,-22 0 16,21 0-16,-21 0 0,1 0 15,-22 22-15,0-1 0,0 0 16,0 0-16,0 21 0,0-20 15,-22-1-15,1 21 0,0-21 0,0 0 16,0 1-16,21 20 0,0-21 16,-21 0-16,21 0 0,0 1 15,21-22 1,0 0-16,0 0 16,0 0-16,0 0 0,1 0 0,-1-22 15,0 1-15,0 0 0,0 0 16,0 0-16,-21 0 0,0-1 15,0 1-15,0 0 0,-21 0 16,0 0-16,0 21 0,0 0 16,0-21-16,-1 21 0,1 0 0,21-22 31,21 22-15,1-21-16,-1 21 0,21-21 15,0 21-15,-20 0 0,20 0 0,0 0 16,1 0-16,-22 0 15,21 21-15,0 0 0,1 1 0,-22 20 16,0-21-16,0 21 0,0-20 16,-21 20-16,0 0 0,0 1 0,0-1 15,0 0-15,-21 22 0,0-22 16,21 22-16,-21-22 0,0 21 16,0 1-16,-1-22 0,1 22 0,0-22 15,0 0-15,21 1 0,-21-1 16,21 0-16,-21-20 0,21-1 0,-22 0 15,22 0-15,0-42 32,0 0-32,0 0 15,0-1-15,22-20 0,-22 0 0,21-1 16,-21 1-16</inkml:trace>
  <inkml:trace contextRef="#ctx0" brushRef="#br0" timeOffset="172469.27">9525 18119 0,'42'-212'31,"-42"170"-31,-42 338 0,42-338 0,63-233 0,-63 253 0,22 1 16,-1 0-16,0 0 0,0 0 0,21 21 15,-20 0-15,20 0 0,-21 0 16,21 0-16,1 21 0,-22-21 0,0 42 16,0-21-16,0 1 15,-21-1-15,0 0 0,0 21 0,0-21 16,-21 1-16,0-1 0,0 0 15,-21 0-15,-1 0 0,1-21 0,0 21 16,-1 1-16,22-22 0,-21 0 16,21 0-16,-22 0 0,22 0 15,21-22-15,0 1 16,21 0-16,0-21 0,1 21 16,20-1-16,0-20 0,1 21 15</inkml:trace>
  <inkml:trace contextRef="#ctx0" brushRef="#br0" timeOffset="172790.09">10266 17674 0,'42'0'16,"-148"0"-16,212 21 0,-148-42 0,84 64 0,-42-22 15,0 0-15,0 0 0,0 21 16,-21-20-16,0-1 0,0 0 16,21 0-16,0 0 0,0 0 0,-22 1 15,22-1-15,0 0 0,0 0 16,0 0-16,22-21 15,-1 0-15,0 0 16,0 0-16,0 0 0,0-21 0,1 0 16,-1 21-16,0-21 0,0 0 15,21-1-15,-20-20 0,-1 21 16,-21 0-16,21 0 0,-21-1 16,0 1-16,0 0 0,21 21 78,0 0-78</inkml:trace>
  <inkml:trace contextRef="#ctx0" brushRef="#br0" timeOffset="173021.96">10816 17738 0,'0'63'16,"0"-42"-16,-21-105 0,42 84 0,-42 106 15,0-85-15,21 21 0,-21 0 16,-1-20-16,22 20 0,0 0 16,0 1-16,0-1 0,0 0 0,0 22 15,0-22-15,0 22 0,0-1 16,0 1-16,0-22 0,22 21 0,-22 1 16,0-22-16,0 22 0,21-22 15,-21 0-15,21 1 0,-21-1 16,21-21-16,-21 22 0,0-22 0,0 0 15,21-21-15,0 0 0,1 0 16</inkml:trace>
  <inkml:trace contextRef="#ctx0" brushRef="#br0" timeOffset="173262.82">10943 18563 0,'-85'-360'31,"170"911"-31,-85-742 0,-85-232 0,64 359 0,21 22 16,0-21-16,0 20 0,21 22 0,1-21 15,20 21-15,-21-1 0,21 1 16,-20 21-16,20 0 0,0 0 0,-21 0 16,22 0-16,-22 21 0,0 1 15,0-1-15,-21 0 0,0 0 0,0 0 16,0 0-16,0 22 16,0-22-16,-21 0 0,0 0 0,0-21 15,0 21-15,-1 1 0,-20-1 16,21-21-16,0 0 0,0 21 0,-1-21 15</inkml:trace>
  <inkml:trace contextRef="#ctx0" brushRef="#br0" timeOffset="173846.49">12234 18140 0,'-21'0'0,"42"0"0,-63 0 0,63 0 32,0 0-17,0 0-15,22 0 0,-1 0 16,0 0-16,1 0 0,-1 0 0,22 0 16,-22-21-16,0 21 0,1-21 15,20 21-15,-42 0 0,22-22 0,-1 22 16,-21 0-16,0-21 0,-21 0 15,0 0-15,0 0 16,-21 0-16,0 21 16,0-22-16,0 22 0,-1-21 15,1 21 1,42 0 15,1 0-31,-1 0 0,0 21 16,0-21-16,0 22 0,0-22 0,-21 21 15,22 0-15,-22 0 0,0 0 16,0 0-16,0 1 0,0-1 0,0 0 16,-22 21-16,1-21 0,0 1 15,0-1-15,0 0 0,0 0 0,-1 0 16,1 0-16,0 1 0,21-1 16</inkml:trace>
  <inkml:trace contextRef="#ctx0" brushRef="#br0" timeOffset="174457.69">14436 17928 0,'21'-21'16,"-21"0"-16,0-21 16,0 20-16,0 1 0,0 0 15,0 0-15,0 0 16,-21 0-16,-1 21 0,1 0 16,0 0-16,0 0 0,0 0 15,0 0-15,-1 21 0,1 21 0,0-21 16,-21 22-16,21-1 0,-1 0 15,1 1-15,0-1 0,-21 0 0,21 1 16,-1-1-16,1 0 0,0 1 16,0-1-16,0-21 0,0 21 0,21-20 15,0-1-15,-22-21 16,44-21 15,-1-1-31,0 1 0,-21 0 0,42-21 16,-21-1-16,1 22 0,-1-21 15,0 0-15,0-22 0,0 22 0,22-1 16,-22-20-16,0 21 0,0-1 16,0 1-16,0 0 0,1 20 0,-22 1 15,21 21-15,0 0 16,-21 43-16,21-22 0,-21 21 16,21 0-16,-21 1 0,21-1 15,-21 0-15,0 1 0,0-1 16,22 0-16,-22 1 0,0-1 15,21 0-15,-21-20 0,0 20 0,0-21 16,0 0-16,0 0 0,0 1 16,0-1-16,0 0 0,-21-42 31,-1 0-15,1 21-16</inkml:trace>
  <inkml:trace contextRef="#ctx0" brushRef="#br0" timeOffset="174962.06">14097 18225 0,'-42'0'0,"147"0"0,-168 0 0,-1 0 16,86 0 0,-1 0-1,0 0-15,21 0 0,1 0 0,-22 0 16,42 0-16,-20 0 0,-1-22 16,21 1-16,-20 21 0,-1-21 0,22 0 15,-22 0-15,0 0 0,1 21 16,-1-22-16,0 1 0,-21 21 0,1 0 15,-1 0-15,0 0 0,-21 21 32,0 1-32,0-1 0,0 0 15,0 0-15,0 21 0,0-20 16,-21 20-16,21-21 0,0 0 16,0 0-16,0 1 0,0-1 15,0 0-15,0 0 0,21-42 31,0 0-31,0 0 16,0-1-16,22 1 0,-22 0 16,0-21-16,0 21 0,22-1 0,-22-20 15,0 0-15,-21 21 0,21-1 16,-21-20-16,21 21 0,-21 0 16,0 42-1,0 0-15,0 0 16,-21 0-16,0 1 0,21 20 15,0-21-15,0 21 0,0-20 0,0 20 16,0-21-16,0 21 0,0-20 16,0-1-16,0 0 0,0 0 0,0 0 15,21 0-15,0-21 0,0 0 16,1 0-16,-1 0 0,0-21 0,0 0 16,21 21-16</inkml:trace>
  <inkml:trace contextRef="#ctx0" brushRef="#br0" timeOffset="175541.72">15642 17780 0,'0'0'0,"0"-42"0,0 21 15,0-1-15,0 44 32,0-1-32,-21 21 0,0 0 15,0-20-15,21 20 0,-22 0 0,22 1 16,0-1-16,-21 0 0,21-21 15,-21 22-15,21-1 0,0-21 0,-21 22 16,21-22-16,0 21 0,0-21 16,0 0-16,0 1 0,0-1 0,0 0 15,21-21 1,0 0-16,0 0 0,1 0 16,-1-21-16,0 21 0,21-21 15,-21-1-15,1 1 0,20-21 0,-21 21 16,0 0-16,22-1 0,-22 1 15,0 0-15,0 0 0,0 0 16,-21 42 15,-21 0-31,21 0 0,-21 0 0,21 1 16,-21-1-16,21 0 0,-21 21 16,21-21-16,0 1 0,0-1 0,0 0 15,0 0-15,21-21 16,0 0-16,0 0 15,0 0-15,0 0 0,1-21 16,-1 0-16,0 0 0,21-1 16,-21 1-16,-21 0 0,22-21 0,-22 21 15,0-22-15,0 22 0,0-21 16,0 21-16,-22-1 0,1 1 0,0 0 16,0 0-16,0 21 0,0 0 15,-1 0-15,1 0 0,0 0 0,0 0 16,0 21-16,-22-21 15,22 21-15,0 0 0,21 1 0,-21-22 16,0 21-16,0-21 16,-1 21-16</inkml:trace>
  <inkml:trace contextRef="#ctx0" brushRef="#br0" timeOffset="175741.61">15261 17928 0,'0'0'16,"64"-84"15,-22 62-31,-21 22 0,21 0 16,1-21-16,-1 21 0,22 0 0,-22 0 16,0 0-16,22 0 0,-22 0 15,0-21-15,22 21 0,-22 0 0,1 0 16,-22 0-16</inkml:trace>
  <inkml:trace contextRef="#ctx0" brushRef="#br0" timeOffset="176033.44">16827 17844 0,'-21'0'15,"0"0"1,0 0-16,0 0 0,0 21 16,-1 0-16,1 0 15,0 0-15,0 0 0,21 1 0,-21 20 16,21 0-16,-21-21 0,21 22 16,-22-22-16,22 21 0,0 1 15,0-22-15,0 0 0,0 21 0,0-21 16,0 1-16,0-1 15,22-21 17,-22-21-32</inkml:trace>
  <inkml:trace contextRef="#ctx0" brushRef="#br0" timeOffset="176289.29">16319 18352 0,'0'21'15,"0"-42"-15,-21 42 0,21 0 0,0 0 16,0 0 0,21-21-16,1 0 15,20 21-15,-21-21 0,0 0 16,22 0-16,-1 0 0,-21 0 16,21 0-16,-20 0 0,-1 0 0,21 0 15,-21 0-15,0-21 0,1 0 16,-1 21-16,0-21 0,0 0 0,0 0 15,0-1-15,-21 1 0,0 0 16,22 0-16,-22 0 0,0 0 16,0-1-16,0 1 0</inkml:trace>
  <inkml:trace contextRef="#ctx0" brushRef="#br0" timeOffset="176506.17">16319 17886 0,'0'-42'32,"0"20"-32,22 22 15,-1 0-15,0 0 0,0 0 0,21-21 16,-20 21-16,-1 0 0,21 0 16,0 0-16,-20 0 0,20 0 0,0 0 15,-21 0-15,22 0 16,-1 0-16,-21 0 0,22 0 0,-22 0 0,21 0 15,-21 0-15</inkml:trace>
  <inkml:trace contextRef="#ctx0" brushRef="#br0" timeOffset="176758.13">17166 17907 0,'42'0'31,"-20"0"-31,-1 0 0,0 0 16,0 0-16,0 0 0,0 0 15,1 0-15,-1-21 0,0 21 16,21 0-16,-21 0 0,1 0 16,-1 0-16,-21-21 0,21 21 15,-42 0 16,0 0-31</inkml:trace>
  <inkml:trace contextRef="#ctx0" brushRef="#br0" timeOffset="176970.01">17399 17865 0,'0'42'15,"21"-84"1,-42 42-16,21 63 0,-21-63 0,0 21 0,-1-21 0,22 22 16,0-1-16,-21 0 0,21 0 15,-21 0-15,0 0 0,21 1 16,0-1-16,-21 21 0,21-21 15,-21 22-15,-1-22 0,22 0 0,0 21 16,-21-21-16,0 1 0,21-1 16,-21 0-16,21 0 0,0 0 0,0 0 15,-21-21-15,21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2:52:17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699 0,'0'-22'16,"0"1"-16,0 0 15,21 0-15,-21 0 16,22 0-16,-22-1 0,21 22 0,-21-21 16,0 0-16,0 0 0,0 0 15,0 0-15,0-1 0,-21 22 16,-22-21-16,22 0 0,-21 21 0,21 0 16,-22 0-16,1 0 0,0 0 15,-22 21-15,22 0 0,-1 22 16,1-22-16,0 21 0,-1 1 0,1 20 15,0-21-15,21 22 0,-22 21 16,1-22-16,21 22 0,-22-22 0,22 22 16,0-22-16,0 1 0,0-1 15,21-20-15,0 20 0,0-20 0,0-1 16,21 0-16,21 1 0,-21-22 16,22 0-16,-1 0 0,0 0 0,1-21 15,-1 0-15,22 0 0,-22 0 16,21 0-16,1-21 0,-1 0 0,-20 0 15,20 0-15,1-1 16,-1-20-16,-20 0 0,20 21 0,-21-22 16,1 1-16</inkml:trace>
  <inkml:trace contextRef="#ctx0" brushRef="#br0" timeOffset="740.96">6286 1037 0,'0'0'16,"0"-63"-1,-21 63 1,0 21-16,0 0 15,0 21-15,0-20 0,21 20 0,-22-21 16,1 21-16,0-20 0,0 20 16,0 0-16,21-21 0,0 22 0,0-22 15,0 0-15,0 21 16,0-20-16,0-1 0,21 0 16,0 0-16,0-21 0,0 0 15,1 0-15,20 0 0,-21 0 0,21 0 16,-20-21-16,-1 0 0,21 21 0,-21-21 15,0-1-15,1 1 0,-22 0 16,0 0-16,0 0 0,0 0 0,0-22 16,0 22-16,0-21 0,-22 21 15,1-1-15,0-20 0,0 21 0,0 0 16,0 0-16,-1-1 0,22 1 16,0 0-16,-21 0 0,21 0 15,0 0-15,0-1 0,0 1 16,0 0-16,21 0 0,22 0 15,-22 0-15,21 21 0,1 0 16,-1 0-16,0 0 0,1 21 0,20 0 16,-21 0-16,1 0 0,-1 0 15,-21 22-15,22-1 0,-22-21 0,21 22 16,-21-1-16,0-21 0,-21 21 16,0-20-16,0-1 0,0 21 0,0-21 15,0 0-15,0 1 0,0-1 16,0 0-16,0 0 0,-21 0 15,0-21 1,0 0-16,21-21 16,0 0-1,-21 0-15,21 0 0,0-1 0,0 1 16,0 0-16,0-21 0,0-1 0,21 1 16,0 0-16,0-1 0,0 1 15,22 0-15,-1-1 0,0 1 16,1 21-16,-1 0 0,22 21 0,-22 0 15,21 0-15,1 21 0,-22 0 16,22 0-16,-22 22 0,0-22 0,-20 21 16,-1 0-16,0 1 0,-21-22 15,0 21-15,0 1 0,-21-22 16,0 21-16,-1-21 0,1 0 0,0 1 16,0-1-16,0 0 0,-22-21 15,43 21-15,-21-21 0,0 0 16,42-21-1,0 0 1,1 0-16,-1-1 0</inkml:trace>
  <inkml:trace contextRef="#ctx0" brushRef="#br0" timeOffset="1006.85">8149 445 0,'-21'21'16,"0"0"-16,0 21 0,-1 1 0,1-22 16,0 42-16,0-20 0,0-1 0,0 21 15,-1-20-15,1 20 0,0-20 16,0 20-16,21-21 0,-21 1 0,0-1 16,21 0-16,0-20 0,0-1 15,0 21-15,0-21 0,0 0 16,21-21-16,0 0 15,0 0-15,0 0 0,22 0 0,-22 0 16,0-21-16,0 0 0,0 0 16,22 0-16,-43 0 0</inkml:trace>
  <inkml:trace contextRef="#ctx0" brushRef="#br0" timeOffset="1183.75">7832 974 0,'0'0'0,"-22"0"0,-20 0 31,21 21-31,42-21 16,0 0-16,0 0 15,22 0-15,-22 0 0,21 0 16,22-21-16,-22 21 0,0-21 16,1-1-16,-1 22 0,0-21 0,-20 21 15</inkml:trace>
  <inkml:trace contextRef="#ctx0" brushRef="#br0" timeOffset="1547.54">8424 1016 0,'0'0'0,"-21"21"32,21 0-32,21-21 15,0 0-15,1 0 0,-1-21 16,0 0-16,0 21 0,0-21 0,0 0 15,1 21-15,-1-21 0,0-1 16,-21 1-16,0 0 0,0 0 0,0 0 16,0 0-16,-21 21 15,0 0-15,-1 21 16,1-21-16,0 21 0,0 0 16,0 21-16,0-20 0,-1 20 0,1-21 15,21 0-15,0 22 0,-21-22 16,21 0-16,0 0 0,0 21 0,0-20 15,0-1-15,21 0 16,0-21-16,1 0 0,-1 21 16,0-21-16,0 0 0,0 0 15,0 0-15,22 0 0,-22-21 0,0 21 16,0-21-16,0 0 0,22-1 0,-22 1 16</inkml:trace>
  <inkml:trace contextRef="#ctx0" brushRef="#br0" timeOffset="2232.15">8911 931 0,'106'-127'31,"-212"254"-31,233-275 0,-106 148 0,0 0 16,1 0-16,-1 0 0,0 0 0,0 21 15,21 1-15,-20-1 16,20 0-16,-21 21 0,0-21 0,0 22 16,-21-22-16,0 21 0,0-21 15,0 22-15,-21-22 0,0 0 0,-21 0 16,21 0-16,-1 1 0,1-1 0,0-21 15,0 21-15,0-21 16,21-21 15,21 0-31,0-1 0,0 1 0,0 0 16,1 0-16,-1-21 16,0 20-16,0-20 0,0 21 0,0-21 15,22 20-15,-43 1 0,21 0 16,-21 0-16,21 0 0,-21 42 15,0 0 1,0 0-16,-21 0 0,0 1 0,21-1 16,-21 21-16,-1-21 0,1 22 0,21-22 15,0 0-15,-21 21 0,21-21 16,-21 1-16,21-1 0,0 0 0,0 0 16,0 0-16,21-21 0,0 21 15,0-21-15,1 0 0,-1 0 0,21 0 16,0 0-16,-20 0 15,20 0-15,0 0 0,-21-21 0,22 21 16,-22-21-16,21 0 0,-21 0 0,1-22 16,20 22-16,-21-21 0,0 0 15,0-22-15,1 22 0,-22-22 0,21 22 16,0-22-16,-21 1 0,0 21 16,0-1-16,0 1 0,0 0 0,0 20 15,0 1-15,0 42 16,-21 1-1,0 20-15,-1-21 0,22 21 16,-21 1-16,21 20 0,-21-20 0,21 20 16,0-21-16,-21 22 0,21-22 15,0 1-15,0-1 0,0-21 16,0 21-16,0-20 0,0-1 0,0 0 16,0 0-16,21 0 0,0-21 15,0 0-15,1 0 0,-1 0 0,0 0 16,21 0-16,1 0 0,-22-21 0,21 0 15,-21 0-15,22 0 0,-22-1 16</inkml:trace>
  <inkml:trace contextRef="#ctx0" brushRef="#br0" timeOffset="2403.05">9779 868 0,'0'0'0,"-21"21"0,0-21 15,21 21 1,21-21-16,0 0 0,0 0 0,21 0 16,-20 0-16,20 0 0,-21 0 0,21-21 15,1 21-15,-22-21 0,21 21 16</inkml:trace>
  <inkml:trace contextRef="#ctx0" brushRef="#br0" timeOffset="2863.48">10731 677 0,'0'0'0,"0"-42"0,0 21 0,0 0 15,0-22-15,0 22 0,0 0 16,0 42-1,-21 0 1,21 1-16,-21 20 0,21 0 0,0 1 16,-21-1-16,0 21 0,0-20 15,-1 20-15,22-20 0,-21-1 0,0 0 16,0 1-16,0-1 16,21-21-16,0 0 0,-21 0 0,21 1 0,0-1 15,0 0-15,0-42 31,0 0-15</inkml:trace>
  <inkml:trace contextRef="#ctx0" brushRef="#br0" timeOffset="3387.18">10245 656 0,'0'-42'15,"0"84"-15,0-105 0,0 20 0,0 22 16,21 0-16,-21-21 0,21 21 15,21-1-15,-21 1 0,22 0 0,-22 0 16,21 21-16,1 0 0,-1 0 16,21 0-16,-20 21 0,20 21 0,-20 1 15,20-1-15,-21 0 0,1 22 16,-1-22-16,0 22 0,-20-1 0,-1-20 16,0 20-16,-21 1 0,0-22 15,0 0-15,0 1 0,-21-22 0,0 21 16,-1-21-16,1 0 0,0 1 15,0-22-15,0 0 16,21-22 0,0 1-16,0 0 15,0 0-15,0-21 0,0-1 0,21 1 16,0-22-16,0 22 0,0-21 16,1 20-16,-1-20 0,21-1 0,-21 22 15,22-22-15,-1 22 0,0 0 16,1-1-16,-1 1 0,0 21 0,1 0 15,-1 21-15,-21 0 0,21 21 16,1 0-16,-22 21 0,0 1 0,0-1 16,0 22-16,-21-1 0,0-21 15,0 22-15,0-1 0,0 1 0,-21-1 16,0 1-16,0-22 0,0 1 16,0-1-16,-1-21 0,1 0 15,0 0-15,0 1 0,21-1 0,0 0 16,-21-21-16,42-21 31,0 21-31,-21-21 16,21-1-16,0-20 0,1 21 0,-1 0 15</inkml:trace>
  <inkml:trace contextRef="#ctx0" brushRef="#br0" timeOffset="3731.28">11684 1037 0,'0'0'16,"0"21"-16,21-21 15,0 0 1,0 0-16,1 0 16,-1 0-16,0 0 0,0 0 0,0-21 15,0 21-15,1-21 0,20 0 16,-21 21-16,0-21 0,0 0 0,-21-1 16,0 1-16,0 0 15,0 0-15,0 0 0,0 0 0,-21 21 16,0 0-16,0 0 0,0 0 15,0 21-15,-22 0 0,22 0 0,0 0 16,-21 0-16,20 22 0,1-22 0,21 21 16,0-21-16,-21 1 0,21 20 15,0-21-15,0 0 0,0 0 16,0 1-16,21-1 0,0 0 16,22-21-16,-22 21 0,21-21 0,1 0 15,-1 0-15,0 0 0,1 0 0,-1 0 16,21-21-16,-20 0 0,-1 21 15,0-21-15,1-1 0,-1-20 0,-21 21 16</inkml:trace>
  <inkml:trace contextRef="#ctx0" brushRef="#br0" timeOffset="4519.82">12488 826 0,'0'0'16,"0"21"0,-21-21-16,21 21 15,-21 21-15,0-21 0,21 1 0,0 20 16,-21-21-16,21 21 0,-22-20 15,1-1-15,21 21 0,-21-21 0,21 0 16,0 1-16,0-1 0,-21 0 0,21 0 16,-21 0-16,21-42 47,21 21-47,0-21 0,-21 0 15,21-22-15,0 22 0,1-21 16,-1 21-16,0-22 0,0 22 0,0-21 15,0 21-15,1-22 0,-22 22 16,21 21-16,0-21 0,0 21 16,0 21-16,-21 0 15,21 1-15,-21-1 0,0 0 16,0 21-16,0-21 0,0 1 0,0 20 16,0-21-16,0 0 0,0 0 15,0 1-15,0-1 0,0 0 0,0 0 16,22-21-1,-1 0-15,0 0 16,0 0-16,0 0 0,0 0 0,1-21 16,20 21-16,-21-21 0,0 0 15,0-1-15,1-20 0,-1 21 16,0-21-16,0 20 0,0-20 16,-21 0-16,0 21 0,21-1 0,-21 1 15,0 0-15,0 42 16,0 0-1,-21 1-15,0-1 0,21 0 0,0 0 16,-21 21-16,21-20 0,-21 20 16,21-21-16,0 0 0,0 0 0,0 1 15,0-1-15,0 0 0,0 0 16,21-21-16,0 21 0,0-21 0,22 0 16,-22 0-16,0 0 0,0 0 0,0 0 15,22 0-15,-22-21 16,0 0-16,0 0 0,21 0 0,-20-1 15,-1 1-15,0-21 0,0 21 16,21-22-16,-42 1 0,22 0 0,-1 21 16,-21-22-16,21 22 0,-21 0 15,0 42 1,-21 0-16,0 0 16,-1 22-16,22-22 0,-21 21 0,21-21 15,0 22-15,0-22 0,0 0 0,0 0 16,0 0-16,0 1 0,0-1 15,0 0-15,21 0 0,1-21 0,-1 21 16,0-21-16,0 0 16,21 0-16,-20 0 0,20 0 0,-21 0 15,21-21-15,1 0 0</inkml:trace>
  <inkml:trace contextRef="#ctx0" brushRef="#br0" timeOffset="4779.67">14668 339 0,'0'0'0,"-84"21"31,63 21-31,-22-21 0,22 43 16,-21-22-16,-1 22 0,1-1 16,21 1-16,-21 20 0,-1-20 15,1 21-15,0-22 0,-1 22 0,1-22 16,0 1-16,-1-1 0,1 1 15,21-1-15,-22 1 0,22-1 0,-21 1 16,21-22-16,0 22 0,-22-22 0,22 0 16,0 1-16,0-22 0,21 21 15,0-21-15,-21 0 0</inkml:trace>
  <inkml:trace contextRef="#ctx0" brushRef="#br0" timeOffset="5287.27">15409 508 0,'0'0'0,"-21"21"32,0 22-32,-21-22 0,20 21 0,1 22 15,0-1-15,-21 1 0,21-1 16,-1 1-16,1-1 0,0 1 0,0-22 15,0 0-15,0 1 0,-1-1 16,1-21-16,21 21 0,0-20 0,0-1 16,21-21 15,1-21-31,-1-1 0</inkml:trace>
  <inkml:trace contextRef="#ctx0" brushRef="#br0" timeOffset="5667.06">15748 572 0,'0'0'0,"-148"21"15,105 0 1,1 0-16,-21 0 0,20-21 0,-20 21 16,20 1-16,1-1 0,0 0 0,-1-21 15,1 21-15,21 0 0,0-21 16,0 0-16,21 21 0,-22-21 0,22 22 31,0-1-31,22 0 16,-1 0-16,0 21 0,-21-20 15,21 20-15,0 0 0,0-21 0,1 22 16,-1-22-16,0 21 0,-21-21 16,21 1-16,0-1 0,0 0 0,1 0 15,-1-21-15,0 0 0,0 21 16,0-21-16,0 0 0,1 0 0,20 0 15,-21 0-15,0 0 0,22-21 0,-22 21 16,21-21-16,0 0 0,-20 21 16,20-21-16,-21-1 0,0 1 0,0 0 15,22 0-15,-43 0 16,21 0-16,0-1 0,-21-20 0,21 21 16</inkml:trace>
  <inkml:trace contextRef="#ctx0" brushRef="#br0" timeOffset="6567.78">15917 931 0,'-63'0'15,"42"22"-15,21-1 0,-22 0 16,1 0-16,21 0 16,0 0-1,21-21-15,1 0 16,-1 0-16,0 0 0,0 0 16,0 0-16,0 0 0,1-21 0,-1 21 15,0-21-15,0 0 0,0 0 16,0 21-16,-21-21 0,0-1 15,0 1-15,0 0 0,0 0 0,0 0 16,-21 21-16,0 0 16,0 0-16,0 0 0,0 21 0,-1 0 15,1 21-15,0-20 0,0 20 16,0-21-16,0 21 0,21-20 0,0 20 16,0-21-16,0 0 0,0 0 15,0 1-15,0-1 0,0 0 0,0 0 16,21-21-16,0 21 0,0-21 15,0 0-15,22 0 0,-22 0 0,21 0 16,0 0-16,1 0 0,-1 0 16,0 0-16,1-21 0,-1 0 15,22 0-15,-22 0 0,0-1 0,1 1 16,-22-21-16,21 21 0,-21-22 16,0 22-16,1 0 0,-1-21 0,0 21 15,-21 42 16,-21 0-31,0 0 0,-1 0 16,1 0-16,21 1 0,-21 20 0,21-21 16,-21 0-16,21 0 0,0 1 15,0-1-15,0 0 0,0 0 16,0 0-16,21 0 0,0-21 16,0 0-16,1 0 0,-1 0 15,0 0-15,21 0 0,-21 0 0,22 0 16,-1 0-16,-21 0 0,22-21 15,-22 0-15,21 0 0,-21 0 0,0 0 16,1-1-16,-1 1 0,0-21 16,0 21-16,0 0 0,-21-1 0,0 1 15,0 0-15,0 42 32,0 0-32,-21 1 0,21-1 15,-21 21-15,0-21 16,21 22-16,-21-1 0,21 0 0,-22 1 15,1-1-15,21 21 0,0 1 16,0-1-16,0 1 0,0 21 0,0-1 16,0 1-16,-21 0 0,21-1 0,-21-20 15,21 42-15,-21-22 0,21 1 16,-21-22-16,-1 22 0,1-21 0,0-1 16,0 1-16,0-22 0,-22 0 0,22 1 15,-21-22-15,21 0 0,-22 0 16,1 0-16,0-21 0,-1 0 0,22 0 15,-21-21-15,0 0 0,-1 0 0,1 0 16,0-22-16,-1 1 16,1 0-16,21-1 0,-22-20 0,43-1 15,0 1-15,0-1 0,0 1 0,0-22 16,22 22-16,-1-1 0,21-21 16,-21 1-16,22 20 0,20-20 0,-21 20 15,22-21-15,-1 22 0</inkml:trace>
  <inkml:trace contextRef="#ctx0" brushRef="#br0" timeOffset="7071.51">17505 402 0,'0'0'0,"0"-21"0,-21 42 15,-1 0 1,1 1-16,21-1 0,-21 21 15,0 0-15,0 1 0,0-1 0,-1 0 16,1 22-16,0-1 0,0 1 16,0-22-16,0 22 0,-1-22 0,22 0 15,-21 1-15,21-1 16,-21 0-16,21-20 0,-21-1 0,21 0 0,0 0 16,0-42 15,0 0-31,0 0 15,0-1-15,21-20 0,-21 0 16,21 21-16,0-22 0,1 1 0,-1 21 16,0-22-16,21 22 0,-21 0 15,22 0-15,-1 0 0,-21 21 16,22 0-16,-1 0 0,-21 0 0,21 21 16,1 0-16,-22 0 0,0 22 15,0-22-15,-21 21 0,0-21 0,0 22 16,0-22-16,-21 21 0,0-21 0,-21 0 15,20 1-15,-20-1 0,-21 0 16,20 0-16,1-21 0,0 0 16,-1 21-16,1-21 0,21 0 15,0 0-15,-22 0 0,22 0 16,21-21 0,0 0-16,21 0 0,0 21 15,1-21-15,20-1 0,0 1 0</inkml:trace>
  <inkml:trace contextRef="#ctx0" brushRef="#br0" timeOffset="7475.26">18034 804 0,'-21'22'31,"0"-1"-31,-1 0 0,1 0 16,0 21-16,0 1 0,0-22 0,0 21 15,-1 1-15,1-22 0,0 21 0,21-21 16,0 0-16,0 22 0,0-22 16,0 0-16,0 0 0,21-21 0,0 21 15,1 1-15,-1-22 0,0 0 16,0 0-16,21 0 0,-20 0 0,20 0 16,-21 0-16,0-22 0,22 1 15,-22 0-15,0 0 0,21-21 16,-21 20-16,-21-20 0,0 0 15,22-1-15,-22 1 0,0 0 0,0-1 16,0 1-16,-22 21 0,1 0 16,21 0-16,-21-1 0,0 22 0,-21 0 15,20 0-15,1 22 0,-21-1 16,21 0-16,-22 21 0,22-21 0,0 22 16,0-22-16,0 21 0,21-21 0,0 1 15,0 20-15,0-21 0,0 0 16,21 0-16,0 1 0,21-22 15,-20 21-15,20-21 0</inkml:trace>
  <inkml:trace contextRef="#ctx0" brushRef="#br0" timeOffset="8635.76">18859 974 0,'0'0'15,"0"-21"-15,0-1 0,0 1 0,0 0 16,-21 0-16,0 21 15,-21 0-15,21 0 0,-1 0 0,1 21 16,-21 0-16,21 0 0,0 22 16,-22-22-16,22 21 0,0 1 15,0-22-15,0 21 0,-1-21 0,1 22 16,21-22-16,-21 0 0,21 0 16,0 0-16,0 0 0,0 1 0,21-1 15,0-21-15,1 0 0,-1 21 16,0-21-16,0 0 0,0 0 0,22 0 15,-22 0-15,0-21 0,21 0 16,-21-1-16,1 1 0,-1 0 0,0 0 16,0-21-16,0 20 0,0-20 15,-21 21-15,22-21 0,-22 20 0,21 1 16,-21 0-16,0 0 0,0 42 31,0 0-31,-21 0 0,-1 1 16,22-1-16,-21 21 0,21-21 15,0 0-15,0 1 0,0-1 0,0 0 16,0 0-16,0 0 16,0 0-16,21-21 0,1 22 15,-1-22-15,0 0 16,0 0-16,0 0 0,0 0 0,1-22 16,-1 1-16,0 0 0,21 0 0,-21 0 15,1 0-15,-1-1 0,0-20 16,21 21-16,-21 0 0,1 0 0,-1-1 15,0 1-15,-21 0 16,21 21-16,-21 21 16,0 0-16,0 1 15,0-1-15,0 21 0,-21-21 0,21 0 16,0 1-16,0-1 0,0 0 0,0 0 16,0 0-16,0 0 0,0 1 15,0-1-15,21-21 16,0 0-16,22 0 0,-1 0 15,0 0-15,22 0 0,-1 0 0,1 0 16,-22 0-16,22 0 0,-1-21 16,1 21-16,-22-22 0,0 1 0,1 0 15,-1 0-15,-21-21 0,0 20 16,0-20-16,1 0 0,-22-1 16,0 1-16,0 21 0,0-21 0,0 20 15,0 1-15,0 0 0,0 0 16,-22 21-16,1 0 0,0 0 15,-21 21-15,21 0 0,-22 0 0,22 1 16,-21-1-16,-1 21 0,22-21 16,0 22-16,-21-22 0,42 21 0,-21-21 15,21 22-15,0-22 0,0 0 0,0 0 16,0 0-16,21 0 0,-21 1 16,21-22-16,0 21 0,0-21 0,0 0 15,1 0-15,-1 0 16,0 0-16,0-21 0,0 21 15,0-22-15,1 1 0,-1-21 16,0 21-16,0-22 0,21 1 0,-20 0 16,-1-22-16,0 1 0,-21 20 15,21-20-15,0-1 0,0 1 0,1-1 16,-22 22-16,0 0 0,21-22 16,-21 22-16,21 21 0,-21-22 0,0 22 15,21 0-15,-21 0 0,0 42 31,-21 0-31,0 22 0,0-22 16,-1 21-16,1 0 0,-21 22 16,21-22-16,0 22 0,21-1 0,-22 1 15,1-1-15,21-20 0,-21 20 16,21 1-16,0-22 0,0 0 0,0 1 16,0-22-16,0 21 0,0-21 15,0 0-15,21-21 0,0 22 0,1-22 16,-1 0-16,0 0 15,0 0-15,0 0 0,22 0 0,-22 0 16,0-22-16,21 1 0,1 21 16,-22-21-16,21 21 0,0-21 0</inkml:trace>
  <inkml:trace contextRef="#ctx0" brushRef="#br0" timeOffset="8811.66">20891 1270 0,'0'21'16,"-21"-21"-16,0 0 63,0 0-63,0 0 15</inkml:trace>
  <inkml:trace contextRef="#ctx0" brushRef="#br0" timeOffset="9750.83">5101 2244 0,'-21'-21'0,"21"-1"31,21 22 31,21 0-62,-20 0 0,-1 0 0,21 0 16,0 0-16,22 0 0,-22 0 16,22 0-16,-22 0 0,43 0 0,-22 0 15,22 0-15,0 0 0,-1 0 0,1 0 16,21-21-16,0 21 0,-1 0 16,44 0-16,-1 0 0,0-21 0,21 21 15,1-21-15,20 21 0,22-21 16,-1 21-16,1-21 0,21 21 0,21-22 15,0 22-15,0 0 0,0-21 16,21 21-16,0 0 0,-21-21 16,43 21-16,-22 0 0,0 0 0,21 0 15,1 0-15,-1 0 0,0 0 16,1 0-16,-1 0 0,0 0 0,1 0 16,-1 0-16,0 0 0,1 0 0,-1 0 15,0-21-15,1 21 0,-22 0 16,0 0-16,0 0 0,0 0 0,-21-21 15,-21 21-15,0 0 0,0 0 16,-22 0-16,-20 0 0,-1-21 0,1 21 16,-22 0-16,-21 0 0,1 0 15,-22 0-15,0 0 0,-43 0 16,1 0-16,0 0 0,-43 0 0,21-22 16,-20 22-16,-22 0 0,0 0 15,0 0-15,-21-21 31,0 0-15,-21 21-16,0-21 16</inkml:trace>
  <inkml:trace contextRef="#ctx0" brushRef="#br0" timeOffset="9879.81">18775 1990 0,'0'0'0,"-21"21"0,-43 21 32,43-21-32</inkml:trace>
  <inkml:trace contextRef="#ctx0" brushRef="#br0" timeOffset="18175.93">2815 3598 0,'0'0'0,"-21"-21"0,21 0 0,0 0 16,-21 21-16,21-21 0,-21 21 15,-1 0-15,22 21 16,0 0-16,0 0 16,0 0-16,0 22 0,0-22 0,0 21 15,0 1-15,0-1 0,0 0 16,0 1-16,0-1 0,0 0 0,0 1 15,0-1-15,0 0 0,0-21 0,0 22 16,0-22-16,0 0 0,0 0 16,0 0-16,0 1 0,22-44 47,-1 1-47,0 0 0</inkml:trace>
  <inkml:trace contextRef="#ctx0" brushRef="#br0" timeOffset="18507.75">3154 3874 0,'0'0'0,"0"42"15,-21-21-15,21 0 16,0 0-16,0 1 15,0-44 17,21 22-32,0-21 0,0 0 0,-21 0 15,0 0-15,0 0 16,0-1-16,0 1 16,0 0-1,-21 21-15,0 0 0,0 0 0,-1 0 16,1 21-16,21 0 15,-21 1-15,21-1 16,21-21 0</inkml:trace>
  <inkml:trace contextRef="#ctx0" brushRef="#br0" timeOffset="20907.63">5863 3577 0,'0'0'0,"0"-21"0,0 0 0,0 0 16,0 0-16,0-1 15,-21 22 1,21 43 0,0-22-16,-21 42 15,21-20-15,0 20 0,0 1 0,0 20 16,0-20-16,0 21 0,0-1 16,0-20-16,0 20 0,-21-20 0,21-1 15,-22 1-15,1-22 0,21 1 16,-21-1-16,21 0 0,-21-21 15,21 22-15,0-22 0,0 0 16,0 0-16,0-42 31,0 0-31,0 0 0,0 0 16,0-22-16</inkml:trace>
  <inkml:trace contextRef="#ctx0" brushRef="#br0" timeOffset="21827.24">5673 3937 0,'0'0'0,"0"-21"0,0-21 16,0-1-16,0 22 0,0-21 15,0 21-15,0-22 0,0 22 0,21-21 16,0 21-16,0-1 0,0-20 0,0 21 16,1 0-16,20 0 0,0 21 15,1-22-15,-22 22 0,21 0 0,0 0 16,1 22-16,20-1 0,-20 0 15,-1 21-15,-21-21 0,21 22 0,-20-1 16,-1 22-16,0-22 0,-21 0 16,0 1-16,0 20 0,-21-21 0,-22 1 15,22-1-15,-21 0 0,0 1 16,-22-22-16,22 21 0,-1-21 16,1 1-16,0-22 0,-1 21 0,22-21 15,-21 0-15,21 0 0,0 0 16,-1 0-16,22-21 0,-21-1 15,21 1-15,0 0 0,0 0 0,0 0 16,0 0-16,0-1 0,21 22 16,1 0-16,-1 22 0,0-1 15,0 0-15,0 21 0,0-21 16,1 22-16,20-1 0,-21 0 16,-21 1-16,21-1 0,0 0 0,1 1 0,-1-22 15,0 21-15,0-21 16,0 1-16,0-1 0,-21 0 0,22 0 15,-1 0-15,0-21 0,21 0 0,-21 0 16,1 0-16,-1 0 0,21 0 16,-21-21-16,0 0 0,22 0 0,-22 0 15,21 21-15,-21-22 0,1-20 0,20 21 16,-21 0-16,21 0 0,-20-22 16,-1 22-16,21 0 0,-21-21 0,0 20 15,1 1-15,-22-21 0,21 21 0,-21 0 16,21 21-16,-21-22 0,0 44 47,-21-1-47,0 0 0,-1 0 0,1 0 15,21 0-15,-21 22 0,0-22 0,0 21 16,21-21-16,0 22 0,-21-22 16,21 0-16,-22 0 0,22 0 0,0 1 15,0-1-15,0 0 0,0 0 0,22-21 16,-1 0-16,0 0 0,0 0 15,21 0-15,-20 0 0,20 0 0,-21-21 16,21 21-16,1-21 0,-1 0 0,-21-1 16,22 1-16,-1-21 0,-21 21 15,21-22-15,-20 22 0,-1-21 0,0 0 16,-21-1-16,0 1 0,0 0 16,0-1-16,0 1 0,-21 0 15,0 20-15,-22-20 0,1 21 0,0 21 16,-1 0-16,1 0 0,-22 0 15,22 0-15,-21 21 0,20 0 0,1 0 16,0 22-16,20-22 0,-20 21 0,21-21 16,0 22-16,21-22 0,0 21 15,0-21-15,0 22 0,0-22 0,0 0 16,21 0-16,0 0 0,21-21 0,1 0 16,-1 0-16,0 0 15,1 0-15,20 0 0,1-21 0,-22 0 16,22 0-16</inkml:trace>
  <inkml:trace contextRef="#ctx0" brushRef="#br0" timeOffset="22347.88">7705 3789 0,'0'0'0,"0"-21"0,-22 0 31,1 21-31,0 0 0,21 21 0,-21 0 16,0 0-16,21 21 0,0 1 0,-21-1 15,-1 0-15,22 22 0,-21-22 16,21 22-16,-21-22 0,21 22 16,0-22-16,-21 0 0,21 22 0,-21-22 15,21 0-15,-21-20 0,21 20 0,0 0 16,0-21-16,0 1 0,0-1 16,0 0-16,0-42 31,0 0-31,0-1 0,0 1 15,0 0-15,21 0 0,0 0 0,-21-22 16,21 22-16,0-21 0,0 0 0,1 20 16,-1-20-16,21 21 0,-21 0 15,22 0-15,-1-1 0,0 22 16,1 0-16,-1 0 0,0 0 16,-21 0-16,22 22 0,-22-22 0,21 21 15,-21 0-15,1 0 0,-1 0 0,-21 0 16,21 1-16,-21-1 0,0 0 15,0 0-15,-21 0 0,0 22 0,-22-22 16,22 0-16,-21 0 0,-1-21 0,1 21 16,0 0-16,-1 1 0,-20-22 15,21 0-15,20 21 0,-20-21 0,0 0 16,-1 0-16,22 0 0,0 0 0,0 0 16,0 0-16,21-21 0,0-1 15,21 1 1,0 21-16,0-21 0,22 21 0,-1-21 15,0 0-15,1 0 0</inkml:trace>
  <inkml:trace contextRef="#ctx0" brushRef="#br0" timeOffset="22771.63">8530 4064 0,'0'0'0,"0"-21"0,0 0 0,-21 21 16,0 0-1,0 0-15,-1 21 0,22 0 16,-21 0-16,0 0 0,0 22 16,0-1-16,0-21 0,-1 22 0,1-1 15,0 0-15,0 1 0,0-1 16,21-21-16,0 21 0,-21-20 0,21-1 16,0 21-16,0-21 0,21 0 15,0 1-15,0-22 0,0 0 16,22 0-16,-22 0 0,21 0 0,0 0 15,1-22-15,-22 1 0,21 21 0,1-21 16,-22 0-16,21 0 0,-21-22 16,0 22-16,1-21 0,-22 0 0,0 20 15,0-20-15,0 0 0,0-1 0,-22 1 16,1 21-16,0-21 16,0 20-16,0 1 0,-22 0 0,22 21 15,-21 0-15,21 0 0,-22 0 16,22 0-16,0 0 0,-21 21 0,21 0 15,-1 1-15,1-1 0,21 0 0,0 0 16,0 0-16,0 0 0,0 1 16,0-1-16,21 0 0,1-21 0,-1 0 15,0 0-15,0 0 0</inkml:trace>
  <inkml:trace contextRef="#ctx0" brushRef="#br0" timeOffset="23076.07">9271 3725 0,'0'0'0,"0"-21"0,0 0 0,0 0 0,-21 0 15,0 21 1,-1 0-16,22 21 16,-21 0-16,21 0 0,-21 22 0,0-22 15,21 21-15,0 0 0,0 1 0,-21-1 16,0 22-16,21-22 15,-22 21-15,1-20 0,21 20 0,0-20 0,-21-1 16,21 0-16,-21 1 0,21-1 16,0-21-16,0 21 0,0-20 15,0-1-15,21 0 0,0-21 16,0 21-16,1-21 0,-1 0 0,21 0 16,-21 0-16,22-21 0,-22 0 15,21 0-15,-21-1 0,22 1 0,-22 0 16</inkml:trace>
  <inkml:trace contextRef="#ctx0" brushRef="#br0" timeOffset="23266.98">8996 4085 0,'-43'21'0,"86"-42"0,-107 42 0,43-21 15,42 0 1,0 0-16,22 0 15,-22 0-15,21 0 0,1 0 16,-1 0-16,0 0 0,1 0 0,-1-21 16,-21 21-16,21-21 0,1 0 0,-22 21 15,21-21-15</inkml:trace>
  <inkml:trace contextRef="#ctx0" brushRef="#br0" timeOffset="23599.77">10562 3196 0,'0'0'15,"0"-21"-15,-21 21 0,0 0 0,21-21 0,-21 21 16,-1 0-16,1 0 0,0 0 15,0 0-15,0 21 0,0 0 0,-1 0 16,1 1-16,0 20 0,0-21 16,21 21-16,-21-20 0,0 20 15,21-21-15,-22 21 0,22-20 0,0 20 16,0-21-16,0 0 0,0 0 16,22 1-16,-1-1 0,21 0 0,-21-21 15,22 21-15,-22-21 0,21 0 0,-21 0 16,22 0-16,-22 0 0,21-21 15,0 21-15,-20-21 0</inkml:trace>
  <inkml:trace contextRef="#ctx0" brushRef="#br0" timeOffset="24063.98">10837 3133 0,'0'0'0,"-21"-21"15,0-1-15,-21 22 0,20-21 0,-20 0 16,21 0-16,-21 21 0,20-21 0,-20 21 15,0 0-15,-1-21 0,1 21 16,0 0-16,-1 0 0,22 0 0,-21 0 16,0 0-16,-1 21 0,1 0 15,0 0-15,-1 0 0,22 22 0,-21-22 16,-1 42-16,22-20 0,0-1 16,0 21-16,0 1 0,21-22 15,0 22-15,0-22 0,0 0 0,0 22 16,21-22-16,21 1 0,-21-1 0,22-21 15,-1 21-15,22-20 0,-22-1 16,21 0-16,-20 0 0,20 0 0,-20-21 16,-1 0-16,21 0 0,-20 0 15,-1 0-15,0-21 0,1 0 0,-22 0 16,21 0-16,1-1 0,-22-20 0,21 21 16,-21-21-16,22-1 0,-22-20 15,0 20-15,0-20 0,0-1 0,-21 1 16,0-1-16,0 22 0,0-21 0,-21 20 15,-21 22-15,21-21 0,-22 21 16,-20-1-16,20 1 0,-20 0 16,-1 21-16,22 0 0,-21 0 0,-1 0 15,22 21-15,-22 0 0,22 1 16,0-1-16,-1 0 0,1 21 0,21-21 16,-22 22-16,22-22 0,-21 21 0,21-21 15</inkml:trace>
  <inkml:trace contextRef="#ctx0" brushRef="#br0" timeOffset="24643.65">5080 6795 0,'0'0'0,"21"0"0,-21-22 0,21 1 15,-21 0-15,0 0 0,21-21 16,-21 20-16,0 1 0,0 0 0,0 0 15,0 0-15,0 0 0,0-1 16,0 1-16,0 42 31,0 1-31,22 20 0,-22-21 16,21 43-16,-21-22 0,21 0 0,-21 22 16,0-1-16,0-20 0,0 20 0,0 1 15,0-22-15,0 21 0,0-20 16,0-1-16,0 22 0,0-43 0,0 21 15,0-21-15,0 22 0,0-22 16,0 0-16,0-42 16,21 0-1,0-1-15</inkml:trace>
  <inkml:trace contextRef="#ctx0" brushRef="#br0" timeOffset="24921.01">5715 6858 0,'0'64'16,"0"-43"-16,0 0 15,-21-21-15,21 21 0,0 0 0,0 0 16,0 1-16,21-22 16,0 0-1,0 0-15,0 0 0,1 0 0,-1 0 16,0 0-16,0-22 0,-21 1 0,0 0 15,0 0-15,0 0 16,-21 21-16,0 0 0,0-21 16,-1 21-16,1 0 0,0 0 0,0 0 15,0 21-15,21 0 16</inkml:trace>
  <inkml:trace contextRef="#ctx0" brushRef="#br0" timeOffset="25324.04">7514 6371 0,'0'0'0,"-21"-21"0,0 0 15,0 0-15,-1 0 0,22-1 0,0 1 16,-21 0-16,0 21 16,0 0-16,21 21 15,0 22-15,0-1 0,0 0 0,0 22 16,0-1-16,0 1 0,0-1 15,0 1-15,0-1 0,0 1 0,0-1 16,0-20-16,0 20 0,0-21 16,0 1-16,0-1 0,0-21 0,0 22 15,0-22-15,0 0 0,0 0 0,0-63 47,21 21-47,0-1 0,0-20 16</inkml:trace>
  <inkml:trace contextRef="#ctx0" brushRef="#br0" timeOffset="26415.5">7916 6456 0,'0'0'0,"43"-42"0,20-43 15,-42 64-15,-42 42 16,0 0 0,-21 0-16,-1 0 0,1 22 15,0-22-15,-1 21 0,-20-21 0,20 22 16,-20-22-16,21 21 0,-1-21 15,1 1-15,0-1 0,20 0 16,1-21-16,0 21 0,0-21 0,21-21 47,21 21-47,0 0 0,0 0 0,1 0 16,-1 21-16,0 0 0,0 0 15,0 1-15,0-1 0,-21 21 0,22-21 16,-1 0-16,0 22 0,-21-22 15,21 21-15,0-21 0,-21 1 0,21-1 16,1 0-16,-1 0 0,0 0 0,0 0 16,0-21-16,22 0 0,-1 0 15,0 0-15,1 0 0,-1 0 16,0 0-16,1-21 0,20 0 0,-21 21 16,1-21-16,20-21 0,-20 20 15,-1 1-15,0 0 0,1-21 0,-22 21 16,0-22-16,0 1 0,0 0 0,-21 20 15,0-20-15,0 21 0,0-21 16,0 20-16,0 1 0,-21 21 16,0 0-16,0 21 0,0 1 15,-1-1-15,1 0 16,21 21-16,-21-21 0,0 22 0,0-1 0,21-21 16,0 22-16,0-22 0,0 21 0,0-21 15,0 0-15,0 1 16,0-1-16,0 0 0,0 0 0,21 0 15,0-21-15,21 0 0,-20 0 0,-1 0 16,0 0-16,21 0 0,1 0 16,-22-21-16,21 21 0,0-21 0,1 0 15,-22 0-15,21-1 0,1-20 0,-22 21 16,21 0-16,-21-22 0,0 22 16,-21-21-16,22 21 0,-22 0 0,0-1 15,0 44 16,0-1-31,-22 0 0,22 0 0,0 0 16,0 0-16,0 22 0,0-22 16,0 0-16,0 0 0,0 0 15,0 1-15,0-1 0,0 0 0,22-21 16,-1 21-16,0 0 0,0-21 0,21 0 16,1 0-16,-1 0 0,0 0 15,1-21-15,20 0 0,-20 21 0,-1-21 16,0 0-16,-21-1 0,22 1 0,-22-21 15,0 21-15,0 0 0,0-22 16,1 22-16,-22-21 0,21 21 0,-21-1 16,0 1-16,0 0 0,-21 42 31,-1 0-15,1 1-16,21 20 0,0-21 0,-21 21 15,0 1-15,21-1 0,-21 0 0,21 1 16,0 20-16,0 1 0,0-1 15,0 22-15,0-22 0,0 22 0,0-21 16,0 20-16,21-20 0,-21 20 0,0 1 16,0 0-16,0-1 0,0 1 15,0 0-15,0-1 0,0-20 0,0-1 16,0 1-16,-21-1 0,21 1 16,-21-22-16,-1-21 0,1 22 0,-21-22 0,21 0 15,0-21-15,-22 0 0,1 0 16,21 0-16,-22-21 0,1 0 15,-21 0-15,20-22 0,1 1 0,-22 0 16,22-1-16,0 1 0,-1-22 0,22 1 16,0-1-16,0 1 0,21-1 0,0-20 15,0 20-15,21-20 0,21 20 16,-20-21-16,20 1 0,0-1 0</inkml:trace>
  <inkml:trace contextRef="#ctx0" brushRef="#br0" timeOffset="26663.36">10160 6138 0,'0'0'0,"-21"0"0,0 0 16,-1 22-16,1-1 0,0 0 16,0 21-16,21-21 0,0 43 0,-21-22 15,21 22-15,-21 20 0,21-20 0,0-1 16,-22 1-16,22-1 0,0 1 15,0-22-15,0 22 0,0-22 0,0 0 16,0-20-16,0 20 0,0-21 0,0 0 16,0 0-16,22-21 15,-1 0 1,0-21-16,-21 0 0</inkml:trace>
  <inkml:trace contextRef="#ctx0" brushRef="#br0" timeOffset="26960.1">9885 6583 0,'0'0'0,"-21"-64"0,-1 22 16,1-21-16,0 20 0,21 1 16,0 0-16,0-1 0,0 1 0,0 21 15,21-22-15,0 22 0,22 0 0,-1-21 16,0 21-16,22-1 0,-22 22 16,22 0-16,-1 0 0,1 0 15,-22 22-15,0-1 0,1 0 0,-1 21 16,-21-21-16,0 22 0,-21-1 15,0 22-15,0-22 0,-21 21 0,0-20 16,-21-1-16,-1 0 0,-20 1 16,21-1-16,-22 0 0,1-20 0,-1 20 15,22-21-15,-1 0 0,1-21 0,0 21 16,21-21-16,42 0 31,21-21-31,0 21 0,1-21 0,-1 0 16,0 21-16,1 0 0</inkml:trace>
  <inkml:trace contextRef="#ctx0" brushRef="#br0" timeOffset="27324.26">10541 6710 0,'0'-64'31,"21"64"-31,-21-21 0,21 0 16,-21 0-16,21 0 0,1 21 15,-1-21-15,0 21 0,0 0 0,0 0 16,22 0-16,62 105 16,-83-83-16,-1 20 15,-21-21-15,21 21 0,-21 1 16,0-22-16,0 21 0,0-21 0,0 1 16,-21 20-16,0-21 0,-1-21 0,1 21 15,0 0-15,0-21 0,0 0 16,0 0-16,-1 0 15,22-21-15,0 0 16,0 0-16,0 0 0,22 0 16,-22-1-16,21 1 0,0 0 0,0-21 15,0 21-15,22-22 0,-22 22 16,21 0-16,-21-21 0,22 42 16,-1-22-16,-21 1 0,21 21 0,-20 0 15,-1 0-15,0 0 0,0 0 0,0 0 16</inkml:trace>
  <inkml:trace contextRef="#ctx0" brushRef="#br0" timeOffset="28239.74">11324 6816 0,'0'0'0,"0"21"0,42-21 16,-20 0-16,-1 0 16,0 0-16,0-21 15,0 0-15,0-1 0,1 22 0,-1-21 16,0 0-16,0-21 0,-21 21 0,0-1 15,21 1-15,-21 0 16,0 0-16,0 0 0,0 0 0,-21 21 16,0 0-16,0 0 15,0 21-15,-1 0 0,1 0 16,0 21-16,0-20 0,0 20 0,0-21 16,-1 21-16,22-20 0,-21 20 15,21-21-15,0 0 0,0 22 0,0-22 16,0 0-16,0 0 0,21 0 0,1 0 15,-1-21-15,21 22 0,-21-22 0,22 0 16,-22 0-16,21 0 0,0 0 16,1 0-16,-22-22 0,21 1 0,1 21 15,-1-21-15,-21-21 0,21 21 16,1-1-16,-22-20 0,21 0 16,-21-1-16,1 1 0,-1 21 0,-21-21 15,0-1-15,0 1 0,0 21 0,0 0 16,-21 42-1,-1-21-15,22 42 16,0-21-16,0 0 0,0 22 0,0-22 16,0 0-16,0 21 0,22-20 15,-1 20-15,0-21 0,0 0 0,0 0 16,-21 1-16,21-1 0,1 0 0,-1 0 16,-21 0-1,-21-21 1,-1 0-16,1 0 15,-21 0-15,21 0 0,0 0 16,-1-21-16,-20 21 0,21 0 0,0 0 16,0 0-16,-1 0 0,44 0 31,-1 0-15,0 0-16,0 21 0,0-21 0,22 0 15,-22 0-15,21 0 0,-21 0 16,22 0-16,-1 0 0,-21 0 0,21 0 15,-20-21-15,20 21 0,0-21 16,-21 0-16,22 0 0,-22-1 0,0 1 16,0 0-16,0-21 0,1 21 15,-1-22-15,0 1 0,-21 0 0,21 20 16,-21-20-16,0 0 0,0 21 16,0-22-16,0 22 0,-21 21 0,0 0 15,0 0-15,-1 0 16,22 21-16,0 0 0,0 1 15,0 20-15,0-21 0,22 21 0,-22-20 16,21 20-16,0 0 0,-21-21 0,0 1 16,0 20-16,0-21 0,0 21 15,0-20-15,0-1 0,0 0 16,0 0-16,0 0 0,-21 0 16,0 1-16,-1-22 0,1 0 15,0 0-15,0 0 0,0 0 16,21-22-16,0 1 15,42 0-15,-21 0 16,0 0-16</inkml:trace>
  <inkml:trace contextRef="#ctx0" brushRef="#br0" timeOffset="28459.61">13420 6350 0,'0'0'0,"-43"42"31,22 1-31,0-1 0,-21 0 0,20 1 16,-20-1-16,0 0 0,21 1 0,-1-1 16,1 0-16,0 1 0,21-22 0,0 21 15,0-21-15,0 22 0,0-22 16,0 0-16,21 0 0,0 0 0,1 1 16,20-22-16,-21 0 0,21 0 0,1 0 15,-1 0-15,-21 0 0,22-22 16,-1 22-16,0-21 0</inkml:trace>
  <inkml:trace contextRef="#ctx0" brushRef="#br0" timeOffset="28699.47">13949 6329 0,'0'0'0,"0"-42"0,0 20 0,0 1 16,21 0-16,0 21 15,-21 21-15,21 0 16,0 1-16,1 20 0,-22 0 0,21 1 15,0-1-15,-21 21 0,21-20 16,0-1-16,-21 22 0,21-22 0,-21 0 16,0 1-16,0-22 0,0 21 0,0-21 15,0 0-15,-21 1 0,0-1 16,0 0-16,-21 0 0,20 0 16,1-21-16,0 21 0,-21-21 0,21 0 15,-22 0-15,1 0 0,21 0 0,-43 0 16</inkml:trace>
  <inkml:trace contextRef="#ctx0" brushRef="#br0" timeOffset="29667.76">4508 9271 0,'0'-21'31,"0"0"-31,22 21 0,-22-21 0,0-1 16,21 1-16,0 21 0,0-21 16,0 0-16,0 0 15,1 0-15,-1-22 0,21 22 0,-21 0 16,22 0-16,-22 0 0,21 21 0,-21-22 15,0 22-15,22 0 0,-22 0 16,21 22-16,-21-1 0,1 21 0,-1 0 16,0 1-16,-21-1 0,0 22 15,0-22-15,0 21 0,0 1 0,-21-22 16,0 22-16,-22-22 0,1 22 0,0-22 16,-1 0-16,1 1 0,0-1 15,-1-21-15,1 0 0,0 0 0,20 1 16,1-22-16,0 0 0,0 0 0,0 0 15,0 0-15,21-22 16,0 1-16,0 0 0,0 0 0,0 0 16,0-22-16,0 22 0,0-21 0,0 0 15,21-1-15,-21 22 0,42 0 16,-21-21-16,0 42 0,1-22 0,20 22 16,-21 0-16,21 0 0,-20 22 15,20-1-15,0 0 0,-21 0 0,22 21 16,-22-20-16,0 20 0,21 0 0,-20-21 15,-1 1-15,0 20 0,0-21 16,0 0-16,-21 22 0,21-22 0,1-21 16,-22 21-16,21 0 0,0-21 15,0 0 1,0 0-16,0 0 0,1-21 16</inkml:trace>
  <inkml:trace contextRef="#ctx0" brushRef="#br0" timeOffset="29830.66">5842 9462 0,'0'0'0,"0"-22"15,21 22 17,0 0-32,0 0 15,22-21-15,-22 21 0,21-21 16,1 21-16,20-21 0</inkml:trace>
  <inkml:trace contextRef="#ctx0" brushRef="#br0" timeOffset="30151.96">7472 8721 0,'0'0'0,"-21"0"16,-1 0-16,22 21 16,-21 0-16,21 0 0,-21 22 0,21 20 15,0-21-15,0 22 0,0-1 0,0 1 16,-21-22-16,21 22 0,0-1 16,0-20-16,0 20 0,0-21 0,0 1 15,0-1-15,0 0 0,-21 1 0,21-1 16,0-21-16,0 22 0,0-22 15,0 0-15,0 0 0,21-21 32,0-21-32,0 0 0,0 0 15,1-22-15,-1 22 0,21-21 16</inkml:trace>
  <inkml:trace contextRef="#ctx0" brushRef="#br0" timeOffset="31303.51">8107 8911 0,'-85'21'16,"64"1"-16,-21-22 15,20 21-15,-20 0 0,0 0 0,-1 0 16,-20 0-16,21-21 0,-1 22 16,1-1-16,21 0 0,-22-21 0,22 21 15,0-21-15,0 0 0,0 0 16,21 21 15,21 0-15,0-21-16,0 22 0,0-1 15,-21 0-15,22 0 0,-1 0 0,0 0 16,0 1-16,0-1 0,-21 0 0,21 0 16,1 21-16,-1-20 0,0-1 15,0 0-15,0 0 0,22 0 0,-22-21 16,21 21-16,0 1 0,-20-22 0,41 0 15,-21 0-15,1 0 0,20 0 16,-20 0-16,-1-22 0,0 1 16,1 0-16,-1 0 0,0 0 0,-21-22 15,22 22-15,-22 0 0,0-21 0,0 21 16,0-22-16,-21 1 0,22 21 16,-22 0-16,0-1 0,0 1 0,-22 21 15,1 0-15,0 0 16,0 0-16,0 21 0,0 1 15,-1-1-15,1 0 0,0 21 0,21-21 16,-21 1-16,21 20 0,-21-21 0,21 0 16,0 22-16,0-22 0,0 0 15,0 21-15,21-21 0,0-21 16,0 22-16,0-1 0,22-21 0,-22 0 16,21 0-16,1 0 0,20 0 15,-21 0-15,1 0 0,20 0 0,-20-21 16,-1-1-16,0 1 0,1 0 0,-22 0 15,21 0-15,-21-22 0,0 22 16,1 0-16,-22-21 0,0 21 0,21-1 16,-21 1-16,0 0 0,0 0 15,-21 21 1,-1 0-16,1 21 0,21 0 16,-21 0-16,21 1 15,0-1-15,0 0 0,0 0 16,0 0-16,0 0 0,0 1 0,21-1 15,0-21-15,1 0 0,-1 0 16,0 0-16,0 0 0,0 0 16,22 0-16,-22 0 0,0-21 0,0-1 15,21 22-15,-20-21 0,-1 0 0,0 0 16,0 0-16,0-22 0,-21 22 0,21 0 16,1 0-16,-22-21 0,21 20 15,-21 1-15,0 0 0,0 42 47,0 0-47,-21 22 0,-1-22 16,22 21-16,-21-21 0,0 22 0,0-1 15,0 22-15,0-1 0,-1 1 16,22-1-16,-21 1 0,21 20 0,0-20 16,0 20-16,0 1 0,0 0 0,0-1 15,0 1-15,0 21 0,0-21 0,21 20 16,1-20-16,-22 21 0,21 0 15,0-22-15,-21 22 0,21-21 0,0 21 16,0-22-16,1 1 0,-1 0 0,-21-22 16,0 22-16,21-22 0,-21-20 0,0-1 15,0 0-15,0 1 16,-21-22-16,0 0 0,-1-21 0,-20 0 16,21 0-16,0-21 0,-22-21 0,22 20 15,0-20-15,0 0 0,0-22 0,21 1 16,0-1-16,0 1 0,0-22 15,0-21-15,0 22 0,0-1 0,0-21 16,0 21-16,21-20 0,0 20 0,21-21 16,-20 21-16,-1 1 0,0-1 15,0 0-15,21 22 0,-20-1 0,-1 1 16,0-1-16,0-20 0,-21 20 0,0 1 16,21-1-16,0 1 0</inkml:trace>
  <inkml:trace contextRef="#ctx0" brushRef="#br0" timeOffset="31779.79">10012 8678 0,'0'0'0,"21"-42"0,-21 21 0,21 0 15,-21 0-15,0-1 16,-21 44 0,0-1-16,0 21 15,-1 0-15,22 1 0,-21-1 0,0 22 16,0-1-16,0 1 0,0-22 0,21 21 16,-22 1-16,1-22 0,0 22 15,0-22-15,0 0 0,21 1 0,0-22 16,-21 21-16,21-21 0,-22 1 0,22-1 15,0 0-15,0 0 0,0-42 32,22 0-17,-1 0-15,-21-1 0,21 1 16</inkml:trace>
  <inkml:trace contextRef="#ctx0" brushRef="#br0" timeOffset="34091.48">9948 8678 0,'-21'0'0,"0"0"0,21-21 16,0 0-16,0 0 16,0 0-16,0 0 15,0-1-15,0 1 0,42 0 16,-21 0-16,1 21 0,-1-21 0,0 0 15,0 21-15,21 0 0,-20 0 16,20 0-16,-21 0 0,0 0 0,22 21 16,-22 0-16,0 0 0,0 0 0,-21 22 15,0-1-15,0-21 0,0 21 16,0 1-16,-21-1 0,0 0 16,0 1-16,-22-22 0,22 21 0,-21-21 15,-1 22-15,1-22 0,0 0 16,21-21-16,-22 21 0,22-21 0,-21 0 15,21 0-15,-1 0 0,1 0 16,0 0-16,21 21 47,0 1-47,21-1 0,0 0 16,-21 0-16,22 0 0,-22 0 0,21-21 15,0 22-15,-21-1 16,21 0-16,0-21 0,0 21 0,1-21 15,20 0-15,-21 21 0,0-21 0,0 21 16,1-21-16,20 0 0,-21 0 16,0 0-16,0 0 0,22 0 0,-22 0 15,21 0-15,-21-21 0,22 0 0,-22 21 16,21-21-16,-21 0 0,22 21 16,-22-21-16,0-1 0,21-20 0,-20 21 15,-1 0-15,0 0 0,0-22 0,0 22 16,0-21-16,-21 21 0,0-22 15,0 22-15,0 0 0,0 0 0,0 0 16,-21 21-16,0 0 16,0 0-16,0 21 15,0 0-15,-1 21 0,1-21 0,21 22 16,-21-1-16,21-21 0,-21 22 16,21-1-16,0-21 0,0 21 0,0-20 15,0 20-15,0-21 0,0 0 0,21 0 16,21 1-16,-20-22 15,-1 0-15,21 0 0,0 0 0,1 0 16,-1 0-16,0 0 0,1 0 0,20-22 16,-20 1-16,20 0 15,-21 0-15,1-21 0,-1 20 0,0-20 16,1 0-16,-1-1 0,-21 1 0,0-21 16,1 20-16,-1-20 0,0 20 15,0 1-15,-21 0 0,0-1 0,0 1 16,0 21-16,0-21 0,0 20 15,-21 22 1,0 0-16,0 22 0,21-1 16,-22 0-16,1 21 0,0 1 0,21-1 15,-21 0-15,21 22 0,-21-22 16,21 0-16,0 22 0,0-22 0,0-21 16,0 22-16,0-1 0,0-21 15,0 22-15,21-22 0,0 0 16,0 0-16,0-21 0,22 21 0,-22-21 15,0 0-15,21 0 0,-20 0 0,20 0 16,-21 0-16,21 0 0,-20-21 0,20 0 16,0 0-16,-21 0 0,1-1 15,20 1-15,-21 0 0,0-21 0,-21 21 16,21-22-16,-21 22 0,22-21 0,-22-1 16,0 22-16,0 0 0,0 0 15,0 0-15,0 0 0,-22 21 16,1 0-16,21 21 0,-21 0 0,0 0 15,0 0-15,0 22 0,21-22 16,0 21-16,-22-21 0,22 22 16,0-22-16,0 21 0,0-21 0,0 0 15,0 22-15,0-22 0,0 0 16,22-21-16,-1 21 0,0 0 0,0-21 16,0 22-16,22-22 0,-1 0 0,0 0 15,22 0-15,-1 0 0,1 0 16,-1 0-16,1 0 0,-22-22 0,22 22 15</inkml:trace>
  <inkml:trace contextRef="#ctx0" brushRef="#br0" timeOffset="35123.4">12827 8954 0,'-21'-127'32,"42"254"-32,-63-276 0,20 128 0,1 21 0,0 0 15,0 0-15,0 0 0,0 21 0,-22 1 16,22-1-16,0 21 0,0-21 15,-22 22-15,22-1 0,0-21 0,0 21 16,0 1-16,0-22 0,-1 21 0,22-21 16,0 22-16,0-22 0,0 0 15,0 0-15,0 0 0,0 1 0,22-1 16,-1-21-16,0 0 0,0 0 0,0 0 16,0 0-16,22 0 15,-22 0-15,0 0 0,21 0 0,-20-21 16,-1-1-16,0 1 0,0 0 0,0 0 15,0-21-15,1-1 0,-1 22 16,0-21-16,0-1 0,-21 1 0,0 21 16,0-21-16,21 20 0,-21 1 0,0 0 15,-21 42 1,0 0-16,21 1 16,-21-1-16,0 21 0,21-21 0,0 22 15,-22-22-15,22 21 0,0-21 16,-21 0-16,21 22 0,0-22 15,0 0-15,0 0 0,0 0 0,21 1 16,1-1-16,-1-21 0,0 21 16,0-21-16,21 0 0,1 0 0,20 0 15,-20 0-15,-1 0 0,21 0 0,-20-21 16,20 0-16,1-1 0,-22 1 0,0 0 16,22-21-16,-22 21 0,1-22 15,-1 1-15,0 0 0,-21 20 0,1-20 16,-1 0-16,-21 21 0,0-1 15,0 1-15,-21 21 16,-1 0-16,1 0 0,0 21 0,0 1 16,0-1-16,21 21 15,0-21-15,0 22 0,0-22 0,0 0 16,0 21-16,0-21 0,21 22 0,-21-22 16,21 0-16,0 0 0,-21 0 15,0 1-15,21-1 0,-21 0 16,0-42 15,0 0-31,-21-1 16,21 1-16,-21 0 0,0 21 15,0-21-15,21 0 0,-21 21 0,-1 0 16,1-21-16,0 21 16,0 0-16,0 21 0,21 0 15,0 0-15,0 0 0,0 0 16,21 1-16,0-1 15,0-21-15,0 21 0,1-21 0,20 21 16,-21-21-16,21 0 0,-20 0 0,20 0 16,-21 0-16,21 0 0,1 0 15,-1 0-15,0 0 0,-20-21 0,20 0 16,0 0-16,1-1 0,-1 1 0,-21 0 16,21 0-16,-20 0 0,-1-22 15,0 1-15,42-148 16,-63 147-16,0 22 15,0 0-15,-21 21 16,-21 0-16,21 21 0,0 0 16,-22 0-16,22 1 0,0 20 15,0 0-15,0-21 0,-1 22 16,22-1-16,-21-21 0,21 22 0,0-22 16,0 0-16,0 21 0,0-21 0,21 1 15,1-1-15,-1 0 0,0-21 16,0 21-16,0-21 0,22 0 0,-22 0 15,21 0-15,-21 0 0,22 0 0,-1 0 16,-21 0-16,21 0 0,1-21 16</inkml:trace>
  <inkml:trace contextRef="#ctx0" brushRef="#br0" timeOffset="35379.25">15219 8763 0,'-64'-42'31,"128"84"-31,-149-84 0,64 63 16,-21 0-16,-1 0 0,22 0 0,-21 22 15,21-22-15,-1 21 0,1 1 0,0-1 16,0 0-16,21 1 0,-21-1 16,21 0-16,0 1 0,0-1 15,0-21-15,0 21 0,0-20 0,21-1 16,0 0-16,-21 0 0,21-21 15,0 21-15,1-21 0,-1 0 0,0 0 16,0 0-16,21 0 0,-20 0 0,20 0 16,0-21-16,1 0 0</inkml:trace>
  <inkml:trace contextRef="#ctx0" brushRef="#br0" timeOffset="35656.1">15663 8657 0,'0'0'0,"43"-21"32,-22 21-32,0 0 0,0 21 15,0 0-15,-21 1 0,21-1 16,1 21-16,-22-21 0,21 22 0,-21-1 16,0 21-16,0-20 0,0-1 0,0 0 15,0 1-15,0-1 0,-21 0 16,-1 1-16,-20-22 0,21 21 0,0-21 15,0 1-15,-22-1 0,22-21 0,0 21 16,0 0-16,-22-21 0,22 0 16,0 0-16,0 0 0,0 0 0,0 0 15,-1 0-15,1 0 0,0 0 16,-21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6T03:03:15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508 0,'21'0'32,"-21"-21"-17,22 21-15,-22-21 16,0 0-1,-22 21 32,1 0-47,0 0 0,0 0 16,0 0-16,0 0 0,-22 21 0,22 0 16,0 0-16,-21 0 0,20 0 15,1 22-15,0-22 0,0 21 16,0 1-16,0 20 0,-1-21 0,1 22 15,0-22-15,0 22 0,21-22 16,0 22-16,0-22 0,0 0 0,0-21 16,0 22-16,0-22 0,0 21 15,21-21-15,-21 1 0,21-22 16,0 21-16,1 0 0,-1-21 16,0 0-16,21 0 0,-21 0 15,1 0-15,20 0 0,0 0 0,1-21 16,-22 0-16,42-1 0,-20 1 15,-1 0-15,0-21 0</inkml:trace>
  <inkml:trace contextRef="#ctx0" brushRef="#br0" timeOffset="556.53">2879 233 0,'0'-21'0,"0"42"0,0-63 0,0 20 15,-22 22 1,1 0-16,0 22 16,21 20-16,-21-21 0,21 21 0,-21 1 15,0 20-15,21-20 0,-22-1 16,22 21-16,-21 1 0,0-22 0,21 22 16,-21-1-16,0 1 0,0-1 15,21 1-15,-22-22 0,22 0 16,-21 1-16,21-1 0,0 0 15,0-20-15,0-1 0,0 0 0,0 0 16,0 0-16,0-42 31,0 0-31,0 0 16,0 0-16,0-1 0,0 1 16,21-21-16,-21 0 0,22-1 0,-1 1 15,0 0-15,21-22 0,-21 22 16,22-1-16,-22 1 0,21 21 15,1-21-15,-22 20 0,21 1 0,0 21 16,-20 0-16,20 0 0,-21 0 16,0 21-16,22 1 0,-22-1 0,0 0 15,0 21-15,-21 1 16,0-1-16,0 0 0,0 1 0,0-1 16,0 0-16,0 1 0,0-22 15,0 21-15,-21-21 0,0 0 0,21 1 16,0-1-16,-21-21 0,-1 21 15,1-21-15,21-21 47,0 0-47,0-1 0,21 1 0,1 0 16</inkml:trace>
  <inkml:trace contextRef="#ctx0" brushRef="#br0" timeOffset="1096.22">3916 741 0,'0'0'0,"0"-21"0,0 0 0,21-1 15,-21 1-15,0 0 16,0 0-16,-21 0 0,0 21 16,-1 0-16,1 0 0,0 0 15,0 0-15,0 0 0,-22 0 0,22 0 16,0 21-16,-21 0 0,21 0 15,-22 22-15,22-22 0,-21 21 16,21 0-16,-1-20 0,1 20 0,0 0 16,21 1-16,0-1 15,0-21-15,0 0 0,0 22 0,0-22 16,0 0-16,21 0 16,22-21-16,-22 0 0,0 0 0,21 0 15,-21 0-15,22 0 0,-1-21 16,0 0-16,-20 21 0,20-21 0,-21-22 15,0 22-15,0 0 0,1-21 16,-1 20-16,0-20 0,0 0 0,0 21 16,-21-22-16,21 22 0,-21 0 15,0 0-15,0 0 0,0 42 47,0 21-47,0-21 0,0 0 16,0 22-16,-21-22 0,21 21 0,0-21 15,0 22-15,0-22 0,0 0 16,0 0-16,0 0 0,0 1 0,0-1 16,0 0-16,21-21 0,1 0 15,-1 21-15,0-21 0,0 0 0,0 0 16,22 0-16,-22 0 0,21-21 16,0 21-16,1-21 0,-22-22 0,21 22 15,1 0-15</inkml:trace>
  <inkml:trace contextRef="#ctx0" brushRef="#br0" timeOffset="1448.02">4635 699 0,'0'0'16,"0"-22"-16,0 1 0,0 0 15,-21 21 1,0 0 0,21 21-16,0 0 0,0 1 0,0-1 15,0 0-15,0 21 0,0 1 16,0-1-16,0 0 0,0 1 0,0 20 15,-21 1-15,21-22 16,-21 21-16,21 1 0,0-1 0,-21 22 16,-1-21-16,22 20 0,-21-20 15,0 20-15,0 1 0,21-21 0,-21 20 16,0 1-16,-1-22 0,1 1 16,0 21-16,21-22 0,-21 1 0,0-1 15,0 1-15,-1-22 0,22 21 0,0-41 16,-21 20-16,0-21 0,21 0 15,0 0-15,-21 1 0,21-44 32,0 1-32,21-21 0,0 21 15,0-22-15,-21 1 0,22-21 16,-1-1-16,21 1 0,-21-1 16,0-21-16</inkml:trace>
  <inkml:trace contextRef="#ctx0" brushRef="#br0" timeOffset="1763.84">4551 1016 0,'0'0'0,"-21"-63"0,21 20 16,0-20-16,0 20 0,0 1 15,0 21-15,0 0 0,0-22 0,21 22 16,0 0-16,0 21 0,0-21 16,22 21-16,-1 0 0,0 0 0,1 0 15,-22 0-15,21 21 0,0 0 16,1 0-16,-22 1 0,0 20 15,0 0-15,0 1 0,-21-1 0,0 0 16,0 1-16,0-1 0,-21 0 16,0 1-16,-21-22 0,21 21 0,-1-21 15,-20 0-15,21 1 0,0-22 16,-22 21-16,22-21 0,0 0 0,0 0 16,0 0-16,21-21 31,0-1-31,0 1 0,21 0 15,0 0-15,21-21 0,-20 20 0,20-20 16</inkml:trace>
  <inkml:trace contextRef="#ctx0" brushRef="#br0" timeOffset="2040.87">5482 360 0,'0'0'0,"0"-21"0,0 42 47,-21-21-47,21 42 0,-21-21 0,21 22 15,-21-22-15,21 21 0,-22 1 16,22 20-16,-21-21 0,21 22 16,-21-22-16,0 22 0,21-22 0,0 0 15,0 1-15,0-1 0,0 0 16,0-20-16,0-1 0,0 0 15,0 0-15,0 0 0,21-21 0,0 0 16,0 0-16,1 0 0,-1 0 0,0-21 16,0 21-16,0-21 0,22 0 15</inkml:trace>
  <inkml:trace contextRef="#ctx0" brushRef="#br0" timeOffset="2260.75">5313 783 0,'0'0'16,"-43"0"-1,65 0 1,-1 0 0,0 0-16,0 0 0,0 0 15,22 0-15,-22 0 0,21 0 0,0 0 16,-20 0-16,20 0 0,0-21 15,-21 21-15,1 0 0,20 0 16,-21-21-16</inkml:trace>
  <inkml:trace contextRef="#ctx0" brushRef="#br0" timeOffset="2648.75">6032 826 0,'22'0'47,"-22"-22"-47,21 22 0,0-21 16,-21 0-16,21 21 0,0-21 16,-21 0-16,0 0 0,21-1 0,-21 1 15,0 0-15,0 0 16,0 0-16,-21 21 15,0 0 1,0 0-16,0 21 0,0 0 0,-1 0 16,1 0-16,0 1 0,0 20 15,21-21-15,-21 21 0,21-20 0,-21 20 16,21-21-16,0 21 0,0-20 16,0-1-16,0 0 0,0 0 0,0 0 15,21 0-15,0-21 0,0 22 16,0-22-16,0 0 0,1 0 15,20 0-15,-21 0 0,0 0 16,22 0-16,-22-22 0,0 1 0,21 0 16</inkml:trace>
  <inkml:trace contextRef="#ctx0" brushRef="#br0" timeOffset="3041.22">6435 635 0,'0'0'0,"0"-21"0,-22 21 16,22-21-16,0 0 0,0-1 15,0 1 1,22 21 0,-1 0-1,0 0-15,0 0 0,21 0 16,-20 21-16,-1 1 0,21-22 0,-21 21 16,22 21-16,-22-21 0,0 0 15,0 22-15,0-1 0,0-21 0,1 22 16,-22-1-16,0-21 0,0 21 15,0-20-15,0-1 0,0 0 0,0 0 16,0 0-16,0 0 0,-22-21 16,1 0-16,0 0 15,0-21-15,0 0 16,21 0-16,0 0 0,0 0 16,0-22-16,0 22 15,0-21-15,0 21 0,0-22 0,21 1 16,0 21-16,0-22 0,0 22 15,1 0-15,-1 0 0,0 0 0,0 0 16,21-1-16,-20 22 0,-1-21 16,21 21-16,-21 0 0,0-21 0,22 21 15</inkml:trace>
  <inkml:trace contextRef="#ctx0" brushRef="#br0" timeOffset="3296.09">7366 677 0,'-21'0'15,"0"0"-15,21 22 16,21-22 15,0 0-31,0 0 0,0 0 16,0 0-16,1 0 0,-1 0 15,0 0-15,21 0 0,-21-22 0,1 22 16,-1-21-16,21 21 16,-21 0-16,0-21 0,22 21 0,-22-21 15,0 21-15,0-21 0</inkml:trace>
  <inkml:trace contextRef="#ctx0" brushRef="#br0" timeOffset="3964.7">8276 402 0,'0'-21'0,"-21"21"15,21-21 1,0 0-16,21 0 0,0 21 15,0-22-15,1 1 16,-1 21-16,21 0 0,-21-21 0,0 21 16,22 0-16,-22 0 0,0 0 15,21 0-15,-20 0 0,-1 0 0,0 21 16,0 0-16,-21 1 0,21-1 16,-21 0-16,0 0 0,0 0 0,-21 22 15,0-22-15,0 0 16,-22 0-16,22 21 0,-21-20 0,0-1 15,20 0-15,-20-21 0,0 21 16,21 0-16,-1-21 0,1 0 0,0 21 16,0-21-16,21-21 47,21 0-47,0 21 0,0 0 15,1 0-15,-1-21 0,0 21 0,0 0 16,0 0-16,22 0 0,-22 0 15,21 0-15,0 0 0,-20 0 0,20 0 16,0 21-16,-21 0 16,22-21-16,-22 21 0,0 1 0,0-1 15,0 0-15,-21 0 16,0 0-16,0 0 0,0 1 0,0-1 16,-21 0-16,0 0 0,0 0 15,0-21-15,0 21 0,-22 1 0,22-22 16,-21 0-16,-1 21 0,1-21 15,0 0-15,21 0 0,-22 21 0,1-21 16,21 0-16,-22 0 0,22 0 16,0 21-16,0-21 0,0 0 0,0 0 15,-1 0-15,1 0 32,0 0-32,0 0 15,0 0-15</inkml:trace>
  <inkml:trace contextRef="#ctx0" brushRef="#br0" timeOffset="4624.6">3387 1566 0,'0'0'0,"-43"22"0,-63-22 31,64 0-31,21 0 0,0 0 0,0 0 0,-1 0 16,22 21-1,22-21 17,-1 0-32,0 0 0,21 0 0,-21 0 15,22 0-15,20 0 0,1 0 16,-1 0-16,22 0 0,0 0 0,20 0 15,1 0-15,0 0 0,0 0 16,21 0-16,21-21 0,-21 21 0,42 0 16,-20 0-16,-1 0 0,0 0 15,21-22-15,1 22 0,-1 0 0,0 0 16,1 0-16,-1 0 16,0-21-16,22 21 0,-22 0 0,0 0 15,1 0-15,-1-21 0,0 21 0,1 0 16,-22 0-16,21 0 0,-21-21 15,-21 21-15,22 0 0,-22 0 0,-22 0 16,22 0-16,-21 0 0,0 0 16,-21 0-16,-1 0 0,1 0 0,-21 0 15,-22 0-15,0 0 0,-21 0 16,1 0-16,-1 0 0,-42 0 47,-1 0-47,1 0 15</inkml:trace>
  <inkml:trace contextRef="#ctx0" brushRef="#br0" timeOffset="4776.52">9165 1482 0,'0'21'0,"-21"-21"16,0 21 15,0-21-16,21 21 1,-22-21-16,1 21 16,0-21-16</inkml:trace>
  <inkml:trace contextRef="#ctx0" brushRef="#br0" timeOffset="5743.99">2011 4043 0,'0'-21'0,"0"0"16,0-1-16,0 65 47,0-22-31,0 21-16,0 1 0,0-1 0,0 21 15,0-20-15,0 20 0,0-20 16,-21 20-16,21-21 0,0 1 15,-22-1-15,22 22 0,0-22 16,0 0-16,0-21 0,0 22 0,0-1 16,0-21-16,0 0 0,0 1 15,0-1-15,0 0 0,0-42 47,0 0-47,0-1 16,0 1-16,0 0 0,0 0 15</inkml:trace>
  <inkml:trace contextRef="#ctx0" brushRef="#br0" timeOffset="6099.78">2349 4445 0,'0'21'0,"0"22"15,0-22-15,0 0 16,0 0-16,0 0 16,22-21-1,-1 0 1,0 0-16,0-21 0,0 0 16,0 21-16,1-21 0,-1 0 15,-21-1-15,0 1 0,0 0 16,0 0-16,-21 0 15,-1 21-15,1 0 16,0 0-16,0 0 0,0 21 0,0-21 16,21 21-16,-22-21 0,1 21 15,0 0-15,21 1 0,0-1 16,0 0-16,42-21 16,-20 0-1,20 0-15,0 0 0</inkml:trace>
  <inkml:trace contextRef="#ctx0" brushRef="#br0" timeOffset="8296.53">4149 3852 0,'0'0'0,"21"-21"0,-21 0 0,0 42 32,0 0-17,0 1-15,-21-1 0,21 21 16,-22 0-16,22 1 0,-21 20 0,0-20 16,21 20-16,-21 1 15,0-1-15,0-21 0,21 22 0,-22-1 16,-20-20-16,21 20 0,0-20 0,0 20 15,-22-21-15,22 1 0,0-1 16,-21 0-16,20 1 0,1-22 0,21 0 16,-21 0-16,0-21 15,21-21 1,0-21-16,0 21 16,0-22-16,0 1 0,0 21 0,21-22 15,0 1-15,-21-21 0,21 20 16,1 1-16,-22 0 0,21-1 15,0 22-15,-21-21 0,21 21 0,-21-1 16,21 22-16,0 0 16,1 22-16,-22-1 15,0 0-15,21 0 0,-21 0 16,21 22-16,0-22 0,-21 21 0,21-21 16,-21 22-16,21-22 0,-21 21 15,22-21-15,-1 22 0,-21-22 0,21 0 16,0 0-16,0 0 0,0 0 0,1 1 15,20-22-15,-21 0 0,21 0 16,1 0-16,-1 0 0,0 0 16,1-22-16,-1 1 0,22 0 15,-22 0-15,0 0 0,1-22 0,-1 22 16,0-21-16,-21 21 0,1-22 0,-1 1 16,-21-21-16,0 20 0,0-20 15,0 20-15,0-20 0,0-1 0,-21 1 16,-1-1-16,-20 1 0,21 21 15,-21-1-15,-1 1 0,1 0 0,0 20 16,-1 1-16,-20 0 0,20 21 16,1 0-16,0 0 0,-1 21 0,1 0 15,0 1-15,-1-1 0,22 21 16,-21 22-16,21-22 0,0 21 0,21 1 16,0-1-16,0-20 0,0 20 15,0-20-15,0-1 0,0 0 16,0 1-16,21-1 0,21-21 0,-21 0 15,0 22-15,1-22 0,20-21 16,0 21-16,1 0 0,-1-21 0,21 0 16,-20 0-16,20 0 0,1 0 15,-1 0-15,-20 0 0,20-21 0,1 0 16,-1 0-16,1-1 0,-22 1 0,21 0 16,-20 0-16,-1 0 0,22-22 15,-22 22-15,-21-21 0,21 21 0,1-22 16,-22 22-16,0 0 0,-21-21 15,0 21-15,0-1 0,0 1 16,0 0-16,0 0 0,0 0 0,-21 0 16,0 21-16,0 0 0,-1 0 15,1 0-15,0 0 0,0 0 0,0 0 16,-22 21-16,22 0 0,0 0 16,-21 21-16,21 1 0,-1-22 0,1 21 15,0 1-15,0-22 0,0 21 16,21 0-16,0-20 0,0 20 0,-21-21 15,21 21-15,0-20 0,0-1 16,0 0-16,21 0 0,0-21 16,0 21-16,0-21 0,0 0 0,1 0 15,-1 0-15,21 0 0,-21 0 16,0-21-16,1 21 0,-1-21 0,0 0 16,0 0-16,0-1 0,0 1 0,1 0 15,-22-21-15,0 21 0,21-22 16,-21 22-16,0-21 0,0-1 0,21 22 15,-21 0-15,0-21 0,0 21 16,0-1-16,0 44 31,0-1-31,0 0 16,0 21-16,-21-21 0,21 1 0,0 20 16,-21-21-16,21 21 0,0-20 15,0 20-15,0-21 0,0 0 0,0 0 16,0 22-16,21-22 15,0 0-15,-21 0 0,21-21 0,0 0 16,0 0-16,1 0 0,-1 0 16,0 0-16,0 0 0,21 0 0,-20-21 15,20 0-15,-21 0 0,21 0 0,-20-1 16,20-20-16,-21 21 0,0-21 16,22-1-16,-22 1 0,21 0 0,-21-22 15,0 1-15,22-1 16,-22 22-16,0-22 0,-21 22 0,0 0 15,21-1-15,-21 1 0,0 21 0,0 0 16,0-1-16,-21 44 31,21 20-15,0 0-16,0-21 0,-21 43 0,21-22 16,0 1-16,0 20 0,-21-21 0,21 1 15,0-1-15,0 0 0,0 1 16,0-1-16,0 0 0,0-20 0,0 20 15,0-21-15,0 0 0,0 0 16,0 1-16,0-1 0,21-21 16,0 0-16,0 21 0,0-21 0,1 0 15,-1 0-15,0 0 0,0 0 16,21 0-16,-20-21 0,-1 21 0,21-21 16,-21-1-16,0 1 0,22 0 0,-22 0 15,127-106 1,-106 106-16,-20-22 15,-1 22-15,-21-21 0,0 21 0,21-22 16,-21 22-16,0 0 0,0 0 16,0 0-16,-21 21 15,0 0-15,-1 0 0,1 0 16,0 0-16,0 0 0,0 21 16,0 0-16,-1 0 0,1 0 0,0 22 15,0-22-15,0 0 0,21 21 16,-21-20-16,-1 20 0,22-21 0,0 0 15,0 0-15,0 22 0,0-22 16,0 0-16,0 0 0,22-21 16,-1 0-16,0 0 15,0 0-15,0 0 0,0 0 16,1 0-16,20-21 0,-21 21 0,0-21 16,0 0-16,1 0 0,-1-1 0,0-20 15,0 21-15,-21 0 0,21-22 16,0 22-16,-21 0 0,22 0 15,-22 0-15,0 0 0,0 42 32,0 0-17,0 0-15,0 0 0,0 22 16,0-22-16,0 0 0,0 0 0,0 0 16,0 22-16,0-22 0,0 0 15,21 0-15,0 0 0,0-21 16,0 0-16,22 21 0,-22-21 0,0 0 15,21 0-15,-21 0 0,22 0 16,-22 0-16,21-21 0,-21 0 0,22 21 16,-22-21-16,0 0 0,0 0 15,-21-1-15,0 1 0</inkml:trace>
  <inkml:trace contextRef="#ctx0" brushRef="#br0" timeOffset="8540.39">5757 4043 0,'0'0'0,"-42"21"0,0-21 32,63 0-32,0 0 15,21 0-15,1 0 0,-1 0 0,21 0 16,-20-21-16,20 0 0,1 21 15,-1 0-15,-20-21 0,20 21 0,-21 0 16,22 0-16,-43 0 0,21-22 0,-20 22 16,-1 0-16,0 0 0,0 0 15</inkml:trace>
  <inkml:trace contextRef="#ctx0" brushRef="#br0" timeOffset="10077.85">8128 3916 0,'0'0'0,"21"-42"0,-21 20 16,0-20-16,21 0 0,0-43 31,-21 64-31,0 42 16,0 0-16,0 0 0,-21 1 15,0 20-15,21 0 0,0 1 16,-21 20-16,0-21 0,0 22 0,-1-1 16,1 1-16,0-22 0,0 22 15,0-22-15,0 0 0,-1 1 0,1-1 16,0 0-16,0-20 0,21-1 0,-21 0 15,0 0-15,-1-21 16,22 21-16,0-42 16,0 0-1,0 0-15,0-22 0,22 22 16,-1-21-16,0 0 0,0-1 0,0 1 16,0 0-16,1-1 0,-1 1 15,-21 0-15,21 20 0,0 1 16,-21 0-16,21 0 0,-21 42 15,0 21-15,0-20 16,21-1-16,-21 21 0,0 0 16,0 1-16,0-22 0,0 21 0,0 1 15,0-22-15,0 0 0,22 0 0,-1 21 16,0-20-16,0-1 16,0 0-16,0-21 0,1 0 0,-1 0 15,0 0-15,21 0 0,-21 0 16,22 0-16,-1 0 0,-21-21 0,22 0 15,-1-1-15,0 1 0,1 0 0,-1-21 16,-21-1-16,21 1 16,1 0-16,-22-1 0,0-20 0,0-1 15,-21 1-15,0 21 0,0-22 0,0 22 16,0-22-16,0 22 0,0 0 16,-21-1-16,-21 1 0,21 0 0,-1-1 15,-20 22-15,0 0 0,-1 0 16,22 0-16,-21 21 0,0 0 0,-1 0 15,22 21-15,-21 0 0,21 0 16,-22 21-16,22-20 0,0 20 0,0 0 16,0 1-16,-1 20 0,22-21 15,-21 22-15,21-1 0,0-20 16,0 20-16,0-20 0,0 20 0,0-21 16,0 1-16,21-1 0,1 0 15,-1-20-15,0 20 0,0-21 0,21 0 16,-20 0-16,-1-21 0,21 22 15,0-22-15,1 0 0,-1 0 0,0 0 16,1 0-16,-1 0 0,22-22 0,-22 22 16,21-21-16,-20 0 0,20 0 15,-20-21-15,20 20 0,-21-20 0,22 0 16,-22-1-16,1 1 0,-1 0 16,-21-1-16,0 1 0,0 0 0,-21 21 15,0-22-15,0 22 0,0 0 16,-21 21-16,0 0 15,0 0-15,-21 0 0,20 0 0,-20 21 16,21 0-16,-21 0 0,20 1 0,1-1 16,0 0-16,21 0 0,0 0 15,0 0-15,0 1 0,0-1 0,21 0 16,0 0-16,1-21 16,20 21-16,-21 0 0,0-21 0,0 22 15,1-22-15,-1 21 0,0-21 16,0 21-16,-21 0 0,21 0 15,0 0-15,-21 1 0,0-1 16,0 0 0,0 0-16,0 0 0,0 0 15,22-21 1,-1 0-16,0 0 16,0 0-16,0 0 0,0-21 15,1 21-15,-1-21 0,0 0 16,0 0-16,21 0 0,1-1 0,-22 1 15,21 0-15,-21-21 0,22 21 0,-22-22 16,0 1-16,0 21 0,0-22 16,-21 22-16,22 0 0,-22 0 0,0 42 31,-22 0-31,1 0 16,21 1-16,-21-1 0,0 0 0,21 21 15,-21-21-15,21 22 0,-21-22 16,21 0-16,0 0 0,0 0 0,0 1 15,0-1-15,0 0 0,0 0 16,21-21 0,-21 21-16,21-21 0,0 0 0,0 0 15,0 0-15,1-21 16,-1 0-16,0 0 0,0 0 16,0-22-16</inkml:trace>
  <inkml:trace contextRef="#ctx0" brushRef="#br0" timeOffset="10396.67">9969 3768 0,'0'0'16,"-21"-21"-16,0 21 0,0 0 0,0 0 15,0 0-15,-1 0 0,1 0 0,21 21 16,-21-21-16,21 21 0,0 0 16,21-21-1,0 0 1,1 0-16,-1 0 0,0 0 0,0 0 15,0 0-15,-21-21 16,0 0-16,0 0 16,-21-1-16,0 22 15,0 0-15,0 0 0,-1 0 0,1 0 16,0 0-16,0 0 0,0 0 16,0 0-16,-1 22 0,1-1 0,21 0 15,-21 0-15,21 0 16,0 0-16,0 1 0,0-1 0,0 0 15,21 0-15,-21 0 0,43-21 16,-22 21-16,0-21 0</inkml:trace>
  <inkml:trace contextRef="#ctx0" brushRef="#br0" timeOffset="10800.48">10223 4001 0,'0'-22'0,"0"44"0,22-44 31,-1 22-15,0 0-16,-21 22 0,0-1 15,21 0-15,0 21 0,-21-21 0,0 1 16,21 20-16,1-21 0,-1 21 16,-21-20-16,0 20 0,0-21 0,0 0 15,21 22-15,-21-22 0,0 0 0,0 0 16,0 0-1,0-42 17,21 0-17,-21 0-15,21 0 0,0-22 16,-21 22-16,22-21 0,-1 21 16,0-22-16,-21 1 0,21 0 0,0-1 15,0 22-15,1-21 0,-1 21 16,21-1-16,-21 1 0,0 0 0,1 21 15,-1-21-15,0 21 0,0 0 16,0 0-16,0 0 0,1 0 16,-1 0-16,-21 21 15,0 0-15,0 0 0</inkml:trace>
  <inkml:trace contextRef="#ctx0" brushRef="#br0" timeOffset="11632.51">10901 4149 0,'0'0'0,"0"21"16,0 0-16,0 0 0,0 0 15,21-21-15,0 0 0,0 0 16,0 0-16,1 0 0,-1 0 16,0 0-16,0 0 0,21 0 0,-20-21 15,-1 0-15,0 21 0,21-21 16,-21 0-16,1 0 0,-1-1 16,-21 1-16,0 0 0,21-21 0,-21 21 15,0-1-15,0 1 0,0 0 16,0 0-16,-21 21 0,0-21 15,-1 21-15,1 0 0,0 0 0,0 0 16,-21 21-16,20 0 0,1 0 16,0 0-16,0 1 0,0 20 0,0 0 15,21-21-15,0 22 0,-22-1 16,22-21-16,0 22 0,0-22 0,0 0 16,0 0-16,22 0 0,-22 0 0,21 1 15,21-1-15,-21-21 0,22 0 16,-22 0-16,21 0 0,0 0 15,-20 0-15,20 0 0,0 0 0,1-21 16,-22 21-16,21-22 0,0 1 16,-20 0-16,-1 0 0,21-21 0,-21 20 15,0-20-15,1 21 0,-22-21 16,21-1-16,0 1 0,-21 0 0,0-1 16,0 22-16,21 0 0,-21 0 0,0 0 15,0 42 16,-21 0-31,21 0 0,0 21 16,0-20-16,-21 20 0,21-21 0,-21 21 16,21 1-16,0-22 0,0 21 15,0-21-15,-22 22 0,22-22 16,0 0-16,-21 0 0,21 0 0,0 1 16,0-1-16,0-42 46,0-1-30,0 1-16,0 0 0,0 0 0,0 0 16,0-22-16,0 1 0,0 0 0,21-1 15,1 1-15,20 0 0,-21-1 16,21 1-16,1 0 0,-1-1 0,0 1 16,22 21-16,-1 0 15,-20 0-15,20-1 0,1 22 0,-1 0 16,-20 0-16,-1 22 0,21-1 0,-20 0 15,-22 0-15,21 0 0,-21 22 16,1-1-16,-22 0 0,0 1 0,0-1 16,0 0-16,0 1 0,-22-1 15,22-21-15,-21 21 0,0-20 0,0 20 16,0-21-16,0 0 0,-1 0 0,1-21 16,0 22-16,0-22 15,21 21-15,0-42 31</inkml:trace>
  <inkml:trace contextRef="#ctx0" brushRef="#br0" timeOffset="11796.42">12467 4339 0,'-21'0'78,"0"0"-63,0 0-15,-1 21 0</inkml:trace>
  <inkml:trace contextRef="#ctx0" brushRef="#br0" timeOffset="13024.08">2095 6731 0,'0'0'0,"-21"0"0,0-21 16,0 21-1,0 0-15,21-21 0,-21 21 0,21-21 16,0-1-16,-22 22 0,22-21 16,0 0-16,0 0 0,0 0 0,0 0 15,0-1-15,0-20 0,0 21 16,22 0-16,-1 0 0,-21-1 15,21 1-15,0 21 0,0-21 16,0 21-16,1 0 0,-1 0 0,0 0 16,0 0-16,21 0 0,-20 21 15,-1 0-15,0 22 0,21-22 0,-21 42 16,1-20-16,-22-1 0,0 22 16,0-22-16,0 21 0,0-20 0,-22 20 15,1-20-15,0-1 0,-21 21 16,21-20-16,-22-1 0,1 0 0,0 1 15,-1-22-15,1 21 0,0-21 16,20 1-16,-20-1 0,0-21 16,21 0-16,-1 0 0,-20 0 15,21 0-15,0 0 0,0 0 0,-1-21 16,22-22-16,0 22 0,-21 0 16,21-21-16,0-1 0,0 22 0,0-21 15,0-1-15,0 22 0,0-21 16,0 21-16,0-22 0,21 22 0,1 0 15,-1 0-15,0 21 0,0 0 16,0 0-16,0 0 0,1 21 0,-1 0 16,21 0-16,-21 1 0,0 20 15,1-21-15,-1 21 0,-21 1 0,21-1 16,-21 0-16,21 1 16,0-22-16,-21 21 0,0-21 0,21 22 0,1-22 15,-22 0-15,0 0 16,21-21-16,-21 21 0,21-21 0,0 0 15,0 0-15,0 0 16,1-21-16,-1 0 0,21 0 16</inkml:trace>
  <inkml:trace contextRef="#ctx0" brushRef="#br0" timeOffset="13320.35">2836 6964 0,'0'21'16,"21"-21"0,1 0-16,-1 0 15,0-21-15,0 21 16,-21-21-16,21 0 0,0 21 0,-21-22 16,0 1-16,0 0 15,0 0-15,-21 21 31,0 0-31,0 0 0,0 0 16,21 21 0,0 0-16,0 0 15,21-21 1,0 0-16,0 0 16</inkml:trace>
  <inkml:trace contextRef="#ctx0" brushRef="#br0" timeOffset="13786.08">5143 6308 0,'0'-21'15,"0"42"-15,0-64 0,0 22 16,-21 0-16,21 0 0,0 0 0,-21 21 31,21 21-31,0 0 0,0 0 16,0 22-16,0-1 0,0 21 0,0 1 15,0-1-15,0 1 0,0-1 16,0 1-16,0-1 0,-21-20 0,21 20 16,0 1-16,-21-22 0,21 0 0,0 1 15,0-1-15,0 0 0,0 1 16,0-22-16,0 0 0,0 0 0,0 0 15,0-42 17,0 0-32</inkml:trace>
  <inkml:trace contextRef="#ctx0" brushRef="#br0" timeOffset="14128.65">5059 6498 0,'0'0'0,"0"-42"0,0 0 0,0 20 16,0 1-16,0-21 0,0 21 0,0 0 16,0-1-16,0 1 0,0 0 15,21 0-15,0 0 0,0 0 0,22 21 16,-22-22-16,21 1 16,0 21-16,1 0 0,20 0 0,-20 0 15,-1 0-15,0 0 0,1 21 0,-1 1 16,0-1-16,-21 21 0,1-21 15,-1 22-15,-21-1 0,0 21 0,0-20 16,-21-1-16,-1 0 0,-20 1 16,0-1-16,-1 0 0,1-20 0,-21 20 15,20-21-15,1 0 0,21 0 0,-22 1 16,22-22-16,0 0 0,0 21 16,21-42 15,0-1-31,21 22 0,0-21 0,0 0 15,1 0-15,20 0 0,-21 0 0</inkml:trace>
  <inkml:trace contextRef="#ctx0" brushRef="#br0" timeOffset="14652.36">6371 6160 0,'0'0'0,"0"21"15,-21 0 1,0 0-16,0 0 0,-1 0 0,-20 22 16,21-1-16,0 0 0,0 22 15,-1-22-15,-20 22 0,21-22 0,0 22 16,0-22-16,-1 21 0,1-20 16,21-1-16,0 0 0,-21-20 0,21 20 15,0 0-15,0-21 0,0 1 0,21-1 16,0 0-16,1 0 0,20-21 15,-21 0-15,21 0 0,1 0 0,-1 0 16,0 0-16,1 0 0,-1-21 0,22 0 16,-22 21-16,21-21 0,1-22 15,-22 22-15,22 0 0,-22-21 0,0-1 16,1 22-16,-22-21 0,0-22 16,0 22-16,-21-22 0,0 1 15,0-1-15,0 22 0,-21-21 0,-21-1 16,-1 22-16,1-1 0,0 1 15,-1 21-15,-20-21 0,-1 42 0,22-22 16,-21 22-16,20 0 0,1 0 16,-22 22-16,43-1 0,-21 0 0,0 0 15,20 0-15,-20 22 0,21-1 0,0 0 16,21 1-16,0-1 0,-21 0 16,21 1-16,0-1 0,0 0 0,0-21 15,0 22-15,0-22 0,21 0 16,-21 21-16,21-20 0,0-1 0,0-21 15,22 21-15,-22-21 0,21 0 16,-21 0-16,22 0 0,-1 0 16,0 0-16</inkml:trace>
  <inkml:trace contextRef="#ctx0" brushRef="#br0" timeOffset="14952.22">7429 6181 0,'0'0'0,"0"-21"0,0-1 0,0 1 16,0 0-16,0 0 0,-21 21 16,-21 63-1,21-20 1,21-22-16,-21 21 0,21 1 0,0 20 16,0-21-16,0 1 0,-22 20 0,22-20 15,0 20-15,-21-21 0,21 1 16,0-1-16,0 0 0,0-20 0,0 20 15,0-21-15,0 0 0,0 0 0,0 1 16,0-1-16,0-42 31,21-1-15,-21 1-16,22-21 16,-22 21-16,0-22 0</inkml:trace>
  <inkml:trace contextRef="#ctx0" brushRef="#br0" timeOffset="15186.08">7366 6181 0,'21'-127'32,"-42"254"-32,63-254 15,-42 148 1,21 0-16,-21 0 0,22 22 0,-1-22 16,-21 21-16,21 0 0,0 1 15,0-1-15,-21 0 0,21 1 0,1-1 16,-1 0-16,0 1 0,0-22 15,-21 21-15,0-21 0,21 22 0,-21-22 16,21 0-16,-21 0 16,22-21-16,-1 0 15,0 0 1,0-21-16</inkml:trace>
  <inkml:trace contextRef="#ctx0" brushRef="#br0" timeOffset="15768.1">8509 5969 0,'-21'-21'31,"42"42"-31,-63-42 0,20 21 16,-20 21-16,21 0 0,-21 0 0,20 22 15,-20-22-15,0 21 0,-1 1 0,-20-1 16,21 0-16,-1 1 0,1-1 15,0 0-15,20 1 0,-20-1 0,21 0 16,-21 1-16,42-22 0,-22 21 16,22-21-16,-21 0 0,21 1 0,0-1 15,0 0-15,21-21 16,1 0 0,-1 0-16,0-21 0,0 0 0,21-1 15,-20 1-15,20-21 0,0 21 16,1-22-16,-22-20 0,21 21 0,0-1 15,1 1-15,-1-22 0,-21 22 0,22 0 16,-22-1-16,0 1 0,0 0 16,0-1-16,0 22 0,1-21 0,-22 21 15,0 0-15,0-1 0,0 44 32,0-1-32,0 0 0,0 0 0,0 21 15,0 1-15,0-1 16,0 0-16,0 1 0,0 20 0,0-20 0,0 20 15,0 1-15,0-1 0,0-21 16,0 22-16,0-22 0,0 22 16,0-22-16,0 0 0,0 1 0,0-1 15,0 0-15,0-20 0,0 20 16,0-21-16,0 0 0,0 0 0,0 1 16,0-1-16,0 0 0,0 0 15,21-21 1,0 0-16,-21-21 15,0 0-15,0 0 16</inkml:trace>
  <inkml:trace contextRef="#ctx0" brushRef="#br0" timeOffset="16872.41">1884 9377 0,'0'0'0,"0"-42"15,0 20 1,0 1-16,0 0 0,0 0 0,21 0 15,-21 0-15,21-1 0,0 1 16,0 0-16,1 0 0,20 0 0,-21 0 16,0 21-16,22 0 0,-22-22 15,21 22-15,-21 0 0,0 22 0,22-1 16,-22 0-16,0 0 16,0 21-16,-21-20 0,0 20 0,0 0 15,0 1-15,-21-1 0,0 0 16,-21 1-16,-1 20 0,22-21 0,-21 1 15,-1-1-15,22 0 0,-21 1 0,21-22 16,0 21-16,-1-21 0,1 1 16,0-1-16,21 0 15,-21-21-15,21-21 16,0 0-16,0-1 16,0 1-16,0 0 0,21 0 15,-21 0-15,21 0 0,0-1 0,1 1 16,-1 0-16,0 0 15,21 21-15,-21 0 0,22-21 0,-22 21 16,21 0-16,1 0 0,-22 21 16,21 0-16,0 0 0,-20 0 0,20 1 15,-21-1-15,0 21 0,0-21 16,1 22-16,-22-22 0,0 21 0,0-21 16,0 22-16,0-22 0,-22 0 15,1 21-15,-21-21 0,0 1 0,20-1 16,-20 0-16,-21 0 0,20 0 0,1 0 15,0 1-15,-1-22 16,1 0-16,0 21 0,-1-21 0,1 0 0,21 0 16,-22 0-16,22 0 15,-21-21-15,21 21 0,0-22 0,-1 1 16,1 0-16,0 0 0,21 0 16,0 0-16,0-1 15,0 1-15,21 0 16,0 21-16,-21-21 0,22 21 0,-1-21 15,0 21-15</inkml:trace>
  <inkml:trace contextRef="#ctx0" brushRef="#br0" timeOffset="17080.84">3048 9673 0,'21'0'63,"0"0"-63,0 0 16,1 0-16,-1 0 0</inkml:trace>
  <inkml:trace contextRef="#ctx0" brushRef="#br0" timeOffset="17552.57">4254 8932 0,'43'0'32,"-1"0"-32,0 0 0,22 0 0,-22 0 15,22 0-15,20 0 0,-20 0 0,21 0 16,-22 0-16,1-21 16,-1 21-16,1 0 0,-1 0 0,1-21 15,-1 21-15,-21-21 0,22 21 16,-22 0-16,1 0 0,-1 0 0,0-21 15,-21 21-15,1 0 0,-1 0 0,-42 0 32,-22 0-32,22 0 0,-21 0 15,-1 0-15,22 0 0</inkml:trace>
  <inkml:trace contextRef="#ctx0" brushRef="#br0" timeOffset="17823.93">5038 8869 0,'-22'0'16,"22"21"15,-21-21-31,21 42 0,-21-20 16,21 20-16,0 0 0,0 1 0,-21-1 16,0 0-16,21 22 0,-21-22 15,21 22-15,0-22 0,-22 21 0,1-20 16,21 20-16,-21-20 0,21 20 0,-21-21 15,0 1-15,21-22 0,0 21 16,0-21-16,-21 1 0,21-1 16,0 0-16,21-21 31,0 0-31,0 0 0,-21-21 0,21 0 16,0-1-16</inkml:trace>
  <inkml:trace contextRef="#ctx0" brushRef="#br0" timeOffset="18224.7">5313 9440 0,'21'0'47,"0"0"-31,0 0-16,0-21 0,1 21 0,-1-21 15,0 21-15,21-21 0,-21 0 0,1 21 16,-1-21-16,0 21 0,0-22 16,0 1-16,-21 0 0,0 0 15,-21 21 17,0 0-32,0 0 0,-22 21 0,22 0 15,0 0-15,0 1 0,0-1 16,0 21-16,-1-21 0,1 22 15,0-1-15,21-21 0,0 21 0,-21-20 16,21 20-16,0-21 0,0 0 16,0 0-16,0 1 0,0-1 0,0 0 15,0 0-15,21-21 0,0 0 0,0 0 16,1 0-16,-1 0 0,21 0 16,0 0-16,1-21 0,-1 0 0,0 0 15,1-1-15,-1 1 0,22-21 0</inkml:trace>
  <inkml:trace contextRef="#ctx0" brushRef="#br0" timeOffset="18624.47">6308 9250 0,'0'0'0,"21"0"0,-21-42 31,-21 42-31,-1 0 0,1 0 16,0 0-16,-21 21 0,21 0 15,-22 0-15,22 0 0,-21 0 0,21-21 16,-1 22-16,1-1 0,0 0 15,21 0-15,0 0 0,0 0 16,0 1-16,21-22 16,0 0-16,22 21 0,-22-21 15,21 0-15,1 0 0,-22 21 0,21 0 16,0-21-16,-20 21 0,20-21 0,-21 21 16,0 1-16,0-22 15,1 21-15,-22 0 0,0 0 0,0 0 16,0 0-16,-22 1 0,1-1 15,0 0-15,-21 0 0,-1-21 16,22 21-16,-21-21 0,0 21 0,20-21 16,-20 0-16,0 0 0,21 0 0,-22 0 15,1 0-15,21 0 0,-22 0 16,22 0-16,0 0 0,0-21 0,21 0 16,0 0-16,0 0 15,0 0-15,21-1 0,21 1 16,-20 0-16,20-21 0,-21 21 0,21-1 15,1 1-15</inkml:trace>
  <inkml:trace contextRef="#ctx0" brushRef="#br0" timeOffset="18912.74">6921 9038 0,'43'-42'0,"-86"84"0,128-105 0,-64 42 15,-21-1-15,21 1 0,-42 42 31,21 1-31,-21-1 16,0 0-16,0 21 0,0 1 16,-1-22-16,22 21 0,-21 0 0,0 1 15,0-1-15,21 0 0,0-20 16,-21 20-16,0 0 0,21 1 0,0-1 16,0-21-16,0 21 0,0 1 0,0-22 15,0 0-15,0 0 0,0 0 16,21 1-16,0-22 0,0 0 0,0 0 15,0 0-15,1 0 0,-1 0 0,0 0 16,21 0-16,-21-22 0,1 1 16,-1 0-16,0-21 0,0 21 0</inkml:trace>
  <inkml:trace contextRef="#ctx0" brushRef="#br0" timeOffset="19112.63">6689 9292 0,'0'0'0,"-22"0"0,-20 0 0,21 0 16,42 0 15,0 0-31,22 0 0,-1 0 16,0 0-16,1 0 0,-1 0 0,21 0 16,-20 0-16,20-21 0,-20 21 0,20-21 15,-21 0-15,22 21 0,-22-21 16,1-1-16,20 1 0</inkml:trace>
  <inkml:trace contextRef="#ctx0" brushRef="#br0" timeOffset="19408.46">8064 8932 0,'-21'0'0,"0"0"0,-85 43 31,85-22-31,0 0 15,21 21-15,-21-20 0,0 20 0,21-21 16,0 21-16,0 1 0,-22-22 0,22 21 16,0-21-16,0 1 0,0 20 15,0-21-15,0 0 0,0 0 0,0 1 16,0-1-16,0 0 0,0 0 16,0 0-16,0 0 0,22-21 15,-1 0-15,0 0 16,0 0-1,-21-21-15,21 0 0,-21 0 16,21 0-16,-21 0 0,22-1 0,-22 1 16,0 0-16</inkml:trace>
  <inkml:trace contextRef="#ctx0" brushRef="#br0" timeOffset="19648.32">8001 9250 0,'0'-42'16,"21"-22"-16,-21 22 0,0-1 0,0 1 0,0 21 16,21-21-16,-21 20 15,0 1-15,21 42 16,-21 1-1,0-1-15,0 0 0,22 21 0,-1 1 16,0-1-16,0 0 0,0 1 0,0-1 16,1-21-16,-1 21 0,0 1 15,0-22-15,0 21 0,-21-21 0,21 1 16,1-1-16,-22 0 0,0 0 0,21 0 16,0-21-16,0 0 0,-21 21 15,21-21-15,0 0 0,1 0 16,-22-21-16,21 21 0,0-21 0,0 0 15,-21 0-15,21 0 0,0-1 16,1 1-16,-1 0 0,0-21 16</inkml:trace>
  <inkml:trace contextRef="#ctx0" brushRef="#br0" timeOffset="19876.18">8763 8911 0,'0'0'16,"0"-42"-16,0 0 0,0 20 0,0 1 0,-21 42 31,21 1-31,-21-1 15,-1 21-15,1-21 0,21 22 0,0-1 16,-21 0-16,21 1 0,-21-1 16,21 0-16,-21 1 0,21-1 15,0 0-15,-21 1 0,-1-22 0,22 0 16,0 21-16,-21-21 0,21 1 16,-21-1-16,21 0 0,0 0 0,0 0 15,21-21 1,0 0-16,1 0 0,-1-21 15,21 21-15,-21-21 0</inkml:trace>
  <inkml:trace contextRef="#ctx0" brushRef="#br0" timeOffset="20525.84">9779 8848 0,'0'0'0,"0"-43"0,0 1 16,0 21-16,0 0 0,0 0 15,0-1-15,0 1 0,-21 0 0,0 21 16,-22 0-16,22 0 0,0 0 0,-21 0 16,20 0-16,-20 0 0,21 21 15,-21 22-15,-1-1 0,22 0 0,-21 1 16,-1 20-16,1 1 0,0-1 0,-1 1 16,22-1-16,-21-21 15,21 22-15,0-22 0,-1 22 0,22-22 0,0 0 16,0 1-16,0-1 0,22-21 15,20 22-15,-21-22 0,21 0 16,1 0-16,-1 0 0,0 0 0,1-21 16,-1 0-16,0 0 0,1 0 0,-22 0 15,21 0-15,1-21 0,-22 0 16,0 0-16,0 0 0,0 0 0,0-1 16,-21-20-16,0 21 0,0 0 0,0-22 15,0 22-15,-21 0 0,0 0 16,0 0-16,0 21 0,0 0 0,-1-21 15,-20 21-15,21 0 0,0 0 0,0 0 16,-1 0-16,-20 21 16,21-21-16,21 21 0,-21-21 15,21 21-15,21-21 16,0 0 0,0 0-16,0 0 0,1 0 0,20 0 15,-21 0-15,0 0 0,22 0 0,-22 0 16,0 0-16,0 0 0,0 0 15,0 0-15,1 0 0,-22 21 0,0 0 16,21 1-16,-21 20 0,0-21 16,0 21-16,0-20 0,0 20 15,-21 21-15,-1-20 0,22 20 0,0-20 16,0 20-16,0 1 0,-21-1 16,21 1-16,-21-1 0,21 1 0,0-1 15,0 1-15,-21-1 0,0 1 16,21-1-16,-21 1 0,21-1 0,0-21 15,-22 1-15,22-1 0,-21 0 0,21-20 16,0-1-16,0 0 0,0 0 0</inkml:trace>
  <inkml:trace contextRef="#ctx0" brushRef="#br0" timeOffset="23056.33">13906 3958 0,'0'0'0,"-105"0"31,83 0-31,1 0 0,0 0 0,0 0 16,0 0-16,0 0 0,-1 0 16,1 0-16,21-21 15,21 21 1,1 0-16,20 0 15,21 0-15,1 0 0,-1 0 0,22 0 16,21 0-16,0 0 0,0 0 16,-1 0-16,1 0 0,0 0 0,0 0 15,0 0-15,0 0 0,-1 0 16,-20 0-16,0 0 0,-22 0 16,1 0-16,-22 0 0,0 0 0,-20 0 15,-1 0-15,0 0 0,-21-21 31,-21 21-31,0 0 0,-1 0 16,1-21-16,0 21 0,-21 0 0,21 0 16,-1-21-16,-20 21 0,21 0 0,0-22 15,0 1-15,-22 21 0,22 0 16</inkml:trace>
  <inkml:trace contextRef="#ctx0" brushRef="#br0" timeOffset="23396.15">14922 3747 0,'0'21'16,"0"0"-1,22-21-15,-1 0 16,0 0-16,0 21 0,0-21 0,22 0 16,-1 0-16,-21 0 0,21 0 0,1 0 15,-1 0-15,0 0 0,1 0 16,-1 0-16,-21 0 0,22 0 0,-22 0 15,0 0-15,0 0 0,0 0 16,-21 21-16,0 0 16,0 1-16,-21-1 0,-21 0 15,21 0-15,-22 21 0,1-20 16,-22 20-16,1 0 0,21 1 0,-22-1 16,22-21-16,-22 21 0,22-20 15,0 20-15,-1-21 0,22 0 0,0 0 16,0 1-16,0-1 0,-1 0 15</inkml:trace>
  <inkml:trace contextRef="#ctx0" brushRef="#br0" timeOffset="29628.49">16658 3344 0,'21'0'0,"0"0"0,1 0 15,-1 0-15,0 0 0,0 0 0,0 0 16,0 0-16,1 0 0,-1-21 16,0 21-16,0 0 0,-21-21 15,0 0-15,0 0 32,-21 21-32,0 0 0,-22 0 0,1 0 15,0 0-15,-1 21 0,1-21 16,0 21-16,-1 0 0,1 0 0,0-21 15,-1 22-15,22-1 0,0 0 16,21 0-16,0 0 0,0 0 16,42 1-16,-20-1 15,20 0-15,0 0 0,1 0 0,-1 0 16,-21 1-16,21-1 16,1 21-16,-1-21 0,-21 0 0,0 22 15,1-22-15,-22 0 0,0 0 0,0 22 16,0-22-16,-22 0 0,-20 0 15,21 0-15,-21 0 0,-22 1 0,22-1 16,-1-21-16,-20 0 0,-1 21 16,22-21-16,0 0 0,-1 0 0,1 0 15,0 0-15,21 0 0,-1-21 16,1 0-16,21-1 0,0 1 16,0 0-16,21 0 0,1 0 15,20 0-15,0-22 0,22 22 0,-1 0 16,1-21-16,-22 20 0,43 1 15,-22-21-15,1 21 0</inkml:trace>
  <inkml:trace contextRef="#ctx0" brushRef="#br0" timeOffset="30268.75">17293 3471 0,'64'0'0,"-128"0"0,170 0 0,-64 0 0,-21 0 16,1 0-16,-1 0 0,-21 22 16,-21-1-16,-1 0 15,1 0-15,0 0 0,-21 22 16,21-22-16,-22 0 0,1 0 0,21 0 15,-22 0-15,22 1 0,0-1 0,0 0 16,0-21-16,21 21 0,-21-21 16,42 0 15,0 0-31,0 0 0,0 0 16,0-21-16,1 0 0,20 21 15,-21-21-15,21-1 0,-20 1 0,-1 0 16,0-21-16,0 21 0,-21-1 0,0 1 15,0 0-15,0 0 16,0 42 0,-21 0-16,0 0 0,0 1 15,-1-1-15,1 21 0,21-21 0,0 0 16,-21 22-16,21-22 0,0 0 16,0 0-16,0 0 0,0 1 15,21-1-15,0-21 0,1 21 0,-1-21 16,0 0-16,0 0 0,21 0 15,1 0-15,-1 0 0,0 0 0,1-21 16,-1 21-16,0-21 0,1-1 16,-22 1-16,21-21 0,-21 21 0,22-22 15,-22 1-15,0 0 0,0-1 16,0-20-16,1 21 0,-1-22 0,0 1 16,-21-1-16,0 22 0,0-22 15,0 22-15,0 21 0,0 0 0,0-1 16,0 1-16,-21 21 15,21 21-15,-21 1 0,-1 20 16,1 0-16,0 1 0,21 20 0,-21-21 16,21 22-16,-21-22 0,21 1 15,-21 20-15,21-21 0,0 1 0,0-22 16,0 21-16,0 1 0,0-22 16,21 0-16,0 0 0,0 0 0,0 0 15,0-21-15,1 22 0,-1-22 16,21 0-16,-21 0 0,22 0 0,-1 0 15,0 0-15,1-22 0,-22 22 16,21-21-16,-21 0 0</inkml:trace>
  <inkml:trace contextRef="#ctx0" brushRef="#br0" timeOffset="30440.65">17780 3598 0,'-85'0'31,"170"0"-31,-170-21 0,106 21 0,1 0 0,20-21 0,0 21 16,1 0-16,20-21 0,22 0 16,-22 21-16,43-21 0,0 21 0,21-22 15,0 1-15,-21 21 0,21-21 16,0 0-16,0 21 0</inkml:trace>
  <inkml:trace contextRef="#ctx0" brushRef="#br0" timeOffset="31569.35">9906 6541 0,'-21'0'0,"0"0"0,-1 0 0,1 0 15,0 0-15,0 0 0,0 0 16,42 21 0,0-21-1,21 0-15,1 0 0,20 0 16,22 0-16,0 21 0,20-21 0,-20 0 16,21 0-16,21 0 0,0 0 15,0 0-15,0 0 0,0 0 16,0 0-16,-21 0 0,0 0 0,-1 0 15,1 0-15,-21 0 0,0 0 16,-22 0-16,1 0 0,-22 0 0,0-21 16,1 21-16,-22-21 0,-21-1 15,0 1-15,0 0 16,-21 0-16,-1 0 0,1 0 0</inkml:trace>
  <inkml:trace contextRef="#ctx0" brushRef="#br0" timeOffset="31820.2">11409 6265 0,'0'-21'0,"21"21"31,0 0-31,0 0 0,0 0 16,1 0-16,-1 0 0,0 0 0,0 0 15,0 0-15,0 0 0,22 0 16,-43 21-16,21 1 0,0-22 0,0 21 15,-21 0-15,0 21 0,0-21 16,0 22-16,0-1 0,-21 0 16,0 1-16,-21-1 0,-1 0 0,1 1 15,-22-1-15,-20 0 0,-1 1 16,0-22-16,1 21 0,-1-21 0,0 1 16</inkml:trace>
  <inkml:trace contextRef="#ctx0" brushRef="#br0" timeOffset="35772.64">11430 8954 0,'0'0'0,"-21"0"0,0 0 0,-1 0 16,1 0-16,0 0 0,42 21 31,22-21-31,-1 0 0,0 0 16,1 0-16,20 0 0,1 0 0,20 0 15,1 0-15,0 0 0,20 0 0,-20-21 16,21 21-16,-21 0 0,-1-22 16,-20 22-16,-1 0 0,1-21 0,-22 21 15,0 0-15,-20 0 0,-1-21 16,-21 0-16,0 0 16,-21 21-16,-22-21 0,22 21 0,0-22 15,-21 22-15,-1-21 0,22 21 16,-21-21-16,21 21 0,-22 0 15,22-21-15,21 0 0,0 0 16,21 21 0,0 0-16,1 0 0,-1 0 0,21 0 15,-21 0-15,0 0 0,22 0 16,-22 0-16,0 21 0,21 0 0,-20 0 16,-22 21-16,0 1 0,0-1 15,0 0-15,0 1 0,-22-1 0,1 0 16,0 1-16,-21-1 0,-22 0 0,22 1 15,-22-1-15,22-21 0,-21 22 16,20-22-16,1 0 0,0 0 0</inkml:trace>
  <inkml:trace contextRef="#ctx0" brushRef="#br0" timeOffset="36164.53">13864 8424 0,'0'0'16,"-21"0"-16,42 0 15,0 0-15,0 0 0,22 0 0,-1 0 16,22 0-16,-22 0 0,21 0 16,1 0-16,-1 0 0,1-21 0,-1 21 15,1 0-15,-1 0 0,-20 0 16,-1 0-16,-21 0 0,22 0 15,-22 0-15,0 0 0,-42 0 32,0 0-32,-1 0 0,-20 0 0,21 0 15</inkml:trace>
  <inkml:trace contextRef="#ctx0" brushRef="#br0" timeOffset="36396.4">14330 8403 0,'0'21'31,"0"1"-31,0 20 0,0-21 16,0 21-16,0-20 0,0 20 16,0 21-16,0-20 0,0-1 15,0 22-15,-21-22 0,-1 0 16,22 1-16,-21-1 0,21 0 0,-21-21 16,21 22-16,-21-22 0,21 0 0,0 0 15,21-21 16,0 0-31,0-21 0,1 0 0,-1 0 16,0 0-16,0-22 0</inkml:trace>
  <inkml:trace contextRef="#ctx0" brushRef="#br0" timeOffset="37180.94">14647 8700 0,'0'0'0,"21"0"15,-21 21-15,0 21 16,0-21-16,0 0 0,0 22 0,0-1 15,0-21-15,0 22 0,0-1 0,0-21 16,0 0-16,0 22 0,0-22 16,0 0-16,0 0 0,22 0 15,-1-21-15,0 0 16,0 0-16,0 0 16,0 0-16,1-21 0,-1 0 15,0 0-15,0 0 0,0-1 0,0-20 0,1 21 16,-1-21-16,0 20 0,0-20 15,43-106 1,-64 127 0,0 0-16,0 42 15,0 0-15,0 0 0,0 0 16,0 0-16,0 22 0,-22-22 16,22 21-16,0-21 0,0 22 0,-21-22 15,21 0-15,0 21 0,0-20 0,0-1 16,0 0-16,21-21 0,1 21 15,-1 0-15,0-21 0,21 0 0,-21 0 16,1 0-16,20 0 0,0 0 16,-21 0-16,22 0 0,-1-21 15,-21 0-15,22 0 0,-1 0 0,0-1 16,-21 1-16,22-21 0,-22 21 16,0-22-16,0 22 0,0-21 0,1 0 15,-22 20-15,0-20 0,0 0 0,0 21 16,0-1-16,0 1 0,-22 0 15,1 21-15,0 0 0,0 0 0,0 0 16,0 0-16,-1 21 16,22 22-16,-21-22 0,21 21 0,0-21 15,0 22-15,0-1 0,0-21 16,0 21-16,0-20 0,21 20 16,1-21-16,-1 0 0,-21 0 0,21 1 15,0-22-15,0 0 0,22 0 0,-22 0 16,21 0-16,0 0 0,1 0 15,-1-22-15,0 1 0,1 0 0,-1 0 16,0 0-16,1-22 0,-1 22 16,-21-21-16,22 0 0,-1 20 0,0-20 15,1 21-15,-22 0 0,21 0 0,-21-1 16,0 22-16,1 0 0,-22 22 16,0-1-1,-22 0-15,1 21 0,0-21 16,0 22-16,0-22 0,0 21 15,21 1-15,-22-22 0,1 0 0,0 0 16,0 0-16,21 0 0,0 1 16,0-1-16,0 0 0,21-21 31</inkml:trace>
  <inkml:trace contextRef="#ctx0" brushRef="#br0" timeOffset="37392.83">16954 8784 0,'0'21'15,"0"1"-15,0-1 16,-21 21-16,0-21 0,21 0 16,-21 1-16,0 20 0,0-21 0,21 0 15,-22 0-15,22 1 0,-21-1 16,21 0-16,-21 0 0,21 0 0,0 0 15,21-21 1,0 0-16</inkml:trace>
  <inkml:trace contextRef="#ctx0" brushRef="#br0" timeOffset="37668.67">17611 8361 0,'0'0'0,"0"-21"16,0 0-16,0 42 16,-22 0-1,1 0-15,21 21 0,0 1 0,-21-1 16,0 0-16,21 1 0,-21 20 16,21-20-16,0-1 0,0 0 0,0 1 15,0-1-15,0-21 0,0 21 0,0-20 16,0-1-16,0 0 15,0 0-15,21 0 16,0-21-16,0 0 0,0 0 16,1-21-16,-1 0 0,0 0 15,21 0-15</inkml:trace>
  <inkml:trace contextRef="#ctx0" brushRef="#br0" timeOffset="37892.54">18034 8573 0,'-42'21'31,"20"0"-31,-20 0 0,21 0 0,0 22 16,-22-1-16,22-21 15,-21 21-15,21-20 0,-22 20 0,22-21 16,0 21-16,0-20 0,0-1 0,0 0 16,21 0-16,21-21 31,21 0-31,-21-21 15,0 0-15,1 0 0,-1-1 16,21-20-16,-21 21 0</inkml:trace>
  <inkml:trace contextRef="#ctx0" brushRef="#br0" timeOffset="38104.42">18055 8488 0,'0'-21'0,"0"42"0,0-21 31,0 21-31,0 0 16,0 0-16,0 22 0,0-1 0,0-21 15,0 22-15,0-1 0,0 0 16,0 1-16,0-22 0,0 21 0,0-21 16,21 0-16,0 1 0,-21-1 0,0 0 15,22-21-15,-1 0 0,0 21 16,0-21-16,0 0 0,0 0 16,1-21-16,-1 0 15,0 0-15,-21-22 0,21 22 0,0-21 16</inkml:trace>
  <inkml:trace contextRef="#ctx0" brushRef="#br0" timeOffset="38332.29">18500 8276 0,'0'0'0,"21"-42"0,-21-43 15,0 106 1,0 1 0,0 20-16,0-21 0,0 21 15,-21 1-15,21 20 0,-22-20 0,22-1 16,0 0-16,0 1 0,-21 20 0,21-21 15,-21 1-15,21-22 0,-21 21 16,21 1-16,0-22 0,0 0 0,0 0 16,0 0-16,0 0 0,0 1 15,21-22 1,-21-22 0,21 1-16,0 0 0</inkml:trace>
  <inkml:trace contextRef="#ctx0" brushRef="#br0" timeOffset="38700.08">18648 8657 0,'0'21'31,"21"1"-15,0-22 0,0 0-16,0 0 0,1 0 0,-1 0 0,0 0 15,21 0-15,-21 0 16,1 0-16,20 0 0,-21-22 0,0 22 15,0-21-15,1 21 0,-1-21 0,-21 0 16,0 0-16,21 21 0,-21-21 16,0-1-16,0 1 0,0 0 15,-21 21 1,0 0-16,-1 0 0,1 21 0,0-21 16,-21 21-16,-1 1 0,22-1 0,-21 0 15,21 0-15,0 21 16,-1-20-16,1-1 0,0 0 0,21 0 15,0 21-15,0-20 0,0-1 0,21 0 16,0 0-16,1 0 16,20-21-16,-21 21 0,21-21 0,1 0 15,-1 0-15,0 0 0,1 0 0,20 0 16,-20 0-16,20-21 0,-21 0 16,22 21-16</inkml:trace>
  <inkml:trace contextRef="#ctx0" brushRef="#br0" timeOffset="39187.8">19875 8509 0,'0'0'16,"0"-42"-16,0 21 0,0-1 16,0 1-16,0 0 0,0 0 0,-21 21 15,0 0-15,0 0 0,-21 0 0,20 0 16,-20 0-16,0 0 0,-1 21 16,1 0-16,0 0 0,21 22 0,-22-22 15,22 0-15,-21 0 0,21 22 16,21-22-16,-22 0 0,22 21 0,-21-21 15,21 1-15,0-1 0,0 0 0,0 0 16,0 0-16,21 0 0,1 1 16,-1-1-16,0-21 0,0 0 0,0 0 15,22 0-15,-22 0 0,21 0 16,-21-21-16,22-1 0,-1 1 16,-21 0-16,21 0 0,1-21 0,-1 20 15,-21-20-15,22 0 0,-22-1 16,0-20-16,21 21 0,-21-22 0,1 1 15,-1-1-15,0 1 0,-21-1 16,0 1-16,21 20 0,-21-20 0,0 20 16,0 22-16,0-21 0,0 21 0,-21 21 31,0 21-31,21 0 0,0 21 16,-21 1-16,21-1 0,-22 22 15,22-22-15,0 21 0,0 1 0,0-1 16,0-20-16,0-1 0,0 22 15,0-22-15,0 0 0,22-21 16,-1 22-16,-21-22 0,0 21 0,21-21 16,0 1-16,0-1 0,0 0 15,1-21-15,-1 0 0,0 0 16,0 0-16,0 0 0</inkml:trace>
  <inkml:trace contextRef="#ctx0" brushRef="#br0" timeOffset="39363.92">20426 8657 0,'21'0'63</inkml:trace>
  <inkml:trace contextRef="#ctx0" brushRef="#br0" timeOffset="76797.5">7599 12700 0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F94F-F230-404D-B377-5783B9634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5BC1-B0E5-4014-A954-C1D3ADC08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CAD5-98F6-465F-9C59-D993F379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8C3D-12A9-43D8-8005-CBC023E5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8C49-BFA9-402E-A6FE-D6A774BA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CA4E-528F-4550-9A61-1220A11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F3F8D-51AC-4A3B-85DA-42C37CD7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3CCB-3D84-4016-A95F-30C19FF6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C34E-B695-4F8C-B722-0E332BC7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C1D5-902E-4836-8480-6FEC74FF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0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93074-C31D-4393-A437-B2D9C620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95A40-1951-4BC6-94CA-EB9F5B4D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E8AA-0625-4658-BDFA-9D9B968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1700-E1AD-4061-972B-49DCA71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6D49-8995-443A-8AE6-58A13995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5EBF-FD99-4664-AE35-DE95362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2FF5-D62E-466D-82F5-15802B84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D8FB-7E98-4340-96BB-CEDEEAB8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915D-9896-4CF6-BACF-AF3B200E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191C-29CC-41A6-A746-0B5134F5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77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253D-BFA8-4C7B-8F67-94121546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0980-A023-4812-9E1E-57AA7C30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A72B-E85F-42AA-AA48-83879094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02BF-C325-4C19-9439-EE868302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BF35-9207-4032-834B-2E6FC6F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63A-E705-408F-9B5B-6E5CCB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3C4E-9476-47EF-B2A8-63868BC3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8794-CC06-43E9-A959-1D1EC56A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4577-59B8-4FD0-BEDC-3DC1616C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6573-3FBD-4084-ACA7-39CF2E0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BED2-3D43-40F0-8233-83D2D10B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62C0-E7D3-455B-B4F2-A4A3129A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3C62-564D-4ADD-8BC7-0B6127961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DDE22-F5D4-444C-8EDA-4E821395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1FD6C-72B5-4660-986A-72268AB1C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5FF80-D6D1-417E-BFC8-B4EC5933F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C75CC-8D5E-4E18-8B54-B3705CF4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F4F3A-A6B2-43DB-9B3A-0AC14ED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CC39D-6DB5-408B-9427-DD94AAD9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2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408A-9D9F-42C1-AACC-853FC490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DB25-BDAD-4404-81A0-4D584EB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24ED7-C41F-4EFE-B509-85353AA6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6489F-06E2-40D3-952D-7322D262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A956F-29C1-4A72-9DEF-45289EC2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5FFDF-242E-47C1-BE70-560D270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D9848-DC4F-4D2C-9473-C17EF889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69EC-2027-423B-8C72-2C746399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D7A4-A702-4D92-8D09-5FE2FFBA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96CC1-ED9E-4F5D-A4E1-732BFE6E2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5391-11CC-4624-82DC-6D1AF18B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E703-26FA-4266-ADC6-7539662A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6055-D6CC-45EF-B292-BC579B40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0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A9C6-4E06-4280-9A4C-38794041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CEDAA-E586-43FC-B677-ED3B065CB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A35C9-A24D-45F2-9E1E-E7209612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5066E-773D-47B8-9379-48504A2E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C4D0-5DE1-4824-BB87-9D636204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335E1-B336-428B-B9C5-E654F4D9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40D03-5CE8-4925-80AB-BFAB625A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76A8-9CD6-4141-8209-E0D7541B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394B-651A-4E94-B8E6-1B34525E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768B-65D6-4390-9D27-077969D854F1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A483-4469-4A92-B04F-FC6D34CC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FA65-4FAD-4C52-8265-F32596F2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3C9C-8CD1-4DAD-BBF5-824EA31A7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0CC28-8EF0-4DAE-8862-ACCA160E6228}"/>
                  </a:ext>
                </a:extLst>
              </p14:cNvPr>
              <p14:cNvContentPartPr/>
              <p14:nvPr/>
            </p14:nvContentPartPr>
            <p14:xfrm>
              <a:off x="251280" y="23040"/>
              <a:ext cx="3795120" cy="502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0CC28-8EF0-4DAE-8862-ACCA160E62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680"/>
                <a:ext cx="381384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96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316091-E9C0-40D8-9EAD-FB04FC4BF29F}"/>
                  </a:ext>
                </a:extLst>
              </p14:cNvPr>
              <p14:cNvContentPartPr/>
              <p14:nvPr/>
            </p14:nvContentPartPr>
            <p14:xfrm>
              <a:off x="2156400" y="1120320"/>
              <a:ext cx="1692000" cy="156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316091-E9C0-40D8-9EAD-FB04FC4BF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7040" y="1110960"/>
                <a:ext cx="171072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48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5C442-9C3E-4202-BEB9-FD66D9558151}"/>
                  </a:ext>
                </a:extLst>
              </p14:cNvPr>
              <p14:cNvContentPartPr/>
              <p14:nvPr/>
            </p14:nvContentPartPr>
            <p14:xfrm>
              <a:off x="1348560" y="632520"/>
              <a:ext cx="99720" cy="45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5C442-9C3E-4202-BEB9-FD66D9558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623160"/>
                <a:ext cx="118440" cy="468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4FB99C-F237-4754-8E02-14A1AB63FA1D}"/>
              </a:ext>
            </a:extLst>
          </p:cNvPr>
          <p:cNvSpPr txBox="1"/>
          <p:nvPr/>
        </p:nvSpPr>
        <p:spPr>
          <a:xfrm>
            <a:off x="771525" y="2285999"/>
            <a:ext cx="8372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u="sng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u="sng" strike="sngStrike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56D9C9-E863-46F1-A7D7-4BC9CEB180F4}"/>
                  </a:ext>
                </a:extLst>
              </p14:cNvPr>
              <p14:cNvContentPartPr/>
              <p14:nvPr/>
            </p14:nvContentPartPr>
            <p14:xfrm>
              <a:off x="403920" y="30600"/>
              <a:ext cx="8953920" cy="487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56D9C9-E863-46F1-A7D7-4BC9CEB180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21240"/>
                <a:ext cx="897264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71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6A64CF-869A-488E-AAF0-5E07FFDE4074}"/>
                  </a:ext>
                </a:extLst>
              </p14:cNvPr>
              <p14:cNvContentPartPr/>
              <p14:nvPr/>
            </p14:nvContentPartPr>
            <p14:xfrm>
              <a:off x="60840" y="228600"/>
              <a:ext cx="9586440" cy="52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6A64CF-869A-488E-AAF0-5E07FFDE4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19240"/>
                <a:ext cx="960516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7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1960D3-4A72-4E9F-A6D7-980193FA6B7D}"/>
                  </a:ext>
                </a:extLst>
              </p14:cNvPr>
              <p14:cNvContentPartPr/>
              <p14:nvPr/>
            </p14:nvContentPartPr>
            <p14:xfrm>
              <a:off x="243720" y="259200"/>
              <a:ext cx="939600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1960D3-4A72-4E9F-A6D7-980193FA6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49840"/>
                <a:ext cx="941472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2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66201-6D1A-4D95-B554-31C67A889A0C}"/>
                  </a:ext>
                </a:extLst>
              </p14:cNvPr>
              <p14:cNvContentPartPr/>
              <p14:nvPr/>
            </p14:nvContentPartPr>
            <p14:xfrm>
              <a:off x="144720" y="53280"/>
              <a:ext cx="9853200" cy="679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66201-6D1A-4D95-B554-31C67A889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43920"/>
                <a:ext cx="987192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2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943F7-E9C6-4134-AF88-B0FD7CB32E8B}"/>
                  </a:ext>
                </a:extLst>
              </p14:cNvPr>
              <p14:cNvContentPartPr/>
              <p14:nvPr/>
            </p14:nvContentPartPr>
            <p14:xfrm>
              <a:off x="60840" y="0"/>
              <a:ext cx="9060480" cy="530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943F7-E9C6-4134-AF88-B0FD7CB32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907920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02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52E37D-FD6D-46A9-8F5A-2EEAE5FF315D}"/>
                  </a:ext>
                </a:extLst>
              </p14:cNvPr>
              <p14:cNvContentPartPr/>
              <p14:nvPr/>
            </p14:nvContentPartPr>
            <p14:xfrm>
              <a:off x="106560" y="68760"/>
              <a:ext cx="972360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52E37D-FD6D-46A9-8F5A-2EEAE5FF3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9400"/>
                <a:ext cx="974232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46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36A71B-EF21-4C8F-AE1A-AC0AEB55872B}"/>
                  </a:ext>
                </a:extLst>
              </p14:cNvPr>
              <p14:cNvContentPartPr/>
              <p14:nvPr/>
            </p14:nvContentPartPr>
            <p14:xfrm>
              <a:off x="243720" y="83880"/>
              <a:ext cx="9121680" cy="23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36A71B-EF21-4C8F-AE1A-AC0AEB558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74520"/>
                <a:ext cx="914040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67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FB339C-E705-47B7-A80F-585D26DC4596}"/>
                  </a:ext>
                </a:extLst>
              </p14:cNvPr>
              <p14:cNvContentPartPr/>
              <p14:nvPr/>
            </p14:nvContentPartPr>
            <p14:xfrm>
              <a:off x="205560" y="76320"/>
              <a:ext cx="4458240" cy="30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FB339C-E705-47B7-A80F-585D26DC4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66960"/>
                <a:ext cx="447696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8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4F271-6195-4EB0-9774-B5932E980E0C}"/>
                  </a:ext>
                </a:extLst>
              </p14:cNvPr>
              <p14:cNvContentPartPr/>
              <p14:nvPr/>
            </p14:nvContentPartPr>
            <p14:xfrm>
              <a:off x="167760" y="60840"/>
              <a:ext cx="94946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4F271-6195-4EB0-9774-B5932E980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1480"/>
                <a:ext cx="95133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7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25E280-E783-4EAA-9F8A-2D7128D3A500}"/>
                  </a:ext>
                </a:extLst>
              </p14:cNvPr>
              <p14:cNvContentPartPr/>
              <p14:nvPr/>
            </p14:nvContentPartPr>
            <p14:xfrm>
              <a:off x="213480" y="76320"/>
              <a:ext cx="1136160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25E280-E783-4EAA-9F8A-2D7128D3A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66960"/>
                <a:ext cx="1138032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317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24C68-B2F4-41D3-A437-0C5EBDA0658F}"/>
                  </a:ext>
                </a:extLst>
              </p14:cNvPr>
              <p14:cNvContentPartPr/>
              <p14:nvPr/>
            </p14:nvContentPartPr>
            <p14:xfrm>
              <a:off x="662760" y="380880"/>
              <a:ext cx="8527320" cy="42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24C68-B2F4-41D3-A437-0C5EBDA06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371520"/>
                <a:ext cx="854604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11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5CD99-C2CB-4215-8FCD-46A725583822}"/>
                  </a:ext>
                </a:extLst>
              </p14:cNvPr>
              <p14:cNvContentPartPr/>
              <p14:nvPr/>
            </p14:nvContentPartPr>
            <p14:xfrm>
              <a:off x="213480" y="0"/>
              <a:ext cx="1098072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5CD99-C2CB-4215-8FCD-46A725583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1099944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3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220246-7498-4871-BBD6-AD7F8FC0374F}"/>
                  </a:ext>
                </a:extLst>
              </p14:cNvPr>
              <p14:cNvContentPartPr/>
              <p14:nvPr/>
            </p14:nvContentPartPr>
            <p14:xfrm>
              <a:off x="221040" y="15120"/>
              <a:ext cx="938808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220246-7498-4871-BBD6-AD7F8FC03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5760"/>
                <a:ext cx="940680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2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4A5D81-09CC-413F-A968-A1ED7FC16997}"/>
                  </a:ext>
                </a:extLst>
              </p14:cNvPr>
              <p14:cNvContentPartPr/>
              <p14:nvPr/>
            </p14:nvContentPartPr>
            <p14:xfrm>
              <a:off x="457200" y="53280"/>
              <a:ext cx="1095012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4A5D81-09CC-413F-A968-A1ED7FC16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43920"/>
                <a:ext cx="1096884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7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4BBF00-F0D7-4BC2-A289-DB5EFBCF5BE2}"/>
                  </a:ext>
                </a:extLst>
              </p14:cNvPr>
              <p14:cNvContentPartPr/>
              <p14:nvPr/>
            </p14:nvContentPartPr>
            <p14:xfrm>
              <a:off x="289440" y="144720"/>
              <a:ext cx="867204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4BBF00-F0D7-4BC2-A289-DB5EFBCF5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35360"/>
                <a:ext cx="869076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88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A7176-A357-4C3C-855A-D3E6A89AC18C}"/>
                  </a:ext>
                </a:extLst>
              </p14:cNvPr>
              <p14:cNvContentPartPr/>
              <p14:nvPr/>
            </p14:nvContentPartPr>
            <p14:xfrm>
              <a:off x="647640" y="0"/>
              <a:ext cx="931212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A7176-A357-4C3C-855A-D3E6A89AC1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-9360"/>
                <a:ext cx="933084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14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D1E04-B3CE-492C-8228-E5AD2F78B405}"/>
                  </a:ext>
                </a:extLst>
              </p14:cNvPr>
              <p14:cNvContentPartPr/>
              <p14:nvPr/>
            </p14:nvContentPartPr>
            <p14:xfrm>
              <a:off x="365760" y="99000"/>
              <a:ext cx="9098640" cy="46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D1E04-B3CE-492C-8228-E5AD2F78B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89640"/>
                <a:ext cx="911736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87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FC44C0-3457-48F8-BCF1-3B487F53C9AB}"/>
                  </a:ext>
                </a:extLst>
              </p14:cNvPr>
              <p14:cNvContentPartPr/>
              <p14:nvPr/>
            </p14:nvContentPartPr>
            <p14:xfrm>
              <a:off x="0" y="38160"/>
              <a:ext cx="1101132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FC44C0-3457-48F8-BCF1-3B487F53C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1103004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5938A-5B42-46E1-BB52-8C4300B3914E}"/>
                  </a:ext>
                </a:extLst>
              </p14:cNvPr>
              <p14:cNvContentPartPr/>
              <p14:nvPr/>
            </p14:nvContentPartPr>
            <p14:xfrm>
              <a:off x="982800" y="122040"/>
              <a:ext cx="653832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5938A-5B42-46E1-BB52-8C4300B39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112680"/>
                <a:ext cx="655704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3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9669-ACF7-4667-817A-2847C175C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9DE7C-2CC6-46A0-8054-27E2FD05A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B64255-0DD2-430F-A9DE-BFE73D52B4A1}"/>
                  </a:ext>
                </a:extLst>
              </p14:cNvPr>
              <p14:cNvContentPartPr/>
              <p14:nvPr/>
            </p14:nvContentPartPr>
            <p14:xfrm>
              <a:off x="601920" y="60840"/>
              <a:ext cx="675936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B64255-0DD2-430F-A9DE-BFE73D52B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51480"/>
                <a:ext cx="6778080" cy="45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868430-EFF6-49C9-9BF3-B9C3C86B4E27}"/>
                  </a:ext>
                </a:extLst>
              </p14:cNvPr>
              <p14:cNvContentPartPr/>
              <p14:nvPr/>
            </p14:nvContentPartPr>
            <p14:xfrm>
              <a:off x="2057400" y="2088000"/>
              <a:ext cx="7566840" cy="275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868430-EFF6-49C9-9BF3-B9C3C86B4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040" y="2078640"/>
                <a:ext cx="7585560" cy="27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90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2021-11-26T04:31:49Z</dcterms:created>
  <dcterms:modified xsi:type="dcterms:W3CDTF">2021-11-26T04:32:16Z</dcterms:modified>
</cp:coreProperties>
</file>