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5T02:41:43.8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11091 4382 0</inkml:trace>
  <inkml:trace contextRef="#ctx0" brushRef="#br0" timeOffset="6026.53">1630 17738 0</inkml:trace>
  <inkml:trace contextRef="#ctx0" brushRef="#br0" timeOffset="11341.47">6032 508 0,'0'-21'0,"-21"21"0,21-21 31,0 0-31,0-1 16,0 1-16,0 0 16,0 0-1,0 0 1,21 42 15,-21 0-31,0 0 0,0 0 16,0 22-16,0-22 0,0 21 0,0 1 15,0 20-15,0 1 0,0-1 16,0 1-16,0 20 0,0-20 0,0 20 16,0-20-16,0 21 15,0-22-15,0 1 0,-21-1 0,21 1 16,-21-1-16,21 1 0,-21-1 0,21-21 16,0 22-16,0-22 0,0-21 15,0 22-15,0-22 0,-21 0 0,21 0 16,0-42 15,0-21-31,0 21 0,0-22 16,0 1-16,0-22 0,0 22 15</inkml:trace>
  <inkml:trace contextRef="#ctx0" brushRef="#br0" timeOffset="11728.88">5821 699 0,'0'0'16,"-21"-22"-16,21 1 0,0-21 0,-22 21 15,22 0-15,0-22 0,0 22 0,0 0 16,0 0-16,0 0 0,22-1 16,-1 1-16,0-21 0,0 21 0,0 0 15,22 21-15,-22-22 0,21 1 16,0 21-16,1 0 0,-1 0 0,22 0 15,-22 0-15,21 21 0,-20 1 16,20 20-16,-20-21 0,-1 21 16,0 22-16,-21-22 0,1 22 0,-22-1 15,0 1-15,0-1 0,-22 22 16,1-22-16,0 1 0,-21-1 0,-1 1 16,1-22-16,0 1 0,21-1 15,-22 0-15,22-21 0,-21 1 0,21-1 16,-1 0-16,1 0 0,0-21 15,21 21-15,-21-21 16,21-21 31</inkml:trace>
  <inkml:trace contextRef="#ctx0" brushRef="#br0" timeOffset="12181.01">6689 1207 0,'-22'0'16,"1"21"0,0-21-16,21 21 0,-21 0 0,0 0 15,0 0-15,21 22 16,-22-22-16,22 0 0,-21 0 15,21 0-15,-21 22 0,21-22 0,0 0 16,0 21-16,0-20 0,0-1 16,0 0-16,0 0 0,0 0 0,21 0 15,0-21-15,1 0 0,-1 0 0,0 0 16,0 0-16,21 0 0,-20 0 16,20-21-16,-21 0 0,21 0 15,-20 0-15,20 0 0,-21-1 0,0 1 16,0-21-16,1 21 0,-22-22 0,0 22 15,21-21-15,-21 0 16,0 20-16,0 1 0,0-21 0,-21 42 16,-1-21-16,1 0 0,0 21 0,-21 0 15,21 0-15,-22 0 0,1 0 16,0 0-16,20 0 0,1 0 0,-21 0 16,21 0-16,21 21 0,0 0 15,0 0 1,42-21-16,-21 0 15,0 0-15,22 0 0,-1 0 0</inkml:trace>
  <inkml:trace contextRef="#ctx0" brushRef="#br0" timeOffset="12536.81">7281 1143 0,'0'21'31,"0"0"-15,-21 1-16,21-1 0,0 0 0,-21 21 16,21-21-16,0 22 0,0-1 15,0 0-15,0 1 0,-21 20 0,21 1 16,-21-1-16,21 22 0,0-22 16,-22 1-16,22 21 0,0-22 0,0 1 15,-21-1-15,21 22 0,-21-22 16,21 1-16,0 20 0,0-20 15,-21-1-15,21-20 0,-21 20 0,21-20 16,-21 20-16,21-21 0,0-20 0,-22 20 16,22-21-16,-21 0 0,21 0 15,-21-21-15,21 22 0,0-44 16,0 1 0,0 0-16,21-21 0,0-1 15,1 1-15,-1 0 16,-21-22-16,21 1 0,0-1 0</inkml:trace>
  <inkml:trace contextRef="#ctx0" brushRef="#br0" timeOffset="12873.62">7197 1312 0,'0'-21'0,"0"42"0,-22-63 0,22 0 0,0 21 15,0-1-15,0-20 0,0 21 16,0 0-16,0 0 0,85-43 15,-64 64 1,0 0-16,22 0 0,-22 0 16,21 21-16,1 0 0,-1 1 15,-21-1-15,21 0 0,-20 21 0,-1 1 16,-21-1-16,0 0 0,0-21 16,0 22-16,-21-1 0,-1 0 0,-20-20 15,21 20-15,-21-21 0,20 21 0,-20-20 16,21-1-16,-21 0 0,20-21 15,1 21-15,0-21 0,0 0 16,21-21 0,0 0-1,21 0-15,0 21 0,0-22 16,1 1-16,-1 0 16,0 0-16</inkml:trace>
  <inkml:trace contextRef="#ctx0" brushRef="#br0" timeOffset="13285.1">7895 1143 0,'0'0'0,"-21"0"32,0 21-32,0 0 15,21 1-15,0-1 16,-22 0-16,22 21 0,-21-21 0,21 22 0,0-22 15,0 0-15,0 21 0,0-20 16,0-1-16,0 0 0,0 21 16,0-21-16,21 1 0,1-22 0,-1 21 15,0-21-15,0 0 16,21 0-16,-20 0 0,-1 0 0,0 0 16,0 0-16,0-21 0,22-1 0,-22 1 15,0 0-15,0 0 0,-21 0 16,21 0-16,0-22 0,-21 22 0,22-21 15,-22 21-15,0-22 0,0 22 16,0 0-16,0 0 0,0 0 16,21 42 46,0-21-46</inkml:trace>
  <inkml:trace contextRef="#ctx0" brushRef="#br0" timeOffset="13672.88">8594 1185 0,'0'-21'0,"-22"21"31,22 21-15,0 1-16,0-1 0,0 0 16,0 0-16,0 21 0,0-20 15,0 20-15,0 0 0,0 1 0,0-1 16,0 21-16,0 1 0,0-22 0,0 22 16,-21-1-16,21 1 0,0-1 15,0 1-15,-21-22 0,0 22 0,21-1 16,-21-21-16,0 22 0,21-1 0,-22 1 15,1-1-15,0-20 16,0 20-16,0 1 0,0-22 0,-1 0 16,1 1-16,0-1 0,21 0 0,-21-20 15,0-1-15,0 0 0,21 0 0,0 0 16,21-42 15,0 0-31,0 0 0,0-22 0,0 22 16,22-21-16,-22-22 0,0 22 15,21-21-15</inkml:trace>
  <inkml:trace contextRef="#ctx0" brushRef="#br0" timeOffset="14032.67">8657 1503 0,'0'-42'15,"0"84"-15,-21-106 0,21 22 0,-21 21 0,21-21 16,0 20-16,0 1 0,0 0 15,0 0-15,0 0 0,21 21 0,0-21 16,0-1-16,22 1 0,-22 21 16,0-21-16,21 21 0,1 0 0,-22 0 15,21 0-15,0 0 0,-20 0 16,20 0-16,-21 0 0,0 21 16,0 0-16,1 22 0,-22-22 0,0 0 0,0 21 15,0-20-15,-22 20 16,1-21-16,-21 21 0,21-20 0,-22-1 15,1 21-15,0-21 0,-1 0 16,1 1-16,21-22 0,-21 21 0,20-21 16,1 0-16,0 0 0,0 0 15,42-21 17,0 21-32,0-22 15,1 1-15,-1 21 0,0-21 16,0 21-16,0-21 0</inkml:trace>
  <inkml:trace contextRef="#ctx0" brushRef="#br0" timeOffset="14544.97">9821 1185 0,'0'0'0,"0"-21"0,0 0 16,0 0-1,0 0-15,-21 21 16,0 0 0,-21 21-16,20 0 15,1-21-15,0 21 0,-21 0 0,21 1 16,-1-1-16,1 0 0,0 0 16,0 0-16,0 0 0,21 1 0,-21-22 15,21 21-15,0 0 0,0 0 16,21 0-1,0-21-15,0 0 0,0 0 16,0 0-16,1 21 0,-1-21 16,0 0-16,21 0 0,-21 22 0,1-22 15,-1 0-15,0 21 0,0-21 16,-21 21 0,0 0-16,0 0 0,0 0 15,-21-21-15,0 22 0,0-1 16,-1-21-16,1 21 0,0-21 15,0 21-15,0-21 0,-22 0 0,22 21 16,0-21-16,0 0 0,0 0 16,0 0-16,-1 0 0,1 0 15,0 0 1,0 0 0,0 0-16,0 0 15,-1 0-15,1 0 16,0 0-16,0 0 15</inkml:trace>
  <inkml:trace contextRef="#ctx0" brushRef="#br0" timeOffset="15192.7">5863 1969 0,'-21'0'16,"42"0"-16,-63 0 0,21 0 16,42 0 46,0 0-62,0 0 16,21 0-16,1 0 0,-1 0 15,0 0-15,1 0 0,20 0 0,1 0 16,-1 0-16,1 21 0,20-21 0,22 0 16,0 0-16,0 0 0,21 0 15,-21 0-15,21 0 0,0 0 0,0 0 16,21 0-16,0 0 0,0 0 16,22 0-16,-22 0 0,0 0 0,0 0 15,0 0-15,0 0 0,1 0 16,-1 0-16,-21 0 0,0 0 0,0 0 15,-21 0-15,-1 0 0,1 0 0,-21 21 16,0-21-16,-22 0 0,1 0 16,-1 0-16,-21 0 0,1 0 15,-1 0-15,-21 0 0,0 0 0,1 0 16,-1 0-16,0 0 16,-42 0 15,0 0-31,-1 0 15,1 0-15,0 0 0,0 0 16,0 0-16</inkml:trace>
  <inkml:trace contextRef="#ctx0" brushRef="#br0" timeOffset="15328.62">10118 2032 0,'0'0'0,"0"21"31</inkml:trace>
  <inkml:trace contextRef="#ctx0" brushRef="#br0" timeOffset="16316.39">529 3154 0,'0'-21'0,"0"0"16,0-1-1,0 44 32,0-1-47,-21 0 16,21 21-16,0 1 0,0-1 0,0 0 15,0 22-15,0-22 0,0 0 16,-21 1-16,21-1 0,0 0 0,0 1 16,0-1-16,-21-21 15,21 0-15,0 1 0,0-1 0,0 0 16,0 0-16,21-21 62,-21-21-62,21 0 16,0 0-16</inkml:trace>
  <inkml:trace contextRef="#ctx0" brushRef="#br0" timeOffset="16644.87">847 3577 0,'0'43'32,"21"-43"-17,0 0 1,0 0 0,-21-22-1,0 1 1,0 0-16,0 42 62</inkml:trace>
  <inkml:trace contextRef="#ctx0" brushRef="#br0" timeOffset="21108.59">2455 3027 0,'0'-21'0,"-21"0"0,0-1 15,21 1-15,0 0 0,-21 0 16,21 0-16,-21 21 0,-1-21 0,1 21 31,0 0-31,0 21 0,21 0 16,0 0-16,-21 21 0,0 1 16,-1-1-16,22 0 0,0 22 15,-21-1-15,0-20 0,0 20 0,21 1 16,-21-22-16,0 0 0,21 1 15,-22-1-15,22 0 0,0-20 16,0-1-16,-21 21 0,21-21 16,0 0-16,0-42 31,0 0-31</inkml:trace>
  <inkml:trace contextRef="#ctx0" brushRef="#br0" timeOffset="21465.48">2032 2985 0,'0'0'0,"0"-22"0,0-62 31,0 63-31,0-1 0,0 1 0,0 0 16,0 0-16,21 0 0,0 21 15,0-21-15,1-1 0,-1 1 0,21 21 16,0 0-16,1 0 0,-1 0 15,22 0-15,-1 21 0,-21 1 16,22 20-16,-1 0 0,-20 1 0,-1-1 16,0 0-16,-20 1 0,-1-1 0,0 21 15,-21-20-15,0 20 0,0 1 16,0-22-16,0 0 0,-21 22 16,0-22-16,-1-21 0,1 22 15,0-22-15,21 21 0,-21-21 0,0 1 16,21-44 31,0 1-47,0 0 0,-21 0 15</inkml:trace>
  <inkml:trace contextRef="#ctx0" brushRef="#br0" timeOffset="21660.37">2117 3281 0,'0'0'0,"-22"0"32,44 0-32,-1 0 15,0 0-15,21 0 0,-21 0 0,22-21 16,20 0-16,-20 21 0,20-22 16,1 1-16,-1 0 0,1 0 0,-22 21 15,21-21-15,-20 0 0,-1 21 16,0-22-16,1 1 0</inkml:trace>
  <inkml:trace contextRef="#ctx0" brushRef="#br0" timeOffset="21945.46">3217 2794 0,'0'0'0,"0"-42"31,0 21-31,0 42 16,-21 0-1,21 0-15,0 21 0,0-20 16,0 20-16,-21 0 0,21 1 0,-21-1 16,21 21-16,-21 1 0,21-22 15,-22 22-15,22-1 0,-21-20 0,21-1 16,0 0-16,0 1 0,0-1 16,0-21-16,0 0 0,0 0 15,0 1-15,0-1 0,21-21 31,1 0-31,-1-21 16,0 21-16,0-22 0</inkml:trace>
  <inkml:trace contextRef="#ctx0" brushRef="#br0" timeOffset="22349.24">3302 3344 0,'0'0'0,"0"22"0,-21-22 0,21 21 16,0 0 0,21-21-1,0 0-15,0 0 0,0-21 16,1 0-16,-1 21 0,0-22 16,21 1-16,-21 21 0,1-21 0,-1 0 15,0 0-15,-21 0 0,0-1 16,0 1-16,0 0 0,0 0 15,-21 21 1,0 0-16,-1 0 16,1 21-16,0 0 15,0 0-15,0 22 0,0-22 16,21 21-16,0-21 0,-22 22 0,22-1 16,-21-21-16,21 22 0,0-22 15,0 21-15,0-21 0,0 0 0,0 1 16,0-1-16,0 0 15,21-21-15,1 0 0,-1 0 0,0 0 16,0 0-16,0 0 0,0 0 0,22 0 16,-22-21-16,0 0 0,21-1 15,-20 22-15,20-21 0</inkml:trace>
  <inkml:trace contextRef="#ctx0" brushRef="#br0" timeOffset="22744.85">3852 3281 0,'0'0'0,"0"-21"15,0 0-15,0-1 0,0 1 0,21 21 16,-21-21-16,0 0 0,0 0 16,22 21-16,-1 0 15,-21-21-15,21 21 0,0 0 0,0 0 16,0 0-16,1 0 16,-1 21-16,-21 0 0,21 0 0,0 0 15,0 0-15,-21 1 0,0 20 0,21-21 16,-21 21-16,22-20 0,-22-1 15,0 21-15,0-21 0,0 0 16,0 22-16,0-22 0,0 0 16,0 0-16,0 0 0,0 1 15,0-44 17,0 1-17,0 0-15,0 0 0,0-21 0,0-128 31,21 149-31,-21-21 0,0 21 16,21-1-16,0 1 16,-21 0-16,21 0 0,-21 0 0,21 21 0,1-21 15,-1-1-15,0 1 16,0 21-16,0-21 0,0 21 16</inkml:trace>
  <inkml:trace contextRef="#ctx0" brushRef="#br0" timeOffset="23144.63">4847 2794 0,'0'0'16,"0"21"15,-21-21-16,21 21-15,-21 1 0,21 20 16,0-21-16,-21 0 0,21 22 0,-22-1 16,22-21-16,0 21 0,-21 1 0,21-1 15,-21-21-15,21 22 0,-21-1 16,21 0-16,0-21 0,0 22 0,0-22 16,0 0-16,0 0 0,0 0 15,0 1-15,21-1 0,0 0 0,0 0 16,1-21-16,-1 0 15,-21 21-15,21-21 0,0 0 16,0 0-16,0 0 0,1 0 16,-1 0-16,-21-21 0,21 21 0,0-21 15,-21 0-15,21 21 0,0-21 16,-21-1-16,0 1 0,22 0 0,-22-21 16,21 21-16,-21-1 0,0-20 0,0 21 15,0-21-15</inkml:trace>
  <inkml:trace contextRef="#ctx0" brushRef="#br0" timeOffset="23428.92">4741 3048 0,'0'0'0,"-21"0"16,21 21-1,21-21-15,0 0 16,1 0-16,-1 0 0,21 0 15,-21 0-15,22 0 0,-22 0 0,21-21 16,-21 21-16,22-21 0,-22 21 16,21 0-16,-21-21 0,0 21 0,1 0 15,-1 0-15,0-21 16,-42 21 46,21 21-62</inkml:trace>
  <inkml:trace contextRef="#ctx0" brushRef="#br0" timeOffset="24580.36">423 4657 0,'0'0'0,"-21"0"15,0 0 1,21-21 0,0-1-16,0 1 15,0 0 1,21 21-16,0-21 0,0 0 0,1 21 15,-1-21-15,0 21 0,0 0 16,0-22-16,22 22 0,-22 0 0,0 0 16,0 0-16,21 0 15,-20 0-15,-1 22 0,0-1 0,0 21 16,0-21-16,0 22 0,-21-1 16,0 0-16,0 22 0,0-22 0,0 22 15,-21-22-15,0 21 0,-21-20 16,21-1-16,-22 22 0,1-43 0,21 21 15,-22 0-15,1-20 0,0 20 16,-1-21-16,22 0 0,-21-21 16,21 21-16,0-21 0,-1 0 0,1 0 15,0 0-15,0 0 0,0-21 16,0 0-16,21 0 0,0 0 16,-22-22-16,22 22 0,-21-21 15,21 0-15,0 20 0,0-20 0,0 0 16,0-1-16,21 22 0,1 0 15,-1 0-15,0 0 0,0 21 0,0 0 16,22 0-16,-22 0 0,21 0 16,-21 21-16,22 0 0,-22 0 0,21 0 15,-21 1-15,0 20 0,1-21 16,-1 21-16,0-20 0,-21-1 16,21 0-16,-21 21 0,21-21 0,-21 1 15,21-1-15,-21 0 16,0 0-16,22 0 15,-1-21 1,0 0 0</inkml:trace>
  <inkml:trace contextRef="#ctx0" brushRef="#br0" timeOffset="24817.24">1185 4932 0</inkml:trace>
  <inkml:trace contextRef="#ctx0" brushRef="#br0" timeOffset="26096.77">2180 4487 0,'-21'-21'0</inkml:trace>
  <inkml:trace contextRef="#ctx0" brushRef="#br0" timeOffset="26424.93">2180 4509 0,'0'-64'16,"0"43"0,0 42 15,-21 21-16,21-20-15,-21 20 0,21 0 16,0 1-16,0-1 0,0 21 0,0 1 16,0-1-16,0-20 0,0 20 15,0-20-15,0-1 0,0 0 0,0 1 16,0-1-16,0-21 0,0 0 16,0 0-16,0 1 0,0-1 0,0-42 46,21-1-46</inkml:trace>
  <inkml:trace contextRef="#ctx0" brushRef="#br0" timeOffset="26684.78">2540 4424 0,'21'-21'0,"-42"42"0,63-63 0,-42 20 0,0 1 16,0 42-16,0 1 15,0-1-15,0 0 0,0 21 16,0 1-16,0-1 0,0 0 16,0 1-16,0 20 0,-21 1 0,21-1 15,-21 1-15,21-22 0,-21 21 16,21 1-16,0-22 0,-21 1 0,21-1 16,-22 0-16,22-21 0,0 22 15,0-22-15,0 0 0,0 0 16,0-42-1</inkml:trace>
  <inkml:trace contextRef="#ctx0" brushRef="#br0" timeOffset="27048.84">2032 5059 0,'0'0'0,"0"21"16,0 0-1,21-21 1,21 0-16,-20 0 16,20 0-16,-21 0 0,43-21 0,-22 21 15,21-21-15,1 0 0,-22 0 16,22-1-16,-1 1 0,1-21 0,-22 21 16,0 0-16,1 21 0,-1-22 0,-21 1 15,0 21-15,1 0 16,-22 21-1,0 1-15,0-1 16,0 0-16,0 0 0,-22 21 0,1-20 16,21 20-16,-21-21 0,21 0 0,0 22 15,-21-22-15,21 0 0,0 0 16,-21 0-16,21 0 0,21-21 47,-21-21-47,21 0 15,-21 0-15</inkml:trace>
  <inkml:trace contextRef="#ctx0" brushRef="#br0" timeOffset="27200.76">2857 4657 0,'22'-21'0,"-44"42"0,44-64 0,-1 43 62,0 22-62,0-1 0,0 0 16</inkml:trace>
  <inkml:trace contextRef="#ctx0" brushRef="#br0" timeOffset="27756.96">3619 4953 0,'0'0'0,"0"-21"0,0-85 15,0 64 1,0 21-16,0-1 0,0 1 0,-21 21 0,0 0 16,0 0-16,0 0 0,0 0 15,-1 0-15,1 21 0,-21 1 16,21-1-16,0 21 0,-22-21 15,22 22-15,0-1 0,0 0 0,0 1 16,-22-1-16,43-21 0,-21 21 0,0-20 16,21 20-16,-21-21 0,21 0 15,0 0-15,0 1 0,21-22 16,0 0-16,0 0 16,22 0-16,-22 0 0,0-22 0,21 22 15,-21-21-15,22 0 0,-22 0 0,21-21 16,-21 20-16,1-20 0,20 0 15,-21-1-15,0-20 0,0 21 16,1-22-16,-1 22 0,0-22 0,-21 22 16,21 0-16,-21-1 0,21 1 15,-21 21-15,0 0 0,0-1 0,0 1 16,0 0-16,0 42 16,-21 0-16,21 22 15,-21-22-15,0 21 0,21 1 16,0-1-16,0 0 0,0 22 0,0-22 15,0 22-15,-21-22 0,21 0 0,0 1 16,0-1-16,0 0 0,0-21 16,0 22-16,0-22 0,0 0 0,21 0 15,0-21-15,0 0 16,0 0-16,22 0 0,-22 0 16,0 0-16,21-21 0,-21 21 0</inkml:trace>
  <inkml:trace contextRef="#ctx0" brushRef="#br0" timeOffset="28260.78">4297 4805 0,'21'-21'0,"-42"42"0,42-63 0,-21 20 0,0 1 15,0 0-15,-21 0 0,0 0 16,-1 21-16,1 0 16,0 0-16,0 0 0,0 0 0,0 0 15,-1 0-15,22 21 0,-21 0 16,0 21-16,0-20 0,0 20 15,21 0-15,0 1 0,-21-1 0,21-21 16,-22 21-16,22 1 0,0-1 0,0-21 16,0 0-16,0 22 0,0-22 15,0 0-15,0 0 0,22-21 16,-1 0-16,0 0 0,0 0 16,0 0-16,0 0 0,1-21 0,-1 0 15,21 0-15,-21 0 0,0-22 16,1 22-16,-1-21 0,0-1 0,0-20 15,0 21-15,-21-1 0,0-20 16,21 20-16,-21-20 0,0 21 0,22-1 16,-22-20-16,0 20 0,0 1 15,0 21-15,0-21 0,0 20 0,0 1 16,0 0-16,0 42 16,0 0-16,0 1 15,0-1-15,0 21 0,0 0 0,-22 1 16,22-1-16,0 22 0,-21-22 15,21 21-15,0-20 0,0-1 0,0 0 16,0 1-16,0-1 0,0 0 16,0-20-16,0 20 0,0-21 15,0 0-15,0 0 0,21-21 16,1 0-16,-1 0 16,0 0-16,0 0 0,0-21 0,0 0 15</inkml:trace>
  <inkml:trace contextRef="#ctx0" brushRef="#br0" timeOffset="29028.9">4614 4953 0,'21'-21'47,"1"21"-47,-22-21 16,21 21-16,0 0 0,0-21 0,0 21 15,0-22-15,1 1 0,-1 21 16,0-21-16,-21 0 0,21 0 15,0 0-15,0-1 0,-21 1 16,0 0-16,-21 21 31,0 0-31,0 21 0,0-21 16,0 21-16,-1 1 0,1-1 16,21 0-16,-21 21 0,21-21 0,-21 22 15,21-22-15,0 0 0,0 21 0,0-20 16,0-1-16,0 0 15,0 0-15,0 0 0,21 0 16,0-21-16,0 0 0,1 0 0,-1 0 16,0 0-16,21 0 0,-21 0 15,22 0-15,-22-21 0,21 0 0,-21 21 16,1-21-16,20-21 0,-21 20 0,0 1 16,0 0-16,1-21 0,-22-1 15,21 22-15,-21-21 0,21 21 0,-21 0 16,21-1-16,-21 1 0,0 0 0,0 42 47,0 0-47,0 22 0,0-22 15,0 0-15,0 21 0,-21-20 16,21 20-16,-21-21 0,21 21 0,0-20 16,0-1-16,0 0 0,0 0 0,0 0 15,0 0-15,0 1 16,0-1-16,-21-42 47,21-1-47,0 1 0,0-21 15,0 21-15,0-22 0,0 1 0,0 0 16,21-1-16,-21 1 16,42 0-16,-21 21 0,22-22 0,-22 22 15,21-21-15,0 42 0,1-21 0,20 21 16,-20 0-16,-1 0 0,0 0 15,1 0-15,-22 21 0,21 0 0,-21 0 16,0 0-16,-21 0 0,0 22 0,0-22 16,0 0-16,0 21 0,0-20 15,-21 20-15,0-21 0,0 0 0,0 22 16,0-22-16,-22 0 0,22-21 0,21 21 16,-21 0-16,0-21 15</inkml:trace>
  <inkml:trace contextRef="#ctx0" brushRef="#br0" timeOffset="30004.59">6477 4932 0,'0'0'0,"21"-21"0,0 0 15,-21-1-15,0 1 0,0 0 0,0 0 16,0 0-16,0 0 0,0-1 0,0 1 16,0 0-16,0 0 0,-21 0 15,0 0-15,0-1 0,0 1 16,-1 21-16,-20 0 0,21 0 0,0 0 15,-22 0-15,22 0 0,-21 0 16,21 21-16,0 1 0,-22-1 0,22 21 16,-21-21-16,21 22 0,-1-1 0,1 0 15,21 1-15,0 20 0,-21-21 16,21 1-16,0-1 0,0 0 0,0-20 16,0 20-16,21-21 0,0 0 0,1 0 15,-1 1-15,0-22 0,21 0 16,-21 0-16,22 0 0,-1 0 15,0 0-15,1-22 0,-1 1 0,0 0 16,1 0-16,-1-21 0,0 20 16,1-20-16,-1 0 0,0-1 0,-20 1 15,20-21-15,-21 20 0,0-20 0,0 20 16,-21-20-16,0 21 0,0-22 16,0 22-16,0-1 0,0-20 0,0 21 15,0 20-15,0-20 0,0 21 0,-21 0 16,21 0-16,-21 21 0,0 0 15,0 0-15,21 21 0,-21 21 0,-1-21 16,1 22-16,0-1 0,0 0 0,21 1 16,0-1-16,-21 21 15,0-20-15,21 20 0,-22 1 0,22-22 16,0 22-16,0-22 0,0 0 0,0 1 16,0-1-16,0 0 0,0-21 15,22 1-15,-1-1 0,0 0 0,0 0 16,0-21-16,0 0 0,22 0 0,-22 0 15,21 0-15,1 0 0,-22-21 16,21 0-16,0 0 0,-20-1 0,20 1 16,-21 0-16,21-21 0,-20-1 15,-1 22-15,0-21 0,-21 0 0,21 20 16,-21-20-16,21 21 0,-21 0 16,0 0-16,0 42 15,0 0 1,0 0-16,0 21 0,0-20 15,0-1-15,-21 0 0,0 21 0,21-21 16,-21 1-16,21-1 0,0 0 16,0 0-16,0 0 0,0 0 15,21-21 1,0 0 0,-21-21-16,21 21 0</inkml:trace>
  <inkml:trace contextRef="#ctx0" brushRef="#br0" timeOffset="30176.49">7197 4614 0,'0'0'15,"-22"0"-15,22-21 0,-21 21 16,0 0-16,0 0 16,42 0 15,0 0-31,0 0 0,1 21 15,-1-21-15</inkml:trace>
  <inkml:trace contextRef="#ctx0" brushRef="#br0" timeOffset="30560.27">7387 4699 0,'21'0'0,"-21"-21"16,0 0-1,21 21-15,1 0 16,-1 21 0,0-21-16,-21 21 0,0 0 15,21 0-15,0 1 0,-21 20 0,0-21 16,0 21-16,0 1 0,0-22 0,0 21 16,0-21-16,0 22 15,0-22-15,0 0 0,0 0 0,0 0 16,0 1-16,0-1 0,0 0 15,0-42 17,21 0-32,-21-1 0,22 1 0,-1 0 15,0 0-15,-21 0 0,21-22 16,0 1-16,0 0 0,1 21 0,-1-22 16,0 1-16,0 21 0,0-22 0,0 22 15,1 0-15,-1 21 16,0-21-16,0 21 0,0 0 15,0 0-15,1 0 0</inkml:trace>
  <inkml:trace contextRef="#ctx0" brushRef="#br0" timeOffset="30785.15">8128 4699 0,'0'21'16,"0"0"-16,-21 1 0,0-1 15,21 0-15,-22 0 0,22 0 16,0 0-16,-21 1 0,0-1 0,21 0 16,-21 0-16,21 0 0,0 0 15,0 1-15,0-1 0,-21-21 16,21 21-16,21-42 47,0 0-47</inkml:trace>
  <inkml:trace contextRef="#ctx0" brushRef="#br0" timeOffset="30961.05">8128 4509 0,'0'0'0,"0"-22"0,0-20 31,0 63 0,0 0-15,0 1-16,0-1 0,0 0 16,0 0-16,0 0 0</inkml:trace>
  <inkml:trace contextRef="#ctx0" brushRef="#br0" timeOffset="31372.99">8636 4657 0,'0'0'0,"0"-21"16,-21 21-1,0 0-15,-1 0 0,1 0 16,0 0-16,-21 0 0,21 21 16,-1-21-16,-20 21 0,21 0 0,0-21 15,21 21-15,-21 0 0,21 1 16,0-1-16,0 0 15,21-21-15,0 0 0,0 21 16,0-21-16,0 21 0,1-21 16,20 21-16,-21 1 0,0-22 0,0 21 15,1-21-15,-1 21 0,0 0 16,-21 0-16,0 0 0,0 1 16,0-1-16,-21 0 15,0-21-15,-1 21 0,1-21 0,-21 0 16,21 21-16,-22-21 0,22 0 0,-21 0 15,21 0-15,0 0 0,-22 0 16,22 0-16,0 0 0,0 0 0,0 0 16,-1 0-1,22-21-15,0 0 16,22 0-16,-1 21 0,0-21 16</inkml:trace>
  <inkml:trace contextRef="#ctx0" brushRef="#br0" timeOffset="31629">8996 4657 0,'-21'21'31,"21"0"-31,0 0 0,0 0 16,-22 1-16,1 20 0,21-21 0,-21 0 15,21 22-15,0-22 0,-21 0 0,21 0 16,-21 21-16,21-20 0,-21-1 16,21 0-16,0 0 0,0 0 15,21-21 17,0 0-32,0-21 0</inkml:trace>
  <inkml:trace contextRef="#ctx0" brushRef="#br0" timeOffset="32384.38">9504 4699 0,'-43'0'16,"22"0"-16,0 0 15,0 0-15,21 21 0,-21 0 0,0 1 16,-1 20-16,22-21 0,-21 0 0,21 0 15,-21 22-15,21-22 0,-21 0 16,21 21-16,0-20 0,0-1 0,0 0 16,0 0-16,0 0 0,21-21 15,0 0-15,0 0 16,1 0-16,-1 0 0,0 0 16,0 0-16,-21-21 0,21 0 15,-21 0-15,0 0 16,0-22-16,0 22 0,0-21 15,0 21-15,0-22 0,0 22 0,0-21 16,0 21-16,0-1 0,0-20 16,0 21-16,0 0 0,21 0 15,1-1-15,-1 22 0,21-21 0,-21 21 16,22 0-16,-1 0 0,0 0 16,1 0-16,-1 0 0,0 0 0,1 21 15,-22-21-15,21 22 0,-21-1 0,22 0 16,-22 21-16,-21-21 15,0 1-15,21 20 0,-21-21 0,0 0 16,0 22-16,0-22 0,-21 0 0,21 0 16,-21 0-16,-1 0 0,22 1 15,-21-22-15,21 21 0,-21-21 16,0 0-16,0 0 31,21-21-31,0-1 0,0 1 16,0 0-16,0 0 0,0 0 0,0-22 15,21 22-15,0-21 0,0 0 16,0 20-16,22-20 0,-22 21 0,21-21 16,1 20-16,-1-20 0,0 21 15,1 0-15,-1 21 0,0-21 16,1 21-16,-1 0 0,21 0 0,-20 0 16,-22 21-16,21 0 0,-21 0 0,22 0 15,-43 0-15,21 22 0,-21-22 16,0 21-16,0-21 0,0 22 0,0-22 15,0 21-15,0-21 0,-21 1 16,21 20-16,-21-21 0,-1 0 0,1 0 16,21 1-16,-21-22 0,0 21 0,0-21 15,21 21-15,-21-21 0,-1 0 16,22-21 0,-21 0-1</inkml:trace>
  <inkml:trace contextRef="#ctx0" brushRef="#br0" timeOffset="32516.31">9334 4212 0,'0'0'15,"-21"0"-15</inkml:trace>
  <inkml:trace contextRef="#ctx0" brushRef="#br0" timeOffset="32593.26">9207 4212 0,'0'21'15,"0"1"1,0-1-16,0 0 16,0 0-16,0 0 15</inkml:trace>
  <inkml:trace contextRef="#ctx0" brushRef="#br0" timeOffset="33712.73">275 6752 0,'-21'0'15,"21"-21"1,0 0-16,0 0 16,0 0-16,21 21 15,0-22-15,0 22 0,22-21 0,-22 21 16,21 0-16,1-21 0,-1 21 0,0 0 15,-21 0-15,22 0 0,-22 0 16,21 0-16,-21 21 0,1 0 0,-22 1 16,0-1-16,0 21 0,0-21 0,0 0 15,-22 22-15,1-22 0,-21 21 0,0-21 16,-1 1-16,1-1 0,0 0 0,-1 0 16,1 0-16,0 0 0,20-21 15,1 0-15,0 22 16,0-22-16,21-22 15,0 1 1,21 0-16,0 0 0,0 21 16,1-21-16,20 21 0,-21-21 0,0 21 15,22 0-15,-22 0 0,21 0 0,-21 0 16,22 0-16,-1 0 0,-21 0 0,21 0 16,-20 0-16,-1 21 0,21-21 0,-21 21 15,-21 0-15,21 0 0,-21 0 16,0 1-16,0-1 0,0 21 0,0-21 15,-21 22-15,0-22 0,-21 0 16,21 21-16,-22-21 0,1 1 0,21-1 16,-22 0-16,1 0 0,0 0 0,-1-21 15,1 0-15,0 0 0,21 0 0,-22 0 16,1 0-16,21 0 0,-22 0 16,22 0-16,-21-21 0,21 21 0,0-21 15,-1 0-15,1 0 0,0 21 0,0-22 16,21 1-16,0 0 15,0 0 1,21 21-16,0 0 0,0-21 0,22 21 16,-1-21-16,0-1 15</inkml:trace>
  <inkml:trace contextRef="#ctx0" brushRef="#br0" timeOffset="33896.6">1270 6964 0,'21'0'31,"0"0"16,0 0-47</inkml:trace>
  <inkml:trace contextRef="#ctx0" brushRef="#br0" timeOffset="34417.3">2159 6477 0,'0'-21'0,"0"42"0,0-63 16,21 21-16,-21-1 0,21 1 0,-21 0 15,21 21 1,-21 21-16,0 0 0,0 1 15,22 20-15,-22 0 0,0 22 0,0-22 16,0 22-16,0-1 0,0-21 16,0 22-16,0-1 0,0-20 0,0 20 15,0-20-15,-22-1 0,1 21 0,0-20 16,21-22-16,0 21 0,-21-21 0,21 22 16,-21-22-16,21 0 15,0-42 1,0 0-16,21 21 15</inkml:trace>
  <inkml:trace contextRef="#ctx0" brushRef="#br0" timeOffset="34665.15">2201 6456 0,'0'-21'16,"0"-43"-1,0 43 1,0 0-16,21 21 16,1-21-16,-1 21 0,0 0 0,21-21 15,-21 21-15,22 0 0,-22 0 0,21 0 16,-21 0-16,22 0 0,-1 0 16,-21 0-16,22 0 0,-22 0 0,0 0 15,0 0-15,-21 21 0,0 0 16,0 0-16,0 0 0,-21 0 0</inkml:trace>
  <inkml:trace contextRef="#ctx0" brushRef="#br0" timeOffset="34861.04">2222 6943 0,'0'0'0,"0"21"0,22-21 46,-1 0-46,0 0 0,0 0 16,0-21-16,0 0 0,22 21 0,-22 0 16,21-22-16,-21 22 0,22 0 0,-1-21 15,-21 21-15,0 0 0,1-21 16,20 21-16</inkml:trace>
  <inkml:trace contextRef="#ctx0" brushRef="#br0" timeOffset="35057.58">2836 6858 0,'0'21'16,"0"85"0,-21-85-16,21 0 15,0 1-15,-21-1 0,21 0 0,-21 0 16,21 0-16,-21 0 0,21 1 0,0-1 16,0 0-16,21-21 46,0-21-46,0 0 0,-21-1 16</inkml:trace>
  <inkml:trace contextRef="#ctx0" brushRef="#br0" timeOffset="35396.37">2984 6646 0,'0'0'0,"-21"0"0,0 0 16,0 0-16,0 0 0,0 0 15,-1 22-15,1-1 0,21 0 16,-21 0-16,21 0 0,0 0 16,21-21-1,0 0-15,1 0 16,-1 0-16,0 0 0,0 0 16,0 0-16,0-21 0,1 21 0,-1-21 15,-21 0-15,21 0 0,-21 0 16,0-1-16,0 1 0,0 0 15,-21 21-15,0 0 0,-1 0 16,1 0-16,0 0 0,0 0 16,0 0-16,0 0 0,-1 21 0,1-21 15,0 21-15,21 1 0,-21-1 0,21 0 16,0 0-16,21 0 16,0-21-1,0 0-15,1 0 0,-1 0 0</inkml:trace>
  <inkml:trace contextRef="#ctx0" brushRef="#br0" timeOffset="35685.22">3429 6308 0,'0'0'0,"0"-21"0,0-1 16,0 1-16,0 0 0,-21 21 31,0 21-16,21 22-15,0-1 0,0 0 16,0 1-16,-22 20 0,22-21 0,-21 22 16,21-1-16,0 1 0,0-22 0,-21 22 15,0-1-15,0-20 0,0-1 0,21 21 16,-22-20-16,22-1 0,-21 0 16,21 1-16,0-22 0,0 21 0,0-21 15,0 1-15,0-1 0,21-21 31,1 0-31,-22-21 0,21-1 0,0 1 16</inkml:trace>
  <inkml:trace contextRef="#ctx0" brushRef="#br0" timeOffset="36033.01">3471 7006 0,'21'0'16,"1"0"-1,-1 0-15,0 0 0,0 0 16,0 0-16,0 0 0,1 0 0,-1-21 16,21 21-16,-21-21 0,0 21 15,1-21-15,20 21 0,-42-21 0,21 21 16,0-22-16,-21 1 0,21 21 0,-21-21 16,0 0-16,0 0 15,-21 21-15,0-21 0,0 21 16,-21 0-16,20 0 0,-20 21 0,21-21 15,-21 21-15,-1 0 0,22 0 16,-21 22-16,21-22 0,-1 0 0,1 21 16,0-21-16,21 22 0,0-22 0,0 0 15,0 21-15,0-20 0,0-1 0,0 0 16,21-21-16,0 21 0,1-21 0,20 0 16,-21 0-16,21 0 0,-20 0 0,20 0 15,-21 0-15,21-21 0,1 0 16,-22 0-16,21-1 0</inkml:trace>
  <inkml:trace contextRef="#ctx0" brushRef="#br0" timeOffset="36669.32">4741 6392 0,'0'-21'0,"0"42"0,-21-63 16,21 0-16,0 21 0,0-1 0,-21 22 16,0-21-16,21 0 0,-21 21 0,-1 0 15,1 0-15,0 0 16,0 0-16,0 21 0,0 22 16,-1-22-16,1 21 0,0 0 15,0 1-15,0 20 0,21 1 0,-21-1 16,21-20-16,0 20 0,0 1 0,-22-22 15,22 0-15,0 22 0,0-22 0,0 0 16,0 1-16,0-22 0,0 21 0,22-21 16,-1 1-16,0-22 0,21 0 0,1 0 15,-22 0-15,21 0 0,22 0 0,-22 0 16,0-22-16,22 1 0,-22-21 16,0 21-16,22 0 0,-22-22 0,22 22 15,-22-21-15,0-1 0,1 1 0,-22-21 16,21 20-16,-21-20 0,1-1 15,-1 1-15,-21 20 0,21-20 0,-21-1 16,0 22-16,0 0 0,0-1 0,-21 1 16,0 21-16,-1 0 0,1 21 15,0 0-15,0 0 16,0 21 0,21 0-16,-21 0 0,21 22 0,0-22 15,0 21-15,0-21 0,0 22 0,0-1 16,0-21-16,0 21 0,0-20 0,21 20 15</inkml:trace>
  <inkml:trace contextRef="#ctx0" brushRef="#br0" timeOffset="36997.14">5609 6604 0,'-21'21'15,"0"0"-15,21 1 0,-21 20 0,21-21 16,-22 0-16,22 22 0,-21-22 0,21 21 16,0 0-16,-21-20 0,0 20 15,0 21-15,21-20 0,0 20 0,-21 1 16,-1-1-16,22 1 0,0-1 0,0 1 16,-21 20-16,21-20 0,-21-1 15,21 1-15,0-1 0,0 1 0,0-1 16,-21 1-16,21-22 0,0 1 0,0-1 15,0 0-15,0-21 0,0 1 0,0-1 16,0-42 0,0-1-16,0 1 15,0-21-15,21 21 0,-21-22 0,21-20 16,-21 21-16,0-22 0,21 22 0,1-22 16</inkml:trace>
  <inkml:trace contextRef="#ctx0" brushRef="#br0" timeOffset="37280.55">5546 6837 0,'0'-42'0,"0"84"0,0-106 0,0 22 16,0 21-16,0-21 0,0 20 0,0-20 15,0 21-15,21 0 0,0 0 0,0-1 16,0 1-16,0 0 0,22 21 0,-1 0 16,0 0-16,1 0 0,-1 0 0,0 0 15,1 21-15,-22 0 0,21 1 16,-21 20-16,1-21 0,-1 21 0,-21 1 15,0-22-15,0 21 0,0 1 0,-21-22 16,-1 21-16,-20-21 0,21 0 0,-21 1 16,-1 20-16,1-42 0,0 21 0,-1 0 15,1-21-15,21 0 0,0 21 16,-1-21-16,1 0 0,0 0 16,21-21-16,0 0 15,21 0-15,0-21 0,-21 20 16,22 1-16</inkml:trace>
  <inkml:trace contextRef="#ctx0" brushRef="#br0" timeOffset="37564.78">6286 6138 0,'0'0'0,"22"-21"0,-22 0 31,0 42-16,0 0-15,-22 22 0,22-22 16,0 21-16,-21 1 0,21-1 0,-21 21 16,0 1-16,0-22 0,21 22 0,-21-22 15,-1 22-15,22-22 0,0 0 0,-21 1 16,21-22-16,-21 21 0,21-21 0,0 22 16,0-22-16,0 0 0,0 0 15,21-21-15,0 0 0,1 0 16,-1 0-16,0 0 15,0 0-15,0-21 0,0 0 0,1 0 0,-1-1 16,0 1-16</inkml:trace>
  <inkml:trace contextRef="#ctx0" brushRef="#br0" timeOffset="37973.54">6625 6541 0,'0'0'0,"0"-22"0,-21 22 31,0 0-31,0 22 0,-1-1 15,1 0-15,21 0 0,-21 0 0,0 0 16,21 1-16,-21 20 0,21-21 16,0 0-16,0 0 0,-21 22 0,21-22 0,0 0 15,0 0-15,0 0 0,0 1 16,21-1-16,-21 0 16,21-21-16,0 0 0,0 0 0,0 0 15,1 0-15,-1 0 0,0 0 0,21 0 16,-21 0-16,22 0 0,-22-21 0,21 21 15,-21-21-15,1-1 0,20 1 0,-21 0 16,0 0-16,-21 0 0,21 0 0,-21-22 16,0 22-16,0-21 0,0-1 15,0 22-15,0-21 0,-21 21 0,0-22 16,0 22-16,0 0 0,0 21 16,-22 0-16,22 0 0,0 0 0,-21 0 15,-1 0-15,22 0 0,-21 21 0,21 0 16,-22 1-16,22-1 0,0 0 0,0 0 15,0 0-15,21 0 0,0 1 16,0-1-16,0 0 0,0 0 0,21 0 16,0 0-16,0-21 0,0 0 0,22 22 15,-22-22-15,21 0 0</inkml:trace>
  <inkml:trace contextRef="#ctx0" brushRef="#br0" timeOffset="38467.28">7472 6498 0,'0'-21'0,"0"0"0,-21 21 0,21-21 15,-22 21-15,1 0 0,0-21 0,0 21 16,0 0-16,0 0 0,-1 0 16,1 0-16,-21 21 0,21 0 0,0 0 15,-1 0-15,-20 22 0,21-22 0,0 21 16,0 0-16,-1-20 0,22 20 0,0 0 15,-21-21-15,21 22 0,0-22 0,0 0 16,0 0-16,0 0 0,0 1 0,0-1 16,21-21-16,1 0 0,-1 21 15,0-21-15,0 0 0,0 0 16,0 0-16,1 0 0,-1 0 0,0-21 16,21 21-16,-21-21 0,1-1 0,-1 1 15,0 0-15,0 0 0,0-21 0,0 20 16,1-20-16,-1 0 0,-21-1 0,0 22 15,21-21-15,-21 0 0,0 20 16,0 1-16,0 0 0,0 0 0,-21 21 31,0 0-31,21 21 0,0 0 0,-22 0 16,22 22-16,-21-22 0,21 21 0,0-21 16,0 22-16,0-22 0,0 0 15,0 21-15,0-20 0,0-1 16,0 0-16,21 0 0,-21 0 0,22 0 15,-1-21-15,0 22 0,0-22 0,0 0 16,22 0-16,-1 0 0,0 0 0,1 0 16,-1 0-16,21-22 0,-20 22 0,20-21 15</inkml:trace>
  <inkml:trace contextRef="#ctx0" brushRef="#br0" timeOffset="38992.98">8382 6519 0,'0'0'0,"0"-21"0,0 0 0,0 0 0,0 0 0,-21 0 15,21-1-15,-21 1 0,-1 21 16,-20-21-16,21 21 0,0 0 0,0 0 16,-22 0-16,22 0 0,-21 0 15,21 21-15,-22 0 0,1 1 0,21-1 16,-22 0-16,22 21 0,0 1 0,0-22 16,0 21-16,0 0 0,21-20 0,0 20 15,0 0-15,0-21 0,0 1 0,0 20 16,0-21-16,0 0 0,0 0 0,21-21 15,0 22-15,0-22 0,0 0 16,0 0-16,22 0 0,-22 0 0,21 0 16,-21 0-16,22 0 0,-22 0 0,0-22 15,21 22-15,-20-21 0,-1 0 16,0-21-16,0 21 0,0-22 0,0 1 16,1 0-16,-1-22 0,-21 1 0,21 20 15,0-20-15,-21-1 0,0 22 0,0-22 16,21 1-16,-21 21 0,0-1 15,0 1-15,0 0 0,0-1 0,0 22 16,0 0-16,0 0 0,0 0 0,-21 21 16,21 21-16,-21-21 15,0 42-15,21-21 0,-21 22 0,21-1 16,0 21-16,0-20 0,0 20 0,0 1 16,0-1-16,0-20 15,0 20-15,0 1 0,0-22 0,0 0 16,21 1-16,-21-1 0,21-21 0,0 21 15,-21-20-15,21-1 0,0-21 0,1 21 16,20-21-16,-21 0 0,0 0 0,22 0 16,-22 0-16,0 0 0,21-21 0,-21 21 15,22-21-15,-22-1 0,21 1 16,-21 0-16,22 0 0,-22 0 0</inkml:trace>
  <inkml:trace contextRef="#ctx0" brushRef="#br0" timeOffset="39100.92">8911 6646 0,'0'22'0,"0"-44"0,-21 44 16,21-1-16,-21-21 15,0 0-15,21 21 0</inkml:trace>
  <inkml:trace contextRef="#ctx0" brushRef="#br0" timeOffset="40181.33">508 8488 0,'0'-64'15,"0"107"32,0-22-47,0 21 16,0 1-16,0-1 0,0 0 0,0 22 16,-21-22-16,0 22 0,-1-22 0,-20 21 15,21-20-15,0-1 0,-22 0 16,22 1-16,0-22 0,0 0 0,21 0 15,0 0-15,-21-21 0,21-21 32,0 0-32,21 0 0,0 0 15,0 0-15,0-1 0,1 1 0,20 0 16,-21 0-16,21 21 0,1-21 16,-22 21-16,21 0 0,1 0 0,-1 0 15,0 0-15,1 0 0,-22 0 16,0 0-16,21 0 0,-21 0 15,1 0-15,-1 0 0,-21-21 16,21-1-16,0 1 16,-21 0-16,0 0 0,0 0 15,0 0-15,0-1 0,0 1 0,0 0 16,0-21-16,0 21 0,0-1 0,0 1 16,0 0-16,0 0 15,-21 42 1,21 0-16,0 0 0,0 22 15,-21-22-15,21 21 0,0 1 16,-21-1-16,21 0 0,0 22 16,0-22-16,0 0 0,-22 1 0,22-22 15,0 21-15,-21 1 0,21-22 16,0 0-16,0 21 0,0-21 0,0 1 16,0-1-16,0-42 46,21-1-46,1 1 0,-22 0 0</inkml:trace>
  <inkml:trace contextRef="#ctx0" brushRef="#br0" timeOffset="40353.23">1312 8890 0,'0'0'16</inkml:trace>
  <inkml:trace contextRef="#ctx0" brushRef="#br0" timeOffset="40812.96">2434 8530 0,'-21'-21'16,"42"42"-16,-63-63 0,42 21 0,-21-22 0,-1 22 15,22 0-15,0 0 0,-21 21 0,21-21 16,-21 21-16,0 0 15,0 21 1,21 0-16,0 21 0,0 1 0,0-1 16,0 0-16,0 22 0,0-1 0,0 1 15,0-1-15,0 1 16,0-1-16,0 1 0,0-22 0,0 22 16,-21-22-16,21-21 0,0 22 0,-22-22 15,22 0-15,0 0 0,0 0 0,0 0 16,0-42 15,0 0-31</inkml:trace>
  <inkml:trace contextRef="#ctx0" brushRef="#br0" timeOffset="41032.83">2265 8424 0,'-21'-21'0,"42"42"0,-42-63 15,21 21-15,0 0 0,0 0 16,0-1-16,21 22 0,0-21 16,21 21-16,-21-21 0,22 21 0,-22 0 15,21 0-15,1-21 0,-22 21 0,21 0 16,0 0-16,1 0 0,-1 0 0,-21 0 16,22 0-16,-22 0 0,0 0 15,0 21-15,-21 0 0,0 0 16,0 1-16</inkml:trace>
  <inkml:trace contextRef="#ctx0" brushRef="#br0" timeOffset="41216.73">2371 8954 0,'0'0'0,"21"0"31,0 0-16,0-22-15,0 22 0,0-21 0,1 21 16,-1-21-16,0 0 0,0 21 16,21-21-16,-20 21 0,20-21 0,-21 21 15</inkml:trace>
  <inkml:trace contextRef="#ctx0" brushRef="#br0" timeOffset="41432.61">3111 8827 0,'0'0'0,"0"21"0,0 0 0,0 0 16,0 21-16,-21-20 0,21-1 16,0 21-16,-21-21 0,0 22 0,21-22 15,-21 0-15,21 21 0,0-21 0,0 1 16,-21-1-16,21 0 0,-22-21 16,22 21-16,0-42 31,22 0-16,-1 21-15,-21-21 0,21-1 0,0 1 16</inkml:trace>
  <inkml:trace contextRef="#ctx0" brushRef="#br0" timeOffset="41748.43">3175 8615 0,'0'0'0,"-21"0"31,0 0-31,-1 21 15,22 0 1,0 0-16,22-21 16,-1 0-16,0 0 15,0 0-15,0 0 0,0 0 0,1 0 16,-1-21-16,0 0 0,0 21 0,0-21 16,-21 0-16,0 0 15,0-1-15,0 1 0,-21 0 16,0 0-16,0 21 0,0 0 0,-22 0 15,22 0-15,0 0 0,0 0 0,0 0 16,-1 0-16,1 0 0,21 21 16,-21 0-16,21 0 15,0 1-15,0-1 0,0 0 16,21-21-16,0 0 0,1 0 0,-1 0 16,0 0-16</inkml:trace>
  <inkml:trace contextRef="#ctx0" brushRef="#br0" timeOffset="42025.27">3831 8276 0,'0'-21'0,"0"42"0,0-63 0,0 21 0,-21 21 32,21 21-32,0 0 15,-21 21-15,21-20 0,0 20 16,-21 21-16,21-20 0,0-1 0,0 22 15,0-22-15,0 21 0,-22 1 0,22-22 16,-21 22-16,0-1 0,21-20 0,0-1 16,-21 0-16,0 1 0,21-1 15,-21-21-15,21 0 0,0 0 0,0 1 16,0-1-16,21-21 16,0 0-16,0 0 0,0 0 15,-21-21-15,21-1 0,1 1 0</inkml:trace>
  <inkml:trace contextRef="#ctx0" brushRef="#br0" timeOffset="42376.58">3958 8932 0,'0'22'16,"21"-22"-1,0 0 1,1 0-1,-1-22-15,0 22 0,-21-21 0,21 0 16,0 21-16,0-21 0,1 0 0,-22 0 16,21-1-16,-21 1 15,21 0-15,-21 0 0,0 0 0,0 0 16,0-1-16,-21 22 16,0 0-16,-1 0 0,1 0 15,0 22-15,0-1 0,0 0 16,0 21-16,-1-21 0,22 22 0,0-22 15,-21 21-15,21-21 0,0 22 0,0-22 16,0 0-16,0 21 0,0-20 0,0-1 16,0 0-16,21-21 15,1 0-15,-1 0 0,0 0 16,0 0-16,0 0 0,0 0 16,1-21-16,-1 21 0</inkml:trace>
  <inkml:trace contextRef="#ctx0" brushRef="#br0" timeOffset="43153.16">5313 9059 0,'21'0'15,"0"0"1,-21-21-16,0 0 15,0 0-15,0 0 0,0 0 16,0-1-16,0 1 0,0 0 16,0-21-16,-21 21 0,21-1 15,-21 1-15,0-21 0,-1 21 16,1 0-16,0-1 0,0 22 0,0-21 16,0 21-16,-1 0 0,1 0 0,0 0 15,0 21-15,-21-21 0,20 22 0,1 20 16,0-21-16,-21 21 0,21-20 0,-1 20 15,1 0-15,0 1 0,0-1 16,21 0-16,-21 1 0,21-22 0,0 21 16,0-21-16,0 0 0,0 1 0,21-1 15,0 0-15,0 0 0,0-21 0,1 0 16,-1 0-16,0 0 0,0 0 0,21 0 16,-20 0-16,20-21 0,-21 0 15,21 0-15,-20-1 0,20-20 16,0 21-16,-21-21 0,22-1 0,-1 1 15,0 0-15,-20-1 0,20-20 0,-21 20 16,0-20-16,0-1 0,1 22 0,-1-21 16,0-1-16,-21 22 0,0-22 0,0 22 15,0-22-15,0 22 0,0 0 16,0 21-16,0-1 0,0 1 0,0 42 16,-21 1-16,0-1 15,21 21-15,-22-21 0,22 43 0,-21-22 16,0 0-16,21 22 0,0-22 15,-21 22-15,21-1 0,-21-20 16,21 20-16,-21-21 0,21 22 0,0-22 16,0 1-16,0-1 0,0 0 0,0-21 15,0 22-15,0-22 0,0 0 0,0 0 16,21 0-16,0-21 16,0 0-16,0 0 0,0 0 0,1 0 15,-1-21-15,0 0 0,0 21 16</inkml:trace>
  <inkml:trace contextRef="#ctx0" brushRef="#br0" timeOffset="43593.45">5948 8678 0,'21'0'0,"-42"0"0,42-21 0,-42 21 32,0 0-17,-1 0-15,1 21 0,0 1 0,0-1 16,0 21-16,0-21 0,-1 0 0,22 22 15,-21-1-15,0-21 0,0 22 0,21-22 16,0 21-16,0-21 0,0 0 16,0 1-16,0-1 0,0 0 0,0 0 0,21 0 15,0-21-15,0 0 0,1 0 16,-1 0-16,21 0 0,-21 0 0,22 0 16,-22 0-16,21-21 0,0 21 15,-20-21-15,20 0 0,-21 0 0,0-1 16,22-20-16,-22 21 0,-21 0 0,21-22 15,-21 1-15,0 0 0,0-1 0,0 22 16,0-21-16,0 0 0,-21 20 16,0-20-16,-1 21 0,1 0 0,0 21 15,-21 0-15,21 0 0,-1 0 0,-20 0 16,21 0-16,-21 0 0,20 21 0,-20 0 16,21 21-16,0-20 0,0 20 0,-1-21 15,22 21-15,0-20 0,-21 20 16,21 0-16,0-21 0,0 22 15,0-22-15,0 0 0,0 0 0,21 0 16,-21 1-16,22-22 0,-1 0 0,0 21 16,21-21-16,-21 0 0,22 0 0,-22 0 15,21-21-15</inkml:trace>
  <inkml:trace contextRef="#ctx0" brushRef="#br0" timeOffset="44546.44">6540 8594 0,'0'0'0,"0"-21"0,0-1 16,0 44 15,0-1-31,0 0 16,-21 0-16,21 0 0,-21 0 0,21 22 16,-21-22-16,21 21 0,0-21 15,0 22-15,-21-22 0,21 0 0,0 21 16,-21-20-16,21-1 0,0 0 0,0 0 15,0 0-15,0 0 0,21-21 16,0 0-16,0 0 0,0 0 16,0 0-16,1 0 0,-1 0 0,0-21 15,0 0-15,0 0 0,0 0 16,1 0-16,-1-1 0,0 1 0,-21-21 16,21 21-16,0 0 0,-21-22 15,21 22-15,-21 0 0,0 0 0,0 0 16,0 42-1,0 0 1,0 0-16,0 0 16,-21 0-16,21 1 0,-21-1 0,21 21 15,0-21-15,0 0 0,0 1 0,0-1 16,0 0-16,0 0 0,0 0 16,21-21-16,0 0 15,1 0-15,-1 0 16,0 0-16,0 0 0,0-21 0,0 21 15,1-21-15,-22 0 0,21 21 16,-21-21-16,21-1 0,-21 1 0,0-21 16,0 21-16,0 0 0,0-22 0,0 22 15,0 0-15,0-21 0,0 20 0,0 1 16,0-21-16,0 21 0,21 0 16,0-1-16,0 1 0,1 21 15,-1 0-15,0 0 0,0 0 0,21 0 16,-20 0-16,-1 0 0,0 0 0,0 0 15,0 21-15,0 1 0,1-22 0,-1 21 16,0 0-16,0 21 0,-21-21 0,21 1 16,-21-1-16,21 21 15,-21-21-15,0 22 0,0-22 0,0 0 16,0 0-16,0 0 0,0 0 0,0 1 16,0-1-16,0 0 0,0 0 15,-21-21 1,21-21-1,0 0 1,0 0-16,0-1 0,0 1 0,0 0 16,0 0-16,0-21 0,21 20 0,1-20 15,-22 21-15,21-21 0,0-1 0,21 22 16,-21-21-16,22 21 0,-22-1 16,21 1-16,1 0 0,-1 21 0,-21 0 15,21 0-15,1 0 0,-22 0 16,0 0-16,21 0 0,-20 21 0,-1 0 15,-21 1-15,0-1 0,21 0 0,-21 21 16,0-21-16,0 22 0,0-22 0,0 0 16,0 21-16,-21-20 0,0-1 0,-1 0 15,22 0-15,-21 0 0,0 0 16,0 1-16,0-22 0,21 21 16,0-42-1,21-1 1,0 22-16,0-21 0,0 0 15,1-21-15</inkml:trace>
  <inkml:trace contextRef="#ctx0" brushRef="#br0" timeOffset="44773.31">8382 8128 0,'0'0'0,"0"-21"0,0 0 15,-21 21 1,0 0-16,-1 42 0,22-21 15,-21 22-15,0-22 0,-21 42 16,21-20-16,-1-1 0,1 21 0,-21-20 16,21-1-16,0 22 0,-1-22 15,1 0-15,0 1 0,0-1 0,21 0 16,0 1-16,0-22 0,0 21 0,0-21 16,0 0-16,21 1 0,0-22 15,0 0-15</inkml:trace>
  <inkml:trace contextRef="#ctx0" brushRef="#br0" timeOffset="44812.29">8255 8932 0,'21'-21'15,"-42"42"-15,42-63 0,0 21 0,0 0 16,22 0-16</inkml:trace>
  <inkml:trace contextRef="#ctx0" brushRef="#br0" timeOffset="45209.06">8551 8467 0,'-21'0'15,"0"21"1,0 0-16,21 0 0,-21 0 15,21 1-15,-22-1 0,1 0 0,21 0 16,0 21-16,-21-20 0,21 20 0,0-21 16,-21 21-16,21-20 0,0-1 0,0 0 15,0 0-15,0 0 0,0 0 16,21 1-16,0-22 0,0 0 0,-21 21 16,22-21-16,20 0 0,-21 0 0,0 0 15,0 0-15,22-21 0,-22-1 16,0 22-16,21-21 0,-20 0 0,-1 0 0,0 0 15,0 0-15,0-22 0,0 22 16,-21-21-16,0 21 0,0-22 16,0 1-16,0 21 0,0-22 0,-21 22 15,21-21-15,-42 21 0,21 21 0,0-21 16,-1 21-16,-20 0 0,21 0 0,-21 0 16,-1 0-16,22 21 0,-21-21 0,21 21 15,-1 0-15,1 0 0,0 22 0,21-22 16,0 0-16,0 21 0,0-21 15,0 1-15,0 20 0,0-21 0,0 0 16,0 0-16,21 1 0,0-22 0,1 21 16,-1-21-16,0 0 0</inkml:trace>
  <inkml:trace contextRef="#ctx0" brushRef="#br0" timeOffset="46245.47">9398 8509 0,'0'0'0,"0"-21"0,0 0 0,0 0 16,0-1-16,-21 22 0,0 0 15,-1 0-15,1 0 0,0 0 0,0 0 16,0 22-16,0-1 0,-22 0 0,22 0 16,0 0-16,-21 0 0,20 22 15,1-22-15,0 0 0,0 21 16,0-20-16,0 20 0,-1-21 0,22 21 15,-21-20-15,21-1 0,0 0 0,0 0 16,0 0-16,0 0 0,0 1 0,21-22 16,1 0-16,-1 0 0,0 0 15,0 0-15,0 0 0,22 0 0,-22 0 16,0 0-16,0-22 0,21 1 0,-20 0 16,-1 0-16,0 0 0,0 0 0,0-22 15,0 22-15,1 0 0,-22-21 0,0 20 16,21 1-16,-21-21 0,0 21 15,0 0-15,0-1 0,-21 22 32,-1 0-32,22 22 0,0-1 15,-21 0-15,0 0 0,21 0 0,0 0 16,0 1-16,0 20 0,0-21 0,0 0 16,0 0-16,0 22 0,0-22 15,0 0-15,21 0 0,0 0 0,1 1 16,-1-22-16,0 21 0,0-21 0,0 0 15,22 0-15,-22 0 0,21 0 0,0 0 16,-20 0-16,20 0 0,0-21 0,1-1 16,-22 1-16,21 0 0,0 21 15,-20-42-15,20 21 0,-21-1 0,21 1 16,-20-21-16,20 21 0,-21 0 16,0-22-16,-21 22 0,0-21 0,0 21 15,0-1-15,0 1 0,0 0 0,0 0 16,0 0-16,-21 0 15,0 21-15,0 0 0,0 0 16,-1 0-16,-20 0 0,21 21 0,0-21 16,-22 21-16,22 0 0,0 0 0,0 0 15,0 1-15,-22 20 0,43-21 0,-21 21 16,0-20-16,21 20 0,-21-21 16,21 0-16,0 22 0,0-22 0,0 0 15,0 0-15,0 0 0,0 0 16,21-21-16,0 22 0,0-22 15,1 0-15,-1 0 0,0-22 16,0 22-16,0-21 0,22 0 0,-22 0 16,0 0-16,0 0 0,0-22 0,-21 22 15,21-21-15,1-1 0,-1 1 16,-21 21-16,21-21 0,-21-22 0,0 22 16,21-1-16,-21-20 0,21 21 0,-21-22 15,0 22-15,0-22 0,0 22 0,0 0 16,21-1-16,-21 22 0,0 0 15,0 0-15,0 0 0,0 42 16,0 21 0,-21-21-16,0 22 0,0 20 0,21-21 15,-21 22-15,21-1 0,-21-20 0,-1 20 16,22 1-16,0-22 0,0 22 0,0-22 16,0 21-16,0-20 0,0-1 15,0 0-15,22-20 0,-22 20 0,42-21 16,-21 0-16,0 0 0,22-21 0,-22 0 15,21 0-15,0 0 0,1 0 0,-1 0 16,0-21-16,1 21 0,-1-21 0,0 0 16,1 0-16,-1 0 15,0-1-15,22 1 0,-22 0 0,1-21 16,20 21-16,-21-22 0,1 22 0,-1-21 16</inkml:trace>
  <inkml:trace contextRef="#ctx0" brushRef="#br0" timeOffset="46973.05">677 10478 0,'-21'0'0,"42"0"0,-63 0 16,21 21-16,42-21 31,0 0-31,21 0 0,-20 0 16,20 0-16,0 0 0,-21 0 15,22-21-15,-1 21 0,0 0 16,-20 0-16,20-22 0,-21 22 0,0-21 15,0 21-15,1 0 0,-1 0 16,-42 0 0,-1 0-16,1 0 15,-21 0-15,21 0 0</inkml:trace>
  <inkml:trace contextRef="#ctx0" brushRef="#br0" timeOffset="47452.77">698 10478 0,'0'0'0,"-21"21"15,-42 21 1,63-21-16,-21 0 0,-1 1 16,1 20-16,21-21 0,-21 0 0,0 0 15,0 1-15,0-1 0,21 0 0,-22 0 16,22 0-16,-21 0 0,0-21 16,21 22-16,0-44 31,21 22-31,0-21 15,1 0-15,-1 21 0,-21-21 0,21 0 16,0 21-16,0-21 0,0-1 16,1 22-16,-1 0 0,0-21 0,0 21 15,21 0-15,-20 0 0,-1 0 16,21 0-16,-21 0 0,22 21 16,-22 1-16,21-22 0,-21 21 0,0 0 15,1 0-15,-1 0 0,-21 0 0,0 1 16,0-1-16,0 0 0,0 0 15,0 0-15,0 0 0,-21 1 0,-1-1 16,1 0-16,-21 0 0,0 0 0,-1 0 16,1 1-16,0-1 0,-1 0 15,1-21-15,0 0 0,-1 21 0,1-21 16,0 0-16,-1 0 0,1 0 0,21 0 16,-22-21-16,22 21 0,-21-21 15,21 21-15,0-21 0,-1 21 16,1 0-16,0-22 0,21 1 15,0 0 1,21 21-16,0-21 0,1 21 0,20-21 16,0 21-16</inkml:trace>
  <inkml:trace contextRef="#ctx0" brushRef="#br0" timeOffset="47636.67">1333 10922 0</inkml:trace>
  <inkml:trace contextRef="#ctx0" brushRef="#br0" timeOffset="48124.39">2752 10753 0,'0'0'0,"0"-21"0,21-1 16,-21-20-16,0 21 0,0 0 0,0 0 15,0-1-15,0 1 0,0 0 16,-21 0-16,-1 0 0,1 0 0,0-1 16,0 22-16,0 0 0,0 0 0,-1 0 15,-20 0-15,21 22 0,0-1 16,-22 0-16,22 21 0,0 1 0,-21-1 16,21 0-16,-1 22 0,1-22 0,21 22 15,0-1-15,-21 1 0,21-22 0,0 21 16,0 1-16,0-22 15,0 1-15,21-1 0,-21 0 0,43-21 16,-22 22-16,0-43 0,21 21 0,1-21 16,-1 0-16,0 0 0,1 0 15,20 0-15,-21-21 0,22 0 0,-1-1 16,1-20-16,-22 21 0,22-21 0,-1-1 16,1 1-16</inkml:trace>
  <inkml:trace contextRef="#ctx0" brushRef="#br0" timeOffset="48597.12">3514 10351 0,'0'0'0,"0"-43"16,0 22-16,0 0 0,0 0 0,-22 21 15,1 0-15,0 21 16,21 0-16,-21 21 0,21 1 16,-21 20-16,21 1 0,0-22 0,-21 22 15,21-1-15,-22-21 0,22 22 0,-21-22 16,21 1-16,-21 20 0,21-21 0,0-20 15,0 20-15,-21 0 0,21-21 16,0 1-16,0-1 0,-21 0 0,21 0 16,0-42 15,0 0-31,0 0 0,0-1 16,0 1-16,0 0 0,0 0 15,0-21-15,0 20 0,0 1 0,21-21 16,0 21-16,0-22 0,0 22 0,1-21 15,-1 21-15,21 0 0,0-1 16,1 22-16,-1 0 0,-21 0 0,22 0 16,-1 0-16,-21 0 0,21 22 0,-20-1 15,-1 0-15,0 21 0,0-21 0,-21 1 16,0 20-16,0-21 0,0 0 0,0 0 16,0 22-16,0-22 0,-21 0 15,0 0-15,0 0 0,-1 1 16,22-1-16,-21-21 0,0 21 0,21 0 0,-21-21 15,21 21 1,0-42 0,0 0-16,21 0 15,-21 0-15,21-1 0</inkml:trace>
  <inkml:trace contextRef="#ctx0" brushRef="#br0" timeOffset="48817.99">4085 10710 0,'21'0'16,"-21"22"-16,0-1 16,0 0-16,0 0 0,-21 0 0,21 0 15,0 1-15,0 20 0,-21-21 16,21 0-16,-21 0 0,0 1 0,21-1 16,0 0-16,0 0 0,-22 0 15,1 0-15,21 1 0,-21-22 16,21-22-1,21 1 1,0 0-16</inkml:trace>
  <inkml:trace contextRef="#ctx0" brushRef="#br0" timeOffset="49172.79">4127 10372 0,'0'0'15,"-21"0"-15,0 0 0,21 21 0,-21 0 16,0-21-16,21 42 0,0-20 0,0-1 16,-21 0-16,21 0 0,0 0 15,0 0-15,0 1 0,21-22 16,0 0-16,0 0 0,0 0 16,0 0-16,1 0 0,-1 0 15,0 0-15,0-22 0,0 1 0,-21 0 16,21 0-1,-21 0-15,0 0 0,0-1 0,0-20 16,0 21-16,0 0 0,-21 0 0,21-1 16,-21 22-16,0 0 0,0 0 0,0 0 15,-1 0-15,1 0 16,0 22-16,0-1 0,21 0 0,-21 0 16,21 0-16,-21 22 0,21-22 0,0 0 15,0 0-15,0 0 0,0 0 0,0 1 16,21-22-16,0 0 0,0 0 15,0 0-15</inkml:trace>
  <inkml:trace contextRef="#ctx0" brushRef="#br0" timeOffset="49436.64">4699 10245 0,'0'0'0,"0"21"31,-21 0-31,0 0 0,-1 22 16,22-1-16,-21 0 0,0 22 16,21-22-16,0 0 0,-21 22 0,0-22 15,0 1-15,21 20 0,0-21 0,-22 1 16,1-22-16,0 21 0,21 1 16,0-22-16,-21 0 0,21 21 0,-21-21 15,21 1-15,0-1 16,21-21-1,0 0-15,0 0 0,0-21 0,22-1 16,-22 22-16</inkml:trace>
  <inkml:trace contextRef="#ctx0" brushRef="#br0" timeOffset="49960.34">5207 10816 0,'0'0'0,"21"-21"0,-21 0 0,0 0 16,21 0-16,-21-1 15,0 1-15,0 0 0,0 0 0,-21 21 16,0-21-16,0 21 0,0 0 0,-1 0 16,1 0-16,0 0 0,0 21 0,-21 0 15,20 0-15,-20 0 0,0 1 16,21 20-16,-1-21 0,-20 21 0,21-20 16,0 20-16,0-21 0,-1 21 0,22-20 15,-21-1-15,21 0 0,0 0 0,0 0 16,0 0-16,21 1 0,1-22 0,-1 0 15,21 0-15,-21 0 0,0 0 16,22 0-16,-22 0 0,21 0 0,1-22 16,-22 1-16,21 0 0,-21 0 15,22 0-15,-22 0 0,0-1 0,21-20 16,-21 21-16,1-21 0,-1-1 0,0-20 16,0 20-16,0-20 0,0-1 15,1 1-15,-22-1 0,0 22 0,21-21 16,-21-1-16,0 22 0,0-1 0,0 1 15,0 21-15,0 0 0,0 0 0,-21 21 16,-1 0-16,1 21 0,0 21 16,21 0-16,-21 1 0,21-1 15,0 22-15,-21-1 0,21 1 0,0-1 16,0 1-16,0-1 0,0-21 0,0 1 16,0 20-16,0-42 0,21 22 15,-21-1-15,21-21 0,0 0 0,0 22 16,1-43-16,-1 21 0,21 0 0,-21-21 15,22 0-15,-1 0 0,-21 0 16,21 0-16,1 0 0,-22-21 0,21 21 16,1-21-16,-1 0 0,-21-1 0</inkml:trace>
  <inkml:trace contextRef="#ctx0" brushRef="#br0" timeOffset="50405.49">6413 10266 0,'0'0'0,"0"-21"0,0 42 16,0 0-1,0 0-15,-21 0 0,21 22 0,-21-1 16,0 0-16,21 1 0,-21 20 15,0-20-15,21-1 0,-22 0 0,1 1 16,21-1-16,-21 0 0,21 1 0,-21-22 16,0 21-16,21-21 0,0 0 0,0 1 15,-21-1-15,21 0 16,0-42 15,21 21-31,-21-21 0,21-1 0,0 1 16,0 0-16</inkml:trace>
  <inkml:trace contextRef="#ctx0" brushRef="#br0" timeOffset="50945.18">6265 10351 0,'-21'-22'0,"42"44"0,-42-86 0,0 43 16,21 0-16,0 0 0,0-1 0,0 1 16,0 0-16,0 0 0,21 21 15,0-21-15,0 21 0,22 0 0,-1 0 16,-21 0-16,22 0 0,20 0 15,-21 0-15,1 0 0,-1 21 0,0 0 16,1 0-16,-1 0 0,-21 22 16,0-22-16,-21 21 0,0 1 0,0-1 15,-21 0-15,0-21 0,0 22 0,-21-22 16,-1 21-16,1-21 0,-22 1 0,22-1 16,0 0-16,-1 0 0,1-21 15,21 0-15,0 21 0,0-21 0,-1 0 16,22-21-1,0 0-15,0 0 0,22 0 16,-1 21-16,0-22 0,0 1 0,21 21 16,-20 0-16,20-21 15,0 21-15,1 0 0,-1 0 0,0 0 16,1 0-16,-1 21 0,-21 0 0,21 1 16,1-1-16,-1 0 0,-21 0 0,0 0 15,1 0-15,-22 22 0,0-22 0,0 0 16,0 0-16,0 0 0,-22 1 15,1-1-15,-21 0 0,21 0 0,-22 0 16,1-21-16,0 21 0,-1 1 0,1-22 16,0 0-16,21 21 0,-22-21 0,1 0 15,0 0-15,20 0 0,-20 0 0,21 0 16,0 0-16,-22 0 0,22 0 0,0-21 16,0 21-16,0 0 0,21-22 15,0 1 1,21 0-1,0 21-15,21-21 16,-20 21-16,20-21 0,0 21 0</inkml:trace>
  <inkml:trace contextRef="#ctx0" brushRef="#br0" timeOffset="51340.96">7006 10605 0,'0'0'0,"0"-22"16,21-41 0,0 63-16,-21-21 0,22 0 15,-1 21-15,0 0 0,0-22 0,0 22 16,0 0-16,1 0 0,-1 0 0,0 22 16,0-22-16,0 21 0,0 0 0,-21 0 15,22 0-15,-1 22 0,-21-22 0,21 0 16,-21 0-16,0 21 0,0-20 15,0-1-15,0 0 0,0 0 0,0 0 16,-21 0-16,0 1 0,21-1 16,-22-21-16,1 0 0,0 0 15,21-21 17,0-1-32,0 1 0,0 0 15,0-21-15,0 21 0,21-1 16,0 1-16,-21 0 0,22-21 0,-1 21 15,-21-1-15,21 1 0,0 0 0,0 0 16,0 21-16,1-21 0,-1 0 16,0 21-16,0 0 0,0 0 0,0 0 15</inkml:trace>
  <inkml:trace contextRef="#ctx0" brushRef="#br0" timeOffset="51773.08">7959 10393 0,'0'0'0,"-22"0"0,1 0 0,0 0 16,0 0-16,0 0 15,0 21-15,-1-21 0,1 21 0,0 0 16,0 1-16,21 20 0,-21-21 0,0 0 16,-1 22-16,22-22 0,0 0 0,-21 0 15,21 21-15,0-20 0,0-1 0,0 0 16,0 0-16,0 0 0,0 0 15,21 1-15,1-22 16,-1 0-16,21 0 0,-21 0 16,0 0-16,22 0 0,-22 0 0,21 0 15,1-22-15,-1 22 0,0-21 0,-21 0 16,22 0-16,-22 0 0,0 0 0,0-1 16,0-20-16,1 21 0,-22-21 15,0-1-15,0 1 0,0 21 0,0-22 16,0 1-16,0 0 0,-22 21 0,1-1 15,-21 1-15,21 0 0,0 21 0,-22 0 16,1 0-16,21 0 0,-22 21 0,1 0 16,0 1-16,-1-1 0,22 0 15,0 0-15,0 21 0,0-20 16,0 20-16,21-21 0,0 0 0,0 22 16,0-22-16,0 0 0,21 0 0,0 0 15,0-21-15,0 21 0,22-21 0</inkml:trace>
  <inkml:trace contextRef="#ctx0" brushRef="#br0" timeOffset="52372.73">8594 10329 0,'0'0'0,"0"-21"0,-22 42 31,22 1-31,-21 20 0,0-21 16,21 21-16,0 1 0,0-22 0,-21 21 16,0 1-16,21-22 0,-21 21 15,21-21-15,0 22 0,0-22 0,0 0 16,0 0-16,0 0 0,21-21 31,0 0-15,-21-21-16,21 0 0,0 0 15,0 0-15,1-1 0,-1 1 16,-21-21-16,21 21 0,0-22 0,0 22 16,0-21-16,1 21 0,-22 0 0,21-1 15,-21 1-15,21 21 0,-21 21 16,0 1 0,0-1-16,0 0 0,0 21 0,0-21 15,0 1-15,-21-1 0,21 21 0,0-21 16,0 0-16,0 1 0,0-1 0,0 0 15,0 0-15,21-21 0,0 21 16,0-21-16,0 0 16,1 0-16,-1 0 0,0 0 0,0 0 15,21-21-15,-20 21 0,-1-21 16,0 0-16,0 0 0,0-1 0,-21 1 16,21-21-16,1 0 0,-22 20 0,0-20 15,0 0-15,0-1 0,0 1 16,0 0-16,0 21 0,0-22 0,0 22 15,-22 21-15,22-21 0,-21 21 0,0 0 16,0 0-16,0 0 16,0 0-16,21 21 0,0 0 15,0 0-15,0 1 16,0-1-16,0 0 16,21 0-16</inkml:trace>
  <inkml:trace contextRef="#ctx0" brushRef="#br0" timeOffset="52789.68">9800 10329 0,'0'0'0,"21"0"0,-21-21 0,21 0 16,-21 0-16,-21 21 16,0 0-16,0 0 0,-21 0 0,20 0 15,-20 0-15,21 0 0,-21 0 0,20 21 16,-20-21-16,21 21 0,0 0 15,0 1-15,-1 20 0,22-21 0,0 0 16,0 0-16,0 1 0,0-1 16,0 0-16,22 0 0,-1 0 0,0 0 15,0 1-15,0-1 0,0 0 0,22-21 16,-22 21-16,0 0 0,0-21 16,0 21-16,1-21 0,-1 0 0,-21 22 15,21-22-15,-21 21 16,-21-21-1,0 0-15,-22 0 0,22 0 16,0 0-16,-21 0 0,20 0 16,-20 0-16,0 0 0,21 0 0,-1 0 15,-20 0-15,21 0 0,0 21 0,0-21 16,42 0 15,0 0-15,0 0-16,0 0 0,22 0 0</inkml:trace>
  <inkml:trace contextRef="#ctx0" brushRef="#br0" timeOffset="53509.26">10054 10605 0,'0'0'0,"0"-22"16,21 22-16,0-21 0,1 0 15,-1 21-15,-21-21 0,21 0 0,0 21 16,21-21-16,-20-1 0,-1 1 0,0 0 16,0 0-16,0 0 0,0 0 15,-21-1-15,0 1 0,0 0 0,0 0 16,-21 21 0,0 0-16,0 0 0,-21 0 0,20 21 15,1 0-15,-21 0 0,21 1 16,0-1-16,-1 21 0,22-21 15,0 22-15,-21-22 0,21 21 0,0-21 16,0 0-16,0 22 0,0-22 0,0 0 16,0 0-16,21 0 0,-21 1 0,22-22 15,-1 21-15,0-21 0,0 0 16,0 0-16,0 0 0,1 0 0,20 0 16,-21 0-16,0 0 0,0 0 0,1 0 15,-1-21-15,0-1 0,0 22 0,-21-21 16,21 0-16,0 0 0,-21 0 15,0 0-15,22-22 0,-22 1 0,21 21 16,-21-22-16,0 1 0,21 21 0,0-21 16,-21 20-16,21 1 0,-21 0 15,0 0-15,21 0 0,1 0 0,-1 21 16,0 0-16,0 0 0,0 0 16,22 0-16,-22 0 0,21 0 0,0 0 15,-20 21-15,20 0 0,-21 0 0,21 0 16,-20 22-16,-1-22 0,0 21 0,0-21 15,-21 22-15,0-1 0,0-21 16,0 21-16,0-20 0,0 20 0,-21-21 16,21 0-16,-21 0 0,0 1 0,-1-1 15,1-21-15,21 21 0,-21-21 0,0 21 16,0-21-16,21-21 31,0 0-31,0 0 16,0-1-16,0 1 0,21 0 0,0 0 15,0 0-15,0-22 0,22 1 0,-1 21 16,0-21-16,-20-1 0,20 1 0,0 0 16,1 20-16,-1-20 0,0 21 15,1 0-15,-1 0 0,-21 21 0,21 0 16,-20-22-16,-1 22 0,0 0 0,0 0 16,0 0-16,-21 22 0</inkml:trace>
  <inkml:trace contextRef="#ctx0" brushRef="#br0" timeOffset="54588.82">825 12425 0,'22'-21'0,"-22"0"16,0-1-16,0 1 15,0 0 1,-22 21 0,1 0-16,0 21 15,0-21-15,0 21 0,0 22 16,-22-22-16,1 21 0,0-21 0,20 22 15,-20 20-15,0-20 0,21 20 16,-1 1-16,1-22 0,0 21 0,0-20 16,21 20-16,0-20 0,0-1 15,0 0-15,0-21 0,21 1 16,0-1-16,0 0 0,22 0 0,-22-21 16,21 0-16,22 0 0,-22 0 0,0-21 15,22 0-15,-22 0 0,22-1 16,-22 1-16,0 0 0,1-21 15,-22 21-15,0-22 0,0 22 0,0-21 16,-21 21-16,0-22 0,0 22 16,0-21-16,-21 21 0,0 21 0,0-22 15,-21 22-15,20 0 0,-20 0 0,0 22 16,-1-22-16,1 21 0,0 0 16,21 21-16,-22-21 0,1 1 0,21 20 15,0-21-15,-1 0 0,1 22 16,0-22-16,21 0 0,0 0 15,0 21-15,0-20 0,0-1 16,21 0-16,0-21 0,1 0 16,-1 0-16,0 0 0,0 0 0,0 0 15</inkml:trace>
  <inkml:trace contextRef="#ctx0" brushRef="#br0" timeOffset="54713.75">1524 12764 0,'0'-22'15</inkml:trace>
  <inkml:trace contextRef="#ctx0" brushRef="#br0" timeOffset="54820.69">1460 12742 0,'0'0'0</inkml:trace>
  <inkml:trace contextRef="#ctx0" brushRef="#br0" timeOffset="55788.74">2900 12615 0,'0'-21'0,"21"0"0,-21 0 16,0 0-16,0 0 0,0-1 16,0 1-16,0 0 15,0 0-15,0 42 31,0 0-31,0 22 0,0-1 16,0 0-16,0 22 0,0-22 0,0 22 16,0-1-16,-21-21 0,21 22 15,0-1-15,0-20 0,0-1 16,-21 0-16,21 1 0,-22-1 0,22-21 16,0 0-16,0 1 0,0-1 15,0 0-15</inkml:trace>
  <inkml:trace contextRef="#ctx0" brushRef="#br0" timeOffset="56216.5">2773 13039 0,'0'0'15,"-21"-43"-15,-1 1 0,1 0 0,21-1 16,-21 1-16,21 0 0,-21-22 0,21 22 16,0 0-16,0-1 0,0 1 15,0 21-15,0-22 0,0 1 16,21 21-16,21-21 0,-20 20 0,20 1 15,-21 0-15,21 21 0,1 0 16,-1 0-16,0 0 0,22 21 0,-22 22 16,1-22-16,20 21 0,-21 0 0,22 1 15,-22 20-15,1-20 0,-1-1 16,-21 21-16,21-20 0,-20 20 0,-1-20 16,-21-1-16,0 21 0,0-20 0,0-22 15,0 21-15,0-21 0,0 22 16,0-22-16,-21-21 0,21 21 15,-22-21-15,22-21 16,0 0 0,0 0-16,0-1 0,0-20 0,0 21 15,22-21-15,-1-22 0,-21 22 0,21-22 16,0 22-16,0-22 0,0 1 16,1 21-16,-1-22 0,0 22 0,0-1 15,0 1-15,0 0 0,1 21 0,-1-1 16,0 1-16,0 0 0,0 21 15,-21 21-15,21 0 16,-21 1-16,0-1 0,0 0 0,0 21 16,22-21-16,-22 22 15,0-22-15</inkml:trace>
  <inkml:trace contextRef="#ctx0" brushRef="#br0" timeOffset="56645.25">4085 12700 0,'0'0'0,"0"-21"0,0 0 0,21 0 16,-21-1-16,0 1 16,0 0-16,-21 42 31,21 0-15,0 1-16,0 20 0,-21-21 15,21 21-15,-21-20 0,21 20 0,-21 0 16,-1 1-16,1-1 0,0 0 15,21 1-15,0-22 0,-21 21 0,21-21 16,0 0-16,0 1 0,0-1 0,21-21 16,0 0-16,0 0 0,1 0 0,-1 0 15,0 0-15,21-21 0,-21-1 16,1 1-16,-1 0 0,21 0 0,43-127 31,-64 105-31,-21 1 0,0 0 0,0-1 16,0 1-16,0 0 0,-21 21 15,0-22-15,-1 22 0,1 0 0,0 0 16,0 21-16,0 0 0,0 0 16,-1 0-16,1 0 0,0 0 0,0 0 15,0 0-15,0 21 0,21 0 0,0 0 16,0 0-16,0 1 16,21-22-1,0 0-15,0 0 0</inkml:trace>
  <inkml:trace contextRef="#ctx0" brushRef="#br0" timeOffset="57114.28">4699 12234 0,'0'0'0,"0"-42"0,0-43 31,0 64-31,0 42 16,0 22-1,-21-22-15,21 21 0,0-21 16,0 22-16,-21-1 0,21 22 0,0-22 16,-22 0-16,22 1 0,0-1 0,-21 0 15,21 1-15,0-1 0,0 21 0,0-20 16,-21-22-16,21 21 16,0 1-16,0-22 0,0 0 0,0 0 15,21 0-15,0-21 0,1 0 0,-1 0 16,0 0-16,21 0 0,-21-21 15,22 0-15,-1 0 0,-21 0 0,22-1 16,-22-20-16,21 21 0,-21-21 0,0 20 16,22-20-16,-43 21 0,21-21 15,0 20-15,-21 1 0,0 0 0,0 42 32,0 0-32,0 1 15,-21-1-15,21 0 0,-21 21 16,21-21-16,0 1 0,0-1 15,0 21-15,0-21 0,0 0 16,0 1-16,0-1 16,0-42-1,0-1-15,21 1 16,-21 0-16</inkml:trace>
  <inkml:trace contextRef="#ctx0" brushRef="#br0" timeOffset="57293.19">5228 12256 0,'-21'-43'16,"0"43"-1,0 0-15,21 21 47,0 1-31</inkml:trace>
  <inkml:trace contextRef="#ctx0" brushRef="#br0" timeOffset="57401.12">4424 12510 0,'-64'0'0,"128"0"0</inkml:trace>
  <inkml:trace contextRef="#ctx0" brushRef="#br0" timeOffset="57493.07">4424 12531 0,'169'-21'15,"-105"-1"-15,-22 1 16,21 21-16,-20-21 0,20 21 0</inkml:trace>
  <inkml:trace contextRef="#ctx0" brushRef="#br0" timeOffset="58405.54">5651 12552 0,'0'0'16,"0"-21"-1,22 0-15,20-1 16,-21 1-16,0 21 0,22-21 15,-1-21-15,-21 21 0,21-1 0,-20 1 16,-1-21-16,21 21 0,-21-22 0,-21 1 16,21 0-16,-21 21 0,0-22 15,0 1-15,0 0 0,0-1 16,0 22-16,0 0 0,-21 0 0,0 0 16,0 21-16,0 0 0,0 0 15,-1 0-15,1 0 0,0 21 0,0 0 16,0 0-16,0 21 0,-1 1 0,1-1 15,21 22-15,0-22 0,0 21 16,0-20-16,0 20 0,-21 1 0,21-1 16,0 1-16,-21-1 0,21 22 0,0 0 15,0-1-15,-21 1 0,0-22 16,-1 22-16,1 0 0,0-1 16,-21 1-16,21 0 0,-22 21 0,1-22 0,21-20 15,-22 20-15,1-20 0,0-1 16,21 1-16,-22-1 0,22-20 15,21-1-15,0 0 0,0-20 0,0-1 16,0 0-16,42-21 0,-20 0 16,-1 0-16,21 0 0,0 0 0,1 0 15,-1-21-15,0 0 0,1-1 16,20-20-16,1 21 0,-22-21 0,22 20 16,-1-20-16,-21 0 0,22-1 0,-22 1 15,22-21-15,-22 20 0,0-20 0,1-1 16,-22 22-16,21-22 0,-21 1 15,-21-1-15,0 1 0,0-1 16,-21 1-16,0-1 0,-21 22 0,-1-21 16,1 20-16,0 1 0,-22 0 15,22 20-15,-22-20 0,22 42 0,0-21 16,-1 0-16,22 21 0,0 0 0,0 0 16,21-21-16,0-1 15,21 1-15,0 0 16,22 21-16,-22-21 0,21 0 0,0 21 15,1-21-15,20-1 0,-20 22 16,-1-21-16,0 21 0,1-21 0,-22 0 16,21 21-16,-21-21 0,0 0 0,1 21 15,-22-22-15,0 1 0,21 0 16,-21 0-16,0 0 0,0 0 16,0-1-16,0 1 0,0 0 15,-21 21-15,-1 21 31,22 0-31,0 1 0,0-1 0,0 0 16,0 21-16,0-21 0,0 1 0,0-1 16,0 0-16,-21 0 0,21 0 15,0 0-15,0 1 0,0-44 47,21 22-47,-21-21 16,22 0-16</inkml:trace>
  <inkml:trace contextRef="#ctx0" brushRef="#br0" timeOffset="58584.44">6413 12044 0,'0'0'0,"-42"-21"31,21 21-15,21 21-1,0 0 1,21 0-16,0-21 16,-21 21-16,21 1 0,1-22 0</inkml:trace>
  <inkml:trace contextRef="#ctx0" brushRef="#br0" timeOffset="58853.29">6837 12107 0,'0'0'0,"-21"-21"0,-1 21 0,1 0 16,0 0-16,0 0 0,0 0 16,0 21-16,-22 1 0,22-1 15,0 0-15,0 21 0,0-21 0,-1 1 16,1 20-16,21-21 0,0 21 16,0-20-16,0-1 0,0 0 0,0 0 15,0 0-15,0 0 0,21 1 0,1-22 16,-1 21-16,0-21 0,0 0 15,21 21-15,-20-21 0,20 0 0,-21 0 16,21 0-16,1 0 0,-1 0 0,0 0 16,1 0-16,-22 0 0,21-21 0,1 0 15,-1 21-15,0-22 0</inkml:trace>
  <inkml:trace contextRef="#ctx0" brushRef="#br0" timeOffset="59289.1">7472 12171 0,'0'-21'0,"0"42"0,0-63 0,0 20 0,0 1 15,-21 0-15,-1 0 0,1 0 0,0 21 16,0 0-16,0 0 0,-22 0 16,22 21-16,0 0 0,-21 0 0,21 0 15,-22 1-15,22 20 0,-21-21 0,21 21 16,-1-20-16,1 20 0,0-21 16,21 21-16,0-20 0,0-1 0,0 21 15,0-21-15,0 0 0,21 1 16,0-1-16,1-21 0,-1 0 0,0 0 15,0 0-15,0 0 16,0 0-16,22 0 0,-22 0 0,0 0 16,0-21-16,0-1 0,1 1 0,-1 0 15,0 0-15,0-21 0,0 20 16,0-20-16,-21 0 0,0-1 0,22 22 16,-22-21-16,0 0 0,0 20 0,0 1 15,0 0-15,0 0 0,0 42 31,0 0-31,-22 0 0,22 1 0,-21-1 16,21 21-16,0-21 0,-21 22 16,21-22-16,0 21 0,0-21 0,0 0 15,0 22-15,0-22 0,0 0 16,0 0-16,0 0 0,21 1 0,0-1 16,1-21-16,-1 21 0,0-21 15,0 0-15,21 0 0,-20 0 0,-1 0 16,0 0-16,0-21 0,0 0 0</inkml:trace>
  <inkml:trace contextRef="#ctx0" brushRef="#br0" timeOffset="59565.02">7980 11705 0,'0'-42'0,"0"84"0,0-126 0,0 62 0,0 1 15,0 0-15,-21 21 16,-1 0-16,1 0 0,0 21 15,0 0-15,0 22 0,0-22 0,21 21 16,-22 22-16,22-22 0,-21 22 0,21-1 16,0-21-16,-21 22 0,21-1 15,0-20-15,0 20 0,0-20 0,0-1 16,0-21-16,-21 21 0,21-20 0,0-1 16,0 0-16,0 0 0,0 0 15,0-42 16,21 0-31,0 21 0,0-21 16,1 0-16</inkml:trace>
  <inkml:trace contextRef="#ctx0" brushRef="#br0" timeOffset="59815.88">8424 11959 0,'0'0'16,"0"-21"-16,-21 21 15,0 21-15,0 0 16,0 1-16,-1 20 0,22-21 16,-21 21-16,0 1 0,0-22 0,21 21 15,-21 1-15,0-22 0,21 21 16,-22-21-16,22 0 0,0 22 16,0-22-16,0 0 0,0 0 15,22 0 1,-1-21-16,0 0 0,21 0 15,-21-21-15,1 0 0,20 21 16,-21-21-16</inkml:trace>
  <inkml:trace contextRef="#ctx0" brushRef="#br0" timeOffset="60548.46">8826 12023 0,'0'0'0,"0"-21"0,-63-43 31,42 64-31,0 0 15,-1 0-15,1 21 0,0 0 0,-21 1 16,21 20-16,21-21 0,-22 21 0,1-20 16,21 20-16,-21 0 0,21-21 15,0 22-15,0-22 0,0 0 0,0 0 16,0 0-16,0 1 0,21-1 0,0 0 16,1-21-16,-1 21 15,0-21-15,0 0 0,0 0 0,0 0 16,1-21-16,-22 0 15,0 0-15,0-1 16,0 1-16,0-21 16,0 21-16,0-22 0,0 22 0,21-21 15,-21 0-15,21 20 0,0-20 0,-21 21 16,21-21-16,0 20 0,1 1 16,20 0-16,-21 0 0,21 0 0,1 0 15,20 21-15,-20 0 0,-1 0 0,21 0 16,-20 0-16,-1 0 0,0 0 15,1 21-15,-1 21 0,-21-21 0,22 22 16,-43-1-16,21 0 0,-21 1 0,0-1 16,0-21-16,0 21 0,0 1 15,0-22-15,-21 0 0,21 0 16,-22 0-16,1 1 0,21-1 0,-21 0 16,0 0-1,0-21-15,0 0 0,-1 0 16,22-21-1,-21 0-15,21 0 16,0-1-16,0 1 0,0 0 0,0-21 16,21 21-16,1-22 0,-1 1 0,0 0 15,0-1-15,21-20 0,-20 20 16,20 1-16,0 0 0,1 21 16,-1-22-16,21 22 0,-20 21 0,20-21 15,1 21-15,-22 0 0,22 0 0,-22 0 16,0 21-16,1 0 0,-1 22 15,0-1-15,-21-21 0,1 21 0,-22 1 16,0-1-16,0 0 0,0 1 0,0-1 16,-22 0-16,1-20 0,0-1 15,0 21-15,0-21 0,0 0 0,-1 1 16,1-22-16,0 21 0,21 0 0,-21-21 16,0 0-16,0 0 15,-1-21 16,22 0-31</inkml:trace>
  <inkml:trace contextRef="#ctx0" brushRef="#br0" timeOffset="60788.32">8699 11557 0,'-21'0'0,"42"0"0,-63 0 0,21 0 15,0 0-15,21-21 0,-21 21 32,-1 0-1</inkml:trace>
  <inkml:trace contextRef="#ctx0" brushRef="#br0" timeOffset="60969.22">7578 11875 0,'-22'0'16,"44"0"-16,-44 21 0,44-21 31,-1-21-31,0 21 0,21-22 16,1 22-16,-22-21 0,21 0 0,0 21 15,1-21-15</inkml:trace>
  <inkml:trace contextRef="#ctx0" brushRef="#br0" timeOffset="62257.48">317 14520 0,'-63'22'16,"63"-1"-1,21 0 1,21-21 0,-20 0-16,20 0 0,0 0 15,22 0-15,-22 0 0,22 0 0,-22-21 16,0 21-16,1-21 0,-1 21 16,0-22-16,-21 22 0,1 0 15,-1-21-15,0 21 0,0-21 0,-21 0 16,21 21-16,-21-21 15,0 0-15,0-1 16,0 1-16,-21 0 16,0 21-16,0 0 15,0 21-15,21 0 16,-22 1-16,1-1 0,21 21 0,0 0 16,-21 1-16,21-1 0,-21 22 15,21-22-15,-21 21 0,21-20 16,0 20-16,0-20 0,-21-1 0,21 21 15,0-20-15,-22-1 0,22 0 16,0 1-16,0-22 0,0 21 0,0-21 16,0 1-16,0-1 15,-21-42 1,21-1 0,0 1-16,0 0 0</inkml:trace>
  <inkml:trace contextRef="#ctx0" brushRef="#br0" timeOffset="62472.35">317 15028 0,'0'0'0,"22"22"16,-1-22-1,0 0-15,0 0 0,21 0 16,1 0-16,-1 0 0,0 0 0,1 0 15,-1 0-15,0 0 0,-20 0 16,20 0-16,-21 0 0,21 0 0,-20-22 16,-1 22-1</inkml:trace>
  <inkml:trace contextRef="#ctx0" brushRef="#br0" timeOffset="62661">1291 14944 0,'21'0'16,"0"0"31,1 0-47</inkml:trace>
  <inkml:trace contextRef="#ctx0" brushRef="#br0" timeOffset="63148.73">2709 14711 0,'0'-21'0,"0"42"0,0-85 0,0 43 15,0 0-15,0 0 0,0 0 0,0 0 16,0 42 0,0 0-16,0 0 15,0 21-15,0 1 0,0-1 16,0 0-16,0 1 0,0 20 0,0-20 15,0 20-15,0 1 0,0-1 0,-21-21 16,21 22-16,-21-22 16,0 1-16,21-1 0,0 0 0,0-21 15,0 1-15,-21-1 0,21 0 16,21-42 15,0 0-31,0-1 0,0-20 0</inkml:trace>
  <inkml:trace contextRef="#ctx0" brushRef="#br0" timeOffset="63560.68">3133 14838 0,'21'-21'0,"-42"42"0,42-21 16,-21 21-16,-21 0 0,-1 0 16,1 1-16,0 20 0,-21-21 15,21 21-15,-22 1 0,22-22 0,-21 21 16,-1 1-16,22-22 0,-21 21 15,0-21-15,20 0 0,1 1 0,0-1 16,0-21-16,0 0 0,21-21 31,21-1-31,0 1 16,0-21-16,0 21 0,1-22 16,-1 1-16,21 0 0,-21-1 0,22 1 15,-22 0-15,21-1 0,0 22 16,-20 0-16,20 0 0,-21 21 0,21 0 15,-20 0-15,-1 21 0,0 0 16,0 0-16,-21 22 0,21-22 0,-21 21 16,21 1-16,-21-1 0,22-21 15,-22 21-15,0 1 0,0-22 0,21 21 16,-21-21-16,21 1 0,-21-1 16,0 0-16,21 0 0,0-21 15,0 0-15,1 0 16,-1 0-16,0 0 0,-21-21 0,21 0 15,0 0-15,0-22 0,1 22 0,-1-21 16</inkml:trace>
  <inkml:trace contextRef="#ctx0" brushRef="#br0" timeOffset="63776.56">3725 14499 0,'0'-42'0,"0"84"0,0-126 0,0 62 0,0 1 15,0 0-15,-21 42 16,0 22-16,0-22 0,0 21 15,21 0-15,-22 1 0,1 20 16,21-20-16,-21 20 0,0-21 16,0 22-16,21-22 0,-21 1 0,-1 20 0,22-21 15,-21 1-15,21-1 16,-21 0-16,21-20 0,-21 20 0,21-21 16,0 0-16,0 0 0,21-21 15,0 0-15,0 0 0,1-21 16</inkml:trace>
  <inkml:trace contextRef="#ctx0" brushRef="#br0" timeOffset="63981">3937 14923 0,'0'0'0,"0"21"32,0 0-32,0 0 0,0 0 15,-21 0-15,21 1 0,-21-1 16,-1 0-16,22 0 0,0 0 0,-21 0 15,21 1-15,-21-1 0,0 0 16,21-42 15,21 0-15</inkml:trace>
  <inkml:trace contextRef="#ctx0" brushRef="#br0" timeOffset="64152.9">3979 14711 0,'0'-21'0,"0"42"0,-21-42 47,0 21-47,0 21 0,21 0 16,0 0-16,0 0 16,21 1-16,0-22 0,0 21 15,0-21-15,1 0 16</inkml:trace>
  <inkml:trace contextRef="#ctx0" brushRef="#br0" timeOffset="64588.65">4339 14880 0,'-21'106'15,"0"-85"1,21 0-16,0 1 0,0 20 0,-21-21 15,21 0-15,0 0 0,0 1 16,-22-1-16,22 0 0,-21-21 16,21 21-16,-21-21 31,21-21-31,0 0 0,0 0 16,0-1-16,0 1 0,0 0 15,0 0-15,0-21 0,0 20 0,21-20 16,0 0-16,1 21 0,-1-22 0,0 22 15,21-21-15,1 21 0,-1-1 16,21 1-16,-20 21 0,20 0 0,-20 0 16,20 0-16,-21 0 0,1 21 15,-1 1-15,0-1 0,-20 0 0,-1 21 16,0-21-16,-21 22 0,0-22 0,0 0 16,0 21-16,0-20 0,-21 20 15,-22-21-15,22 0 0,0 0 0,0 1 16,0-1-16,21 0 0,-21-21 15,21 21-15,21-42 32,0 0-32,21 0 0,-21-1 15</inkml:trace>
  <inkml:trace contextRef="#ctx0" brushRef="#br0" timeOffset="65108.82">5821 14732 0,'0'0'0,"0"-21"0,0 0 16,-21 0-16,-1-1 15,-20 22-15,21 0 0,-21-21 0,20 21 16,-20 0-16,0 0 0,21 21 16,-22-21-16,1 22 0,0 20 0,20-21 15,-20 0-15,21 22 0,0-22 0,0 21 16,-1-21-16,22 22 0,0-22 15,0 21-15,-21-21 0,21 22 0,0-22 16,0 0-16,0 0 0,21 0 0,1 0 16,-1-21-16,0 0 0,21 0 15,-21 0-15,22 0 0,-1 0 0,-21-21 16,22 21-16,-1-21 0,0 0 16,1-21-16,-22 20 0,21 1 15,-21-21-15,22 21 0,-22-22 0,0-20 16,0 21-16,0-1 0,0-20 0,-21-1 15,0 1-15,0-1 0,0 1 16,0-1-16,0 22 0,0 0 0,0 20 16,0-20-16,0 21 15,0 42 1,0 21-16,-21-20 0,21 41 0,-21-21 16,21 22-16,-21-1 0,21-20 15,0 20-15,0-20 0,0 20 0,0-21 16,-21 1-16,21-1 0,0-21 0,0 22 15,0-22-15,0 0 0,0 0 16,21 0-16,0 0 0,0-21 16,0 0-16,1 0 0,20 0 0,-21 0 15,21 0-15,1 0 0,-22-21 16,21 21-16</inkml:trace>
  <inkml:trace contextRef="#ctx0" brushRef="#br0" timeOffset="65557.56">6625 14647 0,'0'-21'0,"0"42"0,0-63 0,0 21 0,0 0 16,-21 0-16,0 21 16,0 0-16,-1 0 0,1 0 15,0 21-15,0 0 0,0 0 16,21 0-16,-21 0 16,21 22-16,-22-22 0,22 21 0,-21-21 15,21 22-15,0-22 0,0 0 0,0 0 16,0 0-16,0 1 0,21-1 15,1 0-15,-1 0 0,0-21 0,0 0 16,0 21-16,22-21 0,-22 0 0,0 0 16,21 0-16,-21 0 0,22-21 15,-22 0-15,21 0 0,-21 21 0,22-21 16,-22-22-16,0 22 0,-21 0 16,0-21-16,0-1 0,0 1 15,0 0-15,0-1 0,-21 1 0,0 0 16,0-1-16,-1 22 0,-20 0 0,21 0 15,-21 0-15,-1 21 0,22 0 16,-21 0-16,21 21 0,-1 0 0,1 21 16,0-21-16,0 22 0,0-22 0,0 21 15,21 1-15,0-22 0,0 21 16,0-21-16,0 22 0,0-22 0,0 0 16,0 21-16,0-21 0,21 1 0,0-22 15,0 21-15,0 0 0,0-21 16,22 0-16,-22 0 0,21 0 0,-21 0 15,22 0-15,-1 0 0,0 0 16</inkml:trace>
  <inkml:trace contextRef="#ctx0" brushRef="#br0" timeOffset="66185.31">7281 14647 0,'21'-63'16,"-21"42"-16,22 0 0,-22-1 15,0 1-15,21 21 0,-21 21 31,0 1-31,0 20 0,-21-21 16,21 21-16,0-20 0,-22 20 16,22-21-16,0 21 0,0-20 15,0-1-15,0 0 0,0 21 0,0-21 16,0 1-16,0-1 0,0 0 16,22-21-16,-1 0 0,0 0 15,0 0-15,0 0 0,0 0 16,1 0-16,-1-21 0,0 0 15,0-1-15,0 1 0,0 0 0,1 0 16,-22-21-16,21 20 0,0-20 16,0 21-16,0-21 0,-21 20 0,0 1 15,21 0-15,-21 0 0,0 42 32,0 0-32,0 0 0,0 1 15,0-1-15,0 0 0,0 0 0,0 0 16,0 0-16,0 1 0,0-1 15,0 0-15,0 0 0,22 0 16,-1-21 0,0 0-16,0 0 0,0 0 15,0 0-15,1 0 0,-1-21 0,0 21 16,0-21-16,0 0 0,-21 0 0,21-22 16,1 22-16,-22-21 0,21 21 15,-21-22-15,0 1 0,0 0 0,0-22 16,0 22-16,0 21 0,-21-22 15,-22 22-15,22 0 0,0 0 16,0 21-16,0 0 0,-1 0 0,1 0 16,21 21-16,0 0 15,0 0-15,21-21 16,1 21-16,20-21 0,-21 0 0,0 0 16,22 0-16,-22 0 0,21 0 15,0 0-15,1 0 0,-1-21 0,0 21 16,1-21-16,-1 0 0,0 21 0,1-21 15,-22 21-15,0 0 0,0-21 16</inkml:trace>
  <inkml:trace contextRef="#ctx0" brushRef="#br1" timeOffset="71161.94">381 3344 0,'0'0'0</inkml:trace>
  <inkml:trace contextRef="#ctx0" brushRef="#br1" timeOffset="71205.91">360 3323 0,'-21'-21'16</inkml:trace>
  <inkml:trace contextRef="#ctx0" brushRef="#br1" timeOffset="71313.85">466 3556 0</inkml:trace>
  <inkml:trace contextRef="#ctx0" brushRef="#br1" timeOffset="71484.75">825 6138 0,'0'0'0,"0"-402"0,43-21 0,-22 42 0,21 63 16,1 43-16,20 64 0,1 41 0,-1 22 15,22 21-15,-1 21 0,1 22 16,-21-22-16</inkml:trace>
  <inkml:trace contextRef="#ctx0" brushRef="#br1" timeOffset="71612.61">2307 2985 0</inkml:trace>
  <inkml:trace contextRef="#ctx0" brushRef="#br1" timeOffset="72013.28">762 3598 0</inkml:trace>
  <inkml:trace contextRef="#ctx0" brushRef="#br1" timeOffset="73250.17">21 3366 0,'0'21'78,"0"0"-78,0 0 16,0 0-16,0 0 0,21 22 0,-21-22 15,0 0-15,0 0 0,0 0 0,0 1 16,21-1-16,-21 0 0,0 0 0,22 0 16,-22 0-16,0 1 0,0-1 15,21 0-15,-21 0 0,0 0 0,21 0 16,0 1-16,0-1 15,0-21-15,1 0 16,-1 0-16,0 0 16,0 0-16,0 0 15,0 0-15,1 0 0,-1-21 0,42-1 16,-42 1-16,22 21 0,-22-21 0,21 21 16,1-21-16,41-21 0,-41 20 0,-1 1 15,0 0-15,22 0 0,-1 0 16,1-22-16,63 1 0,-64 0 0,22 21 15,-22-22-15,1 22 0,21-21 0,42-1 16,-64 1-16,1 21 0,-1 0 0,1-22 16,-22 22-16,64-21 0,-64 21 15,22 21-15,-22-21 0,0-1 0,1 22 0,-1-21 16,0 0-16,-21 21 0,22 0 0,-22-21 16,0 21-16,0 0 0,-21-21 0,21 21 15,1 0 1,-22-21-16,0 42 62,0 0-46,-22-21 0,1 21-16</inkml:trace>
  <inkml:trace contextRef="#ctx0" brushRef="#br1" timeOffset="74244.17">127 4636 0,'0'0'0,"0"-22"16,0 1-16,0 0 16,21 21 15,0 0-15,-21 21-16,0 0 0,21 1 0,-21-1 15,22 0-15,-22 0 0,0 21 0,0 1 16,0-1-16,21 0 0,-21 1 0,0-1 15,0 0-15,0 1 0,0-1 0,21 0 16,-21 1-16,0 20 0,0-42 0,0 22 16,0-22-16,21 0 0,-21 0 15,21 0-15,-21 1 0,0-1 16,21-21-16,1 0 0,-1 0 16,0 0-16,0 0 0,0 0 15,0 0-15,1-21 0,20-1 0,-21 1 16,64-21-16,-22 0 0,-20 20 15,-1-20-15,21 0 0,1-1 0,-1 1 16,22-21-16,0-1 0,-22 1 0,22 20 16,0-20-16,-1 20 0,1-20 0,-22 21 15,22-1-15,-21 22 0,-22-21 0,64-22 16,-85 43-16,21 0 0,-21 0 0,22 0 16,-22-1-16,0 22 0,0-21 0,0 0 15,1 21-15,-22-21 0,-43 63 94,22-42-94,21 21 16</inkml:trace>
  <inkml:trace contextRef="#ctx0" brushRef="#br1" timeOffset="81256.91">423 8805 0,'0'0'0,"-21"0"16,21-21 0,-21 21-1,21-21 63</inkml:trace>
  <inkml:trace contextRef="#ctx0" brushRef="#br1" timeOffset="81808.58">317 8615 0,'0'0'0,"0"-21"0,0 0 15,0-1 1,0 44 31,22-1-47,-22 0 0,21 0 15,0 43-15,-21-43 16,0 0-16,0 21 0,0-21 0,21 1 16,-21 20-16,0-21 0,0 0 0,21 0 15,-21 22-15,0-1 0,0-21 0,21 0 16,-21 1-16,0-1 0,0 0 0,0 0 15,0 0-15,0 0 0,22-21 16,20 22-16,-21-22 16,0 0-16,22 0 0,-22 0 0,21-22 15,22 1-15,-22 0 0,21 0 0,86-64 16,-65 64-16,22-42 0,0 20 0,0 1 16,0-22-16,21 22 0,-22-21 0,1 20 15,21-20-15,0 20 0,0-20 0,-21 21 16,106-43-16,-128 64 0,1-22 0,0 22 15,-43 0-15,22 0 0,-22 0 0,21 21 16,-63-21-16,22 21 0,-1 0 16,-21 21 46,0 0-46,0 0-16,-43 0 15,22 0-15,0-21 0,0 22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5T04:15:02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11366 402 0,'0'0'0,"0"-21"0,0 0 15,0 0-15,0 0 0,0-1 16,0 1-16,0 0 16,0 0-16,0 42 47,0 0-47,0 0 0,0 22 0,0 20 15,0-20-15,0-1 0,0 0 16,0 1-16,0-1 0,0 0 0,0 64 15,0-42-15,0-22 0,0 21 0,-21 1 16,21-22-16,0 1 0,-21 20 0,21 22 16,0-64-16,0 21 0,0 1 0,0-22 15,0 21-15,-21-21 0,21 0 0,0 22 16,0-22-16,0 0 0,0 0 16,-21-21-1,21-21 1,0 0-16,0 0 15,0 0-15</inkml:trace>
  <inkml:trace contextRef="#ctx0" brushRef="#br0" timeOffset="411.76">11155 635 0,'0'0'0,"-21"0"0,21-21 0,0 0 0,-22 0 16,1-22-16,0 22 0,21 0 16,0 0-16,0 0 0,0-1 0,0 1 0,0 0 15,0 0-15,0 0 0,0-22 0,0 22 16,21 0-16,0 0 0,1 0 16,-1 0-16,0-1 0,0 22 0,0-21 15,22 21-15,20-21 0,-21 21 0,1 0 16,-1 0-16,-21 0 0,22 0 0,20 0 15,-21 21-15,1 0 0,-1 1 0,43 41 16,-64-21-16,0 1 0,0-1 0,-21 0 16,0 1-16,0-1 0,0 0 0,-21 1 15,0-1-15,-43 43 0,22-43 0,0 0 16,21 1-16,-22-22 0,1 21 0,0-21 16,-1 22-16,22-22 0,-21 0 0,-1 0 15,1 0-15,21 1 0,0-22 16,42 0 15,0-22-15,0 22-16,0-21 0</inkml:trace>
  <inkml:trace contextRef="#ctx0" brushRef="#br0" timeOffset="879.9">12001 847 0,'0'0'0,"-21"0"16,0 0-16,-21 21 16,21 0-16,-1 0 0,1 0 15,21 1-15,-21-1 0,0 21 0,0-21 16,0 0-16,-1 22 0,1-22 0,0 21 15,0 1-15,21-22 0,-21 0 0,21 21 16,-21-21-16,21 1 0,0-1 16,0 0-16,21 0 0,0-21 15,0 0-15,0 0 0,0 0 0,1 0 16,20 0-16,-21 0 0,21 0 16,-20 0-16,20-21 0,-21 0 0,21 21 15,1-43-15,-1 22 0,-21 0 0,0 0 16,1 0-16,-22 0 0,0-1 0,0-20 15,21 21-15,-21-21 0,0 20 0,0-20 16,0 21-16,0 0 0,-43-43 0,22 43 16,0 0-16,0 21 0,0-21 0,0 21 15,-1 0-15,1 0 0,0 0 0,-21 0 16,21 0-16,-1 21 0,1-21 16,21 21-16,-21-21 0,0 42 0,0-42 0,21 22 15,0-1-15,0 0 0,0 0 16,21-21-1,0 0-15,0 0 0,0 0 0</inkml:trace>
  <inkml:trace contextRef="#ctx0" brushRef="#br0" timeOffset="1271.68">12552 699 0,'0'0'0,"0"-22"0,0 1 0,-21 21 47,21 21-47,0 1 0,-22-1 16,22 0-16,0 21 0,0 1 0,0-1 16,0 0-16,0 1 0,0-1 0,0 21 15,-21-20-15,21-1 0,-21 64 0,21-43 16,0 1-16,-21-22 0,21 22 0,-21-1 15,21 22-15,0-22 0,0 1 0,-21-1 16,21 22-16,-22-21 0,1-1 0,21 1 16,-21-1-16,21 43 0,-21-43 0,0-20 15,21-1-15,0 0 0,0 1 0,-21-1 16,21-21-16,0 22 0,-22-22 0,22 0 16,0-42 15,0-22-31,0 22 0,22 0 15,-22-21-15,21-1 0,0 1 0,-21 0 16,21-1-16,0-20 0,-21 21 0</inkml:trace>
  <inkml:trace contextRef="#ctx0" brushRef="#br0" timeOffset="1615.56">12531 995 0,'0'0'0,"0"-21"0,-22 0 0,1-1 0,0 1 0,21 0 15,-21 0-15,0 0 16,21 0-16,0-1 0,0 1 16,0 0-16,21 21 15,21-21-15,1 21 0,-22 0 16,0 0-16,21 0 0,-21 0 0,22 0 16,-1 0-16,-21 0 0,22 21 0,-22 0 15,0 0-15,0 1 0,0 20 0,-21-21 16,0 0-16,0 22 0,0-22 0,0 21 15,-21 0-15,-21-20 0,21-1 16,-1 0-16,-41 21 0,21-21 0,20-21 16,-20 22-16,21-22 0,0 0 15,0 0-15,-1 0 0,1 0 16,42 0 15,1-22-31,-1 1 16,0 21-16,0-21 0</inkml:trace>
  <inkml:trace contextRef="#ctx0" brushRef="#br0" timeOffset="2020.33">13123 783 0,'0'0'0,"0"21"31,-21 1-16,21-1-15,-21 21 0,21-21 16,0 0-16,-21 22 0,0-22 0,21 21 16,0-21-16,0 22 0,0-22 0,-22 21 15,22-21-15,0 1 0,0-1 0,0 0 16,0 0-16,0 21 0,0-20 0,22-22 16,-22 21-16,21-21 0,0 0 0,0 0 15,0 0-15,0 0 0,1 0 0,-1 0 16,0 0-16,0-21 0,0 21 15,22-22-15,-43 1 0,21 0 0,0 0 16,0 0-16,-21-22 0,0 22 0,21-42 16,-21 42-16,21-22 0,-21 22 15,0 0-15,0 0 0,0 0 0,0-22 16,0 22-16,0 0 16,-21 21-16,0 0 15,21 21 16,0 0-15,21-21-16</inkml:trace>
  <inkml:trace contextRef="#ctx0" brushRef="#br0" timeOffset="2401.11">13843 762 0,'0'0'16,"-21"-21"-16,0 21 16,-1 0-1,22 21-15,-21 0 16,21 0-16,0 1 0,0-1 16,0 21-16,-21-21 0,21 22 0,-21-1 15,21 0-15,-21 1 0,21 41 0,0-20 16,-21-22-16,21 22 0,0-22 0,0 21 15,-22 1-15,22-1 0,0 1 0,0 21 16,0-22-16,-21 1 0,21-1 0,-21 1 16,21-1-16,-21-21 0,21 22 0,0-1 15,-21-20-15,0 20 0,21-20 0,-22 62 16,1-62-16,0-1 0,0 0 0,21 1 16,-21-1-16,21-21 0,-21 22 0,21-22 15,0 0-15,0 0 0,0 0 16,0-42-1,0 0-15,21-21 16,0-1-16,0 22 0,0-21 16</inkml:trace>
  <inkml:trace contextRef="#ctx0" brushRef="#br0" timeOffset="2759.91">13864 1037 0,'-21'-21'0,"42"42"0,-42-105 16,21 62-16,-21 1 0,21 0 15,0 0-15,0 0 0,0 0 16,21-1-16,0 22 16,0 0-16,0 0 0,1-21 0,-1 21 15,0 0-15,0 0 0,21 0 0,-20 0 16,-1 0-16,21 0 0,-21 0 0,0 21 15,22 1-15,-22-1 0,0 0 0,0 0 16,-21 21-16,0-20 0,0 20 0,0-21 16,0 21-16,0-20 0,0 20 0,-42-21 15,21 0-15,0 0 0,-22 22 0,22-22 16,-64 0-16,64 0 0,-21-21 16,0 0-16,20 21 0,-20-21 0,21 0 15,-21 0-15,20 0 0,1 0 16,0 0-1,0 0 1</inkml:trace>
  <inkml:trace contextRef="#ctx0" brushRef="#br0" timeOffset="3343.57">10604 1820 0,'0'0'0,"22"0"47,20 0-47,0 0 15,-21 0-15,22 0 0,-1 0 0,0 0 16,22 0-16,-1 0 0,1 0 0,21 0 15,-1 0-15,1 0 0,0 0 0,20 0 16,22 0-16,0 0 0,0-21 0,0 21 16,0 0-16,0 0 0,22-21 0,-22 21 15,21-21-15,0 21 0,-21 0 16,0-21-16,0 21 0,0 0 0,0-21 0,-21 21 16,0 0-16,-1 0 0,1 0 15,-21-22-15,84 22 0,-84 0 0,-22 0 16,1 0-16,-1 0 0,-20 0 0,-1 0 15,0 0-15,1 0 0,-22 0 0,21 0 16,-21 0-16,1 0 0,-1 0 0,0 0 16,-42 0 31,0 0-32</inkml:trace>
  <inkml:trace contextRef="#ctx0" brushRef="#br0" timeOffset="3471.5">14753 1757 0,'0'0'0</inkml:trace>
  <inkml:trace contextRef="#ctx0" brushRef="#br0" timeOffset="8787.91">720 3090 0</inkml:trace>
  <inkml:trace contextRef="#ctx0" brushRef="#br0" timeOffset="9215.66">698 2879 0,'0'0'16,"-21"0"-16,21-21 0,0-1 15,-21 1-15,21 0 16,0 0-16,0 0 31,-21 21-31,21 21 31,-21 0-31,21 0 0,0 43 16,0-43-16,0 0 0,0 0 16,0 22-16,0-22 0,0 21 0,0 0 15,0 1-15,0-22 0,-21 21 0,21 1 16,-22 41-16,22-41 0,0-22 0,-21 21 15,21 0-15,0-20 0,0-1 0,0 21 16,0-21-16,0 0 0,-21-21 0,21 22 16,0-1-16,0 0 15,0-42 17,0 0-32,0-1 15,0 1-15</inkml:trace>
  <inkml:trace contextRef="#ctx0" brushRef="#br0" timeOffset="9559.45">635 2752 0,'0'0'0,"63"-43"31,-41 43-15,-1 0-16,0 0 0,-21 22 16,21-1-16,0 0 0,22 21 0,-43 1 15,21-22-15,0 21 0,-21-21 0,21 22 16,-21-22-16,21 21 0,0 0 0,-21 1 16,0 41-16,0-41 0,0-1 0,0 0 15,0-20-15,0 20 0,0-21 0,0 21 16,-21-20-16,0-1 0,21 0 0,-21 0 15,21 0-15,-21 0 0,21 1 16,-21-22 15,21-22-31,0 1 0,-22 21 16,22-21-16</inkml:trace>
  <inkml:trace contextRef="#ctx0" brushRef="#br0" timeOffset="9777.34">508 3344 0,'0'0'0,"-21"0"0,21-21 15,21 21 1,0 0-16,0 0 16,0-21-16,1 21 0,-1 0 0,21 0 15,-21-21-15,43 21 0,-43-21 16,21 0-16,-21 21 0,22-22 0,-22 22 15,21-21-15,-21 0 0,1 21 0,20-21 16,-21 0-16,0 0 0,22-1 0,-22 1 16</inkml:trace>
  <inkml:trace contextRef="#ctx0" brushRef="#br0" timeOffset="10039.19">1312 2646 0,'0'0'0,"0"21"16,0 0-16,0 0 16,0 1-16,0 20 0,0-21 0,0 0 15,0 22-15,0-1 0,0-21 0,-21 21 16,21 1-16,-21-1 0,21 0 0,0 1 16,0-1-16,-21 0 0,21 1 0,-21-1 15,21-21-15,0 22 0,0-22 0,0 21 16,0-21-16,0 0 0,0 1 0,0-1 15,0 0-15,21-21 16,0 0-16,0 0 16,0 0-16,0-21 15</inkml:trace>
  <inkml:trace contextRef="#ctx0" brushRef="#br0" timeOffset="10451.95">1418 3302 0,'0'21'0,"21"-21"16,0 0 0,1 0-16,-1 0 15,0 0-15,0-21 0,0 0 0,0 21 16,1-21-16,-22 0 0,21 21 0,0-22 15,-21 1-15,0 0 0,21 0 0,0 0 16,-21 0 0,-21 21-1,0 0-15,-21 21 16,20 0-16,1 0 0,0-21 0,21 21 16,-21 0-16,0 1 0,21 20 0,-21-21 15,21 0-15,0 0 0,0 1 16,0-1-16,0 0 0,0 0 0,0 0 15,0 0-15,0 1 0,0-1 16,0 0-16,21-21 0,0 0 16,0 0-16,0 0 15,0 0-15,1 0 0,-1 0 0,21 0 16,-42-21-16,21 21 0,0-21 16,-21-1-16</inkml:trace>
  <inkml:trace contextRef="#ctx0" brushRef="#br0" timeOffset="10852.72">1841 3196 0,'0'0'0,"0"-21"15,0 0-15,22 0 16,-1 21 0,-21-21-16,21 21 0,0 0 15,0 0-15,0 0 0,1 0 16,-1 21-16,0-21 0,-21 21 0,21 0 15,0-21-15,-21 21 0,21 0 0,-21 1 16,22 20-16,-1 0 0,-21-21 0,0 1 16,0-1-16,0 0 0,0 0 0,0 0 15,0 0-15,0 1 0,0-1 0,0 0 16,0 0-16,-21 0 0,-1 0 16,22-42 15,0 0-31,0 0 15,0 0-15,0 0 0,0-1 0,-21 1 16,21-21-16,0 0 0,0 20 0,0 1 16,0-21-16,0 21 0,0 0 0,0-1 15,0 1-15,0-21 0,21 21 0,1 0 16,-22-1-16,21 1 0,0 21 16,0-21-16,0 21 0,-21-21 0,21 21 15,1-21-15,-1 0 0,0 21 0</inkml:trace>
  <inkml:trace contextRef="#ctx0" brushRef="#br0" timeOffset="11195.53">2688 2752 0,'0'-21'31,"-21"21"-15,21 21-16,0 0 16,-21 0-16,21 0 0,0 0 15,0 1-15,0 20 0,0 0 0,0-21 16,0 22-16,-21-22 0,21 0 0,-22 21 16,22 1-16,-21-22 0,21 21 0,0 1 15,0-22-15,0 21 0,-21-21 0,21 22 16,0-22-16,0 0 0,0 0 0,0 0 15,0 0-15,0 1 0,21-1 16,0 0-16,1-21 0,-1 0 0,0 21 16,0-21-16,0 0 15,0 0-15,1-21 16,-1-21-16,0 42 0</inkml:trace>
  <inkml:trace contextRef="#ctx0" brushRef="#br0" timeOffset="11496.35">2455 3027 0,'0'0'0,"21"0"31,1 0-31,20 0 15,-21 0-15,0 0 0,0 0 16,22 0-16,-22 0 0,0 0 0,0 0 16,22 0-16,-22 0 0,0 0 0,0 0 15,0 0-15,0 0 16</inkml:trace>
  <inkml:trace contextRef="#ctx0" brushRef="#br0" timeOffset="12139.99">3852 3196 0,'0'0'0,"-21"0"16,0 0-16,0 0 16,42 0 15,21 0-31,-21 0 16,1 0-16,-1 0 0,21 0 0,0 0 15,276 0 1,-255 0-16,1 0 15,169-21-15,-170 21 0,1 0 16,-1 0-16,1-21 0,-1 21 16,-20 0-16,20 0 0,-21-21 0,1 21 15,-22-21-15,0 21 0,21 0 0,-20 0 0,-1 0 16,-21-22 15,-21 22-15,-1 0-16,1 0 15,0-21-15,0 0 16,0 21-16</inkml:trace>
  <inkml:trace contextRef="#ctx0" brushRef="#br0" timeOffset="12563.23">5016 2921 0,'0'0'0,"-21"0"16,21 21-1,0 0-15,0 1 16,0-1-16,21 0 0,1 0 16,-1-21-16,0 21 0,0-21 15,0 0-15,22 21 0,-22-21 0,21 0 16,0 0-16,-20 22 0,-1-22 15,21 0-15,-21 0 0,0 0 0,1 0 16,-1 0-16,0 0 0,0 0 16,-42 0 15,0 0-31,0 0 16,-1 21-16,1-21 0,0 21 0,0 0 15,-21 0-15,20 0 0,-20 43 0,0-43 16,21 0-16,-1 22 0,1-22 0,0 0 15,0 0-15,0 0 0,0 0 0,-1 1 16,22-1-16,0 0 0,0 0 0,-21 0 16,21 0-1</inkml:trace>
  <inkml:trace contextRef="#ctx0" brushRef="#br0" timeOffset="13432.25">6900 3387 0,'21'-43'16,"-21"22"-16,22 0 0,-22 0 15,21 21-15,-21-21 0,0 0 0,0-1 16,0 1-16,0 0 0,0 0 16,0 0-16,0 0 0,0-1 0,0 1 15,-21 0-15,-1 21 0,22-21 0,-21 0 16,0 21-16,0-21 0,0 21 0,-22-22 15,22 22-15,0 0 0,-21 0 0,21 0 16,-22 0-16,22 22 0,-21-1 16,21 0-16,-1 0 0,-20 0 0,0 22 15,21-1-15,-22-21 0,43 21 0,-21 1 16,21-22-16,-21 21 0,21 1 0,0-22 16,0 21-16,0-21 0,0 0 0,0 1 15,21-1-15,0 0 0,-21 0 0,21 0 16,22-21-16,-22 0 0,0 21 0,21-21 15,-20 0-15,20 0 0,-21 0 0,21 0 16,-20 0-16,20-21 0,0 0 0,1 21 16,-22-21-16,21 0 0,-21 0 0,22-1 15,-22-20-15,21 21 0,-21-21 0,0-1 16,1 1-16,-1 21 0,0-22 16,-21 1-16,0 0 0,21-1 0,-21 1 15,0 0-15,0-1 0,0 1 0,0 0 16,0-1-16,0-20 0,0 42 0,0-22 15,0 1-15,0 0 0,-21 21 0,21-1 16,0 1-16,-21 0 0,0 21 16,-1 0-16,22 21 0,-21 0 15,21 1-15,0 20 0,0 0 0,0-21 16,0 43-16,-21-22 0,21 1 0,0-1 16,0 0-16,-21 22 0,21-22 0,0 0 15,0 22-15,0-22 0,0 1 0,0-1 16,0 0-16,0 1 0,0-22 0,0 21 15,0-21-15,0 0 0,0 1 0,21-1 16,0-21-16,0 21 16,1-21-16,-1 0 0,0 0 15,0 0-15,0-21 0,-21 0 16</inkml:trace>
  <inkml:trace contextRef="#ctx0" brushRef="#br0" timeOffset="13856">7345 3239 0,'0'0'0,"-21"-22"0,-1 22 15,22-21-15,0 0 0,-21 21 0,21-21 16,-21 0-16,21 0 16,0-1-1,21 22-15,0 0 16,1 0-16,-1 0 0,0 0 15,0 22-15,0-22 0,0 21 16,1 0-16,-1 0 0,0 0 0,0 0 16,-21 22-16,0-22 0,21 0 0,-21 0 15,0 22-15,0-22 0,0 0 0,0 0 16,0 0-16,0 0 0,0 1 16,-21-1-16,21 0 0,-21-21 15,0 0-15,0 0 16,21-21-16,0 0 15,0-1-15,0 1 16,0-21-16,0 21 0,0 0 0,0-22 16,0 22-16,21 0 0,0-21 0,0 20 15,-21 1-15,21 0 0,0 0 0,1 0 16,-1 0-16,0 21 0,-21-22 0,21 22 16,21 0-16,-20 0 0,-22-21 0,21 21 15,0 0-15,0 0 0,0 0 0,0 0 16</inkml:trace>
  <inkml:trace contextRef="#ctx0" brushRef="#br0" timeOffset="14087.87">8043 3048 0,'0'0'0,"0"21"31,0 0-31,0 1 0,0-1 16,0 0-16,0 0 0,0 0 0,0 0 15,0 1-15,0 20 0,0-21 0,0 0 16,0 0-16,0 1 0,0 20 0,0-21 16,0 0-16,0 0 15,0 1-15,0-1 16,0-42 0,0-1-1</inkml:trace>
  <inkml:trace contextRef="#ctx0" brushRef="#br0" timeOffset="14467.65">8128 2709 0,'-21'0'16,"42"0"-16,-63 0 0,20 0 0,1 0 15,0 0-15,0 22 0,0-1 0,21 0 16,0 0-16,0 0 0,0 0 0,0 1 15,0-1-15,0 0 0,0 0 0,0 0 16,21-21-16,-21 21 0,21 1 0,0-22 16,0 0-16,1 0 0,-1 0 0,0 0 15,0 0-15,0 0 0,0 0 0,1 0 16,-22-22-16,21 1 0,-21 0 16,0 0-16,0 0 15,0 0-15,0-1 0,0 1 0,-21 0 16,-1 0-16,1 0 15,0 21-15,0-21 0,0 21 0,0 0 16,-1 0-16,1 0 0,0 0 16,21 21-16,-21 0 0,21 0 15,0 0-15,0 0 0,0 1 16,0-1-16,0 0 0,0 0 0,0 0 16,21 0-16,0 1 0,0-1 15</inkml:trace>
  <inkml:trace contextRef="#ctx0" brushRef="#br0" timeOffset="14924.39">8361 3027 0,'0'0'0,"-21"0"0,21-21 16,21 21 15,-21 21-15,21 0-16,-21 0 0,21 0 15,-21 1-15,21-22 0,-21 21 0,0 0 16,0 0-16,0 21 0,0-20 0,0-1 16,0 0-16,0 0 0,0 0 15,0 0-15,0 1 0,0-1 16,0 0-16,0-42 31,21 0-31,1-1 16,-1 1-16,-21 0 0,0 0 15,21-21-15,-21 20 0,21 1 0,-21-21 16,0 21-16,21-22 0,-21 22 0,21 0 16,-21 0-16,22 0 0,-22 0 0,0-1 15,0 1-15,21 21 16,0 0 15,-21 21-31,0 1 16,0-1-1,21-21-15</inkml:trace>
  <inkml:trace contextRef="#ctx0" brushRef="#br0" timeOffset="15339.15">8869 3196 0,'42'0'16,"-21"0"0,0-21-1,1 0-15,-1 0 0,0 0 16,0-1-16,-21 1 15,0 0-15,0 0 0,0 0 16,0 0-16,0-1 0,0 1 16,-21 21-1,0 0-15,0 0 0,-1 0 16,1 21-16,0-21 0,21 22 16,-21-1-16,0 0 0,21 0 15,-21 0-15,21 0 0,0 1 0,-22 20 16,22-21-16,0 0 0,0 22 0,0-22 15,0 0-15,0 0 0,0 21 0,0-20 16,0-1-16,0 0 0,0 0 16,0 0-16,22-21 0,-22 21 15,21-21-15,0 0 0,0 0 0,0 0 16,0 0-16,1 0 0,-1 0 0,0-21 16,0 21-16,0-21 0,0 0 0,1 0 15</inkml:trace>
  <inkml:trace contextRef="#ctx0" brushRef="#br0" timeOffset="15815.84">9313 3090 0,'0'0'0,"-21"-21"0,0 0 16,21 0-16,0 0 15,0 0 1,21 21-1,0 0-15,0 0 0,1 0 16,-1 0-16,0 0 16,0 0-16,21 0 0,1 21 15,-22 0-15,0-21 0,0 21 0,0 0 16,1 22-16,-1-22 0,-21 21 16,0-21-16,0 0 0,0 1 0,0 20 15,0-21-15,0 0 0,0 0 0,-21-21 16,-1 22-16,1-1 0,0 0 15,0-21-15,21-21 32,0 0-17,0-1-15,0 1 0,0 0 0,21 0 16,0 0-16,-21 0 0,21-22 16,-21 22-16,22 0 0,-1 0 0,-21-22 15,21 22-15,-21 0 0,21 0 0,0 0 16,-21 0-16,21-1 0,1 1 0,-1 0 15,0 21-15,-21-21 0,21 21 16,0 0-16,0 0 16,-21 21-1,22-21-15,-22 21 0,0 0 16</inkml:trace>
  <inkml:trace contextRef="#ctx0" brushRef="#br0" timeOffset="16149.65">10223 3281 0,'0'0'0,"22"0"15,-1 0 1,0-21-1,0 0-15,-21-1 0,0 1 16,0 0-16,0 0 16,0 0-16,0 0 15,-21-1-15,0 22 16,0 0-16,-1 0 0,1 0 16,0 0-16,0 0 0,21 22 0,-21-1 15,21 0-15,-21-21 0,21 21 0,0 0 16,-22 0-16,22 1 0,0-1 15,0 0-15,0 0 0</inkml:trace>
  <inkml:trace contextRef="#ctx0" brushRef="#br0" timeOffset="17898.95">11366 3069 0,'0'0'0,"22"0"0,-1 0 0,0 0 16,-21-21-16,21 0 0,0 0 15,0 21-15,-21-43 0,22 22 0,-1 0 16,-21 0-16,0 0 0,21 0 0,-21-1 16,21 1-16,-21 0 0,0 0 15,0 0-15,0 0 0,0-1 16,-21 22-16,0 0 0,0 0 0,-22 0 16,22 0-16,-21 0 0,21 0 0,-22 22 15,22-22-15,-21 21 0,-1 0 0,22 0 16,0 0-16,0 0 0,0 1 0,21-1 15,0 0-15,0 0 0,0 0 16,0 0-16,21 1 0,-21-1 0,42 0 16,1 0-16,-22 0 0,0 0 0,0-21 15,21 22-15,-20-1 0,-1 0 0,21 0 16,-21 0-16,0 0 0,1 22 16,-1-22-16,0 0 0,-21 0 0,21 0 15,-21 1-15,0-1 0,0 0 16,0 0-16,-21 0 0,0 0 0,-22-21 15,22 22-15,-21-22 0,-22 0 0,43 0 16,-21 0-16,0 0 0,20 0 0,-20 0 16,21 0-16,-21-22 0,20 1 0,1 0 15,-21 0-15,21 0 0,0 0 0,21-22 16,-22 22-16,1-21 0,21 21 0,0-1 16,0 1-16,0 0 0,0 0 0,0 0 15,43 21 1,-43 21-1,21-21-15,0 21 0,-21 0 16,21 0-16,0 1 0,-21 20 0,21-21 16,1 0-16,-1 0 0,-21 1 0,21-1 15,0 0-15,0 0 0,0 0 0,1 0 16,-1 1-16,0-22 0,0 21 0,0-21 16,0 0-16,1 0 0,-1 0 0,0 0 15,0 0-15,21 0 0,1 0 0,-1-21 16,-21 21-16,0-22 0,22 1 0,-22 0 15,21 0-15,-21 0 0,22-22 16,-22 22-16,0 0 0,21-21 0,-20-1 0,-22 22 16,21 0-16,0-21 0,0 21 15,-21-1-15,0 1 0,0 0 0,0 0 16,0 0-16,0 0 0,-21 21 31,21 21-31,-21 0 16,0 0-16,21 0 0,-22 0 0,22 1 15,0 20-15,-21-21 0,21 0 0,0 22 16,-21-22-16,21 21 0,0-21 0,0 0 16,0 1-16,0-1 0,0 0 0,0 0 15,0 0-15,42 0 0,-20-21 16,-1 0-16,0 0 0,0 0 0,0 0 16,0 0-16,1 0 0,-1 0 15,0 0-15,21-21 0,-21 0 0,1 21 16,-1-21-16,21 0 0,-21 0 0,0-22 15,1 22-15,-1 0 0,0-21 0,-21 20 16,21 1-16,0-21 0,-21 0 0,21 42 16,-21-22-16,22 1 0,-22 0 0,0 0 15,0 42 17,-22 0-17,22 0-15,-21 1 0,0 41 16,21-42-16,0 0 0,0 1 0,0-1 15,0 0-15,0 0 0,0 0 16,0 0-16,0 1 0,0-1 16,21-21-16,0 0 15,1 0-15,-1 0 0,0 0 16,21 0-16,-21-21 0,-21-1 16,22 22-16,-1-21 0,0 0 0,-21 0 15,21 0-15,0 0 0,-21-22 0,0 22 16,0 0-16,21 0 0,-21 0 0,22-1 15,-22 1-15,0 0 0,0 0 0,0-21 16,0 20 0,0 44 15,0-1-31,0 0 16,-22 0-16,22 0 0,0 22 15,0-22-15,-21 21 0,21-21 0,0 0 16,0 22-16,0-22 0,0 0 0,0 0 15,0 0-15,0 1 0,0-1 0,0 0 16,0 0-16,21-21 0,1 0 16,-1 21-16,0-21 0,0 0 0,0 0 15,0 0-15,1 0 0,-1 0 0,0-21 16,0 0-16,0 21 0,0-21 16,1 0-16,-1-1 0,0 1 0,0 0 15,0 0-15,-21-21 0,21-1 0,1-20 16,-22 42-16,21-1 0,-21 1 15,0 0-15,0 0 0,0 63 32,0-21-17,0 1-15,0-1 0,0 0 0,0 0 16,-21 0-16,21 0 0,0 1 0,0-1 16,0 0-16,0 21 0,0-21 0,0 1 15,0-1-15,0 0 16,21-21 15,0-21-31,0 0 0</inkml:trace>
  <inkml:trace contextRef="#ctx0" brushRef="#br0" timeOffset="18280.73">13271 2667 0,'0'0'0,"-21"0"0,0 0 0,-42 0 16,41 21 0,1-21-16,21 21 0,0 1 0,-21-1 15,21 0-15,-21 0 0,21 0 16,0 0-16,0 1 0,0-1 16,21-21-16,0 0 0,-21 21 0,21-21 15,1 0-15,-1 0 0,0 0 0,0 0 16,0 0-16,-21-21 15,21 21-15,1-21 0,-22-1 0,0 1 16,0 0-16,0 0 0,0 0 16,0 0-16,0-1 0,0 1 0,0 0 15,-22 21-15,1-21 0,0 21 0,0 0 16,0 0-16,0 0 0,-22 0 16,22 21-16,0 0 0,0 0 15,0 1-15,21-1 0,-22 0 16,22 0-16,0 0 0,0 0 0,0 1 15,0-1-15,0 0 0,0 0 16,22-21-16,-1 0 0,0 0 0,21 0 16</inkml:trace>
  <inkml:trace contextRef="#ctx0" brushRef="#br0" timeOffset="18595.55">13652 2604 0,'0'-22'0,"0"44"0,0-22 47,0 21-47,0 0 0,-21 21 16,21-21-16,-21 1 0,21 20 0,-21 0 15,21-21-15,-21 22 0,0-1 0,21-21 16,-43 64-16,22-43 0,21-21 0,-21 22 15,21-1-15,-21-21 0,21 22 0,0-22 16,0 21-16,0-21 0,0 0 0,0 1 16,0 20-16,0-21 15,21-21-15,0 0 0,0 0 16,0 0-16,1 0 0,-1 0 16,0-21-16,0 21 0,-21-21 15,21 0-15,0-1 0</inkml:trace>
  <inkml:trace contextRef="#ctx0" brushRef="#br0" timeOffset="18795.43">13483 3027 0,'-21'0'0,"42"0"0,-63 0 16,232 21 46,-169-21-62,1 0 16,-1 0-16,-21-21 0,21 21 0,21-21 15,-21 21-15</inkml:trace>
  <inkml:trace contextRef="#ctx0" brushRef="#br0" timeOffset="19067.28">14330 2815 0,'-21'-21'0,"-85"21"16,85 0-1,-1 0-15,1 0 0,21 21 16,-21-21-16,0 21 0,0 1 0,0-22 16,21 21-16,0 21 0,-22-21 0,1 0 15,21 1-15,-21 20 0,21-21 0,-21 21 16,21-20-16,0 20 0,0-21 0,0 21 15,0-20-15,0-1 0,0 0 0,0 0 16,0 0-16,21 0 0,0 1 0,0-22 16,1 0-16,-1 0 0,0 0 0,21 0 15,-21 0-15,1 0 0,20 0 16,-21 0-16,21-22 0</inkml:trace>
  <inkml:trace contextRef="#ctx0" brushRef="#br0" timeOffset="19557">14605 2646 0,'0'-42'0,"0"84"0,0-106 16,0 22-16,0 21 0,0 0 15,-21 21-15,21-21 0,-21 21 16,-1 0-16,22 21 0,0 0 16,0 0-16,0 0 0,0 22 15,0-1-15,0-21 0,-21 21 0,21 1 16,0-1-16,0 0 0,-21 1 0,21-1 15,0 0-15,0 1 0,0-1 0,-21-21 16,21 22-16,0-22 0,-21 21 0,21-21 16,0 0-16,0 1 0,0-1 0,0 0 15,0 0-15,0 0 16,0-42 0,0 0-1,0 0-15,0 0 0,0-1 16,0 1-16,0 0 0,0 0 0,21-21 0,0 20 15,-21-20-15,21 21 0,0 0 0,1-22 16,-1 22-16,21 0 0,-21 0 16,0 0-16,22 0 0,-22 21 0,21 0 15,-21 0-15,1 0 0,-1 0 0,0 0 16,0 21-16,0 0 0,0 0 0,1 0 16,-22 0-16,0 22 0,0-22 0,0 0 15,0 21-15,0-20 0,0-1 0,0 0 16,-22 0-16,22 21 0,-21-20 0,0-1 15,0-21-15,21 21 0,0 0 0,-21-21 16,0 21-16,21-42 31</inkml:trace>
  <inkml:trace contextRef="#ctx0" brushRef="#br0" timeOffset="19719.91">15176 2625 0,'-21'0'0,"42"0"0,-63 0 0,21 0 15</inkml:trace>
  <inkml:trace contextRef="#ctx0" brushRef="#br0" timeOffset="19867.82">15219 2604 0,'21'0'15,"-42"0"-15,84 0 0,-42 0 0,22 0 16,-1 0-16,0 0 0,1-22 0,20 22 16,-20 0-16,-1 0 0,0 0 0,1 0 15,-1 0-15,-21 0 0,0 0 0,22 0 16,-22 0-16,-42 0 31,-1 0-31,1 0 16,0 0-16,-21 0 15</inkml:trace>
  <inkml:trace contextRef="#ctx0" brushRef="#br0" timeOffset="20115.68">15515 2646 0,'0'0'0,"0"21"0,0 0 0,0 0 16,0 1-16,-21-1 0,0 0 15,21 21-15,-21-21 0,21 1 0,0-1 16,-22 21-16,1-21 0,0 22 0,21-22 16,-21 21-16,21-21 0,-21 22 15,21-22-15,0 0 0,-21 21 0,-1-21 16,22 1-16,-21-1 0,21 0 0,0 0 16,0 0-16,0 0 0,21-21 31</inkml:trace>
  <inkml:trace contextRef="#ctx0" brushRef="#br0" timeOffset="20531.43">15833 2900 0,'-22'0'31,"1"0"-31,0 0 0,21 21 0,-21-21 16,21 21-16,-21 0 0,0 1 0,21-1 16,-22 21-16,22-21 0,-21 0 15,21 1-15,-21-1 0,21 0 0,0 0 16,0 0-16,0 0 0,0 1 0,0-1 16,0 0-16,0 0 0,21 0 15,0-21-15,1 0 0,-1 21 0,0-21 16,0 0-16,0 0 0,0 0 0,1 0 15,-1 0-15,0 0 0,0-21 16,21 0-16,-20 0 0,-1 0 0,0 0 16,0-1-16,0 1 0,-21 0 0,0-21 15,0 21-15,0-1 0,0-20 0,0 21 16,0 0-16,0 0 0,0-22 0,-21 43 16,0-21-16,0 0 0,0 21 0,-1 0 15,1 0-15,0 0 0,0 0 0,0 0 16,0 0-16,21 21 0,-22 0 0,1-21 15,0 21-15,21 1 0,-21-22 16,21 21-16</inkml:trace>
  <inkml:trace contextRef="#ctx0" brushRef="#br0" timeOffset="21064.14">16616 2604 0,'0'0'0,"0"-22"0,0 1 15,0 0-15,0 0 16,0 42 15,0 0-31,-21 0 0,21 22 16,0-22-16,-22 21 0,1-21 0,21 22 16,0-1-16,-21 0 0,0 1 0,21-22 15,-21 21-15,0 1 0,21-22 0,0 21 16,0 0-16,0-20 0,0 20 0,0-21 15,0 0-15,0 0 0,0 43 0,0-43 16,21-21-16,0 21 0,0 0 16,0-21-16,0 0 0,1 0 0,-1 0 0,0 0 15,42 0-15,-20 0 16,-22-21-16,0 0 0</inkml:trace>
  <inkml:trace contextRef="#ctx0" brushRef="#br0" timeOffset="21395.95">17124 2540 0,'0'0'15,"0"-21"-15,0 0 0,0 0 16,21 21 15,0 0-31,0 0 0,0 21 0,1 0 16,-1 0-16,0 0 0,0 0 15,0 1-15,-21 20 0,21 0 0,1-21 16,-22 22-16,21-1 0,-21 0 0,0-20 16,0 20-16,0 0 0,0-21 0,0 22 15,-21-22-15,-1 21 0,1-21 0,21 1 16,-21-1-16,0 0 0,0 0 16,0 0-16,21 0 0,-22 1 0,1-22 0,21 21 15,-21-21-15,21 21 0,-21-21 16,63-21 15,-21 0-31</inkml:trace>
  <inkml:trace contextRef="#ctx0" brushRef="#br0" timeOffset="21757.74">17822 2963 0,'0'22'0,"-21"-1"0,0-21 15,21 21-15,21-21 32,0 0-32,0 0 15,1 0-15,-1 0 16,-21-21-16,0 0 0,0-1 15,0 1-15,0 0 16,-21 21 0,-1 0-16,1 0 15,0 0-15,0 0 0,21 21 0,-21-21 16,0 21-16,21 1 0,-22-22 0,22 21 16,-21 0-16,21 0 15,0 0 1,21-21-1,1 0-15</inkml:trace>
  <inkml:trace contextRef="#ctx0" brushRef="#br0" timeOffset="22632.27">19135 3027 0,'0'0'0,"0"-64"16,21 43-16,0 0 15,-21 0-15,21 0 0,-21 0 16,0-1-16,0-20 0,0 21 16,0 0-16,0 0 0,0-1 15,0 1-15,0-21 0,-21 21 0,0 21 16,0-21-16,-1-1 0,1 22 0,0 0 15,0 0-15,-21 0 0,20 0 16,1 22-16,-21-1 0,0 0 0,20 0 16,-20 0-16,0 22 0,21-1 0,-22 0 15,22-21-15,0 22 0,0-1 0,0 0 16,21 1-16,0-1 0,0-21 0,0 22 16,0-22-16,0 21 0,0-21 15,0 0-15,21 1 0,0-22 0,0 21 16,0-21-16,22 0 0,-22 0 0,0 0 15,21 0-15,-21 0 0,22 0 16,-22-21-16,0-1 0,21 22 0,-20-21 16,-1 0-16,0-21 0,0 21 0,-21-1 15,21-20-15,-21 21 0,21-21 16,-21 20-16,0-20 0,0 0 0,0-1 16,0 22-16,0-21 0,0 21 0,0-22 15,0 22-15,0 0 0,0 42 31,-21 0-31,21 1 0,-21-1 16,21 21-16,0-21 0,0 22 0,0-1 16,0-21-16,0 21 0,0 1 0,0-22 15,0 21-15,0-21 0,0 22 16,0-22-16,0 0 0,0 0 16,0 0-16,21 1 0,0-22 0,1 21 15,-1-21-15,0 0 0,0 0 16,0 0-16,0 0 0,1 0 0,-1-21 15,0 21-15,0-22 0,0 1 0</inkml:trace>
  <inkml:trace contextRef="#ctx0" brushRef="#br0" timeOffset="22919.61">19727 2286 0,'0'0'0,"0"-42"0,0 21 0,0-1 16,0 1-16,0 0 0,0 0 15,-21 42 1,0 0-16,21 0 16,-21 1-16,21 20 0,0 0 0,0 22 15,-21-22-15,21 22 0,-22-1 16,22 1-16,-21-1 0,21 1 0,0-1 16,-21-21-16,21 22 0,-21-22 0,21 1 15,-21-1-15,21-21 0,0 21 0,0-20 16,0-1-16,0 21 0,0-21 0,0 0 15,21-21 1,0 0-16,0 0 16,0 0-16,1 0 0,-22-21 15,21 0-15</inkml:trace>
  <inkml:trace contextRef="#ctx0" brushRef="#br0" timeOffset="23301.4">19918 2942 0,'-21'0'32,"42"0"-1,0 0-31,0 0 0,0 0 16,0-21-16,1 21 0,-1-21 0,0 21 15,0-21-15,0 0 0,0-1 16,1 1-16,-22 0 0,21 21 0,-21-21 15,0 0-15,-21 21 16,-1 0-16,1 0 16,0 0-16,0 21 0,0 0 0,-22 0 15,22 0-15,0 1 0,0-1 0,0 0 16,0 21-16,-1-21 0,1 1 0,21 20 16,-21-21-16,21 21 0,0-20 15,0-1-15,0 0 0,0 0 0,0 21 16,21-20-16,0-22 15,1 0-15,-1 0 0,0 0 16,0 0-16,21 0 0,-20 0 0,-1 0 16,21 0-16,-21-22 0,0 22 0,22-21 15,-22 0-15,21 0 0</inkml:trace>
  <inkml:trace contextRef="#ctx0" brushRef="#br0" timeOffset="23692.17">20447 2921 0,'0'-21'0,"0"42"0,0-63 0,0 21 15,0-1-15,0 1 16,0 0-16,0 0 0,0 0 16,21 21-1,0 0-15,0 0 0,1 0 0,-1 0 16,0 0-16,0 0 0,0 0 0,0 0 16,1 21-16,-1 0 0,21 0 0,-42 0 15,21 1-15,0-1 0,1 21 0,-22-21 16,21 0-16,-21 1 0,0-1 0,0 0 15,0 21-15,0-21 0,0 1 0,0-1 16,0 0-16,0 0 0,0 0 16,-21 0-16,-1-21 0,1 0 15,0 0-15,0 0 16,21-21 0,0 0-1,0-21-15,0 21 0,0-1 16,21 1-16,0 0 0,-21 0 0,21 0 15,1 0-15,-1-1 0,0 1 0,-21 0 16,21 0-16,0 0 0,0 0 0,1 21 16,-1 0-16,-21-22 0,21 22 15,0 0-15,0-21 0,0 21 0,-21-21 16,22 21-16,-1 0 0</inkml:trace>
  <inkml:trace contextRef="#ctx0" brushRef="#br0" timeOffset="24007.57">21526 2455 0,'0'-21'16,"0"42"-16,22-63 0,-22 21 0,21 0 0,-21 0 15,0-1 1,0 44 0,0-1-1,0 0-15,-21 0 0,-1 21 0,22 1 16,-21-1-16,0 0 0,21 1 0,-21-1 15,0 22-15,0-22 0,-1 0 16,22 1-16,-21-1 0,0-21 0,21 21 16,0 1-16,-21-22 0,21 21 0,-21-21 15,21 1-15,0 20 0,0-21 0,0 0 16,0 0-16,0 1 0,21-1 16,0-21-16,0 0 0,0 21 0,1-21 15,-1 0-15,0 0 0,0 0 0,0 0 16,0-21-16,1 21 0,-1-21 0,0-1 15,0 1-15,0 21 0,0-21 0</inkml:trace>
  <inkml:trace contextRef="#ctx0" brushRef="#br0" timeOffset="24259.43">21336 2773 0,'0'0'0,"-21"0"15,42 0 1,0 21 0,0-21-16,0 0 0,22 0 0,-22 0 15,0 0-15,21 0 0,-20 0 0,20 0 16,0 0-16,-21 0 0,22 0 0,-22 0 16,0 0-16,0 0 0,0 0 15,1-21-15,-22 0 16,0 0 15</inkml:trace>
  <inkml:trace contextRef="#ctx0" brushRef="#br0" timeOffset="24647.81">22415 2561 0,'0'0'0,"0"-21"0,0 0 0,0 0 16,0 0 0,-21 42 15,21 0-31,-21 0 16,0 21-16,0-20 0,0 20 0,-1 0 15,1 1-15,0-1 0,21 0 0,-21-21 16,21 22-16,-21-1 0,21 0 15,0-20-15,0 20 0,0-21 0,0 0 16,0 0-16,0 1 0</inkml:trace>
  <inkml:trace contextRef="#ctx0" brushRef="#br0" timeOffset="24716.77">22394 3281 0,'21'0'16,"-42"0"-16,64 0 0,-22 0 0,0-21 16,0 0-16,0 21 0,0-22 15,1 1-15</inkml:trace>
  <inkml:trace contextRef="#ctx0" brushRef="#br0" timeOffset="25091.68">23114 2519 0,'0'0'0,"0"-21"0,0 0 16,21 21 15,0 0-31,0 0 0,1 0 16,-1 0-16,0 0 0,0 0 0,0 21 15,0 0-15,1 0 0,-22 0 0,21 0 16,-21 22-16,21-22 0,-21 21 16,0-21-16,0 22 0,0-1 0,0 0 15,0-20-15,0 20 0,0-21 0,-21 21 16,0-20-16,21-1 0,-22 21 0,1-21 15,0 0-15,0 1 0,21-1 16,-21-21-16,0 21 0,-1 0 0,1 0 0,0-21 16,0 0-16,21 21 15,-21-21-15,21 22 0,-21-22 0,21-22 47</inkml:trace>
  <inkml:trace contextRef="#ctx0" brushRef="#br0" timeOffset="25671.76">22458 2667 0,'0'0'0,"0"-21"0,-21 42 32,-1-21-32,1 21 15,0 0-15,0-21 0,0 22 0,0 20 16,-1-21-16,1 0 0,0 22 0,0-22 16,0 21-16,0-21 0,21 22 15,-22-22-15,22 0 0,0 21 0,0-21 16,0 1-16,0 20 0,0-21 0,0 0 15,22 0-15,-1 1 0,0-1 0,0-21 16,0 21-16,0 0 0,1-21 16,-1 0-16,21 0 0,-21 0 0,22 0 0,-22 0 15,0 0-15</inkml:trace>
  <inkml:trace contextRef="#ctx0" brushRef="#br0" timeOffset="26927.67">10499 4170 0,'0'0'0,"0"-21"0,0 0 0,0-1 16,0 1-16,0 0 15,-22 21 1,1 0 0,0 0-16,21 21 15,-21 0-15,0 1 0,21-1 0,-21 0 16,-1 21-16,22 1 0,-21-1 0,21-21 15,-21 21-15,21 1 0,-21-1 0,21 0 16,0 1-16,0-22 0,0 21 0,0-21 16,0 22-16,0-22 0,21 0 0,0 0 15,0 0-15,1-21 0,-1 22 0,0-22 16,21 0-16,-21 0 0,1 0 0,20 0 16,-21 0-16,21-22 0,-20 1 15,-1 21-15,21-21 0,-21 0 0,0 0 16,22 0-16,-22-1 0,0 1 0,-21-21 15,0 21-15,21 0 0,-21-22 0,0 1 16,0 21-16,0-22 0,0 1 0,-21 0 16,0-1-16,0 1 0,0 21 15,-1-21-15,1 20 0,0 1 0,-21 21 16,21-21-16,-1 21 0,-20 0 0,21 0 16,0 0-16,0 21 0,-1 0 0,-20 1 15,21-1-15,0 0 0,0 0 16,21 21-16,-22-20 0,22 20 0,-21-21 15,21 21-15,0-20 0,0 20 16,0-21-16,0 0 0,0 0 0,0 1 16,21-1-16,1 0 0,-1-21 15,0 21-15,0-21 0,0 0 0</inkml:trace>
  <inkml:trace contextRef="#ctx0" brushRef="#br0" timeOffset="27208.51">11303 4085 0,'0'-21'0,"0"42"0,0-63 0,-21 42 32,0 0-32,21 21 15,-22 0-15,22 0 0,-21 22 16,21-22-16,-21 21 0,0 1 0,21-1 15,-21-21-15,0 21 0,21 1 0,-22-22 16,22 21-16,-21 1 0,0-22 0,21 0 16,0 21-16,0-21 0,0 1 0,0-1 15,0 0-15,21-42 32</inkml:trace>
  <inkml:trace contextRef="#ctx0" brushRef="#br0" timeOffset="27704.38">11557 4085 0,'-42'43'15,"20"-43"1,1 21-16,0 0 0,0-21 0,-21 21 15,-1 0-15,22 0 0,-21-21 16,21 22-16,-22-1 0,22-21 0,-21 21 16,21-21-16,-1 0 0,1 0 0,21 21 15,21 0 17,1 0-17,-1 1-15,0-22 0,0 21 16,0 0-16,0 0 0,1-21 0,-1 21 15,-21 0-15,21 1 0,0-1 0,-21 0 16,21 0-16,0 0 0,1 0 16,-1 1-16,0-22 0,0 0 15,-21 21-15,42-21 0,-20 0 0,-1 0 16,0 0-16,0 0 0,21 0 0,-20 0 16,-1-21-16,0-1 0,0 22 0,0-21 15,0 21-15,1-21 0,-22 0 0,21 0 16,-21 0-16,0-1 15,0 1-15,0 0 0,0 0 16,0 0-16,0 0 16,21 21 15,0 0-15,0 0-16</inkml:trace>
  <inkml:trace contextRef="#ctx0" brushRef="#br0" timeOffset="28116.08">12594 4276 0,'-21'0'0,"42"0"0,-84 0 16,41 0-16,1-21 0,0 21 0,0 0 15,0 0-15,0 0 0,-1 0 0,1 0 16,42 0 15,1 0-31,20 0 0,-21 0 0,21 0 16,1 0-16,-1 0 0,0 0 0,1 0 15,20 0-15,-20 0 0,-1 0 0,21 0 16,-20 0-16,20 0 0,-20 0 0,-1 0 16,21 0-16,-20 0 0,-1 0 15,0 0-15,22 0 0,-43 0 16,21-22-16,-20 22 0,-22-21 16,0 0-1,-22 21-15,22-21 16,-21 21-16,0-21 0,0 21 0</inkml:trace>
  <inkml:trace contextRef="#ctx0" brushRef="#br0" timeOffset="28475.88">13081 4001 0,'0'42'16,"0"-21"-1,0 0-15,21-21 16,0 21-16,0-21 0,22 0 16,-22 0-16,0 22 0,21-22 0,-20 0 15,20 0-15,-21 0 0,0 0 0,0 0 16,22 0-16,-1 0 0,-21 0 16,-21 21-1,0 0 1,0 0-16,-21-21 0,0 21 15,0 0-15,0 1 0,-22-22 0,22 21 16,0 0-16,-21 0 0,20 0 0,-20 22 16,21-22-16,0 0 0,-22 0 0,22-21 15,0 21-15,0 0 0,0 1 0,21-1 16,-21-21-16,21 21 16,21-21-1</inkml:trace>
  <inkml:trace contextRef="#ctx0" brushRef="#br0" timeOffset="29280.42">14605 4360 0,'21'0'0,"-42"0"0,63 0 16,-21 0-16,-21-21 15,22 21-15,-1-21 16,-21-21-16,0 21 16,21 21-16,-21-22 0,0 1 15,0 0-15,0 0 0,0 0 16,0 0-16,0-1 0,0 1 0,0 0 15,0 0-15,-21-21 0,0 20 16,-1 22-16,22-21 0,-21 0 0,0 21 16,0 0-16,0 0 0,0 0 15,-1 0-15,-20 21 0,21 0 0,0 1 16,-22-1-16,22 0 0,0 0 0,0 21 16,-21 22-16,20-22 0,1 1 0,21-1 15,-21 0-15,21-21 0,0 22 0,0-22 16,0 21-16,0-21 0,0 1 0,0-1 15,21 0-15,0-21 0,-21 21 16,22 0-16,-1-21 0,21 0 0,-21 0 0,0 0 16,1 0-16,-1 0 0,21 0 0,-21-21 15,0 21-15,22-21 0,-22 0 16,0 21-16,21-21 0,-20-1 0,-1 1 16,21-21-16,-21 0 0,0 20 0,1 1 15,-1 0-15,-21-21 0,21 21 0,-21-22 16,0 22-16,0 0 0,0-21 0,0 20 15,0 1-15,-21 21 16,0 0-16,-1 0 0,22 21 16,-21 1-16,0-1 0,21 21 15,-21-21-15,21 0 0,-21 22 0,21-22 16,0 21-16,0-21 0,0 22 0,0-1 16,0-21-16,0 0 0,0 1 15,0-1-15,0 0 0,21 0 16,0-21-16,0 0 15,0 0-15,1 0 0,-1 0 16,0 0-16,0 0 0,21-21 16,1 0-16</inkml:trace>
  <inkml:trace contextRef="#ctx0" brushRef="#br0" timeOffset="29559.25">15536 4064 0,'0'-21'0,"0"42"0,0-63 0,0 21 15,0-1-15,-21 22 16,0-21-16,0 21 0,0 0 0,-1 0 16,1 0-16,0 0 0,0 0 0,0 0 15,0 21-15,-1 1 0,1-1 0,0 0 16,0 21-16,0-21 0,0 22 0,-1-22 16,1 21-16,21 22 0,-21-22 0,21-21 15,0 22-15,0-22 0,0 0 0,0 0 16,0 0-16,0 0 0,21 1 0,-21-1 15,21-21-15,1 21 0,-1-21 0,21 0 16,-21 0-16,0 0 0,22 0 0,-22 0 16,21 0-16,-21 0 0,22 0 0,20-21 15,-42 0-15,22 21 0,-22-22 16,21 1-16</inkml:trace>
  <inkml:trace contextRef="#ctx0" brushRef="#br0" timeOffset="29840.09">16023 4022 0,'0'0'0,"0"-21"0,-21 21 16,0 0-1,0 0-15,-1 0 0,1 21 16,21 0-16,-21 0 0,0 0 16,0 0-16,0 1 0,21 20 0,-22-21 15,22 21-15,-21-20 0,21 20 0,0 21 16,-21-41-16,21-1 0,0 21 0,0-21 15,0 0-15,0 1 0,0-1 0,0 0 16,0 0-16,21-21 16,-21 21-16,21-21 0,1 0 0,-1 0 15,0 0-15,0 0 0,0 0 0,22 0 16,-22 0-16,0-21 0,0 0 0,21 21 16,-20-21-16,-1 0 0,21-1 0,-21 22 15</inkml:trace>
  <inkml:trace contextRef="#ctx0" brushRef="#br0" timeOffset="30252.86">16446 4233 0,'-21'0'0,"0"0"16,21 22 0,0-1-16,0 0 15,21-21 1,0 0-16,1 0 15,-1 0-15,0 0 0,0 0 16,-21-21-16,21 0 0,0 21 16,1-22-16,-1 22 0,-21-21 0,21 0 15,-21 0-15,21 21 0,-21-21 0,0 0 16,0-1-16,0 1 0,0 0 16,-21 21-16,0 0 15,0 0-15,-1 0 0,1 21 16,0 0-16,0 1 0,0-1 0,0 0 15,-1 0-15,1 21 0,21-20 0,-21 20 16,21-21-16,-21 0 0,21 22 0,0-22 16,-21 0-16,21 0 0,0 0 0,0 0 15,0 1-15,0-1 0,0 0 16,0 0-16,21-21 0,0 21 16,0-21-16,43 0 0,-43 0 15,0 0-15,21 0 0,-20 0 0,20 0 16,-21 0-16,21 0 0,-20-21 0,20 0 15,-21 0-15,21 21 0</inkml:trace>
  <inkml:trace contextRef="#ctx0" brushRef="#br0" timeOffset="30536.7">17081 4022 0,'0'-21'0,"0"42"0,0-64 0,-21 43 31,21 22-31,0-1 0,0 0 15,-21 0-15,21 21 0,-21-20 0,21 20 16,-21 0-16,21 1 0,-21-1 0,21 0 16,0 1-16,-22-1 0,22 0 0,-21 1 15,21-1-15,0 0 0,-21 1 0,21-1 16,-21 0-16,21 1 0,0-1 0,-21 43 16,21-64-16,0 21 0,0 0 0,0 1 15,0-22-15,-21 21 0,21-21 0,0 1 16,0-1-16,0 0 0,0 0 0,0 0 15,0-42 17,21 0-32</inkml:trace>
  <inkml:trace contextRef="#ctx0" brushRef="#br0" timeOffset="30855.51">16954 4149 0,'22'-21'0,"-44"42"0,44-64 0,-1 22 16,0 0-16,-21 0 0,0 0 0,21 21 15,0 0-15,22-21 0,-22 21 0,0 0 16,0 0-16,21 0 0,-20 0 0,20 0 16,0 21-16,-21 0 0,1 0 15,20 0-15,-21 0 0,-21 1 0,0-1 16,0 21-16,0-21 0,0 22 0,0-22 15,0 0-15,0 0 0,-21 21 0,0-20 16,-22-1-16,22 0 0,-21-21 0,21 21 16,-22 0-16,-20 0 0,42-21 0,-22 22 15,22-22-15,0 0 0,0 0 0,0 0 16,0 0-16,21-22 31,21 1-31,0 21 0,0-21 16</inkml:trace>
  <inkml:trace contextRef="#ctx0" brushRef="#br0" timeOffset="31155.34">17738 3831 0,'0'0'0,"0"-21"16,-22 42-1,1 0 1,0 1-16,21-1 0,0 21 16,-21 0-16,0-20 0,21 20 0,-21 0 15,-1 1-15,22-1 0,-21 0 16,21 1-16,-21-22 0,21 21 0,-21-21 16,21 22-16,0-22 0,0 0 0,0 0 15,0 0-15,0 0 0,0 1 0,42-22 16,-21 21-16,1-21 0,-1 0 15,0 0-15,0 0 0,0 0 0,0-21 16,1-1-16,-1 22 0,0-21 0,0 0 16,0 0-16</inkml:trace>
  <inkml:trace contextRef="#ctx0" brushRef="#br0" timeOffset="31369.22">17632 4064 0,'-21'0'0,"42"0"0,-64 0 32,65 0-17,-1 0-15,0 0 0,0 0 16,0 0-16,0 0 0,1 0 0,-1 0 16,0 0-16,0 0 0,0 0 0,0 0 15,1 0-15,-1 0 0,0 0 0,0 0 16,0 0-16,0 0 0,1 0 15</inkml:trace>
  <inkml:trace contextRef="#ctx0" brushRef="#br0" timeOffset="31687.04">18859 3852 0,'0'0'0,"0"-21"0,-21 21 31,0 0-31,0 0 0,0 0 16,21 21-16,-21 1 0,-1-22 16,1 21-16,0 21 0,21-21 0,-21 0 15,0 22-15,0-22 0,21 21 0,-22 1 16,22-22-16,0 21 0,0-21 0,0 22 15,0-22-15,0 0 0,0 0 0,0 0 16,0 0-16,0 1 0,0-1 0,22-21 16,20 21-16,-21-21 0,0 0 15,0 0-15,1 0 0,-1 0 0,0 0 0,0 0 16,21 0-16</inkml:trace>
  <inkml:trace contextRef="#ctx0" brushRef="#br0" timeOffset="31991.86">19389 3725 0,'0'-21'0,"21"21"16,0 0-16,0 0 0,0 0 15,0 0-15,1 0 16,-1 0-16,0 21 0,0 1 15,-21-1-15,21 0 0,0 21 0,-21-21 16,0 1-16,22 20 0,-22 0 0,0-21 16,0 22-16,0-1 0,0 0 0,-22-20 15,22 20-15,-21 0 0,0-21 0,0 1 16,0-1-16,0 21 0,-1-42 0,1 21 16,0 0-16,0 1 0,0-22 0,0 21 15,-1-21-15,1 0 0,0 0 0</inkml:trace>
  <inkml:trace contextRef="#ctx0" brushRef="#br0" timeOffset="32880.35">10202 5525 0,'43'-43'16,"-43"22"-1,0 0-15,0 0 16,-22 0 0,1 21-16,0 0 0,0 0 0,0 0 15,0 0-15,-22 0 0,22 0 0,-21 0 16,21 0-16,-22 21 0,22-21 0,-21 21 15,-1 0-15,22 0 0,-21 0 0,-22 43 16,43-43-16,0 21 0,21 1 0,0-1 16,-21 0-16,21-20 0,0 20 0,0 0 15,0-21-15,0 22 0,0-22 0,0 0 16,21 21-16,0-20 0,0-1 0,22 0 16,-22 0-16,21 0 0,-21-21 15,22 0-15,-22 21 0,21-21 0,-21 0 0,22 0 16,-22 0-16,21 0 0,-21 0 15,1 0-15,20 0 0,0-42 0</inkml:trace>
  <inkml:trace contextRef="#ctx0" brushRef="#br0" timeOffset="33355.08">10668 5779 0,'0'0'0,"0"-43"0,0 22 0,0 0 15,0 0-15,0 0 0,0-1 0,0 1 16,-21 0-16,0 21 0,-1-21 0,-20 21 15,21 0-15,0 0 0,0 0 0,-1 0 16,1 0-16,-21 21 0,21 0 0,0 0 16,-1 1-16,1-1 0,0 0 0,0 21 15,0-21-15,0 22 0,-1-22 16,1 21-16,21 22 0,-21-43 0,21 21 16,0-21-16,0 22 0,0-22 15,0 0-15,21 0 0,0 0 0,1-21 16,-1 0-16,21 0 0,-21 0 15,22 0-15,-1 0 0,-21 0 0,0-21 16,22 21-16,-22-21 0,0 0 0,21 0 16,-21 0-16,1-1 0,20 1 0,-21 0 15,0 0-15,0 0 0,1-43 16,-1 22-16,-21 21 0,0 0 16,0-1-16,0 1 0,-21 21 31,-1 0-31,1 21 15,0 22-15,0-22 0,21 0 0,0 0 16,-21 0-16,0 1 0,21-1 0,0 0 16,0 0-16,-22 0 0,22 0 0,0 1 15,0-1-15,0 0 0,22-21 16,-1 21-16,0-21 0,0 0 0,0 0 16,0 0-16,1 0 0,-1 0 15,21 0-15,-21-21 0,0 21 0,22-21 16,-22 21-16</inkml:trace>
  <inkml:trace contextRef="#ctx0" brushRef="#br0" timeOffset="33823.32">11134 5715 0,'0'0'0,"0"-21"0,-22 21 16,1 0 0,21 21-16,0 0 0,0 0 15,-21 1-15,21-1 0,0 0 0,0 0 16,-21 0-16,21 0 0,0 22 0,0-22 15,0 0-15,0 0 0,0 0 0,0 1 16,0-1-16,0 0 16,0 0-16,0-42 47,-21 0-32,21 0-15,-21-1 0,21 1 16,0 0-16,0 0 0,0-21 0,0-1 15,21 22-15,0-21 0,0 21 0,0-22 16,0 22-16,1 0 0,20 0 0,-21 0 16,21-1-16,-20 22 0,20 0 0,-21 0 15,43 0-15,-22 0 0,-21 0 0,0 22 16,22-22-16,-22 21 0,0 0 0,0 0 16,-21 21-16,0-20 0,21-1 15,-21 0-15,0 0 0,0 43 0,0-43 16,-21 0-16,21 0 0,-21 0 0,0-21 15,0 21-15,-1 1 0,22-1 0,-21-21 16,0 21-16,0-21 0,21 21 16,-21-21-16,42 0 31,0 0-31,-21-21 0,21 0 0,22 0 16</inkml:trace>
  <inkml:trace contextRef="#ctx0" brushRef="#br0" timeOffset="34112.16">12086 5673 0,'21'-21'15,"-42"42"-15,42-85 0,-21 43 0,0 0 16,-21 21-16,0-21 16,0 21-16,0 0 0,-1 0 15,1 0-15,0 21 0,0 0 16,-21 21-16,20-20 0,22-1 0,-21 21 15,0-21-15,0 22 0,21-1 0,0-21 16,-21 21-16,21-20 0,0 20 0,0-21 16,0 0-16,0 0 0,0 1 15,0 20-15,21-21 0,0 0 0,0-21 0,0 0 16,1 21-16,-1-21 0,0 0 16,0 0-16,21 0 0,-20 0 0,20 0 15,-21 0-15,0 0 0,43-42 0,-22 42 16,-21-21-16,22 0 0</inkml:trace>
  <inkml:trace contextRef="#ctx0" brushRef="#br0" timeOffset="34731.08">12467 5779 0,'-21'0'0,"21"21"31,0 0-16,21-21 1,0 0-16,0 0 16,1 0-16,-1-21 0,0 21 15,-21-21-15,21 21 0,0-22 0,-21 1 16,21 0-16,1 0 16,-22 0-16,0 0 0,0-1 15,-22 22-15,1 0 16,0 0-16,0 0 15,0 0-15,0 0 0,-1 0 0,1 22 16,0-1-16,0-21 0,0 21 0,0 0 16,-1 0-16,1 22 0,21-22 0,0 0 15,0 21-15,0-21 0,0 1 0,0-1 16,0 0-16,0 0 0,0 0 0,0 22 16,0-22-16,21-21 0,1 21 0,-1-21 15,0 0-15,0 21 0,0-21 16,0 0-16,1 0 0,-1 0 0,0 0 15,21 0-15,1-21 0,-22 0 0,0 21 16,21-21-16,-21-1 0,1 1 0,-1 0 16,0 0-16,0 0 0,0-22 15,0 22-15,1-21 0,-1 0 0,0-1 16,0-41-16,-21 41 0,21 1 0,-21 0 16,0-1-16,0 1 0,0 0 0,0 20 15,0-20-15,0 21 0,0 0 0,0 0 16,0-1-16,-21 22 15,0 22 1,21-1-16,-21 21 0,0-21 16,21 22-16,0-22 0,0 21 0,-22 0 15,22 1-15,-21-1 0,21 0 0,0 43 16,0-43-16,0 1 0,0-22 16,0 21-16,0-21 0,0 1 0,0-1 0,0 0 15,0 0-15,0 0 0,0 0 16</inkml:trace>
  <inkml:trace contextRef="#ctx0" brushRef="#br0" timeOffset="34780.1">12996 6033 0,'21'0'0,"-42"0"0,64 0 16,-22-22-16,0 1 0,0 21 16,0-21-16</inkml:trace>
  <inkml:trace contextRef="#ctx0" brushRef="#br0" timeOffset="35296.08">13695 5694 0,'0'0'0,"-21"0"0,-1 0 0,-20 0 31,63 0-15,0 0-16,1 0 15,-1 0-15,0 0 0,21 0 0,-21 0 16,1 0-16,20 0 0,-21 0 16,0 0-16,43-21 0,-43 21 0,0 0 15,21-21-15,-20 21 0,-1 0 0,0 0 16,21-22-16,-21 22 0,1 0 0,-22-21 16,21 0-16,-21 0 15,-21 0 1,-1 21-16,1 0 0,0 0 15,-21 0-15,21-21 0,-1 21 0,1 0 16,0 0-16,0 0 0,0 0 0,0 0 16,-1 0-1,44 0 17,-1 0-32,21 0 0,-21 0 15,0 0-15,1 0 0,-1 0 16,0 0-16,0 0 0,0 0 15,0 21-15,1-21 16,-22 21-16,0 0 16,0 0-16,0 0 0,0 1 15</inkml:trace>
  <inkml:trace contextRef="#ctx0" brushRef="#br0" timeOffset="35388.01">14033 5821 0,'-21'21'16,"42"-42"-16,-84 63 0,42-21 0,0 1 0,-1-1 15,1 0-15,0 0 0,21 0 16</inkml:trace>
  <inkml:trace contextRef="#ctx0" brushRef="#br0" timeOffset="36476.32">15515 5800 0,'0'0'0,"-21"0"0,21-21 31,0-1-31,0 1 16,0 0-16,21 0 15,-21 0-15,21 0 0,-21-1 16,21 1-16,-21-21 0,0 21 16,0 0-16,0-1 0,0 1 0,0 0 15,-21 0-15,0 21 0,0 0 0,-21-21 16,-1 21-16,1 0 0,0 0 0,-1 0 15,1 21-15,0-21 0,-1 21 16,1 0-16,21 0 0,-22 1 0,-20 20 16,42 0-16,-22-21 0,22 22 0,0-22 15,21 21-15,-21 1 0,21-22 0,-21 21 16,21-21-16,0 0 0,0 22 0,0-22 16,21 0-16,0 0 0,0-21 0,0 21 15,22-21-15,-22 0 0,21 0 16,-21 0-16,43 0 0,-22 0 0,1 0 15,-1 0-15,0-21 0,-21 0 16,22 21-16,-1-21 0,0 0 0,-20 0 0,83-43 16,-83 22-16,-1 21 15,0-22-15,0 22 0,-21-21 0,21-1 16,-21 1-16,21 21 0,-21-21 0,22-1 16,-22-41-16,0 62 0,0-20 0,0 21 15,0-21-15,0 20 0,0-20 0,0 21 16,0 0-16,0 0 15,-22 21-15,22 21 16,0 0-16,-21 0 0,21 21 0,-21-20 16,21 20-16,-21-21 0,21 21 0,-21 1 15,21-1-15,0 0 0,-21 22 0,21-22 16,-22 1-16,22-1 0,0 0 16,0 1-16,0-22 0,0 21 0,0-21 15,0 22-15,22-22 0,-1 0 0,0 0 16,0-21-16,0 0 0,0 21 0,1-21 15,-1 0-15,0 0 0,0 0 0,21 0 16,-20-21-16,20 21 0,-21-21 0,0 21 16,0-21-16,22 0 0,-22-1 0,0 1 15,0 0-15,0 0 0,1-21 0,-1 20 16,-21 1-16,0-21 0,0 21 0,0 0 16,0-1-16,0 1 0,0 42 31,0 1-31,-21-1 15,21 0-15,-22 0 0,22 0 16,0 0-16,0 1 0,0-1 16,0 0-16,0 0 0,0 0 15,0 0-15,0 1 16,0-44 15,0 1-31</inkml:trace>
  <inkml:trace contextRef="#ctx0" brushRef="#br0" timeOffset="36663.86">16129 5461 0,'0'0'0,"0"-21"16,-21 21 15,21 21 0,21 0-15,0-21-16,0 0 0,0 21 16,1-21-16,-1 0 0</inkml:trace>
  <inkml:trace contextRef="#ctx0" brushRef="#br0" timeOffset="37047.67">16658 5546 0,'0'0'0,"21"0"0,0 0 15,-21-21 1,0-1 0,-21 22-1,0 0-15,0 0 16,21 22-16,-21-22 0,21 21 0,-21-21 16,21 21-16,-22 0 0,1 0 15,21 0-15,0 1 0,0-1 16,0 0-16,21 0 15,1-21-15,-1 0 0,-21 21 16,21 0-16,0-21 0,0 22 16,0-22-16,1 21 0,-1 0 15,0-21-15,-21 21 0,21-21 16,-21 21-16,0 0 16,-21-21-16,0 22 15,0-22-15,-1 0 0,1 21 0,0-21 16,-21 0-16,21 0 0,-1 0 0,-20 21 15,0-21-15,21 0 0,-1 0 0,-20 0 16,21 0-16,0 0 0,0 0 0,-1 0 16,1-21-16,0 21 0,21-21 15,-21-1-15,0 22 0</inkml:trace>
  <inkml:trace contextRef="#ctx0" brushRef="#br0" timeOffset="37813.21">14055 5419 0,'0'21'47,"0"0"-47,21-21 0,0 0 15,-21 21-15,21-21 0,0 21 16,0-21-16,1 22 0,-1-1 16,0-21-16,0 21 0,0-21 0,0 21 15,1 0-15,-1-21 0,0 21 0,0-21 16,0 0-16,0 0 0,-21 22 0,22-22 15,-44 0 32,1 0-47,0 0 16,0 21-16,0 0 0,0-21 0,-1 21 16,-20 0-16,21-21 0,-21 21 0,20 1 15,-20-1-15,21 0 16,-21-21-16,20 21 0,1 0 0,-21 0 15,21 1-15,0-1 16,21 0 0,21-21-1,0 0-15,21-21 16</inkml:trace>
  <inkml:trace contextRef="#ctx0" brushRef="#br0" timeOffset="39876.23">16870 5567 0,'0'0'0,"21"0"16,0 0 0,0 21-1,-21 0-15,0 0 16,21 1-16,-21-1 0,0 0 0,0 0 0,0 0 15,0 22-15,0-22 0,0 0 0,0 0 16,0 21-16,0-20 0,0-1 16,-21 0-16,21 0 0,-21 0 15,21-42 32,0 0-31,0 0-16,0 0 0,0-1 0,0-20 15,21 21-15,-21 0 0,21 0 0,-21-22 16,22 22-16,-1-21 0,-21 21 16,21-1-16,0 1 0,0 0 0,0 0 15,1 0-15,-1 0 0,0 21 0,0 0 16,0 0-16,0 0 0,1 0 0,-1 0 16,0 21-16,21 21 0,-42-21 15,0 22-15,21-22 0,-21 0 0,22 21 16,-22-21-16,0 1 0,0-1 0,0 0 15,0 21-15,0-21 0,0 1 16,0-1-16,0 0 0,0 0 16,-22-21 15,22-21-15,0 0-16,0 0 15,0-1-15,0 1 0,0 0 16,22 0-16,-22 0 0,21 0 0,0-22 15,0 22-15,0 0 0,0-21 0,1 20 16,-1 1-16,0 0 0,0 0 0,43-21 16,-43 42-16,21 0 0,-21 0 0,0 0 15,1 0-15,-1 0 0,0 21 16,0 21-16,-21-21 0,0 0 16,21 22-16,-21-22 0,0 0 0,0 21 15,0-20-15,0 20 0,0-21 16,0 0-16,0 0 0,0 1 0,0-1 15,0 0-15,0 0 0,21-21 32,1 0-32,-1 0 0,0 0 15,0 0-15,0 0 0,0-42 16,1 42-16,-1-21 0,0-1 0,0 1 16,0 0-16,-21 0 0,21 0 0,1 0 15,-22-1-15,21 1 0,0-42 0,0 42 16,-21-22-16,0 22 0,0 0 0,0 0 15,0 0-15,0-1 0,0 44 47,0-1-47,-21 0 0,21 0 0,0 0 16,0 0-16,-21 1 0,21 20 0,-21-21 16,21 0-16,-22 22 0,22-22 0,0 0 15,0 0-15,0 21 0,0 1 16,0-22-16,0 0 0,22-21 15,-22 21-15,21-21 0,0 0 16,0 0-16,21 0 0,-20 0 16,20 0-16,-21-21 0,0 0 0,0 21 15,22-21-15,-22 0 0,0 21 0,0-22 16,22 1-16,-22-21 0,21 0 0,-21 20 16,0-20-16,1 21 0,-1 0 15,-21-22-15,21 22 0,-21 0 0,0 0 16,0 0-16,-21 21 15,0 0-15,-1 0 16,1 21-16,21 0 16,0 0-16,0 0 0,0 1 15,0-1-15,0 0 0,0 0 0,0 0 16,21 0-16,1 1 0,-22-1 0,21 0 16,-21 0-16,0 0 0,21 0 15,-21 1-15,21-1 0,-21 0 16,-21-21 31,0 0-47,0 0 15,21-21-15,-22 21 16,22-21-16,-21 21 0,21-22 16,0 44 15,0-1-31,0 0 15,0 0 1,0 0-16,21-21 16,1 0-16,-1 0 0,0 0 15,0 0-15,0 0 16,0 0-16,22 0 0,-22-21 0,0 21 16,0-21-16,22 21 0,-22-21 0,0 0 15,0-1-15,21 1 0,-20 0 0,-1 0 16,0 0-16,0-22 0,0 22 0,0-21 15,1 0-15,-1 20 0,-21-20 0,0 21 16,0 0-16,0-22 16,0 22-16,-21 21 15,-1 0-15,1 21 16,21 1-16,-21-1 0,21 0 16,0 0-16,0 21 0,0-20 15,0-1-15,0 0 0,0 0 0,0 0 16,0 0-16,0 1 0,0-1 0,0 0 15,0 0-15,21 0 0,-21 0 16,0 1-16,0-1 0,0 0 16,0 0-1,-21-21-15,0 0 16,0 0-16,0 0 16,-1 0-1,22-21-15,-21 0 16,0 0-16,21-1 0,-21 1 15,0 0-15</inkml:trace>
  <inkml:trace contextRef="#ctx0" brushRef="#br0" timeOffset="40033.14">18267 5398 0,'-43'0'32</inkml:trace>
  <inkml:trace contextRef="#ctx0" brushRef="#br0" timeOffset="40495.43">20002 5355 0,'-21'0'31,"0"0"-31,21-21 0,-21 21 0,0 0 16,0 0-16,-1 21 0,1-21 16,0 21-16,0 1 0,0-1 15,0 0-15,21 0 0,-22 0 0,1 22 16,21-22-16,-21 21 0,21 0 15,0-20-15,0 20 0,0-21 0,0 21 16,0-20-16,0 20 0,0-21 0,0 0 16,0 0-16,21 1 0,0-1 0,1 0 15,-22 0-15,21-21 0,0 21 0,0-21 16,0 0-16,0 21 0,1-21 0,-1 0 16,0 0-16,0 0 0,0 0 0,0 0 15,1 0-15,-1 0 16,-21-21-16,21 0 0,0 0 15</inkml:trace>
  <inkml:trace contextRef="#ctx0" brushRef="#br0" timeOffset="40915.19">20405 5249 0,'21'0'15,"0"0"1,-21 22-16,21-22 0,-21 21 16,21-21-16,0 21 0,-21 0 0,0 0 15,22 0-15,-1 1 0,-21-1 0,0 0 16,0 21-16,21-21 0,-21 1 0,0 20 16,0-21-16,0 21 0,0-20 0,0-1 15,0 21-15,0-21 0,0 0 0,0 1 16,0-1-16,-21-21 0,21 21 0,0 0 15,-21 0 1,-1-21 0,1 0-1</inkml:trace>
  <inkml:trace contextRef="#ctx0" brushRef="#br0" timeOffset="59359.83">593 7747 0</inkml:trace>
  <inkml:trace contextRef="#ctx0" brushRef="#br0" timeOffset="59586.7">593 8086 0,'0'0'0,"0"21"0,0 21 0,0-21 16,0 22-16,0-1 0,0 0 0,-22-20 15,22-1-15,-21 42 0,21-42 0,0 1 16,0-1-16,0 0 0,-21 0 0,21 0 15,0 0-15,0 1 0,0-1 16,0-42 31,21 21-47,-21-22 0,0 1 16,0 0-16,0 0 15</inkml:trace>
  <inkml:trace contextRef="#ctx0" brushRef="#br0" timeOffset="60832.11">635 7768 0,'0'0'0,"0"-21"0,0 0 16,0 0-16,0 0 16,0-1-16,0 1 15,0 0-15,0 42 47,0 0-31,-21 1-16,21-1 0,0 0 0,0 0 15,0 0-15,0 22 0,0 20 16,0-42-16,0 22 0,0-1 0,-21 0 16,21 43-16,-22-22 0,22-20 0,0-1 0,0 0 15,-21 1-15,21 20 0,-21-20 16,21-22-16,0 0 0,0 21 0,0 1 15,0-22-15,0 0 0,0 0 16,0 0-16,0-42 31,0 0-15,0 0-16,0 0 0,0-22 16,0 22-16</inkml:trace>
  <inkml:trace contextRef="#ctx0" brushRef="#br0" timeOffset="61151.93">889 7641 0,'0'0'0,"0"-21"15,0 63 16,0-20-31,0-1 0,0 0 16,0 0-16,0 21 0,0 22 16,0-22-16,0 1 0,0 20 0,0-21 15,0 1-15,0 63 0,0-64 0,0 0 16,0 1-16,-21-22 0,21 63 0,-21-62 16,21-1-16,0 21 0,0-21 0,0 0 15,-22 1-15,22-1 0,0 0 16,-21-21-1,21-21 1,0-22 0</inkml:trace>
  <inkml:trace contextRef="#ctx0" brushRef="#br0" timeOffset="61531.89">487 8361 0,'42'21'16,"-21"-21"-16,0 0 15,43 0-15,-43 0 0,21 0 16,-20-21-16,-1 21 0,63-21 0,-62 0 16,20-1-16,0 1 0,43 0 0,-43 0 15,1 0-15,-1 0 0,0-1 0,22 1 16,-43 21-16,0-21 0,0 21 15,0-21-15,-21 0 0,0 42 32,0 0-32,-21 0 15,21 0-15,-21 1 0,21-1 0,0 21 16,-21-21-16,0 22 0,21-22 0,0 0 16,0 0-16,-21 0 0,21 0 15,-22 1-15,22-1 0,-21 0 0,21 0 16,0 0-16,-21-21 15,0 0 1,21-21 0</inkml:trace>
  <inkml:trace contextRef="#ctx0" brushRef="#br0" timeOffset="61723.78">1249 7853 0,'0'0'0,"0"-21"0,0 0 0,0-1 16,0 44 31,21-22-47,-21 21 16,21-21-16,0 21 0,0-21 15,1 21-15,-1 21 0</inkml:trace>
  <inkml:trace contextRef="#ctx0" brushRef="#br0" timeOffset="62311.75">1884 8276 0,'42'0'16,"-42"-21"-16,0 0 15,0 0-15,0 0 0,0-1 16,0 1-16,0 0 0,0 0 0,0 0 16,0 0-16,-21-1 15,0 22-15,0 0 0,-22 0 16,22 0-16,0 22 0,21-1 0,-21 0 16,-22 21-16,1-21 0,21 1 0,0 20 15,0-21-15,-22 43 0,43-43 0,-21 0 16,21 21-16,-21-21 0,21 1 0,0-1 15,0 0-15,0 0 0,0 0 16,0 0-16,21 1 0,0-22 16,-21 21-16,21-21 0,1 0 0,-1 0 15,0 0-15,0 0 0,0 0 0,0-21 16,43-1-16,-43 1 0,-21 0 16,42-21-16,-20 21 0,-1-1 0,-21 1 15,21 0-15,0-42 0,0 20 0,-21 1 16,0 21-16,21-64 0,-21 43 0,0-1 15,22 1-15,-22 0 0,0-22 0,0 22 16,0 21-16,0-22 0,0 1 0,0 21 16,0 0-16,0 0 0,0 42 31,0 0-31,0 0 16,0 21-16,0-20 0,0 20 15,0-21-15,0 64 0,0-43 0,0 0 16,-22 1-16,22-22 0,0 64 0,0-64 15,0 21-15,0-21 0,0 43 0,0-43 16,0 0-16,0 0 0,0 0 0,0 1 16,0-1-16,22-21 15,-1 0-15,0 0 16</inkml:trace>
  <inkml:trace contextRef="#ctx0" brushRef="#br0" timeOffset="62875.96">2688 8065 0,'0'-22'16,"0"44"-16,0-65 0,0 22 0,0 0 16,-21 21-16,0-21 0,0 21 0,-1 0 15,1 0-15,0 0 0,0 0 16,0 0-16,0 0 0,21 21 0,-43 21 15,43-21-15,0 1 0,-21-1 16,-21 42-16,42-42 0,-21 1 0,21 20 0,0-21 16,-22 0-16,22 22 0,-21-22 15,21 0-15,0 0 0,0 0 0,0 0 16,0 1-16,0-1 0,0 0 0,21-21 16,1 0-16,-22 21 0,21-21 0,0 0 15,0 0-15,0 0 0,0 0 16,1 0-16,20-21 0,-42 0 0,21 0 15,0 21-15,22-43 0,-43 22 0,21 0 16,-21 0-16,21-22 0,-21-20 0,21 21 16,0 20-16,-21-20 0,0-43 0,0 43 15,21 0-15,-21-1 0,0 1 0,22-43 16,-22 64-16,0-21 0,0 21 0,0-22 16,0 1-16,0 21 0,0 0 15,0 0-15,0 42 16,0 0-1,0 0-15,0 21 0,0-20 0,0-1 16,0 21-16,0 0 0,-22 43 0,22-43 16,0 1-16,-21-1 0,21 0 0,0 43 15,0-43-15,0-20 0,0 20 0,-21-21 16,21 21-16,0 1 0,0-22 0,0 0 16,0 0-16,0 0 0,21-21 15,0 0 1,1 0-16,20-21 15</inkml:trace>
  <inkml:trace contextRef="#ctx0" brushRef="#br0" timeOffset="63288.35">2921 8297 0,'0'0'0,"0"22"15,21-22 17,0 0-32,0 0 15,1-22-15,-1 1 16,0 21-16,-21-21 0,21 21 0,0-42 16,0 42-16,-21-21 0,0-1 0,22-20 15,-22 21-15,0 0 16,0 0-16,-22 21 15,1 0-15,0 0 16,0 21-16,0 0 16,21 0-16,-21 0 0,21 0 0,-22 1 15,1 20-15,21-21 0,0 0 0,0 0 16,0 22-16,0-22 0,0 0 16,0 21-16,0-20 0,0-1 15,21-21-15,1 0 16,20 0-16,-21 0 0,0 0 15,0 0-15,1 0 0,-1 0 16,21-21-16,-21-1 0,0 22 0,1-21 16,41-21-16,-42 21 0,-21 0 0</inkml:trace>
  <inkml:trace contextRef="#ctx0" brushRef="#br0" timeOffset="63707.87">3429 8065 0,'0'0'0,"0"21"16,0 0-1,-21 21-15,21-21 16,0 1-16,0-1 0,0 0 0,0 0 16,0 0-16,0 0 0,0 1 0,0-1 15,-21 0-15,21 0 16,0 0-16,-22 0 16,1-21 15,21-21-31,0 0 15,0 0-15,0 0 0,0 0 16,0-1-16,21-41 0,1 42 0,-22 0 16,21-22-16,0 22 0,0 0 15,0-21-15,22-1 0,-1 22 0,-21 0 16,0 21-16,22 0 0,-22 0 0,0 0 16,21 0-16,1 0 0,-1 21 0,-21 0 15,0 0-15,0 1 0,-21-1 0,22 0 16,-22 42-16,0-41 0,0 20 0,0-21 15,0 0-15,0 22 0,-22-22 0,22 0 16,-21 0-16,0 0 0,-21 22 0,42-22 16,-21-21-16,-1 21 0,22 0 15,-21-21-15,21-21 32,21 0-32</inkml:trace>
  <inkml:trace contextRef="#ctx0" brushRef="#br0" timeOffset="64635.31">4826 8234 0,'21'0'15,"0"-21"-15,-21 0 16,0-1-16,21 22 0,-21-21 0,22 0 15,-22 0-15,0 0 16,0-22-16,0 22 0,0 0 16,0 0-16,0 0 0,-22-22 15,1 22-15,0 21 0,0-21 0,0 21 0,0 0 16,-22 0-16,22 0 0,-42 0 16,41 21-16,-20 0 0,21 1 0,-21-1 15,20 21-15,-20-21 0,-21 43 0,41-22 16,1 0-16,0 1 0,0-22 0,0 21 15,21-21-15,0 43 0,0-43 0,0 0 16,0 0-16,0 1 0,0-1 0,21-21 16,0 21-16,43-21 0,-43 0 15,0 0-15,21 0 0,1 0 0,-22 0 16,63-21-16,-41 21 0,-22-21 0,21-1 16,1 1-16,-22 0 0,21 0 0,0-21 15,-20-1-15,-1 22 0,0-21 16,0-1-16,0 1 0,0-43 0,1 43 15,-22-21-15,21 20 0,0 1 0,-21 0 16,0-1-16,0 1 0,21-22 0,-21 22 16,0 0-16,0 21 0,0-22 0,0 22 15,0 0-15,0 0 0,-21 21 16,0 21-16,21 0 16,-21 21-16,21-20 0,0 20 0,0 0 15,-22 22-15,22-22 0,-21 22 0,21-22 16,0 0-16,0 1 0,0-1 15,-21 64-15,21-85 0,0 21 0,-21 1 16,21-1-16,0-21 0,0 0 0,0 0 16,0 1-16,0-1 0,0 0 0,21 0 15,0-21-15,22 0 0,-22 0 16,0 0-16,0 0 0,0 0 16,-21-21-16,43 0 0,-22 0 0,-21-1 15,21 1-15,0 0 0,-21 0 0,21 0 16,0-22-16,-21 22 0,22 0 0,-22 0 15,21 21-15,-21 21 32,0 0-32,0 22 15,0-22-15,-21-21 0,21 21 16,0 0-16,-22-21 0,22 21 0,0 0 16,0 1-16,0-1 15,0-42 16,22-1-15</inkml:trace>
  <inkml:trace contextRef="#ctx0" brushRef="#br0" timeOffset="64812.34">5419 7874 0,'0'0'16,"-85"0"-1,64 0 1,42 0 15,0 0-31,21 0 16,-20 0-16</inkml:trace>
  <inkml:trace contextRef="#ctx0" brushRef="#br0" timeOffset="65516.09">5736 7959 0,'0'0'0,"0"-21"0,0-1 16,-21 22-16,21 43 47,0-22-47,0 0 0,0 0 0,21 0 15,-21 22-15,21-22 0,-21 0 16,0 21-16,0-20 0,0 20 0,0-21 0,0 0 16,21 0-16,-21 1 15,0-1-15,22-21 16,-22 21-16,21-21 16,0 0-16,-21-21 15,21 21-15,0-21 0,0-1 0,1 1 16,-22 0-16,21 0 0,0 0 0,0-22 15,0 22-15,-21-21 0,0 21 0,21 0 16,1-43-16,-1 43 0,-21 0 0,0 0 16,0-1-16,0-20 0,0 63 31,-21 22-15,21-22-16,0 21 0,0-21 15,-22 0-15,1 43 0,21-43 0,0 21 16,0-20-16,0-1 0,-21 21 0,21-21 15,0 0-15,0 1 0,0-1 0,0 0 16,21 0-16,0-21 16,1 0-16,-1 0 15,0 0-15,0 0 0,0 0 0,0-21 16,1 0-16,-1 0 0,0 21 0,0-43 16,0 22-16,0 0 0,-21 0 0,22 0 15,20-43-15,-42 43 0,0 0 16,0 0-16,21-22 0,0 1 0,-21 21 0,0 0 15,-21 63 17,0-21-32,21 0 0,-21 0 15,21 1-15,0 41 0,0-42 0,-21 0 16,21 1-16,0-1 0,-22 21 0,22-21 16,0 0-16,0 1 0,0-1 15,0 0 1,0-42-1,22 0 1</inkml:trace>
  <inkml:trace contextRef="#ctx0" brushRef="#br0" timeOffset="65699.98">6562 7747 0,'-22'0'31,"1"0"-31,0 21 16,0 0-16,21 1 15,21-1 17</inkml:trace>
  <inkml:trace contextRef="#ctx0" brushRef="#br0" timeOffset="66154.96">6964 7959 0,'0'-21'0,"0"-22"31,-21 43-31,-1 0 0,1 0 16,0 0-16,0 0 15,0 0-15,0 0 0,-1 0 0,1 0 16,0 21-16,0 1 0,0-1 16,21 21-16,0-21 0,0 0 15,0 1-15,0-1 0,21-21 16,-21 21-16,42-21 0,-21 21 16,1-21-16,-1 0 0,0 21 0,21-21 15,-21 0-15,1 21 0,-1-21 0,0 0 16,0 22-16,0-22 0,-21 21 15,21-21-15,1 21 0,-22 0 16,0 0-16,-22-21 16,1 0-16,-21 21 15,21-21-15,0 0 0,-1 22 0,1-22 16,-21 0-16,21 0 0,-22 0 0,1 0 16,21 0-16,-21 0 0,20 0 0,-20 0 15,21 0-15,0 0 0,0 0 0,-1 0 16,44-22 15,-1 22-31,0 0 0,0-21 0,0 21 16,43-21-16</inkml:trace>
  <inkml:trace contextRef="#ctx0" brushRef="#br0" timeOffset="66415.81">7281 7895 0,'0'-21'16,"0"42"-16,0-63 0,0 63 31,0 0-31,-21 0 16,21 22-16,-21-22 0,21 0 0,0 0 16,-21 22-16,21-1 0,0-21 0,0 0 15,0 22-15,-21-1 0,-1 0 16,22-21-16,0 1 15,0-1-15,0 0 16,22-21 0,-1 0-1</inkml:trace>
  <inkml:trace contextRef="#ctx0" brushRef="#br0" timeOffset="67156.39">7789 7895 0,'-84'21'32,"62"1"-17,1-1-15,-21 0 0,21 0 0,21 0 16,-21 0-16,-1 22 0,-20-1 0,42-21 16,0 0-16,0 1 0,-21-1 0,21 21 15,0-21-15,0 0 0,0 1 16,21-1-16,0-21 15,0 0-15,1 0 0,-1 0 16,0 0-16,0 0 0,0 0 0,22 0 16,-22 0-16,-21-21 0,21-1 15,-21 1-15,0 0 0,0 0 16,0 0-16,0 0 0,0-1 0,0 1 16,0-21-16,0 0 0,0 20 15,0 1-15,0-21 0,0 21 0,0 0 16,0-22-16,0 22 0,21 0 0,0 21 15,-21-21-15,43 0 0,-1 21 0,-21 0 16,0 0-16,0 0 0,22 0 0,-22 0 16,21 0-16,-21 0 0,22 21 0,-22 0 15,0 0-15,-21 0 0,42 22 0,-42-22 16,22 0-16,-22 0 0,0 0 0,0 43 16,0-43-16,0 0 0,0 0 0,0 22 15,0-22-15,0 0 0,0 0 0,0 0 16,-22-21-16,1 43 0,0-43 47,0 0-47,21-22 15,0 1-15,0 0 0,0 0 16,0 0-16,0 0 0,0-1 0,0-20 16,21 0-16,0 21 0,0-22 0,1-20 15,-1 42-15,21-22 0,-21 22 16,43-42-16,-22 41 0,-21 1 0,22 0 0,-1 21 15,43 0-15,-64 0 0,21 0 0,-21 0 16,22 0-16,-22 21 0,0 0 0,0 1 16,-21-1-16,21 42 0,0-42 0,-21 1 15,0-1-15,0 42 0,0-42 16,0 22-16,0-22 0,-42 21 0,42 1 16,-21-22-16,0 0 0,0 0 0,-1 0 15,1 0-15,0 1 0,0-22 16,0 21-16,0-21 0,21 21 0,-22-21 15,1 0-15,-21 0 16,21-21-16,21 0 16</inkml:trace>
  <inkml:trace contextRef="#ctx0" brushRef="#br0" timeOffset="67344.28">7853 7620 0,'0'0'0,"-21"0"0,-1 0 0,1 0 0,0 0 16,0 0-1,42 0 17,0 0-17,0 0-15</inkml:trace>
  <inkml:trace contextRef="#ctx0" brushRef="#br0" timeOffset="68067.95">9419 7938 0,'0'0'15,"21"0"17,0 0-32,43 0 0,-22 0 15,1 0-15,-1 0 0,43 0 16,-43 0-16,0 0 0,22 0 0,20 0 15,-41 0-15,-1 0 0,64 0 0,-64 0 16,-21 0-16,22-22 0,20 22 0,-42 0 16,1 0-16,-1 0 0,21-21 0,-42 0 15,0 0 1,-21 21-16,0-21 16,0 21-16,-22-21 0,22 21 0,0 0 15,0-22-15,-43 22 0,43 0 16,0-21-16,0 21 0,0 0 0,-1 0 15,22-21-15,-21 21 0,0 0 0,63 0 32,-20 0-17,-1 0-15,0 0 0,21 0 0,-21 0 16,1 0-16,20 21 0,0-21 0,-21 0 16,1 0-16,-1 0 0,0 21 0,-21 1 15,21-22-15,-21 21 0,0 0 0,0 0 16,0 0-16,0 22 0,-21-22 0,0 21 15,0-21-15,-1 22 0,-20-22 0,21 0 16,0 0-16,-22 21 0,22-42 16,0 22-16,0-1 0,-21 0 0,20-21 15,22 21-15</inkml:trace>
  <inkml:trace contextRef="#ctx0" brushRef="#br0" timeOffset="69431.67">11790 7662 0,'0'22'0,"0"-1"32,21-21-32,0 0 0,0 0 0,0 0 15,1 0-15,-1 0 0,0 0 16,0-21-16,0 21 0,22-22 16,-22 1-16,0 21 0,0-21 0,43 0 15,-43 0-15,0 0 0,0-1 0,0 1 16,0-21-16,-21 21 0,22 0 0,-22-1 15,0-20-15,0 21 0,0-21 16,0-1-16,0 22 0,0 0 0,0 0 16,-22 0-16,1 21 0,0-22 15,0 22 1,0 0-16,0 0 16,21 22-1,-22-1-15,22 21 0,0 22 0,-21-43 16,21 21-16,0 0 0,-21 1 15,21-1-15,-21 22 0,21-22 0,0 21 16,-21 1-16,0 42 0,-1-43 0,22 1 16,0-22-16,-21 22 0,21-1 0,-21 1 15,21-1-15,-21 1 0,21-1 0,0 1 16,0-1-16,-21 64 0,21-85 0,0 22 16,-21-1-16,21 22 0,0-21 0,0-22 15,0 0-15,0-21 0,0 22 16,0-1-16,0-21 0,0 0 0,0 1 15,0-1-15,21-21 0,0 0 0,0 0 16,0 0-16,0 0 0,22-21 16,-22-1-16,0 1 0,0 0 15,43-42-15,-43 41 0,0-20 0,21 0 16,1-43-16,-22 43 0,-21-1 0,21 1 16,-21 0-16,21-22 0,-21 22 0,0 0 15,0-64-15,0 63 0,-21 1 0,0 0 16,0-1-16,0 1 0,-22-43 0,1 64 15,21-21-15,-22 21 0,-20-22 0,42 22 16,-22 0-16,22 0 0,0 21 0,-21-21 16,21 21-16,-1 0 0,22-21 15,22 21 1,-1 0-16,0 0 0,0 0 16,0 0-16,43-22 0,-22 22 15,-21-21-15,22 21 0,20-21 0,-21 0 16,-20 21-16,20-21 0,0 0 0,1-1 15,-1 1-15,-21 21 0,0-21 0,22 0 16,-22 0-16,-21 0 0,21-1 16,-21 1-16,0 0 0,0 0 15,-21 21 1,0 21-16,21 0 16,-22 0-16,22 22 0,-21-22 15,21 0-15,0 0 0,-21 0 16,21 1-16,0-1 0,-21 0 15,21 0-15,0 0 16,0-42 15,0 0-31,0 0 16</inkml:trace>
  <inkml:trace contextRef="#ctx0" brushRef="#br0" timeOffset="69608.58">12531 7451 0,'0'0'0,"0"-21"16,0 42 31,0 0-31,21 0-1,0-21-15,0 21 16</inkml:trace>
  <inkml:trace contextRef="#ctx0" brushRef="#br0" timeOffset="70060.32">12996 7620 0,'0'0'0,"0"21"0,0 0 0,0 22 16,0-22-16,0 0 0,0 0 0,0 0 15,0 1-15,-21-1 0,0 0 0,21 0 16,0 21-16,0-20 16,-21-22-16,0 0 15,21-22 1,-22 22-16,22-21 16,0 0-16,-21 0 0,21 0 15,0 0-15,0-1 0,0 1 0,0 0 16,0 0-16,0-21 0,21 20 0,1 1 15,-1-21-15,0 21 0,21-22 16,1 22-16,-22 0 0,21 0 0,22-21 16,-22 42-16,0 0 0,-21 0 0,22 0 15,20 0-15,-42 0 0,22 21 0,-22 0 16,21 21-16,-21-21 0,-21 1 0,0-1 16,22 0-16,-22 21 0,0-21 0,0 1 15,0-1-15,0 21 0,-22-21 0,22 0 16,-21 1-16,0-1 0,0 0 0,0 0 15,21 0-15,-21-21 0,21 21 16,-22-21-16,44 0 31,-1-42-15,21 21-16</inkml:trace>
  <inkml:trace contextRef="#ctx0" brushRef="#br0" timeOffset="70587.63">14330 7472 0,'0'0'0,"-21"-21"0,-22 0 16,22-1-16,0 22 16,0-21-16,-22 0 0,22 0 0,0 21 15,0 0-15,-21 0 0,20 0 0,1 0 16,0 0-16,0 0 0,-43 42 0,43-21 15,0 1-15,0-1 0,-21 0 0,-1 21 16,22-21-16,0 1 0,21 20 16,-42 0-16,42-21 0,0 1 0,0-1 0,0 21 15,0-21-15,0 0 0,0 22 16,21-43-16,0 21 0,0-21 16,21 0-16,-20 0 0,20 0 0,-21 0 15,0 0-15,0 0 0,22-21 0,-22 21 16,21-21-16,-21-1 0,22 1 15,-22 0-15,21 0 0,-21 0 0,1 0 16,20-43-16,-21 43 0,0 0 0,0-22 16,-21 1-16,22-21 0,-22 20 0,21 1 15,-21 0-15,0 20 0,0-62 0,0 41 16,0 22-16,0-21 0,0 21 0,0 0 16,0-1-16,-21 22 15,-1 22-15,22-1 16,0 21-16,-21 0 0,21 1 0,-21-1 15,21 0-15,-21 43 0,21-43 16,0 1-16,0-1 0,0 0 0,0 1 0,-21-1 16,21-21-16,0 22 0,0-22 15,0 21-15,0-21 0,0 22 0,0-22 16,0 0-16,21 0 16,0-21-16,21 0 15</inkml:trace>
  <inkml:trace contextRef="#ctx0" brushRef="#br0" timeOffset="71219.78">14986 7324 0,'0'0'0,"-42"0"0,20 0 16,1 0-16,0 21 0,21 0 15,0 0 1,21-21 0,0 0-16,22 0 15,-22 0-15,0 0 0,0 0 0,0-21 16,22 0-16,-22 21 0,0-21 0,0 21 16,22-43-16,-22 22 0,0 21 0,0-21 15,-21 0-15,0-21 0,0 20 0,0 1 16,0 0-16,0 0 0,0 0 0,-21 0 15,0 21-15,-22-22 16,1 22-16,21 0 0,0 0 0,0 0 16,-43 22-16,22-1 0,21-21 0,-22 21 15,1 42-15,0-41 0,20 20 0,1 0 16,0-21-16,-21 43 0,42-22 0,0-21 16,-21 22-16,21-1 0,0 0 0,0-20 15,0-1-15,0 0 0,21 0 0,-21 0 16,21-21-16,0 21 0,21-21 15,-20 0-15,20 0 0,-21 0 16,0 0-16,22 0 0,-22 0 0,0 0 16,0 0-16,0 0 0,0 0 0,1-21 15,-22 0-15,0 0 16,-22 21 0,1 0-16,0 0 0,0 0 0,-21 0 15,20 0-15,-41 0 0,42 21 0,-22 0 16,22 0-16,-21 1 0,21-1 0,0 0 15,-1 0-15,1 21 0,21 1 0,0-22 16,0 0-16,0 0 0,0 22 0,0-22 16,0 0-16,0 0 0,21 21 0,1-42 15,-1 22-15,0-22 0,0 0 0,43 0 16,-43 0-16,21 0 0,-21 0 0,64 0 16,-43-22-16,-21 22 0,22-21 15,-1 0-15,43-21 0</inkml:trace>
  <inkml:trace contextRef="#ctx0" brushRef="#br0" timeOffset="71488.28">15811 6922 0,'0'-22'0,"0"44"0,0-65 0,-21 43 16,0 0-16,0 0 0,0 0 15,-22 43-15,22-22 16,0 0-16,0 21 0,0 22 15,0-1-15,-1-20 0,1-1 0,21 64 16,-21-64-16,0 22 0,21-22 0,0 0 16,-21 43-16,0-43 0,-1 1 0,22-1 15,0-21-15,0 43 0,-21-43 0,21 0 16,0 21-16,0-21 0,0 1 0,0-1 16,21-21-1,1 0-15,-1-21 16,0 21-16,0-22 0</inkml:trace>
  <inkml:trace contextRef="#ctx0" brushRef="#br0" timeOffset="71865.08">15769 7662 0,'0'0'0,"0"22"15,-42-1-15,42 0 16,21-21 15,0 0-31,21 0 0,-20 0 16,-1 0-16,0 0 0,21-21 15,-21 0-15,1-1 0,-1 1 16,0 0-16,-21 0 0,0 0 0,0 0 16,0-1-16,-21 22 15,0 0 1,-1 0-16,1 0 0,0 0 0,0 22 15,0-1-15,0 0 0,-1 21 0,1-21 16,21 1-16,-21-1 0,21 0 0,0 0 16,0 0-16,-21 0 0,21 1 0,0-1 15,0 0-15,0 0 0,0 21 16,21-42-16,-21 22 0,21-22 16,22 0-16,-22 0 0,0 0 0,0 0 15,21-22-15,-20 1 0,20 21 16,-21-21-16,0 21 0,43-42 0</inkml:trace>
  <inkml:trace contextRef="#ctx0" brushRef="#br0" timeOffset="72512.7">16404 7493 0,'0'-21'16,"-21"42"0,-21 0-1,42 0-15,0 1 0,-22-1 0,1-21 16,21 42-16,0-21 0,-21 0 0,21 1 15,-21 20-15,21-21 0,0 0 16,0 0-16,0 1 0,0-1 16,-21-21-16,21 21 0,0-42 47,0 0-32,0-1-15,0 1 0,0 0 16,21-21-16,0 21 0,-21-1 15,21 1-15,0 0 0,22-42 0,-22 41 16,0 22-16,0-21 0,0 0 0,22-21 16,-22 42-16,0 0 0,0 0 0,0 0 15,22 0-15,-22 0 0,0 0 0,0 21 16,0-21-16,1 42 0,-22-21 16,21 1-16,-21 20 0,0-21 15,0 0-15,0 0 0,0 1 0,0 20 16,0-21-16,0 0 0,-21 0 15,-1 1-15,1-1 16,0-21-16,0 0 16,21-21-1,0-1 1,0 1-16,21 0 0,0 21 0,0-42 16,1 21-16,-1-1 0,21 1 0,0-42 15,-20 42-15,-1-1 0,0 1 0,64-42 16,-64 42-16,0 21 15,0 0-15,0 0 0,0 0 0,1 0 16,-22 21-16,21 21 0,-21-21 16,0 0-16,0 1 0,0 20 0,0 0 15,0-21-15,0 1 0,0-1 0,-21 21 16,21-21-16,-22 0 0,1-21 0,21 22 16,-21-1-16,21 0 0,-21-21 0,21 21 15,-21-21-15,0 0 0,42-21 31,0 0-15</inkml:trace>
  <inkml:trace contextRef="#ctx0" brushRef="#br0" timeOffset="72892.49">17462 7599 0,'-42'0'0,"84"0"0,-84 21 0,21-21 0,42 0 47,0 0-47,0 0 0,1 0 0,20 0 16,-21 0-16,0 0 0,0 0 0,1-21 16,20 0-16,-21 21 0,0-21 15,0 21-15,1-22 0,-22 1 0,0 0 16,21 21-16,-21-21 0,0 0 15,-21 21-15,-1 0 16,1 0-16,0 0 0,0 0 0,0 0 16,-22 0-16,1 42 0,21-21 0,0 0 15,0 1-15,-1-1 0,1 21 0,21-21 16,-21 0-16,21 1 0,0-1 0,0 0 16,0 0-16,0 0 0,0 0 0,21 22 15,0-43-15,1 0 0,-1 21 16,0-21-16,21 0 0,-21 0 0,1 0 15,-1 0-15,0 0 0,21 0 16,-21-21-16,1 21 0</inkml:trace>
  <inkml:trace contextRef="#ctx0" brushRef="#br0" timeOffset="73360.22">18161 7430 0,'0'0'0,"-21"0"16,0 0-1,-1 21-15,22 0 16,0 0-16,-21 0 0,21 0 0,0 1 16,-21-1-16,21 0 0,-21 0 0,21 0 15,0 22-15,0-22 0,-21 0 0,21 0 16,-21-21-16,21 42 0,0-20 16,0-1-16,0 0 0,-22-21 15,22-21 16,0 0-15,0-1-16,0 1 0,0 0 16,0 0-16,22 0 0,-22 0 0,21-1 15,0 1-15,0-21 0,0 21 0,43-43 16,-43 43-16,21-21 0,1 21 16,-22-1-16,42-20 0,-20 21 0,-22 21 15,0 0-15,0 0 0,21 0 0,-20 0 16,-1 0-16,-21 21 0,0 0 0,0 22 15,0-1-15,0-21 0,0 0 0,0 22 16,-43-1-16,22 21 0,0-41 16,0-1-16,0 0 0,0 0 0,21 0 15,0 0-15,-22-21 0,22 22 0,-21-1 16,21 0-16,0-42 31,21 0-15,1 21-16,-22-22 0</inkml:trace>
  <inkml:trace contextRef="#ctx0" brushRef="#br0" timeOffset="73661.05">19029 7091 0,'0'0'0,"0"-21"0,-21 21 31,-1 21-31,22 0 0,-42 43 16,21-43-16,21 0 0,-21 21 0,21-21 16,-21 43-16,-1-22 0,1 1 15,21-22-15,0 21 0,-21 0 0,0-20 16,0 20-16,21 21 0,0-41 0,-21-1 16,21 0-16,0 0 0,-22 21 0,22-20 15,0-1-15,0 0 0,0 0 0,0 0 16,22-21-16,-1 0 0,21 0 15,-21 0-15,0 0 16,1 0-16,-1-21 0,0 0 16,0 21-16,-21-42 0</inkml:trace>
  <inkml:trace contextRef="#ctx0" brushRef="#br0" timeOffset="73844.94">18796 7493 0,'0'0'0,"-21"0"0,42 0 47,0 0-47,0 0 0,0 0 15,22 0-15,-1 0 0,-21 0 16,0 0-16,1 0 0,20 0 0,-21 0 16,0 0-16,0-21 0,1 21 0,-1 0 15,0-21-15</inkml:trace>
  <inkml:trace contextRef="#ctx0" brushRef="#br0" timeOffset="74150.75">19833 7218 0,'0'0'0,"0"-21"16,0 42 15,-21 0-31,21 0 16,-42 22-16,20-22 0,22 0 15,-21 0-15,0 21 0,0 1 0,0-1 16,0-21-16,-1 0 0,22 1 0,-21 41 16,21-42-16,-21 0 0,21 1 15,0 20-15,0-21 0,0 0 16,21-21-16,0 0 15,22 0-15,-22 0 16,0 0-16,0 0 0,0 0 0,22-21 16</inkml:trace>
  <inkml:trace contextRef="#ctx0" brushRef="#br0" timeOffset="74427.6">20383 7070 0,'0'0'16,"0"-21"-16,22 21 16,-1 0-16,0 0 0,21 0 15,-42 21-15,21 0 0,1 0 16,-1 0-16,0 22 0,0-22 0,0 0 16,-21 21-16,0-21 0,21 43 0,-21-22 15,0 1-15,0-22 0,0 21 0,0-21 16,0 43-16,-21-22 0,21-21 0,-21 22 15,-21-22-15,21 0 0,-1 0 16,-20 0-16,21 0 0,-21 1 0,20-22 16,1 21-16,-21 0 0,21-21 0,0 0 15,-43 21-15,43-21 0,0 0 0</inkml:trace>
  <inkml:trace contextRef="#ctx0" brushRef="#br0" timeOffset="75488">952 9483 0,'0'0'0,"0"-21"0,0-1 0,0 1 15,0 0-15,0 0 16,0 0-16,0 42 31,0 0-15,0 0-16,0 0 0,0 22 15,0-22-15,0 21 0,0 1 0,-21 20 16,21-21-16,0 1 0,0 20 16,-21-20-16,21-1 0,-21 0 0,0 1 15,21-22-15,0 21 0,0-21 0,0 0 16,0 1-16,0-1 0,0 0 0,21-42 47,0 0-47,0-1 0</inkml:trace>
  <inkml:trace contextRef="#ctx0" brushRef="#br0" timeOffset="75751.85">931 9356 0,'-21'0'0,"42"0"0,-63 0 16,42-21-16,0-1 31,21 22-31,0 0 16,0 0-16,1-21 0,-1 21 0,0 0 15,21 0-15,-21-21 0,1 21 16,-1 0-16,21 0 0,-21 0 16,0 0-16,1 0 15,-22 21 1,-22 0-1,1 1-15</inkml:trace>
  <inkml:trace contextRef="#ctx0" brushRef="#br0" timeOffset="75975.72">910 9821 0,'0'0'0,"21"0"0,0 0 0,1 0 16,-1 0-16,0 0 0,0-21 0,0 21 15,0-21-15,22 21 0,-22-21 16,0 21-16,0 0 0,0 0 16,1 0-16,-22-21 15,21 21-15</inkml:trace>
  <inkml:trace contextRef="#ctx0" brushRef="#br0" timeOffset="76217.58">1524 9758 0,'0'0'0,"0"21"0,0 0 15,0 0-15,0 1 16,0-1-16,0 0 0,0 0 15,0 0-15,0 0 0,0 1 16,-21-1-16,21 0 0,0 0 16,0-42 46,0 0-62</inkml:trace>
  <inkml:trace contextRef="#ctx0" brushRef="#br0" timeOffset="76551.39">1609 9462 0,'0'-22'0,"0"44"0,-22-44 0,1 22 16,21 22-1,-21-22-15,21 21 16,0 0-16,0 0 15,21-21 1,0 0 0,1 0-16,-1 0 15,-21-21-15,0 0 16,0 0 0,-21-1-1,-1 22 1,1 0-16,21 22 31,0-1-15,21-21-1,1 0-15</inkml:trace>
  <inkml:trace contextRef="#ctx0" brushRef="#br0" timeOffset="76840.22">2032 9250 0,'0'0'15,"0"21"17,0 0-32,0 0 15,0 22-15,0-22 0,0 0 0,-21 21 16,21 1-16,0-1 0,-21 0 0,21 1 15,0-22-15,0 21 0,0 1 0,0-1 16,-22-21-16,22 21 0,0-20 0,0-1 16,0 0-16,-21 0 0,21 0 0,0 0 15,21-21 17,-21-21-17</inkml:trace>
  <inkml:trace contextRef="#ctx0" brushRef="#br0" timeOffset="77209">2095 9800 0,'22'0'0,"-1"0"15,0 0-15,0 0 16,0-21-16,0 21 0,1-21 0,-1 21 0,0-21 15,0 0-15,21 21 0,-20-22 0,-1 1 16,0 0-16,0 21 0,-21-21 16,0 0-16,0 0 0,21 21 0,-21-22 0,0 1 15,-21 21 1,0 0-16,0 0 16,0 0-16,-1 0 0,1 21 0,0-21 15,21 22-15,0-1 0,-21 0 0,0 0 16,-22 0-16,22 22 0,0-22 0,0 0 15,21 42-15,0-41 0,0-1 0,0 0 16,0 0-16,0 0 0,0 0 0,0 1 16,0-1-16,21-21 0,0 0 15,-21 21-15,21-21 0,1 0 0,-1 0 16,0 0-16,0 0 0,0 0 16,0-21-16,1 21 0,-1-21 0</inkml:trace>
  <inkml:trace contextRef="#ctx0" brushRef="#br0" timeOffset="78560.67">3365 9313 0,'0'-42'0,"0"84"0,0-105 0,0 42 0,0 0 16,0-1-16,0 1 0,0 0 15,-21 21 1,21 21-1,0 0-15,0 43 0,0-43 16,-21 21-16,21-20 0,0 20 0,0 0 16,0-21-16,0 22 0,0 20 0,-21 22 15,21-43-15,0-21 0,0 22 0,0-1 16,0-21-16,0 22 0,0-22 0,0 0 16,21 0-16,0 0 0,0 0 0,1-21 15,-1 0-15,0 22 0,21-22 0,-21 0 16,1 0-16,-1 0 0,21 0 15,0-22-15,1 1 0,-22 0 0,0 0 16,21 21-16,-20-21 0,-1-22 0,21 1 16,-21 0-16,0 21 0,1-22 0,-1 1 15,0 21-15,-21-22 0,21-41 0,-21 41 16,0 22-16,21-21 0,-21 21 0,0-22 16,0 22-16,0 0 0,0-21 0,0 21 15,-21 21-15,0-22 0,0 22 16,0 0-1,21 22 1,0-1-16,0 0 0,0 0 0,0 0 16,21 0-16,-21 1 15,42 20-15,-42-21 16,21 0-16</inkml:trace>
  <inkml:trace contextRef="#ctx0" brushRef="#br0" timeOffset="78855.5">4191 9462 0,'0'42'31,"0"-21"-31,0 0 0,0 22 16,0-22-16,0 42 15,0-20-15,0-22 0,0 21 0,0 22 16,0-22-16,0 0 0,0 1 0,0-22 15,0 21-15,-21 43 0,21-43 0,0 0 16,0 1-16,-21 20 0,21-20 0,0-1 16,-22 64-16,22-43 0,0-20 0,-21-1 15,21 21-15,0-20 0,-21 20 0,21-20 16,-21-1-16,21-21 0,0 21 0,0-20 16,0 20-16,0-21 0</inkml:trace>
  <inkml:trace contextRef="#ctx0" brushRef="#br0" timeOffset="79203.3">4276 9567 0,'0'-42'0,"0"84"0,0-105 15,21 42-15,0 0 0,0 21 16,21-22-16,-20 22 0,-1 0 16,21 0-16,-21 0 0,0 0 15,1 0-15,41 0 0,-42 0 0,0 0 16,1 22-16,-1-1 0,-21 0 0,0 0 16,0 21-16,0-20 0,0-1 0,0 21 15,-21-21-15,-1 0 0,1 1 0,-42 20 16,20-21-16,22 0 0,-21 0 0,0 1 15,-1-22-15,1 21 0,-22 0 0,43-21 16,0 0-16,0 0 0,0 0 0,21-21 31,0 0-31,21-1 16,0 1-16,0 0 0,0 0 0,1 0 0,20 0 16,-21-1-16</inkml:trace>
  <inkml:trace contextRef="#ctx0" brushRef="#br0" timeOffset="79472.14">5016 9186 0,'0'-21'0,"0"0"32,-21 21-32,0 21 15,21 0-15,0 22 0,-21-22 16,21 0-16,-21 21 0,21-20 15,-21 20-15,21 21 0,0-20 0,0-1 0,-22-21 16,22 22-16,0-1 0,0-21 16,0 43-16,0-43 0,0 0 0,0 0 15,0 0-15,0 0 0,43 1 16,-22-22-16,0 0 0,0 0 16,22 0-16,-22-22 15,0 1-15,0 0 0</inkml:trace>
  <inkml:trace contextRef="#ctx0" brushRef="#br0" timeOffset="79875.92">5440 9440 0,'0'0'16,"-21"0"0,-1 0-16,22 22 0,-21-1 15,-21 21-15,42-21 0,0 0 0,-21 1 16,0-1-16,21 0 0,-22 21 0,22-21 15,0 22-15,0-22 0,0 0 0,0 21 16,0-20-16,0-1 16,22-21-16,-1 0 0,21 0 0,-21 0 15,0 0-15,1 0 0,-1 0 0,0 0 16,42 0-16,-41 0 0,20-21 16,-21 21-16,0-22 0,0 1 0,1 21 15,20-42-15,-21 21 0,-21 0 0,0-22 16,21 22-16,-21 0 0,0-21 0,0-1 15,0 22-15,0 0 0,-21 0 0,0 0 16,0-1-16,0 22 0,-1 0 0,1 0 16,0 0-16,-42 0 0,41 0 0,1 0 15,0 0-15,0 0 0,0 0 0,-22 22 16,43-1-16,-21 0 0,0 0 16,21 0-16,0 22 0,0-22 0,0 0 15,0 0-15,0 0 0,42 22 16,-20-43-16,-1 21 15,21-21-15,-21 0 0</inkml:trace>
  <inkml:trace contextRef="#ctx0" brushRef="#br0" timeOffset="80379.14">6519 9419 0,'-21'0'16,"42"0"-16,-42-21 0,-21 21 0,21 0 0,-1 0 16,1 0-16,0 0 15,-21 0-15,21 0 0,-1 0 0,1 0 16,0 21-16,-21 22 0,21-22 0,-1 0 16,1 0-16,0 0 0,0 22 0,-21-1 15,20 0-15,1-21 0,21 1 0,0-1 16,-21 42-16,21-42 0,0 1 0,0-1 15,0 0-15,0 0 0,21-21 16,0 21-16,1-21 0,20 0 16,-21 0-16,0 0 0,0 0 0,1-21 15,-1 0-15,42 0 0,-42 21 0,1-21 16,-1-1-16,0 1 0,0 0 0,0-21 16,0 21-16,-21-1 0,0 1 0,22 0 15,-22-21-15,21 21 0,-21-22 16,21 22-16,-21 0 0,0 0 0,0 0 15,0 42 1,0 0 0,0 0-16,0 0 0,0 0 15,0 22-15,0-22 0,0 21 0,0-21 16,0 1-16,0-1 0,0 0 0,0 21 16,0-21-16,21 1 0,0-1 15,0-21-15,1 0 0,-1 21 16,0-21-16,42 0 0,-41 0 15,-1 0-15,21 0 0,-21 0 0</inkml:trace>
  <inkml:trace contextRef="#ctx0" brushRef="#br0" timeOffset="80879.37">7387 9525 0,'0'0'0,"0"-21"0,0 0 15,-21 0-15,0 21 0,0-22 0,-1 22 16,-20-21-16,0 21 0,21 0 15,-22 0-15,1 0 0,21 0 16,0 0-16,-1 0 0,1 21 0,0 1 16,-21-1-16,42 0 0,-21 0 15,-1 0-15,1 22 0,0-22 0,21 0 16,0 42-16,0-41 0,0-1 0,0 0 16,0 0-16,0 21 0,0 1 0,0-22 15,21 0-15,0-21 0,1 21 16,20-21-16,-21 0 0,21 0 15,-20 0-15,-1 0 0,0 0 0,21 0 16,-21-21-16,1 21 0,-1-21 0,0 0 16,0 0-16,21-22 0,-20 22 0,-1-21 15,0 21-15,-21-22 0,21 1 0,0 21 16,-21-64-16,21 43 0,-21-1 0,22 22 16,-22-21-16,0 0 0,0-1 15,0 1-15,21 21 0,-21-22 0,0-20 16,21 42-16,-21 0 0,0-1 0,0 1 15,0 42 1,0 1-16,0-1 0,-21 0 16,21 0-16,-21 21 0,-1 22 0,22-22 15,0 1-15,0-1 0,-21 21 0,21-20 16,-21-1-16,21 64 0,0-64 0,0 1 16,-21-1-16,21 0 0,0-21 0,0 22 15,0 20-15,0-42 0,0 1 0,0-1 16,21-21-16,0 0 15,0 0-15</inkml:trace>
  <inkml:trace contextRef="#ctx0" brushRef="#br0" timeOffset="81663.42">9229 9567 0,'-22'-21'16,"44"42"-16,-65-63 0,1 42 0,21-21 0,0 21 15,-22 0-15,1-21 0,21 21 0,0 0 16,-1 0-16,1 0 0,0 0 0,63 0 47,1 0-47,-22 0 0,21 0 15,1 0-15,20 0 0,-21 0 0,22 0 16,63 0-16,-64 0 0,1 0 0,21 21 16,-22-21-16,22 0 0,-22 0 0,1 0 15,84 0-15,-106 0 0,22 0 0,-22 0 16,0 0-16,-20 0 0,-1 0 0,21 0 15,-42-21-15,0 0 16,0-1-16,-42 22 16,21-21-16,-1 21 0,1 0 0,0-21 15,-21 0-15,21 21 0,-64 0 0,64-21 16,-22 21-16,22 0 0,0 0 0,0 0 16,-21 0-16,-1 0 0,22 0 15,0 0-15,42 0 31,0 0-31,0 0 16,22 21-16,-1-21 0,-21 0 0,0 21 16,22-21-16,-22 0 0,0 21 0,43-21 15,-43 21-15,0 1 0,0-22 16,-21 21-16,0 0 0,21 0 0,-21 21 16,0-20-16,0-1 0,-21 0 0,0 0 15,0 0-15,0 0 0,-22 22 0,22-22 16,0 0-16,-21 0 0,20-21 0,-20 21 15,21 1-15,0-1 0,-22-21 0,22 21 16,0-21-16,0 0 0,21 21 0</inkml:trace>
  <inkml:trace contextRef="#ctx0" brushRef="#br0" timeOffset="82190.64">12912 8848 0,'0'21'16,"0"0"-16,-22 0 0,1 0 0,-21 43 16,42-43-16,-21 21 0,0-20 0,-1 20 15,1 0-15,0 1 0,-21 20 0,21-21 16,-1 1-16,1-22 0,0 21 0,0 1 15,0-1-15,0 21 0,21-41 0,-22-1 16,1 21-16,21-21 0,0 0 16,0 1-16,21-44 31</inkml:trace>
  <inkml:trace contextRef="#ctx0" brushRef="#br0" timeOffset="82439.5">12954 8848 0,'0'-21'15,"0"42"-15,21-42 0,0 21 0,-21 21 16,0 0-16,0 21 16,0 22-16,0-22 0,0 0 0,0 1 15,0-1-15,0 22 0,0 20 16,-21-41-16,0-1 0,21 0 0,-21-21 15,21 22-15,-21 20 0,21-20 16,-22-22-16,22 0 0,0 0 0,0 0 16,0 0-16,0 1 0,0-1 0,22-21 15,-1 0 1</inkml:trace>
  <inkml:trace contextRef="#ctx0" brushRef="#br0" timeOffset="83028.16">12531 9419 0,'0'0'0,"-22"0"0,1 0 0,0 0 0,42 0 47,0 0-47,1 0 0,-1 0 0,42 0 15,-42-21-15,22 21 0,-1-21 0,22 21 16,-22 0-16,64-21 0,-64 0 0,22 21 15,-22-22-15,21 22 0,-20-21 0,-1 21 16,43-42-16,-64 42 0,42-21 16,-41 21-16,-1 0 0,-21-21 0,21 21 15,-21 21 17,-21 21-32,0-21 15,-1 0-15,22 1 0,0-1 16,-21 42-16,21-42 0,-21 1 0,21-1 15,0 21-15,0-21 0,0 22 0,0-1 16,-21-21-16,21 0 0,0 0 16,0 1-16,21-1 0,0-21 15,0 0-15,22 0 0,-22 0 16,0 0-16,0-21 0,22 21 0,-22-22 16,21 1-16,-21 0 0,0-21 0,22 21 15,-22-1-15,0 1 0,0-21 0,22-43 16,-22 64-16,-21 0 15,21-21-15,-21 20 0,0 1 0,0 0 16,0 0-16,0 0 0,-21 21 31,21 21-31,-21 0 16,-1 21-16,22-20 0,-21-1 16,21 0-16,0 0 0,0 0 0,0 22 15,0-22-15,0 0 0,0 0 0,0 21 16,0-20-16,0-1 0,0 0 0,0 0 15,0 0-15,21-21 16,1 0-16,-1 0 16,0 0-16</inkml:trace>
  <inkml:trace contextRef="#ctx0" brushRef="#br0" timeOffset="83311.5">14266 8890 0,'0'-21'0,"0"42"0,0-63 0,0 21 16,0-1-16,-21 22 15,0 43-15,21-22 16,0 0-16,-21 0 0,0 22 0,21-1 16,-22-21-16,22 21 0,0 1 15,-21-1-15,21 0 0,-21-20 0,0 20 16,21-21-16,0 43 0,-21-43 0,21 21 15,0-21-15,0 0 0,-21 1 0,21 20 16,0-21-16,0 0 0,0 0 0,0 1 16,21-22-16,0 0 15,0 0-15,0 0 16,22-22-16</inkml:trace>
  <inkml:trace contextRef="#ctx0" brushRef="#br0" timeOffset="83732.27">14626 9186 0,'-63'0'31,"41"22"-31,1-22 0,0 21 16,0 0-16,21 0 0,-21 0 15,0 22-15,-1-22 0,22 0 16,0 0-16,0 0 0,0 0 0,0 22 0,0-22 15,0 0-15,0 0 0,22 0 16,-22 1-16,42-1 0,-21-21 16,0 0-16,0 0 0,1 0 0,-1 0 15,21 0-15,-21 0 0,0 0 16,22-21-16,-22 21 0,0-22 0,43-20 16,-43 21-16,0 0 0,0 0 0,0-1 15,-21 1-15,21-21 0,-21 21 0,0 0 16,0-22-16,0 22 0,0 0 15,-21-43-15,0 64 0,21-21 0,-21 0 16,0 21-16,0 0 0,-1 0 0,-20 0 16,21 0-16,0 0 0,0 0 0,-1 0 15,1 0-15,-21 42 0,21-20 16,0-1-16,-1-21 16,22 21-16</inkml:trace>
  <inkml:trace contextRef="#ctx0" brushRef="#br0" timeOffset="84009.11">14097 8954 0,'0'0'0,"0"-22"31,42 22-31,-21 0 0,1 0 16,-1 0-16,63 0 0,-62 0 16,20 0-16,0 0 0,-21 0 0,22 0 15,-1-21-15,43 21 0,-64 0 0,0 0 16,21 0-16,-20 0 0,-1 0 0,21 0 16,-42-21-16,21 21 0,-21-21 46</inkml:trace>
  <inkml:trace contextRef="#ctx0" brushRef="#br0" timeOffset="84543.02">15706 8890 0,'0'0'0,"0"-21"0,0 42 47,0 0-47,-22 0 0,22 1 16,-21 20-16,21-21 0,-21 0 0,21 22 16,-21 20-16,0-42 0,21 0 0,0 22 15,-21-22-15,21 0 0,-22 21 0,1-20 16,21-1-16,0 0 0,0 0 15,0 0-15,0 0 0,0 1 16,21-22-16,1 0 16,-1 0-16</inkml:trace>
  <inkml:trace contextRef="#ctx0" brushRef="#br0" timeOffset="84872">15367 9335 0,'-21'0'0,"42"0"0,-63 21 0,20 0 16,1 0-16,21 0 16,0 0-16,0 1 15,0-1-15,0 0 0,0 0 16,21-21-16,1 21 0,-1-21 0,21 0 15,-21 21-15,22-21 0,-22 0 0,0 0 16,21 0-16,-21 0 0,43 0 0,-43 0 16,0-21-16,22 21 0,-22-21 0,0 0 15,21 21-15,-21-21 0,1 21 0,-1-21 16,0 21-16,-21-22 0,0 1 16,0 0-16,0 0 15,0 0-15,0 0 16,-21-1-16,0 1 15</inkml:trace>
  <inkml:trace contextRef="#ctx0" brushRef="#br0" timeOffset="85228.08">15621 8932 0,'0'0'0,"-21"-21"0,0 21 16,21-21-16,-22 0 15,22 0-15,0 0 32,22 21-32,-1 0 0,0 0 0,0-22 15,0 22-15,0 0 0,43 0 0,-43 0 16,0-21-16,22 21 0,-22 0 0,0 0 15,21 0-15,-21 0 0,43-21 0,-43 21 16,0 0-16,0 0 0,1 0 0,-44 0 47,44 0-16,-1 0-15</inkml:trace>
  <inkml:trace contextRef="#ctx0" brushRef="#br0" timeOffset="85528.26">16531 8869 0,'0'-42'31,"21"20"-15,0 22-16,1 0 0,-1 0 0,42-21 15,-42 21-15,1 0 0,20 0 0,-21-21 16,21 21-16,-20 0 0,41 0 0,-42 0 16,22 0-16,-22 0 0,0 0 0,0 0 15,0 0-15,-42 0 31,0 0-31,0 0 16,0 0-16,-1 0 0,1 0 16,0 0-16</inkml:trace>
  <inkml:trace contextRef="#ctx0" brushRef="#br0" timeOffset="85779.24">16849 8784 0,'0'0'16,"-22"21"-16,22 1 0,-21-22 15,21 21-15,-21 0 0,21 0 0,-21 21 16,21-20-16,0-1 0,-21 21 0,21-21 16,0 22-16,0-22 0,-21 21 0,-1 0 15,22 1-15,-21-22 0,21 0 0,0 21 16,0-20-16,0-1 0,-21 21 16,21-21-16,-21 0 0,21 1 0,0-1 15,0 0-15,0 0 16,0-42 15,0 0-15</inkml:trace>
  <inkml:trace contextRef="#ctx0" brushRef="#br0" timeOffset="87170.96">571 11430 0,'0'-21'15,"0"42"-15,0-63 0,0 21 0,0-1 0,0 1 16,0 0-16,0 0 0,0 0 0,0 0 15,0-22-15,0 22 0,0 0 16,0 42 15,0 0-31,0 0 0,0 43 16,-21-22-16,21 1 0,0-1 0,-21 0 16,21 1-16,0-1 0,0 0 0,0 1 15,-21-1-15,21 0 0,0 1 0,-21-1 16,21 43-16,0-64 0,0 21 0,-21-21 15,21 0-15,0 1 0,0-1 0,0 0 16,0 0-16,21-21 16,0-21-1</inkml:trace>
  <inkml:trace contextRef="#ctx0" brushRef="#br0" timeOffset="87450.97">635 11240 0,'0'0'0,"-21"-22"0,21 1 15,-21 0-15,-1 21 0,22-21 16,0 0 0,22 21-16,-1-21 0,0 21 15,21 0-15,-21-22 0,1 22 0,20 0 16,-21-21-16,21 21 0,-20 0 15,-1 0-15,42 0 0,-42 0 0,1 0 16,-22 21 15,-22 1-31,1-22 0,0 21 0,0 0 16,0-21-16,0 21 0,-1 0 0,1 0 16,0 1-16</inkml:trace>
  <inkml:trace contextRef="#ctx0" brushRef="#br0" timeOffset="87651.02">466 11705 0,'21'21'0,"-42"-42"0,63 42 0,-21-21 0,0 0 16,0 0-16,1 0 0,-1 0 15,0 0-15,0-21 0,0 21 0,0 0 16,1-21-16,-1 21 0,0 0 0,0 0 15,0-21-15,0 21 0,1-21 0,-1 21 16,0 0-16,0-21 0</inkml:trace>
  <inkml:trace contextRef="#ctx0" brushRef="#br0" timeOffset="87887.1">1143 11578 0,'0'21'31,"0"1"-31,0-1 0,0 0 16,-21 0-16,21 0 0,0 0 15,0 1-15,0-1 0,-21 0 0,21 21 16,0-21-16,0 1 0,0-1 0,0 0 16,0 0-16,0 0 0,0 0 15,0-42 16,0 0-15,0 0-16</inkml:trace>
  <inkml:trace contextRef="#ctx0" brushRef="#br0" timeOffset="88224.12">1312 11345 0,'0'0'0,"-21"0"0,0 0 0,0 0 15,0 0-15,-1 0 0,22 22 16,-21-1-16,0 0 0,21 0 16,0 0-1,21-21 1,0 0-16,1 0 0,20-21 16,-21 21-16,0-21 0,0 0 0,1 21 15,-22-21-15,0-1 16,0 1-16,0 0 15,-22 21-15,1 0 0,0 0 0,0 0 16,-21 0-16,20 0 0,1 0 0,0 0 16,0 0-16,0 0 0,0 0 15,21 21-15,0 0 16,21 1 0,0-22-16,0 0 15,0 0-15,43 0 0</inkml:trace>
  <inkml:trace contextRef="#ctx0" brushRef="#br0" timeOffset="88499.25">1820 10964 0,'0'0'0,"-21"0"15,21 22 1,0-1-16,0 0 15,0 0-15,-21 64 0,21-43 16,0 22-16,0-22 0,0 21 0,0-20 16,0 20-16,0-20 0,-21 20 0,21-21 15,0 22-15,0-22 0,-21 1 0,-1 41 16,22-41-16,0-22 0,0 21 0,0-21 16,0 0-16,0 1 0,0-1 0,22-21 31,-1-21-31,-21-1 15,21 1-15</inkml:trace>
  <inkml:trace contextRef="#ctx0" brushRef="#br0" timeOffset="88908.02">1990 11726 0,'0'22'15,"21"-22"1,0 0-16,0 0 16,0 0-16,0-22 0,1 22 15,-1-21-15,0 0 0,0 21 16,21-42-16,-20 21 0,-22-1 16,0 1-16,0 0 0,0 0 15,0 0-15,0 0 16,0-1-16,-22 1 0,1 21 15,0 0-15,0 0 0,0 0 16,0 21-16,-1 1 0,1-1 0,21 0 16,0 0-16,-21 0 0,21 0 0,-21 1 15,21 20-15,0-21 0,0 0 0,0 22 16,0-1-16,0-21 0,0 0 16,0 0-16,21 1 0,-21-1 15,21-21-15,0 0 0,1 0 0,-1 0 16,0 0-16,0 0 0,0 0 15,0-21-15,1 21 0,-1-22 16,0 1-16,0 0 0,0 21 16,0-21-16</inkml:trace>
  <inkml:trace contextRef="#ctx0" brushRef="#br0" timeOffset="91955.98">3492 11430 0,'0'-21'15,"0"42"-15,22-63 0,-22 21 0,0-1 16,0 1-16,0 0 16,-22 21-16,22-21 0,-42 21 0,42-21 0,-21 21 15,0 0-15,0 0 0,-1 0 0,22 21 16,-21-21-16,0 21 0,-42 21 16,41 1-16,1-22 0,0 21 0,0-21 15,21 22-15,-21-1 0,0-21 0,21 22 16,-22-1-16,22 21 0,0-41 0,0-1 15,0 21-15,0-21 0,0 0 0,0 1 16,22 20-16,-1-42 0,0 0 16,0 0-16,0 0 0,0 0 0,22 0 15,-22 0-15,0-21 0,21 0 0,-20 21 16,20-22-16,-21 1 0,43-21 16,-43 21-16,21 0 0,-21-1 0,0-20 15,1 21-15,-1-21 0,-21-1 0,21 1 16,0-43-16,-21 22 0,21 20 0,-21-20 15,0 21-15,0-22 0,0 22 0,0-1 16,0 1-16,0-43 0,0 64 0,0-21 16,0 21-16,0 0 0,0-1 15,-21 44 1,0-1-16,21 21 0,0-21 16,0 0-16,-21 22 0,21-1 0,0 64 15,-21-43-15,21 1 0,0-22 0,0 22 16,0-22-16,0 0 0,0 1 15,0-1-15,0 0 0,0 1 0,0-22 16,0 42-16,0-41 0,0-1 0,0 0 16,21 0-16,0-21 0,0 0 15,0 0-15,22 0 0,-22 0 0,0 0 16,0-21-16,0 21 0,0-21 0,22 0 16,-22-1-16,0 1 0</inkml:trace>
  <inkml:trace contextRef="#ctx0" brushRef="#br0" timeOffset="92390.24">4170 11367 0,'0'0'16,"0"-22"-16,0 1 0,-21 21 31,21 21-31,-22-21 16,1 43-16,21-22 0,-21 0 0,21 21 16,-21-20-16,21-1 0,-21 21 0,21-21 15,0 0-15,0 1 0,0 20 0,0-21 16,0 21-16,0-20 0,0-1 15,21-21-15,0 21 0,0-21 16,22 0-16,-22 0 0,0 0 0,0 0 16,0 0-16,0 0 0,1-21 0,20 21 15,0-43-15,-21 22 0,1 0 0,-1 0 16,0 0-16,0 0 0,-21-1 16,0 1-16,0-42 0,0 20 15,0 22-15,0-21 0,-42 0 0,21-1 16,-1 22-16,1 0 0,0 0 0,0 21 15,0-21-15,0 21 0,-22 0 0,22 0 16,0 0-16,0 21 0,0 0 0,21 0 16,-22 0-16,1 0 0,0 43 15,21-22-15,-21-21 0,21 1 0,0 20 16,0-21-16,0 0 0,0 0 0,0 22 16,0-22-16,0 0 0,0 0 0,21-21 15,0 21-15,0-21 0,1 0 0,-1 0 16,42 0-16,-42 0 0,22 0 0,-22 0 15,21 0-15,1-21 0,-1 0 0,0 0 16</inkml:trace>
  <inkml:trace contextRef="#ctx0" brushRef="#br0" timeOffset="93283.27">4868 11303 0,'0'-21'16,"0"42"-16,0-63 0,21 42 0,-21-21 0,-21 63 31,21-21-31,-21 0 15,21 0-15,-21 1 0,21-1 0,0 21 16,0-21-16,-21 0 0,21 43 16,-21-43-16,21 0 0,0 0 0,0 1 0,0-1 15,0 0-15,0 0 0,0 0 16,0 0-16,21-21 0,0 0 16,0 0-16,0 0 0,0 0 15,1 0-15,-1 0 0,0 0 0,0-21 16,0 21-16,0-21 0,-21 0 0,22 0 15,-1-22-15,-21 22 0,21 21 0,0-21 16,-21 0-16,0 0 0,0 0 0,0-1 16,0 1-16,0 0 0,0 42 31,0 0-15,0 1-16,0-1 0,0 0 0,-21 0 15,21 21-15,0-20 0,0-1 16,0 0-16,0 0 0,0 0 15,0 0-15,0 1 0,21-22 16,21 0 0,-20 0-16,-1 0 15,0 0-15,0-22 0,0 1 0,22-21 16,-43 21-16,0 0 16,0-1-16,0 1 0,0 0 0,0-21 15,0-1-15,0 22 0,0 0 16,0 0-16,0 0 0,0 0 0,0-1 15,0 1-15,0-21 0,0 21 16,0 0-16,0-1 0,0 1 0,21 21 16,0-21-16,0 21 0,21-21 0,-20 21 15,-1 0-15,21 0 0,-21 0 0,22 0 16,-1 21-16,-21-21 0,21 21 0,43 43 16,-64-43-16,22 0 0,-22 21 0,0-20 15,0-1-15,0 21 0,-21-21 0,0 22 16,0-1-16,0-21 0,0 0 0,0 0 15,0 1-15,0-1 0,0 0 0,-21 0 16,0 0-16,0-21 0,0 0 16,-1 0 15,22-21-31,0 0 0,0 0 0,0 0 16,0-1-16,22-41 0,-22 42 15,21-22-15,0 22 0,0-21 0,0 21 16,0-22-16,-21 22 0,64-42 0,-43 42 15,0-1-15,0 1 0,1 0 0,20 21 16,-21 0-16,0 0 0,22 0 0,-22 0 16,0 21-16,-21 0 0,21 1 0,0 20 15,-21-21-15,0 0 0,21 43 0,-21-22 16,0-21-16,0 0 0,0 22 0,0-22 16,0 0-16,0 0 0,-21 22 15,21-22-15,0 0 0,-21 0 0,0-21 16,21 21-16,-21-21 0,21 21 0,0-42 31,21 21-15,0-21-16,-21 0 0</inkml:trace>
  <inkml:trace contextRef="#ctx0" brushRef="#br0" timeOffset="93555.63">6731 10964 0,'0'-21'15,"0"42"-15,0-63 0,-21 42 32,-22 0-32,22 21 15,21 0-15,-21 1 0,0-1 0,21 21 16,0-21-16,-21 22 0,21-1 0,-43 21 16,43-20-16,0-1 0,-21 0 0,0 1 15,21-1-15,-21-21 0,21 22 0,0 20 16,-21-42-16,21 22 0,0-22 0,0 0 15,0 0-15,0 0 0,21 0 16,0-21-16,0 0 16,0 0-16,22 0 15,-22-21-15,0 0 0,21 21 0,1-42 16</inkml:trace>
  <inkml:trace contextRef="#ctx0" brushRef="#br0" timeOffset="93983.38">7048 11303 0,'0'-21'15,"0"42"-15,0-63 0,0 21 0,-21 21 32,0 21-32,0 0 15,21 0-15,-21 0 0,0 0 0,-1 1 16,1 20-16,21 0 0,-21-21 0,21 1 16,-21 20-16,21-21 0,0 0 15,0 0-15,0 1 0,0-1 0,0 0 16,0 0-16,21 0 0,0 0 0,0-21 15,22 0-15,-22 22 0,0-22 0,21 0 16,22 0-16,-43 0 0,0 0 0,22 0 16,-22-22-16,0 22 0,21-21 15,1-21-15,-43 21 0,21 0 16,-21-1-16,0-20 0,0 21 0,0-21 16,0-1-16,0 22 0,0-21 0,-21 21 15,-1-22-15,-83-63 16,83 106-1,-20 0-15,21 0 0,0 0 0,0 0 16,-1 0-16,-41 22 0,42-1 0,0 0 16,-22 0-16,22 0 0,21 0 0,-21 1 15,0-1-15,0 42 0,21-42 0,0 1 16,0-1-16,0 0 0,0 0 0,0 0 16,21 0-16,0-21 0,21 22 0,-21-22 15,1 0-15,-1 0 0,21 0 0,-21 0 16,22 0-16</inkml:trace>
  <inkml:trace contextRef="#ctx0" brushRef="#br0" timeOffset="94965.28">7789 11303 0,'0'-21'0,"0"42"0,0-63 0,0 21 0,-21-1 15,0 22-15,0-21 0,0 21 16,-1 0-16,1 0 0,0 0 0,0 0 15,0 0-15,0 0 0,-1 21 0,22 1 16,-21-1-16,-21 21 0,21-21 0,21 0 16,0 1-16,-21-1 0,21 21 0,-22-21 15,22 0-15,0 22 0,0-22 0,0 0 16,0 0-16,0 0 0,0 1 0,0-1 16,0 0-16,22-21 0,-1 0 15,0 0-15,0 0 16,0 0-16,0 0 0,1 0 15,-1 0-15,0-21 0,0 0 0,21-1 16,-20 1-16,-1 0 0,0 0 0,0 0 16,0 0-16,-21-22 0,21 22 0,1-42 15,-22 41-15,0 1 0,0-21 0,0 21 16,0 0-16,0-1 0,0 44 31,0-1-31,0 0 0,0 0 16,0 21-16,0-20 0,0-1 15,0 21-15,0-21 0,0 0 0,0 1 0,0 20 16,0-21-16,21 0 0,-21 0 16,21 1-16,0-22 0,0 21 0,0 0 15,22 0-15,-22-21 0,21 0 0,-21 0 16,22 0-16,-22 0 0,21 0 0,-21 0 16,43 0-16,-43 0 0,21 0 0,-20-21 15,-1 21-15,21-21 0,-21 0 0,0 21 16,43-43-16,-43 22 0,0 0 0,0 0 15,-21 0-15,0-1 0,22-20 0,-22 21 16,0-43-16,0 43 0,0 0 16,0 0-16,-22-21 0,22 20 0,-21 22 0,0-21 15,-21 0-15,21 21 0,-1 0 16,1-21-16,0 21 0,0 0 0,0 0 16,0 0-16,-22 42 0,22-21 0,0 1 15,0 20-15,0-21 0,-1 0 16,22 0-16,-21 43 0,0-1 15,21-41-15,0-1 0,0 21 0,0-21 16,0 0-16,0 1 0,0-1 16,0 0-16,21 0 0,0-21 15,1 0-15,-1 0 0,0 0 16,21 0-16,-21-21 0,1 0 16,-1 21-16,0-21 0,0-1 0,0 1 15,22-21-15,-22 0 0,0 20 16,0-20-16,0 0 0,-21-1 0,21 22 15,1-21-15,-1-43 0,-21 43 0,21 0 16,-21-1-16,0 1 0,21-22 16,-21 43-16,0-21 0,0 21 0,0 0 15,0-1-15,-21 22 16,0 43 0,21-22-16,0 0 0,-21 0 0,21 0 15,0 22-15,0-1 0,-22 0 0,22 43 16,0-43-16,0 22 0,0-22 0,0 1 15,0-1-15,0 0 0,0-21 16,0 22-16,0 20 0,0-42 0,0 1 16,0-1-16,0 0 0,0 0 0,0 0 15,22-21-15,-1 0 0,0 0 16,0 0-16,0 0 0,0 0 16,1 0-16,-1-21 0,0 0 0,0 21 15</inkml:trace>
  <inkml:trace contextRef="#ctx0" brushRef="#br0" timeOffset="95483.62">9334 11261 0,'0'0'16,"22"0"0,-1 0-1,0 0-15,0 0 0,43 0 0,-22 0 0,21 0 16,-20 0-16,20 0 0,1 0 0,-1 0 15,1 0-15,-1 0 0,64 0 16,-63 0-16,-22 0 0,22 0 0,-22 0 16,21 0-16,-20 0 0,-22 0 0,42 0 15,-41 0-15,-1 0 0,0 0 0,-21-21 16,0-1-16,-21 22 16,0 0-16,-1-21 15,1 0-15,0 21 0,0-21 0,0 21 16,-22-21-16</inkml:trace>
  <inkml:trace contextRef="#ctx0" brushRef="#br0" timeOffset="95820.43">10160 10964 0,'-21'0'0,"42"0"0,-42 22 15,21-1 1,42 0-1,-21-21-15,0 0 0,1 0 0,20 0 16,-21 0-16,21 0 0,-20 21 0,41-21 16,-21 0-16,1 0 0,-22 0 0,21 21 15,-21-21-15,22 0 0,-22 0 0,21 21 16,-21 1-16,1-22 0,-22 21 0,0 0 16,0 0-16,0 0 15,-22 0-15,1 1 0,0-1 0,0 0 16,0 0-16,-22 0 0,22 0 0,-21 1 15,21-1-15,-43 21 0,22-21 0,21 0 16,-22 1-16,22-1 0,0 0 0,-21 0 16,21 0-16,-1 0 0,1-21 0,-21 22 15,21-1-15</inkml:trace>
  <inkml:trace contextRef="#ctx0" brushRef="#br0" timeOffset="96707.97">12340 10710 0,'0'0'0,"0"-21"0,0 0 15,-21 21 1,21-21-16,-21 21 16,0 0-1,-1 21 1,22 21-16,0 1 16,-21-22-16,21 21 0,-21 1 0,21-22 15,0 21-15,-21 0 0,21 22 0,-21-22 16,0 43-16,21-22 0,-22-20 0,22-1 15,0-21-15,0 22 0,0-1 0,0-21 16,0 21-16,-21 1 0,21-22 0,0 0 16,0 0-16,-21-21 15,21-21 17,0 0-32,0 0 0</inkml:trace>
  <inkml:trace contextRef="#ctx0" brushRef="#br0" timeOffset="97240.17">12128 10753 0,'0'-21'16,"0"42"-16,0-64 0,0 22 0,0 0 0,0 0 16,0 0-16,0 0 0,0-1 0,43 1 15,-22 0-15,0 0 0,0 0 0,0 0 16,1-1-16,-1 22 0,21-21 0,-21 21 15,43-21-15,-43 21 0,21 0 16,-21 0-16,1 0 0,-1 21 0,0 0 16,0 1-16,0-1 0,0 42 0,1-20 15,-22-22-15,0 21 0,0 0 0,0 1 16,0-22-16,-22 21 0,-41 22 0,42-43 16,0 21-16,-22-21 0,1 1 0,21-1 15,-22 0-15,1 0 0,-21 21 0,20-20 16,1-1-16,21-21 0,-22 21 0,22-21 15,0 0-15,0 0 0,0 0 0,0 0 16,21-21-16,0 0 16,0-1-16,0-20 15,0 21-15,0 0 16,21 21-16,0-21 0,0 21 16,0 0-16,0 0 0,1 0 15,-1 21-15,0 0 0,-21 0 16,21 0-16,0 0 0,0 22 0,-21-1 15,22-21-15,-1 0 0,-21 22 0,21-22 16,-21 0-16,0 21 0,42 1 0,-42-22 16,21 0-16,-21 0 0,0 0 0,22-21 15,-1 22-15,-21-1 0,21-21 16,0 21-16,0-21 16,0 0-16,1 0 0,-1 0 0,0 0 15,0 0-15,0 0 0,0-21 16,1 0-16,-1-1 0,0 1 0</inkml:trace>
  <inkml:trace contextRef="#ctx0" brushRef="#br0" timeOffset="97684.92">13039 10964 0,'0'0'0,"0"-21"16,-22 21-1,1 0 1,-21 43-16,21-43 0,0 21 0,21 21 15,-22-21-15,1 0 0,21 22 16,0-22-16,-21 21 0,21 22 0,0-22 16,0-21-16,0 0 0,0 22 0,0-22 15,0 0-15,0 0 0,0 0 0,42 22 16,-20-43-16,-1 0 0,0 21 0,0-21 16,0 0-16,22 0 0,-1 0 0,-21 0 15,21 0-15,-20-21 0,20 0 0,-21 21 16,21-22-16,-20 1 0,41-21 0,-42 21 15,0 0-15,-21-1 0,0-20 0,22 21 16,-22 0-16,0-22 0,0-20 16,0 21-16,-22 20 0,1 1 0,0 0 15,0-21-15,-21 42 0,20-21 0,-41-1 16,42 22-16,-22 0 0,22 0 0,-42 0 16,20 0-16,22 0 0,-21 0 15,0 43-15,20-22 0,1 0 0,0 21 16,0-20-16,0-1 0,21 21 0,0-21 15,0 22-15,0-1 0,0-21 0,0 0 16,0 22-16,21-22 0,0 0 16,0-21-16,22 21 0,-1-21 0,-21 0 15,21 0-15,-20 0 0,20 0 0,0-21 16</inkml:trace>
  <inkml:trace contextRef="#ctx0" brushRef="#br0" timeOffset="98240.19">13801 10753 0,'0'-21'0,"0"42"0,0-64 0,0 22 16,0-21-16,0 0 0,-22 42 15,1 0 1,0 0-16,0 21 0,21 0 16,-21 0-16,21 0 0,-21 22 0,21-22 15,0 21-15,0 0 0,0-20 0,0 62 16,0-63-16,0 22 0,0-1 15,0 0-15,0 1 0,0-1 0,-22-21 16,22 64-16,0-64 0,0 0 0,-21 22 16,21-22-16,0 0 0,0 0 0,0 21 15,-21-42 1,21-21 15,0 0-31,0 0 0,0 0 0,0 0 16,0-22-16,0 22 0,0 0 0,0 0 15,0-22-15,0 22 0,21 0 16,0 0-16,22-21 0,-43 20 0,42 1 0,-21 21 16,0-21-16,1 21 0,-1-21 15,42 21-15,-20 0 0,-22 0 0,0 0 16,0 0-16,0 0 0,22 0 0,-22 21 16,0 0-16,0 22 0,0-22 0,-21 0 15,0 0-15,0 0 0,0 0 0,0 22 16,0-22-16,0 0 0,-42 21 0,21-20 15,-22-1-15,22 0 0,0-21 0,-21 21 16,21 0-16,-22-21 0,1 43 0,0-43 16,20 0-16,1 0 0,0 0 15,21 21-15,-21-21 0,0 0 0,0 0 16,21-21-16,0-1 16,0 1-16,21 0 0,0 21 15,0-21-15,0 0 0,0 21 16,1-21-16,-1-1 0,0 22 0</inkml:trace>
  <inkml:trace contextRef="#ctx0" brushRef="#br0" timeOffset="98672.16">14563 10943 0,'-43'64'16,"22"-64"-1,21 21-15,-21 0 0,0 0 0,0 43 16,-1-43-16,1 21 0,21-21 0,-21 22 16,21-22-16,-21 0 0,21 21 0,0-20 15,0 20-15,0-21 0,0 0 0,0 0 16,0 1-16,0-1 0,21-21 16,0 21-16,22-21 0,-22 0 0,21 0 15,-21 0-15,0 0 0,22 0 0,-22 0 16,21-21-16,-21 0 0,43-1 0,-43 1 15,21 0-15,-20 0 0,-1 0 0,0 0 16,-21-1-16,0 1 0,21-21 0,-21-22 16,0 22-16,0 21 0,0-21 15,-21 20-15,0-20 0,0 21 0,-1 0 0,1 21 16,-42-43-16,42 43 0,-1 0 16,-20 0-16,21 0 0,-21 0 0,20 0 15,-20 0-15,21 0 0,-21 43 0,20-43 16,1 21-16,0 0 0,0 0 15,21 0-15,0 1 0,0-1 0,0 0 16,21 0-16,0-21 0,0 0 0,1 21 16,-1-21-16,0 0 0,21 0 0,-21 0 15,22 0-15</inkml:trace>
  <inkml:trace contextRef="#ctx0" brushRef="#br0" timeOffset="98973.31">15600 10668 0,'0'-21'16,"0"42"-16,0-63 0,-21 42 15,-1 0-15,1 0 0,0 21 16,-21 0-16,21 21 0,-1-20 16,22-1-16,-21 21 0,0 0 0,0-20 15,0 20-15,0 0 0,21 1 16,-43 20-16,43-21 0,0 1 0,0-1 0,-21 0 15,21 1-15,0-22 0,0 21 16,0-21-16,0 1 0,0 20 0,0-21 16,21 0-16,0-21 0,1 21 15,-1-21-15,0 0 0,0 0 0,0 0 16,0 0-16,22-21 0,-22 21 0,0-21 16,0 0-16,0 0 0,1 0 0,-1-1 15,-21 1-15,42-21 0</inkml:trace>
  <inkml:trace contextRef="#ctx0" brushRef="#br0" timeOffset="99152.72">15113 10943 0,'-21'0'0,"42"0"0,-63 0 0,20 0 16,44 0-1,-1 0-15,0 0 0,0 0 16,21 0-16,-20 0 0,20 0 0,-21 0 15,21 0-15,43 0 0,-43 0 0,1 0 16,-1 0-16,0 0 0,1-21 0,-1 21 16</inkml:trace>
  <inkml:trace contextRef="#ctx0" brushRef="#br0" timeOffset="99467.56">16870 10224 0,'0'0'0,"-43"-22"31,22 22-31,-21 0 0,21 0 0,0 0 16,-1 22-16,1-1 0,0 0 15,0 0-15,0 0 0,0 0 0,-1 1 16,1 41-16,21-21 0,-21-20 0,21-1 16,0 0-16,0 0 0,0 0 0,0 0 15,0 1-15,42-1 0,-20 0 0,-1-21 16,0 0-16,0 0 0,21 0 0,-20 0 16,-1 0-16,21 0 0,-21 0 0,22-21 15,-1 21-15</inkml:trace>
  <inkml:trace contextRef="#ctx0" brushRef="#br0" timeOffset="99939.29">17060 10012 0,'-21'-21'0,"42"42"0,-63-42 16,21 0-16,0 21 0,-22-22 0,1 1 15,0 21-15,20 0 0,1 0 16,-21 0-16,21 0 0,-22 0 0,22 21 15,-63 22-15,41-22 0,1 0 0,21 0 16,-22 0-16,1 22 0,21-22 0,-21 21 16,20-21-16,1 22 0,-21 41 0,42-41 15,-21-1-15,21 0 0,0 1 0,0-1 16,0-21-16,21 22 0,0-1 0,21 0 16,-20 1-16,20-22 0,-21 0 0,21-21 15,-20 21-15,20 0 0,-21-21 16,21 0-16,1 0 0,-22 0 0,21 0 15,1 0-15,-1 0 0,-21 0 0,0 0 16,22-21-16,-22 21 0,0-21 0,21 0 16,-21 0-16,1-1 0,41-20 15,-21-21-15,-20 20 0,-1 22 0,0-21 16,-21-1-16,21 1 0,-21 0 0,21-1 16,-21 1-16,0-21 0,0 41 0,0-20 15,-21 21-15,0 0 0,0 0 16,0-1-16,-22 1 0,22 0 0,-42 0 0,20 0 15,1 21-15,21-21 0,-22 21 16,22 0-16,-21 0 0,21 0 0,0 0 16,-1 0-16,-20 0 0,21 21 0,0 0 15,0-21-15,21 21 0,-22 0 0,-20-21 16,21 21-16,0 1 0</inkml:trace>
  <inkml:trace contextRef="#ctx0" brushRef="#br0" timeOffset="101471.82">593 12954 0,'0'0'0,"0"-21"15,0 0-15,0 0 16,0 42 15,0 0-31,0 21 0,0-21 16,0 22-16,-22-1 0,22 0 15,-21 1-15,21-1 0,0 0 0,0 1 16,0-1-16,0 0 0,-21 1 0,21-1 16,-21 0-16,21 1 0,0 20 0,0-42 15,0 1-15,0-1 0,0 0 0,0 0 16,0-42 15</inkml:trace>
  <inkml:trace contextRef="#ctx0" brushRef="#br0" timeOffset="101911.57">275 13187 0,'0'-21'16,"0"42"-16,-21-63 0,21-1 0,0 1 0,-21 21 16,21-22-16,0 22 0,0-21 0,0 0 15,21-1-15,0 22 0,0 0 0,0 0 16,1 21-16,-1-21 0,0 21 0,0 0 15,21 0-15,1 0 0,-22 0 0,21 21 16,22 0-16,-22 21 0,0-21 0,1 22 16,-1-1-16,0 0 0,1 1 15,-22-1-15,21 0 0,1 1 0,-1 41 0,-21-62 16,0 20-16,-21 0 0,0 1 0,0-22 16,0 21-16,0 0 0,0-20 15,0-1-15,0 21 0,0-21 0,0 0 16,-21 1-16,0-22 15,0-43 1,21 22-16,-21 0 0,21 0 0,0-22 16,0 22-16,0-21 0,0 21 0,0-22 15,0 1-15,0 0 0,0 21 0,0-43 16,0 22-16,21-1 0,-21 1 0,21 0 16,0-43-16,0 64 0,0-21 0,-21 20 15,22 1-15,-1 21 0,0-21 0,0 21 16,0 0-16,0 0 15,-21 21-15,22-21 0,-1 21 16,-21 1-16,21-1 0,0 0 16,0 0-16,-21 0 0</inkml:trace>
  <inkml:trace contextRef="#ctx0" brushRef="#br0" timeOffset="102355.35">1630 13145 0,'0'0'0,"0"-22"0,-21 22 16,-1 0-1,1 0-15,0 22 16,21-1-16,-42 0 0,42 0 0,0 21 16,-21-20-16,-1-1 0,22 0 0,-21 21 15,21-21-15,0 22 0,0-22 0,0 0 16,0 21-16,0-20 0,0-1 0,0 0 15,0 0-15,21 0 0,1 0 0,-1 1 16,0-22-16,42 0 0,-41 0 0,-1 0 16,0 0-16,21-22 0,-21 22 0,1-21 15,-1 0-15,0 0 0,0 0 16,0 0-16,0-1 0,1 1 0,-22 0 16,0 0-16,21-43 0,-21 43 0,0 0 0,0 0 15,0-21-15,0 20 0,0-20 16,-21 21-16,-1 0 0,1 0 0,0-1 15,0 1-15,-21 0 0,20 21 0,-20 0 16,21 0-16,-21 0 0,20 0 0,-41 0 16,42 21-16,-22 0 0,22 1 0,0-22 15,21 21-15,0 0 0,-21 0 0,21 0 16,0 0-16,0 1 0,21-22 16,-21 21-16,21-21 0,22 21 0,-22-21 15,0 0-15,21 0 0,-21 0 0,43-21 16</inkml:trace>
  <inkml:trace contextRef="#ctx0" brushRef="#br0" timeOffset="102820.09">2265 12785 0,'0'-21'16,"0"42"-16,0-64 0,0 22 0,0 0 15,0 42 1,0 0-16,0 1 0,-21-1 15,21 0-15,0 21 0,-22 1 0,22-1 16,0 0-16,0 1 0,-21 41 0,21-41 16,-21-1-16,21 0 0,0-21 0,0 22 15,0-1-15,0-21 0,0 22 16,0-22-16,0 0 0,0 0 0,0 21 16,21-42-16,0 22 0,1-1 0,-1-21 15,0 0-15,0 0 0,0 0 0,0 0 16,1 0-16,-1 0 0,21-21 0,-21-1 15,0 1-15,22 0 0,-22 0 0,0 0 16,21-22-16,-20 1 0,-1 21 0,0 0 16,0-22-16,-21 22 0,0 0 0,0 0 15,21 0-15,-21 0 0,0 42 32,0 0-32,0 0 0,0 0 15,-21 0-15,21 1 16,0-1-16,0 0 0,0 0 0,0 0 15,0 0-15,0 1 0,0-1 0,0 0 16,0 0-16,0 0 0,0-42 47,0 0-47,21 0 0</inkml:trace>
  <inkml:trace contextRef="#ctx0" brushRef="#br0" timeOffset="102999.99">2794 12912 0,'0'-21'16,"0"42"-16,0-64 0,0 22 15,-21 21-15,0 0 16,-1 0 31,1 0-32</inkml:trace>
  <inkml:trace contextRef="#ctx0" brushRef="#br0" timeOffset="103176.04">1926 13102 0,'-21'0'0,"42"0"0,-42 21 16,63-21-1,-21 0 1,1 0-16,-1 0 0,0 0 0,21-21 16,-21 21-16,22-21 0,-1 0 0,0 21 15,1-21-15,-1 0 0</inkml:trace>
  <inkml:trace contextRef="#ctx0" brushRef="#br0" timeOffset="104227.96">3133 13335 0,'0'21'15,"-22"-21"-15,44 0 47,-1 0-47,0-21 0,0 21 16,21-21-16,-20 0 0,20 21 0,21-43 15,-20 22-15,-1 0 0,-21 0 16,22 0-16,-1 0 0,-21-22 0,21 22 16,-20 0-16,-1 0 0,0 0 0,0-22 15,-21 22-15,0 0 0,0-43 0,0 43 16,0 0-16,0 0 0,0 0 0,-21 0 16,0 21-16,0 0 15,-1 0-15,1 0 0,0 21 16,21 0-16,-21 21 0,0-21 0,21 1 15,0 20-15,0 0 0,0 1 0,0-1 16,0 0-16,-21 1 0,21-1 0,0 21 16,-22-20-16,1 84 0,21-64 0,-21 1 15,21-1-15,0 1 0,-21-1 16,0 22-16,0-22 0,21 1 0,0-1 16,-22 1-16,22-1 0,-21 1 0,21 63 0,0-64 15,0 1-15,0-1 0,0 1 16,0-22-16,0 22 0,0-22 0,0 0 15,0 1-15,0-1 0,0 0 0,21-20 16,1-1-16,-22 21 0,21-42 0,0 21 16,0 0-16,21-21 0,-20 0 0,-1 0 15,0 0-15,0-21 0,0 0 0,0 21 16,22-42-16,-22 21 0,21-1 0,-21 1 16,43-63-16,-22 41 0,-21 1 0,1 0 15,20-1-15,-21-20 0,0-1 16,-21 22-16,0-22 0,21 1 0,-21-43 0,0 64 15,-21-22-15,21 22 0,-42-22 16,21 22-16,0-21 0,-22 20 0,1 1 16,0 0-16,-1-1 0,1 1 0,0 21 15,-64-43-15,85 64 0,-22-21 0,1 21 16,21 0-16,0 0 0,-1-21 0,22 0 31,22 21-31,-1 0 16,21-21-16,-21 21 0,22-22 0,-22 22 15,21-21-15,0 0 0,-20 21 0,20-21 16,0 0-16,22-22 0,-22 22 16,0 0-16,-20 0 0,-1 0 0,21 0 15,-21-1-15,0 1 0,-21 0 16,22 0-16,-22 0 0,0 0 16,-22 42 15,1 0-31,21 0 0,0 0 15,-21 0-15,21 1 0,-21-22 0,21 21 16,0 0-16,0 0 0,0 0 0,-21 0 16,21 1-16,0-1 0,0 0 15,0 0-15,21-21 32,0 0-17,-21-21-15,21 0 16</inkml:trace>
  <inkml:trace contextRef="#ctx0" brushRef="#br0" timeOffset="104407.86">4043 12996 0,'0'-21'16,"0"42"-16,-21-42 16,-1 21-1,22 21 16,0 1-31,0-1 16,22-21-16,-1 21 16,0 0-16</inkml:trace>
  <inkml:trace contextRef="#ctx0" brushRef="#br0" timeOffset="104671.71">4487 13081 0,'0'-21'0,"0"42"0,0-63 0,0 21 16,-21 21 0,0 0-16,0 0 15,0 0-15,-1 21 0,1 0 16,0 0-16,0 0 0,21 0 0,-21 22 16,21-22-16,0 21 0,-21-21 0,21 1 15,0-1-15,0 0 0,0 0 0,0 0 16,0 0-16,21 1 0,0-1 0,0 0 15,0-21-15,0 21 0,1-21 0,20 0 16,-21 0-16,0 0 0,22 0 0,-1 0 16,21 0-16,-20 0 0,-22-21 0,21 21 15,1-21-15</inkml:trace>
  <inkml:trace contextRef="#ctx0" brushRef="#br0" timeOffset="105151.96">5228 13060 0,'0'0'0,"0"-42"15,0 20-15,0 1 0,-21 21 16,0 0-16,0 0 0,-1-21 0,1 21 16,0 0-16,-21 0 0,21 0 0,-1 21 15,1 0-15,0-21 0,0 22 0,0-1 16,0 0-16,-1 21 0,1-21 0,0 1 16,0 20-16,-21 21 0,42-41 0,0-1 15,0 21-15,0-21 0,0 0 0,0 1 16,0-1-16,0 0 0,0 0 0,0 0 15,42 0-15,-21 1 0,0-22 16,0 0-16,1 0 0,-1 0 0,0 0 16,0 0-16,0-22 0,22 22 0,-1-42 15,-21 21-15,0 0 0,0 0 0,1-1 16,-1 1-16,-21 0 0,21 0 0,0 0 16,-21 0-16,21-43 0,-21 22 0,0 21 15,0-1-15,0-20 0,0 21 0,0 0 16,0 0-16,0-1 0,0 1 15,0 42 1,-21 1-16,21-1 16,0 0-16,0 0 0,-21 21 15,21-20-15,0 20 0,0-21 0,0 0 16,0 22-16,0-22 0,0 0 0,0 0 16,0 21-16,0-20 0,0-1 0,0 0 15,21 0-15,0-21 0,0 0 16,1 21-16,-1-21 0,21 0 15,-21 0-15,0-21 0,22 0 0,-22 21 16,21-21-16,1 0 0,-22 21 0,21-22 16</inkml:trace>
  <inkml:trace contextRef="#ctx0" brushRef="#br0" timeOffset="105407.81">5990 12679 0,'0'-21'0,"0"42"0,0-63 16,0 20-16,0 1 0,-21 0 15,0 21-15,0 0 0,-1 0 16,1 21-16,0 0 0,21 1 16,-21-1-16,0 42 0,21-20 0,-21-1 15,-1 0-15,1 1 0,21-1 0,0 0 16,0 1-16,-21-1 0,21 0 0,0 1 16,0 20-16,0-42 0,0 0 0,0 1 15,0-1-15,0 0 0,0 0 0,21 0 16,0 0-16,1-21 15,-1 0-15,0 0 0,0 0 0,0 0 16,0 0-16,1 0 0,-1-21 16,0 21-16,42-42 0</inkml:trace>
  <inkml:trace contextRef="#ctx0" brushRef="#br0" timeOffset="105649.68">6435 12933 0,'0'0'0,"0"-21"0,-22 21 31,1 0-31,21 21 0,-21-21 16,0 21-16,0 0 0,0-21 0,21 21 15,0 1-15,0-1 0,-22 0 0,22 42 16,-21-41-16,21-1 0,0 0 0,0 0 16,0 0-16,0 0 0,0 1 0,0 20 15,0-21-15,0 0 16,21-21-16,-21 21 0,22-21 15,20 0-15,-21 0 0,0 0 0,0 0 16,1 0-16,20-21 0,0 0 0</inkml:trace>
  <inkml:trace contextRef="#ctx0" brushRef="#br0" timeOffset="106360.27">6921 13039 0,'0'-21'15,"0"42"-15,0-64 0,0 22 16,-21 21-1,0 0-15,0 21 16,21 1-16,-21-22 0,21 21 0,-21 0 16,-1 0-16,22 0 0,0 22 0,0-22 15,-21 0-15,21 0 0,0 0 0,0 0 16,0 1-16,0-1 0,0 0 16,21 0-1,1-21-15,-1 0 16,0 0-16,-21-21 15,21 0-15,-21 0 16,0-1-16,0 1 16,0-21-16,0 21 0,0 0 0,0-1 15,21 1-15,-21 0 0,0-21 0,0 21 16,21-1-16,1 1 0,-1-42 0,0 42 16,0-1-16,0 22 0,0-21 0,1 21 15,-1 0-15,21-21 0,-21 21 0,0 0 16,22 0-16,-1 21 0,-21 0 0,0-21 15,1 22-15,-1-1 0,0 0 0,0 21 16,0-21-16,-21 22 0,21-22 0,-21 0 16,22 0-16,-22 0 0,0 1 0,0-1 15,0 0-15,0 0 0,0 21 16,0-20-16,0-1 0,0 0 16,-22-21-16,-20 0 15,21 0-15,0 0 16,0-21-1,21 0-15,0-1 16,0 1-16,0 0 0,21 0 16,0 0-16,21-43 0,1 43 0,-22-21 15,0 21-15,21-22 0,-21 1 16,22 21-16,-1-22 0,0 22 0,-20 0 0,62-21 16,-20 21-16,-22 21 0,-21 0 15,0 0-15,1 21 0,-1 0 16,0 0-16,21 21 0,-42-20 0,21 20 15,-21-21-15,0 0 0,0 22 0,0-22 16,0 0-16,0 0 0,0 21 0,-42 1 16,21-22-16,21 0 0,-21 0 0,0 0 15,-1-21-15,1 22 0,0 20 16,0-42-16,21 21 16,21-21-1,0-21-15,0 21 16,1-21-16</inkml:trace>
  <inkml:trace contextRef="#ctx0" brushRef="#br0" timeOffset="106760.04">8594 12869 0,'21'-21'16,"-42"42"-16,42-63 0,-21 21 0,0 0 15,0 0-15,-21-1 16,-1 22-16,1 0 0,0 0 15,0 0-15,0 0 0,0 22 0,-1-1 16,1-21-16,0 21 0,21 0 0,-21 0 16,21 0-16,-21-21 0,21 22 0,0 20 15,0-21-15,0 0 0,0 0 16,0 1-16,21-22 16,0 0-16,21 42 0,-20-42 0,-1 0 15,0 0-15,0 21 0,0-21 0,0 0 16,1 21-16,-1-21 0,0 21 15,0-21-15,-21 22 0,0-1 16,0 0-16,0 0 16,-21-21-16,21 21 0,-21-21 15,0 0-15,-1 21 0,-41-21 0,42 22 16,0-22-16,-1 0 0,1 0 0,0 21 16,0-21-16,0 0 0,-22 0 0,22 0 15,0 0 1,0 0-16,21-21 0,-21-22 15,0 22-15,-1 0 16</inkml:trace>
  <inkml:trace contextRef="#ctx0" brushRef="#br0" timeOffset="107004.9">7197 12404 0,'0'0'0,"-22"0"0,22-21 16,-21 21-16,0 0 31,0 0-15,0 0-1</inkml:trace>
  <inkml:trace contextRef="#ctx0" brushRef="#br0" timeOffset="107239.77">5588 12721 0,'0'0'0,"21"0"16,0 0-16,0 0 0,1 0 15,20 0-15,0 0 0,1 0 0,-1-21 16,0 21-16,43-21 0,-43 21 0,1 0 16,-1 0-16,0-21 0,-21 21 15,22 0-15,-22 0 0,0 0 0,21-21 16,-20 21-16,-1 0 0</inkml:trace>
  <inkml:trace contextRef="#ctx0" brushRef="#br0" timeOffset="108122.78">9821 12891 0,'-42'0'0,"84"0"16,-105 0-16,42 0 0,-1 0 0,1 0 16,0 0-16,0 0 0,21 21 15,21-21 1,0 0-16,22 0 15,20 0-15,1 0 0,-22 0 0,0 0 16,22 0-16,-1 0 0,-20 0 0,20 0 16,1 0-16,-22 0 0,21 0 0,43-21 15,-63 21-15,-1 0 0,0-22 0,1 22 16,-1 0-16,0 0 0,-21 0 0,1 0 16,-1 0-16,-21-21 0,-21 21 31,-1 0-31,1 0 15,0-21-15,-42 21 0,41 0 0,1 0 16,0 0-16,0 0 0,0 0 0,0 0 16,-1 0-16,1 0 0,-21 0 0,21 0 15,0 0 1,42 0 0,0 0-1,0 0-15,0 0 0,0 0 16,1 0-16,-1 0 0,21 0 0,-21 0 15,0 0-15,1 21 0,-1 0 16,-21 1-16,0-1 0,0 0 16,0 0-16,0 21 0,-21-20 15,-1-1-15,1 0 0,-21 0 0,21 0 16,0 0-16,-1 1 0,-20-1 0,0 21 16,21-42-16,-1 21 0,1 0 0,0 1 15,0-22-15,0 0 0,21 21 0</inkml:trace>
  <inkml:trace contextRef="#ctx0" brushRef="#br0" timeOffset="114488.59">13335 12171 0,'0'0'16,"0"-21"-16,0 42 31,0 0-15,0 21-16,0-20 0,-21 20 0,21 0 15,0-21-15,0 22 0,-21-1 0,21 0 16,-22 1-16,22 41 0,0-41 0,0-1 16,-21-21-16,21 22 0,0-1 0,-21-21 15,21 21-15,0-20 0,0-1 0,0 0 16,0 21-16,0-21 16,-21-21-1,21-42 1,0 21-16,0 0 15,0 0-15,0-1 0,0 1 16,0 0-16,0-21 0,0 21 0,21-1 16,21-41-16,-20 42 0,-1 0 0,0-1 15,0 22-15,0-21 0,22 0 0,-22 21 16,0 0-16,21 0 0,1 0 0,-1 0 16,-21 0-16,0 0 0,0 21 0,22 0 15,-43 1-15,21-1 0,0 21 0,0-21 16,-21 43-16,0-43 0,0 0 0,0 21 15,-21-20-15,0-1 0,0 0 16,-22 0-16,22 0 0,-21 0 0,21 1 16,-22-1-16,-20 0 0,21-21 0,20 0 15,1 0-15,0 0 0,0 0 0,0 0 16,0 0-16,21-21 16,0 0-16,0-1 15,21 1-15,0 21 0,0-21 16,-21 0-16,21 0 0</inkml:trace>
  <inkml:trace contextRef="#ctx0" brushRef="#br0" timeOffset="114880.88">13949 12573 0,'0'-21'0,"0"42"0,-21-63 16,21 21-16,0-1 15,0 1 1,21 21-16,0 0 0,0 0 16,0 0-16,22 0 0,-1 21 0,-21-21 15,0 22-15,0-1 0,22 0 0,-22-21 16,0 21-16,0 0 0,0 0 16,22 43-16,-43-43 0,0 21 0,0-20 15,0-1-15,0 21 0,0-21 0,0 0 16,-43 1-16,22-1 0,0 0 0,-21 0 15,21 0-15,-1-21 0,1 0 16,0 0-16,0 0 16,21-21-16,0 0 0,0 0 15,0 0-15,0-1 0,0 1 0,0 0 16,21 0-16,0-21 0,0 20 0,1 1 16,20-21-16,-21 21 0,0 0 0,0-1 15,1 1-15,-1 0 0,0 21 16,0-21-16,0 21 0,0-21 0,64 0 15,-64-1-15,0 22 0</inkml:trace>
  <inkml:trace contextRef="#ctx0" brushRef="#br0" timeOffset="115307.63">14901 12425 0,'-42'21'31,"21"0"-31,-22 22 0,22-22 16,0 0-16,21 0 0,-21 0 16,0 22-16,21-22 0,-21 0 15,21 21-15,0 22 0,0-43 0,0 0 16,0 0-16,0 0 0,0 1 0,0-1 16,0 0-16,0 0 0,0 0 0,21 0 15,0-21-15,0 0 0,0 0 16,0 0-16,1 0 0,-1 0 0,0 0 15,0-21-15,43 0 0,-43 0 0,0 0 16,0 0-16,0-1 0,0 1 0,1 0 16,-22-21-16,0 21 0,21-1 0,-21-41 15,0 42-15,0-22 0,0 22 0,0 0 16,-21 0-16,-1-21 0,22 20 0,-21 1 16,0 21-16,0-21 0,0 0 15,0 21-15,-22 0 0,22 0 0,0 0 16,0 0-16,0 0 0,-1 21 0,1 0 15,0 0-15,21 1 0,-21-1 16,21 21-16,0-21 16,0 0-16,0 1 0,0-1 15,21-21-15,21 21 0,-20-21 16</inkml:trace>
  <inkml:trace contextRef="#ctx0" brushRef="#br0" timeOffset="115907.29">15473 12467 0,'0'0'15,"0"21"17,0 22-32,0-22 0,-21 0 0,21 0 15,0 0-15,-22 1 0,1-1 0,21 0 16,0 21-16,0-21 0,-21 1 0,0 20 15,21-21-15,0 0 0,0 0 16,0 1-16,42-22 31,-21-22-31,1 1 16,-1 0-16,-21 0 0,21 0 0,0 0 16,0-1-16,0-20 0,-21 21 0,43-21 15,-22 20-15,0 1 0,-21 0 0,21 0 16,-21 0-16,21 21 0,-21-21 15,22 21-15,-22 21 16,0 0-16,0 0 16,0 0-16,0 0 0,0 1 0,0 20 15,0-21-15,0 0 0,0 0 0,0 1 16,0-1-16,0 0 0,0 0 0,0 0 16,21-21-16,21 21 0,-21 1 15,0-22-15,1 0 0,20 0 16,-21 0-16,0 0 0,0 0 0,1 0 15,20 0-15,-21-22 0,0 22 0,0-21 16,1 0-16,-1 0 0,0 0 0,-21 0 16,0-22-16,0 22 0,0 0 0,21-43 15,-21 43-15,0-21 0,0 21 0,0 0 16,0-1-16,0 1 0,0 0 16,-21 21-16,21-21 0,0 0 0,-21 21 15,0 0-15,-1 0 16,22 21-1,0 0-15,0 0 16,0 0 0,22-21-16,20 0 0</inkml:trace>
  <inkml:trace contextRef="#ctx0" brushRef="#br0" timeOffset="116320.05">16743 12467 0,'0'0'0,"0"-21"16,0 0-16,-21 0 16,-1 21-16,1 0 15,0 0-15,0 0 0,0 0 0,0 0 16,-1 21-16,-20-21 0,21 21 0,-21 0 16,20-21-16,1 21 0,0 1 0,21-1 15,0 0-15,0 0 16,42 0-16,-42 0 15,43-21-15,-22 22 0,0-22 0,0 21 16,0-21-16,1 21 0,-1-21 0,0 21 16,0 0-16,-21 0 0,21 1 0,0-1 15,-21 0-15,0 0 16,0 0-16,-42 0 16,21-21-16,0 0 0,0 22 0,-22-22 15,22 0-15,-21 0 0,21 0 16,-1 0-16,-20 0 0,0 0 0,21 0 15,-1 0-15,1 0 0,0 0 16,0-22 0,21 1-16,21 0 15,0 21-15,0-21 0,1 21 0,-1-21 16,0 0-16,0 21 0,0-22 0</inkml:trace>
  <inkml:trace contextRef="#ctx0" brushRef="#br0" timeOffset="116807.77">16933 12658 0,'21'0'0,"1"0"16,-1 0-16,0 0 15,0 0-15,0 0 0,0-21 16,1-1-16,-1 22 0,-21-21 0,21 21 15,0-21-15,-21 0 0,0 0 16,0 0 0,-21 21-1,0 0-15,0 0 0,-1 0 0,1 0 16,0 21-16,-21 0 0,21 0 16,-1 0-16,1 0 0,21 1 0,0-1 15,-21 0-15,21 0 0,0 0 0,0 0 16,0 22-16,0-22 0,0 0 0,0 0 15,21 0-15,0 1 0,1-22 16,-1 0-16,0 21 0,21-21 0,1 0 16,-1 0-16,-21 0 0,21 0 0,-20 0 15,20 0-15,-21-21 0,0 21 0,22-22 16</inkml:trace>
  <inkml:trace contextRef="#ctx0" brushRef="#br0" timeOffset="117132.59">17505 12615 0,'0'-21'0,"0"42"0,21-63 0,0 0 15,-21 21-15,0-1 0,21 1 0,-21 0 16,21 21-16,1 0 0,-1 0 16,0 0-16,0 0 0,0 0 15,0 0-15,1 21 0,-1-21 0,-21 21 16,21 1-16,0-1 0,0 0 0,0 0 16,22 43-16,-43-43 0,0 21 0,21-21 15,-21 22-15,21-22 0,-21 0 0,0 0 16,0 21-16,0-20 0,0-1 0,0 0 15,0 0-15,-21-21 0,0 0 16,0 0 0,21-21-16,0 0 15,0 0-15,0-1 0,0 1 16,0-21-16,21 0 0,-21 20 16,21-20-16,0 21 0,0 0 0,0-22 15,-21 22-15,22 0 0,-1-21 0,21-1 16,-42 22-16,21 0 0,0 0 0,1 0 15,-1 21-15,0-21 0</inkml:trace>
  <inkml:trace contextRef="#ctx0" brushRef="#br0" timeOffset="117799.97">19452 12319 0,'42'-21'16,"-20"21"-1,-1-21-15,42 0 0,-42 21 0,22-22 16,-22 1-16,21 0 0,-21 0 0,1 21 16,20-21-16,-21 0 0,0-1 0,-21-20 15,0 21-15,0 0 0,0 0 0,0-1 16,0 1-16,-21 21 0,0 0 15,-21-21-15,-1 21 0,-41 0 0,41 0 0,-20 0 16,20 21-16,-20 0 0,21 1 0,-1-22 16,1 21-16,0 0 0,-1 0 15,22 0-15,-21 43 0,42-43 0,0 0 0,0 0 16,0 22-16,21-22 0,0 0 16,0 0-16,0 0 0,22 22 0,-1-22 15,0 0-15,1 21 0,-1-21 0,0 1 16,1-1-16,-1 21 0,43 0 0,-64 1 15,0-22-15,0 0 0,0 21 0,-21-20 16,0-1-16,0 0 0,0 0 0,0 0 16,-42 22-16,0-43 0,-1 21 0,1-21 15,-21 0-15,20 0 0,-20 0 0,20 0 16,-20 0-16,21 0 0,-64 0 16,85-21-16,-22-1 0,1 1 0,21 0 15,0 0-15,-1 0 0,22 0 0,0-22 16,-21 1-16,21 21 0,0 0 0,0-1 15,0 1-15,43-21 0,-22 21 16,0 21-16,42-21 0,-41 21 0,20 0 16,0-22-16,1 22 0,-1 0 0,0 0 15,1 0-15,-1-21 0</inkml:trace>
  <inkml:trace contextRef="#ctx0" brushRef="#br0" timeOffset="118099.8">20002 12383 0,'0'0'0,"0"21"32,0 0-32,0 0 15,0 0-15,0 0 0,0 43 0,0-43 16,0 21-16,0 1 0,0-1 0,0 0 16,0 1-16,0-1 0,-21 0 0,21 1 15,-42 63-15,42-43 0,-21-21 0,0 1 16,-1 20-16,1 1 0,0-22 0,0 22 15,0-1-15,-22 43 0,22-43 0,0-20 16,0-1-16,21 0 0,0 1 0,0-22 16,-21 21-16,21-21 0,0 1 15,0-1-15,21-42 16,0-1 0,0-20-16,0 0 0,1-1 0,-1 22 15,0-21-15,0-22 0,-21 22 0</inkml:trace>
  <inkml:trace contextRef="#ctx0" brushRef="#br0" timeOffset="118375.65">20066 12552 0,'0'-42'0,"0"84"0,0-106 0,0 22 0,0 21 16,0 0-16,0 0 0,0-1 16,21 22-1,0-21-15,0 21 0,1 0 0,-1 0 16,0 0-16,0 0 0,0 21 0,0-21 15,1 22-15,20-1 0,-42 0 0,21 21 16,-21-21-16,0 1 0,0-1 0,0 21 16,0-21-16,-21 0 0,0 1 0,0-1 15,-22 0-15,1 21 0,0-21 0,20 1 16,1-22-16,0 0 0,0 21 0,0-21 16,0 0-16,21-21 15,0-1-15,21 1 16,0 0-16,0 21 0,0-21 0,0 0 15,22-22-15</inkml:trace>
  <inkml:trace contextRef="#ctx0" brushRef="#br0" timeOffset="118695.46">20595 12467 0,'0'0'0,"21"0"0,0-21 0,1 0 15,-1 21 1,0-21-16,-21 0 0,0-1 15,21 22-15,-21-21 0,21 0 0,-21 0 16,-21 21 0,0 0-1,0 0-15,-22 21 0,22 0 16,0 0-16,0 1 0,-21-1 0,20 0 16,1 0-16,0 0 0,0 0 0,21 1 15,0-1-15,-21 21 0,21-21 0,0 0 16,0 1-16,0-1 0,0 0 15,21 0-15,0-21 0,21 0 16,-20 0-16,-1 0 0,21 0 0,-21 0 16,0 0-16,22 0 0,-22 0 0,21 0 15,-21-21-15,43 0 0,-22 0 0,-21-1 16,22 22-16,-22-21 0,0 0 0</inkml:trace>
  <inkml:trace contextRef="#ctx0" brushRef="#br0" timeOffset="119056.26">21167 12383 0,'21'-22'0,"-64"86"15,65-106-15,-22 20 16,-22 22 0,1 22-16,0-1 0,21 0 15,-21 21-15,0-21 0,21 1 16,0-1-16,0 0 0,0 0 16,0 0-16,0 0 0,0 1 0,21-1 15,0-21-15,0 0 16,0 0-16,1 0 0,41 0 15,-42 0-15,0-21 0,22 21 16,-22-22-16,0 22 0,21-21 0,-20 0 16,-1 0-16,21 0 0,-21 0 0,0-1 15,-21 1-15,0 0 0,22 21 0,-22-21 16,0 42 0,-22 0-1,1 0-15,21 1 0,-21-22 16,21 21-16,-21 0 0,21 0 0,0 0 15,0 0-15,0 1 16,21-22 15,0-22-15</inkml:trace>
  <inkml:trace contextRef="#ctx0" brushRef="#br0" timeOffset="119216.16">21569 12277 0,'0'-21'0,"0"42"0,-21-64 16,-1 43-16,1 0 16,0 0-1,42 0 1,0 0-16,1 0 16,-1 0-16,0 0 0,0 0 0,0 0 15</inkml:trace>
  <inkml:trace contextRef="#ctx0" brushRef="#br0" timeOffset="119886.78">22077 12023 0,'21'0'0,"-42"0"0,42-21 0,-21-1 0,0 1 15,0 0-15,0 0 16,-21 21 0,0 21-16,21 0 15,-22 22-15,1-22 0,0 63 16,0-41-16,0-1 0,21 0 0,-21 22 0,-1-22 15,1 22-15,21-22 0,-21 22 16,0-1-16,0 64 0,21-63 0,0-1 16,-21 22-16,21-22 0,-22 191 15,1-190-15,-21 63 16,21-64-16,0 1 0,-1-22 0,-20 22 16,21-1-16,0-21 0,-22 1 0,22-1 15,0 0-15,0 1 0,0-22 0,0 0 16,21 0-16,21-21 15,0 0-15,0-21 0,43-21 16,-22 21-16,0-22 0,1 22 16,-1-21-16,0 21 0,22-22 0,-22 1 15,0 0-15,22-64 0,-43 63 0,21 1 16,-20 0-16,-1-1 0,-21 1 0,0 0 16,0-1-16,0 1 0,0-64 0,-21 64 15,-1 0-15,1-1 0,0 1 0,0 0 16,0-1-16,0 1 0,-1 21 0,1-22 15,-21-20-15,42 42 0,-21 0 0,21-1 16,0 1-16,21 0 16,0 21-16,21 0 0,-20 0 15,-1-21-15,0 21 0,21 0 0,-21 0 16,1-21-16,20 21 0,-21-21 16,0 21-16,43-22 0,-43 1 0,0 21 15,0-21-15,0 21 0,1-21 0,-22 0 16,0 0-16,0-1 0,0 1 15,0 0-15,0 42 32,-22-21-32,1 21 0,21 22 0,-21-22 15,21 0-15,-21 0 0,21 0 0,-21 1 16,21-1-16,0 0 0,0 0 16,0 0-16,0 0 15,21-21 16,0 0-31,0-21 0,-21 0 0,21 21 16,1-21-16</inkml:trace>
  <inkml:trace contextRef="#ctx0" brushRef="#br0" timeOffset="120051.68">22415 12234 0,'-21'-21'16,"42"42"-16,-63-42 0,42 0 15,-21 21-15,0 0 0,0 0 16,-1 0-1,22 21 1,22 0-16,-1 1 16,0-22-16,0 0 0,0 0 15,0 0-15,1 21 0,20-21 0</inkml:trace>
  <inkml:trace contextRef="#ctx0" brushRef="#br0" timeOffset="120263.56">22775 12256 0,'0'0'0,"0"-22"0,0 1 31,-21 21-31,-21 0 16,-1 0-16,22 21 0,-21-21 16,21 22-16,-43 20 0,43-21 0,0 0 15,0 0-15,0 1 0,21 20 0,0-21 16,0 0-16,0 0 0,0 1 0,0-1 16,0 0-16,0 0 0,21-21 15,0 21-15,0-21 0,0 0 0,0 0 16,22 21-16,-22-21 0,64 0 0,-64 0 15,21 0-15,0-21 0,1 21 0,-22-21 16,21 0-16</inkml:trace>
  <inkml:trace contextRef="#ctx0" brushRef="#br0" timeOffset="120627.36">24299 11663 0,'-21'21'31,"21"0"-31,-21 0 0,0 1 16,21 20-16,-21-21 0,-1 21 0,22 1 16,-42 63-16,42-64 0,-21 21 0,21-20 15,-21-1-15,0 0 0,21 22 16,0-43-16,0 21 0,-22 43 0,1-64 16,21 22-16,0-22 0,0 0 0,0 0 15,0 0-15,0 0 0,21-21 16,1 0-1,-1 0-15</inkml:trace>
  <inkml:trace contextRef="#ctx0" brushRef="#br0" timeOffset="120920.19">24088 11938 0,'-22'-21'0,"44"42"0,-44-84 15,22 41-15,-21 1 0,21 0 0,0 0 16,0 0-16,0-22 0,21 22 0,1 21 15,-22-21-15,21 0 0,0 21 0,0 0 16,0 0-16,22 0 0,-22 0 0,42 0 16,-42 0-16,22 0 0,-22 21 0,0 0 15,0 0-15,22 1 0,-43-1 0,21 0 16,-21 21-16,0 22 0,0-22 16,0-21-16,-21 22 0,-1-22 0,1 21 0,0-21 15,-21 0-15,21 1 0,-43 20 0,22-21 16,21 0-16,-22 0 0,22-21 0,0 22 15,0-22-15,21 21 16,21-21 0,21 0-16,-21 0 0,1 0 0,20 0 15,-21 0-15</inkml:trace>
  <inkml:trace contextRef="#ctx0" brushRef="#br0" timeOffset="121469.88">24680 12192 0,'0'0'0,"21"0"0,-42 0 31,0 0-31,0 21 16,0-21-16,0 21 0,-1 1 16,1-1-16,0-21 0,-21 21 0,-1 21 0,22-21 15,0-21-15,21 22 0,0-1 0,0 0 16,0 0-16,0 0 16,21-21-16,0 0 15,1 0-15,20 0 0,0 0 16,1 0-16,-22 0 0,21 0 0,-21-21 15,0 21-15,1-21 0,-1 0 0,0 21 16,0-21-16,-21-1 0,0-20 0,0 21 16,0 0-16,0 0 0,-21-1 0,0 1 15,0 0-15,-1 0 0,1 0 16,-21 21-16,21-21 0,0 21 16,21-22-1,21 22-15,21-21 16,0 21-16,-20 0 0,-1-21 0,21 21 15,0 0-15,-20 0 0,20 0 0,-21 0 16,0 0-16,43 0 0,-43 21 16,0-21-16,0 21 0,-21 1 0,0-1 15,0 0-15,0 0 0,0 0 0,0 22 16,0-1-16,0-21 0,0 21 0,0-20 16,-21 20-16,21-21 0,-21 21 0,21-20 15,-21 20-15,21 43 0,0-43 0,-21 21 16,21-20-16,-22-1 0,22 0 15,0 22-15,0-22 0,-21 1 0,0 41 16,0-63-16,21 22 0,-21-22 0,0 21 16,21-21-16,-22 1 0,1-1 0,0 0 15,21 0-15,-21-21 0,21 21 0,0-42 32,42-21-32,-21 21 0,-21-1 15,22 1-15</inkml:trace>
  <inkml:trace contextRef="#ctx0" brushRef="#br0" timeOffset="121752.72">25104 12425 0,'0'-42'0,"0"84"0,0-127 0,0 43 15,0 21-15,0-22 0,0 1 16,0 21-16,0-21 0,0 20 0,21 1 16,-21 0-16,21 21 0,0 0 15,0 0-15,0 0 0,22 0 0,-22 0 16,0 0-16,0 0 0,0 21 0,1-21 15,-1 21-15,-21 1 0,21-1 0,-21 0 16,0 0-16,0 0 0,0 0 0,-21 1 16,0-1-16,-1 0 0,-20 0 0,21-21 15,0 21-15,-22 0 0,1-21 0,0 22 16,21-22-16,-1 0 0,1 0 0,21 21 16,21-21 15,1 0-31,-1 0 0,0 0 0,0-21 15,0 21-15,0-22 0</inkml:trace>
  <inkml:trace contextRef="#ctx0" brushRef="#br0" timeOffset="122071.53">25527 12150 0,'21'0'16,"-42"0"-16,42 21 31,-21 0-15,-21-21-16,21 21 0,0 0 0,0 1 15,-21-1-15,21 0 0,0 0 16,0 0-16,0 0 0,0 1 16,21-22-16,21 21 15,-21-21-15,1 0 0,-1 0 16,21 0-16,-21 0 0,43-21 0,-22-1 16,-21 22-16,0-21 0,1 0 0,-1 21 15,0-21-15,-21 0 0,0 0 0,0-22 16,0 22-16,0-21 0,0 21 15,0-1-15,-21 22 16,21 22 0,0-1-1,0 0 1,21-21-16,0 0 0,0 21 16</inkml:trace>
  <inkml:trace contextRef="#ctx0" brushRef="#br0" timeOffset="122359.4">26289 12129 0,'0'-22'0,"0"44"31,-21-1-31,21 0 0,-21 0 16,-1 0-16,22 22 0,-21-22 15,21 63-15,-21-41 0,0-22 0,21 21 16,-21 1-16,21 20 0,-21-21 0,-1 22 15,22-22-15,-21 22 0,-21 42 0,42-64 16,-21 0-16,21 1 0,-21-1 0,-1 0 16,22 1-16,0-1 0,0-21 0,0 43 15,0-43-15,0 0 0,0 0 16,0 0-16,0-42 31,0 0-31,0 0 0,0 0 16,0-1-16</inkml:trace>
  <inkml:trace contextRef="#ctx0" brushRef="#br0" timeOffset="122620.25">26204 12340 0,'0'-63'0,"-84"719"0,168-1249 0,-84 509 0,0 41 0,0 22 16,0 0-16,0 0 0,21 0 15,1 21-15,-1-22 0,0 22 16,0 0-16,0 0 0,0 0 0,1 0 15,-1 0-15,0 0 0,0 0 0,21 43 16,-20-22-16,-1 0 0,-21 0 16,0 0-16,0 1 0,0-1 0,0 0 15,0 0-15,0 0 0,-21 0 0,-1 1 16,-20-1-16,21 0 0,0-21 0,0 21 16,-22-21-16,22 0 0,-21 0 0,-1 21 15,22-21-15,-63 0 0,41 0 0,22 0 16,-21 0-16,-1 0 0,1 0 0,-21 0 15</inkml:trace>
  <inkml:trace contextRef="#ctx0" brushRef="#br0" timeOffset="123256.89">14944 13462 0,'0'0'16,"0"-21"-16,21-21 0,-21 20 0,0 1 15,0 0-15,0 0 0,-21 0 16,-1 21-16,1 0 0,0 0 15,-42 0-15,41 0 0,1 0 0,0 21 16,0 0-16,-21-21 0,20 21 0,1 22 16,0-22-16,-21 21 0,21 0 0,-22 22 15,43-22-15,0 1 0,-21-22 0,21 21 16,0-21-16,0 22 0,0-22 16,0 0-16,0 21 0,0-21 0,21 1 15,0-22-15,-21 21 0,43 0 0,-1-21 16,-21 0-16,0 0 0,1 0 0,20 0 15,-21 0-15,43 0 0</inkml:trace>
  <inkml:trace contextRef="#ctx0" brushRef="#br0" timeOffset="123707.76">15261 13293 0,'0'-43'0,"0"86"0,0-107 0,-21 64 31,21 21-31,-21-21 0,21 22 0,0-1 16,0 42-16,-21-42 0,21 22 0,0-22 16,0 21-16,-22 1 0,22-1 0,0 0 15,0 1-15,0-1 0,0 0 0,0-21 16,0 64-16,0-64 0,0 0 0,0 1 16,0 20-16,0-21 0,-21-21 0,21 21 15,0 0-15,-21-21 16,21-21-1,0 0-15,0 0 16,0 0-16,0 0 0,0-1 0,0 1 16,0 0-16,0 0 0,0-21 15,0 20-15,21-20 0,0 21 0,1 0 16,-1 0-16,0-1 0,0 1 0,0 21 16,22 0-16,-22 0 0,0 0 0,21 0 15,-21 0-15,22 0 0,-22 21 0,0 1 16,-21-1-16,0 0 0,21 0 0,-21 0 15,0 0-15,0 1 0,0-1 0,0 0 16,0 0-16,-21 21 0,0-20 0,0-22 16,21 21-16,-21 0 0,-1-21 0,22 21 15,-21-21-15,42 0 32</inkml:trace>
  <inkml:trace contextRef="#ctx0" brushRef="#br0" timeOffset="124073.13">15621 13610 0,'0'0'15,"0"-21"-15,0 0 0,0 0 16,0 0-16,21-1 0,0 1 16,0 21-16,1-21 0,-1 21 15,0 0-15,0 0 0,0 0 16,22 0-16,-22 21 0,0 0 0,0 1 0,0-1 15,0 0-15,1 21 0,-22-21 0,0 1 16,0-1-16,21 21 0,-21 0 16,0-20-16,0-1 0,-21 0 0,21 0 15,-22 0-15,1 0 0,21 1 16,-21-22-16,0 0 0,0 0 16,21-22-1,0 1-15,0 0 16,0 0-16,0 0 0,0 0 0,0-1 15,0 1-15,0 0 0,21 0 0,0 0 16,-21 0-16,21-1 0,-21 1 16,21 0-16,22 0 0,-43 0 0,21 21 0,0 0 15,0-21-15,0 21 0,1 0 0,-1 0 16,21-22-16,-21 22 0,0 0 16</inkml:trace>
  <inkml:trace contextRef="#ctx0" brushRef="#br0" timeOffset="124968.13">16573 13483 0,'-63'21'16,"42"-21"-1,21 22-15,-21-1 0,-1 0 0,1 0 16,0 0-16,0 0 0,0 1 0,-22 20 16,43-21-16,-21 21 15,0-20-15,21-1 0,0 0 0,0 0 16,0 0-16,0 0 0,0 1 15,21-22-15,0 0 0,22 0 16,-1 0-16,-21 0 0,0 0 0,1 0 16,-1 0-16,0 0 0,0-22 0,-21 1 15,21 0-15,-21-21 0,0 21 16,0-1-16,-21-20 0,21 21 16,-21 0-16,0 0 0,0-1 0,-1 1 15,22 0-15,0 0 0,-21 0 0,21 0 16,0-1-16,0 1 0,21 21 15,1-21-15,-1 21 0,0 0 16,21 0-16,-21 0 0,43-21 0,-43 21 16,0 0-16,0 0 0,22 0 0,-22 21 15,0 0-15,0-21 0,0 21 0,-21 1 16,22-1-16,-1 42 0,-21-42 0,0 1 16,0 20-16,0-21 0,0 0 0,0 0 15,0 1-15,-21-1 0,21 0 0,-22 0 16,1 0-16,21 0 0,0 1 15,0-44 17,0 1-32,0 0 15,0 0-15,0 0 16,0 0-16,21-1 0,-21-20 0,22 21 16,-1 0-16,-21-22 0,21 22 0,0 0 15,0 0-15,0 0 0,1 0 0,-1-1 16,0 1-16,21 21 0,-21 0 0,1 0 15,-1 0-15,0 0 0,-21 21 16,21 1-16,-21-1 0,0 0 0,0 0 16,0 21-16,0 1 0,0-22 0,0 0 15,0 0-15,0 0 0,0 1 0,0-1 16,0 0-16,0 0 0,0 0 0,-21 0 16,0-21-16,21 22 0,0-44 46,0 1-46,0 0 0,0 0 16,0 0-16,21 0 0,0-22 16,0 22-16,0 0 0,43-43 0,-43 43 15,21-21-15,-20 21 0,20 0 0,0-1 16,-21 1-16,22 0 0,-22 21 0,21 0 16,-21 0-16,22 0 0,-22 21 0,-21 0 15,21 22-15,-21-22 16,0 0-16,0 0 0,0 22 0,0-22 15,0 0-15,-21 21 0,-21 1 0,42-22 16,-22 0-16,1 0 0,0 0 0,0-21 16,21 21-16,0 1 0,-21-22 0,42 0 47,0-22-47,-21 1 15,21 21-15</inkml:trace>
  <inkml:trace contextRef="#ctx0" brushRef="#br0" timeOffset="125315.93">17801 13653 0,'21'0'0,"0"0"16,1 0-1,-1 0-15,21 0 0,-21 0 0,0 0 16,1-22-16,-1 22 0,0-21 0,0 21 15,0-21-15,0 21 0,-21-21 0,22 21 16,-22-42-16,0 20 0,0 1 16,0 0-16,-22 21 15,1 0-15,0 0 0,-21 0 0,21 21 16,-1 0-16,1-21 0,0 22 16,0-1-16,0 0 0,21 0 0,-21 21 15,21-20-15,-22-1 0,22 0 0,0 21 16,0-21-16,0 1 0,0-1 0,0 0 15,0 0-15,22 0 0,-1-21 16,21 0-16,-21 21 0,0-21 16,1 0-16,-1 0 0,0 0 0,21 0 15,-21 0-15,1 0 0,20 0 0,-21 0 16,0 0-16,22-21 0</inkml:trace>
  <inkml:trace contextRef="#ctx0" brushRef="#br0" timeOffset="125905.59">14139 14266 0,'-21'0'15,"42"0"-15,-63 0 0,21 0 0,0 0 0,-1 0 16,44 0-1,-1 22 1,21-22-16,-21 0 0,64 0 0,-43 0 16,1 0-16,-1 0 0,21 0 0,1 0 15,-1 0-15,1 0 0,21 0 0,-1 0 16,128 0-16,-106 0 0,21 0 0,0 0 16,0 0-16,0-22 0,21 22 15,0 0-15,0 0 0,149 0 0,-149 0 16,-21 0-16,21 0 0,0 0 0,-21-21 15,21 21-15,-21 0 0,0 0 0,-21 0 16,106-21-16,-128 21 0,22 0 0,-21 0 16,0 0-16,-22-21 0,22 21 0,-22 0 15,-20 0-15,20 0 0,-21 0 16,1-21-16,-22 21 0,0 0 0,-42 0 47,0 0-47,0 0 15,-1 0 1,1 0-16,-21 0 16,21 0-16</inkml:trace>
  <inkml:trace contextRef="#ctx0" brushRef="#br0" timeOffset="126652.17">10181 14520 0,'0'0'0,"21"-21"0,-21 0 0,0 0 16,0 0-16,0 0 0,0-1 16,0 1-16,0 0 0,-42 0 15,21 21-15,0 0 0,-1 0 0,1 0 16,0 0-16,-21 0 0,21 0 0,-22 0 15,1 21-15,21 0 0,-22 22 0,1-22 16,0 21-16,-1 0 0,-41 43 0,41-43 16,22 22-16,0-22 0,0 1 0,0-1 15,0 21-15,21-20 0,0-1 16,0 0-16,0 1 0,0-1 0,0 22 16,21-43-16,0 21 0,0-21 0,0 0 15,0-21-15,22 22 0,-1-22 0,-21 0 16,22 0-16,-1 0 0,0 0 0,1 0 15,-1 0-15,64-43 0,-64 22 0,0 0 16,1 0-16,-1-22 0,0 22 0,1 0 16</inkml:trace>
  <inkml:trace contextRef="#ctx0" brushRef="#br0" timeOffset="128315.21">10583 14372 0,'0'-42'16,"0"84"-16,0-105 0,0 42 0,-21 21 31,21 21-31,-21 0 0,21 21 0,0 1 16,-21-1-16,21 0 0,0 1 0,-21-1 15,21 0-15,0 22 0,0-22 0,-22 0 16,22 1-16,-21 41 0,0-41 0,21-1 16,0 0-16,0-20 0,-21 20 0,21 0 15,-21-21-15,21 1 0,0-1 0,0 0 16,0 21-16,-21-42 0,21-21 47,0-21-47,0 21 0,0-1 0,0 1 15,0-21-15,0 21 0,0 0 0,21-22 16,-21 22-16,21 0 0,21-21 0,-21-1 16,1 22-16,-1 21 0,0-21 0,21 0 15,-21 0-15,1 21 0,20 0 0,-21 0 16,0 0-16,22 0 0,-22 0 0,0 21 15,0 0-15,-21 0 0,0 0 16,0 0-16,0 1 0,0-1 16,0 42-16,0-42 0,0 1 0,-21-1 15,0 21-15,21-21 0,0 0 0,0 1 16,0-1-16,-21 0 0,21 0 0,0 0 16,21-21-1,0 0-15,0 0 0,0 0 0,0 0 16,1-21-16,-1 0 0,0 21 0,21-21 15,1-22-15,-1 22 0,-21-21 0,21 21 16,-20 0-16,-1-1 0,0-20 0,0 21 16,0 0-16,-21 0 0,0-22 0,0 22 15,0 0-15,0 0 0,0 0 0,-21 21 16,0 0 0,0 0-16,0 0 0,-1 0 15,1 0-15,0 21 16,21 0-16,0 0 15,21-21-15,-21 21 0,21-21 16,1 21-16,-1 1 0,21-1 16,-42 0-16,21 0 0,0 0 15,-21 0-15,0 1 0,0-1 16,22 0-16,-22 0 0,21 0 16,-21 0-16,0 1 0,21-22 15,0 0-15,0 0 16,0 0-1,1-22-15,-1 1 0,0 21 0,0-21 16,0 0-16,0 0 0,1 0 16,-1-1-16,0 1 0,0 0 0,0-21 15,-21 21-15,21 21 0,-21-22 0,0 1 16,22 0-16,-22 0 16,0 42-1,0 0-15,-22-21 16,22 21-16,0 1 0,0-1 0,-21 0 15,21 0-15,-21 21 0,0-20 16,21-1-16,0 0 0,0 0 0,0 0 0,0 0 16,0 1-1,21-22-15,0 0 16,0 0-16,1 0 0,-1 0 0,0-22 16,0 22-16,0-21 0,0 21 0,1-21 15,-22 0-15,21 0 0,0 0 0,-21-1 16,0 1-16,0 0 0,0 0 15,0 0-15,-21 21 0,0-21 0,-1-1 16,-20 22-16,42-21 0,-21 21 0,0 0 16,0 0-16,-1 0 0,22-21 0,0 0 31,22 21-15,-1 0-16,0 0 15,0-21-15,0 21 0,0 0 0,1 0 16,-1 0-16,21 0 0,-21 0 0,0 0 15,1 0-15,-1 0 0,0 0 0,0 21 16,0-21-16,0 21 0,1 0 0,-1-21 16,0 43-16,0-43 0,-21 21 0,21 0 15,-21 0-15,0 21 16,0-20-16,0-1 0,0 0 0,0 21 16,0-21-16,-21 1 15,0-1-15,0-21 31,21-21-15,0-1-16,0 1 16,0 0-16,0 0 0,21-21 15,-21 20-15,0 1 0,21 0 0,0 0 16,-21 0-16,21 0 0,1-1 0,-1 1 16,0 0-16,0 0 0,0 21 0,22-21 15,-22 21-15,0 0 0,0 0 0,0 0 16,0 0-16,1 21 0,-1-21 15,-21 21-15,21 0 0,0 0 0,-21 1 16,0-1-16,0 0 0,0 0 0,0 0 16,0 0-16,0 1 0,0-1 0,0 0 15,0 21-15,-21-21 16,0 1-16,0-22 16,21 21-16,0-42 31,0-1-31,0 1 15,0 0-15,0 0 0,0 0 0,21 0 16,21-22-16,-42 22 0,21 0 0,0 0 16,1 0-16,-1-1 0,-21 1 15,21 21-15,0-21 0,0 0 0,0 21 0,1 0 16,-1 0-16,0 0 0,0 0 16,0 21-16,-21 0 0,0 0 15,21-21-15,-21 22 0,22 20 0,-22-21 16,0 0-16,0 0 0,0 1 15,0-1-15,-22 0 0,1 0 0,0 0 16,21 0-16,0 1 0,-21-22 16,21-22 15</inkml:trace>
  <inkml:trace contextRef="#ctx0" brushRef="#br0" timeOffset="128653.54">12954 15050 0,'85'-43'31,"-64"22"-31,0 0 16,0 0-16,0 0 15,0-1-15,-21 1 0,22 0 0,-22 0 16,21 0-16,-21 0 0,0-1 15,-21 22 1,-1 0-16,1 0 0,0 0 16,0 22-16,-21-22 0,20 21 15,1 0-15,0 0 0,-21 21 0,21 1 16,-1-22-16,22 0 0,-21 0 0,21 0 16,0 1-16,0 20 0,0 0 15,21 1-15,1-43 16,-1 21-16,0-21 0,0 0 15,0 0-15,0 0 0,1 0 0,-1-21 16,42-1-16,-42 22 0,1-21 0,20 0 16</inkml:trace>
  <inkml:trace contextRef="#ctx0" brushRef="#br0" timeOffset="129387.9">13758 14542 0,'21'-22'0,"-42"44"0,42-65 15,1 22-15,-22 0 0,0 0 16,-22 21 15,1 21-31,0-21 0,21 21 16,-21 0-16,-21 43 0,42-43 0,-22 21 0,1-21 15,0 22-15,0-1 0,0-21 16,0 22-16,21-1 0,-22-21 0,22 21 16,-21 1-16,21 20 0,0-42 0,0 22 15,0-22-15,0 0 0,21 21 16,1-20-16,-1-1 0,0-21 0,21 0 15,22 0-15,-22 0 0,0 0 0,1 0 16,-1-21-16,0 21 0,1-22 16,-1 1-16,22 0 0,-22 0 0,0 0 0,64-64 15,-85 64-15,0-21 0,1 20 16,-1-20-16,-21 21 0,0-21 16,0-1-16,0 1 0,0 0 0,0-1 15,0 1-15,-43-64 0,22 64 0,-21 21 16,21-22-16,-22 22 0,1 0 0,21 0 15,-21 0-15,-1 21 0,1 0 0,21 0 16,-22 0-16,1 21 0,-21 21 0,41-21 16,-20 22-16,21-22 0,0 21 0,0 0 15,-1 1-15,1-1 0,21 0 0,-21 1 16,21-1-16,0-21 0,0 22 0,0 20 16,0-42-16,0 22 0,21-22 0,0 0 15,-21 0-15,22 0 0,-1 0 16,0 1-16,21-22 0,-21 21 0,43 0 15,-22-21-15,1 0 0,-22 0 0,21 0 16,0 0-16</inkml:trace>
  <inkml:trace contextRef="#ctx0" brushRef="#br0" timeOffset="129695.72">14647 14796 0,'21'-22'15,"-42"44"-15,42-65 0,-21 64 31,-21 1-31,21-1 0,-21-21 16,21 21-16,0 21 0,0-21 0,0 1 16,-21 20-16,0 21 0,21-20 15,0-1-15,-21 0 0,21 1 0,-22 20 16,1-20-16,0-1 0,21 21 0,-21-20 16,-21 63-16,20-64 0,1 64 15,0-64-15,0 0 0,0 1 0,21-1 16,-21 22-16,-1-43 0,22 21 15,-21 22-15,21-43 0,0 0 0,0 0 0,-21 0 16,63-42 0,-42 0-16,22 0 15,-1 0-15,-21-1 0,21-20 0,0 0 16,-21-1-16,21 1 0,0 0 0</inkml:trace>
  <inkml:trace contextRef="#ctx0" brushRef="#br0" timeOffset="129988.56">14626 14923 0,'0'-43'16,"0"86"-16,0-107 0,0 43 0,0-21 0,0 20 16,0 1-16,21 0 0,-21 0 15,21 21-15,1 0 0,-1-21 16,0 21-16,0 0 0,0 0 16,0 0-16,1 0 0,-1 0 0,21 21 0,-21-21 15,0 21-15,22 21 0,-43-20 0,0-1 16,0 0-16,0 0 0,0 0 15,0 22-15,0-22 0,-21 0 0,-22 21 16,-20 1-16,42-22 0,-1 0 16,-20 0-16,21-21 0,0 0 0,0 21 15,-1-21-15,1 0 0,0 0 0,0 0 16,0 0-16,21-21 16,0 0-16,0 0 0,21 0 15,0-1-15,21 1 0,-20 0 16,-1 0-16,0 21 0</inkml:trace>
  <inkml:trace contextRef="#ctx0" brushRef="#br0" timeOffset="130251.63">15198 14542 0,'0'-22'16,"0"44"-16,0-65 0,0 22 0,0 0 0,-22 42 31,22 0-16,0 0-15,0 1 0,-21 20 0,21-21 16,-21 21-16,0 22 0,21-43 0,0 21 16,-21-20-16,21 20 0,-21-21 0,21 0 15,-22 22-15,22-22 0,0 0 0,0 0 16,0 21-16,0-20 0,0-1 16,0 0-16,22-21 15,-1 0-15,0 0 16,0 0-16,0 0 0,0-21 0,1 0 15,-1-1-15,0 22 0</inkml:trace>
  <inkml:trace contextRef="#ctx0" brushRef="#br0" timeOffset="130479.5">15515 14732 0,'0'-21'0,"0"42"0,0-63 0,0 21 16,0 42 15,0 0-31,-21-21 0,0 21 0,0 0 15,21 0-15,0 1 0,-22 20 16,1-21-16,21 0 0,0 0 0,-21 1 16,21-1-16,0 0 0,0 0 0,0 0 15,0 0-15,0 1 0,0-1 16,21-21-16,0 0 16,1 0-16,-1 0 0,0 0 0,0 0 15,21 0-15,1-21 0,-22-1 0,21 22 16</inkml:trace>
  <inkml:trace contextRef="#ctx0" brushRef="#br0" timeOffset="131191.1">15917 14817 0,'0'-21'0,"0"-1"15,0 1 1,-21 21 0,0 0-16,0 0 15,21 21-15,-21 1 0,-1-22 16,1 42-16,21-21 0,0 0 0,0 0 15,0 1-15,0-1 0,0 0 0,0 0 16,0 0-16,0 0 0,0 22 0,0-22 16,0 0-16,21-21 0,-21 21 15,22-21-15,-1 0 0,0 0 0,0 0 16,0 0-16,0 0 0,1 0 0,-1 0 16,-21-21-16,0 0 0,0 0 15,0 0 1,0-22-16,0 22 0,0 0 0,-21 0 15,-1 0-15,22-1 0,-21 1 16,21 0-16,0 0 0,0 0 0,0 0 16,0-1-16,0 1 0,0 0 15,21 21-15,1 0 0,-1 0 16,0-21-16,21 21 0,-21 0 0,43 0 16,-43 0-16,21 0 0,-20 21 0,-1-21 15,0 21-15,0-21 0,0 21 0,-21 1 16,21-1-16,1 0 0,-22 0 15,0 21-15,0-20 0,0-1 0,0 0 16,0 0-16,0 0 0,0 0 16,0 1-16,-22-1 0,1-21 15,0 21-15,0-21 16,21 21-16,-21-21 0,21-21 31,0 0-31,0 0 0,0-1 16,0 1-16,21 0 0,0 0 15,0 0-15,22-22 0,-22 22 0,21 0 16,-21 0-16,0 0 0,1 0 0,20-1 16,-21 1-16,21 0 0,-20 0 0,20 21 15,-21 0-15,43 0 0,-43 0 16,0 0-16,0 0 0,0 21 0,0-21 16,1 21-16,-22 0 0,0 1 0,21-1 15,-21 0-15,0 21 0,0-21 0,0 1 16,0-1-16,0 0 0,-21 0 0,-1-21 15,1 21-15,21 0 0,0 1 0,-42-1 16,42 0-16,21-21 47,0-21-47,0 21 0</inkml:trace>
  <inkml:trace contextRef="#ctx0" brushRef="#br0" timeOffset="131583.87">17420 14774 0,'21'-21'0,"-42"42"0,42-63 0,0 42 16,-21-21-16,0 0 0,0 0 15,-21 21-15,0 0 16,0 0-16,0 0 0,0 0 16,-22 0-16,22 0 0,0 0 0,0 0 15,0 21-15,-1 0 0,22 0 16,0 0-16,0 0 15,0 1-15,0-1 16,22-21-16,-1 0 0,0 21 16,0-21-16,0 0 0,0 21 15,1-21-15,-22 21 0,21 0 16,0 1-16,0-1 16,-21 0-16,0 0 0,0 0 0,0 0 15,0 1-15,-21-22 16,0 21-16,0-21 0,-22 21 15,22-21-15,0 0 0,0 0 0,0 0 16,-1 0-16,1 0 0,0 0 16,0 0-16,0 0 0,0 0 15,21-21-15,-22 21 16,22-21-16,-21-1 0,21 1 16,0 0-16,0 0 0,-21 0 0</inkml:trace>
  <inkml:trace contextRef="#ctx0" brushRef="#br0" timeOffset="131794.75">16446 14542 0,'0'-22'0,"0"44"0,-21-44 0,0 22 15,0 0-15,0 0 63,0 0-48</inkml:trace>
  <inkml:trace contextRef="#ctx0" brushRef="#br0" timeOffset="132019.62">15409 14732 0,'0'0'0,"-21"0"0,42 0 16,22 0 0,-22 0-16,0 0 0,0 0 0,0 0 15,22 0-15,-22 0 0,21 0 0,-21-21 16,22 21-16,-22 0 0,21 0 0,22 0 15,-43 0-15,0-21 0,0 21 0,0-21 16,0 21-16</inkml:trace>
  <inkml:trace contextRef="#ctx0" brushRef="#br0" timeOffset="132724.22">23029 13081 0,'0'0'16,"0"-21"-16,-21 0 0,21 0 16,-21 21-16,0 0 15,0 21 1,21 0-16,-22 21 0,1 1 15,0-22-15,21 21 0,-21 0 0,0-20 16,21 20-16,-21 0 0,-1 1 0,22-1 16,0-21-16,-21 21 0,0 1 0,0-1 15,21 0-15,0-20 0,0-1 16,0 0-16,0 0 0,0 0 0,21-42 31</inkml:trace>
  <inkml:trace contextRef="#ctx0" brushRef="#br0" timeOffset="132956.07">22902 13123 0,'21'-21'0,"-42"42"0,42-63 0,-21 21 0,0 0 15,22 0-15,-1 21 0,-21-22 16,21 22-16,0-21 0,0 21 0,-21-21 15,21 21-15,1 0 0,-1-21 0,0 21 16,0 0-16,0 0 0,22-21 16,-22 21-16,0 0 0,0 0 0,0 0 15,0 0-15,-21 21 16,0 0-16,0 0 16,-42 0-16</inkml:trace>
  <inkml:trace contextRef="#ctx0" brushRef="#br0" timeOffset="133134.99">22860 13356 0,'-21'21'15,"42"-42"-15,-42 64 0,42-43 32,0 0-32,0 0 0,0 0 15,22 0-15,-22 0 0,0-22 0,0 22 16,0 0-16,1 0 0,-1-21 15,0 21-15,0 0 0,21-21 0,-20 21 0</inkml:trace>
  <inkml:trace contextRef="#ctx0" brushRef="#br0" timeOffset="133347.85">23389 13293 0,'-21'21'16,"21"21"-1,-21-42-15,21 21 0,-21 1 0,21-1 16,-22 0-16,22 0 0,0 0 0,0 0 16,-21-21-16,21 22 0,0-1 0,-21 0 15,21 0-15,0 0 16,0-42 15</inkml:trace>
  <inkml:trace contextRef="#ctx0" brushRef="#br0" timeOffset="133539.75">23431 13229 0,'0'0'0,"-21"0"0,21-21 15,43 21 48,-22 0-48</inkml:trace>
  <inkml:trace contextRef="#ctx0" brushRef="#br0" timeOffset="133939.04">23664 13293 0,'-21'0'0,"21"-21"31,21 21-31,0 0 16,1 0-16,-1 0 16,0 0-16,0 21 15,0-21-15,-21 21 0,21-21 16,1 21-16,-22 0 0,0 0 0,21 1 15,-21-1-15,0 0 0,0 0 16,0 0-16,0 22 0,-21-22 0,21 0 16,0 0-16,-22-21 0,22 21 0,-21-21 15,0 0-15,21-21 32,0 0-17,0 0-15,0 0 0,21 21 16,0-22-16,-21 1 0,22 0 15,-1 0-15,0 0 0,0 0 16,0-1-16,0 22 0,-21-21 0,22 21 16,-1 0-16,0-21 0,21 21 0,-21 0 15,1 0-15,-1 0 0,0 0 16</inkml:trace>
  <inkml:trace contextRef="#ctx0" brushRef="#br0" timeOffset="134259.54">24172 13399 0,'0'42'16,"0"-127"0,0 128-16,21-1 15,1-42-15,-1 0 0,0 0 16,0 0-16,0-21 16,0 21-16,1 0 0,-22-21 0,42-1 15,-42 1-15,0 0 16,0 0-16,-21 21 31,0 0-31,-1 0 0,1 0 0,21 21 16,-21 0-16,0 0 0,0-21 0,21 22 15,0-1-15,-21 21 0,-1-21 0,22 0 16,0 1-16,0-1 0,0 0 16,0 0-16,0 0 15,43 0-15,-22-21 16,0 0-16,0 0 0,0 0 0,1 0 15,-1 0-15,21 0 0,-21-21 0,22 21 16</inkml:trace>
  <inkml:trace contextRef="#ctx0" brushRef="#br0" timeOffset="135488.48">25040 12975 0,'0'-42'0,"0"84"0,0-105 16,0 42-16,0-1 0,0 1 0,-21 21 15,0 0 1,21 21-16,-21 1 0,-1-1 0,1 0 16,0 21-16,21 1 0,-21-22 0,0 21 15,-22 64-15,22-64 0,0 1 0,0 20 16,0-21-16,0 22 0,-22-1 0,22-20 16,0 20-16,-21 1 0,20-22 0,-20 22 15,0 41-15,21-62 0,-1-1 0,1 22 16,0-22-16,0 0 0,0 1 0,21 20 15,0-21-15,-21 1 0,21-22 16,0 64-16,0-64 0,0 21 0,0-21 0,21 0 16,0 1-16,0-22 0,0 21 0,0-21 15,1 0-15,20 0 0,0 0 16,-21 0-16,22-21 0,-22-1 0,21 22 16,-21-21-16,1 0 0,20 0 0,-21 0 15,0-22-15,0-20 0,-21 42 0,22-22 16,-22 1-16,0 21 0,0-21 0,0-1 15,0 1-15,-22 0 0,1-1 0,0 1 16,-21-43-16,-1 43 0,22 21 0,-21-22 16,21 22-16,-22 0 0,22 0 0,-21 0 15,21 21-15,0-21 0,-1 21 16,22-22-16,0 1 16,22 21-16,-1 0 0,0-21 15,0 0-15,21 21 0,-20-21 16,20 21-16,0-21 0,43-1 0,-43 1 15,1 21-15,20-21 0,-42 0 0,22 21 16,-1-21-16,0 21 0,-21 0 0,22-21 16,-22 21-16,0 0 0,21-22 0,-42 44 47,-21-22-32,0 21-15,0-21 0,21 21 0,-21 0 16,21 0-16,-21 0 0,-1 1 0,22-1 15,0 0-15,-21 21 0,21-21 0,0 1 16,0-1-16,0 0 0,0 0 16,0 0-16,0 0 0,21-21 15,22 22-15,-22-22 0,0 0 16,0 0-16,0 0 0,1 0 16,-1-22-16,0 1 0,0 21 0,-21-21 15,21-21-15,0 42 0,-21-21 0,0-22 16,0 22-16,0 0 0,0 0 0,0 0 15,0-1-15,-21 22 0,-21-42 0,21 21 16,0 21-16,-1 0 0,22-21 16,-21 21-16,21-21 31,21 21-15,1 0-16,-1 0 0,0 0 0,0-22 15,21 22-15,-20 0 0,-1 0 0,0 0 16,0 0-16,0 0 0,0 0 0,1 0 15,-1 0-15,0 0 0,21 0 0,-21 0 16,1 22-16,-1-1 16,-21 0-16,0 0 0,0 0 0,0 0 15,0 22-15,0-22 0,0 0 16,-21-21-16,21 21 0,0 0 0,-22-21 16,22 22-16,-21-22 0,0 21 15,21-42 32,21-1-47,0 22 16,-21-21-16,22 0 0,-1 0 0,0 0 15,0 0-15,0-1 0,22-20 0,-22 21 16,0 0-16,0 0 0,-21-1 0,21 1 16,0 21-16,-21-21 0,22 21 0,-22-21 15,-22 21 1,1 21-1,0-21-15,0 21 0,0 0 0,21 1 16,-21-1-16,-1 21 0,1-21 0,21 0 16,0 1-16,0-1 0,0 21 0,0-21 15,0 0-15,0 1 0,0-1 16,0 21-16,21-42 0,-21 21 0,22-21 16,-1 0-16,21 21 0,-21-21 0,0 0 15,22 0-15,-22 0 0,0 0 0,43 0 16,-43 0-16,0-21 0</inkml:trace>
  <inkml:trace contextRef="#ctx0" brushRef="#br0" timeOffset="136007.98">22458 13885 0,'-43'0'0,"86"0"0,-107 0 15,22 0-15,0 0 0,63 0 31,21 0-31,-21 0 16,0-21-16,22 21 0,-1 0 0,0 0 16,1 0-16,-1 0 0,22 0 0,-1 0 15,85 0-15,-84 0 0,20 0 0,1 0 16,0 0-16,21 0 0,-1 0 16,22 0-16,-21 0 0,21 0 0,127 0 15,-106 0-15,-21 0 0,22 0 0,-22 0 0,21 0 16,-21 0-16,0 0 0,0 0 15,-21 0-15,126 0 0,-147 0 0,106-21 16,-107 21-16,1 0 0,0 0 16,-22-21-16,1 21 0,-1 0 0,-21 0 15,43 0-15,-64-21 0,0 21 0,1 0 16,-1 0-16,-21-21 16,0-1-1,-21 22-15,-1 0 16,1 0-16,0 0 0,0 0 15,-21 0-15,20 0 0,-62 0 0</inkml:trace>
  <inkml:trace contextRef="#ctx0" brushRef="#br0" timeOffset="136587.65">20574 14372 0,'0'0'0,"0"-21"16,0 0-16,0 0 15,0 42 1,-21 0 0,0 0-16,-1 0 0,22 1 0,-21 20 15,0 0-15,21 1 0,-21-22 0,0 21 16,0 0-16,21 1 0,-43 41 0,43-41 15,0-1-15,-21-21 0,21 22 0,-21-22 16,21 21-16,0-21 0,-21 22 0,21-22 16,0 0-16,0 21 0,0-21 15,21-21 1,0 0 0,-21-21-16,0 0 0,21 0 0,0 0 15</inkml:trace>
  <inkml:trace contextRef="#ctx0" brushRef="#br0" timeOffset="136807.53">20426 14457 0,'-21'-21'0,"42"42"0,-42-63 15,21 20-15,0 1 0,0 0 0,0 0 16,21 0-16,0 0 0,0 21 16,0 0-16,0-22 0,1 22 15,-1 0-15,21-21 0,-21 0 0,22 21 16,-22 0-16,63-21 0,-41 21 0,-1 0 15,-21 0-15,22 0 0,-22 0 0,21 0 16,-21 0-16,0 0 0,-21 21 16,0 0-16,0 0 15,-21 1-15,0-22 0,0 21 0,-21 0 16</inkml:trace>
  <inkml:trace contextRef="#ctx0" brushRef="#br0" timeOffset="137000.42">20341 14753 0,'-21'21'0,"42"-42"0,-84 85 16,63-43-16,0 0 15,21-21 1,0 0-16,21 0 0,-21 0 16,22 0-16,-22-21 0,21 21 0,-21-21 15,22 21-15,-1-21 0,-21 21 0,22 0 16,-22-22-16,0 1 0,0 21 0,0-21 15,22 21-15</inkml:trace>
  <inkml:trace contextRef="#ctx0" brushRef="#br0" timeOffset="137193.31">20891 14732 0,'0'0'0,"0"21"16,-21 0-16,0 1 15,0-1-15,21 0 0,-21-21 0,21 21 16,0 0-16,-21 0 0,-1 1 0,22-1 15,0 0-15,-21 0 0,21 0 0,-21 0 16,21 1-16,0-1 16,0-42 15,21 21-31,-21-22 0</inkml:trace>
  <inkml:trace contextRef="#ctx0" brushRef="#br0" timeOffset="137384.2">20786 14605 0,'0'0'0,"0"-21"0,-22 21 15,22-21-15,43 21 47,-22 0-31,0 0-16,-21 21 15,21-21-15,0 21 0</inkml:trace>
  <inkml:trace contextRef="#ctx0" brushRef="#br0" timeOffset="137755.6">20997 14796 0,'0'0'16,"0"-22"-1,0 1 1,0 0-16,21 21 0,1 0 0,-1 0 16,0 0-16,0 0 15,0 21-15,0 0 0,1-21 0,-1 43 16,0-22-16,0-21 0,-21 21 16,0 0-16,0 0 0,0 1 0,0-1 15,0 0-15,0 0 0,0 0 0,0 0 16,0 1-16,-21-1 0,0-21 15,0 0-15,21-21 32,0-1-32,0 1 15,0 0-15,0 0 0,21 0 16,0 0-16,0-1 0,-21 1 16,42-21-16,-20 21 0,-1 0 15,0 21-15,0-22 0,0 1 16,0 21-16,22-21 0,-22 21 0,0 0 15,0 0-15,0 0 0</inkml:trace>
  <inkml:trace contextRef="#ctx0" brushRef="#br0" timeOffset="138087.41">21569 14774 0,'0'43'16,"0"-107"-16,0 85 0,0 43 16,0-43-16,0 0 15,21-21 1,0 0-1,0 0-15,0 0 0,1 0 16,-1 0-16,0-21 0,0 0 0,0 21 16,0 0-16,-21-21 0,0 0 15,0-1-15,0 1 16,-84 21 15,63 0-31,-1 0 0,-20 43 0,21-43 0,0 21 16,0 0-16,21 0 0,-22 0 15,22 0-15,0 1 0,0 20 16,0-21-16,0 0 0,0 0 16,22 1-16,-1-22 15,0 0-15,21 0 0,-21 0 16,22 0-16,-22 0 0,0 0 0,21 0 16,-20 0-16,20-22 0,-21 1 0,21 21 15</inkml:trace>
  <inkml:trace contextRef="#ctx0" brushRef="#br0" timeOffset="139326.91">22246 14415 0,'0'-22'0,"0"44"0,0-65 0,0 22 16,0 0-16,-21 42 16,21 0-1,-21 22-15,0-22 0,-1 63 16,22-62-16,-21 20 0,0 21 0,21-20 15,0-1-15,-21 0 0,0 1 0,0-1 16,-1 0-16,22 22 0,-42 42 0,21-64 16,0 22-16,0-1 0,-1 1 0,22-1 15,-21-21-15,-21 85 0,21-63 16,-22 42-16,22-43 0,0 1 0,0-1 16,0 1-16,0-1 0,-1-20 0,1-1 15,0 21-15,21-20 0,-21 20 16,21-42-16,-21 22 0,21-22 0,0 0 15,21-21 1,0 0-16,21 0 0,-20-21 0,-1 0 16,21 21-16,-21-21 0,22-1 0,-22-20 15,21 21-15,0 0 0,-20-22 0,41-20 16,-42 21-16,0 20 0,1-41 0,-22 21 16,0-1-16,0 1 0,0 0 0,0-1 15,0-41-15,0 20 0,0 22 0,-22-1 16,22-20-16,-21 21 0,0 20 0,0-20 15,0 21-15,21 0 0,-21 0 0,-22-22 16,43 22-16,-21 0 16,21 0-1,0 0-15,21-1 16,0 1-16,1 21 0,-1-21 16,0 0-16,0 0 0,21 0 0,-20-1 15,-1 22-15,42-42 0,-42 21 0,22 0 16,-22 21-16,0-21 0,0 21 0,0-22 15,1 1-15,-1 21 0,0-21 0,0 0 16,0 0 0,-21 0-16,0-1 0,0 1 31,0 42-15,0 1-16,0-1 15,-21 0-15,21 0 0,-21 0 0,21 0 16,-21 1-16,21-1 0,-21-21 15,21 21-15,0 0 0,0 0 0,0 22 16,0-22-16,21-21 16,0 0-16,0 0 0,0 0 15,0 0-15,1 0 0,20 0 0,-21-21 16,0 21-16,0-22 0,1 1 0,-22 0 16,0 0-16,0 0 15,0 0-15,0-1 0,-22 1 0,1 0 16,0 21-16,0-21 0,0 21 15,0 0-15,-1-21 0,1 21 0,0 0 0,0 0 16,21-21-16,0-1 31,21 22-31,0 0 0,22 0 16,-22-21-16,0 21 0,21 0 0,-21 0 16,1 0-16,20 0 0,-21 0 0,21 0 15,-20 0-15,-1 0 0,0 0 0,42 0 16,-41 21-16,-1-21 0,-21 22 0,21-1 15,-21 0-15,0 0 0,0 0 16,0 0-16,0 1 0,-21-1 16,21 0-16,-21 0 0,-1-21 15,1 21-15,0-21 0,0 21 16,0-21-16,42-21 47,21 0-47,-21 0 0,1 0 15,-1 0-15,0-1 0,0 1 0,0 0 16,0 0-16,1 0 0,-1 0 0,0-1 16,21-20-16,-21 42 0,-21-21 15,22 0-15,-1 21 0,-21 21 32,-21 0-32,-1 0 0,22 0 15,-21 1-15,0-1 0,0 0 0,21 0 16,-21 0-16,21 0 0,-21 1 0,-1 20 15,22-21-15,0 0 16,0 0-16,22 1 0,-1-22 16,0 0-16,0 0 0,21 0 0,-20 0 15,-1 0-15,0 0 0,0 0 0,0 0 16,0 0-16,1-22 0,-1 1 0,0 21 16,0-21-16</inkml:trace>
  <inkml:trace contextRef="#ctx0" brushRef="#br0" timeOffset="140004.13">23643 14330 0,'21'-21'0,"-42"42"0,42-63 0,-21 20 15,-21 22 17,0 0-32,0 0 0,0 22 0,-43 20 15,43-21-15,0 21 0,-22-20 0,22 20 16,0 0-16,0 1 0,-21-1 0,20 0 16,1-21-16,21 22 0,-21-1 15,0 22-15,21-22 0,0-21 0,0 0 16,0 0-16,0 22 0,0-22 0,0 0 15,21-21-15,43 42 0,-43-42 0,0 0 16,21 22-16,1-22 0,-22 0 0,21 0 16,0 0-16,1 0 0,-1 0 0,43-22 15,-43 1-15,0 0 0,1 0 0,-22 0 16,0 0-16,0-1 0,0-20 0,1 21 16,-1-21-16,-21-1 0,21-20 0,-21 20 15,0-20-15,0 21 0,0-1 0,0 1 16,0 0-16,0 20 0,-21-20 15,0 21-15,-1 0 0,-20 0 0,0 21 0,-1-22 16,22 22-16,-21 0 0,0 0 16,20 22-16,-20-22 0,0 21 0,-1 0 15,1 0-15,21 21 0,-21-20 0,-22 41 16,43-21-16,21 1 0,-21-22 0,21 21 16,0 1-16,0-1 0,0-21 0,0 21 15,0-20-15,21-1 0,21 42 0,-21-42 16,22-21-16,-22 22 0,21-1 0,1-21 15,-1 0-15,21 0 0</inkml:trace>
  <inkml:trace contextRef="#ctx0" brushRef="#br0" timeOffset="140303.24">24363 14732 0,'0'0'0,"0"-21"15,0 0-15,-21 21 16,21 21-1,-22 0-15,1 0 0,21 0 0,0 1 16,-21-1-16,0 21 0,0-21 0,21 64 16,-21-43-16,-1 1 0,1 20 0,21-21 15,0 22-15,-21-22 0,0 22 0,0-1 16,0 1-16,-1 42 0,1-43 0,0-21 16,0 22-16,0-22 0,21 1 0,-21 20 15,-1-21-15,22-20 0,-21 62 16,0-63-16,21 1 0,0-1 15,0-42 1,21 21-16,-21-22 16,21 1-16,1 0 0,-22 0 0,21-21 15,0 20-15,-21-20 0,21 0 0</inkml:trace>
  <inkml:trace contextRef="#ctx0" brushRef="#br0" timeOffset="140580.17">24320 14901 0,'0'-21'0,"0"42"0,22-84 0,-22 42 0,21 0 16,-21-22-16,21 43 0,-21-21 0,21 21 16,0 0-16,0 0 0,1 0 15,-1 0-15,21 0 0,-21 0 0,0 0 16,22 0-16,-22 21 0,0-21 0,0 21 16,0 1-16,1-22 0,-22 21 0,0 21 15,-22-21-15,1 0 0,-21 1 16,21-1-16,-22-21 0,22 21 0,-21 0 15,0-21-15,-1 21 0,-41-21 0,41 21 16,22-21-16,-21 0 0,21 0 0,-1 0 16,1 0-16,0 0 0,21-21 31,21 21-31,0-21 0,1 0 16,-1 21-16,0-21 0</inkml:trace>
  <inkml:trace contextRef="#ctx0" brushRef="#br0" timeOffset="140847.19">24998 14288 0,'0'0'0,"0"-22"0,21 1 0,-21 0 16,0 42 0,-21 0-1,0 22-15,21-22 0,-22 21 16,22 1-16,-21-1 0,21 0 0,-21-21 15,0 64-15,0-43 0,0 1 0,21-1 16,-22-21-16,22 22 0,-21-22 0,0 0 16,21 0-16,0 0 0,0 0 0,0 22 15,0-22-15,0 0 0,21-21 16,0 0 0,1 0-16,20 0 0,-21-21 15,0 0-15</inkml:trace>
  <inkml:trace contextRef="#ctx0" brushRef="#br0" timeOffset="141063.15">25252 14647 0,'0'-21'32,"-21"42"-17,21 1-15,0-1 0,-22-21 0,22 21 16,-21 0-16,21 0 0,0 0 0,-21 1 15,0-1-15,0 21 0,21-21 0,-21-21 16,21 21-16,0 1 0,0-1 0,0 0 16,21-21-1,0 0-15,0 0 0,21 0 16,-20 0-16</inkml:trace>
  <inkml:trace contextRef="#ctx0" brushRef="#br0" timeOffset="141603.64">25569 14711 0,'0'0'0,"0"-21"0,-21 21 31,0 0-31,0 0 0,0 21 16,-1 0-16,1 0 0,21 0 0,-21 1 16,21-1-16,-21 0 0,21 0 15,0 0-15,-21-21 0,21 43 16,0-22-16,0 0 0,0 0 15,21-21 1,0 0-16,0 0 16,0 0-16,-21-21 15,0 0-15,0 0 16,0-1-16,0 1 0,0 0 16,0 0-16,0 0 0,0 0 0,0-1 15,0 1-15,0 0 0,22 0 16,-1 0-16,0 0 0,21-1 15,-21 22-15,1-21 0,-1 21 16,0 0-16,0 0 0,0 0 0,0 0 16,1 0-16,-1 21 0,-21 1 15,0-1-15,0 0 0,0 0 0,0 0 16,0 0-16,0 1 0,0-1 16,0 0-16,-21 21 0,21-21 0,0 1 15,-22-1-15,22 0 16,-21-21-16,0 0 31,0 0-15,21-21-1,0 0-15,0-1 16,21 1-16,0 21 0,0-21 0,-21 0 16,22 0-16,-1 0 0,0-1 0,0 1 15,0 0-15,0 0 0,22 0 16</inkml:trace>
  <inkml:trace contextRef="#ctx0" brushRef="#br0" timeOffset="141855.01">26098 14647 0,'0'0'0,"-21"0"109,21 22-77,-21-22-32,0 0 15,0 0-15,21 21 0</inkml:trace>
  <inkml:trace contextRef="#ctx0" brushRef="#br0" timeOffset="142156.35">25844 14732 0,'0'0'0,"0"-21"31,22 21-15,-1-21-16,0 21 15,0 0-15,0 0 0,0 0 16,1 0-16,-22 21 31,0 0-31,0 0 0,0 0 16,0 1-16,0-1 0,-22 21 0,1-21 16,21 0-16,-21-21 0,21 22 0,0-1 15,-21 0-15,21 0 0,-21-21 16,21 21-16,42-42 47,-21 21-47</inkml:trace>
  <inkml:trace contextRef="#ctx0" brushRef="#br0" timeOffset="142511.15">26437 14690 0,'0'0'15,"0"-21"-15,0-1 16,-21 22 0,0 0-16,0 0 0,-1 0 15,1 0-15,21 22 0,-21-22 0,21 21 16,-21-21-16,0 21 0,21 0 0,0 0 16,0 0-16,0 1 15,0-1 1,0 0-16,21-21 15,0 21-15,0 0 0,-21 0 16,0 1 0,0-1-16,0 0 15,0 0 1,-21-21-16,0 0 16,0 0-16,0 0 0,-1 0 15,1 0-15,0 0 16,0 0-16,0 0 15,21-21-15</inkml:trace>
  <inkml:trace contextRef="#ctx0" brushRef="#br0" timeOffset="142722.69">25760 14351 0,'0'-21'0,"0"42"0,-21-42 0,-1 21 0,1-21 16,0 21-1,0 0 32,0 0-47</inkml:trace>
  <inkml:trace contextRef="#ctx0" brushRef="#br0" timeOffset="142910.59">24892 14542 0,'0'21'0,"0"-42"0,21 42 31,21-21-31,1 0 0,-22 0 0,21 0 15,-21 0-15,22 0 0,-1 0 16,0 0-16,1 0 0,-1 0 0,22 0 16,-22-21-16,43 21 0</inkml:trace>
  <inkml:trace contextRef="#ctx0" brushRef="#br0" timeOffset="143263.66">26755 14478 0,'0'0'0,"-22"21"32,22 0-32,-21-21 0,0 22 15,21-1-15,-21 0 0,21 0 0,0 0 16,-21 0-16,21 1 0,-21 20 0,21-21 16,-22 0-16,22 0 0,0 1 15,0-1-15,0 0 0,0 0 16,0 0-16,43-21 15,-22 0-15,0 0 0,0 0 16</inkml:trace>
  <inkml:trace contextRef="#ctx0" brushRef="#br0" timeOffset="143503.85">26945 14542 0,'0'0'0,"0"-22"16,42 22 0,-20 0-1,-1 22-15,-21-1 0,21 0 16,-21 0-16,21 0 0,-21 0 16,0 22-16,0-22 0,0 0 15,-21 0-15,0 0 0,0 1 0,-1-1 16,1 0-16,-21 0 0,21-21 0,-22 21 15,-20 0-15</inkml:trace>
  <inkml:trace contextRef="#ctx0" brushRef="#br0" timeOffset="144591.68">18182 14563 0,'21'0'0,"-42"0"0,63-21 0,-42-1 16,22 22-16,-44 0 16,1 0-16,0 0 15,0 0-15,-21 22 0,-1-22 0,22 21 16,0 0-16,-21-21 0,20 21 0,1 0 15,21 0-15,0 1 0,-21-22 0,21 21 16,0 21-16,0-21 0,0 0 16,21-21-16,0 0 15,1 0-15,-1 22 0,0-22 0,0 0 16,21 0-16,-20 0 0,62 0 16,-63 0-16,64-22 0,-64 22 0,22-21 15,-22 21-15</inkml:trace>
  <inkml:trace contextRef="#ctx0" brushRef="#br0" timeOffset="145071.74">18563 14309 0,'0'0'16,"-21"-21"-16,0-1 0,-22 1 0,1 0 0,21 0 16,-21 21-16,20 0 0,-20 0 15,0 0-15,-1 0 0,1 0 0,0 0 16,-1 21-16,1 0 0,-43 22 0,43-22 15,21 0-15,-21 21 0,20-21 0,-20 22 16,21-22-16,0 21 0,0 1 0,-1-1 16,22-21-16,-21 106 0,21-106 15,0 22-15,0-22 0,0 21 0,0-21 16,0 22-16,21-22 0,1 0 0,20 21 16,-21-21-16,0 1 0,22-1 0,-22 0 15,21 0-15,0-21 0,1 0 0,-22 0 16,21 0-16,43 0 0,-43 0 0,22-21 15,-22 21-15,0-21 0,1 0 16,-1-1-16,22 1 0,-22 0 0,0 0 16,22-43-16,-22 43 0,0 0 0,-20-21 15,-1-1-15,0 22 0,0-21 0,-21 0 16,21-1-16,-21-20 0,0 20 0,0-41 16,-21 41-16,0 1 0,0 0 0,-22-1 15,22 22-15,-21 0 0,0 0 0,-1 0 16,1 21-16,0 0 0,-1-21 0,-63 21 15,64 0-15,-21 0 0,20 0 0,1 21 16,0 0-16,-1 0 0,22-21 0,-21 21 16,21 22-16,-43-1 0,64 0 0,-21-21 15,21 1-15,-21 20 0,21-21 16,0 0-16,0 0 0,0 1 0,21-1 16</inkml:trace>
  <inkml:trace contextRef="#ctx0" brushRef="#br0" timeOffset="146168.64">27009 14520 0,'0'0'15,"21"0"1,-42 0 31,-1 0-47,1 0 0,0 22 15,0-22-15,21 21 0,-21-21 0,21 21 16,-21 0-16,-1-21 0,22 21 0,0 0 16,0 1-16,0-1 15,0 0-15,22-21 16,-22 21-16,21-21 0,0 0 15,0 0-15,0 0 0,22 0 16,-22 0-16,0 0 0,-21-21 0,21 21 16,0-21-16,0 21 0,-21-21 0,22 21 15</inkml:trace>
  <inkml:trace contextRef="#ctx0" brushRef="#br0" timeOffset="146732.32">26797 14415 0,'21'0'0,"-21"-22"0,0 1 16,21 21-16,0 0 16,1-21-16,-1 21 0,0-21 15,21 21-15,-21-21 0,1 21 16,20 0-16,0 0 0,1 0 0,-22 0 16,0 0-16,0 0 0,0 0 0,0 21 15,1 0-15,-22 0 0,21 0 16,-21 22-16,0-1 0,0-21 0,0 0 15,0 1-15,0-1 0,0 21 0,0-21 16,0 0-16,-21 1 0,-1-1 0,1 21 16,0-21-16,0 0 0,0 1 15,0-22-15,-1 21 0,1-21 16,0 0-16,0 0 0,0 21 0,-22-21 0,22 0 16,0 0-16,0 0 0,0 0 15,0 0-15,-1 0 0,1 0 16,0 0-16</inkml:trace>
  <inkml:trace contextRef="#ctx0" brushRef="#br0" timeOffset="148064.56">952 15854 0,'0'21'62,"-21"-21"-46,0-21 15,21 0-15</inkml:trace>
  <inkml:trace contextRef="#ctx0" brushRef="#br0" timeOffset="148335.4">910 15790 0,'0'22'0,"0"-44"15,-21 22-15,0 0 0,0 0 16,-1 0-16,1 0 0,0 0 16,0 0-16,0 0 0,0 22 15,-22-1-15,22 0 0,0 0 0,0 0 16,-22 0-16,22 22 0,0-1 0,0-21 16,0 22-16,0-1 0,-1 43 15,1-43-15,21 0 0,0 1 0,0-22 16,0 42-16,0-20 0,0-22 15,0 0-15,21 0 0,1 0 0,-1 0 16,0-21-16,0 22 0,0-22 0,22 21 16,-22-21-16,21 0 0,-21 0 0,22 0 15,20-21-15,-42-1 0,22 22 0,-22-21 16,21 0-16,-21 0 0,22 0 0,-22 0 16,21-1-16,-21 1 0,0-21 0</inkml:trace>
  <inkml:trace contextRef="#ctx0" brushRef="#br0" timeOffset="148810.13">1291 15896 0,'0'-84'0,"0"41"0,-21 276 0,42-487 16,-21 402-16,0-338 0,0 169 0,0-1 0,0 1 15,0 0-15,-21 21 16,21 21-16,0 0 16,-21 1-16,0 41 0,21-21 15,0 1-15,0-1 0,-22 0 0,22 1 16,0-1-16,0 0 0,0 1 0,0 20 15,-21-20-15,21-1 0,-21-21 0,21 21 16,0 1-16,0-22 0,-21 21 0,21-21 16,-21 1-16,21-1 0,0 0 0,0 0 15,0-42 17,0 0-17,0 0-15,0-1 0,0 1 0,0 0 16,21 0-16,0-21 0,0 20 0,0-20 15,1 0-15,-1 21 0,0-22 0,0 22 16,21-21-16,22-22 0,-22 43 0,-21 0 16,22 21-16,-22 0 0,21 0 0,-21 0 15,1 0-15,-1 0 0,0 0 16,0 21-16,0 0 0,0 0 0,-21 22 16,22-22-16,-22 0 0,0 21 0,0-20 0,0-1 15,0 42-15,-22-42 0,1 1 16,0 20-16,21-21 0,0 0 15,-21-21-15,21 21 0,-21-21 0,21 22 16,0-44 15,0 1-31,0 0 16</inkml:trace>
  <inkml:trace contextRef="#ctx0" brushRef="#br0" timeOffset="149012.01">1947 16087 0,'0'21'16,"0"0"-16,0 21 15,0-20-15,0-1 0,0 0 0,0 0 16,-21 0-16,21 0 0,-21 1 0,21-1 16,0 0-16,0 0 0,0 0 15,0 0-15,0 1 16,0-44 15</inkml:trace>
  <inkml:trace contextRef="#ctx0" brushRef="#br0" timeOffset="149363.81">1926 15769 0,'-21'0'16,"42"0"-16,-42-21 0,0 21 0,21-21 0,-43 21 15,22 0-15,21 21 16,0 0-16,-21-21 0,21 21 0,0 1 16,0-1-16,0 0 0,0 0 15,0 0-15,0 0 0,21-21 0,0 22 16,1-22-16,-1 0 16,0 0-16,0 0 15,0-22-15,-21 1 0,0 0 16,0 0-16,0 0 0,0 0 15,0-1-15,0 1 16,-21 21-16,0 0 0,0 0 0,0-21 16,-1 21-16,1 0 0,0 0 15,0 0-15,0 0 0,0 21 0,21 0 16,-22-21-16,22 22 0,0-1 16,0 0-16,0 0 0,0 0 15,22-21-15,-1 21 0,0-21 0,0 0 16,21 0-16</inkml:trace>
  <inkml:trace contextRef="#ctx0" brushRef="#br0" timeOffset="149619.66">2413 15621 0,'0'0'0,"0"-21"15,-21 21 1,0 21-16,21 0 15,-22 0-15,22 1 0,0-1 0,-21 0 16,0 64-16,21-43 0,-21 0 0,21 1 16,0-1-16,0 0 0,-21 22 15,21-22-15,0 0 0,0-20 0,-21 20 16,21 0-16,0 1 0,0-22 0,0 0 16,0 21-16,0 1 0,0-22 15,0 0-15,21-21 0,0 0 16,0 0-16,0 0 0,22 0 15</inkml:trace>
  <inkml:trace contextRef="#ctx0" brushRef="#br0" timeOffset="150147.35">2984 16214 0,'0'0'0,"0"-21"0,22 21 16,-22-22-16,0 1 0,0 0 15,0 0-15,0 0 0,-22 0 0,1 21 16,0-22-16,21 1 0,-21 0 0,0 21 16,0 0-16,-1-21 0,-20 21 0,21 0 15,-21 0-15,20 21 0,1 0 0,0-21 16,0 21-16,0 22 0,0-22 0,-1 0 16,1 21-16,-21 22 0,21-22 15,0-21-15,21 22 0,-22 20 0,22-42 16,0 22-16,0-22 0,0 0 0,0 0 15,22 0-15,-1-21 0,0 22 16,0-22-16,0 0 0,0 0 0,1 0 16,20 0-16,0 0 0,1 0 0,-22-22 15,0 1-15,21 21 0,-21-21 0,1 0 16,-1 0-16,21 0 0,-21-1 0,0-20 16,1 21-16,20-64 0,-42 43 0,21 0 15,-21-1-15,21 1 0,-21-22 0,0 22 16,0 0-16,0-22 0,0 22 0,0 0 15,0-1-15,0-20 0,0 42 0,-21-1 16,21 1-16,-21 21 0,0 0 16,21 21-1,-21 1-15,21-1 0,0 21 16,0 43-16,0-43 0,0 0 0,0 1 16,0 20-16,0-20 0,0-1 0,0 0 15,0 22-15,0-43 0,0 21 0,0 1 16,0-1-16,0-21 0,0 21 15,42 1-15,-21-22 0,0-21 0,0 0 16,1 0-16,-1 0 0,21 0 0</inkml:trace>
  <inkml:trace contextRef="#ctx0" brushRef="#br0" timeOffset="150879.53">3641 15812 0,'0'-22'0,"0"44"0,0-65 0,-22 22 16,1 0-16,0 21 15,0 0-15,0 0 16,0 21-1,21 21-15,-22-20 0,22 20 0,0 0 16,0-21-16,0 43 0,0-22 16,0 1-16,0-1 0,0 0 0,0 1 0,0-1 15,0 0-15,0-21 0,0 22 16,22 20-16,-22-42 0,21 1 0,-21-1 16,0 0-16,0 0 0,21-21 15,-21-21 16,0 0-15,0 0-16,0-1 0,0 1 16,0 0-16,0 0 0,0 0 0,0 0 15,0-1-15,21-20 0,0 21 0,0 0 16,1 0-16,20-1 0,-21 22 0,0-21 16,22 21-16,-22 0 0,21 0 0,-21 0 15,22 0-15,-22 0 0,0 0 16,0 0-16,21 43 0,-20-22 0,-1 0 15,-21 0-15,21 0 0,-21 0 0,0 1 16,0-1-16,0 0 0,-21 21 0,-22-21 16,22 1-16,0-1 0,-42 21 0,41-42 15,1 21-15,-21 0 0,21-21 0,0 0 16,-1 22-16,1-22 0,0 0 16,21-22-1,0 1-15,0 0 16,21 21-16,-21-21 15,21 21-15,1-21 0</inkml:trace>
  <inkml:trace contextRef="#ctx0" brushRef="#br0" timeOffset="151280.29">4149 16193 0,'0'-22'0,"0"44"0,0-65 16,0 22-16,0 0 15,0 0-15,0 0 0,0-1 16,0 1-16,42 0 16,-21 21-16,0 0 0,0 0 0,1 0 15,20 0-15,-21 0 0,0 0 16,22 21-16,-22 0 0,0 1 0,0-1 16,21 0-16,1 21 0,-22-21 0,-21 22 15,0-22-15,0 0 0,0 0 0,0 22 16,0-22-16,0 0 0,-21 0 15,21 0-15,-21-21 0,-22 43 0,22-43 16,0 0-16,0 0 0,0 0 0,-1 0 16,1 0-1,21-22-15,0 1 0,0 0 16,0 0-16,0 0 0,0 0 0,0-1 16,0-20-16,21 21 0,1 0 0,-1-43 15,0 43-15,0 0 0,0 0 16,-21 0-16,21 21 0,1-22 0,20 1 15,-21 21-15,0 0 0,0 0 0,1-21 16,-1 21-16,21 0 0,-21 0 0,0 0 16</inkml:trace>
  <inkml:trace contextRef="#ctx0" brushRef="#br0" timeOffset="151697.1">4974 16002 0,'0'21'47,"-21"0"-47,21 22 0,-21-43 15,21 42-15,-21-21 0,-1 0 0,22 1 16,0-1-16,0 0 0,-21 0 0,21 21 16,0-20-16,0-1 0,0 0 0,0 0 15,0 0-15,0 0 0,21 1 16,1-22-16,-1 0 0,0 0 15,21 0-15,-21 0 0,22 0 0,-1-22 16,-21 22-16,0-21 0,1 0 16,20 21-16,-21-21 0,0 0 0,0 0 0,1-1 15,-22 1-15,0-21 0,0 0 0,0 20 16,0 1-16,0 0 0,-22-21 16,1 21-16,0-1 0,0-20 0,0 21 15,0 0-15,-22 0 0,22 21 0,0 0 16,0 0-16,0 0 0,-22 0 0,22 0 15,0 21-15,21 0 0,-21 0 0,0-21 16,21 42-16,-22-20 0,22 20 0,0-21 16,0 0-16,0 0 0,0 1 0,0-1 15,22 0-15,-1 0 0,0 0 0,0-21 16,0 0-16,0 21 0,22-21 16</inkml:trace>
  <inkml:trace contextRef="#ctx0" brushRef="#br0" timeOffset="152263.25">5546 16044 0,'0'0'0,"0"-42"16,0-21-1,0 84 1,0 0 0,-22 0-16,22 21 0,-21-20 0,21-1 15,-21 21-15,21-21 0,0 22 0,0-22 16,0 0-16,-21 21 0,21-21 15,0 1-15,-21-1 0,21 0 0,0 0 16,0 0-16,21-21 16,0 0-1,0-21-15,0 21 0,-21-21 0,22 21 16,-1-21-16,0 0 0,0-1 0,0-20 16,0 21-16,1 0 0,-1 0 0,-21-1 15,21 1-15,0 0 0,-21 0 16,21 21-16,-21-21 0,21 21 0,-21 21 15,0 0-15,0 0 16,0 0-16,0 1 0,0-1 16,0 0-16,0 21 0,0-21 0,0 1 15,0-1-15,0 0 16,0 0-16,22 0 0,-1-21 16,0 0-16,0 0 0,21 0 0,-20 0 15,20 0-15,-21 0 0,0 0 0,22 0 16,-22-21-16,0 21 0,0-21 0,0 0 15,0 0-15,1-1 0,-22 1 0,0 0 16,21-21-16,-21 21 0,0-1 0,0-20 16,0 21-16,0-21 0,0 20 0,-43-20 15,22 21-15,21 0 0,-21 0 0,21-1 16,-21 22-16,0 0 0,0 0 16,-1 22-16,22-1 15,0 0-15,0 0 16,0 0-16,0 0 0,0 1 15,22-1-15,-1-21 0,0 21 0,0-21 16,0 0-16</inkml:trace>
  <inkml:trace contextRef="#ctx0" brushRef="#br0" timeOffset="152612.28">6519 16023 0,'0'0'0,"21"-21"0,-21 0 15,0 0-15,-21 0 16,0 21-16,0 0 0,0 0 15,0 0-15,-1 21 0,1-21 16,0 21-16,0 0 16,21 0-16,0 0 0,0 1 15,0-1-15,0 21 0,21-21 16,0-21-16,0 21 0,1 1 16,-1-1-16,0 0 0,0-21 15,-21 21-15,21 0 0,0 0 16,-21 1-16,0-1 15,0 0-15,-21-21 0,0 0 16,0 21-16,0-21 0,0 0 0,-1 0 16,1 0-16,0 0 0,0 0 15,-21 0-15,20 0 0,1 0 16,21-21 0,0 0-1,0 0-15,21-1 0,1 22 16,-1-21-16,0 21 0</inkml:trace>
  <inkml:trace contextRef="#ctx0" brushRef="#br0" timeOffset="152917.29">6773 16214 0,'0'-21'0,"85"-64"31,-64 64-31,-21 0 0,0-1 15,21 1-15,-21-21 0,21 21 0,-21 0 16,0-1-16,0 1 0,-21 21 16,0 0-1,0 0-15,0 21 0,0 1 16,-1-1-16,1 42 0,21-42 0,-21 1 16,21-1-16,0 21 0,0-21 0,0 0 15,0 1-15,0-1 0,0 0 0,0 0 16,42 0-16,-42 0 0,22-21 15,-1 0-15,0 0 0,0 0 16,0 0-16,0 0 0,1 0 16,-1 0-16,0 0 0,0-21 15</inkml:trace>
  <inkml:trace contextRef="#ctx0" brushRef="#br0" timeOffset="153223.64">7133 16129 0,'21'-21'0,"-21"0"0,0-43 15,21 43 1,-63 148-16,84-275 0,-20 127 0,-22 0 0,0-1 0,0 1 15,21 21-15,-21-21 0,21 21 16,0 0-16,0 0 16,0 42-16,-21-20 0,0-1 15,22 0-15,-1 0 0,-21 0 0,0 0 16,21 1-16,-21 20 0,21-21 0,-21 21 16,0-20-16,0-1 0,0 0 0,0 0 15,0 0-15,-21-21 16,21 21-16,-21-21 0,21-21 31,0 0-31,0 0 0,0-21 16,0 20-16,0 1 0,0 0 15,0-21-15,0 21 0,0-22 0,21 22 16,-21-21-16,42-1 0,-21 22 0,-21 0 16,22 0-16,-1 0 0,-21 0 15,21 21-15,0-22 0</inkml:trace>
  <inkml:trace contextRef="#ctx0" brushRef="#br0" timeOffset="153699.62">7959 16023 0,'21'-21'0,"-42"42"0,42-63 0,0 21 0,-21 0 16,0-1-16,21 1 0,0 0 15,-21 0-15,0 42 32,-21 0-32,0 22 15,21 20-15,-21-42 0,0 22 0,21 20 16,-22-21-16,22 1 0,0-1 0,0 22 16,-21-22-16,21 0 0,-21 22 0,21 42 15,0-43-15,0-21 0,0 22 0,-21-1 16,21 1-16,0-22 0,0 22 0,0-22 15,-21 22-15,21 20 0,0-41 0,0-1 16,0 0-16,0 1 0,0-22 0,0 0 16,0 0-16,0 0 0,0 0 0,0 1 15,0-44 1,21 1-16,-21 0 16,21 0-16</inkml:trace>
  <inkml:trace contextRef="#ctx0" brushRef="#br0" timeOffset="154004.47">7895 16510 0,'-21'-63'0,"0"20"0,84 572 0,-126-1121 0,105 761 0,-84-381 16,42 170-16,0 0 0,0-1 0,0-41 15,0 41-15,0 22 0,0-21 0,21 21 16,-21 0-16,21-1 0,21 1 0,-20 0 16,-1 21-16,42-42 0,-20 42 0,-22 0 15,21 0-15,0 0 0,-20 0 0,20 0 16,-21 0-16,21 42 15,-20 0-15,-22-20 0,0-1 0,0 0 16,0 21-16,0-21 0,0 1 0,-22-1 16,1 0-16,0 0 0,-21 0 0,-1 22 15,22-22-15,0-21 0,-21 21 0,-1-21 16,22 21 0,21-42-1,21 21 1,1-21-16,-1 0 0,0-1 15,21 1-15,1 0 0</inkml:trace>
  <inkml:trace contextRef="#ctx0" brushRef="#br0" timeOffset="154552.26">8636 15917 0,'0'0'0,"21"0"0,-42 22 31,21-1-31,-21-21 0,0 21 0,-1 0 16,1-21-16,0 21 0,21 0 0,-21 1 15,0-1-15,0 21 0,21-21 16,0 0-16,0 1 0,0-1 16,21-21-16,0 21 15,0-21-15,0 0 0,0 0 0,22 0 16,20 0-16,-42 0 0,22-21 16,-22 21-16,21-21 0,-21-1 0,1 22 15,-1-21-15,-21 0 0,0-21 16,0 21-16,0-1 0,-21 1 15,-1 0-15,1 0 0,0 21 0,-21 0 16,21-21-16,-22 21 0,1 0 0,21 0 16,0 0-16,-1 0 0,22-21 15,22 21 1,20 0-16,-21 0 0,21 0 0,-20-22 16,20 22-16,-21 0 0,21 0 0,1 0 15,-22 0-15,21 0 0,22 0 0,-22 0 16,-21 22-16,0-1 0,22 0 15,-22 0-15,0 0 0,-21 0 0,0 1 16,21 20-16,-21 0 0,0 1 0,0-22 16,0 21-16,0 0 0,0 1 0,0-22 15,0 21-15,0 1 0,0-1 0,0 43 16,-21-43-16,21 21 0,-21-20 0,21-1 16,0 22-16,-21-22 0,0 0 0,21 22 15,-22 20-15,1-41 0,0-1 0,21 0 16,-21 1-16,0-22 0,0 21 0,21 1 15,0-22-15,-43 21 0,43-21 0,0 0 16,0 1-16,0-44 16,21-20-1,1 21-15,-22 0 0</inkml:trace>
  <inkml:trace contextRef="#ctx0" brushRef="#br0" timeOffset="154843.6">9207 16298 0,'0'64'0,"0"-170"0,0 148 0,22-169 16,-22 85-16,0 0 0,21 21 0,-21-22 16,21 22-16,-21 0 0,0 0 15,21 0-15,21-22 0,-20 43 0,-1-21 16,0 21-16,0 0 0,0 0 16,0 21-16,1-21 0,-22 21 15,0 1-15,0-1 0,0 0 0,0 0 16,0 0-16,0 22 0,0-1 0,0-21 15,-22 0-15,1 22 0,0-22 0,0 0 16,0 0-16,0-21 0,-1 21 0,1 0 16,-21-21-16,21 22 0,42-44 31,0 1-15,0 21-16,-21-21 0,21 0 0,1 21 15,-1-21-15</inkml:trace>
  <inkml:trace contextRef="#ctx0" brushRef="#br0" timeOffset="155187.93">9779 15917 0,'0'0'0,"0"-21"0,-21 21 32,21 21-32,-21 1 0,-1 20 15,22-21-15,-21 0 0,0 22 0,21-22 16,-21 0-16,21 21 0,0-21 0,0 1 15,0-1-15,0 21 0,0-21 0,0 0 16,21 1-16,0-1 0,0-21 16,1 21-16,-1-21 0,0 0 15,0 0-15,0 0 0,22 0 0,-22 0 16,0-21-16,0 0 0,21-1 0,-20 1 16,-1 0-16,0 0 0,0 0 0,-21 0 15,0-1-15,0 1 0,0-21 0,0 21 16,0-22-16,0 22 0,0 0 15,0 0-15,0 0 0,0 0 16,0 42 0,0 0-1,21-21 1,0 21-16</inkml:trace>
  <inkml:trace contextRef="#ctx0" brushRef="#br0" timeOffset="155492.76">10329 15981 0,'0'21'31,"0"0"-15,0 0-16,-21 1 0,21-1 0,0 21 16,0-21-16,-42 64 0,42-43 0,0-21 15,-21 22-15,-1-1 0,1 0 0,0 22 16,21-22-16,-21 1 0,0 62 15,21-62-15,-21 20 0,-1-20 0,22 20 16,-21-21-16,0 1 0,21 20 0,-21-20 16,0-1-16,0 43 0,-1-43 15,22-21-15,0 21 0,-21 1 0,0-22 0,21 0 16,-21 21-16,21-20 0,0-1 16,0-42-1,0-1 1,21 1-16,0-42 0,0 42 0</inkml:trace>
  <inkml:trace contextRef="#ctx0" brushRef="#br0" timeOffset="155759.1">10245 16383 0,'0'-63'0,"0"126"0,0-169 0,0 64 0,0 0 16,0-1-16,0 1 0,0 0 0,0 20 15,0 1-15,0-21 0,0 21 0,0 0 16,21-1-16,0 22 0,0 0 15,-21-21-15,21 21 0,22 0 0,-22 0 16,0 0-16,0 0 0,0 0 0,0 21 16,1 1-16,-22-1 0,21 21 15,-21-21-15,0 0 0,0 1 0,0-1 16,0 0-16,0 0 0,-21 0 0,-1 0 16,1 1-16,-21-1 0,21 0 15,0 0-15,-1-21 0,1 21 0,0-21 16,0 0-16,0 21 0,0-21 15</inkml:trace>
  <inkml:trace contextRef="#ctx0" brushRef="#br0" timeOffset="156316.79">10922 16150 0,'-21'0'0,"42"0"0,-63 0 0,20 0 16,1 0-16,42 0 31,1 0-31,-1 0 16,21 0-16,-21 0 0,22 0 0,-1 0 15,0 0-15,1 0 0,62 0 0,-62 0 16,-1 0-16,22 0 0,-22 0 0,0 0 16,1 0-16,-1 0 0,0-21 0,-21 21 15,43 0-15,-43-21 0,-21 0 16,0 0-1,-21 21-15,0 0 0,-22-22 16,22 22-16,0 0 0,0 0 0,0 0 16,0 0-16,21-21 0,-22 21 15,22-21 1,22 21-16,-1 0 16,0 0-16,0 0 0,0 0 15,0 21-15,1 0 0,-1-21 0,-21 22 16,21-1-16,-21 0 0,0 0 0,0 0 15,0 0-15,0 1 0,0 20 0,-21-21 16,0 0-16,-1 0 0,1 1 0,0-1 16,21 0-16,-21 0 0,0-21 0,0 21 15,-1-21-15,22 21 0</inkml:trace>
  <inkml:trace contextRef="#ctx0" brushRef="#br0" timeOffset="157049.38">13356 15917 0,'21'-21'15,"-42"42"-15,85-63 0,-43 21 0,-21 0 16,21 21-16,-21-21 0,0-1 16,0 1-16,0 0 0,0 0 15,-21 21-15,0-21 0,-1 21 16,1 0-16,0 0 0,-21 0 0,21 0 15,-43 42-15,22-21 0,-1 0 0,1 1 16,0 20-16,-1-21 0,22 21 0,-21 1 16,21-1-16,0 0 0,-22 43 0,43-43 15,-21-20-15,21 20 0,0 0 16,0 22-16,21-43 0,0 0 0,1 0 16,-1 0-16,21 1 0,0-22 15,1 21-15,-1-21 0,0 0 0,64 0 16,-63 0-16,20 0 0,-21 0 0,1 0 15,-1-21-15,0-1 0,1 22 0,-22-21 16,21 0-16,-21 0 0,-21 0 0,0 0 16,0-1-16,-21 1 0,0 0 15,0 21-15,0-21 0,-22 0 0,1 21 16,21-21-16,-21 21 0,20 0 0,-20 0 16,21 0-16,0 0 0,0 0 0,21 21 15,0 0 1,0 0-16,0 0 0,0 0 15,21 1-15,-21-1 0,21 0 16,21 21-16,-42 1 0,21-22 0,1 21 16,-22 0-16,0 1 0,0-1 0,0 22 15,0-22-15,0 21 0,0 64 0,-22-84 16,1 20-16,0 1 0,21-22 0,-21 0 16,0 1-16,0-1 0,-1 0 0,1 1 15,0-22-15,0 42 0,0-63 0,21 22 16,-21-1-16,21-42 15,0-1 1,0 1-16,21 0 0,0-21 0,0 21 16,0-22-16,0 22 0,1-21 0,-1-22 15,21 22-15</inkml:trace>
  <inkml:trace contextRef="#ctx0" brushRef="#br0" timeOffset="157636.04">13822 16277 0,'0'0'15,"0"21"1,21-21 15,0 0-15,0 0-16,22 0 0,-22 0 16,0-21-16,0 0 0,0 21 0,0-21 15,1 21-15,-22-21 0,21-22 16,-21 22-16,0 0 0,0 0 15,0 0-15,-21 21 0,21-21 0,-22 21 16,1 0-16,0 0 0,-21 0 0,21 0 16,-1 21-16,1 0 0,0 0 0,0 0 15,0 0-15,21 22 0,0-22 0,-21 0 16,-1 43-16,22-22 0,0-21 0,0 0 16,0 0-16,0 1 0,0-1 0,22 0 15,-1 0-15,-21 0 0,42 0 0,-21-21 16,22 0-16,-22 0 0,0 0 0,21 0 15,-21 0-15,22 0 0,-22 0 0,21 0 16,43-42-16,-43 42 0,1-21 16,-1 0-16,-21 0 0,21-22 0,1 22 15,-22-21-15,21 21 0,-21-22 0,22-41 16,-43 20-16,21 22 0,-21-1 0,21 1 16,-21 0-16,0-1 0,0 1 0,0 0 15,0 21-15,0-22 0,-21 43 16,0 0-16,0 21 15,21 1-15,-22-1 0,1 42 16,21-20-16,-21-22 0,0 21 0,21 0 16,0 1-16,0-1 0,-21 0 0,21 1 15,0-1-15,-21-21 0,21 43 0,0-22 16,0-21-16,0 0 0,0 1 16,0-1-16,0 0 0,21 0 0,0 0 15,21-21-15,-21 0 0,1 0 16,-1 0-16,0 0 0,0 0 0,0 0 15,0-21-15,-21 0 0,43 0 0,-43 0 16</inkml:trace>
  <inkml:trace contextRef="#ctx0" brushRef="#br0" timeOffset="157784.95">14309 16150 0,'-43'0'0,"86"0"0,-128-21 15,106 21 16,0 0-31,43 0 0,-22 0 0,0-21 16,1 21-16,-1 0 0,0-21 0,-20 21 16,20-21-16,0-1 0</inkml:trace>
  <inkml:trace contextRef="#ctx0" brushRef="#br0" timeOffset="157940.85">15198 15960 0,'-43'0'0</inkml:trace>
  <inkml:trace contextRef="#ctx0" brushRef="#br0" timeOffset="158560.54">15092 15875 0,'0'-21'16,"0"42"-16,21-63 0,-21 21 0,21-1 0,-21 1 16,0 0-16,0 42 31,-21 0-15,21 1-16,-21 20 0,21-21 0,0 21 15,-21-20-15,21 20 0,-22 0 0,1 22 16,0-22-16,0-21 0,0 22 0,21-22 15,-21 21-15,21-21 0,-22 0 0,22 1 16,0 20-16,0-21 0,22-21 31,-1 0-15,0 0-16,0-21 0,0 0 0,0 0 16,1-1-16,-1 1 0,0 0 15,0 0-15,0-21 0,22-1 0,-22 1 16,0 21-16,0 0 0,0-1 0,0 1 15,1 21-15,-22 21 16,0 1 0,0-1-16,0 0 0,0 0 0,0 21 15,0-20-15,0-1 0,0 21 0,0 0 16,-22-20-16,22-1 0,0 0 0,0 0 16,0 0-16,0 0 0,43 1 15,-22-22-15,0 0 0,0 0 0,0 0 16,22 0-16,-22 0 0,21 0 0,-21 0 15,22 0-15,20-22 0,-42 1 16,22 0-16,-22 0 0,0 0 0,21 0 16,-20-1-16,-1-20 0,21-43 0,-21 43 15,-21 0-15,0-1 0,0 1 0,0 0 16,0-1-16,0 1 0,0 0 0,-21-22 16,0 43-16,0 0 0,0 0 0,-1 21 15,1 0-15,0 0 0,0 0 0,0 0 16,-22 0-16,22 21 0,0 0 0,21 0 15,-21-21-15,21 43 0,-21-22 0,21 0 16,-21 0-16,21 43 0,0-43 16,0 0-16,0 0 0,0 0 0,21 0 15,0 1-15,0-1 0,0 0 0,0-21 16,22 21-16</inkml:trace>
  <inkml:trace contextRef="#ctx0" brushRef="#br0" timeOffset="158771.43">16235 16066 0,'0'0'0,"-21"21"16,21 0-16,0 0 15,-22 0-15,22 0 0,-21-21 0,21 22 16,-21-1-16,0 0 0,21 0 16,0 0-16,-21-21 0,0 21 15,21 1-15,0-44 47,0 1-47,21 21 0</inkml:trace>
  <inkml:trace contextRef="#ctx0" brushRef="#br0" timeOffset="158934.34">16214 15875 0,'0'21'0,"0"-63"0,0 63 0,0-63 15,-22 42-15,1 0 16,0 0-1,0 0 1,21 21 0,21-21-16,0 21 15,0-21-15,1 0 0,-1 0 16</inkml:trace>
  <inkml:trace contextRef="#ctx0" brushRef="#br0" timeOffset="159740.39">16531 15960 0,'0'21'0,"0"0"16,0 0-16,0 0 16,0 1-16,0-1 0,0 0 0,0 21 15,0-21-15,-21 1 16,0-1-16,21 0 0,0 0 16,0 0-16,-21-21 15,21-21 16,0 0-15,0 0-16,0 0 0,21 21 0,0-22 16,0-20-16,-21 0 0,21 21 0,0-1 15,1 1-15,-22 0 0,21 0 0,0 0 16,0 0-16,21 21 0,-20 0 16,-22 21-1,21 0-15,-21 0 16,0 43-16,0-43 0,0 0 0,0 0 15,0 0-15,0 0 0,0 1 0,21-1 16,-21 0-16,21 21 0,0-42 0,-21 21 16,21-21-16,1 22 0,-1-22 0,0 0 15,0 0-15,21 0 0,-20 0 0,20 0 16,-21 0-16,21-22 0,-20 1 0,41 0 16,-21 0-16,-20 21 0,-1-21 0,0 0 15,0-1-15,0 1 0,0-21 16,-21 21-16,0 0 0,0-43 0,0 22 0,0 21 15,0-22-15,0 22 0,0 0 16,0 0-16,-21 21 0,0-21 0,-21 21 16,21 0-16,-1 0 0,1 0 0,-21 0 15,21 0-15,0 21 0,-1 0 0,1 0 16,-21 21-16,42-20 0,0-1 0,-21 21 16,21-21-16,-21 0 0,21 22 0,0-1 15,0 0-15,0-20 0,0-1 16,21 0-16,0-21 0,0 21 0,0-21 15,0 0-15,1 0 0,-1 0 0,0 0 16,0 0-16,21 0 0,-20 0 16,-1-21-16,0 0 0,0 0 0,0-1 15,0 1-15,1 0 0,-22-21 0,21 21 16,0-64-16,-21 43 0,0-1 0,21 1 16,-21 0-16,21-1 0,-21 1 0,21 0 15,-21 20-15,0-20 0,0 0 0,0 21 16,0-1-16,0 1 0,-21 42 15,21 1 1,-42 20-16,42-21 0,0 0 0,-21 22 16,21-1-16,-21-21 0,21 21 0,-22 1 15,22-1-15,0-21 0,0 22 0,0 41 16,0-63-16,0 22 0,0-22 0,0 21 16,22-21-16,-1 1 0,0-1 15,0 0-15,0-21 0,43 21 0,-43-21 16,0 0-16,21 0 0,-20 0 0</inkml:trace>
  <inkml:trace contextRef="#ctx0" brushRef="#br0" timeOffset="160120.87">17928 16044 0,'0'-21'0,"0"-21"0,-42 190 16,84-317-16,-42 253 0,0-189 0,0 83 0,0 1 16,-21 21-16,0 0 15,0 21-15,-1 1 16,1-1-16,0 21 0,0-21 0,21 0 15,-21 1-15,21-1 0,0 0 16,0 0-16,0 21 0,0-20 0,0-1 16,0 0-16,0 0 0,21 0 15,0-21-15,0 0 0,0 0 16,22 0-16,-22 0 0,0 0 0,21 0 16,-20-21-16,-1 21 15,0-21-15,-21-21 0,21 20 0,-21 1 16,0 0-16,0-21 0,0 21 0,0-22 15,0 22-15,0-21 0,-21-1 0,21 1 16,-21 21-16,0 21 0,-1-21 0,1 21 16,0 0-16,0 0 0,0 0 15,-22 0-15,22 0 0,0 0 0,0 21 16,21 0-16,0 0 0,0 0 0,0 1 16,0-1-16,0 21 0,0-21 0,0 0 15,0 1-15,21-1 0,0 0 0,0 0 16,1-21-16,20 21 0,-21-21 15</inkml:trace>
  <inkml:trace contextRef="#ctx0" brushRef="#br0" timeOffset="160622.65">18246 16002 0,'21'-21'16,"0"0"-16,-85 127 0,86-170 0,20-21 0,-42 64 16,0 0-16,0 0 0,-21 42 31,21 0-31,-21 0 15,21 1-15,-22-1 0,22 0 0,-21 0 16,21 0-16,0 22 0,0-22 0,0 0 16,0 0-16,0 0 0,0 0 15,21-21 1,1 0-16,-1 0 0,0 0 16,0 0-16,0 0 0,-21-21 15,21 21-15,22-21 0,-22 0 0,0 0 16,0 21-16,-21-21 0,21-1 15,1 1-15,-1 21 16,-21 21 0,0 1-16,0-1 15,0 21-15,0-21 0,0 0 16,0 1-16,0-1 0,0 0 16,42-21-1,-21 21-15,0-21 0,1 0 0,-1 0 16,0 0-16,0 0 0,0 0 0,0-21 15,22 0-15,-43 0 0,0-1 16,21 1-16,-21 0 0,0 0 0,0 0 16,0-22-16,0-20 0,0 42 15,0-22-15,-21 22 0,21 0 0,0 0 16,-21 0-16,-1 0 0,1-1 0,21 1 16,-21 21-16,0 0 15,0 0-15,0 0 16,-1 0-16</inkml:trace>
  <inkml:trace contextRef="#ctx0" brushRef="#br0" timeOffset="161020.44">19219 15706 0,'0'0'0,"21"-21"0,1-1 0,-1 22 15,0 0-15,0 0 0,0-21 0,0 21 16,-21 21 15,-21 1-31,0-1 0,21 0 16,-42 42-16,21-41 0,-1 20 0,1-21 15,0 21-15,0 1 0,0-22 0,0 21 16,-1 1-16,1 20 0,0-42 0,0 22 16,0-22-16,0 0 0,21 0 0,0 21 15,-22-20-15,22-1 0,22-21 31,-1 0-15,0-21-16,21-1 0</inkml:trace>
  <inkml:trace contextRef="#ctx0" brushRef="#br0" timeOffset="161236.31">19621 15812 0,'22'-22'0,"-44"44"0,65-65 15,-43 22-15,21 21 0,-21-21 16,0 42-1,0 0-15,-21 0 0,21 22 16,-21-22-16,-1 42 0,22-20 0,-21-22 16,21 21-16,-21-21 0,0 22 0,21-22 15,0 21-15,0-21 0,-21 1 16,21 20-16,0-21 0,0 0 0,0 0 16,0 1-1,-21-22-15,-1-22 16</inkml:trace>
  <inkml:trace contextRef="#ctx0" brushRef="#br0" timeOffset="162566.54">19050 16193 0,'0'0'0,"-21"0"0,0 0 16,42 0 0,0 0-16,0 0 15,0 0-15,22 0 0,-22 0 0,21 0 16,0 0-16,22 0 0,-22 0 0,85 0 15,-63 0-15,-1-22 0,1 22 0,-22 0 16,22-21-16,-1 0 0,-21 21 16,22-21-16,-22 21 0,43-42 0,-43 20 15,1 22-15,-22-21 0,0 0 0,0 0 16,-21 0-16,0 0 0,0-1 0,0 1 16,0 0-16,0 0 0,-21 21 0,0 0 15,0 0-15,-22 0 0,22 0 0,0 0 16,0 0-16,-22 21 0,22 0 0,0 0 15,0 1-15,0-1 0,0 0 0,-1 21 16,1-21-16,0 22 0,0-22 16,-21 42-16,42-41 0,0-1 0,0 0 0,-22 0 15,22 0-15,0 0 0,0 1 0,0-1 16,22-21-16,20 21 16,0-21-16,-21 0 0,1 0 0,-1 0 15,21 0-15,-21 0 0,0-21 0,22 0 16,-1-1-16,0 1 0,-20 0 0,-1 0 15,0 0-15,-21 0 0,21-1 0,-21 1 16,21-21-16,-21 21 0,0-22 0,0 22 16,0 0-16,0 0 0,-21 21 31,0 21-31,21 0 0,0 0 16,-21 1-16,21-1 0,0 0 15,-21 0-15,21 0 0,0 22 0,0-22 16,0 0-16,0 0 0,21 0 15,0-21-15,0 0 0,0 21 16,0-21-16,22 0 0,-22 0 16,21 0-16,1 0 0,-22 0 0,63 0 15,-62-21-15,20 21 0,-21-21 0,0 21 16,0-21-16,1 0 0,-1 0 0,-21-1 16,21-20-16,-21 21 15,-21 21 16,21 42-31,-21-21 0,-1-21 0,22 22 16,-21-1-16,21 0 0,-21-21 0,21 21 16,0 0-16,-21 0 0,21 1 15,21-22 17,0 0-17,0-22-15,-21 1 0,22 21 0,-1-21 16,0 0-16,0 0 0,0 21 0,0-21 15,1-1-15,-1 22 0,-21-21 0,21 21 16,0 0-16,-21-21 0,0 42 31,0 0-31,0 1 0,0-1 16,0 0-16,21 0 0,0 0 16,-21 0-16,22 1 0,-1-22 15,21 0-15,-21 21 0,0-21 0,1 0 16,-1 0-16,0 0 0,21 0 0,-21 0 15,1 0-15,41 0 0,-42 0 0,0 0 16,1-21-16,-1 21 0,0-22 0,0 22 16,0-21-16,-21 0 0,21-21 0,-21 21 15,0-1-15,0 1 0,0 0 16,0 0-16,0 0 0,-21 0 0,0-1 0,-21 1 16,21 21-16,-1 0 15,1 0-15,0 0 0,0 0 0,0 0 16,0 0-16,-1 43 0,1-22 0,0 0 15,21 0-15,0 0 0,0 0 0,0 22 16,-21-22-16,21 0 0,0 21 0,0-20 16,0-1-16,21 0 0,0 0 15,0-21-15,22 0 16,-22 0-16,0 0 0,0 0 16,0 0-16,1-21 0,-1 21 0,0-21 15,0-22-15,0 22 0,0 0 0,1-21 16,-22 21-16,21-22 0,0 1 15,-21 0-15,21-1 0,0-63 0,-21 64 16,21 0-16,-21-1 0,22 1 0,-22 21 16,21-21-16,-21 20 0,0 1 0,0 0 15,-21 42 1,-1-21-16,1 43 0,0-22 16,21 0-16,-21 21 0,0-21 0,0 64 15,21-43-15,-22 1 0,22-1 0,-21 0 16,21-20-16,0 20 0,0 0 0,0 22 15,0-22-15,0-21 0,21 0 16,1 1-16,-1-1 0,0 0 16,21-21-16,-21 21 0,1-21 15,-1 0-15,0 0 0,0 0 0,0 0 16,0-21-16,43 0 0</inkml:trace>
  <inkml:trace contextRef="#ctx0" brushRef="#br0" timeOffset="162811.41">22056 15706 0,'0'-43'16,"0"86"-16,21-107 0,-21 43 0,0 0 16,0 42-1,0 0-15,-21 0 0,-1 1 16,1-1-16,21 0 0,-21 21 0,0-21 16,-21 64-16,42-43 0,-22 1 15,1-1-15,0 0 0,21 1 0,0-1 16,-21 0-16,21-20 0,-21 20 0,21 21 15,0-41-15,0-1 0,0 0 0,0 0 16,0 0-16,0 0 0,21-21 16,0 0-1,0-21-15,0 21 0,1-21 16,-1 0-16</inkml:trace>
  <inkml:trace contextRef="#ctx0" brushRef="#br0" timeOffset="163128.23">22077 16171 0,'0'22'15,"0"-44"-15,21 44 16,0-22 0,0 0-16,0 0 15,1 0-15,20 0 16,-21 0-16,0 0 0,0 0 0,1-22 16,-1 1-16,0 21 0,-21-21 0,21 21 15,0-42-15,-21 21 0,0-1 16,0 1-16,-21 21 15,0 0-15,-21 0 0,-1 0 0,22 0 16,0 0-16,0 0 0,0 21 0,-1 1 16,1-1-16,0 0 0,0 21 0,0-21 15,21 1-15,0-1 0,0 0 16,0 21-16,0-21 0,0 1 16,0 20-16,0-21 0,21-21 15,0 0-15,0 0 0,0 0 16,1 0-16,20 0 0,-21 0 0,0 0 15,22-21-15,-22 21 0</inkml:trace>
  <inkml:trace contextRef="#ctx0" brushRef="#br0" timeOffset="163703.9">23135 15833 0,'0'0'0,"0"-64"16,-42 43 0,21 21-16,-1 0 0,1 0 15,0 0-15,0 0 0,0 0 0,0 0 16,-22 0-16,1 42 0,21-42 0,0 22 16,-1-1-16,1 0 0,21 0 0,0 21 15,0-20-15,0-1 0,0 0 16,0 0-16,0 0 0,21 0 0,1 1 15,-1-22-15,0 21 0,0-21 16,0 0-16,0 0 0,22 0 0,-22 0 16,0 0-16,0 0 15,-21-21-15,-21 21 16,0 0 0,0 0-16,0 0 0,-1 0 15,-20 21-15,42 0 16,-21-21-16,0 21 15,42-21 17,0 0-32,0 0 15,0 0-15,1 0 0,-1 0 16,-21 21 0,0 0-16,0 1 0,0 20 15,0-21-15,0 0 0,-21 22 16,-1-22-16,1 0 0,0 0 0,0 21 15,0-20-15,-22 41 0,1-42 0,21 0 16,0 22-16,-22-22 0,22 0 0,0 21 16,0-20-16,0-1 0,-22 21 0,43-21 15,-21 0-15,21 1 0,0-1 16,43-21 0</inkml:trace>
  <inkml:trace contextRef="#ctx0" brushRef="#br0" timeOffset="164474.46">24384 15833 0,'21'0'0,"-42"0"0,84-43 15,-41 43-15,-22-21 0,21 0 0,0 21 16,0-21-16,0 0 0,-21 0 16,21-1-16,-21 1 15,-21 21-15,0 0 0,0 0 16,0 0-16,-22 0 0,-20 43 0,21-43 16,20 21-16,-20 0 0,0 21 0,-1-21 15,22 22-15,-63 20 0,62-20 16,-41 41-16,42-41 0,0-1 0,21 0 15,0-21-15,0 22 0,0-22 0,0 21 16,0-21-16,21 1 0,0-1 0,42 21 16,-41-42-16,20 21 0,0-21 0,1 0 15,-1 21-15,21-21 0,43 0 16,-63 0-16,41 0 0,-41 0 0,-1 0 16,-21-21-16,21 21 0,-42-21 15,22 0-15,-22 0 0,0 0 0,0-1 16,0 1-16,-43-21 0,22 21 0,0 21 15,0-21-15,-22-1 0,1 22 0,21 0 16,-21 0-16,-1-21 0,22 21 0,0 0 16,-43 0-16,43 21 15,21 1-15,0-1 0,0 0 16,0 0-16,0 0 0,0 43 0,0-43 16,0 0-16,21 21 0,-21 1 0,22-22 15,-22 21-15,21 1 0,-21-1 0,0 43 16,0-43-16,0 0 0,0-21 0,0 22 15,0-1-15,0 0 0,-21-20 16,-1 20-16,1-21 0,21 21 0,-21-20 16,0-1-16,21 0 0,-21-21 0,0 0 15,21-21 1,0 0 0,0-1-16,0 1 0,21 0 0,0 0 15,0-21-15,0 20 0</inkml:trace>
  <inkml:trace contextRef="#ctx0" brushRef="#br0" timeOffset="165027.14">24828 16235 0,'22'0'16,"-149"148"-16,232-296 0,-62 148 31,-22 0-31,0-21 16,0 21-16,0-21 0,1 21 15,-1-22-15,0 1 0,-21 0 16,0 0-16,0 0 0,0 0 16,0-1-16,-21 1 0,0 21 15,-1-21-15,1 21 0,0 0 16,-42 0-16,41 21 0,1 0 16,0 1-16,0-1 0,0 0 0,0 0 0,-1 0 15,22 0-15,0 1 0,0-1 16,0 21-16,0-21 0,0 0 0,0 1 15,22-1-15,-1-21 0,0 0 16,0 21-16,0-21 0,0 0 0,43 0 16,-22 0-16,-21 0 0,22 0 0,-22 0 15,21-21-15,-21 21 0,22-21 0,-22-1 16,0 1-16,0 0 0,22 0 0,-22-43 16,0 22-16,0 21 0,0-21 0,-21-1 15,0 1-15,21 0 0,1-1 0,-22 1 16,0 0-16,21-64 15,-21 85-15,0-1 0,0 1 16,0 42 0,-21 1-16,-1-1 0,1 0 15,21 21-15,-21 1 0,21-22 0,-21 21 16,0 0-16,21 1 0,-21 41 0,-1-41 16,22-22-16,0 21 0,0-21 0,0 22 15,0-22-15,0 0 0,0 0 0,0 0 16,0 1-16,0-1 0,22 0 15,-1-21-15,0 0 0,0 0 16,0-21-16,-21 0 16</inkml:trace>
  <inkml:trace contextRef="#ctx0" brushRef="#br0" timeOffset="165192.04">25125 15981 0,'0'0'0,"0"-21"31,21 21-31,0 0 16,0 0-16,0 0 0,1 0 0,-1 0 16,0 0-16,0 0 0,0 0 0,0 0 15,43-21-15,-22 21 0,1 0 0,-22 0 16,21-22-16,0 22 0</inkml:trace>
  <inkml:trace contextRef="#ctx0" brushRef="#br0" timeOffset="165735.74">25887 15854 0,'0'21'0,"0"-42"16,0 42 0,-21 0-16,-1 0 0,22 1 0,-42 20 15,42 0-15,-21-21 0,21 1 0,-21 20 16,0-21-16,21 21 0,-22-20 0,22-1 16,-21 21-16,21-21 0,-21 0 15,21 1-15,0-1 0,0 0 0,0 0 16,42-42 15,-20 0-31,-1 21 16,0-21-16,0-1 0,0 1 0,22 0 15,-22 0-15,0 0 0,42-22 0,-41 1 16,-1 21-16,0 0 0,0 0 0,-21-1 16,21 22-16,-21 22 15,0-1 1,-21 0-16,21 0 0,0 0 15,0 0-15,-21 1 0,21-1 0,0 21 16,0-21-16,0 0 0,0 1 16,0-1-16,21-21 0,0 21 15,0-21-15,1 0 0,20 21 0,-21-21 16,0 0-16,0 0 0,1 0 0,-1 0 16,21 0-16,-21 0 0,0-21 0,1 0 15,20 0-15,-21-1 0,-21-20 0,21 21 16,-21-21-16,21 20 0,-21-20 0,0 0 15,0-1-15,0-41 0,0 41 0,0 1 16,0 21-16,0-21 0,0 20 0,-21 1 16,0 0-16,-21 21 0,21 0 15,-1 0-15,1 0 0,0 0 16,0 21-16,0-21 0,21 21 0,-21 22 16,-1-22-16,22 0 0,-21-21 15,21 21-15,0 0 0,0 1 0,0-1 16,0 0-16</inkml:trace>
  <inkml:trace contextRef="#ctx0" brushRef="#br0" timeOffset="169395.01">26987 15854 0,'22'0'0,"-22"21"31,0 0-31,0 0 0,0 1 16,0-1-16,-22 0 0,22 0 16,-21 0-16,0 0 15,0-21-15,21 22 16,-21-22 0,21 21-16,-21-21 15,21 21-15,0 0 16,0 0-1</inkml:trace>
  <inkml:trace contextRef="#ctx0" brushRef="#br0" timeOffset="169935.7">27093 15896 0,'0'-21'0,"-21"21"31,0 0-31,21 21 0,-21 0 16,0 22-16,-1-22 0,22 0 0,-21 43 15,21-43-15,-21 21 0,21-21 0,-21 0 16,21 1-16,0-1 0,0 0 15,0 0-15,0 0 0,0 0 16,0 1-16,0-44 31,21 1-15</inkml:trace>
  <inkml:trace contextRef="#ctx0" brushRef="#br0" timeOffset="170135.59">26966 15663 0,'-21'0'0,"42"0"0,-42-21 16,0 21-16,0 0 0,42 0 62,0 0-62,0 21 16</inkml:trace>
  <inkml:trace contextRef="#ctx0" brushRef="#br0" timeOffset="171413.85">27411 15854 0,'0'21'0,"0"-42"0,0 63 0,0-21 15,0 1-15,0-1 0,0 21 16,0-21-16,0 0 0,-21 22 0,21-22 16,0 0-16,-22 0 0,22 0 0,-21 1 15,21-1-15,0 0 0,-21 0 16,0 0-16,0-21 16,21-21 15,0 0-31,0 0 0,0 0 15,0-1-15,0 1 0,0 0 16,0 0-16,0-21 0,21-1 0,0 1 16,0 21-16,-21-22 0,21 22 0,1 0 15,-1 0-15,0 0 0,0 0 0,21 21 16,1-22-16,-22 22 0,21 0 0,-21 0 16,1 22-16,-1-22 0,0 21 0,0 0 15,0 21-15,0-21 0,-21 43 0,0-43 16,0 21-16,0-20 0,0-1 0,0 21 15,0-21-15,-21 0 0,0 1 0,21-1 16,-21 0-16,0 0 0,21 0 16,0 0-1,42-21-15,-21 0 0,0 0 16,1 0-16,-1 0 0,21 0 0,-21-21 16,22 21-16,-22-21 0,21 0 0,0 0 15,-20 0-15,41-22 0,-21 22 0,-20 0 16,-1-21-16,0 20 0,0-20 0,0 21 15,0-21-15,-21 20 0,0-20 0,0 21 16,0-21-16,0 20 0,0 1 0,0 0 16,0 0-16,-21 0 15,0 21-15,0 0 0,-21 0 0,20 0 16,-20 0-16,21 21 0,0 0 16,-22 0-16,22 0 0,-21 1 0,21 20 0,0-21 15,-1 0-15,-20 43 0,42-22 16,0-21-16,0 0 0,0 1 0,0 20 15,0-21-15,0 0 0,21-21 0,0 21 16,22 22-16,-22-43 0,0 0 0,0 0 16,22 0-16,-22 0 0,0 0 0,0 0 15,21 0-15,-20 0 0,-1-21 0,0-1 16,42-20-16,-63 21 0,22-21 0,-1 20 16,0-20-16,0 0 0,-21-1 0,21 1 15,0 0-15,-21-1 0,22-41 16,-1 41-16,-21 22 0,21-21 0,-21 0 0,0 20 15,0 1-15,0 0 0,0 0 0,0 0 16,-21 42 0,0-21-1,21 21-15,-22 0 0,1 22 0,0-22 16,21 0-16,-21 21 0,0 22 0,21-22 16,0-21-16,-21 22 0,21-1 0,0 0 15,0-21-15,0 22 0,0-22 0,0 21 16,0-21-16,0 22 0,0-22 0,0 0 15,0 0-15,21 0 0,0-21 16,0 0-16,0 0 0,0 0 16,1 0-16,20 0 0,0-21 0,-21 21 15,1-21-15,-1 0 0,21 21 16,-21-21-16,0 0 0,1-1 0,-1 1 16,-21 0-16,21-21 0,0 21 15,-21-1-15,0 1 16,-21 21-1,0 21-15,0 1 0,-1-1 16,22 0-16,-21 0 0,0 0 16,21 0-16,0 1 0,0-1 0,0 21 15,0-21-15,0 0 0,0 1 16,21-1-16,0-21 16,1 21-16,-1-21 0,0 0 0,0 0 15,0 0-15,22 0 0,-22 0 16,0 0-16,0-21 0,0 0 0,0 21 15,1-22-15,-1 1 0,0-21 0,-21 21 16,21-22-16,-21 22 0,0-21 0,0 21 16,0 0-16,0-22 0,0 22 0,0 0 15,0 0-15,-42 0 0,21 21 0,-1-22 16,1 22-16,0 0 0,0 0 16,0 0-16,0 22 0,-1 20 15,1-21-15,21 0 0,0 0 16,0 1-16,0-1 0,0 0 15,0 0-15,43 0 0,-22-21 16,0 0-16,0 0 0,0 0 16,0 0-16,1 0 0,-1 0 0</inkml:trace>
  <inkml:trace contextRef="#ctx0" brushRef="#br0" timeOffset="171850.6">29146 15939 0,'43'-43'16,"-22"1"15,-85 127-31,128-149 15,-64 85-15,-21 0 0,0 1 16,-1 20-16,22-21 0,0 0 0,0 0 16,0 1-16,0-1 15,0 0-15,0 0 0,0 0 16,22-21 0,-1 0-16,0 0 15,0 0-15,0-21 16,22 0-16,-22 0 0,0 0 15,0-1-15,0 1 0,-21 0 0,0 0 16,21 21-16,-21-21 0,22 21 0,-22 21 31,0 0-15,0 0-16,0 0 0,0 1 16,21-22-1,0 0-15,0 0 0,21 0 16,-20 0-16,-1 0 15,0-22-15,-21 1 16,0 0-16,0 0 0,0 0 16,0 0-16,0-1 0,0 1 15,-21 0-15,0 21 0,21-21 0,-22 0 16,1 21-16,21-21 0,-21 21 0,21-22 31</inkml:trace>
  <inkml:trace contextRef="#ctx0" brushRef="#br0" timeOffset="172299.35">30205 15579 0,'21'0'15,"-42"0"-15,42-21 0,-21-1 0,0 1 16,0 0-16,0 0 16,-21 21-16,21 21 15,-43 0-15,43 0 0,-42 1 16,21-1-16,0 0 0,0 21 0,21-21 16,-22 22-16,1-1 0,0-21 0,0 64 15,0-43-15,0 1 0,21-22 0,-22 21 16,1-21-16,21 0 0,-21 22 0,21-22 15,0 0-15,0 0 0,0 0 0,21-21 32,0 0-32,1 0 0,-1-21 15,0 0-15,21 21 0</inkml:trace>
  <inkml:trace contextRef="#ctx0" brushRef="#br0" timeOffset="172523.22">30586 15536 0,'-21'43'0,"63"-107"0,-63 85 0,63-63 0,-21 21 0,-21 0 16,21 21-16,1 0 0,-22 21 16,0 0-16,0 0 15,-22 0-15,22 22 0,-21-22 0,0 21 16,0 43-16,0-43 0,0-21 0,21 22 16,-22-1-16,22 0 0,-21 1 0,0-1 15,21-21-15,-21 22 0,21-22 0,-21 21 16,21 0-16,-21-20 0,21-1 15,0 0-15,-22-21 0</inkml:trace>
  <inkml:trace contextRef="#ctx0" brushRef="#br0" timeOffset="172716.62">29972 15981 0,'-42'-21'16,"232"105"-16,-380-189 0,232 147 0,-63-84 15,42 42 1,0 0-16,21 0 0,-20 0 0,20 0 16,0 0-16,43 0 0,-22 0 0,-20 0 15,-1 0-15,22-22 0,-22 22 0,21 0 16,-20 0-16,20 0 0,-20-21 0,20 21 16,-21-21-16,22 21 0,42-21 15,-64 0-15</inkml:trace>
  <inkml:trace contextRef="#ctx0" brushRef="#br0" timeOffset="173922.93">31263 15769 0,'-21'-21'32,"0"21"-32,63 21 0,-105-42 0,41 21 15,-20 0-15,21 0 0,0 0 0,-22 21 16,22 0-16,-21 1 0,21-22 0,-22 21 16,-20 42-16,42-42 0,0 1 15,-22-1-15,22 0 0,0 0 0,21 0 0,-21-21 16,21 21-16,0 1 0,0-1 0,0 0 15,21-21 1,0 0-16,0 0 0,0 0 0,1 0 16,20 0-16,-21 0 0,21 0 0,-20 0 15,20-21-15,-21 21 0,43-43 0,-43 22 16,21 0-16,-21 0 0,0 0 0,-21-22 16,0 22-16,22 0 0,-22 0 0,0 0 15,0 0-15,0-1 0,-22 22 31,22 22-31,-21-22 0,0 21 16,21 0-16,-21 0 0,0 21 16,21-20-16,0-1 0,0 0 0,-21-21 0,21 21 15,0 0-15,0 0 0,0 1 16,21-1-16,0 0 16,21-21-16,1 0 0,-22 0 0,0 0 15,0 0-15,21 0 0,-20 0 0,20 0 16,-21 0-16,0 0 0,22-21 0,-22 0 15,0 21-15,42-43 0,-41 22 0,-1-21 16,0 21-16,-21-1 0,21 1 0,0 0 16,0 0-16,-21 0 0,0 42 31,0 0-31,-21 0 16,21 0-16,-21 1 0,0-1 15,21 0-15,0 0 0,-21-21 16,0 42-16,-1-42 0,1 22 15,21-44 17,21 1-17,-21 0-15,22 21 0,-1-21 16,-21 0-16,21 0 0,0-1 0,0 1 16,0 0-16,22 0 0,-22 0 15,21-22-15,-21 43 0,1 0 16,-1 0-16,0 0 15,0 0-15,-21 22 0,0-1 0,0 0 16,0 0-16,0 0 0,0 0 16,0 1-16,0-1 0,0 0 0,0 0 15,0 0-15,0 0 0,0 1 0,21-1 16,0-21-16,1 0 0,-1 0 0,0 0 16,0 0-16,0 0 0,0 0 0,22 0 15,-22 0-15,0 0 0,21 0 0,-20 0 16,-1 0-16,21-43 0,-21 43 0,0-21 15,1 0-15,-22 0 0,21 0 0,-21-22 16,0 22-16,0 0 0,0 0 16,0 0-16,0 0 0,-21-1 0,-1 1 15,1 0-15,0 21 0,0 0 0,-43-21 0,43 21 16,0 0-16,0 0 0,-21 0 16,20 21-16,1 0 0,0 0 0,0 1 15,0-1-15,21 0 0,0 0 0,0 0 16,-21 22-16,21-1 0,0-21 0,0 0 15,0 0-15,21 1 0,-21-1 0,21 0 16,0-21-16,0 21 0,0-21 0,1 0 16,-1 0-16,0 0 0,21 0 15,1 0-15,-43-21 0,21 21 0,0-21 16,0 0-16,0-1 0,0 1 16,-21-21-16,22 21 0,-1-22 0,0 1 0,0 21 15,-21-21-15,21-1 0,0 22 16,-21-21-16,22-1 0,-1-41 0,-21 63 15,21-22-15,-21 1 0,21 21 0,-21-22 16,0 22-16,0 0 0,-21 21 31,0 21-31,0 0 0,-1 1 0,1 20 16,-21 21-16,0-20 0,20-1 0,1-21 16,0 22-16,0-1 0,0 0 0,21 1 15,0-1-15,-21-21 0,21 21 16,0 1-16,0-22 0,0 21 0,0-21 15,0 22-15,0-1 0,21-21 0,0-21 16,0 0-16,0 0 0,0 0 16,1 0-16,-1 0 0,0-21 15,0 21-15,0-21 0</inkml:trace>
  <inkml:trace contextRef="#ctx0" brushRef="#br0" timeOffset="174167.79">32872 15431 0,'21'-43'15,"-42"86"-15,63-107 0,-42 22 0,0 21 0,21 21 16,-21-22-16,0 44 16,-21-1-16,0 0 15,21 21-15,-21-21 0,0 22 0,-1-1 16,1-21-16,0 22 0,0-1 0,0 0 16,0-21-16,-1 22 0,1-22 0,0 21 15,0 22-15,0-43 0,21 21 0,0-21 16,-21 1-16,21-1 0,-22 0 0,22 0 15,0 0-15,0 0 0,0 1 16,22-22 0,-22-22-16,42 1 15</inkml:trace>
  <inkml:trace contextRef="#ctx0" brushRef="#br0" timeOffset="174706.83">32872 15875 0,'-43'21'0,"86"-42"15,-22 21 1,0 0 0,-21-21-16,21 21 15,0-21-15,1 0 0,-1 21 0,-21-22 16,21 1-16,0 21 16,-21-21-16,-21 21 31,0 0-31,0 0 0,-1 21 0,1-21 15,0 21-15,0 1 0,0-1 16,0 0-16,21 0 0,0 0 0,0 0 16,-22 1-16,22-1 0,0 0 0,-21-21 15,21 21-15,0 0 0,0 0 16,21-21-16,1 0 0,-1 0 16,0 0-16,0 0 0,0 0 15,0 0-15,1 0 0,-1-21 0,21 21 16,-21-21-16,0 0 0,22 0 0,-22 0 15,42-22-15,-41 22 0,-1-21 0,0 21 16,0-1-16,-21 1 0,0 0 0,21 0 16,-21 0-16,0 0 0,0-1 15,-21 22-15,0 0 16,0 0-16,0 0 0,-1 22 16,22-1-16,-21 0 0,21 0 0,0 0 15,0 0-15,0 1 0,0-1 0,0 0 16,0 0-16,0 0 0,0 0 0,0 1 15,0-1-15,0 0 0,-21-21 16,21 21-16,-21-21 0,-21 0 16,20 0-16,1 0 15,0 0-15,0 0 0,0 0 0,0 0 16,-1-21-16,1 0 0,-21 0 16,21-1-16,0 22 0</inkml:trace>
  <inkml:trace contextRef="#ctx0" brushRef="#br0" timeOffset="178991.39">1672 17738 0,'0'0'0,"21"0"15,0 0-15,1-21 16,-1-1-16,-21 1 0,21 21 16,0-21-16,-21 0 0,21 21 0,0-21 15,1 0-15,-1-1 0,-21 1 16,42-21-16,-42 21 0,0 0 0,0-1 16,0 1-16,0 0 0,0 0 15,-21 0 1,0 21-16,-22 0 0,22 0 0,0 0 15,-21 0-15,-1 0 0,1 0 0,21 21 16,-21-21-16,20 21 0,-20 0 0,21 0 16,0 1-16,-22-1 0,22 0 0,0 0 15,21 0-15,0 22 0,-21-22 0,21 0 16,0 0-16,0 0 0,0 0 0,0 1 16,21-1-16,-21 0 0,21 0 0,22 0 15,-22-21-15,0 21 0,21-21 0,-21 22 16,64-1-16,-43 0 0,-20 0 15,20 0-15,-21-21 0,21 21 0,-20 1 16,-1-1-16,-21 0 0,0 0 0,0 0 16,0 0-16,0 1 0,0-1 0,0 0 15,-21 0-15,-1 0 0,-20 0 0,21 1 16,-21-1-16,-1-21 0,1 21 0,0-21 16,-1 0-16,22 0 0,-64 0 0,43 0 15,0 0-15,21 0 0,-22-21 0,22 0 16,0-1-16,-21 1 0,20 0 15,1-21-15,0 21 0,0-22 0,21 22 16,-21-21-16,0-1 0,21 22 0,-22-21 16,22 21-16,0 0 0,0-1 15,0 1-15,0 0 0,22 21 16,-1 0-16,0 0 0,0 42 16,0-20-16,0-1 0,1 0 0,-22 21 15,21-21-15,0 1 0,21 41 16,-21-21-16,-21-20 0,22-1 0,-1 21 15,0-21-15,0 0 0,0 1 0,0-1 16,1 0-16,-1 0 0,21-21 0,-21 0 16,0 0-16,22 0 0,-22 0 0,0 0 15,21 0-15,-20-21 0,-1 21 16,21-21-16,-21 0 0,22-1 0,-22 1 0,0 0 16,0 0-16,0 0 0,22-43 15,-22 43-15,-21-21 0,0 21 0,21-1 16,-21-20-16,0 21 0,0-21 0,0 20 15,0 1-15,0 0 0,0 0 0,0 0 16,0 42 15,-21 21-31,21-21 0,0 1 0,0-1 16,0 0-16,0 21 0,0-21 0,0 1 16,0 20-16,0-21 0,0 0 0,0 0 15,0 1-15,0-1 0,0 0 0,0 0 16,21 0-16,-21 0 0,21-21 15,0 0-15,0 0 16,1 0-16,20 0 0,-21-21 16,0 21-16,0-21 0,1 0 0,-1 0 15,0 0-15,0-1 0,0 1 0,0-21 16,-21 21-16,22 0 0,-22-1 0,21 1 16,-21 0-16,0-21 0,0 21 15,0-1-15,-21 44 31,-1-1-31,22 0 16,0 0-16,-21 21 0,21-20 0,0-1 16,0 0-16,0 0 0,0 21 15,0-20-15,0-1 0,0 0 0,0 0 16,0 0-16,21-21 0,1 0 16,-1 21-16,0-21 0,0 0 0,0 0 15,0 0-15,1 0 0,20-21 0,-21 21 16,0-21-16,0 0 0,1 0 0,-1 0 15,0-1-15,0 1 0,0 21 0,0-42 16,-21 21-16,0 0 0,22-1 0,-22 1 16,0-21-16,0 21 0,0 0 0,0-1 15,0 1-15,-22 21 16,1 0 0,21 21-16,0 1 15,0-1-15,0 0 0,0 0 0,0 0 16,0 22-16,0-1 0,0-21 0,0 0 15,0 0-15,0 1 0,0-1 0,21-21 16,1 21-16,-1-21 0,0 21 16,0-21-16,0 0 0,0 0 15,1-21-15,-1 21 0,21-42 16,-21 42-16,-21-22 0,21 1 0,1 0 16,-1 0-16,0 0 0,-21-22 0,0 22 15,21 0-15,-21 0 0,21-21 0,-21 20 16,0 1-16,0 0 0,0 42 31,0 0-31,0 1 16,0-1-16,0 0 0,0 0 0,0 0 15,0 0-15,0 1 0,0-1 16,0 0-16,0 0 0,0 0 16,0 0-16</inkml:trace>
  <inkml:trace contextRef="#ctx0" brushRef="#br0" timeOffset="179183.44">3111 17547 0,'-21'-42'0,"42"359"0,-63-634 15,84 359-15,-84-105 0,21 63 16,0 0-16,42 0 62,0 0-62</inkml:trace>
  <inkml:trace contextRef="#ctx0" brushRef="#br0" timeOffset="179452.29">3492 17336 0,'22'-22'16,"-213"149"-16,360-232 0,-147 62 16,-44 64-1,1 1 1,21-1-16,-21 0 0,21 21 16,0-21-16,0 22 0,0-22 0,-21 21 15,21 1-15,-21-1 0,21 0 0,0 1 16,-21 41-16,-1-63 0,22 22 15,0-1-15,0-21 0,0 0 16,0 22-16,0-22 0,0 0 16,0 0-16,22-21 15,-1 0-15,0-21 16,0 21-16,-21-21 0,21 0 16,-21 0-16</inkml:trace>
  <inkml:trace contextRef="#ctx0" brushRef="#br0" timeOffset="179631.2">3260 17780 0,'-22'21'0,"1"0"0,254-63 0,-423 42 15,126 42-15,85-42 32,0 0-32,1 0 0,-1 0 15,21 0-15,-21 0 0,0 0 0,1-21 16,20 0-16,-21 21 0,0-21 0,0 21 15,1-21-15,-1 0 0,21 21 0</inkml:trace>
  <inkml:trace contextRef="#ctx0" brushRef="#br0" timeOffset="180275.94">3831 17547 0,'0'21'16,"0"-42"-16,-21 21 0,0 0 15,0 21-15,21 1 0,-22-22 0,1 21 16,21 0-16,0 0 0,-21 0 0,0 22 15,21-22-15,-21 0 0,21 0 0,0 43 16,0-43-16,0 0 0,0 0 0,0 0 16,0 0-16,0 1 0,0-1 0,21-21 15,0 21-15,0-21 0,0 0 0,1 0 16,41 21-16,1-21 0,-43 0 16,21-21-16,0 21 0,1-21 0,-22 0 15,21 21-15,-21-22 0,22 1 0,-22 0 16,0 0-16,0 0 0,0-22 15,-21 22-15,22-42 0,-22 20 0,0 1 16,0 21-16,0-21 0,0-1 0,0 1 16,0 0-16,0 20 0,0-20 0,-22 21 15,22 0-15,0 0 0,0-1 0,0 44 32,0-1-32,0 0 15,0 0-15,0 0 0,0 22 0,0-1 16,0-21-16,0 21 0,0 22 0,0-22 15,0 1-15,0-22 0,0 21 0,0-21 16,0 43-16,0-43 16,0 0-16,0 0 0,0 0 0,0 1 15,0-65 32,22 22-47,-22 0 0,21 0 16,0 0-16,0-22 0,0 22 0,0 0 15,1 0-15,-1-22 0,0 22 0,42 0 16,-41 0-16,20 21 0,-21 0 0,21 0 16,-20 0-16,-1 0 0,0 0 0,21 21 15,-21-21-15,1 21 0,-1 0 0,0 22 16,-21-22-16,0 0 0,0 0 0,0 0 16,0 1-16,0-1 0,0 0 0,0 0 15,-21-21-15,21 21 0,-21 0 16,-1-21-16,1 43 0,0-43 15,0 21-15</inkml:trace>
  <inkml:trace contextRef="#ctx0" brushRef="#br0" timeOffset="181012.36">4995 17357 0,'0'0'0,"-21"0"15,0 0-15,42-21 31,0 21-31,0 0 0,1 0 16,20 0-16,-21-22 0,64 1 0,-43 21 16,0 0-16,1 0 0,-1-21 0,22 21 15,-22 0-15,0 0 0,1-21 0,-1 21 16,0 0-16,22 0 0,-43 0 0,-42 0 31,0 0-31,-1 0 16,1 0-16,-42 21 0,42-21 0,-1 0 15,1 0-15,0 0 0,-21 0 0,21 0 16</inkml:trace>
  <inkml:trace contextRef="#ctx0" brushRef="#br0" timeOffset="181215.24">5355 17272 0,'-21'0'31,"21"85"-15,0-64-1,21-127-15,-42 233 0,21-106 0,0 22 0,0-1 16,0 0-16,0 1 0,0-1 0,0 0 15,0-21-15,0 22 0,0-1 0,0 0 16,0 1-16,-21-1 0,21-21 0,0 22 16,0-22-16,0 0 0,0 0 0,-21 0 15,21 0-15,0 1 0,0-1 16,21-21 0,0-21-16,0 21 0,0-22 15</inkml:trace>
  <inkml:trace contextRef="#ctx0" brushRef="#br0" timeOffset="181679.98">6138 17632 0,'21'-21'0,"-21"0"0,-381 317 0,741-550 16,-339 190-16,-21 43 0,0 0 0,0 0 16,-42 0-16,21 21 0,0 0 0,-22 0 15,22 0-15,-21 0 0,0 0 16,20 21-16,-20 0 0,0 0 0,21 0 15,-22 1-15,-20 41 0,42-21 0,-1-20 0,1 20 16,0 0-16,0-21 0,21 22 16,0-22-16,0 21 0,0-21 0,0 1 15,0-1-15,0 0 0,0 0 0,21-21 16,-21 21-16,21-21 0,22 0 0,-1 0 16,-21 0-16,0 0 0,22 0 0,-22-21 15,21 0-15,-21 21 0,22-21 0,-22 0 16,21-1-16,-21 1 0,0 0 0,43-42 15,-43 41-15,-21-20 0,0 21 0,21-21 16,-21 20-16,0 1 0,0-21 0,0 21 16,0 0-16,0-1 0,0-20 0,0 21 15,-21 21-15,21 21 16,0 0-16,-21 0 16,21 1-16,0-1 0,0 21 0,-21 22 15,21-43-15,0 21 0,0-21 0,0 22 16,0-22-16,0 0 0,0 0 0,0 0 15,0 0-15,0 1 0,0-1 0,0 21 16,21-42-16,0 0 16,0 0-16,0 0 0,1-21 15,-1 21-15,0-21 0</inkml:trace>
  <inkml:trace contextRef="#ctx0" brushRef="#br0" timeOffset="182155.72">6456 17293 0,'0'-106'16,"-43"509"-16,86-700 16,-43 170-16,0 148 15,0 1-15,0 20 0,0 0 16,0 1-16,0-22 0,0 21 0,0 0 16,0 1-16,0-1 0,0 0 0,0 1 15,0-1-15,0-21 0,0 22 0,0-1 16,0-21-16,0 21 0,0-20 15,0 20-15,0-21 0,0 0 16,0 0-16,0 1 0,-21-22 31,21-22-31,0 1 16,0 0-16,0 0 0,0 0 16,0 0-16,21-1 0,-21 1 0,21 0 15,21-21-15,-21 21 0,1-1 0,-1 1 16,21 21-16,-21-21 0,22 0 0,-22 21 15,21 0-15,-21 0 0,43 0 0,-22 0 16,-21 21-16,0 0 0,1-21 0,-22 21 16,0 1-16,21-1 0,-21 0 15,0 0-15,0 0 0,-43 22 16,22-22-16,0 0 0,-21 0 0,21 0 16,-22 0-16,1 1 0,21-22 0,-22 21 15,22 0-15,-21-21 0,21 21 0,0-21 16,-1 0-16,1 0 0,42-21 31,1 21-31,-1-21 0,0 0 16,0 21-16</inkml:trace>
  <inkml:trace contextRef="#ctx0" brushRef="#br0" timeOffset="182529.51">7345 17611 0,'21'0'0,"-42"0"0,63-21 15,-42-1-15,0 1 0,-21 21 16,0 0 0,0 0-16,-1 0 0,1 21 0,-21 1 15,21-1-15,21 0 0,-21-21 0,-1 21 16,22 0-16,0 0 0,-21 1 0,21-1 16,0 21-16,0-21 15,21 0-15,1-21 0,-1 22 16,0-22-16,0 0 0,0 21 0,0-21 15,22 21-15,-22-21 16,21 21-16,-21-21 0,1 21 0,-1-21 16,0 21-16,0-21 0,0 22 15,-21-1-15,-21-21 16,-21 21-16,21-21 0,-22 0 16,-20 21-16,42-21 0,-22 21 0,1-21 15,21 0-15,-22 0 0,22 0 0,-21 0 16,21 0-16,0 0 0,42-21 31,0 21-31,0-21 16</inkml:trace>
  <inkml:trace contextRef="#ctx0" brushRef="#br0" timeOffset="183191.13">9102 17801 0,'-22'0'0,"44"0"0,-65 0 0,22 0 16,0 0-16,0 0 16,42 0 15,0 0-31,0 0 0,22 0 0,-22 0 15,21 0-15,0 0 0,1 0 0,-1 0 16,43 0-16,-43 0 0,22-21 16,-22 21-16,21 0 0,-20 0 0,20-21 15,-20 21-15,-1 0 0,0 0 0,1 0 16,20-21-16,-42 21 0,-42 0 31,0 0-31,0 0 0,-22 0 16,-20 0-16,42 0 0,-22-21 0,22 21 15,0 0-15,0 0 0,0-22 0,0 22 16,-1 0-16,22-21 0,0 0 16,0 0-16,22 21 15,-1 0-15,-21-21 16,21 21-16,0 0 0,21 0 0,-20 21 16,-1 0-16,0 0 0,0-21 15,-21 21-15,21 22 0,-21-22 0,21 0 16,-21 0-16,0 0 0,0 43 15,0-43-15,-42 21 0,-21 1 16,41-22-16,-20 0 0,0 0 16,21 0-16,-1-21 0,1 22 0,0-22 15</inkml:trace>
  <inkml:trace contextRef="#ctx0" brushRef="#br0" timeOffset="183976.19">12065 17844 0,'0'-22'15,"0"1"-15,-21 0 16,0 0-16,-1 0 16,22 0-16,-21-1 0,0 22 15,21-21-15,-21 0 0,0 21 16,0-21-16,-22 0 0,22 0 0,0 21 16,0 0-16,-22-22 0,22 22 0,-21 0 15,0 0-15,20 0 0,-20 0 0,0 22 16,-22-1-16,43 21 0,-21-21 0,-1 0 15,22 22-15,0-22 0,0 21 0,0 1 16,0-22-16,-1 21 0,22 0 0,-21-20 16,21 41-16,0-21 0,0-20 0,0-1 15,21 0-15,1 0 0,-22 0 0,21 0 16,0-21-16,0 0 0,0 0 0,22 0 16,-1 0-16,0 0 0,-21 0 0,22 0 15,-22-21-15,21 0 0,43 0 16,-64 0-16,21 0 0,1-1 15,-22 1-15,42-42 0,-41 42 0,-1-22 16,0 22-16,-21-21 0,0-1 0,21 1 16,-21 0-16,0-1 0,0 1 0,0 0 15,0-64-15,0 85 0,0-22 0,0 1 16,0 21-16,-21-21 0,21 20 0,0 1 16,-21 21-16,0 0 0,-1 21 15,22 1 1,-21-1-16,21 21 0,0 0 0,0-20 15,-21 83-15,21-62 0,-21-1 16,21 0-16,0 1 0,-21-1 0,21 0 16,0 1-16,0-1 0,0-21 0,0 22 15,0-22-15,0 21 0,0-21 0,0 0 16,21 1-16,0-22 0,0 21 0,0-21 16,1 0-16,20 0 0,-21 0 15,0 0-15,0 0 0,1-21 0</inkml:trace>
  <inkml:trace contextRef="#ctx0" brushRef="#br0" timeOffset="184375.96">12298 17844 0,'0'-22'16,"0"1"-16,-21 127 0,42-169 0,-21-1 16,0 43-16,0 0 15,0 0-15,0-1 16,21 22-1,0 0-15,0 0 0,0 0 0,1 0 16,-1 0-16,0 22 0,0-22 0,0 21 16,0 0-16,1 0 0,-1 21 0,0-20 15,-21-1-15,0 0 0,21 0 0,-21 43 16,0-43-16,0 0 0,0 0 16,0 0-16,0 0 0,-21-21 0,21 22 15,0-1-15,-21-21 0,0 0 0,21 21 16,-22-21-16,1 0 0,21-21 15,0 0 1,0-1-16,0 1 0,0-21 16,0 21-16,0 0 0,0-1 15,0 1-15,21 0 0,-21 0 0,22 0 16,-1 0-16,-21-1 0,0 1 0,42-21 16,-21 21-16,0 0 0,1-1 15,-1 22-15,0 0 0,0-21 0,0 21 16,0 0-16,1-21 0,20 21 0,-21 0 15,0 0-15</inkml:trace>
  <inkml:trace contextRef="#ctx0" brushRef="#br0" timeOffset="184539.87">12954 17695 0,'21'127'15,"-21"-105"-15,-21 126 32,21-445-17,0 615-15,0-297 0,0 0 0,0-42 63,0 0-48</inkml:trace>
  <inkml:trace contextRef="#ctx0" brushRef="#br0" timeOffset="184848.2">12933 17484 0,'0'-21'15,"-21"21"1,21 21 0,0 0-1,21-21-15,0 0 16,0 0-16,0 0 0,0 0 16,1 0-16,-1 0 0,0 0 15,0-21-15,-21 0 16,0-1-16,-21 22 15,0-21-15,0 21 0,-1 0 16,1 0-16,0 0 0,0 0 0,0 0 16,0 0-16,-1 0 0,1 0 0,21 21 15,0 1-15,0-1 0,0 0 16,0 0-16,0 0 0,0 0 16,0 1-16,21-1 0,1-21 15,-1 0-15,21 21 0</inkml:trace>
  <inkml:trace contextRef="#ctx0" brushRef="#br0" timeOffset="185203">13271 17611 0,'0'0'0,"0"-21"0,0-1 16,22 22-1,-1 0-15,0 0 0,-21 22 16,21-22-16,0 21 0,0 21 0,1-21 15,-1 0-15,0 1 0,0-1 0,-21 0 16,21 0-16,-21 0 0,21 0 0,-21 1 16,0 20-16,0-21 0,0 0 0,0 0 15,0 1-15,0-1 0,-21-21 16,0 21 0,21-42-1,0 0-15,42-64 16,-20 64-1,-22 0-15,21-43 0,-21 43 16,21-21-16,0 20 0,0-20 0,0 0 16,-21 21-16,22-1 0,-1 1 0,-21 0 15,21 0-15,0 21 0,0 0 0,0 0 16,1 0-16,-1 0 16</inkml:trace>
  <inkml:trace contextRef="#ctx0" brushRef="#br0" timeOffset="185519.81">13906 17780 0,'85'21'47,"-191"-105"-47,254 147 0,-275-63 0,276-21 0,-128 0 16,0 21-16,0-21 0,0-1 0,-21 1 15,21 0-15,-21 0 0,0 0 16,0 0-16,0-1 0,-21 22 15,0 0 1,0 0-16,0 0 0,0 22 16,-1-1-16,1 0 0,21 0 15,-21 0-15,0 0 0,21 1 0,0-1 16,0 0-16,0 0 0,0 0 0,0 0 16,0 1-16,0-1 0,0 0 0,0 0 15,21 0-15,0 0 0,22-21 16,-22 0-16,0 0 0,21 0 0,-21 0 15,1 0-15,20 0 0,-21 0 0,21 0 16,-20-21-16,-1 21 0</inkml:trace>
  <inkml:trace contextRef="#ctx0" brushRef="#br0" timeOffset="185851.62">14499 17717 0,'85'-212'46,"-170"445"-46,85-254 0,106-191 0,-85 212 0,0 0 16,22 0-16,-22 21 0,0 0 16,0 0-16,0 1 0,-21-1 0,21 0 15,1 0-15,-22 21 0,21-20 0,-21-1 16,21 0-16,-21 21 0,0-21 0,0 1 16,0-1-16,0 21 0,0-21 15,0 0-15,0 1 16,-21-22-16,0 0 15,21-22 1,0 1-16,0 0 16,0 0-16,0 0 0,21 0 15,0-43-15,0 43 0,0 0 0,-21 0 16,21-1-16,1 1 0,-1 0 0,-21 0 16,21 21-16,0-21 0,0 0 0,22-1 15,-22 22-15,0 0 0,0-21 0</inkml:trace>
  <inkml:trace contextRef="#ctx0" brushRef="#br0" timeOffset="186156.55">15515 17844 0,'0'21'31,"21"-21"-16,22 0 1,-22-21-16,0 21 0,0-22 16,-21 1-16,21 21 0,-21-21 15,0 0-15,0 0 16,0 0-16,-21 21 0,0 0 16,0 0-16,0 0 0,-1 0 15,1 0-15,0 21 0,0-21 0,-21 42 16,42-21-16,-22 0 0,22 1 15,0-1-15</inkml:trace>
  <inkml:trace contextRef="#ctx0" brushRef="#br0" timeOffset="186345.85">16319 17886 0,'-21'0'0,"42"0"0,-42 21 0,0-21 0,0 0 0,0 0 15,0 0-15</inkml:trace>
  <inkml:trace contextRef="#ctx0" brushRef="#br0" timeOffset="187691.5">16044 18013 0,'-42'21'31,"84"-42"-31,-84 21 32,42-21-32,21 21 0,0-21 0,0-22 15,1 22-15,-1 0 0,0 0 0,21 0 16,-21-22-16,1 22 0,-1-21 0,0 21 15,0-22-15,0 1 0,0 0 16,-21-22-16,0 22 0,0 21 0,0-1 0,0 1 16,0 0-16,-21 21 0,0 0 15,0 0-15,0 0 0,-22 0 0,1 0 16,0 0-16,21 21 0,-1 0 0,1 1 16,0-1-16,21 0 0,0 21 0,0-21 15,0 22-15,0-1 0,21-21 0,22 43 16,-22-22-16,0-21 0,21 22 0,-21-22 15,1 0-15,20 21 0,-21-21 0,0 1 16,0-1-16,1-21 0,-1 21 0,-21 0 16,0 0-16,0 0 15,-21-21 1,-1 0-16,1 0 0,0 0 16,0 0-16,0 0 0,-22-21 0,22 0 15,-21 0-15,21 0 0,0 0 16,21-1-16,-22-20 15,22 63 17,0 0-32,0 1 0,22 20 15,-22-21-15,21 0 0,0-21 16,0 21-16,0 1 0,0-22 16,1 0-16,-1 0 0,0 0 0,21 0 15,-21 0-15,1 0 0,41 0 0,-21 0 16,-20 0-16,-1-22 0,21 22 15,-21-21-15,22 0 0,-22 21 0,0-21 16,0 0-16,0 0 0,0-1 0,1 1 16,-1-42-16,-21 42 0,21-22 0,-21 22 15,0 0-15,0-21 0,0 20 16,0 1-16,0 0 0,0 0 0,-21 21 16,0 0-16,21 21 15,-22 0-15,1 0 0,0 1 16,21-1-16,-21 0 0,21 21 0,-21 1 15,21-1-15,-21-21 0,21 0 0,0 0 16,0 1-16,0-1 0,0 0 0,0 0 16,0 0-16,0 0 0,21-21 15,0 22-15,0-22 0,21 0 0,-20 0 16,-1 0-16,0 0 0,0 0 0,0 0 16,0 0-16,1 0 0,-1 0 0,0-22 15,21 22-15,-21-21 0,1 0 0,-1 0 16,0 0-16,21-22 0,-21 22 15,-21 0-15,0-21 0,0 21 0,22-1 16,-22 1-16,0 0 0,0 0 0,0 0 16,0 42-1,-22 0 1,22 0-16,0 0 0,0 1 16,0-1-16,0 0 0,-21 0 15,21 0-15,0 0 0,0 1 0,0-1 16,0 0-16,0 0 0,0 0 15,21-21-15,1 21 0,-1-21 0,0 0 16,0 0-16,0 0 0,0 0 0,1 0 16,-1 0-16,0 0 0,0 0 0,0 0 15,0-21-15,1 21 0,-1-21 0,0 0 16,0 21-16,0-21 0,-21-22 0,21 22 16,-21 0-16,22 0 0,-22-21 0,0 20 15,0 1-15,0 0 0,0 0 0,0 0 16,21 21-16,-21-21 0,0 42 31,0 0-31,0 0 16,0 0-16,0 22 0,0-22 0,0 21 15,0-21-15,-21 0 0,21 1 0,0-1 16,0 0-16,0 0 0,0 0 16,21 0-16,0-21 0,0 0 0,-21 22 15,42-22-15,-20 0 0,-1 0 0,0 0 16,0 0-16,0 0 0,0 0 0,22-22 15,-1 1-15,-42 0 0,21 21 16,22-42-16,-22 21 0,-21-1 0,0-20 16,21 21-16,-21 0 0,21 0 15,-21-22-15,0 22 0,0 0 0,0 0 16,0 0-16,0-1 0,0 44 31,0-1-31,0 0 0,0 0 16,0 21-16,0-20 0,0-1 15,0 0-15,0 0 0,0 0 0,0 0 16,0 1-16,-21-22 0,21 21 0,0 0 16</inkml:trace>
  <inkml:trace contextRef="#ctx0" brushRef="#br0" timeOffset="188048.3">18013 17484 0,'-21'-21'0,"42"317"0,-42-614 0,42 361 0,-64-86 15,22 43-15,0 0 16,21 22-16,-21-1 0,21 0 16,-21 0-16,21 0 0,0 0 15,0 1-15,21-22 16,0 0-16,0 0 0,0 0 15,1 0-15,-1 0 0,0 0 16,0-22-16,0 1 0,0 0 16,-21 0-16,0 0 0,0 0 15,0-1-15,0 1 0,0 0 0,0 0 16,-21 21-16,0 0 0,0-21 16,0 21-16,0 0 0,-1 0 15,1 0-15,0 21 0,0 0 16,21 0-16,-21 0 0,21 1 0,0 20 15,0 0-15,0-21 0,0 1 0,0-1 16,0 0-16,0 0 0,0 0 16,21-21-16,0 0 0,0 0 15,0 0-15</inkml:trace>
  <inkml:trace contextRef="#ctx0" brushRef="#br0" timeOffset="188319.14">18394 17357 0,'42'-85'16,"-42"64"-16,-106 254 0,170-360 0,-22 0 0,-42 148 31,0 0-31,0 0 0,0 22 16,0-22-16,-21 0 0,21 21 16,-21 1-16,0-1 0,21-21 0,0 21 0,-22 1 15,22-1-15,-21 22 0,0-43 16,21 21-16,0-21 0,0 0 0,0 22 15,0-22-15,0 0 0,0 0 0,0 0 16,0 1 0,21-22-16,0 0 0,22 0 15,-22-22-15,0 1 16,-21 0-16,0 0 0</inkml:trace>
  <inkml:trace contextRef="#ctx0" brushRef="#br0" timeOffset="188483.05">18246 17695 0,'-22'0'0,"128"22"16,-190-44-16,84 22 31,21 0-31,0 0 0,0 0 0,0 0 16,0 0-16,22 0 0,-22 0 0,21 0 15,-21-21-15,1 21 0,20 0 0,-21-21 16,43 0-16</inkml:trace>
  <inkml:trace contextRef="#ctx0" brushRef="#br0" timeOffset="189163.66">18902 17463 0,'-43'21'32,"86"0"-32,-107-42 15,128 0-15,-128 63 0,43-21 0,0 0 0,21 22 16,-21-22-16,21 0 0,0 21 0,-21-21 15,21 22-15,0-22 0,-22 21 0,22 1 16,0-22-16,0 0 0,0 0 0,0 0 16,22 0-16,-1 1 0,0-22 15,21 21-15,-21-21 0,22 0 0,-22 0 16,42 0-16,-20 0 16,20 0-16,-20 0 0,-1 0 15,0-43-15,1 22 0,-22 0 0,0 0 16,-21-21-16,21 20 0,0-20 0,-21 0 15,0-1-15,0 1 0,21 0 0,-21-1 16,0-41-16,0 41 0,22 1 0,-22 21 16,0 0-16,0 0 0,0-1 0,0 1 15,0 0-15,0 42 16,0 0 0,0 1-16,0-1 0,0 0 0,0 21 15,0-21-15,0 22 0,-22-1 0,1 22 16,0-22-16,21-21 0,-21 21 15,21-20-15,0 20 0,-21-21 0,0 21 16,21-20-16,0-1 0,0 21 0,-22-21 16,22 0-16,-21 1 0,21-1 15,0-42 17,0-1-17,0 1-15,0 0 0,21-21 16,1 21-16,-1-1 0,0 1 0,0-21 15,21 0-15,-20 20 0,20-20 0,-21 21 16,21 21-16,-20-21 0,20 0 16,-21 21-16,21 0 0,-20 0 0,-1 0 15,0 0-15,21 42 0,-21-21 0,1 0 16,-22 0-16,0 1 0,0-1 0,0 0 16,0 21-16,0-21 0,0 1 0,0-1 15,-22 0-15,1 0 0,0 21 0,0-42 16,0 22-16,0-1 0,-1-21 0,1 0 15,21 21-15,21-21 32,-21-21-32,22 21 0</inkml:trace>
  <inkml:trace contextRef="#ctx0" brushRef="#br0" timeOffset="189415.51">20362 17463 0,'0'-22'0,"0"44"0,-21-44 16,0 22-16,0 0 0,0 0 15,-1 0-15,1 22 0,0-1 0,0 0 16,-21 21-16,20 1 0,1-22 0,21 0 16,-21 21-16,21-21 0,-21 22 0,21-22 15,-21 0-15,21 21 0,0-20 0,0-1 16,0 0-16,0 21 0,0-21 15,0 1-15,21-1 0,0 0 0,0-21 16,0 21-16,1-21 0,-1 0 16,0 0-16,21 0 0,-21 0 0,43 0 15</inkml:trace>
  <inkml:trace contextRef="#ctx0" brushRef="#br0" timeOffset="189711.34">20743 17378 0,'0'0'0,"21"0"16,1 0-16,-1 0 0,0 0 15,0 0-15,0 0 16,0 21-16,1-21 0,-1 21 16,-21 0-16,21 22 0,0-22 0,0 0 15,0 43-15,-21-22 0,0-21 0,0 21 16,0-20-16,0-1 0,0 21 0,0-21 15,-21 0-15,0 1 0,-21 20 0,21-21 16,-1-21-16,-41 42 0,42-20 0,0-22 16,-22 0-16,22 21 0,0-21 0,0 0 15,0 0-15,42 0 32,0 0-32,0 0 0,0-21 0</inkml:trace>
  <inkml:trace contextRef="#ctx0" brushRef="#br0" timeOffset="190012.17">21378 17780 0,'0'0'15,"-21"21"-15,42-21 31,0 0-31,1 0 0,-1-21 16,0 0-16,-21 0 16,0 0-16,0-1 0,0 1 15,0 0-15,-21 21 16,0 0 0,-1 0-16,1 21 0,0 0 15,0 1-15,0-1 16,0 0-16,-1 0 15</inkml:trace>
  <inkml:trace contextRef="#ctx0" brushRef="#br0" timeOffset="190883.7">22352 17463 0,'0'0'0,"0"-22"0,-21 22 16,21-21-16,0 0 15,-21 21 1,-1 0-16,22 21 16,0 0-16,-21 1 0,21-1 15,-21 21-15,21-21 0,-21 0 0,21 22 16,-21-22-16,21 21 0,0 1 0,-21-1 16,21-21-16,-22 0 0,22 22 0,-21-22 15,21 0-15,0 0 0,0 0 16,0 0-16,21-21 31,1 0-31,-1-21 0,0 21 16,21-42-16,-21 42 0,1-21 15,-1 0-15,0-1 0,21-20 0,-21 21 16,1 0-16,-1 0 0,0-1 0,0 1 16,0 21-16,-21-21 15,0 42 1,0 0-16,0 1 15,0-1-15,0 0 0,0 0 0,0 0 16,0 0-16,0 1 0,0-1 0,0 0 16,21-21-16,1 21 0,-1-21 15,0 21-15,0-21 0,0 0 0,0 0 16,1 0-16,20 0 0,-21 0 0,21 0 16,-20 0-16,-1 0 0,21-21 15,-21 21-15,22-42 0,-22 21 0,0-1 16,0 1-16,-21 0 0,21-21 0,-21 21 15,0-22-15,0 1 0,0 0 0,0 20 16,0-20-16,0 21 0,0-43 0,0 43 16,0 0-16,-21 21 31,21 21-31,0 0 0,-21 1 0,21-1 16,0 21-16,-21-21 0,21 0 0,0 1 15,0-1-15,0 0 0,0 0 16,21-21-1,0 0-15,0 0 16</inkml:trace>
  <inkml:trace contextRef="#ctx0" brushRef="#br0" timeOffset="191103.58">23347 17484 0,'21'-21'15,"-85"126"-15,107-189 0,-22 84 16,-21 21-16,0 0 0,0 0 15,-21 0-15,0 106 32,-1-84-32,22-22 0,0 0 15,-21-21-15,21 21 0,0 0 0,-21-21 16,42 0 15,-21-21-31,21 21 0,1-21 16</inkml:trace>
  <inkml:trace contextRef="#ctx0" brushRef="#br0" timeOffset="191443.38">23410 17272 0,'0'-42'16,"0"190"-16,-21-296 0,42 190 0,-63-84 0,21 42 16,0 0-16,-1 0 15,1 0-15,21 21 0,-21 0 16,21 0-16,0 0 15,0 1-15,21-22 16,0 0-16,1 0 0,-1 0 0,0 0 16,0 0-16,0 0 0,22 0 0,-22-22 15,0 22-15,0-21 0,0 21 0,-21-21 16,21 0-16,-21 0 0,0 0 16,0-1-16,0 1 0,-21 0 15,0 21-15,-21-21 0,21 21 16,-22 0-16,22 0 0,0 0 0,-21 0 15,20 21-15,1 0 0,0 0 16,21 1-16,-21-1 0,21 0 16,0 0-16,0 0 0,0 0 0,0 1 15,42 20-15,-21-42 0,1 21 0,-1 0 16,0-21-16,21 21 0,-21-21 0</inkml:trace>
  <inkml:trace contextRef="#ctx0" brushRef="#br0" timeOffset="191892.13">23855 17441 0,'-64'106'47,"107"-190"-47,-86 189 16,107-232-16,-128 297 0,43-149 0,21 0 0,0 0 16,-21 0-16,21 1 0,0-1 0,0 0 15,0 0-15,-21 0 0,21 0 16,-21-21-16,21 22 0,-22-22 15,22-22 17,0 1-32,0 0 0,0 0 15,0 0-15,0 0 0,0-1 0,0 1 16,22 0-16,-1-21 0,0 21 0,21-43 16,-21 43-16,22-21 0,-1 20 0,-21 1 15,22 0-15,-1 0 0,-21 21 16,21 0-16,1 0 0,-1 0 0,-21 0 15,43 0-15,-43 21 0,21 0 0,-21 0 16,-21 1-16,22-1 0,-22 0 0,0 21 16,21-21-16,-21 1 0,0 20 0,0-21 15,-21 21-15,-1-20 0,22-1 0,-21 0 16,0 0-16,0-21 0,0 21 0,0-21 16,-1 0-16,22 21 0,-21-21 0,0 22 15,21-44 16,21 22-31,0-21 0,1 0 16,-1 21-16</inkml:trace>
  <inkml:trace contextRef="#ctx0" brushRef="#br0" timeOffset="192412.83">24871 17526 0,'21'-127'31,"-254"381"-31,445-529 0,-212 423 0,-21-296 0,-1 127 16,1 21-16,0 0 0,-21 0 16,21 0-16,-1 0 0,1 21 0,0 0 15,0 0-15,0 0 0,0 1 0,-1-1 0,1 21 16,-21 22-16,42-43 0,0 0 16,0 21-16,0-21 0,0 1 0,0-1 15,0 21-15,0-21 0,0 0 16,0 1-16,21-1 0,0-21 0,0 0 15,1 0-15,-1 0 0,0 0 0,21 0 16,1 0-16,-22 0 0,0-21 0,21 21 16,-21-22-16,1 1 0,-1 0 0,0 0 15,0-21-15,0 20 0,0-20 16,-21 0-16,22-1 0,-1 1 0,21-64 16,-21 64-16,-21 0 0,21-1 0,1 1 15,-22 0-15,0 20 0,21-20 0,-21 21 16,21 0-16,-21 0 0,0-1 0,0 44 15,0-1 1,-21 0-16,0 0 0,-1 0 0,22 22 16,-21-22-16,0 21 0,0-21 0,0 22 15,21-1-15,-43 21 0,43-20 0,-21-1 16,21-21-16,0 22 0,0-22 16,0 21-16,0-21 0,0 0 0,0 22 0,0-22 15,0 0-15,0 0 0,0 0 16,43-21-16,-22 0 0,21 22 15,-21-22-15,0 0 0,22 0 0,-22 0 16,21 0-16,-21-22 0,22 1 0,-22 21 16,0-21-16,21 0 0,-20 0 0</inkml:trace>
  <inkml:trace contextRef="#ctx0" brushRef="#br0" timeOffset="192783.62">25506 17611 0,'21'-148'31,"-63"169"0,20 0-31,65 85 0,-107-191 0,64 106 0,-21 0 16,0 1-16,0-1 0,21 0 0,0 0 0,0 0 16,-21 22-16,21-22 0,0 0 15,0 0-15,0 0 0,0 0 0,0 1 16,0-1-16,21-21 0,0 21 16,0-21-16,0 0 15,22 0-15,-22 0 0,0 0 0,42 0 16,-41-21-16,-1 21 0,0-21 0,0-1 15,0 1-15,0 0 0,-21 0 0,22 0 16,-22-22-16,21 22 0,-21-21 0,0 21 16,0-43-16,0 22 0,0 21 0,0 0 15,0-1-15,-21 1 16,-1 21-16,1 0 0,0 0 0,0 0 16,-21 43-16,20-22 0,1-21 15,0 42-15,0-21 0,0 0 0,0 1 16,21-1-16,-22 0 0,22 0 0,0 0 15,0 0-15,0 1 0,0-1 0,0 0 16,0 0-16,22 0 0,-1-21 0,0 0 16,0 0-16</inkml:trace>
  <inkml:trace contextRef="#ctx0" brushRef="#br0" timeOffset="193339.32">26120 17590 0,'63'-127'31,"-275"381"-31,361-381 0,-107 0 16,-63 127-16,0 21 15,-1 0-15,1 21 0,0-21 0,21 1 16,-21-1-16,0 0 0,21 0 0,-21 0 16,21 0-16,0 1 0,0 20 0,0-21 15,0 0-15,0 0 0,0 1 16,0-1-16,0 0 0,21-21 0,0 0 15,0 0-15,0 0 0,0 0 16,1 0-16,-1 0 0,0 0 16,21-21-16,-21 21 0,1-21 0,41-1 15,-42 1-15,0 0 0,1 0 0,-1 0 16,-21 0-16,0-1 0,21 22 0,-21-21 16,-21 42 15,21 1-16,0-1-15,0 0 16,0 0-16,0 0 16,21-21-16,0 0 15,0 0-15,0 0 0,1 0 16,-1 0-16,0 0 0,0 0 16,0 0-16,0 0 0,-21-21 0,22 0 0,-1-21 15,0 20-15,-21 1 0,0 0 16,21-21-16,-21 21 0,0-22 0,0 22 15,0 0-15,0 0 0,0 0 0,0-1 16,0 1-16,0 0 0,-21 21 16,0 0-16,0 0 15,-1 21-15,1 0 0,21 1 16,-21-22-16,21 21 16</inkml:trace>
  <inkml:trace contextRef="#ctx0" brushRef="#br0" timeOffset="193987.96">27009 17420 0,'0'-21'0,"0"0"16,-22 21 15,1 0-31,0 0 15,0 21-15,0 0 0,0 0 0,21 1 16,-22-1-16,1 0 0,0 0 16,21 21-16,-21-20 0,21-1 0,0 0 15,0 42-15,0-41 0,0-1 0,0 0 16,0 0-16,0 0 0,0 0 0,21 1 16,0-22-16,0 21 0,1-21 0,-1 0 15,0 0-15,0 0 0,0 0 0,22 0 16,-22 0-16,0 0 0</inkml:trace>
  <inkml:trace contextRef="#ctx0" brushRef="#br0" timeOffset="194231.99">27368 17505 0,'0'0'0,"22"-21"0,-1 0 0,-21-1 16,42 1-16,-21 0 0,0 21 15,1 0-15,-1 0 0,0 0 16,0 0-16,-21 21 15,0 0-15,0 1 0,0 20 0,0-21 16,0 21-16,0 1 0,0-22 0,0 21 16,0 1-16,0-22 0,-21 21 0,0-21 15,0 0-15,21 1 0,-22 20 0,1-21 16,-21 0-16,21 0 0,0-21 16,-1 0-16,1 22 0,0-22 0,0 0 15</inkml:trace>
  <inkml:trace contextRef="#ctx0" brushRef="#br0" timeOffset="194412.08">27940 18076 0,'0'0'0,"-21"0"0,0 0 15,-1 0-15,1 0 16,21-21 0,0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5T04:18:19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783 762 0,'0'0'0,"0"-21"16,0 0-16,0-22 0,-21 22 16,0 0-16,21 0 15,-21 21 1,-1 0-16,22 21 15,0 0-15,0 0 0,0 22 16,0-1-16,0 0 0,0 1 0,0 63 16,0-43-16,-21-21 0,21 22 0,0-22 15,-21 22-15,21-22 0,-21 0 0,21-20 0,0 20 16,0-21-16,0 43 0,0-43 16,0 0-16,0 0 0,21-21 31,-21-21-31,21 0 0,0 0 15,1-1-15,-22 1 0,21 0 16,0 0-16,-21 0 0,21-22 0,-21 22 16,21-21-16,0 21 0,-21 0 0,22-22 15,-22 22-15,0 0 0,0-21 0,21 20 16,0 1-16,-21 0 0,0 42 16,21-21-1,-21 21-15,0 1 0,0 41 16,0-42-16,0 0 0,0 22 0,0-22 15,0 0-15,0 21 0,0-20 0,0-1 16,0 21-16,0-21 0,21 0 0,-21 1 16,0-1-16,21 0 0,1-21 15,-1 0-15,21 0 0,-21 0 0,0 0 16,22 0-16,-22-21 0,0 21 16,21-21-16,1-1 0,20-20 0,-42 0 15,22 21-15,-22-1 0,0-20 0,0 21 16,0-21-16,-21-1 0,0 1 15,0 0-15,0-1 0,0-63 0,0 64 16,0 0-16,-21-1 0,0-20 0,21 42 16,-21-22-16,0 1 0,0 0 0,-1 21 15,1-1-15,0 1 0,-21 21 0,21 0 16,-1 0-16,1 0 0,0 21 16,21 1-16,0-1 0,0 21 0,-21-21 15,21 22-15,0 41 0,0-41 0,0-1 16,0 0-16,0 1 0,0-1 0,0-21 15,0 21-15,21-20 0,0-1 16,0 0-16</inkml:trace>
  <inkml:trace contextRef="#ctx0" brushRef="#br0" timeOffset="257.02">1990 1249 0,'0'21'0,"0"-42"0,-22 84 15,22-41-15,0-1 0,-21 0 0,21 0 16,-21 0-16,21 0 0,0 1 16,0-1-16,-21-21 0,21 21 15,0-42 16,0 0-31,0-1 0,0 1 16,0 0-16</inkml:trace>
  <inkml:trace contextRef="#ctx0" brushRef="#br0" timeOffset="430.93">1968 762 0,'0'0'0,"-21"-21"31,0 21-31,0 0 0,21 21 16,0 0-16,0 0 0,0 1 16,0-1-16,0 0 0,0 0 15,0 21-15,21-42 0,-21 22 0,21-1 16,0 0-16,1-21 0</inkml:trace>
  <inkml:trace contextRef="#ctx0" brushRef="#br0" timeOffset="870.25">2307 1122 0,'0'0'0,"-21"0"0,21 21 0,0 0 0,0 0 16,0 1-16,0-1 0,0 0 0,0 0 15,0 0-15,-21 0 0,21 1 16,0-1-16,0 0 0,-21 0 15,21 0-15,-22-21 32,22-21-17,0-21 1,0 21-16,0-1 0,0 1 16,22 0-16,-1-21 0,0 21 15,0-1-15,0 1 0,22-21 0,-22 21 16,21 0-16,-21 21 0,22-22 0,-22 22 15,21 0-15,-21 0 0,22 0 0,-22 0 16,0 22-16,21-22 0,1 42 0,-22-21 16,0 0-16,-21 0 0,0 1 0,0 20 15,0-21-15,0 0 0,0 0 0,0 1 16,-21 20-16,0-21 0,-1 0 0,1 0 16,0 1-16,0-1 0,0-21 0,0 21 15,-1-21-15,1 0 0,21 21 16,21-42-1</inkml:trace>
  <inkml:trace contextRef="#ctx0" brushRef="#br0" timeOffset="1386.95">3408 974 0,'0'-43'15,"0"22"-15,-21 21 0,-1 0 0,1-21 16,0 21-16,0 0 0,0 0 16,0 0-16,-1 21 0,-20 0 0,0 22 15,21-22-15,-22 0 0,22 21 0,0-20 0,0 20 16,0-21-16,-1 21 0,22 1 16,-21-22-16,0 42 0,21-41 0,0 20 15,0-21-15,0 0 0,0 0 0,0 1 16,0-1-16,42-21 0,-20 0 15,-1 0-15,0 0 0,0 0 16,0 0-16,0 0 0,22-21 0,-22 21 16,0-22-16,21 1 0,-20 0 0,20 0 15,-21 0-15,0-22 0,43-20 0,-43 21 16,0-1-16,0-41 16,0 20-16,1 22 0,-1-22 0,0 1 15,-21 20-15,21-84 0,-21 85 0,0-21 16,21 20-16,-21 1 0,0 0 0,0 20 15,0-20-15,0 21 0,0 0 16,-21 21-16,0 0 0,21 21 0,-21 0 16,0 21-16,21-20 0,-22 20 15,22 0-15,0 1 0,0-1 0,-21 64 16,0-64-16,21 22 0,-21-22 0,21 21 16,0 1-16,0-22 0,-21 1 0,21-1 15,-21 0-15,21 1 0,0-1 0,0-21 16,0 21-16,0-20 0,0-1 15,0 0-15,21 0 16,0-21-16,0 0 0,0 0 0,43 0 16</inkml:trace>
  <inkml:trace contextRef="#ctx0" brushRef="#br0" timeOffset="1794.8">4085 974 0,'-21'0'0,"-43"21"32,43 0-32,0 0 0,0 0 15,0 1-15,-22 41 0,22-42 0,0 0 16,0 1-16,21-1 0,0 0 0,-21 0 16,21 0-16,0 0 0,0 1 0,0-1 15,0 0-15,21-21 0,0 21 16,0-21-16,0 0 0,1 0 0,-1 0 15,0 0-15,21 0 0,-21 0 0,22-21 16,-1 21-16,-21-21 0,0 21 0,1-21 16,-1-1-16,0 1 0,-21 0 15,21 0-15,-21-21 0,0 20 16,0 1-16,0-21 0,0 21 0,0 0 16,0-1-16,0 1 0,0 0 0,-21 21 15,0-21-15,0 21 0,-1 0 16,1 0-16,0 0 0,0 21 0,0-21 15,21 21-15,-21 0 0,-22 22 0,43-22 16,0 0-16,0 0 0,-21 0 0,21 1 16,0-1-16,0 0 0,0 0 15,21-21-15,-21 21 0,21-21 0,1 0 16</inkml:trace>
  <inkml:trace contextRef="#ctx0" brushRef="#br0" timeOffset="2326.5">4551 1016 0,'0'-21'0,"0"42"31,0 0-31,-21 0 16,-1 22-16,1-22 0,21 0 0,-21 0 15,21 22-15,0-22 0,-21 0 0,21 0 16,-21 0-16,21 0 0,0 1 15,21-22 1,0 0 0,0 0-16,0 0 0,1 0 15,-1 0-15,0-22 0,0 22 0,0-21 16,0 0-16,22 0 0,-22 0 0,0 0 16,0-1-16,0 1 0,1 21 0,-22-21 15,21 21-15,-21 21 16,0 0-1,0 1-15,0-1 0,0 0 16,-21 21-16,21-21 0,0 1 16,0-1-16,21-21 15,0 0-15,0 0 0,0 0 16,0 0-16,1 0 0,-1 0 0,0 0 16,0 0-16,0-21 0,0 21 15,106-106 1,-127 85-16,0-1 0,22 1 15,-22 0-15,0-21 0,0-1 0,0 22 16,0 0-16,0-21 0,0 21 0,0-1 16,-22 1-16,-20-21 0,21 42 15,0 0-15,0 0 0,-1 0 16,1 0-16,0 0 16</inkml:trace>
  <inkml:trace contextRef="#ctx0" brushRef="#br0" timeOffset="2750.3">6477 550 0,'0'0'0,"0"-21"0,0-21 0,0 21 0,0-22 15,0 22-15,0-21 0,0 0 0,-21 20 16,21-20-16,-21-21 0,21 41 0,-22 1 15,1 21-15,0 0 16,21 21-16,-21 1 0,0 41 16,21-21-16,0 22 0,0-22 0,0 22 15,0-22-15,-21 22 0,21-22 0,0 21 16,0 64-16,0-84 0,-22 20 16,22-20-16,0-1 0,-21 0 0,21 1 15,0-1-15,0-21 0,0 21 0,0 1 16,0-22-16,0 0 0,0 0 15</inkml:trace>
  <inkml:trace contextRef="#ctx0" brushRef="#br0" timeOffset="3075.27">6054 783 0,'0'0'15,"0"-42"-15,-22 21 0,22-22 0,0 1 16,0 21-16,0-21 0,0-1 0,0 1 0,0 21 15,0-64-15,0 43 0,22 21 0,-1-22 16,0 1-16,0 0 0,21 20 16,1-20-16,-1 21 0,0 0 0,64 0 15,-42 21-15,-1 0 0,1 21 0,-1-21 16,-20 42-16,20-21 0,-21 22 0,1-1 16,-22 0-16,0 1 0,0-1 0,-21 43 15,0-43-15,-42 0 0,21 1 0,-22-1 16,1 0-16,0 1 0,-1-1 0,-20-21 15,21 21-15,-22-20 0,-21 41 0,43-42 16,21 0-16,-21 1 0,20-22 0,1 21 16,0-21-16,0 0 0,42 0 31,0 0-31,0 0 16,1-21-16,20-1 0,21 1 0,-20 0 15</inkml:trace>
  <inkml:trace contextRef="#ctx0" brushRef="#br0" timeOffset="3675.02">7027 720 0,'0'0'0,"0"21"15,0 0-15,-21 0 0,0 0 16,0 1-16,-22-1 0,22 21 0,0-21 16,0 0-16,0 22 0,0-22 0,-22 21 15,43-21-15,-42 22 0,42-1 16,-21-21-16,21 0 0,0 1 15,0-1-15,0 0 0,21-21 16,0 0-16,43 0 0,-43 0 16,0 0-16,21 0 0,-21 0 0,1-21 15,20 21-15,-21-21 0,0-1 0,0 1 16,1 21-16,-1-21 0,-21-21 0,0 21 16,0-1-16,0 1 0,0 0 0,-21 0 15,-1 0-15,1 0 0,0-1 16,0 22-16,-21-21 0,20 21 0,1 0 15,-21 0-15,21-21 0,0 21 0,42 0 32,0-21-32,21 21 15,1-21-15,-1 0 0,-21 21 0,21-22 16,1 22-16,-22 0 0,21-21 0,-21 21 16,1 0-16,20 0 0,-21 0 0,0 0 15,22 0-15,-43 21 0,21 1 16,-21-1-16,0 0 0,0 21 0,0-21 15,0 1-15,0 20 0,0-21 0,0 21 16,0 1-16,0-22 0,-21 64 0,21-43 16,0-21-16,-22 21 0,22 1 15,0-1-15,0 22 0,-21-22 0,21 21 16,-21-20-16,21 20 0,0 1 0,-42 63 16,21-85-16,-1 22 0,22-1 0,-21-21 15,0 22-15,21-22 0,-21 22 0,0-22 16,0 22-16,21 20 0,-22-41 0,22-22 15,-21 21-15,21-21 0,0 0 0,0 1 16,0-44 0,21 1-16,-21 0 0,22 0 15,-22-21-15,21 20 0,0-20 0,-21 0 16,21-1-16</inkml:trace>
  <inkml:trace contextRef="#ctx0" brushRef="#br0" timeOffset="3979.16">7281 1270 0,'0'-42'0,"0"84"0,0-127 16,0 43-16,0 0 0,0 21 0,0-22 16,0 22-16,0 0 0,0-21 0,0-22 15,0 43-15,21 0 0,1 21 16,-1-21-16,0-1 0,0 22 0,21 0 16,1 0-16,-22 0 0,21 0 0,1 0 15,-22 22-15,0-22 0,42 42 0,-63-21 16,0 0-16,0 22 0,0-22 0,0 0 15,0 0-15,-21 21 0,0-20 0,-21-1 16,21 0-16,-22 0 0,22 0 16,-21 0-16,21 1 0,-1-22 0,-41 21 15,42-21-15,0 21 0,-1-21 0,22-21 47,22 0-47,-1-1 0,0 1 16,0 0-16,21 0 0,-20 21 0</inkml:trace>
  <inkml:trace contextRef="#ctx0" brushRef="#br0" timeOffset="4323.28">7980 783 0,'0'-21'0,"-43"85"31,22-43-31,21 0 16,-21 0-16,0 0 0,0 22 0,0-22 15,21 0-15,0 0 0,-22 21 0,22-20 16,0 20-16,0-21 0,0 0 16,22 0-16,-1-21 0,0 22 15,0-22-15,0 0 0,22 0 0,-22 0 16,21 0-16,-21 0 0,22-22 0,-1 1 16,-21 0-16,0 21 0,0-21 0,1 0 15,-1 0-15,-21-1 0,0 1 16,0 0-16,0 0 0,0 0 0,0 0 15,0-1-15,0-20 0,0 21 16,-21 21-16,-1 0 16,22 21-1,0 0 1,22-21 0,-1 0-16,0 0 0</inkml:trace>
  <inkml:trace contextRef="#ctx0" brushRef="#br0" timeOffset="4627.25">8509 762 0,'0'0'0,"0"21"31,0 0-31,0 22 16,0-22-16,0 0 0,0 21 15,0 1-15,0-22 0,-21 64 0,21-22 16,-21-21-16,21 1 0,-22-1 0,22 22 15,-21-22-15,21 0 0,-21 22 0,0-1 16,21-20-16,0 20 0,-21 43 0,0-43 16,-1-20-16,22 20 0,-21-20 0,0 20 15,21-21-15,-21 1 0,0-1 0,0 0 16,21 22-16,-22-22 0,1-21 16,21 1-16,0-1 0,0 0 0,-21-21 15,21-21 1,21 0-16,-21-1 15,21 1-15,1-21 0,-22 21 0,21-22 16,21-20-16</inkml:trace>
  <inkml:trace contextRef="#ctx0" brushRef="#br0" timeOffset="4923.2">8594 1037 0,'0'-21'0,"0"42"0,0-84 0,0 42 16,0-1-16,0-20 0,0 21 0,-22 21 15,22-21-15,0 0 0,0-1 0,0 1 16,22 21-16,-1-21 0,0 21 16,0 0-16,21 0 0,1 0 0,-1 0 15,-21 0-15,22 0 0,-1 0 0,21 42 16,-41-20-16,-1 20 0,-21-21 0,0 21 16,0-20-16,0 20 0,0-21 0,-21 0 15,-1 22-15,1-22 0,-21 0 16,21 0-16,-22 0 0,-20 22 0,21-43 15,-1 21-15,22-21 0,-21 0 0,21 21 0,-1-21 16,1 0-16,0 0 0,42 0 31,0 0-31,1 0 0,-1-21 0,21 21 16,-21-21-16</inkml:trace>
  <inkml:trace contextRef="#ctx0" brushRef="#br0" timeOffset="5446.12">9588 910 0,'0'0'0,"-21"0"0,0 0 0,0 0 0,21 21 16,21-21-16,0 0 15,0 0-15,22 0 0,-22 0 0,21 0 16,1 0-16,-1 0 0,21 0 0,43 0 16,-42 0-16,-22 0 0,22 0 0,-1 0 15,-21-21-15,1 21 0,-1 0 0,0-21 16,1 21-16,-1 0 0,-21-21 0,0 21 16,1-21-16,-1 21 0,-21-21 15,0-1-15,-21 22 16,-1 0-16,1-21 0,0 21 0,0 0 15,0 0-15,0-21 0,-1 21 0,1 0 16,0 0-16,0 0 0,0 0 0,0-21 16,-22 21-16,22 0 0,42 0 47,0 0-32,1 21-15,20 0 0,-21-21 0,0 21 16,0 1-16,1-1 0,-1 0 15,-21 0-15,21 0 0,-21 0 0,21 1 16,-21-1-16,0 0 0,0 0 0,0 0 16,0 0-16,0 1 0,-21-1 0,0 0 15,0 0-15,-22 0 0,22 0 0,-21-21 16,21 22-16,-1-22 0,1 0 0,0 0 16,0 0-16</inkml:trace>
  <inkml:trace contextRef="#ctx0" brushRef="#br0" timeOffset="5935.21">11790 656 0,'21'0'0,"-42"0"0,63-21 0,-21 0 15,0 21-15,22-42 16,-22 42-16,0-22 0,0 1 0,-21 0 15,0 0-15,-21 21 32,0 21-32,21 0 0,-21 0 0,0 22 15,-1-22-15,1 21 0,0 22 0,-21 20 16,21-20-16,-22-22 0,22 22 0,0-22 16,-21 0-16,20 1 0,1 20 0,0-42 15,0 22-15,0-1 0,0-21 0,-1 43 16,1-43-16,21 0 0,0 0 0,0 0 15,21-21 1,1 0-16,-1 0 0,0 0 16,0-21-16,0 0 0,0 0 0,1 0 15,-1 0-15,0-1 0,-21-20 0,21 21 16,-21-21-16,21-1 0,-21 1 0,0-64 16</inkml:trace>
  <inkml:trace contextRef="#ctx0" brushRef="#br0" timeOffset="6143.24">11790 741 0,'0'0'0,"21"-64"0,0 22 0,0 0 16,-21-1-16,21 1 0,1 0 0,-22 21 15,0-22-15,0 22 0,21 21 0,-21-21 16,21 21-16,-21 21 0,0 0 16,0 22-16,0-22 0,0 21 15,0 0-15,0 22 0,0-22 0,0 22 16,0-22-16,0 22 0,0-1 0,0 43 16,0-64-16,0 22 0,0-22 0,-21 0 15,21 1-15,0-22 0,0 21 0,0-21 16,0 1-16,0-1 0,0 0 0,0 0 15,-21-21 17</inkml:trace>
  <inkml:trace contextRef="#ctx0" brushRef="#br0" timeOffset="6667.17">11536 1143 0,'0'0'0,"-21"0"0,-1 0 16,44 0 15,-1 0-31,0 0 0,0 0 0,0 0 16,22-21-16,-1 21 0,0 0 0,1-21 15,62 0-15,-62-1 0,20 22 0,-20-21 16,20 0-16,-21 21 0,1-21 0,-1 0 16,0 0-16,-20 21 0,-1-22 0,0 1 15,21 0-15,-42 0 0,0 42 31,0 0-31,0 0 0,-21 1 16,21 20-16,-21-21 0,0 0 0,21 43 16,-21-22-16,-1-21 0,22 22 0,0-22 15,0 0-15,-21 0 0,21 0 0,0 0 16,0 1-16,0-1 0,0 0 16,21-21-16,1 0 0,-1 0 15,0 0-15,0 0 0,0 0 0,0 0 16,22-21-16,20-22 0,-42 43 0,22-21 15,-22 0-15,21 0 0,-21 0 0,1-22 16,-1 22-16,21 0 0,-42-21 0,21-1 16,0 22-16,-21-42 0,22 42 0,-22-1 15,0 1-15,0 0 0,-22 21 16,1 0 0,0 21-16,0 43 0,21-43 15,-21 0-15,0 21 0,21-20 0,-22-1 16,22 21-16,0-21 0,-21 0 0,21 1 15,0-1-15,0 0 0,0 21 0,0-21 16,0 1-16,21-22 16,1 0-1,-1 0-15,21 0 0,-21-22 0</inkml:trace>
  <inkml:trace contextRef="#ctx0" brushRef="#br0" timeOffset="6907.18">13271 529 0,'0'0'0,"0"-21"0,0-21 0,0 21 16,0-1-16,0 1 0,0 0 15,-21 42 1,0 43-16,21-43 16,-21 21-16,0 1 0,21-1 0,-21 0 15,-1 22-15,22-22 0,-21 22 0,0-1 16,0-21-16,0 22 0,0-22 0,-1 43 15,1-43-15,21 22 16,0-43-16,0 21 0,0 1 16,21-43-16,1 0 15,-1 0-15</inkml:trace>
  <inkml:trace contextRef="#ctx0" brushRef="#br0" timeOffset="7271.22">13568 889 0,'0'0'0,"-21"21"16,-1 0-16,22 1 16,-21-1-16,0 0 0,21 0 0,-21 0 15,0 0-15,0 1 0,-1 20 0,22 0 16,-21-21-16,21 1 0,-21-1 16,21 0-16,0 0 0,0 0 15,21 0-15,22-21 0,-22 0 16,0 0-16,0 0 0,0 0 0,0 0 15,22 0-15,-22 0 0,0 0 0,0 0 16,0-21-16,43 0 0,-43 0 0,-21 0 16,21 0-16,0-1 0,-21 1 0,0 0 15,0 0-15,0 0 0,0-22 0,0 22 16,-21 0-16,-21-21 0,21 21 0,0 21 16,-22-22-16,22 22 0,0 0 0,0 0 15,-22 0-15,22 0 0,0 0 16,-21 0-16,21 0 0,-1 0 0,1 0 15,0 22-15</inkml:trace>
  <inkml:trace contextRef="#ctx0" brushRef="#br0" timeOffset="7472.21">13123 635 0,'0'0'0,"0"-21"0,0 0 15,21 21 1,1 0-16,20 0 0,0 0 0,1 0 16,-22 0-16,21 0 0,-21 0 0,0 0 15,22 0-15,-22 0 0,0 0 0,21 0 16,-20 0-16</inkml:trace>
  <inkml:trace contextRef="#ctx0" brushRef="#br0" timeOffset="7754.23">14753 550 0,'0'0'0,"-21"0"0,0 0 16,0 22 0,21 20-1,-22-21-15,22 0 0,-21 0 0,21 1 16,0 20-16,0-21 0,-21 21 0,21-20 16,-21-1-16,0 21 0,21-21 15,0 43-15,-21-43 0,21 0 0,0 0 16,0 0-16,0 1 0,0-1 15,21-21 1</inkml:trace>
  <inkml:trace contextRef="#ctx0" brushRef="#br0" timeOffset="8035.15">14351 1016 0,'-21'21'0,"42"-42"0,-63 63 0,20-42 16,1 22-16,21-1 0,0 0 0,0 0 15,0 21-15,0-20 0,0-1 16,21 0-16,1-21 0,-1 21 0,0-21 16,21 0-16,22 0 0,-22 0 0,0 0 15,-20 0-15,20 0 0,-21 0 0,21 0 16,-20 0-16,20 0 0,-21 0 0,85-85 31,-106 64-31,0 0 0,0 0 16,0 0-16,0-22 0,0 22 0,0-63 15,0 41-15,0 1 0</inkml:trace>
  <inkml:trace contextRef="#ctx0" brushRef="#br0" timeOffset="8275.01">14393 445 0,'21'0'47,"1"-22"-31,-1 22-16,0 0 0,21 0 0,-21 0 15,22-21-15,-22 21 0,21 0 16,43 0-16,-43 0 0,1 0 0,-1 0 15,0 0-15,1 0 0,20 0 0,-21 0 16,22 0-16,-22 0 0,1 0 0,20 0 16,-21 0-16,43-21 0,-43 21 0</inkml:trace>
  <inkml:trace contextRef="#ctx0" brushRef="#br0" timeOffset="8534.86">15642 381 0,'0'0'0,"-21"0"0,42 0 31,0 0-31,0 0 0,1 0 16,-1 0-16,0 0 0,21 0 0,1 0 16,-1-21-16,-21 21 0,21 0 0,1 0 15,-22 0-15,21 0 0,1 0 0,-22 0 16,0 0-16,21 0 0,-21 0 0,1 0 15,-44 0 1,1 0 0,0 0-16,0 0 0,-21 0 15,20 0-15,-20 0 0</inkml:trace>
  <inkml:trace contextRef="#ctx0" brushRef="#br0" timeOffset="8730.75">15917 381 0,'0'0'0,"-21"0"16,21 21-16,0 0 15,-21 1-15,21-1 0,-21 0 16,0 0-16,21 21 0,-22 22 0,1-22 16,0 22-16,0-22 0,21 0 0,-21 22 15,0-22-15,-1 1 0,22-1 0,0 0 16,-21 43-16,21-43 0,0-21 0,0 1 16,0-1-16,0 0 0,0 0 15,0 0-15,0 0 0,0 1 16,21-22-1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5T04:25:28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6308 0,'0'-21'32,"0"42"30,0 0-62,0 0 0,0 21 16,0-20-16,0-1 15,0 0-15,0 0 0</inkml:trace>
  <inkml:trace contextRef="#ctx0" brushRef="#br0" timeOffset="923.4">2984 5122 0,'22'0'15,"-1"0"-15,0-21 16,0 0-16,0 0 0,0 0 16,1 21-16,-1-21 0,-21-1 15,42-20-15,-21 21 0,0 0 0,1 0 16,-1-1-16,-21-20 0,0 21 0,0 0 16,0 0-16,0-1 0,0 1 0,-21 0 15,-1 0-15,-20 21 0,21 0 16,0 0-16,-64 0 0,64 21 0,-21 0 15,-1 0-15,1 1 0,-43 20 0,43-21 16,0 0-16,-1 22 0,1-22 0,-22 42 16,43-20-16,0-22 0,0 0 0,21 21 15,-21-21-15,21 1 0,0 20 16,0-21-16,0 0 0,21 0 0,0 1 0,0-1 16,0 0-16,1 0 0,20 0 0,-21 0 15,21 1-15,-20-1 0,41 21 16,1 0-16,-43-20 0,0-1 15,0 0-15,21 21 0,-20-21 0,-1 22 16,-21-22-16,0 21 0,0-21 0,0 1 16,0-1-16,0 0 0,-21 21 0,-1-21 15,-20-21-15,21 22 0,-21-1 0,-43 0 16,43-21-16,-22 0 0,22 0 0,-22 0 16,22 0-16,-22 0 0,22 0 0</inkml:trace>
  <inkml:trace contextRef="#ctx0" brushRef="#br0" timeOffset="1023.35">2265 5419 0,'21'0'0,"0"0"0,0 0 0,22-21 16,-1 21-16,0 0 0,1 0 0,-1-22 16,21 22-16</inkml:trace>
  <inkml:trace contextRef="#ctx0" brushRef="#br0" timeOffset="1136.28">3090 5694 0,'0'0'0</inkml:trace>
  <inkml:trace contextRef="#ctx0" brushRef="#br0" timeOffset="1596.03">3281 5482 0,'0'-21'0,"63"-21"16,-63 21-16,21-1 15,1-20-15,-22 21 0,0 0 0,0 0 16,0-1-16,0 1 0,-22 21 16,1 0-1,0 0-15,-42 43 0,41-43 0,1 21 16,0 0-16,0 21 0,-21 1 0,20-1 16,1-21-16,21 21 0,0 22 0,-21-22 15,21-21-15,0 22 0,0-22 16,0 42-16,0-41 0,0-1 0,0 0 15,42 0-15,-42 0 0,22 0 0,-1-21 16,0 0-16,42 0 0,-41 0 0,20 0 16,-21 0-16,21 0 0,22 0 0,-22-21 15,1 0-15,-1 21 0,43-42 0,-64 21 16,21-22-16,0 22 0,1 0 0,20-64 16,-42 43-16,1 0 0,20-1 0,-21 22 15,0-21-15,0-64 0,1 64 0,-22-1 16,21 1-16,-21-64 0,0 43 0,0 20 15,21-20-15,-21 20 0,0-41 0,0 41 16,0 1-16,0 21 0,0 0 0,0 0 16,0-1-16,0 1 15,-21 42 1,21 1-16,0-1 0,0 21 0,-21 22 16,21-22-16,-22 21 0,22-20 0,0-1 15,0 22-15,0-1 0,-21-21 0,21 22 16,0-22-16,-21 22 0,21-22 0,0 64 15,0-64-15,0 1 0,0-1 0,0 43 16,0-64-16,0 0 0</inkml:trace>
  <inkml:trace contextRef="#ctx0" brushRef="#br0" timeOffset="1695.96">4043 5906 0,'0'0'0,"21"0"0,0 0 16,0 0-16,0 0 0,1 0 16,-1 0-16,21-22 0,0 1 0,-20 0 15,20 0-15,-21 0 0,43-22 0,-43 1 16,0 21-16,0-21 0,0-1 0,0 1 15,1 0-15</inkml:trace>
  <inkml:trace contextRef="#ctx0" brushRef="#br0" timeOffset="1815.41">3916 5292 0,'-21'21'0,"42"-42"0</inkml:trace>
  <inkml:trace contextRef="#ctx0" brushRef="#br0" timeOffset="1935.34">4593 5144 0,'21'-22'0,"0"22"16,1 0-16,-44 0 31,1 0-31</inkml:trace>
  <inkml:trace contextRef="#ctx0" brushRef="#br0" timeOffset="2624.7">3175 5588 0,'0'0'0,"0"21"0,21-21 31,0 0-31,0 0 16,1 0-16,-1-21 0,0 0 16,0 0-16,21 0 0,-20 21 0,-1-22 15,0 1-15,0 21 0,0-21 0,-21 0 16,21 0-16,1 0 0,-22-1 16,0 1-16,0 0 0,0 0 15,-22 0-15,1 0 0,-21 21 16,42-22-16,-21 22 0,0 0 15,-1 0-15,-20 0 16,21 22-16,0-22 0,0 21 0,-1-21 16,1 21-16,-21 21 0,21-42 0,0 43 15,-1-22-15,22 0 0,-21 21 0,21 1 16,-21-22-16,21 21 0,0-21 0,0 22 16,0-1-16,0-21 0,0 0 0,0 0 15,0 1-15,21-1 0,0 0 0,1 0 16,-1-21-16,0 0 0,0 21 0,0-21 15,0 0-15,43 0 0,-43 0 0,21 0 16,-20 0-16,20 0 0,0-21 0,-21 21 16,64-42-16,-64 21 0,22-1 0,-22 1 15,21 0-15,-21 0 0</inkml:trace>
  <inkml:trace contextRef="#ctx0" brushRef="#br0" timeOffset="3286.7">2561 5461 0,'0'0'0,"21"0"0,-21-21 16,21 21 0,-21-21-16,0 0 15,-21 21 1,0 0-16,0 0 0,-21 0 15,20 0-15,1 0 0,-21 21 0,21 0 16,-22-21-16,22 21 0,-21 0 0,0 0 16,20 1-16,1-1 0,0-21 15,21 21-15,-21 0 0,21 0 0,0 0 16,0 1-16,0-1 0,63 21 16,-41-42-16,-1 21 0,0 0 0,21-21 15,-21 22-15,22-1 0,-1-21 0,0 21 16,-20 0-16,20-21 0,21 21 0,-41 0 15,20 1-15,-21-22 0,0 21 0,0-21 16,1 21-16,-1 0 0,-21 0 16,0 0-16,0 1 0,-21-1 15,-1-21-15,-20 21 0,21-21 16,-21 0-16,-1 21 0,1-21 0,0 0 16,-22 0-16,22 0 15</inkml:trace>
  <inkml:trace contextRef="#ctx0" brushRef="#br0" timeOffset="3333.67">2371 5927 0,'0'0'0,"21"0"0,0-21 0,21-22 16</inkml:trace>
  <inkml:trace contextRef="#ctx0" brushRef="#br0" timeOffset="3829.92">3937 4699 0,'0'-21'16,"0"42"-16,0-21 31,-21 42-15,0-20-16,21-1 0,0 21 16,0 0-16,-22 1 0,1 41 0,21-20 15,-21-22-15,21 1 0,0 20 0,-21-21 16,21 1-16,-21 20 0,21-20 0,0-1 15,0 43-15,0-43 0,0 0 0,0 1 16,0-1-16,0-21 0,0 21 0,21-20 16,0-1-16,-21 0 0,42 21 0,-42-21 15,22 1-15,-1-1 0,0-21 16,0 0-16,0 21 0,64-21 31,-64-21-31,0 21 0,22-43 16,20 1-16,-42 21 0,22 0 0,-22-22 15,0 22-15,21 0 0,1-64 0</inkml:trace>
  <inkml:trace contextRef="#ctx0" brushRef="#br0" timeOffset="3986.83">3704 5292 0,'0'0'0</inkml:trace>
  <inkml:trace contextRef="#ctx0" brushRef="#br0" timeOffset="4147.74">4699 5186 0,'21'0'0,"233"-42"16,-212 42-1,1 0-15,-22 0 0,42 0 16,-41 0-16,-1 0 0,0 0 16</inkml:trace>
  <inkml:trace contextRef="#ctx0" brushRef="#br0" timeOffset="5095.18">4170 5292 0,'0'0'16,"-64"0"0,43 0-1,21-21 17,21 21-17,0 0-15,22 0 0,-1 0 0,0-22 16,22 22-16,21 0 0,-1-21 0,-20 0 15,126 0-15,-105 21 0,0-21 0,-1 0 16,1 21-16,0-22 0,-1 1 16,1 21-16,0-21 0,-1 21 0,-20 0 15,63-21-15,-64 21 0,-20 0 0,-22 0 16,0 0-16,0-21 0,0 21 0,0 0 16,1 0 30,-22-21-30,21-1-16</inkml:trace>
  <inkml:trace contextRef="#ctx0" brushRef="#br0" timeOffset="6207.72">11176 4212 0,'0'-21'0,"0"42"0,0-63 0,0 21 16,0 0-16,0-1 0,0 1 0,0-21 15,0 21-15,0 0 0,0-1 0,0 1 16,0 0-16,-21-21 0,21 21 0,-21-1 16,21 44 15,0-1-31,0 0 15,0 21-15,0 1 0,0 62 0,0-41 16,0 21-16,0-22 0,0 22 0,0-1 16,0 22-16,0 0 0,0 0 15,0 0-15,0 105 0,0-84 0,0 0 16,0 0-16,0 0 0,0-21 0,0 21 16,-22 0-16,22 0 0,-21 127 0,21-148 15,0 21-15,-21-21 0,0 21 0,0-21 16,21-22-16,-43 128 0,22-127 0,0-1 15,0 1-15,-21 63 0,42-105 16</inkml:trace>
  <inkml:trace contextRef="#ctx0" brushRef="#br0" timeOffset="7222.47">13102 4593 0,'21'0'0,"-42"0"0,42-21 0,0 21 16,1 0-16,-22-21 0,21 0 0,0 21 15,0-21-15,-21-1 0,0 1 16,0 0-16,0 0 0,0 0 15,-21 21-15,0-21 16,0 21-16,-1 0 0,1 0 0,0 0 16,-21 21-16,-22 0 0,22 0 0,21 21 15,-22-20-15,1-1 0,21 0 0,0 21 16,-22 22-16,22-43 0,0 0 0,0 21 16,21-20-16,0-1 0,0 0 15,0 0-15,0 21 0,0-20 0,21-22 16,0 0-16,0 0 0,22 0 0,-22 0 15,21 0-15,-21-22 0,22 1 0,-1 0 16,0 0-16,1 0 0,41-22 0,-41 22 16,-1 0-16,-21 0 0,22 0 0,-22 0 15,0-1-15,-21 1 0,0 0 0,21 0 16,-21 0-16,0 0 16,0 42-1,0 0-15,0 0 0,-21 0 0,21 22 16,-21-22-16,21 21 0,0 22 0,0-1 15,0-21-15,0 22 0,0 21 16,0-22-16,0 1 0,0 84 0,21-64 16,0 1-16,-21-21 0,0 20 0,21 1 15,-21-22-15,21 1 0,-21 21 0,22-43 16,-22 21-16,0 43 0,0-42 0,0-22 16,0 0-16,0 1 0,0-1 0,0 0 15,0 1-15,0-1 0,0-21 0,-22 0 16,22 1-16,-63-1 0,42 0 0,0-21 15,-1 0-15,-20 0 0,21 0 0,0-21 16,-22 0-16,22-1 0,-21-20 0,21 21 16,0-21-16,-43-43 0,43 21 15,0 22-15,0-21 0,-1 20 0,22-20 16,-21-1-16,21 1 0,0-1 0,0-84 16,0 85-16,21 20 0,22-20 0,-22-1 15,0 22-15,21 0 0,1-22 0,-1 22 16,22-1-16,-22 1 0,21 0 0,43-22 15,-63 22-15,20 0 0,-21 20 0,22-20 16,21 0-16,-43 21 0</inkml:trace>
  <inkml:trace contextRef="#ctx0" brushRef="#br0" timeOffset="7727.19">13843 4805 0,'-42'-21'31,"42"0"-31,0-1 15,0 1-15,21 0 0,0 21 0,0-21 16,0 0-16,-21 0 0,21-1 0,1 1 16,-1 21-16,0-21 0,-21 0 0,0 0 15,0 0-15,0 42 16,-21 0 0,0 0-16,-1 0 0,1 0 0,-21 64 15,42-43-15,-21 1 0,0-1 0,21 0 16,-22 1-16,22-1 0,0 0 0,0-20 15,0 20-15,0-21 0,22 21 0,-1-42 16,0 0-16,0 0 0,0 0 16,22 0-16,-1 0 0,0 0 0,-21-21 15,22 0-15,-1 0 0,0-21 0,1-1 16,-1 22-16,43-85 0,-64 64 0,21 0 16,-21-22-16,22 22 0,-22-22 0,0 1 15,21-1-15,-20 1 0,-1-1 0,-21 1 16,21-64-16,0 84 0,-21 1 0,0 0 15,0 21-15,0-1 0,0 1 0,0 64 16,-21-1 0,21 0-16,-21 1 0,21-1 15,0 21-15,-21 1 0,-1-22 0,22 22 0,-21-22 16,0 64-16,21-64 0,0 1 16,0-1-16,0 21 0,0-41 0,0 20 15,0 0-15,0 1 0,0-22 0,0 21 16,21-21-16,-21 0 0,21 1 0,1-22 15,-1 0-15,0 0 16,0-22-16,0 1 0,-21 0 16,0 0-16</inkml:trace>
  <inkml:trace contextRef="#ctx0" brushRef="#br0" timeOffset="8421.79">14414 4572 0,'0'0'0,"-42"0"0,21 0 0,21-21 16,-21 21-16,42 0 31,0 0-31,21 0 0,-20 0 16,20 0-16,-21-21 0,21 21 0,1-21 15,-22 21-15,21-22 0,1 22 0,-1-21 16,64 0-16,-64 0 0,64-21 16,-43 20-16,-20 1 0,-1 0 0,0 0 15,-20 0-15,20 21 0,-21-21 16,-21 63-1,-21-21-15,0 0 0,0 0 16,21 22-16,-22-22 0,1 21 16,0 1-16,0-22 0,0 21 0,0 0 15,-1 22-15,1-1 0,21-20 16,0-22-16,0 0 0,0 21 0,0-20 16,0-1-16,0 21 0,21-42 15,1 0-15,-1 0 16,0 0-16,0 0 0,0-21 0,0 0 15,22 0-15,-1-22 0,-21 1 0,22 21 16,-22 0-16,0-22 0,0 1 16,0 21-16,0-22 0,1 22 0,-1-21 15,0 21-15,21-43 0,-42 43 0,0 0 16,21 21-16,1 0 0,-22 21 31,0 43-31,0-43 0,0 0 0,0 21 16,0-21-16,0 22 0,0-1 0,0-21 15,0 22-15,0-22 0,21 42 0,0-42 16,-21 1-16,21-22 0,0 21 0,0-21 16,1 0-16,-1 0 0,0 0 0,21 0 15,22-43-15,-43 22 0,21 0 0,1 0 16,-22 0-16,21-22 0,-21 22 0,0-21 16,22 0-16,-22-1 0,-21 1 15,21-43-15,0 22 0,-21 20 0,0-20 16,0 21-16,-21-22 0,0 22 0,0-1 0,0 22 15,-1-21-15,1 21 0,-21 21 16,-22 0-16,43 0 0,0 0 0,0 0 16,-21 21-16,20 0 0,22 21 0,-21-20 15,21 20-15,-21-21 0,21 21 0,0 1 16,0 20-16,0-42 0,0 22 0,0-22 16,0 0-16,21 0 0,0 0 0,1 1 15,-1-22-15,0 21 0</inkml:trace>
  <inkml:trace contextRef="#ctx0" brushRef="#br0" timeOffset="8627.67">16446 4424 0,'0'0'15,"22"0"-15,-22 21 16,0 0 0,0 0-16,0 1 0,-22-1 0,22 0 15,-21 21-15,21-21 0,-21 1 0,0 41 16,21-42-16,-21 0 0,21 1 0,0-1 15,0 0-15,0 0 0,0 0 16,0 0-16,0-42 16,21 0-1,0 0-15,-21-21 16</inkml:trace>
  <inkml:trace contextRef="#ctx0" brushRef="#br0" timeOffset="8791.58">16637 4106 0,'0'-42'0,"0"84"0,0-126 15,0 63-15,-21-1 0,21 1 0,-21 0 16,-1 0-16,-20 21 0,21 0 16,0 0-16,0 0 15,21 21-15,0 0 0,0 0 16,0 22-16,0-22 0,0 0 16,21 0-16,-21 0 0,21-21 15,0 22-15</inkml:trace>
  <inkml:trace contextRef="#ctx0" brushRef="#br0" timeOffset="9653.08">16870 4233 0,'0'22'0,"0"-44"0,0 65 16,0-22-16,-21 0 0,-1 0 0,22 43 16,-21-43-16,0 21 0,0-21 0,21 1 15,0 20-15,-21-21 0,21 0 0,-21 22 16,21-22-16,0 21 0,0-21 0,0 22 15,0-22-15,0-42 47,0-1-31,0 1-16,0 0 0,0-21 0,0 21 16,21-22-16,0 22 0,-21-21 0,21 21 15,0-22-15,0 22 0,-21-21 0,22 21 16,-1-1-16,0 1 0,0 21 0,0 0 15,0 0-15,-21 21 16,22 1-16,-22-1 0,0 21 0,0-21 16,0 0-16,21 43 0,0-43 0,0 0 15,0 0-15,0 22 0,1-22 16,-1 0-16,0 0 0,21 0 0,-21-21 16,22 22-16,-1-1 0,43-21 0,-43 0 15,0 0-15,1 0 0,-1 0 0,0-21 16,1-1-16,-1 22 0,0-21 0,1 0 15,-22 0-15,0 0 0,21 0 0,1-43 16,-22 22-16,0-1 0,-21 1 0,0-21 16,21 20-16,-21 1 0,0 0 0,0-1 15,0 1-15,0 0 0,0 20 0,-21 1 16,0 0-16,21 0 0,-64 21 0,43 0 16,0 21-16,0 0 0,-21 0 0,20 22 15,1-22-15,-21 21 0,21 1 16,0-1-16,-1 0 0,1-21 0,0 22 15,21-1-15,0 0 0,0-20 0,0 41 16,0-42-16,0 0 0,0 22 16,21-22-16,0 0 0,1-21 0,-1 0 15,0 0-15,0 0 0,0 0 0,0 0 16,1 0-16,-1-21 0,42-21 0,-42 20 16,1 1-16,-1-21 0,-21 21 0,21-22 15,0 1-15,0-21 0,0 20 0,-21-20 16,22-1-16,-1-20 0,-21 20 0,21 1 15,0 20-15,-21-20 0,0 20 0,0 1 16,21 0-16,-21-1 0,0 22 16,0 0-16,0 0 0,0 42 15,-21 0 1,21 0-16,-21 22 0,21-22 0,0 21 16,0 1-16,-21 20 0,21 1 0,0-22 15,-21 21-15,21 1 0,0-1 0,0-20 16,0 20-16,0-20 0,0 62 0,0-62 15,0-22-15,0 21 0,0-21 0,0 1 16,0-1-16,0 0 0,0 0 0,0 0 16,21-21-16,0 0 15,0 0-15,21-21 0,-20 0 16,-1 0-16,0 0 0,0-1 16,21 1-16,-20-21 0</inkml:trace>
  <inkml:trace contextRef="#ctx0" brushRef="#br0" timeOffset="10050.85">18563 4297 0,'0'0'0,"0"-21"0,0 0 16,0-1-16,-21 22 16,0 0-16,0 0 15,-1 22-15,22-1 0,-21-21 0,0 21 16,0 0-16,21 0 0,-21 0 0,0 22 16,-1-22-16,1 0 0,21 21 0,0-20 15,0-1-15,0 0 0,0 0 0,0 43 16,0-43-16,0 0 15,21-21-15,1 21 0,-1-21 0,21 0 16,-21 0-16,22 0 0,-22 0 0,21 0 16,0 0-16,1-21 0,-1 21 0,0-21 15,1 0-15,20-22 0,-20 22 0,-22 0 16,0-21-16,-21-1 0,0 1 0,0 0 16,0-1-16,0 1 0,0 21 0,0-22 15,-21 22-15,0-21 0,-1 21 0,-20 21 16,21-21-16,-21 21 0,20 0 0,-20 0 15,0 21-15,21-21 0,-22 21 0,22 0 16,-42 21-16,41-20 0,1 20 0,0-21 16,0 0-16,21 0 0,0 1 15,0-1-15,0 0 0,0 0 0,0 0 16,21 0-16,0-21 0,0 0 16,1 0-16,20 0 0,-21 0 0,0 0 15,22 0-15,-22 0 0,21 0 0,22-21 16</inkml:trace>
  <inkml:trace contextRef="#ctx0" brushRef="#br0" timeOffset="10575.55">19177 4297 0,'0'-21'15,"21"21"-15,-42 21 0,63-63 0,-42 20 0,0 1 16,0 0-16,0 42 31,0 0-31,-21 1 16,21-1-16,-21 21 0,0-21 0,21 22 15,0-22-15,-21 21 0,21-21 0,-22 0 16,22 22-16,0-22 0,-21 0 0,21 21 16,0-20-16,0-1 0,0 0 15,21-21-15,1 0 0,-1 0 0,0 0 16,0 0-16,0 0 0,22-21 16,-22 21-16,0-21 0,0-1 15,0 1-15,43-21 0,-43 0 0,0 20 16,0 1-16,0-21 0,1 21 0,-22 0 15,0-1-15,21 22 0,-21 22 32,0-1-32,0 0 0,-21 0 15,21 0-15,0 0 0,0 22 0,0-22 16,0 0-16,0 0 0,0 0 0,21 1 16,0-1-16,0-21 0,0 0 15,0 0-15,22 0 0,-22 0 0,0 0 16,21 0-16,-20 0 0,41-21 0,-42-1 15,0 22-15,1-21 0,-1 0 16,0 0-16,-21-21 0,0 20 0,0-20 16,0 0-16,0 21 0,0-22 0,0 1 15,0 0-15,0 20 0,0-20 0,0 21 16,-21 0-16,-22 0 0,22-1 16,0 22-16,0 0 0,0 0 0,0 0 15,-1 0-15,22 22 16,22-1-1</inkml:trace>
  <inkml:trace contextRef="#ctx0" brushRef="#br0" timeOffset="10848.4">20574 3662 0,'0'0'0,"0"-21"0,-21 21 15,0 0-15,-1 0 16,1 21-16,21 0 0,-21 0 0,0 22 16,0-22-16,0 21 0,21 0 0,-22 1 15,1 20-15,21 1 0,-21-22 0,0 22 16,0 41-16,0-41 0,21-22 16,-22 1-16,1-1 0,21 0 0,0 1 0,0-22 15,0 0-15,0 0 0,0 0 16,0 0-16,0 1 0,0-1 15,21-21-15,1 0 0,-1 0 16,0-21-16,0-1 0,0 22 0,22-21 16</inkml:trace>
  <inkml:trace contextRef="#ctx0" brushRef="#br0" timeOffset="11087.26">21040 3620 0,'0'-22'0,"0"44"0,0-65 16,0 22-16,0 0 0,0 42 15,0 0-15,-22 0 0,22 22 16,-21-22-16,0 21 0,-21 43 16,42-43-16,-21 1 0,-1 20 0,22 1 15,-21-1-15,0 1 0,21-22 0,0 21 16,-21 1-16,0-22 0,21 1 0,0-1 16,0 0-16,-21-21 0,21 22 0,0-22 15,0 21-15,0-21 0,0 1 0,0-1 16,0-42 15,0-1-31</inkml:trace>
  <inkml:trace contextRef="#ctx0" brushRef="#br0" timeOffset="11264.16">20320 4276 0,'-42'0'15,"84"0"-15,-106 0 0,43 0 0,0 0 0,0 0 16,42 21-1,0-21-15,22 0 16,-22 0-16,21 0 0,0 0 0,1 0 16,41 0-16,-41 0 0,20 0 0,-20 0 15,-1 0-15,21 0 0,-20 0 0,20-21 16,-20 0-16,20 21 0</inkml:trace>
  <inkml:trace contextRef="#ctx0" brushRef="#br0" timeOffset="11713.9">21696 4106 0,'0'0'16,"-21"0"-16,-1-21 0,1 21 0,0 0 0,0 0 16,-21-21-16,20 21 0,-20 0 0,-21 0 15,41 21-15,-20 0 0,21-21 0,-21 22 16,20-1-16,-20 21 0,21-21 0,0 0 16,0 22-16,-1-1 0,1-21 0,0 22 15,0-22-15,0 21 0,0-21 0,21 22 16,0-22-16,0 21 0,0-21 0,0 22 15,0-22-15,0 0 16,21 0-16,0-21 0,0 0 0,0 21 0,0-21 16,1 0-16,-1 0 0,0 0 15,42-21-15,-41 0 0,-1 0 0,21 21 16,-21-43-16,43 1 0,-43 0 16,21-1-16,-21 1 0,1 0 0,-1-1 15,0 1-15,0 0 0,0-1 0,-21 22 16,0-21-16,0 21 0,0 0 15,-21 42 1,21 0-16,-21 0 0,0 0 16,0 0-16,21 1 0,0 20 0,-22-21 15,22 0-15,0 22 0,0-22 16,0 0-16,0 0 0,0 0 0,0 0 16,43 22-16,-22-22 0,0 0 0,0-21 15,0 21-15,1-21 0,-1 0 0,21 0 16,-21 0-16,22 0 0,-22 0 0,21 0 15,0 0-15,-20 0 0,20 0 0,0-21 16</inkml:trace>
  <inkml:trace contextRef="#ctx0" brushRef="#br0" timeOffset="12119.67">22225 4255 0,'0'0'0,"0"-43"16,-21 43-16,0 0 16,-1 0-1,1 0-15,21 21 0,0 1 0,-21-1 0,0 0 16,21 0-16,-21 0 0,21 22 0,0-22 15,0 0-15,-21 21 0,21-21 16,-22 1-16,22-1 0,0 0 0,0 0 16,0 0-16,0 0 0,-21-21 31,21-21-15,0 0-1,0 0-15,0 0 0,0-22 0,0 22 16,0 0-16,21-21 0,1-1 0,-1 22 15,-21-21-15,21 0 0,0 20 0,21-41 16,-20 42-16,-1 0 0,0 21 16,0-22-16,21 22 0,-20 0 0,20 0 15,-21 0-15,0 0 0,22 22 0,-22-22 16,0 21-16,0 21 0,0-21 0,-21 22 16,21-22-16,-21 21 0,0 0 0,0-20 15,0 20-15,0 0 0,0 1 0,0-22 16,0 0-16,0 21 0,-21-21 0,21 1 15,-21-1-15,21 0 0,0 0 0,0 0 16,21-21 0,0 0-16,22 0 15,-22 0-15</inkml:trace>
  <inkml:trace contextRef="#ctx0" brushRef="#br0" timeOffset="12630.85">23368 4318 0,'0'-21'0,"0"42"0,0-63 16,0 21-16,0-1 0,-21 1 0,0-21 16,-1 42-16,1-21 0,0 21 0,0 0 15,-21 0-15,-1 0 0,22 0 16,-21 21-16,21 0 0,-22 0 0,1 0 16,0 1-16,-1 20 0,22 0 15,-21-21-15,-1 22 0,22-22 0,-21 64 16,21-64-16,21 21 0,-21-21 15,21 0-15,0 22 0,0-22 0,0 0 0,21 0 16,0 0-16,0 1 0,0-1 0,0 0 16,1-21-16,20 0 0,-21 0 0,21 0 15,22 0-15,-43-21 0,21 0 0,-20-1 16,-1 1-16,21 0 0,-21 0 0,22-21 16,-22-1-16,0 1 0,21 0 0,-21-1 15,1-20-15,20-1 0,-21 1 0,0-1 16,43-63-16,-43 43 0,21 41 15,-21-20-15,-21 20 0,22-20 0,-22 42 16,0-43-16,0 43 0,0 0 0,-22 21 16,1 0-16,0 0 0,0 21 15,0 0-15,0 0 0,-1 1 16,22 20-16,0 0 0,-21 1 0,0-1 16,21 21-16,-21-20 0,21 20 0,0 1 15,0 42-15,0-43 0,0-21 0,0 22 16,0-22-16,0 1 0,0-1 15,0-21-15,0 21 0,21-20 0,-21 20 16,21-21-16,0 0 0,1 0 0,-22 1 0,42-1 16,-21-21-16,0 0 0,0 0 15,1 0-15,-1-21 0,0-1 0,-21 1 16</inkml:trace>
  <inkml:trace contextRef="#ctx0" brushRef="#br0" timeOffset="12904.2">24193 3747 0,'-21'0'15,"0"21"-15,21 0 16,0 0-16,0 0 0,-21 22 0,21-1 16,-21 0-16,21 1 0,0 20 15,0-21-15,-21 22 0,-1-22 0,1 64 16,0-64-16,21 1 0,0-1 0,-21 0 15,21 1-15,-21-22 0,21 21 0,0-21 16,-21 1-16,21-1 0,0 0 0,0 0 16,0 0-16,0 0 0,21-21 31,0 0-31,-21-21 0,21 21 0,0-21 16,0 0-16,1 0 0</inkml:trace>
  <inkml:trace contextRef="#ctx0" brushRef="#br0" timeOffset="13532.06">24193 4530 0,'-21'21'0,"42"-42"0,-21 42 31,22-21-31,-1 0 16,0 0-16,0 0 0,0 0 0,0 0 15,22 0-15,-22 0 0,0-21 0,0 0 16,43-1-16,-43 1 0,0 0 0,0 0 15,22 0-15,-22 0 0,0-1 0,0-20 16,-21 21-16,0 0 0,21 0 0,-21-1 16,0 1-16,0 0 0,-21 21 15,0 0-15,0 0 16,0 0-16,-22 0 0,-20 42 0,42-20 16,-22 20-16,22-21 0,0 21 0,-21-20 15,20 20-15,22-21 0,-21 21 0,21-20 16,0-1-16,0 21 0,0-21 0,0 0 15,0 22-15,0-22 0,0 0 0,21 21 16,1-20-16,-1-1 0,21 0 0,-21-21 16,22 21-16,-1-21 0,-21 0 0,43 0 15,-22 0-15,0 0 0,1 0 0,20 0 16,-21 0-16,1-21 0,20 0 0,-20 0 16,62-22-16,-62 22 0,-1-21 0,-21 21 15,22-22-15,-22 22 0,21-21 16,-42-1-16,21 22 0,-21 0 0,0 0 15,0-21-15,0 20 0,0 1 16,-21 0-16,0 21 0,0 0 0,0 0 16,-22 0-16,43 21 0,-21 0 15,21 1-15,0-1 0,0 0 0,0 0 16,0 0-16,0 0 0,0 1 0,21-1 16,-21 0-16,21 21 0,-21-21 0,0 1 15,0-1-15,0 0 0,0 0 0,0 21 16,0-20-16,-21-1 0,0 0 0,21 0 15,-21-21-15,0 21 0,-22 0 0,22 1 16,0-22-16,0 21 0,0-21 0,0 0 16,-1 0-16,1 21 0,0-21 15,42-21 17,0 0-32,1-1 0,-1 22 0</inkml:trace>
  <inkml:trace contextRef="#ctx0" brushRef="#br0" timeOffset="13729.05">25887 4191 0,'21'0'0,"-42"0"0,42-21 16,-21 42 0,-21-21-16,0 21 15,21 0-15,-22 1 0,1 20 0,0-21 16,0 0-16,-21 22 0,20-22 0,1 21 15,0-21-15,-21 64 0,21-64 0,-1 21 16,1-20-16,0 20 0,0 0 0,21-21 16</inkml:trace>
  <inkml:trace contextRef="#ctx0" brushRef="#br0" timeOffset="15355.54">25971 4276 0,'0'-21'16,"0"-1"-1,0 1 1,-21 21 0,0 0-1,0 0-15,-21 0 16,20 0-16,1 0 0,0 21 0,0 1 15,0-1-15,-22 0 0,22 0 0,0 0 16,0 22-16,0-22 0,0 0 0,-1 21 16,1-21-16,0 22 0,0-22 0,-21 21 15,42-21-15,-22 22 0,1-22 0,21 42 16,0-20-16,0-22 0,0 0 0,0 21 16,0-20-16,0-1 0,21 0 0,1 0 15,-1 0-15,0-21 0,0 21 16,0-21-16,22 0 0,-1 0 0,-21 0 15,21 0-15,43 0 0,-64 0 0,22 0 16,-1 0-16,0-21 0,1 0 0,-22 0 16,21 21-16,0-21 0</inkml:trace>
  <inkml:trace contextRef="#ctx0" brushRef="#br0" timeOffset="15651.22">26395 4212 0,'0'-21'0,"0"42"0,0-63 0,21 21 0,-21 0 16,21 21-16,0 0 16,0 0-16,1 0 0,-1 21 15,0 0-15,-21 0 0,42 0 0,-21 0 16,1 22-16,-1-22 0,0 21 0,0 1 15,0-1-15,-21 0 0,0 1 0,0-1 16,0 0-16,0 1 0,0 41 16,-21-20-16,0-22 0,0 0 0,0 22 0,-22-22 15,1 1-15,0-1 0,-22 21 16,1-20-16,20-22 0,1 0 16,0 0-16,-22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5T04:27:35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5884 9779 0,'21'0'94,"-21"21"-94,0 0 15,0 1 1</inkml:trace>
  <inkml:trace contextRef="#ctx0" brushRef="#br0" timeOffset="1007.55">4953 8975 0,'-21'21'0,"-22"0"0,22 0 16,0 0-16,0 1 0,0-1 0,21 0 15,0 0-15,0 0 0,0 0 16,0 1-16,0-1 0,21 0 16,0-21-16,0 21 0,43 0 0,-43 0 15,21-21-15,-21 22 0,43-1 0,-22 0 16,1-21-16,-1 21 0,43 21 0,-43-20 16,0-1-16,-21 0 0,64 21 0,-64-21 15,0 1-15,1-1 0,20 21 16,-42-21-16,0 0 0,0 1 0,0-1 15,0 0-15,-21-21 0,0 21 0,-43 0 16,22-21-16,21 21 0,-22-21 0,1 0 16,-22 0-16,22 0 0,21 22 0,0-22 15,-22 0-15,1 0 0,21 0 0,0 0 16,0-22-16,-1 22 0,22-21 16,0 0-16,0 0 0,0 0 15,0 0-15,0-1 0,0 1 16,0 0-16</inkml:trace>
  <inkml:trace contextRef="#ctx0" brushRef="#br0" timeOffset="1947.98">4911 9081 0,'0'0'15,"0"-22"1,0 1 0,0 0-16,21 21 0,21-21 15,-21 0-15,0 21 16,43-21-16,-43 21 0,21-22 0,-20 1 15,20 21-15,43-21 0,-43 21 0,0-21 16,22 21-16,20-21 0,-41 21 0,-1 0 16,0 0-16,22-21 0,-22 21 0,-21 0 15,1 0-15,-1 0 0,-42 0 47,-22 0-47,22 0 0,0 0 16,-21 0-16,20 0 0,1 0 15,-21 0-15,0 0 0,20 0 0,1 0 16,-21 0-16,0 0 0,-1 0 16,22 0-16,0 0 0,-21 21 0,-1-21 15,22 21-15,0-21 0,0 42 0,0-42 16,-1 21-16,1 1 0,-21-1 0,21 0 16,21 0-16,-21 0 0,-1 0 0,22 1 15,0 20-15,0-21 0,-21 21 0,21-20 16,0-1-16,0 0 0,0 0 0,0 0 15,21 0-15,-21 1 0,22-1 0,-1-21 16,21 42-16,-21-42 0,22 21 0,20 0 16,-21 1-16,-20-22 0,20 0 15,43 21-15,-43-21 0,0 21 0,1-21 0,41 21 16,-63-21-16,22 21 0,20 0 16,-42-21-16,22 22 0,-1-1 0,-21 0 15,-21 0-15,21-21 0,-21 21 0,0 0 16,0 22-16,0-22 0,0 0 15,-21 0-15,-42 0 16,42-21-16,-64 43 0,21-43 16,22 21-16,-85 0 0,64-21 15,-1 0-15,-63 0 0,85 0 0,-1 0 16,-20 0-16,42 0 0,-22 0 0,1 0 16,0 0-16,-1 0 0,1 0 15,21-21-15,0 21 0,21-21 0,-21 21 16,-1-21-16,22-1 0,0 1 15,0 0 1,0 0-16,43 0 16,-22 21-16,21-21 0,-21 21 0,1-22 15,-1 22-15,42-21 0,-42 0 0</inkml:trace>
  <inkml:trace contextRef="#ctx0" brushRef="#br0" timeOffset="2759.52">6371 9462 0,'0'0'0,"0"-22"0,21 1 15,0 21-15,-21-21 0,0-21 16,0 21-16,0-1 16,0 1-16,0 0 0,0 0 15,-21 0-15,0 21 0,0-21 0,0 21 16,0 0-16,-1-22 0,1 22 15,0 0-15,0 0 0,0 22 0,0-22 16,-1 21-16,1 21 0,0-21 0,0-21 16,0 21-16,-22 43 0,43-43 15,0 0-15,-21 22 0,0 20 0,21-42 16,-21 22-16,21-22 0,0 42 0,0-42 16,0 1-16,0 20 0,21-21 15,-21 0-15,42-21 0,-20 0 16,20 0-16,-21 0 0,0 0 15,22-21-15,-22 21 0,0-21 0,42-21 16,-41 20-16,-1 1 0,0 0 0,21-42 16,-21 41-16,1-20 0,-1 0 0,21-22 15,-42 43-15,0-21 0,21 21 0,-21-1 16,0-20-16,0 21 0,0 0 0,0 0 16,0-1-16,-21 22 15,-21 22 1,21-1-16,21 0 0,-22 0 0,1 21 15,21 1-15,-21-22 0,0 0 0,0 64 16,21-64-16,0 21 0,0 1 0,0 20 16,0-42-16,0 0 0,0 22 0,42-1 15,-21-21-15,-21 0 0,21-21 0,1 22 16,20-22-16,-21 0 0,0 0 0,22 0 16,-1 0-16,21 0 0,-20 0 0,-22-22 15,21 1-15,43-21 0,-64 21 0,21 0 16,-20-22-16,41-20 0,-21 20 0,-20 1 15,20 0-15,-21-1 0,0 1 0,0-21 16,43-22-16,-64 43 0,21-1 16,0 1-16,0-43 0,-21 43 0,0 0 15,0 20-15,0-41 0,0 42 0,0 0 16,0-1-16,-21 22 16,-21 22-16,42-1 15,0 21-15,-21 22 0,0-43 0,21 21 16,-22 0-16,22 22 0,-21-22 0,21 1 15,0-1-15,0 0 0,0 22 0,0-22 16,0-21-16,0 22 0,0 41 0,0-63 16,0 22-16,0-22 0,0 21 0,0 1 15,21-22-15,1-21 0,-1 42 16,-21-21-16,21-21 0,0 0 0,0 21 16,0-21-16,1 0 0,-1 0 0,0 0 15,0 0-15,0-21 0,0 0 0,-21 0 16,22 0-16,-22 0 0,0-22 0</inkml:trace>
  <inkml:trace contextRef="#ctx0" brushRef="#br0" timeOffset="2852.46">6985 9377 0,'0'0'0</inkml:trace>
  <inkml:trace contextRef="#ctx0" brushRef="#br0" timeOffset="2940.41">7218 9335 0,'21'0'0,"-42"0"0,63 0 0,-21 0 16,22-22-16,-1 22 0,0 0 0,22-21 16,-22 0-16,22 21 0,-1-21 0,-21 21 15,22-21-15</inkml:trace>
  <inkml:trace contextRef="#ctx0" brushRef="#br0" timeOffset="3380.16">8149 9144 0,'0'0'15,"-21"0"1,0 0-16,0 21 15,-1-21-15,1 21 0,-21 1 0,42-1 16,-21 0-16,0 0 0,21 0 0,-22 22 16,22-1-16,0-21 0,0 21 15,0 22-15,0-43 0,0 0 0,0 43 16,0-43-16,0 0 0,0 0 0,22 22 16,-1-22-16,-21 0 0,42 0 0,-21-21 15,0 21-15,1-21 0,41 0 0,-42 0 16,0 0-16,1 0 0,41-42 0,-42 42 15,22-21-15,20-22 0,-42 22 0,22 0 16,-22-21-16,21-22 0,-21 22 0,22 0 16,-22 20-16,0-20 0,-21 21 0,21-21 15,0 20-15,-21 1 0,21 0 0,-21 0 16,0 0 0,0 42-1,-21 0-15,0 0 0,21 0 16,-21 22-16,21-22 0,0 0 0,-21 21 15,21 1-15,0-22 0,0 0 0,0 21 16,0-20-16,0-1 0,0 0 0,0 21 16,21-21-16,0-21 0,-21 22 0,42-1 15,-20-21-15,-1 0 0,0 0 0,21 0 16,-21 0-16,1 0 0,-1 0 0,21 0 16,-21 0-16,22-21 0,-22-1 15,0 1-15,0 0 0,0 0 0,-21 0 0,0 0 16,43-43-16</inkml:trace>
  <inkml:trace contextRef="#ctx0" brushRef="#br0" timeOffset="3758.94">9123 9335 0,'0'0'0,"0"-22"0,0 1 15,0 0-15,0 0 16,0 0-16,21 0 0,0 21 16,0 0-16,0-22 0,1 22 0,20-21 15,0 21-15,-21 0 0,1 0 0,41 0 16,-21 0-16,-20 0 0,-1 0 15,21 21-15,-21 1 0,0-1 16,1 0-16,-1 0 0,0 0 0,0 0 16,-21 43-16,0-43 0,0 0 0,0 0 15,0 43-15,0-43 0,0 21 0,-21-20 16,0 20-16,0-21 0,-1 0 16,22 0-16,-21-21 0,21-21 31,0 0-31,0 0 0,0-21 15,0 20-15,0 1 0,0-21 0,21 0 16,1 20-16,-1-20 0,0 21 0,-21-21 16,21-1-16,0 22 0,0-21 0,22 21 15,-22-22-15,0 22 0,0 0 16,0 0-16,1 0 0,20 21 0,0-22 16,-21 22-16,1 0 0,-1 0 0,21 0 15,-21 0-15,0 0 0,1 0 0,-1 22 16,42-1-16,-42-21 0,1 21 0</inkml:trace>
  <inkml:trace contextRef="#ctx0" brushRef="#br0" timeOffset="5168.13">11007 9292 0,'0'-21'0,"0"42"0,21-63 0,-21 21 0,0 0 15,0-1-15,0 1 0,0 0 0,0 0 16,0 0-16,0 0 0,-43-1 0,22 1 16,0 21-16,0 0 0,-21-21 0,20 21 15,1 0-15,-21 0 0,0 0 0,20 21 16,1-21-16,-42 43 0,20-22 0,22 0 16,0 0-16,-21 21 0,21 1 0,-1-22 15,1 0-15,-21 21 0,21 1 0,0-1 16,21 0-16,0-20 0,0-1 15,0 0-15,0 21 0,0-21 0,21 1 16,0-1-16,21-21 0,-21 21 16,1-21-16,-1 0 0,21 0 0,0 0 15,-20 0-15,-1-21 0,42 0 0,-42-1 16,22-20-16,-22 21 0,21-21 0,-21 20 16,22-20-16,-22 0 0,0-1 0,21 1 15,-20 0-15,41-64 0,-21 64 0,-20-22 16,-1 1-16,21 20 0,-21-63 0,0 64 15,-21 0-15,22-1 0,-22 1 0,0 21 16,0 0-16,0 0 0,0-1 16,-22 44-1,1-22-15,0 21 0,0 0 0,-21 64 16,20-43-16,1 0 0,0 1 16,0 62-16,21-62 0,-21 20 0,21-20 15,0-1-15,0 43 0,0-43 16,0-21-16,0 21 0,0 1 0,21-1 15,0-21-15,-21 0 0,42 22 0,-20-22 16,-1-21-16,0 21 0,42 0 0,-41-21 16,-1 21-16,21-21 0,0 0 0,1 0 15,-22 0-15,21-21 0,1 0 0,-1 0 16,-21 0-16,21 21 0,1-43 0,-22 22 16,21 0-16,-21 0 0,1 0 15,20 0-15,-21-1 0,0 1 0,0 0 16,1 0-16,-22 0 0,0 0 15,0-1-15,0 1 0,0 0 0,0 0 16,0 0-16,0 0 0,0-1 0,0 1 16,-22 21-16,-20 0 0,21 0 15,0 0-15,0 21 0,-1-21 16,22 22-16,-21-1 0,-42 21 0,63-21 16,-21 0-16,-1 22 0,-20-1 0,42-21 15,0 0-15,-21 1 0,0 20 0,21-21 16,-21 0-16,21 22 0,0-22 15,0 0-15,0 0 0,0 0 0,0 0 0,0 1 16,21-22-16,0 0 0,0 0 16,0 0-16,0 0 15,1 0-15,-1 0 0,0-22 0,21 1 16,-21 0-16,-21 0 0,22 0 0,20-22 16,-21 22-16,0-21 0,0 21 0,1 0 15,-1-22-15,-21 22 0,21 0 16,0 0-16,0 0 0,-21-1 0,0 1 15,0 42 17,0 1-32,0-1 0,-21 0 15,21 0-15,0 0 0,0 22 0,0-22 16,0 21-16,0-21 0,0 0 16,0 1-16,0 20 0,0-21 0,21 0 15,-21 0-15,43 22 0,-43-22 0,21-21 16,0 21-16,0-21 0,21 21 0,-20-21 15,-1 0-15,21 0 0,0 0 0,-20 0 16,-1-21-16,21 0 0,0-21 0,-20 20 16,-1 1-16,21 0 0,-21-21 15,22-22-15,-43 43 0,21 0 0,0 0 0,0-22 16,-21 1-16,21 21 0,-21 0 0,21 0 16,-21-1-16,0 44 31,-21-1-16,0 0-15,0 0 0,21 0 16,0 0-16,0 1 0,0-1 0,0 0 16,0 0-16,0 0 0,0 0 0,0 1 15,0 20-15,0-21 16,21-21-16,0 21 0,0-21 0,22 0 16,-22 0-16,0 0 15,21-21-15,-20 21 0,-22-21 0,21 0 16,21-22-16,-42 22 0,21 0 0,0 0 15,1-21-15,-1 20 0,0 1 16,-21-21-16,21 21 0,0 0 16,-21-1-16,21 1 0,-42 21 47,0 21-47,0 1 0,0-1 15,0 0-15,21 0 0,-22 0 0,1 0 16,0 1-16,0-1 0,21 21 0,-42 22 15,42-43-15,-22 21 0,22 0 0,-21 22 16,0-22-16,21 1 0</inkml:trace>
  <inkml:trace contextRef="#ctx0" brushRef="#br0" timeOffset="5491.95">12679 10160 0,'0'360'32,"0"-297"-32,0-20 0,0 20 0,0-20 15,0 62-15,0-41 0,0-22 0,0 22 16,42 42-16,-42-64 0,21 21 0,-21-20 15,21 41-15,1-41 0,-22-1 0,21 0 16,-21-20-16,0 20 0,0-21 0,0 0 16,0 22-16,0-22 0,-21-21 15,-1 0-15,1 0 0,0 0 0,-42-21 16,20-22-16,22 22 0,0 0 16,-21-43-16,42 43 0,0-21 15,-22 0-15,1-64 0,21 63 0,0 1 16,0-21-16,0 20 0,0 1 0,0-22 15,0 1-15,0-43 0,0 43 0,0 20 16,21-20-16,1-43 0,-1 64 0,0-22 16,0 22-16,21-43 0,-20 43 0,-1-1 15,0 1-15,0 21 0,0-21 0,22-1 16,-22 22-16,0-21 0,0 21 0,0-1 16,0 1-16,-21 0 0,0 0 0,0 0 15,-21 0-15</inkml:trace>
  <inkml:trace contextRef="#ctx0" brushRef="#br0" timeOffset="6239.52">5228 10075 0,'-106'0'31,"85"0"-16,0 0-15,42 0 16,43 0 0,-43 0-16,21 0 0,22 0 15,-1 0-15,1 0 0,20 0 0,1 0 16,0 0-16,-1 0 0,107-21 0,-85 21 16,-1-21-16,1 21 0,21 0 0,0 0 15,0-21-15,0 21 0,106 0 0,-106 0 16,0-21-16,0 21 0,21 0 0,-21 0 15,21 0-15,128-21 0,-128 21 0,0 0 16,0-22-16,0 22 0,0 0 16,149-21-16,-128 21 0,-21-21 0,0 21 15,22-21-15,-22 21 0,127 0 0,-127-21 16,0 21-16,-21 0 0,149-21 0,-149 21 16,0 0-16,0 0 0,-22-22 0,107 22 15,-106 0-15,-21 0 0,-1 0 0,-20 0 16,84 0-16,-106 0 0,22 0 0,-22-21 15,0 21-15,-20 0 0,-1 0 0,0 0 16,0 0 0,-21-21-1,0 0 17,0 0-32,-21 21 15</inkml:trace>
  <inkml:trace contextRef="#ctx0" brushRef="#br0" timeOffset="6864.25">12615 9525 0,'21'0'31,"-21"21"-31,0 0 0,0 1 16,0-1-16,0 21 0,0-21 15,0 0-15,0 22 0,0-1 0,0 0 16,0-20-16,0-1 0,0 21 0,0 0 16,0-20-16,0-1 0,0 0 0,0 21 15,0 1-15</inkml:trace>
  <inkml:trace contextRef="#ctx0" brushRef="#br0" timeOffset="7318.99">12192 9864 0,'21'0'31,"0"0"-31,22 0 0,-22 0 16,21 0-16,-21 0 0,22-21 0,41 21 0,-20 0 16,-22 0-16,22-22 0,63 22 0,-64 0 15,1 0-15,-1-21 0,22 21 16,42 0-16,-64 0 0,1 0 0,-1 0 16,-20 0-16,41 0 0,-41 0 0,-1 0 15,-21 0-15,21 0 0,-20 0 0,-1 0 16,-42 0 31,-1 0-47,1 0 15</inkml:trace>
  <inkml:trace contextRef="#ctx0" brushRef="#br0" timeOffset="9228.01">5038 11218 0,'0'0'0,"-22"0"0,1 0 15,21 22 1,0 20 0,0-21-16,0 0 15,0 22-15,0-22 16,0 0-16,21-21 0,1 21 0,-1-21 15,0 21-15,0-21 0,0 0 16,22 0-16,-1 0 0,-21 0 16,21 0-16,1 0 0,20 0 0,-20-21 0,-1 21 15,0-21-15,-21 0 0,43 0 0,-22-1 16,-21 22-16,1-21 0,-1 0 0,-21 0 16,21 0-16,-21 0 0,0-1 0,0 1 15,0-21-15,0 21 0,0 0 0,0-1 16,0-20-16,-21 42 0,21-21 15,-21 21 1,-1 0 0,22 21-16,-21 21 0,0-20 15,0 20-15,21-21 0,-21 64 0,0-43 16,21 0-16,-22 1 0,22-1 0,-21 22 16,0-22-16,0 0 0,21 1 0,-21-1 15,0 0-15,-1 1 0,22 41 0,-21-41 16,21-1-16,-21 0 0,21-21 0,0 43 15,0-43-15,0 0 0,0 0 0,-21 22 16,21-22-16,0 0 16,0-42 15,0 0-31,0 0 0,0-1 16,0-20-16,0 21 0</inkml:trace>
  <inkml:trace contextRef="#ctx0" brushRef="#br0" timeOffset="9478.87">5038 11726 0,'-22'0'0,"44"0"16,-44 22 0,44-22-16,-1 0 15,0 0-15,0 0 0,0 0 16,0 0-16,22 0 0,-1 0 0,0 0 15,-20 0-15,20 0 0,-21 0 0,21 0 16,1-22-16,-22 22 0,21 0 0,-21 0 16,22 0-16,-22-21 0,0 21 0,0 0 15,0 0-15,1-21 16,-22 0 0,21 21-16</inkml:trace>
  <inkml:trace contextRef="#ctx0" brushRef="#br0" timeOffset="9708.09">5990 11515 0,'0'21'78,"-21"-21"-63,21 21 1,-21-21-16</inkml:trace>
  <inkml:trace contextRef="#ctx0" brushRef="#br0" timeOffset="9923.95">5948 11917 0,'0'0'15,"0"21"-15,-21-21 32,-1 0-17,1 0-15,21-21 31,0 0-31,0 0 16,43-1 0</inkml:trace>
  <inkml:trace contextRef="#ctx0" brushRef="#br0" timeOffset="10595.58">6689 11388 0,'-22'0'0,"44"0"0,-44-21 16,22-1-16,0 1 15,0 0-15,22 21 0,-22-21 0,42 0 16,-21 0-16,0 21 0,22 0 15,-22-22-15,0 22 0,0 0 0,21 0 16,-20 0-16,-1 0 16,21 0-16,-21 22 0,-21-1 0,0 0 0,21 21 15,-21-21-15,0 1 0,0-1 16,0 21-16,0-21 0,-21 22 0,0-22 16,0 0-16,0 0 0,0 0 0,-1 0 15,-20 1-15,21-1 0,0-21 0,0 21 16,-1 0-16,1-21 0,0 0 0,21 21 15,-21-21 1,21-21 0,0 0-1,21 0-15,0 21 0,0-21 0,1 21 16,-1-22-16,0 22 0,0 0 0,0-21 16,0 21-16,1 0 0,20 0 0,-21 0 15,0 0-15,0 0 16,1 0-16,-1 0 0,21 21 0,-21-21 15,0 22-15,1-1 0,-1-21 0,0 21 16,-21 0-16,21 21 0,-21-20 16,0 20-16,0-21 0,0 0 0,0 0 15,0 22-15,-21-22 0,0 0 16,-22 21-16,22-20 0,0-22 0,0 21 16,-43-21-16,43 21 0,-21-21 0,0 0 15,-1 0-15,22 0 0,0 0 0,-43 0 16,43 0-16,0 0 0,0 0 0,-21 0 15,42-21-15,-22 21 0,1 0 0,0-21 16,0-1-16,21 1 16,0 0-16,0 0 0,0 0 15,0 0-15,0-1 0,21 22 16,0-21-16,0 0 0,22 0 16,-22 21-16</inkml:trace>
  <inkml:trace contextRef="#ctx0" brushRef="#br0" timeOffset="11508.06">7937 11261 0,'0'0'0,"-63"-21"15,42 21 1,0 0-16,-1 0 0,-20 21 16,42 0-16,-21 0 0,0 0 0,21 0 15,-21 1-15,21-1 0,-22 0 0,1 21 16,21-21-16,0 22 0,0-22 0,0 21 16,0 1-16,0-1 0,0-21 0,0 0 15,0 0-15,0 1 0,0-1 0,0 0 16,43 0-16,-22 0 0,0-21 15,0 21-15,0-21 0,43 22 0,-43-22 16,0 0-16,0 0 0,43 0 0,-43 0 16,21 0-16,1-22 0,-22 1 0,21 21 15,-21-21-15,0 0 0,1 21 0,-1-21 16,-21 0-16,21-1 0,0 1 0,-21 0 16,21 0-16,-21-43 0,0 43 0,0 0 15,0-21-15,0-1 0,0 22 0,0-42 16,0 42-16,-21-22 0,0 1 0,0 21 15,0 0-15,-1-1 0,-20 1 16,42 0-16,-21 0 0,0 21 0,-22-21 0,22 21 16,0 0-16,-21 0 0,21 0 15,-1 0-15,-20 42 0,21-42 0,0 21 16,0 0-16,-22 22 0,22-22 0,0 0 16,21 21-16,-21-20 0,0 20 0,-1-21 15,22 21-15,0-20 0,0 20 0,0-21 16,0 21-16,0-20 0,0-1 0,0 0 15,0 21-15,0-21 0,22 1 0,-1-1 16,0 0-16,0 0 0,0-21 0,-21 21 16,21-21-16,22 21 0,-22-21 15,0 0-15,0 0 0,22 0 0,-22 0 0,0 0 16,21 0-16,-21-21 0,1 21 0,-1-21 16,0 0-16,0 21 0,0-21 15,-21 0-15,21-1 0,1 1 0,-1 0 16,21-21-16,-42 21 0,21-1 15,-21-20-15,21 21 0,-21 0 0,0-22 16,0 22-16,0 0 0,0 0 0,0-21 16,-21 20-16,0 1 0,0 0 0,0-21 15,0 21-15,-1-1 0,1 1 0,-21 0 16,21 0-16,0 21 0,-1 0 0,-20-21 16,21 21-16,0 0 0,-22 0 15,22 0-15,0 21 0,0 0 16,0 0-16,0 22 0,-1-1 0,1-21 15,0 21-15,21 1 0,-21-22 0,0 21 16,0 1-16,21-22 0,-22 21 0,22 0 16,-21-20-16,21-1 0,0 21 0,0-21 15,0 0-15,0 1 0,0-1 0,43 21 16,-22-42-16,0 21 0,0-21 0,0 21 16,22-21-16,-1 0 0,0 0 15,-21 0-15,1 0 0,-1 0 0,0-21 16,0 21-16,0-21 0</inkml:trace>
  <inkml:trace contextRef="#ctx0" brushRef="#br0" timeOffset="12568.48">5948 11557 0,'0'21'16,"0"0"15,21-21 0,0 0-15,-21-21 0,21 21-16,-21-21 15,0 0-15,0 0 16,0 0-16,0-1 15,-21 22 1,0 0 0,0 0-1,21 22-15,0-1 16,0 0-16,0 0 16,0 0-1,21-21 1,0 0-1,0 0 1,-21-21 0,0 0-1,0 0 17,-21 21-32,0 0 15,21 21 16,0 0 1,0 0-32</inkml:trace>
  <inkml:trace contextRef="#ctx0" brushRef="#br0" timeOffset="13300.06">5863 11875 0,'0'21'0,"0"0"16,21-21 46,0 0-46,-21-21-16,0 0 15,0-1 1,0 1 0,-21 21-1,0 21 1,21 1 0,-21-1-16,21 0 15,0 0-15,0 0 16,0 0-16,21-21 15,0 0 1,0 0 0,1 0-1,-22-21-15,0 0 0,21 0 16,-21 0-16,0 0 16,0-1-16,0 1 15,-21 21 1,-1 0-16,1 0 15,0 0-15,21 21 16,0 1-16,0-1 16,0 0-16,0 0 15,0 0 1,0 0-16,21-21 16,0 0-1,-21-21 16,22 21-31,-22-21 0,0 0 16,0 0-16,0 0 16</inkml:trace>
  <inkml:trace contextRef="#ctx0" brushRef="#br0" timeOffset="34711.6">24088 5059 0,'-22'-21'47</inkml:trace>
  <inkml:trace contextRef="#ctx0" brushRef="#br0" timeOffset="34740.58">24024 5017 0</inkml:trace>
  <inkml:trace contextRef="#ctx0" brushRef="#br0" timeOffset="40947.3">6710 12594 0</inkml:trace>
  <inkml:trace contextRef="#ctx0" brushRef="#br0" timeOffset="42651.98">10435 11388 0,'0'0'0,"0"21"31</inkml:trace>
  <inkml:trace contextRef="#ctx0" brushRef="#br0" timeOffset="43339.41">10477 11409 0,'-21'0'78,"0"0"-62,0 0-16,0 0 16,0 0-16,-1 0 0,1 0 15,0 0-15,0 0 0,0 21 16,-22-21-16,22 0 0,0 0 0,0 0 16,0 21-16,0-21 0,-1 0 0,1 0 15,0 0 1,42 0 31,0 0-47,1 0 15,20 0-15,-21 0 0,21 0 0,-20 0 16,-1 0-16,21 0 0,-21 0 0,22 0 16,-1 0-16,0 0 0,1 0 0,20 0 15,1-21-15,-1 21 0,85 0 0,-84-21 16,20 21-16,1 0 0,0 0 0,-1-21 15,1 21-15,63 0 0,-63-21 16,0 21-16,-1-22 0,-20 22 0,20 0 16,65 0-16,-86-21 0,1 21 0,-22 0 15,21 0-15,22-21 16,-43 21-16,-20 0 0,20 0 0,-21 0 16,0 0-16,0 0 0,1 0 15,-22-21-15,-22 21 47,1 0-31,0 0-16,0 0 0,0 0 15,-22 0-15,22 0 0,0 0 0,0 0 16,-43 0-16,22 21 0,0-21 0</inkml:trace>
  <inkml:trace contextRef="#ctx0" brushRef="#br0" timeOffset="43789.15">10350 11515 0,'-63'0'16,"126"0"-16,-147 0 0,63 0 0,-1 0 0,1 0 15,0 0-15,0 0 0,0 0 0,42 0 47,0 0-47,21 0 0,-20 0 0,-1 0 16,21 0-16,0 0 0,22 0 0,-22 0 16,22 0-16,20 0 0,1 0 0,0-21 15,21-1-15,-1 22 0,86-21 0,-106 21 16,20 0-16,1-21 0,0 21 0,-21-21 15,21 21-15,-1 0 0,-20 0 0,0-21 16,-1 21-16,-20-21 0,21 21 0,-43 0 16,21 0-16,22-22 0,-64 22 15,22 0-15,-22 0 0,0 0 0,0 0 16,-21-21-16,0 0 47,-21 21-32,0 0-15,0-21 16</inkml:trace>
  <inkml:trace contextRef="#ctx0" brushRef="#br0" timeOffset="44171.88">12255 10922 0,'0'21'47,"-21"-21"16,0 0-48,0 21 32</inkml:trace>
  <inkml:trace contextRef="#ctx0" brushRef="#br0" timeOffset="44823.51">10731 11091 0,'0'0'0,"0"-21"15,22 21-15,-22-21 0,21 21 16,-21-21 0,-21 21 15,-22 42-31,22-21 0,0 22 16,0-22-16,0 21 0,-1-21 0,1 22 15,0-1-15,0 0 0,0 1 0,21-1 16,0 0-16,0-20 0,0 20 0,0 0 15,0 22-15,0-43 0,0 0 16,0 0-16,21 0 0,0 1 0,0-22 16,0 21-16,1-21 0,20 0 0,-21 0 15,21 0-15,1 0 0,20 0 0,-20 0 16,-1-21-16,0 21 0,1-22 0,-1 1 16,0 0-16,1 0 0,-22 0 0,21 0 15,-21-1-15,0-20 0,1 21 0,-1-21 16,-21 20-16,0-20 0,0 0 0,0 21 15,0-64-15,-21 43 0,-1-1 0,-20 22 16,21-21-16,0 21 0,-22-1 0,22 1 16,-21 0-16,0 21 0,-1-21 0,22 21 15,-21 0-15,-64 0 16,64 0-16,20 21 0,-20 0 0,21-21 16,0 43-16,0-22 0,-1 21 0,22-21 15,0 22-15,0-1 0,0-21 0,0 21 16,0 1-16,0 20 0,22-42 0,-22 22 15,21-22-15,0 0 0,21 0 0,-21 0 16,1 1-16,20-1 0,-21-21 0,21 21 16,-20-21-16,20 0 0,0 0 0,-21 0 15,43 0-15,-22 0 0,-21 0 0</inkml:trace>
  <inkml:trace contextRef="#ctx0" brushRef="#br0" timeOffset="45207.44">11409 11345 0,'0'-21'0,"0"42"0,0-63 0,0 21 0,0-21 16,0 20-16,0 1 0,0 0 0,21 21 15,-21-21-15,0 0 0,21 21 16,-21-21-16,21 21 0,0 0 0,22 0 16,-22 0-16,0 0 0,0 0 15,0 0-15,1 21 0,-1 0 0,0-21 16,21 21-16,-21 21 0,1-20 0,-22-1 15,21 0-15,-21 21 0,21-21 16,-21 43-16,0-22 0,0-21 0,0 1 16,0-1-16,-21 0 0,0 0 0,-1 0 15,1 0-15,0 1 0,0-22 0,0 21 16,0-21-16,-22 0 0,22 0 0,0 0 16,0 0-16,21-21 15,0-1-15,0 1 0,0 0 16,0 0-16,0 0 0,0-22 15,0 22-15,0 0 0,21 0 0,0-21 16,0 20-16,0 1 0,1 0 0,-1 0 16,0 0-16,0 0 0,0-1 15,0 1-15,22 0 0,-1-21 0,-21 21 0,0 21 16,1-22-16</inkml:trace>
  <inkml:trace contextRef="#ctx0" brushRef="#br0" timeOffset="45845.08">12086 10837 0,'-21'-21'0,"42"42"0,-84-42 15,20 0-15,1 0 0,21 21 0,-22-21 16,1 0-16,0 21 0,-1-22 0,1 1 16,0 21-16,-1-21 0,22 21 15,-63 0-15,62 0 0,-20 0 0,0 0 0,-1 0 16,1 0-16,0 21 0,-1 0 15,1 1-15,0-1 0,-1 21 0,1-21 16,-21 22-16,20-1 0,1 0 0,0 1 16,-43 62-16,43-62 0,-1 20 15,22 1-15,-21-1 0,21-20 0,-1 20 0,1-21 16,21 22-16,-21-22 0,21 22 0,0-22 16,0 0-16,0 1 0,0-22 0,64 64 15,-43-64-15,0 21 0,21-21 0,1 0 16,-1 1-16,0-1 0,1 0 0,-1 0 15,21 0-15,-20-21 0,20 21 16,1-21-16,-22 0 0,22 0 0,41 0 0,-41 0 16,-1-21-16,1 0 0,-1 0 15,1 0-15,-1 0 0,1-1 0,-1 1 16,1-21-16,-1 21 0,1 0 0,-1-22 16,86-63-16,-128 85 0,21-21 15,0 0-15,-20-1 0,-1 1 0,21 0 16,-21-22-16,-21 22 0,21-1 0,-21-20 15,22 21-15,-22-43 0,0 43 0,0-1 16,-22 1-16,1 21 0,0-22 0,-21 22 16,-1-21-16,1 21 0,0 0 15,-1-22-15,-20 22 0,-1 0 0,1 21 16,-1-21-16,1 0 0,-22 21 0,22 0 16,-43 0-16,42 0 0,1 0 0,21 21 15,-1 0-15,1-21 0,0 21 0,20 0 16,-20 22-16,21-22 0,0 0 0,0 21 15,-1-21-15,1 22 0,21-22 0,0 64 16,0-43-16,0 0 0,0-21 0,21 22 16,1-1-16,-1-21 0,-21 22 0,42-22 15,-21 21-15,0-21 0,1 0 0,20 1 16,-21-1-16,21-21 0,43 21 16,-21-21-16</inkml:trace>
  <inkml:trace contextRef="#ctx0" brushRef="#br0" timeOffset="46507.7">14076 11049 0,'21'0'0,"-42"0"0,42-21 16,-21 0-16,0 0 15,-21 21-15,0-22 0,-22 22 16,22-21-16,0 21 0,-21-21 0,20 21 16,-20-21-16,0 21 0,21-21 0,-1 21 15,-20-21-15,21 21 0,0-43 0,21 22 16,0 0-16,0 0 16,21 0-16,0-1 15,0 22-15,22-21 0,-22 21 0,21 0 16,22-21-16,-22 21 0,0 0 0,1 0 15,-1 0-15,0 0 0,1 0 0,-22 0 16,21 0-16,-21 21 0,0-21 0,1 21 16,-22 1-16,0-1 0,0 21 0,0-21 15,-22 22-15,1-1 0,-21-21 16,0 21-16,-1-20 0,1 20 0,0-21 16,-1 21-16,1 1 0,21-22 0,-22 21 15,22-21-15,0 1 0,0-1 0,0 21 16,21-21-16,0 0 0,0 1 0,0-1 15,0 0-15,21-21 0,0 21 0,0-21 16,0 0-16,22 0 0,-22 21 0,42-21 16,-41 0-16,20 0 0,0 0 15,-21 0-15,43-42 0,-43 42 0,21-21 16,-20 0-16,-1-1 0,0 1 0,0 0 16,-21 0-16,0 0 0,0 0 0,0-1 15,0-20-15,0 21 0,0 0 16,0-22-16,-42 22 0,21 0 0,-1 21 15,1-21-15,-21 21 0,0 0 0,20 0 16,-20 0-16,21 0 0,-21 0 0,20 0 16,-20 0-16,0 0 0,21 21 0,-1 0 15,1 0-15,21 1 16,0-1-16,0 0 0,0 0 16,0 0-16,21-21 15,1 21-15,-1-21 0,0 0 0,0 0 16,21 0-16,-20 0 0</inkml:trace>
  <inkml:trace contextRef="#ctx0" brushRef="#br0" timeOffset="47739.99">15261 10732 0,'0'0'0,"0"-43"0,-21 22 15,0 21-15,21-21 0,-21 21 0,-1 0 16,1 0-16,0 0 0,0 0 0,-21 21 16,20 0-16,1 0 0,0 1 15,0-1-15,-21 21 0,20 0 0,1-20 16,0 20-16,0-21 0,0 21 16,21-20-16,0 20 0,0-21 0,0 21 15,0-20-15,0-1 0,0 21 0,0-21 16,21 22-16,21-22 0,-21 0 0,1 0 15,-1 0-15,21-21 0,-21 0 0,43 21 16,-22-21-16,0 0 0,-20 0 16,20 0-16,0-21 0,1 21 0,41-42 15,-63 21-15,22 0 0,-1-1 0,-21-20 16,22 21-16,-22-21 0,0 20 0,21-20 16,-21 0-16,1-1 0,-1 1 15,0-21-15,21-22 0,-21 21 0,1 1 16,-1 21-16,-21-22 0,0 22 0,21-1 15,-21 1-15,0 0 0,0-1 0,0 22 16,0 0-16,0 0 0,-42 21 16,20 0-16,1 0 15,0 21-15,0 21 0,0-20 0,21 20 16,-21 0-16,-1 1 0,1-1 0,0 0 16,0 22-16,21-22 0,0 0 0,-21 64 15,21-63-15,0-1 0,0 0 0,0 1 16,0-22-16,0 21 0,21 0 0,0-20 15,0 20-15,0-21 0,1 0 16,-1 0-16,21 22 0,-21-43 0,22 0 16,-22 0-16,0 0 0,21 0 0,-21 0 15,22 0-15,-22 0 0,21-21 0,1-1 16,-22 1-16,21 0 0,22-42 0,-22 20 16,-21 1-16,21 0 0,-20-1 0,20 1 15,-21 0-15,21-22 0,-20 22 0,-1-22 16,0 22-16,21 0 0,-21-22 0,-21 22 15,22-1-15,-1-20 0,-21 21 0,0 20 16,0 1-16,0 0 0,0 0 16,0 42-1,-21 0-15,-1 22 0,22-1 16,-21-21-16,0 21 0,21 1 0,-21-1 16,21 0-16,0 1 0,-21-1 15,0 0-15,21 1 0,-22-1 0,22 0 16,-21 22-16,0-22 0,0-21 0,21 1 15,-21 20-15,0-21 0,21 0 0,0 22 16,-22-22-16,1 0 0,21 0 0,-21-21 16,21 42-16,0-20 15,-21-22-15,21-22 16,0 1 0,0 0-16,0-21 0,0 21 15,21-1-15,0 1 0,-21-21 0,21 21 16,1 0-16,-1-22 0,0 22 0,21-21 0,-21 21 15,1-1-15,41-20 0,-21 21 16,-20 0-16,20 21 0,-21 0 0,0-21 16,22 21-16,-22 0 0,0 0 0,0 0 15,0 0-15,0 0 0,1 21 0,-1 0 16,-21 0-16,0 0 16,0 0-1,-21 1-15,-22-22 0,22 21 16,0-21-16,0 0 0,0 0 15,-22 0-15,22 0 0,0 0 16,0 0-16,0 0 0,-1 0 0,-20 0 16,21 0-16,0 0 0,0 0 0,-1 0 15,1 0-15,0 21 0,21 0 16,0 0-16,0 0 16,0 1-16,0-1 0,0 0 15,0 0-15,0 0 0,21-21 0,0 21 16,-21 1-16,22-1 0,-1 0 0,21 0 15,-21 0-15,0 0 0,1-21 0,-1 22 16,21-22-16,-21 0 0,0 21 0,1-21 16,-1 21-16,21-21 0,-21 0 15,0 0-15,1 0 16,-1 0-16,0 0 0,-21-21 16,21 21-16,-21-21 0,21-1 0,0 22 15,-21-21-15</inkml:trace>
  <inkml:trace contextRef="#ctx0" brushRef="#br0" timeOffset="47954.87">16912 11282 0,'0'0'0,"0"21"15,-21-21 1,0 0-16,0 0 31,-1 0-15,1 0-1,0 0-15,0 0 16</inkml:trace>
  <inkml:trace contextRef="#ctx0" brushRef="#br0" timeOffset="60552.35">18373 10710 0,'0'0'0,"-22"0"0,1 0 0,0 0 16,0 0-16,0-21 16,21 0-1,21 21-15,21 0 16,22-21-16,-22 21 0,22 0 15,-1 0-15,1-21 0,-1 0 0,1 21 16,20 0-16,1-22 0,0 22 0,-1 0 16,1-21-16,0 21 0,63-21 0,-64 21 15,-20 0-15,-1 0 0,-20-21 0,20 21 16,-20-21-16,-22 21 0,21 0 16,-21 0-16,0 0 0,-21-21 15,0-1-15,-21 22 16,0 0-16,0-21 0,0 21 15,0 0-15,-1 0 0,-20 0 0,21 0 16,-21-21-16,-1 21 0,22 0 0,-21 0 16,21-21-16,-43 21 0,43 0 0,0-21 15,0 21-15,-1 0 0,1 0 0,21-21 16,21 21 15,22 0-31,-22 0 16,0 0-16,0 0 0,0 0 15,22 0-15,-22 0 0,0 0 0,0 0 16,22 0-16,-22 0 0,0 21 0,0-21 16,0 21-16,0 0 0,-21 0 0,0 22 15,0-22-15,0 21 0,0-21 0,-21 0 16,0 22-16,0-22 0,-21 21 0,-1-21 16,22 22-16,-21-22 0,-1 0 15,1 0-15,0 0 0,21 1 0,-1-1 16,-20 21-16,21-21 0,42-21 15,0 0 1,0 0-16,1 0 0,20-21 0,-21 0 16,21 0-16</inkml:trace>
  <inkml:trace contextRef="#ctx0" brushRef="#br0" timeOffset="60848.18">21188 9737 0,'-21'-21'15,"42"42"-15,-42-64 0,-1 43 0,1 0 0,0 0 0,0 0 16,0 0-16,0 22 0,-1 20 16,1 0-16,0 1 0,0-1 15,0 0-15,0 1 0,-1-1 0,1 0 16,0 1-16,0-1 0,0 0 0,0 22 15,-1-22-15,1 0 0,0 1 0,21-1 16,-42 43-16,42-64 0,-21 21 0,21-21 16,0 1-16,0-1 0,0 0 15,21-42 1,0 0-16,0-1 16</inkml:trace>
  <inkml:trace contextRef="#ctx0" brushRef="#br0" timeOffset="61106.03">21103 9652 0,'0'0'15,"0"-21"-15,21 21 0,-21 21 32,0 21-32,0 22 0,0-22 0,21 1 15,-21-1-15,0 0 0,0 1 0,0 20 16,0-21-16,0 1 0,0 20 0,0-20 15,0-1-15,0 21 0,0-20 16,0-1-16,0 43 0,0-43 0,0-21 16,0 0-16,0 22 0,0-22 0,0 0 0,0 0 15,-21-21 17,0-21-32</inkml:trace>
  <inkml:trace contextRef="#ctx0" brushRef="#br0" timeOffset="61631.24">20532 10308 0,'0'0'0,"21"0"31,0 0-31,0 0 0,21 0 0,-20 0 16,20-21-16,0 21 0,1 0 0,-1 0 15,21 0-15,-20-21 0,63 0 0,-64 21 16,21 0-16,1-21 0,-1-1 0,-20 22 15,20-21-15,-20 21 0,-1 0 0,0-21 16,1 21-16,-22 0 0,0 0 0,0 0 16,-21 21-1,0 0-15,0 1 16,0-1-16,-21 0 0,21 0 0,-21 0 16,21 22-16,0-22 0,-21 21 15,21 0-15,0-20 0,0-1 0,0 0 0,0 0 16,0 0-16,0 0 15,21-21-15,0 22 0,0-22 16,0 0-16,0 0 0,22 0 0,-1 0 16,-21-22-16,0 22 0,22-21 0,-22 0 15,0 0-15,0 0 0,0-22 0,22 22 16,-43-21-16,21 21 0,0-22 0,0 1 16,0-21-16,-21 41 0,0-20 0,0 21 15,22 0-15,-22 0 0,0-1 0,0 44 47,-22-1-47,22 21 0,0-21 0,0 0 0,-21 22 16,21-22-16,0 21 0,-21-21 15,21 1-15,0 20 0,0-21 0,0 0 16,0 0-16,0 22 0,0-22 0,0 0 16,0 0-16,21-21 15,0 0-15,1 0 0,-1 0 16,0-21-16</inkml:trace>
  <inkml:trace contextRef="#ctx0" brushRef="#br0" timeOffset="61912.08">22606 9673 0,'0'-21'0,"0"42"0,0-84 0,0 42 15,0-22-15,0 22 0,0 0 16,0 42-1,-21 0-15,21 0 0,-21 22 16,21-22-16,0 21 0,-22 1 16,1 62-16,0-62 0,21-1 0,0 0 0,-21 1 15,21-1-15,-21 0 0,21 1 0,-21-1 16,21 0-16,0 1 0,0-22 0,0 42 16,0 1-16,0-43 15,0 0-15,0 0 0,21-21 16,0 0-1,0 0-15,0-21 0,0 21 16,1-21-16,20-21 0</inkml:trace>
  <inkml:trace contextRef="#ctx0" brushRef="#br0" timeOffset="62275.39">22945 10012 0,'-43'63'31,"22"-41"-31,21-1 0,-21 0 15,0 0-15,0 0 0,-1 43 16,22-43-16,-21 0 0,21 0 0,0 22 16,0-22-16,0 0 0,0 0 0,0 21 15,0-20-15,21-22 0,1 21 16,-1 0-16,0-21 0,42 0 0,-41 0 16,-1 0-16,21 0 0,-21 0 0,0 0 15,22-21-15,-22 0 0,0-1 0,0 1 16,0 0-16,1-21 0,-1 21 0,-21-43 15,21 22-15,-21 21 0,0-22 0,0 22 16,0 0-16,0-21 0,0 20 0,0 1 16,-21 0-16,0 0 0,-1 21 15,-41-21-15,42 21 0,0 0 0,-1 0 16,-20 0-16,21 0 0,0 0 16,0 21-16,-1-21 0,1 0 0,0 21 15,0-21-15,21 21 0,-21-21 16,0 21-16</inkml:trace>
  <inkml:trace contextRef="#ctx0" brushRef="#br0" timeOffset="62484.27">22246 9885 0,'0'0'0,"21"-21"31,0 21-31,1 0 0,20 0 0,-21 0 16,0-21-16,22 21 0,-1-22 0,0 22 15,22-21-15,-22 21 0,0 0 0,1 0 16,-1-21-16,-21 21 0,22-21 0,-1 21 16,-21 0-16,21-21 0,-20 21 0,-1 0 15</inkml:trace>
  <inkml:trace contextRef="#ctx0" brushRef="#br0" timeOffset="62797.09">24088 9737 0,'0'0'0,"0"21"31,0 0-15,0 0-16,0 0 15,-22 22-15,22-1 0,-21-21 0,21 0 0,0 1 16,0-1-16,-21 21 0,21-21 16,-21 0-16,21 1 0,0-1 0,-21 0 15,21 0-15,0 21 0,0-20 16,0-1-16,0 0 15,21-21 1,0 0-16,0 0 16</inkml:trace>
  <inkml:trace contextRef="#ctx0" brushRef="#br0" timeOffset="63100.15">23812 10287 0,'-21'21'0,"42"-42"0,-63 63 0,42-20 15,-21-1-15,0 0 0,21 21 16,0-21-16,0 1 0,0-1 16,0 0-16,21-21 0,0 21 0,0-21 15,0 0-15,1 0 0,-1 0 0,0 21 16,0-21-16,21 0 0,1 0 0,-22 0 15,0 0-15,0-21 0,0 0 16,1 21-16,-1-21 0,0 0 0,0-1 16,0 22-16,0-21 0,1-21 0,-22 21 15,21 0-15,0-1 0,-21 1 16,0 0-16,0 0 0,0 0 16,0 0-16</inkml:trace>
  <inkml:trace contextRef="#ctx0" brushRef="#br0" timeOffset="63395.57">23707 9758 0,'-22'0'0,"44"0"0,-65 0 15,22 0-15,0 0 0,21-21 0,0 0 16,21 21-1,0-22-15,0 22 0,1 0 16,20 0-16,-21 0 0,21 0 0,1 0 16,-22 0-16,21 0 0,1 0 0,-22 0 15,21 0-15,-21 0 0,43 0 0,-43 22 16,0-22-16,0 0 0,0 0 0,1 0 16,-1 0-16,0 0 0,0 0 15,0 0-15,0 0 0,1 0 31,-1-22-31</inkml:trace>
  <inkml:trace contextRef="#ctx0" brushRef="#br0" timeOffset="63671.47">24680 9737 0,'0'0'0,"-21"0"0,42 0 16,0 0 0,1 0-16,-1 0 0,0 0 15,0 0-15,21 0 0,1 0 0,-22 0 16,21 0-16,43 0 0,-43 0 0,1 0 16,-1 0-16,0 0 0,-21 0 0,22 0 15,-1 0-15,-21 0 0,22 0 0,-22 0 16,0 0-16,21 0 0</inkml:trace>
  <inkml:trace contextRef="#ctx0" brushRef="#br0" timeOffset="63912.33">25252 9758 0,'-21'0'0,"-1"63"31,1-41-31,21-1 16,0 0-16,0 0 0,-21 0 0,0 0 16,21 22-16,-21-22 0,21 0 0,0 21 15,-43 1-15,43-1 0,-21-21 0,0 0 16,21 22-16,0-22 0,0 0 0,-21 21 16,21-20-16,-21-1 0,21 0 0,0 21 15,0-21-15,0 1 0,0-1 16,0 0-1,-21-21 1</inkml:trace>
  <inkml:trace contextRef="#ctx0" brushRef="#br0" timeOffset="64803.43">18288 12213 0,'0'0'0,"-21"0"0,0 0 0,-1 0 0,1 0 15,64 0 1,-1 0 0,-21 0-16,21 0 0,1 0 0,20 0 15,-20 0-15,20 0 0,1 0 0,-1 0 16,64-21-16,-42 21 0,-22 0 0,22-21 16,0 21-16,-1-21 0,1 21 15,0 0-15,-1 0 0,-20-21 0,-1 21 0,43 0 16,-64-22-16,-20 22 0,-1 0 0,0 0 15,-21-21-15,0 0 16,-21 0-16,0 0 0,-22 21 16,22-21-16,-21 21 0,-1-22 0,1 1 15,21 21-15,-21-21 0,-1 21 0,1-21 16,21 21-16,0 0 0,-1-21 0,1 0 16,21-1-1,43 22-15,-1 0 0,-21 0 16,0 0-16,22 0 0,-1 0 0,-21 0 15,21 0-15,1 0 0,-22 0 0,42 0 16,-20 0-16,-22 0 0,0 0 0,21 0 16,-42 22-16,22-1 0,-22 0 0,21 0 15,-21 21-15,0 1 0,0-22 0,-21 21 16,-1-21-16,-20 22 0,21-22 16,-21 21-16,-1-21 0,22 1 0,-64 41 15,43-42-15,0 0 0,-1 1 0,22-1 16,-21 0-16,21 0 0,0-21 0,-1 21 15,1-21-15,21 21 0,43-21 16,-22 0-16,21 0 16,-21 0-16,22-21 0</inkml:trace>
  <inkml:trace contextRef="#ctx0" brushRef="#br0" timeOffset="65102.26">21040 11578 0,'-22'0'0,"-20"21"32,21-21-32,21 22 0,0 20 15,-21 0-15,0 1 0,21-1 0,-22 0 16,22 1-16,0-1 0,0 0 15,-21 22-15,21-22 0,-21 0 0,21 1 0,0-1 16,0 0-16,0 1 0,-21-1 16,21-21-16,0 0 0,0 1 0,-21 20 15,21-21-15</inkml:trace>
  <inkml:trace contextRef="#ctx0" brushRef="#br0" timeOffset="65480.7">20680 11726 0,'-43'-21'15,"86"42"-15,-107-63 0,22 21 0,0 0 0,-1 0 16,22-1-16,-21 1 0,21 0 0,-1 21 16,22-21-16,0 0 0,0 0 15,22 21-15,-1 0 0,21-22 0,0 22 16,1 0-16,20 0 0,1 0 0,-22 0 15,22 0-15,-1 0 0,1 0 0,-22 22 16,21-1-16,1 0 0,-1 0 0,43 21 16,-63-20-16,20 20 0,-42-21 0,22 21 15,-22-20-15,0 20 0,0 0 0,-21 1 16,0-1-16,0 0 0,0 1 0,-21-1 16,0-21-16,-64 64 0,64-64 0,-21 0 15,-1 21-15,-20-20 0,20-1 0,1-21 16,0 21-16,-1 0 0,1-21 15,0 0-15,21 21 0,-22-21 0,22 0 16,-42 0-16,41 0 0,1 0 16,42-21 15,1 21-31,-1-21 0,21 0 16,0 0-16,-20-1 0,20 22 0</inkml:trace>
  <inkml:trace contextRef="#ctx0" brushRef="#br0" timeOffset="65995.39">22056 11790 0,'0'-42'0,"0"84"0,0-106 16,0 43-16,0 0 0,0 0 15,-22 21-15,1-21 0,0 0 0,0 21 16,0 0-16,0 0 0,-1 0 0,-20 0 15,21 0-15,0 0 0,-22 21 0,22 0 16,0 0-16,0 0 0,0 22 0,-22-22 16,22 21-16,0-21 0,0 22 0,21-1 15,-21 0-15,0 22 0,21-43 0,0 21 16,0-21-16,0 1 0,0 20 16,0-21-16,0 0 0,21-21 0,0 21 15,0 1-15,0-22 0,0 0 16,22 0-16,-22 0 0,0 0 0,0-22 15,0 22-15,1-21 0,-1 0 0,0 0 16,0-21-16,0 20 0,0-20 0,-21 0 16,22 21-16,-1-64 0,-21 43 0,21-1 15,0 22-15,-21-21 0,0 21 0,0-22 16,21 22-16,-21 42 31,0 0-31,0 1 0,0-1 0,0 0 16,0 0-16,0 0 0,-21 22 15,21-1-15,0 0 0,0-21 0,0 1 16,0 20-16,0-21 0,0 0 0,0 0 16,0 1-16,0-1 0,0 0 0,21 0 15,0 0-15,1 0 0,-1-21 16,0 0-16,0 0 0,0 0 16,22-21-16,-22 0 15,0 0-15,-21 0 0</inkml:trace>
  <inkml:trace contextRef="#ctx0" brushRef="#br0" timeOffset="66259.25">22521 11472 0,'0'0'0,"0"-42"0,0 21 0,21-21 16,-21 20-16,0 1 0,0 0 0,0 0 16,-21 21-1,21 21-15,-21 0 0,21 0 16,0 1-16,-21-1 0,0 21 0,21 0 15,-21-20-15,21 20 0,0 0 0,0 1 16,-22 20-16,22-21 0,0 1 0,0-22 16,-21 21-16,21 1 0,0-22 0,0 21 15,0 0-15,0 1 0,0-1 0,0-21 16,0 0-16,0 1 0,0-1 16,21-21-16,-21 21 15,43-21-15,-22 0 0,0 0 16,0 0-16,0-21 0,1 21 0</inkml:trace>
  <inkml:trace contextRef="#ctx0" brushRef="#br0" timeOffset="66768.16">23199 11748 0,'0'0'0,"0"-22"0,-43 22 31,22 0-31,0 0 15,0 0-15,0 0 0,-1 0 0,1 22 16,0-22-16,-21 42 0,-1-21 0,22 0 16,0 0-16,0 22 0,0-22 0,0 21 15,-1-21-15,1 22 0,0-22 0,21 21 16,0 1-16,0-22 0,0 0 0,0 0 16,0 0-16,0 0 0,21 1 15,0-22-15,1 0 16,-1 0-16,0 0 0,0 0 15,0-22-15,22 1 0,-43 0 0,21 0 16,0 0-16,0 0 0,0-22 0,0 22 16,-21-21-16,22 21 0,20-64 15,-42 64-15,21 0 0,-21-1 0,21-20 16,-21 21-16,0 0 0,0 42 31,-21 0-31,21 0 16,0 0-16,-21 1 0,0-1 0,21 0 15,0 21-15,-21 1 0,21-22 0,0 0 16,-22 0-16,22 0 0,0 0 0,0 1 16,0 20-16,0-21 15,0 0-15,22-21 16,-1 0-16,0 0 16,0 0-16,0 0 15,0-21-15,1 0 0,-22 0 16,21 0-16,0 21 0,-21-22 0,21 1 15,-21 0-15</inkml:trace>
  <inkml:trace contextRef="#ctx0" brushRef="#br0" timeOffset="67003.6">22267 11684 0,'0'0'0,"-21"0"0,42 0 16,0 0-16,1 0 0,-1 0 16,21 0-16,-21 0 0,22-21 0,-1 21 15,0 0-15,1 0 0,-1-21 0,43 21 16,-64 0-16,21 0 0,0 0 0,-20-21 16,20 21-16,-21 0 0,0 0 0,0 0 15,-21-22-15,22 22 16,-1-21-16</inkml:trace>
  <inkml:trace contextRef="#ctx0" brushRef="#br0" timeOffset="68155.75">23664 11599 0,'0'0'0,"21"-21"0,-21 42 47,-21 1-32,21 20-15,-21-21 0,0 0 0,21 0 16,-21 22-16,21-22 0,0 21 0,-21-21 15,-1 43-15,1-22 0,21 1 16,0-22-16,0 0 0,-21 21 0,21-21 16,-21 22-16,21-22 0,0 0 0,-21 0 15,21 0-15,0 1 16,0-44 15,0 1-31,0 0 16,0-21-16,21 21 0,-21-1 0,21 1 15,-21 0-15,21 0 0,-21 0 0,0 0 16,21-22-16,1 22 0,-22 0 16,0 0-16,21 21 15,-21 21 1,0 0-16,0 0 0,21 0 16,-21 1-16,0-1 0,0 0 0,0 0 15,21 0-15,-21 0 0,21 1 0,0-1 16,1 0-16,-1 0 0,0-21 15,0 0-15,0 21 0,22-21 0,-22 0 16,21 0-16,-21 0 0,0 0 16,22 0-16,-22 0 0,42-21 0,-41 0 0,-1 0 15,0 0-15,21-1 0,-21 1 16,-21-21-16,43-22 0,-22 22 0,-21 21 16,0-21-16,21-1 0,-21 1 0,21-22 15,-21 22-15,0 0 0,0-22 16,0 22-16,0 0 0,-42-22 0,21 43 15,0-21-15,-1 20 0,22 1 0,-21 21 16,0-21-16,-42 0 0,41 21 0,1 0 16,0 0-16,-21 0 0,21 0 0,-22 21 15,1 21-15,21-20 0,0-1 0,-1 21 16,1-21-16,0 0 0,21 22 0,-21-22 16,21 21-16,0-21 0,0 22 0,0-22 15,0 42-15,0-41 0,0 20 16,0-21-16,0 21 0,21-20 0,0-1 15,0 42-15,1-42 0,-1 1 0,0-1 16,0 0-16,0 0 0,0 0 0,43 0 16,-43-21-16,0 0 0,0 0 0,22 0 15,-22 0-15,21 0 0,-21 0 0,1 0 16,20 0-16,-21-21 0,0 0 0,0 21 16,22-42-16,-43 21 0,21-1 0,-21 1 15,21 0-15,-21 0 0,0 0 16,0-22-16,21 43 0,-21-21 0,0 0 15,0 0-15,21 21 32,1 0-17,-1 0 1,-21-21 31,21 21-16</inkml:trace>
  <inkml:trace contextRef="#ctx0" brushRef="#br0" timeOffset="68631.48">24490 11705 0,'0'0'0,"-21"0"16,21-21-1,0 0 1,21 21-16,0 0 16,0 0-16,0 0 15,0 21-15,1-21 16,-1 42-16,0-42 0,0 22 0,-21-1 15,0 0-15,21 0 0,22 21 16,-43-20-16,0-1 0,0 21 0,21-42 16,-21 21-16,21 0 0,-21 22 0,0-22 15,0 0-15,0 0 0,0 0 16,0-42 15,0 0-15,0 0-16,0 0 15,0 0-15,0-1 0,0-20 0,0 21 0,0 0 16,0 0-16,0-1 0,0 1 16,0 0-16,0 0 0,0 0 0,21 0 15,0 21-15,-21-22 0,21 22 16,1 0-16,-1-21 0,0 21 16,0 0-16,0 0 0,0 0 15,22-21-15,-22 21 0,0 0 16,0 0-16,0 0 0</inkml:trace>
  <inkml:trace contextRef="#ctx0" brushRef="#br0" timeOffset="68836.37">25167 11663 0,'0'21'15,"0"0"1,0 0 0,0 1-16,0-1 0,0 21 15,-21-42-15,21 21 0,0 0 16,0 1-16,-21-22 0,21 21 0,0 0 15,0 0-15,-21 0 0,21 0 16,0 1-16,0-44 31,0 1-15,21 21-16,-21-21 0</inkml:trace>
  <inkml:trace contextRef="#ctx0" brushRef="#br0" timeOffset="69019.25">25188 11578 0,'0'-21'16,"0"42"-16,-21-63 0,21 21 16,-21 21-16,21-21 15,-21 21 1,21 21 0,0 0-1,21-21 1,0 21-16,0-21 15</inkml:trace>
  <inkml:trace contextRef="#ctx0" brushRef="#br0" timeOffset="69432.21">25358 11578 0,'0'21'46,"0"1"-46,21-22 0,-21 21 0,0 0 16,0 0-16,21 0 0,-21 0 16,0 1-16,21-1 0,0 0 15,-21 0-15,0 0 0,0 0 16,21 1 0,-21-1-16,0-42 46,22 21-46,-22-22 0,0 1 0,0 0 16,0 0-16,21 0 0,-21 0 16,21 21-16,-21-22 0,0 1 0,0 0 15,21-21-15,0 21 0,0-1 16,-21 1-16,0 0 0,22 21 0,-1-21 16,0 21-1,0 0-15,0 0 16,0 0-1,1 0-15,-22 21 0,0 0 16,0 0-16,21-21 16,-21 22-16,21-22 0</inkml:trace>
  <inkml:trace contextRef="#ctx0" brushRef="#br0" timeOffset="70196.14">25802 11663 0,'0'0'0,"21"0"15,0 0 1,1 0-16,-1 0 0,0 0 15,-21-21-15,21 21 0,0-21 16,0 21-16,-21-22 0,22 1 16,-22 0-16,0 0 15,-22 21 1,1 0 0,0 0-16,21 21 0,-21-21 15,21 21-15,-21-21 0,0 21 0,21 1 16,-22-1-16,22 0 0,0 0 0,-21 0 15,21 0-15,0 1 0,0-1 16,0 0-16,0 0 16,21 0-1,1-21-15,-1 0 0,0 0 16,42 0-16,-41 0 0,-1 0 0,0 0 0,0 0 16,0 0-16,43-21 0,-43 0 15,0 0-15,0 21 0,0-21 16,1-1-16,-1 1 0,-21 0 0,21 0 15,-21 0-15,21 0 0,-21-1 16,21 22-16,-21-21 16,0 42 15,0 1-31,0-1 16,0 0-16,-21 0 15,21 0-15,0 0 0,-21-21 0,21 22 16,0-1-16,0 0 0,-21 0 15,21 0-15,-21 0 16,21 1-16,0-1 16,0-42 15,0-1-15,0 1-16,0 0 0,0-21 15,0 21-15,0-1 16,0 1-16,21-21 0,-21 21 0,42-22 15,-21 22-15,0 0 0,1 0 16,-1 0-16,0 0 0,0-1 0,21-20 16,-20 42-16,-1 0 0,21-21 0,0 21 15,-20 0-15,41 0 0,-42 21 16,0-21-16,1 21 0,-1 0 0,-21 1 16,0-1-16,0 0 0,0 0 15,0 0-15,0 0 0,0 1 0,-21-1 16,-22 21-16,43-21 0,-21 0 0,0 1 15,0-22-15,0 21 0,-1-21 0,1 21 16,0-21-16,0 0 0,0 0 16,0 0-16,-1 0 0,1 0 0,0 0 15,0 0-15</inkml:trace>
  <inkml:trace contextRef="#ctx0" brushRef="#br0" timeOffset="70555.49">25336 10499 0,'0'21'32</inkml:trace>
  <inkml:trace contextRef="#ctx0" brushRef="#br0" timeOffset="71303.58">22056 12848 0,'-22'0'0,"44"0"0,-65 0 0,22 0 0,0 0 16,0 0-16,0 0 15,-1 0-15,1 0 0,0 0 0,21 21 0,-21-21 16,42 0 15,21 0-31,-20 0 16,41-21-16,-21 21 0,22 0 0,-1-21 16,22 21-16,0-21 0,21 0 0,105 0 15,-84 21-15,0-22 0,0 1 0,0 21 16,21 0-16,-21 0 0,149 0 0,-149 0 15,0 0-15,0 0 0,-22 0 0,1 0 16,0 0-16,85 0 0,-107 0 0,-20 0 16,-1 0-16,1-21 0,-22 21 0,0 0 15,43 0-15,-64 0 0,0 0 0,1-21 16,-1 21-16,0 0 16,-21-21-16,-21 21 62,-22 0-46,22 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5T02:45:47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3048 2477 0,'0'-22'63,"0"1"-47</inkml:trace>
  <inkml:trace contextRef="#ctx0" brushRef="#br0" timeOffset="667.37">3090 1101 0,'0'-21'0,"0"-1"15,0 1-15,0 0 16,0 0-16,0 0 0,0 0 16,0-1-1,0 44 17,0 20-17,0 0-15,0 1 0,0-1 0,0 0 16,0 22-16,0-1 0,0 1 15,0-1-15,0 1 0,0 20 16,0-20-16,-21 21 0,0-22 0,21 1 16,-21-1-16,21-21 0,0 22 0,0-22 15,0 1-15,-21-1 0,21 0 16,0-21-16,0 1 0,0-1 16,0 0-16,0 0 15,0-42 1,0 0-1,0 0-15,0-22 0</inkml:trace>
  <inkml:trace contextRef="#ctx0" brushRef="#br0" timeOffset="1004.18">3281 1037 0,'-43'-21'16,"43"0"-1,0 0 1,0 0 0,22 21-16,20 0 0,-21 0 15,21-22-15,1 22 0,-1 0 16,0 0-16,22 0 0,-22 0 0,1 0 15,-1 0-15,0 0 16,1 0-16,-22 0 0,0 0 0,0 0 16,-21 22-1,-21-22 1,0 21 0,0-21-16,-1 0 0,1 21 0,0 0 15</inkml:trace>
  <inkml:trace contextRef="#ctx0" brushRef="#br0" timeOffset="1272.03">3196 1588 0,'0'0'0,"0"21"0,21-21 31,0 0-31,1 0 16,-1 0-16,21-21 15,-21 21-15,0 0 0,1 0 0,-1 0 16,-21-22-16,21 22 0,0 0 16</inkml:trace>
  <inkml:trace contextRef="#ctx0" brushRef="#br0" timeOffset="1575.85">3662 1715 0,'-21'21'32,"21"0"-32,0 0 0,0 0 15,-22 0-15,22 1 0,-21 20 0,21-21 16,-21 0-16,21 22 0,-21-22 16,21 0-16,0 0 0,0 21 0,0-20 15,-21-1-15,21 0 16,0 0-16,0 0 15,0-42 17,21 0-32</inkml:trace>
  <inkml:trace contextRef="#ctx0" brushRef="#br0" timeOffset="1959.64">3768 1397 0,'-22'0'0,"44"0"0,-65 0 0,22 0 0,0 0 15,0 21-15,0-21 0,-1 21 0,1 1 16,0-1-16,21 0 16,0 0-16,0 0 0,0 0 0,0 1 15,21-22 1,0 0-16,1 0 15,-1 0-15,0 0 0,21 0 16,-21-22-16,1 22 0,-1-21 0,0 0 16,0 21-16,0-21 0,0 0 15,-21 0-15,0-1 0,0 1 0,0 0 16,0 0-16,0 0 16,-21 21-16,0 0 0,0 0 0,0 0 15,0 0-15,-22 0 0,22 0 16,0 21-16,0 0 0,0-21 15,21 21-15,0 0 0,0 1 16,0-1-16,0 0 16,21-21-16,0 0 15,0 0-15</inkml:trace>
  <inkml:trace contextRef="#ctx0" brushRef="#br0" timeOffset="2323.42">4424 910 0,'0'0'0,"0"-21"0,0 0 0,0 0 16,0 0-16,-21 21 0,21-22 16,-22 22-16,1 0 15,0 0-15,21 22 16,0 20-16,-21-21 0,0 21 0,0 22 15,21-22-15,-22 22 0,22-22 16,-21 22-16,0-1 0,0 22 0,0-22 16,0 22-16,-1 0 0,-20-1 15,21 1-15,-21-22 0,20 22 0,1-21 16,0 20-16,-21-41 0,42 20 16,-21-21-16,-1 22 0,22-43 15,0 21-15,0-20 0,0 20 0,0-21 16,22-21-1,-1 0-15,-21-21 16,21 0-16,0 0 0,0-1 16,0 1-16,1 0 0</inkml:trace>
  <inkml:trace contextRef="#ctx0" brushRef="#br0" timeOffset="2749.06">4254 2011 0,'0'0'0,"0"21"15,0 0 1,22-21-16,-1 0 16,0 0-16,0 0 0,0-21 15,0 21-15,22-21 0,-22 21 16,0-21-16,0 0 0,0-1 0,1 22 15,-1-21-15,0 0 0,-21 0 0,0 0 16,0 0 0,0-1-16,-21 22 15,0 0-15,-1 0 16,1 0-16,0 0 0,0 0 0,0 22 16,0-1-16,-1 0 0,1 0 15,-21 21-15,42-20 0,-21 20 0,0-21 16,21 21-16,-22-20 0,22 20 0,0-21 15,0 0-15,0 0 0,0 1 16,0-1-16,22 0 0,-1 0 0,0-21 16,85 0-1,-64 0-15,0 0 0,1-21 16,-1 0-16,0 21 0,1-21 0,-1-22 16,22 22-16</inkml:trace>
  <inkml:trace contextRef="#ctx0" brushRef="#br0" timeOffset="3772.49">5990 1228 0,'0'0'0,"0"-43"0,0 22 0,0 0 15,0 0-15,0 0 0,0 0 0,-21 21 32,0 21-17,0 0-15,-1 0 0,1 21 0,0 22 16,0-22-16,0 22 0,0-1 15,-1 22-15,1-22 0,-21 22 0,0 0 16,20-1-16,-20 1 0,0 0 0,-1-22 16,1 1-16,0-1 0,21 1 15,-22-22-15,22 0 0,0 1 0,0-22 16,0 0-16,21 0 16,-22 0-16,22-42 15,0-21-15,0 21 16,0 0-16,0-22 0,0 1 15,22 0-15,-1-22 0,-21 1 0,21-1 16,0 1-16,0-1 0,-21 22 16,21-22-16,1 22 0,-1 0 0,-21 20 15,0 1-15,21 0 0,0 21 16,0 21-16,-21 0 0,0 22 16,21-1-16,1 0 0,-22 1 15,0 20-15,21-20 0,0-1 0,0 0 16,-21 1-16,21-1 0,0 0 15,-21 1-15,22-22 0,-1 21 16,0-21-16,0 0 0,0 1 0,22-1 16,-22-21-16,0 0 0,21 0 0,1 0 15,-22 0-15,21 0 0,0-21 16,1-1-16,-22 1 0,21 0 0,1-21 16,-22-1-16,21 1 0,-21 0 15,0-22-15,1 1 0,-1-1 0,0 1 16,0-22-16,-21 22 0,0-22 15,0 21-15,0-20 0,0 20 16,-21 1-16,0-22 0,0 22 0,-1-1 0,-20-21 16,0 22-16,21 21 15,-22-1-15,1 1 0,0 0 0,20 20 16,-20 22-16,0 0 0,21 0 16,-22 22-16,22-1 0,-21 21 0,21 22 15,-1-1-15,1 1 0,0-1 16,21 1-16,-21 20 0,21-20 0,0 20 15,0-20-15,0 21 0,0-22 16,21 1-16,0-1 0,0 1 0,1-22 16,-1 21-16,0-41 0,0 20 0,21-21 15,-20 0-15,-1 0 0,21 1 16,-21-22-16,22 0 0,-22 0 0,21 0 16,-21 0-16,0 0 15,22 0-15,-22-22 0,0 1 0,0 0 16,0 21-16</inkml:trace>
  <inkml:trace contextRef="#ctx0" brushRef="#br0" timeOffset="4244.22">6731 1651 0,'0'0'0,"21"-21"0,-21 0 0,-21 21 31,0 21-31,0 0 16,-1 0-16,22 0 0,-21 1 0,0 20 15,0-21-15,21 21 16,0 1-16,-21-22 0,0 21 0,21 1 16,-22-22-16,22 21 0,0 0 15,0-20-15,0-1 0,0 0 0,0 0 16,0 0-16,22 0 0,-1 1 0,0-22 16,0 0-16,0 0 0,0 0 15,22 0-15,-22 0 0,21 0 0,-21 0 16,22-22-16,-1 1 0,-21 0 0,22 0 15,-22 0-15,21-22 0,-21 1 16,0 0-16,-21-1 0,0 1 0,0 0 16,0-22-16,0 22 0,0 21 15,-21-22-15,0 22 0,0 0 16,0 0-16,0 21 0,-1 0 0,-20 0 16,21 0-16,-21 21 0,-1-21 15,22 21-15,-21 0 0,21 22 0,-1-22 16,1 0-16,0 21 0,0-20 15,21 20-15,-21-21 0,21 21 0,0-20 16,0 20-16,0-21 0,0 0 16,21 0-16,0 1 0,0-1 0,0 0 15,1-21-15,20 0 0,-21 0 0,21 0 16,-20 0-16,20 0 0,0 0 16,1 0-16</inkml:trace>
  <inkml:trace contextRef="#ctx0" brushRef="#br0" timeOffset="5188.2">7408 1715 0,'0'0'0,"0"-22"0,0 1 16,0 0-16,-21 21 15,0 21 1,0 0-16,0 1 16,21-1-16,0 21 0,-22-21 0,1 22 15,21-1-15,-21 0 0,21-21 16,-21 22-16,21-22 0,0 21 0,0-21 15,0 1-15,0-1 0,0 0 16,0 0-16,21-21 16,0 0-16,0 0 15,1 0-15,-1 0 0,0-21 16,0 21-16,0-21 0,0 0 0,1-1 16,-1-20-16,0 21 0,0 0 0,0-22 15,0 22-15,1 0 0,-1 0 16,0 0-16,-21 42 31,0 0-15,0 0-16,0 0 0,0 1 0,0-1 0,0 0 15,0 0-15,0 0 16,0 0-16,0 1 0,0-1 16,0 0-16,0 0 0,21-21 15,0 0 1,0 0-16,1 0 0,-1 0 0,0 0 15,0 0-15,0 0 0,0-21 0,1 0 16,-22 0-16,0-1 0,21 1 16,-21-21-16,0 0 0,0 20 0,0-20 15,0 0-15,-21 21 0,21-22 16,0 22-16,0 0 0,-22 0 0,22 0 16,0-1-16,0 1 15,0 0-15,22 21 0,-1-21 16,0 21-16,21-21 0,-21 21 15,22 0-15,-1 0 0,0 0 16,1 0-16,-22 21 0,21 0 0,1 0 16,-22 0-16,0 1 0,0-1 15,0 21-15,0-21 0,-21 22 0,0-22 16,0 21-16,0-21 0,0 22 0,0-22 16,0 0-16,0 0 0,0 0 15,-21 0-15,21 1 0,-21-22 0,21 21 16,-21-21-1,0 0 1,21-21 0,0-1-16,0 1 0,0 0 15,0 0-15,0-21 0,0-1 16,0 1-16,21 21 0,0-22 0,0 1 16,0 0-16,1-1 0,-1 22 15,21-21-15,0 21 0,-20 0 0,20 21 16,0-22-16,1 22 0,-1 0 0,0 0 15,1 0-15,-1 22 16,0-1-16,1 21 0,-22-21 0,0 22 0,0-22 16,-21 21-16,0 0 0,0 1 15,0-22-15,-21 21 0,0-21 16,0 22-16,-1-22 0,1 0 0,-21 0 16,21-21-16,0 21 0,21 1 15,-22-22-15,1 0 0,42-22 31,1 1-31,-1 0 16,0-21-16,0 21 0,21-22 0</inkml:trace>
  <inkml:trace contextRef="#ctx0" brushRef="#br0" timeOffset="5476.04">9334 1249 0,'0'-21'0,"0"42"0,0-63 15,0 20-15,0 1 0,0 0 16,-21 21-16,0 0 16,21 21-16,0 0 0,0 1 15,-21 20-15,0 0 0,21-21 16,-21 43-16,-1-22 0,1 1 0,21-1 16,-21 21-16,0-20 0,0-1 0,21 0 15,-21 22-15,21-43 16,-22 21-16,22 1 0,-21-22 0,21 0 0,0 0 15,0 0-15,0 1 0,0-1 16,0 0-16,21-21 16,1 0-16,-1 0 0,0 0 15,0 0-15,0 0 0,0-21 16,1 0-16</inkml:trace>
  <inkml:trace contextRef="#ctx0" brushRef="#br0" timeOffset="5897.57">9546 1566 0,'0'0'0,"21"0"0,-21-21 0,-21 21 32,0 0-32,0 21 15,0 1-15,-1-1 16,1 21-16,21-21 0,-21 22 0,21-22 16,-21 21-16,21-21 0,-21 22 0,21-22 15,0 21-15,0-21 0,0 0 16,0 1-16,0-1 0,0 0 0,0 0 15,0 0-15,21-21 0,0 0 16,0 0-16,0 0 16,22 0-16,-22 0 0,0-21 0,21 0 15,-20 21-15,-1-21 0,21 0 0,-21-22 16,0 22-16,1-21 0,-22-1 16,0 1-16,0 0 0,0-1 0,0 22 15,0-21-15,0 21 16,-22 0-16,1-1 0,0 1 0,0 21 15,-21 0-15,20 0 0,1 0 0,-21 0 16,21 21-16,-22 1 0,22-1 16,0 0-16,0 21 0,0-21 0,0 22 15,-1-22-15,22 21 0,0-21 0,0 1 16,0 20-16,0-21 0,0 0 16,0 0-16,0 1 0,22-1 0,-1 0 15,0-21-15,0 21 0,21 0 16</inkml:trace>
  <inkml:trace contextRef="#ctx0" brushRef="#br0" timeOffset="6404.24">10435 1693 0,'0'-21'0,"0"42"0,0-63 0,0 21 15,-21 0-15,0 0 0,0-1 0,-1 22 16,1 0-16,0 0 0,0 0 15,0 0-15,0 0 0,-22 22 0,22-22 16,0 42-16,-21-21 0,20 21 0,1-20 16,0 20-16,0 0 0,0 1 15,21-1-15,0 0 0,0-21 16,-21 22-16,21-22 0,0 21 0,0-21 16,0 1-16,21-1 15,0-21-15,0 0 0,0 0 16,0 0-16,1 0 0,20 0 15,-21 0-15,0-21 0,22-1 0,-22 1 16,21 0-16,-21 0 0,0-21 0,22-1 16,-22 1-16,0 0 0,0-1 15,0 1-15,1 0 0,-22 20 0,0-20 16,0 21-16,0 0 0,0 42 31,-22 0-31,22 0 16,-21 0-16,21 22 0,-21-1 15,0-21-15,21 22 0,0-1 0,0-21 16,0 21-16,0-20 0,0-1 0,0 0 16,0 0-16,0 0 0,21 0 15,-21 1-15,42-22 0,-20 0 0,-1 0 16,0 0-16,21 0 0,1 0 0,-1 0 16,0 0-16,1 0 0,-1-22 15,0 22-15,22-21 0,-22 0 0,0-21 16,1 21-16,-1-22 0</inkml:trace>
  <inkml:trace contextRef="#ctx0" brushRef="#br0" timeOffset="6899.99">11176 1799 0,'0'0'0,"21"-42"0,0 21 0,-21 0 0,0-1 16,0 1-16,0 0 0,0 0 15,0 0-15,-21 0 0,0 21 0,0 0 16,0 0-16,-1 0 0,1 0 0,0 0 16,-21 0-16,21 0 0,-1 21 15,1 0-15,-21 0 0,21 21 0,0-20 16,-1 20-16,1-21 0,0 21 0,21 1 15,0-22-15,0 21 0,0-21 16,0 1-16,0-1 0,0 0 0,0 0 16,0 0-16,21-21 15,-21 21-15,21-21 0,1 0 16,-1 0-16,21 0 0,-21 0 0,0-21 16,1 0-16,20 0 0,-21 0 0,21 0 15,-20-22-15,-1 1 0,21 0 16,-21-22-16,0 1 0,22-1 0,-22 1 15,0-22-15,21 21 0,-20 1 16,-1-22-16,0 22 0,0-22 0,0 22 16,0-1-16,-21 22 0,0-1 15,0 22-15,0-21 0,0 21 16,-21 42 0,0 0-16,0 0 0,0 22 15,0 20-15,-1-21 0,1 22 0,0-1 16,0 1-16,0 21 0,0-22 15,21 1-15,-22 20 0,22-20 0,0-1 16,0 1-16,0-1 0,0 1 0,0-22 16,0 0-16,0 1 0,22-22 15,-1 0-15,0 0 0,0 0 0,21 1 16,-20-22-16,20 0 0,-21 0 0,21 0 16,1 0-16,-1-22 0,0 1 15,1 0-15,-1 0 0,0-21 0,1 20 16,-1-20-16</inkml:trace>
  <inkml:trace contextRef="#ctx0" brushRef="#br0" timeOffset="7375.77">13081 783 0,'0'0'0,"0"-42"0,0 0 0,21-1 16,-21 1-16,0 0 0,21 20 0,-21 1 16,21 0-16,-21 0 0,0 42 31,-21 0-31,0 22 0,0 20 16,0 1-16,21-1 0,-21 22 15,-1-1-15,-20 1 0,21 0 0,0-1 16,0 1-16,-1 0 0,1-22 0,0 22 15,0-22-15,0 1 0,0-1 16,21-20-16,-22 20 0,22-20 0,0-22 16,0 21-16,0-21 0,0 0 0,0 1 15,0-44 1,0 1 0,0 0-16,0 0 0,22-21 0</inkml:trace>
  <inkml:trace contextRef="#ctx0" brushRef="#br0" timeOffset="7724.02">12869 1058 0,'-21'-42'0,"42"84"0,-63-126 15,0 63-15,20-22 0,1 1 0,0 21 16,0-22-16,21 22 0,0-21 16,0 21-16,21-22 0,0 1 0,22 21 15,-1-21-15,0 20 0,22 1 16,-1 0-16,22 0 0,-22 21 0,22 0 15,-21 0-15,-1 0 0,22 0 16,-43 21-16,22 0 0,-22 0 0,0 1 16,1 20-16,-22 0 0,0 22 15,-21-22-15,0 22 0,-21-1 16,0 1-16,-22-22 0,1 21 0,0-20 16,-1 20-16,-20-20 0,-1-1 15,1 0-15,-1-21 0,22 1 0,-22 20 16,22-21-16,0-21 0,21 21 0,-22-21 15,22 0-15,21 21 0,21-21 32,0 0-32,22-21 0,-22 21 15,21 0-15,1-21 0,-1 21 16</inkml:trace>
  <inkml:trace contextRef="#ctx0" brushRef="#br0" timeOffset="8320.68">13737 1228 0,'0'21'16,"-21"-21"-16,0 21 0,-22 21 16,22-20-16,0-1 0,0 21 0,-21-21 15,20 22-15,1-22 0,0 21 16,0 0-16,0 1 0,21-22 0,0 21 16,0-21-16,0 1 0,0 20 0,21-21 15,0 0-15,0-21 16,0 0-16,22 0 0,-22 0 0,21 0 15,-21 0-15,22-21 0,-1 0 16,-21 0-16,0-22 0,22 22 16,-22-21-16,-21 0 0,0 20 0,0-20 15,0 0-15,0-1 0,-21 1 16,0 21-16,-1 0 0,1 0 0,-21-1 16,21 22-16,-22 0 0,22-21 0,0 21 15,0 0-15,0 0 16,42 0-1,0 0-15,21 0 0,1 0 16,-1 0-16,0-21 0,22 21 0,-22-21 16,22 21-16,-1 0 0,1 0 0,-22 0 15,22 0-15,-22 0 16,0 0-16,-21 21 0,22 0 0,-43 0 16,0 1-16,0-1 0,0 21 15,0-21-15,0 22 0,0-1 0,-21 21 16,-1-20-16,1 20 0,0 1 0,0-1 15,0 1-15,0-1 0,-1 22 16,1-22-16,0 1 0,0-1 0,0 22 16,0 0-16,-1-22 0,1 22 0,21-22 15,-21 1-15,0-1 0,21 1 0,-21-1 16,21-20-16,0-1 16,0 0-16,0-20 0,0-1 0,0 0 15,0 0-15,0-42 16,21 0-1,-21 0-15,21-1 0,0-20 16,22 0-16,-22-22 0,0 22 0,0-43 16,21 22-16</inkml:trace>
  <inkml:trace contextRef="#ctx0" brushRef="#br0" timeOffset="8608.25">14330 1715 0,'0'0'0,"0"-64"15,0 22-15,-21-149 31,21 170-31,0 0 0,21 0 16,0 21-16,21 0 0,-21 0 16,22 0-16,-1 0 0,-21 0 0,22 0 15,-1 0-15,-21 21 0,0 21 16,0-21-16,1 1 0,-22 20 0,0-21 16,0 21-16,0-20 0,0 20 0,-22-21 15,1 0-15,0 0 0,-21 1 16,21-1-16,-1-21 0,1 0 0,0 0 15,0 0-15,0 0 0,0 0 0,-1 0 16,22-21 0,0-1-16,22 1 15,-1 21 1,0 0-16,0-21 0,0 21 0</inkml:trace>
  <inkml:trace contextRef="#ctx0" brushRef="#br0" timeOffset="8943.58">14901 1418 0,'0'0'16,"21"-21"-16,-42 42 31,0 0-15,21 1-16,-21 20 0,21-21 16,-21 0-16,21 22 0,0-22 15,0 0-15,0 0 0,0 21 16,0-20-16,21-22 0,0 21 0,0 0 15,0-21-15,1 0 0,-1 0 16,0 0-16,21 0 0,-21 0 0,1 0 16,20 0-16,-21-21 0,0 0 0,0-22 15,1 22-15,-1-21 0,0-1 16,-21 22-16,0-21 0,0 0 0,0 20 16,0 1-16,0 0 0,0 0 15,-21 21 1,21 21-1,0 0 1,0 0-16,21-21 0,0 0 16,0 0-16</inkml:trace>
  <inkml:trace contextRef="#ctx0" brushRef="#br0" timeOffset="9281.39">15896 1334 0,'0'0'0,"0"-22"0,-21 22 16,0 0 0,0 0-16,-1 22 0,22-1 15,-21 0-15,0 0 0,0 21 0,21 1 16,-21-1-16,0 22 0,-1-1 16,22 1-16,-21-1 0,0 1 0,0 20 15,0-20-15,0 20 0,21 1 16,-22-21-16,1 41 0,0-20 0,0 0 15,0-1-15,0-20 0,-1 21 0,1-22 16,21 1-16,0-1 0,-21-21 16,0 1-16,21-1 0,-21 0 0,21 1 15,0-22-15,0 0 0,0 0 0,0 0 16,-21-21-16,21-21 31,21-21-31,0 21 0,0-22 16,-21 1-16,21 0 0,0-22 0</inkml:trace>
  <inkml:trace contextRef="#ctx0" brushRef="#br0" timeOffset="9592.16">15600 1884 0,'-21'-42'16,"42"84"-16,-64-148 0,22 64 0,21-22 0,-21 22 15,21 0-15,0-1 0,0 1 0,0 0 16,0 20-16,21 1 0,0 0 15,1 0-15,-1 0 0,0 21 16,21 0-16,-21 0 0,22 0 16,-1 0-16,0 0 0,-20 0 0,20 0 15,-21 21-15,0 0 0,22 0 0,-43 22 16,21-22-16,-21 21 0,0 0 16,0-20-16,0 20 0,-21 0 0,-1 1 15,1-1-15,0 0 0,-21-21 16,-1 22-16,1-22 0,0 0 0,-1 0 15,1 0-15,0 1 0,-22-22 0,43 21 16,-21-21-16,-1 0 16,22 21-16,0-21 0,0 0 0,0 0 0,0 0 15,-1 0-15,1 0 0</inkml:trace>
  <inkml:trace contextRef="#ctx0" brushRef="#br0" timeOffset="10735.5">3006 2942 0,'-22'0'0,"1"0"16,0 0 15,42 0 0,0 0-31,1 0 0,-1 0 16,21 0-16,-21-21 0,22 21 16,-1 0-16,21 0 0,1 0 0,-1-21 15,22 21-15,0 0 0,-1 0 16,1-21-16,21 21 0,0-21 0,0 21 16,-1 0-16,22 0 0,0-22 0,22 22 15,-1 0-15,0 0 0,0 0 16,0 0-16,22 0 0,-22 0 15,21 0-15,0 0 0,1 0 16,-1 0-16,22 0 0,-1 0 0,1 0 16,-1 0-16,1 0 0,20 0 0,1 22 15,0-22-15,-1 0 0,22 0 16,0 21-16,0-21 0,0 0 0,-1 21 16,1-21-16,0 21 0,21-21 0,-21 0 15,0 0-15,21 21 0,-21-21 16,-22 0-16,22 0 0,-21 21 0,21-21 15,-22 0-15,1 0 0,0 22 16,-22-22-16,22 0 0,-22 0 0,1 0 16,-22 0-16,0 0 0,1 0 15,-22 0-15,0 0 0,0 0 16,0 0-16,-21 0 0,-21 0 0,0 0 16,-21 0-16,-22 0 0,1 0 0,-1 0 15,-20 0-15,-22 0 0,0 0 16,0 0-16,0 0 0,-21-22 15,0 1 1,-21 0 15,0 21-15,-21 0-16,-1 0 0</inkml:trace>
  <inkml:trace contextRef="#ctx0" brushRef="#br0" timeOffset="11729.18">698 4403 0,'0'0'0,"-21"0"31,0 0-31,42 0 32,0 0-32,1 0 0,-1 0 15,21 0-15,22 0 0,-22 0 0,21 0 16,22 0-16,0 0 0,21 0 16,-22-21-16,22 21 0,0-22 0,0 22 15,-22-21-15,22 0 0,-21 21 16,0-21-16,-22 21 0,1 0 0,-1 0 15,-21 0-15,1-21 16,-22 21-16,-42 0 16,0 0-16,-1 0 15,-20 0-15,21-21 0,0 21 16,0 0-16,-1-22 0,-20 22 0,21-21 16,0 21-16,0-21 15,21 0 1,21 21 15,0 0-15,0 0-16,0 0 0,22 0 0,-22 0 0,0 0 15,21 0-15,-21 21 16,22 0-16,-22 0 0,0 1 0,-21-1 16,0 0-16,0 0 0,0 0 15,0 0-15,-21 22 0,-21-22 0,20 0 16,1 0-16,0 0 0,0 1 15,0-22-15,21 21 0,-21-21 16,21 21-16,21-42 31,0 0-31,0-1 0,0 22 16</inkml:trace>
  <inkml:trace contextRef="#ctx0" brushRef="#br0" timeOffset="12651.81">3048 3937 0,'0'0'0,"0"21"47,0 0-47,0 22 0,0-22 15,0 21-15,0-21 0,0 22 16,0-1-16,0 0 0,0-20 0,0 20 15,0-21-15,0 21 0,0-20 16,0-1-16,0 0 0,0 0 16,0 0-16,21-21 31,-21-21-31,21 0 16,0 0-16,1-22 15,-22 22-15,21-21 0,-21 21 0,21-22 16,0 1-16,0 21 0,-21-21 15,21 20-15,1 1 0,-22 0 0,21 21 16,0 0-16,0 0 16,-21 21-16,0 0 0,21 22 15,-21-22-15,0 0 0,21 21 0,-21-20 16,0-1-16,0 21 16,0-21-16,22 0 0,-1 1 0,0-1 15,-21 0-15,21-21 16,0 0-16,0 0 0,1 0 0,-1 0 15,0 0-15,0 0 0,0 0 0,0 0 16,1-21-16,-1 0 0,0-1 16,0 1-16,0-21 0,0 21 0,1-22 15,-1 1-15,-21 0 0,21-1 16,0-20-16,0 21 0,-21-1 16,21 1-16,1 21 0,-22-22 0,0 22 0,21 0 15,0 21-15,-21 21 31,0 0-31,0 1 16,0 20-16,0-21 0,0 21 0,0 1 16,0-1-16,0 0 0,0 1 0,0-22 15,0 21-15,0 1 0,0-22 16,0 21-16,0-21 0,21 22 0,-21-22 16,21 0-16,0-21 0,1 21 0,-1-21 15,0 0-15,0 0 0,21 0 16,-20 0-16,20 0 0,-21 0 15,21 0-15,1-21 0,-1 0 0,0 0 16,1-1-16,-22 1 0,21-21 16,1 0-16,-1-1 0,-21 1 0,0 0 15,0-1-15,1 1 0,-22 0 16,0 20-16,0-20 0,0 21 0,0 0 16,-22 21-16,1 0 15,0 0-15,0 0 0,0 21 0,0 0 16,-22 0-16,22 22 0,0-1 0,21 0 15,-21 1-15,21-1 0,0-21 16,0 21-16,0 1 0,0-22 0,0 0 16,21 21-16,-21-20 0,21-22 15,0 21-15,0 0 0,1-21 0,-1 0 16,21 0-16,-21 0 0,0 0 16,22 0-16,-22-21 0,0 0 15,21-1-15,-20 1 0,20 0 0,-21 0 16,21-21-16,-20 20 0</inkml:trace>
  <inkml:trace contextRef="#ctx0" brushRef="#br0" timeOffset="13136.61">6392 3725 0,'0'0'0,"21"-21"0,-21 0 0,22 21 16,-1-21-16,-21 0 0,21 21 15,-21-21-15,0-1 0,0 1 16,0 0-16,0 0 16,-21 21-16,0 0 15,-1 0-15,1 0 0,0 21 16,0 0-16,0 0 0,-22 1 0,22-1 16,0 21-16,0-21 0,0 22 15,0-1-15,-1 0 0,22 1 0,-21 20 16,21-21-16,-21 1 0,21 20 0,0-20 15,0-1-15,0-21 0,0 21 16,0 1-16,21-22 0,0 0 0,1 0 16,-1 0-16,21 1 0,0-1 15,-20-21-15,20 0 0,21 0 16,-20 0-16,20-21 0,1-1 0,-1 1 16,1 0-16,-1 0 0,22 0 0,-22 0 15,-20-22-15</inkml:trace>
  <inkml:trace contextRef="#ctx0" brushRef="#br0" timeOffset="14752.52">7218 4022 0,'0'0'0,"0"-21"0,0-1 0,0 1 16,0 0-16,0 0 0,0 0 0,0 0 16,-21-1-16,-1 22 0,1-21 0,0 21 15,0 0-15,0-21 0,0 21 16,-1 0-16,1 0 0,-21 0 0,21 0 16,0 21-16,-1-21 0,1 21 15,0 22-15,0-22 0,0 21 16,0-21-16,-1 22 0,1-1 0,0 0 15,21 1-15,0-1 0,0-21 0,0 22 16,0-22-16,0 0 0,0 0 16,21 0-16,0-21 0,1 0 0,-1 21 15,0-21-15,21 0 0,-21 0 0,22 0 16,-22-21-16,21 0 0,-21 0 16,22 0-16,-22 0 0,0-1 0,21-20 15,-20 0-15,-1-1 0,0 22 0,0-21 16,0 0-16,-21-1 0,0 22 15,21 0-15,-21 0 0,0 0 16,0 42 0,0 0-1,-21 0-15,21 0 0,0 0 0,-21 1 16,21 20-16,0-21 0,0 21 0,0-20 16,0-1-16,0 0 0,0 0 15,0 21-15,0-20 0,21-22 0,-21 21 16,21 0-16,1-21 0,-1 0 15,21 21-15,-21-21 0,22 0 0,-22 0 16,21 0-16,0 0 0,-20-21 0,20 0 16,0 21-16,1-21 0,-22-1 15,21-20-15,-21 21 0,0-21 16,1-1-16,-1 22 0,0-21 0,-21-1 16,21 22-16,-21-21 0,0 21 15,0 0-15,0 42 16,-21 0-1,0 0-15,0 0 0,21 0 16,-22 22-16,22-22 0,-21 21 0,21-21 16,-21 22-16,21-22 0,0 0 0,0 0 15,0 0-15,0 1 0,0-1 16,0 0-16,0 0 16,0-42 15,21 0-31,0 0 0,1-1 15,-1-20-15,-21 21 0,21-21 16,0 20-16,0-20 0,0 21 16,1 0-16,-1-22 0,0 22 0,0 21 15,0-21-15,0 21 0,1 0 16,-22 21-16,21-21 16,-21 21-16,21 1 0,-21 20 0,21-21 15,0 0-15,-21 22 0,21-22 16,1 0-16,-22 0 0,21 0 15,0 0-15,0 1 0,0-22 0,0 21 16,1-21-16,-1 0 0,0 0 16,0 0-16,0 0 0,0 0 0,1 0 15,-1 0-15,21 0 0,-21-21 0,0-1 16,1 1-16,-1 0 0,-21 0 16,21-21-16,0 20 0,0-20 0,0 21 15,-21-21-15,22-1 0,-22 22 0,0 0 16,0 0-16,0 0 0,0 42 31,-22 21-31,1-21 16,21 0-16,-21 22 15,0-1-15,21-21 0,0 22 0,-21-22 16,21 21-16,-21-21 0,21 0 0,0 1 16,0-1-16,0 0 0,0 0 15,0 0-15,0 0 16,0-42 15,21 0-31,0 0 0,-21-21 16,21 20-16,0 1 0,0-21 0,1 21 15,-1-22-15,0 22 0,0-21 16,0 21-16,22 0 0,-22-1 0,-21 1 16,21 0-16,0 21 0,0 0 15,0 21 1,-21 0-16,22-21 0,-22 22 0,0 20 15,0-21-15,21 0 0,-21 0 0,21 22 16,-21-22-16,0 0 0,21 0 16,0 0-16,0 1 0,1-1 0,-1 0 15,0-21-15,0 21 0,21-21 0,-20 0 16,-1 0-16,0 0 0,0 0 16,0 0-16,0 0 0,1 0 0,-1-21 15,0 0-15,0 0 0,0-1 0,-21 1 16,21 0-16,1-21 15,-1 21-15,0-22 0,0 1 0,-21 21 16,21-22-16,0 22 0,-21 0 0,0 0 16,0 0-16,0 0 0,0 42 31,0 0-31,0 21 0,-21-21 0,0 22 16,21-22-16,-21 21 0,21 1 15,0-22-15,0 21 0,0-21 0,0 0 16,0 1-16,0-1 0,0 0 0,0 0 15,0 0-15,21-21 0,0 0 16,0 21-16,1-21 0,-1 0 0,0 0 16,0 0-16,0 0 0,0 0 15,1-21-15,-1 0 0,0 0 16,21 0-16,-21 0 0,1-1 0,-22-20 16,21 0-16,-21-1 0,0 22 0,0-21 15,0 0-15,0-1 0,-21 22 16,-1 0-16,1 0 0,0 0 0,0-1 15,0 22-15,0 0 0,-22 0 0,22 0 16,-21 0-16,21 22 0,-1-22 16,-20 21-16,21 0 0,21 0 0,-21 0 15,0 0-15,21 1 0,0-1 16,21-21 0,0 0-16,21 0 0,1 0 15</inkml:trace>
  <inkml:trace contextRef="#ctx0" brushRef="#br0" timeOffset="15051.88">10477 3514 0,'0'-21'0,"0"42"0,0-85 16,0 43-16,0 0 0,-21 21 16,0 0-1,0 42-15,0-21 0,0 22 0,-1-1 16,1 0-16,0 1 0,0-1 15,0 22-15,0-22 0,-1 21 16,22-20-16,-21 20 0,21-20 0,-21 20 16,21-21-16,-21 1 0,21-1 15,0 0-15,0-20 0,0 20 0,0-21 16,0 0-16,21 0 0,0 1 0,0-1 16,1-21-16,-1 21 15,0-21-15,0 0 0,0 0 0,0 0 16,22 0-16,-22-21 0,0 0 15,0-1-15,0 1 0,1 0 16</inkml:trace>
  <inkml:trace contextRef="#ctx0" brushRef="#br0" timeOffset="15267.27">10096 3937 0,'0'0'0,"-21"0"0,0 0 0,21-21 15,21 21 1,0 0 0,1-21-16,20 21 0,0 0 0,-21 0 15,22 0-15,-1 0 0,0 0 0,1 0 16,-1 0-16,0-21 0,1 21 16,-1 0-16,-21 0 0,0 0 0,1 0 15,-1-22-15,0 22 0</inkml:trace>
  <inkml:trace contextRef="#ctx0" brushRef="#br0" timeOffset="16804.91">12361 3852 0,'0'0'0,"0"-21"31,0 0-31,21 21 0,1-21 0,-1 0 15,0 0-15,0-1 0,0 1 16,0-21-16,22 21 0,-22-22 0,0 1 16,0 0-16,0-1 0,-21 1 0,22 0 15,-1-1-15,-21 1 0,21 21 16,-21 0-16,0 0 0,0-1 0,0 44 31,0-1-31,-21 0 0,0 21 16,-1 1-16,22-1 0,-21 21 0,0-20 15,21 20-15,0 1 0,-21-1 16,21-20-16,-21 20 0,21 1 0,-21-22 16,21 21-16,0 1 0,0-22 0,0 1 15,0-1-15,-22 0 0,22 1 16,0-1-16,-21-21 0,21 0 0,0 0 16,0 1-16,-21-22 0,0 0 0,0 0 15,0 0-15,-1 0 16,22-22-16,-21 1 0,0 0 0,0 0 15,0 0-15,-22-22 0,22 1 16,0 0-16,0-1 0,0 1 16,0 0-16,-1 21 0,22-22 0,0 22 15,-21 0-15,0 21 16,21 21-16,0 0 16,0 22-16,0-22 0,0 21 0,0 0 15,0-20-15,0 20 0,0 0 16,21-21-16,0 1 0,1 20 0,-1-21 15,0 0-15,0 0 0,0-21 0,22 22 16,-1-22-16,-21 0 0,21 0 16,1 0-16,-1 0 0,0 0 0,1-22 15,-1 22-15,0-21 0,1 0 16,-22 0-16,21 0 0,1-22 16,-1 1-16,-21 0 0,0-1 0,22 1 15,-22 0-15,0-1 0,-21 1 0,21 21 16,-21 0-16,0 0 0,21 21 15,-21 21 1,-21 0-16,21 0 0,-21 0 16,0 22-16,21-22 0,-21 21 0,21 0 15,-22-20-15,1 20 0,21-21 0,0 21 16,0-20-16,-21-1 0,21 0 16,0 0-16,0-42 46,0 0-46,21 0 16,0-1-16,1-20 0,-22 21 0,21-21 16,0-1-16,0 1 0,0 21 15,22-22-15,-22 22 0,21 0 0,-21 0 16,22 0-16,-22 0 0,0 21 0,0 0 16,0 0-16,0 0 0,1 21 15,-22 0-15,0 21 0,0-21 0,0 22 16,0-22-16,0 21 0,0-21 15,0 22-15,0-1 0,0-21 0,-22 0 16,22 1-16,0-1 0,0 0 16,0 0-16,0 0 0,22-21 15,-1 0-15,0 0 16,21 0-16,-21 0 0,1 0 0,20 0 16,0-21-16,-21 21 0,22-21 15,-1 0-15,0-22 0,1 22 0,-1-21 16,0 0-16,1-1 0,-1 1 0,-21 21 15,22-22-15,-22 22 0,-21-21 16,0 21-16,0 0 0,-21 21 16,-22 0-16,22 0 15,-21 0-15,21 21 0,-22-21 0,22 21 16,0 0-16,0 0 0,21 22 16,-21-22-16,21 0 0,0 21 0,0-21 15,21 1-15,0 20 0,0-21 16,0 0-16,22 0 0,-22 1 0,0-1 15,0 0-15,0 0 0,0 0 0,-21 0 16,-21-21 0,0 0-1,0 0-15,0 0 0,0 0 16,-1-21-16,1 21 16,0-21-16,0 21 0,0 0 0,21-21 15,0 0 1,0 0-16,0-1 15,21 22-15,0-21 0,0 0 0,0 0 16,22 0-16</inkml:trace>
  <inkml:trace contextRef="#ctx0" brushRef="#br0" timeOffset="17200.68">14563 3408 0,'0'0'0,"0"-21"0,0-106 31,-22 127-31,1 21 16,0-21-16,21 42 0,-21-21 15,0 22-15,0 20 0,-1-20 0,1 20 16,0 1-16,0-1 0,0 22 16,0-1-16,-1 1 0,1 0 0,0 21 15,0-22-15,0 1 0,0 21 16,-1-22-16,1 22 0,0-21 0,0 21 15,0 0-15,0-1 0,-22 1 0,22 0 16,-21 0-16,21 0 0,-22 0 0,22-1 16,-21-20-16,21 0 15,-22-1-15,22 1 0,0-21 0,-21-1 16,20-21-16,22 1 0,-21-1 0,21-21 16,-21 0-16,21 1 0,0-1 0,0-42 31,21-1-31,-21 1 0,21 0 15,1-21-15,-1 21 0,0-22 0,0 22 16,21-21-16,-20-22 0,20 22 0,0-22 16,-21-20-16</inkml:trace>
  <inkml:trace contextRef="#ctx0" brushRef="#br0" timeOffset="17544.63">14372 4128 0,'0'0'0,"0"-43"0,0-105 32,0 127-32,0 0 0,0 0 0,0-1 15,21 1-15,0 21 0,1 0 16,-1-21-16,0 21 0,0 0 0,21 0 16,-20 0-16,-1 21 0,0 0 15,0 1-15,-21-1 0,0 21 0,21 0 16,-21 1-16,0-1 0,0 0 0,0 1 15,0-1-15,-21 0 16,0 1-16,0-22 0,0 0 0,-1 21 16,1-20-16,0-22 0,-21 21 0,21-21 15,-1 0-15,1 0 0,0 0 16,0 0-16,0 0 0,0 0 0,21-21 31,0-1-31,0 1 16,0 0-16,21 0 0,0 0 0,0 0 15,0-1-15,0 1 0</inkml:trace>
  <inkml:trace contextRef="#ctx0" brushRef="#br0" timeOffset="17900.56">14859 4001 0,'0'0'0,"21"0"0,0 0 31,0 0-31,1 0 0,-1 0 16,0 0-16,0-22 0,0 1 0,22 21 16,-22-21-16,0 0 0,21 21 15,-21-21-15,1 0 0,-1-1 0,-21 1 16,0 0-16,-21 21 31,-1 0-31,1 0 0,-21 0 0,21 21 16,-22 0-16,22 1 0,-21 20 15,21-21-15,0 21 0,-1-20 0,1 20 16,0 0-16,21-21 0,0 22 0,0-22 16,0 0-16,0 0 0,0 0 15,0 1-15,21-1 0,0-21 0,1 0 16,-1 21-16,0-21 0,21 0 0,-21 0 16,22 0-16,-1 0 0,0 0 15,1-21-15,-1 0 0,0-1 0,1 1 16,-1 0-16</inkml:trace>
  <inkml:trace contextRef="#ctx0" brushRef="#br0" timeOffset="18427.91">15748 3895 0,'0'0'0,"63"-106"15,-84 106 17,0 0-32,0 0 15,0 21-15,0 0 0,-1 0 0,-20 1 16,21 20-16,0-21 0,0 21 15,21 1-15,-22-1 0,22-21 16,-21 22-16,21-1 0,0-21 0,0 0 0,0 0 16,0 1-16,0-1 0,21 0 15,1-21-15,-1 0 0,0 0 16,0 0-16,0 0 0,22 0 0,-22 0 16,21 0-16,-21-21 0,22 0 15,-22-1-15,21-20 0,0 0 0,-20-1 16,20 1-16,0-21 0,1 20 0,-1-20 15,21-1-15,-20 1 0,-22-1 16,21 1-16,1-1 0,-22 1 0,0-1 16,21 1-16,-42-1 0,21 22 15,-21 0-15,0 20 0,0 1 0,0 0 16,-21 21-16,0 21 16,0 0-16,0 1 0,-22 20 15,1 0-15,21 1 0,-21 20 0,20-21 16,1 22-16,0-1 0,0 1 15,0-22-15,21 22 0,-21-1 0,21-20 16,0 20-16,0 1 0,0-22 0,0 0 16,0 1-16,0-1 0,21-21 15,0 21-15,0-20 0,0-1 0,0 0 16,1-21-16,-1 0 0,0 0 16,21 0-16,-21 0 0,22 0 0,-1 0 15,0-21-15,1 0 0,-1-1 0,0 1 16,-20-21-16,20 21 15,0 0-15,-21-22 0,1 22 0,-1-21 16,0 21-16</inkml:trace>
  <inkml:trace contextRef="#ctx0" brushRef="#br0" timeOffset="18643.8">16129 3747 0,'0'0'0,"-21"0"0,21-22 31,21 22-31,21 0 0,-21 0 0,22 0 16,-1 0-16,0 0 0,1 0 16,-1-21-16,22 21 0,-1 0 15,-21 0-15,22 0 0,-22 0 0,22-21 16,-22 21-16,0 0 0,1 0 16,-22 0-16,0 0 0,0 0 0</inkml:trace>
  <inkml:trace contextRef="#ctx0" brushRef="#br0" timeOffset="19660.08">1037 5821 0,'0'0'0,"-21"0"0,-21 0 15,20-21-15,1 21 0,0 0 16,0 0-16,42 0 31,21 0-31,1 21 16,-1-21-16,22 0 0,-1 0 0,22 0 15,-1 0-15,22 0 0,0 0 16,0 0-16,0 0 0,0 0 0,-22 0 16,22 0-16,-21 0 0,-1 0 15,1-21-15,-21 0 0,-1 21 0,1 0 16,-22-22-16,-21 22 0,0-21 15,-21 0-15,0 0 16,-21 0-16,-21 21 0,-1-21 16,1-1-16,0 22 0,-1-21 15,1 0-15,0 21 0,-1 0 0,1 0 16,0-21-16,21 21 0,-1 0 16,44 0 15,20 0-31,-21 0 0,21 0 15,-20 21-15,20-21 0,0 0 16,1 21-16,-22-21 0,0 21 0,21 1 16,-21-22-16,-21 21 0,0 0 15,0 0-15,0 0 0,-21 0 16,-21 22-16,21-22 0,-22 0 16,1 0-16,-21 0 0,20 1 0,1-1 15,21 0-15,-22 0 0,22 0 16,0-21-16</inkml:trace>
  <inkml:trace contextRef="#ctx0" brushRef="#br0" timeOffset="20703.48">3789 5440 0,'0'0'16,"-21"-21"-16,21 0 0,0-1 15,-22 22-15,1 0 32,21 22-32,0 20 15,-21-21-15,21 21 0,-21 1 0,21-1 16,0 0-16,0 22 0,-21-22 16,21 1-16,-21 20 0,21-21 0,0-20 15,0 20-15,0-21 0,-22 21 16,22-20-16,0-1 0,22-21 31,-1-21-15,0 21-16,0-22 0,0-20 0,0 21 15,1 0-15,-1-22 0,0 22 0,0-21 16,0 0-16,-21-1 0,21 1 16,1 21-16,-1-22 0,-21 22 0,0 0 15,21 21-15,0 21 16,-21 0-16,0 1 15,0 20-15,0-21 0,0 21 0,0-20 16,0 20-16,0-21 0,0 0 16,0 22-16,21-22 0,-21 0 0,21 0 15,-21 0-15,22 0 16,-22 1-16,21-22 0,0 0 0,0 0 16,0 0-16,0 0 15,1-22-15,-1 1 0,0 21 16,21-21-16,-21-21 0,22 21 0,-22-1 15,21-20-15,-21 0 0,22-1 0,-22 1 16,21 0-16,-21-22 0,1 22 16,-1 0-16,0 20 0,0-20 0,-21 21 15,0 0-15,0 0 0,0 42 32,0 21-32,-21-21 15,0 22-15,0-22 0,21 21 16,0 0-16,-22 1 0,1-1 15,21-21-15,0 22 0,0-22 0,0 21 16,0-21-16,0 0 0,0 1 16,0-1-16,0 0 0,0 0 0,21-21 15,22 0-15,-22 0 0,21 0 0,1 0 16,-22 0-16,21 0 0,0-21 16,1 21-16,-1-21 0,0 0 0,1-1 15,-1-20-15,-21 21 0,22-21 0,-22 20 16,0-20-16,0 0 0,-21-1 15,0 22-15,0-21 0,0 21 0,0 0 16,0-1-16,-21 22 16,0 0-16,0 0 15,-1 22-15,1-1 0,0 0 0,0 21 16,0-21-16,0 22 0,-1-1 16,22-21-16,-21 22 0,21-1 0,0-21 15,0 0-15,0 0 0,0 1 0,0-1 16,21 0-16,1-21 0,-1 0 15,-21 21-15,42-21 0,-21 0 0,0 0 16,22 0-16,-22 0 0,21-21 0,-21 0 16,22 21-16,-1-21 0</inkml:trace>
  <inkml:trace contextRef="#ctx0" brushRef="#br0" timeOffset="21092.24">6731 5376 0,'0'-21'16,"0"42"-16,0-63 0,0 21 0,-21 21 15,21-21-15,-21 21 16,-1 0-16,1 0 16,0 21-16,0 0 0,-21 0 15,20 22-15,1-22 0,-21 21 0,21 0 16,0 1-16,-1 20 0,1-20 16,0 20-16,0-21 0,21 1 0,0-1 15,0 0-15,0 1 0,0-1 0,0-21 16,0 0-16,21 1 0,0-1 15,0 0-15,22-21 0,-1 21 0,0-21 16,1 0-16,-1 0 0,22 0 0,-22 0 16,21 0-16,1-21 0,-1 0 15,1 21-15,-1-21 0</inkml:trace>
  <inkml:trace contextRef="#ctx0" brushRef="#br0" timeOffset="21513.24">7451 5567 0,'0'0'0,"0"-21"0,0-22 0,-22 22 15,1 0-15,0 0 0,0 21 0,0 0 16,0 0-16,-1 0 0,1 0 16,0 0-16,0 21 0,0 0 0,0 22 15,-1-22-15,1 21 0,0 0 0,0 1 16,0-1-16,21 0 0,0 1 16,0-1-16,-21-21 0,21 22 0,0-22 15,0 0-15,0 0 0,0 0 16,21 0-16,0-21 0,0 0 15,0 0-15,0 0 0,22 0 0,-22 0 16,0 0-16,21 0 0,-20-21 0,20 0 16,-21 0-16,0 0 0,22 0 15,-22-1-15,0-20 0,0 0 0,-21 21 16,0-22-16,21 1 0,-21 0 0,0 20 16,0 1-16,0 0 0,-21 21 31,0 21-31,21 0 0,-21 1 15,21 20-15,-21-21 0,21 0 0,-22 22 16,22-22-16,0 21 0,0-21 16,0 22-16,0-22 0,22 0 15,-1 0-15,0 0 0,0-21 0,0 21 16,22-21-16,-22 0 0,21 0 0,0 0 16,1 0-16,-1 0 0,0-21 15,-20 0-15,20 0 0</inkml:trace>
  <inkml:trace contextRef="#ctx0" brushRef="#br0" timeOffset="21944.99">8086 5652 0,'0'0'0,"21"-22"0,-21-83 31,-21 189-15,-1-63 0,22 22-16,-21-22 0,21 21 0,0 1 15,0-22-15,-21 21 0,21-21 16,-21 22-16,21-22 0,-21 0 0,21 21 15,-21-21-15,21 1 0,0-1 16,-22 0-16,1-21 16,21-21 15,0 0-31,0-22 0,0 22 16,0 0-16,0-21 0,0-1 0,21 1 15,1 0-15,-1-1 0,21 1 16,0 0-16,1 20 0,-1-20 15,0 21-15,1 0 0,-1 21 0,0-21 16,1 21-16,-1 0 0,0 0 0,1 21 16,-1 0-16,-21 0 0,22 0 15,-22 22-15,0-22 0,0 21 0,-21 0 16,0-20-16,0 20 0,0 0 0,0-21 16,0 22-16,-21-22 0,0 0 15,21 0-15,-21 0 0,-1-21 0,1 22 16,0-22-16,0 0 0,21-22 31,0 1-31,0 0 16,0 0-16</inkml:trace>
  <inkml:trace contextRef="#ctx0" brushRef="#br0" timeOffset="22832.98">9779 5525 0,'0'0'0,"-21"-22"0,21 1 16,0 0-16,0 0 0,0 0 15,0 0-15,0-1 0,21 1 16,0 0-16,0 21 0,0-21 0,22 0 0,-22 21 16,21 0-16,1 0 0,-1 0 15,0 0-15,1 0 0,-1 21 0,0 0 16,1 0-16,-22 22 0,21-22 15,-21 21-15,0 0 0,1 1 16,-22-1-16,0 0 0,0 1 0,0-1 16,0 0-16,-22-20 0,1 20 0,0-21 15,0 0-15,0 0 16,0 1-16,-1-22 16,22-22-1,0 1-15,0 0 0,0 0 16,0-21-16,0 20 0,22-20 15,-1 0-15,0-1 0,0 1 0,0 0 16,22-1-16,-22 1 0,21 0 0,0 21 16,1-1-16,-1 1 0,0 0 15,1 21-15,-1 0 0,0 0 0,22 0 16,-43 0-16,21 42 0,1-20 16,-22-1-16,21 21 0,-21 0 0,-21 1 15,0-1-15,0-21 0,0 22 0,0-1 16,0 0-16,-21-21 0,21 1 15,-21 20-15,0-21 0,0-21 0,0 21 16,21 0-16,-22-21 0,1 0 0,0 0 16,21-21 15,0 0-31,0 0 0,0 0 0,0 0 16,0-1-16,0-20 0,21 0 15,0 21-15,1-22 0,-1 1 0,21 0 16,0-1-16,1 1 0,-1 21 0,22 0 15,-22-1-15,21 1 0,-20 0 16,20 21-16,-20 0 0,20 0 0,-21 21 16,1 0-16,-22 1 0,21-1 0,-21 21 15,1-21-15,-22 22 0,0-22 16,0 21-16,0 0 0,-22-20 0,1 20 16,-21-21-16,21 21 0,-22-20 15,22-1-15,0 0 0,-21 0 16,21-21-16,-1 21 0,44-21 31,-1-21-15,21 0-16,-21 0 0,22 0 0,-22-1 15</inkml:trace>
  <inkml:trace contextRef="#ctx0" brushRef="#br0" timeOffset="23256.74">12128 5376 0,'0'0'0,"0"-21"0,-21 21 15,-21 21 1,21-21-16,0 22 0,-22-1 16,22 0-16,-21 21 0,-1-21 0,22 1 15,0 20-15,0 0 0,0-21 16,0 22-16,21-22 0,0 0 0,0 21 16,0-20-16,0-1 0,21 0 0,0 0 15,0-21-15,0 0 0,22 21 16,-1-21-16,0 0 0,1 0 0,20 0 15,-21 0-15,1-21 0,-1 0 0,22 21 16,-22-21-16,-21-22 16,21 22-16,-20-21 0,-1 21 0,0-22 0,0-20 15,-21 21-15,0-1 0,0 1 16,0 0-16,-21 20 0,0-20 16,0 21-16,-22 21 0,1 0 0,0 0 15,-1 0-15,1 0 0,-22 21 0,22 0 16,0 0-16,-1 1 0,1 20 15,0 0-15,21-21 0,-1 22 0,1-22 16,21 21-16,0-21 0,0 22 0,0-22 16,0 0-16,0 0 0,21 0 15,1 1-15,20-1 0,-21-21 0,21 0 16,1 0-16,-22 0 0,42 0 16,-20 0-16,-1 0 0,0 0 15,1-21-15</inkml:trace>
  <inkml:trace contextRef="#ctx0" brushRef="#br0" timeOffset="23623.96">12721 5419 0,'0'0'16,"0"-21"-16,21-1 0,-21 1 0,0 0 15,21 21-15,-21-21 0,22 0 16,-1 21-16,0 0 16,0 0-16,0 0 0,0 21 0,1-21 15,-1 21-15,21 0 0,-21 0 16,0 22-16,1-22 0,-1 21 15,0-21-15,-21 22 0,21-1 0,-21 0 16,21-20-16,-21 20 0,0-21 16,0 21-16,0-20 0,0-1 0,0 0 15,-21-21 1,0 0 0,21-21-16,0 0 15,0-22-15,0 22 0,21-21 0,0 21 16,0-22-16,1 1 0,20 0 15,-21-1-15,0 1 0,22 0 0,-22 20 16,21-20-16,0 21 0,-20 21 16,20-21-16,-21 21 0,0 0 15,22 0-15,-22 0 0,0 0 0,0 0 16,-21 21-16,21-21 0,-21 21 16,0 0-16,0 0 0</inkml:trace>
  <inkml:trace contextRef="#ctx0" brushRef="#br0" timeOffset="23955.78">13631 5630 0,'0'0'0,"0"22"0,21-22 31,1 0-31,-1 0 16,0 0-16,0 0 0,21-22 0,-20 1 16,20 0-16,0 21 0,1-21 0,-22 0 15,21-22-15,-21 22 0,22 0 16,-43-21-16,21 21 0,-21-1 15,0 1-15,0 0 0,0 0 0,-21 21 16,-1 0-16,-20 0 16,0 0-16,-1 0 0,22 21 0,-21 0 15,0 0-15,20 22 0,-20-22 0,21 21 16,0-21-16,0 22 0,21-22 16,0 21-16,0-21 0,0 1 0,21-1 15,0 0-15,0 0 0,21 0 16,-20 0-16,20-21 0,-21 0 0,21 0 15,1 0-15,20 0 0,-20 0 16,-1 0-16,21 0 0,-20 0 0,-1-21 16,0 0-16,1 21 0,-1-21 15</inkml:trace>
  <inkml:trace contextRef="#ctx0" brushRef="#br0" timeOffset="24131.67">14774 5694 0,'0'21'31,"-21"-21"1,0 0-32</inkml:trace>
  <inkml:trace contextRef="#ctx0" brushRef="#br0" timeOffset="25419.35">952 7832 0,'0'0'16,"-21"21"-16,-63-21 15,62 21-15,-20-21 0,21 0 0,0 0 0,0 0 16,-1 0-16,22 21 0,-21-21 15,42 21 1,22 1-16,-1-22 0,0 0 16,22 0-16,21 0 0,-1 0 15,22 0-15,0 0 0,0 0 16,0 0-16,-1 0 0,1 0 0,-21 0 16,21 0-16,-22-22 0,1 1 15,-21 21-15,20 0 0,-20 0 0,-22 0 16,0-21-16,-20 21 0,-1 0 0,-21-21 31,-21 21-31,-22 0 0,22 0 0,-21 0 16,-1 0-16,1 0 0,0 0 15,-1-21-15,1 21 0,0 0 0,-1 0 16,22 0-16,-21-21 0,21 21 16,21-22-1,0 1-15,21 0 16,0 21-16,21 0 15,-20 0-15,20 0 0,-21 0 0,21 0 16,1 0-16,-22 0 0,21 0 16,-21 21-16,1 0 0,-1 1 0,-21-1 15,0 0-15,0 21 0,0 1 16,-21-22-16,-1 21 0,1 0 0,0 1 16,-21-22-16,-1 21 0,22 1 15,-21-22-15,21 21 0,-22-21 0,22 0 16,0 1-16,0-1 0</inkml:trace>
  <inkml:trace contextRef="#ctx0" brushRef="#br0" timeOffset="25868.1">4149 7493 0,'0'0'0,"0"-42"0,-22 21 0,22-1 15,0-20-15,0 21 0,0 0 0,0-22 16,0 22-16,0 0 0,0 0 16,0 42-1,0 0 1,0 22-16,0-1 0,0 0 0,0 22 16,0-1-16,0-20 0,0 20 0,0 1 15,0-1-15,-21 1 16,21-1-16,-21 1 0,21 20 0,-21-20 15,21-1-15,-21-20 0,21 20 0,-21-21 16,-1 22-16,22-22 0,-21-21 16,21 1-16,0 20 0,0-21 15,0-42 1,0 0-16,21 0 16,1-1-16</inkml:trace>
  <inkml:trace contextRef="#ctx0" brushRef="#br0" timeOffset="26131.94">4657 7218 0,'0'0'0,"0"-21"0,0 42 32,-22 0-32,1 21 0,0 1 0,21-1 15,0 0-15,-21 22 0,0-1 0,21-20 16,0 20-16,-21 1 0,-1-1 15,1 1-15,21-1 0,-21 1 0,0-1 16,21 1-16,-21-1 0,21 1 0,-21-22 16,-1 0-16,22 1 15,0-1-15,0-21 0,0 0 0,0 1 16,0-1-16,0-42 31</inkml:trace>
  <inkml:trace contextRef="#ctx0" brushRef="#br0" timeOffset="26319.84">3958 8086 0,'0'0'0,"-21"0"0,0 0 0,21-21 16,21 21 0,0-22-1,0 22-15,22 0 0,-1-21 0,0 21 16,1-21-16,-1 21 0,21 0 15,1-21-15,-1 21 0,-20 0 16,20-21-16,-20 0 0,20 21 0,-21 0 16,1 0-16</inkml:trace>
  <inkml:trace contextRef="#ctx0" brushRef="#br0" timeOffset="27718.43">5228 7895 0,'0'0'0,"21"-21"0,0-64 32,-21 64-32,0 0 0,0 0 15,0 0-15,0 0 0,-21-1 16,0 1-16,0 21 0,0 0 16,0 0-16,-22 0 0,22 0 0,0 21 15,-21 1-15,20-1 0,-20 21 16,21-21-16,0 22 0,-22-1 0,22 21 15,0-20-15,0 20 0,0-20 0,21-1 16,0 0-16,0 1 0,0-1 16,0-21-16,0 21 0,21-20 15,0-22-15,0 21 0,0-21 0,1 0 16,-1 0-16,21 0 0,-21 0 16,22-21-16,-22 21 0,21-22 0,-21 1 15,0 0-15,1-21 0,20 21 0,-21-22 16,0 1-16,0 0 0,-21-1 15,22 1-15,-1 0 0,-21-1 0,21 1 16,-21 21-16,0-22 0,0 22 0,0 0 16,0 42-1,0 0 1,0 1-16,0-1 0,0 21 0,0 0 16,0-20-16,0 20 0,0 0 15,0 1-15,0-22 0,0 0 16,0 21-16,21-21 0,0 1 0,0-1 15,1-21-15,-1 21 0,0-21 0,21 0 16,1 0-16,-1 0 0,-21 0 16,43-21-16,-22 21 0,0-21 0,1-1 15,-1 1-15,-21-21 0,21 0 0,1 20 16,-22-20-16,0 0 0,0-1 16,0 22-16,-21-21 0,0 21 0,0 0 15,0-1-15,0 1 0,-21 21 16,21 21-1,-21 1-15,0-1 0,21 0 0,-21 0 16,21 21-16,-21-20 0,-1 20 16,22 0-16,0-21 0,0 22 0,-21-22 15,21 0-15,0 0 0,0 0 16,-21 1-16,21-1 0,0 0 0,0-42 47,21 21-47,0-21 0,1-1 0,-22-20 15,21 21-15,0 0 0,0-22 0,0 1 16,0 21-16,1-21 0,-1 20 16,0 1-16,0 0 0,0 21 15,0 0-15,1 0 0,-1 0 0,0 0 16,-21 21-16,0 0 0,0 1 16,0-1-16,0 21 0,0-21 15,0 22-15,21-22 0,-21 0 0,21 21 16,-21-21-16,0 1 0,21-1 0,1 0 15,-1 0-15,-21 0 0,42-21 16,-21 21-16,0-21 0,22 0 0,-1 0 16,0 0-16,1 0 0,-1 0 0,0 0 15,22 0-15,-1-21 0,-20 0 0,20 0 16,-20 0-16,-1 0 0,21-22 16,-41 1-16,20 0 0,0-1 15,-21 1-15,1 0 0,-1-1 0,-21 1 16,0 0-16,0 20 0,0 1 15,0-21-15,-21 21 0,-1 21 0,1-21 16,0 21-16,-21 0 0,21 0 0,-22 0 16,22 0-16,-21 21 0,-1 0 0,22 0 15,-21 0-15,21 0 0,-22 22 16,22-1-16,0-21 0,0 22 0,0-1 16,21 0-16,0 1 0,0-1 15,0-21-15,0 21 0,0-20 0,0-1 16,0 0-16,0 0 0,21 0 15,0 0-15,0-21 0,22 0 0,-22 0 16,21 0-16,-21 0 0,22 0 0,-1-21 16,-21 0-16,21 0 0,1 0 15,-22-22-15,21 1 0,-21 0 0,1-1 16,-1 1-16,21 0 0,-21-22 0,-21 22 16,21-22-16,1 1 0,-22-1 15,21 1-15,-21-1 0,0 22 0,0-21 16,21 20-16,-21 1 0,0 21 0,0 0 15,0-1-15,0 1 0,0 42 16,-21 1-16,0 20 16,21 0-16,0 1 0,-22 20 15,1-21-15,21 22 0,-21-22 16,21 22-16,0-22 0,0 22 0,0-22 16,0 21-16,0-20 0,0-1 0,0 0 15,0-20-15,21 20 0,0-21 16,1 0-16,-1 0 0,0 1 0,0-22 15,21 0-15,-20 0 0,-1 0 0,21 0 16,0 0-16,-20 0 0,20-22 0,0 22 16,1-42-16,-1 21 0,0 0 15,1-22-15,-1 22 0</inkml:trace>
  <inkml:trace contextRef="#ctx0" brushRef="#br0" timeOffset="27968.13">8213 7324 0,'0'-43'0,"0"86"0,0-128 0,0 64 15,0-21-15,0 20 0,0 1 16,0 42 0,-22 1-16,1-1 0,0 21 15,21 0-15,-21 22 0,21-22 16,-21 22-16,21-1 0,-21 1 0,-1-22 16,22 22-16,-21-1 0,0-21 0,21 22 15,-21-22-15,0 22 0,21-22 0,-21 0 16,21 1-16,0-1 0,0-21 15,0 22-15,0-22 0,0 0 16,0 0-16,21-21 16,0 0-16,0 0 0,0-21 15,0 0-15,1 21 0,20-21 0</inkml:trace>
  <inkml:trace contextRef="#ctx0" brushRef="#br0" timeOffset="28355.91">8551 7874 0,'-21'0'16,"21"21"0,21-21 15,0 0-31,1 0 16,-1 0-16,0 0 0,0-21 0,0 21 15,22-21-15,-22 0 0,0 21 16,21-21-16,-21-1 0,1 1 0,-1 0 15,0 0-15,0 0 0,-21 0 0,0-1 16,0 1-16,-21 21 16,-21 0-16,20 0 0,1 0 15,-21 21-15,0 1 0,20-1 0,-20 0 16,0 0-16,21 21 0,-22-20 16,22 20-16,0 0 0,0 1 0,21-1 15,-21-21-15,21 21 0,0 1 16,0-22-16,0 21 0,21-21 0,0 1 15,0-1-15,0 0 0,22-21 16,-22 0-16,21 0 0,-21 0 0,22 0 16,-1 0-16,0 0 0,1-21 0,-1 0 15,0-1-15,1 1 0,-1 0 16,21-21-16,-20 21 0</inkml:trace>
  <inkml:trace contextRef="#ctx0" brushRef="#br0" timeOffset="28956.58">3556 8678 0,'0'0'0,"-21"0"0,42 0 31,0 0-31,0 0 16,22 0-16,-1 0 0,0 0 0,22 0 16,-1 0-16,1 0 0,-1 0 0,22 0 15,-22 0-15,43 0 0,-21 0 16,21-21-16,0 21 0,21 0 0,0 0 16,0-21-16,0 21 0,0 0 15,21 0-15,0 0 0,21-21 0,1 21 16,-22 0-16,21 0 0,0 0 15,22 0-15,-22 0 0,22 0 0,-22 0 16,22 0-16,-22 0 0,21 0 0,-20 0 16,-1 0-16,-21 0 0,0 0 15,1 0-15,-22 0 0,0 0 0,0-21 16,-22 21-16,-20 0 0,0-21 0,-1 21 16,-20 0-16,-22 0 0,1 0 15,-22 0-15,0-22 0,0 22 0,-21-21 31,0 0 1,-21 21-32,0 0 0,0 0 0,-1 0 15</inkml:trace>
  <inkml:trace contextRef="#ctx0" brushRef="#br0" timeOffset="29455.97">5588 9991 0,'0'0'16,"0"-21"-16,0-1 0,0-20 0,0 21 15,0 0-15,0 0 0,-21 21 31,21 21-31,0 0 0,0 0 0,0 21 16,0 1-16,0-1 0,-21 0 0,21 22 16,0-1-16,0 1 0,-22-1 15,22 22-15,0-21 0,-21 20 0,0-20 16,0-1-16,0 1 0,0-1 0,21 1 16,-22-1-16,1-20 0,0 20 15,0-21-15,0 1 0,21-22 0,0 0 16,0 0-16,0 0 0,0-42 15,0 0-15,0 0 16,0-21-16,21 20 16,-21-20-16,21 21 0,-21-21 0,0-1 15</inkml:trace>
  <inkml:trace contextRef="#ctx0" brushRef="#br0" timeOffset="30364.76">5292 10097 0,'0'-43'0,"0"86"0,-22-128 0,22 43 0,-21-1 15,21 1-15,0 0 0,0-1 0,0 1 16,0 0-16,0-1 0,0 1 16,43 0-16,-22 20 0,21-20 0,0 21 15,1 21-15,20-21 0,1 21 16,-1 0-16,1 0 0,-1 21 16,1 21-16,-1-21 0,1 22 0,-1 20 15,-20 1-15,-1-22 0,0 22 0,1-1 16,-22 1-16,-21-1 0,0-21 0,0 22 15,0-1-15,-21 1 0,-1-22 16,-20 22-16,0-1 0,-22-20 0,1 20 16,-1-21-16,-20 1 0,-1-22 0,21 21 15,1-21-15,-22 1 0,43-1 16,-22-21-16,22 0 0,0 0 0,21 0 16,-1 0-16,1-21 0,0-1 15,21-20-15,0 21 0,0-21 0,0-1 16,0 1-16,21-22 0,0 22 15,1 21-15,-1-21 0,21 20 0,-21 1 16,22 0-16,-22 21 0,0 0 0,21 0 16,-21 21-16,1 0 0,-1 1 15,0 20-15,0 0 0,-21 1 0,21-1 16,-21 0-16,21 1 0,-21-1 16,0 21-16,22-20 0,-22-1 0,21 0 0,0 1 15,-21-22-15,21 21 0,0-21 16,0 1-16,1-1 0,-1 0 0,0 0 15,0-21-15,0 0 0,22 0 16,-22 0-16,21 0 0,0-21 0,-20 0 16,20 0-16,0-1 0,1 1 15,-22 0-15,21-21 0,0 21 0,-20-22 16,-1 1-16,21 0 0,-21-1 0,0 1 16,1 21-16,-1-22 0,0 22 15,-21 0-15,0 0 0,0 0 0,-21 42 31,0 0-15,21 0-16,-22 0 16,22 22-16,0-22 0,-21 0 0,21 21 0,-21-20 15,21 20-15,0-21 0,0 0 16,0 0-16,0 1 0,0-1 0,0 0 16,0 0-16,21-21 15,0 0-15,1 0 0,20 0 16,-21 0-16,0 0 0,0-21 0,22 0 15,-22 0-15,21-1 0,-21 1 0,22-21 16,-1 21-16,-21-22 0,0 1 16,1 0-16,-1-22 0,0 22 0,-21 0 15,0-22-15,0 22 0,0 21 0,-21-22 16,0 22-16,-1 0 0,1 21 16,-21 0-16,21 0 0,-22 0 0,1 0 15,21 21-15,-21 0 0,-1 0 16,1 22-16,21-22 0,0 21 0,-22 1 15,22-1-15,21 0 0,0-21 16,-21 22-16,21-22 0,0 21 0,0-21 16,0 1-16,21-1 0,0-21 0,22 0 15,-1 0-15,0 0 0,1 0 16,-1 0-16,21 0 0,1-21 0,-1-1 16</inkml:trace>
  <inkml:trace contextRef="#ctx0" brushRef="#br0" timeOffset="30891.28">7599 9843 0,'0'0'0,"0"-43"16,0 1-16,-21 0 0,-1 20 0,-20 1 15,21 0-15,0 21 0,-22 0 16,22 21-16,0 0 0,0 1 0,-21 20 16,20 0-16,1 1 0,0 20 0,0 1 15,0-22-15,21 21 0,0 1 16,-21-1-16,21 1 0,0-1 0,0 1 15,0-1-15,0-20 0,0 20 0,0-20 16,0 20-16,0-21 0,0 1 0,0-22 16,0 21-16,0-21 0,0 1 15,0-1-15,0-42 32,0-1-32,0 1 0,0 0 15,0 0-15,0 0 0,0-22 16,0 1-16,0 0 0,21-1 0,0 1 15,0 0-15,0-1 0,0 1 0,22 21 16,-1-21-16,0 20 0,1 1 16,-1 0-16,0 21 0,22 0 0,-22 0 15,1 0-15,-1 0 0,0 21 0,1 0 16,-1 1-16,0-1 0,-21 21 0,1 0 16,-1-20-16,-21 20 15,0 0-15,0-21 0,-21 22 0,-1-22 16,1 21-16,-21-21 0,-22 1 0,22 20 15,-21-21-15,20-21 0,-20 21 0,20 0 16,1-21-16,0 0 0,-1 0 16,22 0-16,0 0 0,0 0 0,21-21 15,0 0-15,0 0 16,0 0-16,21 0 0,0-1 16,0 1-16,22 0 0,-22 0 0,21-21 15,1 20-15,-1 1 0</inkml:trace>
  <inkml:trace contextRef="#ctx0" brushRef="#br0" timeOffset="31292.05">8340 10266 0,'0'0'0,"-22"21"32,1 0-32,21 22 0,-21-22 15,0 21-15,0 0 0,21-20 0,-21 20 16,-1 0-16,1 1 0,21-22 15,0 21-15,0-21 0,-21 22 0,21-22 16,0 0-16,0 0 0,0 0 0,21-21 16,0 21-16,1-21 0,-1 0 15,0 0-15,21-21 16,1 21-16,-22-21 0,21 0 0,0 0 16,1 0-16,-1-22 0,0 1 0,-20 21 15,20-43-15,-21 22 0,0-22 0,0 22 16,-21-21-16,0 20 0,0 1 15,-21 0-15,0-1 0,-21 22 0,21 0 16,-22 21-16,1 0 0,0 0 0,20 0 16,-20 0-16,0 0 0,-1 21 0,1 21 15,21-20-15,-21 20 16,20-21-16,1 21 0,0 1 0,21-1 0,0-21 16,0 43-16,0-43 15,21 0-15,0 0 0,22-21 16,-1 0-16,0 0 0,1 0 0,-1 0 15,0 0-15,22 0 0</inkml:trace>
  <inkml:trace contextRef="#ctx0" brushRef="#br0" timeOffset="31571.49">9292 9948 0,'21'-84'0,"-42"168"0,42-232 16,-21 85-16,0 20 0,0 1 15,0 0-15,0 21 0,0-1 0,-21 44 16,0-1-1,0 21-15,21 0 0,-21 1 0,-1 20 16,1 1-16,0-22 16,0 22-16,0-1 0,21 1 0,-21-1 15,-1 1-15,1-1 0,21 1 0,-21-22 16,21 21-16,-21 1 0,21-22 16,0 1-16,0-1 0,0 0 0,0-21 15,0 1-15,21-1 0,0 0 0,0-21 16,1 0-16,-1 0 0,21 0 0,-21 0 15,22 0-15,-1-21 0,-21 0 16,21-1-16,1 1 0,-22-21 0,21 21 16,-21-22-16</inkml:trace>
  <inkml:trace contextRef="#ctx0" brushRef="#br0" timeOffset="31660.44">9059 10160 0,'0'0'0,"-42"0"0,0-21 0</inkml:trace>
  <inkml:trace contextRef="#ctx0" brushRef="#br0" timeOffset="31752.38">8996 10097 0,'21'0'16,"0"0"-16,0 0 0,0 0 0,22 0 15,-1 0-15,0 0 0,1 0 0,-1-22 16,22 22-16,-22-21 0,21 0 16,1 21-16,-1-21 0,1 0 15</inkml:trace>
  <inkml:trace contextRef="#ctx0" brushRef="#br0" timeOffset="32084.19">11197 8975 0,'0'0'0,"0"-21"0,-106-22 32,85 43-32,0 0 0,0 0 15,-22 0-15,22 0 0,-21 21 0,0 1 16,20 20-16,-20-21 0,21 0 0,-21 22 16,20-1-16,1-21 0,0 21 15,21-20-15,0 20 0,0-21 0,0 0 16,0 0-16,0 22 0,21-43 0,22 21 15,-22 0-15,21 0 0,-21-21 16,22 0-16,20 0 0,-21 0 0,1 0 16,20 0-16,-20-21 0,20 21 0,1-21 15</inkml:trace>
  <inkml:trace contextRef="#ctx0" brushRef="#br0" timeOffset="32579.91">11642 8573 0,'0'0'0,"-22"-43"0,-20 22 16,0-21-16,-22 21 0,22-1 16,0 1-16,-22 0 0,22 0 0,-22 21 15,1 0-15,20 0 0,-20 0 16,-1 0-16,22 21 0,-21 0 0,-1 0 16,22 22-16,-22-1 0,1 0 15,20 1-15,-20 20 0,21 1 0,-22-1 16,22 22-16,-22-22 0,22 1 15,21 21-15,-22-22 0,22 1 0,0-1 16,21 1-16,0-1 0,0 1 0,21-1 16,0 1-16,22-22 0,-22 21 15,42-20-15,-20-1 0,-1 0 0,22 1 16,-1-22-16,22 0 0,-22 0 0,22 0 16,0-21-16,-1 0 0,1 0 15,-22 0-15,22-21 0,0 0 0,-22 0 16,1-21-16,20-1 0,-41 1 15,20-22-15,1 22 0,-22-43 0,0 22 16,1-1-16,-22-20 0,21-1 16,-42 0-16,0 1 0,0-1 0,0 0 15,-21 1-15,0 20 0,-21 1 0,-1-1 16,-20 1-16,-1 20 0,-20-20 16,-1 21-16,0-1 0,1 22 0,-1 0 15,0 0-15,1 21 0,-1 0 0,21 21 16,1 0-16,-1 21 0,1-20 15,-1 20-15,1 0 0,21 22 0,-1-22 16,1 22-16,0-1 0,-1 1 0,1-22 16,21 21-16,0-20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5T03:09:26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1926 2074 0</inkml:trace>
  <inkml:trace contextRef="#ctx0" brushRef="#br0" timeOffset="146.93">1841 2117 0,'0'-21'0</inkml:trace>
  <inkml:trace contextRef="#ctx0" brushRef="#br0" timeOffset="1488.68">2244 677 0,'0'0'15,"21"0"-15,21-63 16,-42 42 0,0 0-16,0-1 0,0 1 15,-21 21 1,0 0-16,0 0 0,-22 0 15,22 0-15,0 0 0,0 0 0,0 0 16,-1 0-16,1 0 0,0 21 0,0 1 16,0-1-16,-43 21 0,43-21 0,0 22 15,-21-1-15,20 0 0,-20 1 0,21 20 16,0 1-16,-22-22 0,22 21 0,-21 1 16,0 42-16,20-64 0,-20 64 15,21-64-15,21 1 0,0-1 0,0 0 16,0 1-16,0-22 0,0 21 0,21-21 15,0 22-15,22-1 0,-22-21 0,0 0 16,21 0-16,-21-21 0,1 22 16,-1-22-16,21 0 0,22 0 0,-43 0 15,21 0-15,-21 0 0,0-22 0,22 1 16,-1 0-16,22-21 0,-22 21 0,0-1 16,1 1-16,-1-21 0,0 21 0,1 0 15,-1-22-15,-21 22 0,64-42 0,-64 41 16,21 1-16,-21-21 0</inkml:trace>
  <inkml:trace contextRef="#ctx0" brushRef="#br0" timeOffset="2102.59">2900 529 0,'0'0'16,"-21"-21"-16,-1 21 15,1 0 1,0 21-16,21 0 16,-21 43-16,21-43 0,0 0 15,0 22-15,-21-1 0,21 0 0,0 64 16,0-64-16,0 22 0,-21-22 0,21 1 16,-22-1-16,22 0 0,-21 43 0,21-43 15,0 1-15,0-22 0,-21 21 16,21-21-16,-21 22 0,21-1 0,0 0 15,-21-21-15,21 1 0,0-1 0,-21 0 16,21 0-16,0 0 0,0 0 16,0-42 15,0 0-31,0-21 0,0 21 16,0-1-16,0 1 0,0 0 0,0 0 15,0 0-15,0-22 0,0 22 0,21 0 16,-21-21-16,21 21 0,0-1 15,0 1-15,22-42 0,-22 42 0,0-1 16,0 1-16,0 0 0,0 21 0,1-21 16,41 0-16,-42 21 0,0-21 0,1 21 15,-1 0-15,0 0 0,21 21 16,-21 0-16,-21 0 0,22 0 16,-22 0-16,0 1 0,0 20 0,0-21 15,0 0-15,0 0 0,0 1 0,0 20 16,0-21-16,0 21 0,0-20 15,0-1-15,0 0 0,-22 0 16,22 0-16,0 0 0,-21-21 0,21 22 0,-21-1 16,21-42 31,0-22-47,21-20 15</inkml:trace>
  <inkml:trace contextRef="#ctx0" brushRef="#br0" timeOffset="2389.01">3514 1080 0,'0'0'0,"0"21"16,0 0-16,0 0 15,0 0-15,0 0 0,-22 1 0,22-1 16,-21 0-16,21 0 0,0 21 0,0-20 16,-21-1-16,21 0 0,-21 0 15,21 0-15,0 0 0,0 22 0,0-22 16,0 0-16,-21 0 0,21 0 16,0-42 15,0 0-16,21 21-15,-21-21 0,0 0 0,0 0 16</inkml:trace>
  <inkml:trace contextRef="#ctx0" brushRef="#br0" timeOffset="2828.76">3535 677 0,'-21'0'0,"42"0"0,-64 0 0,22 0 16,21 22-16,-21-1 0,0 0 16,21 21-16,0-21 0,0 1 15,0-1-15,0 0 0,0 0 16,0 0-16,0 22 0,0-22 0,0 0 16,21 0-16,0 0 15,0-21-15,1 0 0,-1 0 0,0 0 16,21 0-16,-21 0 15,1 0-15,-1-21 16,0 0-16,-21 0 0,21 0 0,0-1 16,-21 1-16,21 0 0,-21 0 0,0-43 15,0 43-15,0 0 0,0 0 0,0 0 16,0 0-16,-21-22 0,0 22 0,0 21 16,21-21-16,-21 21 0,0 0 0,-22 0 15,22 0-15,0 0 16,0 0-16,0 0 0,-1 0 0,1 21 15,21 0-15,-21-21 0,21 21 0,0 1 16,0 20-16,0-21 0,0 0 16,0 0-16,0 1 0,0-1 15,0 0-15,21-21 0,0 21 16,1-21-16,20 0 0,-21 0 16,0 0-16</inkml:trace>
  <inkml:trace contextRef="#ctx0" brushRef="#br0" timeOffset="3164.57">4085 423 0,'0'0'0,"0"22"31,-21-1-15,0 21-16,21-21 0,0 0 15,0 22-15,-21-22 0,21 21 0,-22 43 16,1-43-16,21 1 0,0 20 0,-21-21 16,0 64-16,21-42 0,-21-22 15,0 0-15,-1 1 0,22-1 0,-21 0 16,21 43-16,-21-64 0,21 22 0,0-22 16,0 0-16,-21 21 0,21 1 0,0-22 15,0 0-15,0 0 0,0 0 16,0-42 15,21 0-31,0-21 16,0 20-16,-21 1 0</inkml:trace>
  <inkml:trace contextRef="#ctx0" brushRef="#br0" timeOffset="3840.9">4445 1312 0,'21'0'0,"-42"0"0,63-21 15,-21 21-15,22-21 0,-22 21 0,0-21 16,-21 0-16,21 0 0,0 21 16,-21-22-16,0 1 0,0 0 15,0-21-15,0 21 0,0-1 16,-42 1-16,21 0 15,0 21 1,-22 0-16,22 0 0,0 21 16,0 0-16,0 1 0,0-1 0,-1 0 15,1 0-15,0 0 0,0 0 0,0 1 16,0 41-16,-1-42 0,1 0 0,21 1 16,-21-1-16,0 21 0,21-21 0,0 0 15,0 1-15,0-1 0,0 0 0,0 0 16,21 0-1,-21 0-15,21-21 0,0 0 16,22 0-16,-22 0 0,0-21 16,0 0-16,0 0 0,1 21 15,-1-21-15,0 0 0,0-1 0,21 1 16,-20-21-16,20 0 0,-21-1 16,0 1-16,0 0 0,22-43 0,-22 43 15,0-1-15,-21 1 0,21-22 0,0-20 16,-21 41-16,0 1 0,22 0 0,-22-43 15,21 64-15,-21-21 0,0 20 0,0 1 16,0-21-16,0 21 0,0 0 16,-21 21-1,-1 21-15,22 0 0,0 0 16,-21 0-16,21 0 0,-21 43 0,0-22 16,21 1-16,-21-1 0,21 64 0,0-64 15,0 22-15,-21-22 0,21 21 16,0-20-16,-22-1 0,22 0 0,0 1 15,0-1-15,0 0 0,0-20 0,22 41 16,-1-42-16,0 0 0,0 1 0,21-1 16,-20 0-16,-1-21 0,0 0 0,42 21 15,-41-21-15,-1 0 0,0 0 0,21 0 16,1 0-16,-1-21 0,-21 0 0,21 21 16,1-43-16,-1 22 0,-21 0 0,22 0 15</inkml:trace>
  <inkml:trace contextRef="#ctx0" brushRef="#br0" timeOffset="4386.01">6202 339 0,'-21'84'31,"21"-62"-31,-22 20 15,22 0-15,0 22 0,0-22 0,0 22 16,0-22-16,-21 21 0,0 43 0,21-42 16,0-22-16,0 22 0,-21-22 0,21 0 15,-21 43-15,21-43 0,0-21 0,0 1 16,0 20-16,0-21 0,0 0 0,0 0 16,0 1-16,0-1 0,0-42 46,0-1-46,0 1 0,0 0 0</inkml:trace>
  <inkml:trace contextRef="#ctx0" brushRef="#br0" timeOffset="5049.05">6138 529 0,'0'0'0,"0"-21"0,-21 21 0,21-21 0,0-21 16,0 20-16,0 1 16,0 0-16,0 0 0,21 0 15,0 0-15,-21-1 0,22 22 0,-1-21 16,21 0-16,-21 21 0,0-21 0,1 21 16,20 0-16,21 0 0,-20 0 0,-22 0 15,21 0-15,1 21 0,20 21 0,-42-20 16,0-1-16,1 0 0,-1 0 0,0 43 15,-21-43-15,0 21 0,0-21 0,-21 22 16,-64 41-16,43-63 0,-1 22 0,1-1 16,-21 0-16,-22 22 0,43-22 0,-1-21 15,1 1-15,0-1 0,-22 21 0,43-21 16,0-21-16,0 0 0,21 21 0,-22-21 16,22-21-1,22 0 1,20-21-16,-21 21 0,0 21 15,22-22-15,-1-20 0,-21 21 0,21 0 16,-20 21-16,41-21 0,-21-1 0,1 22 16,-22-21-16,42 21 0,-20 0 0,-1 0 15,-21 0-15,22 0 0,20 21 0,-21 1 16,-20-1-16,20 0 0,0 21 0,-21-21 16,1 1-16,-1-1 0,0 21 0,-21 0 15,0 1-15,0-22 0,0 0 16,0 43-16,0-43 0,0 0 0,-21 21 0,-22 1 15,22-22-15,0 0 0,-21 0 16,21 0-16,-22 0 0,1 1 0,0-1 16,-22 0-16,22 0 0,-1 0 0,1-21 15,0 21-15,-22-21 0,43 0 0,-21 0 16,21 0-16,-22 0 0,22 0 0,0 0 16,0 0-16,0-21 0,-1 0 0,1 0 15,21 0-15,0 0 0,0-1 16,0 1-16,0 0 15,0 0 1,21 0-16,1 21 0,-1-21 0,0 21 16,0-22-16,0 22 0,0-21 0,22 21 15,-22-21-15</inkml:trace>
  <inkml:trace contextRef="#ctx0" brushRef="#br0" timeOffset="5514.31">7070 1016 0,'0'0'0,"0"-21"0,0 0 16,0 0-16,21 21 16,-21-22-16,21 22 0,-21-21 0,21 21 15,0 0-15,-21-21 0,21 21 16,1 0-16,-1 0 0,0 21 15,0-21-15,-21 21 0,42 1 16,-42-1-16,22 0 0,-1 0 0,0 43 16,0-43-16,-21 0 0,21 0 0,0 21 15,-21-20-15,0-1 0,0 21 0,0-21 16,0 0-16,0 1 0,0-1 0,-21 0 16,21 0-16,-21 0 0,0 0 0,0 1 15,0-22-15,-1 0 0,22 21 16,-21-21-16,0 0 15,21-43 1,0 22-16,0 0 16,0-21-16,0 21 0,0-1 15,21 1-15,0-21 0,-21 21 0,22 0 16,-1-1-16,0 1 0,-21 0 0,21 0 16,0 0-16,0 0 0,1-1 0,-1 1 15,0 21-15,0-21 0,0 21 0,0-21 16,1 21-16,-1 0 0,21-21 0,-21 21 15,0-21-15,1 21 0,-1-22 16,0 22-16</inkml:trace>
  <inkml:trace contextRef="#ctx0" brushRef="#br0" timeOffset="6053.04">8043 889 0,'-21'0'15,"0"21"1,0 0-16,-22 22 0,22-22 16,0 0-16,0 21 0,21-20 15,-21-1-15,0 0 0,21 0 0,0 21 16,0-20-16,-22-1 0,22 0 16,0 0-16,0 21 0,0-20 15,0-1-15,0 0 0,22-21 16,20 21-16,-21-21 0,0 0 15,22 0-15,-22 0 0,0 0 16,0 0-16,0 0 0,0 0 16,22-21-16,-1 0 0,-21 0 0,0 21 15,1-22-15,-1 1 0,-21 0 0,42-21 16,-42 21-16,21-1 0,-21 1 0,0-42 16,0 20-16,0 22 0,0-42 0,0 20 15,0 22-15,0-21 0,0 0 0,-21 20 16,0 1-16,0 21 0,0-21 0,-1 21 15,1 0-15,-42 0 0,42 0 16,-1 0-16,1 21 0,-21 0 0,21 1 16,-22-1-16,22 0 0,-21 21 0,42 1 15,-21-22-15,0 0 0,21 21 0,-22 1 16,1-1-16,21-21 0,0 0 0,0 0 16,0 22-16,0-22 0,0 0 0,0 0 15,0 0-15,0 1 0,21 20 0,1-21 16,-1-21-16,-21 21 0,21-21 0,21 21 15,-21-21-15,1 22 0,20-22 16,-21 0-16,0 0 0,22 0 0,-22 0 16,21 0-16,-21-22 0,22 22 0,-22-21 15,0 0-15,42 0 0</inkml:trace>
  <inkml:trace contextRef="#ctx0" brushRef="#br0" timeOffset="6725.08">8699 783 0,'0'0'0,"0"-21"0,-21 21 16,0 0-1,0 0-15,21 21 0,-21 22 16,21-22-16,-21 0 0,21 0 16,-22 43-16,22-43 0,0 21 0,0-21 15,0 0-15,-21 22 0,21-22 16,0 21-16,-21-21 0,21 1 0,0 20 15,0-21-15,0 0 0,0 0 0,0 1 16,0-1-16,0 0 0,0 0 16,0 0-16,21-21 15,0 0-15,1 0 16,-1 0-16,0 0 0,0-21 16,-21 0-16,21 21 0,0-21 0,1 0 15,-1-1-15,21-20 0,-21 21 16,0 0-16,1-22 0,20 1 0,-42 21 15,21-21-15,0 20 0,-21-20 16,21 21-16,1 0 0,-22 0 16,0 42-1,0 21 1,0-21-16,0 0 0,0 1 16,0 20-16,0-21 0,0 0 0,0 0 15,0 1-15,0-1 0,0 21 0,0-21 16,0 0-16,0 1 0,0-1 15,21 0 1,0-21-16,0 0 0,21 21 0,-20-21 16,-1 0-16,0 0 0,0 0 0,0 0 15,22 0-15,-22-21 0,0 21 16,0-21-16,21 0 0,-20-1 0,-1 22 16,0-21-16,-21-21 0,21 21 0,0-22 15,-21 22-15,21-42 0,-21 42 0,0-22 16,0 22-16,0-21 0,0-1 0,0 22 15,0 0-15,0 0 0,-21 0 0,0 0 16,0 21 0,0 0-16,21 21 15,-21-21 1,21 21-16,0 0 0,0 0 16,21-21-16,0 0 15,0 0-15</inkml:trace>
  <inkml:trace contextRef="#ctx0" brushRef="#br0" timeOffset="7205.04">10033 868 0,'0'0'0,"0"-21"0,21 21 0,-21-21 15,0-1 1,-21 22-16,-21 0 15,20 0-15,1 0 0,0 0 16,-21 0-16,21 0 0,-1 22 16,1-1-16,0 0 0,0 0 0,0 0 15,0 0-15,-1 22 0,22-22 0,-21 0 16,21 21-16,0-20 0,0-1 16,0 0-16,21-21 15,1 21-15,-1-21 0,21 21 0,-21-21 16,-21 21-16,21-21 0,22 0 0,-22 22 15,0-1-15,21-21 0,-42 21 16,22-21-16,-1 21 0,-21 0 16,0 0-1,-21 1 1,-1-22-16,1 0 0,0 0 16,0 0-16,-21 21 0,20-21 15,-20 0-15,21 0 0,-21 0 0,20 0 16,-20 0-16,21 0 0,-21 0 0,20 0 15,-20 0-15,21 0 0,0 0 0,0 0 16,21-21-16,-22 21 0,22-22 31,22 1-15,-1 21-16,0-21 0,0 0 0,21 21 16,-20-21-16</inkml:trace>
  <inkml:trace contextRef="#ctx0" brushRef="#br0" timeOffset="7625.18">10223 1080 0,'43'0'31,"-22"0"-15,0 0-16,0-22 0,0 22 15,1-21-15,-1 21 0,0-21 0,0 0 16,0 0-16,-21 0 16,0-1-16,21 22 0,-21-21 0,0 0 15,0 0 1,-42 21 0,21 0-16,21 21 0,-42 0 0,20 0 15,1 1-15,0-1 0,21 0 0,-42 21 16,21-21-16,21 1 0,0-1 0,-43 21 15,43-21-15,-21 0 0,21 1 0,0-1 16,0 0-16,-21 0 0,21 0 0,0 0 16,0 1-16,21-22 15,0 21 1,0-21-16,22 0 0,-22 0 0,0 0 16,0 0-16,22 0 0,-1 0 0,-21 0 15,0 0-15,22 0 0,-22-21 0,0 21 16,0-22-16,0 22 0,0-21 0,22 21 15,-22-21-15</inkml:trace>
  <inkml:trace contextRef="#ctx0" brushRef="#br0" timeOffset="8032.97">10710 995 0,'-21'-85'31,"21"64"-31,21 21 0,0-21 16,1 21-16,20-21 0,-21 21 0,0 0 15,0 0-15,43 0 0,-43 0 0,0 0 16,0 0-16,22 0 0,-1 21 0,-21 0 16,22-21-16,-22 21 0,0 22 0,-21-22 15,21 0-15,-21 0 0,21 0 0,-21 43 16,0-43-16,0 0 0,0 0 0,0 22 16,0-22-16,0 0 0,0 0 15,-21 0-15,0-21 0,21 21 16,-21-21-16,0 0 15,-1 0-15,1 0 16,21-21 0,0 0-16,0-21 15,0 21-15,0-1 0,21-41 16,1 42-16,-22 0 0,21-1 0,21-41 16,-21 42-16,-21 0 0,21-1 0,22-41 15,-22 63-15,0-21 0,0 0 0,0-1 16,22 1-16,-22 0 0,21 0 15,-21 21-15,-21-21 0,43 21 16,-43-21-16,21 21 16,0-22-16</inkml:trace>
  <inkml:trace contextRef="#ctx0" brushRef="#br0" timeOffset="8677.08">12700 339 0,'0'0'0,"21"-43"0,0 43 16,0-21-16,-21 0 0,0 0 0,0 0 16,22 21-16,-22-21 0,0-1 15,0 44 16,0-1-31,0 21 16,0-21-16,0 43 0,-22-22 0,1 0 16,21 1-16,-21 41 0,0-41 0,0-1 15,21 22-15,-21 20 0,21-20 16,-22-22-16,1 0 0,0 43 0,21-43 16,0-20-16,0 20 0,-21 0 0,21-21 15,0 1-15,-21-1 0,21 0 0,0 0 16,0 0-16,0 0 15,0-42 17,0 0-32,0 0 0,0 0 15,0 0-15,21-22 0</inkml:trace>
  <inkml:trace contextRef="#ctx0" brushRef="#br0" timeOffset="9084.85">12467 296 0,'-21'0'0,"42"0"16,-42-21-16,21 0 0,0 0 0,0 0 0,0 0 16,0-1-16,21-20 0,0 21 0,0 0 15,22-43-15,-22 43 0,0 21 16,21 0-16,1 0 0,-22 0 0,21 0 15,43 0-15,-43 0 0,1 0 0,20 0 16,43 0-16,-64 0 0,1 0 16,-1 0-16,43 0 0,-64 0 0,0 0 15,0 0-15,0 21 0,-21 22 0,0-1 16,0 21-16,0-20 0,-21 41 0,0-41 16,-21-1-16,20 0 0,-62 43 0,20-43 15,22-20-15,0 20 0,-64 21 0,63-20 16,1-1-16,-64 43 0,64-64 15,21 0-15,0-21 0,-1 21 0,1 0 16,21 1-16,-21-22 16,42 0 15,0 0-15,-21-22-16,22 22 0,-1-21 0</inkml:trace>
  <inkml:trace contextRef="#ctx0" brushRef="#br0" timeOffset="9572.65">13314 720 0,'0'21'15,"0"0"1,0 0-16,0 22 0,0-22 15,-21 0-15,-1 0 0,1 0 0,0 22 16,0-22-16,0 0 0,21 0 0,-43 21 16,43-20-16,0-1 0,-21 0 15,0 21-15,21-21 0,0 1 0,0-1 16,0 0-16,0 0 0,21 0 16,0-21-16,1 0 15,-1 0-15,0 0 0,21 0 0,-21 0 16,1 0-16,20 0 0,-21 0 15,0 0-15,0-21 0,22 0 0,-22 21 16,0-21-16,21 0 0,-20-1 0,-1 1 16,-21 0-16,42-42 0,-42 41 0,0-20 15,0-21-15,0 41 0,0-20 0,0 21 16,0-43-16,0 43 0,-21 0 0,-21-21 16,20 21-16,1 21 0,0 0 0,-21-22 15,21 22-15,-1 0 0,1 0 0,-21 0 16,21 0-16,0 22 0,-1-1 15,1 0-15,21 0 0,0 21 16,0-20-16,0-1 0,0 0 16,0 0-16,21 0 15,22-21-15,-43 21 0,21-21 0,0 22 16,21-22-16,-20 0 0,-1 0 0,0 0 16</inkml:trace>
  <inkml:trace contextRef="#ctx0" brushRef="#br0" timeOffset="9948.44">14139 635 0,'-21'0'0,"0"21"0,0 0 16,0 1-16,-1-1 0,1 0 0,0 42 15,0-41-15,21-1 0,0 21 0,-21 22 16,0-43-16,21 21 0,0-21 0,0 22 15,-22-1-15,22 0 0,0 1 0,0-1 16,0 0-16,0 1 0,0-1 0,0 0 16,0 1-16,0 20 0,0 43 0,-21-64 15,21 22-15,0-22 0,0 22 0,0-1 16,0-21-16,0 22 0,0-22 0,0 22 16,0-22-16,0 22 0,0-22 0,0 64 15,-21-64-15,21 0 0,0 1 0,0-1 16,0-21-16,0 22 0,0-22 15,-21 0-15,21 21 0,0-21 0,-21-21 16,21 22-16,-21-22 16,-1 0-16,22-22 15,0-20-15,0 21 16,0 0-16,22-43 0,-22 22 0,21 0 16</inkml:trace>
  <inkml:trace contextRef="#ctx0" brushRef="#br0" timeOffset="10332.21">14182 656 0,'21'0'15,"-42"0"-15,63 0 0,-21 0 0,21 0 0,-20 0 16,-1 0-16,21 0 0,-21 0 16,0 21-16,-21 1 0,22-1 15,-22 0-15,21 0 0,-21 43 0,0-43 16,0 0-16,0 0 0,0 43 0,-21-43 16,-1 21-16,1-21 0,-21 22 15,21-22-15,0 0 0,-1-21 0,1 21 16,-21 0-16,0 0 0,20-21 0,1 0 15,0 0-15,0 22 0,0-22 0,0 0 16,-1 0-16,44 0 47,-1 0-47,-21-22 0,21 22 16,0-21-16,21 0 0</inkml:trace>
  <inkml:trace contextRef="#ctx0" brushRef="#br0" timeOffset="10752.98">14774 677 0,'0'85'15,"0"-64"1,0 0-16,-21 1 0,0 41 0,21-42 15,0 0-15,0 1 0,-21 41 16,21-42-16,0 0 0,0 1 0,0 20 16,0-21-16,0 0 0,0 0 0,21 1 15,0-22-15,0 0 0,0 0 16,1 21-16,-1-21 0,0 0 0,0 0 16,21 0-16,-20 0 0,20 0 0,-21 0 15,43-21-15,-22-1 0,-21 1 0,0 21 16,22-42-16,-22 21 0,0 0 0,-21-22 15,21 1-15,-21 0 0,21 20 0,-21-20 16,0 0-16,0-1 0,0 22 0,0 0 16,0 0-16,0 0 0,-21 21 15,0-21-15,0 21 16,0 0-16,21 21 16,0 0-1,0 0 1,21 0-1,0-21-15,-21 21 0</inkml:trace>
  <inkml:trace contextRef="#ctx0" brushRef="#br0" timeOffset="11144.75">15706 635 0,'0'0'0,"-22"0"31,22 21-31,0 0 0,-21 1 16,0 20-16,21-21 0,-21 0 15,21 0-15,-21 43 0,21-43 0,0 21 16,0 1-16,-21 20 0,21-20 0,-22-1 16,22 0-16,0 43 0,-21-43 0,21 1 15,-21-1-15,-21 64 0,42-64 0,-21 22 16,-1-1-16,1-21 0,-21 64 0,42-42 15,-21-22-15,0 22 0,-22 41 0,43-62 16,0-1-16,-21 0 0,0 64 0,21-63 16,0-1-16,0 21 0,0 1 0,0-22 15,0 1-15,0-22 0,0 42 0,0-42 16,0 1-16,0-1 0,0 0 16,0 0-16,0 0 0,21-42 31,0 0-16,-21 0-15,0 0 0,0-22 0,21 1 16,-21 21-16,22-22 0</inkml:trace>
  <inkml:trace contextRef="#ctx0" brushRef="#br0" timeOffset="11564.51">15663 868 0,'0'-42'16,"21"-85"-1,1 84 1,-1 43-16,0 0 0,-21-21 0,21 21 16,0 0-16,0-21 0,1 21 15,-1 0-15,0 0 0,21 0 16,-21 0-16,1 0 15,20 0-15,-21 21 0,0-21 0,22 21 16,-43 0-16,21-21 0,0 22 0,-21 20 16,0-21-16,0 0 0,21 0 15,-21 22-15,0-22 0,0 0 0,0 0 16,-42 22-16,21-22 0,-1 0 0,1-21 16,-21 42-16,21-21 0,0-21 0,-22 22 15,1-1-15,21-21 0,-22 0 0,22 21 16,0-21-16,0 21 0,0-21 0,0 21 15,-1-21-15,22 21 16,22-21 31</inkml:trace>
  <inkml:trace contextRef="#ctx0" brushRef="#br0" timeOffset="11720.83">15790 1207 0,'-21'21'0,"0"-21"16,0 0 0,0 0-1</inkml:trace>
  <inkml:trace contextRef="#ctx0" brushRef="#br0" timeOffset="12858.71">1503 2201 0,'-21'0'0,"42"0"0,-64 0 0,22 0 16,0 0-16,0 0 0,0 0 15,0 0-15,-1 0 0,1 0 0,0 0 16,0 0 0,42 22 31,0-22-47,22 0 15,-22 0-15,21 0 0,-21 21 0,22-21 16,-1 0-16,0 0 0,22 0 0,42 0 15,-43 0-15,-21 0 0,22 0 0,-1 0 16,22 0-16,0-21 0,-1 21 0,22 0 16,0 0-16,-21-22 0,21 22 0,-22 0 15,107-21-15,-107 21 0,22 0 16,-21-21-16,105 0 0,-84 21 0,-21 0 16,0 0-16,-1 0 0,1-21 0,42 21 15,-64 0-15,1 0 0,-1 0 16,-20-21-16,20 21 0,-20 0 15,20 0-15,-21 0 0,-20 0 0,20 0 16,-21 0-16,0 0 0,0 0 0,1 0 16,-22-22 31,21 22-32,-21-21-15</inkml:trace>
  <inkml:trace contextRef="#ctx0" brushRef="#br0" timeOffset="13592.28">6117 2053 0,'0'0'0,"-21"0"32,21 21-17,21-21-15,0 0 16,0 0-16,1 0 0,20 0 16,-21 0-16,21 0 0,1 0 15,20 0-15,1 0 0,-1 0 0,85 0 16,-84 0-16,21 0 0,-22 0 15,22 0-15,-1 0 0,65 0 0,-65 0 16,1-21-16,21 21 0,0 0 0,-22 0 16,22 0-16,0 0 0,84-42 0,-84 42 15,0 0-15,0-21 0,21 21 0,-21 0 16,0-21-16,21 21 0,-43-22 0,128 22 16,-127 0-16,-1-21 0,22 21 0,-42 0 15,105-21-15,-106 21 0,22 0 0,-21 0 16,-22 0-16,21 0 0,43-21 0,-63 21 15,-22 0-15,21 0 0,-21 0 0,0 0 16,22 0-16,-22 0 16,-21-21 31,21 21-47,-21-21 15</inkml:trace>
  <inkml:trace contextRef="#ctx0" brushRef="#br0" timeOffset="14344.93">12509 1651 0,'22'0'32,"-1"0"-32,0 0 15,0 0-15,21 0 0,1 0 0,-22 0 16,21 0-16,22 0 0,42 0 0,-43 0 15,22 0-15,-1 0 0,1 0 0,0 0 16,84 0-16,-84 0 0,-1 0 0,22 0 16,-21 0-16,21 0 0,105 0 0,-105 0 15,-21 0-15,21-21 0,0 0 0,84 21 16,-84-21-16,0 21 0,0-22 0,-22 22 16,22 0-16,85-21 0,-107 21 0,1-21 15,-22 0-15,1 21 0,21 0 16,-22-21-16,1 21 0,-22 0 0,85 0 15,-85-21-15,1 21 0,-1 0 0,0 0 16,22 0-16,-43 0 0,0 0 0,0 0 16,0 0-16,1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5T03:13:11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3895 0,'0'21'62</inkml:trace>
  <inkml:trace contextRef="#ctx0" brushRef="#br0" timeOffset="532.05">1333 3810 0,'-42'0'0,"84"0"0,-105 0 0,42-21 0,-22 21 16,22 0-16,0 0 0,0-21 0,-21 21 15,20 0-15,1 0 0,0-21 0,0 21 16,0 0-16,0-22 0,-22 22 16,22 0-1,42 0 16,0 0-15,1 0-16,-1 0 0,21 0 0,-21 0 16,22 22-16,-1-22 0,0 0 0,1 0 15,20 0-15,-21 0 0,22 0 0,-1 0 16,1 0-16,-1 0 0,1 0 0,-1 0 16,1 0-16,84 0 0,-63 0 0,-22 0 15,22 0-15,0 0 0,-1 0 0,1 0 16,-22 0-16,22 0 0,-21 0 0,-1 0 15,1 0-15,41 0 0,-41 0 0,-22 0 16,1 0-16,-1 0 0,-21 0 0,21 0 16,-20-22-16,-1 22 0,0 0 0,-21-21 47,-21 0-16,0 21-16,-1 0-15,1-21 16,0 21-16</inkml:trace>
  <inkml:trace contextRef="#ctx0" brushRef="#br0" timeOffset="1043.77">2794 3344 0,'-21'0'0,"21"-21"15,0 42 17,0 1-32,0-1 15,0 0-15,0 0 0,0 0 0,0 0 16,0 1-16,21-1 0,0 0 0,0 0 15,0-21-15,1 21 0,-1 0 16,0 1-16,21-22 0,1 21 0,-1-21 16,0 21-16,-21-21 0,22 0 0,-1 0 15,0 0-15,-20 0 0,20 0 0,0 0 16,1 0-16,20 0 0,-21 0 16,1 0-16,-22 0 0,0 0 0,-21-21 15,-42 21 16,21 0-31,-22 0 0,22 0 0,-21 0 16,21 0-16,-22 21 0,1-21 0,21 21 16,-22 0-16,-20 22 0,21-22 15,20 0-15,1 0 0,-21 0 0,21 0 16,0 1-16,-1-1 0,1 21 0,0-21 0,0 22 16,0-1-16,0-21 0,21 0 15,-22 0-15,22 1 0,-21-1 16,21 0-16,0 0 0,0 21 15,0-20-15</inkml:trace>
  <inkml:trace contextRef="#ctx0" brushRef="#br0" timeOffset="8780.31">4530 3048 0,'0'-21'0,"0"0"16,0 42 30,0 0-46,0 0 0,0 0 0,0 1 16,0 20-16,0 0 0,0 64 0,0-64 16,0 22-16,-22 63 0,22-85 15,-21 22-15,0-1 0,21-20 0,0 20 16,-21-21-16,21 1 0,-21 41 0,21-41 16,0-1-16,0-21 0,0 22 0,0-22 15,0 0-15,21 0 16,0-21-16,0 0 15,0-21-15,-21 0 0,22-22 16</inkml:trace>
  <inkml:trace contextRef="#ctx0" brushRef="#br0" timeOffset="9336.15">4424 3133 0,'0'0'0,"-43"-21"0,22-1 0,21 1 0,0 0 0,-21 21 15,21-21-15,0 0 0,0 0 0,0-1 16,0 1-16,0 0 16,21 0-16,0 21 0,1-21 0,-1 0 15,21 21-15,0-22 0,1 22 0,-1 0 16,0 0-16,22 0 0,42 0 0,-64 0 15,22 0-15,-22 22 0,0-1 0,1 0 16,-1 0-16,-21 0 0,21 43 0,-20-22 16,-22 0-16,0 1 0,0-1 0,0 0 15,-22 1-15,1 20 0,-42 22 0,20-43 16,1-21-16,0 22 0,-22-1 0,22-21 16,-22 22-16,1-22 0,21 0 0,-22 0 15,22 0-15,-1-21 0,1 21 16,21-21-16,-21 0 0,-1 0 0,22 0 15,0 0-15,0 0 0,0 0 0,21-21 16,0-21 0,0 21-16,21 21 15,-21-21-15,21 21 0,0 0 16,0 0-16,22 0 0,-22 0 0,0 21 16,21 0-16,-21 0 0,22-21 0,-22 42 15,0-20-15,43 20 0,-43-21 0,0 0 16,0 0-16,0 1 0,-21 20 0,21-21 15,1 0-15,-1 22 0,0-43 16,-21 21-16,21 0 0,0-21 16,0 21-16,1-21 0,-1 0 15,0-21-15,0 0 16,0 0-16,-21-22 0</inkml:trace>
  <inkml:trace contextRef="#ctx0" brushRef="#br0" timeOffset="9767.91">5143 3725 0,'-21'43'16,"42"-43"30,1 0-46,-1 0 0,-21-21 16,21 21-16,21-22 0,-21 1 0,1 0 16,-1 21-16,0-21 0,0 0 0,0 0 15,-21-1-15,21 1 0,1 0 0,-22 0 16,0 0-16,0 0 16,-22 21-16,1 0 0,0 0 15,0 0-15,0 0 0,0 21 16,-1 0-16,1 0 0,0 0 15,-21 22-15,42-22 0,-21 0 0,-1 21 16,22-21-16,-21 1 0,21 20 0,-21 0 16,21-21-16,0 22 0,0-22 0,0 0 15,0 0-15,0 0 0,0 22 0,0-22 16,0 0-16,21 0 0,0-21 0,1 21 16,20-21-16,-21 0 0,21 0 15,-20 0-15,-1 0 0,0 0 0,0-21 16,21 21-16,1-42 0,-22 21 0,21 0 15,-21-1-15</inkml:trace>
  <inkml:trace contextRef="#ctx0" brushRef="#br0" timeOffset="10228.24">6286 3598 0,'-21'0'0,"21"-21"31,0 0 0,21 21-15,-42 0 47</inkml:trace>
  <inkml:trace contextRef="#ctx0" brushRef="#br0" timeOffset="10511.98">5842 3683 0,'0'0'0,"-21"0"31,0 0-31,42 0 16,0 0 0,0 0-16,0 0 0,0 0 0,1 0 15,-1 0-15,0 0 0,0 0 16,0-21-16,0 21 16,1 0-16,-1 0 15,-21-21 1,21 21-16,-21-21 15</inkml:trace>
  <inkml:trace contextRef="#ctx0" brushRef="#br0" timeOffset="11071.69">6689 3450 0,'0'0'0,"21"-21"0,0 21 16,-21-21-16,0 0 15,21 21-15,-21-21 16,0-1-16,0 1 16,-21 21-16,0 0 15,0 0-15,-1 0 0,-20 0 0,21 0 16,0 0-16,0 21 0,-1 1 15,-20-22-15,21 21 0,-43 0 0,43-21 0,0 21 16,0 0-16,0-21 0,0 21 16,21 1-16,0 20 0,0-21 15,0 0-15,42 0 16,-21-21-16,0 0 16,0 22-16,1-22 0,20 0 0,-21 21 15,0 0-15,22-21 0,-22 0 16,21 21-16,0-21 0,1 21 0,-22-21 15,0 0-15,0 0 0,-21 21 0,21-21 16,1 22-16,-22-1 0,-22 0 31,-20 0-31,21 0 0,-21-21 0,20 0 16,-20 21-16,0-21 0,21 0 0,-64 22 0,43-22 16,-1 0-16,1 0 0,21 21 15,-22-21-15,22 0 0,-21 0 0,21 0 16,0 0-16,-1 0 0,22-21 0,-21 21 15,0-22-15,21 1 16,0 0 0,0 0-16,21 0 0,0 21 15,1 0-15,-22-21 0,21 21 0</inkml:trace>
  <inkml:trace contextRef="#ctx0" brushRef="#br0" timeOffset="11368.52">7112 3408 0,'0'21'15,"-21"0"-15,21 22 0,0-22 16,-21 0-16,21 0 0,0 0 0,-22 0 15,22 22-15,0-22 0,-21 21 16,21-21-16,0 1 0,-21-1 0,21 0 16,0 0-16,0 0 0,0 0 15,0-42 32,21 0-47,-21 0 0,21 21 0</inkml:trace>
  <inkml:trace contextRef="#ctx0" brushRef="#br0" timeOffset="11755.3">7154 2985 0,'-21'0'15,"42"0"-15,-63 0 0,21 0 0,21 21 16,-21 0-16,-1 0 0,22 0 0,-21 0 15,21 1-15,0-1 0,0 0 0,0 0 16,0 0-16,0 0 0,0 1 0,21-22 16,1 21-16,-1 0 0,21-21 15,-21 0-15,0 0 0,1 0 16,-1 0-16,0 0 0,0-21 0,0 0 16,0-1-16,-21 1 0,22 0 15,-22 0-15,21 0 0,-21-22 16,0 22-16,0 0 0,0 0 0,0 0 15,0 0-15,-43-1 0,22 1 16,0 21-16,0 0 0,0 0 16,0 0-16,-22 0 0,22 21 15,0 1-15,0-1 16,21 0-16,0 0 0,0 0 0,0 0 16,0 1-16,0-1 0,0 0 0,0 0 15,21 0-15,-21 0 0,21 1 16,0-22-16</inkml:trace>
  <inkml:trace contextRef="#ctx0" brushRef="#br0" timeOffset="12636.79">7556 3429 0,'0'0'0,"0"21"0,-21-21 0,21 21 16,0 1 0,21-22-16,1 0 15,-1 0-15,0 0 0,0 0 0,0 0 16,0 0-16,22-22 0,-1 1 16,-21 21-16,22-21 0,-22 0 0,0 21 15,21-21-15,1 0 0,-22-1 0,0 22 16,0-21-16,0 21 0,0 0 15,-21-21-15,0 42 16,-21-21 0,-21 43-16,21-43 0,0 21 0,-22 0 15,22 0-15,0 0 0,0 22 0,0-22 16,-22 21-16,22-21 0,0 22 0,-21-22 16,20 21-16,-20-21 0,0 0 0,-22 43 15,43-43-15,0 0 0,-21 0 0,20 1 16,1-1-16,21 0 0,-21 0 15,0-21-15,21 21 0,-21-21 16,21-21 0,0 0-16,21 21 15,21-42-15,-42 20 0,21 22 0,1-21 16,-1 0-16,0 0 0,0 0 0,21-22 16,-20 22-16,-1 0 0,0 0 15,0 21-15,-21-21 0,21 21 0,0 0 16,1 0-1,-1 0-15,0 21 16,-21 0-16,0 0 0,0 0 16,21 1-16,-21-1 0,0 0 15,21 0-15,-21 0 0,21 0 16,1 1-16,-1-1 16,0-21-16,0 0 0,0 0 15,22 0-15,-22 0 0,0 0 0,0 0 16,0 0-16,0 0 0,22 0 0,-1-43 15,-21 43-15,22-21 0,-22 0 0,0 0 16,0 0-16,0 21 0,22-43 0,-22 1 16,-21 21-16,21 0 0,-21 0 0,21-1 15,-21-20-15,0 21 0,0 0 0,0 0 16,0-1-16,0 1 16,-21 21-1,0 0-15,0 0 0,21 21 16,-22 1-16,1-1 0,21 0 0,0 0 15,0 0-15,-21 0 0,21 22 0,-21-22 16,21 0-16,0 0 0,0 0 0,0 1 16,0 20-16,0-21 15,21-21-15,-21 21 0,21-21 0,22 21 16,-22-21-16,0 0 0,0 0 0,0 0 16,0 0-16,22 0 0,20 0 0,-20 0 15,-1 0-15,0 0 0,1 0 0,-1 0 16,0 0-16,1 0 0,-1-21 15</inkml:trace>
  <inkml:trace contextRef="#ctx0" brushRef="#br0" timeOffset="13168.49">9292 3450 0,'0'0'0,"0"-21"0,0 0 16,0 0-16,0 0 0,0-1 0,-21 1 15,0 0-15,0 0 0,-1 21 0,1 0 16,0 0-16,0 0 0,0 0 0,-22 0 15,22 0-15,0 0 0,0 21 16,0-21-16,0 21 0,-22 0 0,43 1 16,-42 41-16,21-42 0,0 0 0,-1 22 15,22-1-15,0-21 0,0 22 16,0-22-16,0 0 0,0 21 0,0-21 16,0 1-16,0 20 0,22-21 0,-1 0 15,0-21-15,0 0 0,43 21 16,-43-21-16,0 0 0,0 0 0,0 0 15,0 0-15,1 0 0,41-21 0,-42 21 16,0-21-16,1 0 0,-1 0 0,0 0 16,0-1-16,-21-20 0,21 0 0,0 21 15,22-85-15,-43 63 0,21 1 16,-21-21-16,21 20 0,-21-20 0,21-43 16,-21 64-16,0-1 0,21 1 0,-21 0 15,0 20-15,0-20 0,0 0 0,0 21 16,0-1-16,0 1 15,-21 21-15,0 21 16,21 1-16,-21-1 0,0 21 0,21-21 16,-21 43-16,-1-22 0,22 22 0,-21-22 15,21 0-15,0 1 0,0 20 0,0 22 16,0-43-16,0 0 0,0 22 16,0-22-16,0-21 0,21 1 15,-21-1-15,22 0 0,-1 21 0,0-42 16,0 0-16,0 21 0,0-21 15,1 0-15,20 0 0,-21 0 0,0 0 16,0-21-16,22 0 0,-22 21 0,0-21 16</inkml:trace>
  <inkml:trace contextRef="#ctx0" brushRef="#br0" timeOffset="13616.23">11324 2815 0,'0'-21'0,"0"42"0,0-63 0,0 21 15,0 0-15,0-1 16,-21 22 0,21 22-16,0-1 0,-21 0 15,21 42-15,0-20 0,0-1 0,0-21 16,0 43-16,0-22 0,0 0 0,-21 64 15,-1-63-15,22 20 0,-21-21 0,21 1 16,0-1-16,-21 0 0,0 43 0,0-64 16,21 22-16,-21-22 0,21 0 0,0 0 15,0 0-15,0 0 0,0 1 16,42-22 0,-21 0-16,0 0 0,-21-22 0,21 1 15,1 21-15,-1-21 0</inkml:trace>
  <inkml:trace contextRef="#ctx0" brushRef="#br0" timeOffset="14004.01">11832 3006 0,'0'0'0,"-21"0"16,0 0-16,0 21 15,-1 0-15,-20 21 0,21 1 16,21-22-16,-21 21 0,0-21 0,21 22 15,-22-1-15,1 22 0,0-22 0,21-21 16,0 21-16,0-20 0,0-1 16,0 42-16,0-42 0,0 1 15,0-1-15,21-21 0,22 21 16,-22-21-16,0 0 0,0 0 0,0 0 16,22 0-16,-22 0 0,0-21 0,21 0 15,-21-1-15,22 1 0,-22 0 0,0 0 16,0 0-16,22-64 0,-43 64 0,0-21 15,21-1-15,-21 1 0,0 0 0,0-1 16,0-20-16,-21 42 0,-1-22 0,1 22 16,0 21-16,0-21 0,0 21 0,0 0 15,-43 0-15,43 0 0,-21 0 0,20 0 16,1 0-16,0 0 0,0 0 16,0 0-16,21 21 0,-21-21 15</inkml:trace>
  <inkml:trace contextRef="#ctx0" brushRef="#br0" timeOffset="14212.89">11218 2963 0,'43'0'31,"-22"0"-31,21 0 0,-21 0 16,0 0-16,22 0 0,-22 0 0,0 0 16,0 0-16,43 0 0,-43-21 0,21 21 15,-21 0-15,1 0 0,20-21 0,-21 21 16,0 0-16,0 0 0,1-21 0</inkml:trace>
  <inkml:trace contextRef="#ctx0" brushRef="#br0" timeOffset="14744.1">13568 3704 0,'42'-42'16,"-42"21"-16,21 21 16,0-21-16,-21-1 0,22-20 0,-1 0 15,0-1-15,0 1 0,0 0 0,0-1 16,-21 1-16,43-106 0,-22 106 15,-21-22-15,21 22 0,-21-22 0,21 22 16,-21 0-16,0-1 0,0 1 0,0 0 16,0 20-16,0 1 0,0-21 0,-21 42 15,0 0-15,0 0 0,0 0 16,-1 21-16,1 21 0,21 1 16,-21-22-16,21 21 0,0 1 15,-21-22-15,21 21 0,-21 64 0,21-64 16,0 22-16,0-22 0,0 22 0,0-22 15,0 64-15,0-64 0,0 0 0,0 1 16,0-1-16,0-21 0,0 22 0,0-1 16,21-21-16,-21 0 0,21 0 0,0 1 15,0-1-15,1-21 0,-1 0 16,0 0-16,0 0 0,0 0 16,0 0-16,1-21 0,-1-1 0,21 1 15,-21 0-15,0 0 0,22-21 0</inkml:trace>
  <inkml:trace contextRef="#ctx0" brushRef="#br0" timeOffset="15499.71">14478 3154 0,'0'0'0,"0"-21"0,0 0 15,0-1-15,-21 22 32,0 43-32,-1-22 15,1 0-15,0 0 0,21 0 0,-21 22 16,0-22-16,-22 64 0,43-64 0,-21 21 15,0-21-15,21 0 0,-21 22 0,21-22 16,0 21-16,0-21 0,0 1 0,0-1 16,0 0-16,0 0 0,0 0 15,21-21-15,0 0 0,0 0 16,1 0-16,-1 0 0,21 0 16,-21 0-16,0 0 0,1-21 0,-1 21 15,0-21-15,0 0 0,21-22 0,-42 22 16,0 0-16,22 0 0,-22-21 0,21 20 15,-21-20-15,0-21 0,0 41 0,0-20 16,0 21-16,-21 0 0,-1 0 0,-20-22 16,21 43-16,0-21 0,-22 21 0,22 0 15,0 0-15,0-21 0,0 21 16,63 0 0,-21 0-16,0 0 15,1-21-15,20 21 0,0 0 0,-21 0 16,64 0-16,-64 0 0,22 0 15,-22-21-15,21 21 0,-21 0 0,64 0 16,-64 0-16,0 0 0,22 0 0,-22 0 16,0 0-16,0 0 0,0 21 0,-21 0 15,0 0-15,0 0 0,0 0 16,0 1-16,-21 20 0,0-21 0,0 21 16,21-20-16,-21-1 0,-1 0 0,-20 21 15,21 1-15,21-22 0,0 0 0,-21 0 16,21 0-16,-21 0 0,21 1 0,0-1 15,0 0-15,0 0 16,21-21-16,0 0 0,0 0 0,0 0 16,0 0-16,1 0 0,-1 0 15,21 0-15,-21 0 0,0 0 0,22 0 16,-22-21-16,21 0 0,-21 0 0,1 21 16,41-43-16,-42 1 0,0 21 0,1 0 15,-1-22-15,0 22 0,-21-21 0,0-1 16,0-41-16,0 63 0,0-22 0,-21 22 15,0 0-15,-1-21 0,-20 20 0,0 1 16,21 21-16,-1 0 0,-20 0 0,21 0 16,-21 0-16,-1 0 0,22 0 15,0 0-15,0 0 0,0 21 0,21 1 16,0-1-16,0 0 16,0 0-16,21-21 15,21 0-15,-21 0 0,0 0 0,22 0 16,-22 0-16</inkml:trace>
  <inkml:trace contextRef="#ctx0" brushRef="#br0" timeOffset="16136.78">16023 2519 0,'0'0'0,"-21"0"15,0 0-15,0 0 16,-1 42-16,1-21 0,0 1 15,21 20-15,-21-21 0,0 21 0,21 1 16,0-1-16,-43 22 0,43-22 0,0 0 16,0 1-16,0 20 0,-21-21 0,21 1 15,-21 41-15,21-41 0,0-1 0,0 0 16,0 1-16,-21-1 0,21-21 0,-21 43 16,21-43-16,0 0 0,0 0 15,0 0-15,0 1 0,-21-22 16,21-22-1,0 1 1,0 0-16,0 0 0,0 0 0,21 0 16,0-22-16,0 1 0,-21 21 15,21-22-15,0 1 0,1 21 0,-1-21 16,42-22-16,-42 43 0,22 0 0,-22 0 16,21-1-16,-21 1 0,22 21 0,-1-21 15,-21 21-15,0 0 0,1 0 0,-1 0 16,-21 42-1,0-20-15,-21-22 0,-1 21 16,1-21-16,0 21 0,-42 0 0,41 0 16,-20-21-16,21 21 0,-21-21 0,20 0 15,-20 0-15,0 22 0,21-22 0,-1 0 16,1 0-16,0 0 16,42 0 15,0 21-16,1 0-15,20 21 16,-21-21-16,-21 1 0,21-1 0,0 0 16,-21 0-16,22 0 0,-1 0 0,-21 1 15,21-1-15,0 0 0,0-21 16,-21 21-16,21-21 16,1 0-1,-1 0 1,-21-21-16,0 0 15</inkml:trace>
  <inkml:trace contextRef="#ctx0" brushRef="#br0" timeOffset="16819.53">17716 3620 0,'0'0'0,"0"-22"15,22 1 1,-1 0-16,0 0 0,-21 0 15,42-22-15,-42 1 0,21 21 0,1-21 16,-1-1-16,0 1 0,-21-22 0,42-41 16,-21 62-16,1-20 0,20-1 15,-21 1-15,0 20 0,-21-20 0,21-1 0,1 1 16,-22 21-16,21-43 0,-21 43 0,0 20 16,0-20-16,0 21 15,-21 42 1,-1 0-16,1 0 0,21 22 0,-21-1 15,0 0-15,0 1 0,-22 63 0,22-43 16,21-21-16,-21 22 0,0-1 0,21-20 16,-21 20-16,21 1 0,0 42 0,0-64 15,0 0-15,0 1 0,0-1 0,0 0 16,0-21-16,21 43 0,-21-43 0,21 0 16,0 0-16,0 1 15,1-22-15,-1 0 0,0 0 0,0 0 16,0 0-16,22 0 0,-22 0 15,0-22-15,0 1 0,43-21 0,-43 21 16,0 0-16,21-1 0,-21-20 0,1 21 16,-1-21-16,0 20 0,21-41 0,-42 42 15,21 0-15,-21 63 16,0-21 0,-21 0-16,0 0 0,0 1 0,21-1 15,-21 0-15,0 0 0,-1 21 0,22-20 16,-21-1-16,21 0 0,-21 0 0,21 0 15,21-21 17,0 0-17,1-42-15,-1 42 0</inkml:trace>
  <inkml:trace contextRef="#ctx0" brushRef="#br0" timeOffset="17016.41">18542 2963 0,'-42'0'32,"20"0"-32,1 22 0,0-22 0,0 21 0,0 0 15,0 0 1,21 0-16,0 0 16,21-21-1,0 0-15,0 0 0,43 0 16,-43-21-16,0 0 0,0 0 0,21 21 15,-20-21-15</inkml:trace>
  <inkml:trace contextRef="#ctx0" brushRef="#br0" timeOffset="17848.63">18986 2434 0,'0'0'0,"0"-21"0,0-21 0,0 21 16,0-1-16,0 1 0,-21 21 0,0 0 15,0 0-15,0 0 16,0 21-16,21 1 0,0 20 0,-22-21 15,22 21-15,-21 1 0,0 20 0,21 1 16,0-22-16,0 0 0,0 1 0,0-1 16,-21 22-16,21-22 0,-21 64 0,21-64 15,0 0-15,0 22 0,0-22 0,-21 1 16,21-1-16,-22 0 0,22 43 0,0-64 16,0 0-16,0 22 0,0-22 0,0 0 15,0 0-15,0 0 0,0 0 16,0-42 15,0 0-31,0 0 0,0 0 16,0 0-16,22-1 0,-1-20 0,-21 0 15,21-1-15,0 1 0,-21 21 0,21-21 16,0-1-16,1 1 0,20-22 0,-21 43 16,0 0-16,0 0 0,1 21 0,-1 0 15,0-21-15,21 21 0,-21 0 16,1 0-16,-1 21 15,-21 0-15,0 21 0,0-20 16,0-1-16,-21 0 16,-1 0-16,1 0 0,0-21 15,0 0-15,0 21 0,0-21 0,-1 0 16,1 0-16,0 0 0,0 0 16,0 0-1,21-21-15,0 0 16,-21 21-1,21 21-15,0 0 16,0 1-16,0-1 0,0 0 16,0 0-16,0 21 0,0-20 0,0-1 15,0 0-15,0 0 0,21 0 16,0 22-16,0-43 0,0 21 16,0-21-16,22 0 0,-22 0 15,21 0-15,43 21 0,-43-21 0,1 0 16,-1 0-16,21 0 0,-20-21 0,-1 21 15,22-21-15,20-1 0,-41 1 0,-1 0 16,0 0-16,1-21 0,-22 20 0,21-20 16,-21 21-16,22-64 0,-22 64 0,-21-21 15,21-22-15,0 43 0,-21 0 16,0-21-16,0 20 0,-21 22 16,0 0-16,-22 22 15,22-1-15,0 0 0,0 0 0,0 21 16,0-20-16,-1-1 0,22 21 0,-21 22 15,21-43-15,0 0 0,0 21 16,0-21-16,0 1 0,0-1 0,0 0 16,0 0-16,21 0 0,1-21 0,-1 21 15,21-21-15,-21 0 0,22 0 16,-22 0-16,0 0 0,0 0 0,21 0 16,-20-21-16,-1 21 0</inkml:trace>
  <inkml:trace contextRef="#ctx0" brushRef="#br0" timeOffset="18352.59">21251 3006 0,'0'-21'0,"0"42"0,0-64 0,0 22 15,0 0-15,0 0 16,0 0-16,-21 21 0,0 0 0,21-21 15,-21 21-15,0 0 0,-1 0 0,1 0 16,0 0-16,-21 0 0,21 0 0,-1 21 16,-20 0-16,21 0 0,-21 21 0,20-20 15,-62 41-15,63-21 0,-1 1 16,-20-1-16,21 0 0,0 1 0,21-1 0,0-21 16,0 22-16,0-1 0,0-21 15,0 0-15,0 0 0,21 1 0,0-22 16,0 21-16,0-21 0,22 0 15,-1 0-15,-21 0 0,0 0 0,1-21 16,-1 21-16,0-22 0,21-20 16,-21 21-16,1-21 0,-1 20 0,-21-20 15,21 21-15,0-21 0,43-43 0,-43 64 16,0-22-16,0 22 0,0-21 0,0 21 16,1 0-16,-1-1 0,-21 44 31,-21-1-31,21 0 0,-22 0 15,22 21-15,-42 22 0,42-43 16,0 21-16,0-20 0,0 20 0,0-21 16,0 0-16,0 0 0,0 1 0,0-1 15,42 0-15,-20 0 0,-1-21 0,0 0 16,0 0-16,0 0 0,0 0 0,22 0 16,-22 0-16,0 0 0,43-21 0</inkml:trace>
  <inkml:trace contextRef="#ctx0" brushRef="#br0" timeOffset="18908.06">22458 2900 0,'0'0'0,"0"-21"0,0 0 16,0-1-16,0-20 15,0 21 1,0 42 0,0 0-16,0 0 15,0 1-15,0-1 0,0 21 0,0 22 16,0-22-16,0 0 0,0 22 0,0-22 16,0 22-16,0-1 0,0 1 0,-21-1 15,-1 85-15,22-84 0,0-1 0,0 1 16,-21-1-16,21 1 0,0 20 0,-21-20 15,0 21-15,21-1 0,0-20 0,-21 20 16,0-20-16,-1 21 0,1-22 16,21 1-16,-42 63 0,21-64 0,21 1 15,-21-1-15,21-21 0,-22 1 0,1 41 16,21-62-16,0-1 0,-21 0 0,21 0 16,0 0-16,-21-21 0,21-42 31,0 21-31,0 0 0,21-1 0,-21 1 15,21-21-15,0-64 0,1 64 0,-1-22 16,0 1-16</inkml:trace>
  <inkml:trace contextRef="#ctx0" brushRef="#br0" timeOffset="19251.87">22373 3090 0,'-21'-21'0,"42"42"0,-42-63 0,21 0 0,0 21 16,0-1-16,0 1 0,0 0 16,21 0-16,0 0 0,0 0 0,1 21 15,20-22-15,0 22 0,1 0 0,-1-21 16,0 21-16,22 0 0,20 0 16,-41 0-16,-1 0 0,0 0 0,1 0 0,-22 21 15,0 1-15,0-1 0,22 21 16,-43-21-16,21 0 0,-21 1 0,0-1 15,0 0-15,0 0 0,-21 21 0,-43 1 16,43-22-16,-21 0 0,20 0 0,-20 0 16,0 1-16,-1-1 0,1-21 0,-21 21 15,41-21-15,-20 0 0,21 21 0,0-21 16,0 0 0,42-21-1,0 0-15,0 21 0,21-43 16,1 22-16</inkml:trace>
  <inkml:trace contextRef="#ctx0" brushRef="#br0" timeOffset="19641.54">23453 2858 0,'0'0'16,"-22"21"-1,1-21-15,0 21 16,-42 0-16,41 0 0,1 0 0,0 1 15,0-1-15,0 0 0,0 0 0,-1 0 16,22 43-16,-21-43 0,21 0 0,0 0 16,0 0-16,0 1 0,0-1 15,0 0-15,21 0 0,-21 0 0,22 0 16,-1-21-16,0 0 0,21 0 0,-21 0 16,43 0-16,-43 0 0,21 0 0,1 0 15,-22 0-15,21-21 0,-21 21 0,22-21 16,-22 0-16,21-43 0,-21 43 0,-21-21 15,0 21-15,0-22 0,0 22 0,0 0 16,0-21-16,-42 21 0,21-22 16,0 22-16,-22 0 0,1 0 0,21 21 0,-21-21 15,20 21-15,-20 0 0,21 0 16,-43 0-16,43 0 0,0 21 0,0 0 0,0-21 16,21 21-16,0 0 0,0 0 15,0 22-15,0-22 0,0 0 0,21 0 16,0-21-16,0 21 0,0 1 0,1-22 15,62 21-15</inkml:trace>
  <inkml:trace contextRef="#ctx0" brushRef="#br0" timeOffset="20020.21">24193 2836 0,'0'0'16,"-21"0"-1,0 22-15,0-1 16,0 0-16,21 0 16,0 21-16,0-20 0,-21 41 0,21-21 15,-22 1-15,22 20 0,0 1 0,0-1 16,0 1-16,-21-1 0,0 64 0,21-63 16,0-1-16,0 22 0,-21-22 0,0 22 15,21 0-15,-21-22 0,-1 85 0,1-63 16,0-21-16,21-1 0,-21 22 0,21-22 15,-21 85-15,0-84 0,21 21 0,0-22 16,0 1-16,-22-1 0,22 1 0,-21 41 16,21-62-16,0-1 0,0 0 0,0 1 15,0-1-15,0 0 0,0-20 16,0-1-16,21-21 16,22 0-16,-43-21 0,21-1 15,0 1-15,0-21 0,22 0 16,-22-1-16,-21 1 0,21 0 0,0-1 15,0-20-15,22-64 0</inkml:trace>
  <inkml:trace contextRef="#ctx0" brushRef="#br0" timeOffset="20424.71">24172 2963 0,'0'0'0,"0"-21"0,21 21 0,-21-21 0,22 21 16,-1-21-16,0 21 0,21-21 15,-21 0 1,22 21-16,-22 0 0,0 0 16,0 0-16,0 0 0,1 0 0,-1 21 15,0-21-15,0 21 0,0 0 0,-21 0 16,0 0-16,21 1 0,-21-1 0,0 0 15,0 0-15,0 0 0,0 0 0,0 1 16,-21-22-16,-21 42 0,21-21 16,-22 0-16,22 0 0,-21 1 0,21-1 15,0-21-15,-22 21 0,1-21 0,21 21 16,0-21-16,-1 0 0,1 0 0,0 21 16,0-21-16,21 21 15,0 1 16,21-22-31,0 0 0,0 0 16,1 0-16,-1 0 0,21-22 0,-21 22 16,0 0-16</inkml:trace>
  <inkml:trace contextRef="#ctx0" brushRef="#br0" timeOffset="20827.97">24998 2963 0,'0'-42'15,"-21"42"17,-1 0-32,1 0 0,21 21 15,0 0-15,-21-21 0,0 22 0,21-1 16,-21 21-16,21-21 0,0 0 16,0 1-16,0-1 0,0 0 0,0 0 15,0 0-15,0 22 0,21-22 16,-21 0-16,21 0 0,0 0 0,0-21 15,-21 21-15,22 1 0,41-22 0,-42 0 16,0 0-16,1 0 0,-1 0 0,0 0 16,0 0-16,0 0 0,22-22 0,-22 1 15,-21-21-15,21 21 0,0 0 0,-21-1 16,0-20-16,0 21 0,0-43 0,0 43 16,0 0-16,0 0 0,0 0 0,0 0 15,0-1-15,0 1 16,0 42 31</inkml:trace>
  <inkml:trace contextRef="#ctx0" brushRef="#br0" timeOffset="21227.74">25717 2942 0,'0'0'0,"-21"0"0,0 0 16,0 0 0,21 21-16,-21-21 0,21 22 0,0-1 15,-21 0-15,-1 21 0,22-21 0,-21 22 16,21-1-16,0 0 0,0 1 0,-21-1 15,21 0-15,-42 64 0,42-63 0,0 20 16,0-21-16,-21 22 0,-1-1 0,22-20 16,-21 84-16,21-43 0,0-20 0,-21-1 15,21 22-15,0-21 0,-21-1 0,21 64 16,0-42-16,0-22 0,0 1 0,0-1 16,0 22-16,0-22 0,0 64 0,0-63 15,0-22-15,0 22 0,0-22 16,0 22-16,0-22 0,0 0 0,0 22 15,0-22-15,0-21 0,0 22 0,0-22 16,0 0-16,0 21 0,21-42 31,-21-21-31,0 0 0,21 0 16,0 0-16,1-1 0,-22 1 0,21-21 16,0 0-16,0-1 0,-21-20 0</inkml:trace>
  <inkml:trace contextRef="#ctx0" brushRef="#br0" timeOffset="21643.84">25654 3133 0,'0'0'0,"0"-21"0,0-1 0,0 1 15,0 0-15,21 21 16,0-21-16,0 21 16,1 0-16,20-21 15,-21 21-15,0 0 0,0 0 0,1 0 16,-1 0-16,21 0 0,-21 0 0,0 0 16,22 0-16,-22 0 0,0 0 0,0 0 15,0 0-15,1 0 0,-1 21 0,-21 0 16,21 0-16,-21 0 0,21 1 15,-21-1-15,0 0 0,0 0 0,0 0 16,0 22-16,-42 20 0,21-42 0,-1 0 16,1 1-16,0-1 0,-21 0 0,21 0 15,-22 0-15,1 0 0,-22-21 0,22 22 16,21-22-16,0 0 0,-22 0 0,22 0 16,0 0-16,0 0 0,0 0 15,0 0-15</inkml:trace>
  <inkml:trace contextRef="#ctx0" brushRef="#br0" timeOffset="41747.8">1778 5694 0,'21'0'16,"0"0"0,-21 21-16</inkml:trace>
  <inkml:trace contextRef="#ctx0" brushRef="#br0" timeOffset="42049.64">1884 5715 0,'21'0'31,"-42"0"31,21-21-30</inkml:trace>
  <inkml:trace contextRef="#ctx0" brushRef="#br0" timeOffset="42647.81">1926 5715 0,'-21'0'62,"0"0"-46,0 0-16,-1 0 0,1 0 15,0 0-15,0 0 16,-43 21-16,43-21 0,-21 0 0,21 21 16,-22-21-16,1 22 0,0-22 0,-1 21 15,1-21-15,0 21 0,-22-21 0,22 0 16,-43 21-16,43-21 0,0 21 0,20-21 16,1 0-16,0 0 0,0 0 0,0 0 15,0 0-15,-1 0 16,65 0 15,-22 0-15,0 0-16,0 0 0,0-21 0,22 21 15,-22 0-15,21 0 0,22-21 0,-22 21 16,22 0-16,-1-21 0,85 0 16,-63-1-16,-22 22 0,22-21 0,0 21 15,-1-21-15,1 21 0,0-21 0,-1 21 16,22 0-16,64-21 0,-107 21 0,22 0 15,-22-21-15,1 21 0,-1 0 0,1 0 16,-22 0-16,43 0 0,-43-22 0,-21 22 16,0 0-16,1 0 0,-1 0 0,0 0 15,0 0-15,-42 0 32,0 0-17,0 0-15,-1 0 0,1-21 31,21 0-31</inkml:trace>
  <inkml:trace contextRef="#ctx0" brushRef="#br0" timeOffset="43196.49">2857 5292 0,'0'-21'0,"0"42"0,0-21 47,0 21-31,0 0-16,0 0 0,22-21 15,-1 43-15,0-22 0,-21 0 0,21 0 16,0 0-16,0-21 0,1 21 0,-1 1 16,21-1-16,-21 0 0,0-21 15,1 0-15,-1 0 0,21 0 0,-21 21 16,0-21-16,22 0 0,-1 0 0,-21 0 16,0 0-16,1-21 0,-1 21 0,0-21 15,0 21-15,-21-21 0,0-1 31,-21 22-31,-21-21 0,20 21 16,1 0-16,-21 0 0,21 0 0,-22 0 16,22 0-16,0 0 0,-42 21 0,41 1 15,1-1-15,0 0 0,-21 0 0,21 0 16,-1 0-16,1 22 0,0-22 0,-21 42 16,21-20-16,-1-1 0,1 0 15,21-20-15,-21 20 0,0 0 0,21-21 16,0 22-16,-42-1 0,42-21 0,-22 0 15,22 1-15,-21-1 0,21 0 0,0 0 16,0 0-16,21-21 31,1 0-31,-1 0 0,-21-21 0</inkml:trace>
  <inkml:trace contextRef="#ctx0" brushRef="#br0" timeOffset="46316.42">4868 5503 0,'-21'0'16,"0"0"109,0 0-110</inkml:trace>
  <inkml:trace contextRef="#ctx0" brushRef="#br0" timeOffset="47341.87">4826 5419 0,'0'-43'31,"0"22"-15,0 0-16,0 0 16,0 42 15,0 0-16,0 0-15,0 22 0,0-22 0,0 42 16,0-20-16,0-1 0,0 0 0,0 1 16,0-1-16,0 0 0,0 1 0,-21 20 15,21-42-15,0 22 0,0-22 0,0 0 16,0 0-16,0 0 0,21-21 16,0 0-16,0 0 15,0 0-15,-21-21 16,22 21-16,20-42 0,-42 21 0,21 0 15,0-1-15,-21-20 0,0 21 0,21 0 16,1-22-16,-1-20 0,-21 21 0,0 20 16,0 1-16,0-21 0,21 21 0,-21 0 15,0-1-15,21 1 0,-21 0 16,0 42 0,0 0-16,0 1 0,0-1 15,0 21-15,0-21 0,21 0 0,-21 22 16,0 20-16,0-42 0,21 22 0,-21-22 15,0 0-15,0 0 0,0 0 0,22 1 16,-1 20-16,0-21 16,0-21-16,0 0 0,0 0 15,22 0-15,-22 0 0,0 0 16,0 0-16,0-21 0,1 21 16,-1-21-16,0-22 0,0 22 0,-21 0 15,21 0-15,-21-21 0,0 20 0,21-20 16,-21 0-16,22-22 0,-22 22 0,0 0 15,21-1-15,-21 22 0,21 0 0,-21-21 16,0 20-16,0 1 0,21 0 16,-21 63 15,0-20-15,0-1-16,0 0 0,0 21 0,0-21 15,0 22-15,0-22 0,0 64 0,0-64 16,0 0-16,0 21 0,21-21 0,-21 1 15,0-1-15,21 0 0,1 0 0,-1 0 16,0 0-16,0-21 0,0 0 16,0 0-16,1 0 0,20 0 0,-21 0 15,21 0-15,-20 0 0,-1-21 0,0 0 16,0 21-16,0-21 0,22-21 0,-22 20 16,0-20-16,0 21 0,0-21 0,0 20 15,-21-20-15,43-21 0,-43 20 0,0 22 16,0-21-16,21 21 0,-21-1 15,0 1-15,0 0 0,0-21 0,0 21 16,-21 21 0,0 0-16,-1 21 15,1 0-15,0 21 0,0-21 0,21 1 16,0 20-16,-21-21 0,21 21 0,-21 1 16,21-1-16,0 22 0,0-43 0,0 21 15,0-21-15,0 0 0,0 22 0,0-22 16,21 0-16,0 0 0,-21 0 0,21-21 15,0 22-15,0-22 0,1 0 16,20 0-16,-21 0 0,0 0 16,0 0-16,1 0 0,20 0 0,-21-22 15,21 1-15,1 0 0,-22 0 0,0 0 16,0 0-16,22-22 0,-22 22 0,0 0 16</inkml:trace>
  <inkml:trace contextRef="#ctx0" brushRef="#br0" timeOffset="47717.05">7620 5080 0,'0'-21'0,"0"42"0,0-63 0,-21 21 16,0 21-16,-1 0 15,1-22-15,0 22 0,0 0 0,0 0 16,0 0-16,-1 0 0,1 0 0,-21 43 16,21-43-16,0 21 0,21 21 15,-22-21-15,1 1 0,21 20 0,-21-21 16,21 64-16,-21-43 0,21-21 0,0 22 16,0-1-16,-21 0 0,21-21 15,0 64-15,0-64 0,0 0 0,0 22 0,0-22 16,21 0-16,0 0 0,0 0 15,0 1-15,1-22 0,-1 0 0,0 0 16,21 21-16,-21-21 0,64 0 0,-43 0 16,1 0-16,-1-21 0,0-1 0,1 22 15,-1-21-15,-21 0 0,64-21 0,-43 21 16,1-22-16,-22 22 0,21 0 0,-21-21 16</inkml:trace>
  <inkml:trace contextRef="#ctx0" brushRef="#br0" timeOffset="48551.71">8191 5334 0,'0'0'16,"0"-21"-16,0 0 0,0 0 0,0-1 15,0 1-15,-21 21 16,0-21-16,0 21 0,0 0 16,0 0-16,-1 0 0,1 0 0,0 0 15,0 21-15,0 0 0,0-21 0,-1 43 16,1-22-16,0 0 0,0 0 0,-21 43 16,20-22-16,1-21 0,21 22 0,0-22 15,-21 21-15,21-21 0,0 0 0,0 22 16,0-22-16,0 0 0,0 0 0,0 0 15,42-21-15,-20 0 16,-1 0-16,0 0 0,21-21 16,-21 21-16,1-21 0,20 0 0,-21 0 15,0 0-15,0-22 0,1 22 16,-1 0-16,-21-21 0,42-1 0,-42 1 16,21-22-16,-21 43 0,21 0 15,-21-21-15,0 21 0,0-1 16,0 44-1,0-1-15,-21 0 16,21 42-16,0-41 0,-21-1 0,21 21 16,0-21-16,0 0 0,0 22 0,0-1 15,0-21-15,0 0 0,0 1 0,0-1 16,21-21-16,-21 21 0,43-21 0,-22 0 16,0 0-16,0 0 15,21 0-15,-20 0 0,20 0 0,0-21 0,-21 0 16,22 21-16,-22-22 0,0 1 15,21 0-15,1-42 0,-22 41 16,0-20-16,-21 21 0,21-21 0,-21 20 16,0 1-16,0-21 0,0 21 15,21 0-15,-21 42 16,0 0 0,-21-21-16,21 21 0,0 21 0,-21-20 15,21-1-15,0 0 0,-21 0 0,21 0 16,0 22-16,-21-1 0,21-21 15,0 0-15,0 0 0,0 1 16,0-1-16,0 0 0,-21-21 16,21 21-16,-22-21 31,22-21-31,0 0 0,0 0 16,0-1-16,0 1 0,0 0 0,0-21 15,0 21-15,0-43 0,0 22 0,0 21 16,22-22-16,-1 1 0,0 0 0,0 20 15,21-20-15,-20 21 0,20 0 0,-21 0 16,21-1-16,1 1 0,41 21 0,-41 0 16,-1 0-16,-21 21 0,22 1 15,41 41-15,-63-21 0,22-20 16,-22 20-16,0-21 0,0 21 0,-21-20 16,21 62-16,-21-63 0,0 22 0,0-22 15,0 0-15,0 21 0,0-20 0,-21 20 16,0-21-16,0 0 0,21 0 15,-21-21-15,0 0 0,-1 0 16,1 0-16,21-21 16,0 0-16</inkml:trace>
  <inkml:trace contextRef="#ctx0" brushRef="#br0" timeOffset="49461.06">10329 5292 0,'0'0'0,"-21"0"0,21-21 16,0-1-16,0 1 0,0 0 15,0-21-15,0 21 0,0-1 16,0 1-16,0 0 0,21 0 16,-21 0-16,43 0 0,-22-1 0,0 22 15,0 0-15,0 0 0,0 0 16,1 0-16,-1 0 0,0 22 0,0-1 15,0 0-15,0 0 0,-21 0 0,0 0 16,22 43-16,-1-22 0,-21 1 0,0-22 16,0 21-16,0-21 0,0 22 0,0 20 15,0-42-15,0 0 0,-21 22 16,21-22-16,-22 0 0,22 0 0,-21 22 16,0-43-16,21 21 15,-21-21 1,21-21-16,0-1 15,0 1-15,0-21 0,0 0 16,0 20-16,0 1 0,0 0 0,0-21 16,21 21-16,0-43 0,0 22 0,1-1 15,-1 22-15,0-21 0,0 21 0,0 0 16,43-22-16,-22 22 0,-21 0 16,22 21-16,-22 0 0,21 0 0,0 0 0,-20 0 15,20 0-15,21 21 0,-41 0 16,-1 22-16,0-22 0,0 0 0,0 21 15,-21-21-15,21 43 0,-21-43 0,0 21 16,0-20-16,0-1 0,0 0 0,0 21 16,0-21-16,-21 1 0,0-1 0,21 0 15,-21 0-15,0-21 16,0 0-16,21-21 16,0-21-1,0 20-15,0 1 0,21 0 16,0 0-16,0 0 0,0-22 0,22-20 15,20-22-15,-42 43 0,22 21 16,-1-22-16,-21 1 0,21 21 16,1-21-16,-1 20 0,43 1 0,-43 21 15,0 0-15,1 0 0,-22 0 0,21 0 16,-21 21-16,1 1 0,-1-1 0,0 21 16,-21-21-16,0 22 0,0-1 0,0-21 15,0 21-15,0 1 0,-64 41 16,43-62-16,0-1 0,0 0 0,0 0 15,21 0-15,-43 0 0,22-21 0,0 22 16,42-44 15,-21 1-31,21 0 16,22 0-16,-22 0 0</inkml:trace>
  <inkml:trace contextRef="#ctx0" brushRef="#br0" timeOffset="50251.61">12425 4911 0,'0'0'0,"-21"0"16,-1 0-1,22 21-15,-21 0 0,-21 21 0,21-20 16,0-1-16,-22 0 0,22 21 16,21-21-16,-21 22 0,0-22 0,0 21 0,21-21 15,0 1-15,0 62 16,0-63-16,0 1 0,0-1 0,0 0 15,0 0-15,21 0 0,42 0 16,-42-21-16,1 0 0,-1 0 0,21 0 16,-21 0-16,22 0 0,20 0 0,-42-21 15,0 21-15,22-21 0,-22 0 0,0 0 16,0 0-16,22-43 0,-22 43 0,-21-21 16,0-1-16,0 22 0,0-21 0,0-1 15,0-41-15,0 63 0,-21-22 0,-1 22 16,1 0-16,0 0 0,0 21 15,-21 0-15,-22 0 0,22 0 0,-1 0 16,22 21-16,-21 21 0,0-21 0,-1 1 0,22 20 16,-42 21-16,20 1 15,22-22-15,0-21 0,21 22 0,0-22 16,0 0-16,0 0 0,0 0 0,0 22 16,21-22-16,0 0 0,0 0 0,1 0 15,-1-21-15,21 22 0,43 20 16,-43-42-16,-21 0 0,22 0 0,-22 0 15,21 0-15,22 0 0,-43 0 16,0 0-16,21-21 0,-21 0 0,1 21 0,-1-22 16,42-20-16,-42 21 0,1 0 0,20-22 15,-21 22-15,0-21 0,22 0 16,-22 20-16,0-20 0,21 0 0,-21 21 16,1-22-16,-1 22 0,0-21 0,0-1 15,-21 22-15,21 0 0,-21 0 16,21 21-1,1 21-15,-22 0 0,0 0 16,21 1-16,-21-1 0,21 21 0,-21 22 16,0-43-16,21 21 0,-21-21 0,21 0 15,-21 22-15,0-22 0,0 0 0,0 21 16,21-20-16,-21-1 0,0 0 16,22 0-1,-22-42 1,0 0-1,0 0-15,21-1 0,-21 1 16,0 0-16,21-21 0,-21-22 0,21 43 16,-21-21-16,21-1 0,-21 22 0,0-21 15,21 21-15,1 0 0,-1-22 0,-21 22 16,21 0-16,0 21 0,0 0 16,0 0-16,1 0 0,-1 0 0,0 0 15,0 0-15,-21 21 16</inkml:trace>
  <inkml:trace contextRef="#ctx0" brushRef="#br0" timeOffset="50624.4">13695 5249 0,'0'0'0,"0"22"0,0-1 16,21-21-1,21 0-15,-21 0 16,1-21-16,-1 21 0,0-22 0,21 1 15,-21 21-15,22-21 0,-1 0 16,-21 0-16,22 0 0,-1-22 0,-21 22 0,0-21 16,0 21-16,-21-1 0,0 1 15,0 0-15,0 0 0,-21 0 0,0 21 16,0 0-16,0 0 0,-22 0 0,22 21 16,-21-21-16,0 21 0,-64 43 0,63-22 15,22-21-15,-21 21 0,0-20 0,20 20 16,1 0-16,-21 22 0,42-43 0,0 0 15,0 0-15,0 0 0,21 1 0,0-1 16,22 0-16,-1 0 0,0-21 0,1 0 16,-1 0-16,0 0 0,1 0 0,41 0 15,-41 0-15,-1 0 0,0-21 0,1 21 16,-22-21-16,21 21 0,-21-21 0,22-1 16,-22 1-16,0 0 0,-21 0 0,0-21 15,0 20-15,0 1 0,0 0 16,0-21-16</inkml:trace>
  <inkml:trace contextRef="#ctx0" brushRef="#br0" timeOffset="51452.55">1228 7705 0,'0'0'16,"-22"0"-16,22 21 0,22-21 31,-1 0-31,21 21 16,0-21-16,22 0 0,-22 0 0,22 0 15,-1 0-15,22 0 0,-22 0 0,22 0 16,0-21-16,-1 0 0,1 21 0,21-21 16,0 21-16,84-43 0,-84 43 0,-21-21 15,-22 21-15,1-21 0,-1 21 0,1 0 16,-22-21-16,-21 21 0,43 0 0,-64-21 16,0-1-1,-21 1-15,-43 21 0,22-21 16,-1 21-16,1 0 0,0 0 0,-1-21 15,22 21-15,-21 0 0,0-21 16,20 21-16,1 0 0,21-21 16,21 21-1,1 0-15,-1 0 0,42 0 16,-42 0-16,22 0 0,-22 0 0,21 0 16,-21 0-16,22 0 0,-22 21 0,0 0 15,43 0-15,-43 0 0,-21 0 0,0 1 16,21-1-16,-21 0 0,0 0 0,0 0 15,-21 43-15,0-43 0,-1 0 0,-20 0 16,21 0-16,-21 1 0,20-1 0,-20 0 16,-21 21-16,41-21 0,1-21 0,0 22 15,0-22-15</inkml:trace>
  <inkml:trace contextRef="#ctx0" brushRef="#br0" timeOffset="52447.98">4847 6943 0,'0'21'16,"0"0"-16,0 0 0,0 0 16,0 22-16,0-1 0,0 0 0,0-20 15,0 20-15,0 0 0,0 1 16,-21-1-16,0 21 0,21-20 0,-21-1 0,21-21 15,-22 0-15,22 1 0,0-1 0,0 0 16,0 21-16,0-21 16,22-21-1,-1-21 1,0 0-16,0 0 0,-21 0 16,21 0-16,22-22 0,-22 1 0,-21 21 15,21-22-15,0 1 0,0 21 0,-21-21 16,43-43-16,-43 64 0,0 0 0,21-22 15,0 22-15,-21 42 16,0 0 0,0 1-16,21 20 0,-21-21 0,0 43 15,0-22-15,0-21 0,0 0 16,0 22-16,0-22 0,0 0 0,0 42 16,0-41-16,0-1 0,21 0 15,0 0-15,1-21 16,-1 0-16,0 0 0,0 0 15,0 0-15,0-21 0,43 0 0,-43 0 16,0-1-16,0 1 0,1 0 0,-1 0 16,0-21-16,0 20 0,21-62 0,-20 41 15,-22 1-15,0 0 0,21-1 0,0 22 16,-21-21-16,0 21 0,0-22 16,0 22-16,21 0 0,-21 42 31,0 0-31,0 1 15,0 20-15,0-21 0,0 0 0,0 22 16,0-1-16,-21-21 0,21 43 0,0-22 16,0-21-16,0 21 0,0-20 0,0-1 15,21 0-15,0 0 0,0 21 0,1-42 16,-1 22-16,21-22 0,-21 0 0,22 0 16,-22 0-16,42 0 0,-20 0 0,-22 0 15,21 0-15,0-22 0,-20 1 0,20 0 16,-21 0-16,43-21 0,-43 20 0,21-20 15,-21 21-15,0-21 0,1-1 16,-1 1-16,0-22 0,-21 22 0,0 21 16,0 0-16,0-22 0,0 22 0,-21 0 15,0 21-15,-1 0 16,1 0-16,0 21 0,0-21 0,0 64 16,0-43-16,-1 21 0,22-21 0,0 22 15,-21-1-15,21-21 0,0 64 0,0-64 16,0 21-16,0-20 0,0-1 0,0 0 15,0 0-15,43 21 0,-22-42 0,0 22 16,0-22-16,0 0 0,0 0 0,22 0 16,-22 0-16,21 0 0,1 0 0,-1 0 15,0 0-15,22-22 0,42-20 0</inkml:trace>
  <inkml:trace contextRef="#ctx0" brushRef="#br0" timeOffset="52891.72">8086 6879 0,'21'0'0,"-42"0"0,42-21 0,-21 0 15,0 0-15,0 0 0,0-1 16,-21 1-16,-22 0 0,22 21 16,-21 0-16,21 0 0,-22 0 0,22 0 15,-21 0-15,-1 0 0,-20 42 0,21-20 16,-1-1-16,22 0 0,-21 21 15,21-21-15,-1 22 0,-20-1 0,0 43 0,21-43 16,21 22-16,0-22 0,0 0 0,0 1 16,0-1-16,0 0 0,0 22 15,21-22-15,-21-21 0,21 0 0,21 1 16,-21-1-16,22 0 0,-1-21 0,0 0 16,1 0-16,20 0 0,43 0 0,-42 0 15,-22 0-15,21-21 0,1 21 0,-22-21 16,22-1-16,20-41 0,-20 42 0,-22-22 15,1 22-15</inkml:trace>
  <inkml:trace contextRef="#ctx0" brushRef="#br0" timeOffset="53704.56">8721 6964 0,'0'-21'0,"0"42"0,0-63 0,0 20 0,-22 1 16,1 21-16,0-21 0,0 21 16,0 0-16,0 0 0,-1 0 0,1 0 15,-21 21-15,21 0 0,-22 1 0,22-1 16,0 0-16,0 0 0,0 21 0,0 1 15,-1-22-15,1 21 0,21 1 0,0-22 16,0 21-16,-21-21 0,21 22 0,0-1 16,0-21-16,0 0 0,0 0 15,21-21-15,0 22 0,1-22 0,-1 0 16,0 0-16,0 0 0,0 0 0,22 0 16,-1-43-16,0 43 0,-21-21 15,22 0-15,-22 0 0,0-22 0,21 22 16,1-42-16,-22 20 0,0 1 0,0 21 15,0-21-15,-21 20 0,22 1 0,-22 0 16,0 0-16,0 0 0,-22 21 31,1 21-31,0 0 0,0 21 16,0-20-16,21-1 0,0 0 0,0 21 16,-21-21-16,21 22 0,0-1 0,0 0 15,0-20-15,0-1 0,21 0 0,0 0 16,0 0-16,43-21 0,-43 0 15,21 0-15,-21 0 0,22 0 0,-1 0 16,0 0-16,22-21 0,-22 0 16,0 0-16,-20 0 0,20-1 0,-21 1 15,43-42-15,-43 42 0,0-1 0,0-20 16,0 21-16,0-43 0,-21 22 16,0 21-16,0 0 0,0 0 0,0-1 15,-21 44 1,21-1-1,-21 0-15,21 0 0,0 0 0,0 0 16,-21 1-16,21 20 0,0-21 0,0 21 16,0-20-16,0 20 0,0-21 15,0 0-15,0 0 0,0 1 0,0 20 16,0-21-16,0 0 16,-21-21-1,21-42 1,0 21-16,0 0 15,0-1-15,0-20 0,0 21 0,0-43 16,0 22-16,21 21 0,0-21 0,-21 20 16,21-20-16,0 0 0,43-1 0,-22 22 15,-21-21-15,22 42 0,-1-21 0,22 0 16,-22 21-16,21 0 0,-20 0 0,-1 0 16,0 21-16,1 0 0,-22 0 15,42 21-15,-41-20 0,-22 41 16,21-42-16,-21 0 0,0 22 0,0 20 15,-21-42-15,-1 1 0,22 20 0,-21-21 16,0 0-16,0 0 0,-21 1 0,20-1 16,1-21-16,21-21 31</inkml:trace>
  <inkml:trace contextRef="#ctx0" brushRef="#br0" timeOffset="55027.86">11070 6773 0,'21'0'31,"-21"-21"-31,21 0 0,1 21 16,-1-21-16,-21 0 0,21 0 0,0-1 15,21-41-15,-20 42 0,-1-22 0,0 1 16,0 0-16,0-1 0,-21 1 0,21 21 15,22-64-15,-43 64 0,0 0 0,0-21 16,0 20-16,21 1 0,-21 0 16,0 42-1,0 0-15,-21 1 0,21-1 16,0 63-16,0-41 0,-21 20 0,21-20 16,0 20-16,0 1 0,0-22 0,-22 21 15,22 43-15,0-63 0,0-1 16,0 0-16,0 1 0,0-1 0,0 0 15,0 22-15,0-22 0,0-21 0,0 0 16,0 1-16,0 20 0,0-21 0,0 0 16,0 0-16,-21-21 15,0 0-15,0 0 0,0 0 16,0-21-16,-1 0 0,1 0 0,0 0 16,0 0-16,0-1 0,-22-20 0,22 0 15,0 21-15,0-1 0,0 1 0,0 0 16,21 0-16,-22 21 15,22 21 1,0 21-16,0-20 16,0-1-16,22 0 0,-22 0 0,21 0 15,-21 0-15,42 22 0,-21-22 0,0 0 16,1-21-16,-1 21 0,21-21 0,-21 0 16,22 0-16,-1 0 0,-21 0 0,0 0 15,0 0-15,22 0 0,-22 0 0,42-42 16,-41 21-16,-1 0 0,21-1 0,-21 1 15,0 0-15,1 0 0,-1-21 0,0 20 16,0-20-16,-21 21 0,0 0 0,0 0 16,0-22-16,21 22 0,-21 0 0,0 0 15,0 42 17,-21 0-32,21 0 0,0 0 0,-21 1 15,21-1-15,-21 0 0,0 21 0,21-21 16,0 1-16,0-1 0,-22 0 15,22 0-15,0 0 0,0 0 16,22-42 0,-1 0-1,0 0-15,0 0 0,0 0 16,0-1-16,1 22 0,-1-42 0,0 21 16,0 0-16,0 0 0,0-1 0,22-20 15,-1 0-15,-21 21 0,0 21 0,1 0 16,-1-22-16,0 22 0,-21 22 15,0-1-15,0 0 16,0 0-16,0 0 0,0 22 0,0-22 16,0 0-16,0 0 0,0 21 0,0-20 15,0-1-15,0 0 0,0 0 0,0 0 16,0 0-16,0 1 0,21-22 16,0 0-16,22 0 0,-22 0 15,0 0-15,42 0 0,-20 0 0,-22-22 16,21 1-16,-21 21 0,22-21 0,-22 0 15,42-21-15,-41 20 0,-1 1 0,0 0 16,0 0-16,0-21 0,0 20 0,-21-41 16,0-1-16,0 43 15,0 0-15,0 0 0,0 0 0,-21 0 16,0 21-16,0 0 0,0 0 0,0 0 16,-1 21-16,1 0 0,0 0 15,0 0-15,21 0 0,0 1 0,0-1 16,0 0-16,0 0 0,0 21 0,21-20 15,0-1-15,-21 0 0,0 0 0,21 0 16,1-21-16,-22 43 0,21-22 16,-21 0-16,0 0 15,-21-21 1,-1 21-16,-20-21 16,21 0-1,0 0-15,21-21 16,0 0-16,0 0 15,21 0-15,0-1 0,0 1 16</inkml:trace>
  <inkml:trace contextRef="#ctx0" brushRef="#br0" timeOffset="55380.65">13081 6414 0,'0'0'0,"0"-22"0,0 1 0,0 0 0,-21 42 31,21 22-31,-21-22 16,-1 21-16,22 0 0,-21 1 0,21-1 16,-21 22-16,0-22 0,21 21 0,-21 1 15,21-1-15,-21 86 0,21-86 0,-22 22 16,22-22-16,0 22 0,0 0 0,0-1 16,0 64-16,0-63 0,0 21 0,0-21 15,0-1-15,0 22 0,0-21 0,0 21 16,0-22-16,0 1 0,-21 105 0,0-126 15,0 21-15,21-22 0,-21 1 16,0-22-16,-1 0 0,1 43 0,21-64 16,-21 0-16,0-21 15,21-21-15,0 0 16,0 0-16,0 0 0,0-43 0,21 22 16,0-1-16,0 1 0,1 0 0,-1-22 15,21-42-15,-21 64 0,0-21 16,22-86-16,-22 86 0</inkml:trace>
  <inkml:trace contextRef="#ctx0" brushRef="#br0" timeOffset="55659.49">13102 7070 0,'0'0'0,"0"-43"0,0 1 16,-21 0-16,21 21 0,0-22 16,0 22-16,0 0 0,0 0 0,0 0 15,0-1-15,0 1 0,21 21 16,21-21-16,1 21 0,-22 0 0,0 0 15,21 0-15,-20 21 0,-1 0 0,0-21 16,21 43-16,-42-22 0,0 21 0,0-21 16,0 1-16,0 20 0,-21-21 0,0 0 15,-21 43-15,-1-22 0,22-21 0,-21 0 16,-1 1-16,1-1 0,21 0 0,-21 0 16,-22 21-16,43-42 0,0 0 15,0 22-15,42-44 31,0 1-31,0 21 0,0-21 0,0 0 16,43-43-16,-43 43 0</inkml:trace>
  <inkml:trace contextRef="#ctx0" brushRef="#br0" timeOffset="55984.31">13483 6900 0,'0'0'0,"21"0"16,0 0-1,1 0-15,-1 0 0,0 0 16,21 0-16,-21-21 16,1 21-16,-1-21 0,0 0 0,0 21 15,0-21-15,22-22 0,-22 22 16,-21 0-16,0 0 0,0 0 0,0 0 16,-21-1-16,-1 22 0,1 0 15,0 0-15,0 0 0,0 22 0,0-1 16,-1 0-16,1 0 0,0 0 0,0 0 15,0 1-15,-22 41 0,43-42 0,0 0 16,0 22-16,0-22 0,0 0 0,0 0 16,0 22-16,0-22 0,0 0 15,22 0-15,-1-21 16,0 0-16,21 0 0,-21 0 0,1 0 16,20 0-16,0 0 0,-21 0 0,22-21 15,41 0-15</inkml:trace>
  <inkml:trace contextRef="#ctx0" brushRef="#br0" timeOffset="56472.03">14393 6668 0,'0'-22'0,"-21"22"16,0 0-16,0 0 0,0 22 16,-1-22-16,1 21 0,0 0 0,-21 0 15,21 0-15,-1 22 0,1-22 16,0 21-16,21 0 0,-21-20 0,21-1 15,0 0-15,0 0 0,0 0 0,0 22 16,21-22-16,0 0 0,0 0 0,1 0 16,-1-21-16,0 21 0,0-21 0,43 0 15,-43 22-15,21-22 0,-21 0 0,0 0 16,22 0-16,-22-22 0,42 1 0,-41 0 16,-1 0-16,21 0 0,-21 0 0,0-1 15,-21-20-15,22 21 0,20-64 0,-21 43 16,0-22-16,0 22 0,-21-21 15,22-1-15,-1 22 0,0-85 0,0 84 0,0 1 16,-21 0-16,0 21 0,21-22 16,-21 22-16,0 0 0,0 0 0,-21 42 31,0 0-31,-21 21 0,42-20 16,-21 20-16,-1 0 0,22 1 0,0 20 15,-21-21-15,0 22 0,0 21 0,21-22 16,0-21-16,0 1 0,0-22 0,0 21 15,0 1-15,0-22 0,0 21 0,0 0 16,21-20-16,0-1 0,0 0 16,1-21-16,-1 21 0,0-21 0,21 0 15,-21 0-15,1 0 0,-1 0 16,0-21-16,21 0 0,-21 0 0,1-1 16,-1 22-16,0-21 0</inkml:trace>
  <inkml:trace contextRef="#ctx0" brushRef="#br0" timeOffset="56662.02">14774 6604 0,'0'0'0,"-21"0"0,0 0 0,0 0 15,42 0 1,0 0-16,0 0 0,0 0 16,22 0-16,-1 0 0,0 0 0,43 0 15,-21 0-15,-1 0 0,-21 0 0,22 0 16,-1 0-16,1 0 0,-22 0 15,1 0-15,41 0 0,-41 0 0,-22 0 16,0 0-16</inkml:trace>
  <inkml:trace contextRef="#ctx0" brushRef="#br0" timeOffset="57611.45">1736 9419 0,'-64'0'0,"128"0"0,-149 0 15,43 0-15,20-21 0,1 21 0,-21 0 16,21 0-16,0 0 0,42 0 31,21 0-15,-21 0-16,64 0 0,-22 0 0,-20 21 15,20-21-15,-20 0 0,20 0 0,22 0 16,-22 0-16,1 0 0,20 0 0,1 0 16,0 0-16,84-21 0,-105 21 0,-1 0 15,1 0-15,-1 0 0,-21 0 0,1 0 16,-22 0-16,0 0 0,21 0 0,-63 0 31,0 0-31,0-21 0,-21 21 16,-1 0-16,22 0 0,-21 0 15,21 0-15,-1 0 0,1-21 0,0 21 16,0 0-16,0-21 0,21-1 16,21 22-16,0-21 15,0 21-15,0 0 0,1 0 0,-1 0 16,21 0-16,-21 0 0,0 0 0,22 0 15,-22 0-15,-21 21 0,21 1 0,0 20 16,-21-21-16,0 0 0,0 0 16,-21 1-16,0 20 0,0-21 0,0 0 15,-22 22-15,-20-1 0,42-21 0,-22 21 16,22-20-16,0-1 0,0-21 0,21 21 16,21-21-1</inkml:trace>
  <inkml:trace contextRef="#ctx0" brushRef="#br0" timeOffset="58384.01">4022 9059 0,'0'-21'0,"0"42"0,0-63 0,0 21 16,0 0-1,21 42 17,0-21-32,0 42 15,0-21-15,0 22 0,-21-22 0,0 0 16,22 21-16,-22-20 0,21-1 0,-21 42 15,0-42-15,0 1 0,0-1 0,0 21 16,0-21-16,0 0 0,0 1 16,0-1-16,0 0 0,0 0 0,0 0 15,-21-21-15,-1 0 16,22-21 0,0 0-16,0 0 0,0 0 15,0-1-15,0 1 0,0-21 0,0 21 16,0 0-16,0-22 0,0 22 0,0-21 15,22-22-15,-1 22 0,0 0 0,0 20 16,0-20-16,0 21 0,22 0 0,-22 0 16,42 21-16,-41 0 0,20 0 0,-21 0 15,21 0-15,-20 21 0,20 0 0,-21 0 16,0 21-16,22 1 0,-1-1 16,-42-21-16,21 22 0,0-22 0,-21 0 0,0 21 15,0-21-15,0 1 0,0 41 16,0-42-16,0 0 0,0 1 15,0-1-15,0 0 16,21-21-16,1 0 16,-22-21-16,0 0 0,21-1 15,0 1-15,0 0 0,-21 0 0,21-21 16,0 20-16,-21-20 0,22 21 0,20-64 16,-21 43-16,0 0 0,0 20 0,1-20 15,-1 21-15,0-21 0,0 20 0,21 22 16,-20 0-16,-1 0 0,-21 22 15,21-1-15,-21 0 0,0 0 0,0 43 16,0-43-16,0 21 0,0-21 16,0 22-16,0-22 0,0 0 0,0 21 15,0 1-15,0-22 0,-21 0 0,21 0 16,0 0-16,0 0 0,0 1 16,21-22-16,0 0 0,0 0 15,0 0-15,22 0 0,-1 0 16,-21 0-16,22-22 0,-22 1 0</inkml:trace>
  <inkml:trace contextRef="#ctx0" brushRef="#br0" timeOffset="59247.68">6054 8911 0,'0'0'0,"0"-21"0,0 0 0,-22 21 15,1 0-15,0 0 0,0 0 0,0 0 16,-22 0-16,22 0 0,-21 21 0,21 0 15,-22 0-15,22 1 0,-21-1 0,21 21 16,0-21-16,-22 22 0,22-1 0,0 0 16,21-21-16,-21 22 0,21-1 0,-21-21 15,21 43-15,0-43 0,0 0 0,0 0 16,0 0-16,21-21 0,0 22 0,0-1 16,21-21-16,-20 0 0,-1 0 0,0 0 15,21 0-15,-21 0 0,22 0 0,-22-21 16,42-22-16,-41 22 0,20 0 15,-21 0-15,0 0 0,0-1 0,1 1 16,-22-21-16,21 21 0,-21-22 0,21-20 16,-21 21-16,0 20 0,0-20 15,0 21-15,0 0 0,0 0 0,0 42 32,0 0-32,0 0 0,0 21 0,-21-20 15,21-1-15,0 0 0,0 0 0,-21 21 16,21-20-16,0-1 0,0 0 0,0 0 15,0 0-15,0 0 0,21-21 0,0 22 16,0-22-16,0 0 0,0 21 16,1-21-16,-1 0 0,0 0 15,0 0-15,21-21 0,-20-1 16,-1 1-16,0 21 0,0-21 0,0 0 16,-21 0-16,21-22 0,22 1 0,-22 0 15,-21-1-15,21 22 0,0-21 0,-21 21 16,21-22-16,1 22 0,-1-21 0,0 21 15,0 21-15,0-21 0,0-1 0,1 22 16,20 0-16,-21 0 0,43 0 0,-43 0 16,0 22-16,0-1 0,21 0 15,-20 0-15,-22 0 0,21 0 0,0 43 16,-21-22-16,0-21 0,0 22 0,0-22 16,-21 0-16,0 21 0,-1-20 0,-20 20 15,21-21-15,-21 0 0,20 0 0,1-21 16,0 22-16,0-22 0,21 21 0,42-42 31,-21-1-31,1 22 16,-1-21-16,0 0 0,21 0 0,-21-21 15,1 20-15,41-41 0,-42 21 0,0-1 16,22 22-16,-22-21 0,0 21 0,0-22 16,0 1-16,1 21 15,-44 42 1,1 0-16,21 0 0,-21 0 15,0 22-15,0-22 0,0 0 16,21 21-16,-43 1 0,43-22 0,0 0 16,0 0-16,-21 0 0,21 1 0,0-1 15,0 0-15,0 0 0,0 0 0,21 0 16,0 1-16,1-22 16,-1 0-16,21 21 0,-21-21 0,0 0 15,22 0-15,-22 0 0,0 0 0,0 0 16</inkml:trace>
  <inkml:trace contextRef="#ctx0" brushRef="#br0" timeOffset="59436.57">7959 9271 0,'0'0'0,"21"0"0,-21 42 16,0-20-1,-21-1-15,-1-21 0,22 21 0,-21 0 16,-21 21-16,21-20 0,0-1 0,-1 21 15,1-21-15,-21 0 0,21 1 0,-43 20 16,22-21-16,21 0 0,-22-21 0,22 21 16,0 1-16,0-22 0,0 0 0,0 0 15</inkml:trace>
  <inkml:trace contextRef="#ctx0" brushRef="#br0" timeOffset="60288.17">8615 8890 0,'0'0'0,"0"-21"0,0-21 0,0 20 15,0 1-15,0 0 0,0 0 0,21 0 16,0 0-16,0 21 0,22-43 0,-22 43 16,21 0-16,-21-21 0,22 21 0,-22 0 15,0 0-15,42 0 0,-20 0 0,-22 0 16,0 21-16,0 0 0,0 1 0,1-1 15,-1 21-15,0 22 0,-21-22 16,0 0-16,0-21 0,0 22 0,0-1 16,0-21-16,0 22 0,-42 20 0,20-42 15,22 0-15,-21 1 0,0-1 0,0 0 16,21 0-16,-21-21 16,21-21-1,0 0 1,0 0-16,0-22 0,0 22 15,0 0-15,42-43 0,-21 22 0,-21 0 16,21-1-16,1 1 0,-1 0 16,21 21-16,0-43 0,-20 22 0,-1 21 15,21-1-15,-21 22 0,0-21 0,22 21 16,-1 0-16,-21 0 0,22 0 0,-22 0 16,0 21-16,0 1 0,0-1 0,-21 42 15,21-42-15,-21 22 0,0-22 0,0 21 16,0-21-16,0 22 0,0-22 0,0 21 15,0-21-15,0 1 0,-21-1 0,21 0 16,0 0-16,-21-21 0,0 21 0,0-21 16,21-21 15,0 0-31,0 0 0,0 0 16,0-1-16,21-20 0,0 21 0,0-21 15,0 20-15,1-20 0,-1 21 16,0-21-16,42-22 0,-20 43 0,-22 0 15,21 0-15,1-1 0,-22 22 0,21 0 16,22 0-16,-22 0 0,-21 0 0,0 0 16,0 22-16,1-1 0,-1 0 0,0 0 15,-21 43-15,0-22 0,0-21 0,0 21 16,0-20-16,0-1 0,0 21 0,-21 0 16,0-20-16,-1-1 0,22 0 0,0 0 15,-21 0-15,21 0 0,-21-21 16,42 0 15,-21-21-31,21 0 0</inkml:trace>
  <inkml:trace contextRef="#ctx0" brushRef="#br0" timeOffset="60497.05">10499 8721 0,'0'21'15,"-22"0"-15,1 21 0,21-20 16,0-1-16,-21 0 0,21 21 0,-21-21 16,21 1-16,0 41 0,-21-42 15,21 0-15,0 1 0,0-1 0,-21 0 16,21 0-16,42-42 31,-42 0-31,21 21 16</inkml:trace>
  <inkml:trace contextRef="#ctx0" brushRef="#br0" timeOffset="60836.85">10626 8424 0,'-22'-21'0,"44"42"0,-65-42 0,22 21 16,0 0-16,0 0 0,-22 0 0,22 0 15,0 0-15,0 21 0,0-21 0,0 22 16,21-1-16,0 0 15,0 0-15,21-21 16,0 0-16,0 0 0,21 0 16,-20 0-16,-1 0 0,0 0 0,0 0 15,0 0-15,0-21 0,1 21 0,-1-21 16,0 0-16,-21-1 0,0 1 16,0 0-16,0 0 0,-42 0 15,20 21-15,1 0 0,0 0 0,0 0 16,0 0-16,0 0 0,-1 0 0,-20 0 15,0 42-15,21 0 16,21-20-16,0-1 0,0 0 0,0 0 16,0 0-16,0 22 0,21-22 15,0 0-15,0 0 0,-21 0 0,21 0 16,0-21-16,22 22 0,-1-1 0</inkml:trace>
  <inkml:trace contextRef="#ctx0" brushRef="#br0" timeOffset="61285.6">11112 8636 0,'0'0'0,"-21"0"31,0 0-31,21 21 0,-21 0 16,21 1-16,0-1 0,0 0 16,0 0-16,0 43 0,0-43 0,0 0 15,0 0-15,0 0 0,0 0 0,0 1 16,0-1-16,0 21 0,0-21 15,0 0-15,0 1 16,-21-22 0,0 0-16,21-22 15,0 1-15,0 0 0,0 0 0,0 0 16,0 0-16,0-1 0,0-20 0,0 21 16,21-43-16,0 22 0,-21 0 15,42 21-15,-21-22 0,1 22 0,20-21 16,43-1-16,-43 22 0,0 0 0,1 0 15,-1 21-15,0 0 0,1 0 0,41 0 16,1 0-16,-64 21 0,21 0 16,-20 0-16,-1 1 0,-21 20 0,0-21 15,0 64-15,0-43 0,0 0 0,0 1 16,0-1-16,-21-21 0,-1 22 0,-20 20 16,21-42-16,0 0 0,0 1 0,-1-1 15,1 0-15,0-21 0,0 21 0,0-21 16,63-21-1,-21 0 1,0 21-16,1-21 0</inkml:trace>
  <inkml:trace contextRef="#ctx0" brushRef="#br0" timeOffset="61532.46">12213 8932 0,'0'-21'31,"0"0"-31,21 21 16,-21-21-16,21 21 0,1 0 0,-1 0 15,0 0 1,0 0-16,-21 21 0,0 0 16,0 0-16,0 1 0,0-1 0,0 0 15,0 0-15,-21 43 0,0-43 0,0 21 16,-22-21-16,22 0 0,-21 1 0,-1-1 15,1 0-15,21 0 0,-21-21 0,-1 21 16,1-21-16</inkml:trace>
  <inkml:trace contextRef="#ctx0" brushRef="#br0" timeOffset="61969.21">13525 8467 0,'0'0'0,"22"-21"0,-22-1 0,21 1 16,-21 0-16,21 21 0,0-21 16,-21 0-16,0 0 0,21-1 15,-21 44 1,-42 20 0,21-21-16,0 0 0,-1 0 0,1 22 15,0-22-15,0 21 0,0-21 16,-22 43-16,43-22 0,-21 1 0,21-1 0,0-21 15,0 21-15,0-20 0,0 62 16,0-63-16,21 1 0,-21-1 16,43-21-16,-22 21 0,0-21 0,43 0 0,-43 0 15,21 0-15,-21 0 0,22 0 0,-1 0 16,-21-21-16,21 0 0,43-22 16,-64 22-16</inkml:trace>
  <inkml:trace contextRef="#ctx0" brushRef="#br0" timeOffset="62221.06">14266 8128 0,'0'-42'0,"0"84"0,0-127 0,0 43 16,0 0-16,0-1 0,0 22 0,0 0 15,-21 21 1,21 21-16,-21 43 0,21-22 0,-21-21 16,0 22-16,21 20 0,-22-21 0,1 22 15,21-22-15,0 22 0,0-22 0,-21 0 16,21 1-16,-21-1 0,21 0 15,0 1-15,0-1 0,0 22 0,0-22 16,-21-21-16,21 21 0,0-20 0,0-1 16,0 0-16,0 0 0,21-21 15,0 0-15,0 0 0,0 0 16,1 0-16,-1-21 0,21 0 0,0 0 16,-20-22-16</inkml:trace>
  <inkml:trace contextRef="#ctx0" brushRef="#br0" timeOffset="62609.84">14584 8467 0,'0'0'0,"0"-43"16,-43 86 15,22-22-15,21 0-16,0 0 0,-21 0 0,21 1 16,-21 20-16,0-21 0,21 0 0,0 0 15,0 1-15,0-1 0,0 21 0,0-21 16,0 0-16,0 1 0,0-1 0,21-21 15,0 0-15,0 21 0,0-21 16,22 0-16,-22 0 0,0 0 0,21-21 16,-20 21-16,-1-21 0,0-1 15,42-20-15,-41 21 0,-1 0 0,0 0 16,21-1-16,-42 1 0,21-21 0,1-22 16,-1 1-16,-21 42 0,0 0 15,0-43-15,-21 43 0,-1 21 16,-20-21-16,21 21 0,0 0 0,0 0 15,-64 0-15,64 0 0,0 21 16,-1 0-16,-20-21 0,21 21 0,0 0 16,0 22-16,-1-22 0,22 0 0,-21 0 15,21 0-15,0 1 0,0-1 0,0 0 16,0 0-16,21-21 0,1 0 0,-1 21 16,0-21-16,21 0 0,-21 0 15,43 0-15</inkml:trace>
  <inkml:trace contextRef="#ctx0" brushRef="#br0" timeOffset="62955.64">15663 8424 0,'21'0'0,"-42"0"0,64-21 15,-43 0 1,-22 21-16,-20 0 16,21 0-16,0 21 0,-22-21 15,22 21-15,-42 1 0,42-1 0,-1-21 16,1 21-16,21 0 15,0 0-15,0 0 0,21-21 0,1 22 16,-1-22-16,0 21 0,0-21 16,0 21-16,22 0 0,-22-21 0,0 0 15,0 21-15,0 0 0,-21 1 16,21-1-16,-21 0 0,0 0 16,-21 0-16,0-21 0,0 21 15,-21-21-15,-1 22 0,22-22 0,-21 0 16,-1 0-16,22 0 0,-21 0 15,0 0-15,-1 0 0,22 0 0,0 0 0,0 0 16,0 0-16,21-22 16,0 1-16,21 21 15,0-21-15,0 0 0,0 0 0,0 0 16,22-1-16,-1 1 0</inkml:trace>
  <inkml:trace contextRef="#ctx0" brushRef="#br0" timeOffset="63268.46">15684 8636 0,'0'0'0,"22"0"0,-1 21 16,0-21-16,0 0 0,0 0 16,22 0-16,-22 0 0,21 0 0,-21 0 15,22 0-15,41 0 0,-41 0 0,-1-21 16,0 21-16,1-21 0,-1 21 0,-21-21 16,21 0-16,1-1 0,-43 1 15,0 0-15,0 0 0,0 0 0,0 0 16,0-1-16,0 1 0,-21 21 0,-22-21 15,-20 0-15,20 21 0,1 0 0,-21 0 16,20 0-16,1 21 0,0 0 0,-1-21 16,22 21-16,-42 43 0,41-43 0,1 0 15,0 0-15,21 1 0,-21-1 0,21 0 16,0 0-16,0 43 0,0-43 0,0 0 16,21-21-16,0 21 0,22 0 0,-22-21 15,42 21-15,-20-21 0,-22 0 0,21 0 16,0 0-16,-20 0 0,20 0 0,0-21 15,22 0-15</inkml:trace>
  <inkml:trace contextRef="#ctx0" brushRef="#br0" timeOffset="63876.61">17822 7789 0,'0'-21'0,"0"42"0,0-63 16,0 21-16,-21 0 15,21 42 1,0 0-16,-21 0 15,21 0-15,-21 43 0,21-22 0,0 1 16,0 20-16,0-21 0,0 1 0,-21 20 16,21-20-16,-22 41 0,22-41 0,0-1 15,0-21-15,-21 21 0,21-20 0,0-1 16,-21 0-16,21 21 0,0-21 0,0 1 16,0-1-1,-21-21 1,21-21-1,-21-22-15,21 22 16,0 0-16,0 0 0,21 0 0,0-1 16,-21-20-16,42-21 0,1 41 0,-22 1 15,0 0-15,0 0 0,22 0 0,-1 0 16,21-22-16,-20 43 0,20 0 0,-20 0 16,-1 0-16,0 0 0,1 21 0,-22 1 15,21-1-15,22 21 0,-64-21 0,21 0 16,-21 22-16,0-22 0,0 0 0,-21 0 15,-1 22-15,-20-22 0,21 0 16,-43 0-16,22 0 0,0 0 0,-64 1 16,64-1-16,-22-21 0,22 0 0,21 21 15,-22-21-15,22 0 0,-21 0 0,21 0 16,63-21 0,-21 0-16,0 21 15,0-22-15,1 1 0,20 0 0,-21 0 16,21 0-16</inkml:trace>
  <inkml:trace contextRef="#ctx0" brushRef="#br0" timeOffset="64276.39">18690 8022 0,'0'0'0,"21"0"0,0 0 16,-21 21-16,0 1 16,0 20-16,0-21 0,-21 0 0,21 22 15,-21-22-15,0 42 0,21-20 0,-21-22 16,21 0-16,-21 21 0,21-21 0,0 1 15,0-1-15,0 0 0,0 0 0,0 0 16,0 0-16,21-21 16,0 0-16,0 0 0,0 0 0,0 0 15,1 0-15,-1 0 0,0 0 0,0-21 16,43 0-16,-43 0 0,0 21 0,0-21 16,0 0-16,0-1 0,-21-20 0,43-21 15,-22 41-15,-21-20 0,0 0 16,21 21-16,-21-22 0,21 22 0,-21-21 15,0 63 1,-21 21 0,0-21-16,0 1 0,21 20 0,-21-21 15,21 0-15,0 22 0,-22-22 0,22 42 16,0-42-16,0 1 0,0-1 0,0 0 16,0 0-16,0 0 0,0 0 0,0 1 15,22-1-15,-1-21 16,0 0-16,0 0 0,0 0 0,0 0 15,1-21-15,-1-1 16</inkml:trace>
  <inkml:trace contextRef="#ctx0" brushRef="#br0" timeOffset="64528.24">19664 7620 0,'0'0'0,"0"-21"0,-64 0 31,22 63-31,21-21 0,0 0 0,-1 1 0,1 20 16,0 0-16,0 1 0,21-1 16,-21 64-16,0-64 0,21 22 0,0-22 0,0 0 15,0 22-15,0-22 0,0 0 16,0-20-16,21 62 0,-21-63 16,0 1-16,0-1 0,0 0 0,21 0 15,0 0-15,0-21 16,0 0-1,1 0-15,-22-21 0,42-21 0,-21 21 16</inkml:trace>
  <inkml:trace contextRef="#ctx0" brushRef="#br0" timeOffset="64780.1">19960 7662 0,'0'-21'0,"0"42"0,0-63 0,0 21 15,0 0-15,0 42 31,-21 0-31,21 0 0,-21 22 16,0 20-16,21-21 0,-22 1 0,1-1 16,21 0-16,-21 1 0,21 20 0,-21-20 15,0 41-15,0-41 0,-1-1 0,1 0 16,21 1-16,-21-22 0,21 0 0,-21 21 16,21 1-16,0-22 0,0 0 15,0 0-15,21-21 16,0 0-16,0 0 15,1-21-15,-1 0 0,0 21 0,0-21 16</inkml:trace>
  <inkml:trace contextRef="#ctx0" brushRef="#br0" timeOffset="65443.72">20299 8065 0,'21'-22'0,"-42"44"0,42-65 0,-42 64 31,0 1-31,-1-1 16,22 0-16,-21 21 0,0-21 15,-21 43-15,42-43 0,-21 0 0,-1 22 0,22-22 16,-21 0-16,21 0 0,0 0 0,0 22 16,0-22-16,0 0 15,0 0-15,43-21 0,-22 0 16,0 0 0,0 0-16,-21-21 15,21 21-15,-21-21 0,0 0 16,0-1-16,0 1 0,0 0 0,0-42 15,0 20-15,0 22 0,0-21 0,21 21 16,-21-22-16,0 1 0,0 21 0,43-43 16,-22 43-16,0 0 0,0 21 0,0-21 15,1 0-15,-1 21 0,0 0 0,42 0 16,-41 0-16,20 0 0,-21 0 0,21 21 16,-20 0-16,-1 0 0,21 0 15,0 43-15,-20-43 0,-1 0 0,0 21 16,-21-20-16,0 20 0,0-21 0,0 0 15,0 43-15,0-43 0,0 0 0,0 0 16,-21 0-16,21 1 0,-21-1 16,-1 0-16,1-21 0,0 0 15,0 0 1,21-21 0,0 0-16,0-1 15,21-20-15,0 21 0,0 0 0,1 0 16,-1-1-16,0-20 0,0 21 15,0-21-15,43-22 0,-22 43 0,0-21 0,-20 20 16,20 1-16,0 0 0,1 0 16,-1 0-16,21 21 0,-20 0 0,-22 0 15,0 0-15,0 21 0,0-21 0,1 21 16,-22 0-16,21 43 0,-21-43 0,0 21 16,0-21-16,0 22 0,-21-22 0,-1 21 15,22-21-15,-21 22 0,0-22 0,0 0 16,0 0-16,0 0 0,-1 1 15,1-1-15,0-21 0,42 0 47,0 0-47,1-21 0</inkml:trace>
  <inkml:trace contextRef="#ctx0" brushRef="#br0" timeOffset="65812.5">22098 8043 0,'0'0'15,"42"-21"-15,-21 0 0,-21 0 0,0 0 16,0 0-16,-21 21 16,0 0-16,0 0 15,-21 0-15,20 0 0,-41 21 0,42-21 16,-22 21-16,22 0 0,0-21 0,-21 21 16,21 0-16,-1 1 0,22 20 15,-21-42-15,21 21 0,0 0 16,0 0-16,21 1 0,1-22 15,-1 21-15,21 0 0,-21-21 0,0 21 16,1-21-16,-1 0 0,0 21 0,0-21 16,0 21-16,0-21 0,1 22 0,-1-1 15,-21 0-15,0 0 0,0 0 16,-21 0-16,-1 1 16,1-22-16,0 0 0,0 21 0,0-21 15,0 0-15,-22 0 0,22 0 0,-21 0 16,-22 21-16,43-21 0,-21 0 0,21 0 15,-22 0-15,22 0 0,0 0 16,-21 0-16,20-21 0,1 21 16,0-21-16,0 21 0,0-22 0,0 1 15,-1 21-15</inkml:trace>
  <inkml:trace contextRef="#ctx0" brushRef="#br0" timeOffset="66116.34">19410 7895 0,'0'0'0,"-21"0"0,-22 0 0,22 0 0,21-21 16,21 21-16,0 0 15,22 0-15,-1 0 0,64 0 0,-43-21 16,22 21-16,-21 0 0,-1 0 0,22 0 15,-22 0-15,22 0 0,63-21 0,-84 21 16,20 0-16,-20 0 0,-1 0 0,1 0 16,-22-21-16,0 21 0,22 0 0,-43 0 15,0 0-15,0 0 0,-42 0 16,0 0 0,0 0-16,-21 0 0,20 0 15,1 0-15,-21 0 0</inkml:trace>
  <inkml:trace contextRef="#ctx0" brushRef="#br0" timeOffset="67740.77">1905 11451 0,'0'-21'15,"-21"21"1,0 0 0,-1 0-1,1 0-15,0 0 0,0 0 16,0 0-16,0 0 0,-1 0 16,1 0-16,0 0 0,0 0 0,0 0 15,0 0-15,-1 0 0,-41 0 16,42 0-16,0 0 0,-1 21 15,1-21-15,0 0 16,21 21 0,21-21-1,22 22-15,-22-22 0,0 0 0,21 0 16,1 0-16,-1 0 0,21 0 0,43 0 16,-63-22-16,20 22 0,22-21 0,-22 21 15,22-21-15,-22 21 0,22-21 0,0 21 16,-1 0-16,65-21 0,-86 0 0,1 21 15,-1 0-15,-21 0 0,22-22 0,-22 22 16,1 0-16,20 0 0,-21 0 16,-20 0-16,-1 0 0,-42 0 31,-1 0-15,1 0-16,0 0 0,-21-21 15,42 0-15,-21 21 0,-1 0 0,1-21 16,0 0-16,0 21 15,0-21-15,0-1 0,-1 1 16,22 0-16,-21 0 16,21 0-16,-21 0 0,0-1 15,0 22 1,42 0 31,0 0-32,0 0-15,0 0 0,1 0 16,20 22-16,-21-22 0,0 0 16,0 0-16,1 21 0,-1-21 15,0 0-15,0 0 0,0 21 0,0-21 16,1 21-16,-1 0 16,0 0-16,-21 1 15,0-1 1,0 0-16,-21 0 0,0 0 15,-22 22-15,43-22 0,-21 21 0,0-21 16,-21 0-16,20 22 0,1-22 0,-21 21 16,21-21-16,0 1 0,-1-1 0,-20 21 15,42-21-15,0 0 0,0 1 0,0-1 16,21-21 0,22-21-1,-1-1-15</inkml:trace>
  <inkml:trace contextRef="#ctx0" brushRef="#br0" timeOffset="68433.38">4995 10986 0,'0'-22'15,"21"22"1,-21-21-16,22 21 0,-22-21 16,42 21-16,-21-21 0,0 0 15,0 21-15,1-21 0,-1-1 16,0 1-16,0 21 0,-21-21 0,0 0 16,0 0-16,0 0 15,-21 21 1,0 0-16,0 0 0,-1 0 0,-20 0 15,21 0-15,-43 0 0,22 0 0,0 21 16,-1-21-16,22 21 0,-21-21 0,21 21 16,0 0-16,-1-21 0,1 43 0,21-22 15,0 0-15,21-21 0,1 21 16,-1 0-16,0-21 0,42 43 0,-41-22 16,20-21-16,0 21 0,-21 0 0,22 0 15,-22 0-15,21 1 0,1 41 0,-22-42 16,21 0-16,-42 1 0,21-1 0,-21 21 15,0-21-15,0 0 0,0 22 16,0-1-16,-21-21 0,0 0 0,-21 1 16,20-22-16,-20 21 0,-21 21 0,20-42 15,1 0-15,-22 0 0,22 0 0,0 0 16,-1 0-16,1 0 0,0 0 0,21 0 16,-22-21-16,-20 0 0,42 0 0,-1-1 15,1 1-15,21 0 0,-21 0 0,21-21 16,0 20-16,0 1 0,0-42 0,0 42 15,21-1-15,0-20 0,1 21 0,-1 0 16,0 0-16,0 21 0,43-43 0,-43 43 16,21-21-16,-21 21 0,22 0 15</inkml:trace>
  <inkml:trace contextRef="#ctx0" brushRef="#br0" timeOffset="69368.83">5884 10901 0,'0'0'0,"21"-42"31,-21 20-31,-21 22 16,0 0-16,0 0 16,-21 0-16,20 22 0,22-1 15,-21 0-15,0-21 0,0 21 16,21 21-16,-21-20 0,0 41 0,-1-42 15,1 22-15,0-22 0,21 21 0,0 0 16,-21-20-16,0 20 0,21 21 0,0-41 16,0-1-16,0 0 0,0 0 0,0 0 15,21 0-15,0-21 0,0 0 16,22 0-16,20 0 0,-42 0 0,22 0 16,-1 0-16,-21 0 0,21-21 0,1 0 15,-1 21-15,22-42 0,-22 21 0,0-22 16,-21 22-16,22 0 0,-22-21 0,0-1 15,43-20-15,-43 42 0,0-22 0,-21 22 16,0-21-16,0 21 0,0-1 16,0 1-16,0 0 0,-21 0 15,0 21-15,-1 0 0,1 0 16,-21 21-16,21-21 0,21 21 0,-21 0 16,21 1-16,-22-1 0,22 0 0,0 21 15,0-21-15,0 22 0,0-22 0,0 0 16,0 21-16,0-20 0,22-1 0,-1 21 15,-21-21-15,21 0 0,0-21 0,-21 22 16,21-1-16,22-21 0,-22 0 16,0 0-16,0 0 0,0 0 15,0 0-15,1 0 0,20-21 0,-21-1 16,0 22-16,0-21 0,1 0 16,-1 0-16,0 0 0,21-22 0,-21 1 15,1 21-15,-1 0 0,0-22 0,0 22 16,0-21-16,-21 21 0,21-22 0,1 22 15,-22 0-15,0 0 0,0 0 0,-22 42 47,22 0-47,-21 21 0,0-20 0,21-1 16,-21 0-16,21 0 0,0 21 0,0-20 16,0-1-16,0 21 0,0-21 0,0 0 15,0 1-15,0-1 0,0 0 0,21 0 16,21-21-16,-20 0 15,-1 0-15,0 0 0,0 0 0,0 0 16,22 0-16,-22 0 0,21-21 0,-21 21 16,22-21-16,-43 0 0,21-1 0,0 22 15,0-21-15,0-42 0,-21 42 0,0-1 16,0 1-16,0-21 0,0 21 0,0 0 16,-21-22-16,0 22 0,0 0 0,0 0 15,-1 21-15,1-21 0,0 21 0,-64 0 16,64 0-16,-21 0 15,21 0-15,-22 0 0,22 21 0,0 0 16,0 0-16,0 0 0,0 0 0,21 22 16,-22-1-16,22 0 0,0-20 15,0-1-15,0 0 0,22 21 0,-22-21 16,21 1-16,0-22 0,0 21 0,21-21 16,-20 0-16,-1 0 0,42 0 0,-20 0 15,-22 0-15,21 0 0,-21-21 0</inkml:trace>
  <inkml:trace contextRef="#ctx0" brushRef="#br0" timeOffset="69849.73">7662 10668 0,'0'-42'16,"0"84"-16,21-105 0,-21 41 0,0 1 0,0-42 16,0 84-1,-21 0 1,-21 21-16,42 1 0,-21-22 0,0 21 15,-1 1-15,1-1 0,0 0 0,0 22 16,0-22-16,21 0 0,-21-20 0,21 20 16,-22 0-16,22-21 0,0 22 0,0 20 15,0-42-15,0 1 0,0-1 0,0 0 16,22-21-16,20 0 16,-21 0-16,0 0 0,0 0 0,22 0 0,-22 0 15,21-21-15,-21 21 0,64-43 0,-64 22 16,22 0-16,-1 0 0,0-21 15,1 20-15,-22 1 0,42-42 0,-42 20 16,22 22-16,-22-21 0,0 0 0,0-1 16,-21 1-16,21 0 0,-21-1 0,22-41 15,-22 41-15,0 22 0,0-21 0,0 21 16,0-1-16,-22 22 16,1 22-16,0-22 0,0 21 15,21 21-15,-21-21 0,0 22 0,-1 41 16,22-41-16,-21-1 0,21 0 15,-21-21-15,21 22 0,0-1 0,0 22 0,0-1 16,0-42-16,0 0 16,21 1-16,-21-1 0,21 0 0,22 21 15,-22-42-15,0 0 0,-21 21 0,42-21 16,-20 0-16,-1 0 0,21 0 0,-21-21 16,0 21-16,22-21 0</inkml:trace>
  <inkml:trace contextRef="#ctx0" brushRef="#br0" timeOffset="70514.35">9546 10351 0,'0'-22'16,"0"44"-16,0-65 0,0 22 0,0 0 15,0 0-15,-21 21 16,0 42 0,21-21-16,0 0 15,0 22-15,0-1 0,0 0 0,0 1 16,-21 41-16,21-41 0,-22-1 0,22 22 15,-21-22-15,21 0 0,-21 1 0,21 20 16,-21-21-16,0 1 0,21-22 0,-21 21 16,21-21-16,0 22 0,0-1 0,0-21 15,-22 0-15,22 1 0,0-44 47,0 1-47,0 0 0,22 0 0,-22 0 16,0 0-16,0-22 0,0 22 0,21-21 15,0-1-15,0 22 0,-21 0 16,21 0-16,0-21 0,1 20 0,20-41 16,0 42-16,1 0 0,-1-1 0,0 22 15,1-21-15,-1 21 0,0-21 0,43 21 16,-43 0-16,1 0 0,-1 21 0,-21 0 16,21 1-16,-20-1 0,20 21 0,-21-21 15,0 0-15,-21 22 0,0-22 0,0 0 16,0 0-16,-21 43 0,0-43 0,0 0 15,-22 0-15,22 0 0,-21 1 16,0-1-16,-22 0 0,-21 21 0,22-42 0,21 21 16,-1 1-16,1-22 0,0 0 15,20 0-15,-41 0 0,42 0 0,0 0 16,-1 0-16,1 0 0,0 0 16,21-22-16,0 1 0,0 0 15,0 0-15,42 21 0,-20-21 0,20-22 16,-21 43-16,21-21 0,-20 0 0,20 21 15</inkml:trace>
  <inkml:trace contextRef="#ctx0" brushRef="#br0" timeOffset="71031.53">10774 10732 0,'0'-22'0,"0"44"0,0-65 0,0 22 15,0 0-15,-21 0 16,-1 0-16,-20-1 0,21 22 0,0 0 16,0 0-16,-1 0 0,1 0 0,0 0 15,-21 22-15,21-1 0,-1-21 0,1 42 16,0-21-16,21 0 0,-21 1 0,0 20 16,-22 21-16,43-41 0,-21 20 0,21-21 15,-21 0-15,21 22 0,0-22 0,0 21 16,0-21-16,0 0 0,0 1 0,0-1 15,0 0-15,0 0 0,42-21 0,-42 21 16,22-21-16,-1 0 0,0 0 16,0 0-16,0 0 0,22 0 0,-22-21 15,0 21-15,0-21 0,0 0 0,0 0 16,22 21-16,-1-43 0,-21 22 0,0 0 16,1 0-16,-22-22 0,21 22 0,0 0 15,-21-21-15,0 21 0,21-1 0,-21-20 16,21 0-16,-21 21 0,-21 42 31,0 0-31,21 0 0,-21 21 16,0-20-16,21-1 0,0 0 0,-22 0 15,22 0-15,0 0 0,-21 22 16,21-22-16,0 0 0,0 0 0,0 0 16,0 1-16,43-1 0,-22-21 15,0 0-15,0 0 0,0 0 0,0 0 16,1 0-16,41 0 0,-21 0 0,-20 0 15,20 0-15,-21-21 0,21-1 0,-20 22 16,-1-21-16</inkml:trace>
  <inkml:trace contextRef="#ctx0" brushRef="#br0" timeOffset="71412.32">11218 10880 0,'0'-21'16,"0"42"-16,0-64 0,0 22 0,0 0 0,0 0 0,0 0 16,0-22-16,0 22 0,21 0 15,1 0-15,-1 0 0,-21 0 0,42-1 16,-21 22-16,22-21 0,-22 21 0,21 0 15,-21 0-15,0 0 0,22 0 0,-22 0 16,21 43-16,1-22 0,-22 0 0,0 0 16,0 0-16,0 0 0,-21 22 0,21-22 15,1 21-15,-22 1 0,0-22 0,0 0 16,0 0-16,0 0 0,0 0 0,-22 22 16,22-22-16,-21-21 0,21 21 0,-21-21 15,0 21-15,0-21 16,0-21-1,21 0 1,0 0-16,0 0 0,0-1 16,21-20-16,0 21 0,0 0 0,0 0 15,0-22-15,1 22 0,20-21 0,0-22 16,-21 22-16,22 21 0,-22 0 0,0-1 16,21 1-16,-20 0 0,41 0 0,-42 21 15,22 0-15,-22 0 0,0 0 0,21 0 16,-21 0-16,1 21 0,-1 0 15,-21 0-15,0 1 0,0-1 0,0 0 16,0 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5T03:14:46.7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3492 1207 0,'0'0'0,"0"-22"16,0 1-16,22 21 15,-22-21-15,0 0 32,0 42 30,0 0-62,0 0 0,-22-21 16,22 22-16,-21-1 0,21 21 15,0-21-15,-21 22 16,21-22-16,0 0 0,0 0 0,0 0 16,0 0-16,0 1 0,0-1 0,0 0 15,0 0-15,0 0 0,0 0 0,0 1 16,0 20-16,0 21 0,0-41 0,0 20 16,0 0-16,0-21 0,0 22 0,0-22 15,0 21-15,0-21 0,0 22 0,0-22 16,0 0-16,0 21 0,0 1 0,0-22 15,0 0-15,0 21 0,0-20 16,0-1-16,0 0 0,21 0 0,-21 0 0,0 0 16,0 22-16,0-22 0,21 21 15,-21 1-15,0-22 0,0 0 0,22 21 16,-22-21-16,0 22 0,0-22 0,0 0 16,0 0-16,0 22 0,0-22 0,0 0 15,0 0-15,0 0 0,0 0 0,0 22 16,21-22-16,-21 0 0,0 0 0,0 0 15,21 22-15,-21-22 0,0 0 0,0 0 16,0 0-16,0 1 0,21 20 0,-21-21 16,0 0-16,0 0 0,0 43 0,21-43 15,-21 21-15,0-20 0,0-1 0,0 21 16,0-21-16,0 0 0,0 22 16,0-22-16,0 0 0,0 21 0,0-20 15,0 20-15,0-21 0,0 43 0,0-43 16,0 21-16,0-21 0,0 0 0,0 22 15,0-1-15,0-21 0,0 22 0,0-1 16,0 21-16,0-20 0,0-1 0,-21 0 16,21 1-16,0-1 0,-21 0 0,21 1 15,0-1-15,0-21 0,0 22 0,-21-1 16,21 0-16,0 1 0,0-1 0,-21 0 16,21 1-16,0 20 0,0-21 0,0 1 15,0-1-15,0 64 0,0-64 16,0 1-16,0-1 0,0 0 15,0 22-15,0-22 0,0 43 0,0-43 16,0 0-16,0 1 0,0 20 0,0-20 16,0-1-16,0 0 0,0 1 0,0 20 15,0-21-15,0 1 0,0-1 0,0 22 16,0-22-16,0 0 0,0 1 0,0-1 16,0 0-16,0 1 0,0 41 0,0-20 15,0-22-15,-22 0 0,22 1 0,0-1 16,0 0-16,0 1 0,0 20 15,-21 22-15,21-43 0,0 1 16,-21-1-16,21 0 0,0 1 0,0 20 16,0-21-16,0 1 0,0 41 0,0-20 15,0-22-15,-21 1 0,21-1 0,0 0 16,0 1-16,0-1 0,0 0 0,0 1 16,0-1-16,0 0 0,0 1 0,0-1 15,0 21-15,-21 22 0,21-43 0,0 22 16,0-22-16,-21 1 0,21-1 0,0 21 15,-22-20-15,22-1 0,0 0 0,0 1 16,0 41-16,0-41 0,0-1 0,0 0 16,0 22-16,-21-22 0,21 1 0,0-1 15,0 0-15,-21 64 16,21-21-16,0-43 0,0 22 0,0-22 16,0 0-16,-21 1 0,21-1 0,0 0 15,-21 43-15,21-43 0,0 1 0,0-1 16,0 0-16,0 1 0,0 20 0,0-21 15,0 1-15,0-1 0,0-21 0,0 64 16,0-43-16,0-21 0,0 22 0,0-1 16,0 0-16,0 1 0,0-1 0,0 43 15,0-43-15,0 0 0,0 1 0,0-1 16,0 0-16,0 1 0,0-22 0,0 21 16,0 1-16,0-1 0,0 0 0,0 1 15,0-1-15,0 21 0,0-20 16,0-1-16,0 0 0,0-20 0,0 20 15,0 0-15,0 1 0,0-22 0,0 63 16,0-62-16,0 20 0,0-21 0,0 0 16,0 22-16,0-22 0,0 0 0,0 0 15,0 0-15,0 0 0,0 1 0,0-1 16,0-64 15,0 22-15,0 0-16,0 0 0,0 0 15,0 0-15,0-22 0,0 22 16,0-64-16</inkml:trace>
  <inkml:trace contextRef="#ctx0" brushRef="#br0" timeOffset="4080.38">3598 1164 0,'0'-21'32,"21"21"-17,-21-21 1,22 21 31,-1 0-47,0 0 0,0 0 15,21 0-15,-20 0 0,-1 0 16,42 0-16,-42 0 0,1 0 0,20 0 16,-21 0-16,0 0 0,22 0 0,-22 0 15,0 0-15,0 0 0,21 0 0,-20 0 16,-1 0-16,42 0 0,-20 0 0,-22 0 15,21 0-15,0 0 0,1 0 16,-1 0-16,0 0 0,1 0 0,-1 0 16,22 0-16,-22 0 0,0 0 0,22 0 15,20 0-15,-20-21 0,-1 21 0,-20 0 16,20 0-16,1 0 0,-1 0 0,22 0 16,-22 0-16,22 0 0,0 0 0,-1 0 15,-20-21-15,105 21 0,-84 0 0,-22 0 16,22 0-16,0 0 0,-1 0 0,1 0 15,0 0-15,-1 0 0,22 0 0,-21 0 16,0 0-16,-1 0 0,86 0 0,-86 0 16,1 0-16,0 0 0,-1 0 0,1 21 15,21-21-15,-22 0 0,22 0 16,-21 0-16,21 0 0,-22 0 0,1 0 16,106 0-16,-86 0 0,1 0 0,0 0 15,0 0-15,0 0 0,0 0 0,-1 21 16,-20-21-16,21 0 0,0 0 0,0 0 15,126 0-15,-126 0 0,0 0 0,0 0 16,0 0-16,0 0 0,-1 0 0,1 0 16,21 21-16,-21-21 0,0 0 0,233 0 15,-234 21-15,1-21 0,0 0 16,0 0-16,0 0 0,21 21 0,-21-21 16,-1 0-16,22 0 0,-21 22 0,106-22 15,-106 0-15,0 0 0,-1 21 16,1-21-16,106 0 0,-106 0 15,0 0-15,-22 0 0,22 0 0,-21 21 16,-1-21-16,22 0 0,0 0 0,-21 0 16,21 0-16,63 0 0,-84 0 0,-1 0 15,-20 21-15,20-21 0,-20 0 0,-1 0 16,1 0-16,21 0 0,-22 0 0,22 21 16,-22-21-16,22 0 0,0 0 0,63 0 15,-64 0-15,-20 21 0,21-21 0,-22 0 16,22 0-16,-22 0 0,1 0 0,-1 0 15,22 0-15,-22 22 0,1-22 0,-1 0 16,64 0-16,-63 0 0,-1 0 16,-20 0-16,20 0 0,-20 0 0,-1 0 15,0 0-15,1 0 0,-22 0 0,21 0 16,0 0-16,1 0 0,-1 0 16,-21 0-16,43 0 0,-43 0 15,0 0-15,0 0 0,0 0 16,1 0-16,-1 0 0,0 0 31,-21 21 32,0 0-48,0 0-15,0 0 16,0 0-16,-21 1 0,21 20 15,0-21-15,0 0 0,0 0 0,0 1 16,0-1-16,0 21 0,0-21 0,0 0 16,0 22-16,0-22 0,0 42 0,0-41 15,0 20-15,0-21 0,0 43 16,0-22-16,0 21 0,0-20 16,0-1-16,0-21 0,0 22 0,0-1 15,21 0-15,-21 1 0,21-1 0,0 43 16,-21-43-16,21 21 0,-21-20 15,22-1-15,-22 0 0,0 22 0,21-22 16,-21 1-16,21-1 0,0 0 0,-21 1 16,0 41-16,21-41 0,-21 20 0,21-21 15,-21 1-15,0 20 0,0-20 16,22-1-16,-22 21 0,21-20 0,-21 41 0,0-20 16,0-22-16,0 1 0,0-1 0,21 0 15,-21 22-15,0-22 0,0 22 0,0-1 16,0 43-16,0-43 0,0 1 0,0-22 15,0 22-15,0-22 0,0 22 16,0-22-16,0 21 0,0 64 0,0-63 16,0-22-16,-21 22 0,21-1 0,0 1 15,0-1-15,-21 1 0,21-22 0,0 22 16,0-1-16,0 43 0,0-43 0,0 1 16,0-1-16,0 1 0,0-22 0,0 22 15,0-1-15,0 1 0,0 42 0,0-64 16,-22 21-16,22-20 0,0 20 0,0 1 15,0-1-15,0 1 0,0-1 0,0 64 16,0-63-16,0-22 0,0 22 0,0-1 16,0-21-16,0 22 0,0-22 0,22 64 15,-22-42-15,0-1 0,0-21 0,0 22 16,0-1-16,0-20 0,21 20 16,-21 43-16,0-64 0,0 22 0,0-22 15,0 22-15,0-1 0,0 1 0,0-22 16,0 85-16,0-63 0,0 41 15,0-62-15,0 20 0,0-20 0,0 20 16,0-21-16,0 22 0,0 42 0,0-43 16,21-20-16,-21 20 0,0 1 0,0-22 15,0 21-15,0-20 0,0 20 0,0 22 16,21-22-16,-21-20 0,0 20 0,0-20 16,0 20-16,0 1 0,0 41 0,21-62 15,-21 20-15,0-20 0,0 20 16,0-21-16,0 1 0,0 20 0,0 22 15,0-43-15,0 1 0,0 20 0,0-21 16,0 1-16,0-1 0,0 22 0,21 20 16,-21-41-16,0-1 0,0 0 0,0 1 15,0-22-15,0 21 0,0 43 0,0-64 16,0 21-16,0 1 0,0-22 0,0 21 16,0 0-16,0 1 0,0 20 0,0-20 15,-21-1-15,21 0 0,-21-21 0,21 22 16,0-1-16,0-21 0,-21 43 0,0-22 15,21-21-15,-21 0 0,21 22 16,0-22-16,0 0 0,-22 21 0,1-20 16,21 20-16,0-21 0,0 0 0,0 0 15,-21 1-15,21-1 0,-21 21 0,21-21 16,0 0-16,0 1 0,0-1 0,-21 0 16,21 0-16,0 21 0,-21-20 0,21-1 15,0 0-15,-22-21 0,22 21 16,0 0-16,-21-21 15,0 21-15,0-21 16,0 0 0,0 0-16,-22 0 15,22 0-15,0 0 0,0 0 16,0 0-16,-1 0 0,-20 0 0,21 0 16,-64 0-16,43 0 0,0 0 0,-1 0 15,-20 0-15,20 0 0,-20 0 0,-64 0 16,63 0-16,1 0 0,-1 0 0,1 0 15,-22 0-15,22 0 0,-64-21 0,63 21 16,1 0-16,-22 0 0,22 0 0,-22-21 16,0 21-16,-84 0 0,84 0 0,-21 0 15,22 0-15,-1-21 0,-21 21 0,22 0 16,-22 0-16,-85 0 0,85 0 0,22 0 16,-22 0-16,21 0 0,-21 0 0,-84-21 15,105 21-15,-21 0 0,22 0 16,-22 0-16,21 0 0,-21 0 0,-63 0 15,63 0-15,22 0 0,-1 0 0,0-21 16,1 21-16,-1 0 0,-84 0 0,84-22 16,0 22-16,1 0 0,-1 0 0,0 0 15,1 0-15,-43-21 0,42 21 0,21 0 16,-20 0-16,20 0 0,1-21 0,-22 21 16,-63 0-16,84 0 0,-20 0 0,20 0 15,-20 0-15,20 0 0,-84 0 0,84 0 16,1 0-16,-1 0 0,-20 0 0,20 0 15,1 0-15,-85 0 0,84 0 16,-21 0-16,22 0 0,-1 0 0,1 0 16,-1 0-16,-63 0 0,64 0 0,-1 21 15,1-21-15,-1 0 0,1 0 0,-1 0 16,-63 0-16,64 21 0,-1-21 0,1 0 16,-1 0-16,1 0 0,-1 22 0,-41-22 15,41 0-15,22 0 0,-22 0 0,1 21 16,20-21-16,-20 0 0,-64 0 0,85 0 15,-22 0-15,1 0 0,20 0 0,-20 21 16,-1-21-16,-42 0 0,64 0 0,-21 0 16,-1 0-16,22 0 0,-22 0 0,22 21 15,-64-21-15,43 0 0,-1 0 16,22 0-16,-22 0 0,1 0 0,20 0 16,-62 0-16,41 0 0,22 0 0,-1 0 15,-20 0-15,21 0 0,-1 0 0,-41 0 16,41 0-16,1 0 0,0 0 0,-1 0 15,22 0-15,-21-21 0,-1 21 0,-41 0 16,41 0-16,22 0 0,-21 0 0,0 0 16,-1 0-16,1 0 0,-43 0 0,43 0 15,0 0-15,-1 0 0,1 0 0,21 0 16,-22 0-16,1 0 0,21 0 0,0 0 16,0 0-16,-1 0 0,1 0 0,0 0 15,0 0-15,-21 0 0,20 0 16,1 0-16,0 0 0,0 0 0,0 0 15,0 0-15,-43 0 0,43 0 0,-21 0 16,20 0-16,1 0 0,0 21 0,0-21 16,0 0-16,0 0 0,-22 0 0,22 0 15,0 0-15,0 0 0,0 0 16,-1 0-16,1 0 0,-21 0 0,0 21 16,20-21-16,1 0 0,-21 0 0,21 0 15,0 0-15,-1 0 0,-41 0 0,42 0 16,0 21-16,-1-21 0,1 0 0,0 0 15,0 0-15,0 0 0,0 0 0,-1 0 16,1 0-16,0 0 16,0 0-16,0 0 0,0 0 15,-1 0-15,1 0 0,0 22 16,0-22-16,0 0 0,0 0 0,-22 0 16,22 0-16,0 0 0,0 0 0,0 0 15,-1 0-15,1 0 0,0 0 16,0 0-16,0 0 15,0 0 1,-1 0 15,1 0-31,0 0 16,0 0 15,0 0-31,21 21 78,-21-21-62,-1 0 0,1 0 15,0 0-16,21-21 1,-21 21-16,0-22 16,0 1-16,-1 0 15,1 0-15,21 0 16,0 0-16,-21-1 0,21 1 16,-21 0-16,21 0 0,0 0 15,0 0-15,-21-22 0,21 22 16,0 0-16,0 0 0,0 0 15,0-1 1,21 1 0,-21 0-1,0 0-15,0 0 16,-21 0 0,21-1-16,-21 22 0,21-21 0,-22 0 15,22-42-15</inkml:trace>
  <inkml:trace contextRef="#ctx0" brushRef="#br0" timeOffset="4935.92">5546 5038 0,'0'-43'16,"0"22"-16,0 64 47,0-22-47,0 0 16,0 0-16,0 0 0,0 22 0,0-22 15,0 0-15,21 21 0,-21-21 0,21 64 16,-21-43-16,0 1 0,0-1 0,0 22 15,0-1-15,0 1 0,0-22 0,0 21 16,0 1-16,0-1 0,0 1 0,21-1 16,-21 64-16,0-63 0,0-1 0,0 1 15,0-1-15,0 1 0,0-1 0,0 1 16,0-1-16,0 1 0,0-1 0,0 64 16,0-63-16,0-1 0,-21 1 0,21-1 15,0 1-15,0-1 0,0 1 16,0 21-16,-21-22 0,21 1 0,0-1 15,-21 1-15,21 63 0,-22-85 0,22 21 16,0 1-16,0-22 0,0 22 0,0-22 16,0 0-16,0 22 0,0-22 0,0-21 15,0 1-15,0-65 32</inkml:trace>
  <inkml:trace contextRef="#ctx0" brushRef="#br0" timeOffset="6401.1">5567 5122 0,'0'0'0,"0"-21"0,0 0 16,21 0-1,0 21 1,0-21-16,0 21 16,1 0-16,-1-21 15,0 21-15,0 0 0,0 0 16,0 0-16,1 0 0,-1 0 0,0 0 16,42-22-16,-41 22 0,20 0 0,-21 0 15,21-21-15,-20 21 0,20 0 0,0 0 16,-21 0-16,22-21 0,-1 21 0,64 0 15,-64-21-15,22 21 0,-1 0 0,1 0 16,-1-21-16,22 21 0,-22 0 16,1 0-16,21 0 0,-22 0 0,1-21 15,63 21-15,-64 0 0,22 0 0,-22-22 16,1 22-16,20 0 0,-20 0 0,21 0 16,-22 0-16,1-21 0,-1 21 0,43 0 15,-43 0-15,-20 0 0,-1 0 0,-21 0 16,43-21-16,-22 21 0,-21 0 15,0 0-15,1 0 0,-1 0 0,0 0 16,0 0-16,0 0 16,0 0-1,-21 21 17,0 0-32,0 1 15,0 20-15,0-21 0,0 0 16,0 0-16,0 1 0,0 20 0,0-21 15,0 21-15,22-20 0,-22 20 0,0 0 16,0 22-16,0-22 0,0 0 0,0 1 16,0-1-16,0 0 0,0 1 0,0 20 15,0-20-15,0-1 0,0 64 0,0-64 16,0 22-16,0-22 0,0 0 0,0 1 16,0-1-16,0 21 0,0-20 15,0 63-15,0-43 0,0 1 0,0-1 0,0-21 16,0 22-16,0-1 0,0 1 15,0-22-15,-22 22 0,22 42 0,0-64 16,0 21-16,-21 1 0,21-22 0,0 22 16,-21-1-16,21 1 0,0 42 0,0-43 15,0-21-15,0 22 0,0-22 0,0 1 16,0 20-16,0-21 0,0 1 0,0 63 16,0-64-16,0 0 0,0 1 0,0 20 15,0-21-15,0 1 0,0-1 0,0 22 16,0-43-16,0 21 0,0-21 0,0 0 15,-21 22-15,21-22 0,-21-21 16,21 21-16,-21 21 0,-1-42 0,22 22 16,0-1-16,-21 0 0,0-21 15,0 21-15,0-21 16,0 21-16,-1-21 0,1 0 16,0 21-16,0-21 0,0 0 15,0 0-15,-1 0 0,1 22 0,0-22 16,0 0-16,-21 0 0,20 0 0,-20 0 15,21 21-15,0-21 0,-22 0 0,1 0 16,21 0-16,-64 0 0,43 0 0,0 0 16,-1 0-16,1 0 0,0 0 15,-1 0-15,-20 0 0,20 0 0,-41 0 16,20 0-16,22 0 0,-22 0 0,22 0 16,-21 0-16,-1 0 0,1 21 0,-43-21 15,42 0-15,1 0 0,-1 0 0,22 0 16,-22 0-16,22 0 0,0 0 0,-1 0 15,-62 0-15,62 0 0,1 0 0,0 0 16,-1 0-16,1 0 0,0 0 0,-22 0 16,-21 0-16,43 0 0,0 0 0,-1 0 15,22 0-15,-21 0 0,21 0 0,0 0 16,-1-21-16,1 21 0,0 0 16,21-21 15,0-1 0,21 22-31,0-21 0,1 21 0,-1-21 16,0 0-16,0 0 0,0 0 0</inkml:trace>
  <inkml:trace contextRef="#ctx0" brushRef="#br0" timeOffset="7151.69">9969 4911 0,'0'0'0,"0"-21"0,0-1 0,0 44 47,0-1-47,-21 0 0,21 21 15,0-21-15,0 22 0,0 20 0,-21-20 16,21-1-16,0 0 0,0 1 0,0-1 16,0 21-16,0-20 0,0 20 0,0 1 15,0 63-15,0-64 0,0 1 0,0-1 16,0 1-16,0-1 0,21 1 0,-21-1 16,0 1-16,0-1 0,21 107 15,-21-107-15,0 22 0,0-22 0,0 1 0,0 20 16,0-20-16,0-1 0,0 86 0,0-86 15,0 1-15,0 20 0,-21-20 0,21-1 16,0 1-16,-21-1 0,21 1 16,0-22-16,-21 22 0,21 20 0,0-41 15,0-1-15,0 0 0,0 1 0,0-22 16,0 21-16,0 0 0,0 22 16,21-85 30,-21 0-46,21-1 0,-21 1 16,0 0-16,0 0 0,0 0 0,0 0 16,0-1-16,21-20 0,-21 0 0</inkml:trace>
  <inkml:trace contextRef="#ctx0" brushRef="#br0" timeOffset="8703.79">10118 4953 0,'0'0'0,"0"-21"15,0 0 1,21 21-16,0 0 0,0-21 16,0 21-16,22 0 0,-22-22 15,21 22-15,-21 0 0,0 0 0,22-21 16,-1 21-16,-21 0 0,22-21 0,-1 0 16,0 21-16,22 0 0,42-21 0,-64 21 15,21-21-15,1 21 0,21 0 0,-22 0 16,1-22-16,-1 22 0,1 0 0,-1 0 15,1 0-15,63-21 0,-64 21 0,22 0 16,-22 0-16,1 0 0,-1 0 0,1 0 16,20 0-16,-20 0 0,-1 0 0,1 0 15,42 0-15,-43 0 0,1 0 16,-22 0-16,0 0 0,1 0 0,-1 0 0,0 0 16,22 0-16,-43 0 0,64 0 15,-64 0-15,21 0 0,-21 0 0,22 0 16,-22 0-16,0 0 0,0 0 0,0 0 15,1 0-15,-1 0 0,-21 21 16,0 1 0,0-1-16,0 0 0,0 0 15,0 0-15,0 22 0,0-22 0,0 0 16,0 0-16,0 21 0,0-20 0,0-1 16,0 21-16,0-21 0,0 22 15,0-22-15,0 21 0,0-21 0,0 22 0,0-1 16,0-21-16,0 21 0,-21 43 0,21-43 15,0 1-15,-22 20 0,22-20 16,0 20-16,0-21 0,-21 22 0,21-22 16,-21 1-16,21 20 0,-21-21 0,21 64 15,0-63-15,0 20 0,0 1 0,0-1 16,-21 1-16,21-1 0,0 1 16,0-1-16,0 1 0,0-1 0,-21 64 0,21-85 15,0 22-15,0-1 0,0 1 16,0 21-16,0-22 0,0 1 0,0-1 0,0 1 15,0-1-15,0 64 16,0 0-16,0-85 0,0 22 0,0-1 16,0 1-16,0-22 0,0 22 0,0-22 15,0 64-15,0-64 0,0 1 16,0-1-16,0-21 0,0 64 0,0-64 16,-22 0-16,22 21 0,-21-20 0,0-1 15,0 0-15,-21 0 0,42 0 16,-22 0-16,1-21 0,0 0 0,21 22 15,-21-22-15,0 0 0,0 21 0,-1-21 16,1 0-16,0 0 0,0 0 16,0 21-16,-22-21 0,1 0 15,21 0-15,0 0 0,0 0 16,-1 0-16,-20 0 0,-21 0 0,20 0 16,1 0-16,0 0 0,-1 0 0,1 0 15,0-21-15,-22 21 0,1 0 0,20 0 16,1 0-16,0-21 0,-1 21 0,-20 0 15,-43-22-15,42 22 0,22 0 0,-21 0 16,-1 0-16,1 0 0,-1 0 0,1 0 16,-43-21-16,42 21 0,22 0 0,0 0 15,-1 0-15,-20 0 0,20 0 0,-20 0 16,21 0-16,20 0 0,-20 0 0,21 0 16,0 0-16,0 0 0,-43 0 0,43 0 15,0 0-15,0 0 16,-1 0-16,1 0 0,0 0 0,0 0 15,0 0-15,0 0 0,-1 0 0,22 21 16,-21-21-16,0 0 0,0 0 16,0 0-16,0 0 15,-1 0 1,1 0-16,0 0 16,0 0-1,0 0 1,0 0-16,-1 0 15,1 0 1,0 0 0,0 0-1,0 0 1,21-21-16,0 0 16,0 0-16,0 0 15,0 0-15,0-1 16,0 1-16,-21 0 0,21 0 0,0 0 15,0 0-15,0-22 0,-22 1 0,22 21 16,0-22-16,-21 22 0,21 0 0,-21 0 16,21 0-16,0 0 0,0-1 0,0-20 15,0 21-15,0 0 0,0 0 0,0-1 16,0 1-16,0 0 16,21 0-16,-21-21 0,21 42 0,-21-22 15,0 1-15</inkml:trace>
  <inkml:trace contextRef="#ctx0" brushRef="#br1" timeOffset="14659.32">16912 2625 0,'0'0'0,"-21"0"0,0 0 0,0 0 15,-1 0-15,1 0 0,-21 0 0,21 0 16,0 0-16,-22 0 0,22 0 16,-21 0-16,21 0 0,-22 0 0,22 0 15,0-21-15,-21 21 0,20 0 16,1 0-16,0 0 16,42 0 30,22 0-46,-22 0 0,21 0 16,0 0-16,1 0 0,-1 0 0,0 0 16,1 0-16,-1 0 0,22 0 0,-22 0 15,21 0-15,-20 0 0,20 21 16,1-21-16,-1 0 0,-20 0 0,20 0 16,-21 0-16,22 0 0,-22 0 15,1 0-15,-1 0 0,0 0 0,1 0 16,-1 0-16,-21 0 0,21 0 15,-20 0-15,20 0 0,-21 0 0,0 0 16,0-21-16,1 21 0,-1 0 16,0 0-1,0 0-15,-21-22 0,21 22 32,-21-21 46,0 0-78,-21 21 15,21-21-15</inkml:trace>
  <inkml:trace contextRef="#ctx0" brushRef="#br1" timeOffset="15215">17865 2307 0,'-22'0'31,"1"0"-15,21 21-1,0 1 1,21-1-16,1-21 0,-22 21 16,21 0-16,0-21 0,0 21 15,-21 0-15,21-21 0,0 22 0,1-22 16,-1 0-16,0 21 0,0-21 16,0 21-16,0-21 0,1 0 0,-1 0 15,0 0-15,0 0 0,0 0 16,0 0-16,1 0 0,-1 0 15,-21-21 17,-21 21-17,-1 0 1,1 21-16,0 0 0,0-21 16,0 21-16,0 0 0,-1 1 15,1-1-15,0 0 0,0 0 0,0 0 16,0 22-16,-22-22 0,22 21 0,0-21 15,0 0-15,0 22 0,-1-22 16,1 0-16,0 0 0,0 0 0,0 1 16,0-1-16,-1-21 0,22 21 15,0 0-15,-21-21 16,0 0 0,21-21-1,-21 0 1</inkml:trace>
  <inkml:trace contextRef="#ctx0" brushRef="#br1" timeOffset="15903.61">13779 508 0,'0'0'0,"-42"-85"31,42 64-31,0 0 0,0 0 16,-21 21 0,21 21-16,0 0 15,0 0-15,0 1 0,0 20 16,0 0-16,0-21 0,0 22 0,0 20 16,0-20-16,0-1 0,0 0 15,0 1-15,0-1 0,0 0 0,0 1 16,0-22-16,0 21 15,0-21-15,0 0 0,0 1 16</inkml:trace>
  <inkml:trace contextRef="#ctx0" brushRef="#br1" timeOffset="16264.48">13652 318 0,'0'0'0,"0"-22"0,-21 1 0,21 0 15,0 0-15,0 0 16,0 0-16,0-1 0,0 1 0,0 0 16,21 0-16,1 21 15,-1-21-15,0 21 0,0 0 0,21 0 16,-20 0-16,20 0 0,0 0 15,1 21-15,-1 0 0,0 0 0,-21 0 16,22 22-16,-22-1 0,0 0 16,-21 1-16,0-22 0,0 21 0,-21 1 15,0-1-15,-22-21 0,22 21 0,-21-20 16,0-1-16,-1 0 16,22 0-16,-21 0 0,21 0 0,-1-21 15,1 22-15,0-22 0,0 21 16,42-42 15,0 21-15</inkml:trace>
  <inkml:trace contextRef="#ctx0" brushRef="#br1" timeOffset="16820.16">14478 699 0,'0'0'0,"42"-43"31,-42 22-31,0 0 16,0 0-16,0 0 0,0-1 15,0 1-15,-21 21 0,0-21 16,0 21-16,0 0 15,-1 0-15,1 0 0,-21 0 0,21 21 16,-22 0-16,22 1 0,-21-1 0,21 0 16,0 21-16,-22-21 0,43 1 15,-21 20-15,0-21 0,21 21 16,0-20-16,-21-1 0,21 0 0,0 0 16,0 0-16,0 0 0,21 1 15,0-22-15,0 0 0,0 0 16,1 0-16,20 0 0,-21 0 0,0 0 15,0-22-15,1 1 0,20 0 16,-21 0-16,0 0 0,0 0 0,1-22 16,-1 22-16,-21 0 15,0 0-15,21 0 0,-21-1 0,0 1 16,0 0-16,0 42 31,0 0-31,0 1 16,0-1-16,0 0 15,0 0-15,0 0 0,0 0 0,0 1 16,0-1-16,0 0 0,0 0 16,0 0-16,0 0 0,21-21 15,-21 22-15,21-22 16,0 0-16,1 0 16,-1-22-16,-21 1 0</inkml:trace>
  <inkml:trace contextRef="#ctx0" brushRef="#br1" timeOffset="17231.93">14668 635 0,'0'0'16,"0"-21"-16,-21 21 0,21-21 16,0 0-1,21 21-15,1-22 16,-1 22-16,0 0 0,0 0 15,0 0-15,0 0 0,1 0 16,-1 22-16,0-22 16,0 21-16,0 0 0,0 0 0,-21 0 15,0 0-15,0 1 0,0-1 16,0 0-16,0 0 0,0 21 0,0-20 16,0-1-16,-21 0 15,21 0-15,-21-21 0,21 21 16,-21-21-1,21-21 1,0 0-16,0 0 0,0 0 16,0-1-16,21 1 0,-21 0 0,21 0 15,0-21-15,-21 20 0,22 1 16,-1 0-16,0 0 0,0 0 16,0 0-16,-21-1 0,21 22 0,1 0 15,-1 0-15,0-21 0,0 21 16,0 0-16,0 0 0,1 0 15</inkml:trace>
  <inkml:trace contextRef="#ctx0" brushRef="#br1" timeOffset="17620.73">15325 677 0,'21'0'15,"0"0"-15,0 0 16,0 0-16,0 0 0,1-21 16,-1 0-16,0 21 15,0-21-15,0 21 0,0-21 0,-21 0 16,22-1-16,-22 1 16,-22 21-1,1 0-15,0 0 16,0 0-16,0 21 0,0-21 0,-22 22 15,22-1-15,-21 0 0,21 0 0,-1 0 16,1 0-16,0 1 16,0 20-16,21-21 0,0 0 0,0 0 15,0 22-15,0-22 0,0 0 16,21 0-16,0 0 0,0-21 16,1 0-16,-1 0 0,21 0 15,0 0-15,-20 0 0,20 0 0,-21 0 16,21 0-16,1-21 0,-22 0 0,21 0 15,-21 0-15,22 0 0</inkml:trace>
  <inkml:trace contextRef="#ctx0" brushRef="#br1" timeOffset="18080.47">15896 508 0,'0'0'16,"0"21"15,-21-21-31,21 21 0,0 1 15,0-1-15,-21 0 0,21 0 0,0 21 16,-21-20-16,21-1 0,0 0 16,0 0-16,0 0 0,0 0 0,0 1 15,-22-1-15,22 0 0,0 0 0,0 0 16,-21-21 31,21-21-47,0 0 0,0 0 15,0 0-15,0-22 0,0 22 0,0 0 16,0-21-16,21 20 0,1-20 16,-22 21-16,21 0 0,0 0 0,-21-22 15,21 43-15,0-21 0,0 0 16,1 21-16,-1 0 0,0 0 0,21 0 16,-21 0-16,1 0 0,-1 0 15,0 21-15,0 0 0,-21 0 0,0 1 16,0-1-16,0 0 0,0 0 0,0 0 15,0 0-15,0 1 0,0-1 16,0 0-16,0 0 0,0 0 0,-21-21 16,0 21-16,0 1 15,21-44 32</inkml:trace>
  <inkml:trace contextRef="#ctx0" brushRef="#br1" timeOffset="18371.3">16573 169 0,'0'22'16,"0"-1"-16,-21 0 0,0 21 0,21-21 15,-21 22-15,21-1 0,-21-21 16,21 22-16,-21-1 0,-1-21 0,22 21 16,0 1-16,-21-22 0,21 0 15,-21 0-15,21 22 0,-21-22 0,21 0 16,0 0-16,0 0 0,0 0 16,0 1-1,21-22-15,0 0 0,0 0 16,1 0-1,-1-22-15,0 1 0,0 21 0,0-21 16</inkml:trace>
  <inkml:trace contextRef="#ctx0" brushRef="#br1" timeOffset="18636.15">16383 529 0,'0'0'0,"21"0"16,0 0-1,0-21-15,22 21 0,-22 0 16,21 0-16,1-21 0,-1 21 0,0 0 16,1 0-16,-1-21 0,-21 21 15,21 0-15,1 0 0,-22 0 0,21 0 16,-21 0-16,1 0 0,-44 0 31,1 0-31</inkml:trace>
  <inkml:trace contextRef="#ctx0" brushRef="#br1" timeOffset="20224.03">6943 4699 0,'-22'21'0,"1"-21"31,0 0-15,0 0 0,21-21-1,-21 0 1,21 0-16,-21 0 0,21-1 15,0 1-15,0 0 0,0 0 16,0 0-16,0-22 0,0 22 0,0-21 16,0 21-16,0-22 0,21 1 0,0 0 15,0-1-15,0 22 0,0-21 16,22 21-16,-22-22 0,0 22 0,21 0 16,-20 0-16,20 0 0,-21 0 15,0-1-15,0 22 0,22 0 0,-22 0 16,0 0-16,0 22 0,22-1 15,-22 0-15,0 0 0,0 0 0,21 0 16,-20 1-16,-1 20 0,0-21 16,0 21-16,0-20 0,22-1 15,-22 0-15,0 0 0,0 21 0,0-20 16,22-1-16,-22 0 0,0 0 0,21-21 16,-21 21-16,1 0 0,20 1 15,0-22-15,-21 21 0,22-21 0,-1 0 16,-21 0-16,22 0 0,-1 21 0,0-21 15,1 0-15,-1 0 0,-21 0 16,21 0-16,1-21 0,-1 0 0,0 21 16,22-22-16,-22 1 0,1 21 0,-1-21 15,0 0-15,-21 0 0,22 0 16,-1-1-16,-21 1 0,0 0 16,1-21-16,-22 21 0,0-1 0,0 1 15,0 0-15,0 0 16,0 0-16,0 0 0,-22 21 31,1 21-15,21 0-1,0 0-15,0 0 0,0 22 16,0-22-16,0 0 0,0 0 0,0 0 16,0 22-16,0-22 0,0 0 15,0 0-15,21-21 0,1 21 16,-22 0-16,21 1 0,0-22 0,0 21 15,0-21-15,0 0 0,22 0 0,-22 0 16,21 0-16,1 0 0,-1 0 16,0 0-16,1 0 0,-1 0 0,0 0 15,1 0-15,-1-21 0,21-1 0,-20 22 16,20-21-16,-20 0 0,20 0 16,1 0-16,-22 0 0,21-22 15,1 22-15,-1 0 0,-20-21 0,20 20 16,-20 1-16,20 0 0,-21 0 0,1 0 15,-1 0-15,0-1 0,1 1 16,-1 21-16,0 0 0,-20-21 0,20 21 16,0 0-16,-21 0 0,22 0 15,-22 0-15,21 0 0,-21 0 0,1 21 16,20 0-16,-21-21 0,0 22 16,0-1-16,1 0 0,-1 0 0,0 0 15,-21 0-15,0 1 0,21-1 0,-21 0 16,0 0-16,0 0 0,0 0 15,0 1-15,0-1 0,0 0 16,0 0-16,0 0 0,-21 0 0,21 1 16,-21-22-16,21 21 0,-21 0 0,21 0 31,-22-21-31,1 0 16,21-21-1,-21 0-15,0 0 16,0 21-16,21-22 0</inkml:trace>
  <inkml:trace contextRef="#ctx0" brushRef="#br1" timeOffset="20711.75">8488 3048 0,'21'0'0,"-42"0"0,42-21 0,-21 0 16,0 0-16,-21 21 15,0-22-15,-1 22 16,1 0-16,0 0 0,0 22 16,0-1-16,0 0 15,-1 0-15,1 0 0,21 22 0,-21-1 16,21 0-16,-21 1 0,21-1 15,0 21-15,0-20 0,0-1 0,0-21 16,0 22-16,0-1 0,21-21 0,0 0 16,0 0-16,-21 1 15,43-1-15,-22 0 0,0-21 0,21 0 0,-20 0 16,20 0-16,0 0 0,1 0 16,-22 0-16,21-21 0,0 0 15,1-1-15,-22 1 0,21 0 0</inkml:trace>
  <inkml:trace contextRef="#ctx0" brushRef="#br1" timeOffset="21234.95">9080 2879 0,'0'0'0,"-21"21"0,0 0 16,21 0-16,0 22 15,-21-22-15,21 21 0,-21 0 0,21 1 16,0-1-16,0 0 0,0 1 16,-21-1-16,21 0 0,0 1 0,0-1 15,0 0-15,0-20 0,0 20 0,0-21 16,0 0-16,0 0 0,0 1 16,0-1-16,0 0 15,0-42 1,0 0-1,0-1-15,0 1 16,0-21-16,0 21 0,0 0 0,21-22 16,-21 22-16,0-21 0,21-1 15,0 22-15,0-21 0,-21 21 0,43-22 16,-22 22-16,0 0 0,0 0 16,21 21-16,-20-21 0,-1 21 0,0 0 15,21 0-15,-21 0 0,1 21 0,-1-21 16,-21 21-16,21 21 0,-21-20 15,21 41-15,-21-21 0,0-20 16,0 20-16,0-21 0,0 21 0,0-20 16,0 20-16,-21-21 0,21 0 15,-21 0-15,21 1 0,0-1 16,0 0 0,0-42 15,0 0-31,0-1 15</inkml:trace>
  <inkml:trace contextRef="#ctx0" brushRef="#br1" timeOffset="21499.8">9800 3175 0,'0'0'0,"0"21"16,0 0-16,0 1 0,-21-1 0,21 21 16,-21-21-16,21 0 0,-21 22 0,21-22 15,0 0-15,0 0 0,-22 22 16,22-22-16,-21 0 0,21 0 16,0 0-16,0 0 15,0-42 16,0 0-31,21 0 16</inkml:trace>
  <inkml:trace contextRef="#ctx0" brushRef="#br1" timeOffset="21899.57">9694 2879 0,'0'0'0,"-106"106"32,106-64-32,0-21 0,0 0 15,0 0-15,22 1 0,-1-22 16,0 21-16,0-21 0,0 0 16,0 0-16,1 0 0,-1 0 0,0 0 15,21 0-15,-21 0 0,1-21 16,-1-1-16,0 22 0,-21-21 15,0 0-15,0 0 0,0 0 16,0 0-16,0-1 0,0 1 0,0 0 16,-21 0-16,0 0 0,21 0 0,-43 21 15,1-22-15,21 22 16,0 0-16,-1 0 0,1 0 0,0 22 16,0-22-16,0 21 0,0 0 15,-1 0-15,22 0 0,-21 0 16,21 1-16,0-1 0,0 0 15,0 0-15,0 0 0,0 0 16,21-21-16,-21 22 16,22-22-16,-1 0 0,0 0 0</inkml:trace>
  <inkml:trace contextRef="#ctx0" brushRef="#br1" timeOffset="22232.38">10329 2752 0,'0'21'31,"-21"-21"-31,21 21 0,0 0 16,0 0-16,0 1 0,0 20 15,0-21-15,-21 0 0,21 22 0,0-22 16,0 21-16,0 0 0,0-20 15,0 20-15,-21 0 0,21 1 0,0-1 16,0-21-16,0 21 0,-21-20 0,21 20 16,-22-21-16,22 0 15,0 0-15,0 1 0,0-1 0,0 0 0,0 0 16,0 0 0,0-42 15,0 0-31,22 0 0,-1 21 0,0-21 15</inkml:trace>
  <inkml:trace contextRef="#ctx0" brushRef="#br1" timeOffset="22875.01">10816 3217 0,'0'-21'15,"0"42"-15,0-63 0,0 21 0,0 0 16,0 0-16,0-1 0,0 1 16,-21 21-1,0 0-15,0 0 0,-1 0 16,1 0-16,0 0 16,0 0-16,0 21 0,0 1 15,-1-1-15,1 0 0,21 0 16,-21 0-16,0 0 0,0 22 0,21-22 15,0 0-15,0 21 0,-21-20 16,21-1-16,0 0 0,0 0 0,0 0 16,0 0-16,21 1 15,0-22 1,0 0-16,0 0 0,0 0 16,1-22-16,-1 22 0,0-21 15,0 0-15,0 0 0,-21 0 0,21 0 16,1-22-16,-1 22 0,0-21 0,0-1 15,-21 1-15,21 0 0,0 21 16,1-22-16,-22 1 0,21 0 0,-21-1 16,21 1-16,-21 21 0,21-22 15,-21 22-15,0-21 0,0 21 16,0 0-16,0-1 0,0 44 31,-21-1-31,21 0 16,-21 0-16,21 21 0,-21-20 0,21 20 15,0 0-15,0 1 0,0-22 16,0 21-16,0 0 0,0 1 0,0-1 16,0 0-16,0-20 0,0 20 0,21-21 15,0 0-15,21 0 0,-21 1 16,1-1-16,-1-21 0,21 0 0,-21 21 16,22-21-16,-1 0 0,-21 0 15,21 0-15,-20-21 0,-1 0 16,21 21-16,-21-22 0,0 1 0,1 0 15,-1 0-15,0 0 0,0-22 16,-21 22-16</inkml:trace>
  <inkml:trace contextRef="#ctx0" brushRef="#br1" timeOffset="38907.66">19240 2455 0,'0'0'0,"-21"22"0,0-22 31,42 0-16,0 0 1,-21-22-16,22 22 0,-1-21 0,0 0 16,0 0-16,0 0 0,0 21 15,-21-21-15,0-1 0,22 1 0,-22 0 16,0 0-16,0 0 0,0 0 0,0-1 16,-22 1-16,1 0 0,0 21 15,0 0-15,0-21 0,-43 21 0,22 0 16,21 0-16,-22 0 0,22 21 15,-21-21-15,0 21 0,20 0 0,-20 1 16,0 20-16,21 0 0,-1-21 0,-20 22 16,42-1-16,-21-21 0,0 22 0,21-1 15,-21-21-15,21 21 0,0 1 0,0-22 16,0 0-16,0 0 0,0 0 0,21 1 16,0-22-16,0 0 15,21 0-15,-20 0 0,20 0 0,-21 0 16,0 0-16,22 0 0,-22-22 15,21 1-15,-21 0 0,22 21 0,-1-42 16,0 21-16,-21-1 0,1-20 0,-1 21 16,0 0-16,-21 0 0,21-22 0,0 22 15,-21 0-15,0-21 0,21 20 0,-21 1 16,0 0-16,0 42 31,-21 0-15,21 1-16,0-1 0,-21 0 0,21 21 15,-21 22-15,0-22 0,21 0 0,-21 1 16,21-1-16,0 0 0,-22 1 0,22-1 16,-21 22-16,21-22 0,0 21 0,-21 43 15,21-42-15,-21-1 0,21 1 0,0-1 16,0 1-16,-21-1 0,21 1 16,0-1-16,-21 64 0,-1-84 0,22 20 15,0 1-15,0-1 0,-21 1 0,21-1 16,-21 64-16,0-63 0,21-22 0,0 0 15,-21 1-15,0-1 0,-1 0 0,1 22 16,0-43-16,0 0 0,0 0 0,0 0 16,-1 1-16,1-22 0,-21 21 0,21-21 15,-22 0-15,22 0 0,0 0 0,-21 0 16,21-21-16,-22 21 0,-20-64 0,20 43 16,1-21-16,-64-43 0,64 43 15,0-22-15,-1 22 0,22-22 16,-21 1-16,21-1 0,-22-42 0,43 43 15,0 21-15,0-1 0,0 1 0,0-22 16,21 22-16,22 0 0,20-43 0,-20 43 16,-22-1-16,21 1 0,22-21 0,-22 20 15,0-20-15</inkml:trace>
  <inkml:trace contextRef="#ctx0" brushRef="#br1" timeOffset="39327.74">19494 2540 0,'43'0'16,"-22"-21"-1,0 21-15,0-21 0,0 0 0,1-1 16,-1 22-16,0-21 0,21 0 0,-21 0 15,22-21-15,-22 42 0,0-22 0,-21 1 16,0 0-16,21 0 16,-21 0-16,0 0 0,-21 21 0,0 0 15,0 0-15,0 0 0,-1 0 16,-20 0-16,21 0 0,0 0 16,-22 21-16,22 0 0,-21 0 0,21 0 15,0 0-15,21 1 0,-22 20 0,1-21 16,21 21-16,-21 1 0,21 20 15,0-42-15,0 22 0,0-22 0,0 21 16,21-21-16,0 22 0,1-43 16,-1 21-16,0-21 0,0 0 0,21 0 15,-20 0-15,-1 0 0,0 0 0,21 0 16,1-21-16,-22 0 0,21-1 0,-21 1 16,0 0-16,1 0 0,-1-21 0,21 20 15</inkml:trace>
  <inkml:trace contextRef="#ctx0" brushRef="#br1" timeOffset="39632.69">20447 1588 0,'0'0'0,"0"-22"0,0 1 0,-21 21 31,0 21-31,-22 22 16,22-1-16,0-21 0,0 22 15,0-1-15,-1 0 0,1 1 0,0-1 0,0 21 16,0-20-16,-22 41 0,22-41 16,0-1-16,0 0 0,0 1 0,21-1 15,0 0-15,0 1 0,-21-1 0,21-21 16,0 64-16,0-64 0,0 21 0,0-20 16,0-1-16,0 0 0,0 0 0,0 0 15,0 0-15,21-21 16,0 0-16,0-21 15,0 0-15,0 0 0,-21 0 0,22 0 16,20-43-16,-21 43 0</inkml:trace>
  <inkml:trace contextRef="#ctx0" brushRef="#br1" timeOffset="39820.73">20045 2180 0,'0'0'0,"-21"0"0,-1 0 0,1 0 15,42 0 17,1 0-32,-1 0 0,21 0 15,0 0-15,-20 0 0,20 0 0,-21-21 16,21 21-16,1 0 0,-1 0 0,-21-21 16,22 21-16,-1 0 0</inkml:trace>
  <inkml:trace contextRef="#ctx0" brushRef="#br1" timeOffset="40439.5">20870 1990 0,'-63'21'32,"20"21"-32,43-21 0,-21-21 15,0 22-15,21-1 0,-21 0 0,0 21 16,21-21-16,-21 1 0,-1-1 0,1 42 15,21-20-15,-21-22 0,21 21 16,-21 0-16,21-20 0,0-1 0,0 21 16,-21-21-16,21 0 0,0 22 0,0-22 15,21-21 17,0 0-32,0-21 0,0 0 0,1-1 15,-1 1-15,0 0 0,0 0 0,0-21 16,0 20-16,1-20 0,20-21 0,-21 41 15,0 1-15,0 0 0,1 0 0,-22 0 16,0 42 0,0 0-1,0 0-15,0 0 0,0 1 16,0 41-16,0-42 0,0 0 16,0 1-16,0-1 0,0 0 0,0 0 15,0 0-15,0 0 0,0 1 16,0-1-16,21-21 15,0 0-15,0 0 0,0 0 16,22 0-16,-22 0 0,21-21 0,-21-1 16,22 22-16,-22-42 0,0 21 0,21 0 15,-21-22-15,22-20 0,-22 21 0,0 20 16,0-20-16,0 21 0,-21-21 0,22 20 16,-22 1-16,0-21 0,0 21 15,-22 0-15,1-1 0,-21 22 0,-43 0 31,64 0-31,0 0 0,0 0 0,0 22 16,-1-1-16,1 0 0,21 0 0,-21 0 16,0 0-16,21 1 15,0-1-15,0 0 0,0 0 0,0 0 16,21-21 0,0 0-16</inkml:trace>
  <inkml:trace contextRef="#ctx0" brushRef="#br1" timeOffset="40671.87">21548 2223 0,'0'21'0,"0"0"16,-22 21-16,1-21 16,21 1-16,-21-1 0,21 0 0,0 0 15,0 0-15,-21 0 0,21 1 16,-21 20-16,21-21 0,0 0 15,0 0-15,0 1 16,0-44 15,21 1-31,0 0 16,0-21-16</inkml:trace>
  <inkml:trace contextRef="#ctx0" brushRef="#br1" timeOffset="40980.19">21632 2032 0,'0'0'0,"-21"0"0,0 0 16,0 21-16,21 0 15,21-21 17,0 0-32,0 0 15,0 0-15,1 0 0,-1 0 16,0-21-16,-21 0 15,21 21-15,-21-21 0,0 0 16,0 0-16,-21 21 0,0 0 16,0 0-16,-1 0 0,1 0 15,0 0-15,0 0 0,-21 0 0,20 21 16,1-21-16,21 21 0,0 0 0,-21-21 16,21 21-16,0 0 0,0 1 0,0-1 15,0 0-15,0 0 16,21 0-16,0-21 0</inkml:trace>
  <inkml:trace contextRef="#ctx0" brushRef="#br1" timeOffset="41440.37">21802 2286 0,'0'0'0,"-22"21"0,1 0 16,21 1-16,0-1 15,-21 0-15,21 21 0,-21-21 0,21 1 16,0-1-16,0 0 0,0 0 16,-21 0-16,21 0 0,0 1 15,0-1 1,-21-21 0,21-21-1,-22 21-15,22-22 0,0 1 16,0 0-16,0 0 0,0 0 15,0 0-15,22-22 0,-1 1 0,-21 21 16,21 0-16,0-1 0,0 1 0,0-21 16,22 21-16,-22 0 0,0 21 0,43-43 15,-43 43-15,0 0 0,0-21 16,0 21-16,0 0 0,1 0 0,-1 0 0,0 0 16,0 42-16,0-20 0,-21 41 15,0-42-15,0 0 0,0 22 16,0-22-16,0 42 0,0-41 15,0 20-15,0-21 0,0 0 0,-21 0 16,21 1-16,-21-22 0,0 21 0,21 0 16,-21 0-16,-1-21 15,22-21 1,0 0 0,22 21-16</inkml:trace>
  <inkml:trace contextRef="#ctx0" brushRef="#br1" timeOffset="42020.03">22712 2180 0,'0'-21'0,"-43"-21"31,22 42-31,0-21 0,0 21 16,0 0-16,0 0 0,-1 0 0,-41 21 15,42-21-15,0 21 0,-1 0 0,1 0 16,-21 0-16,21 1 0,0-1 0,-1 0 16,1 21-16,0 1 0,21-22 15,-21 0-15,21 21 0,0-21 0,0 1 16,0-1-16,0 0 0,0 21 0,0-21 16,21-21-16,0 22 0,0-1 0,1-21 15,-1 0-15,0 0 0,0 0 0,21 0 16,-20 0-16,20 0 0,-21-21 0,0-1 15,0 1-15,1 0 0,20 0 0,-21 0 16,0 0-16,22-64 0,-22 64 0,21-22 16,-21 1-16,0 0 0,1-1 0,-1 1 15,21-21-15,-21 20 0,0-20 0,22-64 16,-22 63-16,0 1 0,0 20 16,-21-20-16,0 21 0,21-1 0,-21 1 15,0 0-15,0 20 0,0 1 0,0 0 16,-21 21-16,0 0 15,21 21-15,-21-21 0,0 21 0,0 22 16,21-22-16,-43 64 0,22-22 0,0-21 16,-21 64-16,20-42 0,1-22 15,0 0-15,0 22 0,0-22 0,0 1 16,-22 20-16,43-21 0,0 1 0,-21-22 16,21 21-16,-21 1 0,21-22 0,0 0 15,0 21-15,0-21 0,0 1 0,0-1 16,0 0-16,21-21 0,0 0 15,0 0-15,1 0 16,-1 0-16,0 0 0,42-21 0,-41 0 16,-1-1-16,21 22 0</inkml:trace>
  <inkml:trace contextRef="#ctx0" brushRef="#br1" timeOffset="42435.79">23156 2201 0,'0'0'0,"-21"0"15,0 0 1,0 22-16,0-1 0,21 0 16,0 0-16,-22-21 0,1 21 0,0 0 15,21 1-15,0-1 0,-21 0 16,21 0-16,0 0 0,0 0 0,0 1 16,0-1-16,21-21 15,0 0-15,0 0 16,1 0-16,-1 0 0,0 0 15,0 0-15,0-21 0,0-1 0,22 1 16,-22 0-16,0 0 0,-21 0 0,21 0 16,-21-1-16,21 1 0,-21 0 0,0 0 15,0-21-15,0 20 0,0 1 16,-21 21-16,0 0 16,0 0-16,-21 0 0,20 0 15,1 0-15,0 21 0,0-21 16,0 22-16,0-1 0,-1 0 15,-20 21-15,42-21 0,0 1 0,0-1 16,-21 0-16,21 0 0,0 0 0,0 0 16,0 1-16,0-1 0,0 0 15,21-21-15,0 0 0,0 0 16,1 0-16,-1 0 0,0 0 0,0 0 16</inkml:trace>
  <inkml:trace contextRef="#ctx0" brushRef="#br1" timeOffset="42952.52">23537 2223 0,'0'0'0,"0"-22"0,0 44 31,-21-1-15,0 0-16,0 0 0,0 0 0,21 0 15,-22 1-15,22-1 0,-21 0 16,21 0-16,-21 0 0,21 0 0,0 1 15,0-1 1,21-21 0,22 0-16,-22 0 0,0-21 15,-21-1-15,21 22 0,0-21 0,-21 0 16,21 0-16,1 21 0,-1-42 16,0 20-16,0 1 0,-21 42 46,0 1-30,0-1-16,0 0 0,0 0 16,0 0-16,0 0 15,21-21-15,0 0 0,1 0 16,-1 0-16,21 0 0,-21 0 0,22 0 16,-22 0-16,0 0 0,0 0 0,0-21 15,0 21-15,1-21 0,-22 0 0,42-21 16,-42 20-16,0 1 15,0 0-15,0 0 0,0 0 0,0 0 16,0-1-16,-21 22 16,0 0-16,-1 0 15,1 0-15,0 0 0,0 0 16,0 0-16,0 0 16</inkml:trace>
  <inkml:trace contextRef="#ctx0" brushRef="#br1" timeOffset="43439.25">24701 1757 0,'0'-21'16,"0"42"-16,0-63 0,0 20 0,0 1 16,0 0-1,0 42-15,-21-21 16,21 21-16,-21 1 0,21 20 0,-21-21 16,0 21-16,0 1 0,21-22 15,-22 21-15,1 1 0,0-1 0,0 43 0,0-64 16,0 21-16,21-21 0,-22 22 0,22-22 15,0 21-15,-21-21 0,21 0 16,0 43-16,0-43 0,0 0 0,0 0 16,0 1-1,21-22-15,1 0 0,-1 0 16,0-22-16,0 22 0,0-21 16,0 0-16</inkml:trace>
  <inkml:trace contextRef="#ctx0" brushRef="#br1" timeOffset="43703.07">25167 1545 0,'0'0'0,"0"21"16,0 1-16,0-1 16,-21 0-16,21 21 0,-21 1 0,0-1 15,-1 0-15,22 1 0,-21-1 0,0 21 16,-21 22-16,21-64 0,-1 22 0,22-1 15,-21-21-15,21 21 0,-21-20 0,21-1 16,0 0-16,0 21 0,-21-21 0,21 1 16,0-1-16,0 0 0,0 0 15,0-42 17,0 0-32,0 0 15</inkml:trace>
  <inkml:trace contextRef="#ctx0" brushRef="#br1" timeOffset="43895.96">24363 2117 0,'-21'0'16,"42"0"-16,-64 0 0,22 0 0,21 21 0,-21-21 0,21 21 31,21-21-15,0 0-16,43 0 0,-43 0 0,0 0 15,22 0-15,-1 0 0,-21 0 0,21 0 16,1 0-16,-1 0 0,0 0 0,43 0 16,-43 0-16,1-21 0</inkml:trace>
  <inkml:trace contextRef="#ctx0" brushRef="#br1" timeOffset="44423.66">25358 2201 0,'21'0'16,"0"0"-1,-21-21-15,21 0 16,-21 0-16,0 0 16,0 0-16,0-1 0,0 1 15,-21 21-15,0 0 16,0 0-16,-1 0 0,1 0 15,0 0-15,0 21 0,0 1 0,0-22 16,-1 21-16,1 0 0,0 0 0,21 0 16,-42 22-16,21-22 0,21 0 0,0 0 15,-22-21-15,22 21 0,0 0 0,0 1 16,0-1-16,0 0 16,0 0-16,22-21 15,-1 0-15,0 0 0,0 0 16,0 0-16,22 0 0,-43-21 15,21 21-15,0-21 0,0 0 0,0-1 16,-21 1-16,21 0 0,1-21 16,-1 21-16,0-1 0,-21 1 15,21 21-15,-21-21 0,21 21 16,-21 21 0,0 0-16,0 1 15,0-1-15,-21 0 0,0 0 16,21 0-16,0 0 15,0 1-15,0-1 0,0 0 16,0 0 0,21-21-16,0 0 15,0 0-15,1 0 0,20-21 16,-21 0-16</inkml:trace>
  <inkml:trace contextRef="#ctx0" brushRef="#br1" timeOffset="44884.4">25823 2138 0,'-21'0'32,"0"21"-32,0-21 0,0 21 15,-1 0-15,1 1 0,0-1 16,21 0-16,-21 0 0,21 0 16,0 0-16,0 1 15,-21-22-15,21 21 0,0-42 63,0-1-48,0 1-15,0 0 0,21 0 0,-21 0 16,0 0-16,21-1 0,0 22 16,0-21-16,-21 0 0,22 0 0,20 0 15,-21 0-15,0 21 0,0 0 0,1-22 16,-1 22-16,21-21 0,-21 21 0,0 0 15,1 0-15,20 0 0,0 21 0,-42 1 16,21-22-16,-21 21 0,22 0 16,-22 0-16,0 0 0,0 0 0,0 22 15,0-22-15,-22-21 0,22 21 16,-21 0-16,0 0 0,0-21 16,0 0-16,21 22 0,-21-22 15,-1 0-15,44-22 47,-1 22-47</inkml:trace>
  <inkml:trace contextRef="#ctx0" brushRef="#br1" timeOffset="45427.09">26437 2096 0,'0'-22'32,"-21"22"-32,-21 0 15,20 0-15,1 0 16,0 0-16,0 22 0,0-22 16,21 21-16,-21 0 0,-1 0 0,-20 0 15,42 0-15,0 1 0,-21-22 0,21 21 16,0 0-16,-21 0 0,21 0 15,0 0-15,0 1 0,0-1 16,21-21-16,0 0 0,0 0 16,0 21-16,1-21 15,-1 0-15,0 0 0,0-21 0,-21 0 16,21 21-16,0-22 0,-21 1 16,22 0-16,-1 0 0,0-21 0,-21 20 15,0 1-15,21-21 0,0 21 0,-21-22 16,21 22-16,-21 0 0,0-21 0,0 21 15,0-22-15,0 22 0,-21 42 32,0-21-32,0 43 15,21-22-15,-21 0 16,0 0-16,21 0 0,-22 0 0,22 1 0,0-1 16,0 0-16,0 21 0,0-21 15,0 1-15,0-1 0,0 0 0,0 0 16,0 0-16,0 0 0,0 1 15,0-1-15,0 0 16,22-21 0,-1 0-16,0 0 0,0 0 15,-21-21-15,21 21 0,0-21 0,-21-1 16,22 1-16</inkml:trace>
  <inkml:trace contextRef="#ctx0" brushRef="#br1" timeOffset="45718.92">26755 1736 0,'0'0'16,"-22"0"-16,1 21 0,0 0 0,21 0 16,0 0-16,0 1 0,-21-1 0,21 0 15,-21 0-15,21 21 0,-21-20 0,21 20 16,0-21-16,-22 21 0,22-20 0,-21-1 15,21 21-15,-21 0 0,21-20 0,0-1 16,-21 0-16,21 0 0,0 0 16,-21-21-16,21 21 0,0 1 15,21-22 32,0 0-47,-21-22 0,21 22 0,0 0 16,-21-21-16</inkml:trace>
  <inkml:trace contextRef="#ctx0" brushRef="#br1" timeOffset="46083.65">26755 2201 0,'21'0'46,"0"0"-46,0 0 0,0 0 16,0 0-16,1 0 16,-1-21-16,-21 0 0,21 21 15,-21-21-15,0 0 16,-21 21 0,0 0-16,-1 0 15,1 21-15,0-21 0,0 21 0,0-21 16,0 21-16,21 0 0,-22 1 0,1 20 15,0-42-15,21 21 0,0 0 0,0 0 16,0 1-16,0-1 0,0 0 16,0 0-16,21-21 15,0 21-15,1-21 0,-1 0 16,0 0-16,0 0 0,0 0 0,0 0 16,1 0-16,-22-21 0,21 21 0,21-21 15,-21 0-15</inkml:trace>
  <inkml:trace contextRef="#ctx0" brushRef="#br1" timeOffset="46511.4">26035 2625 0,'0'0'16,"-64"0"-1,43 0-15,0 21 16,0 0-16,0 0 0,0 0 16,-1 1-16,1-1 0,0 0 0,0 0 15,21 0-15,-21 0 0,21 1 16,0-1-16,0 0 0,0 0 0,0 0 16,0 0-16,0 1 15,21-22-15,0 21 0,0-21 0,0 0 16,1 0-16,-1 0 0,0 0 0,21 0 15,1 0-15,-22 0 0,21 0 16,-21 0-16,0 0 0,1-21 0,-1 21 16</inkml:trace>
  <inkml:trace contextRef="#ctx0" brushRef="#br1" timeOffset="46755.68">26416 2519 0,'21'42'32,"21"1"-32,-20-43 0,-22 21 0,21 0 15,0 0-15,-21 0 0,0 0 0,21 1 16,0-1-16,-21 21 16,0 22-16,0-43 15,0 0-15,-21 0 0,0 0 16,-43 0-16,43 1 0,0-22 0,-21 21 15,21-21-15,-22 21 0,22-21 0,-21 0 16,21 0-16,-43 21 0</inkml:trace>
  <inkml:trace contextRef="#ctx0" brushRef="#br1" timeOffset="49507.88">8361 7006 0,'0'0'0,"0"-21"16,-21 21-16,-1 0 15,22-21-15,0 0 32,22 21-17,-1 0 1,0 0-16,21 0 0,-21 0 16,1 0-16,-1 0 0,0 0 0,0 0 15,21 21-15,-20-21 0,20 21 0,-21-21 16,0 21-16,64 0 0,-43 1 0,1-22 15,-1 21-15,0 0 0,85 21 0,-63-21 16,20 1-16,-20-1 0,21 0 0,105 21 16,-84-21-16,21 1 0,-21-1 0,148 21 15,-127 0-15,0-20 0,21-1 0,21 0 16,-21 0-16,191 21 0,-170-20 0,1 20 16,-1-21-16,22 0 0,-43 0 0,21 1 15,22-1-15,-22 0 0,212 21 16,-191-21-16,1 1 0,-1-1 0,1 0 15,190 42-15,-212-41 0,22-1 0,-22 0 16,0 21-16,191 1 0,-212-22 0,22 0 16,-22 0-16,0 0 0,148 22 0,-169-22 15,22 0-15,-44-21 0,1 21 0,0 0 16,-21-21-16,-1 21 0,1-21 0,-21 22 16,-1-22-16,-21 0 0,1 0 0,-22 0 15,0 21-15,0-21 0,0 0 16,-21-21-1,-21-1-15,0 22 16,0-21-16,-21 0 0</inkml:trace>
  <inkml:trace contextRef="#ctx0" brushRef="#br1" timeOffset="50495.3">13991 7430 0,'42'0'16,"1"21"-16,20 0 0,22 0 0,105 21 15,-105 1-15,21-22 0,21 0 0,0 21 16,21-20-16,0 20 0,-21-21 0,0 21 16,148 22-16,-148-22 0,0-21 0,22 22 15,-22-1-15,127 22 0,-149-22 0,22-21 16,-21 21-16,0-20 0,0-1 0,106 42 16,-128-42-16,22 1 0,-21-1 15,-1 0-15,1 0 0,-21 0 0,-1 0 16,1 1-16,41-1 0,-62 0 0,-1-21 15,-21 21-15,22-21 0,-22 0 0,0 21 16,0-21-16,-42 0 78,21-21-78,-21 21 0,21-21 16,-21 0-16,-1 0 15,1 21-15,21-22 16</inkml:trace>
  <inkml:trace contextRef="#ctx0" brushRef="#br1" timeOffset="51315.88">14499 7684 0,'0'0'0,"-21"0"0,-21 0 16,20 0-16,1 0 0,0 0 16,0 0-16,0 0 0,0 0 0,-22-22 15,1 22-15,21-21 0,-22 21 0,1 0 16,-21-21-16,20 21 0,-41-21 0,41 0 15,1 21-15,0-21 0,-1 21 0,22-22 16,-21 22-16,-43-42 0,43 42 0,-1-21 16,1 21-16,-21-21 0,20 0 0,-84-1 15,64 22-15,-1-21 0,22 0 16,-22 21-16,1-21 0,-43 21 0,64-21 16,-1 21-16,1 0 0,0 0 0,-1-21 15,22 21-15,0 0 0,0 0 0,0-22 31,42 22 1,0 0-17,0 22-15,0-22 0,1 0 0,-1 0 16,0 21-16,0-21 0,21 0 16,1 0-16</inkml:trace>
  <inkml:trace contextRef="#ctx0" brushRef="#br1" timeOffset="52415.28">17992 8170 0,'0'43'94,"0"-22"-94,21 0 15,0-21-15,0 21 0,0 0 0,0-21 16,1 22-16,-1-1 0,0-21 0,0 21 15,21 0-15,-20-21 0,-1 21 16,0-21-16,21 21 0,-21 1 0,1-22 16,-1 21-16,-21 0 15,0 0-15,-21 0 16,-22 0-16,22-21 0,0 22 16,-43-1-16,22-21 0,0 21 15,-1 0-15,22 0 0,-21-21 0,-43 43 16,43-22-16,21 0 0,-22 0 0,1 0 0,21 0 15,-43 22-15,43-22 0,0-21 16,0 21-16,0-21 0,0 21 0,-1-21 16,1 0-16,0 0 15</inkml:trace>
  <inkml:trace contextRef="#ctx0" brushRef="#br1" timeOffset="54535.12">19452 8784 0,'0'0'0,"0"-21"16,21 21-16,-21-42 0,21 21 16,1-1-16,-1 1 0,0 21 15,0-21-15</inkml:trace>
  <inkml:trace contextRef="#ctx0" brushRef="#br1" timeOffset="54764.99">19664 8446 0,'0'0'15,"-21"-22"-15,-1 1 0,1 21 0,0 0 16,0-21-16,-64 21 0,64 0 15,-21 0-15,21 21 0,-22 0 0,1-21 16,21 22-16,-22-1 0,22 0 0,-21-21 16,0 42-16,42-21 0,-22 1 15,22 20-15,0-21 0,-21 21 0,21-20 16,0-1-16,0 21 0,21-21 0,1 22 16,-1-22-16,0-21 0,0 21 0,0-21 15,0 0-15,43 0 0,-43 0 0,21 0 16,1 0-16,-22-21 0,21-22 0,1 43 15,-1-42-15,-21 21 0,21-21 0,-20 20 16,-1 1-16,0 0 0,0 0 0,0 0 16</inkml:trace>
  <inkml:trace contextRef="#ctx0" brushRef="#br1" timeOffset="54962.03">19664 9038 0,'0'0'16,"0"21"-16,-21 22 0,21-22 0,0 21 0,0 1 16,-22-1-16,1 64 0,0-43 0,21 1 15,0-1-15,0 1 0,0-1 0,0 1 16,0-1-16,-21 64 0,0-84 0,21 20 16,0 1-16,-21 63 0,21-85 0,0 21 15,0 1-15,0-22 0</inkml:trace>
  <inkml:trace contextRef="#ctx0" brushRef="#br1" timeOffset="55143.92">19410 10710 0,'-21'0'0,"-1"0"0,-20 22 16,21-22-16,-21 0 0,-1 0 0,22 0 16,-21 0-16,-22-43 0,22 43 0,-22-42 15,22 21-15,21 0 0,-43-64 0,43 43 16,0-1-16,-21-84 0,-1 85 0,43-22 16,-21 1-16,21-1 0,-21 1 0,21-43 15,0 21-15,0 22 0,0-64 0,21 63 16,0 1-16,43-22 0,-43 43 0,0 0 15,0-1-15,1 22 0,41-42 0,-21 41 16,1 1-16,-1 0 0,0 0 16</inkml:trace>
  <inkml:trace contextRef="#ctx0" brushRef="#br1" timeOffset="56596.06">19706 8509 0,'0'-21'0,"0"42"62,0 0-46,0 0-16,0 1 0,0-1 0,0 0 16,0 0-16,0 21 0,0 1 0,-21-1 15,21 0-15,-21 22 0,21-22 16,-21 22-16,21-22 0,0 22 0,-22-1 16,22-21-16,-21 1 0,0-1 0,21 0 15,-21 1-15,0-22 0,21 0 0,-21 0 16</inkml:trace>
  <inkml:trace contextRef="#ctx0" brushRef="#br1" timeOffset="57139.75">20087 8509 0,'-21'0'0,"42"0"0,-42 21 15,21 0-15,-21-21 16,21 22-16,-21-22 0,21 21 15,21-21 17,0 0-32,0 0 15,0-21-15,0 21 0,1-22 0,-1 22 16,0-21-16,0 21 0,0-21 0,-21 0 16,21 0-16,-21 0 15,0-1-15,0 1 16,-21 21-16,0 0 0,0 0 15,0 0-15,0 0 0,-1 21 16,1 1-16,0-1 0,0 0 16,0 0-16,0 21 0,-1-20 0,1 20 15,0-21-15,21 21 0,0-20 0,-21 20 16,21-21-16,0 21 0,0-20 16,0-1-16,0 0 0,0 0 0,0 0 15,21 0-15,0-21 0,0 0 16,1 0-16,-1 0 0,0 0 0,0 0 15,21 0-15,-20 0 0,20-21 16,-21 0-16,21 0 0,-20 0 0,20 0 16</inkml:trace>
  <inkml:trace contextRef="#ctx0" brushRef="#br1" timeOffset="57319.65">20870 8065 0,'0'0'15,"0"-22"-15,0 1 0,0 0 0,0 0 16,0 42 0,-21 0-16,0 0 0,21 22 15,-21-1-15,0 0 0,21 1 16,-22-1-16,1 22 0,0-22 0,21 0 16</inkml:trace>
  <inkml:trace contextRef="#ctx0" brushRef="#br1" timeOffset="58060.34">21802 8467 0,'21'0'0,"0"0"16</inkml:trace>
  <inkml:trace contextRef="#ctx0" brushRef="#br1" timeOffset="59035.59">20786 8107 0,'0'0'0,"21"0"15,-21-21-15,21 21 0,-21-21 0,21-1 16,-21 1-16,0 0 16,0 0-16,0 0 0,0 42 46,0 21-46,-21-21 0,21 22 16,0-1-16,-21-21 0,0 22 0,21-22 16,-22 0-16,22 21 0,-21 22 0,0-22 15,0-21-15,21 0 0,-21 22 0,0 20 16,21-42-16,-22 1 0,22-1 0,-21 21 16,21 0-16,0-20 0,0-1 0,0 0 15,0 0-15,0 0 0,43 0 16,-22-21-1,0 0-15,0 0 0,21-42 16,-20 42-16,-22-21 0,21 21 16,0-21-16,0-22 0,-21 22 15,21 0-15,-21 0 0</inkml:trace>
  <inkml:trace contextRef="#ctx0" brushRef="#br1" timeOffset="59227.84">20637 8403 0,'0'0'0,"43"0"47,-22 0-47,0 0 0,0 0 0,0 0 15,43 0-15,-43-21 0,0 21 16,0 0-16,1-21 0</inkml:trace>
  <inkml:trace contextRef="#ctx0" brushRef="#br1" timeOffset="59835.49">21357 8319 0,'-21'0'0,"21"21"15,-21 0-15,21 0 0,-21 0 16,21 0-16,-22 1 0,22-1 0,-21 0 16,21 0-16,-21 21 0,0-20 15,21-1-15,0 0 0,0 0 0,0 0 16,0 0-16,0 1 16,21-44 30,-21 1-46,21 21 0,0-21 0,1 0 16,-1 0-16,0 0 16,0-1-16,0 1 0,-21 0 0,21 21 15,1-21-15,-1 21 16,-21-21-16,0 42 16,0 0-1,0 21-15,0-20 0,0-1 16,0 0-16,-21 0 0,21 0 0,0 0 15,0 1-15,0 20 0,21-21 16,0-21-16,0 0 16,0 0-16,0 0 0,1 0 0,-1 0 15,42 0-15,-42 0 0,1-21 0,-1 21 16,21-21-16,-21 0 0,22-1 16,-22 1-16,0 0 0,0 0 0,-21 0 15,21-22-15,-21 22 0,0 0 0,0 0 16,0-21-16,-21-22 0,0 43 15,0 0-15,21 0 0,-21-1 0,-22 1 16,22 21-16,0 0 0,0 0 16,0 0-16,-1 0 0,1 21 15,21 1-15,0-1 0,0 0 16,0 0-16,0 0 0,0 0 16,0 1-16,21-22 0,1 21 0,-1-21 15,0 0-15,0 0 0</inkml:trace>
  <inkml:trace contextRef="#ctx0" brushRef="#br1" timeOffset="60059.36">22267 8319 0,'-42'21'31,"21"21"-31,0-21 0,21 0 16,0 1-16,-22-1 0,1 0 15,0 0-15,21 0 0,0 0 0,0 1 0,-21-1 16,21 0-16,0 0 0,-21-21 0,21 21 16,0 0-16,0 1 15,21-22 1,-21-22 0</inkml:trace>
  <inkml:trace contextRef="#ctx0" brushRef="#br1" timeOffset="60424.01">22394 7916 0,'0'0'0,"-21"-21"16,0 21-16,0 0 0,-64 64 31,64-43-31,21 21 0,0-21 16,0 1-16,0-1 0,0 0 15,0 0-15,21-21 0,0 21 0,0-21 16,22 0-16,-22 0 0,0 0 16,0 0-16,22 0 15,-22-21-15,0 21 0,-21-21 16,21 0-16,0 0 0,-21-1 16,0 1-16,0 0 0,0 0 15,0-21-15,0 20 0,-21 22 16,0 0-16,-21 0 0,20 0 0,1 0 15,0 0-15,0 0 0,21 22 0,-42-1 16,20 0-16,1 0 0,0 0 0,0 0 16,0 22-16,21-1 0,0-21 0,0 0 15,0 1-15,0-1 0,0 0 0,0 21 16</inkml:trace>
  <inkml:trace contextRef="#ctx0" brushRef="#br1" timeOffset="60895.74">22818 8403 0,'-22'0'0,"44"0"0,-44 21 0,1 1 0,0-22 16,-21 21-16,42 0 0,0 0 0,-21-21 15,-1 21-15,22 0 0,-21 1 0,21-1 16,-21-21-16,21 21 0,-21 0 15,21 0 1,-21-21 15,21-21-15,0 0-16,0 0 0,0 0 16,0-1-16,0 1 0,0 0 15,21 0-15,0 0 0,0 0 0,0-1 16,22-20-16,-22 21 0,21 0 0,22-22 15,-22 22-15,0 21 0,1-21 0,-22 21 16,21 0-16,1 0 0,-22 0 0,0 0 16,0 0-16,0 21 0,0 22 0,-21-22 15,0 0-15,0 0 0,0 0 16,0 22-16,0-22 0,0 0 0,0 21 16,-21-21-16,0 1 0,-21-1 15,21-21-15,-1 21 16,1-21-16,42 0 47,1 0-47,-1-21 0</inkml:trace>
  <inkml:trace contextRef="#ctx0" brushRef="#br1" timeOffset="61415.44">23834 8192 0,'0'0'0,"-170"-22"31,149 22-31,0 22 0,0-1 16,-22 0-16,22 0 0,0 0 0,0 0 16,0 1-16,0 20 0,-22-21 0,22 0 15,0 0-15,21 22 0,-21-22 16,21 0-16,0 0 0,0 0 0,0 1 0,0-1 15,0 0-15,21-21 0,0 0 16,0 0-16,22 0 0,-22 0 0,0 0 16,0 0-16,0 0 0,0 0 0,1 0 15,20 0-15,-21-21 0,0 21 0,0-21 16,1 21-16,-1-22 0,0 1 16,0-21-16,0 0 0,-21 20 0,21-20 15,1 21-15,-22-21 0,0-1 0,42-41 16,-42 41-16,0 1 0,21-22 0,0 22 15,-21 0-15,21-22 0,-21 43 0,0 0 16,0 0-16,0 0 0,0 42 16,-21-21-1,0 21-15,-21 42 0,42-20 0,-21-1 16,-1-21-16,1 22 0,21-1 16,-21 0-16,0 43 0,21-43 0,0 1 0,-21-22 15,21 21-15,0 0 0,-21-20 16,21 41-16,0-42 0,0 0 15,0 1-15,0-1 0,0 0 16,21 0-16,0-21 0,0 0 16,0 0-16,0 0 0,1 0 15,20 0-15,-21 0 0,0 0 0</inkml:trace>
  <inkml:trace contextRef="#ctx0" brushRef="#br1" timeOffset="61863.88">24342 8276 0,'0'0'0,"0"-42"0,-22 42 16,1 0 0,0 0-16,0 21 15,0-21-15,21 21 0,-21 22 0,-1-43 16,22 21-16,-21 0 0,21 0 0,-21 0 16,21 0-16,0 1 0,0-1 0,0 0 15,0 0-15,0 0 0,0 0 16,42 1-16,-20-22 15,-1 0-15,0 0 0,21 0 16,-21 0-16,1 0 16,-1-22-16,0 22 0,0-21 15,0 0-15,0 21 0,1-21 0,-1 0 16,0-22-16,-21 22 0,0 0 0,21-21 16,-21 21-16,21-43 0,-21 22 0,0 21 15,0-1-15,0-20 0,0 21 0,-21 21 16,0-21-16,0 21 0,0 0 0,-1 0 15,1 21-15,0-21 0,0 21 0,-21 21 16,20-20-16,1 20 0,0-21 0,0 0 16,21 0-16,-21 22 0,21-22 0,-21 21 15,21-21-15,0 1 0,0-1 0,0 0 16,0 0-16,0 0 0,0 0 0,21 1 16,0-22-16,0 21 0,0-21 0,0 0 15,1 0-15,-1 0 0,0 0 16,21 0-16,1 0 0,-22 0 0,21 0 15,0-21-15,1 21 0</inkml:trace>
  <inkml:trace contextRef="#ctx0" brushRef="#br1" timeOffset="61930.81">24977 8319 0,'21'-22'0,"-42"44"0,42-65 0,-21 22 16,0 0-16</inkml:trace>
  <inkml:trace contextRef="#ctx0" brushRef="#br1" timeOffset="62359.65">24955 8234 0,'-21'42'15,"42"-84"-15,-63 105 16,21-41-16,21-1 0,-21 0 0,21 0 15,-21 21-15,21-20 0,0-1 0,0 0 16,0 0 0,0 0-16,21-21 0,-21 21 15,21-21-15,0 0 0,0 0 0,0 0 16,1 0-16,20 0 0,-21 0 0,0 0 16,0 0-16,1 0 0,-1-21 0,0 0 15,0 21-15,21-42 0,-42 21 0,22 21 16,-1-22-16,0 1 0,-21 0 15,0 42 1,-21 0 0,-22 22-16,22-22 15,21 0-15,0 0 0,0 0 16,0 1-16,0-1 16,21 0-16,1-21 15,-1 0-15,0 0 0,42 0 0,-41 0 16,-1 0-16,21 0 0,-21-21 0,0 21 15,1-21-15,-1-1 0,0 1 0,-21 0 16,21-21-16,0-1 0,-21 22 0,21-21 16,-21 0-16,0-1 0,0 22 0,0-21 15,0 21-15,0-22 0,0 22 0,-21 0 16,0 21-16,0 0 0,0 0 16,0 0-16,-22 0 0,22 21 0,0 0 15,-21 0-15,20 1 0,1-1 16,0 0-16,0 0 0,0 0 0,0 0 15,-1 1-15</inkml:trace>
  <inkml:trace contextRef="#ctx0" brushRef="#br1" timeOffset="62780.41">23537 9335 0,'0'-43'0,"0"86"0,0-128 0,0 64 15,0-22-15,0 1 0,0 21 0,21 0 16,-21 0-16,0 42 16,0 0-16,0 0 0,0 0 15,0 22-15,0-1 0,-21 0 0,21 22 16,0-22-16,-21 0 0,21 1 0,-21-1 16,21-21-16,0 22 0,0-22 15,-21 21-15,21 22 0,-21-43 0,21 0 16,0 0-16,0 0 0,0 0 15,0 1-15,21-22 16,0 0-16,0-22 16,0 1-16,0 0 0,1 0 0,20-21 15</inkml:trace>
  <inkml:trace contextRef="#ctx0" brushRef="#br1" timeOffset="62991.38">23961 9165 0,'0'0'0,"0"-21"0,21 0 0,-21 0 0,0 42 15,0 0 1,0 0-16,-21 22 0,-1-22 0,22 0 16,0 21-16,-42 22 0,42-22 0,0 0 15,0 1-15,0-1 0,0-21 0,0 22 16,0-1-16,0-21 0,0 43 0,0-22 16,0-21-16,0 0 0,0 0 0,0 1 15,0-1-15,0 0 16,0-42-1</inkml:trace>
  <inkml:trace contextRef="#ctx0" brushRef="#br1" timeOffset="63161.28">23389 9567 0,'0'0'0,"-21"0"0,21-21 0,21 21 31,21 0-31,-20 21 0,-1-21 0,21 0 15,-21 0-15,22 22 0,-22-22 0,21 0 16,0 0-16,43 0 0,-43 0 0,1 0 16,-1 0-16,22 0 0,-22 0 15,0 0-15,1 0 0</inkml:trace>
  <inkml:trace contextRef="#ctx0" brushRef="#br1" timeOffset="63587.03">24659 9356 0,'0'0'15,"0"-21"-15,-21-1 0,0 22 16,0 0-16,-1 0 0,1 0 0,0 0 0,-21 0 16,21 0-16,-1 22 0,-20-1 0,21 0 15,-21 0-15,20 0 0,1 22 0,0-22 16,-21 42-16,21-42 0,-1 22 0,1-22 16,21 21-16,-21-21 0,21 1 15,0-1-15,0 0 0,0 0 0,0 21 16,0-20-16,21-22 15,0 0-15,1 0 0,-1 0 16,0 0-16,21 0 0,-21-22 0,1 22 16,20-21-16,-21 0 0,0 0 0,0 0 15,1 0-15,-1-1 0,0 1 0,0-42 16,0 20-16,0 1 0,-21 21 0,22-21 16,-22 20-16,0-20 0,21 21 0,-21 0 15,0 0-15,0-1 0,0 44 31,-21-1-31,-1 0 0,22 0 16,-21 0-16,21 0 0,-21 43 0,21-22 16,-21-21-16,21 22 0,0-22 0,0 21 15,0-21-15,0 1 0,0-1 0,0 0 16,0 0-16,21 21 0,0-42 0,0 0 16,-21 22-16,22-22 0,-1 0 0,0 0 15,21 0-15,-21 0 0,22 0 0</inkml:trace>
  <inkml:trace contextRef="#ctx0" brushRef="#br1" timeOffset="64027.78">25167 9419 0,'-85'64'16,"64"-43"-1,0 0-15,21 0 0,0 0 0,-21 1 16,0 41-16,21-42 0,0 0 0,0 1 15,-21-1-15,21 0 0,0 0 16,-22-21-16,22 21 0,0-42 47,0 0-47,0 0 16,0 0-16,0-1 0,22-41 0,-1 42 15,-21 0-15,21-22 0,0 22 16,0 0-16,0 0 0,1-22 0,-1 22 15,0 0-15,21 0 0,1 0 0,-1 0 16,-21 21-16,0 0 0,0 0 0,22 0 16,-22 0-16,0 0 0,0 21 0,-21 0 15,0 0-15,21 43 0,-21-43 0,0 21 16,0-21-16,0 22 0,0-1 0,0-21 16,0 21-16,0-20 0,0-1 0,-21 0 15,0 21-15,0-21 0,0 1 0,0-1 16,42-42 31,0 21-47,0-22 15</inkml:trace>
  <inkml:trace contextRef="#ctx0" brushRef="#br1" timeOffset="64523.51">26120 9462 0,'0'0'0,"0"-22"0,0 1 0,-22 0 16,1 0 0,0 21-16,-21 0 0,21 0 0,-1 0 15,1 0-15,0 0 0,-21 0 0,21 21 16,-1-21-16,1 21 0,0 0 16,0 1-16,0 20 0,0-21 0,-22 43 15,43-43-15,-21 21 0,21-21 0,0 0 16,0 22-16,0-22 0,0 0 0,0 0 15,0 0-15,0 1 0,21-1 16,22-21-16,-22 21 0,0-21 16,0 0-16,0 0 0,0 0 0,1-21 15,-1 21-15,0-21 0,0-1 16,0-41-16,0 42 0,1-22 16,-22 22-16,21-21 0,0 0 0,-21-1 15,21 1-15,0 0 0,0-1 16,-21 1-16,22 0 0,-1 20 0,0-20 15,0 0-15,0-1 0,-21 22 0,0 0 16,21 21-16,-42 21 16,0 0-16,0 1 15,0 20-15,0-21 0,-1 21 0,1 22 16,0-22-16,21-21 0,-21 22 0,21-1 16,0 0-16,0-20 0,0 20 0,0-21 15,0 21-15,0-20 0,0-1 0,0 0 16,0 21-16,0-21 15,21-21-15,-21 22 0,21-22 0,0 0 16,1 0-16,-1-22 16,0 1-16,0 0 0</inkml:trace>
  <inkml:trace contextRef="#ctx0" brushRef="#br1" timeOffset="64783.36">26522 8996 0,'0'0'0,"0"21"0,0 0 16,0 0-16,-21 22 0,-1-22 0,1 21 15,21 1-15,-21-22 0,0 21 16,-21 43-16,42-43 0,-22 0 0,22-20 0,-21 20 16,21 0-16,0 1 0,0-22 15,0 21-15,0-21 0,-21 22 0,21-22 16,0 0-16,0 21 0,0-21 15,0 1-15,21-22 32,0-22-32,1 1 15,-22 0-15</inkml:trace>
  <inkml:trace contextRef="#ctx0" brushRef="#br1" timeOffset="65399.69">26606 9567 0,'-21'22'16,"0"-22"-16,21 21 0,21-21 47,0 0-47,1 0 0,-1 0 16,0 0-16,-21-21 0,21 21 0,0-22 15,0 1-15,-21 0 0,22 0 16,-1 0-16,-21 0 0,0-1 15,0 1-15,0 0 0,0 0 16,-21 21 0,-22 21-1,22 0-15,0 0 0,21 1 16,-21-1-16,0 0 0,-1 0 0,22 21 16,0-20-16,0-1 0,-21 0 0,21 0 15,0 21-15,0-20 0,0-1 16,0 0-16,0 0 0,21-21 15,1 0-15,-22 21 16,21-21-16,0 0 0,42 0 0,-41 0 16,20 0-16,-21 0 0,0-21 0,22 21 15,-22-21-15,0 0 0,0 0 0,0-1 16,0 1-16,1 0 0,-22 0 16,0-21-16,21 20 0,-21 1 0,21-21 15,-21 21-15,0 0 16,-21 21-16,0 0 0,-1 21 15,1 0-15,21 0 16,0 0-16,0 22 0,0-22 16,0 0-16,0 0 0,0 0 0,0 0 15,0 1-15,0-1 0,0 0 0,0 0 16,0 0-16,0 0 16,-21-21-1,0 0 1,0 0-1,21-21-15,0 0 16,0 0-16,0 0 16,0 0-16,21-1 0</inkml:trace>
  <inkml:trace contextRef="#ctx0" brushRef="#br1" timeOffset="65667.53">27432 9292 0,'-21'0'0,"0"0"0,-128 127 31,128-106-31,0 22 16,21-22-16,0 0 0,-21 0 0,21 0 15,-21 1-15,21 41 0,0-42 0,0 0 16,0 1-16,0-1 0,0 0 0,0 0 15,0 0-15,0 0 16,21-21-16,0 0 0,0 0 16,0 22-16,1-22 0,-1 0 0,0 0 15,0 0-15,0-22 0,0 22 16</inkml:trace>
  <inkml:trace contextRef="#ctx0" brushRef="#br1" timeOffset="65947.45">27665 9271 0,'0'0'15,"21"0"1,-21 21 0,21 0-16,-21 1 0,0-1 15,0 0-15,0 0 0,0 0 0,0 0 0,0 22 16,0-22-16,0 21 0,0 43 15,0-64-15,-21 21 0,0 1 0,0-22 16,-1 21-16,22-21 0,-21 22 0,0-22 16,0 0-16,0 0 0,0 0 0,-1 1 15,1-22-15,-21 42 0,21-42 0,0 0 16,-1 0-16,1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5T03:24:38.6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8890 8467 0</inkml:trace>
  <inkml:trace contextRef="#ctx0" brushRef="#br0" timeOffset="270.89">8890 8467 0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5T03:19:37.4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4106 1312 0,'0'22'31</inkml:trace>
  <inkml:trace contextRef="#ctx0" brushRef="#br0" timeOffset="1344.99">995 656 0,'0'-21'31,"0"0"-31,0 0 16,21 0-1,-21-1-15,0 1 16,0 0-16,0 0 16,0 0-16,0 0 0,-21 21 15,0 0 1,-1 0-16,1 0 16,-21 0-16,21 21 0,0 0 0,-1 0 15,1 21-15,-21 1 0,21-22 0,0 21 16,-1 22-16,1-22 0,0 0 15,-21 22-15,42-22 0,-21 22 16,21-22-16,0 0 0,0 1 16,0-1-16,0 0 0,0 1 0,21-22 15,0 0-15,0 0 0,0 0 0,22 1 16,-22-22-16,21 21 0,0-21 16,-20 0-16,20 0 0,-21 0 0,21 0 15,1 0-15,-22-21 0,21 21 16,-21-22-16,22 1 0,-1 0 0,-21 0 15,22 0-15,-22 0 0,-21-1 0,0 1 16,0-21-16,0 21 0,0-22 16,0 22-16,0 0 0,-21 0 0,-1 0 15,1 21-15,-21 0 16,21-21-16,0 21 0,-22 0 0,22 0 16,0 0-16,-21 0 0,20 21 0,1-21 15,0 21-15,0-21 16,21 21-16,21-21 31,0 0-15,0 0-16,1 0 0,-1 0 15,0-21-15,0 21 0,0 0 16,0 0-16,1 0 0,-1 0 16,0 0-16,-21 21 0,21 0 15,-21 0-15,21 1 0,-21-1 16,0 0-16,0 0 0,0 21 0,0 1 15,0-1-15,0-21 0,0 43 16,0-22-16,0 0 0,0 22 0,-21-1 16,0 1-16,21-1 0,-21 1 15,0-1-15,21 1 0,0-1 0,-22-20 16,1 20-16,21-20 0,-21-1 0,21-21 16,0 21-16,0-20 0,0-1 15,0 0-15,0 0 0,0-42 31,0 0-15,21 0-16,-21-1 0,21 1 16,1-21-16</inkml:trace>
  <inkml:trace contextRef="#ctx0" brushRef="#br0" timeOffset="1771.74">1460 1270 0,'-21'0'15,"42"0"17,1 0-32,-1 0 15,0-21-15,0 0 0,0 21 16,22-21-16,-22-1 0,0 1 0,0 0 15,0 0-15,0 0 0,-21 0 0,0-1 16,0 1-16,0 0 0,0 0 16,0 0-16,-21 21 15,0 0-15,0 0 0,0 0 16,0 21-16,-1-21 0,1 21 0,-21 0 16,21 0-16,0 22 0,21-22 0,-22 0 15,22 21-15,0-20 0,0-1 16,0 21-16,0-21 0,0 0 15,0 1-15,0-1 0,22 0 0,-22 0 16,21 0-16,0-21 0,0 21 16,0-21-16,0 0 0,1 0 15,-1 0-15,0 0 0,0 0 16,0 0-16,0-21 0,1 0 0,-1 21 16,0-21-16,0-21 0</inkml:trace>
  <inkml:trace contextRef="#ctx0" brushRef="#br0" timeOffset="2100.13">2180 381 0,'0'0'0,"0"-42"0,0 21 16,-21-1-16,21 1 0,0 0 16,-21 0-16,0 21 0,-1 0 15,1 0-15,21 21 0,-21 0 16,0 0-16,21 22 0,0-1 15,0-21-15,-21 22 0,0-1 0,21 0 16,-22 1-16,22 20 0,-21-21 16,21 22-16,-21-1 0,0-20 0,21 20 15,0 1-15,0-22 0,-21 22 0,21-22 16,0 0-16,0 1 0,0-1 16,0-21-16,0 21 0,0-20 15,0-1-15,0 0 0,0 0 16,21-21-16,0 0 15,0-21 1,-21 0-16,21 0 16,1-1-16</inkml:trace>
  <inkml:trace contextRef="#ctx0" brushRef="#br0" timeOffset="2312.01">1841 868 0,'-21'0'0,"21"21"15,21-21 17,1 0-32,-1 0 15,0-21-15,0 21 0,21-21 16,-20 21-16,-1-21 0,0 21 0,0-22 15</inkml:trace>
  <inkml:trace contextRef="#ctx0" brushRef="#br0" timeOffset="2644.82">2455 550 0,'0'0'15,"0"-21"-15,0 0 16,0 42 0,0 0-16,0 1 15,0-1-15,0 21 16,-21-21-16,21 22 0,-21-1 16,0 0-16,21 1 0,-21-1 0,-1 0 15,22 22-15,-21-22 0,0 0 16,0 1-16,21-22 0,0 21 0,-21-21 15,21 22-15,-21-22 0,21 0 16,0 0-16,0 0 0,0 1 16,21-22-1,0 0 1,0-22-16,0 22 0,0-21 16,1 0-16</inkml:trace>
  <inkml:trace contextRef="#ctx0" brushRef="#br0" timeOffset="2891.68">2773 868 0,'-21'0'31,"-1"21"-31,1 0 0,0 0 16,0 1-16,0-1 0,0 21 15,-22-21-15,22 22 0,0-22 0,0 21 16,-22 0-16,22-20 0,0-1 15,0 21-15,-21-21 0,42 0 0,-22 1 16,1-1-16,0 0 16,42-21 15,0 0-31,1 0 0,-1-21 0,0 0 16,0-1-16</inkml:trace>
  <inkml:trace contextRef="#ctx0" brushRef="#br0" timeOffset="3104.55">2709 889 0,'0'0'0,"21"-63"32,-21 84-17,0 0-15,0 0 0,0 21 16,0-20-16,0-1 0,0 21 0,0-21 16,0 22-16,0-22 0,0 0 15,0 21-15,0-21 0,0 1 16,0-1-16,0 0 0,0 0 0,0 0 15,0 0-15,22-21 16,-1 0-16,0 0 16,0-21-16,0 0 0</inkml:trace>
  <inkml:trace contextRef="#ctx0" brushRef="#br0" timeOffset="3403.38">3217 233 0,'0'0'16,"-42"-127"-16,42 106 16,-21 0-16,0 21 0,-1 21 15,1 21 1,21-21-16,-21 22 0,21 20 0,0-21 16,0 22-16,-21-22 0,0 22 0,0-1 15,21 1-15,-22-1 0,1 1 16,0-1-16,21 1 0,-21-22 0,0 22 15,21-22-15,0 0 0,-21 1 0,21-1 16,-22-21-16,22 21 0,0-20 16,0-1-16,0 0 0,0 0 15,22-21 1,-1-21 0,0 0-16</inkml:trace>
  <inkml:trace contextRef="#ctx0" brushRef="#br0" timeOffset="3676.23">3387 847 0,'-22'0'0,"-41"21"15,63 0 1,-21-21-16,21 21 0,-21 0 15,-1 22-15,22-22 0,0 0 0,0 0 16,-21 0-16,21 1 0,-21-1 0,21 0 16,0 0-16,-21 0 0,21 0 15,0 1-15,0-1 16,21-21 15,0-21-31,0-1 16,1 1-16,-22 0 0</inkml:trace>
  <inkml:trace contextRef="#ctx0" brushRef="#br0" timeOffset="4031.02">3492 593 0,'0'0'0,"-21"0"0,0 0 0,0 0 15,0 0-15,0 0 0,-1 0 0,22 21 16,-21-21-16,21 21 0,-21-21 0,21 21 15,0 0 17,21-21-32,0 0 0,1 0 0,-1 0 15,0 0-15,0 0 16,0-21-16,0 0 0,1 21 16,-22-21-16,21 0 0,-21 0 15,0-1-15,0 1 0,0 0 16,-21 0-16,-1 21 0,1 0 15,0 0-15,-21 0 0,21 0 16,-1 21-16,1 0 0,0 0 16,0 1-16,21-1 0,-21 0 15,21 0-15,0 0 0,0 0 0,0 1 16,0-1 0,0 0-16,0 0 0,21 0 15,0-21-15</inkml:trace>
  <inkml:trace contextRef="#ctx0" brushRef="#br0" timeOffset="4571.71">3725 868 0,'0'0'0,"0"21"16,0 0 0,0 0-16,0 1 0,0-1 15,0 0-15,0 0 0,0 21 16,0-20-16,0-1 0,0 0 0,0 0 16,0 0-16,-21 0 15,21 1-15,0-1 0,-21-21 16,21-21 31,0-1-47,0 1 15,0 0-15,0-21 0,0 21 16,0-1-16,0-20 0,21 21 16,0-21-16,0 20 0,1-20 0,20 21 15,-21 0-15,21 21 0,-20-21 0,20-1 16,-21 22-16,21 0 0,-20 0 15,-1 0-15,21 22 0,-21-1 0,0 0 16,-21 0-16,22 0 0,-22 0 0,0 1 16,0 20-16,0-21 0,0 0 15,0 22-15,0-22 0,-22 0 0,22 0 16,-21 0-16,0 0 0,0-21 16,21 22-16,-21-1 0,0-21 15,21 21-15,0-42 31,21 21-31,0-21 0</inkml:trace>
  <inkml:trace contextRef="#ctx0" brushRef="#br0" timeOffset="5192.35">4847 677 0,'0'-21'0,"0"42"0,0-63 16,0 21-16,0 0 0,-21 21 16,0 0-16,0 0 0,-1 0 15,1 0-15,-21 0 0,21 0 16,-22 21-16,22 0 0,-21 0 0,0 0 16,20 1-16,-20 20 0,21 0 0,-21-21 15,20 22-15,-20-1 0,21 0 16,0 1-16,0-1 0,21 0 15,0-20-15,0 20 0,0-21 0,0 0 16,0 0-16,0 1 0,0-1 0,21 0 16,0-21-16,0 0 0,0 0 15,0 0-15,1 0 0,20 0 0,-21 0 16,21 0-16,-20-21 0,20 0 0,-21-1 16,21 1-16,-20 0 0,20-21 15,-21 21-15,21-22 0,-20-20 0,20 20 16,-21-20-16,0 21 0,22-22 0,-22 1 15,0-1-15,0 1 0,0 20 0,0-20 16,-21-1-16,0 1 0,0-1 16,0 1-16,0-1 0,0 22 15,0 0-15,0-1 0,-21 22 0,0 21 0,0 0 16,0 0-16,0 0 16,-1 21-16,22 22 15,0-1-15,-21 21 0,21-20 0,-21 20 16,21 1-16,-21-22 0,21 22 0,0-1 15,0-21-15,-21 22 0,21-1 16,0-20-16,0 20 0,0-20 0,-21-1 16,21 0-16,0 1 0,0-1 0,0 0 15,0-21-15,0 1 0,0 20 16,0-21-16,0 0 0,0 0 16,21-21-1,0 0-15,0-21 16,0 0-1,0 0-15</inkml:trace>
  <inkml:trace contextRef="#ctx0" brushRef="#br0" timeOffset="5624.11">5186 804 0,'0'0'0,"0"-21"0,21 21 0,-21-21 15,0 42 16,-21 0-31,0 1 16,21-1-16,-22 0 0,1 0 0,21 0 16,-21 22-16,0-22 0,21 21 0,-21-21 15,21 22-15,-21-22 0,21 0 16,-22 0-16,22 0 0,0 0 0,0 1 16,0-1-16,0 0 0,22 0 15,-1-21-15,0 0 0,0 0 16,0 0-16,0 0 15,1-21-15,-1 0 0,0 21 0,0-21 16,0-1-16,-21 1 0,21-21 0,-21 21 16,22 0-16,-22-22 0,0 22 15,0-21-15,0-1 0,0 22 16,0 0-16,0-21 0,0 21 0,0-1 16,0 1-16,-22 21 0,1-21 15,0 21-15,0 0 16,0 0-16,0 21 0,21 0 0,-22 1 15,1-22-15,0 21 0,21 0 0,0 0 16,-21 0-16,21 0 0,-21 1 0,21-1 16,0 0-16,21-21 31</inkml:trace>
  <inkml:trace contextRef="#ctx0" brushRef="#br0" timeOffset="6271.78">5736 804 0,'0'0'0,"0"-21"32,-21 21-32,0 0 15,0 21-15,21 1 16,0-1-16,-22 0 0,22 0 0,-21 0 15,21 0-15,0 1 0,0 20 16,-21-21-16,21 0 0,-21 0 16,21 1-16,0-1 0,0 0 0,0 0 15,0 0-15,-21-21 0,21 21 0,0 1 16,21-22 15,0 0-31,0 0 0,0-22 16,-21 1-16,22 21 0,-1-21 0,0 0 15,0 0-15,-21 0 0,21-1 16,0-20-16,1 21 0,-1 0 16,0 0-16,-21-1 0,0 1 0,21 0 0,-21 42 47,0 0-47,0 1 0,0-1 15,-21 0-15,21 0 0,0 0 0,0 0 16,0 1-16,0-1 0,0 0 15,0 0-15,0 0 0,21-21 16,0 0 0,0 0-16,1 0 0,-1 0 0,0 0 15,0 0-15,-21-21 0,21 21 16,0-21-16,1 0 0,-1 0 0,-21-1 16,0-20-16,21 21 0,-21 0 0,0-22 15,0 1-15,0 21 0,0-21 16,0 20-16,0-20 0,-21 21 15,21 0-15,-21 21 0,-1-21 0,1 21 16,0 0-16,0 0 0,0 0 16,0 0-16,-1 0 0,22 21 31,22-21-31,-1 0 16,0 0-16,0 0 0</inkml:trace>
  <inkml:trace contextRef="#ctx0" brushRef="#br0" timeOffset="6747.5">6392 254 0,'0'0'0,"21"-21"0,-21 0 0,0 0 0,0-1 16,0 1-16,0 42 31,0 1-31,0-1 0,0 0 16,0 21-16,0 1 0,0-1 15,0 0-15,-21 22 0,0-22 0,21 22 16,-21-22-16,21 21 0,-21 1 0,0-1 16,21 1-16,-22-1 0,1-20 0,21-1 15,0 22-15,-21-43 0,21 21 16,-21 0-16,21-20 0,0-1 0,0 0 15,0 0-15,0-42 32,21 0-17,-21 0-15,21-1 0,-21 1 0,21-21 16</inkml:trace>
  <inkml:trace contextRef="#ctx0" brushRef="#br0" timeOffset="7025.34">6689 339 0,'0'0'0,"42"-21"0,-21-22 0,0 22 16,-21 0-16,21 0 0,-21 0 0,22 21 16,-22 21-1,0 0-15,0 0 0,0 0 16,0 22-16,0-1 0,0 0 0,0 1 16,-22-1-16,22 21 0,-21-20 15,0 20-15,0-20 0,21 20 0,-21-21 16,0 22-16,21-22 0,0 1 0,-22-1 15,22 0-15,-21-21 0,21 22 16,0-22-16,0 0 0,0 0 0,0 0 16,0-42 15,0 0-15,0 0-16</inkml:trace>
  <inkml:trace contextRef="#ctx0" brushRef="#br0" timeOffset="7211.23">6286 931 0,'-21'0'16,"42"0"15,1 0-31,-1 0 16,0-21-16,21 21 0,-21 0 0,1 0 15,20-21-15,-21 21 0,0-21 0,22 21 16,-22 0-16,0 0 0</inkml:trace>
  <inkml:trace contextRef="#ctx0" brushRef="#br0" timeOffset="7727.94">7197 677 0,'0'0'0,"0"-42"31,-22 42-31,1 0 16,0 0-16,0 0 0,0 0 0,0 0 16,-22 21-16,22 0 0,0 1 0,0-1 15,0 21-15,-1-21 0,1 22 0,0-1 16,0 0-16,0 1 0,21-22 15,-21 21-15,21 0 0,0-20 0,0-1 16,0 21-16,0-21 0,0 0 16,0 1-16,21-22 0,0 0 15,0 0-15,0 0 0,0 0 16,1 0-16,-1 0 0,0 0 0,0-22 16,21 1-16,-20 0 0,-1 0 0,0 0 15,0 0-15,0-22 0,0 1 16,1 0-16,-1 20 0,0-20 0,-21 0 15,0-1-15,21 1 0,-21 21 0,0 0 16,0 0-16,0-1 0,0 44 31,-21-1-31,21 0 0,0 21 16,-21-21-16,21 22 0,-21-22 0,21 21 16,0-21-16,-22 22 0,22-22 0,0 21 15,0-21-15,0 1 16,0-1-16,0 0 0,0 0 0,0 0 15,22-21-15,-1 0 16,0 0-16,0 0 0,0 0 16,0-21-16</inkml:trace>
  <inkml:trace contextRef="#ctx0" brushRef="#br0" timeOffset="8232.65">7620 720 0,'-42'0'16,"20"0"-16,1 21 16,21 0-16,-21 0 15,21 0-15,-21 1 0,21 20 16,0-21-16,0 0 0,0 22 0,0-22 16,0 0-16,-21 0 0,21 0 0,0 0 15,0 1-15,0-1 0,0 0 16,0 0-16,0 0 0,-21-21 31,21-21 0,-22 0-31,22 0 0,0 0 16,0-1-16,0-20 0,0 21 16,0-21-16,0 20 0,0-20 0,0 21 15,22-21-15,-1 20 0,0-20 16,0 21-16,21 0 0,1 0 0,-1-1 15,0 1-15,1 21 0,-1 0 0,0-21 16,1 21-16,-1 0 0,0 0 0,-20 21 16,20-21-16,-21 21 0,0 1 15,-21-1-15,0 0 0,0 21 0,0-21 16,0 1-16,0 20 0,0-21 0,-21 0 16,0 22-16,0-22 0,0 0 0,-1 0 15,1-21-15,0 21 0,0 0 16,0-21-16,21 22 15,-21-22-15,42 0 32,0-22-32,21 1 15</inkml:trace>
  <inkml:trace contextRef="#ctx0" brushRef="#br0" timeOffset="8792.33">8784 593 0,'0'0'0,"0"-21"0,0-1 0,-21 1 15,0 21-15,0 0 0,-1 0 0,1 0 16,0 0-16,-21 0 0,21 0 16,-1 0-16,-20 21 0,21-21 0,-21 22 15,20-1-15,1 21 0,-21-21 0,21 0 16,0 22-16,-1-22 0,-20 21 0,21-21 15,21 22-15,-21-22 0,21 21 16,-21-21-16,21 1 0,0-1 0,0 0 16,0 0-16,0 0 0,21 0 0,0-21 15,0 22-15,0-22 16,0 0-16,1 0 0,-1 0 0,21 0 16,-21-22-16,0 22 0,1-21 15,-1 0-15,0 0 0,0 0 0,21 0 16,-20-22-16,-1 1 0,0 21 0,0-22 15,0 1-15,22 0 0,-22-22 16,0 22-16,0 0 0,0-22 0,0 22 16,1-22-16,-22 22 0,0 0 0,0 20 15,0-20-15,0 21 0,0 0 16,0 0-16,-22 21 16,1 21-16,0 0 0,0 21 15,0-21-15,0 22 0,21-1 16,-22 0-16,1 1 0,0-1 0,0 0 15,21 1-15,0-1 0,0 0 16,0 1-16,-21-1 0,21 0 0,0 1 16,0-22-16,0 21 0,0-21 0,0 1 15,0-1-15,21 0 0,-21 0 16,0 0-16,21-21 0,0 0 0,0 0 16,1 0-16,-1 0 0,0 0 15,0-21-15,0 21 0,0-21 0</inkml:trace>
  <inkml:trace contextRef="#ctx0" brushRef="#br0" timeOffset="9092.16">9292 169 0,'0'0'0,"0"-21"0,0 42 31,0 1-31,0-1 0,-21 21 15,21-21-15,-21 22 0,21-1 16,-21 0-16,21 1 0,0-1 0,0 0 16,-22 1-16,22-1 0,-21 0 0,21 1 15,0-1-15,0 0 0,-21-21 16,21 22-16,-21-1 0,21-21 16,0 0-16,-21 22 0,21-22 0,-21-21 15,21 21-15,0 0 0,-22-21 0,22 21 16,22-42 15,-1 21-31,-21-21 0,21 0 16</inkml:trace>
  <inkml:trace contextRef="#ctx0" brushRef="#br0" timeOffset="9549.89">9461 720 0,'0'0'0,"-21"0"16,21 21-16,0 0 16,0 0-16,21-21 31,1 0-31,-1 0 0,0 0 16,0 0-16,0 0 0,0 0 0,1-21 15,-1 21-15,0-21 0,0 0 0,0 0 16,0-1-16,-21 1 15,0 0-15,0 0 16,0 0-16,0 0 0,-21 21 16,0 0-16,0 0 0,0 0 15,0 0-15,-1 0 0,-20 0 16,21 0-16,-21 21 0,20 0 0,1 0 16,0 0-16,-21 22 0,21-22 0,21 0 15,-22 21-15,22-21 0,-21 22 0,21-22 16,0 21-16,0-21 0,0 1 0,0-1 15,21 0-15,-21 0 0,43 0 16,-22 0-16,0 1 0,21-1 0,-20-21 16,20 0-16,-21 0 0,21 0 0,-20 0 15,-1 0-15,0 0 0,0 0 0,0-21 16,0-1-16,1 22 16,-1-21-16,0 0 0,0 0 0,-21 0 15,21 0-15,0-1 0,1-20 16,-1 21-16</inkml:trace>
  <inkml:trace contextRef="#ctx0" brushRef="#br0" timeOffset="11760.7">13970 169 0,'0'0'16,"0"-21"-16,0 0 0,0 0 0,21 0 15,-21 0-15,0-1 16,0-20-16,21 42 16,-42 0 46,21 21-62,0 0 0,0 1 16,0 20-16,0-21 0,0 0 0,0 0 15,0 22-15,0-22 0,0 0 16,0 0-16,0 22 0,0-22 16,0 0-16,0 21 0,0-21 0,0 1 15,0 20-15,0-21 0,0 0 0,0 22 16,0-22-16,0 21 0,0-21 0,0 0 16,0 22-16,21-1 0,-21-21 15,0 22-15,0-22 0,0 21 0,21 0 16,-21-20-16,0 20 0,0 0 0,22-21 15,-22 22-15,21-22 0,-21 21 0,0-21 16,0 22-16,0-1 0,0-21 16,21 22-16,-21-22 0,0 21 0,0-21 15,0 22-15,0-22 0,0 21 16,0 0-16,0 1 0,21-1 0,-21 0 0,0 1 16,0-1-16,0 0 0,0 1 15,0-1-15,0 22 0,0-22 0,21 0 16,-21 1-16,0-1 0,21 0 15,-21 1-15,0-1 0,0 0 0,0 1 16,0-1-16,22 0 0,-22 22 0,0-22 16,0 22-16,0-22 0,0 21 0,0-20 15,0 20-15,0-20 0,21-1 0,-21 21 16,0-20-16,0 20 0,0 1 0,0-1 16,0-20-16,0 20 0,0 1 15,0-1-15,0 1 0,0-1 16,0-21-16,0 22 0,0-1 0,0-20 15,0 20-15,0 1 0,21-1 0,-21 1 16,0-1-16,0 1 0,0-1 0,0 1 16,0-1-16,0-20 0,21 20 0,-21 1 15,0-1-15,0 1 0,21-1 16,-21 1-16,0-1 0,0 1 0,0-1 16,0 1-16,0-1 0,0 1 0,21-1 15,-21 1-15,0-1 0,22 1 0,-22-1 16,0-21-16,0 22 0,21-1 0,-21 1 15,0-1-15,21 1 0,-21-22 16,0 22-16,0-1 0,0-20 0,0 20 16,0 1-16,0-1 0,0 1 15,0-1-15,0 1 0,0 20 0,0-20 16,0 20-16,0-20 0,0 21 0,0-22 16,0 1-16,21 20 0,-21-20 0,21 20 15,-21-20-15,0 21 0,0-22 0,21 1 16,1 20-16,-22-20 0,0-1 0,0 1 15,21-1-15,-21 1 0,21 20 16,-21-20-16,0-1 0,0 22 0,0-21 0,0-1 16,0 22-16,0-22 0,0 1 15,21-1-15,-21 1 0,21-1 16,-21 1-16,0 20 0,0-20 0,21-1 16,1 1-16,-22-1 0,0 1 0,21-1 15,0-20-15,0 20 0,-21 1 0,0-1 16,21 1-16,-21-1 0,21 1 0,-21 20 15,0-20-15,0-1 0,22 64 16,-22-63-16,0-1 0,0 22 0,21-21 16,-21-1-16,0 1 0,0-1 0,0 22 15,0-22-15,0 1 0,0-1 0,0 1 16,21-1-16,-21 1 0,21-1 0,-21 1 16,0-1-16,0 1 0,21-1 15,-21 22-15,0-22 0,21 1 16,-21-1-16,0 1 0,0-1 0,0 22 15,0-21-15,0-1 0,0 22 0,0-22 16,0 22-16,0-22 0,0 22 0,0-21 16,0-1-16,0 1 0,0-1 0,0 22 15,0-22-15,22 1 0,-1-1 0,-21 22 16,21-22-16,0 64 0,0-42 16,0-21-16,1-1 0,-1 1 15,-21-1-15,21 1 0,-21 20 0,21-20 16,-21 20-16,0-20 0,0 21 0,0-22 15,0 22-15,0-22 0,0 1 0,0-1 16,0 22-16,0-22 0,0 22 16,0-21-16,0-1 0,0 1 0,0 20 15,0-20-15,0-22 0,0 22 0,0-1 16,0 1-16,0-1 0,0 1 16,0-1-16,0 1 0,0-1 0,0 22 15,0-22-15,0 1 0,-21-1 0,21 1 16,-21-1-16,21 1 0,0-1 0,0 1 15,-21-1-15,-1 22 0,22-22 0,-21 1 16,0 84-16,21-84 16,-21-1-16,0 1 0,21-1 0,-21 1 15,21-1-15,0 1 0,-22-1 0,22 1 16,-21-1-16,21 1 0,0-1 16,0 1-16,0-1 0,0-21 0,-21 22 15,21-22-15,0 22 0,0-1 0,-21 1 16,21-22-16,0 22 0,0-1 15,0 1-15,-21-22 0,21 21 0,0-20 16,-21 20-16,21-20 0,-22-1 0,22 21 16,0-20-16,0-1 0,0 0 0,-21 1 15,21-1-15,0 0 0,0 1 16,0-22-16,0 21 0,0-21 0,0 22 16,0-22-16,0 0 0,0 0 15,0 0-15,-21-42 78,21 0-78,0 0 16,0-21-16,0-1 0,0 1 0</inkml:trace>
  <inkml:trace contextRef="#ctx0" brushRef="#br0" timeOffset="13383.89">15452 445 0,'0'-22'0,"0"44"0,0-65 0,21 22 0,-21 0 15,0 0-15,0 0 0,0-1 16,0 1-16,0 0 0,-21 0 16,21 0-16,-22 0 0,1 21 0,0 0 15,0 0-15,0 0 0,-22 0 16,22 21-16,0 0 0,-21 0 16,-1 21-16,22-20 0,-21 20 0,0 0 15,-1 1-15,1-1 0,0 21 0,-1-20 16,22 20-16,-21-20 0,21 20 0,-1 1 15,1-22-15,21 21 0,0 1 16,0-22-16,0 1 0,0-1 0,0 0 16,21 1-16,1-22 0,-1 21 0,21-21 15,0 0-15,1-21 0,-1 22 16,0-22-16,1 21 0,-1-21 16,22 0-16,-22 0 0,0 0 0,1 0 15,-1-21-15,0-1 0,1 1 0,-1 0 16,0 21-16,-21-42 0,1 21 0,-1-1 15,0 1-15,0-21 0,-21 21 16,0-22-16,0 22 0,0-21 0,-21 0 16,0 20-16,0-20 0,-22 21 0,22 0 15,-21 0-15,-1-1 0,1 22 0,0-21 16,21 21-16,-22 0 0,22 0 16,0 0-16,0 0 0,21-21 0,21 21 31,0 0-31,0 21 0,22 0 15,-22-21-15,21 22 0,-21 20 16,22-21-16,-1 0 0,-21 22 0,0-22 16,22 21-16,-22 0 0,-21-20 0,0 20 15,21 0-15,-21 1 0,0-1 0,0 0 16,0 1-16,-21-1 0,0 21 16,-1-20-16,1-1 0,0 22 0,0-22 15,0 21-15,0-20 0,-1-1 0,1 0 16,0 1-16,0-22 0,21 21 0,-21-21 15,21 1-15,0-1 0,0 0 0,21-21 32,-21-21-17,21 21-15,0-21 0,0-22 0,1 22 16,-1-21-16,0-1 0,0 1 0</inkml:trace>
  <inkml:trace contextRef="#ctx0" brushRef="#br0" timeOffset="13767.67">15875 1037 0,'0'0'0,"-21"0"16,42 0 15,0 0-31,0-21 0,0 21 15,1-21-15,-22 0 0,21 21 0,0-21 16,0-1-16,0 22 0,0-21 16,-21 0-16,0 0 0,0 0 15,0 0-15,-21 21 16,0 0-16,0 0 16,0 0-16,0 21 0,-1 0 15,1 0-15,0 0 0,0 0 0,21 22 16,-21-22-16,0 21 0,21-21 15,0 22-15,0-22 0,0 0 16,0 0-16,0 22 0,0-22 16,0 0-16,21 0 15,0-21-15,0 0 0,0 0 0,0 0 16,1 0-16,20-21 0,-21 21 16,21-21-16</inkml:trace>
  <inkml:trace contextRef="#ctx0" brushRef="#br0" timeOffset="14040.23">16595 254 0,'0'0'16,"0"-21"-16,0-21 0,0 20 0,-22 22 16,1 0-16,0 22 0,21-1 15,0 21-15,-21-21 0,21 22 16,-21 20-16,0-21 0,21 1 0,0 20 15,0-20-15,-22 20 0,1-21 0,21 22 16,0-1-16,-21-20 0,0-1 0,21 22 16,-21-22-16,21-21 0,-21 21 15,21-20-15,0 20 0,0-21 16,0 0-16,21-21 16,0 0-16,0 0 15,-21-21-15</inkml:trace>
  <inkml:trace contextRef="#ctx0" brushRef="#br0" timeOffset="14224.12">16298 741 0,'0'0'0,"0"-21"0,-21 21 16,42-21 15,0 21-31,1 0 0,20 0 15,-21 0-15,21 0 0,-20 0 0,20-22 16,-21 22-16,21-21 0,1 21 0,-22 0 16,21-21-16,1 21 0</inkml:trace>
  <inkml:trace contextRef="#ctx0" brushRef="#br0" timeOffset="14851.76">17166 423 0,'0'0'0,"-21"0"0,0 0 0,0 0 16,-1 0-16,1 22 0,0-22 0,0 21 15,21 0-15,-21 0 0,0 21 0,-1-20 16,22 20-16,0 0 0,-21-21 0,21 22 16,-21-1-16,0 0 0,21 1 15,-21-1-15,21 0 0,0 1 0,-21-22 16,21 21-16,0-21 0,0 1 0,0-1 15,0 0-15,21-21 32,0-21-32,0 21 15,0-21-15,-21-1 0,21 1 16,1-21-16,-1 21 0,0 0 16,0-22-16,0 22 0,0-21 0,-21 21 15,22-1-15,-1 1 0,-21 42 31,0 1-31,0-1 0,0 0 16,0 21-16,0-21 0,0 22 0,0-1 16,0-21-16,0 0 0,0 1 15,0 20-15,0-21 0,0 0 16,21 0-16,0-21 0,0 0 0,0 0 16,1 0-16,20 0 0,-21 0 15,21 0-15,-20 0 0,20-21 0,0 0 16,-21 0-16,22 0 0,-22 0 15,0-1-15,21-20 0,-20 0 0,-1-1 16,0 1-16,0 0 0,0-22 16,-21 22-16,0 0 0,0-22 0,0 22 15,0-22-15,0 1 0,0 20 0,-21 1 16,0-21-16,0 20 0,0 22 16,-22-21-16,22 21 0,-21 21 0,21 0 15,-22 0-15,1 0 0,21 0 0,-22 21 16,22 21-16,0-21 0,0 22 15,0-1-15,21-21 0,0 21 0,0 1 16,0-1-16,0-21 0,0 22 0,21-22 16,21 21-16,-21-21 0</inkml:trace>
  <inkml:trace contextRef="#ctx0" brushRef="#br0" timeOffset="15120.61">17970 677 0,'-42'0'16,"42"22"-1,-21-1-15,21 0 0,-21 0 16,21 0-16,-21 0 0,21 22 0,0-22 16,0 0-16,0 0 0,0 0 15,0 1-15,0-1 0,0 0 0,0 0 16,0 0-16,0-42 47,0 0-32,21 0-15,0 0 0</inkml:trace>
  <inkml:trace contextRef="#ctx0" brushRef="#br0" timeOffset="15283.51">17970 466 0,'0'0'0,"0"-21"0,-21 21 16,0 0-16,0 0 16,0 0-1,21 21 1,0 0-16,21-21 16,-21 21-16,21-21 15</inkml:trace>
  <inkml:trace contextRef="#ctx0" brushRef="#br0" timeOffset="15759.24">18373 656 0,'0'0'0,"0"21"0,-22 1 0,1-1 0,0 0 15,21 21-15,-21-21 0,21 1 16,-21 20-16,21-21 0,0 0 15,-21 0-15,-1 22 0,22-22 0,-21 0 16,21 0-16,0 0 0,0 1 16,-21-22-16,0 0 15,21-22 17,0 1-32,0 0 15,0 0-15,0 0 0,0 0 16,0-1-16,0-20 0,0 0 0,21 21 15,0-22-15,0 1 0,1 21 0,20-22 16,-21 22-16,0 0 0,22 0 16,-1 0-16,0 0 0,-21 21 0,22 0 15,-1 0-15,-21 0 0,22 0 0,-22 21 16,0 0-16,0 0 0,0 0 0,0 0 16,-21 22-16,0-22 0,0 21 15,0 1-15,0-22 0,0 21 16,0-21-16,-21 0 0,0 1 0,0 20 15,0-21-15,0 0 0,21 0 16,-22-21-16,1 22 16,42-22 15,1-22-31,-1 22 0</inkml:trace>
  <inkml:trace contextRef="#ctx0" brushRef="#br0" timeOffset="16284.08">19283 614 0,'0'0'0,"0"-21"15,0 0-15,-21-1 0,-1 22 16,1 0-16,0 0 0,0 0 16,0 0-16,-22 0 0,22 0 0,0 0 15,-21 22-15,21-22 0,-22 21 0,22 0 16,0 0-16,-21 0 0,20 22 0,1-22 15,0 0-15,-21 21 0,42-21 16,-21 22-16,21-22 0,0 21 0,0-21 16,0 1-16,0-1 0,0 0 0,21 0 15,0 0-15,0 0 16,0-21-16,0 0 0,22 0 0,-22 0 16,0 0-16,21 0 0,-20 0 0,-1 0 15,21-21-15,-21 0 0,0 0 0,1 0 16,20 0-16,-21-22 0,0 22 15,0-21-15,1-1 0,-22 1 0,21 0 16,0-1-16,0 1 0,-21 0 0,0-22 16,0 22-16,21 0 0,-21-1 15,0-20-15,0 42 0,0-22 0,0 22 16,0 0-16,0 0 0,0 0 0,-21 42 16,21 0-1,0 0-15,-21 21 0,0 1 16,21-22-16,-21 21 0,21 1 0,0 20 15,0-21-15,-22 1 0,22-1 0,0 0 16,-21 1-16,21-1 0,0-21 16,0 22-16,0-1 0,0-21 0,0 0 15,0 0-15,0 1 0,0-1 0,0 0 16,21-21-16,1 0 0,-1 0 16,0 0-16,0 0 0,0 0 15,0 0-15</inkml:trace>
  <inkml:trace contextRef="#ctx0" brushRef="#br0" timeOffset="16707.84">19833 635 0,'0'0'0,"-21"0"32,0 21-32,0 0 0,-1 1 15,1-1-15,0 0 0,21 0 0,-21 21 16,21-20-16,-21-1 0,21 0 15,-21 0-15,21 0 0,0 0 0,0 1 16,0-1-16,0 0 0,0 0 16,21-21-16,0 0 15,0 0-15,0 0 0,0 0 16,1 0-16,-1 0 0,0-21 16,0 21-16,21-21 0,-20 0 0,-1-1 15,-21 1-15,21 0 0,0-21 16,0 21-16,-21-22 0,0 22 0,0-21 15,0 21-15,0-22 0,0 22 0,0 0 16,0 0-16,0 0 0,0-1 0,-21 22 16,0 0-1,0 0-15,0 0 0,-1 0 0,-20 22 16,21-1-16,0 0 0,0-21 0,-1 21 16,22 0-16,-21 0 0,21 1 15,-21-1-15,21 0 0,0 0 0,0 0 16,0 0-16,0 1 15,21-22-15,0 0 0,1 21 16,20-21-16</inkml:trace>
  <inkml:trace contextRef="#ctx0" brushRef="#br0" timeOffset="17259.58">20362 593 0,'0'0'0,"0"-21"0,-21-1 16,0 22-1,0 0-15,0 0 0,-1 22 16,1-22-16,0 21 0,0 0 0,0 0 16,0 0-16,21 0 0,-22 1 15,22 20-15,-21-21 0,21 0 0,0 22 16,0-22-16,0 0 0,0 0 16,0 0-16,0 0 0,0 1 0,0-1 15,0 0-15,21-21 16,1 0-16,-1 0 0,0 0 15,0 0-15,0-21 0,-21 0 16,21 21-16,1-22 0,-1 1 0,0 0 16,0 0-16,0 0 0,0 0 15,1-1-15,-1-20 0,-21 21 0,21 0 16,0 21-16,-21-21 0,21-1 0,-21 44 47,0-1-47,0 0 0,0 0 15,0 0-15,0 0 0,0 1 16,0-1-16,0 0 0,0 0 16,21-21-16,1 21 15,-1-21-15,21 0 0,-21 0 0,0 0 16,22 0-16,-22 0 0,21 0 0,-21-21 16,22 21-16,-22-21 0,0 0 15,0 0-15,0-1 0,1 1 0,-22 0 16,0-21-16,0 21 0,0-1 15,0 1-15,0 0 0,0 0 0,0 0 16,0 0-16,-22 21 16,1-22-16,0 22 0,0 0 0,0 0 15,0 0-15,-1 0 0,1 0 16,0 0-16</inkml:trace>
  <inkml:trace contextRef="#ctx0" brushRef="#br0" timeOffset="17679.7">21696 169 0,'-21'0'0,"42"0"0,-64 0 0,22 0 16,0 0-16,0 0 0,-21 22 0,20-1 15,1 21-15,-21-21 0,21 22 16,0-1-16,-22 0 0,22 1 0,0-1 15,-21 21-15,20-20 0,1-1 0,0 0 16,0 1-16,0-1 0,0 0 0,21 1 16,0-1-16,0-21 0,0 22 15,0-22-15,0 0 0,0 0 0,0 0 16,21-21 0,0 0-16,0 0 0,0 0 15,22 0-15,-22-21 0,0 0 0,21 0 16,1-22-16,-1 22 0</inkml:trace>
  <inkml:trace contextRef="#ctx0" brushRef="#br0" timeOffset="17911.81">21950 318 0,'0'0'0,"0"-22"0,0 1 16,0 0-16,-21 63 31,-1-20-31,1 20 0,21-21 0,-21 21 16,0 1-16,0-1 0,21 0 0,-21 1 15,-1-1-15,22 0 16,-21 22-16,0-22 0,21 1 0,-21-1 16,0 0-16,21-21 0,0 22 0,-21-22 15,21 0-15,-22 0 0,22 0 16,0 1-16,0-44 31</inkml:trace>
  <inkml:trace contextRef="#ctx0" brushRef="#br0" timeOffset="18088.95">21251 762 0,'-21'0'0,"42"0"0,-63 0 16,63 0 15,0 0-31,0 0 0,22 0 16,-22 0-16,21 0 0,1 0 0,-1 0 15,21 0-15,-20 0 0,-1 0 16,22-21-16,-22 21 0,21 0 0</inkml:trace>
  <inkml:trace contextRef="#ctx0" brushRef="#br0" timeOffset="18544.72">22246 614 0,'0'0'0,"0"-21"0,0 0 16,0-1-1,-21 22 1,0 0-16,0 0 0,-1 0 16,1 22-16,0-1 0,0 0 0,0 0 15,0 0-15,-1 0 0,1 1 0,-21 20 16,21-21-16,0 21 0,21-20 16,-22 20-16,1 0 0,21-21 15,0 1-15,0-1 0,0 0 0,0 0 16,21-21-16,-21 21 15,22-21-15,-1 0 0,0 0 0,0 0 16,0 0-16,0-21 0,22 0 0,-22 21 16,0-21-16,0 0 0,0-22 15,1 22-15,-22-21 0,21 21 16,0-22-16,0 22 0,-21-21 0,21 21 16,-21-1-16,0 1 0,0 0 0,0 0 15,-21 42 16,21 0-31,0 0 0,0 1 0,-21-1 16,21 0-16,0 0 0,-21 0 0,21 0 16,0 22-16,0-22 0,0 0 15,0 0-15,0 0 0,0 1 16,0-1-16,21-21 0,0 0 16,0 21-16,0-21 0,1 0 0,-1 0 15,21 0-15,-21 0 0,22 0 16</inkml:trace>
  <inkml:trace contextRef="#ctx0" brushRef="#br0" timeOffset="19036.05">22796 699 0,'0'-22'0,"-84"22"32,63 22-32,-1-22 15,1 21-15,21 0 0,-21 0 0,0-21 16,0 21-16,21 0 0,0 1 15,0-1-15,-21 0 0,21 0 0,-22 0 16,22 0-16,0 1 0,0-1 16,0 0-16,0 0 15,0-42 17,0 0-32,0 0 15,0-1-15,0 1 0,0 0 0,22 0 16,-22-21-16,21 20 0,0-20 0,0 21 15,0 0-15,22-22 16,-22 22-16,21 0 0,0 0 0,1 0 16,-1 0-16,0 21 0,1 0 0,-1 0 15,0 0-15,1 0 0,-22 0 16,0 0-16,21 21 0,-20 0 0,-22 0 16,21 0-16,-21 0 0,21 1 0,-21-1 15,0 21-15,0-21 0,0 0 0,0 1 16,0-1-16,0 0 0,-21 0 15,0 0-15,21 0 0,-22 1 16,1-22-16,0 0 0,21 21 16,-21-21-1,21-21 17,0-1-32,21 1 15,0 21-15,0-21 0</inkml:trace>
  <inkml:trace contextRef="#ctx0" brushRef="#br0" timeOffset="19565.72">23876 593 0,'0'0'0,"0"-21"16,0-1-16,-21 1 0,21 0 0,-43 21 0,22-21 15,0 21-15,0 0 0,-21 0 0,20 0 16,-20 0-16,0 0 15,21 21-15,-22-21 0,1 21 0,0 0 16,20 1-16,1 20 0,-21-21 0,21 0 16,0 0-16,21 22 0,0-22 15,0 0-15,0 0 0,0 22 0,0-22 16,0 0-16,0 0 0,21 0 0,21 0 16,-21 1-16,0-22 0,1 0 0,20 21 15,-21-21-15,21 0 0,-20 0 16,-1 0-16,21-21 0,-21 21 0,0-22 15,1 1-15,20 0 0,-21 0 16,0-21-16,0 20 0,1-20 16,-1 0-16,0-1 0,21 1 0,-21-21 15,1 20-15,-1-20 0,-21 20 0,0 1 16,21 0-16,-21-1 0,0 1 0,0 21 16,0 0-16,0 0 0,-21 21 15,0 21-15,-1 0 16,22 0-16,-21 21 0,0-20 0,0 20 15,21 0-15,0 1 0,0-1 16,-21 0-16,21-21 0,0 22 0,0-1 16,0 0-16,0 1 0,0-22 0,0 21 15,0-21-15,0 22 0,0-22 16,0 0-16,0 0 0,0 0 16,21 1-16,0-22 0,0 0 15,0 0-15,1 0 0,-1 0 0,0 0 16,0-22-16,21 22 0,-20-21 15,-1 0-15</inkml:trace>
  <inkml:trace contextRef="#ctx0" brushRef="#br0" timeOffset="19827.66">24384 360 0,'21'-42'0,"-42"84"0,42-127 0,-21 64 0,21 0 16,-21 0-16,-21 42 31,21 0-31,-21 21 0,0-20 15,21 20-15,-21-21 0,21 21 0,0 1 16,-22-1-16,22-21 0,0 22 16,0-1-16,0 0 0,0-21 0,-21 22 15,21-1-15,0-21 0,0 22 0,0-22 16,0 21-16,0-21 0,-21 0 0,21 1 16,0-1-16,0 0 0,0 0 15,0 0-15,21-21 31,0 0-31,1-21 16</inkml:trace>
  <inkml:trace contextRef="#ctx0" brushRef="#br0" timeOffset="20551.29">24596 677 0,'0'0'0,"21"0"31,0 0-16,0 0-15,0 0 0,0 0 16,1 0-16,20 0 0,-21 0 16,21 0-16,-20 0 0,-1 0 0,21 0 15,-21 0-15,0 0 0,1-21 16,-1 21-16,-21-21 0,0 0 0,21 21 16,-21-21-16,0 0 0,0-1 15,0 1 1,-21 21-16,0 0 0,-1 0 0,1 0 15,0 0-15,-21 21 0,21-21 16,-22 22-16,22-1 0,0 0 0,0 0 16,0 0-16,-1 22 0,1-22 0,0 0 15,0 21-15,21-21 0,0 1 0,0 20 16,-21-21-16,21 0 0,0 0 16,0 1-16,0-1 0,0 0 0,0 0 15,21-21-15,0 0 0,-21 21 16,42-21-16,-20 0 0,-1 0 15,21 0-15,0 0 0,1 0 16,-1 0-16,0-21 0,22 0 0,-22 21 16,1-21-16,-1-22 0,21 22 0,-20 0 15,-1-21-15,0-1 0,1 22 16,-1-21-16,0 0 0,1 20 0,-22-20 16,0 21-16,0 0 0,-21 0 0,0-1 15,0 1-15,0 0 16,-21 21-16,-21 0 0,21 0 15,-1 0-15,1 0 0,-21 21 16,21 0-16,0 1 0,-1-22 0,1 21 0,0 0 16,21 0-16,0 0 0,0 0 15,0 1-15,0-1 0,0 0 16,0 0-16,21 21 0,0-20 0,22-1 16,-22 0-16,0 0 0,21 0 0,1 0 15,-1 1-15,0-1 0,-20 0 16,20 0-16,-21-21 0,-21 21 0,21 0 15,-21 1 1,-21-22-16,0 0 0,0 21 16,0-21-16,-1 0 0,1 0 15,0 0-15,0 0 0,-21 0 16,20 0-16,1 0 0,0 0 0,0 0 16,0 0-16,0 0 15,-1 0-15,1 0 16,0 0-16,0 0 0</inkml:trace>
  <inkml:trace contextRef="#ctx0" brushRef="#br0" timeOffset="22030.98">1143 1863 0,'-21'0'0,"42"0"0,-63 0 0,20 0 15,1 0-15,0-21 0,0 21 0,0 0 16,0 0-16,-1 0 15,1 0-15,0 0 0,21-22 16,21 44 15,0-22-15,1 0-16,20 0 0,0 21 16,-21-21-16,43 0 0,-22 21 0,1-21 15,20 0-15,1 0 16,-22 21-16,43-21 0,-22 0 0,1 0 15,-1 0-15,22 0 0,-1 0 0,1 0 16,0 0-16,21 0 0,-1 0 16,22 0-16,-21 0 0,21 0 0,0 0 15,0 0-15,0 0 0,0 0 0,21 0 16,1-21-16,-1 21 0,0 0 0,21-21 16,-21 21-16,43-21 0,-22 21 15,22-22-15,-22 22 0,22-21 0,-1 21 16,1-21-16,-1 21 0,-21-21 0,22 21 15,-1-21-15,1 21 0,-1-21 16,1 21-16,-22-22 0,22 1 16,-22 21-16,22-21 0,-22 21 0,0-21 15,1 0-15,-22 21 0,0-21 0,0-1 16,-21 22-16,21 0 0,-21-21 16,0 21-16,0 0 0,-21-21 0,0 21 15,0 0-15,-22 0 0,1 0 0,0 0 16,-22-21-16,1 21 0,-1 0 0,-20 0 15,20 0-15,-42 0 0,22 0 16,-22 0-16,0 0 0,0 0 16,-21-21 46</inkml:trace>
  <inkml:trace contextRef="#ctx0" brushRef="#br0" timeOffset="23351.81">14753 1630 0,'-21'0'32,"21"21"-17,21-21 16,0 0-15,0 0-16,22 0 0,-1 0 0,0 0 16,22 0-16,-22 0 0,22 0 0,-1 0 15,1 0-15,-1 0 0,22 0 16,-22 0-16,22 0 0,-21 0 0,20 0 16,-20 0-16,20 0 0,1 0 0,0 0 15,21 0-15,-1 0 0,1 0 16,0 0-16,0 0 0,0 0 15,-22 0-15,22 0 0,0 0 0,21-21 0,-21 21 16,21 0-16,-21 0 0,21 0 16,-21 0-16,-1-21 0,22 21 15,0 0-15,0 0 0,0 0 0,0 0 16,0 0-16,0 0 0,0 0 0,0 0 16,0 0-16,0 0 0,0 0 15,0 0-15,0 0 0,0 0 0,0 0 16,0 0-16,-21 0 0,21 0 0,0 0 15,-21 0-15,21 0 0,-21 0 16,0 0-16,0 0 0,-1 0 0,-20 0 16,21 0-16,-21 0 0,-1 0 0,1 0 15,21 0-15,0 0 0,-22 0 16,22 0-16,-21 0 0,21 0 16,-22 0-16,1 0 0,0 0 0,-1 0 15,1 0-15,0 0 0,-1 0 16,22 0-16,-21 0 0,21 0 0,-22 0 15,1 0-15,0 0 0,-22 0 16,1 0-16,-1 0 0,1 0 0,-22 0 16,21 0-16,-20 0 0,20 0 0,1 0 15,-1 0-15,-20 0 0,20 0 16,1-21-16,-1 21 0,1 0 0,-22 0 16,21 0-16,-20 0 0,-1-22 0,0 22 15,1 0-15,-1 0 0,0 0 16,1 0-16,-22 0 0,21-21 15,-21 21-15,22 0 0,-22 0 0,0 0 16,21 0-16,-20 0 0,-1-21 0,21 21 16,-21 0-16,22 0 0,-22 0 15,21 0-15,0 0 0,-20 0 0,20-21 16,0 21-16,1 0 0,-22 0 0,21 0 16,-21 0-16,0 0 0,1 0 15,-1 0-15,0 0 0,-21 21 63,-21-21-63,21 21 0,-21 0 0</inkml:trace>
  <inkml:trace contextRef="#ctx0" brushRef="#br1" timeOffset="36391.62">1016 3027 0,'0'0'0,"-21"0"15,0-21-15,21 0 0,-22 21 16,22-22-16,-21 1 0,21 0 15,0 0-15,0 0 16,0 0-16,0-1 0,0 1 16,21 21-16,1-21 0,-1 21 15,0 0-15,0 0 0,0 0 0,0 0 16,1 0-16,-1 0 0,0 0 0,0 21 16,21 0-16,-20 1 0,-1-1 15,0 0-15,0 0 0,0 21 0,0-20 16,-21 20-16,0 0 0,0-21 15,0 22-15,0-1 0,0 0 0,0 1 16,0-22-16,0 0 0,0 0 16,-21 0-16,21 1 0,-21-22 15,0 0 1,0-22-16,0 1 16,21-21-16,0 21 0,0 0 0,0-22 15,0 22-15,0-21 0,0 21 16,0-22-16,0 1 0,21 0 0,0 20 15,-21-20-15,21 0 0,0 21 0,0-22 16,1 22-16,-1 0 0,0 0 0,0 0 16,0-1-16,22 22 0,-22 0 15,0 0-15,0 0 0,0 0 16,0 0-16,1 0 0,-1 22 16,0-1-16</inkml:trace>
  <inkml:trace contextRef="#ctx0" brushRef="#br1" timeOffset="36749.64">1714 3006 0,'0'21'16,"22"-21"15,-1 0-31,-21-21 0,21 21 16,0-21-16,0-1 0,-21 1 15,21 21-15,-21-21 0,22 0 0,-22 0 16,0 0-16,0-1 0,0 1 0,0 0 15,0 0-15,-22 21 16,1 0 0,0 0-16,0 0 0,0 21 15,21 0-15,-21 0 0,-1 1 0,1-1 16,0 21-16,21-21 0,-21 22 0,21-22 16,-21 21-16,21-21 0,0 22 15,0-22-15,0 21 0,0-21 16,0 0-16,21 1 0,0-1 0,-21 0 15,21-21-15,0 0 0,1 21 0,-1-21 16,21 0-16,-21 0 0,0 0 0,22-21 16,-22 0-16,0 0 0,21-1 0,-20-20 15,20 21-15,-21 0 0,0-22 0,22 1 16</inkml:trace>
  <inkml:trace contextRef="#ctx0" brushRef="#br1" timeOffset="37015.49">2392 2413 0,'0'0'0,"21"-42"0,-21-1 15,21 1-15,-21 21 0,0-21 0,0 20 16,-21 22 0,0 22-16,0-1 0,-1 0 15,22 21-15,-21-21 0,0 22 16,0 20-16,21-20 0,-21 20 0,21-21 16,-21 22-16,21-22 0,0 22 0,0-22 15,-22 0-15,22 1 0,0-1 0,0 0 16,0 1-16,0-22 0,0 21 0,0-21 15,0 1-15,0-1 0,0 0 0,0 0 16,22 0-16,-22 0 0,21-21 0,0 0 16,0 0-16,0 0 15,0 0-15,1-21 0,-1 0 0,0 0 16,0 0-16,21 0 0,-20-22 0,-1 22 16</inkml:trace>
  <inkml:trace contextRef="#ctx0" brushRef="#br1" timeOffset="37467.74">2688 2731 0,'0'0'0,"0"-22"0,0 44 47,0-1-47,0 0 0,0 0 16,0 0-16,0 0 0,-21 22 0,21-22 16,-21 0-16,21 0 0,0 22 15,0-22-15,0 0 0,-21 0 0,21 0 16,0 0-16,0 1 0,0-1 0,0 0 15,0 0-15,21-21 0,0 0 16,0 0-16,0 0 0,0 0 16,1 0-16,-1 0 0,0-21 0,21 21 15,-21-21-15,1 0 0,-1-1 0,0 1 16,0-21-16,0 21 0,0 0 16,-21-1-16,22-20 0,-22 21 0,21 0 15,-21 0-15,0-1 0,0 1 0,0 0 16,0 42 15,0 0-31,0 1 16,-21-1-16,21 0 0,-22 0 0,22 0 15,-21 0-15,21 1 0,0 20 0,0-21 16,0 0-16,0 0 0,0 1 0,0-1 16,0 0-16,0 0 0,21-21 15,-21 21-15,22-21 0,-1 0 0,0 0 16,0 0-16,0 0 0,0 0 0,1 0 15,-1 0-15,0-21 0,0 0 0,21 21 16,-20-21-16,-1 0 0,0-1 0,21 1 16</inkml:trace>
  <inkml:trace contextRef="#ctx0" brushRef="#br1" timeOffset="37835.62">3429 2794 0,'0'0'0,"-21"-21"16,21 0-1,0 0-15,21 21 32,0 0-32,0 0 15,0 21-15,1-21 0,-1 21 16,0 0-16,-21 0 0,21 0 0,0 1 16,-21-1-16,0 0 0,0 0 15,21 0-15,-21 0 0,0 1 0,0-1 16,0 0-16,0 0 0,0 0 0,0 0 15,0 1-15,-21-22 0,21 21 16,-21-21-16,0 0 16,21-21-1,0-1-15,0 1 0,0 0 16,0 0-16,0 0 0,0 0 16,0-1-16,0 1 0,21 0 0,0-21 15,-21 21-15,0-1 0,21 1 0,1 0 16,-1 0-16,0 0 0,0 0 15,0 21-15,0 0 0,1-22 16,-1 22-16,0 0 0</inkml:trace>
  <inkml:trace contextRef="#ctx0" brushRef="#br1" timeOffset="38337.44">4149 2688 0,'-22'21'15,"1"1"1,21-1-16,-21 0 0,21 0 16,0 0-16,0 0 0,-21 1 15,21 20-15,0-21 0,-21 0 0,21 0 16,0 1-16,0-1 0,0 0 16,0 0-16,0 0 0,0 0 15,0 1-15,0-1 0,0 0 16,0 0-16,-21-21 31,21-21-15,0 0-16,-22 0 15,22-1-15,0 1 0,0 0 0,0 0 16,0 0-16,0-22 0,0 22 0,0 0 16,0-21-16,0 21 0,22-22 15,-1 1-15,0 21 0,0 0 0,0-1 16,0-20-16,1 42 0,-1-21 0,21 0 0,-21 21 15,22 0-15,-22 0 0,21 0 16,-21 21-16,22 0 0,-22 0 0,0 0 16,0 1-16,0 20 0,0-21 0,-21 21 15,0-20-15,0 20 0,0-21 0,0 21 16,-21-20-16,0-1 0,21 0 0,0 0 16,-21 0-16,0 0 0,0-21 0,21 22 15,-22-22-15,44-22 31,-1 1-15,0 0-16,0 21 0</inkml:trace>
  <inkml:trace contextRef="#ctx0" brushRef="#br1" timeOffset="38737.22">5122 2688 0,'0'0'0,"0"-21"0,0-42 31,-21 63-31,0 0 16,0 0-16,0 0 0,-22 0 0,22 21 15,-21 0-15,21 0 0,-22 0 0,22 0 16,-21 1-16,21-1 0,-1 0 16,1 0-16,21 0 0,0 0 15,0 1-15,0-1 0,43-21 16,-22 0-16,0 0 0,0 21 0,21-21 15,-20 0-15,20 21 0,-21-21 0,21 0 16,-20 0-16,-1 21 0,0-21 0,0 0 16,0 0-16,0 21 0,1-21 15,-22 22-15,0-1 16,-22-21-16,1 21 16,-21-21-16,21 0 0,0 21 0,-22-21 15,1 0-15,0 0 0,20 21 16,-20-21-16,0 0 0,-1 0 0,1 0 15,0 0-15,21 0 0,-22 0 0,22 0 16,-21 0-16,21 0 0,-1 0 0,1 0 16,0 0-16,0 0 0,0 0 0,21-21 15,-21 0-15</inkml:trace>
  <inkml:trace contextRef="#ctx0" brushRef="#br1" timeOffset="39000.07">2413 2498 0,'0'0'0,"21"0"16,0-21-16,22 21 15,-1 0-15,21-22 0,1 22 0,-1-21 16,-20 0-16,20 21 0,1-21 15,-1 21-15,1-21 0,-1 21 0,-20 0 16,20 0-16,-21-21 0,1 21 0,-1 0 16,-21 0-16,0 0 0</inkml:trace>
  <inkml:trace contextRef="#ctx0" brushRef="#br1" timeOffset="39731.9">6392 2921 0,'0'0'15,"21"0"-15,1 0 0,-1 0 16,0-21-16,0 21 0,0-21 15,0 0-15,1-1 0,-1 22 0,0-21 16,0 0-16,0 0 0,-21 0 16,0-22-16,0 22 0,0 0 0,0-21 15,0 21-15,0-22 0,-21 22 0,0 0 16,0-21-16,0 20 0,-1 22 0,1-21 16,0 21-16,-21 0 0,21 0 0,-1 0 15,-20 21-15,21 1 0,0 20 0,0-21 16,-1 21-16,1 1 0,0-1 0,0 0 15,0-20-15,0 20 0,21 0 0,0 1 16,-22-1-16,22-21 0,0 0 0,0 22 16,0-22-16,0 0 0,0 0 0,22 0 15,-1-21-15,0 0 0,0 0 16,0 0-16,0 0 0,22 0 16,-22 0-16,21-21 0,-21 0 0,22 21 15,-1-21-15,-21 0 0,0-1 0,22 1 16,-22 0-16,0 0 0,0-21 15,0 20-15,1-20 0,-22 21 0,0-21 16,0 20-16,0-20 0,0 21 0,0 0 16,0 0-16,0 42 15,0 0 1,-22 21-16,1-21 0,0 1 0,0 20 16,21-21-16,0 21 0,0-20 0,-21-1 15,21 0-15,0 0 0,0 0 0,0 0 16,0 1-16,0-1 0,21-21 15,0 21-15,0-21 0,22 0 0,-22 0 16,21 0-16,0 0 0,1 0 0,-1 0 16,0 0-16,1 0 0,-1 0 0,22-21 15</inkml:trace>
  <inkml:trace contextRef="#ctx0" brushRef="#br1" timeOffset="40223.62">7641 2604 0,'0'-22'0,"0"44"0,0-65 0,0 22 15,0 0-15,0 0 0,-21 21 0,0 0 16,0-21-16,-1 21 0,1 0 16,-21 0-16,21 0 0,-22 0 0,22 21 15,-21 0-15,21 0 0,-22 0 0,22 0 16,-21 1-16,21 20 0,0-21 0,-22 21 16,22-20-16,0 20 0,21-21 0,0 0 15,-21 22-15,21-22 0,0 0 0,0 0 16,0 0-16,0 0 0,21 1 15,-21-1-15,21-21 0,0 0 0,0 21 16,1-21-16,-1 0 0,0 0 0,0 0 16,21 0-16,-20 0 0,-1-21 0,21 0 15,-21-1-15,22 22 0,-22-21 0,0 0 16,0 0-16,0-21 0,0 20 16,1-20-16,-1 0 0,0-1 0,-21 1 15,0 0-15,0-22 0,21 22 0,-21-22 16,21 22-16,-21 0 0,0-1 0,0 1 15,0 0-15,0-1 0,0 22 0,0 0 16,-21 21 0,0 0-16,0 21 0,0 0 0,21 1 15,-22 20-15,22 0 0,-21 1 0,21 20 16,0-21-16,0 22 0,0-22 0,0 1 16,0 20-16,0-21 0,0-20 0,0 20 15,0 0-15,0-21 0,0 1 0,21-1 16,1 0-16,-1 0 0,0 0 15,0-21-15,0 0 0,0 21 0,22-21 16,-22 0-16,21 0 0,1 0 0,-1 0 16,0-21-16,1 21 0</inkml:trace>
  <inkml:trace contextRef="#ctx0" brushRef="#br1" timeOffset="40714.92">8445 2667 0,'0'-21'0,"0"42"0,0-84 0,0 41 0,22 1 16,-22 0-16,0 0 0,0 0 0,0 0 15,0-1-15,-22 1 0,1 21 16,21-21-16,-21 21 0,0 0 0,0 0 0,0 0 16,-1 0-16,1 0 0,0 0 15,0 0-15,0 21 0,-22 22 0,22-22 16,-21 0-16,21 21 0,-22 1 0,22-22 16,0 21-16,0 0 0,0-20 0,0 20 15,21-21-15,0 21 0,0-20 0,0-1 16,0 0-16,0 0 0,0 0 0,21-21 15,0 21-15,0-21 0,0 0 0,22 0 16,-22 0-16,0 0 0,0 0 0,21 0 16,-20 0-16,-1 0 0,0-21 0,0 0 15,0 0-15,0 0 0,1 0 0,-1-1 16,0 1-16,0-21 0,-21 21 16,21-22-16,-21 1 0,21 0 0,1-22 15,-22 22-15,0-22 0,21 22 0,-21 0 16,21-1-16,-21 1 0,0 0 0,0-1 15,0 22-15,0 0 0,0 0 0,-21 21 32,21 21-32,-21 0 0,-1 22 0,22-22 15,-21 21-15,21 22 0,-21-22 0,0 0 16,21 22-16,0-22 0,0 0 0,0 22 16,0-43-16,0 21 0,0 1 0,0-22 15,0 21-15,0-21 0,0 1 16,21-1-16,0 0 0,0-21 0,-21 21 15,22-21-15,-1 0 0,0 0 0,0 0 16,0 0-16,22 0 0,-22 0 0,21 0 16</inkml:trace>
  <inkml:trace contextRef="#ctx0" brushRef="#br1" timeOffset="41103.69">8890 2731 0,'-21'0'15,"42"0"-15,-63-22 0,20 22 0,22-21 0,0 0 16,-21 21-16,0-21 0,21 0 0,0 0 15,0-1-15,0 1 0,0 0 16,21 0-16,0 0 16,1 0-16,-1-1 0,21 1 0,-21 21 15,22 0-15,-22-21 0,21 21 0,0 0 16,-20 0-16,20 21 0,-21 0 0,0 1 16,0-1-16,1 0 0,-1 21 0,-21-21 15,0 22-15,0-1 0,0-21 0,0 22 16,0-22-16,0 21 0,-21-21 0,-1 0 15,1 1-15,21-1 0,-21-21 0,0 21 16,0 0-16,0-21 0,21-21 31,0 0-31,0 0 16,0-1-16,21 1 16,-21 0-16,21-21 0,0 21 0,0-22 15,0 22-15,1-21 0,-1-1 0,-21 1 16,21 21-16,0-21 0,0 20 0,0-20 15,-21 21-15,22 21 0,-22-21 0,21 21 16,0 0-16,0 21 16,-21 0-16</inkml:trace>
  <inkml:trace contextRef="#ctx0" brushRef="#br1" timeOffset="42083.22">9779 2625 0,'0'0'16,"21"0"-16,-21-21 0,21-1 0,-21 1 0,0 0 15,21 0-15,1 0 0,-22 0 0,0-1 16,21 1-16,-21 0 0,0 0 0,0 0 16,-21 21-1,-1 0-15,1 0 16,0 21-16,-21 0 0,21 0 0,-1 22 15,1-22-15,0 0 0,0 21 16,-21-21-16,42 22 0,-22-22 0,1 21 0,21-21 16,0 1-16,0 20 15,0-21-15,0 0 0,0 0 0,21 1 16,1-22-16,-1 0 0,0 0 16,0 0-16,21 0 0,-20 0 0,20 0 15,0 0-15,1 0 0,-1-22 0,0 22 16,1-21-16,-1 0 0,21 0 0,-20 0 15,-1 0-15,0-22 0,-20 22 0,20-21 16,-21 21-16,0-22 0,0 1 0,-21 0 16,0 20-16,0 1 0,0 0 0,0 0 15,0 0-15,-21 21 0,0 0 16,0 0-16,0 0 0,0 21 0,-1 0 16,1 0-16,0 0 0,0 1 15,0-1-15,21 0 0,0 0 0,0 0 16,0 22-16,0-22 0,0 0 0,0 0 15,21 0-15,0 0 0,-21 1 0,21-1 16,0 0-16,1 0 0,-1-21 0,0 21 16,-21 0-16,21-21 0,0 0 15,0 22-15,1-22 16,-44 0 0,1-22-1,0 22-15,0 0 0,0-21 0,0 0 16,-1 21-16,1 0 0,0 0 15,0-21-15,0 21 0,21 21 32,21-21-17,0 21-15,0-21 16,0 0-16,1 0 0,-1 0 0,0 0 16,0 0-16,21 0 0,-20 0 0,20 0 15,-21 0-15,21 0 0,-20 0 0,-1 0 16,21 0-16,0 0 0,-20-21 0,20 21 15,-21-21-15,21 0 0,-20 0 0,-1-1 16,0 1-16,21-42 16,-42 42-16,21-1 0,-21-20 0,0 0 15,0 21-15,0-1 0,0 1 0,0 0 16,0 0-16,-21 0 0,0 21 16,0 0-16,0 21 15,21 0-15,-21 0 0,21 0 0,0 1 16,0-1-16,0 21 0,0-21 0,0 0 15,0 22-15,0-22 0,0 0 0,0 21 16,0-20-16,0-1 0,0 0 0,0 0 16,0 0-16,0 0 15,0 1-15,-22-22 16,1 0 0,0 0-16,0 0 0,0 0 15,0 0-15,-1 0 0,1 0 16,21-22-16,0 1 15,0 0-15,0 0 0,21-21 16,1 20-16,20 1 0</inkml:trace>
  <inkml:trace contextRef="#ctx0" brushRef="#br1" timeOffset="43139.16">11769 2074 0,'0'-21'0,"0"42"0,0-63 16,-22 63 62,1 0-78,0 1 0,0-1 15,21 0-15,-21 0 0,0 0 0,-1 22 16,1-22-16,0 21 0,21-21 0,-21 22 16,0-1-16,0 0 0,21 1 0,0-22 15,0 21-15,0-21 0,0 22 0,0-22 16,0 0-16,21 0 0,0 0 0,0 0 15,0-21-15,0 22 0,22-22 0,-22 0 16,0 0-16,0 0 0,22 0 0,-22 0 16,0 0-16,21 0 0,-21-22 0,1 1 15,-1 0-15,0 0 0,0 0 16,0 0-16,0-22 0,-21 1 0,0 0 16,22-1-16,-22 1 0,0 0 0,0-1 15,0 1-15,0 0 0,0-1 0,0 1 16,-22 21-16,1-22 0,0 22 0,0 0 15,0 0-15,0 21 0,-1 0 0,-20 0 16,21 0-16,0 0 0,0 0 0,-1 0 16,1 0-16,21 21 0,0 0 15,0 0-15,21 1 16,1-22-16,-1 21 0,21-21 0,0 0 16,1 21-16,-1-21 0,0 0 15,22 0-15,-1 0 0,1 0 0,-1 0 16,1 0-16,-1 0 0,1 0 0,-1 0 15,-20 0-15,-1-21 0,0 21 0,1-21 16,-1-1-16,0 1 0,-20 0 0,-1-21 16,21 21-16,-21-1 0,0-20 0,1 0 15,-22 21-15,0-22 0,0 22 0,0-21 16,0 21-16,0-1 0,0 1 0,-22 21 16,1 0-16,0 0 15,0 0-15,0 0 0,0 21 0,-1 1 16,1 20-16,0 0 0,0-21 0,0 22 15,21-1-15,-21 22 0,21-22 16,-22 0-16,1 22 0,21-22 0,-21 22 16,21-1-16,0 1 0,-21-1 0,21 1 15,-21-1-15,21 1 0,0-1 0,0 1 16,0-1-16,0 1 0,0-1 0,-21 1 16,21-1-16,0-21 0,0 22 0,-22-1 15,22 1-15,0-22 0,0 1 0,0 20 16,0-21-16,0 1 0,0-22 0,0 21 15,0-21-15,0 22 0,0-22 0,0 0 16,0 0-16,-21-21 31,0 0-31,0 0 0,0-21 16,0 0-16,-1 0 0,1 0 16,0-22-16,21 22 0,-42-21 0,21-1 15,-1-20-15,1-1 0,0 1 0,0-1 16,0 1-16,0-22 0,21 1 0,0 20 15,0-21-15,0 22 0,0-22 0,21 22 16,21 20-16,-21-20 0,22 21 0,-1-1 16,0 22-16,1-21 0,20 21 0,-21-1 15,22 1-15,-22 21 0,22-21 16,-22 21-16,22-21 0,-1 21 0,-21 0 0,1 0 16</inkml:trace>
  <inkml:trace contextRef="#ctx0" brushRef="#br1" timeOffset="44579.48">1228 3958 0,'0'0'0,"0"-21"0,0 0 16,0 0-16,0 0 0,0-1 16,-22 22-16,1 0 15,0 0-15,0 0 0,0 0 16,0 22-16,-22-1 0,22 21 0,0 0 16,0 1-16,0-1 0,-1 0 15,1 22-15,0-1 0,0-20 0,21 20 16,-21-20-16,21-1 0,-21 21 0,21-20 15,0-22-15,0 21 0,0 1 16,21-22-16,0 21 0,21 0 16,-21-20-16,22-22 0,-1 0 0,0 0 15,1 0-15,-1 0 0,22 0 0,-22 0 16,21-22-16,-20 22 0,20-21 0,-20 0 16,-1 0-16,0 0 0,1 0 0,-1-22 15,0 22-15,-21 0 0,1-21 0,-1-1 16,-21 1-16,0 0 0,0-22 15,0 22-15,0-22 0,0 1 0,-43-1 0,22 22 16,0 0-16,-21-22 0,-1 43 16,1-21-16,0 20 0,-1 1 0,1 0 15,0 21-15,-22 0 0,22 0 0,0 0 16,-1 21-16,1 0 0,0 1 16,-1-1-16,1 21 0,21 22 0,-22-22 15,22 21-15,0 1 0,0-1 0,0-20 16,21 20-16,-21-20 0,21 20 0,0-21 15,0 1-15,21-1 0,0 0 0,0 1 16,0-22-16,0 21 0,22-21 0,-1 1 16,0-1-16,1 0 0,-1 0 0,22-21 15,-22 0-15,21 0 0,1 0 16,-1 0-16,-20 0 0,20-21 16,1 0-16,-22 0 0,22-1 0,-22 1 15,21 0-15,-20 0 0,-22 0 0,21-22 0,1 22 16,-22 0-16,0-21 0,0 21 15,-21-1-15,0-20 0,0 21 0,0 0 16,0 0-16,0-1 16,-21 44-1,21-1-15,0 0 0,0 0 16,-21-21-16,21 21 0,0 0 0,-21 1 16,21-1-16,0 0 0,0 0 0,0 0 15,0 0-15,0 1 0,0-1 0,0 0 16,0 0-16,0 0 15,0-42 32,0 0-47,0 0 0,0 0 16,0-22-16,0 22 0,0 0 0,0 0 16,0-22-16,0 22 0,0-21 0,21 21 15,0-22-15,0 22 0,0-21 0,0 21 16,1 0-16,20 21 0,-21-22 0,21 22 15,-20 0-15,20 0 0,-21 0 0,21 22 16,-20-1-16,-1 0 0,0 0 0,0 21 16,-21-20-16,0-1 0,21 21 0,-21-21 15,0 0-15,0 22 0,0-22 0,0 0 16,-21 0-16,21 0 0,0 1 0,-21-1 16,0-21-16,21 21 0,-21-21 15,21 21-15,0-42 31,21 0-31,0 0 16,0-1-16</inkml:trace>
  <inkml:trace contextRef="#ctx0" brushRef="#br1" timeOffset="45479.99">2942 3852 0,'0'0'0,"0"-21"0,0 0 16,-21 21-1,21 21 1,-21 0-16,0 1 0,21-1 0,-22 21 16,1 0-16,21 1 0,-21-1 0,0 0 15,21 1-15,-21 20 0,0-20 0,-1-1 16,22 0-16,0 22 0,-21-43 0,0 21 16,21 1-16,0-22 0,0 21 0,0-21 15,0 0-15,0 1 0,0-1 0,21 0 16,0-21-16,1 0 0,-1 0 0,0 0 15,21 0-15,-21 0 0,22 0 16,-22 0-16,21-21 0,1 0 0,-22-1 0,21 1 16,-21 21-16,22-42 0,-22 21 0,0 0 15,0-1-15,0-20 0,0 21 16,1 0-16,-22 0 0,21-1 0,-21 1 16,0 0-16,-21 21 31,-1 21-31,22 0 0,0 1 15,-21-1-15,0 0 0,0 0 16,21 0-16,0 0 0,0 1 0,0-1 16,0 0-16,0 0 0,21 0 15,0-21-15,0 0 16,1 0-16,-1 0 16,21 0-16,-21 0 0,0 0 0,22 0 15,-22-21-15,0 0 0,21 21 0,-20-21 16,-1 0-16,0-1 0,0 1 0,-21 0 15,21 0-15,-21-21 0,21 20 0,-21 1 16,0 0-16,0 0 0,0 0 16,22 21-16,-22-21 0,0 42 31,0 0-31,0 0 0,-22 0 16,22 0-16,-21 1 0,21 20 0,0-21 15,-21 21-15,0 1 0,21-1 16,-21 0-16,21 1 0,0 20 0,-21 1 15,21-22-15,0 22 0,-22-1 0,22 1 16,0-1-16,0 1 0,0-1 0,0 1 16,0-1-16,0 1 0,0-22 0,0 21 15,0 1-15,22-1 0,-1 1 0,-21-1 16,42 64-16,-42-63 0,21-22 0,-21 22 16,0-1-16,21-20 0,-21 20 0,22-21 15,-22 22-15,0-22 0,0 1 0,0-22 16,0 21-16,0-21 0,-22-21 15,1 0-15,0 0 0,0 0 16,-21-21-16,20 0 0,1 0 16,0-22-16,-21 1 0,21 0 0,-1-1 15,-20 1-15,21-21 0,0-1 0,0 1 16,-1-1-16,1-21 0,21 1 0,0 20 16,0-20-16,0-1 0,0 21 0,0-20 15,0 20-15,0-20 0,21 20 0,1 1 16,-1-1-16,-21 1 0,21-1 0,21 1 15,-21 20-15,1 1 0,-1 0 0,0-1 16,21 1-16,1 0 0,-22-1 0,21 22 16,0-21-16,1-1 0,-1 22 0</inkml:trace>
  <inkml:trace contextRef="#ctx0" brushRef="#br1" timeOffset="45861.77">4741 3831 0,'0'-21'0,"0"42"0,0-63 0,0 21 0,0 0 15,0-1-15,0 1 0,0 0 16,0 0-16,0 0 16,0 42-1,0 0-15,0 0 0,-21 0 0,0 1 16,21 20-16,-21 0 0,0 1 0,-1-1 16,22 0-16,-21 22 0,0-22 0,21 22 15,-21-22-15,21 0 0,0 1 0,0-1 16,0 0-16,0-21 0,0 22 0,0-22 15,0 0-15,0 0 0,0 0 16,21-21-16,0 0 0,0 0 16,1 0-1</inkml:trace>
  <inkml:trace contextRef="#ctx0" brushRef="#br1" timeOffset="46187.59">4445 3916 0,'-42'-42'0,"84"84"0,-106-106 0,43 22 16,0 21-16,21 0 0,0-22 0,0 22 16,0 0-16,0 0 0,21-21 0,0 20 15,1 1-15,20 0 0,-21 0 0,21 0 16,1 0-16,20 21 0,-20 0 0,20-22 16,-21 22-16,22 0 0,-22 0 15,1 22-15,-1-1 0,0 0 0,1 0 16,-22 0-16,0 22 0,0-22 0,-21 0 15,0 21-15,0 22 0,-21-43 16,0 0-16,0 0 0,-22 22 0,22-22 16,0 0-16,-21 0 0,-1 0 0,22 0 15,-21 1-15,21-1 0,-1 0 0,-20 0 16,21-21-16,0 21 0,0-21 16,21 21-16,21-21 31,0 0-31,0 0 0,0 0 0,22-21 15,-1 21-15</inkml:trace>
  <inkml:trace contextRef="#ctx0" brushRef="#br1" timeOffset="46700.29">5567 4001 0,'0'-22'0,"-21"-62"31,-1 63-31,1 21 0,0-22 16,21 1-16,-21 21 0,0-21 16,0 21-16,-1 0 0,1 0 15,0 0-15,0 0 0,0 0 0,0 21 16,21 0-16,-22 1 0,1 20 0,0-21 16,0 21-16,0 1 0,0-1 0,-1 0 15,1 1-15,0-1 0,21 22 0,-21-22 16,21-21-16,0 21 0,0-20 0,0-1 15,0 0-15,0 0 0,21 0 16,0-21-16,0 0 0,22 0 16,-22 0-16,0 0 0,0 0 0,0-21 15,1 0-15,20 21 0,-21-21 0,0 0 16,22-1-16,-22 1 0,0 0 16,0-21-16,0 21 0,0-22 0,1 22 15,-1-21-15,0-1 0,-21 1 0,0 21 16,0 0-16,21-22 0,-21 22 15,0 0-15,0 42 16,-21 0-16,0 1 16,21-1-16,-21 0 0,-1 21 0,22-21 15,0 22-15,-21-22 0,0 21 0,21-21 16,0 1-16,0-1 0,0 0 0,0 0 16,0 0-16,0 0 0,0 1 15,21-22-15,0 21 0,1-21 0,-1 0 0,0 0 16,21 0-16,-21 0 0,1 0 0,-1 0 15,0 0-15,21-21 0,-21-1 16</inkml:trace>
  <inkml:trace contextRef="#ctx0" brushRef="#br1" timeOffset="47083.07">5927 4064 0,'0'-21'0,"0"42"0,-22-63 0,22 21 0,-21-1 15,21 1-15,0 0 16,0 0-16,0 0 15,21 0 1,22 21-16,-22 0 0,0 0 16,21 0-16,-20 0 0,20 21 0,-21 0 15,0 0-15,-21 0 0,21 0 0,1 22 16,-22-22-16,0 21 0,0-21 0,0 22 16,0-22-16,0 21 0,0-21 0,0 1 15,0 20-15,-22-21 0,1 0 0,21 0 16,-21-21-16,0 22 0,21-1 0,-21-21 15,21-21 17,0-1-32,0 1 0,0 0 15,0 0-15,0 0 0,21-22 16,0 22-16,0-21 0,-21 0 0,21 20 16,1-20-16,-22 0 0,21 21 0,0-1 15,0-20-15,0 21 0,0 21 0,-21-21 16,22 21-16,-1 0 0,0 0 15,0 0-15,-21 21 16</inkml:trace>
  <inkml:trace contextRef="#ctx0" brushRef="#br1" timeOffset="47436.87">6413 4170 0,'0'0'16,"22"0"-16,-1 0 0,0 0 15,0 0-15,0 0 0,0 0 16,1-21-16,-1 21 0,0-21 0,0-1 16,0 1-16,0 0 0,1 0 15,-1-21-15,-21 20 0,21 1 0,-21 0 16,0 0-16,0 0 0,-21 21 16,0 0-1,-1 0-15,1 21 0,0 0 0,0-21 16,0 42-16,0-20 0,-1-1 0,1 0 15,21 21-15,0-21 0,-21 1 0,21 20 16,0-21-16,0 0 0,0 0 16,0 1-16,0-1 0,21 0 0,0 0 15,1-21-15,-1 21 0,0-21 0,21 0 16,-21 0-16,22 0 0,-1 0 0,-21 0 16,22 0-16,-1 0 0,0 0 0,1 0 15,-1-21-15,-21 0 0,21 21 0,-20-21 16,20 0-16,-21-1 0,0 1 0,22-42 15</inkml:trace>
  <inkml:trace contextRef="#ctx0" brushRef="#br1" timeOffset="47852.63">7218 4128 0,'21'-64'16,"-21"1"-16,-21 190 0,42-276 0,-21 128 16,0 0-16,-21 21 15,0 0-15,21 21 16,-22 0-16,22 1 16,-21-1-16,21 0 0,-21 0 0,21 0 15,0 0-15,0 1 0,0-1 0,-21 0 16,21 0-16,0 0 0,0 0 0,0 1 15,0-1-15,0 0 0,0 0 0,-21 0 16,21 0-16,0 1 16,0-44 15,0 1-31,0 0 0,0 0 16,0 0-16,0 0 0,0-1 0,21-20 15,0 21-15,0-21 0,-21-1 0,21 22 16,1-21-16,-1-1 0,0 22 15,0-21-15,21 21 0,-20 0 0,20-1 16,0 22-16,-21 0 0,22 0 0,-1 0 16,-21 0-16,22 0 0,-22 22 0,0-1 15,0 0-15,-21 21 0,0-21 0,0 22 16,0-22-16,0 21 0,0 1 0,0-22 16,-21 21-16,0-21 0,21 0 0,0 1 15,-43 20-15,43-21 0,-21 0 0,21 0 16,21-21 15,1-21-31,-1 0 0,0 0 16,0 0-16,0 21 0</inkml:trace>
  <inkml:trace contextRef="#ctx0" brushRef="#br1" timeOffset="48095.49">8191 3683 0,'0'0'0,"0"-21"0,0 0 0,0 0 15,-42 21 1,21 21-16,0 0 16,0 0-16,21 0 0,-22 0 0,1 1 15,0 20-15,21-21 0,-21 21 0,0 1 16,0-22-16,21 21 0,-22 1 0,22-1 16,-21 0-16,21 1 0,0-22 15,0 21-15,0-21 0,0 0 0,0 1 16,0-1-16,0 0 0,21 0 0,1-21 15,-1 21-15,0-21 0,0 0 16,0 0-16,0 0 0,1 0 0,-1-21 16,0 0-16</inkml:trace>
  <inkml:trace contextRef="#ctx0" brushRef="#br1" timeOffset="48287.39">7980 3895 0,'-21'0'0,"42"0"0,-85 0 0,43 0 0,0 0 16,0 0-16,0 0 0,63 0 31,-21 0-15,21 0-16,-20 0 0,20 0 0,0 0 16,1-21-16,-22 21 0,21 0 0,-21-22 15,0 1-15,22 21 0</inkml:trace>
  <inkml:trace contextRef="#ctx0" brushRef="#br1" timeOffset="49007.49">9229 3662 0,'0'0'15,"21"0"-15,-21-21 0,21 0 0,-21-1 0,0 1 16,0 0-16,0 0 0,21 0 15,-21 42 1,0 0 0,0 0-16,-21 22 0,21-22 0,0 21 15,-21 0-15,21 1 0,-21-22 0,-1 42 16,22-20-16,-21-1 0,0 0 0,0 1 16,21 20-16,-21-20 0,0-1 0,21-21 15,0 21-15,-22 1 0,22-22 16,-21 0-16,21 0 0,0 0 0,0 1 15,0-1-15,0-42 32,21-1-17,-21 1-15,22 0 0,-22 0 16,21-21-16,0-1 0,-21 22 0,21-21 16,0 21-16,0-22 0,1 1 0,-1 21 15,0-22-15,0 22 0,21 0 0,-20 0 16,20 0-16,0 0 0,-21-1 15,22 22-15,-1 0 0,0 0 0,-20 0 0,20 0 16,-21 0-16,0 22 0,0-1 0,1 0 16,-1 21-16,-21-21 0,0 22 15,0-22-15,0 21 0,-21 22 16,-1-43-16,1 21 0,-21-21 0,-22 43 16,43-43-16,-21 0 0,0-21 0,20 21 15,-20 1-15,21-22 0,0 0 0,0 21 16,-1-21-16,1 0 0,0 0 0,0 0 31,21-21-15,0-1-16,21 1 0,0 0 15,0 21-15,1-21 0,-1 0 16,21 0-16,0-1 0,1 1 0</inkml:trace>
  <inkml:trace contextRef="#ctx0" brushRef="#br1" timeOffset="49407.26">9969 4001 0,'0'0'16,"0"-22"-16,0 1 0,-21 0 15,21 0-15,0 0 16,0 0-16,21 21 0,1-22 16,-1 22-16,0 0 0,0-21 0,21 21 15,-20 0-15,-1 0 0,21 0 0,-21 0 16,22 0-16,-22 0 0,0 21 0,0 1 15,0-1-15,0 0 0,1 21 16,-22-21-16,0 22 0,0-22 0,0 21 16,0-21-16,0 22 0,0-22 0,0 0 15,-22 0-15,22 0 0,-21 1 0,-21-1 16,42 0-16,-21-21 0,0 0 16,21-21-1,0 0-15,0-1 16,0 1-16,0 0 0,0-21 15,21 21-15,0-1 0,0 1 0,-21-21 16,21 21-16,0-22 0,1 22 16,-22 0-16,21 0 0,0 0 0,0 0 15,0-1-15,0 1 0,1 21 16,-1-21-16,0 21 0,0 0 0,0 0 16,0 0-16,1 0 15,-1 0-15</inkml:trace>
  <inkml:trace contextRef="#ctx0" brushRef="#br1" timeOffset="49848.01">10964 3789 0,'0'-21'16,"-21"21"15,0 0-31,0 0 0,0 21 0,-1 0 16,1-21-16,0 21 0,0 0 0,21 1 15,-21-1-15,0 21 0,-1-21 0,22 0 16,0 22-16,-21-22 0,21 0 0,0 0 16,0 0-16,0 1 0,0-1 0,0 0 15,0 0-15,0 0 0,21 0 0,1-21 16,-1 22-16,21-22 0,0 0 0,-20 0 16,20 0-16,0 0 0,-21 0 0,22 0 15,-22 0-15,21 0 0,-21-22 16,1 1-16,20 21 0,-21-21 0,0 0 15,0 0-15,-21-22 0,22 22 0,-22-21 16,0 21-16,0-22 0,0 1 0,0 21 16,0-21-16,0 20 0,0 1 0,-22-21 15,1 21-15,0 0 0,0 21 0,0-22 16,-22 22-16,22 0 0,0 0 0,-21 0 16,21 0-16,-22 0 0,22 0 0,-42 43 15,41-43-15,1 21 0,0 0 0,0 0 16,0 0-16,21 1 0,0-1 15,0 0-15,0 0 0,0 0 0,0 0 0,21 1 16,0-22-16,0 0 16,22 21-16,-22-21 0</inkml:trace>
  <inkml:trace contextRef="#ctx0" brushRef="#br1" timeOffset="50447.66">11705 3789 0,'-106'42'31,"85"-21"-31,0 1 0,0-1 0,0 0 0,-1 21 16,1-21-16,0 22 0,0-22 16,0 21-16,21-21 0,0 1 0,0-1 15,0 0-15,0 0 0,0 0 0,0 0 16,0 1-16,21-22 15,0 0-15,21 0 0,-20 0 16,-1 0-16,0-22 0,0 22 0,0-21 16,0 21-16,1-21 0,-1 0 0,0 0 15,0 0-15,0-1 0,0 1 0,1-21 16,-1 21-16,0 0 0,0-1 16,-21 1-16,0 0 0,21 0 0,-21 0 0,21 21 15,-42 21 16,0 0-31,21 0 0,-21 0 0,21 1 16,-21-1-16,21 0 0,0 0 0,0 0 16,0 0-16,0 1 0,0-1 0,0 0 15,21-21-15,0 21 16,0-21-16,0 0 0,1 0 0,-1 0 16,0 0-16,0 0 0,0 0 0,0 0 15,1-21-15,-1 21 0,0-21 0,-21 0 16,0-1-16,0 1 0,21 0 0,-21 0 15,0-21-15,0 20 0,0-20 0,0 0 16,0-1-16,0 22 0,0 0 0,-21 21 16,21-21-16,-21 21 0,21-21 15,-21 21-15,-1 0 0,1 0 0,0 0 16,0 0-16,0 0 0,21 21 16,0 0-16,-21-21 0,21 21 0,-22-21 15,22 21-15,0 1 0,0-1 16,22-21-16,-1 0 0,0 0 15,0 0-15,21 0 0,1 21 0</inkml:trace>
  <inkml:trace contextRef="#ctx0" brushRef="#br1" timeOffset="50836.44">12636 3831 0,'0'0'0,"22"-21"0,-22 0 16,0 0-1,0 0 1,-22 21-16,1 0 15,0 0-15,0 0 0,-21 21 0,20-21 16,1 21-16,0-21 0,0 21 0,0 0 16,0-21-16,-1 21 0,22 1 0,0-1 15,0 0-15,0 0 0,22 0 16,-1-21-16,21 21 0,-21-21 16,0 22-16,1-22 0,-1 21 0,0-21 15,0 0-15,0 21 0,0-21 16,-21 21-16,22-21 0,-22 21 0,0 0 31,-22-21-15,1 22-16,0-22 0,0 0 15,0 0-15,0 0 0,-1 0 0,-20 0 16,21 0-16,0 0 0,-22 0 0,22 0 16,0 0-16,0 0 0,42 0 46,0 0-46,0 0 16,1-22-16,20 1 0</inkml:trace>
  <inkml:trace contextRef="#ctx0" brushRef="#br1" timeOffset="51179.76">12848 3937 0,'0'-21'31,"0"0"-31,21 21 0,0-21 16,1 21-16,-1 0 0,-21-22 15,21 1-15,0 21 0,-21-21 0,21 0 16,0 0 0,-21 0-1,-21 21 1,0 0-16,21 21 0,-21-21 15,0 21-15,0 0 0,-1 0 0,1 22 16,0-22-16,21 0 0,0 0 0,-21 0 16,21 22-16,0-22 0,0 0 15,0 0-15,0 0 0,0 0 16,0 1-16,21-22 16,0 0-16,0 0 0,1 0 0,20 0 0,-21 0 15,21 0-15,-20 0 0,20 0 0,0 0 16,1 0-16,-1-22 0</inkml:trace>
  <inkml:trace contextRef="#ctx0" brushRef="#br1" timeOffset="51567.54">13420 3852 0,'0'0'0,"0"-21"0,0 0 0,0 0 0,0 0 16,-22 0-16,22-1 16,0 1-16,22 0 15,-1 21 1,-21-21-16,21 21 0,0 0 0,21 0 15,-20 0-15,-1 0 0,0 0 0,0 0 16,0 21-16,0 0 0,1-21 0,-22 21 16,0 1-16,21-1 0,-21 0 15,0 0-15,0 0 0,0 22 0,0-22 16,0 0-16,-21 21 0,-1-21 0,22 1 16,-42 41-16,21-42 0,0 0 0,21 1 15,-21-1-15,-1-21 0,22 21 0,-21-21 16,0 21-16,0-21 15,21-21 1,0 0-16,0 0 16,0-1-16,21 1 0,0 0 15,-21 0-15,21-21 0,1 20 16,-1 1-16,-21 0 0,21-21 0,0 21 0,0-1 16,0 1-16,-21 0 0,22 21 15,-1-21-15,-21 0 0,21 0 0,-21-1 16,0 1-1,21 0-15</inkml:trace>
  <inkml:trace contextRef="#ctx0" brushRef="#br1" timeOffset="52383.07">14944 2413 0,'0'0'0,"-64"0"31,64-21-31,0 0 16,0 0-16,0-1 16,0 1-16,21 0 15,0 21-15,1 0 0,-1 0 0,0 0 16,0 0-16,21 0 0,-20 0 0,20 0 16,-21 0-16,21 21 0,-20 0 0,20 1 15,-21-1-15,0 21 0,0 0 16,1-20-16,-1 20 0,-21 0 0,0 1 15,0-1-15,0-21 0,0 21 0,-21 1 16,-1-22-16,1 0 0,-21 0 0,21 0 16,0 1-16,-22-1 0,22-21 0,0 0 15,0 21-15,0-21 0,-1 0 16,22-21-16,0 0 16,0-1-16,22 1 0,-1-21 15,0 21-15,0 0 0,0-22 0,22 1 16,-22 21-16,0-22 0,21 1 0,-21 0 15,22-1-15,-22 1 0,21 0 0,-21 21 16,22-1-16,-22 1 0,0 0 16,0 0-16,0 0 0,1 21 0,-1 0 15,0 0-15,0 0 16</inkml:trace>
  <inkml:trace contextRef="#ctx0" brushRef="#br1" timeOffset="52756.86">15727 2646 0,'21'-64'32,"0"43"-32,0 0 15,0 0-15,-21 0 0,22-22 0,-1 22 16,0-21-16,-21 0 0,21 20 15,0 1-15,-21 0 0,0 0 0,0 0 16,-21 21 0,0 21-1,0-21-15,-22 63 0,22-41 0,0-1 16,-21 21-16,21-21 0,-1 22 16,22-1-16,-21-21 0,0 43 15,21-22-15,0-21 0,0 0 0,0 0 0,0 1 16,0-1-16,0 0 0,21 0 15,0-21-15,1 0 0,-1 21 0,0-21 16,21 0-16,-21 0 0,1 0 0,20 0 16,-21 0-16,21 0 0,1-21 0,-22 0 15,21 0-15,-21 21 0,22-21 0,-22-22 16,21 22-16,-21 0 0</inkml:trace>
  <inkml:trace contextRef="#ctx0" brushRef="#br1" timeOffset="52992">16446 1990 0,'0'-21'0,"0"42"0,0-64 16,-21 65 15,0-1-31,0 0 0,21 21 0,-21-21 16,0 22-16,-1-1 0,22-21 0,0 22 16,-21-1-16,21 21 0,-21-20 0,21-1 15,-21 0-15,21 1 0,0-1 0,0 0 16,0-20-16,0 20 0,0-21 0,0 0 15,0 22-15,0-22 0,0 0 0,0 0 16,21-21-16,0 0 0,0 0 16,1 0-16,-1 0 0,0 0 15,0 0-15,0-21 0</inkml:trace>
  <inkml:trace contextRef="#ctx0" brushRef="#br1" timeOffset="53195.89">16319 2371 0,'0'0'0,"-21"0"0,0-21 0,0 21 0,0 0 16,0 0-16,42-22 31,0 22-31,21 0 16,-21 0-16,22 0 0,-22 0 0,21 0 15,1 0-15,-1-21 0,0 21 0,1-21 16,-1 21-16,0 0 0,1-21 15,-22 21-15,21 0 0,0-21 0</inkml:trace>
  <inkml:trace contextRef="#ctx0" brushRef="#br1" timeOffset="53947.46">16912 2244 0,'0'0'0,"0"21"15,0 0-15,0 0 16,-21 0-16,0 1 0,0-1 16,21 21-16,-22-21 0,22 0 0,-21 1 15,0 20-15,21 0 0,0-21 0,0 1 16,0-1-16,0 0 0,0 0 15,0 0-15,0 0 0,21 1 16,0-22-16,1 0 0,-1 0 16,21 0-16,-21 0 0,0 0 15,22 0-15,-22-22 0,0 22 0,21-21 16,-20 0-16,-1 21 0,21-21 0,-21 0 16,0 0-16,1-22 0,-1 22 0,0-21 15,0 21-15,0-22 0,-21 22 16,21-21-16,-21 21 0,0-1 0,0 1 0,0 0 15,0 0-15,-21 42 32,21 0-32,-21 0 0,0 1 0,0-1 15,21 21-15,-21-21 0,21 22 0,0-1 16,-22-21-16,22 21 0,-21-20 16,21 41-16,0-42 0,0 0 0,0 1 15,0-1-15,0 0 0,21 0 16,1-21-16,-1 0 0,0 0 15,0 0-15,0 0 0,0 0 0,43 0 16,-43 0-16,0 0 0,0-21 0,1 0 16,-22 0-16,21-1 0,0 1 0,-21 0 15,21 0-15,-21-21 0,0 20 0,21-20 16,-21 0-16,0 21 0,21-22 0,-21 22 16,0 0-16,0-21 0,22 20 0,-1 1 15,0 0-15,0 21 16,0 0-16,0 0 15,1 0-15,-1 0 0,0 0 16,0 21-16,-21 0 0,21 1 0,0-1 16,1 0-16,-1 21 0,-21-21 0,21 1 15,-21 20-15,21-21 0,-21 21 0,21-20 16,-21-1-16,0 0 0,0 0 0,0 0 16,0 0-16,0 1 0,0-1 15,-21-21 1,21-21-1,0-1-15,0 1 16,0 0-16,0-21 0,0 21 16,0-1-16,0-20 0,0 21 15,0-21-15,21 20 0,0-20 0,-21 21 16,22 0-16,-22 0 0,21-1 0,0 1 16,-21 0-16,21 21 0,0 0 0,-21-21 15,21 21-15,1 0 0,-1 0 16,0 0-16,0 21 15,0 0-15</inkml:trace>
  <inkml:trace contextRef="#ctx0" brushRef="#br1" timeOffset="54584.79">18373 2350 0,'0'0'0,"-22"-22"32,1 22-17,0 0 1,21 22-16,0 20 0,-21 0 0,21-21 16,-21 1-16,21 20 0,-21-21 0,21 21 15,-22-20-15,22-1 0,-21 21 16,0-21-16,21 0 0,0 1 0,0-1 15,0 0-15,-21-21 0,21 21 0,0-42 47,0 0-31,0 0-16,0-1 0,0 1 0,0 0 16,21-21-16,-21 21 0,21-22 0,0 22 15,1-21-15,-1-1 0,0 1 0,0 21 16,0-21-16,0 20 0,22 1 0,-22 0 15,21 0-15,-21 21 0,22-21 0,-22 21 16,0 0-16,0 0 0,0 0 0,1 0 16,-1 21-16,0-21 0,0 21 0,-21 0 15,0 22-15,0-22 0,21 0 0,-21 21 16,0-21-16,0 1 0,0 20 16,0-21-16,0 0 0,-21 0 0,21 1 15,-21-1-15,21 0 0,0 0 0,-21-21 16,0 21-16,-1-21 15,44 0 1,-1-21-16</inkml:trace>
  <inkml:trace contextRef="#ctx0" brushRef="#br1" timeOffset="54960.57">19346 2307 0,'0'0'0,"0"-21"0,0 0 15,0 0-15,-21 21 16,0 0-16,0 0 16,0 0-16,-1 0 0,-20 0 0,21 21 15,0-21-15,0 21 0,-1-21 0,1 21 16,0 0-16,21 1 0,0-1 16,0 0-16,0 0 15,0 0-15,21 0 0,0 1 16,-21-1-16,22-21 0,-1 21 0,0 0 15,0-21-15,-21 21 0,21 0 16,0-21-16,1 22 0,-22-1 0,21 0 16,-21 0-16,0 0 15,-21 0 1,-1-21-16,1 0 0,0 0 16,0 22-16,0-22 0,-22 0 0,22 0 15,-21 0-15,21 0 0,0 0 0,-22 0 16,22 0-16,0 0 0,0 0 0,0 0 15,-1 0-15,22-22 0,-21 1 16,21 0-16</inkml:trace>
  <inkml:trace contextRef="#ctx0" brushRef="#br1" timeOffset="55655.72">21018 2646 0,'22'-21'0,"-44"42"0,65-42 0,-22 0 15,21 21-15,-21-22 0,1 22 0,-1-21 16,21 0-16,-21 0 0,0 0 0,1 0 16,-22-1-16,0 1 0,21-21 0,-21 21 15,0 0-15,0-22 0,0 22 0,0 0 16,0-21-16,0 20 0,-21 1 0,-1 0 15,22 0-15,-21 21 0,0-21 0,0 21 16,0 0-16,0 0 16,-1 0-16,-20 21 0,21 0 0,0 0 15,-22 0-15,22 22 0,0-1 0,-21-21 16,21 22-16,-1-1 0,-20 0 0,42 1 16,-21-1-16,21 0 0,-21-21 0,21 22 15,0-22-15,0 0 0,0 0 0,21 0 16,0 1-16,0-22 0,0 21 0,43-21 15,-43 0-15,21 0 0,-20 0 0,-1 0 16,21-21-16,-21 21 0,0-22 0,22 1 16,-22 0-16,0 0 0,0 0 0,0 0 15,-21-22-15,22 22 0,-22-21 0,21-1 16,-21 22-16,0-21 0,0 21 16,0 0-16,0-1 0,0 44 31,0-1-31,0 0 0,0 0 0,0 0 15,0 22-15,0-22 0,-21 21 0,21-21 16,0 0-16,-22 1 0,22-1 0,0 0 16,0 0-16,0 0 0,22 0 0,-1-21 15,0 22-15,0-22 0,0 0 0,22 21 16,-22-21-16,21 0 0,0 0 16,1 0-16,-1 0 0,22 0 0,-22 0 0,0-21 15</inkml:trace>
  <inkml:trace contextRef="#ctx0" brushRef="#br1" timeOffset="56127.45">22225 2434 0,'0'0'0,"0"-42"0,0 21 16,0-22-16,0 22 0,0 0 0,0 0 15,0 0-15,0 0 0,-21 21 0,0 0 16,-22 0-16,22 0 0,0 0 0,-21 0 16,20 21-16,-20 0 0,0 0 0,21 21 15,-22-20-15,1-1 0,21 21 0,0 0 16,-1-20-16,1 20 0,0-21 15,21 21-15,0-20 0,0-1 0,0 0 16,0 0-16,0 0 0,21 0 0,0 1 16,1-22-16,-1 21 0,0-21 0,0 0 15,0 0-15,22 0 0,-22 0 0,0 0 16,0 0-16,0 0 0,22-21 0,-22 21 16,0-22-16,0 1 0,0-21 0,-21 21 15,21-22-15,1 1 0,-22 0 0,21-1 16,0 1-16,-21 0 0,0-22 0,21 22 15,0 0-15,-21-1 0,0 1 0,0 21 16,21-22-16,-21 22 0,0 0 0,0 0 16,0 0-16,-21 42 15,21 0-15,-21 0 16,0 0-16,21 22 0,-21-22 16,21 21-16,-21-21 0,21 22 0,-22-1 15,22 0-15,0-20 0,0 20 0,0 0 16,0-21-16,0 22 0,0-22 0,0 0 15,0 21-15,22 1 0,-1-43 16,0 21-16,0 0 0,0-21 0,0 0 16,22 21-16,-22-21 0,21 0 0,1 0 15,-22 0-15,21 0 0,0 0 0,1 0 16,-1 0-16</inkml:trace>
  <inkml:trace contextRef="#ctx0" brushRef="#br1" timeOffset="56568.71">22881 2561 0,'0'0'0,"21"-21"0,0-21 0,1 21 0,-22-1 16,0-20-16,21 21 0,-21-43 15,0 43-15,0 0 0,0 0 16,0 0-16,-21 21 16,-1 0-16,-20 0 0,21 0 0,0 0 15,0 21-15,-22 0 0,22 0 0,0 0 16,-21 1-16,20 20 0,1-21 0,0 21 16,0-20-16,0 20 0,21-21 0,-21 21 15,21-20-15,0-1 0,0 0 0,0 0 16,0 0-16,0 0 0,21-21 15,0 0-15,0 0 0,0 0 0,0 0 16,1 0-16,-1 0 0,0 0 16,0 0-16,21-21 0,-20 0 0,-1 0 15,0 0-15,0 0 0,0-22 0,0 22 16,-21-21-16,22-1 0,-1 1 0,-21 0 16,21-1-16,0 1 0,-21 0 0,0-1 15,21 1-15,-21 0 0,21 21 0,-21-22 16,0 22-16,0 0 0,0 0 15,0 42 1,-21 0-16,0 0 0,0 0 0,0 22 16,0-22-16,21 21 0,0-21 0,-22 22 15,22-1-15,0-21 0,0 22 0,0-1 16,0-21-16,0 21 0,0-20 16,0 20-16,0-21 0,0 0 0,22 0 15,-22 1-15,21-1 0,0-21 0,0 21 16,21-21-16,-20 0 0,-1 0 15,0 0-15,0 0 0</inkml:trace>
  <inkml:trace contextRef="#ctx0" brushRef="#br1" timeOffset="56971.61">23326 2498 0,'0'0'0,"-43"-64"15,43 43-15,0 0 16,0 0-16,0 0 0,0-1 15,0 1-15,21 0 0,1 21 16,-1-21-16,0 21 0,0 0 0,21 0 16,-20 0-16,-1 0 0,0 0 0,21 0 15,-21 0-15,1 0 0,-1 0 0,-21 21 16,0 0-16,21 0 0,-21 1 0,0-1 16,0 0-16,0 21 0,0-21 0,0 1 15,0-1-15,0 21 0,0-21 0,-21 0 16,0 1-16,21-1 0,-22-21 15,22 21-15,-21-21 0,21-21 32,0 0-17,0-1-15,0 1 0,0 0 0,0 0 16,0 0-16,21 0 0,1-1 0,-1-20 16,0 21-16,0-21 0,0 20 0,0 1 15,1-21-15,-1 21 0,0 21 0,0-21 16,0 21-16,0 0 0,-21-22 0,22 22 15,-1 0 1,0 0-16,-21 22 16</inkml:trace>
  <inkml:trace contextRef="#ctx0" brushRef="#br1" timeOffset="57955.83">24130 2392 0,'21'0'0,"0"-21"16,-21 0-16,21-22 0,1 22 16,-22 0-16,0 0 0,0 0 15,21-1-15,-21 1 0,21 0 16,-21 0-16,-21 42 31,0-21-31,-1 21 0,1 0 16,0 1-16,0-1 0,0 0 15,21 0-15,-21 0 0,-1 0 0,22 1 16,0-1-16,0 21 0,0-21 0,0 0 16,0 1-16,0-1 0,0 0 15,22-21-15,-1 0 16,0 0-16,0 0 0,0 0 0,22 0 16,-22 0-16,21 0 0,-21 0 0,22-21 15,-1 21-15,0-21 0,1-1 0,-22 1 16,21 0-16,0 0 0,-20 0 0,20 0 15,0-1-15,-21 1 0,1 0 16,20 0-16,-21 0 0,-21 0 0,0-1 16,-21 22-1,0 0-15,0 0 0,-1 22 16,1-22-16,0 21 0,0 0 0,0-21 16,0 21-16,21 0 0,0 0 0,0 1 15,0-1-15,0 0 0,0 0 16,0 0-16,0 0 0,0 1 0,21-1 15,0 0-15,-21 0 0,21-21 16,-21 21-16,0 0 0,21-21 0,0 0 16,-21-21 31,-21 0-47,0 21 15,21-21-15,-21 21 0,21-21 16,-21 21-16,0 0 0,-1 0 15,1 0-15,0 21 32,21 0-32,0 0 15,0 0-15,21-21 16,0 0-16,1 0 0,-1 22 16,21-22-16,-21 0 0,22 0 0,-1 0 15,-21 0-15,21 0 0,1 0 16,-22 0-16,21-22 0,-21 22 0,1-21 15,20 0-15,-21 0 0,0 0 0,0 0 16,1-1-16,-1-20 0,0 21 0,0 0 16,0-22-16,-21 22 0,0-21 0,0 21 15,21 0-15,-21-1 0,0 1 16,-21 21 0,0 0-16,21 21 0,-21 1 15,21-1-15,0 0 0,0 0 0,-21 0 16,21 22-16,0-22 0,0 0 0,0 0 15,0 0-15,0 22 0,0-22 0,0 0 16,0 0-16,0 0 0,0 0 16,-21 1-16,-1-1 15,1-21-15,0 0 16,21 21-16,-21-21 0,0 0 16,0 0-16,-1 0 15,22-21-15,0 0 16,0-1-1,22 1-15,-1 0 16,0 21-16</inkml:trace>
  <inkml:trace contextRef="#ctx0" brushRef="#br1" timeOffset="58848.5">25887 2138 0,'0'-21'0,"0"42"0,-21-42 32,-1 21-32,1 0 0,0 0 15,0 0-15,0 21 0,0-21 0,-1 21 16,1 0-16,0-21 0,21 21 0,-21 1 16,0-22-16,21 21 0,-21 0 0,21 0 15,0 0-15,0 0 0,0 1 16,0-1-16,21 0 15,0-21-15,0 0 0,0 0 16,0 0-16,1 0 0,-1 0 16,21 0-16,-21 0 0,0 0 0,1 0 15,-1 0-15,0-21 0,0 21 0,-21-21 16,0-1-16,21 1 0,-21 0 0,0 0 16,0 0-16,0 0 0,0-1 0,0-20 15,0 21-15,0 0 0,0 0 0,0-1 16,-21 1-16,0 21 0,21-21 0,-21 21 15,42 0 32,0 0-47,0 0 0,0 0 16,1 0-16,-1 0 0,0 0 0,21 0 16,-21 0-16,1 0 0,20 0 0,-21 0 15,21 0-15,-20-21 0,-1 21 0,0 0 16,-21-21-16,21 21 0,0-21 15,-42 42 17,0-21-17,21 21-15,-21 0 0,0 0 0,-1 0 16,22 1-16,-21-1 0,0 21 16,21-21-16,-21 22 0,0-22 0,21 21 15,-21 0-15,21 1 0,0-1 0,0 0 16,0 22-16,0-22 0,0 22 0,0-22 15,0 64-15,0-43 0,0-20 0,0 20 16,0-20-16,0 20 0,0 1 0,21-1 16,-21 1-16,21-1 0,0 1 0,-21-1 15,0 1-15,21-22 0,0 0 0,-21 22 16,0-22-16,0 0 0,0-20 0,22 20 16,-22-21-16,0 21 0,0-20 0,0-1 15,0 0-15,0 0 0,0 0 16,-22-21-16,1 0 15,0 0-15,0 0 16,0-21-16,21 0 0,-21 0 0,-1 21 16,22-21-16,-21-22 0,0 22 0,21 0 15,-21-21-15,0-1 0,21-20 0,-21 20 16,21-105-16,-22 85 0,22-22 0,-21 0 16,21 22-16,0-1 0,0 1 0,21-1 15,1 1-15,-1 21 0,0-1 0,21 1 16,-21 21-16,1 0 0,20-1 0,-21 1 15,0 0-15,22 0 0,-22 21 16,21 0-16,-21 0 0,0-21 0,43 21 16,-43 0-16</inkml:trace>
  <inkml:trace contextRef="#ctx0" brushRef="#br1" timeOffset="59580.07">14986 3747 0,'-21'0'0,"42"0"0,-42-22 0,21 1 0,0 0 16,-21-21-16,21 21 0,0-1 16,0-20-16,0 21 0,0-21 0,0 20 0,0 1 15,0-21-15,-22 21 0,22 0 0,0-1 16,-21 22-16,21 22 15,0-1-15,0 21 0,0 0 16,0 1-16,0-1 0,0 0 0,0 1 16,0-1-16,0 0 0,0 1 0,0 20 15,0 22-15,-21-22 0,21-20 16,0-1-16,-21 0 0,21 1 0,0-22 16,0 21-16,0-21 0,0 1 0,-21-1 15,21 0-15,0 0 0,0 0 16,21-21-1,-21-21 1,0 0-16</inkml:trace>
  <inkml:trace contextRef="#ctx0" brushRef="#br1" timeOffset="59915.88">14817 3768 0,'0'0'15,"-22"-21"-15,-20-43 0,21 43 0,0-21 16,21 20-16,0 1 0,-21 0 0,21-21 15,0 21-15,0-1 0,0 1 0,0 0 16,0 0-16,21-21 0,0 20 0,0 1 16,0 0-16,22 0 0,-22 0 0,21 0 15,0-1-15,1 22 0,63-21 0,-43 21 16,-21 0-16,22 0 0,-22 21 0,1 1 16,-1 20-16,0 0 0,-21-21 0,1 22 15,-22-1-15,0 0 0,0 1 0,-22-1 16,1 0-16,-21 1 0,0-22 0,-1 21 15,1-21-15,-22 1 0,22-1 0,-64 21 16,64-21-16,0-21 0,20 21 16,1-21-16,0 0 0,0 0 0,0 0 15,0 0-15,42 0 32,21 0-32,-21 0 0,0 0 15,22 0-15,-22 0 0,21 0 0</inkml:trace>
  <inkml:trace contextRef="#ctx0" brushRef="#br1" timeOffset="60443.58">15663 3958 0,'64'-21'31,"-64"0"-31,0 0 16,21 21-16,-21-21 0,0-1 0,0 1 15,0 0-15,0 0 0,0 0 16,-21 0-16,21-1 0,-21 22 16,-1 0-16,1-21 0,0 21 0,0 0 15,0 0-15,-22 0 0,22 21 0,0 1 16,0-1-16,-21 0 0,20 0 0,1 0 16,-21 22-16,21-22 0,0 21 0,-1-21 15,1 22-15,21-22 0,0 21 16,-21-21-16,21 22 0,0-1 0,0-21 15,0 0-15,21 0 0,0-21 16,1 0-16,-1 0 0,0 0 0,0 0 16,0 0-16,0 0 0,1 0 0,-1-21 15,0 0-15,0 21 0,0-21 0,0 0 16,1 0-16,-22-1 0,21-41 0,0 42 16,-21 0-16,0-22 0,0 22 0,21 0 15,-21-21-15,0 20 0,21 1 0,-21 0 16,0 0-16,0 0 0,0 42 31,0 0-31,0 0 0,0 0 16,0 1-16,0-1 0,0 0 15,0 0-15,0 21 0,0-20 0,0-1 16,0 0-16,0 0 0,0 0 0,0 0 16,0 1-16,21-1 0,1 0 15,-1-21-15,-21 21 0,21-21 0,0 0 16,0 0-16,0 0 0,1 0 15,-1 0-15,0-21 0</inkml:trace>
  <inkml:trace contextRef="#ctx0" brushRef="#br1" timeOffset="60843.71">15938 3916 0,'0'-21'16,"0"42"-16,0-63 0,0 20 0,0 1 15,0 0-15,0 0 0,0 0 16,22 21-1,-1 0 1,0 0-16,0 0 0,0 0 16,0 0-16,1 0 0,-1 21 0,0-21 15,0 21-15,21 21 0,-20-20 0,-22-1 16,21 0-16,0 0 0,-21 0 0,21 22 16,-21-22-16,0 0 0,0 0 0,0 0 15,0 0-15,0 1 16,-21-1-16,0-21 0,0 0 15,-1 0 1,22-21-16,0-1 16,0 1-16,0 0 0,0 0 15,0 0-15,0 0 0,22-1 0,-22-20 16,21 21-16,0 0 0,-21 0 0,21-22 16,0 22-16,0 0 0,1-21 0,-1 20 15,0 22-15,0-21 0,0 21 16,0 0-16,1 0 15,-1 0-15,0 0 16</inkml:trace>
  <inkml:trace contextRef="#ctx0" brushRef="#br1" timeOffset="61624.07">16595 3874 0,'42'0'31,"-21"0"-31,0-22 0,0 1 16,1 0-16,-1 21 0,0-21 15,0 0-15,-21 0 0,21 21 0,-21-22 16,0 1-16,0 0 16,-21 21-1,0 0-15,0 0 0,0 0 16,-1 0-16,1 0 0,0 21 0,0 0 15,-21 22-15,20-22 0,22 0 0,-21 0 16,21 0-16,-21 1 0,21-1 0,0 0 16,0 0-16,0 0 0,0 0 0,0 1 15,0-1-15,0 0 0,21-21 0,0 21 16,-21 0-16,22-21 0,-1 0 0,0 21 16,21-21-16,-21 0 0,1 0 15,-1 0-15,21 0 0,-21-21 0,0 0 0,22 21 16,-22-21-16,0 0 0,21 0 15,-20-1-15,-1-20 0,21 21 0,-21 0 16,0 0-16,1-22 0,-1 22 0,0 0 16,-21 0-16,0-22 0,21 22 0,-21 0 15,0 0-15,-21 42 32,0 0-32,21 0 0,-21 1 15,21-1-15,-22 21 0,22-21 0,-21 0 16,21 1-16,0-1 0,0 0 0,0 0 15,0 21-15,0-20 0,0-1 16,0 0-16,0 0 0,0 0 0,0 0 16,0-42 31,0 0-47,0 0 0,0 0 0,0-22 15,0 22-15,0 0 0,0 0 0,21-21 16,1 20-16,-1-20 0,0 21 0,0 0 15,0-22-15,0 22 0,22 0 16,-22-21-16,21 21 0,-21 21 0,22-22 0,-22 22 16,21 0-16,1 0 0,-1 22 0,-21-22 15,0 21-15,0 0 0,-21 0 16,22 21-16,-22-20 0,0-1 0,0 0 16,0 21-16,0-21 0,0 1 0,0 20 15,-22-21-15,1 0 0,21 0 0,0 1 16,-21-1-16,0 0 0,21 0 0,-21-21 15,0 21-15,21 0 0,0-42 32,0 0-17,21 0-15,-21 0 0,21 0 0,0-1 16</inkml:trace>
  <inkml:trace contextRef="#ctx0" brushRef="#br1" timeOffset="61855.94">18076 3366 0,'0'-22'0,"0"44"0,0-65 16,0 22-16,0 42 16,-21 0-16,0 22 15,0-22-15,21 0 0,-21 21 0,-1 1 16,1-22-16,21 21 0,-21 1 0,0-22 16,21 21-16,-21 0 0,21-20 0,-21 20 15,-1 21-15,22-41 0,0 20 16,-21-21-16,21 21 0,0 1 0,0-22 15,0 0-15,0 0 0,21-21 16,1 0-16,-1 0 0,0 0 16,0 0-16,0-21 0,22 21 0,-22-21 15</inkml:trace>
  <inkml:trace contextRef="#ctx0" brushRef="#br1" timeOffset="62040.83">17822 3662 0,'0'0'0,"-21"0"0,0 0 0,0 0 16,21-21-1,21 21-15,0 0 16,0 0-16,22 0 0,-22 0 16,21-21-16,-21 21 0,43 0 0,-22-22 15,-21 22-15,22 0 0,-22-21 0</inkml:trace>
  <inkml:trace contextRef="#ctx0" brushRef="#br1" timeOffset="63207.65">19304 3810 0,'21'0'31,"0"0"-15,0-21-16,1 0 16,-1 0-16,0-1 15,-21 1-15,0 0 0,0 0 16,0 0-16,0 0 0,0-1 16,-21 1-16,0 0 0,21 0 0,-22 0 15,1 0-15,0 21 0,-21 0 0,21 0 16,-1 0-16,-20 0 0,21 0 0,-21 0 15,20 21-15,-20 0 0,21 0 0,-43 43 16,43-43-16,-21 0 0,21 21 0,0-21 16,-1 22-16,1-22 0,0 0 0,21 0 15,0 22-15,0-22 0,0 0 0,0 0 16,0 0-16,21 0 0,0 1 16,22-1-16,-1-21 0,-21 0 15,0 0-15,22 0 0,20 0 0,-42-21 16,22 21-16,-22-22 0,0 1 0,21 0 15,-20 0-15,-1 0 0,0 21 0,0-21 16,-21-22-16,21 22 0,-21 0 0,21 0 16,-21 0-16,0-22 0,0 22 0,0 0 15,0 0-15,0 0 0,-21 42 32,21 0-32,-21 0 15,0 0-15,21 22 0,0-22 16,0 0-16,-21 0 0,21 0 0,0 0 15,0 1-15,0-1 0,0 0 16,21 0-16,0-21 0,0 21 0,0-21 16,1 0-16,-1 21 0,21-21 0,-21 0 15,22 0-15,-22 0 0,21 0 0,-21 0 16,43-21-16,-43 21 0,21-21 0,-21 0 16,1 21-16,-1-21 0,0 0 0,-21-1 15,0 1-15,21 0 0,-21 0 0,0 0 16,21-22-16,-21 22 0,0 0 0,0 0 15,0 0-15,0 0 16,-42 63 0,21-21-16,0 21 15,-1-20-15,22-1 0,0 0 16,-21 0-16,0 0 0,21 0 0,-21 1 16,21-1-16,-21 0 0,21 0 0,0 0 15,0 0-15,0 1 0,0-44 47,0 1-31,0 0-16,0 0 0,21 0 0,0 0 15,-21-1-15,21 1 0,0 0 0,1 0 16,-1-21-16,-21 20 0,42 1 16,-21-21-16,0 21 0,1 0 0,20-1 15,21-20-15,-41 42 0,-1 0 0,21 0 16,-21 0-16,0 0 0,1 21 15,-1 0-15,-21 1 0,21 20 0,0 0 16,-21-21-16,0 1 0,0 20 0,0-21 16,0 0-16,0 0 0,0 22 0,-21-22 15,0 0-15,0 0 0,21 0 0,-22 1 16,1-1-16,21 0 0,-21 0 16,0-21-16,0 21 0,21-42 46,0 0-46,21 0 0,0 21 0,0-21 16,0-1-16,22 1 0</inkml:trace>
  <inkml:trace contextRef="#ctx0" brushRef="#br1" timeOffset="63723.35">20870 3704 0,'21'0'15,"-42"0"-15,64-21 0,-43 0 0,0 0 16,0 0-16,0-1 15,-22 1-15,1 0 0,0 21 0,0 0 16,0-21-16,-22 21 0,22 0 0,0 0 16,-21 0-16,21 21 0,-22 0 15,22-21-15,-21 21 0,21 1 0,-1 20 16,-20-21-16,21 0 0,0 0 0,0 1 16,-1 20-16,1-21 0,21 0 0,0 0 15,0 1-15,0 41 0,0-42 16,0 0-16,21 1 0,1-1 0,-1-21 15,0 0-15,0 21 0,21-21 0,-20 0 16,-1 0-16,21 0 0,-21 0 0,0-21 16,22 21-16,-22-21 0,0-1 0,0 1 15,0 0-15,1 0 0,-1 0 16,0-43-16,0 43 0,0-21 0,0-1 0,-21 1 16,22 0-16,-1-1 0,-21 1 15,21-21-15,-21 20 0,21 1 0,0-22 16,-21 22-16,21 21 0,-21-21 0,0 20 15,22 1-15,-22 0 0,0 0 0,0 42 16,0 0 0,-43 43-16,22-22 0,0-21 0,21 22 15,-21-1-15,0 0 0,-1 1 0,22-1 16,0 0-16,0 1 0,0-22 0,0 21 16,0-21-16,0 22 0,0-22 15,0 0-15,0 21 0,0-21 0,22 1 16,-1-22-16,-21 21 0,21 0 0,42 0 0,-41-21 15,-1 0-15,0 0 0,0 0 16,0 0-16,22 0 0,-22 0 0,21-21 16,-21 21-16,22-21 0</inkml:trace>
  <inkml:trace contextRef="#ctx0" brushRef="#br1" timeOffset="64619.84">22056 3535 0,'0'-21'0,"0"-22"31,0 22-31,21 21 0,-21-21 0,0 0 16,0 0-16,-43 21 16,22 0-16,0 21 15,0 0-15,0 0 16,-22 0-16,22 22 0,0-22 0,0 0 16,0 0-16,0 22 0,-1-22 0,22 0 15,0 0-15,0 0 0,0 0 0,0 1 16,0-1-16,0 0 0,0 0 0,22 0 15,-1 0-15,0-21 0,21 22 0,1-1 16,-1-21-16,0 0 0,-21 0 0,22 0 16,-1 0-16,-21 0 0,22 0 0,-1 0 15,0 0-15,1 0 0,20-21 0,-21-1 16,1 22-16,-1-21 0,0 0 0,1 0 16,-1 0-16,-21-22 0,22 22 15,-22-21-15,21-43 0,-21 43 0,-21 0 16,0-22-16,21 22 0,-21-22 0,0 22 15,0 0-15,0-1 0,0 22 0,0-21 16,0 21-16,-21-1 0,0 22 16,0 0-16,0 0 0,0 0 15,-1 22-15,1-22 0,0 42 0,0-21 16,0 0-16,21 22 0,-21-1 0,21 0 16,-22 1-16,1 20 0,21-21 0,0 1 15,0-22-15,0 21 0,-21-21 0,21 22 16,0-22-16,-21 0 0,21 0 0,0 0 15,0 1-15,0-1 0,0 0 0,0 0 16,0 0-16,0 0 16,0-42 15,0 0-31,0 0 16,0 0-16,0 0 0,0-1 15,0 1-15,0 0 0,21 0 0,0 0 16,0-22-16,1 22 0,-1 0 0,21-21 15,-21 21-15,22-1 0,-1 1 0,0 0 16,-21 21-16,22 0 0,41 0 0,-62 0 16,20 0-16,-21 0 0,0 21 0,0 0 15,1 1-15,-1-1 0,-21 21 0,0-21 16,21 0-16,-21 1 0,0-1 16,0 42-16,0-42 0,0 1 15,0-1-15,0 0 0,-21-21 16,21 21-16,-21 0 0,-1-21 15,1 0-15,21-21 47,21 21-47,1-21 0,-1 21 0</inkml:trace>
  <inkml:trace contextRef="#ctx0" brushRef="#br1" timeOffset="64848.07">23474 3450 0,'0'0'0,"0"21"16,-21 1 0,-1-22-16,22 21 0,0 0 0,-21 0 15,0 0-15,21 0 0,-21 1 0,21-1 16,-21 0-16,21 21 0,0-21 0,0 1 16,-21-22-16,21 21 0,0 0 0,0 0 15,21-21 32,0-21-47,0 0 16,0 21-16</inkml:trace>
  <inkml:trace contextRef="#ctx0" brushRef="#br1" timeOffset="65199.86">23558 3133 0,'-21'0'15,"42"0"-15,-63 0 0,21 0 0,0 0 0,0 0 16,-1 0-16,1 21 0,0 0 0,0 0 16,21 0-16,-21 1 0,21-1 15,0 0-15,0 0 0,0 0 16,21-21-16,0 21 16,0-21-16,0 0 0,1 0 0,20 0 15,-21 0-15,0 0 0,0-21 16,1 21-16,-1-21 0,-21 0 0,0 0 15,0 0-15,0-1 0,0 1 16,0 0-16,0 0 0,0 0 0,-21 0 16,-1 21-16,1-22 0,0 22 0,0 0 15,0 0-15,0 0 0,-1 0 0,1 0 16,0 0-16,-21 0 0,21 22 0,21-1 16,-22 0-16,22 0 0,0 0 15,0 0-15,0 1 0,0-1 16,0 0-16,22-21 0,-1 21 0,0 0 15,0-21-15,0 0 0,22 0 0,-1 0 16</inkml:trace>
  <inkml:trace contextRef="#ctx0" brushRef="#br1" timeOffset="65478.73">23961 3133 0,'0'0'0,"0"-21"0,0-1 0,0 1 15,0 0-15,0 42 47,-22 0-47,22 22 0,-21-22 0,0 42 0,21-20 16,0-1-16,0 0 0,-21 1 15,21-1-15,0 0 0,0-20 0,0 20 16,-21-21-16,21 21 0,0-20 0,0-1 16,0 21-16,0-21 0,0 0 0,0 1 15,0-1-15,0 0 0,0 0 16,21-21-1,0 0 1,0 0-16,0-21 0,1 0 16,-1 21-16,0-21 0,0-1 0</inkml:trace>
  <inkml:trace contextRef="#ctx0" brushRef="#br1" timeOffset="66054.39">24807 3493 0,'0'-22'0,"0"44"0,0-65 0,0 22 16,0 0-16,0 0 0,0 0 0,0-1 16,0 1-16,0 0 0,0 0 0,-21 0 15,0 0-15,0-1 0,0 22 16,-1 0-16,1 0 0,0 0 0,0 22 16,0-1-16,-22 21 0,22-21 15,0 0-15,-21 22 0,21-22 0,-1 0 0,1 21 16,0-20-16,0 20 0,21-21 15,0 0-15,-21 0 0,21 1 0,0-1 16,0 0-16,0 0 0,0 0 0,0 0 16,21-21-16,0 0 0,-21 22 15,42-22-15,-20 0 0,-1 0 0,0 0 16,0 0-16,0 0 0,0 0 0,1-22 16,-1 22-16,0-21 0,0 0 0,0 0 15,-21 0-15,21 0 0,1-1 0,-1-20 16,0 0-16,0-1 0,0 1 0,0-21 15,1 20-15,-1 1 0,0-22 0,0 22 16,21-43-16,-20 43 16,-1-21-16,-21 41 0,0 1 0,0 0 15,0 0-15,-21 21 16,-1 21-16,1 0 16,0 22-16,0-22 0,0 21 0,0 0 15,-1 1-15,1-1 0,21 0 0,0 1 16,0 20-16,0-20 0,0-1 0,0 0 15,21 1-15,1-1 0,-1-21 0,0 21 16,21-20-16,1-1 0,-1 0 0,43 21 16,-43-21-16,0-21 0,1 22 15,-1-22-15,0 0 0,1 0 0,-1 0 16,-21 0-16,21 0 0,-20 0 0,20-22 16,-21 22-16,0-21 0,22 0 0,-22 0 15,0 0-15,-21 0 0,21-1 0,0-20 16,-21 21-16,0 0 0</inkml:trace>
  <inkml:trace contextRef="#ctx0" brushRef="#br1" timeOffset="66847.46">20151 4614 0,'0'0'0,"0"-21"0,0 0 0,-22 0 0,22 0 16,0 0-16,0-1 0,0 1 15,0 0-15,0 0 16,-21 21-16,0 21 15,21 0-15,0 0 16,0 22-16,0-22 0,0 21 0,0-21 16,0 64-16,0-21 0,0-22 0,0 0 15,0 1-15,0-1 0,0 0 16,0 1-16,0-1 0,0 0 0,0-21 16,0 22-16,0-22 0,0 0 0,0 0 15,0 0-15,0 1 0,0-1 16,0-42 15,0-1-31,0 1 0,0 0 16,0 0-16,0 0 0,0 0 0,0-1 15,0-20-15,0 21 0,0-21 0,0 20 16,0-20-16,21-21 0,0 20 0,1 22 16,-1-21-16,0 21 0,0-1 15,0 1-15,0 21 0,1-21 0,-1 21 0,0-21 16,21 21-16,-21 0 0,1 0 15,-1 0-15,0 21 0,0 0 0,0 0 16,0 1-16,1 20 0,-1 21 0,-21-41 16,0 20-16,0-21 0,0 21 0,0-20 15,0 20-15,0-21 0,-21 0 0,-1 0 16,1-21-16,0 22 0,0-1 0,0-21 16,-22 0-16,22 21 0,0-21 0,0 0 15,0 0-15,0 0 16,21-21-1,0 0-15,0-1 16,21 22-16,0-21 0,0 0 0,0 0 16,0 21-16</inkml:trace>
  <inkml:trace contextRef="#ctx0" brushRef="#br1" timeOffset="67239.23">20722 4784 0,'0'0'0,"0"-21"0,0-1 0,0 1 15,0 0-15,0 0 16,21 21-16,-21-21 0,21 21 16,1 0-16,-1 0 0,0 0 15,0 0-15,0 0 0,0 0 16,1 0-16,-1 0 0,0 21 0,0-21 0,0 21 16,0 0-16,-21 0 0,43 43 15,-43-43-15,21 0 0,-21 22 0,0-22 16,0 0-16,0 0 0,0 0 0,0 0 15,0 1-15,0-1 0,-21 0 0,0 0 16,-1-21-16,1 0 16,0 0-1,21-21-15,0 0 16,0 0-16,0-1 0,0 1 16,0-21-16,0 21 0,0 0 0,0-22 15,21 22-15,-21-21 0,21 21 16,-21-1-16,22 1 0,-1-21 0,0 21 15,0 0-15,0 21 0,-21-22 16,21 22-16,1 0 0,-1 0 16,0 0-16,0 0 15,0 0-15,0 0 0</inkml:trace>
  <inkml:trace contextRef="#ctx0" brushRef="#br1" timeOffset="67690.98">21738 4530 0,'0'-21'0,"0"-1"16,-21 22-1,0 0-15,0 0 16,-1 0-16,1 0 0,0 22 0,0-22 16,0 21-16,0 0 0,-1 0 0,1 0 15,0 0-15,0 22 0,-21-1 0,42 0 16,-22-20-16,1 20 0,21-21 0,-21 0 15,21 22-15,0-22 0,0 0 0,0 0 16,0 0-16,0 0 0,21 1 16,0-22-16,1 0 0,-1 0 0,0 0 15,21 0-15,-21 0 0,1 0 16,20 0-16,0 0 0,-21-22 0,22 22 16,-22-21-16,0 0 0,0 0 0,0 0 15,1 0-15,-22-22 0,0 22 0,21 0 16,-21-21-16,0-1 0,0 22 0,0-21 15,0-1-15,0 22 0,0 0 0,-21-21 16,21 21-16,-22-1 0,1 1 0,0 21 16,0 0-16,-43 0 0,43 0 0,0 0 15,-21 0-15,21 0 0,-22 21 0,22 1 16,0-1-16,-21 0 0,20 0 0,1 0 16,0 0-16,0 1 0,21 20 0,0-21 15,0 0-15,0 0 0,0 1 16,0-1-16,0 0 0,21 0 0,21 0 15,-20-21-15,20 0 0</inkml:trace>
  <inkml:trace contextRef="#ctx0" brushRef="#br1" timeOffset="68303.17">22161 4530 0,'0'-21'0,"-21"21"15,0 0 1,0 21-16,21 0 16,-21 0-16,21 0 0,0 0 0,-21 1 15,21-1-15,-22 21 0,22-21 16,-21 0-16,21 1 0,0 20 0,0 0 16,0-21-16,0 1 0,0-1 0,0 0 15,21-21 1,1 0-16,-1 0 15,0 0-15,0 0 0,0-21 16,0 0-16,1 21 0,-1-22 0,0 1 16,21-21-16,-21 21 0,1 0 0,-1-22 15,0 22-15,21 0 0,-21 0 0,1 0 16,-1-1-16,0 1 0,0 0 16,-21 42 15,-21 0-31,0-21 0,21 22 15,-21-1-15,-1 0 0,22 0 0,0 21 16,-21-20-16,21-1 0,0 0 16,0 0-16,0 0 0,0 0 15,21-21-15,1 0 0,-1 0 16,0 0-16,0 0 0,21 0 0,-20 0 16,-1 0-16,0 0 0,0 0 0,0-21 15,0 21-15,1-21 0,20-21 0,-21 21 16,-21-1-16,0 1 0,21-21 15,-21 21-15,0 0 0,0-22 0,0 22 16,0 0-16,0-21 0,0 20 0,0 1 16,0 0-16,-21 21 0,21-21 0,-21 0 15,0 21-15,0 0 0,-1 0 16,1 0 0,21 21-16,0 0 0,0 0 0,21 0 15,1-21 1,20 0-16</inkml:trace>
  <inkml:trace contextRef="#ctx0" brushRef="#br1" timeOffset="68720.2">23410 4424 0,'0'0'0,"21"0"16,-21-21-16,0 0 0,-21-1 15,0 22 1,0 0-16,0 0 0,0 0 15,-1 0-15,1 22 0,-21-22 0,21 21 16,0 0-16,-22 0 0,22 0 0,0 0 16,21 1-16,0-1 0,0 0 15,0 0-15,0 0 16,0 0-16,21 1 0,0-22 16,0 0-16,-21 21 0,22-21 0,-1 0 15,0 21-15,0-21 0,21 21 0,-20-21 16,-1 21-16,0-21 15,-21 21-15,0 1 16,0-1-16,0 0 0,-21-21 16,0 21-16,-1-21 0,1 0 15,0 0-15,0 21 0,-21-21 0,20 0 16,-20 0-16,21 0 0,0 0 0,0 0 16,-1 0-16,1 0 0,0 0 15,0 0-15,0 0 0,0-21 16,-1 21-16,22-21 15,0 0 1,22 21-16,20-21 16,0 21-16</inkml:trace>
  <inkml:trace contextRef="#ctx0" brushRef="#br1" timeOffset="69443.22">23622 4657 0,'21'-21'16,"0"-1"0,-21 1-16,21 21 0,-21-21 15,43 0-15,-22 21 0,0-21 0,0 21 16,-21-21-16,21-1 0,1 22 0,-1-21 16,-21 0-16,0 0 0,-21 21 31,-1 0-31,1 0 15,0 0-15,21 21 0,-21 0 0,0 0 16,0-21-16,-1 22 0,1 20 0,0-21 16,21 0-16,-21 0 0,21 1 15,0-1-15,0 0 0,0 0 16,0 0-16,0 0 0,0 1 0,21-22 16,0 21-16,0-21 0,1 21 15,-1-21-15,0 0 0,0 0 16,0 0-16,22 0 0,-22 0 0,0 0 15,0 0-15,-21-21 0,21 0 16,0-1-16,1 1 0,-22 0 16,0 0-16,21 0 0,-21 0 0,21-22 15,0 22-15,0-21 0,0-1 16,1 22-16,-1 0 0,0 0 0,0 0 16,0 21-16,22-43 0,-22 43 0,0 0 15,0 0-15,21 0 0,-20 0 0,-1 0 16,0 22-16,0-1 0,0 0 15,-21 0-15,0 0 0,0 0 0,0 1 16,0-1-16,21 21 0,-21-21 0,0 0 16,0 1-16,0 20 0,0-21 0,0 21 15,0-20-15,-21-1 0,21 0 16,-21-21-16,21 21 0,-21-21 16,0 0-16,0 0 15,21-21-15,-22 0 16,22 0-16,0-22 15,0 22-15,0 0 16,0 0-16,0 0 0,22-22 0,-1 22 16,-21 0-16,21 0 0,0 0 0,0-1 0,0 1 15,1 0-15,-1 0 0,0 0 16,-21 0-16,21 21 0,0-22 0,0 22 16,1 0-16,-1-21 0,0 21 15,0 0-15,0 0 16,0 0-1,1 0-15</inkml:trace>
  <inkml:trace contextRef="#ctx0" brushRef="#br1" timeOffset="69894.96">25379 4424 0,'0'0'0,"0"-21"16,0 0-1,0-1-15,-21 1 16,-1 21-16,1-21 16,0 21-16,0 0 0,0 0 15,0 0-15,-1 0 0,1 0 0,-21 0 16,21 21-16,0-21 0,-22 21 0,22 1 16,0-1-16,0 0 0,0-21 0,-1 21 15,1 0-15,21 0 0,0 1 16,0-1-16,0 0 0,21 0 15,1-21-15,-1 21 0,0 0 0,0-21 16,0 22-16,0-22 0,22 0 0,-22 21 16,42-21-16,-20 21 0,-1-21 0,-21 0 15,0 0-15,1 0 0,-1 0 0,0 0 16,-21 21-16,-21-21 31,0 21-31,-1-21 0,1 0 0,-21 0 16,-22 21-16,22-21 0,0 0 0,-1 0 15,1 0-15,0 22 0,21-22 16,-22 0-16,22 0 0,0 0 0,0 0 16,0 0-16,-1 0 0</inkml:trace>
  <inkml:trace contextRef="#ctx0" brushRef="#br1" timeOffset="71331.14">593 8340 0</inkml:trace>
  <inkml:trace contextRef="#ctx0" brushRef="#br1" timeOffset="71835.85">698 8361 0,'-21'0'0,"-42"0"15,42 0-15,-1 0 16,1 0-16,0 0 0,0 0 16,0 0-16,0 0 0,-1 0 0,1 0 15,-21 0-15,21 0 0,0 0 0,-1 0 16,-20 0-16,21 0 0,0 0 0,0 0 15,-1 0-15,1 0 0,0 0 16,42 0 15,0 0-15,22 0-16,-22 0 0,21 0 0,1 0 16,-1 0-16,0 0 0,1 0 0,20 0 15,-21 0-15,22 0 0,-22 0 16,22 0-16,-22 0 0,22 0 0,-1 0 15,-21 0-15,22 0 0,-22 0 0,22-21 16,20 21-16,-41 0 0,-1 0 0,0 0 16,-20 0-16,20 0 0,-21 0 0,0 0 15,0 0-15,-21-21 47,-21 21-47,0 0 16,0 0-16,21-22 0,-21 22 15,21-21-15,-21 21 0,21-21 16</inkml:trace>
  <inkml:trace contextRef="#ctx0" brushRef="#br1" timeOffset="72335.56">1206 8065 0,'0'0'16,"0"-22"-16,-21 22 0,0 0 16,21 22 31,0-1-47,0 0 15,21-21-15,0 21 0,1 0 0,-1-21 16,21 21-16,-21 1 0,22-22 0,-1 21 15,-21-21-15,21 21 0,1-21 0,-22 0 16,21 0-16,-21 21 0,22-21 0,-22 0 16,0 0-16,0 0 0,22 0 15,-22 0-15,0 0 0,0 0 0,0 0 16,-21 21 15,-21-21-31,0 21 0,0-21 0,-22 22 16,22-1-16,-42 21 0,42-21 15,-22 0-15,1 1 0,0 20 16,-1-21-16,1 21 0,0-20 0,-1 20 16,1 0-16,0-21 0,-1 22 0,22-1 15,-21-21-15,21 22 0,-22-22 0,22 0 16,0 0-16,21 0 0,-21 0 0,21 1 16,-21-22-16,21 21 0,21-21 46,0-21-30,21-1-16</inkml:trace>
  <inkml:trace contextRef="#ctx0" brushRef="#br1" timeOffset="75225.89">2476 7938 0,'-21'0'0,"0"0"15,0 0 1,0-22-16,21 1 0,0 0 16,0 0-16,0 0 15,0 0-15,21-1 0,0 1 16,0 21-16,0-21 0,22 0 0,-22 0 15,21 21-15,1-21 0,-1 21 0,0 0 16,1 0-16,-1 0 0,0 0 0,-21 0 16,22 21-16,-1 0 0,-21 0 0,0 0 15,22 22-15,-22-1 0,-21-21 0,0 21 16,21 1-16,-21-1 0,0 43 16,0-43-16,-21 0 0,21-20 0,-21 20 15,0-21-15,-1 0 0,22 0 0,-21 1 16,21-1-16,-21-21 15,21-21 1,0-1-16,0 1 0,0 0 16,0 0-16,0 0 0,0 0 0,0-22 15,0 1-15,21-22 0,0 22 0,-21 0 16,0-1-16,0 1 0,0 0 0,22 21 16,-22-22-16,21 1 0,-21 21 0,21 0 15,0-1-15,-21 1 0,21 0 16,0 0-16,1 21 0,-1 0 15,0 0-15,0 0 16,-21 21-16,0 0 0,21 0 0,0 22 16,1-22-16,-22 0 0</inkml:trace>
  <inkml:trace contextRef="#ctx0" brushRef="#br1" timeOffset="75575.24">3429 8022 0,'21'0'16,"-42"0"-16,63 0 0,-21 0 15,-21-21-15,0 0 16,22 0-16,-22 0 0,21-1 0,-21-20 16,0 21-16,0 0 0,21 0 0,-21-1 15,0 1-15,0 0 0,0 0 16,0 0-16,0 0 0,0-1 0,-21 22 16,0 0-16,-1 0 0,1 0 15,0 0-15,-21 43 0,21-22 16,-1 0-16,1 0 0,0 22 0,0-22 15,21 21-15,0 0 0,-21 1 0,21-22 16,0 21-16,0 1 0,0-22 0,0 21 16,0-21-16,0 0 0,0 22 0,21-22 15,0 0-15,0 0 16,0-21-16,22 0 0,-22 0 0,42 0 16,-20 0-16,-22-21 0,21 21 0,1-21 15,-1 0-15,-21 0 0,21-1 0,1-20 16,-1 21-16,-21-21 0,22-1 0,-22 1 15,21 0-15,-21-1 0,0 1 0,1 0 16</inkml:trace>
  <inkml:trace contextRef="#ctx0" brushRef="#br1" timeOffset="75831.12">4106 7557 0,'21'-191'15,"-21"149"-15,-21 317 0,21-317 0,43-255 0,-43 255 0,0 0 16,0 20-16,0-20 0,0 21 0,0 0 16,0 0-16,-22 42 15,22 21-15,-21-21 16,21 22-16,0-1 0,-42 64 15,21-43-15,21 1 0,0-22 0,-21 22 16,-1-22-16,22 21 0,-21-20 0,21-1 16,0 22-16,-21-22 0,21 0 0,0 1 15,0-1-15,0 0 0,0-21 0,0 22 16,0-22-16,0 0 0,0 0 0,21 0 16,0 22-16,1-43 0,-1 0 0,0 0 15,0 0-15,0 0 0,0-21 16,1-1-16,20 22 0,-21-21 0,0-21 15,0 21-15,22 0 0,-22-22 0,0 1 16,0 21-16</inkml:trace>
  <inkml:trace contextRef="#ctx0" brushRef="#br1" timeOffset="76751.47">4530 7684 0,'0'-22'0,"-43"149"0,107-275 16,-85 191-16,42-107 0,-21 43 0,0 0 16,0 42 15,0 0-31,0 0 0,0 0 15,-21 1-15,21 20 0,-22-21 0,1 0 16,21 0-16,0 22 0,0-22 0,0 0 16,0 0-16,0 22 0,0-1 0,0-21 15,0 0-15,21 0 0,1-21 16,-1 0-16,0 0 0,0 0 16,0 0-16,0 0 0,1 0 15,-1-21-15,0 21 0,0-21 0,0 0 16,0 0-16,1 0 0,-1-22 0,0 22 15,0 0-15,0 0 0,-21 0 0,21-1 16,-21-20-16,22 21 0,-22 0 0,0 0 16,0-1-16,21 1 0,-21 0 15,0 42 17,-21-21-32,21 43 0,0-22 15,-22 0-15,22 0 0,-21 0 16,21 0-16,-21 1 0,21-1 0,0 0 0,0 21 15,0-21-15,0 1 0,0-1 16,0 0-16,0 0 0,0 0 0,0 0 16,21 1-16,0-22 0,1 0 15,-1 0-15,0 0 0,0 0 0,0 0 16,0 0-16,1 0 0,-1-22 0,0 22 16,21-21-16,-21 0 0,1 0 0,-1 0 15,0 0-15,0-1 0,0-20 0,-21 21 16,21 0-16,-21 0 0,0-1 0,0 1 15,0 0-15,0 0 0,0 0 0,0 0 16,-21 21-16,0 0 16,-21 0-16,21 0 15,21 21-15,0 0 16,0 0-16,0 0 16,0 0-16,0 1 0,0-1 15,0 0-15,21-21 0,0 42 16,-21-21-16,21-21 0,-21 22 0,0-1 15,0 0-15,0 0 0,21 0 0,-21 0 16,0 1-16,21-1 0,1 0 16,-1-21-16,21 0 15,-21 0-15,0 0 0,1 0 16,20 0-16,-21 0 0,0-21 0,22 0 16,-22-1-16,0 22 0,21-21 15,-21 0-15,1 0 0,-1-21 0,0 20 16,21-20-16,-21 0 0,-21 21 0,0-1 15,0-20-15,0 21 0,0 0 0,22 0 16,-22-1-16,0 1 0,0 0 0,0 42 47,0 0-47,0 1 0,0-1 0,0 0 16,0 0-16,0 0 0,0 0 0,0 1 15,0-1-15,0 0 0,-22 0 0,22 0 16,0 0-16,-21 1 0,21-1 0,0 21 15,0-21-15,0 0 0,-21-21 16,21 22-16,-21-22 31,21-22-15</inkml:trace>
  <inkml:trace contextRef="#ctx0" brushRef="#br1" timeOffset="76980.42">5757 7684 0,'0'-22'0,"21"1"16,1 0-16,-1 0 0,0 0 0,0 0 15,21-22-15,1 22 0,-22 21 16,21-21-16,43 0 0,-64 21 0,21 0 0,-20 0 16,20 21-16,-21 0 0,0 0 15,0 0-15,-21 1 0,0 20 0,22-21 16,-22 21-16,0-20 0,0 20 0,0 0 16,0 22-16,-22-22 0,1-21 0,21 22 15,-21-1-15,0-21 0,0 0 0,21 0 16,0 1-16,-21-1 0,-1 0 15,22-42 1,0 0 0,0-1-16,0 1 0</inkml:trace>
  <inkml:trace contextRef="#ctx0" brushRef="#br1" timeOffset="77199.74">4381 7408 0,'22'22'31,"-44"-44"-31,65 44 0,-1-22 16,-21 0-16,64 0 0,-43 0 15,22 0-15,-22-22 0,0 1 0,1 21 16,20 0-16,1-21 0,-22 0 15,0 21-15,-20 0 0,-1-21 0,0 21 16</inkml:trace>
  <inkml:trace contextRef="#ctx0" brushRef="#br1" timeOffset="77663.47">7620 7366 0,'0'0'0,"0"-42"0,0 21 0,0-43 16,0 22-16,0 21 0,0-1 15,0 44 1,-21-1 0,0 0-16,21 0 0,-22 21 15,1 1-15,21-1 0,-21 0 0,0 43 16,0-43-16,21 1 0,-21-1 0,-1 0 15,22 1-15,-21-1 0,21-21 0,0 22 16,0-22-16,0 21 0,0-21 0,0 0 16,0 1-16,0-1 0,21 0 0,22-21 15,-22 21-15,0-21 0,0 0 0,0 0 16,1 0-16,-1 0 0,0 0 0,0-21 16,0 0-16,0 0 0,-21-1 15,22 1-15,-22 0 0</inkml:trace>
  <inkml:trace contextRef="#ctx0" brushRef="#br1" timeOffset="78483.23">7387 7662 0,'0'0'15,"-42"0"-15,21 0 0,-1 0 0,1 0 16,21 22-16,-21-22 0,21 21 16,21-21-1,0 0-15,1 0 0,-1 0 0,21 0 16,0 0-16,-20-21 0,41 21 0,-21-22 15,1 22-15,20-21 0,-20 0 0,-1 21 16,21-21-16,22 0 0,-43 0 16,1-1-16,-22 22 0,21-21 0,-21 21 15,1 0-15,-44 21 32,1 1-32,21-1 0,-21-21 15,0 21-15,0 0 0,0 21 0,21-20 16,-22-1-16,22 0 0,0 0 0,0 0 15,0 0-15,0 1 0,0-1 16,22 0 0,-1-21-16,0 0 0,0 0 0,21 0 0,1 0 15,-22 0-15,0 0 0,21 0 0,-20 0 16,20-21-16,-21 0 0,21 21 16,-20-22-16,-1 1 0,0 0 0,0 0 15,0 21-15,0-21 0,22-22 0,-43 22 16,21 0-16,-21 0 0,0-21 0,0 20 15,0 1-15,0 0 0,0 0 16,-21 21 31,21 21 15,0 0-46,0 0-16,0 1 16,-21-1-16,21 0 15,0 0-15,0 0 0,0 0 16,0 1-16,0-1 0,0 0 0,0 21 16,0-21-16,0 64 0,0-43 0,0 1 15,0-1-15,0 0 0,0 22 0,0-22 16,0 1-16,0 20 0,0-21 0,0 1 15,0-1-15,0 0 0,-22 1 0,1 41 16,21-41-16,-21-1 0,0-21 16,21 22-16,-21-22 0,0 0 0,21 0 15,-22 0-15,1 0 0,0-21 0,0 0 16,0 0-16,-43 0 0,43 0 16,0 0-16,-21-21 0,20 0 0,-20 0 15,0 0-15,21 0 0,-22-1 0,22 1 16,0 0-16,-21-21 0,20 21 15,22-22-15,0 22 0,0-21 16,0 21-16,0-1 0,22 1 0,-1 0 16,0-21-16,21 21 0,22-43 0,-22 43 15</inkml:trace>
  <inkml:trace contextRef="#ctx0" brushRef="#br1" timeOffset="78788.06">9017 7408 0,'0'0'0,"-21"0"15,0 22-15,-1-1 16,22 0-16,0 21 0,-21-21 0,0 22 16,21-1-16,-21 0 0,21 1 0,-21-1 15,0 0-15,-1 64 0,22-42 16,-21-22-16,0 22 0,21-22 0,0 0 15,-21 22-15,0-22 0,0 0 0,21 1 16,0-1-16,0 0 0,-22 1 0,22-1 16,0-21-16,-21 22 0,21-22 0,0 0 15,0 0-15,21-21 32,1-21-32,-22 0 0,21 0 15,0-1-15,-21 1 0</inkml:trace>
  <inkml:trace contextRef="#ctx0" brushRef="#br1" timeOffset="79070.89">8805 7768 0,'0'0'0,"-21"-21"15,21-21-15,-21-1 0,21 1 16,0 21-16,0 0 0,0 0 16,0-1-16,0 1 0,0 0 15,21 0-15,0 21 0,22-21 0,-22 21 16,0 0-16,21 0 0,-21 0 0,43 0 15,-22 0-15,-21 0 0,1 21 0,-1 0 16,0 0-16,-21 0 0,21 1 0,-21-1 16,0 0-16,0 21 0,0-21 0,-21 1 15,0-1-15,-22 0 0,22 0 0,0 0 16,-42 0-16,41 1 0,1-22 16,0 0-16,0 21 0,0-21 0,42-21 31,0 21-16,0-22-15,0 1 0,22-21 0</inkml:trace>
  <inkml:trace contextRef="#ctx0" brushRef="#br1" timeOffset="79395.71">9313 7493 0,'21'0'16,"1"0"-1,-1 0-15,0-21 16,0 21-16,0-21 0,0 21 0,1-21 16,-1 21-16,0-22 0,0 1 0,-21 0 15,21 21-15,0-21 0,-21 0 0,22 21 16,-22-21-16,-22 21 16,1 0-16,0 0 0,0 0 15,0 0-15,0 21 0,-22 0 0,22 0 16,0 0-16,0 0 0,0 1 0,-1 20 15,1-21-15,0 43 0,21-43 0,0 21 16,0-21-16,0 0 0,0 1 0,0-1 16,0 0-16,21-21 0,-21 21 15,21-21-15,1 0 0,-1 21 0,0-21 16,0 0-16,21 0 0,-20 0 0,20 0 16,-21-21-16,21 21 0</inkml:trace>
  <inkml:trace contextRef="#ctx0" brushRef="#br1" timeOffset="80053.33">11430 7112 0,'-21'0'15,"42"0"-15,-63 0 0,42-21 32,21 0-32,0 21 0,21-21 15,-21-1-15,1 1 0,-1 21 16,0-21-16,0 0 0,21 0 15,-20 0-15,-22-1 0,0 1 16,0 0-16,-22 0 16,-20 21-16,21 0 0,-43 0 0,43 0 15,-21 0-15,0 21 0,-1-21 0,22 21 16,-21 0-16,21-21 0,-22 22 0,22-1 16,0 0-16,21 0 0,0 0 0,-21 0 15,21 1-15,0-1 0,0 0 0,0 0 16,21 43-16,0-43 0,0 0 0,0 0 15,22 0-15,-22 22 0,0-22 0,21 0 16,-20 0-16,-1 0 0,0 22 0,0-22 16,21 0-16,-42 0 0,22 0 15,-1 0-15,-21 43 0,0-43 16,0 0-16,-21 0 0,-1 1 16,1-22-16,0 21 0,-21-21 0,-1 0 15,1 21-15,0-21 0,-1 0 0,-20 0 16,-43 0-16,64 0 0,-1 0 15,-62-21-15,83 0 0,-20-1 0,21 1 16,0 0-16,0 0 0,-1 0 0,22 0 16,-21-1-16,21 1 0,0-21 0,0 21 15,0 0-15,0-22 0,21 22 16,22-21-16,-22 21 0,0-1 0,0 22 0,0-21 16,22 21-16,-22-21 0,0 21 15,21 0-15,-20-21 0,20 21 0,0-21 16,1 21-16,-22-21 0</inkml:trace>
  <inkml:trace contextRef="#ctx0" brushRef="#br1" timeOffset="80344.16">12023 6752 0,'0'0'31,"-22"0"-31,1 0 0,0 0 15,21 21-15,-21 1 0,21-1 16,-21 0-16,0 0 0,21 0 0,0 22 16,-22-22-16,-20 42 0,42-20 0,-21-1 15,0 0-15,21-21 0,-21 22 0,-1-1 16,22 0-16,0-20 0,-21 20 0,21 0 16,-21-21-16,21 1 0,0-1 0,0 21 15,0 0-15,21-20 16,0-22-16,1 0 15,-1 0-15,0 0 0,0 0 0,0-22 16,0 22-16,1-21 0,-1 0 16,0 21-16</inkml:trace>
  <inkml:trace contextRef="#ctx0" brushRef="#br1" timeOffset="80528.06">11705 7239 0,'-42'0'0,"84"0"0,-105 0 0,41 0 0,1-21 15,21 0 1,21 21 0,1 0-16,-1 0 15,0 0-15,0 0 0,0-21 16,22 21-16,-22 0 0,21 0 0,-21 0 16,22 0-16,-22 0 0,21-22 0,-21 22 15</inkml:trace>
  <inkml:trace contextRef="#ctx0" brushRef="#br1" timeOffset="80943.82">12150 7176 0,'0'0'0,"-22"0"0,1 0 16,21-22-16,0 1 16,0 0-16,0 0 15,21 0 1,1 21-16,-1 0 0,0 0 15,0-21-15,0 21 0,0 0 0,1 0 16,-1 0-16,0 0 0,0 0 0,0 0 16,0 21-16,1-21 0,-1 21 0,-21 0 15,0 0-15,21 0 0,-21 1 0,0 41 16,0-42-16,0 0 0,0 1 16,0 20-16,-21 0 0,0-21 15,21 1-15,-22-22 0,1 0 16,0 0-1,21-22 17,0 1-32,0 0 0,0 0 0,0 0 15,0 0-15,21-1 0,-21-20 0,21 21 16,1 0-16,-1 0 0,-21-22 0,21 22 16,0 0-16,0-21 0,0 20 0,1 1 15,-1 0-15,21 0 0,-21 21 0,0 0 16,1 0-16,-1 0 0,0 0 15,0 0-15,0 0 0</inkml:trace>
  <inkml:trace contextRef="#ctx0" brushRef="#br1" timeOffset="81119.72">12806 7006 0,'0'43'15,"-21"-107"-15,42 149 0,-21-149 0,0 149 0,0-64 0,0 0 16,0 0-16,0 1 16,0-1-16,0 0 0,0 0 0,-21 0 15,21 0-15,0 1 0,0-1 0,-22 0 16,1 21-16,21-21 15,0-42 32,0 0-47,21 0 0,1 0 0</inkml:trace>
  <inkml:trace contextRef="#ctx0" brushRef="#br1" timeOffset="81296.62">12848 6837 0,'0'0'0,"-21"0"0,21-21 16,-21 0-16,21-1 16,-21 22-16,-1 0 0,22 22 31,0-1-15,22-21-16,-1 21 15,0-21-15,0 0 0,0 21 16</inkml:trace>
  <inkml:trace contextRef="#ctx0" brushRef="#br1" timeOffset="82450.95">13123 7049 0,'-21'21'0,"42"-42"0,-42 63 0,21-21 15,-21 0-15,0 43 0,21-43 16,-21 0-16,21 0 0,0 0 0,-22 1 15,22-1-15,-21 0 0,21-42 47,0 0-31,21-1-16,1 1 0,-1 0 16,0 0-16,-21 0 0,21-22 15,0 22-15,22 0 0,-22 0 0,0 0 16,0 0-16,0-1 0,0 1 0,22-21 15,-22 42-15,0 0 0,0 0 16,-21 21 0,0 0-16,0 0 0,0 1 15,0-1-15,0 0 0,0 0 0,-21 21 16,21-20-16,0-1 0,0 0 0,0 0 16,0 0-16,0 0 0,0 1 15,21-22-15,0 0 0,1 21 16,-1-21-16,0 0 0,0 0 0,0 0 0,22 0 15,-22 0-15,0 0 0,0 0 16,0 0-16,43-21 0,-43-1 0,0 1 16,0 0-16,0 0 0,-21 0 0,0 0 15,0-1-15,0 1 0,0-21 0,0 21 16,0 0-16,0-1 0,0 1 0,0-21 16,-21 42-16,0 0 15,0 0-15,0 0 0,0 0 16,-1 0-16,1 21 0,0 0 0,0 0 15,0 1-15,0-1 0,21 0 16,-22 0-16,22 0 0,-21 0 16,21 1-16,0 20 0,0-21 15,21-21-15,1 21 0,-1-21 16,0 0-16,0 0 0,0 0 0,0 0 16,1 0-16,20 0 0,-21-21 0,0 21 15,0-21-15,1 21 0,20-21 0,-21 0 16,-21-1-16,0 1 0,0 0 15,0 0-15,0 42 47,-21 0-47,21 0 0,0 1 16,0-1-16,-21 0 0,21 21 0,-21-21 16,21 22-16,-22-22 0,22 21 0,0 1 15,0-1-15,0 0 0,-21 1 0,21-1 16,0 43-16,0-43 0,0 0 0,0 22 15,0-1-15,0-20 0,0 20 0,0 1 16,0-1-16,0 1 0,0-1 0,0 1 16,0-1-16,0 1 0,0 63 0,0-64 15,0 1-15,0 20 0,0-20 0,0-1 16,-21 1-16,21-1 0,0-20 0,0 20 16,0 1-16,0-22 0,0 43 0,0-22 15,0-21-15,-21-20 0,21 20 16,0 0-16,0-21 0,-21 43 15,21-43-15,-21 0 0,-1-21 16,1 0 0,0-21-16,21 0 0,-21 21 0,0-21 15,21-22-15,-21 22 0,-1 0 0,1-21 16,0-22-16,0 22 0,0 0 16,0-1-16,-22-20 0,22 20 0,0-20 15,-21-1-15,20-20 0,-20 20 0,0 1 16,21-22-16,-1 22 0,1-22 0,0 21 15,21-63-15,0 64 0,0-1 0,21 1 16,0-1-16,1 22 0,-22-21 0,21 20 16,0 1-16,0 0 0,0 20 0,0-20 15,1 21-15,-1 0 0,0 0 0,0-1 16,0 1-16,0 21 0,1-21 0,-1 0 16,0 21-16,0 0 0,0-21 0,0 21 15,-21-21 16</inkml:trace>
  <inkml:trace contextRef="#ctx0" brushRef="#br1" timeOffset="82783.75">15028 7133 0,'0'-21'0,"0"42"0,0-63 15,0 21-15,21 21 0,1-21 16,-22-1-16,21 22 0,-21-21 0,21 0 16,0 21-16,0-21 0</inkml:trace>
  <inkml:trace contextRef="#ctx0" brushRef="#br1" timeOffset="83081.6">15325 6943 0,'63'21'15,"-126"-42"-15,147 63 0,-63-42 16,1 21-16,-1 0 0,0 22 0,0-22 0,-21 0 16,21 64-16,0-43 15,-21-21-15,0 22 0,0-22 0,0 21 16,0-21-16,-21 22 0,-21-1 0,21-21 16,0-21-16,-1 21 0,1-21 0,0 0 15,21-21 16,0 0-31,0 0 0,0 0 16,0-1-16,0 1 0,21-42 0,-21 42 16,21-22-16,1 1 0,-1 21 0,-21-22 15,21 1-15,-21 21 0,21-21 0,0 20 16,0 1-16,1 0 0,-22 0 0,21 0 16,0 21-16,0 0 0,0 0 15,0 0-15,1 0 16,-22 21-1,21-21-15,-21 21 0,0 0 0,21-21 16,-21 21-16</inkml:trace>
  <inkml:trace contextRef="#ctx0" brushRef="#br1" timeOffset="83384.42">15790 7154 0,'0'22'0,"0"-86"0,21 149 0,-42-128 0,64 86 16,-43-22-16,21-21 16,0 0-16,0 0 0,0 0 15,0 0-15,1-21 0,-1 21 16,0-21-16,0-1 0,21 1 15,-20 0-15,-1 21 0,0-21 0,0 0 16,-21 0-16,0-1 0,0 1 16,0 0-16,0 0 0,0 0 0,-21 21 15,0-21-15,0 21 0,-1 0 0,1 0 16,0 0-16,-42 0 0,41 0 0,-20 21 16,21 0-16,0 0 0,0 0 0,-1 22 15,1-22-15,21 21 0,0-21 0,-21 22 16,21-22-16,0 21 0,0-21 0,0 0 15,0 22-15,0-22 0,21 21 0,0-21 16,1 1-16,20-22 0,-21 0 16,0 0-16,0 21 0,22-21 0,-22 0 15,21 0-15,-21 0 0,22-21 16,-1-1-16,-21 22 0,22-21 0</inkml:trace>
  <inkml:trace contextRef="#ctx0" brushRef="#br1" timeOffset="83658.25">16700 6435 0,'0'-43'0,"0"86"0,0-107 0,0 22 15,0 21-15,0 0 0,-21 42 32,0 0-32,0 64 0,21-43 15,-21 0-15,0 22 0,21-22 0,-22 0 16,1 22-16,21-22 0,-21 1 0,0-1 15,0 0-15,21 1 0,-21-1 0,21 0 16,-22 1-16,22-22 0,0 21 0,0-21 16,0 22-16,0-22 0,0 0 0,0 21 15,0-21-15,22-21 16,-1 0-16,0 0 0,0 0 0,0 0 16,0 0-16,1-21 0,-22 0 15</inkml:trace>
  <inkml:trace contextRef="#ctx0" brushRef="#br1" timeOffset="83828.17">16362 6943 0,'-21'0'0,"42"0"0,-64 0 0,22 0 16,21-21-16,64 21 31,-43 0-31,21 0 16,1-22-16,-1 22 0,0 0 0,1 0 15,-1 0-15,0-21 0,1 21 0,-1 0 16</inkml:trace>
  <inkml:trace contextRef="#ctx0" brushRef="#br1" timeOffset="84575.74">17018 6858 0,'-21'21'16,"0"-21"-16,-1 21 0,22 1 15,-21-1-15,0-21 0,21 21 0,0 0 16,-21 0-16,0 0 0,21 1 0,-21-1 15,21 42-15,0-42 0,0 1 0,0-1 16,0 0-16,0 0 0,0 0 0,0 0 16,0 1-16,0-1 0,21-21 15,0 0-15,0 0 16,0 0-16,0 0 0,22 0 16,-22 0-16,0-21 0,0-1 0,0 1 15,1 21-15,-1-21 0,0 0 0,-21-21 16,21 20-16,0 1 0,-21 0 0,0-21 15,21 21-15,1-1 0,-22 1 0,21 0 16,-21 0-16,0 0 0,0 0 0,21-1 16,-21 44-1,-21-22 1,21 21-16,-21 0 0,21 0 0,-22 0 16,22 0-16,-21 1 0,21-1 0,0 0 15,0 0-15,0 43 0,-21-43 16,21 0-16,0 0 0,0 0 0,0 0 15,0 1-15,0-1 0,21-21 0,-21 21 16,21-21-16,-21 21 0,22-21 0,-1 0 16,0 0-16,0 0 0,0 0 15,0 0-15,1 0 0,-1-21 0,21 0 16,-21 0-16,-21-1 0,0 1 0,0 0 16,0 0-16,0 0 0,21 0 0,-21-1 15,0 1-15,0-21 0,0 21 0,0 0 16,0-1-16,0 1 0,0 0 0,22 0 15,-22 0-15,21 21 0,0 0 16,0 0-16,0 0 16,0 0-16,1 0 0,-1 0 15,0 0-15,0 21 0,-21 0 16,21 0-16,-21 0 0,21 1 0,-21-1 16,22 0-16,-22 0 0,21 0 0,-21 22 15,0-22-15,0 0 0,0 0 0,0 0 16,0 0-16,0 1 0,-21-22 31,-1 0-31,22-22 16,0 1-16,0-21 15,0 21-15,0 0 0,0-1 0,0 1 16,0 0-16,0 0 0,0 0 16,22 0-16,-1-1 0,-21 1 0,21 0 15,-21 0-15,21 21 0,0-21 0,0 21 16,1-21-16,-1 21 0,0-22 15,0 22-15,0 0 0,0 0 16</inkml:trace>
  <inkml:trace contextRef="#ctx0" brushRef="#br1" timeOffset="85007.49">18119 6900 0,'0'22'0,"0"-1"15,-22-21-15,1 21 0,21 0 16,-21-21-16,0 42 0,0-42 15,21 22-15,0-1 0,0 0 0,0 0 16,0 0-16,0 0 0,0 1 0,0-1 16,0 0-16,0 0 0,0 0 0,21 0 15,0 1-15,-21-1 0,21-21 16,-21 21-16,0-42 31,0 0-15,0-1-16,0 1 0,0-21 15,0 21-15,0 0 0,0-43 0,0 43 16,0-21-16,21 20 0,1 1 0,-1-21 16,0 21-16,0-22 0,0 22 15,0 0-15,1 0 0,20 0 0,0 21 16,-21 0-16,22 0 0,-1 0 0,-21 0 16,22 0-16,20 21 0,-42 0 15,0 0-15,1 22 0,20 20 0,-21-42 16,-21 22-16,0-22 0,0 21 0,0-21 15,0 22-15,-21-1 0,0-21 0,21 21 16,-21-20-16,-1-1 0,-20 21 16,21-21-16,0 0 0,0-21 15,21 22-15,-22-22 0</inkml:trace>
  <inkml:trace contextRef="#ctx0" brushRef="#br1" timeOffset="85571.17">20341 6689 0,'-21'-43'32,"21"22"-1,-21 42 16,21 1-47,0-1 0,0 0 0,-21 0 15,21 21-15,0-20 0,-22 20 0,22-21 16,-21 21-16,0-20 0,0 20 0,21-21 16,-21 21-16,0 1 0,21-22 0,0 21 15,0-21-15,0 43 0,0-43 0,0 0 16,0 0-16,0 1 0,21-1 16,0 0-16,21-21 0,-21 0 0,1 21 15,20-21-15,0 0 0,-21 0 0,22 0 16,-22 0-16,21 0 0,-21-21 0,22 0 15,-22 21-15,0-21 0,0-1 0</inkml:trace>
  <inkml:trace contextRef="#ctx0" brushRef="#br1" timeOffset="86223.79">20151 6943 0,'0'0'16,"-64"0"-16,43 0 0,0 0 0,0 0 0,42 0 46,0 0-46,21 0 0,-21 0 0,22 0 16,-1 0-16,0 0 0,64 0 0,-42 0 16,-1 0-16,1 0 0,-1 0 0,-20 0 15,20 0-15,-21 0 0,1-21 0,-1 21 16,0 0-16,-20 0 0,-1 0 0,0 0 16,-42 0-1,-22 21 1,1 0-16,21-21 0,0 21 0,0-21 15,-1 21-15,1 0 0,0 1 16,21-1-16,-21-21 0,21 21 16,0 0-16,21-21 15,0 21-15,0-21 0,1 0 16,-1 0-16,21 0 0,22 0 0,-43 0 16,21 0-16,-21-21 0,22 21 0,-1-21 15,-21 21-15,0-21 0,22 21 0,-22-21 16,0-1-16,0 22 0,0-21 0,0 0 15,1 0-15,-22 0 0,0 0 0,0-1 16,21 1-16,-21 0 16,-21 42-1,21 0-15,-22-21 16,22 22-16,-21-1 0,0 0 16,21 21-16,-21-21 0,21 1 0,-21 20 15,0-21-15,21 21 0,0 43 0,-22-43 16,22 1-16,0-1 0,-21 0 0,21 1 15,0-1-15,0 0 0,0 1 0,0-22 16,0 21-16,0 1 0,0-22 0,0 21 16,0-21-16,0 22 0,0-22 0,0 21 15,0-21-15,-21-21 0,21 21 0,-21-21 16,0 0-16,0 0 0,-1 0 16,-20 0-16,21 0 0,0 0 0,-22-21 15,22 0-15,-21 21 0,21-21 0,-22 0 16,-20-22-16,42 22 0,0 0 15,-1 0-15,22 0 0,0 0 0,0-1 16,0 1-16,0 0 0,22 0 0,-1-21 16,0 20-16,0-20 0</inkml:trace>
  <inkml:trace contextRef="#ctx0" brushRef="#br1" timeOffset="86528.62">21696 6816 0,'-21'0'16,"21"21"-1,-22 0-15,1 0 0,21 0 0,0 22 16,-21-22-16,0 21 0,0 1 0,21-1 16,0 0-16,-21 1 0,21-1 0,-22 21 15,1-20-15,0 41 0,0-41 0,21-1 16,0 0-16,-21 1 0,0-1 0,21 0 15,-22-20-15,22 20 0,-21-21 16,21 21-16,0-20 0,0-1 0,0 0 0,0 0 16,0 0-16,21-21 31,1-21-31,-22 0 0,21 21 16,-21-21-16,0 0 0,21-1 15</inkml:trace>
  <inkml:trace contextRef="#ctx0" brushRef="#br1" timeOffset="86784.47">21484 7154 0,'-21'-42'0,"42"84"0,-42-126 16,21 41-16,0 22 0,0-21 0,0 21 15,0 0-15,0-1 0,0 1 0,0 0 16,21 21-16,0-21 0,0 21 0,1 0 16,-1-21-16,21 21 0,22 0 0,-43 0 15,21 0-15,-21 0 0,0 0 16,22 21-16,-22 0 0,0-21 0,-21 21 15,0 0-15,0 1 0,0-1 0,0 0 16,0 0-16,-21 0 0,0 0 0,0 1 16,-1-22-16,-20 21 0,21 0 0,0-21 15,-22 0-15,22 21 0,-21-21 0,63 0 47,0 0-47</inkml:trace>
  <inkml:trace contextRef="#ctx0" brushRef="#br1" timeOffset="87081.3">21950 7006 0,'63'0'16,"-63"-21"-16,43 21 0,-22-21 16,0 21-16,0-21 0,0 21 0,0-21 15,1 21-15,-1-22 0,0 1 0,0 21 16,0-21-16,0 0 0,-21 0 15,0 0-15,-21 21 16,0 0-16,0 0 16,-21 0-16,-1 21 0,22 0 0,0 0 15,-21 0-15,20 0 0,22 1 0,-21-1 16,0 21-16,21-21 0,0 0 16,0 1-16,0-1 0,0 0 0,0 0 15,0 0-15,0 0 0,21 1 16,0-22-16,1 0 0,20 21 0,-21-21 15,0 0-15,0 0 0,1-21 0,-1-1 16,21 22-16</inkml:trace>
  <inkml:trace contextRef="#ctx0" brushRef="#br1" timeOffset="88135.7">17484 8530 0,'21'0'16,"0"0"-16,0-21 0,0 21 15,0 0-15,1-21 0,-1 21 0,0-21 16,0 0-16,21 21 0,-20-22 0,-1 22 15,0-42-15,-21 21 0,0 0 16,0 0-16,0-1 16,-42 22-16,20 0 0,-20 0 15,0 0-15,-1 0 0,1 0 0,0 0 16,-22 0-16,22 0 0,0 22 0,-22-22 16,43 21-16,-21 0 0,-1 0 0,22-21 15,0 21-15,21 0 0,0 1 0,0-1 16,0 21-16,42-42 0,-21 21 0,1 0 15,20 1-15,0-1 0,1-21 0,-1 21 16,0 0-16,1 0 0,-1 0 0,-21-21 16,21 22-16,-20-1 0,41 21 15,-63-21-15,0 0 0,0 1 0,0-1 16,-42 0-16,21 0 0,-22 0 16,1-21-16,0 21 0,-22-21 0,1 0 15,20 22-15,-20-22 0,20 0 0,-20 0 16,21 0-16,-1 0 0,1 0 0,21 0 15,0-22-15,-1 22 0,1-21 0,0 0 16,21 0-16,0 0 0,0 0 0,0-1 16,21 1-16,0 0 0,1 21 15,-1-21-15,21 0 0,-21 21 0,22-21 16,-1 21-16,0-22 0,1 22 0</inkml:trace>
  <inkml:trace contextRef="#ctx0" brushRef="#br1" timeOffset="88475.5">17822 8615 0,'0'0'0,"21"0"15,1 0 1,-1 0-16,0-21 16,0 21-16,0-21 0,0 21 15,-21-22-15,22 1 0,-22 0 16,0 0-1,-22 21 1,1 0-16,0 0 0,0 0 0,0 0 16,0 21-16,21 0 0,-22 0 15,1 1-15,0-1 0,21 0 0,0 0 16,0 0-16,-21 0 0,21 22 0,0-22 16,0 0-16,0 43 0,0-43 0,0 0 15,21 0-15,0 0 16,0-21-16,1 0 0,-1 0 0,0 0 15,0 0-15,21 0 0,-20 0 0,-1 0 16,21-21-16,-21 21 0,22-21 0,20-21 16,-21 20-16,-20 1 0</inkml:trace>
  <inkml:trace contextRef="#ctx0" brushRef="#br1" timeOffset="88707.37">18542 8319 0,'0'-22'0,"0"44"0,0-65 16,0 22-16,0 0 0,0 42 31,-21 0-31,0 0 0,21 22 0,-22-22 16,1 0-16,21 21 0,-21-20 0,0 20 15,21-21-15,-21 21 0,0-20 16,21-1-16,0 21 0,-22-21 0,22 43 0,-21-43 16,21 0-16,0 0 0,0 0 0,0 1 15,21-22-15,1 0 16,-1 0-16,0 0 0,0 0 0,0 0 15,0 0-15,1 0 0,-1-22 16,0 1-16,0 21 0</inkml:trace>
  <inkml:trace contextRef="#ctx0" brushRef="#br1" timeOffset="88864.28">18394 8551 0,'-21'0'0,"-1"0"0,65 0 0,-107 0 0,85 0 31,1 0-15,-1 0-16,0 0 0,0 0 16,21 0-16,22-21 0,-22 21 0,1 0 15,20 0-15,-21 0 0</inkml:trace>
  <inkml:trace contextRef="#ctx0" brushRef="#br1" timeOffset="89228.07">19643 8340 0,'-106'42'31,"85"-42"-31,-1 21 0,1 0 16,21 1-16,-21-1 0,0 0 0,0 0 16,0 0-16,-1 0 0,1 1 0,0-1 15,0 0-15,0 0 0,-43 21 0,43-20 16,0-1-16,0 0 0,-22 0 0,22-21 15,21 21-15,-21-21 0,0 0 16,42 0 0,0 0-1,22 0-15,-1 0 0,-21 0 0,0 0 16,22 0-16,-22 0 0,0 0 0,21 0 16,-21 0-16,1 0 0,-1 21 0,0-21 15,0 0-15,0 0 0,0 22 16,1-22-16,-1 0 0,0 0 15,0 0-15,0 0 16,0-22 0,1 22-16,-22-21 0</inkml:trace>
  <inkml:trace contextRef="#ctx0" brushRef="#br1" timeOffset="89627.84">20426 8297 0,'0'-21'16,"0"42"-16,0-63 0,-21 21 16,-22 21-1,22 0-15,-21 0 0,21 0 0,-1 0 16,-20 0-16,21 0 0,0 0 0,-22 21 16,22 0-16,0-21 0,0 21 0,0 1 15,0-1-15,-1 0 0,1 0 0,21 0 16,0 0-16,0 1 0,0-1 0,0 0 15,21 21-15,1-42 0,-1 21 16,0 1-16,0-1 0,0-21 0,0 21 16,1 0-16,-1-21 0,0 21 0,21 0 15,-21 1-15,1-1 0,-1-21 16,-21 21-16,0 0 0,0 0 16,-21 0-16,-1-21 15,1 0-15,0 0 0,-21 0 0,21 0 16,-22 0-16,22 0 0,-21 0 0,-1 0 15,22 0-15,0 0 0,-21 0 0,-1 0 16,22-21-16,0 0 16,21 0-16,0 0 0,0 0 15,21-1-15,0 22 16,1-21-16</inkml:trace>
  <inkml:trace contextRef="#ctx0" brushRef="#br1" timeOffset="89875.7">20701 8297 0,'0'-21'0,"0"42"0,-21-42 31,0 21-31,-1 0 0,22 21 0,-42 22 16,21-22-16,21 0 0,0 0 0,-21 0 15,0 22-15,21-22 0,0 0 0,0 0 16,0 0-16,-22 1 0,22-1 0,0 21 15,0-21-15,0 0 0,0 1 16,0-1-16,0 0 0,22 0 0,-1-21 16,0 0-16,0 0 15,0 0-15,0 0 0,1 0 0,-1 0 16,0-21-16</inkml:trace>
  <inkml:trace contextRef="#ctx0" brushRef="#br1" timeOffset="90043.6">20468 8530 0,'-21'0'0,"42"0"0,-21 0 47,21 0-47,0 0 16,1 0-16,41-21 0,-42 21 15,0 0-15,22 0 0,-1 0 0,-21 0 16</inkml:trace>
  <inkml:trace contextRef="#ctx0" brushRef="#br1" timeOffset="90428.38">21040 8467 0,'0'0'0,"-22"0"15,1-21-15,21-1 16,0 1-16,0 0 15,21 21-15,1-21 16,-1 21-16,0 0 0,0 0 0,21-21 16,-20 21-16,-1 0 0,0 0 0,0 0 15,0 21-15,0-21 0,1 21 16,-22 0-16,0 0 0,21 1 0,-21-1 16,0 0-16,0 0 0,0 0 0,0 43 15,-21-43-15,21 0 0,-22 0 16,1-21-16,21 21 0,-21-21 0,0 0 15,0 0-15,21-21 47,0 0-47,21 21 0,-21-21 16,21 0-16,0 21 0,-21-21 0,21-1 16,1 1-16,20 0 0,-21 0 0,0 0 15,0 0-15,1-1 0,-1 1 0,21 0 16,-21 0-16,0 21 0</inkml:trace>
  <inkml:trace contextRef="#ctx0" brushRef="#br1" timeOffset="90616.28">21738 8361 0,'21'21'0,"-42"-42"0,42 63 15,-21-21-15,0 1 0,0-1 16,0 0-16,0 0 0,0 0 16,0 0-16,0 1 0,-21-22 15,21 21-15,-21-21 0,21 21 0,-21-21 16,21 21-16,-21-21 15,21-21 32,0 0-47</inkml:trace>
  <inkml:trace contextRef="#ctx0" brushRef="#br1" timeOffset="90774.19">21675 8192 0,'-22'0'0,"44"0"0,-65 0 16,22 0-16,0 0 16,0 0-16,21 21 15,-21-21-15,21 21 0,0 0 16,21 0-16,0-21 0,0 0 16,0 0-16,0 21 0</inkml:trace>
  <inkml:trace contextRef="#ctx0" brushRef="#br1" timeOffset="91211.94">22034 8319 0,'-42'21'31,"42"0"-31,-21 0 0,0-21 16,21 21-16,-21 0 0,21 1 0,0-1 15,0 0-15,-22 0 0,22 21 16,0-20-16,-21-22 0,21 21 0,0 0 15,0 0-15,0 0 16,-21-21 0,21-21-1,0 0-15,0 0 16,0 0-16,0-1 16,21 1-16,0 0 0,1-21 15,-1 21-15,0-1 0,21 1 0,-21-21 16,22 21-16,-22 0 0,21-1 0,1 1 15,-1 0-15,0 0 0,22 21 0,-22 0 16,0 0-16,-20 0 0,-1 0 0,0 21 16,0 0-16,-21 0 0,0 1 0,0-1 15,0 0-15,0 0 0,0 21 0,0-20 16,0-1-16,-21 0 0,0 0 0,0 0 16,-1 0-16,1 1 0,0-22 0,21 21 15,-21-21-15,0 0 0,21 21 16,-21-21-16,42 0 31,21 0-31,-21 0 0</inkml:trace>
  <inkml:trace contextRef="#ctx0" brushRef="#br1" timeOffset="91887.55">23283 8276 0,'0'-21'16,"0"42"-16,0-63 0,0 21 0,0 0 15,-42-1-15,21 22 0,0 0 0,-1 0 16,1 0-16,0 0 0,0 0 16,-21 0-16,20 0 0,1 22 0,-21-1 15,21 0-15,-22 0 0,22 0 0,0 22 16,-21-22-16,21 0 0,-1 0 0,1 0 16,21 0-16,0 1 0,0-1 0,0 0 15,0 0-15,0 21 0,21-42 0,1 22 16,-1-22-16,21 0 0,-21 21 0,22-21 15,-22 0-15,21 0 0,0 0 0,-20 0 16,-1 0-16,0 0 0,0-21 0,0 21 16,0-22-16,1 22 0,-22-21 0,21-21 15,-21 21-15,21 0 0,-21-1 0,0 1 16,0 0-16,21 21 0,-21-21 16,0 0-16,0 0 15,0 42 1,0 0-1,0 0-15,-21 21 0,0-20 0,21-1 16,-21 0-16,21 0 0,0 21 0,-22-20 16,22 20-16,0 0 0,0 1 0,0 20 15,0-21-15,0 1 0,0 20 0,0-20 16,0 20-16,0-21 0,22 64 0,-22-63 16,21 20-16,0-21 0,0 1 0,-21 20 15,21-20-15,-21 20 0,21-21 0,-21 1 16,0 20-16,0-20 15,0-1-15,0 0 0,0 1 0,0 41 0,0-63 16,0 22-16,0-22 0,0 0 0,0 0 16,-21 0-16,0 1 0,0-22 0,0 0 15,0 0-15,-1 0 16,1-22-16,0 1 0,0 0 0,0 0 16,21-21-16,-21 20 0,-1-20 0,22 0 15,-21-1-15,21 1 0,0-21 0,0 20 16,0-20-16,0-1 0,0 22 0,21-22 15,22-41-15,-22 41 0,0 1 16,0 20-16,0-20 0,1 20 0,-22-20 16,21 21-16,0-1 0,0 22 0,0-21 15,-21-1-15,21 22 0,1 0 0,-22 0 16,21-21-16,0 20 0,0 1 0,0 0 16</inkml:trace>
  <inkml:trace contextRef="#ctx0" brushRef="#br1" timeOffset="92263.33">23918 8086 0,'-21'0'0,"42"0"0,-63-21 0,21 21 16,21 21 15,0 0-31,21-21 0,0 21 15,0-21-15,22 21 0,-22-21 0,21 21 16,-21-21-16,22 22 0,-22-22 0,21 21 16,-21 0-16,22-21 0,-22 21 0,21-21 15,0 21-15,-20-21 0,-1 0 0,0 0 16,0 0-16,-21 21 0,21-21 0,-21 22 31,-21-22-31,0 0 0,-21 21 16,20 0-16,1-21 0,-21 21 0,21 0 15,-22 0-15,1 1 0,0 20 16,-1-21-16,22 0 0,0 0 0,-21-21 16,21 22-16,-1-1 0,1 0 0,0 0 15,0-21-15,0 21 0,0 0 0,-1-21 16,1 0-16,0 0 0,0 0 0,0 0 16</inkml:trace>
  <inkml:trace contextRef="#ctx0" brushRef="#br0" timeOffset="97003.91">4254 11113 0,'0'0'0,"22"-22"0,-22 1 0,0 0 16,21 21-16,-21-21 0,21 0 0,-21 0 16,0-1-16,0 1 0,0 0 15,-21 0-15,0 21 0,-1-21 16,-20 0-16,21 21 0,0 0 15,0 0-15,-1 0 0,-20 0 0,0 21 16,21 0-16,-22-21 0,1 21 16,21 0-16,-22 0 0,-20 43 0,42-22 15,-22 1-15,22-1 0,0 0 0,0 43 16,21-43-16,-21 1 0,21-1 0,0 0 16,0 1-16,0 41 0,21-63 0,0 1 15,0 20-15,0-21 0,1 0 0,-1-21 16,21 21-16,-21 1 0,22-22 0,20 21 15,-21-21-15,-20 0 0,20 0 0,-21 0 16,64 0-16,-64 0 0,21-21 0,1 21 16,-22-22-16,21 1 0,0 0 15,1 0-15,-1 0 0,0-22 0,22 22 0,-22 0 16,1-21-16</inkml:trace>
  <inkml:trace contextRef="#ctx0" brushRef="#br0" timeOffset="97292.26">5080 10605 0,'0'0'0,"0"-22"0,0-20 0,0 21 16,0-21-16,-21 20 0,21 1 15,-21 21-15,-1 0 0,22 21 16,0 1-16,-21-1 0,21 21 16,-21-21-16,21 0 0,0 22 15,0-22-15,-21 64 0,0-64 0,21 21 0,-21 0 16,21 43-16,-22-43 0,22 1 15,-21 63-15,0-64 0,21 0 0,0 1 16,-42 41-16,42-63 0,0 22 0,0-22 16,-21 42-16,-1-41 0,22-1 0,0 0 15,0 0-15,0 0 0,43-21 16,-22 0 0,0 0-16,0-21 0,0 0 15,1 0-15,-1 0 0,0-1 0</inkml:trace>
  <inkml:trace contextRef="#ctx0" brushRef="#br0" timeOffset="97751.51">5503 10880 0,'-21'-21'31,"0"21"-31,0 0 0,0 21 16,-1 0-16,22 0 0,-42 21 15,42-20-15,0-1 0,0 0 0,-21 42 16,0-20-16,21-22 0,-21 21 16,21 22-16,0-43 0,0 0 0,0 43 0,0-43 15,0 0-15,0 0 0,0 0 16,21 0-16,0 1 0,0-22 16,0 0-16,0 21 0,22-21 0,-22 0 15,0 0-15,21 0 0,-20 0 0,20 0 16,-21-21-16,43-1 0,-43 1 0,0 21 15,0-21-15,21-21 0,-20 21 0,-22-1 16,21 1-16,0-21 0,-21 0 0,0 20 16,0-83-16,0 62 0,0 22 15,0-21-15,0 21 0,0-22 0,-21 22 16,0-21-16,-1 21 0,1-1 0,0 1 16,0 0-16,21 0 0,-42 21 0,20 0 15,1 0-15,0 0 0,0 0 0,0 21 16,0 0-16,-22-21 0,22 21 0,0 1 15,0-1-15,-22 21 0,22 0 16,21-20-16,-21-1 0,0 21 0,21-21 16,0 0-16,0 1 0,0 20 0,0-21 15,0 0-15,42-21 0,-21 0 16,22 0-16</inkml:trace>
  <inkml:trace contextRef="#ctx0" brushRef="#br0" timeOffset="98190.25">6477 10816 0,'0'-21'0,"0"42"0,-21-42 31,0 21-31,-43 0 0,22 0 0,21 21 16,-1-21-16,-20 21 0,21 1 0,0-22 15,0 21-15,-22 0 0,1 0 0,42 0 16,-21 0-16,0 1 0,21-1 15,0 0-15,21-21 16,21 0-16,-21 0 0,-21 21 16,21-21-16,22 0 0,-1 0 0,-21 0 15,22 0-15,-22 21 0,0-21 16,0 21-16,0 1 0,22-1 0,-43 0 16,0 0-16,0 0 0,0 0 15,0 1-15,0-1 0,-43 0 16,22 0-16,0 0 0,-21-21 0,20 21 15,1-21-15,0 22 0,-21-22 0,21 0 16,-1 0-16,-20 0 0,21 0 0,-21 0 16,20 0-16,-20 0 15,21-43 1,0 43-16,21-21 0,0 0 16,0 0-16,0-22 0,0 22 15,0 0-15,42-21 0,-21 21 16,0-1-16,1 1 0,-1 0 0,63-21 15</inkml:trace>
  <inkml:trace contextRef="#ctx0" brushRef="#br0" timeOffset="98572.67">6710 11007 0,'0'21'16,"21"42"-1,0-41-15,0-22 16,0 0-16,1 0 0,-1 0 15,21-22-15,-21 22 0,0-21 0,22 0 16,-22 21-16,0-21 0,0 0 0,0 21 16,43-43-16,-64 22 0,21 21 15,0-21-15,-21 0 0,21 0 0,-21 0 16,0-1-16,0 1 0,0 0 16,0 0-16,0 0 0,-21 21 0,0-21 15,0 21-15,0 0 0,-43 0 16,43 21-16,0-21 0,0 21 0,-22 0 15,22 0-15,0 0 0,-21 1 0,21-1 16,-1 21-16,-20 22 0,21-43 0,0 21 16,0 0-16,21 43 0,-22-64 15,22 22-15,0-1 0,0 0 0,0-21 0,0 1 16,0-1-16,0 0 0,22 0 16,-1-21-16,0 21 0,0-21 0,0 0 15,43 21-15,-43-21 0,21 0 0,-21 0 16,22 0-16,-22 0 0,21-21 0,-21 21 15,43-21-15,-22 0 0,-21 0 0</inkml:trace>
  <inkml:trace contextRef="#ctx0" brushRef="#br0" timeOffset="98839.51">7959 10626 0,'0'0'0,"-43"-21"0,22 21 0,0 0 15,0 0-15,0 0 0,-1 21 16,1 0-16,0 0 0,0 0 0,0 0 16,0 22-16,-1-1 0,22-21 0,0 22 15,0-22-15,0 21 0,0-21 0,0 22 16,0-1-16,0 0 0,0 22 0,0-43 16,0 21-16,0 1 0,0-22 0,0 0 15,22 0-15,-1 0 0,0-21 0,21 21 16,-21-21-16,1 0 0,20 0 15,-21 0-15,0 0 0,22-21 0,-22 0 16,0 21-16,42-42 0,-41 21 16</inkml:trace>
  <inkml:trace contextRef="#ctx0" brushRef="#br0" timeOffset="99115.35">8530 10520 0,'0'0'0,"21"-21"0,22 21 16,-22 0 0,0 0-16,0 0 0,0 21 0,0 0 15,22 0-15,-22 0 0,21 1 0,-21-1 16,22 0-16,-22 21 0,21-21 16,-21 22-16,22 20 0,-22-42 0,0 22 15,-21-1-15,0 0 0,0-20 0,0 62 16,0-63-16,0 22 0,-21 20 0,0-42 15,0 1-15,-22 41 0,43-42 0,-21-21 16,0 21-16,0 1 0,0-22 0,-1 21 16,1-21-16</inkml:trace>
  <inkml:trace contextRef="#ctx0" brushRef="#br0" timeOffset="100988.16">19389 10732 0,'0'21'0,"0"-42"0,0 63 16,0-21-16,-22-21 0,22 21 15,22-21 16,-1 0-31,-21-21 16,21 0-16,0 0 0,0-22 16,-21 22-16,0 0 0,0 0 15,0-21-15,0 20 0,0 1 0,0 0 16,0-42-16,-21 41 0,0 1 0,-21-42 16,20 42-16,1-1 0,-21-20 0,21 21 15,0 21-15,-22 0 0,22 0 0,0 0 16,-43 21-16,43 0 0,-21 0 0,21 1 15,-43 41-15,43-42 0,0 22 0,-43 20 16,43-21-16,0 1 0,0-22 0,0 21 16,-22 22-16,22-22 0,0-21 15,0 22-15,21-1 0,0-21 0,0 0 16,0 0-16,0 1 0,21-1 16,0-21-16,0 0 0,22 0 0,-22 0 15,0 0-15,43-43 0,-43 43 0,21-21 16,-21 21-16,22-21 0,-1 0 0,-21 0 15,21 0-15,-20-1 0,20 1 0,-21 0 16,43-42-16,-43 41 0,0 1 0,-21-21 16,21 21-16,-21 0 0,21-22 0,-21 22 15,21 0-15,-21 0 0,0 0 16,0 42 0,0 0-16,0 0 0,0 0 0,0 0 15,0 1-15,0 20 0,0 0 16,0-21-16,0 22 0,0-1 0,0-21 15,-21 22-15,0 20 0,0 1 0,21-22 16,-21 85-16,0-64 0,21 22 0,-22-21 16,1-1-16,21 1 0,0 20 0,0-20 15,0-1-15,0 85 0,0-84 0,0-1 16,0 1-16,0-22 0,0 1 0,0-1 16,0 0-16,0 1 0,0-22 0,0 0 15,0 0-15,0 0 0,21-21 16,1 0-16,-1-21 15,-21 0-15,21 0 0,0 0 0,0-1 16,0-20-16,1 0 0,-1 21 16,0-64-16,0 43 0,0-1 0,0-20 15,1 20-15,-1-20 0,0-1 0,21-63 16,-21 43-16,22 20 0,-22-84 0,0 63 16,0 22-16,-21-22 0,0 22 0,21-1 15,1 1-15,-22-64 0,0 84 0,21 1 16,0-43-16,-21 43 0,0 21 0,0-21 15,21 20-15,-21 1 0,0 0 0,0 0 16,0 63 0,0-21-16,0 1 15,0-1-15,0 21 0,0-21 0,0 22 16,0-22-16,-21 21 0,21-21 16,0 22-16,0 20 0,0-42 0,0 0 15,0 1-15,0 20 0,0-21 16,0 0-16,0 0 0,42-21 15,-21 0-15,1 0 16,20 0-16,-21-21 0,21 0 16,-20 0-16,-1 0 0,0 21 0,0-21 15,0-22-15,0 22 0,1 0 0,-1-21 16,0-1-16,0-20 0,-21 42 0,21-22 16,0 1-16,-21 0 0,0 20 0,22 22 15,-22-42-15,0 63 31,0 0-31,0 22 16,0-22-16,0 0 0,-22 0 0,22 0 16,0 1-16,0-1 0,-21 0 0,21 21 15,0-21-15,0 1 0,0-1 0,0 0 16,21 0-16,1-21 0,-22 21 16,21-21-16,0 0 0,0 0 15,0 0-15,0 0 0,1 0 0,-1 0 16,0 0-16,0 0 0,0-21 0,0 0 15,1 0-15,-1 0 0,0-1 16,0 1-16,-21 0 0,21-21 0,-21 21 16,21-1-16,-21-20 0,22 21 0,-22 42 31,0 0-15,0 22-16,0-22 0,0 0 0,-22 0 15,22 0-15,0 0 0,-21-21 0,21 22 16,0-1-16,-21 0 0,21 0 15,0 0-15,21-21 32,0 0-32,1-21 15</inkml:trace>
  <inkml:trace contextRef="#ctx0" brushRef="#br0" timeOffset="101351.32">20722 10054 0,'-42'21'15,"84"-42"-15,-105 64 0,41-22 0,1 0 0,0-21 16,21 42-16,0-21 0,0 1 16,0-1-16,21-21 15,0 21-15,1-21 0,20 0 0,-21 0 16,0 0-16,22 0 0,-22-21 0,0 0 15,0 21-15,21-22 16,-42 1-16,22 0 0,-22 0 16,0 0-16,0 0 0,0-1 0,0 1 15,0 0-15,-22 21 0,22-21 0,-21 0 16,0 21-16,0 0 0,0 0 0,-22 0 16,22 0-16,0 0 0,-21 0 0,21 21 15,-1 0-15,1 0 0,0 0 0,21 22 16,0-22-16,0 0 0,0 21 0,0-20 15,0-1-15,0 0 0,0 0 16,21 0-16,0 0 0,22-21 0,-22 0 0,0 0 16,0 0-16,22 0 0</inkml:trace>
  <inkml:trace contextRef="#ctx0" brushRef="#br0" timeOffset="101608.18">21378 9970 0,'0'0'0,"0"-22"0,0 44 32,0-1-32,0 0 0,0 0 0,-21 0 15,0 0-15,0 1 0,21 20 16,-21-21-16,-1 64 0,1-64 0,0 21 16,0 43-16,0-43 0,0 1 0,-1 20 15,22-21-15,-21-20 0,21-1 0,-21 42 16,21-42-16,0 1 0,0-1 0,0 0 15,0 0-15,21-21 0,0 0 0,1 0 16,20 0-16,-21 0 0,0 0 0,22 0 16,-22 0-16,21 0 0,-21-21 0,0 0 15</inkml:trace>
  <inkml:trace contextRef="#ctx0" brushRef="#br0" timeOffset="101736.1">21124 10478 0,'0'0'0,"-21"0"16,0 0-16,0 0 0</inkml:trace>
  <inkml:trace contextRef="#ctx0" brushRef="#br0" timeOffset="101802.06">21759 10329 0,'21'0'0,"43"0"16</inkml:trace>
  <inkml:trace contextRef="#ctx0" brushRef="#br0" timeOffset="102039.92">22352 9970 0,'-21'0'0,"42"0"0,-63 0 0,20 0 15,1 21-15,0-21 0,0 21 0,0 0 16,0 0-16,-1 0 0,1 1 0,0-1 15,0 0-15,0 21 0,21-21 0,-21 22 16,-1-1-16,22-21 0,-21 22 0,21 20 16,0-21-16,0-20 0,0-1 0,0 21 15,0-21-15,0 22 0,0-22 16,21 0-16,1-21 0,-1 0 16,0 21-16,0-21 0,0 0 0,0 0 15,43 0-15,-22-21 0,1 21 0</inkml:trace>
  <inkml:trace contextRef="#ctx0" brushRef="#br0" timeOffset="102295.41">22923 9927 0,'0'0'0,"22"0"15,-1 21 1,-21 1-16,0-1 0,21 0 0,0 0 0,0 21 15,0-20-15,1 20 0,-1-21 16,0 21-16,-21 1 0,21 20 0,0-20 16,-21-22-16,0 21 0,0 0 0,0-20 15,0-1-15,-21 21 0,0-21 0,0 0 16,-22 1-16,22-1 0,-21 0 0,21 0 16,-22 0-16,-41-21 0,63 21 0,-1-21 15,-20 0-15,21 0 0,21-21 16</inkml:trace>
  <inkml:trace contextRef="#ctx0" brushRef="#br0" timeOffset="115765.08">3450 12192 0,'0'0'0,"-21"0"0,0 0 0,0 0 0,-1-21 16,1 21-16,0 0 0,0-21 16,-21 21-16,20 0 0,1 0 0,0 0 15,-21 0-15,21 0 0,-22 0 16,22 0-16,-21 0 0,21 0 0,-22 0 0,22 0 15,-42 0-15,41 0 0,1 0 0,0 0 16,0 0-16,0 0 0,0 0 31,21 21 16,21-21-47,0 0 0,-21 21 16,21-21-16,21 0 0,-20 0 0,-1 0 15,21 0-15,0 0 0,1 0 0,-1 0 16,64 0-16,-43 0 0,1 0 0,21 0 16,-22 0-16,43 0 0,-21 0 0,20 0 15,-20 0-15,21 0 0,0-21 16,21 21-16,-21 0 0,21 0 0,0 0 16,148-21-16,-148 21 0,0 0 0,0 0 15,21 0-15,0 0 0,0 0 0,0 0 16,-21 0-16,22-21 0,147 21 0,-148 0 15,0 0-15,0 0 0,-21 0 0,22 0 16,-22 0-16,21 0 0,-21-22 0,0 22 16,21 0-16,85 0 0,-106 0 0,-21 0 15,-1 0-15,-20 0 0,21 0 0,0-21 16,-22 21-16,1 0 0,0 0 0,-22 0 16,85 0-16,-105 0 0,20 0 15,-20 0-15,41-21 0,-63 21 16,1 0-16,-1 0 0,0 0 0,0 0 31,-21-21-15,0 0-1,21 21 1,-21-21-16,21-1 0,1 22 0,-1-21 16</inkml:trace>
  <inkml:trace contextRef="#ctx0" brushRef="#br0" timeOffset="116654">18288 11409 0,'0'0'0,"-21"0"0,0 0 0,-1 0 16,1 0-16,0 21 0,0-21 15,0 0-15,0 0 0,-1 0 0,1 0 16,0 0-16,0 21 0,0-21 0,0 0 15,-1 0 1,22 21 0,0 1-1,22-22-15,-1 0 0,0 21 16,21-21-16,1 0 0,-1 0 0,21 21 16,1-21-16,21 0 0,-1 0 0,1 0 15,21 0-15,0 0 0,-1 0 0,22 0 16,22 0-16,-22 0 0,21 0 0,0 0 15,0 0-15,21 0 0,-20 0 0,20 0 16,21 0-16,-20 0 0,-1 0 0,22 0 16,-22 0-16,21 0 0,1 0 0,-1 0 15,1 0-15,-1 0 0,1 0 16,21 0-16,-43 0 0,21 0 0,-20 0 16,-22 21-16,21-21 0,-21 21 0,-21-21 15,0 0-15,0 21 0,-21-21 0,-21 0 16,0 0-16,-22 0 0,1 22 0,-22-22 15,0 0-15,-21 0 0,1 0 0,-1 0 16,0 0-16,-42 0 47,0 0-47,-1 0 16,-20 0-16,21 0 0,-21 0 0</inkml:trace>
  <inkml:trace contextRef="#ctx0" brushRef="#br1" timeOffset="125974.57">1185 13018 0,'0'21'0,"0"-42"63,0-1-48,0 1-15,0 0 16,-21 21 0,21-21-16,-21 21 0,0 0 15,0 0-15,-1 0 0,1 0 16,-21 21-16,21 0 0,0-21 0,-1 21 15,1 22-15,0-22 0,-21 0 0,21 21 16,-1-20-16,1 20 0,0-21 0,0 21 16,21 1-16,0-1 0,-21 0 15,21 1-15,0-1 0,0-21 0,0 22 16,0-1-16,0-21 0,0 0 0,21 22 16,0-22-16,0-21 0,0 21 15,22-21-15,-22 0 0,0 0 0,0 0 16,22 0-16,-22 0 0,0 0 0,21 0 15,-21-21-15,22 21 0,-22-21 0,21-1 16,-21 1-16,1 0 0,20 0 16,-21 0-16,0-22 0</inkml:trace>
  <inkml:trace contextRef="#ctx0" brushRef="#br1" timeOffset="126423.32">1736 12827 0,'0'-21'15,"0"42"-15,0-63 0,0 21 0,0-1 16,0 1-16,-22 21 16,1 0-16,0 0 0,0 21 15,0 22-15,21-22 16,0 21-16,-21 1 0,21-1 0,0 0 15,0 1-15,0 20 0,-22-21 16,22 1-16,-21-1 0,0 0 16,21 1-16,0-1 0,0-21 0,-21 22 0,21-22 15,0 0-15,0 0 0,0 0 16,0 0-16,0 1 0,0-1 0,21-21 16,0 0-1,0-21-15,1-1 0,-1 1 16,0 0-16</inkml:trace>
  <inkml:trace contextRef="#ctx0" brushRef="#br1" timeOffset="126859.54">2053 13060 0,'-21'0'15,"0"21"1,0 0-16,21 0 15,0 1-15,-22-1 0,1 0 0,21 0 16,-21 21-16,21-20 0,0-1 0,-21 0 16,21 21-16,0-21 0,-21 1 0,21-1 15,0 0-15,0 0 0,0 0 0,21 0 16,0-21-16,0 0 16,0 0-16,1 0 0,-1 0 0,0 0 15,0 0-15,0 0 0,0-21 16,1 0-16,-1 21 0,0-21 0,0 0 15,-21 0-15,21 21 0,-21-22 0,21 1 16,-21-21-16,0 21 0,0 0 0,0-1 16,0-20-16,0 21 0,-21 0 0,0 0 15,0-1-15,0 1 0,21 0 0,-21 0 16,-1 21-16,1 0 0,0 0 0,0 0 16,0 0-16,0 0 0,-1 0 0,1 21 15,0 0-15,0 0 0,0-21 0,0 22 16,21-1-16,0 0 0,-22 21 0,22-21 15,-21 1-15,21-1 0,0 0 16,0 0-16,0 0 0,0 0 0,21-21 16,1 0-16,-1 0 0,0 0 15,0 0-15</inkml:trace>
  <inkml:trace contextRef="#ctx0" brushRef="#br1" timeOffset="127287.74">2836 13060 0,'0'0'0,"0"-21"0,-21 21 16,0 0-16,0 0 15,0 0-15,-1 0 0,1 0 0,-21 0 16,21 0-16,0 21 0,-22-21 16,22 21-16,0-21 0,21 21 0,-21 0 15,21 1-15,0-1 0,0 0 16,0 0-16,21-21 15,0 21-15,0-21 0,22 21 16,-22-21-16,0 0 0,0 22 0,21-22 16,-20 21-16,-1-21 0,0 0 0,0 21 15,0 0-15,0 0 16,-21 0-16,0 1 0,0-1 16,-42-21-16,21 0 15,0 21-15,0 0 0,-1-21 0,-20 0 16,21 0-16,-21 0 0,20 0 15,-20 0-15,21 0 0,0 0 0,-22 0 16,22 0-16,0 0 0,0-21 0,0 21 16,0-21-16,-1 0 15,22-1 1,22 1-16,-1 21 16,0 0-16,21-21 0,-21 21 0,1-21 15,20 21-15,0 0 0</inkml:trace>
  <inkml:trace contextRef="#ctx0" brushRef="#br1" timeOffset="127655.24">3048 13250 0,'0'43'31,"21"-43"-31,0 0 16,0 0-16,1 0 15,-1 0-15,0-21 0,0 21 16,0-22-16,0 22 0,1-21 0,-1 21 16,-21-21-16,21 0 0,0 21 0,0-21 15,-21 0-15,0-1 0,0 1 0,0 0 16,0 0-16,0 0 16,-21 21-16,0 0 0,0 0 15,0 0-15,-1 0 0,1 0 0,0 21 16,0-21-16,0 21 0,0 0 0,-1 0 15,1 1-15,0 20 0,0-21 0,21 0 16,0 22-16,-21-22 0,21 0 0,0 42 16,0-41-16,0-1 0,0 0 15,0 0-15,21 0 0,0-21 16,0 21-16,0-21 0,1 0 0,-1 0 16,21 0-16,-21-21 0,22 21 0,-1-21 15</inkml:trace>
  <inkml:trace contextRef="#ctx0" brushRef="#br1" timeOffset="128064">4678 12637 0,'0'0'16,"0"-22"-16,0 1 0,0 0 0,-21 21 31,-1 21-15,22 22-16,0-22 0,0 21 0,-21 0 15,21 1-15,-21-1 0,21 0 0,-21 1 16,21-1-16,-21 0 0,0 1 0,-1-1 16,1 0-16,21 1 0,-21-22 0,0 21 15,0-21-15,0 1 0,21-1 0,0 0 16,0 0-16,0 0 16,21-21-1,0 0 1,0-21-16,0 0 0,22 0 0,-22 0 15,42-22-15</inkml:trace>
  <inkml:trace contextRef="#ctx0" brushRef="#br1" timeOffset="128546.72">5059 12531 0,'-64'42'31,"43"-21"-31,0 0 15,21 1-15,-21-1 0,21 21 0,0 0 16,-21 1-16,-1-22 0,22 21 0,0 1 16,0-1-16,-21 0 0,21 1 0,-21-22 15,21 21-15,-21-21 0,21 22 16,0-22-16,0 0 0,0 0 0,0 0 0,0 0 16,0 1-16,0-65 31,0 22-16,0 0-15,0 0 0,0 0 16,0-1-16,0 1 0,0 0 16,0 0-16,0 0 0,0-22 0,0 22 15,21 0-15,0 0 0,0 0 0,1 0 16,-1-1-16,0 1 0,0 21 0,0-21 16,0 21-16,1-21 0,-1 21 0,0 0 15,0 0-15,0 21 0,0 0 0,1 0 16,-1 1-16,0-1 0,-21 0 0,0 21 15,21-21-15,-21 1 0,0 20 0,0-21 16,0 0-16,0 0 0,0 22 0,-21-22 16,0 0-16,0 0 0,-1 0 0,22 1 15,-21-22-15,21 21 0,-21-21 16,21-21 15,21-1-31,0 1 0,-21 0 16,22 0-16</inkml:trace>
  <inkml:trace contextRef="#ctx0" brushRef="#br1" timeOffset="128931.5">5440 13039 0,'0'21'15,"0"-42"-15,-21 42 0,21 0 16,21-21-1,0 0 1,0 0-16,0-21 0,0 21 0,1-21 16,-1 0-16,0 21 0,0-22 0,0 1 15,0 21-15,-21-21 0,22 0 0,-22 0 16,21 0-16,-21-1 0,0 1 16,0 0-16,0 0 0,-21 21 15,-1 0-15,-20 0 0,0 21 16,21 0-16,-1 0 0,1 1 15,-21-1-15,21 0 0,0 21 0,-1-21 0,1 1 16,0 20-16,21-21 0,0 0 16,-21 0-16,21 1 0,0-1 0,0 0 15,0 0-15,0 0 0,21 0 16,0-21-16,0 0 0,1 0 0,20 0 16,-21 0-16,21 0 0,-20 0 0,20 0 15,0-21-15,1 21 0,-22-21 0,21 0 16,0 21-16,-20-21 0,20 0 0</inkml:trace>
  <inkml:trace contextRef="#ctx0" brushRef="#br1" timeOffset="129160.37">4487 12869 0,'-42'22'0,"84"-44"0,-105 44 0,42-22 0,21 21 16,21-21-1,0 0-15,0 0 0,0 0 0,22 0 16,-1-21-16,0-1 0,1 22 0,-1-21 16,21 0-16,-20 21 0,-1-21 0,0 0 15,1 0-15</inkml:trace>
  <inkml:trace contextRef="#ctx0" brushRef="#br1" timeOffset="131495.82">7620 12531 0,'0'0'0,"0"-21"0,0-1 15,0 1-15,0 0 0,0 0 0,0 0 16,0 0-16,-21-1 0,21 1 16,-21 0-16,-1 21 0,1-21 0,0 21 15,0 0-15,0 0 0,0 0 16,-1 0-16,1 0 0,0 21 0,0 0 16,0 0-16,-22 1 0,22 20 0,0 0 15,0-21-15,0 43 0,0-22 0,-1 1 16,1 20-16,-21 43 0,21-43 0,21 1 15,-21-22-15,-1 22 0,22-22 0,-21 0 16,21 1-16,0-22 0,0 21 0,0 1 16,21-22-16,1 0 0,-1-21 15,0 0-15,21 0 0,-21 0 0,1 0 16,20 0-16,-21 0 0,21-21 0,1 21 16,-1-21-16,0-1 0,-20 1 0,20 0 15,0-21-15,-21 21 0,43-43 16,-22 43-16,-21-21 0,1-1 0,-1 22 15,-21 0-15,21-21 0,-21 20 0,21 1 16,-21 0-16,0 0 16,0 42-1,0 0 1,0 0-16,0 1 16,-21-1-16,21 0 0,0 0 0,0 0 15,0 22-15,0-22 0,0 0 0,0 0 16,0 0-16,0 0 0,0 1 0,0-1 15,21-21-15,0 0 16,0 0-16,1 0 16,-1 0-16,0 0 0,0 0 0,0 0 15,0-21-15,1-1 0,-1 22 0,0-21 16,0 0-16,0 0 0,-21 0 0,21-22 16,-21 22-16,22 0 0,-22-21 0,0 21 15,0-1-15,0 1 0,0 0 0,0-21 16,0 21-16,0 42 31,0 0-31,0 0 0,0 0 16,0 0-16,0 1 0,-22-1 0,22 0 15,-21 21-15,21-21 0,0 1 0,0-1 16,0 0-16,0 0 0,0 0 16,0 0-16,0 1 0,0-1 0,0 0 15,0 0-15,21-21 16,1 0-16,-1 0 0,0 0 15,21 0-15,-21-21 0,1 0 0,20 0 16,21-1-16,-41-20 0,-1 21 0,21 0 16,-21-22-16,0 22 0,1-21 0,-1 21 15,0-22-15,-21 22 0,21-21 0,-21 21 16,0 0-16,0-1 0,0 1 16,-21 21-16,0 0 0,0 0 15,-1 0-15,1 0 0,0 0 16,21 21-16,0 1 15,0-1-15,0 0 16,21 0-16,0 0 16,1 0-16,-1 1 0,-21-1 0,21 0 15,-21 0-15,21 0 0,-21 0 16,0 1-16,0-1 0,0 0 0,0 0 16,0 0-16,0 0 0,0 1 15,0-1-15,0 0 0,0 0 16,21-21-1,0 0-15,1 0 0,-1 0 16,0 0-16,0 0 0,0-21 0,0 21 16,22-21-16,-22 0 0,0-1 15,0 1-15,22 0 0,-22 0 0,0 0 16,0 0-16,0-22 0,0 22 0,1-21 16,-1 21-16,0-1 0,-21-20 0,0 21 15,0 0-15,0 0 0,0-1 0,0 1 16,-21 21-1,0 0-15,-1 0 0,1 0 0,0 21 16,0-21-16,21 43 0,0-22 16,0 0-16,0 0 0,0 0 15,21 1-15,-21-1 16,21-21-16,0 21 0,1 0 0,-1 0 16,0 0-16,-21 1 15,21-22-15,0 21 0,-21 0 0,21-21 16,-21 21-16,0 0 15,0 0-15,22-21 16,-1 22 0,0-22-16,0 0 15,0 0-15,0 0 0,1 0 16,-1 0-16,0-22 0,0 22 0,0-21 16,0 21-16,1-21 0,-1 21 0,0-21 15,-21 0-15,21 0 0,0 21 16,-21-22-16,21-20 0,-21 21 0,0 0 15,22 0-15,-22-22 0,0 22 0,0 0 16,0 0-16,0-22 0,0 22 16,0 42-1,-22-21-15,1 22 0,21-1 16,-21 0-16,0 0 0,21 0 0,-21 22 16,21-22-16,-21 0 0,21 0 0,0 21 15,0-20-15,0-1 0,0 0 0,0 0 16,0 0-16,0 0 0,21-21 15,0 22-15,42-22 0,-41 0 16,-1 0-16,0 0 0,21 0 16,-21 0-16,22-22 0,-22 1 0,21 21 15,-21-21-15,1 0 0,20 21 0,-21-21 16,0 0-16,22-1 0,-43 1 0,21-21 16,0 0-16,0-1 0,-21 22 15,0 0-15,0 0 0,0 0 0,0-1 16,-21 44-1,0-1-15,21 0 0,-21 0 16,21 0-16,-22 0 0,1 1 0,21 20 16,0-21-16,-21 0 0,0 0 0,21 1 15,0-1-15,0 0 0,-21 0 0,21 0 16,0 0-16,21-21 47,-21-21-47,21 0 15,0 0-15,0 0 0,-21 0 0,22-1 16,-1 1-16,0 0 0,21-64 0,-21 64 16,22 0-16,-22-21 0,0 21 0,0-1 15,0 1-15,22 21 0,-22 0 16,0 0-16,-21 21 16,0 1-16,0-1 0,0 0 0,0 0 15,0 0-15,0 0 0,0 1 16,-21 20-16,21-21 0,-21 0 0,21 0 15,0 1-15,0-1 0,0 0 16,42 0-16,-21-21 0,22 0 0,-22 21 16,0-21-16,21 0 0,-21 0 0,22 0 15,-22 0-15,21-21 0,-21 0 0,1 21 16,-1-21-16,0 0 0,0-1 0,0 1 16,0 0-16,1 0 0,-1-21 15,0 20-15,-21-20 0,21 0 0,-21-1 16,21 1-16,-21 0 0,0-22 0,21-20 15,-21 62-15,0 1 0,0 0 16,0 0-16,0 0 0,-21 42 31,21 0-31,-21 0 0,21 0 0,-21 22 16,0-22-16,21 21 0,-21-21 0,-1 22 16,1-1-16,21 0 0,0 43 0,-21-43 15,21 22-15,0-43 0,0 21 16,0-20-16,0-1 0,0 0 0,21 0 15,-21 0-15,21 0 0,1-21 0,-1 0 16,0 22-16,0-22 0,0 0 16,0 0-16,1 0 0,-1 0 0,-21-22 0,21 22 15,0-21-15,21-21 0</inkml:trace>
  <inkml:trace contextRef="#ctx0" brushRef="#br1" timeOffset="131679.73">10626 12658 0,'-22'21'16,"44"-42"-16,-65 42 0,22 0 0,0-21 15,21 21-15,21-21 16,0 0-16,0 0 16,1 0-16,20 0 0,-21 0 0,21 0 15,1-21-15,-1 0 0,0 21 0,1-21 16,20 0-16,-20 21 0</inkml:trace>
  <inkml:trace contextRef="#ctx0" brushRef="#br1" timeOffset="132304.47">12001 12340 0,'0'0'16,"0"-21"-16,0 0 0,0 0 0,0 0 16,22-1-16,-22 1 0,21 0 15,-21 0-15,0 0 0,0 0 0,0-1 16,0 1-16,-43 64 31,22-43-31,0 21 0,-21 21 0,21-21 16,-1 22-16,-20-22 0,21 21 0,0 0 15,-22 1-15,1 41 16,21-62-16,0 20 0,21 0 0,-21 1 0,21-1 16,0-21-16,0 21 0,0-20 15,0-1-15,0 21 0,21-21 0,0 0 16,0-21-16,64 22 0,-43-22 0,0 0 15,22 0-15,-1 0 0,-20 0 0,20 0 16,1 0-16,-22-22 0,22 1 0,-22 0 16,0 0-16,1 0 0,-1 0 0,0-22 15,1 22-15,-22-21 0,0 21 0,0-22 16,0 1-16,-21 0 0,0-1 0,0 1 16,0-22-16,0-41 0,-21 62 0,-21-20 15,21-1-15,-22 22 0,22-22 0,-21 43 16,-1-21-16,1 21 0,0 0 0,-1-1 15,-62 22-15,62 0 16,-20 0-16,20 22 0,1-1 0,0 21 16,21-21-16,-22 22 0,22-1 0,0 0 15,0 1-15,21-1 0,0 0 0,0-21 16,0 22-16,21-1 0,21 0 0,1-20 16,-1-1-16,0 0 0,22 0 0,-22-21 15,22 0-15,-1 0 0,22 0 0,-22 0 16,1 0-16,20 0 0</inkml:trace>
  <inkml:trace contextRef="#ctx0" brushRef="#br1" timeOffset="132667.35">13335 11811 0,'-21'-21'0,"42"42"0,-63-63 0,20 42 0,1-21 15,0 21-15,0-22 0,0 22 0,0 0 16,-1 43-16,1-22 0,0 21 0,0 1 15,0-1-15,0 21 0,-1 1 0,1-1 16,0 1-16,0 21 0,0-22 16,21 1-16,-21 20 0,-1 1 0,1-22 0,21 22 15,0 0-15,-21-22 0,21 22 0,0 0 16,0-1-16,0-20 0,0 20 0,0 107 16,0-106-16,0-1 0,-21 1 15,21 0-15,-21-1 0,0 1 0,-1-22 16,22 1-16,-21 21 0,0-22 0,0-21 15,0 22-15,0-22 0,21 1 0,-22-1 16,1-21-16,21 0 0,-21 22 0,0-43 16,0 0-16,21-22 15,0 1-15,0 0 0,0 0 0,0 0 16,0-22-16,0 1 0,0 0 0,21-1 16,21-41-16,1 20 0,-22 1 15,42-64-15,-20 63 0,-22-20 16</inkml:trace>
  <inkml:trace contextRef="#ctx0" brushRef="#br1" timeOffset="132951.25">12912 12721 0,'-22'-21'15,"44"42"-15,-65-84 0,22 42 0,21-1 0,0 1 16,-21 0-16,21 0 0,0 0 0,0 0 16,21-1-1,0 22-15,0 0 0,1 0 16,-1 0-16,0 0 0,42 0 0,-41 0 15,-1 0-15,0 22 0,-21-1 16,0 0-16,0 0 0,0 0 16,0 0-16,-21 1 0,0-1 0,-22 0 15,22 0-15,0 0 0,-21 0 16,20-21-16,1 22 0,-21-1 0,21-21 16,0 0-16,21 21 0,-22-21 0,44 0 31,-1 0-31,-21-21 15,21 21-15,0 0 0,21-21 0,-20 21 16</inkml:trace>
  <inkml:trace contextRef="#ctx0" brushRef="#br1" timeOffset="133752.04">13123 12700 0,'21'0'0,"-105"0"0,190-21 0,-149 42 0,107-42 16,-43 0-16,0 21 0,0-21 0,0-1 15,1 22-15,-1-21 0,0 0 0,0 0 16,0 0-16,-21 0 0,21-1 15,-21 1-15,0 0 0,0 0 0,0 0 16,-21 21 0,0 0-16,0 0 0,0 0 0,0 21 15,-22 0-15,1 0 0,21 0 0,21 1 16,-21-1-16,21 0 0,-22 0 0,22 0 16,0 0-16,0 1 0,0-1 15,0 0-15,22 0 0,-1-21 16,0 0-16,0 0 15,0 0-15,0 0 0,22 0 0,-22 0 16,0 0-16,0 0 0,0 0 0,22-21 16,-22 21-16,0-42 0,0 20 0,0 22 15,1-21-15,-1 0 0,-21 0 0,0 0 16,21 21-16,-21-21 16,0 42-1,-21-21 1,21 21-16,-21 0 0,21 0 15,-22 0-15,1 1 0,0-1 16,21 0-16,0 0 16,21-21 15,0-21-15,-21 0-16,22 21 0,-22-21 0,21-1 15,0 1-15,0 0 0,-21 0 16,21 0-16,0 21 0,-21-21 15,22 21-15,-22 21 16,0 0 0,0 0-16,0 0 15,0 0-15,0 1 0,0-1 16,0 0-16,0 0 0,21-21 16,-21 21-16,21-21 15,0 0-15,0 0 0,0 0 16,1 0-16,-1 0 0,0 0 15,0 0-15,21-21 0,-20 0 0,-1 21 16,0-21-16,0 21 0,0-21 0,0-1 16,1 1-16,-22 0 0,0 0 0,21 21 15,-21-42-15,0 20 0,0 1 16,-21 21 0,-1 0-16,1 0 15,0 21-15,21 1 0,-21-1 16,0 0-16,21 0 0,0 0 15,-21 0-15,21 1 0,0-1 16,0 0-16,0 0 0,21-21 16,0 0-16,0 0 0,0 0 15,0 0-15,22 0 0,-22 0 16,0 0-16</inkml:trace>
  <inkml:trace contextRef="#ctx0" brushRef="#br1" timeOffset="134195.79">14478 12425 0,'0'-21'0,"0"42"0,0-85 0,0 43 16,-21 21 0,0 0-16,-1 0 0,1 0 15,0 0-15,0 21 0,0 1 16,0-22-16,-1 21 0,22 0 0,-21 0 16,0 0-16,21 0 0,-21 1 0,21-1 15,0 0-15,0 0 0,0 0 16,0 0-16,0 1 15,21-22-15,0 0 0,0 0 16,1 0-16,-1 0 0,0 0 16,0-22-16,0 22 0,-21-21 0,21 0 15,1 0-15,-1 0 0,-21 0 0,21-22 16,0 22-16,-21-21 0,21-1 16,0 1-16,-21 0 0,22-1 0,-22-20 15,21-1-15,0-20 0,-21 20 0,0 43 16,0-21-16,0 21 0,0-1 0,0 1 15,0 42 1,0 1-16,-21-1 0,0 21 0,21 0 16,-22 1-16,1-1 0,0 22 0,21-22 15,0 0-15,0 22 0,0-22 0,0 0 16,0 1-16,0-1 0,0-21 0,0 22 16,21-1-16,0-21 0,1 0 0,20 0 15,-21 1-15,21-1 0,-20-21 0,20 0 16,0 0-16,-21 0 0,22 0 15,-1 0-15,-21 0 0,22 0 0</inkml:trace>
  <inkml:trace contextRef="#ctx0" brushRef="#br1" timeOffset="135327.68">1651 14457 0,'0'-21'0,"-21"21"47,21 21-31,0 0-16,-21 0 0,21 0 0,0 22 16,0-22-16,0 21 0,0 1 0,0-1 15,0-21-15,0 21 0,0 1 0,0-1 16,0-21-16,0 22 0,0-22 0,0 0 15,0 0-15,21 0 0,-21 0 0,21-21 16,0 0-16,0 0 0,0 0 16,1 0-16,-1-21 0,0 0 15,0 0-15,0 0 0,0 0 16,1-1-16,-1 1 0,0-21 0,-21 21 16,21 0-16,0-22 0,-21 22 0,21 0 15,-21-21-15,0 20 0,22 1 0,-22 0 16,21 0-16,-21 42 15,0 0 1,0 0-16,0 1 0,0 20 16,0-21-16,0 0 0,0 0 0,0 1 15,21-1-15,-21 0 0,21 0 0,-21 0 16,21-21-16,0 21 0,1-21 0,-1 0 16,0 0-16,0 0 0,0 0 0,0 0 15,22 0-15,-22-21 0,0 0 0,21 0 16,-20 21-16,-1-21 15,0 0-15,0-22 0,-21 22 0,0 0 16,0-43-16,0 43 0,-21-21 0,0 21 16,0-22-16,-22 22 0,22-21 0,0 21 15,-21 0-15,20-1 0,1 1 16,0 0-16,-21 21 0,21 0 16,21 21-16,0 0 15,0 1-15,0-1 0,0 0 0,0 0 16,0 0-16,0 22 0,21-22 0,0 0 15,0 0-15,0 0 0,0 0 0,22-21 16</inkml:trace>
  <inkml:trace contextRef="#ctx0" brushRef="#br1" timeOffset="135567.46">2857 14542 0,'-42'42'15,"21"-21"1,21 0-16,0 0 0,-21 1 0,21-1 16,-21 0-16,21 0 0,-22 0 0,22 0 15,0 1-15,0-1 0,0 0 16,0 0-16,0 0 0,0-42 47,22 0-32,-1 0-15</inkml:trace>
  <inkml:trace contextRef="#ctx0" brushRef="#br1" timeOffset="135751.35">2752 14266 0,'0'0'0,"-22"0"0,22-21 0,-21 21 31,21 21-31,0 1 16,0-1-16,0 0 0,0 0 16,0 0-16,21 0 0,1 1 15,-1-22-15,0 21 16,0-21-16</inkml:trace>
  <inkml:trace contextRef="#ctx0" brushRef="#br1" timeOffset="136171.63">3154 14457 0,'0'0'0,"-21"21"0,21 0 0,-22 0 15,22 1-15,0-1 0,0 0 0,-21 0 16,21 0-16,-21 0 0,21 1 0,0-1 16,0 0-16,-21 0 0,21 0 0,-21-21 15,21 21-15,0 1 0,0-1 16,-21-21-16,-1 0 31,22-21-15,0-22-16,0 22 0,0 0 15,0 0-15,0 0 0,22-22 0,-1 22 16,0-21-16,-21 21 0,42-22 16,-21 22-16,1 0 0,20 0 0,0 0 15,1 21-15,-1 0 0,0 0 0,1 0 16,-1 0-16,0 21 0,1 0 0,-1 0 15,-21 0-15,21 22 0,-20-22 0,-22 0 16,0 21-16,0-21 0,0 1 0,0 20 16,0-21-16,0 0 0,0 0 0,-22 1 15,1-1-15,0-21 0,21 21 0,-21-21 16,0 0-16,21 21 0,0-42 31,21 21-31,0-21 16</inkml:trace>
  <inkml:trace contextRef="#ctx0" brushRef="#br1" timeOffset="136687.32">4318 14372 0,'0'0'0,"0"-21"0,-21 0 0,0 0 0,-1 21 16,1-21-16,0-1 0,0 22 0,0 0 15,0 0-15,-22 0 0,22 0 16,0 0-16,-21 22 0,20-1 0,-20 0 16,21 21-16,-21-21 0,20 22 0,-20-22 15,21 21-15,0 1 0,0-22 0,-22 63 16,43-62-16,-21 20 0,21-21 0,0 0 16,0 0-16,0 1 0,0-1 0,42 0 15,-20-21-15,-1 0 0,0 0 0,0 0 16,21 0-16,-20 0 0,20 0 0,-21 0 15,21 0-15,-20-21 0,20 0 0,-21 21 16,21-22-16,-20 1 0,-1-21 0,0 21 16,0-22-16,0 22 0,0-21 0,1 0 15,-1-1-15,-21-20 0,0 20 0,0-20 16,0 21-16,0-22 0,0 22 16,0-1-16,0 1 0,0 0 0,0-1 15,0 22-15,0 0 0,0-21 16,-21 63-1,21 0-15,-22 43 0,22-22 16,0-21-16,0 21 0,0 1 0,0 20 16,-21-20-16,21-1 0,0 0 0,-21 22 15,21-22-15,0 0 0,0 1 0,0-22 16,0 21-16,0 1 0,0-22 0,0 0 16,0 0-16,0 0 0,0 0 0,21 1 15,0-22-15,1 0 0,-1 21 0,0-21 16,0 0-16,21 0 0,-20 0 0,20-21 15</inkml:trace>
  <inkml:trace contextRef="#ctx0" brushRef="#br1" timeOffset="137100.6">4826 14436 0,'0'-21'0,"0"42"16,0-64-16,0 22 0,-21 21 15,0 0-15,-1 0 0,1 0 16,0 0-16,21 21 0,-21 1 15,0-1-15,21 0 0,0 21 0,0-21 16,-21 1-16,21 20 0,0-21 16,-22 0-16,22 0 0,0 22 0,0-22 15,0 0-15,0 0 0,22 0 16,-22 1-16,21-22 0,0 0 0,0 21 16,0-21-16,0 0 0,22 0 0,-22 0 15,0 0-15,0-21 0,43-1 0,-43 1 16,0 0-16,0 0 0,0 0 0,1 0 15,-22-1-15,0 1 0,0-21 0,0 21 16,0-22-16,0 1 0,0 0 0,0 21 16,0-22-16,-22 22 0,1 0 15,0 0-15,21 0 0,-21-1 0,0 22 16,0 0-16,-1 0 0,1 0 0,-21 22 0,21-1 16,0 0-16,-22 0 0,22 0 15,0 22-15,-21-22 0,20 0 0,1 21 16,21-21-16,-21 22 0,21-22 0,0 0 15,0 21-15,0 1 0,0-22 0,21-21 16,-21 21-16,21-21 0,22 0 0,-22 0 16,21 0-16,1 0 0</inkml:trace>
  <inkml:trace contextRef="#ctx0" brushRef="#br1" timeOffset="137628.29">5440 14478 0,'0'-42'0,"0"84"0,0-105 0,0-1 15,0 43-15,0 0 0,0 0 16,0-1-16,0 44 16,-21-1-1,21 0-15,-22 0 0,22 0 0,-21 0 16,21 22-16,-21-22 0,21 21 0,-21-21 16,21 22-16,0-22 0,-21 21 0,21-21 15,0 1-15,-21-1 0,21 0 0,0 0 16,0 0-16,42-21 15,-21 0-15,21 0 16,-20-21-16,-1 0 0,0 0 16,0 0-16,0-1 0,0 1 0,22 0 15,-22 0-15,0 0 0,0 0 0,0-1 16,-21 1-16,22 0 0,-22 42 31,0 0-31,0 1 16,0-1-16,0 0 0,0 0 0,0 0 15,0 0-15,21 22 0,0-43 0,0 21 16,0-21-16,0 0 0,1 0 16,-1 0-16,0 0 0,0 0 0,21 0 15,-20 0-15,-1 0 0,21-21 0,-21 21 16,0-21-16,1-1 0,-1 1 0,0 0 16,-21 0-16,0-21 0,0 20 15,0-20-15,0 21 0,0-21 0,0-1 16,0 1-16,0 21 0,-42-43 0,42 43 15,-22 0-15,1 21 0,0 0 0,0-21 16,0 21-16,0 0 0,-1 0 0,1 0 16,21 21-1,0 0-15,21-21 16,1 0-16</inkml:trace>
  <inkml:trace contextRef="#ctx0" brushRef="#br1" timeOffset="138180.34">7916 14203 0,'-21'0'16,"42"0"-16,-63-21 0,21 0 0,21-1 0,-21 22 0,-1-21 16,1 0-16,0 0 15,0 21-15,0 0 0,0 0 0,-1 0 16,1 0-16,0 21 0,21 0 16,-21 0-16,0 1 0,0-1 0,21 21 15,-22-21-15,1 22 0,21-22 0,-21 21 16,21-21-16,0 22 0,0-22 0,0 0 15,0 0-15,0 0 0,0 0 0,0 1 16,21-1-16,0-21 0,1 0 0,-1 0 16,0 0-16,21 0 0,-21 0 0,1 0 15,20 0-15,0-21 0,1-1 0,-22 22 16,0-21-16,0 0 0,-21 0 16,0 0-16,0-22 0,0 22 0,0 0 15,0-21-15,0 21 0,0-1 0,-21 1 16,0 0-16,0 0 0,-1 0 0,1 21 15,0 0-15,0 0 0,21-21 16,-21 21-16,0 0 0,-1 0 0,22 21 0,-21 0 16,21 0-16,0 0 15,0 0-15,0 1 0,0-1 0,0 21 16,0-21-16,21 0 0,1-21 16,-22 22-16,42-22 0,-21 0 0,0 0 15,22 0-15,-22 0 0,0 0 0,21 0 16,-21 0-16,22-22 0</inkml:trace>
  <inkml:trace contextRef="#ctx0" brushRef="#br1" timeOffset="138488.16">8064 14330 0,'22'-21'0,"-22"-64"16,-22 191-1,65-233-15,-43 106 0,0 0 0,0-1 16,21 1-16,0 21 0,21 0 16,-20 0-16,-1 0 15,0 0-15,0 0 0,-21 21 0,21-21 16,0 22-16,1-1 0,-22 0 0,0 0 15,21 0-15,-21 0 0,21 1 16,-21-1-16,0 0 0,0 0 0,0 0 16,0 0-16,0 1 0,-21-1 0,21 0 15,-21-21-15,-1 0 0,22 21 0,-21-21 16,0 0-16,0 0 16,0 0-16,21-21 0,-21 0 0,-1 0 15,22-1-15,0 1 0,0 0 16,0 0-16,0 0 0,0 0 0,0-1 15,0 1-15,0 0 0,22 21 0,-1-21 16,0 21-16,0-21 0,0 21 0,0-21 16,1 21-16,-1-22 0,0 22 0,0 0 15,0-21-15</inkml:trace>
  <inkml:trace contextRef="#ctx0" brushRef="#br1" timeOffset="138947.4">8572 13885 0,'0'0'0,"-21"0"0,-21-21 15,21 0-15,0 0 0,-22 21 0,22-21 16,-21 0-16,-1 21 0,22-22 0,-21 22 16,0 0-16,-1 0 0,1 0 0,0 0 15,-22 0-15,22 22 0,-1-1 0,-20 0 16,21 0-16,-1 0 0,-20 22 0,20-22 16,1 21-16,0 0 0,21 1 0,-22-1 15,22 22-15,-42 20 0,41-20 0,1-22 16,21 22-16,0-22 0,0 0 0,0 22 15,0-22-15,0 0 0,0 1 16,0-22-16,21 21 0,22-21 0,-22 1 16,21 20-16,1-42 0,-1 21 0,0 0 15,22-21-15,-1 0 0,-20 0 0,20 0 16,1 0-16,-1 0 0,-21 0 0,22 0 16,-1-21-16,-20 0 0,20 0 0,-20 0 15,62-43-15,-62 22 0,-1 21 0,0-22 16,-20 1-16,20 0 0,-21-22 0,0 22 15,0-22-15,-21 22 0,0-22 0,0 22 16,0-21-16,-21 20 0,0 1 0,0-22 16,0 22-16,-22 0 0,22-1 15,-21 22-15,21 0 0,-22 0 0,1 0 16,0 21-16,21 0 0,-22 0 0,1 0 16,0 21-16,-1-21 0,1 21 0,0 0 15,-1 22-15,22-22 0,-21 21 0,21-21 16,-22 43-16,43-22 0,0-21 0,0 0 15,0 1-15,0-1 0,0 0 0</inkml:trace>
  <inkml:trace contextRef="#ctx0" brushRef="#br1" timeOffset="139606.03">10118 13970 0,'0'-21'0,"0"42"0,0-63 0,0 21 16,0-1-16,0-20 0,0 21 0,0 0 0,0 0 15,0-1-15,-22 22 16,1 0 0,0 22-16,0-1 15,21 21-15,-21-21 0,0 22 0,21-1 16,-22 0-16,1 1 0,21-1 0,-21 21 16,0-20-16,21-1 0,-21 22 0,0 20 15,21-41-15,0-1 0,0 0 0,0 1 16,0-1-16,0-21 0,0 21 15,63 1-15,-42-22 0,0 0 0,22-21 16,-1 0-16,-21 21 0,22-21 0,-1 0 16,0 0-16,1 0 0,-1-21 15,0 0-15,1 0 0,-22 0 0,21-1 16,0 1-16,1-21 0,-22 21 0,21-22 16,-21 1-16,1 0 0,-1-1 0,-21-20 15,0 21-15,0-1 0,0 1 0,0-22 16,-21 22-16,-1 0 0,1-1 0,0-20 15,0 21-15,0 20 0,-22-20 0,22 21 16,-42-21-16,42 42 0,-22 0 0,22 0 16,-21 21-16,21 0 0,-1 0 0,-20 0 15,21 22-15,0-22 0,0 21 16,-1 0-16,1 1 0,21-1 0,0 22 16,0-22-16,0 0 0,0 1 0,0 20 15,0-21-15,0-20 0,0 20 0,0 0 16,21-21-16,1 22 0,-1-22 0,21 0 15,-21-21-15,22 21 0,-1-21 0,-21 0 16,21 0-16,1 0 0,-1 0 0,0-21 16,1 21-16,20-21 0,-20 0 0</inkml:trace>
  <inkml:trace contextRef="#ctx0" brushRef="#br1" timeOffset="140828.62">11028 14224 0,'-21'21'0,"42"-42"0,-42 21 16,-1 0-16,1 21 15,0 0-15,0 1 16,0 20-16,0-21 0,21 0 0,-22 0 16,22 1-16,-21-1 0,21 0 0,0 0 15,0 0-15,-21 0 0,21 1 0,0-1 16,21-21 0,0 0-1,1-21-15,-22-1 16,21 1-16,0 0 0,-21 0 15,21 0-15,-21 0 0,21-1 0,-21 1 16,21 0-16,-21 0 0,22 0 16,-1 21-16,-21 21 31,0 21-31,0-21 0,0 1 16,0-1-16,0 0 0,0 0 15,0 0-15,0 0 0,21 1 0,-21-1 16,21-21-16,0 21 15,0-21-15,1 0 0,-1 0 16,0 0-16,0 0 0,0 0 16,0 0-16,1-21 0,-1 0 0,0-1 15,0 1-15,0 0 0,0 0 16,1 0-16,-22-22 0,21 1 0,0 0 16,0-22-16,-21 22 0,0 0 0,21-22 15,0 22-15,-21-1 0,0 1 0,0 0 16,22 21-16,-22-22 0,21 22 0,-21 0 15,0 0-15,0 0 0,0 42 32,0 0-32,0 0 0,-21 21 0,21-20 15,-22 20-15,22-21 0,0 21 0,-21 1 16,21-22-16,-21 21 0,21 1 0,-21-1 16,21-21-16,0 64 0,0-64 0,0 21 15,0-21-15,0 1 0,0-1 16,21 0-16,0 0 0,0 0 0,1-21 15,-1 21-15,0-21 0,0 0 16,0 0-16,0 0 0,1 0 0,-1-21 16,0 21-16,0-21 0,0 21 0,0-21 15,1 0-15,-1 0 0,-21-1 0,21 1 16,-21 0-16,21 0 0,-21 0 0,0 0 16,0-1-16,0 44 31,0-1-31,-21 0 15,21 0-15,0 0 0,0 0 0,0 1 16,0-1-16,0 0 0,0 0 16,0 0-16,0 0 0,0 1 15,21-22-15,0 0 0,0 0 16,22 0-16,20 0 0,-42 0 0,22 0 16,-1 0-16,-21-22 0,22 22 0,-22-21 15,21 0-15,-21 0 0,0 0 0,1 21 16,-1-43-16,0 22 0,-21 0 0,0 0 15,21 0-15,-21 0 0,21-1 0,-21 1 16,0 42 15,0 1-15,0-1-16,-21 21 0,21-21 16,-21 0-16,21 22 0,0-1 0,-21-21 15,21 22-15,-21-1 0,21 0 0,0 1 16,0 20-16,0-21 0,0 1 0,0 20 15,0-20-15,0 20 0,0 1 0,0-22 16,0 21-16,0 1 0,0-1 0,0 1 16,0-1-16,0 1 0,0 42 0,0-43 15,0 1-15,0-22 0,0 22 0,0-22 16,0 21-16,0-20 0,0-1 0,0 0 16,0-20-16,0-1 0,-22 0 0,1 0 15,0 0-15,0-21 0,0 0 16,0 0-16,-1 0 0,1 0 0,0-21 15,-21 0-15,21-21 0,-43-22 0,22 22 16,21-1-16,-1 1 0,1-21 0,0 20 16,0-20-16,21-1 0,0 1 0,0-1 15,0-20-15,0 20 0,0-21 0,21 1 16,0-1-16,22 0 0,-22 1 0,21-1 16,0 0-16,1 22 0,-1-22 15,0 22-15,22-1 0,-22 1 0,1 20 0,20 1 16,-21 0-16,1 21 0,-1-1 15,-21 22-15,22 0 0,-22 0 0,42 0 16</inkml:trace>
  <inkml:trace contextRef="#ctx0" brushRef="#br1" timeOffset="141359.31">4826 15621 0,'-42'-21'16,"20"21"-1,22 21-15,0 0 0,-21 0 16,21 1-16,-21 20 0,21 0 0,0 1 16,-21-1-16,21 0 0,0 22 0,0-22 15,0 22-15,0-1 0,0-21 0,0 1 16,0 20-16,-21-42 0,21 22 0,0-1 15,0-21-15,-21 22 0,21-22 16,0 0-16,0 0 0,0-42 31</inkml:trace>
  <inkml:trace contextRef="#ctx0" brushRef="#br1" timeOffset="141689.12">4530 15917 0,'-22'-42'15,"44"84"-15,-44-126 0,22 41 0,-21 22 0,21-21 16,-21 21-16,21-22 0,0 22 0,0 0 16,0 0-16,0 0 0,0-22 0,21 22 15,22 0-15,-22 0 0,21 0 16,0 0-16,1-1 0,-1 22 0,22-21 16,-22 21-16,21 0 0,22 21 15,-21-21-15,-22 22 0,-21 20 0,21-21 16,-20 21-16,-1-20 0,0 20 0,-21-21 15,0 21-15,0 1 0,-21-22 0,0 21 16,-1-21-16,-20 22 0,21-22 0,-21 21 16,-1-21-16,1 1 0,0 20 0,-1-21 15,1-21-15,0 21 0,20 0 0,1-21 16,0 0-16,0 0 0,21 22 0,21-22 31,0 0-31,0 0 16,1-22-16,-1 22 0,21 0 0,-21-21 15,22 21-15</inkml:trace>
  <inkml:trace contextRef="#ctx0" brushRef="#br1" timeOffset="142191.84">5524 16108 0,'22'-21'31,"-22"0"-31,0-1 15,0 1-15,0 0 0,-22 0 16,1 21-16,0-21 0,0 0 0,0-1 16,0 1-16,-1 0 0,1 21 0,-21 0 15,21-21-15,0 21 0,-1 0 0,1 0 16,0 0-16,21 21 0,-21 0 0,0 0 16,21 1-16,0 20 0,0-21 0,-21 21 15,21 1-15,-22-22 0,22 21 0,-21 1 16,21-22-16,0 21 0,0-21 0,0 0 15,0 22-15,0-1 0,0-21 16,21-21-16,1 0 0,-1 0 16,0 0-16,0 0 0,0 0 15,0-21-15,1 0 0,20 21 0,-21-21 16,0 0-16,0-1 0,22 1 16,-22 0-16,0-21 0,0 21 0,-21-1 15,21-20-15,-21 21 0,0 0 0,22 0 16,-22-1-16,0 1 0,0 42 31,0 1-31,0-1 0,-22 0 16,22 0-16,0 0 0,0 22 0,-21-22 15,21 0-15,0 0 0,0 0 0,0 0 16,0 1-16,0-1 0,21-21 16,1 21-16,-1-21 0,0 0 15,0 0-15,0 0 0,0 0 0,1 0 16,-1 0-16,0 0 0,0-21 15,0 21-15,0-21 0</inkml:trace>
  <inkml:trace contextRef="#ctx0" brushRef="#br1" timeOffset="142519.76">5800 16171 0,'0'-21'0,"0"106"0,0-191 0,0 148 0,0-105 0,0 42 16,0 0-16,0-1 0,0 1 0,0 0 16,0 0-16,0 0 0,0 0 0,0-1 15,21 22-15,0-21 0,21 21 0,-21 0 16,1 0-16,-1 0 0,0 0 15,0 21-15,0 1 0,0-1 0,1 0 16,-1 21-16,-21-21 0,0 1 0,0-1 16,21 21-16,-21-21 0,0 0 15,0 1-15,0-1 0,0 0 0,0 0 16,0 0-16,-21 0 0,0 1 0,21-1 16,-22-21-16,1 0 15,21-21 1,0-1-16,0 1 15,0 0-15,0 0 0,0 0 0,0 0 16,21-1-16,1 1 0,-1 0 0,-21-21 16,0 21-16,21-1 0,0-20 0,0 21 15,-21 0-15,43 0 0,-22-1 0,0 22 16,0 0-16,0-21 16,0 21-16</inkml:trace>
  <inkml:trace contextRef="#ctx0" brushRef="#br1" timeOffset="143275.32">6329 16171 0,'0'0'0,"0"22"0,21-22 15,-21 21-15,21-21 16,0 0-16,0 0 0,1 0 16,-22-21-16,21 21 0,-21-22 0,21 22 15,0-21-15,-21 0 0,21 21 0,-21-42 16,0 21-16,21 21 0,-21-22 15,0 1-15,0 0 0,-21 21 16,0 0-16,0 0 16,0 0-16,0 0 0,-1 0 15,22 21-15,-21 0 0,0-21 0,21 22 16,-21-1-16,21 0 0,0 0 0,0 0 16,0 22-16,0-22 0,0 0 0,0 0 15,0 0-15,0 0 0,0 1 0,0-1 16,0 0-16,21-21 15,0 0-15,0 21 0,1-21 0,-1 0 0,0 0 16,0 0-16,0 0 0,22 0 0,-22-21 16,21 21-16,-21-21 0,22 0 15,-22 21-15,21-22 0,22-20 0,-43 21 16,0 0-16,0 0 0,0-1 0,0-20 16,-21 21-16,0 0 0,22 0 0,-22-1 15,0 1-15,21 0 0,-42 42 31,21 0-15,-22-21-16,22 22 0,0-1 0,0 21 16,0-21-16,-21 0 0,21 1 0,0-1 15,-21 0-15,21 0 0,0 0 16,0 0-16,0 1 16,0-44 30,0 1-46,0 0 0,0 0 16,0 0-16,0-22 0,21 22 0,0-42 16,1 42-16,-1-22 0,0 22 0,0-21 15,0 21-15,22-1 0,-22 1 0,0 0 16,21 21-16,-21 0 0,22 0 0,-1 0 16,-21 0-16,0 0 0,22 21 0,-22 0 15,0 1-15,0-1 0,0 0 0,1 21 16,-22-21-16,0 1 0,0 20 0,0-21 15,0 0-15,0 22 0,0-22 16,0 0-16,-22 21 0,1-21 0,0 1 16,0-1-16,21 0 0,-21-21 0,21 21 15,-21-21-15,42 0 32,21-42-32,-21 21 0</inkml:trace>
  <inkml:trace contextRef="#ctx0" brushRef="#br1" timeOffset="143540.18">7832 15600 0,'0'-21'16,"-64"42"0,43 0-16,21 0 15,-21 0-15,0 22 0,-1-22 0,22 21 16,-42 43-16,21-43 0,21 1 15,-21-1-15,21 21 0,-21-20 0,21-1 16,-22-21-16,22 22 0,0-1 0,0-21 16,0 0-16,0 0 0,0 22 0,0-22 15,22 0-15,-1-21 16,0 0-16,0 0 0,0 0 0,0 0 16,1 0-16,-1 0 0,0-21 0,0 0 15,0 0-15,22-1 0,-22 1 0</inkml:trace>
  <inkml:trace contextRef="#ctx0" brushRef="#br1" timeOffset="143725.07">7641 16002 0,'85'-21'16,"-43"0"-16</inkml:trace>
  <inkml:trace contextRef="#ctx0" brushRef="#br1" timeOffset="144805.4">8996 15812 0,'0'-22'0,"0"1"16,0 42 15,0 1-31,0-1 16,0 21-16,0 0 0,-21 1 0,21-1 15,-22 0-15,1-20 0,21 20 16,-21 0-16,0 1 0,0-1 0,21-21 0,-21 21 16,-1-20-16,22-1 0,0 0 15,-21-21-15,21 21 0,-21 0 16,42-63 0,0 42-16,1-21 15,-1 0-15,0-1 0,0 1 0,21-21 16,-20 21-16,-1 0 0,0-22 0,21 22 15,-21-21-15,1-1 0,-1 22 0,0 0 16,0-21-16,0 21 0,0-1 0,1 1 16,-1 21-16,-21 21 15,0 1-15,0-1 16,0 0-16,0 0 0,0 21 0,0-20 16,0-1-16,0 21 0,0-21 15,0 0-15,0 1 0,0-1 0,0 0 16,21 0-16,-21 0 0,21 0 0,21 1 15,-20-1-15,-1-21 0,0 0 16,21 0-16,-21 0 0,1 0 0,20 0 16,-21 0-16,21-21 0,-20-1 0,-1 22 15,21-21-15,-21 0 0,22 0 0,-22 0 16,0 0-16,0-22 0,0 22 0,-21-21 16,0 21-16,0-22 0,0 1 0,0 0 15,0-1-15,0 1 0,0 0 16,-21-1-16,0 1 0,-21 0 0,20 20 15,1 1-15,0 0 0,-21 0 0,21 0 16,-1 21-16,-20 0 0,0 0 0,21 0 16,-1 21-16,1 0 0,0 0 0,0 0 15,0 22-15,21-22 0,0 0 0,0 21 16,0 1-16,0-22 0,0 21 0,0-21 16,0 22-16,0-22 0,0 0 0,21 21 15,0-42-15,0 22 0,0-1 16,1 0-16,-1-21 0,0 0 0</inkml:trace>
  <inkml:trace contextRef="#ctx0" brushRef="#br1" timeOffset="145199.17">10075 15939 0,'0'63'31,"-21"-42"-31,21 0 0,-21 1 0,21-1 16,-21 0-16,21 0 0,-21 21 0,21-20 15,-22-1-15,22 0 0,0 0 0,-21-21 16,21 21-16,0 0 16,21-21 15,1 0-31,-22-21 0,0 0 15,21 21-15,0-21 0,0 0 0,-21 0 16</inkml:trace>
  <inkml:trace contextRef="#ctx0" brushRef="#br1" timeOffset="145555.98">10160 15642 0,'0'-21'0,"0"42"0,-21-42 0,0 21 15,-1 0-15,1 0 16,0 0-16,0 0 0,0 21 0,0 0 15,21 1-15,0-1 0,0 0 16,0 0-16,0 0 16,0 0-16,21-21 15,0 0-15,0 0 0,0 0 0,0 0 16,1 0-16,-1 0 0,0 0 0,0-21 16,0 21-16,0-21 0,-21 0 15,22 0-15,-22 0 0,0-1 16,0 1-16,0 0 0,0 0 15,0 0-15,-22 0 0,1-1 16,0 22-16,0 0 0,0 0 0,0 0 16,-1 0-16,1 0 0,0 22 0,0-1 15,21 0-15,-21 0 0,0 0 0,-1 0 16,22 1-16,0-1 0,0 21 16,0-21-16,0 0 0,0 1 0,0 20 15,0-21-15,0 0 0,0 0 0,22 1 16,-1-1-16,0-21 0,0 21 0</inkml:trace>
  <inkml:trace contextRef="#ctx0" brushRef="#br1" timeOffset="146011.23">10647 15917 0,'-21'0'15,"-22"43"1,43-22-16,-21 0 15,0 0-15,21 0 0,0 1 0,0-1 16,0 0-16,0 0 0,-21 0 16,21 0-16,-21 1 0,21-1 15,0 0 1,-22-21 0,22-21-1,0 0-15,-21 21 0,21-22 16,0 1-16,0 0 0,0 0 15,0 0-15,0 0 0,0-22 0,21 1 0,1 21 16,-1-22-16,0 22 0,0-21 0,0 21 16,0 0-16,22-22 0,20 22 15,-42 21-15,1 0 0,-1 0 16,0 0-16,0 0 0,0 21 0,0 0 16,1 1-16,-22-1 0,0 0 0,21 21 15,-21-21-15,0 22 0,0-22 0,0 0 16,0 21-16,0-20 0,0-1 0,-21 0 15,-1 0-15,22 0 0,-21 0 0,21 1 16,-21-1-16,21 0 0,-21-21 0,21 21 16,21-21 15,0-21-31,22 0 16</inkml:trace>
  <inkml:trace contextRef="#ctx0" brushRef="#br1" timeOffset="146539.99">11515 15917 0,'0'-21'16,"0"42"-16,0-63 0,-22 21 0,1 0 0,0 0 16,0 21-16,0-22 0,0 22 15,-1 0-15,1 0 16,0 0-16,0 22 0,0-22 0,0 21 0,21 0 15,-22 0-15,1 0 0,0 22 16,0-22-16,21 0 0,0 21 0,-21-21 16,21 1-16,-21 20 0,21-21 0,0 0 15,0 22-15,0-22 0,0 0 0,21 0 16,0 0-16,0-21 0,0 0 16,0 0-16,1 0 0,-1 0 15,0 0-15,0 0 0,0 0 0,0-21 0,1 0 16,-1 0-16,0 0 0,-21-1 15,21 1-15,-21 0 0,21 0 0,0-21 16,-21-1-16,0 1 0,0 0 16,22-1-16,-22 1 0,0 0 0,0-1 15,0 1-15,0 0 0,0-1 0,0 1 16,0 0-16,21 20 0,-21 1 0,0-21 16,0 63-1,0 0-15,0 0 0,0 1 16,0 20-16,-21-21 0,21 21 0,0 1 15,0-22-15,0 21 0,-22 1 0,22-1 16,0 0-16,0 1 0,0-22 0,0 21 16,0 0-16,0-20 0,22 20 0,-22-21 15,21 0-15,-21 0 0,21 1 0,0-1 16,0 0-16,0-21 0,1 0 16,-1 0-16,0 0 0,21 0 0,-21 0 15,1 0-15,20 0 0,-21 0 0</inkml:trace>
  <inkml:trace contextRef="#ctx0" brushRef="#br1" timeOffset="146979.74">12255 15960 0,'22'-21'16,"-44"42"-16,65-64 0,-43 22 0,21 0 0,-21 0 15,0 0-15,-21 21 16,0 0-16,-1 0 16,1 0-16,0 21 0,0 0 0,0-21 15,21 21-15,-21 22 0,-1-22 0,22 0 16,-21 0-16,21 21 0,0-20 15,0-1-15,0 0 0,0 42 0,0-41 16,0-1-16,0 0 0,0 0 16,21 0-16,1-21 0,-1 21 0,0-21 15,0 0-15,21 0 0,-20 0 16,-1 0-16,0 0 0,0 0 0,21 0 16,-20-21-16,-1 21 0,0-21 0,0 0 15,0 0-15,-21 0 0,0-1 0,0 1 16,21-21-16,-21 21 0,0-22 15,0 22-15,0-21 0,0 21 0,-21-22 0,21 22 16,-21 0-16,0 0 0,-21-21 16,20 42-16,1 0 0,0 0 0,0 0 15,0 0-15,0 0 0,-1 21 0,1 0 16,0 0-16,0 0 0,21 22 16,-21-22-16,21 0 0,-21 21 0,21-21 15,0 1-15,0 20 0,0-21 0,0 0 16,0 0-16,0 1 0,0-1 0,0 0 15,21 0-15,0 0 0,0-21 16,0 21-16,0-21 0,1 0 0,-1 0 16,0 0-16,21 0 0,-21 0 0</inkml:trace>
  <inkml:trace contextRef="#ctx0" brushRef="#br1" timeOffset="147103.67">12848 15960 0,'21'-43'16,"-42"86"-16,63-107 0,-42 43 0,22 0 0,-22 0 15,0 0-15,0-1 16,-22 22 0,1 0-16,21 22 0</inkml:trace>
  <inkml:trace contextRef="#ctx0" brushRef="#br1" timeOffset="147619.37">12763 16108 0,'0'63'31,"0"-126"-31,0 148 0,0-64 0,0 0 16,22-21-16,-1 21 0,0-21 15,0 0-15,0 0 16,0 0-16,1 0 0,-22-21 16,21 21-16,0-21 0,-21 0 0,21-1 15,0 22-15,0-21 0,1 0 0,-22-21 16,21 21-16,0-1 0,-21 1 0,0 0 16,21 0-16,-21 0 0,21 21 15,-21 21 1,0 0-16,0 0 15,0 0-15,0 1 0,-21-1 0,21 0 16,0 0-16,0 0 0,0 0 16,0 1-16,21-1 15,0-21-15,1 0 0,20 21 16,-21-21-16,0 0 0,0 0 0,1 0 16,-1 0-16,0 0 0,0 0 0,-21-21 15,21 21-15,0-21 0,-21-1 0,22 22 16,-22-21-16,0 0 0,0 0 0,0 0 15,0-43-15,0 22 0,0 0 0,0 20 16,0-41-16,0 21 0,-22 20 16,22 1-16,-21 0 0,21 0 15,0 42 17,0 0-17,0 0-15,21-21 16,1 0-16,-1 22 0,0-22 15,21 0-15,-21 0 0,1 0 0,-1 0 16,0 0-16,0 0 0,0-22 16,0 22-16,-21-21 0,0 0 15,22 0-15</inkml:trace>
  <inkml:trace contextRef="#ctx0" brushRef="#br1" timeOffset="150251.15">15854 12488 0,'21'0'16,"0"0"-16,0 0 16,0 0-16,-21-21 47,22 21-47,-22-21 15,0 0-15,0 0 0,0 0 16,0-1-16,0 1 15,0 0-15,-22 0 16,1 21-16,0 0 0,0 0 16,0 0-16,0 21 0,-1 0 15,-20-21-15,21 21 0,0 22 0,0-22 16,-1 0-16,1 21 0,0 1 0,0-22 16,0 21-16,0 1 0,-1-1 0,22 0 15,-21 1-15,21-22 0,0 21 0,0-21 16,0 0-16,21 1 0,1-1 15,-1 0-15,0 0 0,0-21 0,21 0 16,-20 0-16,20 0 0,-21 0 0,21 0 16,1 0-16,-1 0 0,-21 0 0,22-21 15,-1 0-15,0 0 0,43-22 0,-43 22 16</inkml:trace>
  <inkml:trace contextRef="#ctx0" brushRef="#br1" timeOffset="150526.99">16722 11938 0,'0'-21'15,"0"42"-15,0-63 0,0 21 0,0-1 0,-22 1 16,1 21-16,0 0 0,0 0 16,0 43-16,21-22 0,-43 21 0,22 0 15,0 1-15,0-1 0,0 22 0,0-1 16,-1-21-16,1 22 0,0-22 0,0 22 15,0-22-15,0 0 0,-1 1 0,1 20 16,0-20-16,0 41 0,21-41 0,-21-22 16,21 21-16,0-21 0,0 0 0,0 1 15,0-1-15,0 0 0,21-21 16,0 0-16,0 0 16,0 0-16,1 0 0,-1-21 0,21 0 15</inkml:trace>
  <inkml:trace contextRef="#ctx0" brushRef="#br1" timeOffset="150935.75">16891 12404 0,'0'-21'15,"0"42"-15,0-64 0,-21 43 16,0 0-16,-1 22 0,22-1 16,-21 0-16,0 0 0,0 21 0,0-20 15,0-1-15,-1 21 0,1-21 0,21 22 16,-21-1-16,0-21 0,21 21 15,-21-20-15,21 20 0,0-21 0,0 0 16,0 0-16,0 1 0,0-1 0,0 0 16,21-21-16,0 0 0,0 21 0,0-21 15,22 0-15,-22 0 0,0 0 0,0 0 16,0-21-16,43 0 0,-43 0 16,21-1-16,-20 1 0,-1 0 0,0-21 15,0 21-15,0-43 0,-21 43 0,0-21 16,0 20-16,0 1 0,0-21 0,0 21 15,-21-22-15,21 22 0,-21 0 16,-21 0-16,20 21 0,1-21 0,0 21 16,0 0-16,-21 0 0,20 0 0,1 0 15,-21 21-15,21-21 0,0 21 0,-22 21 16,22-42-16,0 22 0,0-1 16,0 0-16,-1 0 0,22 0 0,0 0 15,0 1-15,0-1 0,0 0 0,22 0 16,-1-21-16,21 0 0,-21 21 15</inkml:trace>
  <inkml:trace contextRef="#ctx0" brushRef="#br1" timeOffset="151363.51">17716 12488 0,'-127'-21'31,"85"21"-31,0 0 0,21 0 16,-22 0-16,22 0 0,-21 0 0,21 21 16,-1-21-16,1 0 0,0 22 0,21-1 15,0 0-15,0 0 16,21 0 0,0-21-16,1 21 0,-1-21 0,21 22 15,-21-22-15,22 42 0,-1-42 0,-21 21 16,0 0-16,0-21 0,1 21 15,-1 1-15,-21-1 0,0 0 0,0 0 16,21 0-16,-21 0 0,0 1 16,0-1-16,-21 0 0,0-21 15,-1 21-15,1-21 0,0 0 0,-21 0 16,21 21-16,-22-21 0,1 0 0,0 0 16,20 0-16,-20 0 0,0 0 0,21 0 15,-1 0-15,-20-21 0,21 0 0,0 21 16,21-21-16,0 0 0,-21 21 15,21-22-15,0 1 0,0 0 0,0 0 16,21 21-16,0-21 16,0 0-16,0 21 0,22 0 15,-22-22-15,42 22 0</inkml:trace>
  <inkml:trace contextRef="#ctx0" brushRef="#br1" timeOffset="151739.37">17865 12764 0,'21'0'0,"0"0"16,0 0-16,0 0 16,-21-22-16,21 1 15,1 21-15,-1-21 0,0 0 16,0 0-16,0 21 0,0-43 0,-21 22 15,22 21-15,-22-21 0,0 0 0,0 0 16,0 0-16,-22-1 16,1 22-16,0 0 0,0 0 15,0 0-15,0 0 0,-22 22 0,22-22 16,0 21-16,0 0 0,0 0 0,-1 0 16,1 22-16,0-22 0,21 0 0,-21 21 15,21-21-15,0 1 0,-21 20 0,21-21 16,0 0-16,0 0 0,0 1 0,0-1 15,21 0-15,0-21 0,-21 21 16,42 0-16,-20-21 0,-1 0 0,0 0 16,0 0-16,21 0 0,-20 0 0,20 0 15,-21 0-15,21 0 0</inkml:trace>
  <inkml:trace contextRef="#ctx0" brushRef="#br1" timeOffset="152783.18">19600 12594 0,'0'-84'16,"0"62"-1,0 1-15,0 0 0,0 0 0,0 0 16,-21 0-16,0-1 0,0 22 15,-22-21-15,22 21 0,0 0 16,-21 0-16,-1 0 0,22 21 0,-21 1 16,-43 20-16,43-21 0,0 21 15,20-20-15,-20-1 0,21 21 0,-21-21 0,20 22 16,1-22-16,0 21 0,21-21 16,0 0-16,0 22 0,0-22 0,0 0 15,0 0-15,0 0 0,0 1 0,21-22 16,0 21-16,1-21 0,-1 0 0,0 0 15,21 0-15,-21 0 0,22 0 0,-22 0 16,21 0-16,1-21 0,20-1 16,-42 1-16,0 0 0,22 0 0,-22-21 15,0 20-15,0-20 0,0 21 0,22-43 16,-43 22-16,21 21 0,0-21 0,-21 20 16,0 1-16,0 0 0,0 0 0,0 0 15,-21 21 16,0 21-31,0 0 0,-1 0 0,22 22 16,0-22-16,-21 0 0,0 0 0,21 21 16,0-20-16,0-1 0,0 21 0,0-21 15,0 0-15,0 1 0,0-1 0,0 0 16,21 0-16,0 0 0,1 0 0,20-21 16,-21 22-16,0-22 0,0 0 15,22 0-15,-22 0 0,21 0 0,-21 0 16,43-22-16,-43 1 0,0 0 0,0 0 15,1 0-15,-1 0 0,0-22 0,0 22 16,0-21-16,0 21 0,1-22 16,20 1-16,-21 0 0,0-1 0,0 1 15,1 0-15,-1-1 0,0 1 0,21 21 16,-42-22-16,21 22 0,-21 0 0,0 0 16,0 0-16,-21 42 15,0 0-15,0 0 0,0 0 16,0 22-16,-1-22 0,1 21 0,0 1 15,0-22-15,0 21 0,0 0 0,21-20 16,-22 41-16,22-21 0,0-20 0,0 20 16,0-21-16,0 21 0,0-20 0,0-1 15,22 21-15,-1-21 0,0 0 16,0 1-16,0-22 0,0 0 0,1 0 16,20 0-16,-21 0 0,0 0 15,22 0-15,-22 0 0,0-22 0,21 1 16,-21 0-16,1 0 0,20 0 0,-21 0 15,0-22-15,0 22 0,1-21 0,20-1 16,-21 1-16,0 0 0,0 21 0,1-43 16,-1 22-16,0-1 0,0 22 0,0-21 15,-21 0-15,0 20 0,0-20 0,0 0 16,-21 63 0,0 0-16,0 0 15,0 22-15,-1-22 0,1 21 0,0 0 16,0-20-16,21 20 0,0 0 15,-21-21-15,21 22 0,0-22 0,0 21 16,0-21-16,0 22 0,0-22 0,0 0 16,0 0-16,0 0 0,0 1 0,21-1 15,0 0-15,0-21 0,0 0 16,1 0-16,-1 0 16,0 0-16,-21-21 0,21 21 0,0-21 15,0-1-15</inkml:trace>
  <inkml:trace contextRef="#ctx0" brushRef="#br1" timeOffset="153211.09">22246 12023 0,'0'-106'15,"0"212"-15,0-233 16,0 148-1,0 0-15,0 0 16,0 22-16,0-1 0,-21 0 0,0 1 16,0 41-16,-1-41 0,1-1 0,21 0 15,-21 1-15,0-1 0,21-21 0,0 21 16,-21-20-16,0-1 0,21 21 0,-22-42 16,22 21-16,0 0 0,0 1 0,0-1 15,22-21 16,-1 0-31,0 0 0,0 0 0,0-21 16,0 21-16,1-22 0,-1 1 0</inkml:trace>
  <inkml:trace contextRef="#ctx0" brushRef="#br1" timeOffset="153895.7">22796 12023 0,'0'0'15,"22"-43"-15,-22 22 0,0 0 0,-22 21 31,22 21-31,-21 22 0,0-22 0,0 21 16,0 0-16,0 1 0,-1 20 16,1-20-16,0-1 0,0 0 0,0 1 15,0-22-15,-1 21 0,22 0 0,-21-20 16,21-1-16,-21 21 0,21-21 0,0 0 16,-21 1-16,21-1 0,-21 0 15,21 0-15,21-21 31,-21-21-31,42 0 0,-21 0 16,1 21-16,-22-22 0,21 1 0,0 0 16,0 0-16,0 0 0,22 0 0,-22-1 15,0 1-15,0 0 0,0 0 0,0 0 16,1 0-16,-1 21 0,0 0 16,-21 21-1,0 0-15,0 0 16,0 0-16,0 0 0,0 1 15,0-1-15,0 0 0,0 0 16,0 0-16,0 0 16,0 1-16,21-22 0,0 0 0,-21 21 15,21-21-15,1 0 0,20 0 0,-21 0 16,0 0-16,0 0 0,22 0 0,-22 0 16,0 0-16,0 0 0,0-21 0,1 21 15,20-22-15,-21 1 0,0 0 0,0 21 16,1-21-16,-1 0 0,0 0 15,-21-22-15,21 22 0,-21 0 0,21 0 16,-21 0-16,0-1 0,0 1 16,-21 21-1,0 0-15,0 0 0,0 0 0,-1 21 16,1 1-16,0-1 0,0 21 16,21-21-16,0 0 0,-21 1 0,21-1 15,0 0-15,0 0 0,0 0 16,0 0-16,21-21 0,0 22 15,0-22-15,0 0 16,1 0-16,-1 0 0,0 0 0,0 0 16,21 0-16,-20 0 0,-1 0 0,0-22 15,0 22-15,0-21 0,22 0 0,-22 0 16,0 0-16,0 0 0,-21-1 16,0 1-16,0-21 0</inkml:trace>
  <inkml:trace contextRef="#ctx0" brushRef="#br1" timeOffset="154139.56">21971 12298 0,'0'0'0,"-21"21"15,42-21-15,0 0 16,21 0-16,-20 0 0,-1 0 0,21 0 16,43 0-16,-43 0 0,0-21 0,22 21 15,-22 0-15,1-21 0,20 21 0,-21-21 16,-20 21-16,20 0 0,-21-22 0,0 1 16</inkml:trace>
  <inkml:trace contextRef="#ctx0" brushRef="#br1" timeOffset="154823.03">24723 12192 0,'21'-21'0,"-42"42"0,63-63 0,43-85 31,-64 106-31,-21-1 0,0 1 0,0 0 15,0 0-15,0 0 0,0 0 16,-21 21-16,-1 0 16,1 0-16,-21 21 0,21-21 0,-22 42 15,22-21-15,-21 0 0,21 22 0,-22-1 16,22 0-16,-21-20 0,21 41 16,0-21-16,-43 43 0,43-64 0,0 22 15,0-1-15,21 0 0,-22-21 0,22 22 16,0-22-16,0 0 0,0 0 0,22 0 15,-1 1-15,0-1 0,42 21 16,-20-42-16,-1 0 0,0 21 0,1-21 16,-1 0-16,22 0 0,-22 0 0,0 0 15,22-21-15,-22 21 0,0-21 0,1 0 16,-1 0-16,-21-1 0,22 1 0,-22 0 16,0 0-16,0-21 0,0-1 15,0 22-15,1-42 0,-22 20 0,21-63 16,-21 43-16,0 21 0,0-22 0,0 1 15,0-1-15,0 22 0,0-1 0,0 1 16,0 0-16,-21 21 0,-1-1 0,1 1 16,0 21-16,-21 0 0,21 0 0,-22 0 15,1 0-15,21 21 0,-22 1 0,1 20 16,0-21-16,21 21 0,-22-20 0,22 20 16,0 0-16,-21 1 0,20-1 0,1 0 15,0 1-15,21-1 0,0-21 0,0 21 16,0 1-16,0-22 0,21 0 0,0 0 15,1 0-15,20-21 0,0 22 0</inkml:trace>
  <inkml:trace contextRef="#ctx0" brushRef="#br1" timeOffset="155208.81">25844 11959 0,'0'0'0,"-21"0"16,0 0-16,0 0 0,0 0 0,0 21 16,-1 22-16,1-22 0,0 21 0,0-21 15,-21 22-15,20 20 0,1-20 0,0-1 16,0 0-16,0 22 0,0-22 16,-1 22-16,1-1 0,0 1 0,0-1 15,21 1-15,-21 20 0,0-20 0,21 20 16,-22-20-16,1 21 0,0-22 0,0 22 15,0-22-15,-22 22 0,1-22 0,21 22 16,-21-21-16,-43 84 0,43-85 0,-1 1 16,1-22-16,0 0 0,20 1 0,-20-1 15,21-21-15,0 0 0,0 1 0,-1-1 16,22 0-16,0-42 31,0 0-31,22-1 0,-1 1 0,0 0 16,0 0-16,0 0 0,22-22 15,-22 22-15,42-85 0,-42 64 0,22 0 16,-1-22-16,-21 1 0</inkml:trace>
  <inkml:trace contextRef="#ctx0" brushRef="#br1" timeOffset="155499.64">25379 12615 0,'0'-42'0,"0"84"0,0-105 0,0 42 0,0-22 16,0 22-16,0 0 0,0 0 0,0 0 15,21-22-15,0 22 0,0 0 0,22-21 16,-22 42-16,21-21 0,-21 21 0,22 0 16,-22 0-16,21 0 0,-21 0 15,0 0-15,1 0 0,-1 21 0,-21 0 16,0 0-16,0 0 0,0 0 0,-21 1 16,-1-1-16,1 0 0,-21 0 0,21-21 15,-22 21-15,1 0 0,21-21 0,-21 0 16,-1 22-16,22-22 0,-21 0 0,21 0 15,-1 0-15,-20 0 0,42 21 0,-21-21 16,0 0-16,42 0 31,0 0-31,21-21 16</inkml:trace>
  <inkml:trace contextRef="#ctx0" brushRef="#br1" timeOffset="156409.01">25612 12488 0,'42'0'31,"-21"0"-31,0 0 0,0-21 0,1 21 16,-1 0-16,0-21 0,0 21 0,0-21 16,-21 0-16,43 0 0,-22-1 0,-21 1 15,0 0-15,0 0 16,0 0-16,-21 21 15,-1 0 1,1 0-16,0 0 0,0 0 0,0 21 16,0 0-16,-1 0 0,1 0 0,0 1 15,0-1-15,0 0 0,21 0 0,0 0 16,0 0-16,0 1 0,0-1 16,0 0-16,0 0 0,21-21 15,0 0-15,0 0 0,0 0 0,1 21 16,-1-21-16,21 0 0,-21 0 0,22 0 15,-22 0-15,0 0 0,21 0 16,-21-21-16,1 0 0,-1 21 0,42-21 16,-42 0-16,-21-1 0,22 1 0,-1 0 15,-21 0-15,0 0 0,0 0 16,0 42 15,-21 0-31,-1-21 16,22 21-16,-21 0 0,21 0 15,0 1-15,-21-1 0,21 0 16,0 0 0,21-21 15,0-21-31,1 0 16,-1 0-16,0-1 15,0 1-15,0 21 0,-21-21 16,21 0-16,1 0 0,-1 21 0,0-21 15,0-1-15,0 22 16,-21 22 0,0-1-1,0 0-15,0 0 0,0 0 16,0 0-16,0 1 16,21-1-16,1 0 15,-1-21-15,0 0 16,0 0-16,0 0 0,0 0 0,1 0 15,-1 0-15,0 0 0,21 0 0,-21 0 16,1 0-16,20 0 0,-21 0 0,0 0 16,0-21-16,1 21 0,-1-21 0,0-1 15,0 22-15,-21-21 0,0 0 0,0 0 16,0 0-16,0 0 0,0-1 16,-21 22-16,21-21 0,-21 21 15,0 0-15,-1 0 0,1 0 0,0 0 16,0 0-16,0 0 0,0 21 0,-1 1 15,22-1-15,-21-21 0,21 21 0,-21 0 16,21 0-16,0 0 0,0 1 16,0-1-16,0 0 0,0 0 15,0 0-15,21-21 16,0 21-16,1-21 0,-1 0 0,21 0 16,0 0-16,-20 0 0,20 0 0,0 0 15,-21 0-15</inkml:trace>
  <inkml:trace contextRef="#ctx0" brushRef="#br1" timeOffset="156898.73">27263 12383 0,'0'-22'15,"0"44"-15,0-65 0,0 22 0,-22 21 16,1-21 0,0 21-16,0 0 0,0 0 15,0 0-15,-1 21 0,1 0 0,0-21 16,0 21-16,0 1 0,0-1 0,21 0 15,-22-21-15,22 21 0,-21 0 0,21 22 16,0-22-16,0 0 0,0 0 16,0 0-1,21-21 1,1 0-16,-1 0 0,0 0 16,0 0-16,0-21 0,0 0 15,1 0-15,-22 0 0,21 21 16,0-43-16,-21 22 0,21 0 15,0-21-15,0 20 0,1-20 0,-22 0 16,21-1-16,0 22 0,0-21 0,0 0 16,-21-1-16,21 1 0,1 0 0,-22-1 15,0 1-15,0 21 0,0 0 0,0 42 32,-22 0-32,1 21 0,-21-21 0,21 22 15,0-1-15,-1 0 0,-20 1 0,21-1 16,0 0-16,0 1 0,-1-1 15,22 0-15,0 1 0,0-22 0,0 21 0,0-21 16,0 1-16,0 20 0,0-21 0,0 0 16,22-21-16,20 21 0,-21 1 15,0-22-15,22 0 0,-1 0 0,0 0 16,1 0-16,-1 0 0,43 0 0,-22 0 16,-21-22-16,1 1 0,-1 21 0</inkml:trace>
  <inkml:trace contextRef="#ctx0" brushRef="#br1" timeOffset="157943.13">16912 14161 0,'0'-22'15,"0"44"-15,-21-65 0,21 22 0,0 0 0,0 0 16,0 0-16,0-1 0,-21 1 16,0 21-1,21 21 1,-43 22-16,22-22 0,21 0 16,0 0-16,0 0 0,-21 1 0,21-1 15,-21 0-15,21 0 0,0 0 0,0 22 16,0-22-16,0 0 0,0 0 15,0 0-15,21-21 16,0 0 0,-21-21-16,21 0 0,0 21 0,-21-21 15,22 0-15,-1-1 0,0 22 0,-21-21 16,21 0-16,0 0 0,0 0 0,1 0 16,-22-1-16,21 22 0,-21-21 0,21 21 15,-21 21 16,0 1-31,0-1 0,0 21 0,0-21 16,21 0-16,-21 1 0,21-1 0,-21 0 16,21 0-16,1 0 0,-1 0 15,0-21-15,0 0 0,21 0 0,-20 0 16,-1 0-16,21 0 0,-21 0 0,22-21 16,-1 21-16,-21-21 0,21 0 0,1 0 15,-22 0-15,21-1 0,-21 1 0,1 0 16,-1 0-16,-21-21 0,0 20 0,0 1 15,0-21-15,0 21 0,0-22 16,0 22-16,-21 0 0,-22-21 0,22 21 16,0 21-16,0-22 0,-22 1 0,22 21 15,-21 0-15,21 0 0,-22 0 0,22 21 16,0 1-16,0-1 0,0 0 0,0 0 16,21 0-16,0 22 0,0-22 0,0 0 15,0 0-15,0 0 0,0 0 0,0 1 16,0-1-16,21 0 0,0 0 0,21-21 15,1 21-15,-22-21 0</inkml:trace>
  <inkml:trace contextRef="#ctx0" brushRef="#br1" timeOffset="158165">17886 14012 0,'0'0'0,"0"22"31,0-1-31,-21-21 0,21 21 0,-22 0 16,22 0-16,-21-21 0,21 21 0,-21 1 16,21-1-16,0 0 0,-21 0 15,21 0-15</inkml:trace>
  <inkml:trace contextRef="#ctx0" brushRef="#br1" timeOffset="158323.91">17865 13885 0,'0'-42'15,"-22"296"-15,44-466 0,-22 149 0,0 42 0,0 0 16,-22 21 0,1 0-1,21 21-15,-21-21 0,21 21 0,0 0 16,0 0-16,21-21 15,0 21-15</inkml:trace>
  <inkml:trace contextRef="#ctx0" brushRef="#br1" timeOffset="158739.67">18140 13885 0,'21'22'0,"-21"-1"0,0 63 31,0-62-31,0-1 0,-21 0 15,21 0-15,-21 0 0,21 0 16,-22 22-16,1-43 0,0 21 16,21 0-16,-21 0 15,0-21-15,21-21 47,0 0-47,0 0 0,0 0 16,0-1-16,0 1 0,42-21 0,-21 21 15,0 0-15,1-1 0,20-20 0,-21 42 16,0-21-16,22 0 0,-22 21 0,0 0 16,0 0-16,21 0 0,-20 0 0,-1 0 15,0 21-15,-21 0 0,0 0 16,0 0-16,0 1 0,0-1 0,0 0 16,0 0-16,0 0 0,-21 22 0,0-43 15,-1 21-15,22 0 0,-21 0 0,0 0 16,0 0-16,21 1 15,0-1-15,21-21 32,0 0-32,0-21 15,1-1-15,20 22 0</inkml:trace>
  <inkml:trace contextRef="#ctx0" brushRef="#br1" timeOffset="159247.38">19113 13949 0,'0'-21'0,"0"42"0,0-63 0,-21 20 16,0 22-16,0-21 0,0 21 15,0 0-15,-1-21 0,1 21 0,0 0 16,0 0-16,0 0 0,0 21 0,-22-21 16,22 21-16,0 1 0,0-1 0,-22 0 15,1 42-15,21-41 0,0 20 0,0-21 16,-1 0-16,22 0 0,0 22 0,0-22 15,0 0-15,0 0 0,0 0 0,0 1 16,22-1-16,-1-21 0,0 0 16,0 0-16,21 0 0,-20 0 0,-1 0 15,0 0-15,21 0 0,-21-21 0,1 21 16,-1-22-16,0 1 0,0 0 0,0 21 16,0-21-16,1-21 0,-22 20 15,21 1-15,0-21 0,-21 21 0,21-22 16,-21 1-16,0 0 0,21-1 0,-21 1 15,21 0-15,-21-22 0,0 22 0,0-22 16,22 22-16,-22 0 0,0-1 0,0 1 16,0 21-16,0 0 0,0 0 0,-22 42 15,22 0 1,-21 21-16,0 1 0,21-1 0,-21 0 16,21 22-16,-21-22 0,0 22 0,21-22 15,0 21-15,0-20 0,0-1 0,0 0 16,0-20-16,0 20 0,0-21 15,0 21-15,0-20 0,0-1 0,0 0 16,0 0-16,21 0 0,0-21 0,-21 21 16,21-21-16,0 0 0,0 0 15,1 0-15,-1 0 0,0 0 16</inkml:trace>
  <inkml:trace contextRef="#ctx0" brushRef="#br1" timeOffset="159667.14">19558 13907 0,'0'0'0,"-21"0"31,0 21-15,-1-21-16,22 21 0,-21 0 0,0 0 16,0 0-16,21 22 0,-21-22 0,0 0 15,21 0-15,-22 0 0,22 1 0,0-1 16,0 0-16,0 0 0,0 0 0,0 0 15,0 1-15,22-1 0,-1-21 0,0 0 16,0 0-16,0 0 0,0 0 0,1 0 16,-1 0-16,0 0 0,21 0 0,-21 0 15,1-21-15,-1-1 0,0 22 16,0-21-16,0 0 0,0 0 0,-21 0 0,0 0 16,22-1-16,-22-20 0,21 21 15,-21 0-15,0-22 0,0 22 0,0-21 16,0 21-16,0 0 0,0-1 0,0 1 15,-21 0-15,-1 21 0,1 0 0,0 0 16,0 0-16,0 0 0,0 0 0,-1 21 16,1 0-16,0 1 0,-21-1 0,42 0 15,-21 0-15,-1 0 0,1 22 0,21-22 16,0 0-16,0 0 0,0 0 16,21 0-16,1-21 0,-1 0 0,0 22 15,0-22-15,0 0 0,0 0 16</inkml:trace>
  <inkml:trace contextRef="#ctx0" brushRef="#br1" timeOffset="160195.84">20278 13907 0,'-43'42'31,"22"-21"-31,0 0 16,0-21-16,0 21 0,21 1 0,-22-1 15,1 0-15,0 0 0,21 0 16,0 0-16,0 1 16,21-22 15,0 0-31,1 0 0,-1 0 16,0-22-16,0 22 0,0-21 0,0 21 15,1-21-15,-1 0 0,21 0 0,-21 0 16,-21-1-16,21 22 0,1 0 0,-1-21 15,0 21-15,-21 21 16,0 1 0,0-1-16,0 0 0,21 0 15,0 0-15,0-21 16,1 21-16,-1-21 16,0 0-16,0 0 0,21 0 0,-20 0 15,-1 0-15,21 0 0,-21 0 0,22 0 16,-22 0-16,0-21 0,0 21 0,0-21 15,0 0-15,-21 0 0,0 0 16,0-1-16,0-20 0,0 21 0,0 0 16,0 0-16,0-1 0,-21 1 0,0 0 15,0 21-15,21-21 0,-21 21 0,0 0 16,-1 0-16,1 0 0,0 0 16,0 21-1,0-21-15,21 21 0,0 0 16</inkml:trace>
  <inkml:trace contextRef="#ctx0" brushRef="#br1" timeOffset="161083.32">22479 13631 0,'0'0'0,"-21"0"16,0 0-16,-1 0 0,1 0 0,0 0 16,0 0-16,0 22 0,0-1 0,-22 0 15,22 0-15,0 0 0,0 0 0,0 22 16,-1-22-16,1 21 0,0-21 0,0 1 15,0 20-15,21-21 0,0 0 0,0 0 16,0 1-16,0-1 0,0 0 0,0 0 16,21 0-16,0-21 0,0 0 15,0 21-15,22-21 0,-22 0 0,42 0 16,-41 0-16,20 0 0,0 0 0,-21 0 16,22-42-16,-22 42 15,0-21-15,0 0 0,0 0 0,-21-1 16,22 1-16,-22-21 0,0 21 0,0-22 15,0 22-15,0-21 0,0 0 0,0 20 16,0-20-16,0 21 0,0 0 0,-22 0 16,1-1-16,0 1 0,0 21 0,0 0 15,0 0-15,-1 0 0,-20 0 0,21 21 16,0 1-16,0-1 0,-22 0 0,22 0 16,0 21-16,0-20 0,0-1 0,21 21 15,0-21-15,0 0 0,0 1 16,0-1-16,0 0 0,0 0 0,0 0 0,21 0 15,0 1-15,0-22 0,21 42 16,1-42-16,-22 0 0,21 0 0,1 0 16,-1 0-16,0 0 0,-21 0 15,1 0-15,20 0 0,-21 0 0,0 0 16,-21-21-16,21 21 0,1-21 0,-1-1 16,-21 1-16,21 0 0,-21 0 15,21 0-15,0 0 0,-21-22 0,21 22 16,-21 0-16,22 0 0,-1 0 0,-21-1 15,21 1-15,0 0 0,-21 0 0,21 21 16,0 0-16,1-21 0,-1 21 0,0 0 16,0 0-16,0 21 15,0-21-15,1 21 0,-1 0 0,0 0 16,-21 1-16,21 20 0,-21-21 0,21 0 16,-21 0-16,0 22 0,0-22 0,0 0 15,0 0-15,0 22 0,-21-22 16,0-21-16,0 0 15,0 0 1,-1 0 0,22-21-16,0-1 15,0 1-15,0 0 16,0 0-16,0 0 0,0 0 0,0-1 0,22 1 16,-22 0-16,0 0 0,21-21 15,0 20-15,0 1 0,0 0 16,0 0-16,-21 0 0,22 21 0,-1-21 15,0-1-15,0 22 0,0-21 16,0 21-16</inkml:trace>
  <inkml:trace contextRef="#ctx0" brushRef="#br1" timeOffset="161662">23389 13314 0,'0'0'0,"-21"-21"0,0 21 15,-64-43-15,64 22 0,-21 21 16,20 0-16,-20-21 0,21 21 0,-21 0 16,-1 0-16,1 0 0,0 0 0,-22 0 15,22 0-15,-22 0 0,1 21 0,-1 0 16,1 1-16,-1-1 0,1 0 0,-1 21 16,1 1-16,20-22 0,-20 21 0,21 22 15,-22-22-15,43 0 0,-21 1 0,-1 20 16,22-21-16,-21 43 0,42-43 15,0 1-15,0-1 0,0 0 16,0-20-16,0 20 0,0 0 0,21-21 16,0 22-16,0-22 0,22 21 0,-22 1 15,21-22-15,0 0 0,1 21 0,20-21 16,-20 1-16,20-1 0,1 0 0,63 21 16,-64-21-16,1-21 0,-1 0 0,1 0 15,-1 0-15,1 0 0,-1 0 0,-21 0 16,22 0-16,-22-21 0,22 21 0,-22-21 15,0 0-15,1-21 0,-1 20 0,0-20 16,1 0-16,-22 21 0,21-22 0,-21 1 16,1-22-16,-1 22 0,0 0 15,-21-22-15,0 1 0,21-1 0,-21 1 16,0 20-16,0-20 0,0-1 0,-21 22 16,21-21-16,-21 20 0,0 1 0,-22 21 15,22 0-15,0-22 0,-21 22 0,20 0 16,-20 0-16,21 21 0,-21-21 0,20 21 15,1 0-15,-21 0 0,0 0 0,-1 0 16,22 0-16,0 0 0,-21 0 0,20 21 16,1-21-16,0 21 0,-42 21 15,41-21-15,1 1 0,0-1 16,21 0-16,0 0 0,0 0 0,0 0 16,0 1-16,0-1 0,0 21 15,0-21-15</inkml:trace>
  <inkml:trace contextRef="#ctx0" brushRef="#br1" timeOffset="163108.6">16637 15198 0,'0'-21'16,"0"42"-16,0-64 0,0 22 16,0 42 30,0 1-30,0-1-16,0 0 0,0 0 16,0 21-16,0-20 0,0 20 0,-21 0 15,21 64-15,-21-64 0,21 1 0,0-1 16,0 0-16,-22 1 0,22-1 0,-21 0 16,21 1-16,0-1 0,-21 0 0,21 1 15,0-22-15,0 21 0,0-21 0,-21 1 16,21-1-16,0 0 0,-21-21 31,21-21-15,0 0-16,-21-1 0,21 1 15,0 0-15,0 0 0,0 0 0,0-22 16,0 22-16,0-21 0,21 21 0,0-22 16,-21 22-16,21 0 0,0-21 0,0 21 15,1-1-15,-1 1 0,0 21 0,0-21 16,21 21-16,-20 0 0,-1 0 0,0 0 15,21 21-15,-21-21 0,1 21 0,-1 1 16,0-1-16,0 21 0,-21-21 0,0 0 16,0 22-16,0-1 0,0 0 0,0-20 15,-21-1-15,0 0 0,0 0 0,-1 0 16,1 0-16,-21 1 0,21-1 0,-22 0 16,22-21-16,-21 0 0,0 21 15,20-21-15,1 0 0,-21 0 0,21 0 16,0 0-16,-1 0 0,22-21 0,0 0 15,-21 21-15,21-21 0,0-1 0,0 1 16,0 0-16,21 0 0,-21 0 0,22 0 16,-1-1-16,0 1 0,0 0 0,0 0 15</inkml:trace>
  <inkml:trace contextRef="#ctx0" brushRef="#br1" timeOffset="163489.39">17230 15621 0,'0'21'16,"0"0"-16,-22 1 0,1-1 0,0-21 15,0 21-15,0 0 0,0 21 0,-22-20 16,22-1-16,0 0 0,21 21 0,-21-21 16,0 1-16,-1 20 0,22-21 0,0 0 15,0 0-15,0 1 0,22-22 16,-1 0-16,21 0 0,-21 0 15,0 0-15,22 0 0,-22-22 16,21 22-16,-21-21 0,22 0 0,-22 0 16,0 0-16,0 0 0,0-1 0,-21 1 15,0-21-15,0 21 0,0 0 0,0-1 16,0 1-16,-21-21 0,21 21 0,-42-22 16,0 43-16,20-21 0,1 21 15,0 0-15,-21 0 0,21 0 0,-1 0 16,1 0-16,0 0 0,0 21 0,-21 1 15,42-1-15,-22-21 0,22 21 16,0 0-16,0 0 0,22-21 16,-1 0-16,0 21 0,21-21 15,-21 0-15</inkml:trace>
  <inkml:trace contextRef="#ctx0" brushRef="#br1" timeOffset="163743.24">17822 15304 0,'0'0'0,"0"-22"0,0 1 0,0 42 16,0 1-1,0-1-15,0 0 0,0 21 0,-21 1 16,0-22-16,21 21 0,-21 0 0,0 1 16,-1-22-16,22 21 0,-21-21 0,0 22 15,0-22-15,0 21 0,21-21 16,0 1-16,-21-1 0,21 0 0,0 0 0,0 0 15,0 0-15,0 1 16,21-22-16,0 0 16,0 0-16,0-22 0,0 1 15,1 0-15,-1 0 0,-21 0 0</inkml:trace>
  <inkml:trace contextRef="#ctx0" brushRef="#br1" timeOffset="164143.01">18034 15325 0,'0'0'0,"0"-21"0,21-1 15,-21 1-15,21 21 0,-21 21 16,0 1 0,0-1-16,0 21 0,-21-21 0,21 22 0,-21-22 15,0 21-15,21 0 0,-21-20 16,-1 20-16,1-21 0,21 21 0,-21-20 16,21 20-16,-21-21 0,0 21 0,21-20 15,0-1-15,0 0 0,0 0 0,0 0 16,0 0-16,21-21 31,-21-21-31,21 0 0,0 0 16,-21 0-16,0 0 0,21-1 0,-21 1 15,22 0-15,-22 0 0,84-127 32,-63 127-32,1 21 15,-1 0-15,-21 21 16,0 0-16,0 0 0,0 0 15,0 22-15,0-22 0,0 0 0,0 0 16,0 0-16,0 0 0,0 1 0,0-1 16,0 0-16,0 0 0,0 0 0,-21-21 15,21-21 17</inkml:trace>
  <inkml:trace contextRef="#ctx0" brushRef="#br1" timeOffset="164311.92">17547 15600 0,'0'0'0,"0"-21"0,21 0 16,0 21 0,1 0-16,-1 0 0,21-22 0,-21 22 15,22 0-15,-1 0 0,0-21 0,22 0 16,-22 21-16,22-21 0,-1 21 0,22-21 15</inkml:trace>
  <inkml:trace contextRef="#ctx0" brushRef="#br1" timeOffset="164671.71">20045 15092 0,'-21'-42'0,"42"84"0,-42-106 16,21 43-16,0 0 0,0 0 16,-22 0-16,22 0 0,0 42 31,0 0-31,0 0 0,0 0 0,0 22 15,-21-1-15,21 21 0,0-20 0,-21 20 16,21 1-16,-21-22 0,0 22 0,21-22 16,-21 0-16,-1 22 0,1-22 0,0 0 15,21 1-15,-21-1 0,-21 22 0,42-22 16,0 0-16,-22-21 0,22 1 0,0-1 16,-21 0-16,21 0 0</inkml:trace>
  <inkml:trace contextRef="#ctx0" brushRef="#br1" timeOffset="164981.53">19770 15304 0,'0'-22'0,"0"44"16,0-86-16,0 22 0,0 21 0,0-22 0,21 22 15,0 0-15,-21 0 0,21 0 0,0-1 16,0 1-16,1 0 0,-1 21 0,21 0 15,-21 0-15,22 0 0,-1 0 0,-21 0 16,21 0-16,1 21 0,-1 22 0,0-22 16,-20 21-16,20 0 0,-21 1 15,0 20-15,-21-20 0,0-1 0,0 0 16,0 1-16,-21-22 0,-21 21 0,21-21 16,-22 22-16,1-22 0,0 0 0,-1 0 15,1-21-15,21 21 0,-22 0 0,1-21 16,0 0-16,21 0 0,-1 0 0,-20 0 15,21 0-15,42-21 32,0 21-32,0 0 0</inkml:trace>
  <inkml:trace contextRef="#ctx0" brushRef="#br1" timeOffset="165431.28">20680 15621 0,'0'0'0,"0"-21"0,0-43 31,0 43-31,-21 0 0,-1 0 16,1 0-16,0 21 0,0 0 16,0 0-16,0 0 0,-1 21 15,1 0-15,0 0 0,0 22 0,-21-22 16,20 0-16,-20 42 0,21-41 0,21 20 15,-21-21-15,21 0 0,-21 0 16,21 1-16,0-1 0,0 0 0,21 0 16,0-21-16,21 0 15,-21 0-15,1 0 0,-1 0 0,0-21 16,21 0-16,-21 21 0,1-21 0,-1-1 16,0 22-16,0-21 0,-21 0 0,0 0 15,21 0-15,-21 0 0,21-1 0,-21 1 16,0 0-16,0 0 0,0 0 0,0 42 31,0 0-15,0 0-16,0 0 0,0 1 15,0-1-15,0 0 0,0 0 16,0 0-16,0 22 0,0-22 0,0 0 16,22 0-16,-1-21 0,-21 21 0,21-21 15,0 0-15,0 0 0,0 0 0,1 0 16,-1 0-16,0 0 0</inkml:trace>
  <inkml:trace contextRef="#ctx0" brushRef="#br1" timeOffset="165764.07">20870 15706 0,'0'-21'0,"0"105"0,0-147 0,0 20 0,21 22 16,-21 0-16,22 0 0,-22 0 0,21 21 16,-21-21-16,21-1 0,0 22 0,0 0 15,0-21-15,1 21 0,-1 0 0,0 0 16,0 0-16,0 0 0,0 21 0,1-21 15,-1 43-15,-21-22 0,21-21 0,-21 21 16,0 0-16,0 0 0,0 1 0,0-1 16,0 0-16,-21-21 0,0 21 0,21 0 15,-22 0-15,1 1 16,21-44 15,0 1-31,0 0 16,0 0-16,21 0 0,1 0 15,-1 21-15,0-43 0,-21 22 0,21 0 16,0 0-16,22-22 0,-1 22 0,-21 0 16,0 0-16,0 0 0,1 21 0,-1 0 15,0 0-15,0 0 0,0 0 16,-21 21 0</inkml:trace>
  <inkml:trace contextRef="#ctx0" brushRef="#br1" timeOffset="166075.91">21442 15685 0,'0'21'16,"21"-85"0,-42 107-16,42-22 0,0-21 0,0 0 15,0 0-15,1-21 0,-1 21 0,0-22 16,0 22-16,0-21 0,0 0 0,1-21 16,-1 42-16,-21-21 0,0-1 15,0 1-15,0 0 0,-21 21 16,-1 0-16,1 0 0,-21 0 0,21 0 15,0 0-15,-22 21 0,22 0 0,0 1 16,0-1-16,0 0 0,-1 0 0,1 0 16,21 0-16,0 1 0,0-1 15,0 0-15,0 0 0,21 0 0,1-21 16,-1 21-16,0-21 0,0 0 16,21 0-16,-20 22 0,20-22 0,0 0 15,22 0-15,-22 0 0,0 0 0,1 0 16,-1 0-16,0-22 0,-20 22 0,20-21 15,-21 0-15,0 21 0,0-21 0,1 0 16</inkml:trace>
  <inkml:trace contextRef="#ctx0" brushRef="#br1" timeOffset="166451.69">22077 15642 0,'21'-148'31,"-42"148"-15,0 21 0,42 106-16,-64-233 0,22 128 0,21-1 0,-21 0 15,21 0-15,0 0 0,-21 0 0,0 1 16,21-1-16,0 0 0,0 0 15,-21 0-15,21 0 0,0 1 16,21-44 31,-21 1-47,0 0 0,21 0 0,0 0 16,0 0-16,0-1 0,-21 1 0,22 0 15,20 0-15,-21 0 0,0-22 0,22 22 16,-22 21-16,21-21 0,-21 0 0,22 21 15,-22 0-15,0 0 0,0 0 0,-21 21 16,0 0-16,21-21 0,-21 21 0,21 1 16,-21 20-16,0-21 0,0 0 15,0 0-15,0 1 0,0 20 0,-21-21 16,0 0-16,21 0 0,-21 1 0,0-1 16,21 0-16,0 0 0,-21 0 15,42-42 16,0 21-31,0-21 0,21-21 16</inkml:trace>
  <inkml:trace contextRef="#ctx0" brushRef="#br1" timeOffset="166716.54">23029 15177 0,'0'-22'0,"0"44"0,0-65 0,-21 64 16,0 1-1,0-1-15,0 0 0,-1 21 0,1-21 16,0 22-16,0-1 0,0 0 0,0-20 16,-1 20-16,1 0 0,0 1 0,0-22 15,0 21-15,0 0 0,21 22 0,0-43 16,0 0-16,0 0 0,0 1 0,0-1 16,0 0-16,21 0 0,0 0 0,0-21 15,0 0-15,0 0 0,1 0 16,-1 0-16,0 0 0,0 0 0,-21-21 15,21 0-15,0 0 16,-21 0-16,0-1 0,0 1 0,0 0 16</inkml:trace>
  <inkml:trace contextRef="#ctx0" brushRef="#br1" timeOffset="166863.46">22606 15515 0,'0'0'16,"21"0"-16,0 0 15,0 0-15,1 0 0,-1 0 0,0 0 16,0 0-16,21 0 0,-20 0 16,-1 0-16,21 0 0,0 0 0,1-21 15,-1 21-15,0-21 0</inkml:trace>
  <inkml:trace contextRef="#ctx0" brushRef="#br1" timeOffset="167575.56">24447 15367 0,'0'0'15,"-21"0"-15,0 0 0,0 0 0,0 0 16,21-21-16,0 0 15,21 0-15,0-1 16,-21 1-16,21 21 0,-21-21 16,0 0-16,0 0 0,0 0 15,0-1-15,-21 22 0,0-21 16,0 21-16,0 0 0,-1 0 0,1 0 16,-21 21-16,21-21 0,0 22 0,-22-1 15,22 0-15,0 0 0,0 21 16,-22-20-16,43-1 0,-21 0 0,0 0 0,21 0 15,0 22-15,0-22 0,0 0 16,0 0-16,0 0 0,21-21 0,0 21 16,1 1-16,-1-22 0,21 0 0,-21 21 15,22-21-15,-22 0 0,21 0 0,0 0 16,-20 0-16,20 0 0,-21 0 0,0 0 16,0 0-16,1 0 0,-44 0 31,1 0-31,0 0 0,0 0 0,-21 0 15,20 21-15,-20-21 0,21 21 16,-21-21-16,-1 21 0,1 0 0,21-21 16,-22 22-16,22-1 0,0-21 0,0 21 15,-21 0-15,42 0 0,21-21 16,0 0 0,0 0-16,0 0 0,0 0 0,22 0 15,-22 0-15,21 0 0,-21 0 0,22 0 16,-22 0-16,21 21 0,1-21 0,-22 22 15,21-22-15,-21 21 0,0 0 0,1 0 16,-1 0-16,-21 0 0,0 22 0,0-22 16,0 0-16,0 21 0,0-20 0,-21-1 15,-1 21-15,1-21 0,0 22 0,0-22 16,0 0-16,0 21 0,-43 1 0,64-22 16,-21 0-16,0-21 0,21 21 15,-21-21-15,42-21 31,0 0-31,0 0 0,0-1 0,0 1 16</inkml:trace>
  <inkml:trace contextRef="#ctx0" brushRef="#br1" timeOffset="167867.39">25315 15261 0,'0'0'0,"0"-21"0,-21 0 16,0 21-16,0 0 0,0 0 16,-1 21-16,1 0 0,0 0 0,21 1 15,-21-1-15,21 0 0,-21 0 0,0 0 16,21 22-16,0-22 0,-22 0 0,22 21 16,-21-21-16,21 1 0,0-1 0,0 0 15,0 0-15,0 0 0,0 0 0,0 1 16,0-1-16,21-21 0,1 21 0,-1-21 15,0 0-15,0 0 0,0 0 0,22 0 16,-22 0-16,0 0 0,21 0 0,-21-21 16,22 21-16,-22-21 0,21-1 0,-21 1 15,1 21-15,20-21 0</inkml:trace>
  <inkml:trace contextRef="#ctx0" brushRef="#br1" timeOffset="168319.37">25802 15092 0,'0'-64'0,"-42"318"0,105-550 0,-84 402 0,42-233 15,-21 106-15,0 0 0,0-1 0,-21 22 32,0 22-32,0-1 0,21 21 0,-21-21 15,-1 22-15,1-1 0,21 0 16,-21 22-16,0-22 0,0 0 0,21 1 0,0-1 16,-21-21-16,-1 22 0,22-1 0,-21-21 15,21 0-15,0 0 0,0 1 16,-21-1-16,21 0 0,-21 0 0,21 0 15,0-42 17,0 0-32,0 0 15,0 0-15,21-1 0,0 1 16,-21 0-16,21 0 0,1 0 0,-1-22 16,0 22-16,21 0 0,-21 0 15,22 0-15,-22 0 0,21-1 0,-21 22 16,1 0-16,20 0 0,-21 0 0,0 0 15,-21 22-15,0 20 16,0-21-16,0 0 0,0 22 0,0-22 16,0 0-16,0 21 0,-21-21 0,0 1 15,0-1-15,0 0 0,-1 0 0,1 0 16,21 0-16,-21 1 0,0-1 16,42-21 15,0 0-31,-21-21 0,21 21 0,1-22 15,-1 1-15,0 0 0</inkml:trace>
  <inkml:trace contextRef="#ctx0" brushRef="#br1" timeOffset="168527.44">26268 15282 0,'0'0'0,"0"22"15,0-1-15,-21-21 0,21 21 0,-22 0 16,1 0-16,21 0 0,-21 22 0,21-22 15,-21 0-15,0 0 0,21 0 0,0 1 16,0-1-16,-21-21 0,21 21 0,0 0 16,0 0-16,0 0 15,21-42 17,-21 0-17</inkml:trace>
  <inkml:trace contextRef="#ctx0" brushRef="#br1" timeOffset="168863.76">26352 15071 0,'0'0'0,"-21"0"16,0 0-16,0 0 16,0 0-16,21 21 0,0 0 15,-21 0-15,21 0 0,0 1 0,0-1 16,0 0-16,0 0 15,21-21 1,0 0-16,0 0 16,0 0-16,0-21 15,1 21-15,-22-21 0,0-22 0,0 22 16,0 0-16,0 0 0,0 0 0,0 0 16,0-1-16,0 1 0,-22 21 15,1 0-15,0 0 0,0 0 16,0 0-16,0 0 0,-1 0 0,1 0 15,0 21-15,21 1 0,0-1 0,-21 0 16,21 0-16,0 0 0,0 0 0,0 1 16,0-1-16,0 0 15,21-21-15,0 21 0</inkml:trace>
  <inkml:trace contextRef="#ctx0" brushRef="#br1" timeOffset="169123.68">26860 15007 0,'0'0'0,"-21"0"31,0 0-31,0 21 0,21 1 0,-21 20 16,0-21-16,-1 21 0,1-20 0,-21 62 16,21-63-16,0 22 0,21-22 15,-22 21-15,1-21 0,21 22 0,0-22 16,0 0-16,-21 21 0,21-20 0,0-1 15,-21 0-15,21 0 0,0 0 16,0 0-16,0 1 16,21-22-1,0 0 1</inkml:trace>
  <inkml:trace contextRef="#ctx0" brushRef="#br1" timeOffset="169628.11">27326 15473 0,'0'0'0,"0"-21"0,0 0 15,-21-1 1,0 22-16,0 0 0,-1 0 0,1 0 16,0 0-16,0 0 0,0 0 0,0 0 15,-1 22-15,-20-22 0,21 21 0,0 0 16,21 0-16,-21 0 0,-1 0 0,1 1 15,21-1-15,-21 0 0,21 0 0,0 0 16,0 0-16,0 1 0,0-1 16,0 0-16,21-21 0,0 0 15,-21 21-15,22-21 0,-1 0 0,0 0 16,0 0-16,0 0 0,0 0 0,1 0 16,-1-21-16,0 0 0,0 0 15,0-22-15,0 22 0,1 0 16,-1 0-16,-21-22 0,21 1 0,0 0 15,0-22-15,22 22 0,-22-22 0,0 22 16,0-21-16,0 20 0,0-20 0,1 20 16,-1 22-16,-21-21 0,0 21 0,21 0 15,-42 21 1,0 42-16,-1 0 16,1-21-16,0 22 0,0-1 0,0 0 15,0 22-15,21-22 0,-22 1 0,22-1 16,-21 0-16,21 1 0,0-1 0,0-21 15,0 21-15,0-20 0,21 20 16,1-21-16,-1 0 0,0 0 0,0 1 0,0-1 16,0-21-16,22 21 0,-22-21 0,0 0 15,21 0-15,-20 0 0,-1 0 0,0 0 16,21 0-16</inkml:trace>
  <inkml:trace contextRef="#ctx0" brushRef="#br1" timeOffset="170443.05">21167 16870 0,'0'-42'0,"0"84"16,0-106-16,0 43 0,0-21 0,0 21 0,21 0 15,0-1-15,-21 44 32,0-1-32,0 0 0,0 0 15,0 21-15,0-20 0,0 20 0,0 0 16,-21 1-16,0-1 0,21-21 0,0 21 15,-22-20-15,22 20 0,-21-21 0,21 0 16,-21 0-16,21 1 0,0-1 0,0 0 16,0-42 15,21 0-31,0 21 0,1-22 0,-1 1 16,0 0-16,0 0 0,21 0 0,-20-22 15,-1 22-15,0 0 0,21 0 16,-21 0-16,1 0 0,-1-1 0,0 22 15,0 0-15,0 0 0,0 0 16,-21 22-16,0-1 0,0 0 16,0 0-16,22 0 0,-22 0 0,0 1 15,21-1-15,-21 0 0,0 0 0,21-21 16,0 21-16,-21 0 0,21-21 0,0 0 16,1 0-16,-1 0 0,21 0 0,-21 0 15,22 0-15,-22 0 0,21 0 0,-21-21 16,22 21-16,-22-21 0,21 0 0,-21 0 15,0 0-15,1-1 0,-1 1 0,-21-21 16,0 21-16,21-22 0,-21 22 16,0-21-16,0 0 0,0 20 0,0 1 15,0-21-15,0 21 0,-21 0 16,0 21-16,-1 0 0,1 0 16,0 0-16,0 21 0,0 0 15,0 0-15,21 0 0,-22-21 0,22 21 16,0 1-16,0-1 0,0 0 0,0 0 15</inkml:trace>
  <inkml:trace contextRef="#ctx0" brushRef="#br1" timeOffset="170660.17">22352 16849 0,'-21'42'31,"-149"-21"-31,319-42 15,-107-21-15,-84 105 0,42-42 0,-22 1 0,22-1 16,-21 0-16,21 0 0,0 0 0,-21-21 16,21 21-16,0 1 0,-21-22 0,21 21 15,0-42 32,21-1-47</inkml:trace>
  <inkml:trace contextRef="#ctx0" brushRef="#br1" timeOffset="170963.17">22394 16531 0,'-21'21'32,"21"1"-17,0-1-15,21-21 16,0 0-16,1 0 15,-1 0-15,0 0 0,0 0 0,-21-21 16,21 21-16,0-22 16,-21 1-16,0 0 15,0 0-15,-21 0 0,0 21 16,0 0-16,0 0 0,0 0 0,-1 0 16,1 0-16,-21 0 0,21 0 0,0 21 15,-1-21-15,1 21 0,0 0 0,21 0 16,-21 1-16,21-1 0,0 0 0,0 0 15,0 21-15,0-20 0,0-1 0,21 0 16,0 0-16,0 0 0,1-21 0</inkml:trace>
  <inkml:trace contextRef="#ctx0" brushRef="#br1" timeOffset="171355.14">22775 16828 0,'-233'0'16,"466"21"-16,-233-42 0,0 63 0,-21-42 0,21 21 15,-21 0-15,0 0 0,21 1 0,-21-1 16,-1-21-16,22 21 0,-21 0 16,0 0-16,21 0 0,-21 1 0,0-22 0,21 21 15,-21-21-15,21 21 0,-22-21 16,1 0-16,21-21 16,0 0-1,0-1-15,21 22 16,1-21-16,-1-21 0,0 21 0,0 0 15,0-1-15,22-20 0,-22 21 0,21-21 16,-21 20-16,22 1 0,-1 0 0,-21 0 16,21 0-16,-20 21 0,-1 0 0,0 0 15,21 21-15,-42 21 0,0-21 16,0 22-16,0-22 0,0 0 16,0 0-16,0 0 0,-21 1 0,0-1 15,0 0-15,21 0 0,-21 0 0,-1 0 16,22 1-16,0-1 15,22-21 17,-1 0-17</inkml:trace>
  <inkml:trace contextRef="#ctx0" brushRef="#br1" timeOffset="171840.06">23897 16806 0,'21'-21'0,"-42"42"0,63-63 0,-42 21 16,0 0-16,0 0 0,-21-1 16,0 22-16,0 0 0,0 0 0,-22 0 15,22 0-15,0 0 0,-21 22 0,21-1 16,-22 0-16,22 0 0,-21 0 16,21 0-16,-1 1 0,1 20 0,0-21 15,0 21-15,0-20 0,21-1 0,-21 0 16,21 21-16,0-21 0,0 1 0,0-1 15,21 0-15,0-21 0,21 0 16,-21 0-16,1 0 0,-1 0 0,0 0 16,21 0-16,-21 0 0,1-21 0,-1 21 15,0-21-15,0 21 0,0-22 0,0 1 16,-21 0-16,0-21 0,0 21 0,22-1 16,-22-20-16,21 0 0,-21-1 0,0 1 15,0 0-15,0-1 0,21 1 16,-21 0-16,0-1 0,21 1 0,-21 21 15,0-21-15,0 20 0,0 1 0,0 42 32,-21 1-32,0 20 0,0-21 15,-1 21-15,22 1 0,0-1 0,-21 0 16,21 1-16,-21-1 0,21-21 0,0 22 16,0-1-16,0 0 0,0-21 0,0 22 15,0-22-15,0 0 0,0 0 0,21 0 16,0 1-16,1-1 0,-1-21 15,0 0-15,0 0 0,0 0 16,0 0-16,22 0 0,-22-21 0,0 21 16</inkml:trace>
  <inkml:trace contextRef="#ctx0" brushRef="#br1" timeOffset="172816.71">24363 16785 0,'0'-84'15,"-43"253"-15,86-254 0,-43-21 16,-21 106-16,-1 0 15,1 22-15,0-1 0,21 0 16,-21 0-16,21 0 0,-21 0 0,0 1 16,21-1-16,0 21 0,0-21 0,0 0 15,0 1-15,0-1 0,0 0 0,0 0 16,0 0-16,21 0 0,0 1 16,0-22-16,0 0 0,0 0 15,1 0-15,20 0 0,-21 0 0,0 0 16,22 0-16,-22 0 0,0-22 0,0 1 15,0 0-15,0 0 0,-21 0 0,22 0 16,-22-22-16,21 22 0,-21-21 16,0-1-16,0 1 0,0-21 0,0 20 0,0 22 15,0 0-15,0 0 0,-43-22 16,22 43-16,0 0 0,0 0 16,-21 22-16,20-1 0,1 0 0,0 0 0,-21 0 15,21 22-15,-1-1 0,1-21 0,21 21 16,-21 1-16,21-22 0,-21 21 15,21-21-15,0 22 0,0-22 0,0 0 16,0 0-16,21 0 0,0-21 0,0 22 16,1-22-16,20 0 0,-21 0 0,21 0 15,-20 0-15,20 0 0,-21 0 0,21 0 16,-20-22-16,20 1 0,-21 21 0,21-21 16,-20 0-16,20 0 0,-21-22 0,0 22 15,0 0-15,1-21 0,-1 21 0,0-22 16,0-20-16,-21 42 0,21-1 15,-21 1-15,21 21 0,-21 21 32,0 1-32,-21-1 15,21 0-15,-21 0 0,21 0 0,0 0 16,0 22-16,-21-22 0,21 0 16,0 0-16,0 0 0,0 1 0,0-1 15,0 0-15,0 0 0,21-21 16,0 0-16,0 21 0,1-21 0,-1 0 15,21 0-15,0 0 0,-20 0 0,20 0 16,0 0-16,-21 0 0,22 0 0,-22-21 16,21 0-16,-21 0 0,1 0 0,-1-1 15,0 22-15,-21-21 0,0 0 0,0 0 16,0 0-16,-21 42 31,21 0-31,-21 0 0,-1 0 16,1 1-16,21 20 0,-21-21 0,21 0 15,-21 0-15,21 1 0,0-1 16,0 0-16,21-21 16,0 0-16,0 0 15,1 0-15,-1 0 0,0 0 16,-21-21-16,21 21 0,0-21 0,0-1 16,-21 1-16,0 0 0,22 0 0,-1 0 15,-21-22-15,0 1 0,0 21 0,0-21 16,0-1-16,0 1 0,0 0 15,0 20-15,0 1 0,0 0 0,-21 0 16,21 0-16,-22 21 0,1 0 0,0 0 16,21 21 15,21-21-15,0 0-16,1 0 0,-1 0 15,0 0-15,0 0 0,0-21 0,22 0 16,-1-1-16,-21 1 0,0 0 15,0 0-15,22 0 0</inkml:trace>
  <inkml:trace contextRef="#ctx0" brushRef="#br1" timeOffset="-126829.02">8890 8467 0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5T03:33:41.6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6625 2879 0,'0'-21'0,"0"-1"16,0 1 15</inkml:trace>
  <inkml:trace contextRef="#ctx0" brushRef="#br0" timeOffset="415.5">6392 4974 0,'-84'191'31,"84"-128"-31,-22-20 0,1 20 16,0 64-16,0-63 0,0 84 0,0-85 16,-1 1-16,1-1 0,0 1 0,21-1 15,-21 1-15,0 63 0,0-64 0,21 1 16,-22 84-16,1-106 0,21 22 0,-21-1 15,21 1-15,0-1 0,-42 64 0,21-63 16,21-1-16,-22 1 0,1 63 0,0-64 16,21 1-16,0-22 0,-42 85 0,21-63 15,21-1-15,0-21 0,-22 22 0,-20 63 16,42-64-16,-21 1 0,0-1 0,21 1 16,-21-1-16,-1 1 0,22-1 15,-21 1-15,0 63 0,0-64 0,21 1 16,-21-22-16,0 85 0,-1-84 0,22-1 15,0 21-15,-21-20 0,0-1 0,21 0 16,-21-20-16,21 20 0,0-21 0</inkml:trace>
  <inkml:trace contextRef="#ctx0" brushRef="#br0" timeOffset="837.26">6794 2900 0</inkml:trace>
  <inkml:trace contextRef="#ctx0" brushRef="#br0" timeOffset="1884.66">6604 2836 0,'0'-21'32,"0"0"-32,21 0 0,0 21 15,-21-21-15,21 0 0,-21-1 16,0 1-16,0 0 0,0 0 15,0 0-15,0 0 0,0-1 16,0 44 31,0-1-31,0 21-16,0-21 0,0 0 15,0 1-15,-21 20 0,21 0 0,-21-21 16,0 22-16,21-1 15,-21 0-15,0 1 0,21-1 0,-22 22 16,1-1-16,21 1 0,-21-1 16,0 1-16,21-1 0,-21 1 0,21-1 15,0 1-15,-21-1 0,21 22 0,-22-22 16,22 1-16,0-1 0,0 22 16,0-22-16,0 22 0,0-21 0,-21-1 15,21 1-15,-21-1 0,21 1 16,-21 20-16,21-20 0,0-1 0,-21 22 15,0-22-15,-1 22 0,22-21 0,0-1 16,-21 22-16,0-22 0,0 1 16,21-1-16,0 1 0,-21 20 15,0-20-15,21-1 0,-22 22 0,22-21 16,0-1-16,-21 1 0,0-1 16,21 1-16,0-1 0,0 22 0,-21-22 15,0 1-15,21-1 0,-21 1 0,21 20 16,0-20-16,0-1 0,-22 1 15,22-1-15,-21 1 0,21-1 0,-21 1 16,21-1-16,0 1 0,0-1 0,-21 1 16,21-1-16,-21 1 0,21-1 15,0 1-15,0-1 0,-21 1 16,21-1-16,-22 1 0,22-1 0,-21 1 16,21-22-16,0 22 0,0-1 0,0 1 15,-21-1-15,21 1 0,0-1 16,0-20-16,0 20 0,0-21 0,0 1 15,0 20-15,0-20 0,0-1 0,0 0 16,0 1-16,0 20 0,0-21 0,0 1 16,0-1-16,0 0 0,0 1 15,0-1-15,0-21 0,0 22 0,0-1 16,0-21-16,0 0 0,0 0 0,0 1 16,-21-22-1,21-22 1,0 1-16,0 0 0,0-42 0,0 20 15</inkml:trace>
  <inkml:trace contextRef="#ctx0" brushRef="#br0" timeOffset="4692.74">6731 2667 0,'-21'-21'16,"0"21"-16,-1 0 15,22-21-15,-21 21 16,0 0-16,0 0 15,42 0 48,0 0-63,0 0 16,1 0-16,-1 0 15,0 0-15,21 0 0,-21 0 16,22 0-16,-1 0 0,0 0 0,1 0 15,-1 0-15,22 0 0,-22 0 16,21 0-16,1 0 0,-1 0 16,1 0-16,-1 0 0,1-21 0,-1 21 15,1 0-15,21-22 0,-1 22 16,-20 0-16,20 0 0,1-21 0,-21 21 16,20 0-16,1 0 0,-22-21 15,22 21-15,21 0 0,-21-21 0,20 21 16,1-21-16,0 21 0,0 0 0,21-21 15,-21 21-15,0 0 0,21 0 16,0 0-16,0-22 0,0 22 0,-22 0 16,22 0-16,0 0 0,0-21 15,-21 21-15,21 0 0,0 0 0,-21-21 16,21 21-16,0 0 0,-21-21 0,21 21 16,-21-21-16,21 21 0,-21 0 15,21-21-15,-22 21 0,22 0 16,0 0-16,0 0 0,-21-22 0,21 22 15,-21 0-15,21 0 0,0 0 16,-21 0-16,21 0 0,0 0 0,-21 0 16,21 0-16,-21 0 0,-1 0 0,1 0 15,0 0-15,0 0 0,0 0 16,0-21-16,-22 21 0,1 0 0,0 0 16,-1 0-16,1-21 0,-22 21 15,22 0-15,-21 0 0,-1 0 0,1 0 16,-22-21-16,21 21 0,-20 0 0,20 0 15,-20 0-15,-1 0 0,0 0 16,1-21-16,-1 21 0,0 0 16,1 0-16,-1 0 0,-21 0 0,21-21 15,1 21-15,-22 0 0,0 0 16,21 0-16,-20 0 0,-1 0 0,0-22 16,0 22-16,0 0 0,0 0 15,1 0 1,-22 22 15,0-1-15,0 0-16,0 0 15,0 0-15,0 0 0,0 1 16,0-1-16,0 0 0,0 0 0,0 21 16,0-20-16,0-1 0,0 21 15,0-21-15,0 0 0,0 22 0,0-22 16,0 21-16,0-21 0,0 22 0,0-1 15,0-21-15,0 22 0,0-22 16,0 21-16,0 0 0,0 1 0,0-1 16,0 0-16,0 1 0,0 20 15,0-20-15,21 20 0,-21-21 0,0 22 16,21-22-16,-21 22 0,0-22 0,0 22 16,0-22-16,0 0 0,0 1 15,0 20-15,0-21 0,0 1 16,0 20-16,0-20 0,0 20 0,0-21 15,0 22-15,0-1 0,0-20 16,0 20-16,0-20 0,0 20 0,0-21 16,0 22-16,0-22 0,0 22 0,-21-1 15,21 1-15,0-1 0,0 1 16,0-1-16,-21 1 0,21-1 0,0 1 16,-22-22-16,22 22 0,0-1 0,0 1 15,0-1-15,0-21 0,-21 22 16,21-1-16,0 1 0,-21-1 15,21 1-15,0-22 0,0 22 0,0-1 16,0-20-16,0 20 0,-21-21 16,21 22-16,0-22 0,0 22 0,-21-1 15,21 1-15,0-1 0,0-20 0,0 20 16,0 1-16,0-22 0,0 21 16,0-20-16,0 20 0,0-20 0,0-1 15,0 0-15,0 1 0,-21 20 0,21-21 16,0 1-16,-22-1 0,22 22 15,0-22-15,0 0 0,0 1 0,0 20 16,-21-21-16,21 1 0,-21-1 16,21 0-16,0 1 0,0-1 0,-21 0 15,21 1-15,-21-1 0,21 0 16,0 22-16,0-22 0,-21 1 0,21 20 16,-22-21-16,22 1 0,0 20 0,-21-20 15,21-1-15,0 0 0,0 1 16,-21-1-16,21 0 0,-21 1 0,21-1 15,0 0-15,0 22 0,-21-22 0,21 0 16,-21 1-16,21-1 0,0 0 16,0 1-16,-22-22 0,22 21 0,-21 1 15,21-22-15,-21 21 0,21-21 0,0 22 16,-21-22-16,0 0 0,0 0 0,21 21 16,0-20-16,-22-1 0,1 0 15,0 0-15,0 0 0,0 0 16,0 1-16,-1-1 0,1 0 15,0 0-15,0 0 0,0-21 16,0 21-16,-1 1 0,1-1 0,0-21 16,-21 21-16,21 0 0,-1-21 0,1 21 15,-21-21-15,21 0 0,0 21 0,-22-21 16,1 22-16,0-22 0,-1 0 16,1 0-16,-22 21 0,22-21 0,-21 0 15,-1 0-15,-21 0 0,22 0 16,-22 0-16,22 0 0,-22 0 0,0 0 0,-20 0 15,20 0-15,-21 0 0,0 0 16,-21 0-16,21 0 0,-21 0 16,0-21-16,22 21 0,-22-22 0,0 22 15,0 0-15,-22-21 0,22 21 0,0 0 16,22 0-16,-22-21 0,0 21 16,-22 0-16,22 0 0,0-21 0,0 21 15,-21 0-15,21 0 0,0 0 0,21-21 16,-21 21-16,0 0 0,0 0 0,0-21 15,22-1-15,-22 22 0,21 0 16,-21-21-16,21 21 0,0 0 0,0-21 16,0 21-16,1 0 0,20-21 15,-21 21-15,0 0 0,22 0 0,-1-21 16,0 21-16,1-21 0,-1 21 0,0 0 16,1-22-16,-1 22 0,0 0 15,1 0-15,20-21 0,-21 21 0,1 0 16,20 0-16,1-21 0,-1 21 0,1 0 15,-1 0-15,22 0 0,-22-21 0,22 21 16,0 0-16,-1 0 0,1 0 16,0 0-16,-1 0 0,22 0 0,-21 0 15,0 0-15,20-21 0,-20 21 0,21 0 16,-21 0-16,20 0 0,-20 0 0,21 0 16,0 0-16,-22 0 0,22 0 15,0 0-15,0 0 0,0 0 0,-22 0 16,22 0-16,0 0 0,0 0 15,0 0-15,0 0 0,-1 0 0,1 0 16,0 0-16,0 0 0,0 0 0,0 0 16,-1 0-16,1 0 0,0 0 15,0 0-15,0 0 0,0 0 0,-1 0 16,1 0-16,0-21 0,0 21 0,0 0 16,0 0-16,-1 0 0,-20 0 0,21 0 15,0 0-15,0 0 0,-1 0 16,1 0-16,0 0 0,0 0 15,0 0-15,21-22 16,-21 22-16,21-21 31,-22 21-31,1 0 16,21-21-16,0 0 0,-21 21 0,0 0 16,0-21-16,0 0 15,-1 21-15,1-22 0,0 1 16,0 21-16,0 0 0,0 0 15,-1-21-15,1 21 0,21-21 32,0 0-32,0 0 15,0-1-15,0 1 0,21 0 0</inkml:trace>
  <inkml:trace contextRef="#ctx0" brushRef="#br0" timeOffset="5428.21">10393 826 0,'0'-22'0,"-21"22"16,-1 22-1,22 20 1,0-21-16,-21 21 0,21 1 16,0-1-16,0 22 0,0-22 0,0 21 15,0-20-15,0 20 0,0-20 0,-21-1 16,21 21-16,0-20 0,0-1 16,0 0-16,0 1 0,0-1 0,0 0 15,-21-20-15,21 20 16,0-21-16,0 0 0,0 0 0,0 1 15,0-44 17,0 1-32,0 0 0,0 0 0</inkml:trace>
  <inkml:trace contextRef="#ctx0" brushRef="#br0" timeOffset="5772.01">10139 1101 0,'0'0'0,"-21"-43"0,-1 22 0,22-21 0,-21 21 0,21-22 16,-21 22-16,21 0 0,0-21 16,0 21-16,0-1 0,0 1 15,0 0-15,21 0 0,0 0 0,1 21 16,20-21-16,0-1 0,1 22 16,-1 0-16,0 0 0,1 0 0,-1 0 15,0 0-15,22 22 0,-22-1 16,0 0-16,-20 21 0,-1-21 0,0 22 15,-21 20-15,0-20 0,0-1 16,0 0-16,-42 1 0,20-1 0,-20 0 16,0 1-16,21-22 0,-22 21 0,1-21 15,0 0-15,-1 1 0,22-1 16,-21 0-16,21 0 0,-1-21 16,44 0 15,-1 0-16,0 0-15,0 0 0</inkml:trace>
  <inkml:trace contextRef="#ctx0" brushRef="#br0" timeOffset="6336.69">11007 1482 0,'0'0'0,"0"-21"16,0-1-16,0 1 16,0 0-16,0 0 0,0 0 0,0 0 15,0-1-15,0 1 0,0 0 16,-22 0-16,1 0 0,0 21 0,0-21 16,0 21-16,0 0 15,-1 0-15,-20 0 0,21 21 0,0-21 16,0 21-16,-1 21 0,1-21 15,0 1-15,0 20 0,0-21 16,0 21-16,-1 1 0,22-1 0,0-21 16,-21 22-16,21-1 0,0 0 15,0-21-15,0 1 0,0 20 0,0-21 16,0 0-16,0 0 0,21-21 0,1 0 16,-1 22-16,0-22 0,0 0 15,21 0-15,-20-22 0,-1 22 0,21-21 16,-21 0-16,22 0 0,-22-21 15,0 20-15,0-20 0,0 21 0,0-21 16,1-1-16,-22 22 0,0-21 0,21 21 16,-21-22-16,0 22 15,21 0-15,-21 0 0,0 42 32,0 0-32,-21 0 15,21 0-15,-21 22 0,21-22 0,0 0 16,0 0-16,0 22 0,0-22 15,0 0-15,0 0 0,0 0 0,0 0 16,0 1-16,0-1 0,21 0 16,0-21-16,0 0 15,0 0-15,0 0 0,1 0 0,-1 0 16,0 0-16,0 0 0</inkml:trace>
  <inkml:trace contextRef="#ctx0" brushRef="#br0" timeOffset="6756.45">11324 1503 0,'0'0'0,"0"-21"0,0 0 16,0-1-16,0 1 15,0 0-15,0 0 0,0 0 16,21 0-16,0 21 0,1-22 16,-1 22-16,0 0 0,0 0 15,0 0-15,0 0 0,1 0 0,-1 22 16,0-1-16,0 0 0,0 0 15,0 0-15,1 0 0,-1 22 16,0-22-16,-21 21 0,0-21 0,0 22 16,0-22-16,0 21 0,0-21 15,0 22-15,0-22 0,0 0 0,-21 0 16,0 0-16,-1-21 0,22 22 0,-21-22 16,21-22-1,0 1 1,0 0-16,0 0 0,0 0 15,21-22-15,-21 1 0,22 21 0,-1-21 16,0 20-16,-21-20 0,21 21 0,0-21 16,0 20-16,1 1 0,-1 21 15,0-21-15,-21 0 0,21 21 16,0 0-16,0 0 0,1 0 16,-1 0-16,0 0 15,-21 21-15,21 0 16,-21 0-16,21-21 0</inkml:trace>
  <inkml:trace contextRef="#ctx0" brushRef="#br0" timeOffset="7559.99">11980 1651 0,'0'0'15,"0"21"-15,0 0 0,0 1 16,21-22 0,1 0-16,-1 0 0,0-22 15,0 1-15,0 0 0,22 21 16,-22-21-16,0 0 0,0 0 15,21-1-15,-20 1 0,-22 0 0,21 0 16,-21 0-16,0 0 0,0-1 0,0 1 16,0 0-1,-21 21-15,-1 0 0,1 0 16,0 0-16,0 21 0,-21 0 16,20 1-16,1-1 0,0 0 0,0 0 15,0 21-15,21-20 0,0-1 0,-21 21 16,21-21-16,0 22 0,0-22 15,0 0-15,0 0 0,21 0 0,0 0 16,-21 1-16,21-1 0,21-21 16,-20 0-16,-1 21 0,21-21 15,-21 0-15,22 0 0,-1 0 0,0 0 16,-21-21-16,22 0 0,-1-1 16,0 1-16,-20 0 0,-1 0 0,21-21 15,-21 20-15,0-20 0,1 21 0,-1-21 16,0 20-16,0 1 0,-21-21 15,21 42-15,-21-21 0,0 0 0,0 42 47,-21 0-31,21 21-16,-21-21 0,21 1 16,-21-1-16,0 21 0,21-21 0,0 0 15,-22 22-15,22-22 0,-21 0 0,21 0 16,-21 0-16,21 1 0,0-1 15,-21 0-15,21 0 16,-21-21-16,21-21 31,0 0-31,0 0 0,0-1 0,0 1 16,0 0-16,0-21 0,21-1 16,0 1-16,0 21 0,0-21 0,1-1 15,20 1-15,0 21 0,-21 0 16,22-22-16,20 22 0,-20 21 15,-1-21-15,0 21 0,22 0 0,-22 0 16,0 0-16,-20 21 0,20-21 0,-21 21 16,0 0-16,0 22 0,-21-22 15,0 0-15,0 21 0,0-20 0,0 20 16,0 0-16,-21-21 0,0 1 0,0 20 16,0-21-16,0 0 0,-1 0 15,1 1-15,21-1 0,-21-21 0,21 21 16,-21 0-16,42-21 31,0 0-31,0 0 0,1-21 16,-1 0-16,21 0 0,-21-22 15,22 22-15</inkml:trace>
  <inkml:trace contextRef="#ctx0" brushRef="#br0" timeOffset="7863.81">13758 1249 0,'0'0'0,"43"-42"0,-22-149 31,-21 170-31,0 0 0,-21 42 32,21 21-17,-22-21-15,1 22 0,21-1 0,-21 22 0,-64 126 32,85-126-32,-21-22 0,0 0 15,0 22-15,21-22 0,0 0 0,0 22 16,0-22-16,0-21 0,0 1 15,0-1-15,0 0 0,21-21 16,0 21-16,0-21 0,1 0 16,-1 0-16,0 0 0,0-21 15,21 0-15,-20 21 0,-1-21 0,21-1 16,-21 1-16,0-21 0,22 21 0,-22 0 16,0-22-16,0 22 15,-21-21-15,0 21 0,0-1 0</inkml:trace>
  <inkml:trace contextRef="#ctx0" brushRef="#br0" timeOffset="8076.69">13652 1439 0,'0'0'15,"-42"0"-15,21 0 0,0 0 0,0 0 0,-1 22 16,44-22 0,20 0-1,-21 0-15,21 0 0,1 0 16,-1 0-16,0 0 0,22 0 15,-22-22-15,22 22 0,-1 0 0,-20 0 16,-1-21-16,0 21 0,1 0 16,-22 0-16,0 0 0,0 0 0,-21-21 15,-21 21 1,-21 0-16</inkml:trace>
  <inkml:trace contextRef="#ctx0" brushRef="#br0" timeOffset="8856.24">8509 4572 0,'0'-21'16,"0"42"-16,0-63 0,0 21 0,0-1 0,0 1 0,21 0 15,-21 0 1,21 0-16,-21 0 0,0-1 16,0 1-16,0 42 31,0 1-31,0-1 16,0 21-16,0-21 0,0 22 15,0-1-15,0 21 0,0-20 0,-21 41 16,21-20-16,-21 21 0,21-1 0,-21 1 15,21 0-15,0-1 0,-21 22 16,-1-21-16,22 21 0,0-1 0,-21-20 16,0 21-16,0-21 0,0 20 15,21-20-15,-21 0 0,-1 21 16,22-1-16,-21-20 0,21 0 0,-21-1 16,21 1-16,-21 0 0,21-1 0,0 1 15,0 0-15,0-1 0,-21-20 0,21 21 16,0-22-16,0 1 0,-21-1 15,21-21-15,0 22 0,0-22 0,0-21 16,0 22-16,0-22 0,0 0 0,0 0 16,0-42-1,0 0 1,0-21-16,0 20 0,0-20 0,0-21 16,21 20-16,0-20 0,0-22 0,-21 22 15</inkml:trace>
  <inkml:trace contextRef="#ctx0" brushRef="#br0" timeOffset="10049.58">8657 4551 0,'0'-21'15,"0"0"16,0-1-31,0 1 16,21 21 0,0 0-16,1 0 0,-1-21 15,0 21-15,21 0 16,1 0-16,-1 0 0,0 0 0,22 0 16,-1 0-16,22 0 0,-22 0 0,22 0 15,21 0-15,0 0 0,21 0 16,0 0-16,21 0 0,0 0 0,0 0 15,0 0-15,-21 0 0,43 0 16,-43 0-16,21 0 0,0 0 0,-21 0 16,0 0-16,0 0 0,-21 0 0,21 0 15,0 0-15,-21 0 0,0 21 16,-22-21-16,1 0 0,0 0 0,-22 0 16,1 21-16,-1-21 0,-21 0 15,1 0-15,-1 0 0,-21 0 0,0 0 16,1 0-16,-1 0 0,0 0 15,0 22-15,0-22 16,-21 21-16,21-21 0,-21 21 16,0 0-16,22 0 0,-22 0 15,0 1-15,0 20 0,0-21 16,0 21-16,0 1 0,0-1 0,0 22 16,0-22-16,0 0 0,0 22 0,0-1 15,0-20-15,0 20 0,0 1 16,0-1-16,-22 1 0,22-1 15,0 1-15,0 20 0,-21-20 0,21 20 16,0-20-16,0 21 0,0-22 16,0 1-16,0 20 0,0-20 0,0 20 15,0-20-15,0 21 0,0-1 0,0-20 16,0 20-16,0-20 0,0-1 16,0 22-16,0-21 0,0-1 0,0 1 15,0-1-15,0-21 0,-21 22 0,21-1 16,0-20-16,-21-1 0,21 0 15,-21 1-15,21-1 0,0-21 0,-21 22 16,21-22-16,-22 0 0,1 0 0,21 0 16,-21-21-16,0 21 0,21 1 15,-21-22-15,0 21 0,-1 0 16,1-21-16,0 0 0,0 21 0,0-21 16,0 0-16,-22 21 0,22-21 0,0 0 15,-21 0-15,20 21 0,-20-21 0,21 0 16,-21 0-16,-1 0 0,1 0 15,0 22-15,-1-22 0,1 0 0,-22 0 16,22 0-16,-21 0 0,-1 0 0,1 21 16,-1-21-16,-21 0 0,1 0 0,-1 0 15,-21 0-15,0 0 0,1 0 16,-1 0-16,0 0 0,0 0 0,0 0 16,0 0-16,1 0 0,-22 0 15,21 0-15,-21 0 0,21 0 0,-21 0 16,21-21-16,-21 21 0,21 0 15,-21 0-15,0-22 0,0 22 0,0 0 16,0 0-16,21-21 0,1 21 0,-1 0 16,0 0-16,0 0 0,21 0 0,1 0 15,-1 0-15,0 0 0,22 0 16,-1 0-16,22 0 0,-21 0 0,20 0 16,22 0-16,-21 0 0,-1 0 0,22 0 15,0 0-15,0 0 0,0 0 0,21-21 47,0 0-47,21-21 0,-21 20 16,21 1-16,0-21 0</inkml:trace>
  <inkml:trace contextRef="#ctx0" brushRef="#br0" timeOffset="10624.05">9461 3535 0,'22'-21'0,"-22"-22"31,0 22-31,-22 21 0,1-21 16,0 21-16,0 0 16,0 0-16,0 21 0,-1 0 15,-20 1-15,21-1 0,0 0 0,0 21 16,-1 1-16,1-1 15,0 0-15,0 1 0,0-1 0,0 0 16,-1 1-16,22 20 0,0-21 0,0 1 16,0-1-16,0-21 0,0 22 15,0-22-15,22 21 0,-1-21 0,0 0 16,21-21-16,-21 22 0,22-22 0,-22 0 16,21 0-16,1 0 0,-22 0 15,21-22-15,0 22 0,1-21 0,-1-21 16,0 21-16</inkml:trace>
  <inkml:trace contextRef="#ctx0" brushRef="#br0" timeOffset="11124.75">9969 3493 0,'0'0'0,"0"-22"0,0-20 31,-21 42-31,0 21 16,21 22-16,0-22 0,-21 0 15,21 21-15,0 1 0,-21-1 16,21 0-16,0 1 0,0-1 0,-21 0 16,21 1-16,-22-1 0,1 0 0,21 1 15,0-1-15,0 0 0,-21 1 16,21-22-16,-21 0 0,21 0 0,0 0 16,0 0-16,0-42 46,0 0-46,0 0 0,0-21 0,0 20 16,0-20-16,21 0 0,0 21 16,0-22-16,1 1 0,-1 21 0,0 0 15,21-22-15,-21 22 0,22 0 16,-1 0-16,-21 21 0,22-21 0,-1 21 16,-21 0-16,21 0 0,-20 0 0,-1 21 15,0 0-15,0 0 0,0 0 16,0 0-16,-21 22 0,0-22 15,0 21-15,0-21 0,0 22 0,0-22 16,0 21-16,0-21 0,0 1 16,-21-1-16,0 0 0,0 0 0,21 0 15,0 0-15,-21-21 0,0 22 16,21-44 15,0 1-31,21 0 0,0 0 16,0 0-16</inkml:trace>
  <inkml:trace contextRef="#ctx0" brushRef="#br0" timeOffset="11368.61">10710 3789 0,'0'0'0,"0"21"15,-21 0 1,21 0-16,0 1 0,0-1 0,-21 21 15,0-21-15,21 22 0,-21-22 0,21 21 16,0 0-16,0-20 0,0-1 16,-22 21-16,22-21 0,0 0 0,0 1 15,0-1-15,0-42 47,22-1-47,-1 1 0,-21 0 16</inkml:trace>
  <inkml:trace contextRef="#ctx0" brushRef="#br0" timeOffset="11780.38">10795 3429 0,'0'-21'0,"0"42"0,-21-63 16,0 42-16,-1 0 0,1 0 15,0 0-15,0 21 0,0 0 16,21 0-16,-21 0 0,21 1 0,-22-1 15,22 0-15,0 0 16,0 21-16,0-20 0,0-1 16,0 0-16,22 0 0,-1-21 0,0 0 15,0 0-15,0 0 0,0 0 16,1 0-16,-1 0 0,0 0 0,0-21 16,0 21-16,0-21 0,1 0 0,-1-1 15,0-20-15,-21 21 0,0 0 16,0-22-16,0 1 0,0 21 0,0-21 15,0 20-15,-21 1 0,0 0 16,-1 0-16,1 21 0,-21 0 0,21 0 16,0 0-16,-22 0 0,22 21 0,0 0 15,0 0-15,0 22 16,-1-22-16,1 0 0,0 21 0,21 1 16,0-22-16,0 0 0,0 21 0,0-20 15,0-1-15,0 0 0,0 0 16,21 0-16,0 0 0,1-21 0,-1 0 15,0 22-15,0-22 0,0 0 16,0 0-16</inkml:trace>
  <inkml:trace contextRef="#ctx0" brushRef="#br0" timeOffset="12065.21">11388 3344 0,'21'-21'0,"-42"42"0,42-63 16,-21 63 15,0 0-31,0 1 0,-21 20 16,21-21-16,-22 21 0,22 1 15,0-1-15,-21 22 0,21-22 0,0 0 16,-21 1-16,21 20 0,-21-21 16,0 1-16,0-1 0,21 0 0,-22 1 15,1-1-15,21-21 0,-21 22 0,21-22 16,0 21-16,0-21 0,0 0 15,0 1-15,21-44 32,0 1-32,1 0 15,-1 21-15</inkml:trace>
  <inkml:trace contextRef="#ctx0" brushRef="#br0" timeOffset="12659.87">12150 3895 0,'0'-21'0,"0"42"0,0-64 0,0 22 0,0 0 0,0 0 15,0 0-15,0 0 0,0-1 16,-22-20-16,1 42 0,21-21 16,-21 0-16,0 0 0,0 21 0,0 0 15,-1 0-15,-20 0 0,21 0 16,0 21-16,0 0 0,-1 0 0,-20 0 15,21 0-15,0 1 0,-22 20 0,22-21 16,0 21-16,0-20 0,21 20 16,-21 0-16,21-21 0,-21 22 0,21-22 15,0 21-15,0-21 0,0 1 16,0-1-16,0 0 0,0 0 0,0 0 16,21-21-16,0 0 0,0 0 0,0 0 15,0 0-15,1 0 16,20-21-16,-21 21 0,0-21 15,22-21-15,-22 20 0,21-20 0,-21 0 16,22-1-16,-1 1 0,0-21 16,1-1-16,-1 1 0,0-1 0,1 1 15,-1-1-15,-21 1 0,21-1 0,-20 1 16,-1-1-16,-21 22 0,0-1 16,0 22-16,0 0 0,0 0 0,0 0 15,-21 42 1,-1 21-16,1 1 15,0-1-15,0 0 0,0 22 0,0-1 0,-1-20 16,1 20-16,21 1 16,0-1-16,0-21 0,0 22 0,0-22 15,0 1-15,0 20 0,21-42 0,1 22 16,-1-1-16,21-21 0,-21 21 16,22-20-16,-1-22 0,0 21 0,1-21 15,-1 0-15,0 0 0,1 0 0,-1 0 16,0-21-16,1 21 0,-22-22 15,21 1-15,-21-21 0,22 21 0,-22-22 16,-21 22-16,21-21 0</inkml:trace>
  <inkml:trace contextRef="#ctx0" brushRef="#br1" timeOffset="22283.91">8276 2498 0,'0'0'0,"0"21"93,0 0-77,0 0 0,0 0 15,21-21-15,0 0-16,1 0 15,-1 0-15,0-21 16,-21 0-16,21 0 15,0 0-15,-21 0 0,0-22 16,0 22-16,0 0 16,0 0-16,0 0 15,-21 21-15,0 0 0,0 0 16,0 0 0,-1 0-16,1 21 15,0 0-15,21 0 16,-21-21-16,21 21 0,-21 0 0,21 1 15,0-1-15,0 21 0,0-21 16,0 0-16,0 1 16,0-1-1,21-21 1,0 0-16,0 0 16,22-21-16,-43-1 15,21 1-15,-21 0 16,21 0-16,-21 0 0,0 0 15,0-1-15,0 1 0,0 0 0,0 0 16,0 0-16,0-22 0,-21 22 16,0 21-1,-1 0-15,1 0 16,0 21-16,21 1 16,-21-22-16,21 42 0,0-21 0,-21-21 15,21 21-15,0 0 0,0 1 0,0-1 16,0 0-16,0 0 0,0 0 15,0 0-15,21 1 16,0-22 0,0 0-16,0 0 15,1 0 1,-22-22-16,21 1 0,-21 0 16,0 0-16,0 0 0,0 0 15,0-1-15,0 1 0,0 0 0,0 0 16,0 0-16,-21 0 0,-1 21 15,1 0 1,0 0-16,0 42 16,0-42-16,21 21 0,-21 0 15,21 22-15,0-22 16,0 0-16,0 0 16,0 0-1,21-21 1,0 0-16,0 0 0,0 0 15,0-21-15,1 21 16,-22-21-16,0 0 0,0 0 16,0-1-16,0 1 0,0 0 15,0 0-15,0 0 0,0 0 0,0-1 16,-22 1-16,1 21 16,21-21-16,-21 21 0,0 0 15,0 0-15,0 0 0,-1 0 16,1 0-16,0 21 0,0-21 0,21 21 15,-21 1-15,0-1 0,-1 0 16,22 0-16,0 0 0,0 0 16,0 22-16,0-22 0,0 0 15,0 0-15,22-21 16,-22 21-16,21-21 0,21 0 16,-21 0-16,0 0 0,1 0 15,-1 0-15,0 0 0,0-21 16,0 0-16,-21 0 15,0 0-15,0-22 16,0 22-16,0 0 0,0 0 0,0 0 16,-21 0-16,21-1 0,-21 22 0,0-21 15,0 21-15,-1 0 16,1 0-16,0 0 0,0 0 16,0 0-16,0 0 0,-1 0 15,22 21-15,-21 22 0,21-22 16,-21 0-16,21 0 0,0 22 0,0-22 15,0 0-15,0 0 0,0 0 16,0 0-16,0 1 0,21-22 16,0 21-16,1-21 0,-1 0 15,0 0-15,0 0 0,0 0 16,0 0-16,1 0 16,-22-21-16,21-1 15,-21-20-15,0 21 16,0 0-16,0 0 0,0-22 15,0 22-15,0 0 0,-21 0 0,21-22 16,-22 43-16,1 0 16,0-21-16,0 21 15,-21 0-15,42 21 16,-22-21-16,22 22 0,0-1 0,0 0 16,-21 0-16,21 0 0,0 0 0,0 1 15,0 20-15,0-21 0,0 0 16,21 0-1,1 1-15,-1-22 0,0 0 16,0 21-16,0-21 16,0 0-16,1 0 15,-22-21-15,21 21 0,0-43 16,0 22-16,-21 0 16,0-21-16,0 20 0,0 1 15,0 0-15,0 0 0,-21-21 16,0 20-16,0 22 0,-1-21 15,1 21-15,0 0 16,-21 0 0,21 0-16,21 21 0,-22-21 15,1 22-15,21-1 0,-21 0 0,21 0 0,0 0 16,0 22-16,0-22 16,0 0-16,0 0 0,0 21 15,21-20-15,0-22 16,1 21-16,-1-21 15,0 0-15,0 0 16</inkml:trace>
  <inkml:trace contextRef="#ctx0" brushRef="#br1" timeOffset="23904.61">8234 2540 0,'0'-21'15,"0"42"-15,0-63 0,0 21 16,0-22-16,0 22 16,-21 21-16,21-21 15,-22 21-15,1 0 16,0 21-1,21 0-15,-21-21 0,21 21 16,0 1-16,0-1 0,0 0 16,0 0-16,0 0 15,21-21 1,-21 21-16,21-21 0,0 0 16,1 0-16,-1 0 15,-21-21-15,21 21 0,-21-21 16,0 0-16,0 0 15,0 0-15,0-1 16,0 1-16,-21 21 16,0 0-1,-1 21 1,22 1-16,0-1 16,-21 0-1,21-42 48,0 0-48,0-1-15,-21 1 0,21 0 16,0 0-16,0 0 16,-21 21-16,21-21 0,0-1 15,-21 22-15,21-21 0,0 0 0,0 0 16,0 0-16,0 0 15,0-1-15,0 1 0,0 0 16,0 0-16,0 0 0,0 0 16,0-1-16,0 1 0,0 0 15,0-21-15,0 21 16,0-1-16,0 1 0,0-21 16,21 21-16,-21 0 15,0-1-15,21 1 0,-21-21 16,0 21-16,21 0 0,-21-1 0,21 1 15,-21-21-15,22 21 0,-1 21 16,-21-21-16,0-1 0,21 1 0,0 0 16,0 21-16,-21-21 0,21 0 0,1 21 15,-1-21-15,0-1 0,0 22 16,0-21-16,0 21 0,22-21 0,-22 21 16,0-21-16,21 21 0,-20 0 15,-1 0-15,0-21 0,21 21 0,-21 0 16,22 0-16,-1 0 0,-21-21 0,0 21 15,1 0-15,20 0 0,-21 0 16,21 0-16,1 0 0,-22 0 0,0 0 16,0 0-16,22 0 0,-1 0 0,-21 0 15,0 0-15,0 0 0,1 21 0,-1-21 16,21 21-16,-42 0 0,21-21 0,0 21 16,1-21-16,-1 21 0,0 1 0,0-22 15,0 21-15,0-21 0,-21 21 0,22-21 16,20 21-16,-21 0 0,-21 0 0,21 1 15,0-1-15,1 0 0,20 0 0,-21 0 16,0 0-16,0 1 0,-21-1 0,43 21 16,-22-21-16,0 0 0,0 1 15,0-1-15,1 0 0,-1 21 0,0-21 16,0 1-16,0-1 0,-21 0 16,43 21-16,-43-21 0,21 1 15,0-1-15,-21 0 0,21 21 0,-21-21 16,21 1-16,-21-1 0,21 0 0,-21 0 15,22 21-15,-22 1 0,21-22 0,-21 0 16,0 21-16,21 22 0,-21-43 0,21 43 16,-21-43-16,0 21 0,21 22 15,0-43-15,-21 0 0,0 21 0,0-21 16,22 22-16,-1-1 0,-21-21 0,0 0 16,0 1-16,0-1 0,21 42 15,-21-42-15,0 22 0,0-22 0,0 21 16,0 22-16,0-43 0,0 21 0,0-21 15,0 22-15,21 20 0,-21-20 0,0-22 16,0 0-16,0 21 0,0-21 0,0 1 16,21 41-16,-21-42 0,0 0 0,0 22 15,0-22-15,0 21 0,0-21 0,0 22 16,0-22-16,0 0 0,0 43 0,0-22 16,0-21-16,0 21 0,0-20 0,0 41 15,0-42-15,0 22 0,0-1 16,0 0-16,0 1 0,0-22 15,0 0-15,0 0 0,0 21 0,0-20 16,0-1-16,0 0 0,0 21 16,0-21-16,0 1 0,0-1 15,0 21-15,0-21 0,0 0 0,0 1 16,0-1-16,0 42 0,0-42 0,0 1 16,0-1-16,0 0 0,0 0 0,0 21 15,0-20-15,-21-1 0,21 0 0,0 0 16,0 0-16,0 0 0,0 1 15,0-1-15,0 0 0,0 21 16,-21-42-16,21 43 0,0-22 16,0 0-1,0 0-15,0 0 16,-21-21-16,21 21 16,-21-21 93,21-21-62,0 0-47,-22 0 15,1 0 1</inkml:trace>
  <inkml:trace contextRef="#ctx0" brushRef="#br1" timeOffset="24404.33">9737 4995 0,'0'0'0,"-22"-21"16,44 21 30,-1 21-46,0-21 16,-21 22-16,42-1 0,-21-21 0,1 21 16,-22 0-16,21-21 0,0 21 0,21 0 15,-21 1-15,-21-1 0,22-21 16,-1 21-16,-21 0 0,42 0 0,-42 0 16,21 1-16,0-1 15,1 0-15,-22 0 0,0 0 16,0 0-16,21-21 0,-21 22 15,0-44 64,0 1-64,21 21-15,0-21 16,-21 0-16,21 0 15,0 0-15,1 21 0,-1-22 16</inkml:trace>
  <inkml:trace contextRef="#ctx0" brushRef="#br1" timeOffset="24844.23">10647 4953 0,'0'0'0,"21"-21"0,-21 0 15,21 21 1,-21-21-16,0 42 63,-21 0-63,0-21 0,0 21 0,21 0 15,-22-21-15,1 21 0,0 22 0,0-22 16,0 0-16,21 0 0,-21 0 0,-1 1 15,1-1-15,0-21 0,-42 42 0,41-21 16,1 0-16,0 1 0,0-1 16,0 0-16,0 0 0,-1-21 0,1 21 0,0-21 15,21 21-15,0 1 16,-21-22-16</inkml:trace>
  <inkml:trace contextRef="#ctx0" brushRef="#br1" timeOffset="30272.29">14859 1439 0,'0'-21'63</inkml:trace>
  <inkml:trace contextRef="#ctx0" brushRef="#br1" timeOffset="31415.72">14922 1397 0,'22'0'0,"-44"0"125,1 0-110,0 0-15,0 0 16,0 0-16,0 0 0,-1 0 16,1 0-16,0 0 0,0 0 15,0 0-15,0 0 16,-1 0-16,1 0 31,42 0 63,1 0-94,-1 0 15,0 0-15,0 0 16,0 0-16,0 0 0,1 0 16,-1 0-16,0 0 0,0-21 0,21 21 15,1 0-15,-1 0 0,0 0 16,1 0-16,20 0 0,-20 0 0,20 0 16,-21 0-16,22 0 0,-22 0 0,85 0 15,-84 0-15,20 0 0,-21 0 0,22 0 16,-22 0-16,1 0 0,-1-21 0,0 21 15,-21 0-15,22 0 0,-1 0 0,-21 0 16,22 0-16,20 0 0,-42 0 0,0 0 16,1 0-16,-1 0 0,0 0 0,0 0 15,0 0 1,-21-21-16,-21 21 47,0 0-47,0 0 0,-22 0 15,22 0-15,0 0 16,0 0-16,0 0 0,0 0 16</inkml:trace>
  <inkml:trace contextRef="#ctx0" brushRef="#br1" timeOffset="32009.31">14859 1439 0,'0'0'0,"-21"0"31,0 0-31,-1 0 16,1 0 0,0 0-1,42 0 63,0 0-78,1 0 0,-1 0 0,0 0 16,21 0-16,-21 0 0,22 0 0,-22 0 16,21 0-16,22 0 0,-22 0 0,64 0 15,-43 0-15,-20 0 0,20 0 0,1 0 16,-22-21-16,22 21 0,-1 0 0,-21 0 16,64 0-16,-63 0 0,-1 0 15,-21 0-15,21 0 0,1 0 0,-22 0 16,21 0-16,-21 0 0,1 0 0,-1 0 15,0 0-15,0 0 0,0 0 0,0 0 16,1 0 0,-22-21-1,-22 21 17,1 0-17,0 0 1,21-21-16,-21 21 15</inkml:trace>
  <inkml:trace contextRef="#ctx0" brushRef="#br1" timeOffset="32591.98">16044 1122 0,'-21'0'16,"21"21"15,0 0-15,0 0-1,0 1-15,21-22 16,0 21-16,1 0 0,-1-21 0,0 21 16,21 0-16,-21-21 0,1 0 0,-1 21 15,0-21-15,0 0 0,0 0 0,0 22 16,1-22-16,20 0 0,-21 21 16,0-21-16,0 0 0,1 0 15,-1 0-15,0 0 31,-42 0 1,0 0-32,-1 0 15,1 0-15,0 21 0,0-21 16,0 0-16,0 21 0,-1-21 0,1 21 16,-21 0-16,21 1 0,-22-22 0,22 21 15,0 0-15,0 0 0,0 0 0,0 0 16,-1 1-16,1-1 0,0 0 15,0 0-15,-21 0 0,42 0 0,-22 1 0,22-1 16,-21-21-16,21 21 0,-21-21 16,21 21-16,0-42 47</inkml:trace>
  <inkml:trace contextRef="#ctx0" brushRef="#br1" timeOffset="33620.01">17780 1334 0,'0'-22'16,"0"1"-1,21 21-15,0 0 16,-21-21-16,21 0 0,1 0 16,-1 21-16,-21-21 0,0-1 15,0 1-15,0 0 16,0 0-16,0 0 0,0 0 0,0-1 16,-21 1-16,-1 21 0,1 0 15,0 0-15,0 0 0,0 0 0,0 0 16,-1 0-16,-20 0 0,21 0 0,0 0 15,-22 21-15,22 1 0,0-1 0,0 0 16,0 0-16,-22 21 0,22-20 0,21-1 16,-21 0-16,21 0 0,0 0 15,0 0-15,0 1 0,0-1 0,0 0 16,0 0-16,21-21 0,0 0 16,1 21-16,-1-21 0,21 0 0,-21 0 15,22 0-15,-22 0 0,21 0 0,-21 0 16,22 0-16,-22 0 0,0-21 0,21 21 15,-21-21-15,1 21 0,-1-21 0,0 0 16,0 21-16,0-22 0,-21 1 0,21-21 16,-21 21-16,22 0 0,-22-1 15,0 1-15,0 0 16,-22 42 15,22 0-15,-21 1-16,21-1 0,-21 0 15,21 21-15,0-21 0,0 1 0,0-1 16,-21 21-16,21 22 0,-21-43 0,21 21 16,0 0-16,0 1 0,0-1 0,0 0 15,-21 1-15,21-1 0,0 0 0,0 1 16,0-1-16,0-21 0,0 22 0,0-1 16,0-21-16,-22 0 0,22 22 0,0-1 15,0-21-15,0 0 0,-21 0 16,0-21-16,0 0 0,21 22 15,-21-22-15,-22 0 0,22 0 16,0 0-16,0 0 0,0-22 0,0 22 16,-1-21-16,1 21 0,0-21 0,0 0 15,-21 0-15,20 0 0,22-1 0,0 1 16,-21 0-16,21 0 0,0 0 16,0 0-16,0-22 0,21 22 15,1 0-15,-22 0 0,63-43 0,-42 22 16</inkml:trace>
  <inkml:trace contextRef="#ctx0" brushRef="#br1" timeOffset="34002.75">18288 1207 0,'0'0'0,"0"-22"0,0 1 16,0 0-16,0 0 0,0 0 16,21 0-16,0-22 15,-21 22-15,0 0 16,-21 21 15,0 21-31,0 0 0,0 0 0,-1 1 16,1-1-16,0 0 0,0 42 15,0-41-15,0-1 0,21 0 0,-22 21 16,22-21-16,0 1 0,0-1 0,0 0 16,0 0-16,0 0 0,0 0 15,22-21-15,-1 0 16,0 22-16,21-22 0,1 0 0,-22 0 16,0 0-16,21 0 0,-21 0 0,22-22 15,-22 1-15,21 21 0,-21-21 0,22 0 16,-22 0-16</inkml:trace>
  <inkml:trace contextRef="#ctx0" brushRef="#br1" timeOffset="34251.61">18732 783 0,'0'0'0,"0"-42"0,0 21 16,0 0-16,0 42 31,-21 0-31,21 0 0,-21 21 16,21-20-16,-21 20 0,21 0 0,0 1 15,-21-1-15,21 0 0,-21-21 0,21 22 16,-22-1-16,22 22 0,0-43 0,-21 21 16,21-21-16,-21 0 0,21 1 15,0-1-15,0 0 0,0 0 0,0 0 16,0 0-16,21-21 31,0 0-31,-21-21 16</inkml:trace>
  <inkml:trace contextRef="#ctx0" brushRef="#br1" timeOffset="34435.5">18521 1164 0,'21'0'31,"0"-21"-31,0 21 15,0 0-15,1-21 0,-1 21 16,0 0-16,21-21 0,-21 21 0,1 0 16,-1-21-16,0-1 0,0 22 0,21-21 15,-20 0-15</inkml:trace>
  <inkml:trace contextRef="#ctx0" brushRef="#br1" timeOffset="35001.71">19029 910 0,'0'21'15,"0"1"-15,-21-1 16,-1 21-16,22 0 0,-21-20 16,21-1-16,0 21 0,-21-21 0,21 0 15,-21 22-15,21-22 0,0 0 0,0 0 16,-21 22-16,21-22 0,0 0 16,0 0-16,0 0 15,21-21 16,-21-21-31,21 21 0,0-42 16,0 42-16,-21-21 0,22-1 0,-22 1 16,21 0-16,-21 0 0,0 0 0,21 0 15,0 21-15,-21-22 0,0 1 16,0 42 15,0 1-31,0-1 0,0 0 0,0 0 16,0 0-16,0 0 0,0 1 15,0-1-15,0 0 0,0 0 16,0 0 0,42-21-16,-20 0 15,-1 0-15,0 0 0,0 0 16,0 0-16,0 0 0,1 0 0,20-21 16,-21 0-16,0 21 0,0-21 15,43-22-15,-43 22 0,0 0 0,0 0 16,1-21-16,-22 20 0,0-20 0,0 21 15,0-21-15,0-1 0,0 22 0,0 0 16,0-21-16,-22 20 0,22 1 0,-21 21 16,0-21-16,21 0 0,-42 21 0,21 0 15,-1 0-15,1 21 16,21 0-16,-21 0 0,21 1 16,0-1-16,0 0 0,0 0 0,0 0 15,0 0-15,0 1 0,0 20 16,21-42-16</inkml:trace>
  <inkml:trace contextRef="#ctx0" brushRef="#br1" timeOffset="35252.57">19791 1164 0,'0'21'16,"0"1"-16,0-1 0,-21 0 15,-1 0-15,1 0 16,21 0-16,0 1 0,-21-1 16,0 0-1,21 0 1,0-42 31,0 0-47,0 0 0</inkml:trace>
  <inkml:trace contextRef="#ctx0" brushRef="#br1" timeOffset="35432.46">19706 953 0,'0'0'0,"0"-22"0,0 1 16,-21 21 15,21 21 0,0 1-15,0-1-16,21-21 16,-21 21-16,21-21 15</inkml:trace>
  <inkml:trace contextRef="#ctx0" brushRef="#br1" timeOffset="35904.19">20002 1185 0,'0'0'0,"-42"85"31,42-64-31,-21-21 16,21 21-16,0 1 0,0-1 15,0 0 1,0-42 15,0 0-15,0-1-16,0 1 15,0 0-15,0 0 16,0-21-16,0 20 0,0 1 0,21 0 16,0 0-16,0 0 0,1 0 0,-22-1 15,21 1-15,0 21 0,0-21 0,0 21 16,0 0-16,1 0 0,20 0 0,-21 0 15,0 0-15,0 0 0,-21 21 0,0 0 16,22 1-16,-22-1 0,0 0 0,21 0 16,-21 0-16,0 0 0,0 1 0,0-1 15,0 0-15,-21 0 0,-1-21 0,1 42 16,0-20-16,0-22 0,21 21 0,-21-21 16,0 21-16,-1-21 31,22-21-16,22 21 1,-1-21-16</inkml:trace>
  <inkml:trace contextRef="#ctx0" brushRef="#br1" timeOffset="36456.87">20786 1016 0,'0'-42'16,"-85"-22"0,64 64-1,0 0-15,-1 0 0,1 0 16,0 0-16,-42 43 0,41-22 0,1 0 16,0 0-16,0 21 0,-21-20 0,20-1 15,1 21-15,21-21 0,-21 0 0,21 1 16,-21-1-16,21 0 0,0 0 0,0 0 15,0 0-15,0 1 0,0-1 16,21-21-16,0 21 0,0-21 0,1 0 16,-1 0-16,0 0 15,0 0-15,0 0 0,0 0 0,1 0 0,-1-21 16,0 0-16,0 21 0,0-22 16,43-20-16,-43 21 0,0 0 0,0-22 15,0 22-15,1-21 0,-1 21 0,21-22 16,-42 1-16,21 0 0,0-22 0,1 22 15,-22 0-15,0-1 0,21-20 0,-21 42 16,0-22-16,0 22 0,0 0 16,0 0-16,-21 21 31,-1 0-31,1 42 0,0-21 16,21 22-16,-21-1 0,0-21 0,21 21 15,-21 1-15,21-1 0,-22 0 0,1 1 0,21-1 16,0 0-16,0 1 0,-21-22 15,21 0-15,0 43 0,0-43 0,0 0 16,0 0-16,0 0 0,0 0 16,0 1-16,21-22 15,22 0 1,-22 0-16,0 0 0</inkml:trace>
  <inkml:trace contextRef="#ctx0" brushRef="#br1" timeOffset="36879.62">21188 953 0,'0'0'0,"-21"0"31,-1 0-31,22 21 16,-21 0-16,0-21 0,0 21 0,21 0 15,0 0-15,-21 1 0,0 20 0,21-21 16,-22 0-16,22 0 0,-21 1 0,21-1 15,-21 0-15,21 0 0,0 0 16,0 0-16,0 1 16,21-22-16,0 0 15,1 0-15,-1 0 16,0 0-16,0 0 0,0-22 0,0-20 16,1 21-1,-22 0-15,21 0 0,-21-1 0,0-20 16,0 21-16,0 0 0,0 0 0,0-22 15,0 22-15,0 0 0,0 0 0,0 0 16,-21 21 0,-1 0-16,1 0 15,0 0-15,0 0 0,21 21 16,-21 0-16,21 0 0,-21 0 0,21 0 16,0 1-16,0-1 15,0 0-15,0 0 16,21-21-16</inkml:trace>
  <inkml:trace contextRef="#ctx0" brushRef="#br1" timeOffset="37451.31">21484 1037 0,'0'0'0,"0"-21"0,-21 21 46,0 42-46,0-42 0,21 22 16,-22-1-16,1 0 0,21 0 0,-21 0 16,21 0-16,-21 1 0,21-1 15,-21-21-15,21 21 0,0 0 0,0 0 16,0 0 0,21-21-1,0 0 1,0-21-16,0 0 0,1 21 0,-22-21 15,21 21-15,0-21 0,0 0 0,0 21 16,-21-22-16,21 1 0,1 0 0,-1 21 16,0-21-16,-21 0 0,21 21 15,-21 21 17,0 21-32,0-21 15,-21-21-15,21 22 0,0-1 16,0 0-16,0 0 15,21-21 1,0 0-16,0 0 16,1 0-16,-1 0 0,0 0 0,0 0 15,-21-21-15,21 0 0,0 21 16,1-106 0,-1 85-16,-21 0 0,0-1 15,0 1-15,0 0 0,0 0 16,0 0-16,0 0 0,-21-1 15,21 1-15,-22 21 0,1 0 16,0 0 0,0 0-16,21 21 15</inkml:trace>
  <inkml:trace contextRef="#ctx0" brushRef="#br1" timeOffset="37776.62">22352 635 0,'0'0'0,"0"-21"0,-21 21 15,21-21-15,-21 0 0,-1 21 31,1 42-31,21-21 0,0 0 16,0 0-16,-21 1 0,21 20 0,-21 0 16,21-21-16,-21 22 0,0 41 15,21-41-15,0-22 0,-22 21 0,1 1 16,21-22-16,-21 21 0,21-21 0,0 0 16,-21 1-16,0 20 0,21-21 0,0 0 15,0 0-15,21-21 31,-21-21-15</inkml:trace>
  <inkml:trace contextRef="#ctx0" brushRef="#br1" timeOffset="38025.47">22669 614 0,'0'0'0,"0"-21"0,0 42 31,-21 0-31,0 0 0,0 0 16,21 1-16,-21 20 0,0-21 0,-1 21 15,1-20-15,21 20 0,-42 21 0,21-20 16,0-1-16,-1-21 0,22 0 0,-21 22 16,0-22-16,21 0 0,-21 0 0,21 0 15,0 1-15,-21-22 0,21 21 0,0 0 16</inkml:trace>
  <inkml:trace contextRef="#ctx0" brushRef="#br1" timeOffset="38228.36">22056 1016 0,'0'0'0,"-22"0"15,44 0 1,-1 0 0,0 0-16,0 0 0,0 0 15,0 0-15,22 0 16,-22 0-16,0 0 0,0 0 0,0 0 16,1 0-16,-1 0 0,21 0 15</inkml:trace>
  <inkml:trace contextRef="#ctx0" brushRef="#br1" timeOffset="38718.08">22796 974 0,'0'-21'16,"0"-22"-16,0 22 15,0 0 16,-21 21-31,0 0 0,0 0 0,-21 21 16,20 0-16,1 0 0,0 1 16,0-22-16,21 21 0,-21 0 0,0 0 15,-1 0-15,22 0 0,0 1 0,-21 20 16,0-21-16,21 0 0,0 0 16,0 1-16,0-1 15,21-21-15,0 0 16,1 0-16,-1 0 0,0 0 0,0 0 15,0 0-15,0-21 16,1 21-16,-1-22 0,0 1 0,0 0 16,-21 0-16,21 0 0,0 0 0,-21-1 15,0 1-15,22 0 0,-22 0 0,21 0 16,-21 0-16,-21 42 31,-1 0-15,1 21-16,0-21 0,21 1 15,0-1-15,0 0 0,-21-21 0,21 21 16,0 0-16,0 0 0,0 1 16,21-22-16,0 0 15,0 0-15,1 0 16,-1 0-16,0 0 0,0 0 16,21 0-16</inkml:trace>
  <inkml:trace contextRef="#ctx0" brushRef="#br1" timeOffset="39183.81">23262 889 0,'0'-21'31,"-21"42"-31,0 0 0,21 0 16,0 1-16,-21-1 16,-1 0-16,22 0 0,-21 0 0,21 0 0,-21 22 15,0-22-15,21 0 0,-21 0 16,21 0-16,0 1 15,-21-22-15,21 21 0,0 0 16,-22-21 0,22-21 15,0 0-31,0-1 16,0 1-16,0 0 0,0 0 15,22 0-15,-22-22 0,0 22 0,21 0 16,0 0-16,0-21 0,0-1 15,0 22-15,1 0 0,-1 0 0,0 21 16,0-21-16,0 21 16,0 0-16,1 0 0,-1 21 15,-21 21-15,21-21 0,-21 0 16,21 1-16,-21-1 0,0 0 0,0 0 16,0 0-16,0 0 0,0 1 0,0-1 15,0 0-15,-21 0 0,0 0 0,0 0 16,-1-21-16,1 22 0,21-1 15,-21-21-15,0 0 16</inkml:trace>
  <inkml:trace contextRef="#ctx0" brushRef="#br1" timeOffset="39717.5">23918 953 0,'0'0'0,"0"-22"0,-21 22 0,21-21 15,-21 21-15,0-21 0,-22 21 16,22-21-16,0 21 0,0 0 16,0 0-16,0 0 0,-1 21 15,1-21-15,-21 21 0,21 0 0,0 1 16,-1-1-16,1 0 0,0 0 0,-21 43 15,21-43-15,-1 0 0,1 0 0,21 0 16,0 0-16,0 1 0,0-1 16,0 0-16,0 0 0,21-21 15,22 21 1,-22-21-16,0 0 0,0 0 0,0 0 16,1 0-16,-1-21 0,0 21 0,0-21 15,0 0-15,22 21 0,-22-21 0,0-1 16,0-20-16,0 21 0,43-43 15,-43 22-15,0 0 0,0-1 0,0 1 16,1 0-16,-1-1 0,0 22 0,-21-21 16,21 21-16,-21 0 0,21-1 0,-21 1 15,0 0-15,0 0 0,-21 21 32,0 0-32,0 21 0,0 0 0,-1 0 15,1 1-15,21 20 0,-21-21 0,-21 64 16,42-64-16,0 21 0,-21 1 0,-1-22 15,22 21-15,-21-21 0,21 22 0,0-22 16,0 0-16,0 0 0,0 0 0,0 0 16,0 1-16,0-1 0,43-21 15,-43 21-15,21-21 0,0 0 16,0 0-16,0 0 16,0 0-16</inkml:trace>
  <inkml:trace contextRef="#ctx0" brushRef="#br1" timeOffset="40009.43">24405 572 0,'-21'-22'31,"0"65"-15,0-43-16,21 21 0,-22 0 0,22 0 15,0 22-15,-21-22 0,0 21 0,0-21 16,21 22-16,-21-1 0,0 0 0,-1-21 16,1 43-16,0-22 0,21-21 0,0 1 15,-21-1-15,21 0 0,-21 0 0,21 0 16,0 0-16,0 1 16,21-22-1,0-22 1,0 22-16,0-21 0,-21 0 0</inkml:trace>
  <inkml:trace contextRef="#ctx0" brushRef="#br1" timeOffset="40420.19">24405 1016 0,'0'0'0,"-21"21"31,42-21 1,0 0-32,0 0 0,1 0 0,-1 0 15,0-21-15,0 21 16,0-21-16,0 21 0,1-21 0,-22 0 16,21-1-16,0 22 0,-21-21 0,0-21 15,0 21-15,0 0 0,-21 21 31,0 0-31,-1 0 0,-20 0 0,21 21 16,-21 21-16,20-21 0,1 0 0,0 1 16,0 20-16,0-21 0,0 0 0,21 0 15,0 1-15,0 20 0,-22-42 16,22 21-16,0 0 0,0 22 0,0-22 16,0 0-16,22-21 0,-1 0 15,0 21-15,0-21 16,21 21-16,-20-21 0,20 0 0,-21 0 15,21 0-15,-20 0 0,20 0 0,-21 0 16,43-21-16,-43 0 0,0 0 0,21 21 16,-21-21-16</inkml:trace>
  <inkml:trace contextRef="#ctx0" brushRef="#br1" timeOffset="40633.07">24955 1185 0,'0'0'0,"-21"0"0,0 22 15,0-22-15,0 0 0,0 0 16</inkml:trace>
  <inkml:trace contextRef="#ctx0" brushRef="#br1" timeOffset="41647.49">13398 3704 0,'0'0'0,"-21"0"16,0 0-16,0 0 0,0 0 15,0 0-15,-1 0 16,44 0 15,-1 0-15,21 0-16,0 0 0,1 0 0,-1 0 15,0 0-15,22 0 0,-1 0 0,22 0 16,0 0-16,-1 0 0,22 0 0,0 0 16,0 0-16,0 0 0,21 0 0,-21 0 15,21 0-15,-22 0 0,22 0 0,0 0 16,0 0-16,85 0 0,-106 0 0,-21 0 16,20 0-16,-20 0 0,-21 0 0,20 0 15,1 0-15,-22 0 0,22 0 0,-21 0 16,-1 0-16,1 0 0,63 0 0,-64 0 15,-21 0-15,1 0 0,-1-21 16,0 21-16,1 0 0,-22 0 0,21 0 16,-21-21-16,1 21 0,-1 0 0,0 0 15,0 0-15,-21-21 0,21 21 16,-21-21 15,-21 21 0,21-22-31</inkml:trace>
  <inkml:trace contextRef="#ctx0" brushRef="#br1" timeOffset="42075.27">16806 3493 0,'0'0'15,"-21"0"1,21 21 0,0 0-1,0 0-15,21 0 16,0 0-16,1-21 16,-1 0-16,0 0 0,0 0 15,0 0-15,0 0 0,1 0 16,-1 0-16,0 0 0,0 0 15,0 0-15,0 0 0,1 0 0,-22-21 32,-22 21-17,1 0-15,0 0 16,0 0-16,0 0 0,0 0 0,-22 21 16,22 1-16,0-22 0,0 21 0,-22 0 15,22 0-15,0 0 0,0 0 0,0-21 16,0 22-16,-1-1 0,1 0 0,21 0 15,-21-21-15,0 21 0,21 0 16,0 1-16,0-1 16</inkml:trace>
  <inkml:trace contextRef="#ctx0" brushRef="#br1" timeOffset="43132.27">18267 3514 0,'42'0'31,"-21"0"-31,-21-21 16,21 21-16,1-22 0,-22 1 16,21 21-16,-21-21 0,0 0 15,0 0-15,0 0 0,0-1 16,-21 1-16,-1 0 0,1 21 16,-21 0-16,21-21 0,0 21 0,-1 0 15,-20 0-15,21 0 0,0 0 0,0 21 16,-22 0-16,22 0 0,0 1 0,0-1 15,0 0-15,-1 0 0,1 0 16,0 22-16,21-22 0,-21 0 0,21 0 16,0 0-16,0 22 0,0-22 15,0 0-15,21-21 16,0 0-16,0 0 0,1 0 0,-1 0 16,0 0-16,21 0 0,-21 0 0,22-21 15,-22 21-15,21-21 0,-21 21 0,1-22 16,20 1-16,-21 21 0,21-42 15,-20 21-15,-1 21 0,-21-21 0,0-1 16,21 1-16,-21 0 0,21 0 16,-21 42 15,0 0-15,-21 0-16,21 1 0,-21-1 0,21 0 15,-21 21-15,21-21 0,0 1 16,-22 20-16,1-21 0,21 21 0,-21 1 15,21 41-15,0-41 0,-21 20 16,21-20-16,-21 20 0,21 1 0,-21-1 16,21 1-16,-22-1 0,1 1 0,21-22 15,0 21-15,0 1 0,-21-22 0,21 1 16,-21 20-16,0-21 0,0 1 0,21-1 16,-22 0-16,1 1 0,0-22 0,0 0 15,0 0-15,21 0 0,-21 1 16,-1-22-16,1 0 0,0 0 0,0 0 15,0 0-15,0-22 0,-22 1 16,22 0-16,-21-21 0,-1 21 0,22-22 16,-21 1-16,0 0 0,-1-1 0,22 1 15,0-22-15,-21 22 0,42 0 16,0-1-16,0 1 0,0 0 0,0-1 16,0 1-16,0 0 0,21-1 0,21 1 15,-21 21-15,22-21 0,-1-1 0,0 22 16,-21-21-16,43 21 0,-22-22 0</inkml:trace>
  <inkml:trace contextRef="#ctx0" brushRef="#br1" timeOffset="43744.41">18605 3598 0,'0'0'0,"127"-127"47,-105 106-31,-22 0 0,0 0-16,-22 21 31,1 0-31,0 0 0,0 0 15,0 21-15,0 0 0,-1 0 0,1 1 16,0-1-16,21 0 0,-21 0 0,21 0 16,-21 0-16,21 1 0,0-1 0,0 0 15,0 0-15,0 0 16,21-21-16,0 21 0,0-21 16,0 0-16,1 0 0,-1 0 0,0 0 15,0 0-15,21 0 0,-20 0 0,-1-21 16,0 21-16,21-21 0,-21 0 0,1 21 15,-1-21-15,21 0 0,-21-1 0,0 1 16,1-21-16,-1 21 0,0-22 16,-21 22-16,21-21 0,0 21 0,-21-22 15,0 1-15,0 0 0,0 21 0,21-22 16,-21 22-16,0 0 0,0 0 0,0 0 16,0-1-16,-21 128 31,21-85-16,-21 22-15,21-1 0,-21 0 0,21-20 16,-21 20-16,21 0 0,0-21 0,0 22 16,-21-22-16,21 21 0,0-21 0,-22 1 15,22-1-15,0 0 0,0 0 16,0 0-16,0 0 16,22-21-1,-1 0-15,0 0 16</inkml:trace>
  <inkml:trace contextRef="#ctx0" brushRef="#br1" timeOffset="43948.57">19008 3450 0,'21'0'31,"0"-21"-31,0 21 16,0 0-16,0 0 0,1 0 0,-1 0 16,0 0-16,21-21 0,-21 21 0,1 0 15,-1-21-15,21 21 0,-21 0 0,22 0 16</inkml:trace>
  <inkml:trace contextRef="#ctx0" brushRef="#br1" timeOffset="44567.79">19791 3281 0,'-21'0'16,"-1"0"-16,22 21 0,-21-21 0,0 21 15,0 0-15,0 1 0,21-1 0,-21 0 16,-1 0-16,1 21 0,0-20 0,21-1 16,-21 0-16,21 0 0,-21 21 0,21-20 15,0-1-15,-21 0 0,-1 0 16,22 0-16,0 0 0,-21-21 0,21 22 15,21-22 17,1 0-32,-1-22 15,0 1-15,0 0 0,0 21 16,0-21-16,1 0 0,-1 0 0,-21-1 16,21 1-16,0 0 0,0 21 0,0-21 15,-21 0-15,22 21 0,-22 21 31,0 0-15,0 0-16,0 0 0,-22 1 16,22-1-16,0 0 0,0 0 0,0 0 15,0 0-15,0 1 16,0-1-16,22-21 16,-1 0-16,0 0 0,0 0 15,0 0-15,0 0 0,1 0 0,-1 0 16,0 0-16,0 0 0,21-21 0,-20 21 15,-1-22-15,0 1 0,0 0 0,21 0 16,-20 0-16,-1-22 0,0 22 0,-21-21 16,0 0-16,21-1 0,-21 1 0,0 0 15,0 20-15,0-20 0,0 0 0,0 21 16,0-22-16,-21 22 0,0 0 0,0 0 16,-1 0-16,1 21 0,0 0 15,0 0-15,0 0 0,0 0 16,-1 21-16,1-21 0,21 21 0,-21 0 15,21 0-15,-21 22 0,21-22 0,0 0 16,0 21-16,0-21 0,0 1 0,0-1 16,0 0-16,0 21 0,21-21 15,-21 1-15,21-1 0</inkml:trace>
  <inkml:trace contextRef="#ctx0" brushRef="#br1" timeOffset="44812.65">20426 3577 0,'-21'0'31,"21"21"-31,-22 1 16,1-1-16,21 0 16,0 0-16,-21 0 0,21 0 15,-21-21-15,21 22 16,0-44 31,0 1-32</inkml:trace>
  <inkml:trace contextRef="#ctx0" brushRef="#br1" timeOffset="44983.55">20468 3387 0,'0'0'0,"0"-21"0,0-1 15,-21 22 1,0 0-16,0 0 16,21 22-1,0-1 1,0 0-16,21 0 16,0-21-16,0 21 0,0-21 15</inkml:trace>
  <inkml:trace contextRef="#ctx0" brushRef="#br1" timeOffset="45432.81">20786 3535 0,'0'21'0,"-22"0"16,1 0-16,0-21 15,21 22-15,0-1 0,-21-21 16,21 21-16,-21-21 0,21 21 0,0 0 15,-21 0 1,-1-21 15,22-21 1,0 0-32,0 0 15,0 0-15,0 0 0,0-1 16,22 22-16,-1-21 0,0 0 0,0 0 15,0 0-15,0 0 0,22 21 0,-22-22 16,21 1-16,-21 21 0,22 0 0,-1 0 16,-21 0-16,22 0 0,-22 0 0,0 0 15,0 21-15,0 1 0,0-1 0,-21 0 16,22 0-16,-22 0 0,0 0 0,0 1 16,0-1-16,-22 0 15,22 0-15,-21-21 0,0 21 0,0 0 16,0-21-16,21 22 0,-21-22 15,-1 0-15,1 21 16</inkml:trace>
  <inkml:trace contextRef="#ctx0" brushRef="#br1" timeOffset="45964.51">21463 3471 0,'0'0'0,"0"-21"0,0 0 16,0 0-1,-21 21-15,0 0 0,-1 0 16,1 0-16,0 0 0,0 0 16,21 21-16,-21 0 0,0 0 0,-1 1 15,1-1-15,21 0 0,-21 0 0,21 0 16,-21 0-16,21 1 0,0-1 15,0 0-15,0 0 0,0 0 16,0 0-16,0 1 16,21-22-1,0 0-15,0 0 0,1 0 16,-1 0-16,-21-22 0,21 1 0,0 21 16,0-21-16,0 0 0,1 0 0,-1 0 15,0-1-15,0-20 0,0 21 0,0-21 16,1-1-16,-1 1 0,0-22 0,0 22 15,0 0-15,0-22 0,1 22 0,-22 21 16,0-22-16,21 1 0,-21 21 0,0 0 16,0 0-16,0-1 0,-21 44 31,-1-22-31,1 21 0,0 21 0,0-21 16,0 22-16,0-22 0,-1 21 15,1 0-15,21 1 0,-21-1 0,0 0 16,0 1-16,21-1 0,0 0 0,0-20 15,0-1-15,-21 21 0,21-21 0,0 0 16,0 1-16,0-1 0,0 0 16,21-21-16,-21 21 0,21-21 15,0 0-15,0 0 0,0 0 0,1 0 16,-1 0-16,0 0 0,0-21 0,21 21 16</inkml:trace>
  <inkml:trace contextRef="#ctx0" brushRef="#br1" timeOffset="46344.29">21907 3450 0,'22'0'16,"-44"0"-16,44-21 0,-44 21 16,1 0-1,0 21-15,21 0 0,-21-21 16,21 22-16,-21-1 0,0-21 0,21 21 16,0 0-16,0 0 0,-22 0 15,22 1-15,0-1 16,22-21-1,-1 0 1,0 0-16,0 0 0,0 0 16,0 0-16,1-21 0,-22-1 15,21 22-15,0-21 0,-21 0 0,0 0 16,21 0-16,-21 0 0,0-1 0,0 1 16,0 0-16,0 0 0,-21 21 15,0 0 1,0 0-16,-1 0 0,-20 0 0,21 21 15,0 0-15,0-21 0,-1 21 0,1 1 16,0-1-16,21 0 0,-21 0 16,21 0-16,0 0 0,0 1 15,0-1-15,21-21 16,0 0-16,0 0 16,1 0-16</inkml:trace>
  <inkml:trace contextRef="#ctx0" brushRef="#br1" timeOffset="46873.99">22225 3471 0,'0'-21'0,"0"42"31,-21 1-31,0-1 16,21 0-16,-22 0 0,22 0 15,-21-21-15,21 21 0,0 1 16,-21-1-16,21 0 15,21-21 17,0 0-32,1 0 0,-1-21 15,0 0-15,0 21 0,-21-22 16,21 22-16,0-21 0,1 0 0,-22 0 16,21 21-16,-21-21 0,21 0 0,-21 42 46,-21 0-46,21 0 16,0 0-16,0 0 0,0 1 16,0-1-1,0 0-15,21-21 16,0 0-16,0 0 16,0 0-16,1 0 0,-1 0 15,0 0-15,0-21 0,0 0 0,-21-1 16,21 1-16,-21 0 0,22 0 15,-22 0-15,0 0 0,0-22 0,0 22 16,0 0-16,0 0 0,0 0 0,-22-1 16,1 1-16,0 21 0,0 0 0,0 0 15,0 0-15,-1 0 0,1 0 16,0 21 0,21 1-1,21-22 1</inkml:trace>
  <inkml:trace contextRef="#ctx0" brushRef="#br1" timeOffset="47150.83">23008 3090 0,'0'0'0,"-21"0"16,0 0-16,0 0 0,-1 22 15,22-1-15,-21 0 0,0 0 0,0 0 16,0 22-16,0-1 0,-1-21 0,1 21 16,21-20-16,-21 20 0,0-21 15,21 21-15,-21-20 0,21-1 0,0 21 16,0-21-16,0 0 0,-21-21 0,21 22 16,0-1-16,0 0 15,21-21 1,0-21-1,0 0-15,0 21 0,0-22 0</inkml:trace>
  <inkml:trace contextRef="#ctx0" brushRef="#br1" timeOffset="47383.69">23304 3112 0,'-21'21'16,"0"0"-16,0 0 15,21 0-15,-21 0 0,0 22 0,-1-22 16,22 21-16,-21-21 0,0 22 0,21-1 16,0-21-16,-21 0 0,0 22 15,0-22-15,21 0 0,0 0 0,0 0 0,-22 1 16,22-1-16,-21-21 0,21 21 0,0 0 31,0-42-15</inkml:trace>
  <inkml:trace contextRef="#ctx0" brushRef="#br1" timeOffset="47552.6">22818 3471 0,'-22'0'0,"44"0"0,-65 0 0,22 0 16,21-21-16,21 21 31,0 21-31,1-21 15,41 0-15,-42 0 16,0 0-16,1 0 0,20 0 0,-21 0 16,21 0-16,-20 0 0,20 0 0</inkml:trace>
  <inkml:trace contextRef="#ctx0" brushRef="#br1" timeOffset="48008.36">23516 3387 0,'0'0'0,"0"-21"0,0-1 16,0 1-16,-21 21 15,0 0 1,0 0-16,-1 0 16,1 0-16,0 21 0,0 1 0,0-1 15,0 0-15,-1 0 0,1 0 0,0 0 16,21 1-16,0-1 0,0 0 15,0 0-15,0 0 16,0 0-16,21-21 16,0 0-1,1 0-15,-1 0 0,0 0 16,0 0-16,21-21 0,-20 0 16,-1 0-16,0 0 15,0 0-15,-21-1 0,0 1 0,21 0 16,-21 0-16,0 0 0,21 21 0,-21-21 15,-21 42 1,0-21 0,0 21-16,21 0 0,0 0 0,-21 0 15,21 1-15,0-1 0,0 0 16,0 0-16,0 0 16,21-21-1,0 0-15,0 0 0,0 0 16,1 0-16,-1 0 0,0 0 0</inkml:trace>
  <inkml:trace contextRef="#ctx0" brushRef="#br1" timeOffset="48450.13">23855 3387 0,'-43'21'15,"22"0"-15,0 0 16,21 0-16,0 1 0,-21-1 15,0 0-15,0 0 16,21 0-16,-22-21 16,22 21-16,-21-21 47,21-21-47,0 0 15,0 0-15,0 0 0,0 0 16,21-1-16,1 1 0,-1 0 0,-21 0 15,21 0-15,0 0 0,0-1 0,0 22 16,1-21-16,-1 0 0,0 21 0,0 0 16,0 0-16,0-21 0,43 21 0,-43 0 15,0 0-15,0 21 0,-21 0 0,22-21 16,-22 21-16,21 1 0,-21-1 0,0 0 16,0 0-16,0 0 0,0 0 15,0 1-15,0-1 0,-21 0 16,-1 0-16,22 0 0,-21-21 15,0 0-15,0 0 0,21 21 0,-21-21 16,0 0-16,42 0 47</inkml:trace>
  <inkml:trace contextRef="#ctx0" brushRef="#br1" timeOffset="48956.84">24723 3344 0,'0'0'0,"-22"-21"0,1 21 16,0 0-16,0 0 0,0 0 0,0 0 16,-1 0-16,1 0 0,0 0 0,0 21 15,-21-21-15,20 22 0,1-1 0,0 0 16,0 0-16,0 0 0,21 0 0,-21 1 15,-1-1-15,22 0 0,0 0 0,0 0 16,0 0-16,0 1 0,0-1 16,0 0-1,22-21-15,-1 0 0,0 0 16,0 0-16,0 0 0,0 0 16,1 0-16,-1-21 0,0 0 0,0 21 15,0-22-15,0 1 0,1 0 0,-1 0 16,0 0-16,0-22 0,0 22 0,0-21 15,1 0-15,-1-1 0,0 1 0,0 0 16,-21 20-16,42-41 0,-42 42 0,0 0 16,0-1-16,-21 22 31,0 0-31,0 0 0,0 22 0,21-1 16,-21 21-16,-1-21 0,22 0 0,0 22 15,-21-22-15,0 42 0,21-20 0,-21-22 16,21 21-16,0-21 0,0 1 15,0-1-15,0 21 0,0-21 0,0 0 16,0 1-16,21-22 0,0 21 0,-21 0 16,21-21-16,1 21 0,-1-21 15,0 0-15,0 0 0,0 0 16,0-21-16,1 21 0</inkml:trace>
  <inkml:trace contextRef="#ctx0" brushRef="#br1" timeOffset="49215.75">25231 3112 0,'-22'0'31,"22"21"-31,-21 0 16,-21 21-16,42-21 0,-21 1 0,21 20 15,-21-21-15,21 0 0,-22 22 0,22-22 16,-21 0-16,21 21 0,-21-21 0,21 1 15,-21-1-15,21 0 0,0 0 0,-21 21 16,0-20-16,21-1 16,0 0-1,21-21 1,0 0 0,0 0-16</inkml:trace>
  <inkml:trace contextRef="#ctx0" brushRef="#br1" timeOffset="49863.37">25231 3535 0,'21'-21'47,"0"21"-32,0 0-15,-21-21 0,21 21 0,0 0 16,-21-22-16,0 1 0,22 21 0,-22-21 15,21 21-15,-21-21 0,0 0 16,-21 21 0,-1 0-1,1 0-15,21 21 0,-21-21 0,0 21 16,0 0-16,0 0 0,21 1 0,-22-1 16,1 0-16,0 21 0,21-21 15,0 1-15,0-1 16,0 0-16,21-21 15,0 0 1,1 0-16,-1 0 0,0 0 16,42 0-16,-41 0 0,-1 0 0,21 0 15,-21 0-15,22 0 0,-22-21 0,0 21 16,0-21-16,0-1 0,22 1 0,-22 0 16,0 0-16,-21 0 0,21 0 0,0-1 15,-21 1-15,0 0 0,0 0 0,0 0 16,0 0-16,-21 21 15,0 0-15,0 0 0,0 0 0,-1 0 16,1 0-16,0 21 0,21 0 16,0 0-16,0 0 0,0 0 15,0 1-15,0-1 0,0 0 16,0 0-16,21 0 16,0-21-16,-21 21 0,22-21 15,-1 0-15,0 22 0,0-22 16,-21 21-16,-21 0 31,0-21-31,0 0 16,-1 0-16,1 0 0,0 0 15,0 0-15,0 0 16,42 0 15,0 0-31</inkml:trace>
  <inkml:trace contextRef="#ctx0" brushRef="#br1" timeOffset="50153.23">26056 3302 0,'0'-21'0,"0"0"31,-21 21-16,0 0-15,0 21 0,21 0 0,-22-21 0,22 21 16,-21 0-16,0 1 0,21 20 16,-21-21-16,0 0 0,21 0 0,-21 1 15,-1-1-15,22 0 0,0 0 0,0 0 16,-21 0-16,21 1 0,0-1 0,-21 0 16,21 0-16,0 0 0,0 0 15,21-21 1,0 0-16,1 0 15,-1 0-15,21 0 0,-21 0 16</inkml:trace>
  <inkml:trace contextRef="#ctx0" brushRef="#br1" timeOffset="50428.02">26331 3302 0,'0'0'0,"0"21"47,0 0-47,0 1 0,0-1 15,0 0-15,21 0 0,-21 0 16,0 0-16,0 1 0,0-1 0,0 0 16,0 0-16,0 0 0,0 0 15,-21 1-15,0-1 0,0 0 16,0 0-16,0-21 0,21 21 15,-22-21-15,1 21 0,0 1 0,0-22 16,0 0-16,21 21 0,-21-21 16,-1 0-16</inkml:trace>
  <inkml:trace contextRef="#ctx0" brushRef="#br1" timeOffset="51232.21">25315 931 0,'0'0'0,"0"-63"32,0 42-32,-21 42 47,0 0-47,0 0 0,0 22 15,-1-22-15,1 0 0,0 0 0,0 21 16,-21 1-16,42-22 0,0 0 0,-22 0 15,22 0-15,0 1 0,-21-1 0,21 0 16,0 0-16,0 0 0,0 0 16,21-21-16,1 0 0,-1 0 15,-21 22-15,21-22 0,0 0 0,0 0 16,0 0-16,1 0 0,-1 0 0,21 0 16,-21 0-16,0 0 0,22-43 15,-1 43-15</inkml:trace>
  <inkml:trace contextRef="#ctx0" brushRef="#br1" timeOffset="51496.06">25696 741 0,'0'0'0,"0"-21"0,21 21 15,1 0 1,-1 0-16,-21 21 0,21-21 0,-21 21 15,21 0-15,0 0 0,-21 1 0,0 20 16,0-21-16,21 0 0,-21 0 0,22 22 16,-22-22-16,0 0 0,0 21 0,0-20 15,0-1-15,0 0 0,0 0 0,0 0 16,-22 0-16,1 1 0,0-1 16,0-21-16,21 21 0,-21 0 15,0-21-15,-1 21 0</inkml:trace>
  <inkml:trace contextRef="#ctx0" brushRef="#br1" timeOffset="56503.87">18881 4360 0,'-22'0'31,"1"0"-15,0 0-16,0 0 0,0 0 15,0 0-15,-1 0 16,1 0 0,21-21-16,21 21 31,1 0-31,-1 0 15,0 0-15,0 0 0,0 0 0,0 0 16,1 0-16,-1 0 0,0-21 16,0 21-16,0 0 0,0 0 15,-42 0 32,0 0-31,0 0-16,0 0 0,0 0 15,-1 0-15,1 0 0,0 0 16,0 0-16,-21 0 0,20 0 16,1 0-16,0 0 0,0 0 15,0 0 1,21 21 31,0 0-47,0 1 15,0-1-15,0 0 16,0 0-16,-21-21 0,21 21 16,0 0-16,0 1 0,0-1 15,0 0-15,-22 0 0,22 0 16,0 0-16,0 1 0,0-1 16,0 21-16,0-21 0,0 0 0,0 1 15,0 20-15,-21-21 0,21 0 0,0 22 16,-21-22-16,21 0 0,0 42 0,-21-41 15,21 20-15,0-21 0,0 0 0,0 22 16,0-22-16,0 0 0,0 0 0,0 0 16,0 0-16,0 22 0,0-22 0,0 0 15,0 0-15,0 0 0,0 1 0,0-1 16,0 0-16,0 0 0,0 0 16,0 0-16,21 1 15,0-22-15,0 0 16,1 0-16,-1 0 0,21 0 15,-21 0-15,0 0 0,1 0 0,-1 0 16,42 0-16,-42-22 0,1 22 0,-1 0 16,0 0-16,0-21 0,0 21 15,0 0 1,-21-21-16,0 0 16,22 0-16,-1 21 15,-21-21-15,0-1 16,21 1-16,0 21 0</inkml:trace>
  <inkml:trace contextRef="#ctx0" brushRef="#br1" timeOffset="56940.62">19346 4636 0,'-21'0'31,"0"0"-15,0 0-16,21 21 0,0 0 16,0 0-16,-21 21 0,21-20 0,-22 20 15,22-21-15,0 21 0,0 1 0,0-22 16,-21 21-16,21 1 0,-21-22 16,21 0-16,0 21 0,0-21 0,0 1 15,0-1-15,0 0 0,0 0 16,0 0-16,0-42 47,0-21-47,21 21 15,-21-1-15</inkml:trace>
  <inkml:trace contextRef="#ctx0" brushRef="#br1" timeOffset="57224.02">19177 4614 0,'0'0'0,"-21"-21"0,21 0 16,0 0 0,21 0-1,0 21-15,0 0 0,0 0 16,1 0-16,20 0 0,-21 0 0,21 0 16,-20 0-16,41 0 0,-42 0 0,22 21 15,-22 0-15,-21 0 0,0 0 16,0 1-16,0-1 0,0 21 0,0-21 15,-21 0-15,-1 1 0,1-1 0,0 0 16,0 0-16,-21 0 0,20 0 0,-20 1 16,21-1-16,0-21 0,-22 21 0,22-21 15,0 21-15</inkml:trace>
  <inkml:trace contextRef="#ctx0" brushRef="#br1" timeOffset="57747.72">19812 4974 0,'0'0'0,"0"-21"0,21 0 0,-21 0 16,0 0-16,0-22 15,0 22-15,0 0 0,0 0 16,-21 21-16,0 0 16,0 0-16,-1 0 0,1 0 0,0 21 15,21 0-15,-21 0 0,0 0 0,0 1 16,-1-1-16,-20 42 0,21-42 0,21 1 16,-21-1-16,0 0 0,21 0 0,-22 0 15,22 0-15,-21 1 0,21-1 0,0 0 16,0 0-16,0 0 15,21-21-15,1 0 16,-1 0-16,0 0 0,0 0 0,0 0 16,22-42-16,-22 42 15,-21-21-15,21 21 0,0-21 0,-21-1 16,21 1-16,-21 0 0,21 0 0,-21 0 16,0 0-16,22-22 0,-1 22 0,-21 0 15,0 0-15,0 42 31,0 0-15,0 0-16,0 22 0,0-22 16,0 0-16,0 0 0,0 0 15,0 0-15,0 1 0,0-1 16,0 0-16,21-21 0,0 0 16,0 21-16,0-21 15,1 0-15,-1 0 16,0 0-16</inkml:trace>
  <inkml:trace contextRef="#ctx0" brushRef="#br1" timeOffset="58144.77">19981 4995 0,'0'0'16,"0"-21"-16,0 0 0,0 0 0,0 0 16,0 0-16,0-1 15,21 1-15,1 21 16,-1 0-16,0 0 15,0 0-15,0 0 0,0 0 16,1 0-16,20 21 0,-42 1 0,21-1 16,0 0-16,-21 0 0,0 0 0,0 0 15,0 1-15,0-1 0,0 0 0,0 0 16,0 0-16,0 0 0,0 1 16,-21-1-16,0-21 0,21 21 15,-21-21-15,0 0 16,21-21-1,0 0 1,0-1-16,21 1 0,0 0 16,-21 0-16,21 0 0,-21-22 15,21 43-15,0-21 0,-21 0 0,0 0 16,22 0-16,-1 0 0,0 21 16,-21-22-16,21 22 0,0 0 15,0 0 1,1 0-16,-22 22 15</inkml:trace>
  <inkml:trace contextRef="#ctx0" brushRef="#br1" timeOffset="58499.62">20468 5017 0,'0'0'0,"-21"0"0,0 0 0,42 0 46,0 0-46,-21-22 0,21 22 0,22-21 16,-22 0-16,0 21 0,0-21 16,0 21-16,-21-21 15,21 0-15,-21-1 0,0 1 16,0 0-16,-21 21 16,-21 0-16,21 0 15,0 21-15,-1-21 0,1 21 16,21 1-16,-21-1 0,0 0 0,21 0 15,-21 0-15,21 0 0,-21 1 16,21-1-16,0 0 0,0 0 0,0 0 16,0 0-16,0 1 0,0-1 15,21-21-15,0 21 16,0-21-16,21 0 0,-20 0 16,-1 0-16,0 0 0,21 0 0,-21 0 15,1 0-15,-1-21 0,0 0 0,0 21 16,21-22-16</inkml:trace>
  <inkml:trace contextRef="#ctx0" brushRef="#br1" timeOffset="58940.35">20891 4890 0,'0'0'0,"0"-22"0,0-20 31,-21 84 0,21-20-31,0-1 0,0 0 16,0 0-16,0 0 0,-21 0 15,21 1-15,0-1 0,0 0 0,0 0 16,-21 0-16,21 0 16,-21-21-16,21 22 15,0-44 17,0 1-17,0 0-15,0 0 0,0 0 16,0 0-16,21-1 0,0 1 15,-21 0-15,21-21 0,0 21 0,1-1 16,-1-20-16,21 21 0,-21 0 0,0 21 16,1-21-16,-1 21 0,0-22 0,21 22 15,-21 0-15,1 0 0,-1 0 0,21 22 16,-21-1-16,-21 0 0,21 0 16,-21 0-16,22 0 0,-22 22 0,0-22 0,0 0 15,0 0-15,0 22 0,0-22 16,-22 0-16,1 0 0,0-21 0,21 21 15,-21 0-15,0 1 0,0-22 0</inkml:trace>
  <inkml:trace contextRef="#ctx0" brushRef="#br1" timeOffset="59228.19">21526 4509 0,'0'0'0,"0"21"31,0 0-31,-21 0 16,21 0-16,0 22 0,-21-22 0,0 0 15,0 21-15,0-21 0,21 22 0,-22-22 16,1 21-16,0-21 0,21 22 0,0-22 15,0 0-15,0 0 0,0 0 0,0 1 16,0-1-16,0 0 0,0 0 16,21-21-1,0 0-15,1 0 0,-1 0 16,0 0-16,0-21 0,0 0 16,0 21-16,1-21 0,-22-1 0,21 1 15</inkml:trace>
  <inkml:trace contextRef="#ctx0" brushRef="#br1" timeOffset="59420.58">21294 4741 0,'0'0'0,"-22"0"0,1-21 16,42 21 15,1 0-31,-1 0 15,21 0-15,-21 0 0,0 0 0,43 0 16,-43 0-16,0 0 0,43 0 0,-43 0 16,0 21-16</inkml:trace>
  <inkml:trace contextRef="#ctx0" brushRef="#br1" timeOffset="59643.45">21823 4974 0,'0'0'0,"21"0"0,0 0 16,-21 21-16,0 1 15,0-1-15,0 0 0,0 0 16,0 0-16,0 0 16,-21-21-16,21 22 0,-21-22 0,21 21 15,-21-21-15,-1 21 0,1-21 0,0 0 16,0 0-16,0 21 0,0-21 0,-1 0 15,-20 0-15</inkml:trace>
  <inkml:trace contextRef="#ctx0" brushRef="#br1" timeOffset="60203.58">22564 4847 0,'0'-21'0,"0"42"0,0-84 15,0 42-15,0-1 0,0 1 16,0 0-16,-22 21 16,1 0-16,0 0 15,0 0-15,0 21 0,0-21 16,-1 21-16,22 1 0,-21-1 0,0 21 16,0-21-16,0 22 0,-22-1 0,43 0 15,-21-21-15,0 1 0,21 20 0,-21-21 16,21 0-16,0 0 0,0 1 0,0-1 15,0 0-15,0 0 0,21 0 16,0-21-16,0 0 0,1 0 0,-1 0 16,21 0-16,0 0 15,1 0-15,-1 0 0,0 0 0,1-21 16,-1 21-16,43-42 0</inkml:trace>
  <inkml:trace contextRef="#ctx0" brushRef="#br1" timeOffset="60699.75">23135 4487 0,'0'0'16,"0"-21"-16,-21 21 15,0 0-15,0 21 16,-1 22-16,22-1 0,-21-21 0,21 22 16,-21-22-16,0 21 0,21 0 15,0-20-15,-21 20 0,21 0 0,-21-21 16,21 22-16,-22-22 0,22 21 0,0-21 15,0 1-15,0-1 0,0 0 0,0 0 16,0 0-16,0 0 16,0-42 15,0 0-31,0 0 16,0 0-16,0 0 0,0-1 0,22 1 15,-22 0-15,21 0 0,-21 0 0,21-22 16,-21 22-16,21 0 0,0 0 15,0 0-15,-21 0 0,22-1 0,-1 22 0,0 0 16,0-21-16,21 21 0,-20 0 16,-1 0-16,0 0 0,0 0 0,0 21 15,0-21-15,1 22 0,-22-1 0,21 0 16,-21 21-16,21-21 0,-21 1 0,0-1 16,0 0-16,0 21 0,0-21 0,0 1 15,0-1-15,0 0 0,0 0 0,-21 0 16,0 0-16,21 1 15,-22-22-15,1 0 16,21-22 15,0 1-31,21 21 0,-21-21 16</inkml:trace>
  <inkml:trace contextRef="#ctx0" brushRef="#br1" timeOffset="60905.63">23601 4826 0,'0'21'16,"0"0"-16,0 22 0,0-22 15,-21 0-15,21 0 0,-22 0 0,22 1 16,-21-1-16,21 0 0,0 0 0,0 0 16,0 0-16,-21-21 15,21 22-15,21-22 47,0-22-47</inkml:trace>
  <inkml:trace contextRef="#ctx0" brushRef="#br1" timeOffset="61255.95">23728 4636 0,'-21'0'0,"42"0"0,-64 0 15,22 0-15,0 0 0,0 21 16,0-21-16,21 21 0,-21-21 16,21 21-16,0 0 0,0 0 15,21 1 1,0-22-16,0 0 0,0 0 16,0 0-16,1 0 0,20 0 0,-21 0 15,0 0-15,0-22 0,1 22 0,-1-21 16,0 0-16,0 0 15,-21 0-15,0 0 0,0-1 16,0 1-16,-21 0 16,0 21-16,0 0 0,-1 0 15,1 0-15,0 0 0,0 0 0,0 21 16,0 0 0,-1 1-16,22-1 15,0 0-15,0 0 16</inkml:trace>
  <inkml:trace contextRef="#ctx0" brushRef="#br1" timeOffset="61523.8">24151 4572 0,'0'-42'31,"0"63"-31,0 0 16,0 0-16,0 0 0,-21 1 0,21-1 16,0 21-16,-21-21 0,0 22 0,21-22 15,-22 21-15,1-21 0,21 22 0,0-22 16,-21 0-16,0 0 0,21 21 0,-21-42 16,21 22-16,0-1 0,0 0 0,0 0 15,21-21 16,0 0-31,0 0 16</inkml:trace>
  <inkml:trace contextRef="#ctx0" brushRef="#br1" timeOffset="62064">24617 4868 0,'0'0'0,"21"-21"0,-21 0 15,0 0-15,0 0 0,0 0 16,0-1-16,-21 22 16,21-21-16,-21 21 0,-1 0 15,1 0-15,0 0 0,-21 0 0,21 0 16,-1 0-16,-20 21 0,21 1 0,0-22 16,0 21-16,-1 0 0,1 0 0,0 21 15,0-20-15,0-1 0,21 0 0,0 0 16,-21 0-16,21 0 0,0 1 0,0-1 15,0 0-15,0 0 0,0 0 16,21-21-16,0 21 0,0-21 16,0 0-16,0 0 0,1 0 0,-1 0 15,0 0-15,0 0 0,0-21 0,0 21 16,1-21-16,-1 0 0,0 0 0,0 0 16,0-1-16,-21-20 0,21 21 15,1-21-15,-1-1 0,0 1 0,0 21 16,0-22-16,0 1 0,-21 0 0,22 21 15,-1-22-15,0 22 0,-21-21 0,0 21 16,0-1-16,0 1 0,0 0 16,-21 21-1,21 21-15,-21 0 0,-1 1 16,1-1-16,21 0 0,-21 21 0,0-21 16,21 1-16,0 20 0,-21 0 0,0-21 15,21 22-15,-22-1 0,22-21 0,0 22 16,0-22-16,0 21 0,0-21 0,0 0 15,0 1-15,0-1 0,0 0 16,22 0-16,-1-21 0,0 0 16,0 0-16,0 0 0,0 0 15,1 0-15,-1 0 0</inkml:trace>
  <inkml:trace contextRef="#ctx0" brushRef="#br1" timeOffset="62619.68">25188 4466 0,'0'0'16,"-21"0"0,42 0-1,0 0 1,1 0-16,-1 0 0,21 0 15,-21 0-15,0 0 0,1 0 0,-1 0 16,21-21-16,-21 21 0,0 0 0,1 0 16,-1 0-16,21 0 0,-21-21 0,0 21 15,1 0 1,-22 21 15,0 0-31,0 0 0,-22-21 0,22 22 16,-21-1-16,21 0 0,-21 0 15,21 0-15,0 0 0,-21 1 16,21-1-16,-21 21 0,21-21 0,-21 0 16,21 22-16,-22-22 0,22 21 0,0-21 15,-21 43-15,21-22 0,-21-21 0,21 1 16,-21-1-16,21 21 0,0-21 0,0 0 16,-21-21-16,21 22 0,-21-1 0,21 0 15,0 0-15,-22-21 0,22 21 16,-21-21-16,21 21 15,-21-21-15,0 0 16,0 0-16,0 0 0,-1 0 16,1 0-16,0 0 0,0 0 15,0 0-15,0 0 0,-1 0 0,1 0 16,0 0-16,0 0 16,0 0-1</inkml:trace>
  <inkml:trace contextRef="#ctx0" brushRef="#br1" timeOffset="62749.61">25146 5292 0,'-42'0'16</inkml:trace>
  <inkml:trace contextRef="#ctx0" brushRef="#br1" timeOffset="62792.59">25082 5313 0,'0'0'16,"-21"0"-16,0 0 16</inkml:trace>
  <inkml:trace contextRef="#ctx0" brushRef="#br1" timeOffset="66803.38">4784 11134 0,'0'21'16,"21"-21"31,0-42-47,-21 20 15,0 1-15,21 0 0,-21 0 16,0 0-16,0 0 0,0-1 16,0 1-16,-21 0 0,0 0 15,0 0-15,-1 0 0,1 21 16,0-22-16,0 22 0,0-21 0,-22 21 16,22 0-16,0 0 0,-21 0 0,21 0 15,-1 21-15,-20 1 0,21-22 0,0 21 16,-22 0-16,22 0 0,-42 43 0,42-43 15,-1 21-15,1 0 0,0 1 0,21-1 16,-42-21-16</inkml:trace>
  <inkml:trace contextRef="#ctx0" brushRef="#br1" timeOffset="67124.32">4889 10520 0,'0'21'15,"0"0"-15,0 0 0,0 1 0,0 20 16,0 0-16,0 1 0,0-1 0,0 0 15,0 1-15,0-1 0,0 21 16,0-20-16,0-1 0,0 0 0,0-20 16,0 20-16,0 0 0,0-21 0,22 22 15,-1-22-15,-21 0 0,0 0 0,21-21 16,0 21-16,0-21 0,0 0 16,1 0-16,-1-21 15,-21 0-15,21 0 0,0 0 16,0 0-16</inkml:trace>
  <inkml:trace contextRef="#ctx0" brushRef="#br1" timeOffset="67348.44">5207 10986 0,'0'0'0,"-21"-43"16,0 43-1,21-21-15,0 0 31</inkml:trace>
  <inkml:trace contextRef="#ctx0" brushRef="#br1" timeOffset="67757.59">4657 11028 0,'0'-21'15,"0"0"1,0-1-16,0 1 16,-22 0-16,1 21 15,0-21-15,0 21 0,0 0 16,0 0-16,-1 0 16,1 0-16,0 0 0,0 0 0,0 0 15,0 0-15,-1 21 0,1 0 0,0 0 16,0 1-16,0-1 0,0 0 0,21 21 15,0 1-15,-22-1 0,22 0 0,0 1 16,0-1-16,0-21 0,0 21 0,0 1 16,0-1-16,0-21 0,22 0 15,-1 1-15,0-1 0,0 0 0,0-21 16,22 0-16,-22 0 0,21 0 0,0 0 16,1 0-16,-1 0 0,0 0 0,1-21 15,-1 21-15,0-21 0,1-1 0,-1 1 16,0-21-16,-20 21 0,20 0 0</inkml:trace>
  <inkml:trace contextRef="#ctx0" brushRef="#br1" timeOffset="68228.3">5249 10943 0,'-21'0'16,"21"-21"-16,-21 21 15,21-21-15,0 0 16,21 21 0,0 0-1,0 0-15,1 0 0,-1 0 16,0 21-16,0-21 0,0 21 0,0 0 15,1 0-15,-1-21 0,0 22 16,0-1-16,-21 0 0,0 0 0,0 21 16,0-20-16,0-1 0,0 0 0,0 0 15,0 0-15,0 0 0,-21 1 0,21-1 16,0 0-16,-21-21 0,0 21 16,-1-21-16,22-21 15,0 0-15,0 0 16,0-1-16,0 1 0,0 0 15,0-21-15,0 21 0,0-1 0,0 1 16,0 0-16,0 0 0,0 0 0,0 0 16,22-1-16,-22 1 0,21 21 0,0-21 15,-21 0-15,21 21 0,0-21 16,0 21-16,1 0 0,-1-21 16,0 21-16,0 0 0,0 0 15</inkml:trace>
  <inkml:trace contextRef="#ctx0" brushRef="#br1" timeOffset="68444.17">5905 10859 0,'0'63'16,"0"-42"-16,0 0 16,0 1-16,-21-1 0,21 0 15,0 0-15,0 0 0,0 0 16,0 1-16,-21-1 0,21 0 15,0 0-15,0 0 0,0 0 16,21-42 15,-21 0-31</inkml:trace>
  <inkml:trace contextRef="#ctx0" brushRef="#br1" timeOffset="68800.28">5927 10583 0,'-22'0'0,"44"0"0,-65-21 16,1 0-16,21 21 0,0 0 0,-1 0 15,1 0-15,0 0 0,0 0 16,21 21-16,0 0 16,0 1-16,0-1 0,21 0 15,0-21-15,0 21 0,1-21 0,20 0 16,-21 21-16,0-21 0,0 0 0,1 0 15,-1 0-15,0 0 0,0 0 0,0 0 16,0 0-16,1 0 0,-22-21 16,0 0-16,0 0 15,-22 0-15,1-1 0,0 22 16,0 0-16,0 0 0,0 0 16,-1 0-16,1 0 0,0 0 0,0 0 15,0 0-15,21 22 0,-21-22 0,21 21 16,0 0-16,0 0 0,0 0 0,0 0 15,0 1-15,0-1 0,0 0 16,21 0-16,0 0 0,0-21 0,0 21 16,0 1-16,1-22 0</inkml:trace>
  <inkml:trace contextRef="#ctx0" brushRef="#br1" timeOffset="69174.17">6223 10880 0,'0'0'0,"0"-21"16,0 42 15,0 0-15,21 0-16,-21 0 0,0 0 16,21 1-16,-21 20 0,0-21 0,21 0 15,-21 0-15,0 22 0,0-22 0,0 0 16,0 0-16,0 22 0,0-22 0,0 0 15,0 0-15,22-21 32,-1-21-17,-21 0-15,21 0 0,-21-1 0,0 1 16,21-21-16,-21 21 0,21 0 0,-21-1 16,0-20-16,21 21 0,1 0 0,-1 0 15,-21-1-15,0 1 0,21 0 0,-21 0 16,21 0-16,0 21 0,-21-21 15,21 21-15,1 0 0,-1 0 16,0 0 0</inkml:trace>
  <inkml:trace contextRef="#ctx0" brushRef="#br1" timeOffset="69505.49">6731 11113 0,'0'0'0,"21"0"0,0 0 16,-21-22 0,21 1-16,1 21 0,-22-21 0,21 21 15,0-21-15,0 0 0,-21 0 0,21 21 16,-21-22-16,21 1 0,-21 0 0,0 0 16,0 0-16,-21 21 15,0 0 1,0 0-16,0 0 0,0 21 15,-1-21-15,1 21 0,0 0 0,0 0 16,21 1-16,0-1 0,-21 0 0,21 0 16,0 21-16,0-20 0,0-1 0,0 0 15,0 0-15,0 21 0,0-20 16,0-1-16,21 0 0,0-21 0,0 21 16,0-21-16,1 0 0,-1 0 0,21 0 15,-21 0-15,0 0 0,22 0 0,-22 0 16,0-21-16,21 21 0</inkml:trace>
  <inkml:trace contextRef="#ctx0" brushRef="#br1" timeOffset="69852.28">7175 11028 0,'0'0'15,"0"-21"-15,0 0 0,0-1 0,0 1 0,0 0 16,0 0-16,22 0 0,-1 0 16,-21-1-16,21 22 15,0-21-15,0 21 0,0 0 16,1 0-16,-1 0 0,0 21 0,0 1 15,0-1-15,22 21 0,-22-21 0,0 0 16,-21 1-16,21 20 0,-21-21 0,21 21 16,-21-20-16,0 20 0,0-21 0,0 21 15,0-20-15,0-1 0,0 0 16,0 0-16,-21 0 0,0-21 16,21 21-16,-21-21 0,21-21 15,0 0 1,0 0-16,0-21 0,0 20 0,0 1 15,0-21-15,0 21 0,0 0 0,21-22 16,-21 22-16,21 0 0,0 0 0,-21-22 16,21 22-16,1 0 0,-22 0 0,21 0 15,0 21-15,0-21 0,0-1 0,0 22 16,1 0-16,-1 0 0,0 0 0,0 0 16,0 0-16,0 0 0,1 0 0</inkml:trace>
  <inkml:trace contextRef="#ctx0" brushRef="#br1" timeOffset="70117.13">8086 11113 0,'42'21'32,"-21"-21"-32,0-21 0,0-1 15,1 1-15,-22 0 0,21 0 16,-21 0-16,0 0 15,0-1-15,-21 1 16,-1 21-16,1 0 16,-21 0-16,21 0 0,0 0 0,-1 21 15,1-21-15,21 22 0,-21-1 16,21 0-16,0 0 16,0 0-16,21-21 15,0 0-15</inkml:trace>
  <inkml:trace contextRef="#ctx0" brushRef="#br1" timeOffset="70744.77">9504 10922 0,'21'0'16,"0"0"-1,0-21-15,0 21 0,22-21 0,-22 0 16,21 21-16,1-22 0,-22 1 0,0 0 16,0 0-16,-21 0 0,0 0 0,0-1 15,-21 1-15,0 0 16,0 21-16,-22 0 0,22 0 0,-21 0 16,-1 0-16,1 0 0,0 0 0,21 0 15,-22 21-15,22 0 0,0 1 0,0-1 16,0 0-16,21 0 0,0 0 0,0 0 15,0 22-15,0-22 0,0 0 16,21 0-16,0 0 0,0 22 0,0-22 16,0 0-16,1 0 0,-1 0 15,21 22-15,-21-22 0,0 0 0,1 21 16,-1-20-16,-21-1 0,0 0 0,0 0 16,0 0-16,0 0 0,0 1 0,-21-22 15,-22 21-15,22-21 0,-21 0 16,21 21-16,-22-21 0,1 0 0,0 0 15,-1 0-15,1-21 0,0 21 0,20-21 16,-20-1-16,21 1 0,0 0 0,0 0 16,-1 0-16,1-22 0,21 22 0,0 0 15,0-21-15,0 21 16,0-1-16,0 1 0,21 0 0,1 21 0,-1-21 16,0 21-16,21 0 0,-21-21 15,1 21-15,20 0 0,-21-21 0,21 21 16</inkml:trace>
  <inkml:trace contextRef="#ctx0" brushRef="#br1" timeOffset="71572.3">10012 10901 0,'0'0'0,"0"21"31,0 0-31,-21 0 0,21 1 16,0-1-16,-22 0 0,22 21 0,-21-21 15,21 1-15,-21 20 0,21-21 16,0 0-16,-21 22 0,21-22 0,-21 0 16,21 0-16,0 0 0,0 0 0,0 1 15,21-22 1,0-22 0,0 1-16,0 21 0,1-21 0,-1 0 15,0 0-15,0 0 0,0-1 0,0 1 16,1-21-16,-1 21 0,0 0 0,0-1 15,0 1-15,-21 0 0,21 0 16,-21 0-16,22 21 0,-1 0 16,-21 21-1,0 0 1,0 0-16,0 0 0,0 1 16,0-1-16,0 0 0,0 0 0,0 0 15,-21 0-15,21 1 0,0-1 0,0 0 16,0 0-16,0 0 0,0 0 15,21-21-15,0 0 0,0 0 0,0 0 16,0 0-16,1 0 16,-1 0-16,0 0 0,0-21 15,0 0-15,0 0 0,22-21 0,-22-1 16,-21 22-16,21 0 0,0-21 0,0 20 16,-21-20-16,22-21 0,-22 41 15,21 1-15,-21 0 0,0 0 16,0 0-16,0 0 0,-21 21 31,21 21-31,-22 0 0,1 0 16,21 0-16,0 0 0,0 1 0,0-1 15,0 21-15,-21 22 0,21-22 0,0-21 16,0 0-16,0 0 0,0 1 0,0-1 16,0 0-16,0 0 0,0 0 15,21-21-15,0 21 0,1-21 16,20 0-16,-21 0 0,0 0 15,0-21-15,22 0 0,-22 21 0,0-21 16,0 0-16,0 0 0,1-1 0,-1 1 16,0-21-16,0 21 0,0 0 0,-21-1 15,21-20-15,-21 21 0,0 0 0,0 0 16,-21 21 15,21 21-31,-21 0 0,21 0 16,-21 0-16,21 0 0,-21 1 0,21-1 15,0 0-15,0 0 16,0 0-16,0 0 0,0 1 16,42-22-1,-21-22 1</inkml:trace>
  <inkml:trace contextRef="#ctx0" brushRef="#br1" timeOffset="71920.1">11134 10732 0,'0'-22'0,"0"44"0,0-86 16,0 43-16,-22 0 0,1 0 0,0 21 16,0 0-16,0 0 0,0 0 15,-1 0-15,22 21 16,-21 0-16,0 0 0,21 0 16,0 0-16,0 1 0,0-1 15,21 0-15,0-21 0,1 21 16,-1-21-16,0 0 0,0 0 0,0 0 15,0 0-15,1 0 0,-1 0 16,-21-21-16,21 0 0,-21 0 16,0-1-16,0-20 0,0 21 15,-21 0-15,21 0 0,-21 21 0,-1-22 16,1 22-16,0 0 0,0 0 16,0 0-16,0 0 0,-1 0 0,1 0 15,0 0-15,0 22 0,21-1 0,0 0 16,0 0-16,0 0 0,0 0 0,0 1 15,0-1-15,0 0 0,0 0 16,21-21-16,21 21 0,-20-21 0,20 21 16,-21-21-16</inkml:trace>
  <inkml:trace contextRef="#ctx0" brushRef="#br1" timeOffset="72199.94">11769 10605 0,'0'0'0,"0"-22"0,0 1 0,0 0 0,0 0 16,-22 21 0,1 0-16,0 21 15,21 0-15,-21 0 0,0 1 0,21 20 16,-21-21-16,-1 21 0,22-20 0,-21 20 16,0 0-16,21-21 0,-21 22 0,0-1 15,0-21-15,-1 22 0,22-1 0,0-21 16,0 21-16,-21-20 0,21 41 0,0-42 15,0 0-15,0 1 0,0-1 0,0 0 16,21-21 0,1 0-16,-1 0 0,0 0 0,0-21 15,-21 0-15,21-1 0,0 22 0,-21-21 16</inkml:trace>
  <inkml:trace contextRef="#ctx0" brushRef="#br1" timeOffset="73043.46">11451 10943 0,'0'0'16,"-21"0"-16,0 0 0,42 0 31,0 0-15,0 0-16,0 0 0,1 0 16,20 0-16,-21 0 0,21 0 0,-20 0 0,20 0 15,0 0-15,1 0 0,-1-21 16,0 21-16,1 0 0,20-21 0,-21 0 15,-20 21-15,20-21 0,-21 21 0,0 0 16,0 0-16,-21-22 0,0 1 16,-21 21-1,0 0-15,0 0 16,0 0-16,0 0 0,-1 21 0,1-21 16,0 22-16,0-1 0,0-21 0,21 21 15,-21 0-15,-1 21 0,22-20 0,0-1 16,0 0-16,0 0 0,0 0 15,0 0-15,0 1 0,0-1 0,0 0 16,0 0-16,0 0 0,22 0 0,-1-21 0,0 0 16,0 22-16,0-22 0,0 0 15,1 0-15,20 0 0,-21 0 0,21 0 16,-20-22-16,-1 1 0,0 21 0,0-21 16,0 0-16,0 0 0,1-43 0,-1 43 15,0 0-15,-21 0 0,21-22 0,-21 22 16,21 0-16,-21-21 0,0 21 0,21-64 15,1 43-15,-22 20 0,0-20 0,0 21 16,0 0-16,0 0 0,0-1 0,0 1 16,0 42 15,0 1-31,0 20 0,0-21 16,0 0-16,0 43 0,0-43 0,0 21 15,0-21-15,-22 1 0,22 20 0,0-21 16,-21 0-16,21 0 0,0 43 0,-21-43 15,21 0-15,0 0 0,0 1 0,-21-1 16,21 0-16,-21-21 0,21 21 0,-21 0 16,-1-21-1,22-21 1,0 0-16,0 0 0,0 0 16,0-1-16,0 1 0,22 0 15,-1 0-15,0 0 0,0 0 0,0-1 16,0 1-16,1 0 0,-1 0 0,21 0 15,-21 0-15,22-1 0,-22 1 0,21 21 16,-21 0-16,0 0 0,22 0 0,-22 0 16,0 0-16,0 21 0,-21 1 15,21-1-15,-21 0 0,0 0 0,0 0 16,0 0-16,0 1 0,0-1 16,0 0-16,0 0 0,-21 0 0,0 0 15,0 1-15,0-1 0,0-21 0,21 21 16,0 0-16,-22-21 0,1 0 15,21-21 17,21 21-32</inkml:trace>
  <inkml:trace contextRef="#ctx0" brushRef="#br1" timeOffset="73323.82">12996 10626 0,'-21'0'0,"42"0"0,-21-21 31,21 21-31,1 0 16,20 0-16,-21 0 0,64 0 0,-64 0 15,21 0-15,1 0 0,-1 0 0,0 0 16,-21 0-16,22 0 0,-1 0 0,-21 0 15,0 0-15,1 0 0,-44 0 47,1 0-47,0 0 0,0 0 16</inkml:trace>
  <inkml:trace contextRef="#ctx0" brushRef="#br1" timeOffset="73531.7">13293 10647 0,'-22'21'16,"-20"106"0,42-106-16,0 0 15,0 1-15,-21 20 0,0-21 0,0 21 16,21-20-16,-22-1 0,1 0 0,21 0 16,0 0-16,0 0 0,-42 22 0,42-22 15,0 0-15,-21-21 0,21 21 0,0 0 16,21-21 15,21 22-31</inkml:trace>
  <inkml:trace contextRef="#ctx0" brushRef="#br1" timeOffset="73647.63">13652 10922 0,'0'0'0,"0"-21"0,0 0 15</inkml:trace>
  <inkml:trace contextRef="#ctx0" brushRef="#br1" timeOffset="73943.46">13589 10901 0,'-21'0'16,"42"0"-16,-42 21 15,0-21-15,-1 21 0,22 0 0,0 1 16,-21-22-16,0 42 0,0-21 0,21 0 16,0 0-16,0 22 0,0-22 15,0 0-15,0 0 0,21-21 16,0 21-16,0-21 0,1 0 0,-1 0 15,21 0-15,-21 0 0,0 0 0,22 0 16,-22 0-16,0 0 0,0-21 0,0 21 16,22-21-16,-22 0 0,0 0 0,0 0 15,0-1-15,1 1 0,-1-21 16,-21 21-16,0 0 0,0-22 16,0 22-16,0 0 0,0 0 0,-21 21 15,-1-21-15,1 21 0,0 0 0,21-22 16,-21 22-16,0 0 0,0 0 0,-1 0 15,1 0-15,0 22 0,-21-1 0,21-21 16,-1 0-16,22 21 0,0 0 0,-21-21 16,21 21-16,-21 0 0,21 1 15</inkml:trace>
  <inkml:trace contextRef="#ctx0" brushRef="#br1" timeOffset="74455.64">14457 10753 0,'0'0'15,"-21"21"1,-1-21-16,22 21 0,0 0 16,-21-21-16,0 21 0,0 22 15,0-22-15,0 0 0,21 21 0,-22-20 16,1-1-16,21 0 0,-21 0 0,21 0 15,0 0-15,0 22 0,0-22 0,0 0 16,0 0-16,0 0 0,0 1 0,21-1 16,0-21-16,1 21 0,-1-21 15,0 0-15,0 0 0,0 0 0,43 0 16,-43 0-16,0-21 0</inkml:trace>
  <inkml:trace contextRef="#ctx0" brushRef="#br1" timeOffset="74747.88">14795 10710 0,'22'-21'0,"-1"21"16,0 0-16,0 0 16,0 0-16,0 0 0,1 21 15,-1 1-15,0-1 0,0 0 0,0 0 16,0 21-16,1-20 0,20 41 0,-42-42 15,0 0-15,0 1 0,0 20 0,0-21 16,0 21-16,-21-20 0,0-1 0,-22 0 16,22 0-16,0 0 0,0 0 0,-43 1 15,43-22-15,-21 21 0,21-21 0,-1 0 16,1 0 0,42 0-1,1 0-15,-1-21 16,0 21-16</inkml:trace>
  <inkml:trace contextRef="#ctx0" brushRef="#br1" timeOffset="75053">15579 10943 0,'0'21'0,"-22"-21"16,1 22-16,0-22 0,21 21 0,0 0 15,21-21 1,0 0 0,1 0-16,-1 0 0,21-21 15,-21 21-15,-21-21 0,21 21 16,-21-22-16,0 1 16,0 0-16,-21 21 15,0 0-15,0 0 0,0 0 0,0 0 16,-1 0-16,1 0 0,0 0 0,-21 21 15,21 0-15,-1-21 0,22 22 16,0-1-16,0 0 16</inkml:trace>
  <inkml:trace contextRef="#ctx0" brushRef="#br1" timeOffset="75915.56">16573 10689 0,'0'0'15,"0"-21"-15,-21 42 16,0-21-16,21 21 16,-21 1-16,0-1 0,0 0 0,21 21 15,-22-21-15,1 1 0,0 20 16,21-21-16,-21 0 0,0 22 0,0-22 16,21 0-16,0 0 0,-22 21 0,22-20 15,0-1-15,-21-21 0,21 21 0,0 0 16,21-21 15,1-21-31,-1 0 16,0 0-16,0-1 0,0 1 0,0 0 15,1 0-15,-1 0 0,21 0 0,-21-1 16,0 1-16,1 0 0,-1 0 0,0 0 16,0 21-16,0-21 0,0 21 15,1 0-15,-1 0 16,-21 21-1,0 0-15,0 0 0,0 0 16,0 0-16,0 1 0,0-1 0,0 0 16,0 0-16,0 0 15,0 0-15,0 1 0,21-1 16,0 0-16,0-21 0,0 0 16,1 0-16,-1 0 0,0 0 0,0 0 15,0 0-15,22 0 0,-22-21 0,0 0 16,0 21-16,0-22 0,0 1 0,1 0 15,-1-21-15,-21 21 0,0-1 16,21-20-16,-21 21 0,0-21 16,0 20-16,0-20 0,0 21 0,0-21 0,-21 20 15,21 1-15,-21 21 0,-1-21 0,1 21 16,0 0-16,0 0 0,0 0 0,0 0 16,-1 0-16,1 0 15,21 21-15,-21 0 0,0-21 0,21 22 16,-21-1-16,21 0 0,0 0 0,0 0 15,0 0-15,0 1 0,21-22 16,0 0-16,0 21 0,22-21 0,-22 0 16</inkml:trace>
  <inkml:trace contextRef="#ctx0" brushRef="#br1" timeOffset="76136.44">17547 10795 0,'-21'0'31,"0"0"-31,21 21 0,-21-21 16,-1 21-16,22 1 0,-21-1 15,21 0-15,-21-21 0,21 21 16,0 0-16,0 0 0,0 1 16,21-22 30</inkml:trace>
  <inkml:trace contextRef="#ctx0" brushRef="#br1" timeOffset="76472.24">17653 10456 0,'0'0'0,"0"-42"0,-21 21 15,0 21-15,21-21 0,-22 0 0,1 21 16,0 0-16,0 0 15,0 0-15,0 0 0,21 21 16,0 0-16,0 0 0,0 0 16,0 0-16,21-21 0,0 22 15,0-22-15,0 0 16,0 0-16,1 0 0,-1 0 16,0 0-16,0-22 0,-21 1 15,0 0 1,0 0-16,-21 21 0,0 0 15,0-21-15,-1 21 0,1 0 16,0 0-16,0 0 0,0 0 0,0 0 16,-1 21-16,1 0 0,21 0 0,0 0 15,-21 22-15,21-22 0,0 0 0,0 21 16,0-20-16,0-1 0,21 0 0,0 0 16,1 0-16</inkml:trace>
  <inkml:trace contextRef="#ctx0" brushRef="#br1" timeOffset="76932.98">17865 10816 0,'0'21'16,"0"1"-16,-22-22 0,22 21 15,0 0-15,0 0 0,-21-21 16,21 21-16,-21 0 0,21 1 15,-21-22-15,21 21 0,0 0 16,0 0-16,-21-21 0,21 21 16,-21-21-1,21-21 17,0 0-32,0 0 0,0 0 15,0-1-15,0 1 16,21 0-16,-21 0 0,21-21 0,0 20 15,0 1-15,22 0 0,-22 0 0,0 0 16,0 0-16,21-1 0,-20 22 0,20 0 16,-21 0-16,21 0 0,-20 0 0,-1 0 15,0 0-15,0 22 0,0-22 16,-21 21-16,0 0 0,21 0 0,-21 0 16,0 22-16,0-22 0,0 0 0,-21-21 15,0 21-15,0 0 0,21 0 16,-42 1-16,20-1 0,1 0 0,0 0 15,0-21-15,0 0 0,0 0 16,63 0 0,-21 0-1</inkml:trace>
  <inkml:trace contextRef="#ctx0" brushRef="#br1" timeOffset="77455.67">18838 10774 0,'0'-21'0,"0"42"0,0-63 0,-42 20 15,21 22-15,0 0 0,-1 0 16,1 0-16,0 0 0,0 0 0,0 0 16,0 0-16,-22 0 0,22 22 0,-21-1 15,21-21-15,-1 21 0,-41 21 0,42-21 16,0 1-16,-1-1 0,1 0 0,0 0 15,21 0-15,0 0 0,0 1 0,0-1 16,0 0-16,21 0 16,0-21-16,1 21 0,20-21 15,-21 0-15,0 0 0,22 0 0,-22 0 0,21 0 16,22 0-16,-22-21 0,-21 0 16,0 21-16,0-21 0,1 0 0,-1-1 15,0 1-15,0 0 0,21-42 0,-20 41 16,-22-20-16,21 21 0,0-21 0,0-1 15,0 1-15,-21 0 0,21-1 0,1-41 16,-22 41-16,0 1 0,0 21 0,21 0 16,-21-1-16,0 1 0,-21 21 15,-1 21 1,1 1-16,0-1 0,21 0 0,-21 21 16,0 1-16,21-1 0,0-21 15,-21 21-15,-1 1 0,22-1 0,-21 0 16,21-20-16,0 20 0,-21-21 0,21 21 15,0 1-15,0-22 0,0 21 0,0-21 16,21 1-16,-21-1 0,21 0 16,1-21-16,-1 21 0,0-21 15,21 0-15,-21 0 0,22 0 16,-22 0-16,0 0 0</inkml:trace>
  <inkml:trace contextRef="#ctx0" brushRef="#br1" timeOffset="77872.44">19473 10774 0,'0'-21'16,"0"42"-16,0-63 0,0 20 0,0 1 16,-21 0-16,0 21 15,-21 0-15,20 0 0,1 0 16,0 21-16,0-21 0,0 21 0,0 1 16,21-1-16,-22 0 0,1 0 15,0 21-15,21-20 0,0-1 16,0 0-16,0 0 0,0 0 0,0 0 15,0 1-15,0-1 0,21-21 16,0 0-16,1 21 0,-1-21 0,0 0 16,21 0-16,-21 0 0,1 0 0,-1 0 15,0 0-15,0 0 0,0-21 16,0 21-16,1-21 0,20-1 0,-21 1 16,0 0-16,-21 0 0,0 0 0,21-22 15,-21 22-15,0 0 0,22-21 0,-22 21 16,0-1-16,0-20 0,0 21 0,-22 0 15,1 0-15,0 21 0,0-22 0,0 22 16,0 0-16,-22 0 0,1 0 0,21 22 16,0-1-16,-22 0 0,22-21 15,-21 63-15,21-41 0,-1-1 16,1 0-16,21 0 0,0 0 0,0 0 16,0 1-16,0-1 0,43 0 15,-22-21-15,0 21 0,0-21 16,0 0-16</inkml:trace>
  <inkml:trace contextRef="#ctx0" brushRef="#br1" timeOffset="78496.31">20024 10689 0,'0'0'16,"0"-21"-16,0 0 15,-22 21-15,1 21 16,21 0-16,-21 0 15,21 1-15,-21-1 16,0 0-16,21 0 0,-21 0 0,21 0 16,0 22-16,-22-43 0,22 21 0,0 0 15,0 0-15,0 0 0,0 1 16,0-1-16,22-21 16,-1 0-16,0 0 0,0 0 0,0 0 15,0 0-15,1 0 0,-1 0 16,21-21-16,-21 21 0,0-22 15,-21 1-15,22 21 0,-1-21 0,0 0 16,0 0-16,0 0 0,-21-1 0,21 1 16,1 21-16,-1-21 0,0 0 0,-21 0 31,-21 42-15,0 21-1,-1-21-15,1 1 0,21-1 16,-21 0-16,21 0 15,0 0-15,0 0 0,0 1 16,21-22-16,0 0 0,1 0 16,-1 0-16,21 0 0,-21 0 15,0 0-15,1 0 0,-1 0 0,0 0 16,0 0-16,0-22 0,0 1 0,22-21 16,-43 21-16,21 0 0,0-1 0,0 1 15,-21-21-15,0 21 0,21 0 16,-21-22-16,0 22 0,0-21 0,0 21 15,0-1-15,-21 1 0,-21 0 0,21 21 16,0-21-16,-1 21 0,1 0 0,0 0 16,0 0-16,0 0 0,-22 21 0,22-21 15,0 21-15,0 0 0,21 1 16,0-1-16,0 0 16,0 0-16,21 0 0,0-21 15,0 21-15,43-21 0,-43 22 16</inkml:trace>
  <inkml:trace contextRef="#ctx0" brushRef="#br1" timeOffset="78776.25">21357 10435 0,'0'-21'0,"0"42"0,0-63 0,0 21 15,21 0-15,-21-1 0,0 1 0,-21 21 16,0 0-1,0 0-15,0 0 0,21 21 0,-43 22 16,22-22-16,0 21 0,0-21 0,0 22 16,-1-22-16,1 0 0,0 21 0,0-20 15,21 20-15,-21-21 0,21 21 16,0-20-16,0-1 0,0 21 0,0-21 16,0 0-16,0 1 0,0-1 0,0 0 15,0 0-15,21 0 0,0-21 0,0 21 16,0-21-16,1 0 0,-1 22 0,0-22 15,21 0-15,22 0 0,-22 0 0,-21 0 16</inkml:trace>
  <inkml:trace contextRef="#ctx0" brushRef="#br1" timeOffset="79060.09">22119 10287 0,'0'0'0,"0"-21"0,21 21 16,0 0 0,1 0-16,-1 0 15,0 21-15,0 0 0,0 0 0,0 22 16,1-22-16,-1 21 0,0-21 0,0 22 16,0-1-16,-21 0 0,0 1 0,0-22 15,0 21-15,0 1 0,0-1 16,-21-21-16,0 21 0,0-20 0,0-1 0,-1 0 15,1 0-15,0 0 0,0 0 16,-43 1-16,43-22 0,0 0 0,0 21 16,0-21-16,0 0 0,-22 0 0,22 0 15,-21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25T03:57:21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10668 6329 0</inkml:trace>
  <inkml:trace contextRef="#ctx0" brushRef="#br0" timeOffset="1298.28">5228 339 0,'0'0'0,"0"-85"31,0 64-31,0 0 0,0 0 0,0-1 16,0 1-16,0 42 47,0 22-47,0-22 0,0 21 15,0 1-15,0 20 0,0-21 0,0 1 16,0 20-16,0 1 0,0-1 15,0-20-15,-21 20 0,21 1 0,-21-1 16,21 1-16,0-1 0,0 1 16,-21-22-16,21 21 0,-22-20 15,22-22-15,0 21 0,-21 1 0,21-22 16,0 0-16,0 0 0,0 0 0,0 0 16,0-42 15,0 0-31,0 0 15</inkml:trace>
  <inkml:trace contextRef="#ctx0" brushRef="#br0" timeOffset="1630.09">5292 339 0,'0'-43'0,"0"86"0,0-107 0,0 43 15,0 0-15,21 21 16,0 21 0,0-21-16,0 21 0,0 22 15,1-22-15,-1 21 0,0 0 0,0 1 16,0-1-16,0 0 0,22 1 16,-22 20-16,0-20 0,0 20 0,-21-21 15,21 22-15,1-1 0,-1-20 16,0 20-16,-21-20 0,21-1 0,-21 0 15,21-21-15,-21 22 0,0-22 16,21 0-16,-21 0 0,22 0 0,-22 1 16,21-22-1,-21-22 1,0 1-16,21-21 16,-21 21-16</inkml:trace>
  <inkml:trace contextRef="#ctx0" brushRef="#br0" timeOffset="1933.91">6075 85 0,'0'0'0,"0"21"16,0 0-1,0 0-15,-21 22 0,21-1 0,0 0 16,-22 1-16,1 20 0,0 1 0,0-1 15,21 1-15,-21-1 0,0 1 16,-1-1-16,1 22 0,0-22 0,0 1 16,0-22-16,0 22 0,-1-22 15,22 0-15,0 1 0,0-1 16,0-21-16,0 0 0,0 0 0,0 1 16,0-1-16,22-42 31,-1-1-31,0 22 0,-21-21 15,21-21-15,0 21 0,22 0 0</inkml:trace>
  <inkml:trace contextRef="#ctx0" brushRef="#br0" timeOffset="2369.17">6244 762 0,'0'0'0,"0"-21"0,0 0 0,0 0 15,0 42 16,0 0-31,0 0 16,-21 21-16,0-20 0,0 20 0,-1 0 16,22 1-16,-21-1 0,0 0 15,21 1-15,-21-1 0,21 0 0,0 1 16,0-1-16,0-21 0,0 0 0,0 22 16,0-22-16,0 0 0,21-21 15,0 21-15,0-21 0,1 0 0,-1 0 16,21 0-16,-21 0 0,0 0 0,22 0 15,-1-21-15,0 0 16,-20 0-16,20-1 0,-21 1 0,21-21 16,-20 21-16,-1-22 0,0 1 0,-21 0 15,0-22-15,0 22 0,0 0 16,0-1-16,0 1 0,-21 0 0,0 20 16,-22-20-16,22 21 0,-21 21 0,21-21 15,-22 21-15,22 0 0,0 0 16,-21 0-16,20 0 0,1 21 0,0-21 15,0 21-15,0 0 0,0 0 16,21 1-16,0-1 0,0 0 0,0 0 16,0 0-16,0 0 0,21-21 15,21 0 1,-21 0-16</inkml:trace>
  <inkml:trace contextRef="#ctx0" brushRef="#br0" timeOffset="2918.39">7133 318 0,'0'0'0,"0"-22"16,0 1-16,0 42 31,-21-21-31,0 43 16,21-22-16,-21 0 0,-1 21 0,22 1 15,-21-1-15,0 0 0,21 1 0,-21-1 16,0 0-16,21 22 0,-21-1 16,-1-20-16,22 20 0,0 1 0,-21-22 15,21 0-15,-21 22 0,21-22 0,0 1 16,0-1-16,0 0 0,0-21 16,0 1-16,0 20 0,21-21 0,0 0 15,1-21-15,-1 21 0,0-21 0,0 0 16,0 0-16,0 0 0,22 0 15,-22 0-15,0-21 0,0 21 16,22-21-16,-22 0 0,21 0 0,-21-22 16,0 22-16,1-21 0,-1 21 15,0-22-15,0 22 0,0-21 0,0 0 16,-21 20-16,0 1 0,22 0 0,-22 0 16,0 0-1,0 42 1,0 0-16,-22 0 0,22 0 0,0 1 15,-21-1-15,21 0 0,-21 0 16,21 0-16,-21 22 0,21-22 0,0 0 16,0 0-16,0 0 0,0 0 0,0 1 15,0-1 1,21-21 0,0 0-16,0 0 15,1 0-15,-1-21 16,0-1-16,0 1 0,0 0 0</inkml:trace>
  <inkml:trace contextRef="#ctx0" brushRef="#br0" timeOffset="3255.19">7768 593 0,'0'0'0,"-21"0"0,0 0 0,-22 0 16,22 0-16,0 21 0,0-21 15,0 21-15,21 0 0,-21 0 16,21 1-16,0-1 0,0 0 16,21-21-1,0 0-15,0 0 0,0 0 0,0 0 16,22 0-16,-22-21 0,0 21 16,0-21-16,0-1 0,1 22 0,-1-21 15,-21 0-15,0 0 0,0 0 0,0 0 16,0-1-16,-21 1 0,-1 21 15,1 0-15,-21-21 0,21 21 16,0 0-16,-1 0 0,1 0 16,0 0-16,0 0 0,0 0 0,0 0 15,21 21-15,0 0 32</inkml:trace>
  <inkml:trace contextRef="#ctx0" brushRef="#br0" timeOffset="3474.14">6773 847 0,'0'0'0,"-21"21"0,42-21 31,0 0-31,1 0 0,-1 0 0,21 0 15,-21-21-15,22 21 0,-22 0 16,21-21-16,-21 21 0,0 0 0,22 0 16,-43-22-16,21 22 0,0 0 15</inkml:trace>
  <inkml:trace contextRef="#ctx0" brushRef="#br0" timeOffset="4670.41">8170 974 0,'0'0'0,"0"21"32,0 0-17,21-21 1,1 0-16,-1 0 15,0-21-15,0 0 16,21 0-16,-20-1 0,-1 1 0,21 0 16,0-21-16,-20 21 0,20-22 0,0 22 15,1-21-15,-22-1 0,21 22 16,-21-21-16,22 0 0,-22-1 16,0 1-16,0 0 0,-21-1 0,0 1 15,0 21-15,0-22 0,0 22 16,0-21-16,-21 21 0,0 0 0,0-1 15,-1 22-15,1-21 0,0 21 0,0 0 16,0 0-16,0 0 0,-1 21 16,1-21-16,0 22 0,0-1 15,0 21-15,21 0 0,-21-20 0,21 20 16,-22 21-16,22-20 16,0-1-16,-21 22 0,0-1 0,21 1 0,-21-1 15,21 1-15,-21-1 0,21 22 16,0-22-16,0 22 0,-21-22 15,21 22-15,-22-21 0,22 20 0,0 1 16,0 0-16,-21-1 0,21 1 0,-21 0 16,21-1-16,0 1 0,0 0 15,-21-1-15,21 1 0,-21 0 0,21 20 16,0-20-16,0 0 0,0-1 0,0-20 16,0 21-16,0-22 0,0 1 0,0-22 15,21 21-15,0-20 0,0-1 0,0-21 16,1 22-16,-1-22 15,0-21-15,0 0 0,0 0 0,0 0 16,22 0-16,-22-21 0,21-1 0,1 1 16,-22-21-16,21 21 0,0-22 0,1 1 15,-22 0-15,21-22 0,1 22 16,-22-22-16,21-20 0,-21 20 0,0-20 16,1-1-16,-1 0 0,-21 1 0,21-1 15,-21-21-15,0 21 0,0-20 0,-21 20 16,0 0-16,-1 1 0,-20 20 15,21 1-15,-21-1 0,-1 22 0,-20-1 16,20 1-16,1 0 0,-21 21 0,20-1 16,1 22-16,0 0 0,-1-21 15,22 21-15,-21 0 0,21 0 16,42 0 15,0 0-31,0 0 0,0-21 16,22 0-16,-1 21 0,0-21 0,1 0 15,-1-1-15,0 1 0,1 0 16,-1 0-16,0 0 0,1 0 0,-1-22 16,0 22-16,1-21 0,-22-1 0,21 22 15,-21-21-15,0 21 0,1-22 16,-22 22-16,0 0 0,21 0 0,-21 0 16,0 0-16,0-1 15,0 44 16,-21-1-31,21 0 0,0 0 0,0 0 16,0 0-16,0 22 0,0-1 16,0-21-16,-22 22 0,22-1 0,0-21 15,-21 0-15,21 22 0,0-22 0,0 0 16,0 0-16,0 0 16,0-42 15,21 0-31</inkml:trace>
  <inkml:trace contextRef="#ctx0" brushRef="#br0" timeOffset="5050.2">9207 508 0,'0'0'15,"-21"0"-15,21 21 0,-21 0 16,21 1-16,-21-1 0,21 0 16,21 0-1,0-21 1,0 0-16,1 0 16,-1 0-16,0-21 0,0 21 15,-21-21-15,0 0 0,21 21 16,-21-22-16,0 1 0,0 0 0,0 0 15,0 0-15,-21 21 16,21-21-16,-21 21 0,0 0 16,0 0-16,-1 0 0,1 0 0,0 21 15,0 0-15,0 0 16,21 0-16,0 0 16,-21 1-16,21-1 0,0 0 15,0 0-15,0 0 16,21-21-16,-21 21 0,21-21 15,0 22-15</inkml:trace>
  <inkml:trace contextRef="#ctx0" brushRef="#br0" timeOffset="5390.32">9737 656 0,'0'0'16,"0"-21"-16,0 0 0,0 0 15,0 0-15,-22 21 16,1 0-16,0 0 16,0 0-16,0 0 15,0 0-15,-1 0 0,1 21 0,0 0 16,21 0-16,-21 0 0,0 22 16,0-22-16,21 21 0,0-21 0,-22 22 15,22-1-15,-21 0 0,21-21 0,0 22 16,0-1-16,0-21 0,0 0 15,0 22-15,0-22 0,21 0 0,1 0 16,-1 0-16,0-21 0,0 22 16,0-22-16,22 0 0,-22 0 0,21 0 15,0 0-15,1 0 0,-1 0 0,22-22 16,-22 1-16,0 21 0,22-21 16,-22-21-16,22 21 0,-22-1 15</inkml:trace>
  <inkml:trace contextRef="#ctx0" brushRef="#br0" timeOffset="5869.67">10414 741 0,'0'0'0,"0"-21"16,21 0-16,-21-1 0,0 1 0,0 0 16,-21 21-16,0-21 0,0 21 15,-1 0-15,1 0 16,0 0-16,0 21 0,0 0 16,0-21-16,-1 43 0,1-22 0,0 0 15,0 21-15,0-21 0,0 22 16,-1-1-16,1 0 0,21-20 15,0 20-15,0-21 0,0 21 0,0-20 16,0-1-16,0 0 0,0 0 0,0 0 16,21 0-16,1-21 15,-1 0-15,0 0 0,0 0 16,0 0-16,0 0 0,1-21 0,-1 0 16,0 0-16,-21 0 0,21 0 15,0-1-15,0-20 0,-21 0 0,22-1 16,-1 1-16,-21 0 0,21-1 0,-21 22 15,0-21-15,21 21 16,-21 0-16,21-1 0,-21 1 0,0 42 47,0 22-47,0-22 0,-21 0 16,21 21-16,-21 1 0,21-22 0,0 21 15,0 1-15,0-22 0,0 21 16,0-21-16,0 0 0,0 22 0,0-22 15,0 0-15,0 0 0,0 0 16,21-21-16,0 0 16,0 0-16,1 0 0,-1 0 15,0-21-15,0 0 16,0 0-16,0 0 0,1 0 0</inkml:trace>
  <inkml:trace contextRef="#ctx0" brushRef="#br0" timeOffset="6181.85">10901 275 0,'0'0'0,"0"-21"0,0 0 15,0 0-15,0 0 0,0 42 16,0 0 0,-21 0-16,-1 21 15,1-20-15,21 20 0,0 0 0,-21 1 16,21-1-16,-21 0 0,0 1 0,21 20 15,0-21-15,0 1 0,-21-1 16,21 0-16,-22 1 0,22-1 0,0 0 16,0 1-16,0-22 0,0 0 0,0 21 15,0-20-15,0-1 0,0 0 16,22-21 15,-1 0-31,0-21 0,0 0 16,0-1-16,0 1 0,1 0 15,-1 0-15,0 0 0</inkml:trace>
  <inkml:trace contextRef="#ctx0" brushRef="#br0" timeOffset="6446.22">11324 677 0,'0'0'0,"21"0"0,-42 22 31,0-1-31,0 0 15,0 0-15,-1 0 0,22 0 16,-21 22-16,0-22 0,0 0 0,21 21 16,-21-20-16,21 20 0,-21-21 0,21 0 15,0 0-15,0 1 0,0-1 16,0 0-16,0 0 0,0 0 16,0 0-16,21-21 15,0 0-15,0 0 0,0 0 16,22 0-16,-22 0 0,21-21 15,-21 0-15,22 0 0,-1 0 0,-21 0 16,21-1-16,-20-20 0</inkml:trace>
  <inkml:trace contextRef="#ctx0" brushRef="#br0" timeOffset="7168.31">11726 783 0,'0'-21'31,"-21"21"-31,0 0 0,0 0 16,0 21-16,21 0 15,-22 1-15,22-1 0,-21 0 16,0 0-16,21 0 0,0 0 0,0 1 16,-21-1-16,21 21 0,0-21 0,0 0 15,0 1-15,0-1 16,0 0-16,0 0 0,0-42 62,0 0-62,0 0 0,0-1 0,0 1 16,0 0-16,0 0 0,0-21 16,0-1-16,0 22 0,0-21 15,0 21-15,21-22 0,-21 22 0,21 0 16,0 0-16,1 0 0,-1-1 0,0 1 16,21 0-16,-21 21 0,22 0 15,-1-21-15,-21 21 0,22 0 0,-1 0 16,-21 0-16,21 21 0,-20 0 0,20 0 15,-21 1-15,0-1 0,22 0 16,-43 21-16,21-21 0,-21 22 0,21-22 16,-21 0-16,0 21 0,0-20 0,0-1 15,0 0-15,0 0 16,0 0-16,-21 0 0,21 1 0,-21-22 16,21 21-16,-22-21 0,1 0 15,0 0-15,21-21 31,0-1-31,0 1 0,0-21 16,0 21-16,21 0 0,-21-22 0,21 1 16,1 0-16,20 20 0,-21-20 15,0 0-15,22-1 0,-1 22 0,-21-21 16,21 21-16,1 0 0,-22-1 0,21 1 16,1 21-16,-22 0 0,21 0 15,0 0-15,-20 0 0,20 21 16,-21 22-16,0-22 0,0 0 0,1 21 15,-1 1-15,-21-22 0,0 21 0,0 1 16,0-1-16,0 0 0,0 1 16,0-22-16,-21 21 0,-1-21 0,1 0 15,21 22-15,-21-22 0,0-21 0,0 21 16,21 0-16,-21-21 0,-1 0 16,1 0-16,0 0 15,0 0-15,0 0 0,21-21 16,0 0-16,-21 0 0</inkml:trace>
  <inkml:trace contextRef="#ctx0" brushRef="#br0" timeOffset="7539.1">11557 381 0,'0'0'0,"-42"21"0,20 0 0,1-21 16,0 22-16,0-22 0,0 21 0,21 0 15,21-21 17,0 0-32,0 0 15,0 0-15,1-21 0,-1 21 0,0-21 16,0-1-16,-21 1 0,0 0 15,0 0-15,0 0 16,-21 21-16,0-21 16,0 21-16,-1-22 0,1 22 0,0 0 15,0 0-15,0 0 0,0 0 16,-1 0-16,22 22 16,0-1-16,-21-21 0,21 21 15,-21 0 1</inkml:trace>
  <inkml:trace contextRef="#ctx0" brushRef="#br0" timeOffset="7753.98">10477 656 0,'0'0'0,"22"0"31,-1 0-31,21 0 16,-21 0-16,22 0 0,-1 0 0,0 0 16,1 0-16,-1-21 0,21 21 15,-20 0-15,-1-21 0,0 21 0,-20 0 16,20-21-16,-21 21 0</inkml:trace>
  <inkml:trace contextRef="#ctx0" brushRef="#br0" timeOffset="8339.16">13631 466 0,'0'0'0,"21"-21"0,-21-1 0,22 22 0,-22-21 16,0 0-16,21 0 0,-21 0 15,0 0-15,0-1 16,21 22-16,-21-21 0,0 42 31,0 22-31,0-22 16,-21 21-16,21 1 0,-21-1 0,-1 21 15,22-20-15,-21 20 0,0 1 0,0-1 16,0-20-16,21 20 0,-21 1 16,-1-22-16,22 0 0,0 1 0,-21-22 15,21 21-15,-21-21 0,21 0 0,0 1 16,0-1-16,0 0 0,0-42 47,21 0-47</inkml:trace>
  <inkml:trace contextRef="#ctx0" brushRef="#br0" timeOffset="8698.28">13568 381 0,'0'-21'0,"0"42"0,0-63 16,0-1-16,0 22 0,0-21 15,0 21-15,0 0 0,0-22 0,0 22 16,42-21-16,-21 21 0,0 21 16,1-22-16,-1 22 0,0 0 15,21 0-15,1 0 0,-22 22 16,21-1-16,0 0 0,1 0 0,-22 0 15,21 22-15,-21-1 0,1-21 16,-1 21-16,-21 1 0,0-1 0,0 0 16,-21 1-16,-22-1 0,1 0 0,0-20 15,-1 20-15,1-21 0,0 21 0,-1-20 16,1-1-16,21 0 0,-22 0 16,1 0-16,21 0 0,0-21 0,0 22 15,42-22 32,0 0-47,0 0 0</inkml:trace>
  <inkml:trace contextRef="#ctx0" brushRef="#br0" timeOffset="9466.35">14055 741 0,'0'0'0,"0"21"0,-22 0 0,1 0 16,21 1-16,-21-1 0,21 0 0,-21 0 15,0 0-15,0 22 0,21-22 16,-22 0-16,1 0 0,21 0 16,0 22-16,0-22 0,-21 0 0,21 0 15,0 0-15,21 0 16,0-21-1,1 0-15,-1 0 0,0 0 0,0 0 16,0 0-16,22-21 0,-22 0 0,0 21 16,0-21-16,0 0 0,0 0 15,1-1-15,-1 1 0,-21 0 0,0 0 16,0-21-16,0 20 0,0-20 0,0 21 16,0 0-16,-21-22 0,-1 43 15,1-21-15,0 0 0,0 21 16,0 0-16,0 0 0,-1 0 15,1 0-15,42 21 32,1-21-32,-1 0 0,0 0 0,21 0 15,1 0-15,-1 0 0,0 0 0,1 0 16,-1 0-16,0 0 0,1-21 16,-22 21-16,21-21 0,-21 21 0,22-21 15,-22 21-15,0-21 0,0 21 0,-21-22 16,21 22-16,0-21 15,-21 42 17,0 1-17,0-1-15,0 21 16,0-21-16,0 22 0,0-1 0,0 0 16,0 1-16,0-1 0,0 0 0,0 22 15,0-22-15,0 22 0,0-1 16,0-21-16,0 22 0,0-1 0,0 1 15,-21-1-15,21 22 0,-21-21 16,21-1-16,0 22 0,0-22 0,-21 1 0,21 20 16,-21-20-16,21-1 0,-21 1 15,21 21-15,0-22 0,-22 1 16,22-22-16,0 0 0,-21 22 0,21-43 16,0 21-16,0-21 0,0 1 0,0-1 15,-21-21-15,0 0 16,21-21-1,0-1-15,0 1 0,0 0 0,0-21 16,0-1-16,0 1 0,21 0 0,-21-1 16,21-20-16,0 21 0,-21-22 0</inkml:trace>
  <inkml:trace contextRef="#ctx0" brushRef="#br0" timeOffset="9818.15">14605 826 0,'0'0'0,"0"-22"0,0 1 16,0 0-16,0 0 0,0 0 15,0 0-15,21-1 0,0 1 16,0 21-16,1 0 16,20 0-16,-21 0 0,21 0 0,-20 0 15,20 0-15,-21 0 0,21 0 0,-20 0 16,20 21-16,-21 1 0,0-1 15,0 0-15,-21 0 0,0 0 16,0 22-16,0-22 0,-42 0 0,21 0 16,0 0-16,-22 0 0,22 1 15,0-1-15,-21 0 0,21-21 0,-1 21 16,1-21-16,0 0 0,0 0 0,0 0 16,21 21-16,21-21 46,0 0-46,0-21 16</inkml:trace>
  <inkml:trace contextRef="#ctx0" brushRef="#br0" timeOffset="10270.9">15473 614 0,'0'-21'16,"0"42"-16,-21-42 16,-1 21-1,1 21 1,21 0-16,-21 0 0,0 0 0,21 1 16,0-1-16,0 21 15,-21-21-15,21 22 0,0-22 0,0 0 16,0 21-16,0-21 0,0 1 0,21-1 15,-21 0-15,21 0 0,0 0 16,0-21-16,22 0 0,-22 21 0,0-21 16,0 0-16,22 0 0,-22 0 0,0-21 15,21 0-15,-21 21 0,1-42 0,20 21 16,-21-1-16,0-20 0,0 21 16,-21-21-16,22-1 0,-22 22 0,21-21 15,-21 21-15,0-22 0,0 22 0,0 0 16,0 0-16,0 0 15,0-1-15,-21 22 32,21 22-17,0-1 1,0 0-16,21-21 16,0 0-16,0 0 15,0 21-15</inkml:trace>
  <inkml:trace contextRef="#ctx0" brushRef="#br0" timeOffset="10675.07">16235 572 0,'0'-22'0,"-43"1"32,22 21-32,0 0 15,21 21 1,-21-21-16,21 22 0,0-1 0,0 0 15,0 21-15,0-21 0,-21 22 16,21-1-16,0 0 0,0 22 0,0-1 16,0 1-16,0-1 0,0 1 0,0-1 15,0 1-15,0-1 0,0 1 16,0 21-16,-21-22 0,21 1 0,0 20 16,0-20-16,-22 20 0,1-20 15,21-1-15,-21 1 0,21-1 0,0 1 16,0-1-16,0-20 0,0-1 15,0 22-15,0-22 0,0 0 0,0-21 16,0 22-16,0-22 0,0 21 0,0-21 16,0 1-16,-21-22 31,21-22-15,0 1-16,0 0 0,0 0 0,0-21 15,0 20-15,0-20 0,21 0 0,-21 21 16,21-43-16,0 22 15,1-1-15</inkml:trace>
  <inkml:trace contextRef="#ctx0" brushRef="#br0" timeOffset="11057.84">16087 910 0,'0'-42'0,"0"84"0,0-126 15,-22 62-15,22-20 0,-21 21 0,21 0 16,0-22-16,0 22 0,0 0 0,0 0 15,0 0-15,0 0 0,21-1 16,1 22-16,-1-21 0,21 0 0,-21 0 16,0 21-16,22-21 0,-1 21 15,-21 0-15,22-21 0,-22 21 16,21 0-16,0 0 0,-20 0 0,20 0 16,-21 21-16,0 0 0,22 0 0,-22 0 15,0 22-15,0-22 0,-21 0 16,0 21-16,0-21 0,0 22 0,0-1 15,0 0-15,0-20 0,-21 20 0,0-21 16,0 0-16,-1 0 0,-20 1 16,0-1-16,-1 0 0,22-21 0,-21 0 15,0 21-15,-1-21 0,22 0 0,-21 0 16,21 0-16,-1 0 0,1 0 16,0 0-16,0 0 15,21 21 1</inkml:trace>
  <inkml:trace contextRef="#ctx0" brushRef="#br0" timeOffset="11210.76">16277 1164 0,'0'21'15,"-21"-21"16,0 0-15,0 0-16,-1 0 16</inkml:trace>
  <inkml:trace contextRef="#ctx0" brushRef="#br0" timeOffset="12386.02">4826 2138 0,'-42'0'0,"84"0"0,-106 0 0,22 0 16,21 0-16,0 0 0,-22 0 0,22 0 15,0 0-15,0-21 16,0 21-16,0 0 0,-1 0 16,44 0 31,-1 0-47,21 0 0,-21 0 15,22 0-15,-1-21 0,0 21 16,1 0-16,20 0 0,-21 0 0,22 0 15,-1 0-15,1 0 0,-1-22 0,22 22 16,-21 0-16,20 0 0,1 0 16,0 0-16,20 0 0,1-21 0,-21 21 15,21 0-15,0 0 0,-1 0 0,1-21 16,21 21-16,0 0 0,0 0 16,0-21-16,21 21 0,-21 0 0,22-21 15,-22 21-15,21-21 0,0 21 16,0 0-16,0 0 0,0-22 0,1 22 15,-1 0-15,21 0 0,-21-21 16,0 21-16,22 0 0,-22-21 0,0 21 16,21-21-16,1 21 0,-1 0 0,-21 0 15,22-21-15,-1 21 0,0 0 16,1 0-16,-1-21 0,0 21 16,-21 0-16,22 0 0,-1-22 0,0 22 0,1 0 15,-1-21-15,0 0 0,1 21 0,-22-21 16,21 21-16,1-21 0,-1 21 15,0-21-15,-21 21 0,22 0 16,-22-22-16,21 22 0,-21 0 0,1 0 16,-1-21-16,0 21 0,0-21 15,-21 21-15,21 0 0,-21 0 0,21 0 16,-21 0-16,0-21 0,0 21 0,-21 0 16,0 0-16,0-21 0,0 21 15,0 0-15,-22 0 0,1 0 0,0-21 16,-1 21-16,-20 0 0,-1 0 0,1 0 15,-22 0-15,0 0 0,1-22 0,-22 22 16,0 0-16,0 0 0,0 0 16,1 0-16,-1 0 15,0 0 1,0 0 0,0 0-16</inkml:trace>
  <inkml:trace contextRef="#ctx0" brushRef="#br0" timeOffset="12530.94">16827 1630 0,'0'0'0,"0"21"15,-21-21-15,21 21 16,0 0 15,-21-21-31,0 0 16</inkml:trace>
  <inkml:trace contextRef="#ctx0" brushRef="#br0" timeOffset="33650.53">1968 3387 0,'-21'0'0,"0"0"0,0 0 15,0 0 1</inkml:trace>
  <inkml:trace contextRef="#ctx0" brushRef="#br0" timeOffset="34214.21">1884 3408 0,'-21'0'0,"-1"0"0,1 0 0,0 0 15,0 0-15,0 0 16,0 0-16,-1 21 16,1-21-16,0 0 0,42 0 62,0 0-62,22 0 0,-22 0 16,21 0-16,1 0 0,-1 0 0,0 0 15,1-21-15,20 21 0,-21 0 16,22 0-16,-1-21 0,1 21 0,21 0 16,-22 0-16,1-21 0,-1 21 0,1 0 15,-22 0-15,21 0 0,-20-22 16,-1 22-16,0 0 0,-20 0 0,-1 0 16,0 0-16,0 0 0,0-21 0,0 21 15,-21-21 32,0 0-47,-21 0 16,0 21-16</inkml:trace>
  <inkml:trace contextRef="#ctx0" brushRef="#br0" timeOffset="34630.44">2709 3090 0,'0'0'0,"-21"0"16,0 0 0,21 22-1,0-1 1,21-21-16,0 21 0,-21 0 16,21-21-16,1 21 0,-1 0 15,21-21-15,-21 22 0,0-22 0,22 0 16,-22 0-16,0 0 0,21 0 0,-20 0 15,-1 0-15,21 0 0,-21 0 0,0 0 16,1 0-16,-1 0 0,0 0 16,0 0-16,0 0 0,-21-22 15,-21 22 1,0 0 0,0 22-16,0-22 0,-1 21 0,1 0 15,0 0-15,-21 21 0,21-20 16,-1 20-16,-20 0 0,21-21 0,-21 22 15,20-1-15,1 0 0,-21-20 0,21 20 16,0-21-16,-1 0 0,1 0 16,0 1-16,0-1 0,21 0 0,0 0 15,0 0-15,21-21 16,0 0-16,0 0 16,1-21-16</inkml:trace>
  <inkml:trace contextRef="#ctx0" brushRef="#br0" timeOffset="35670.86">3704 3239 0,'0'-22'0,"0"44"0,0-65 15,0 22-15,21 21 32,-21 21-32,21 0 0,-21 22 15,0-22-15,0 0 0,0 21 16,0 1-16,0-1 0,0-21 0,0 22 15,0-1-15,0-21 0,0 21 0,0-20 16,0-1-16,0 21 0,0-21 0,0 0 16,0 1-16,22-22 31,-1 0-31,0-22 16,0 22-16,0-21 0,0 0 15,-21 0-15,22-21 0,-1 20 0,0 1 0,-21-21 16,21 0-16,-21 20 15,21-20-15,-21 21 0,0 0 0,0 0 16,0-1-16,21 1 0,-21 42 31,0 1-31,0-1 0,0 21 0,0-21 16,0 22-16,0-22 0,0 21 16,0-21-16,0 22 0,0-22 0,0 21 15,0-21-15,0 0 0,22 1 0,-22-1 16,21 0-16,0 0 15,0-21-15,0 0 0,0 0 0,1 0 16,-1 0-16,0 0 0,0 0 0,21-21 16,-20 0-16,20 0 0,-21-1 15,0-20-15,22 21 0,-22-21 16,0 20-16,0-20 0,0 0 0,0-1 16,-21 1-16,0 0 0,22-1 0,-22 1 15,0 21-15,21 0 0,-21 0 0,0-1 16,0 1-16,0 0 0,0 42 31,-21 0-31,21 22 0,-22-22 0,22 0 16,0 21-16,0-20 0,-21 20 15,21 0-15,0-21 0,0 22 0,0-22 16,0 21-16,0-21 0,0 1 0,0 20 16,0-21-16,21 0 0,1-21 15,-1 21-15,0 1 0,0-22 0,0 0 16,22 21-16,-22-21 0,21 0 0,-21 0 15,22 0-15,-1 0 0,-21-21 0,21 21 16,1-22-16,-22 1 0,21 0 0,-21 0 16,22-21-16,-22 20 0,0 1 0,0-21 15,-21 0-15,21 20 0,-21-20 16,0 0-16,22 21 0,-22-22 0,0 22 16,0 0-16,0 0 0,0 0 15,-22 21 1,1 0-16,21 21 0,-21 0 0,0 0 15,0 0-15,21 0 0,0 22 16,-21-22-16,21 21 0,-22-21 0,22 22 16,0-22-16,0 21 0,0-21 0,0 1 15,0-1-15,0 0 0,0 0 0,0 0 16,22 0-16,-1-21 0,-21 22 16,21-22-16,0 0 0,0 0 0,0 0 0,22 0 15,-22 0-15,0 0 0,21 0 0,1-22 16,-1 1-16,0 0 0</inkml:trace>
  <inkml:trace contextRef="#ctx0" brushRef="#br0" timeOffset="37357.89">6625 3027 0,'0'0'16,"0"-21"-16,0 0 0,0-1 0,0 1 0,0 0 15,0 0-15,0 0 16,-21 21-16,0 0 0,0 0 0,-1 0 16,1 0-16,-21 0 0,21 21 15,-22 0-15,22 0 0,-21 0 0,0 1 16,20 20-16,-20 0 0,21 1 0,-21-1 16,20 0-16,1 22 0,0-22 15,0 22-15,0-22 0,0 0 0,21 1 16,0-1-16,0 21 0,0-41 0,0-1 15,21 21-15,0-42 0,0 21 0,21 0 16,-20 1-16,20-22 0,0 0 0,64 0 16,-42 0-16,-1 0 0,1 0 15,-1 0-15,1-22 0,20 1 0,-20 0 16,-1 0-16,-20 0 0,20 0 0,-21-1 16,1 1-16,-1 0 0,0-21 15,-20 21-15,-1-1 0,0 1 0,0-21 16,-21 21-16,0 0 0,0-1 0,0 1 15,0 0-15,0 0 0,0 0 0,0 0 16,-21 21-16,0-22 0,0 22 0,-1 0 16,1 0-16,0 0 0,0 0 0,-21 0 15,20 22-15,-20-1 0,21 0 16,-21 0-16,20 0 0,-20 0 0,0 1 0,21 20 16,-1-21-16,-20 0 0,21 22 0,21-22 15,-21 0-15,21 21 0,0-21 0,0 1 16,0-1-16,0 0 0,0 0 15,21 0-15,0-21 0,0 0 16,0 0-16,1 21 0,-1-21 0,0 0 16,0 0-16,0 0 0,22-21 0,-22 0 15,0 21-15,0-21 0,21 0 0,-20 0 16,-1-22-16,0 22 0,0-21 0,-21 21 16,21-22-16,0 1 0,-21 21 0,22-22 15,-22 22-15,0 0 0,0 0 0,0 0 16,0 42-1,-22 21 1,22-21-16,-21 1 0,21-1 16,-21 21-16,21-21 0,0 22 0,0-22 0,0 0 15,0 0-15,0 0 0,0 0 16,0 1-16,0-1 0,21 0 0,0 0 16,1-21-16,-1 21 0,0-21 0,0 0 15,0 0-15,0 0 0,1 0 0,-1 0 16,21 0-16,-21 0 0,22-21 0,-22 0 15,0 0-15,21 0 0,-21-1 16,1 1-16,-1 0 0,0-21 0,0 21 16,0-22-16,0 22 0,-21-21 0,0 21 0,22-22 15,-22 22-15,0 42 32,-22 0-32,22 1 15,-21 20-15,21-21 0,0 0 16,-21 0-16,0 1 0,21-1 0,-21 0 15,21 0-15,0 0 0,-21 0 0,21 1 16,-22-1-16,22 0 0,0-42 47,0 0-31,0-1-16,0 1 0,22 0 0,-1 0 15,0-21-15,0 20 0,0 1 16,0-21-16,1 21 0,-1 0 0,0-1 15,0 1-15,0 0 0,0 21 0,43 0 16,-43 0-16,0 0 16,0 21-16,1 0 0,-22 1 0,0-1 15,0 21-15,21-21 0,-21 0 0,21 22 16,-21-22-16,0 0 0,0 0 0,0 0 16,21 1-16,0-1 0,-21 0 0,21-21 15,1 21-15,-1-21 0,0 0 0,0 0 16,0 0-16,0 0 0,22 0 0,-22 0 15,0 0-15,21 0 0,-20-21 0,20 0 16,0 0-16,-21-1 0,22 1 0,-22 0 16,0-21-16,0 21 0,0-1 15,1-20-15,-22 0 0,21 21 0,-21-22 16,0 22-16,0-21 0,0 21 0,0-1 16,-21 22-1,21 22-15,-22-1 16,1 0-16,0 0 0,21 21 0,-21-20 15,21 20-15,-21-21 0,21 0 0,0 22 16,0-22-16,-21 0 0,21 42 0,0-41 16,0-1-16,0 0 0,0 0 15,0-42 32,21 0-47,0-22 16,-21 22-16,21 0 0,-21 0 0,21-21 15,0 20-15,-21-20 0,22 21 0,-1 0 16,-21 0-16,21-1 0,0 1 0,-21 0 16,21 21-16,0 0 15,1 0-15,-22 21 16,0 0-16,0 1 0,0-1 0,21 0 16,-21 0-16,21 0 0,-21 0 0,21 1 15,0 20-15,0-42 0,-21 21 0,22 0 16,-1-21-16,0 0 0,0 21 15,0-21-15,0 0 0,1 0 0,-1 0 16,0 0-16,21 0 0,-21 0 0,1 0 16,20 0-16,-21-21 0,0 0 0,22 21 15,-22-21-15,21-21 0,-21 20 0,0 1 16,1 0-16,-1-21 0,0 21 0,0-1 16,-21 1-16,0 0 0,0 0 0,21 0 15,-42 42 16,0 0-31,21 0 0,-21 22 0,0-22 16,21 0-16,0 0 0,-22 0 16,22 0-16,0 1 0,0-1 0,0 0 15,0 0-15,0 0 0,0 0 0</inkml:trace>
  <inkml:trace contextRef="#ctx0" brushRef="#br0" timeOffset="37406.87">9525 6138 0,'0'-381'0,"0"762"0,21-1185 15,21 444-15,-20 64 0,-1 42 0</inkml:trace>
  <inkml:trace contextRef="#ctx0" brushRef="#br0" timeOffset="37603.75">9927 5969 0,'0'-402'0,"0"804"0,0-1227 16,0 444-16,0 42 0,0 43 0,0 63 16,-21 63-16,0 22 0,0 21 15,-1 43-15,-20-1 0,21 43 0,-21-1 16,20 1-16,-20 21 0,0 21 0,-1 0 16,22 0-16,-21 0 0,0 0 15,20 21-15,-20 0 0,21 0 16,-21 0-16,20 22 0,1-22 0,0 0 15,21 0-15,0 0 0,0 1 0,0-1 16,0 0-16,0 0 0,0 0 16,21-21-16,0 0 0,1 0 0,-1 0 15,21 0-15,0 0 0</inkml:trace>
  <inkml:trace contextRef="#ctx0" brushRef="#br0" timeOffset="37886.58">10245 2858 0,'0'0'16,"0"-22"-16,0-20 0,0 21 0,0 0 16,0 0-16,-22 21 15,1 21 1,0 0-16,0 21 0,0-21 16,0 22-16,-1-1 0,22 0 0,-21 1 15,0-1-15,0 0 0,21 22 0,-21-22 16,21 1-16,0-1 0,0 0 0,0 1 15,0-22-15,0 21 0,0-21 0,21 0 16,0 1-16,-21-1 0,21-21 0,0 21 16,1-21-16,-1 0 0,0 0 0,0 0 15,0 0-15,0 0 0,22-21 16,-22 0-16,0 21 0,21-43 0,-20 22 16,-1 0-16,0 0 0,0-22 0</inkml:trace>
  <inkml:trace contextRef="#ctx0" brushRef="#br0" timeOffset="38106.48">9779 3048 0,'0'0'0,"0"21"15,21-21 1,0 0-16,0 0 0,22 0 0,-22 0 15,21 0-15,1 0 0,-1 0 0,0 0 16,1 0-16,-1-21 0,0 21 0,1 0 16,-1 0-16,-21 0 0,21-21 0,-20 21 15,-1 0-15</inkml:trace>
  <inkml:trace contextRef="#ctx0" brushRef="#br0" timeOffset="38718.24">9588 3133 0,'0'0'0,"-21"0"15,0 0 1,0 0-1,21 21-15,-21 0 0,0 0 0,21 0 16,-22 22-16,1-22 0,0 0 16,21 0-16,0 22 0,0-22 0,0 0 15,-21 0-15,21 0 0,0 22 0,0-22 16,0 0-16,0 0 0,21 0 16,0 0-16,0-21 0,1 0 15,-1 0-15,0 0 0,0 0 16,21 0-16,-20 0 0,-1 0 0,0 0 15,21 0-15,-21-21 0,1 0 0,-1 0 16,-21 0-16,21-22 0,-21 22 0,0-21 16,0 0-16,0-1 0,0 1 0,0 0 15,0-1-15,0 1 0,-21 0 0,0 20 16,21 1-16,-22 0 0,-20 0 16,21 21-16,0 0 0,0 0 0,-22 0 15,22 21-15,0 0 0,-21 0 0,20 22 16,1-22-16,0 21 0,0-21 15,0 22-15,0-22 0,-1 21 0,22-21 16,0 1-16,0-1 0,0 0 0,0 0 16,0 0-16</inkml:trace>
  <inkml:trace contextRef="#ctx0" brushRef="#br0" timeOffset="39694.19">10837 3239 0,'0'0'0,"0"-22"16,0 1-1,21 21-15,1-21 16,-22 0-16,21 21 0,0-21 15,0 21-15,-21-21 0,21-1 0,0 1 16,1 0-16,-1 0 16,0 0-16,-21 0 0,21 21 0,0-22 15,0 1-15,1 21 0,-1 0 0,0 0 16,0 0-16,0 0 0,0 0 0,1 0 16,-1 0-16,0 0 0,0 21 0,-21 1 15,21-1-15,-21 0 0,21 21 0,-21 1 16,0-1-16,0 0 0,0 1 15,0-1-15,22 0 0,-22 1 0,0-1 16,0-21-16,0 21 0,0-20 0,0 20 16,0-21-16,0 0 0,0 0 15,0 1-15,0-44 32,0 1-17,0 0-15,0 0 0,0 0 0,0-22 16,21 22-16,-21-21 0,21 0 0,0-1 15,-21 1-15,21-22 0,0 22 0,1 0 16,-1 21-16,0-22 0,0 22 0,0 0 16,0 0-16,1 21 0,-1 0 15,0 0-15,0 0 0,0 0 16,0 21-16,1 0 0,-22 0 0,21 22 16,-21-22-16,0 21 0,21 0 0,0 1 15,-21-1-15,21-21 0,-21 22 0,0-1 16,0-21-16,0 21 0,21-20 0,-21-1 15,0 0-15,22 0 0,-22 0 16,21-21 0,0 0-16,-21-21 15,21 0-15,0 21 0,-21-42 0,43 20 16,-22 1-16,0-21 0,0 0 16,21-1-16,1 1 0,-1 0 15,-21-1-15,22 1 0,-1 0 0,-21 20 16,21-20-16,-20 21 0,-1 21 0,0-21 15,0 21-15,-21 21 16,0 0-16,0 0 0,0 0 16,0 22-16,0-22 0,0 21 0,0 1 15,0-22-15,0 21 0,-21 0 0,21-20 16,0 20-16,0-21 0,0 0 0,0 0 16,0 22-16,0-22 0,0 0 15,21-21-15,0 0 16,0 0-16,1 0 15,-1 0-15,0 0 0,21-21 0,-21 0 0,22 0 16,-1-1-16</inkml:trace>
  <inkml:trace contextRef="#ctx0" brushRef="#br0" timeOffset="40742.1">13102 3090 0,'0'0'0,"21"-21"0,0-21 0,1 21 0,-22 0 16,0-1-16,0 1 0,-22 21 15,1 0 1,0 0-16,0 21 0,0-21 0,0 22 15,-22-1-15,22 0 0,0 0 0,0 0 16,0 22-16,-1-1 0,1-21 0,0 21 16,21 1-16,0-22 0,0 21 15,0-21-15,0 22 0,0-22 0,0 0 0,21 0 16,0 0-16,22 1 0,-22-1 16,0 0-16,21-21 0,1 0 0,-22 21 15,21-21-15,1 0 0,-1 0 16,0 0-16,1 0 0,-1-21 0,0 0 15,1 21-15,-22-43 0,0 22 0,0-21 16,0 21-16,0-22 0,-21-20 0,0 21 16,22-1-16,-22 1 0,0 0 0,0-1 15,0 1-15,-22 21 0,1 0 0,0-1 16,-21 1-16,21 0 0,-1 21 0,-20 0 16,0 0-16,21 0 0,-22 21 0,1 0 15,0 1-15,-1-1 0,22 21 16,-21 0-16,21-20 0,-1 20 0,1 0 15,0 1-15,21-1 0,0 0 0,0 1 16,0-1-16,0-21 0,0 21 0,21-20 16,0-1-16,1 0 0,-1 0 0,21 0 15,-21-21-15,22 0 0,-1 21 0,-21-21 16,21 0-16,1 0 0,-1 0 0,-21-21 16,22 0-16,-1 0 0,0 0 0,-21 0 15,22-1-15,-22-20 0,21 0 16,-21-1-16,1 1 0,-1 0 0,0-1 15,0 22-15,0-21 0,0 21 0,-21-22 16,22 43-16,-22-21 0,0 0 16,0 42-1,0 0-15,0 22 16,-22-22-16,22 0 0,0 0 0,-21 22 16,21-22-16,0 21 0,0-21 0,0 0 15,0 22-15,0-22 0,0 0 0,21 0 16,-21 0-16,22 1 0,-1-22 0,-21 21 15,21-21-15,0 0 0,0 0 0,0 0 16,1 0-16,-1 0 0,0 0 16,0 0-16,21-21 0,-20-1 0,20 1 15,-21 0-15,0 0 0,22-21 0,-22 20 0,0-20 16,0 21-16,0-21 0,0 20 16,1-20-16,-22 21 0,21 0 15,-21 0-15,0 42 16,0 0-1,-21 0-15,-1 0 0,22 0 0,-21 22 16,21-22-16,0 21 0,0-21 0,0 1 16,0 20-16,0-21 0,0 0 0,0 0 15,0 1-15,21-1 0,1 0 0,-1 0 16,0-21-16,21 21 0,-21-21 16,22 0-16,-22 0 0,21 0 0,1 0 0,-1 0 15,-21 0-15,21-21 0,1 21 0,-1-21 16,0 0-16,-20-22 0,20 22 15,0-21-15,-21 0 0,1-22 16,20 22-16,-21-1 0,0 1 0,0 0 16,-21 21-16,0-22 0,0 22 0,0 0 15,-21 21-15,0 0 16,0 0-16,-21 0 0,20 21 0,1 21 16,-21-20-16,21 20 0,0 0 0,-1 1 15,22-1-15,-21-21 0,21 21 16,0 1-16,0-22 0,21 21 0,1-21 0,-1 1 15,0-1-15,21-21 0,1 21 0,-1-21 16,21 0-16,1 0 0,-1 0 16,1 0-16,21 0 0,-22 0 0,1-21 15,-1 21-15,-21-21 0,22-1 0,-22 1 16,-21-21-16,22 21 0</inkml:trace>
  <inkml:trace contextRef="#ctx0" brushRef="#br0" timeOffset="41658.82">1185 5461 0,'-42'0'0,"84"0"0,-126 0 0,41 0 0,1 0 16,0 0-16,20 0 0,1 0 0,0 0 15,0 0-15,21 21 0,0 0 16,21 1-16,0-22 0,0 21 15,22-21-15,20 21 0,-20-21 0,20 0 16,22 21-16,-1-21 0,1 0 16,0 0-16,-1 0 0,1 0 15,0 0-15,-1 0 0,1 0 0,21-21 0,-21 21 16,-1-21-16,22 0 0,-21 21 16,-22-22-16,22 22 0,-22-21 0,1 0 15,-22 21-15,1-21 0,-22 21 0,0 0 16,0-21-16,-21 0 15,-21 21-15,21-22 16,-42 22-16,20-21 0,-20 21 0,21-21 16,-21 21-16,-1 0 0,1-21 0,21 21 15,-22 0-15,22-21 0,0 21 0,0-21 16,0 21-16,21-22 16,21 22-1,0 0-15,0 0 16,22 0-16,-1 0 0,-21 0 0,21 22 15,1-1-15,-1-21 0,0 21 0,-20 0 16,20 0-16,-21 0 0,0 1 0,-21-1 16,0 0-16,0 21 0,0-21 0,-21 22 15,-21-22-15,21 21 0,-22-21 0,1 22 16,-22-22-16,22 21 0,0-21 0,-22 22 16,22-22-16,21 0 0,-22 0 0,22 0 15,0-21-15,21 22 0,21-22 16</inkml:trace>
  <inkml:trace contextRef="#ctx0" brushRef="#br0" timeOffset="42654.24">3873 5059 0,'0'0'0,"0"21"47,0 0-47,0 0 0,0 1 0,0 20 15,0 0-15,0-21 0,0 22 0,0-1 16,0 0-16,0 1 0,0-22 0,0 21 16,0 1-16,0-1 0,0-21 0,0 0 15,0 22-15,0-22 0,0 0 0,0 0 16,0 0-16,0-42 31,22 21-31,-22-21 0,21 0 16,0 0-16,0-22 0,0 22 0,0 0 15,-21-21-15,22 20 0,-1-20 0,0 0 16,0 21-16,-21-22 0,21 22 0,0-21 16,-21 21-16,0-22 0,22 22 15,-1 21 1,-21 21-16,0 0 0,0 1 16,0-1-16,0 21 0,0-21 0,0 0 15,0 1-15,0 20 0,0-21 16,0 21-16,0-20 0,21-1 0,-21 0 0,21 0 15,-21 0-15,21 0 0,0 1 16,1-1-16,-1-21 0,0 0 0,0 0 16,21 0-16,-20 0 0,20 0 0,-21 0 15,21-21-15,1 21 0,-1-22 0,-21 1 16,22-21-16,-1 21 0,0 0 0,-21-22 16,22 22-16,-1-21 0,-21-1 0,22 22 15,-22-21-15,0 0 0,0-1 16,0 22-16,-21-21 0,0 21 0,0-1 0,0 1 15,0 0-15,0 0 0,0 42 16,0 0 0,-21 0-16,0 1 0,21-1 0,-21 21 15,21-21-15,0 22 0,-21-22 16,21 0-16,0 21 0,0-21 0,0 22 16,0-22-16,0 0 0,0 0 0,0 0 15,21 22-15,0-43 0,0 21 0,0 0 16,0 0-16,22-21 0,-22 0 0,21 0 15,-21 0-15,22 0 0,-1 0 0,0-21 16,1 0-16,-1 21 0,0-21 0,1 0 16,-1-1-16,0 1 0,1-21 0,-1 21 15,-21-22-15,0 22 0,1-21 0,-1 0 16,-21 20-16,0-20 0,0 0 0,0 21 16,0-1-16,0 1 0,-21 21 0,-1 0 15,1 0-15,0 0 16,-21 0-16,21 43 0,-1-22 0,1 0 15,0 0-15,0 21 0,0-20 0,21 20 16,-21-21-16,21 0 0,0 22 0,0-22 16,0 0-16,0 0 0,0 0 0,21 0 15,0 1-15,21-1 0,1 0 16,-22-21-16,0 0 0,21 0 0,1 0 16,-1 0-16,21 0 0,-20-21 0,20 21 15,-20-21-15,20-1 0,1 1 0</inkml:trace>
  <inkml:trace contextRef="#ctx0" brushRef="#br0" timeOffset="42935.94">7048 4720 0,'0'-21'16,"-42"-21"-1,0 42 1,21 0-16,-1 21 0,1 0 0,-21 0 15,21 22-15,0-1 0,-22 0 0,22 1 16,0 20-16,0-21 0,0 22 0,-1-22 16,1 1-16,0-1 0,21 0 0,0 1 15,0-1-15,0-21 0,0 21 16,0-20-16,21-1 0,22 21 0,-22-21 16,0-21-16,21 21 0,1-21 0,-1 0 15,21 0-15,-20 0 0,-1 0 0,22 0 16,-22 0-16,21-21 0,-20 0 0,20 0 15,-20 0-15,-1 0 0,0-1 0</inkml:trace>
  <inkml:trace contextRef="#ctx0" brushRef="#br0" timeOffset="44290.34">7683 5059 0,'0'-21'0,"0"42"0,0-85 0,0 43 0,0 0 16,-21-21-16,0 21 0,0-1 16,0 22-16,-22 0 0,22 0 0,0 0 15,0 22-15,-21-1 0,20 0 0,1 0 16,0 21-16,-21 1 0,21-22 0,-1 21 15,22 1-15,-21-1 0,0-21 0,21 21 16,0-20-16,0 41 0,-21-42 16,21 0-16,0 22 0,21-22 0,0-21 15,0 21-15,1-21 0,-1 0 16,0 0-16,21 0 0,-21 0 0,1 0 16,-1 0-16,21 0 0,-21-21 0,0 0 15,1 0-15,-1-1 0,0 1 0,0-21 16,0 0-16,0 20 0,-21-20 0,0 0 15,22-1-15,-22 1 0,0 0 0,0 21 16,0-1-16,0 1 0,0 0 16,-22 21-1,1 21-15,21 0 0,-21 1 0,0-1 16,21 21-16,0-21 0,-21 0 0,21 22 16,0-22-16,0 21 0,0-21 0,0 1 15,0-1-15,0 0 0,21 0 0,0 0 16,0 0-16,0-21 0,1 22 0,20-22 15,0 0-15,-21 0 0,22 0 0,-1 0 16,-21 0-16,22 0 0,-1-22 0,-21 1 16,21 21-16,-20-21 0,20-21 0,-21 21 15,0-1-15,0-20 0,1 0 16,-22-1-16,21 22 0,-21-21 0,0 0 16,0 20-16,0-20 0,0 21 15,0 42 1,-21 0-16,21 22 0,-22-22 15,22 0-15,-21 21 0,21 1 0,-21-22 16,21 21-16,-21-21 0,21 0 0,0 22 16,0-22-16,0 0 0,0 0 0,0 0 15,0 1-15,0-1 0,0 0 16,21-21 0,-21-21-1,21 0-15,0-1 16,-21 1-16,22 0 0,-1 0 0,0-21 15,-21 20-15,21 1 0,0-21 0,-21 21 16,21 0-16,-21-1 0,22 1 0,-22 0 16,21 21-16,-21 21 15,0 0-15,0 1 16,0-1-16,0 0 0,0 0 16,21 0-16,-21 0 0,21 1 0,-21-1 15,0 0-15,21 0 0,22 0 0,-22-21 16,0 0-16,0 21 0,0-21 0,0 0 15,1 0-15,-1 0 0,21 0 0,-21 0 16,0 0-16,1-21 0,-1 0 16,0 0-16,0 0 0,0 0 0,0-1 15,1 1-15,-1-21 0,0 0 16,0 20-16,-21-20 0,0 0 0,0 21 0,21-22 16,-21 22-16,0 0 0,0 42 31,-21 0-31,21 0 0,-21 1 0,21-1 15,-21 21-15,0-21 0,21 0 0,0 22 16,-22-22-16,22 0 0,-21 0 0,21 0 16,0 1-16,0-1 0,0 0 15,0 0-15,21-21 47,1-21-47,-1 0 0,0 0 16,-21-1-16,21 1 0,0 0 0,0 0 15,1-21-15,-1 20 0,0 1 0,-21 0 16,21 21-16,0-21 0,-21 0 0,21 21 16,-21 21-1,0 0-15,0 0 0,0 0 16,0 1-16,0-1 0,0 0 0,0 0 16,0 0-16,0 0 0,0 1 0,0-1 15,0 0-15,22 0 16,-1-21-16,0 21 0,0-21 15,0 0-15,0 0 0,1 0 16,41 0-16,-42-21 0,0 0 0,22 0 16,-22 0-16,0-1 0,21 1 0,-20 0 15,-1 0-15,0-21 0,0 20 0,0 1 16,-21-21-16,0 21 0,0 0 0,21-1 16,-21 1-16,0 0 0,-21 21 15,0 21 1,0 0-16,21 1 0,-21-1 0,21 0 15,-21 0-15,21 0 0,-22 0 16,22 22-16,0-22 0,0 0 0,0 0 16,0 0-16,0 1 0,0-1 0,0 0 15,0 0-15,22-21 0,-1 0 0,-21 21 16,21-21-16,0 0 0,0 0 0,0 0 16,22 0-16,-22 0 0,21 0 0,-21-21 15,1 0-15</inkml:trace>
  <inkml:trace contextRef="#ctx0" brushRef="#br0" timeOffset="44480.46">9991 4974 0,'0'-21'16,"0"42"-16,-22-63 0,22 21 0,-21-22 16,0 22-16,-21 0 0,21 21 0,-22-21 15,1 21-15,21 0 0,-22 0 16,1 21-16,0 0 0,21 0 16,-22 1-16,22-1 0,0 21 0,0 0 15,21-20-15,0 20 0,0-21 0,0 21 16,0-20-16,0-1 0,0 21 15,0-21-15,0 0 0,21-21 0,0 22 16,0-1-16,22-21 0,-22 0 0,21 0 16,-21 0-16,22 0 0,-1 0 15,0-21-15,22 21 0</inkml:trace>
  <inkml:trace contextRef="#ctx0" brushRef="#br0" timeOffset="44750.63">10477 4572 0,'0'-42'0,"0"84"0,22-127 0,-22 64 0,0 0 16,0 0-16,-22 21 16,1 21-16,0 0 15,0 0-15,0 1 0,0 20 0,-1 0 16,22 1-16,-21-1 0,0 0 16,21 22-16,0-22 0,0 22 0,0-22 15,0 0-15,0 1 0,0-1 16,0 0-16,0-21 0,0 22 15,0-22-15,21 0 0,0 0 0,-21 0 0,22-21 16,-1 0-16,0 0 16,0 0-16,0 0 15,0-21-15,1 0 0,-1 0 0,0 0 16,0 0-16,0-22 0,0 1 0,-21 21 16</inkml:trace>
  <inkml:trace contextRef="#ctx0" brushRef="#br0" timeOffset="44850.4">10266 4699 0,'-21'0'0,"42"0"0,-64 21 0,43 0 0</inkml:trace>
  <inkml:trace contextRef="#ctx0" brushRef="#br0" timeOffset="44990.32">12446 4530 0,'0'0'0,"-191"0"0,43 0 16,21 0-16</inkml:trace>
  <inkml:trace contextRef="#ctx0" brushRef="#br0" timeOffset="45679.92">10266 4911 0,'21'0'31,"0"-21"-31,21 21 0,-20 0 16,-1 0-16,21-22 0,0 1 16,1 21-16,-22-21 0,21 21 0,1 0 15,-22-21-15,0 21 0,21 0 0,-21-21 16,1 21-16,-22-21 0,21 21 15,0 0-15,-21-22 0</inkml:trace>
  <inkml:trace contextRef="#ctx0" brushRef="#br0" timeOffset="46103.6">11811 4720 0,'0'21'15,"0"1"-15,0-1 16,0 21-16,0-21 0,0 22 0,0-1 16,0-21-16,0 21 0,0 1 15,0-22-15,0 21 0,0-21 16,0 1-16,0-1 0,0 0 0,0 0 15,0 0-15,21-21 16,0 0-16,0 0 16,1-21-16,-1 0 15,-21 0-15</inkml:trace>
  <inkml:trace contextRef="#ctx0" brushRef="#br0" timeOffset="46479.38">11896 4424 0,'0'0'0,"-22"21"0,1 0 0,0-21 16,21 21-16,0 1 0,-21-1 16,21 0-16,0 0 0,0 0 15,21-21-15,0 0 16,0 0-16,1 0 0,-1 0 0,0 0 15,21 0-15,1 0 0,-22 0 16,21 0-16,-21-21 0,22 0 0,-22 0 16,0 0-16,0 21 0,-21-22 0,0 1 15,0 0-15,0 0 0,0 0 16,-21 0-16,0-1 0,0 22 16,-22 0-16,22 0 0,-21 0 0,21 0 15,-22 22-15,1-1 0,21-21 0,0 21 16,-22 0-16,22 21 0,0-20 0,21-1 15,0 0-15,0 0 0,0 0 16,0 0-16,0 1 0,0-1 0,21-21 16,0 21-16,0 0 0,22-21 0,-1 0 15,0 0-15,-20 0 0</inkml:trace>
  <inkml:trace contextRef="#ctx0" brushRef="#br0" timeOffset="46946.11">12594 4657 0,'0'21'16,"0"0"-1,0 0-15,-21 0 0,21 1 16,-21-1-16,21 21 0,0-21 0,-21 22 16,21-22-16,0 21 0,0-21 0,0 22 15,0-22-15,0 21 0,0-21 0,0 0 16,0 1-16,0-1 0,0 0 15,21-21-15,-21 21 0,0-42 47,0 0-47,0 0 0,0-1 0,0 1 16,0-21-16,0 0 0,0 20 16,21-41-16,-21 21 0,21-1 0,0 1 15,22 0-15,-22-1 0,21 1 0,0 21 16,1-22-16,-1 22 0,0 21 0,22-21 15,-22 21-15,1 0 0,-1 0 16,0 21-16,1 0 0,-22 1 0,0 20 16,21-21-16,-42 21 0,0 1 0,0-1 15,0 0-15,0 1 0,0-22 0,0 21 16,-21-21-16,0 22 16,-21-22-16,20 0 0,1 0 0,0 0 15,0 1-15,0-22 0,0 21 16,42-21-1,0-21-15,0-1 16,21 1-16,-20 0 0</inkml:trace>
  <inkml:trace contextRef="#ctx0" brushRef="#br0" timeOffset="47309.96">13864 4678 0,'21'0'0,"-21"-42"16,-21 42-1,0 0-15,0 0 0,0 0 0,-1 0 16,1 0-16,-21 0 0,21 0 0,-22 21 16,22 0-16,0-21 0,0 21 0,0 0 15,0-21-15,21 21 0,0 1 16,0-1-16,21 0 16,0 0-16,0-21 0,0 21 15,0-21-15,22 21 0,-22 1 0,21-22 16,-21 21-16,1 0 0,-1 0 15,0 0-15,0 0 0,0 1 0,-21-1 16,0 0-16,0 0 0,-42 0 16,21-21-16,0 0 0,-1 21 15,-20-21-15,0 0 0,21 0 16,-22 0-16,1 0 0,21 0 0,-22 0 16,22 0-16,0 0 0,0 0 0,0 0 15,21-21 1,21 0-16,0 21 15,0-21-15,22 0 0,-1 0 0</inkml:trace>
  <inkml:trace contextRef="#ctx0" brushRef="#br0" timeOffset="47681.96">14393 4572 0,'0'0'0,"-21"0"0,0 0 15,0 0 1,0 0-16,21 21 0,-22 0 16,22 1-16,0-1 0,0 21 0,0 0 15,0 1-15,0-1 0,0 0 0,0 22 16,0-1-16,0 1 0,0-1 16,0 1-16,22-1 0,-1 1 0,-21 21 15,0-22-15,0 22 0,0-22 0,0 22 16,0-22-16,0 22 0,0-21 15,0 20-15,0-20 0,-21 20 0,21-20 16,-22 21-16,1-22 0,21 22 0,-21-22 16,0 22-16,0-43 0,21 22 0,-21-22 15,-1 0-15,22-20 0,-21 20 16,0-21-16,21 0 0,-21-21 16,21-21-16,0 0 15,0-21-15,0-1 0,0 1 16,21 0-16,0-22 15,0 1-15,1-22 0,-1 21 0</inkml:trace>
  <inkml:trace contextRef="#ctx0" brushRef="#br0" timeOffset="47965.97">14520 4763 0,'0'0'0,"0"-22"0,-21-20 15,21 21-15,-21-21 0,21 20 0,0 1 16,0 0-16,0 0 0,21 21 15,0 0-15,0 0 0,1 0 16,-1 0-16,21 0 0,-21 0 0,0 0 16,1 0-16,-1 21 0,-21 0 15,0 0-15,21 1 0,-21-1 0,0 0 16,0 0-16,-21 0 0,21 0 0,-21 22 16,-1-22-16,-20 0 0,21 0 0,-21 0 15,20 1-15,-20-1 0,21 0 16,-21 0-16,20-21 0,1 21 15,42-21 17,1-21-32,-1 0 0,0 21 0</inkml:trace>
  <inkml:trace contextRef="#ctx0" brushRef="#br0" timeOffset="48269.98">14944 4763 0,'0'0'0,"21"0"15,0-22 1,0 1-16,0 21 16,0-21-16,1 0 15,-22 0-15,21 21 0,-21-21 0,-21 21 32,-1 0-32,-20 0 15,21 21-15,0 0 0,-22 0 0,22 0 16,0 0-16,0 1 15,0 20-15,0-21 0,21 0 0,0 22 16,0-22-16,0 0 0,0 0 0,0 0 16,0 0-16,21 1 0,0-22 0,0 21 15,0-21-15,0 0 0,22 0 0,-1 0 16,0 0-16,1 0 0,-1 0 16,0 0-16,1-21 0,-1-1 0,0 1 15,1 0-15</inkml:trace>
  <inkml:trace contextRef="#ctx0" brushRef="#br0" timeOffset="48735.24">15600 4720 0,'0'0'0,"0"-21"0,21 21 16,-21-21-16,0 0 0,-21 21 31,0 21-15,-1 0-16,1 0 0,0 22 16,0-22-16,21 0 0,-21 21 15,21-21-15,-21 22 0,21 20 16,0-42-16,0 1 0,0-1 0,0 0 15,0 0-15,21 0 0,0 0 0,0 1 16,21-22-16,-20 0 0,20 0 16,0 0-16,-21 0 0,22 0 0,-1 0 15,-21-22-15,0 1 0,22 0 0,-22 0 16,21-21-16,-21-1 0,1 1 16,20 0-16,-21-22 0,0 22 0,22-22 0,-22 1 15,0 20-15,21-20 16,-21 21-16,1-1 0,-22 1 0,21 0 15,-21-1-15,0 22 0,0 0 0,0 0 16,0 0-16,-21 21 0,-1 0 16,1 21-16,0 0 0,0 21 15,0-21-15,0 1 0,-1 20 0,22 0 16,-21 1-16,0-22 0,0 21 0,21 0 16,0 1-16,0-1 0,0 0 0,0 22 15,0-43-15,0 21 0,0 1 16,0-1-16,0-21 0,21 0 0,0 1 15,0-1-15,1 0 0,-1-21 16,0 0-16,21 0 0,-21 0 0,22 0 16,-1 0-16,0 0 0,1-21 0,-22 0 15,21-22-15,1 22 0,-1 0 16</inkml:trace>
  <inkml:trace contextRef="#ctx0" brushRef="#br0" timeOffset="48842.69">16044 4530 0,'-21'0'0,"42"0"0</inkml:trace>
  <inkml:trace contextRef="#ctx0" brushRef="#br0" timeOffset="48958.37">16573 4530 0,'127'0'16,"-105"-21"-16,-1 21 15,0 0-15,0 0 0,0 0 16</inkml:trace>
  <inkml:trace contextRef="#ctx0" brushRef="#br0" timeOffset="50019.35">9948 6435 0,'0'0'0,"0"-21"0,0-1 0,0 1 16,0 0-16,0 0 0,0 0 15,0 0-15,0-1 16,0 44 15,0-1-31,0 21 16,0 0-16,0 1 0,0 41 0,0-20 16,0-22-16,-21 22 0,21-22 0,0 0 15,0 22-15,-21-22 0,21 1 0,-21-1 16,0 0-16,21 1 0,-22-1 0,22 0 15,0 1-15,0-1 0,0-21 0,-21 21 16,21-20-16,0-1 0,0 0 0,0 0 16,21-42 15,1 0-31,-22 0 0,0-1 16,21 1-16,0-21 0,0 21 0,-21 0 15</inkml:trace>
  <inkml:trace contextRef="#ctx0" brushRef="#br0" timeOffset="50334.52">10372 6287 0,'0'-22'15,"0"44"-15,0-65 0,0 22 16,0 42 15,0 0-31,0 1 0,0-1 16,0 21-16,0 0 0,0 1 0,0-1 15,0 22-15,0-22 0,0 21 0,0-20 16,0-1-16,-22 22 0,22-22 0,-21 0 16,0 1-16,21-1 0,0 0 0,0-21 15,-21 22-15,21-1 0,-21-21 0,21 0 16,0 43-16,-21-43 0,21 0 15,0 0-15,0-42 32</inkml:trace>
  <inkml:trace contextRef="#ctx0" brushRef="#br0" timeOffset="50566.39">9927 6922 0,'-21'21'0,"42"-21"31,0 0-31,0 0 0,1 0 16,-1 0-16,21 0 0,-21-21 0,0 21 15,22 0-15,-22 0 0,0-22 16,21 22-16,-20 0 0,-1 0 0,0-21 15,0 21-15,0 0 0,0-21 16,-21 0-16</inkml:trace>
  <inkml:trace contextRef="#ctx0" brushRef="#br0" timeOffset="51162.05">10964 6943 0,'0'0'0,"21"0"15,1 0-15,-22-21 0,21 21 16,-21-22-16,0 1 0,0 0 16,0 0-16,0 0 0,0 0 0,0-1 15,0 1-15,-21 21 0,21-21 0,-22 0 16,1 21-16,0 0 0,-21 0 0,21 0 15,-1 0-15,1 0 0,0 0 0,-21 0 16,21 21-16,-1 0 0,-20 22 0,0-1 16,21 0-16,-1-21 0,1 22 0,0-1 15,0-21-15,21 22 0,0-1 16,0-21-16,0 21 0,0-20 0,0-1 16,0 21-16,0-21 0,0 0 0,21 1 15,0-1-15,0-21 0,22 0 16,-22 0-16,0 0 0,21 0 0,-20 0 15,20 0-15,-21-21 0,0-1 0,22 1 16,-22 0-16,0 0 0,21 0 0,-21 0 16,-21-1-16,22-20 0,-1 21 15,-21 0-15,21-22 0,-21 22 0,0-21 0,0 21 16,0-22-16,0 22 0,0 0 0,0 0 16,0 0-16,-21 42 15,0-21-15,-1 21 16,22 0-16,-21 0 0,21 1 15,0 20-15,-21-21 0,21 0 0,0 0 16,0 22-16,0-22 0,0 0 0,0 21 16,0-20-16,0-1 0,21 0 0,-21 0 15,21 0-15,1 0 0,-1-21 0,21 0 16,-21 22-16,0-22 0,22 0 0,-1 0 16,-21 0-16,22-22 0,-1 22 0,-21-21 15,21 0-15,1 0 0,-22 0 0,21-22 16,-21 22-16</inkml:trace>
  <inkml:trace contextRef="#ctx0" brushRef="#br0" timeOffset="51590.31">11642 6837 0,'0'-21'0,"0"42"0,0-63 0,-22 63 31,1 0-15,21 0-16,0 0 0,0 0 0,0 1 15,0-1-15,0 0 0,0 0 0,0 0 16,-21 0-16,21 1 0,0 20 0,0-21 15,0 0-15,0 0 0,0 1 0,0-1 16,0 0-16,0 0 0,0 0 0,-21 0 16,0-21-1,0-21 17,21 0-32,-22 0 0,22 0 15,0-22-15,0 22 0,0 0 0,0-21 16,0 21-16,0-1 0,22-20 0,-1 21 15,0-21-15,0 20 0,0-20 0,0 21 16,22 0-16,-1 0 0,0-1 0,-20 22 16,20 0-16,21 0 0,-20 0 0,-1 0 15,0 0-15,1 22 0,-1-22 0,-21 42 16,22-21-16,-22 0 0,0 0 0,0 1 16,0 20-16,-21-21 0,0 0 0,0 0 15,0 1-15,0-1 0,0 21 16,-21-21-16,0 0 0,21 1 0,-21-1 15,0-21-15,-1 21 0,1 0 0,21 0 16,21-21 0</inkml:trace>
  <inkml:trace contextRef="#ctx0" brushRef="#br0" timeOffset="52178.1">12996 6900 0,'0'0'0,"0"-21"0,0 0 0,-21 0 15,0 0-15,0 0 0,0-1 16,-1 22-16,1-21 0,0 21 0,0 0 16,0 0-16,0 0 0,-1 0 0,-20 0 15,21 0-15,0 21 0,0 1 0,-1-1 16,1 0-16,0 0 0,0 0 0,0 0 15,0 1-15,-1 20 0,22-21 0,-21 21 16,0 22-16,21-43 0,0 21 0,0-20 16,0 20-16,0-21 0,0 0 0,0 0 15,21 1-15,0-1 0,1-21 0,-1 21 16,0-21-16,0 0 0,0 0 16,0 0-16,1 0 0,-1 0 0,21 0 15,-21 0-15,0-21 0,1 0 0,20-1 16,-21 1-16,0 0 0,0-21 0,1 21 15,-1-22-15,0 1 0,21-43 16,-21 43-16,1 0 0,-1-1 0,0-20 16,-21 20-16,21-20 0,0-1 15,0 22-15,1-21 0,-22 20 0,0 1 16,21 0-16,-21-1 0,0 22 0,0 0 16,0 0-16,-21 21 15,-1 21-15,22 0 16,-21 21-16,0-20 0,21 41 0,-21-21 15,21 1-15,0-1 0,0 22 0,-21-22 16,21 43-16,0-43 0,-21 0 0,21 1 16,0-1-16,0-21 0,0 21 0,0-20 15,0 20-15,21-21 0,0 0 0,0 0 16,0 1-16,0-1 0,1-21 0,-1 0 16,0 0-16,0 0 0,0 0 0,0 0 15,1 0-15,20 0 0,-21-21 16,0-1-16,0 1 0,22 0 0,-22 0 15,0 0-15,0-22 0</inkml:trace>
  <inkml:trace contextRef="#ctx0" brushRef="#br0" timeOffset="52438.11">13843 6223 0,'0'-21'15,"0"42"-15,-21-42 16,0 21-16,-1 21 0,22 0 15,0 0-15,-21 22 0,21-1 0,-21 0 16,21 1-16,-21 20 0,21-20 0,-21 20 16,21-21-16,0 22 0,0-22 0,0 1 15,-21-1-15,21 0 0,0 1 16,-22-1-16,22-21 0,0 21 0,0-20 16,0-1-16,0 0 0,0 0 0,0 0 15,0 0-15,0 1 0,22-22 31,20-43-31,0 43 16</inkml:trace>
  <inkml:trace contextRef="#ctx0" brushRef="#br0" timeOffset="52874.46">14203 6900 0,'0'0'0,"-21"0"0,-1 0 0,22 22 15,-21-22-15,0 0 0,21 21 16,0 0-16,21-21 16,0 0-1,1 0-15,-1 0 0,0 0 16,0 0-16,0 0 0,0-21 0,1 21 16,-1-21-16,21 21 0,-21-22 0,0 1 15,1 21-15,-1-21 0,-21 0 16,21 0-16,0 0 0,-21-1 0,0-20 0,0 21 15,0 0-15,-21 21 16,0 0 0,-22 21-16,22 0 0,0-21 0,-21 21 15,21 22-15,-22-22 0,22 0 0,0 21 16,0-21-16,0 1 0,-1 20 0,22-21 16,0 0-16,0 22 0,0-22 0,0 0 15,0 0-15,0 0 0,22 0 16,-1 1-16,21-22 0,-21 21 0,0-21 15,22 0-15,20 0 0,-20 0 0,-1 0 16,-21 0-16,21 0 0,-20-21 0,-1 21 16,21-22-16,-21 1 0,0 21 0,1-21 15,-1 0-15,0 0 16,0 21-16,-21-21 0</inkml:trace>
  <inkml:trace contextRef="#ctx0" brushRef="#br0" timeOffset="53115.58">9588 7599 0,'-21'0'0,"0"0"16</inkml:trace>
  <inkml:trace contextRef="#ctx0" brushRef="#br0" timeOffset="53506.35">14690 7345 0,'0'0'0,"21"0"0,21 0 0,-21 0 15,0 0-15,1 0 0,-1 0 0,0 0 16,0 0-1,-42 0 17,0 0-17,0 0-15,-1 0 16,1 0-16,0 0 16</inkml:trace>
  <inkml:trace contextRef="#ctx0" brushRef="#br0" timeOffset="54706.95">9356 7641 0,'0'0'0,"-22"0"0,1 0 16,0 0-16,0 0 15,0 0-15,0 0 0,-1 0 16,1 0-16,0 0 15,0 0-15,42 0 47,0 0-31,0 0-16,1 0 0,-1 0 16,0 0-16,21 0 0,-21 0 0,22 0 15,-1 0-15,0 0 0,1 0 0,20 0 16,1 0-16,-1-21 0,22 21 15,0-21-15,20 21 0,-20-21 0,0 21 16,21-21-16,-1-1 0,1 22 0,0-21 16,21 21-16,0-21 0,21 21 0,-21-21 15,0 0-15,21 21 0,-21-21 0,22 21 16,-1-22-16,0 1 0,-21 21 16,21-21-16,-21 0 0,21 21 0,-21-21 15,21 0-15,1 21 0,-1-22 0,0 1 16,0 21-16,-21-21 0,0 21 15,21-21-15,-21 21 0,21-21 16,-21 21-16,-21 0 0,21-21 0,-21 21 16,-21 0-16,21-22 0,-22 22 0,-20 0 15,20 0-15,-20-21 0,-22 21 0,22 0 16,-43 0-16,21 0 0,-21 0 16,1 0-16,-1 0 15,-21-21 32</inkml:trace>
  <inkml:trace contextRef="#ctx0" brushRef="#br0" timeOffset="54875.86">15176 7239 0,'0'0'0,"0"21"0,-21-21 0,0 0 15,21 21-15,-21-21 0,21 22 16,-21-22 0,0 0-1,-1 0 1,1 0 0</inkml:trace>
  <inkml:trace contextRef="#ctx0" brushRef="#br0" timeOffset="69802.27">1228 8594 0,'0'21'0,"21"-21"16,0 0-1</inkml:trace>
  <inkml:trace contextRef="#ctx0" brushRef="#br0" timeOffset="71777.84">1312 8530 0,'0'0'0,"0"-21"15,0 0-15,0 0 16,0 0-16,0-1 16,0 1-1,0 0 1,0 0-1,0 0 126,21 0-125,-21-1-1,0 44 17,0-1-32,0 0 0,0 21 0,0 1 15,0-1-15,0 0 0,-21 22 16,21-22-16,-21 22 0,21 20 15,-21-20-15,0-1 0,21 1 0,-21-1 16,-1-20-16,22 20 0,-21-21 16,21-20-16,0 20 0,0-21 0,0 0 15,0 0-15,0 1 0,0-1 16,21-21 0,1-21-16,-1-1 0,0 1 15,-21-21-15,21 21 0</inkml:trace>
  <inkml:trace contextRef="#ctx0" brushRef="#br0" timeOffset="72310.03">1312 8594 0,'0'0'0,"0"-21"16,-21-22-16,21 22 0,-21 0 0,21-21 16,0 20-16,0 1 0,21 0 0,0 0 15,0 0-15,22 0 0,-1-1 16,0 1-16,1 21 0,-1 0 0,0 0 15,22 0-15,-22 0 0,1 0 0,-1 21 16,0 1-16,-21-1 0,1 0 16,-1 21-16,-21-21 0,0 22 0,0-1 15,0 0-15,-21-20 0,-1 20 16,-20 0-16,0 1 0,-1-1 0,-20-21 0,21 21 16,-1-20-16,1-1 15,21 0-15,-22-21 0,22 21 0,0-21 16,0 0-16,21-21 15,21 0-15,21 21 16,-20-21-16,20-1 0,0 1 0,1 0 16,-1 21-16,21 0 0,-20 0 15,-1 0-15,0 0 0,1 0 0,-1 21 16,0 0-16,-20 1 0,20-1 0,-21 0 16,0 21-16,-21-21 0,0 22 0,0-1 15,0 0-15,0 1 0,-21-1 0,-21-21 16,21 22-16,-22-22 0,1 21 0,0-21 15,-1 0-15,1 1 16,-22-1-16,22 0 0,0-21 0,-1 0 0,1 0 16,0 0-16,-1 0 0,1 0 15,21 0-15,-21-21 0,20 21 0,1-21 16,21-1-16,0 1 0,0 0 0,0 0 16,0 0-16,0 0 0,21-1 15,-21 1-15,43 21 0,-22 0 16,0-21-16,21 21 0,-20 0 0,20 0 15,-21-21-15,21 21 0,1 0 0</inkml:trace>
  <inkml:trace contextRef="#ctx0" brushRef="#br0" timeOffset="72706.81">2349 8996 0,'-21'-21'0,"42"42"0,-63-63 0,42 20 16,0 1-16,0 0 0,-21 0 16,21 0-16,0 0 0,0-1 15,0 1-15,21 0 0,0 21 16,0 0-16,1 0 0,20 0 0,-21 0 16,21 21-16,-20 0 0,20 1 15,-21-1-15,0 21 0,0-21 0,1 0 16,-1 22-16,-21-22 0,0 21 0,0-21 15,0 22-15,0-22 0,0 0 0,0 0 16,0 0-16,0 1 0,-21-1 16,-1-21-16,1 0 15,0 0 1,21-21-16,0-1 16,0 1-16,0 0 0,0 0 0,0 0 15,0-22-15,21 22 0,-21 0 0,21-21 16,1 21-16,-22-1 0,21-20 15,0 21-15,0 0 0,0 0 16,0-1-16,1 1 0,-1 0 0,21 0 16,-21 21-16</inkml:trace>
  <inkml:trace contextRef="#ctx0" brushRef="#br0" timeOffset="73094.59">3154 8805 0,'0'0'0,"-21"22"0,21-1 0,-22 0 15,22 0-15,0 0 0,0 0 0,-21 1 16,21-1-16,-21 0 0,21 0 0,0 0 16,-21 0-16,21 1 0,0-1 0,0 0 15,0 0-15,0 0 16,21-21-16,0 21 0,0-21 16,1 0-16,-1 0 0,0 0 0,0 0 15,21 0-15,-20-21 0,-1 21 16,0-21-16,21 0 0,-21 0 0,1 21 15,-1-21-15,0-1 0,0 1 0,0-21 16,-21 21-16,0 0 0,0-1 0,0-20 16,0 21-16,0-21 0,-21 20 0,0 1 15,0-21-15,-22 21 0,1 21 0,21-21 16,-21 21-16,-1 0 0,22 0 0,-21 0 16,21 0-16,-22 21 0,22 0 15,0 0-15,-21 0 0,20 22 0,1-1 16,0-21-16,21 21 0,0 1 15,-21-22-15,21 21 0,0-21 0,0 22 16,0-22-16,21 0 0,0 21 0,0-42 16,1 22-16,-1-1 0,21-21 0,0 0 15</inkml:trace>
  <inkml:trace contextRef="#ctx0" brushRef="#br0" timeOffset="73676.25">3852 8890 0,'0'-42'0,"0"84"0,0-105 0,0 41 16,0 1-16,0 0 0,0 0 0,-21 0 16,0 21-1,21 21-15,-21 0 16,21 0-16,-21 0 0,21 22 16,0-22-16,0 21 0,0 1 0,-22-22 15,22 21-15,0-21 0,0 0 0,0 22 16,0-22-16,0 0 0,0 0 0,0 0 15,0 1-15,22-22 16,-1 0-16,0 0 0,0 0 16,-21-22-16,21 1 0,0 21 0,1-21 15,-1 0-15,0-21 0,0 20 16,-21 1-16,21-21 0,0 21 16,1 0-16,-22-22 0,21 22 0,0 0 15,-21 0-15,0 0 0,21 21 16,-21 21-1,0 0-15,0 0 0,0 0 16,0 0-16,0 1 0,0-1 0,0 0 16,0 0-16,0 0 0,0 0 0,21 1 15,-21-1-15,21 0 0,1-21 16,-1 21-16,0-21 0,0 0 16,0 0-16,0 0 0,1 0 15,-1-21-15,0 0 0,21 0 16,-21-1-16,1 1 0,-22 0 0,21 0 15,0-21-15,-21 20 0,0-20 0,0 0 16,0-1-16,0 22 0,0-21 0,0 21 16,-21-22-16,0 22 0,21 0 0,-22 21 15,-20-21-15,42 0 0,-21 21 16,0 0-16,21 21 16,0 0-16,-21 0 0,21 0 0,0 1 15,0-1-15,21 0 0,0 0 16,0 0-16,0-21 15,22 21-15</inkml:trace>
  <inkml:trace contextRef="#ctx0" brushRef="#br0" timeOffset="74060.03">5228 8742 0,'-21'-42'31,"0"42"-31,0 0 0,-1 0 0,-20 0 15,21 0-15,-21 0 0,20 0 0,1 0 16,-21 21-16,21 0 0,0-21 0,-1 21 16,1 0-16,0 0 15,21 1-15,0-1 0,21 0 16,0-21-16,1 21 16,20-21-16,-21 21 0,21-21 0,-20 21 15,20-21-15,-21 22 0,0-1 0,0-21 16,22 21-16,-22 0 0,-21 0 15,21-21-15,-21 21 0,0 1 0,0-1 16,-21-21-16,0 21 0,-22-21 16,22 0-16,-21 0 0,21 21 0,-22-21 15,1 0-15,0 0 0,-1 0 0,22 0 16,-21 0-16,21 0 0,-22 0 16,22 0-16,0-21 0,0 21 0,0 0 0,21-21 15,0 0-15,0-1 16,0 1-1,21 21-15,0-21 0,21 21 0</inkml:trace>
  <inkml:trace contextRef="#ctx0" brushRef="#br0" timeOffset="74583.74">5355 8996 0,'21'0'32,"0"0"-32,1 0 0,-1 0 15,21-21-15,-21 21 0,22-21 0,-1-1 16,-21 1-16,21 21 0,1-21 0,-22 0 16,21 0-16,-21 0 0,1-1 0,-22 1 15,0 0-15,0 0 0,0 0 16,-22 21-16,1-21 0,0 21 15,0 0-15,-21 0 0,20 0 0,-20 21 16,21-21-16,-21 21 0,-1 0 0,22 0 16,-21 0-16,21 22 15,-1-22-15,1 21 0,0-21 0,21 1 16,0 20-16,0-21 0,0 0 0,0 0 16,0 1-16,0-1 0,0 0 0,21 0 15,22 0-15,-22-21 0,21 21 0,22-21 16,-1 0-16,-21 0 0,1 0 15,20 0-15,-20 0 0,-1 0 0,0 0 16,22-21-16,-43 0 0,21 21 0,1-21 16,-22 0-16</inkml:trace>
  <inkml:trace contextRef="#ctx0" brushRef="#br0" timeOffset="74894.56">6159 8890 0,'0'0'0,"0"-21"0,0 0 0,-21 0 0,21-1 0,0 1 15,-21 0-15,21 0 0,0 0 0,0 0 16,21 21-16,0 0 15,1 0-15,-1 0 16,0 0-16,0 0 0,21 0 0,-20 21 16,-1 0-16,21 0 0,-21 0 0,0 22 15,1-22-15,20 21 0,-21-21 0,-21 22 16,21-22-16,-21 21 0,0-21 0,0 0 16,0 1-16,0-1 0,0 0 0,0 0 15,-21 0-15,0-21 0,0 0 16,0 0-16,-1 0 0,1 0 0,0 0 15,0-21-15,21 0 0,-21 0 16,21 0-16,0-1 0,0-20 0,0 21 16,0-21-16,0 20 0,0-20 0,0 0 15,21 21-15,0-22 0,0 1 16,0 21-16,-21 0 0,43-1 0,-22 1 16,0 0-16,43-21 0,-22 21 15,0 21-15</inkml:trace>
  <inkml:trace contextRef="#ctx0" brushRef="#br0" timeOffset="75603.84">9504 8509 0,'0'0'0,"21"-21"0,0 0 0,0 21 15,-21-21-15,21-1 0,1 1 16,-1 0-16,0 0 0,-21 0 16,21 0-16,0-22 0,-21 22 0,0 0 15,0 0-15,0 0 0,-21-1 16,0 22-16,0 0 0,0 0 0,-22 0 15,22 0-15,-21 0 0,-1 0 0,22 0 16,-21 22-16,0-22 0,20 21 0,-20 0 16,21 0-16,0 0 0,0 22 15,-1-22-15,22 0 0,0 0 0,0 0 0,0 0 16,0 1-16,22-1 0,-1 0 16,0 0-16,0 0 0,0 0 0,0 1 15,1-1-15,20 0 0,-21 0 0,21 0 16,1 0-16,-22 1 0,21-1 0,-21 0 15,1 0-15,-1 21 0,-21-20 0,0-1 16,0 0-16,-21 21 0,-1-21 0,-20 1 16,0-1-16,-1 0 0,-20 0 0,-1 0 15,1 0-15,-1-21 0,-20 22 0,20-22 16,-20 0-16,20 0 0,1 0 0,-22 0 16,43 0-16,-22-22 0,22 1 15,-1 0-15,22 0 0,0 0 0,0-22 16,21 1-16,0 21 0,0-21 0,21-1 15,0 1-15,0 21 0,22-22 0,-1 22 16,0 0-16,1 0 0,-1 0 0,22 0 16,-22 21-16,0-22 0,22 22 0,-22 0 15,0 0-15,1 0 0</inkml:trace>
  <inkml:trace contextRef="#ctx0" brushRef="#br0" timeOffset="75962.64">9948 8509 0,'0'-21'16,"-42"42"0,21-21-16,21 21 15,-21 0-15,21 1 0,0 20 0,-22 21 16,22-20-16,-21-1 0,21 22 15,0-22-15,0 21 0,-21 1 0,0-22 16,0 22-16,21-1 0,-21 22 0,-1-22 16,22 1-16,-21 21 0,0-1 0,21-20 15,-21 20-15,0 1 0,0-21 16,-1 20-16,22-20 0,-21-22 0,21 0 16,-21 22-16,21-43 0,-21 21 0,21-20 15,0-1-15,0-42 31,0-1-31,21 1 0,0-21 0,0 0 16,1 20-16,-1-41 0,-21 21 0,21-22 16,21-21-16,-21 22 0</inkml:trace>
  <inkml:trace contextRef="#ctx0" brushRef="#br0" timeOffset="76226.48">9927 8805 0,'0'-42'0,"0"84"0,0-126 0,0 41 0,0 1 16,0 0-16,0 21 0,0-1 0,0 1 15,21 0-15,0 0 0,1 0 0,-1 21 16,0 0-16,0-21 0,21 21 0,1 0 16,20 0-16,-42 0 0,22 21 15,-22-21-15,0 21 0,0 0 0,0 0 16,-21 0-16,0 1 0,0-1 0,0 21 16,0-21-16,-21 0 0,0 22 0,-21-22 15,21 21-15,-22-21 0,1 1 0,21-1 16,-22 0-16,1 0 0,0 0 15,21 0-15,-1-21 0,-20 0 0,21 0 16,21-21 0,21 21-16,-21-21 15,42 0-15,-20-21 0</inkml:trace>
  <inkml:trace contextRef="#ctx0" brushRef="#br0" timeOffset="76576.28">10520 8615 0,'21'0'16,"0"0"-1,0-21-15,0 21 16,1 0-16,-22-21 0,21 21 0,0-22 16,0 1-16,0 21 0,0-21 0,1 0 15,-1 21-15,0-21 0,-21 0 0,0-1 16,0 1-1,-21 21-15,0 0 0,-1 0 0,-20 0 16,21 0-16,0 0 0,-22 21 0,22 1 16,0-1-16,-21 0 0,21 0 0,-1 0 15,1 0-15,0 1 0,21-1 0,0 21 16,-21-21-16,21 0 0,0 1 0,0-1 16,0 21-16,0-21 0,0 0 15,0 1-15,21-1 0,0 0 16,0-21-16,1 0 0,-1 0 0,21 0 15,0 0-15,-20 0 0,20 0 0,0-21 16,1 0-16,-1 21 0,0-22 0</inkml:trace>
  <inkml:trace contextRef="#ctx0" brushRef="#br0" timeOffset="77014.03">11239 8424 0,'0'0'0,"0"-21"16,-21 21-16,0 0 15,0 0-15,0 21 0,21 1 0,-21-1 16,-1 0-16,1 0 0,0 0 16,0 0-16,0 1 0,21-1 0,-21 0 15,21 0-15,0 21 0,-22-20 0,22-1 16,0 0-16,0 0 0,0 0 0,22 0 16,-1 1-16,0-22 0,0 0 0,21 21 15,-20-21-15,20 0 0,-21 0 0,21 0 16,1 0-16,-1-21 0,0-1 0,-20 1 15,20 0-15,0 21 0,-21-21 0,22-21 16,-22 20-16,0 1 0,0 0 16,0 0-16,1 0 0,-1 0 0,0-1 0,-21 1 15,21 0-15,-21 0 0,-21 21 32,0 21-17,21 0-15,-21 0 0,21 1 0,0-1 16,-22 0-16,1 0 0,21 0 15,-21 0-15,21 1 0,0-1 0,0 0 16,0 0-16,0 0 0,0 0 16,0 1-16,21-44 31,-21 1-15,21 0-16,-21 0 0,0 0 15</inkml:trace>
  <inkml:trace contextRef="#ctx0" brushRef="#br0" timeOffset="77158.95">11747 8255 0,'-21'0'0,"42"0"0,-63 0 0,21 0 15,0 0 1,0 0-16,21 21 16,0 0-16,0 1 15,21-1 1</inkml:trace>
  <inkml:trace contextRef="#ctx0" brushRef="#br0" timeOffset="77986.82">12107 8446 0,'21'0'0,"1"0"15,-1 0-15,0-22 0,0 1 16,0 0-16,0 0 0,1 0 0,20-22 15,-21 22-15,21-21 0,1 21 0,-1-22 16,0 1-16,-20 0 0,20-1 0,0 22 16,-21-21-16,1 0 0,-1 20 0,0 1 15,0 0-15,-21 0 0,0 0 0,0 0 16,-21 21 0,0 0-16,0 0 0,-1 0 0,1 21 15,0-21-15,0 21 0,0 21 0,0-21 16,-1 22-16,-20-1 0,21 22 15,-21-22-15,20 21 0,-20 1 0,21-1 0,-21 1 16,20-1-16,-20 22 0,0-21 0,-1 20 16,22 1-16,-21 0 0,0-1 0,20 1 15,-20 0-15,21-1 0,0 1 0,0 21 16,-1-22-16,-20 22 0,21 0 16,0 0-16,0 0 0,-1-22 0,1 22 15,-21 0-15,21 0 0,0 0 0,-1-22 0,22 1 16,-21 0-16,21-1 0,-21-20 15,21-1-15,0-20 0,-21-1 0,21 0 16,0 1-16,0-22 0,0 0 0,21 0 16,0-21-16,0 0 0,1 0 0,-1-21 15,21-21-15,0 21 0,22-1 0,-22-20 16,22-21-16,-22 20 0,22-20 0,-1 20 16,43-105-16,-64 85 0,1-1 15,-1-20-15,0-1 0,-21 21 0,1-20 16,-1-1-16,-21-21 0,0 22 15,0-1-15,0 0 0,0 22 0,-21-22 16,-1 22-16,-20-1 0,21 1 0,-21 20 16,-1-20-16,1 20 0,0 1 0,-1 0 15,22-1-15,-21 22 0,21-21 0,-1 21 16,1 0-16,21-1 0,0 1 16,21 0-16,1 21 15,-1-21-15,0 21 0,0-21 0,21 21 16,1-21-16,-1-1 0,0 1 0,-20 0 15,20 0-15,0 0 0,1 0 0,-1-1 16,0 1-16,-21 0 0,22 0 0,-22 0 16,0 0-16,0-1 0,-21 1 15,0 0-15,0 42 32,-21-21-32,21 21 15,-21 1-15,0-1 0,21 0 0,-21-21 16,21 21-16,0 0 0,-22 0 0,22 1 15,-21-22-15,21 21 0,0 0 0,0 0 16,0 0-16,21-21 31,1 0-31,-1-21 16</inkml:trace>
  <inkml:trace contextRef="#ctx0" brushRef="#br0" timeOffset="78290.64">12763 8319 0,'0'0'0,"-21"0"0,0 0 16,-21 0-16,21 0 15,-1 21-15,44-21 32,-1 0-17,0 0-15,0 0 0,0 0 16,0-21-16,1 21 0,-22-22 0,0 1 15,0 0 1,0 0-16,-22 21 16,1 0-16,0 0 0,0 0 15,0 0-15,0 0 0,-1 21 0,1 0 16,21 0-16,-21 1 0,21-1 16,0 0-16,0 0 0,0 0 15,0 0-15,21-21 0,0 22 0,1-22 16,20 0-16,-21 21 0</inkml:trace>
  <inkml:trace contextRef="#ctx0" brushRef="#br0" timeOffset="78570.49">13293 8446 0,'0'0'0,"0"-22"16,0 1-16,0 0 16,0 0-1,-22 21-15,1 0 0,0 0 16,0 0-16,0 0 0,0 0 0,-22 21 15,22 0-15,0 0 0,-21 1 0,20-1 16,1 21-16,0-21 0,0 0 0,0 22 16,21-22-16,0 0 0,0 21 0,0-20 15,0-1-15,21 0 0,0 0 16,0-21-16,0 21 0,22-21 0,-22 0 16,21 0-16,1 0 0,-1 0 0,0 0 15,1-21-15,-1 0 0,0 21 16,-21-21-16,22 0 0,-22-1 0,0 1 15,0 0-15,0 0 0,-21 0 0,22 0 16,-1-22-16,-21 22 0</inkml:trace>
  <inkml:trace contextRef="#ctx0" brushRef="#br0" timeOffset="79003.24">15600 7874 0,'21'0'0,"-42"0"0,42-21 0,-21 0 0,21 0 16,-21-1-16,21 22 0,-21-21 15,0 42 17,0 1-32,0-1 0,0 21 0,0 0 15,0 1-15,0-1 0,-21 0 0,0 22 16,21-22-16,-21 22 0,0-22 0,-1 22 15,1-22-15,0 0 0,0 1 0,0 20 16,21-42-16,-21 22 0,-1-1 0,22-21 16,-21 21-16,21-20 0,0-1 0,0 0 15,0 0-15,21-21 32</inkml:trace>
  <inkml:trace contextRef="#ctx0" brushRef="#br0" timeOffset="79302.5">15367 8319 0,'-21'-64'0,"42"128"0,-63-170 0,20 42 16,22 22-16,-21-22 0,21 22 0,0 0 15,0-1-15,0 1 0,0 21 0,43-21 16,-22 20-16,0 1 0,21 0 0,-21 0 16,22 0-16,-1 21 0,0 0 0,1 0 15,-1 0-15,0 0 0,1 0 0,-22 21 16,21 0-16,1 21 0,-22 1 15,-21-1-15,0 0 0,0 1 16,-21-22-16,-1 21 0,-20 1 0,21-1 16,-21 0-16,20 1 0,-20-22 15,0 0-15,-1 21 0,1-21 0,0 1 16,-1-1-16,22 0 0,-21-21 16,21 21-16,0-21 0,21 21 0,21-21 15,21 0 1,-21 0-16,22 0 0,-22 0 0,21 0 15,0-21-15</inkml:trace>
  <inkml:trace contextRef="#ctx0" brushRef="#br0" timeOffset="79926.14">16044 8192 0,'0'0'0,"21"0"0,-42 0 16,0 21-1,0 0-15,0 0 0,0 0 16,-1 0-16,1 1 0,0 20 0,0-21 15,0 0-15,0 0 0,21 1 0,0-1 16,0 0-16,0 0 0,0 0 0,0 0 16,0 1-16,21-1 15,0-21-15,0 0 0,0 0 16,22 0-16,-22 0 0,21 0 16,0-21-16,-20-1 0,20 22 0,0-21 0,-21 0 15,1 0-15,-1 0 0,0 0 16,-21-1-16,0 1 0,0-21 0,0 21 15,0 0-15,0-22 0,-21 22 0,0 0 16,-1 0-16,1 0 0,-21 21 0,21 0 16,-22 0-16,22 0 0,0 0 0,0 0 15,0 0-15,0 0 0,63 0 32,-21 0-32,21 0 0,1 0 0,-1 0 15,0 0-15,1 0 0,-1 0 16,0 0-16,1 0 0,-1-22 0,0 22 15,1 0-15,-22-21 0,0 21 16,0 0-16,0 0 0,-21 21 16,0 1-1,0-1-15,0 21 16,0-21-16,0 0 0,-21 1 0,0 20 16,21 0-16,-21-21 0,21 22 0,0-1 15,-21 0-15,21 22 0,-21-22 0,-1 22 16,22-1-16,-21 1 0,0-1 0,0 22 15,0-22-15,0 1 0,-1-1 0,1 1 16,0-1-16,0 1 0,0-1 0,0 1 16,-1-22-16,1 22 0,0-22 0,0 0 15,0-20-15,21 20 0,-21-21 16,21 0-16,0-42 16,21 0-16,0 0 15,0 0-15,0-22 0,0 22 0,1-21 16,-1-22-16,0 22 0,0-22 0,21 22 15,-20-21-15</inkml:trace>
  <inkml:trace contextRef="#ctx0" brushRef="#br0" timeOffset="80196">16531 8615 0,'0'-64'15,"0"128"-15,0-170 0,0 64 0,21-1 0,-21 1 16,0 21-16,0-21 0,0-1 16,0 22-16,21 0 0,1 0 15,-1 0-15,0-1 0,21 22 0,-21-21 16,22 21-16,-22 0 0,21 0 0,1 0 15,-22 0-15,21 21 0,-21-21 0,0 22 16,1-1-16,-22 21 0,0-21 0,0 0 16,0 1-16,0-1 0,-22 0 0,-20 21 15,0-21-15,-1 1 0,1-1 16,21 0-16,-21-21 0,-1 21 0,22-21 16,-21 0-16,21 0 0,-1 21 0,1-21 15,0 0-15,42 0 16,0-21-1,1 21-15,-1-21 0,0 0 16,0 0-16,21-1 0</inkml:trace>
  <inkml:trace contextRef="#ctx0" brushRef="#br0" timeOffset="80550.83">17314 8107 0,'0'0'0,"-21"21"31,0 0-31,0 0 0,21 1 16,-21-1-16,-1 21 0,1-21 0,21 0 16,0 22-16,-21-22 0,21 0 15,-21 0-15,21 0 0,0 1 16,0-1-16,0 0 0,0 0 0,21-21 16,0 0-16,0 21 0,1-21 0,-1 0 15,0 0-15,0 0 0,21 0 0,1 0 16,-22-21-16,21 0 0,-21 0 0,22 0 15,-22-1-15,0 1 0,21 0 0,-20 0 16,-1-21-16,-21-1 0,21 1 0,-21 21 16,0-22-16,0 1 0,0 21 0,0 0 15,0-22-15,0 22 0,0 0 16,-21 21-16,0 0 0,-1 0 16,1 21-16,21 0 15,0 1-15,0-1 0,0 0 16,0 0-16,0 0 0,0 0 15,0 1-15</inkml:trace>
  <inkml:trace contextRef="#ctx0" brushRef="#br0" timeOffset="80883.21">17865 8128 0,'21'0'0,"-42"0"0,42-21 0,0 0 15,-21 0-15,0-1 0,0 44 31,0-1-15,0 21-16,0-21 0,0 22 16,-21-1-16,21 0 0,0 1 0,-21-1 15,21 0-15,-22 1 0,22 20 0,0-21 16,0 1-16,-21 20 0,21-20 0,-21 20 16,21 1-16,-21-22 0,21 21 0,0 1 15,0-22-15,0 1 0,0-1 0,0 0 16,0 1-16,0-22 0,0 0 0,0 21 15,0-21-15,-21 1 0,21-1 16,0-42 0,0-1-1,0 1-15,0 0 0,0-21 16,0 21-16,0-22 0,0 1 16,0-22-16,0 22 0</inkml:trace>
  <inkml:trace contextRef="#ctx0" brushRef="#br0" timeOffset="81115.08">17801 8361 0,'0'-42'0,"0"84"0,0-127 16,0 43-16,0 21 0,0-22 16,0 1-16,0 21 0,0 0 0,21 0 0,0-1 15,22 1-15,-22 0 0,0 0 16,21 21-16,1 0 0,-1 0 0,0 0 16,-20 21-16,20 0 0,0 0 0,1 1 15,-22 20-15,0-21 0,0 21 0,-21-20 16,0 20-16,0-21 0,-21 21 15,0-20-15,0-1 0,-22 0 0,22 0 16,-21 0-16,21 0 0,-22 1 0,1-1 16,0-21-16,-1 21 0,1-21 0,21 21 15,-22-21-15,-20 0 0,21 21 0,-1-21 16,-20 21-16</inkml:trace>
  <inkml:trace contextRef="#ctx0" brushRef="#br0" timeOffset="81809.67">2709 10901 0,'0'-21'15,"0"42"-15,0-63 0,0 20 0,0 1 0,0 0 16,0 0-16,-21 0 0,0 0 16,0 21-16,0-22 0,-22 22 15,22 0-15,0 0 0,-21 0 0,-1 0 0,1 0 16,0 22-16,-1-1 0,1 0 0,0 0 15,-1 0-15,1 22 0,0-1 16,-1 0-16,22 1 0,0 20 0,0 1 16,0-22-16,-1 21 0,1 1 0,21-1 15,0-20-15,0 20 0,0-20 0,0-1 16,0 0-16,0-21 0,43 1 16,-22-1-16,0 0 0,21 0 0,1-21 0,-1 0 15,0 0-15,22 0 0,-1-21 0,1 0 16,-1 0-16,1-1 0,-22 1 0,22 0 15,-22-21-15,21 21 0,-20-22 0</inkml:trace>
  <inkml:trace contextRef="#ctx0" brushRef="#br0" timeOffset="82286.66">3238 10393 0,'0'-42'0,"0"84"0,0-106 0,0 43 0,-21 0 16,0 21-1,0 21-15,0 22 0,21-1 16,0 0-16,0 1 0,0-1 0,-21 21 16,21 1-16,0-1 0,-22-20 0,22 20 15,0 1-15,0-1 0,0 1 0,0-1 16,-21 43-16,21-42 0,-21-22 0,21 21 16,0-20-16,0-22 0,0 21 15,0-21-15,0 1 0,0-1 0,0 0 16,-21-21-1,0-21 1,21 0-16,0-1 0,0 1 0,0 0 16,0 0-16,0-21 0,0-1 0,0 22 15,0-21-15,21-43 0,0 43 0,0-1 16,0 1-16,1 0 0,20 21 0,-21-1 16,21 1-16,1 0 0,-22 0 0,21 21 15,1 0-15,-22 0 0,21 0 0,-21 0 16,0 0-16,1 21 0,-1 0 0,0 0 15,-21 1-15,0-1 0,0 0 16,0 21-16,0-21 0,0 22 0,0-22 16,0 0-16,-42 43 0,20-22 0,1-21 15,21 0-15,-21 0 0,0-21 0,0 22 16,21-1-16,0-42 31,0-1-15,21 1-16</inkml:trace>
  <inkml:trace contextRef="#ctx0" brushRef="#br0" timeOffset="82662.53">3683 10964 0,'0'0'16,"-21"-21"-16,0 0 0,21 0 0,0 0 15,0 0-15,0-1 16,21 22-16,0 0 0,0-21 15,21 21-15,-20 0 0,-1 0 0,21 0 16,-21 0-16,22 0 0,-22 21 0,0 1 16,21-1-16,-21 0 0,1 0 0,-1 0 15,-21 0-15,0 1 0,21 20 0,-21-21 16,0 21-16,0-20 0,0-1 0,-21 42 16,21-42-16,-21 1 0,-1-1 0,22 0 15,-21 0-15,0-21 16,0 0-16,0 0 15,21-21 1,0 0-16,0 0 0,0-1 0,0 1 16,0 0-16,0-21 0,0 21 0,0-1 15,42-41-15,-42 42 0,21-22 0,0 22 16,-21 0-16,22 0 0,-1 0 0,0 0 16,0-1-16,0 22 0,-21-21 0,21 21 15,1 0-15,-1 0 0,0 0 0,0 0 16</inkml:trace>
  <inkml:trace contextRef="#ctx0" brushRef="#br0" timeOffset="83606.14">4784 10880 0,'0'0'0,"-22"0"0,1 0 16,0 0-16,0 0 0,0 0 0,0 0 15,-1 0-15,1 0 0,-42 0 0,42 21 16,-1 0-16,22 0 0,-21 0 0,0 1 16,0-1-16,21 0 0,0 0 0,-21 0 15,21 0-15,0 1 0,0 20 16,0-21-16,0 0 0,0 0 0,0 1 16,0-1-16,21 0 0,0-21 0,0 21 15,0-21-15,1 0 0,-1 0 0,0 0 16,42 0-16,-41 0 0,-1 0 0,0-21 15,0 0-15,-21 0 0,21-1 16,-21 1-16,0 0 0,0 0 0,0 0 16,0 0-16,0-1 0,-21-20 0,21 21 15,-21 0-15,0 0 0,21-1 16,-21 1-16,21 0 0,-22 0 0,22 0 0,0 0 16,0-22-16,0 22 0,22 21 0,-1-21 15,0 21-15,0 0 0,0-21 16,0 21-16,22 0 0,-22 0 0,0 0 15,21 0-15,-20 21 0,-1-21 0,0 21 16,0 0-16,0 0 0,0 1 0,-21-1 16,0 0-16,22 0 0,-22 21 0,21 1 15,-21-22-15,0 0 0,0 0 0,0 0 16,0 1-16,0-1 0,0 0 0,0 0 16,0 0-16,0 0 0,-21-21 15,-1 0 1,22-21-1,0 0-15,0 0 16,0 0-16,0 0 0,0-1 0,0 1 16,0-21-16,22 21 0,-1 0 0,0-1 15,-21-20-15,21 21 0,0 0 0,0 0 16,1-1-16,-1 1 0,0 0 0,0 21 16,21-21-16,-20 21 0,20 0 0,-21 0 15,0 0-15,0 21 0,1-21 0,-1 21 16,0 0-16,-21 1 0,0-1 15,21 0-15,-21 0 0,0 0 0,0 22 0,0-22 16,0 0-16,0 0 0,0 0 16,0 0-16,0 22 0,0-22 0,0 21 0,-21-42 15,0 21-15,21 1 0,-21-22 16,-1 0-16,1 0 16,0 0-16,21-22 15,-21 1-15,21 0 16,0-21-16,0 21 0,21-1 0,0 1 15,22-42-15,-22 20 0,21 22 0,-21 0 16,22-21-16,-22 21 0,21-22 0,-21 22 16,22 0-16,-1 0 0,-21 21 0,0 0 15,22 0-15,-22 0 0,0 0 0,0 0 16,0 21-16,-21 0 0,0 0 16,21 0-16,-21 1 0,0 20 0,0-21 0,0 21 15,0-20-15,0-1 0,-21 42 16,21-42-16,-21 1 0,21-1 15,0 0-15,-21 0 0,21 0 0,-21 0 16,21 1-16,-21-22 0,21 21 16,0-42-1,0-1-15</inkml:trace>
  <inkml:trace contextRef="#ctx0" brushRef="#br0" timeOffset="83951.08">6011 10986 0,'0'0'0,"64"-22"15,-43 22-15,0-21 16,0 0-16,0 21 0,22-21 0,-22 21 16,0-21-16,0 0 0,22-1 0,-22 1 15,0 0-15,0 0 0,-21 0 0,0 0 16,0-1-16,0 1 0,0 0 15,-21 21-15,0 0 0,0 0 16,-1 0-16,1 21 0,-21 0 0,21 1 16,0-1-16,-1 21 0,-20-21 0,21 0 15,0 22-15,0-22 0,21 0 16,0 21-16,-22-20 0,22-1 0,0 0 16,0 0-16,0 21 0,0-20 15,22-1-15,-1 0 0,0-21 0,21 0 16,-21 0-16,1 0 0,20 0 0,-21 0 15,0 0-15,22-21 0,-22 0 0,21 21 16,-21-22-16,0 1 0,22 0 0</inkml:trace>
  <inkml:trace contextRef="#ctx0" brushRef="#br0" timeOffset="84667.05">7218 10329 0,'0'0'15,"0"-21"-15,-21 0 0,21 0 0,0 0 16,-22 21-16,1 0 0,0 0 16,0 21-1,0 21-15,21-21 0,0 22 0,-21-1 16,-1 22-16,1-22 0,0 21 0,21-20 15,-21 20-15,0-20 0,0-1 0,-1 21 16,1-20-16,0-1 0,0 0 0,0 1 16,0 20-16,21-42 0,0 1 0,0-1 15,0 0-15,0 0 0,21-42 32,0 21-32,-21-21 15,0 0-15,0-1 0,0 1 0,0 0 16,0 0-16,0 0 0,0 0 0,0-1 15,0-20-15,21 21 0,-21-21 0,21 20 16,-21 1-16,21 0 0,1 0 0,-1 0 16,0 0-16,0-1 0,0 1 0,22 21 15,-22 0-15,21 0 0,-21 0 0,22 0 16,-22 0-16,21 0 0,-21 21 16,22-21-16,-22 22 0,0 20 0,0-21 15,0 21-15,0-20 0,-21 20 0,0 0 16,-21-21-16,0 22 0,0-22 15,-21 0-15,20 21 0,-20-20 0,0-1 16,-1 0-16,1 0 0,0 0 0,-1-21 16,1 21-16,21-21 0,-21 0 0,20 0 15,-20 0-15,0 0 0,21-21 16,21 0-16,0 0 16,21 0-16,0 21 0,0-21 15,0-1-15,22 22 0,-22-21 0,21 0 16,-21 21-16,22-21 0</inkml:trace>
  <inkml:trace contextRef="#ctx0" brushRef="#br0" timeOffset="85042.63">7578 10816 0,'63'-42'31,"-42"21"-31,0 21 0,1 0 0,-1 0 15,0 0-15,0 0 0,0 0 0,0 0 16,1 21-16,-1-21 0,0 21 0,0 0 16,-21 0-16,21 1 0,0-1 15,1 42-15,-22-42 0,0 1 0,0-1 16,0 21-16,0-21 0,0 0 0,0 22 16,-22-22-16,1 0 0,0 0 0,21 0 15,-21 1-15,0-22 0,0 21 16,-1-21-16,1 0 15,21-21-15,0-1 0,0 1 16,0 0-16,0 0 0,0 0 0,0 0 16,0-1-16,0 1 0,21-21 0,1 21 15,-22 0-15,21-1 0,0-20 16,-21 21-16,21 0 0,0 0 0,0-1 0,1 1 16,-1 0-16,21 0 0,-21 21 15,0-21-15,1 21 0,-1 0 16,0 0-16,0 0 0,0 0 0</inkml:trace>
  <inkml:trace contextRef="#ctx0" brushRef="#br0" timeOffset="85466.88">8551 10753 0,'0'0'0,"0"-21"0,-21-1 15,21 1-15,-21 21 16,0 0-16,0 0 0,-1 0 15,1 0-15,0 21 0,21 1 16,-21-1-16,0 0 0,21 0 16,-21 0-16,-1 0 0,1 43 0,0-43 15,0 0-15,21 22 0,0-22 0,0 0 16,0 21-16,0-21 0,0 1 0,0-1 16,0 0-16,0 0 0,21 0 0,21-21 15,-20 21-15,-1-21 0,21 0 16,22 0-16,-43 0 0,21-21 15,0 0-15,1 21 0,-22-21 0,21 0 0,-21 0 16,22-1-16,-22 1 0,0 0 0,0-42 16,-21 41-16,0 1 15,0 0-15,0-21 0,0 21 0,0-22 16,0 22-16,-42-42 0,21 41 0,-22 1 16,22 0-16,-21 21 0,21 0 0,-22 0 15,1 0-15,0 0 0,21 0 0,-22 0 16,22 21-16,0 0 0,-21 1 0,20-1 15,22 21-15,0-21 0,-21 0 0,21 1 16,0-1-16,0 42 0,0-42 0,0 1 16,21-22-16,1 21 0,-1 0 0</inkml:trace>
  <inkml:trace contextRef="#ctx0" brushRef="#br0" timeOffset="86078.53">9229 10689 0,'0'0'0,"0"-21"0,0 0 15,-22 42 1,22 0-16,-21 0 16,21 1-16,0-1 0,0 0 15,-21 0-15,21 21 0,-21-20 0,21-1 0,-21 0 16,21 21-16,0-21 0,0 1 0,0-1 15,0 0-15,0 0 0,0 0 16,0 0-16,0 1 0,21-22 16,0 0-16,0 0 0,0 0 15,1 0-15,-22-22 0,21 22 0,0-21 16,0 0-16,0 21 0,0-21 0,-21 0 16,22 0-16,-1-1 0,-21 1 0,21 0 15,-21 0-15,21-21 0,0 20 0,-21 1 16,0 0-16,0 42 31,-21 0-15,21 1-16,0-1 0,-21 0 0,21 0 15,-21 43-15,21-43 0,0 0 16,0 0-16,0 0 0,0 0 0,0 1 16,21-1-16,0 0 0,0-21 15,0 0-15,1 0 0,-1 0 0,0 0 16,0 0-16,21 0 0,-20-21 0,-1 0 15,21 21-15,0-43 0,1 22 0,-22 0 16,0-21-16,0 20 0,0 1 0,1-21 16,-1 0-16,0 20 0,-21-20 0,0 0 15,0 21-15,0-22 0,0 22 0,0-21 16,0 21-16,0-1 0,-21 1 0,0 0 16,-1 21-16,1 0 0,0 0 0,0 0 15,0 0-15,0 0 0,21 21 16,-22 0-16,22 1 0,0-1 15,0 0-15,0 0 0,0 0 16,22-21-16,-1 21 0,0-21 0,21 22 16</inkml:trace>
  <inkml:trace contextRef="#ctx0" brushRef="#br0" timeOffset="86455.31">10604 10710 0,'-21'0'0,"42"0"0,-63-21 0,0 21 0,21 0 16,-1 0-16,1 0 16,0 0-16,-21 0 0,21 0 0,-22 0 0,22 0 15,0 21-15,-21-21 0,20 22 0,1-1 16,0-21-16,21 21 0,0 0 0,0 0 16,0 0-16,0 1 0,21-1 15,0 0-15,1 0 0,20-21 16,0 42-16,-21-20 0,1-22 0,-1 21 15,0-21-15,0 21 0,-21 0 0,0 0 16,0 0 0,-21-21-1,0 0-15,0 0 0,-22 0 0,22 0 16,-21 0-16,21 0 0,-22 0 16,22-21-16,-21 0 0,-1 21 0,22 0 15,0 0-15,0-21 0,0 21 0,42 0 31,0-21-31,0 21 16,22 0-16,-22 0 0,21-21 0,0 21 16</inkml:trace>
  <inkml:trace contextRef="#ctx0" brushRef="#br0" timeOffset="87054.97">10795 10837 0,'0'0'0,"0"-21"0,0 0 15,21 0-15,-21 0 0,0 0 16,0-1-16,21 1 16,-21 0-16,0 0 0,-42 21 31,21 0-31,0 0 0,-1 0 0,1 21 16,0 0-16,0 0 0,0 1 0,0-1 15,-1 21-15,22-21 0,0 0 0,-21 1 16,21-1-16,0 21 0,0-21 0,0 0 15,0 1-15,21-1 0,1-21 0,-1 21 16,0 0-16,0-21 0,21 21 16,-20-21-16,20 0 0,-21 0 0,21 0 15,-20 0-15,20 0 0,0 0 0,-21 0 16,22 0-16,-22-21 0,21 21 0,-21-21 16,1 0-16,-1 0 0,0-1 0,0 1 15,0 0-15,0 0 0,1 0 0,-22-22 16,21 22-16,0 0 0,-21-21 0,21 21 15,-21-1-15,21 1 0,-21 0 0,21 0 16,1 21-16,-1 0 0,0 0 16,0 0-16,0 0 15,0 0-15,1 21 0,-1 0 16,-21 0-16,21 1 0,0-1 0,-21 0 16,0 42-16,0-41 0,21-1 0,-21 0 15,0 21-15,0-21 0,0 1 0,0-1 16,0 0-16,0 0 0,-21-21 15,0 0-15,0 0 16,0 0 0,21-21-16,-22 0 0,22 0 15,0-1-15,0 1 0,0 0 0,0 0 16,0 0-16,0 0 0,22-1 0,-1 1 16,0 0-16,0-21 0,-21 21 15,21-1-15,0 1 0,1 0 0,-1 0 16,0 0-16,0 0 0,21-1 0,-20 1 15,20 0-15,-21 21 0</inkml:trace>
  <inkml:trace contextRef="#ctx0" brushRef="#br0" timeOffset="87614.89">16933 9758 0,'0'0'15,"21"-21"-15,-21 0 0,22-1 0,-22 1 0,21-21 16,-21 21-16,0 0 0,0-1 0,0 1 16,0 42-1,0 1-15,0-1 0,0 0 16,0 21-16,0 1 0,0 20 0,0-21 16,0 1-16,0-1 0,0 22 15,0-22-15,-21 0 0,21 1 0,0-1 16,-22 0-16,22 1 0,-21-1 0,21 0 15,-21 22-15,21-22 0,0-21 0,0 0 16,-21 1-16,21-1 0,0 0 16,0-42-1,0 0 1,0-1-16</inkml:trace>
  <inkml:trace contextRef="#ctx0" brushRef="#br0" timeOffset="87818.77">16912 9970 0,'0'-43'0,"0"86"0,0-128 0,0 43 16,0-1-16,0 1 0,0 21 0,0-22 16,21 22-16,0-21 0,-21 21 0,22 0 15,-1-1-15,0 1 0,64-21 16,-64 21-16,21 21 0,0 0 0,-20-21 16,20 21-16,0 0 0,1 0 0,-22 0 15,0 0-15,0 0 0,0 0 0,0 21 16,-21 0-16,0 0 0,0 0 15,0 0-15,0 1 0,-21-1 0,0 0 16,0 21-16</inkml:trace>
  <inkml:trace contextRef="#ctx0" brushRef="#br0" timeOffset="87994.67">16912 10118 0,'0'0'0,"-21"21"0,0-21 0,21 21 31,21-21-15,0 0-16,0 0 0,0 0 0,22 0 16,-22-21-16,21 21 0,-21 0 0,22 0 15,-22-21-15,21 21 0,22-21 0,-43 21 16,0 0-16,21 0 0</inkml:trace>
  <inkml:trace contextRef="#ctx0" brushRef="#br0" timeOffset="88199.07">17568 10075 0,'0'22'0,"-21"41"16,0-42-16,0-21 15,21 21-15,0 1 0,-21-1 0,-1 0 16,22 21-16,-21-21 0,21 1 0,0-1 16,-21 0-16,21 0 0,-21 0 0,21 0 15,0 1-15,0-1 16,21-21-1,0-21 1,-21-1-16,21 22 0,1-21 0</inkml:trace>
  <inkml:trace contextRef="#ctx0" brushRef="#br0" timeOffset="88373.97">17568 9970 0,'0'0'0,"0"-22"15,-21 22-15,0 0 16,21 22 15,21-22-15,0 0-16,-21 21 0,21-21 16</inkml:trace>
  <inkml:trace contextRef="#ctx0" brushRef="#br0" timeOffset="88778.74">17822 10054 0,'0'0'0,"0"-21"16,0 0-16,0 0 16,21 21-1,1 0 1,-1 0-16,0 0 0,21 0 15,-21 0-15,-21 21 0,22 0 0,-1-21 16,0 21-16,0 0 0,0 1 0,0-1 16,1 0-16,-22 0 0,0 0 0,0 0 15,0 1-15,0-1 0,0 0 0,0 0 16,0 0-16,-22 0 0,22 1 0,-21-1 16,0-21-16,0 21 0,0-21 15,0 0-15,21-21 31,0 0-31,0-1 16,0 1-16,21 0 0,0 0 0,0 0 16,-21 0-16,21-1 0,0 1 0,-21 0 15,22 0-15,-1 0 0,0 0 0,0 21 16,0-22-16,-21 1 0,43 0 0,-1 0 16,-21 21-16,0 0 0,0-21 0,1 21 15,20 0-15,-21 0 0,0 0 0</inkml:trace>
  <inkml:trace contextRef="#ctx0" brushRef="#br0" timeOffset="89114.67">18542 10012 0,'0'21'16,"-21"-21"-16,-22 42 15,43-20 1,22-22 0,-1 0-1,0 0-15,0 0 0,0-22 0,0 22 16,-21-21-16,22 21 0,-1-21 0,0 21 15,0-21-15,0 0 0,-21 0 16,0-1-16,0 1 0,0 0 16,0 0-16,-21 21 15,0 0-15,0 0 16,0 0-16,-1 21 0,1 0 0,0-21 16,0 43-16,0-22 0,0 0 15,-1 0-15,1 21 0,21-20 0,0-1 16,0 0-16,0 0 0,0 0 0,0 0 15,0 1-15,0-1 0,21-21 0,1 21 16,-1-21-16,0 0 0,0 0 0,21 21 16,-20-21-16,-1 0 0,21 0 0,-21 0 15,0 0-15,1-21 0,20 21 0,-21-21 16,0 21-16</inkml:trace>
  <inkml:trace contextRef="#ctx0" brushRef="#br0" timeOffset="90398.93">19579 9229 0,'0'-21'0,"0"42"0,0-64 0,-21 22 16,0 0-16,0 0 0,-1 21 16,1 0-16,0 0 0,0 0 0,0 21 15,0 0-15,-22 43 0,1-43 16,21 21-16,0 1 0,-1 20 0,1 1 15,0-1-15,0 1 0,0 20 0,21-20 16,-21 20-16,-1-20 0,1 21 0,0-22 16,0 22-16,0-1 0,0 1 0,21 0 15,-22-1-15,1 1 0,0 0 16,0-1-16,0 1 0,0 21 0,-1-21 16,1 20-16,-21 86 0,21-106 0,0 20 15,-1-20-15,22 0 0,-21-1 0,0-20 16,21 21-16,-21-1 0,21-20 0,0-22 15,0 22-15,0-22 0,0 0 0,0-21 16,0 1-16,0 20 0,21-42 16,21 0-16,-20 0 0,-1-21 0,21 0 15,-21-1-15,22-20 0,-22 21 0,21-21 16,0-1-16,1 1 0,20 0 0,-20-22 16,-1 22-16,0-22 0,1 22 0,-22-22 15,21 1-15,-21-1 0,0 1 16,1-22-16,-22-63 0,0 63 0,0 22 15,-43-22-15,-20-63 0,42 85 16,-22-1-16,-20 1 0,20-1 0,-20 1 16,21 20-16,-1-20 0,-20 42 0,42-22 15,-22 22-15,22 0 0,0 0 0,0 0 16,21-1-16,0 1 16,21 21-16,0-21 15,21 0-15,-20 21 0,41-21 0,-21 0 16,22-1-16,-22 22 0,22-21 0,-22 0 15,22 0-15,-1 0 0,-21-22 0,22 22 16,-22 0-16,1 0 0,-1-21 16,0 20-16,-21 1 0,22 0 0,-22 0 15,0 0-15,-21 0 0,0-1 0,0 1 16,-21 21 0,0 21-1,0-21-15,-1 22 0,22-1 0,-21 0 16,0 21-16,21-21 0,0 1 0,-21-1 15,0 0-15,21 21 0,-21-21 0,21 1 16,0-1-16,0 0 0,0 21 0,0-21 16,0 1-16,0-1 0,0 0 15,0 0-15,21-21 0,-21 21 16,42-21-16,-21 0 0,0 0 0,1 0 16,-1 0-16,21 0 0,-21 0 0,0-21 15,1 21-15,-1-21 0,0 0 0,0 21 16,-21-21-16,0-1 0,21 1 0,-21 0 15,0 0-15,0 0 0,0 0 0,0-1 16,-21 1-16,0 0 0,0 0 0,0 0 16,-1 0-16,-20 21 0,42-22 0,-21 22 15,0-21-15,0 21 0,21-21 16,21 21 0,85-21-1,-64 0-15,0 21 0,-21 0 16,22 0-16,-1 0 0,22 0 15,-22 0-15,0 0 0,1 0 16,-22 0-16,42 0 0,-20 21 0,-22 0 16,0 0-16,-21 0 0,0 1 15,0-1-15,0 0 0,0 0 0,0 0 16,-21 0-16,0 1 0,-1-1 16,1-21-16,0 21 0,0-21 0,0 0 15,0 0-15,-1 21 0,1-21 0,21-21 31,21 0-15,1 21-16,20-21 0,-21-1 16,0 1-16,0 0 0,22 0 15,-22 0-15,21 0 0,-21-22 0,22 22 16,-22 0-16,21-21 0,-21 20 0,1 1 16,-1 0-16,-42 42 15,-1-21 1,1 21-16,-21 1 0,0 41 15,20-42-15,1 0 0,0 1 16,0-1-16,0 21 0,21-21 16,0 0-16,0 1 0,0-1 15,21 0-15,0-21 0,0 0 16,22 0-16,-22 0 0,0 0 0,21 0 16,-21 0-16,1 0 0,20 0 0,-21-21 15,21 21-15,-20-21 0</inkml:trace>
  <inkml:trace contextRef="#ctx0" brushRef="#br0" timeOffset="90810.7">21399 9419 0,'0'-21'0,"0"42"0,22-63 16,-22 21-16,21 0 0,0 21 15,-21 21 16,-21 0-31,0 0 16,21 0-16,-22 22 0,1-1 0,0 0 16,21 1-16,-21-1 0,0 21 0,21-20 15,-21-1-15,-22 43 0,43-43 0,-21 0 16,21-20-16,-21 20 0,21-21 0,0 0 16,-21 0-16,21 1 0,0-1 0,0 0 15,-21 0-15,21 0 16,0-42-1</inkml:trace>
  <inkml:trace contextRef="#ctx0" brushRef="#br0" timeOffset="91354.47">21167 9589 0,'-22'-43'0,"44"86"0,-44-107 0,22 43 0,0 0 16,0 0-16,0-1 0,0 1 0,0 0 15,22 21-15,-1 0 16,0-21-16,0 21 0,21 0 16,-20 0-16,20 0 0,43 0 0,-22 0 0,-21 0 15,22 0-15,-22 0 0,1 21 0,-1 0 16,0 0-16,1 22 0,-22-22 0,0 21 16,0-21-16,-21 22 0,0-1 0,0 0 15,0-20-15,-21 20 0,0-21 16,-22 21-16,1-20 0,0-1 0,-43 21 15,43-21-15,-1 0 0,1-21 16,-21 22-16,41-22 0,1 0 0,0 0 16,0 0-16,0 0 0,21-22 15,0 1-15,0 0 16,21 0-16,0 0 0,21 21 16,-20-21-16,-1-1 0,21 1 0,0 0 15,-20 21-15,20 0 0,0-21 0,1 21 16,-1 0-16,-21 0 0,21 21 0,22 0 15,-43 0-15,0 1 0,0-1 16,1 21-16,-1-21 0,-21 0 16,0 1-16,0 20 0,0-21 0,0 0 0,0 0 15,0 1-15,-21-1 0,-1 0 0,22 0 16,-42 0-16,21 0 0,0-21 0,-22 22 16,1-1-16,0-21 0,-43 21 0,43-21 15,-1 21-15,1-21 0,0 0 16,-1 21-16,22-21 0,-21 0 0,21 0 0,0 0 15,-1 0-15,1 0 0,21-21 16,0 0-16,0 0 16,21 21-16,1-21 0,41-1 15,-42 1-15,22 21 0</inkml:trace>
  <inkml:trace contextRef="#ctx0" brushRef="#br0" timeOffset="91742.25">21971 9885 0,'0'0'0,"0"-21"0,21 0 0,-21-1 15,0 1-15,0 0 0,21 0 16,0 21-16,1-21 0,-1 0 0,0 21 0,0 0 16,0-22-16,0 22 0,22 0 0,-22 0 15,21 0-15,-21 22 0,22-1 16,-22 0-16,21 0 0,-21 0 0,1 0 15,-1 22-15,0-1 0,0 0 0,-21-20 16,0-1-16,0 0 0,0 0 0,-21 0 16,0 0-16,0 1 0,21-1 0,-22-21 15,1 21-15,0-21 0,0 0 0,0 0 16,0 0-16,-1 0 0,1 0 0,0 0 16,21-21-1,0 0-15,0-1 0,0 1 16,21 0-16,-21 0 0,21 0 0,1 0 15,-1-1-15,0-20 0,21 21 16,-21 0-16,1 0 0,-1-22 0,0 22 16,21 0-16,-21 0 0,1 21 0,20-21 15,-21-1-15,0 22 0,0-21 0,1 0 16,20 21-16,-21 0 0</inkml:trace>
  <inkml:trace contextRef="#ctx0" brushRef="#br0" timeOffset="92139.02">23093 9546 0,'0'0'0,"0"-21"0,-21 21 16,-1 0-1,1 0-15,0 21 0,0 0 16,0 1-16,0-1 0,-1 21 16,1-21-16,0 22 0,0-22 0,21 21 15,-21-21-15,21 22 0,0-22 0,-21 0 16,21 21-16,0-21 0,0 1 0,0 20 15,21-21-15,21 0 0,-21 0 16,0-21-16,1 0 0,-1 22 0,21-22 16,-21 0-16,0 0 0,22 0 0,-22 0 15,0 0-15,21-22 0,-20 22 0,-1-21 16,0 0-16,-21 0 0,21 0 0,0 0 16,0-22-16,-21-20 0,0 20 0,0 1 15,0 0-15,0-1 0,0 1 16,0 0-16,0 21 0,-21-22 0,-21 1 15,21 42-15,0 0 0,-1-21 16,1 21-16,0 0 0,0 0 0,-21 21 16,20-21-16,1 21 0,-21 0 0,21 0 15,0 22-15,-1-22 0,22 42 0,-21-41 16,21 20-16,0-21 0,0 0 16,21 0-16,1 1 0,-1-1 0</inkml:trace>
  <inkml:trace contextRef="#ctx0" brushRef="#br0" timeOffset="92709.69">23728 9652 0,'0'0'0,"0"-42"0,-21 42 31,21 21-31,-22-21 0,1 21 0,0 0 16,0 22-16,0-22 0,21 0 0,-21 21 15,-1-21-15,22 1 0,0 20 0,-21-21 16,21 0-16,-21 0 0,21 1 0,0-1 16,0 0-16,0 0 15,21 0-15,0-21 16,1 0-16,-1 0 0,0 0 0,0 0 16,0 0-16,0-21 0,1 21 0,-1-21 15,0 0-15,0 21 0,21-21 0,-20-1 16,-1 1-16,0 0 0,0-21 0,0 21 15,0-1-15,1 1 0,-1 0 0,-21 0 16,0 42 0,0 0-16,-21 0 15,21 1-15,0-1 0,-22 0 0,22 0 16,-21-21-16,21 21 0,0 0 0,0 1 16,0-1-16,0 0 15,21-21-15,1 0 0,-1 21 0,0-21 16,0 0-16,0 0 0,0 0 0,1 0 15,-1 0-15,0 0 0,0 0 0,0-21 16,0 0-16,-21 0 0,22-1 16,-1 1-16,-21 0 0,21-21 0,-21 21 15,0-22-15,0 1 0,0 21 0,21-22 16,-21 1-16,0 21 0,0-21 0,0 20 16,0 1-16,0 0 0,-21 21 31,0 21-31,21 0 15,0 1-15,0-1 16,0 0-16,0 0 16,21-21-16,-21 21 0</inkml:trace>
  <inkml:trace contextRef="#ctx0" brushRef="#br0" timeOffset="93066.49">24850 9694 0,'21'-21'16,"-42"42"-16,42-63 0,0 42 0,-21-21 15,0 0-15,0 0 0,-21 21 16,0 0-16,-1 0 0,-20 0 0,21 0 16,-21 0-16,20 0 0,-20 0 0,0 0 15,21 0-15,-1 0 0,1 21 16,-21 0-16,21 0 0,21 0 0,0 0 16,0 1-16,21-1 15,0 0-15,0 0 0,22-21 0,-22 21 16,0 0-16,0 1 0,0-22 0,0 21 15,1 0-15,-1 0 0,0-21 0,-21 21 16,0 0-16,0 1 16,-42-22-16,20 0 15,1 0-15,0 21 0,-21-21 0,21 0 16,-22 0-16,22 0 0,-21 0 0,21 0 16,-1 0-16,1 0 0,0 0 0,0 0 15,0 0-15,21-21 31,21 21-31,21-22 0,-21 22 16,22 0-16</inkml:trace>
  <inkml:trace contextRef="#ctx0" brushRef="#br0" timeOffset="93716.11">25040 9843 0,'0'0'0,"21"-22"0,0 1 16,1 21-16,-22-21 0,21 21 15,0-21-15,-21 0 0,21 21 0,-21-21 16,21-1-16,-21 1 0,0 0 16,21 0-16,-21 0 0,0 0 0,0-1 15,0 1-15,-21 21 16,0 0-16,0 0 0,0 0 0,0 21 16,-1 1-16,1-1 0,-21 0 15,21 0-15,0 0 0,-1 22 0,1-22 0,21 21 16,0-21-16,0 0 0,0 22 0,0-22 15,0 0-15,0 0 0,0 0 0,21 1 16,1-1-16,-1-21 0,0 21 0,0 0 16,21-21-16,-20 0 0,-1 0 0,21 0 15,-21 0-15,0 0 0,1 0 0,-1 0 16,0 0-16,0-21 0,0 21 16,0-21-16,1 0 0,-1-1 15,-21 1-15,0 0 0,21 0 0,0 0 16,0-22-16,-21 22 0,21 0 0,1 0 15,-22 0-15,21 0 0,0-1 0,0 1 16,0 0-16,0 21 0,1 0 16,-1 0-16,21 0 0,-21 0 0,0 0 15,1 21-15,-1 0 0,0 1 0,0-1 16,-21 0-16,21 21 0,-21-21 16,0 22-16,0-22 0,0 21 0,0-21 0,0 22 15,-21-22-15,0 0 0,21 0 0,-21 22 16,0-22-16,-1 0 0,1-21 15,0 21-15,21 0 0,-21-21 16,0 21-16,0-21 0,21-21 31,0 0-31,0 0 0,0 0 16,0-22-16,21 22 0,0 0 16,0 0-16,21-21 0,-20-1 0,20 1 15,0 0-15,1-1 0,20 1 0,-21 21 16,1-22-16,-1 1 0,0 21 15,1 0-15,-22 21 0,21 0 0,-21 0 16,1 0-16,-1 0 0,0 0 0,0 0 16,-21 21-16,0 0 0,21 0 0</inkml:trace>
  <inkml:trace contextRef="#ctx0" brushRef="#br0" timeOffset="94974.39">2879 11896 0,'0'0'15,"-22"0"-15,-20 0 0,0 0 0,21 0 16,-22 0-16,22 0 0,-21 0 0,-1 0 0,1 0 16,0 0-16,-1 0 0,22 0 15,-21 0-15,-22 0 0,22 0 0,21 0 16,0 0-16,0 0 0,-1 21 0,1-21 15,42 0 17,1 0-17,20 0-15,-21 0 0,43 0 0,-22 0 16,-21 0-16,43 0 0,-22 0 0,0 0 16,1 0-16,62 0 0,-41 0 0,-1 0 15,-20 0-15,41 0 0,-20 0 0,84 0 16,-63 0-16,-1 0 0,22 0 0,0 0 15,0 0-15,0 0 0,105-21 16,-84 0-16,0 21 0,0-22 0,0 22 16,22-21-16,126 0 0,-127 0 0,0 21 15,21-21-15,-20 0 0,20 21 0,-21-22 16,21 1-16,191 0 0,0-21 16,-169 42-16,-1-21 0,1-1 0,-1 1 15,1 21-15,-22-21 0,21 21 0,-20-21 16,168 0-16,-20 21 0,-149-21 15,-21 21-15,1-22 0,-1 22 0,-21 0 16,127-21-16,-127 21 0,-21 0 0,-22 0 16,1 0-16,63 0 0,-84 0 0,-1 0 15,-21 0-15,1 0 0,-22 0 16,21 0-16,-21 0 0,1 0 16,-22 21 15,0 1 0,-22-22-15,1 0-1</inkml:trace>
  <inkml:trace contextRef="#ctx0" brushRef="#br0" timeOffset="95998.81">17060 10837 0,'0'0'15,"-21"0"-15,0 0 0,0 0 0,-22 0 16,22 0-16,0 0 0,0 22 16,0-22-16,-22 0 0,22 0 15,0 0-15,0 0 0,0 0 16,0 0-1,42 0 17,0 0-32,0 0 15,0 0-15,43 0 0,-43 0 0,21 0 16,1 0-16,-1 0 0,21 0 16,86 0-16,-65 0 0,-20 0 0,20 0 15,1-22-15,0 22 0,63 0 16,-63 0-16,126 0 0,-105-21 15,0 21-15,0 0 0,21 0 0,-21 0 16,-1 0-16,1-21 0,21 21 0,0 0 16,148 0-16,-148 0 0,0 0 0,0 0 15,0 0-15,22 0 0,-22 0 0,21 0 16,-21 0-16,127 0 0,-127 0 0,0 0 16,148 0-16,-148 0 0,0 0 15,0 0-15,0 0 0,0 0 0,-21 0 16,21 0-16,0-21 0,0 21 0,0 0 15,106 0-15,-128 0 0,1 0 0,0 0 16,-21 0-16,21 0 0,-1 0 0,1 0 16,-21 0-16,0 0 0,-1 0 15,86 0-15,-86 0 0,-20 0 0,-1-21 16,1 21-16,-1 0 0,1 0 0,-1 0 16,64-21-16,-84-1 0,62 22 15,-41 0-15,-22-21 0,1 21 0,-22 0 16,21 0-16,-21 0 0,22-21 0,-22 21 15,0 0-15,-21-21 16,0 0 31</inkml:trace>
  <inkml:trace contextRef="#ctx0" brushRef="#br0" timeOffset="96153.72">24955 10689 0,'-21'0'0,"0"21"0,-64-21 31,64 0-31,0 0 16,0 0-1,-21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8239-039A-411D-82AE-6765501B2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1972A-8FBF-42C6-ACFF-0CF865184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D04F0-00F5-485C-8378-88B4D2EA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A1E6-D95A-40F2-BACB-CD430D41ADF7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5590E-B926-403F-9B37-B2105DB4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26621-1692-4E66-A6F2-A91D1E76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1FA-2660-4D6B-A931-B25FEA0B4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9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915E-DA23-4CAA-9EDF-18368B1E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B8975-F129-4399-99C6-72C7E8EFC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5E544-CC9E-408C-8CC7-1C32F53B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A1E6-D95A-40F2-BACB-CD430D41ADF7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DF272-F9F5-4866-92B0-DE4BB6EF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5FB3-F5DE-4B7F-B153-B8A5867A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1FA-2660-4D6B-A931-B25FEA0B4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2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7A9EF-8882-4CE1-9C28-A6F25FDF0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F5718-6EE8-4639-AD1A-1850C387C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1C080-2B5F-462C-8C0C-F0B46A64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A1E6-D95A-40F2-BACB-CD430D41ADF7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E43B9-45AA-43A3-9979-CB4AA4CC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13C4-8CAB-42CB-A454-92BCAFEB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1FA-2660-4D6B-A931-B25FEA0B4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57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A0B8-2F12-48F0-9FEA-DBF68A2E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86042-A889-4E85-A7CF-1639B2122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304B5-07A7-4BCE-AF2E-36606FD5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A1E6-D95A-40F2-BACB-CD430D41ADF7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6BEB-892C-4D6F-A5D9-DC67C0AE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464C5-E6F5-49EB-A331-C710EF41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1FA-2660-4D6B-A931-B25FEA0B4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07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A085-81E4-4122-9C9F-077ED4F7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E37AA-13F1-40CF-8578-B4FF1A4A0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DDEEF-5DAA-4500-B638-21AED26F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A1E6-D95A-40F2-BACB-CD430D41ADF7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F629E-1F4F-4EAB-8980-1F0A5538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E429-CA2B-43FA-88A5-D419925A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1FA-2660-4D6B-A931-B25FEA0B4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08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709E-81F4-433E-AF82-7D5D963D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98FC5-56F4-4DA0-ADE7-AEC14B8E2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2DF33-575F-4956-89FD-EBE68AF13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5B97D-8F8D-40D7-B37A-66C7B84B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A1E6-D95A-40F2-BACB-CD430D41ADF7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5DF9F-CD0D-4844-8039-646EF708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11A67-4511-491A-9B90-CC571545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1FA-2660-4D6B-A931-B25FEA0B4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85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5159-5610-4A95-AD47-F89BE56F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3C55C-0399-4C42-9003-529AA0662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9B44B-7554-4125-BDDD-F4D33DD18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AA676-F3A2-4075-B4E3-4251A040B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27C1E-47CA-4CF0-85B9-0AB9551B3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4CFA0-F376-4973-AB8A-341FB660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A1E6-D95A-40F2-BACB-CD430D41ADF7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DA03B-7334-496E-9B70-7C175903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A0B69-8F3F-4F64-A386-7E2218B3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1FA-2660-4D6B-A931-B25FEA0B4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8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8011-EB47-4C87-A5FD-C256840B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77B30-085F-4C2E-9DB5-82DA840F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A1E6-D95A-40F2-BACB-CD430D41ADF7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57FF3-0DA8-44FE-B8DF-4CE154B1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49242-8103-439C-933B-AEC2B291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1FA-2660-4D6B-A931-B25FEA0B4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19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6B862-AEC2-463A-89CE-FA5EA975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A1E6-D95A-40F2-BACB-CD430D41ADF7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3E484-0EFE-44EA-B491-4FBAB352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1760D-6015-462A-8B99-9A123CBC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1FA-2660-4D6B-A931-B25FEA0B4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23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43A7-D177-4307-AEDA-54D46588C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3CF35-B945-4C7F-A9A4-3A0129CD1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C89E9-2F88-4975-98D9-43FA2D11C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68A0D-B1C8-4AA0-8FD2-E089D7F8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A1E6-D95A-40F2-BACB-CD430D41ADF7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FD9F0-BA31-4847-8872-EF9E5650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D9421-84C5-4AD7-B8EF-2F92A4CA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1FA-2660-4D6B-A931-B25FEA0B4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06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9488-3585-4CEB-8B33-F8D14F37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4E1A3-7436-4554-90D1-58558B379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93742-5592-4363-B0A5-74A42A2AF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BFE3C-396F-4C43-84FE-36A479D0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A1E6-D95A-40F2-BACB-CD430D41ADF7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2C47B-8327-43B2-B07E-EE5C99ED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D7895-744A-44E5-9C4E-7FE440B8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61FA-2660-4D6B-A931-B25FEA0B4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42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56D6D-58D8-41EC-A3D6-0B833A7D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A335A-F5F3-45AF-B282-BFC8942AC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64DEB-FAE7-40BA-85A3-746E6BB21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0A1E6-D95A-40F2-BACB-CD430D41ADF7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A9B3A-EEED-4D14-86D8-A80326C98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80A0A-729C-4751-AC59-40299B8AB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261FA-2660-4D6B-A931-B25FEA0B4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74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5" Type="http://schemas.openxmlformats.org/officeDocument/2006/relationships/image" Target="../media/image12.emf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E2CA-4D6B-4C44-8365-987C764E4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E1976-3C76-4882-85A8-1C953D24C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142E44-60CA-4745-BB57-51FD574D1A35}"/>
                  </a:ext>
                </a:extLst>
              </p14:cNvPr>
              <p14:cNvContentPartPr/>
              <p14:nvPr/>
            </p14:nvContentPartPr>
            <p14:xfrm>
              <a:off x="0" y="99000"/>
              <a:ext cx="4176000" cy="628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142E44-60CA-4745-BB57-51FD574D1A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4194720" cy="63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604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E2CA-4D6B-4C44-8365-987C764E4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E1976-3C76-4882-85A8-1C953D24C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DBFC12-6612-44BB-A5DF-E164244FC5B5}"/>
                  </a:ext>
                </a:extLst>
              </p14:cNvPr>
              <p14:cNvContentPartPr/>
              <p14:nvPr/>
            </p14:nvContentPartPr>
            <p14:xfrm>
              <a:off x="236160" y="175320"/>
              <a:ext cx="5860080" cy="386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DBFC12-6612-44BB-A5DF-E164244FC5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65960"/>
                <a:ext cx="5878800" cy="388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244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E2CA-4D6B-4C44-8365-987C764E4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E1976-3C76-4882-85A8-1C953D24C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22CFEA-ED51-4231-8505-B87C64463379}"/>
                  </a:ext>
                </a:extLst>
              </p14:cNvPr>
              <p14:cNvContentPartPr/>
              <p14:nvPr/>
            </p14:nvContentPartPr>
            <p14:xfrm>
              <a:off x="457200" y="0"/>
              <a:ext cx="5479200" cy="101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22CFEA-ED51-4231-8505-B87C644633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-9360"/>
                <a:ext cx="5497920" cy="10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D7DE45-EC02-4B87-B32A-67401A236073}"/>
                  </a:ext>
                </a:extLst>
              </p14:cNvPr>
              <p14:cNvContentPartPr/>
              <p14:nvPr/>
            </p14:nvContentPartPr>
            <p14:xfrm>
              <a:off x="327600" y="830520"/>
              <a:ext cx="9098640" cy="3406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D7DE45-EC02-4B87-B32A-67401A2360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240" y="821160"/>
                <a:ext cx="9117360" cy="342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371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E2CA-4D6B-4C44-8365-987C764E4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E1976-3C76-4882-85A8-1C953D24C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98AA62-74F0-4B74-895D-10B76411BCE2}"/>
                  </a:ext>
                </a:extLst>
              </p14:cNvPr>
              <p14:cNvContentPartPr/>
              <p14:nvPr/>
            </p14:nvContentPartPr>
            <p14:xfrm>
              <a:off x="1165680" y="30600"/>
              <a:ext cx="8809200" cy="438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98AA62-74F0-4B74-895D-10B76411BC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6320" y="21240"/>
                <a:ext cx="8827920" cy="44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7F4026-92E2-4145-9CB0-08EAFB8A1500}"/>
                  </a:ext>
                </a:extLst>
              </p14:cNvPr>
              <p14:cNvContentPartPr/>
              <p14:nvPr/>
            </p14:nvContentPartPr>
            <p14:xfrm>
              <a:off x="3200400" y="30481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7F4026-92E2-4145-9CB0-08EAFB8A15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1040" y="30387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22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E2CA-4D6B-4C44-8365-987C764E4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E1976-3C76-4882-85A8-1C953D24C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2FF2B6-B5EA-4ED3-BC5C-4EB1624A6796}"/>
                  </a:ext>
                </a:extLst>
              </p14:cNvPr>
              <p14:cNvContentPartPr/>
              <p14:nvPr/>
            </p14:nvContentPartPr>
            <p14:xfrm>
              <a:off x="53280" y="0"/>
              <a:ext cx="9929160" cy="669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2FF2B6-B5EA-4ED3-BC5C-4EB1624A67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-9360"/>
                <a:ext cx="9947880" cy="67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83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E2CA-4D6B-4C44-8365-987C764E4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E1976-3C76-4882-85A8-1C953D24C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8AC14A-BF02-46AF-8E8E-559E6EF651A4}"/>
                  </a:ext>
                </a:extLst>
              </p14:cNvPr>
              <p14:cNvContentPartPr/>
              <p14:nvPr/>
            </p14:nvContentPartPr>
            <p14:xfrm>
              <a:off x="1501200" y="198000"/>
              <a:ext cx="7985880" cy="395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8AC14A-BF02-46AF-8E8E-559E6EF651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1840" y="188640"/>
                <a:ext cx="8004600" cy="39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44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E2CA-4D6B-4C44-8365-987C764E4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E1976-3C76-4882-85A8-1C953D24C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5E7CAA-E63F-4330-AFD0-1F105F450566}"/>
                  </a:ext>
                </a:extLst>
              </p14:cNvPr>
              <p14:cNvContentPartPr/>
              <p14:nvPr/>
            </p14:nvContentPartPr>
            <p14:xfrm>
              <a:off x="320040" y="15120"/>
              <a:ext cx="9159480" cy="441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5E7CAA-E63F-4330-AFD0-1F105F4505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5760"/>
                <a:ext cx="9178200" cy="443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901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E2CA-4D6B-4C44-8365-987C764E4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E1976-3C76-4882-85A8-1C953D24C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7BCAA0-CF00-4C14-8744-CBE7AD8DC2A0}"/>
                  </a:ext>
                </a:extLst>
              </p14:cNvPr>
              <p14:cNvContentPartPr/>
              <p14:nvPr/>
            </p14:nvContentPartPr>
            <p14:xfrm>
              <a:off x="83880" y="45720"/>
              <a:ext cx="11910240" cy="653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7BCAA0-CF00-4C14-8744-CBE7AD8DC2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36360"/>
                <a:ext cx="11928960" cy="65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7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E2CA-4D6B-4C44-8365-987C764E4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E1976-3C76-4882-85A8-1C953D24C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D47B62-E1CA-404C-947E-1D6FB94CFC82}"/>
                  </a:ext>
                </a:extLst>
              </p14:cNvPr>
              <p14:cNvContentPartPr/>
              <p14:nvPr/>
            </p14:nvContentPartPr>
            <p14:xfrm>
              <a:off x="228600" y="23040"/>
              <a:ext cx="5608800" cy="91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D47B62-E1CA-404C-947E-1D6FB94CFC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3680"/>
                <a:ext cx="5627520" cy="9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71413C-82F0-4DF6-B0E4-6C0EAD7796CD}"/>
                  </a:ext>
                </a:extLst>
              </p14:cNvPr>
              <p14:cNvContentPartPr/>
              <p14:nvPr/>
            </p14:nvContentPartPr>
            <p14:xfrm>
              <a:off x="777240" y="1272600"/>
              <a:ext cx="8839440" cy="1494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71413C-82F0-4DF6-B0E4-6C0EAD7796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7880" y="1263240"/>
                <a:ext cx="8858160" cy="15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DBB2F86-BD6C-41FC-84D6-289F314FBDF5}"/>
                  </a:ext>
                </a:extLst>
              </p14:cNvPr>
              <p14:cNvContentPartPr/>
              <p14:nvPr/>
            </p14:nvContentPartPr>
            <p14:xfrm>
              <a:off x="1714320" y="1806120"/>
              <a:ext cx="7925400" cy="2827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DBB2F86-BD6C-41FC-84D6-289F314FBD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4960" y="1796760"/>
                <a:ext cx="7944120" cy="284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46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2021-11-25T04:32:26Z</dcterms:created>
  <dcterms:modified xsi:type="dcterms:W3CDTF">2021-11-25T04:32:47Z</dcterms:modified>
</cp:coreProperties>
</file>