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3T02:44:01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4297 0,'0'0'0,"0"-783"0,0 423 0,0 42 16,0 64-16,0 64 0,0 42 0,0 21 15</inkml:trace>
  <inkml:trace contextRef="#ctx0" brushRef="#br0" timeOffset="1239.28">6350 953 0,'-21'-43'15,"0"22"1,21 0-16,0 42 47,0 0-47,0 22 15,0-22-15,0 21 0,0 0 0,0 1 16,0 20-16,-22-20 0,22-1 0,-21 21 16,21-20-16,0 20 0,0-20 0,0 20 15,-21-21-15,21 1 0,0-1 0,0 0 16,0 1-16,0-22 0,0 21 15,0-21-15,0 22 0,0-22 0,0 0 16,0 0-16,0 0 16,0-42 15,0-21-31,0 21 16,0 0-16</inkml:trace>
  <inkml:trace contextRef="#ctx0" brushRef="#br0" timeOffset="1580.09">6562 1630 0,'0'0'0,"21"21"15,0-21 1,0 0-1,-21-21-15,0 0 16,21 21-16,-21-21 0,21 21 0,-21-22 16,0 1-16,0 0 0,-21 21 31,0 0-15,0 21-16,21 0 15,-21 1-15,0-1 0,21 0 16,0 0-16,0 0 0,0 0 15,21-21 1,0-21 0,-21 0-16,21 0 0,0 0 0</inkml:trace>
  <inkml:trace contextRef="#ctx0" brushRef="#br0" timeOffset="2479.57">9080 1164 0,'22'-21'31,"-1"21"-15,0-21-16,0 21 0,-21-21 0,21 0 15,0 21-15,1-22 0,-1 1 0,0 0 16,0 0-16,0 0 0,0 0 0,-21-1 16,22 1-16,-22 0 0,0 0 15,0 0-15,0 0 0,0-1 0,-22 1 16,1 0-16,-21 21 0,21-21 0,-22 21 16,1 0-16,0 0 0,-1 0 0,-20 0 15,21 21-15,-22-21 0,22 21 16,-22 0-16,22 1 0,-22-1 0,22 0 0,0 21 15,-1-21-15,22 22 0,0-22 0,0 0 16,0 43-16,21-22 0,0-21 16,0 0-16,0 0 0,21 22 0,0-22 15,0 0-15,0 0 0,1 0 0,-1 1 16,0-1-16,0 21 0,0-21 0,0 0 16,22 1-16,-22-1 0,0 0 0,0 21 15,22-21-15,-22 1 0,0 20 0,0-21 16,0 0-16,0 22 0,1-22 0,-22 0 15,0 0-15,0 0 0,0 22 0,0-22 16,0 0-16,0 0 0,-22 0 16,1-21-16,-21 21 0,0 1 0,20-1 15,-20-21-15,0 0 0,-1 21 0,-20-21 16,-22 0-16,43 0 0,21 0 0,-22-21 16,1 0-16,21-1 0,-21 1 0,20 0 15,-20 0-15,21-21 0,0 20 0,21-20 16,-21 21-16,21-21 0,-22 20 0,22 1 15,0 0-15,0 0 0,0 0 0,0 0 16,22 21 0,-1 0-16,0 0 0,0 0 15,0 0-15,0 0 0,1 0 0,-1 0 16,0 0-16,21 0 0</inkml:trace>
  <inkml:trace contextRef="#ctx0" brushRef="#br0" timeOffset="3480">9461 1397 0,'0'0'0,"0"-21"16,-21 21-1,0 0 1,21 21-16,-21-21 15,0 21-15,0 0 0,21 1 0,-22-1 16,1 0-16,0 0 0,0 21 0,21-20 16,-21 20-16,0-21 0,-1 21 0,22-20 15,0 20-15,-21-21 0,21 0 0,-21 22 16,21-22-16,0 0 0,0 0 0,0 0 16,0 0-16,21-21 0,0 0 0,1 22 15,-1-22-15,0 0 0,0 0 0,0 0 16,22 0-16,-22-22 0,21 22 0,0-21 15,1 0-15,-1 0 0,0 0 0,1 0 16,-1-22-16,22 1 0,-22 0 0,0-1 16,1 1-16,-1 0 0,-21-1 15,21 1-15,-20 21 0,-22-22 0,0 22 16,0 0-16,0 0 0,0 0 16,-22 21-16,1 0 0,0 0 15,0 0-15,-21 0 0,20 0 0,1 0 16,0 21-16,0-21 0,21 21 0,0 0 15,0 0-15,0 22 16,0-22-16,0 0 0,21 0 0,0 0 16,-21 1-16,21-1 0,-21 0 0,0 0 15,22 0-15,-22 0 0,0 1 0,21-1 16,-21 0-16,0 0 16,0 0-16,0 0 0,0 1 15,21-1-15,0-21 0,-21 21 16,21-21-16,0 0 0,1 0 0,-1 0 15,0 0-15,0 0 0,21 0 0,-20 0 16,-1-21-16,21 0 0,-21-1 0,22 22 16,-22-21-16,0 0 0,21-21 0,-21 21 15,1-1-15,20-41 0,-21 21 0,0 20 16,0 1-16,1 0 0,-22 0 0,21 0 16,-21 0-16,0-1 0,0 1 15,-21 21 16,21 21-31,-22 1 16,1-22-16,21 21 0,-21 0 0,0 0 16,21 0-16,-21 22 0,21-22 0,0 0 15,-21 0-15,21 21 0,0-20 0,0-1 16,0 0-16,0 21 0,0-21 0,0 1 16,21-1-16,0-21 0,0 0 15,0 0-15,0 0 16,1 0-16,-1 0 0,0 0 0,0-21 15,21 21-15,-20-22 0,-1 1 0,0 0 16,0 0-16,0 0 0,0-22 0,1 22 16,-1-21-16,-21 0 0,0 20 15,21-20-15,-21 0 0,0-1 0,0 22 16,0-21-16,0 21 0,-21-22 0,21 22 16,-21 0-16,-22 21 0,22-21 0,-21 21 15,-1 0-15,22 0 0,0 0 0,-21 0 16,21 21-16,-1-21 0,1 21 0,0 0 15,21 1-15,-21-1 0,21 0 0,-21 0 16,21 0-16,0 0 0,0 1 16,0-1-16,0 0 0,0 0 15,0 0-15,0 0 0,21-21 0,0 0 16,0 0-16</inkml:trace>
  <inkml:trace contextRef="#ctx0" brushRef="#br0" timeOffset="3855.78">11430 804 0,'0'-21'16,"-21"21"-16,0 0 0,-1 0 15,22 21-15,-21 1 16,0-1-16,21 0 0,-21 21 0,0 1 15,21-1-15,-21 0 0,-1 1 16,1-1-16,21 0 0,-21 1 0,0-1 16,21 0-16,-21 1 0,-22 41 0,43-63 15,-21 22-15,21-1 0,-21 0 0,21-20 16,0 20-16,0-21 0,0 21 0,0-20 16,0-1-16,0 0 0,21 0 0,0-21 15,-21 21-15,22-21 0,-1 0 0,0 0 16,0 0-16,0 0 0,0 0 0,1 0 15,-1 0-15,0 0 0,0-21 0,0 21 16,0-21-16,1 0 0,-1-22 0,0 22 16,0-21-16,0 21 0,0-22 0,1 1 15,-1 0-15,0-1 0,0-20 16,21 21-16,-20-22 0,-1 1 0</inkml:trace>
  <inkml:trace contextRef="#ctx0" brushRef="#br0" timeOffset="4079.65">11769 953 0,'0'-43'0,"0"86"0,0-107 0,0 43 0,0 0 16,0 0-16,0-1 0,0 1 0,0 42 31,-22 1-31,1-1 0,0 0 0,21 21 16,-21 1-16,21-1 0,0 0 0,-21 22 15,0-22-15,-1 0 0,22 1 16,0 20-16,-21-20 0,0-1 0,21-21 16,-21 21-16,0 1 0,21-1 0,0-21 0,0 22 15,0-22-15,0 0 0,0 0 16,0 0-16,0 0 0,0 1 0,0-1 15,21-21 1,0 0-16,0 0 16,-21-21-16,64-22 0,-43 22 0,0 0 15</inkml:trace>
  <inkml:trace contextRef="#ctx0" brushRef="#br0" timeOffset="4664.32">12636 826 0,'0'0'0,"-63"84"16,63-41-1,0-22-15,-21 21 0,21 0 0,-21 1 16,-1-1-16,22 0 0,-21 1 0,0 41 15,0-41-15,0-1 0,21 0 0,-21 1 16,-1-1-16,22 0 0,-21 1 16,21-1-16,0 0 0,-21-20 0,0 20 15,21-21-15,0 0 0,0 0 0,0 1 16,-21-22-16,21 21 0,0-42 31,21 21-31,-21-22 0,21 1 16,-21 0-16,21 0 0,0-21 0,-21 20 15,22-20-15,-1 21 0,0-21 0,0-1 16,0 22-16,0-21 0,1 21 0,20-43 16,0 43-16,-21 0 0,1 0 0,-1 21 15,21-22-15,-21 22 0,22 0 0,-22 0 16,0 0-16,42 0 16,-20 22-16,-22-22 0,0 21 0,0 0 15,0 0-15,1 0 0,-22 0 0,0 1 16,0 20-16,0-21 0,0 21 0,-22-20 15,-20 20-15,21-21 0,-21 0 0,20 22 16,-20-22-16,0 0 0,-1 0 0,1 0 16,21 0-16,-21 1 0,-1-1 0,1 0 15,21-21-15,-22 21 0,22-21 0,0 0 16,0 0-16,0 0 0,0 0 16,21-21-1,21 0 1,0 0-16,0 21 15,0-22-15,22 1 0</inkml:trace>
  <inkml:trace contextRef="#ctx0" brushRef="#br0" timeOffset="5160.03">13716 1376 0,'0'-21'0,"0"42"0,21-63 15,-21 20-15,0 1 0,0 0 0,0 0 16,0 0-16,0 0 0,-21 21 16,0 0-1,0 0-15,-1 0 0,1 0 0,0 21 16,0 0-16,0-21 0,-22 21 0,22 21 16,0-20-16,-21-1 0,21 21 0,-1-21 15,-20 22-15,21-22 0,0 21 0,0-21 16,21 22-16,-22-22 0,22 21 0,0-21 15,0 0-15,0 22 0,0-22 0,0 0 16,22-21-16,-1 0 0,0 0 16,21 0-16,-21 0 0,1 0 0,-1 0 15,0 0-15,21-21 0,-21 0 16,1 0-16,-1-1 0,0-20 0,0 21 0,21-21 16,-20-1-16,-1 22 0,0-21 15,-21 21-15,21-22 0,0 22 0,-21 0 16,21 0-16,-21 0 0,0 42 31,0 0-31,0 0 0,0 0 16,-21 0-16,21 1 0,0-1 0,-21 0 15,21 0-15,0 21 0,0-20 0,0-1 16,0 42-16,0-42 0,0 1 0,0-1 16,21-21-16,-21 21 0,21 0 0,1-21 15,-1 0-15,0 21 0,0-21 0,0 0 16,0 0-16,1 0 0,20 0 0,-21 0 15</inkml:trace>
  <inkml:trace contextRef="#ctx0" brushRef="#br0" timeOffset="5576.79">14372 1355 0,'0'-21'0,"0"42"0,0-64 0,-21 43 0,21-21 16,0 0-16,0 0 0,0 0 15,21 0-15,0 21 16,0 0-16,22-22 0,-22 22 0,21 0 16,-21 0-16,22 0 0,-1 22 15,0-22-15,1 21 0,-1 0 0,-21 0 16,22 0-16,-22 0 0,0 1 0,0-1 16,0 0-16,-21 21 0,0-21 0,0 1 15,0-1-15,0 21 0,0-21 0,-21 0 16,0 22-16,0-22 0,0 0 0,-1 0 15,1 0-15,0 22 0,0-43 0,0 0 16,21 21-16,-21-21 0,-1 0 16,22-21-16,0 0 15,0-1-15,0 1 0,0 0 0,0 0 16,0 0-16,22-22 0,-1 22 0,0-21 16,0 0-16,21-1 0,1-20 15,-1 20-15,0 1 0,1 0 0,-1-1 16,22 1-16,-22 0 0,0 21 0,22-1 15,-22 1-15,0 0 0,1 0 0,-22 21 16,21-21-16,1 21 0,-22-21 0,0 21 16,0 0-16,0 0 0</inkml:trace>
  <inkml:trace contextRef="#ctx0" brushRef="#br0" timeOffset="6755.65">6096 3429 0,'0'0'0,"-21"0"0,0 0 16,21-21-16,-22 0 15,22 0-15,0-1 0,0 1 16,0 0-16,0 0 0,0 0 0,0 0 16,0-1-16,0 1 0,22 21 0,-22-21 15,42 0-15,-21 0 0,0 21 16,0 0-16,1 0 0,-1 0 0,0-21 16,21 21-16,-21 0 0,1 0 0,20 0 15,-21 21-15,0 0 0,22 0 0,-22 0 16,0 22-16,0-22 0,-21 21 0,0 0 15,21 1-15,-21-1 0,0 0 0,0 1 16,0-1-16,0 0 0,-21 1 0,0-22 16,21 21-16,-21 1 0,-22-1 0,22-21 15,0 21-15,0-20 0,0 20 16,0-21-16,-1 0 0,1 22 0,0-22 0,0 0 16,-21 0-16,20-21 0,1 0 0,0 0 15,0 0-15,0 0 16,21-21-16,0 0 0,-21 0 0,-1-1 15,22 1-15,0-21 0,0 21 0,0-22 16,0 22-16,0-21 0,0 21 0,0-22 16,0 22-16,0 0 0,22 0 0,-1 0 15,0 0-15,0 21 0,0 0 0,0 0 16,1 0-16,-1 0 0,0 21 16,0 0-16,0 0 0,-21 0 0,21 0 15,1 1-15,-22-1 0,0 0 0,21 42 16,-21-41-16,21 20 0,-21-21 0,0 21 15,21-20-15,-21-1 0,0 0 0,0 0 16,0 0-16,21 0 0,-21 1 16,0-1-16,0 0 0,0 0 15,21-21-15,1 0 16,-1 0 0,-21-21-16,21 21 0,-21-21 0,21 0 15,0-22-15</inkml:trace>
  <inkml:trace contextRef="#ctx0" brushRef="#br0" timeOffset="6935.54">6900 3810 0,'0'0'0,"21"0"32,-21-21-32,22 21 46,-22-21-46,21 21 0,-21-21 16,0-1-16</inkml:trace>
  <inkml:trace contextRef="#ctx0" brushRef="#br0" timeOffset="7751.95">8996 3366 0,'0'0'0,"0"21"0,-21-21 16,21-21 15,0-1-31,0 1 0,21 0 16,-21 0-16,21 0 0,0 0 15,0-22-15,22 22 0,-22 0 0,0 0 16,21 0-16,1-43 0,-22 43 0,0 0 16,0 0-16,-21-22 0,0 22 0,0 0 15,0 0-15,0 0 0,0-1 0,-21 22 16,0 0-16,-22-21 0,1 21 0,0 0 15,-1 0-15,-20 0 0,-1 21 0,1 1 16,-1-22-16,1 21 0,21 0 0,-22 0 16,1 0-16,20 0 0,22 1 0,-21-1 15,21 0-15,-1 0 0,22 0 0,0 0 16,0 22-16,0-22 0,0 0 0,22 21 16,20-20-16,-21 20 0,21-21 15,-20 0-15,20 22 0,0-22 0,1 21 16,41 0-16,-41-20 0,-1 20 0,0-21 15,1 0-15,-1 0 0,-21 1 0,0 20 16,0-21-16,1 0 0,-1 0 0,-21 1 16,0-1-16,0 0 0,0 0 0,0 21 15,-21-20-15,-1-1 0,-20 0 0,21 0 16,-21-21-16,-1 21 0,-20 0 0,20-21 16,1 22-16,-21-22 0,20 0 0,1 0 15,-22 0-15,-20-22 0,41 22 16,22-21-16,-21 0 0,21 0 0,0 0 0,-1 0 15,1-22-15,0 22 0,21 0 16,0-21-16,0 20 0,0-20 0,0 21 16,0 0-16,0-22 0,0 22 15,0 0-15,21 21 0,0 0 0,1 0 16,-1 0-16,0 0 0,0 0 16,21 0-16,-20 0 0,-1 0 0,0 21 15</inkml:trace>
  <inkml:trace contextRef="#ctx0" brushRef="#br0" timeOffset="9683.84">9694 3302 0,'0'0'0,"0"-21"16,-21 21-16,0 0 0,0 0 15,0 0-15,-1 0 0,1 0 0,0 21 16,0-21-16,0 21 0,21 22 0,-21-22 16,-1 0-16,1 21 0,21-21 0,-21 22 15,0-1-15,21 0 0,-21-20 0,21 20 16,-21 0-16,21-21 0,-22 22 16,22-1-16,0-21 0,0 22 0,0-22 15,0 0-15,0 0 0,0 0 0,0 0 16,0 1-16,0-1 0,22-21 0,-1 0 15,0 0-15,42 0 0,-20 0 0,-1 0 16,0 0-16,1-21 0,20-1 0,-20 1 16,20 0-16,1 0 0,-1 0 0,1 0 15,-1-22-15,-21 22 0,22-21 0,-1 21 16,-20-22-16,-1 1 0,0 21 0,-20-22 16,-1 1-16,0 21 0,0 0 0,-21 0 15,0-1-15,0 1 0,-21 21 16,0 0-1,-43 0-15,43 0 0,-21 0 0,21 21 16,-1 1-16,-20-22 0,42 21 0,-21-21 16,21 21-16,0 0 0,0 0 15,0 0-15,21-21 0,0 22 16,0-22-16,1 21 0,-1-21 0,21 21 16,-21-21-16,0 21 0,1-21 0,-1 21 15,0 0-15,0-21 0,0 22 0,0-22 16,-21 21-16,0 0 0,0 0 15,0 0-15,0 0 0,0 1 16,0-1 0,0 0-1,22-21-15,-1 0 16,0 0-16,0 0 16,0 0-16,43 0 0,-43-21 0,21 21 15,-21-21-15,22-1 0,-22 22 0,21-21 16,1 0-16,-22 0 0,21 0 0,0 0 15,-20-1-15,20-20 0,-21 21 0,21-21 16,-20 20-16,-1-20 0,0 21 0,-21 0 16,0-22-16,0 22 0,0 0 0,0 0 15,0 0-15,0 0 0,-21 21 16,0 0-16,-1 0 16,1 0-16,0 0 0,0 0 0,0 21 15,0 0-15,-1 0 0,1 0 0,0 0 16,0 1-16,0-1 0,0 21 0,21-21 15,0 0-15,-22 22 0,22-22 0,-21 0 16,21 21-16,0-20 0,0-1 0,0 0 16,0 0-16,0 0 0,0 0 0,21 1 15,1-1-15,-1 0 0,0 0 0,21 0 16,-21 0-16,22-21 0,-22 0 0,21 0 16,1 0-16,-1 0 0,0 0 0,1 0 15,-1 0-15,0-21 0,1 0 0,-1 0 16,0 21-16,1-21 0,-1 0 15,0-1-15,1 1 0,-1-21 0,0 21 16,1-22-16,-1 22 0,0-21 0,1 21 16,20-43-16,-42 43 0,0-21 0,-21 21 15,0-1-15,0 1 0,-21 21 16,0 0-16,0 0 16,-21 0-16,20 0 0,1 0 0,0 0 15,0 21-15,0 1 0,0-1 0,-1 0 16,1 0-16,0 0 0,0 0 15,0 1-15,21-1 0,0 0 0,0 0 0,0 0 16,0 43-16,0-43 0,0 0 16,0 0-16,0 0 0,21 1 15,0-22-15,0 21 0,0-21 0,22 0 16,-22 0-16,21 0 0,1 0 0,-1 0 16,0 0-16,22 0 0,-22 0 0,22-21 15,-22 21-15,21-22 0,-20 1 0,41 0 16,-20 0-16,-22 0 0,-21-22 0,22 22 15,-1-21-15,0 21 0,1-22 0,-22 1 16,0 21-16,0-21 0,0 20 0,-21-20 16,22 21-16,-22 0 0,0 0 15,-22 21-15,1 0 16,0 0-16,0 0 0,0 0 0,0 21 16,21 0-16,-22 0 15,22 0-15,-21 22 0,21-1 0,-21-21 16,21 21-16,0-20 0,0-1 0,-21 21 15,21-21-15,-21 0 0,21 1 0,-21-1 16,21 21-16,0-21 0,0 0 0,0 1 16,0-1-16,0 0 15,0-42 17,0 0-17,0-1-15,0 1 0,0 0 0,21-21 16,0 21-16,-21-22 0,21 1 15,0 21-15,0-22 0,1 1 0,20 0 16,-21-1-16,0 1 0,22 21 0,-1-21 16,-21 20-16,21 1 0,1 0 0,-1 0 15,-21 0-15,22 21 0,20 0 0,-21 0 16,-20 0-16,-1 21 0,0 0 0,0 0 16,-21 0-16,0 1 0,0 20 0,0-21 15,0 21-15,0 1 0,0-22 0,0 21 16,-21 1-16,0-22 0,0 0 0,21 21 15,0-21-15,-22 1 0,22-1 0,-21 0 16,21 0-16,0 0 0,21 0 16,1-21-1,41 0-15,-42 0 0,0 0 0,22 0 16,-1 0-16,0 0 0,-20 0 0,20-21 16,0 21-16,1-21 0,-1 0 0,0 0 15,1 0-15,-1-1 0,0 1 0,-21-21 16,22 21-16,-1-22 0,-21 1 0,0 0 15,1 21-15,20-64 0,-42 64 16,0 0-16,0-22 0,0 22 0,-21 0 16,0 0-16,-1 21 0,1 0 0,-21 0 15,21 0-15,-22 0 0,22 21 16,0 0-16,0 0 0,0 22 0,21-22 16,0 21-16,0-21 0,0 22 0,0-22 15,0 21-15,0-21 0,0 22 0,0-22 16,21 0-16,0 21 0,-21-21 0,21 1 15,-21-1-15,21 0 0,1 0 0,-1 0 16,0 0-16,0 1 0,-21-1 16,21-21-16,-21 21 0,-21-21 31,0 0-15,0 0-16,0 0 0,-1 0 0,-20 0 15,0-21-15,21 0 0,-1 21 0,22-22 16,-21 22-16,21-21 0,-21 0 0,21 0 15,0 0-15,0 0 0,0-1 16,21 1-16,0 0 0,22-21 0</inkml:trace>
  <inkml:trace contextRef="#ctx0" brushRef="#br0" timeOffset="10230.53">14690 2709 0,'-22'-21'16,"22"42"-1,-21 1-15,0-1 0,21 0 16,-21 0-16,21 43 0,0-22 0,-21 0 16,21 1-16,-21-1 0,21 21 0,0-20 15,-22 20-15,22-20 0,0-1 0,0 21 16,-21-20-16,21-1 0,-21 0 0,21 1 15,-21-1-15,21-21 0,0 22 0,0-22 16,-21 0-16,21 21 0,-21-42 0,-1 21 16,22 1-16,0-1 0,-21-21 15,0 0 1,21-21 0,0-1-16,0 1 0,0 0 15,21 0-15,0 0 0,1 0 0,-1-22 16,0 22-16,0-21 0,0-1 0,0 1 15,22 21-15,-1-21 0,0-1 0,1 1 16,-22 21-16,42 0 0,-20-1 0,-1 1 16,0 0-16,1 21 0,-1 0 0,-21 0 15,22 0-15,-1 21 0,-21-21 0,0 21 16,0 22-16,1-22 0,-22 21 0,0-21 16,0 22-16,0-1 0,-22 22 0,1-22 15,0-21-15,0 21 0,0-20 16,0-1-16,21 21 0,-22-21 0,1 0 15,0-21-15,21 22 0,0-1 0,-21-21 0,0 21 16,42-42 15,0 21-31,0-21 16,0-1-16,64 1 0</inkml:trace>
  <inkml:trace contextRef="#ctx0" brushRef="#br0" timeOffset="10636.29">15854 3175 0,'0'0'0,"0"-21"0,0 0 15,0 0-15,-21 21 16,-1 0-16,1 0 16,0 0-16,0 21 0,0 0 15,0 0-15,-1 21 0,-20-20 0,21 20 16,0 0-16,-22 1 0,22-22 0,0 21 15,0 0-15,-21 22 0,20-43 0,22 21 16,0-20-16,0-1 0,0 0 0,0 0 16,0 0-16,22-21 0,-22 21 0,21 1 15,0-22-15,0 0 0,0 0 0,22 21 16,-22-21-16,0 0 0,0 0 16,21 0-16,-20 0 0,-1 0 0,0-21 15,0-1-15,0 1 0,0 0 0,1 0 16,-1 0-16,0 0 0,0-22 0,-21 1 15,0 0-15,21-1 0,-21-20 0,0 20 16,0 22-16,0-21 0,0 21 0,-21 0 16,0 21-16,0-22 0,0 22 0,-1 0 15,1 0-15,0 0 0,0 0 0,0 0 16,0 0-16,-1 22 0,1-22 0,0 0 16,21 21-16,21-21 15</inkml:trace>
  <inkml:trace contextRef="#ctx0" brushRef="#br0" timeOffset="10980.09">16658 2540 0,'0'0'0,"-21"0"0,0 21 15,0 0-15,-1 1 0,1-1 0,0 0 16,21 21-16,-21 1 0,0-1 0,0 0 16,-1 1-16,22-1 0,-21 0 15,0 22-15,21-22 0,0 0 0,-21 22 16,0-22-16,21 22 0,-21-22 0,21 43 16,0-43-16,-22 0 0,22 1 0,0-1 15,-21 0-15,21-20 0,0-1 0,0 21 16,0-21-16,0 0 0,0 1 15,0-1-15,0 0 16,21-21-16,1 0 0,-1 0 0,0 0 16,0 0-16,0 0 0,0 0 0,22-21 15,-1 0-15,-21-1 0,22 22 0,-1-21 16,21-21-16,-20 21 0</inkml:trace>
  <inkml:trace contextRef="#ctx0" brushRef="#br0" timeOffset="11191.97">16087 3048 0,'-43'0'0,"86"0"0,-128 0 0,64 0 16,0 0-16,-1 0 0,44 0 31,20 0-31,0 0 0,1 0 16,20 0-16,1 0 0,-1 0 0,22 0 15,-1 0-15,1 0 0,-21 0 16,20 0-16,64 0 0,-84-21 0,-1 21 16,-20 0-16</inkml:trace>
  <inkml:trace contextRef="#ctx0" brushRef="#br0" timeOffset="11587.74">6244 5567 0,'0'0'0,"21"-21"0,0-43 16,1 43-16,-22 0 15,0 0-15</inkml:trace>
  <inkml:trace contextRef="#ctx0" brushRef="#br0" timeOffset="12372.22">6159 5334 0,'0'-21'15,"0"0"1,0 0-1,22-1-15,-1 22 0,0-21 16,0 21-16,0-21 0,0 21 0,22 0 16,20-21-16,-42 21 0,22 0 0,-22 0 15,21 0-15,-21 0 0,1 0 0,-1 21 16,0 0-16,0 0 0,-21 1 16,0-1-16,0 0 0,0 0 0,0 21 15,-21-20-15,0 20 0,0 0 0,-1-21 16,-20 22-16,21-22 0,-21 21 0,-1 1 15,1-22-15,21 21 0,-22-21 0,22 0 16,-21 1-16,21-1 0,0 0 0,-1-21 16,22-21-1,22 21 1,-1-21-16,-21-1 0,21 1 0,0 21 16,0-21-16,0 0 0,1 21 0,-1-21 15,0 21-15,0 0 0,21 0 0,-20 0 16,-1 0-16,21 0 0,-21 0 15,22 0-15,-22 0 0,0 0 0,21 21 16,-21 0-16,1 0 0,-1 0 0,21 22 16,-42-1-16,0-21 0,0 22 0,0-22 15,0 21-15,0-21 0,0 0 0,-21 22 16,0-22-16,0 21 0,-1-21 0,-20 1 16,21 20-16,-21-21 0,20 0 0,-20 0 15,0 1-15,-1-22 0,22 21 0,-21-21 16,21 0-16,0 0 0,-22 0 0,22 0 15,0 0-15,0 0 0,21-21 0,-21 21 16,21-22-16,0 1 0,-22 21 0,22-21 16,-21 0-16,21 0 15,0 0-15,0-1 0,0 1 16,0 0 0,21 21-16,1-21 0</inkml:trace>
  <inkml:trace contextRef="#ctx0" brushRef="#br0" timeOffset="12587.47">7239 5906 0,'0'21'47</inkml:trace>
  <inkml:trace contextRef="#ctx0" brushRef="#br0" timeOffset="13388.1">8382 5990 0,'0'0'0,"21"0"0,-21 21 16,-21-21-16,0 22 15,42-22 32,0 0-47,-21-22 0,42 22 0,-20-21 16,-1 0-16,0 21 0,64-42 15,-64-1-15,21 22 0,0-21 0,22 0 16,-22 20-16,1-20 0,-1-21 0,0 20 16,1 1-16,-22 0 0,0-1 0,0 1 15,0 0-15,-21-1 0,0 1 0,0 0 16,0 20-16,0-20 0,-21 21 0,0 0 15,0 0-15,0-1 0,-22 1 0,22 21 16,0 0-16,-21 0 0,20 0 0,1 0 16,0 21-16,0 1 0,0-1 0,-43 42 15,64-42-15,-21 22 0,0 20 0,0-20 16,21 20-16,0 22 0,-21-22 0,-1 22 16,22-22-16,-21 22 0,21 0 15,-21-22-15,0 43 0,21-21 0,-21 21 16,0-1-16,-1 1 0,1 0 0,0 0 15,0 0-15,-21 127 0,20-106 0,-20 0 16,21 0-16,0-22 0,0 22 0,-22-21 16,22 21-16,0-21 0,0 21 0,21-21 15,-21-21-15,21 20 0,-22-20 0,22 0 16,0 63-16,0-85 0,0 1 0,0-22 16,22 1-16,-22-1 0,21 0 0,0-21 15,0 1-15,0-22 0,0 0 16,1 0-16,-1 0 0,42-64 15,-42 43-15,1-21 0,20-1 0,0-20 16,1-1-16,-1 1 0,0-22 0,1 0 16,-1 1-16,0-1 0,1 0 0,-1-20 15,-21 20-15,0-21 0,0 0 0,-21 22 16,0-22-16,0-127 0,0 127 0,-21 0 16,0 0-16,-21 22 0,21-22 0,-22 21 15,1 1-15,21-1 0,-22 0 0,1 22 16,21-1-16,-21 22 0,20 0 0,1-1 15,0 22-15,0 0 0,0 0 16,21 0-16,-21-1 0,-1 22 16,22-21-1,22 21 1,-1 0-16,0-21 0,0 21 16,0 0-16,22-21 0,-22 21 0,21-21 15,0 21-15,1-21 0,-22-1 0</inkml:trace>
  <inkml:trace contextRef="#ctx0" brushRef="#br0" timeOffset="13808.63">8975 5884 0,'0'-84'15,"0"63"1,0-1-16,21 22 0,0 0 15,0-21-15,0 21 0,0 0 0,1-21 16,20 21-16,-21 0 0,0 0 0,22 0 16,-22 0-16,0 0 0,21 21 0,-21 0 15,1 1-15,-1-1 0,0 0 0,0 0 16,-21 0-16,0 22 0,0-22 0,0 21 16,0 22-16,0-43 0,-21 0 0,21 0 15,-21 0-15,0 0 0,-1 1 16,1-1-16,0-21 15,21-21 17,0-1-32,21-20 0,0 0 15,1 21-15,-1-1 0,-21 1 0,21-21 16,0 21-16,0-22 0,0 22 0,1-21 16,20 21-16,-21 0 0,0-1 0,0 1 15,22 0-15,-22 21 0,0 0 0,0 0 16,0 0-16,1 21 0,-1 0 0,-21 1 15,0-1-15,0 0 0,0 0 0,0 0 16,0 22-16,0-1 0</inkml:trace>
  <inkml:trace contextRef="#ctx0" brushRef="#br0" timeOffset="14329.33">10626 5842 0,'21'-21'0,"-42"42"0,42-84 0,-21 41 16,0 1-16,0 0 0,0 0 0,0 0 15,0 0-15,0-1 0,-21 1 0,-1 21 16,1 0-16,0 0 0,0 0 16,-21 21-16,20-21 0,-20 22 0,21 20 15,-21-21-15,20 21 0,-20-20 0,0 20 16,21 0-16,-22 1 0,22-22 0,-21 21 15,21-21-15,-1 22 0,1-22 0,21 21 16,0-21-16,0 0 0,0 1 16,0-1-16,21-21 0,1 0 0,-1 0 15,42 0-15,-42 0 0,22 0 0,-22 0 16,21-21-16,1-1 0,-22 22 0,21-21 16,0 0-16,-20 0 0,20 0 0,0-22 15,-21 22-15,1 0 0,20-21 0,-21 21 16,-21-22-16,21 22 0,-21-21 15,21 21-15,-21-1 0,0 1 16,-21 42 0,0 1-16,21-1 0,-21 0 0,0 0 15,0 21-15,21-20 0,-22 20 0,22-21 16,-21 21-16,21-20 0,0-1 0,-21 21 16,21-21-16,0 0 0,0 1 0,0-1 15,0 0-15,21 0 0,0 0 0,22 0 16,-1 1-16,-21-22 0,22 0 0,-22 0 15,21 0-15,0 0 0,1 0 0,-1 0 16,0-22-16,1 1 0,-1 0 0,127-64 31</inkml:trace>
  <inkml:trace contextRef="#ctx0" brushRef="#br0" timeOffset="14995.95">11472 5694 0,'0'-21'0,"0"42"0,0-63 0,-21 42 16,0 0-1,0 21-15,0 0 0,21 0 16,-22 0-16,1 0 0,21 1 0,0-1 16,0 21-16,0-21 0,0 0 0,0 1 15,0-1-15,0 21 0,0 0 16,0-20-16,0-1 0,0 0 0,0 0 16,0 0-16,0 0 15,0-42 16,0 0-15,-21 21-16,21-21 0,0 0 0,0 0 16,0-43-16,0 43 0,0-21 0,21-1 15,-21 22-15,21-21 0,1-1 0,20 1 16,-21 21-16,21-21 0,-20 20 0,20 1 16,0 0-16,1 21 0,-1-21 0,21 21 15,-20 0-15,-1 0 0,0 0 0,1 0 16,-22 21-16,21 0 0,-21 0 15,1 1-15,-22-1 0,0 0 0,21 21 16,-21-21-16,0 22 0,0-22 0,0 0 16,0 43-16,0-22 0,0-21 0,0 0 15,0 0-15,-21 1 0,21-1 0,0 0 16,0 0-16,-22-21 16,1 21-16,0-21 15,0 0-15,0 0 16,21-21-16,0 0 0,0 0 15,0-22-15,0 22 0,0-21 16,21 21-16,0-22 0,0 1 0,22 21 16,-22-21-16,21-1 0,0 22 15,1-21-15,-1 21 0,0-1 0,1 1 16,-1 0-16,0 21 0,-20 0 0,20 0 16,-21 0-16,0 0 0,0 0 0,1 0 15,-1 21-15,-21 22 0,0-22 0,0 0 16,0 21-16,0 22 0,0-22 0,-21 0 15,-1-20-15,1 20 0,0 0 0,21-21 16,-21 1-16,0 20 0,0-21 0,21 0 16,0 0-16,0 1 0,0-1 15,21-21 1,0 0 0,21-43-16,-21 43 0</inkml:trace>
  <inkml:trace contextRef="#ctx0" brushRef="#br0" timeOffset="15659.92">12848 5863 0,'0'0'0,"21"0"62,0 0-62,1-21 0,-1 21 16,21-21-16,-21 21 0,0-21 0,22 0 15,-22 21-15,21-22 0,-21 1 16,22 21-16,-1-42 0,-21 21 0,0 0 16,1-1-16,-22 1 0,0 0 15,0 0-15,-22 21 16,1 0-16,0 0 0,0 21 0,-21 0 16,20-21-16,1 21 0,-21 1 0,21-1 15,0 21-15,-22-21 0,43 22 0,-21-22 16,21 0-16,-21 21 0,21-21 0,0 22 15,0-22-15,0 0 0,0 0 0,0 22 16,21-22-16,-21 0 0,21-21 0,22 21 16,-22-21-16,0 21 0,21-21 15,-21 0-15,22 0 0,-1 0 0,0 0 16,1 0-16,-1 0 0,0 0 0,1 0 16,-1-21-16,0 0 0,1 21 0,-22-21 15,21 0-15,1-1 0,-1-20 0,0 21 16,-21-21-16,64-43 0,-64 43 0,22 20 15,-22-20-15,0 0 0,0 21 0,0-22 16,-21 22-16,0 0 0,0 0 0,0 0 16,-21 21-16,-21 0 15,21 0-15,-1 0 0,1 21 0,-21 0 16,21 0-16,0 0 0,-1 0 16,-20 1-16,21 20 0,21-21 0,-21 0 15,0 43-15,21-43 0,0 21 0,0-21 16,0 1-16,21-1 0,0 0 0,0 0 15,0 0-15,22 0 0,-22-21 0,21 22 16,0-1-16,-20 0 0,20-21 0,-21 21 16,0-21-16,0 21 0,1 0 15,-22 1-15,-43-22 16,22 0-16,-21 0 0,21 0 0,-22 0 16,22 0-16,-21 0 0,-1 0 0,1 0 15,0 0-15,-22 0 0,22 0 0,0 0 16,20 0-16,-20 0 0,21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3T02:44:27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635 0,'0'0'0,"21"0"16</inkml:trace>
  <inkml:trace contextRef="#ctx0" brushRef="#br0" timeOffset="808.53">6858 635 0,'21'0'94,"0"-21"-94,0 21 16,1 0-16,-1-21 0,0 21 15,0-21-15,0-1 16,-21 1 0,21 21-16,-21-21 0,0 0 15,0 0-15,0 0 16,-21-1-16,0 22 15,0 0-15,0 0 0,0 0 0,-1 0 16,1 0-16,0 0 0,0 0 0,0 0 16,-22 22-16,22-22 0,0 21 0,0 0 15,-21-21-15,20 21 0,1 0 0,0 0 16,0 1-16,0-1 0,0 0 0,-1 0 16,22 0-16,0 22 0,-21-22 0,21 0 15,0 0-15,0 21 0,0-20 0,0-1 16,0 0-16,0 0 0,0 0 0,21 0 15,1 1-15,-1-22 0,0 0 16,21 21-16,-21-21 0,1 0 0,20 0 16,0 0-16,-21 0 0,22 0 15,-1 0-15,0 21 0,1-21 0,-22 0 16,21 0-16,1 0 0,-22 0 0,21 21 16,0-21-16,-20 21 0,-1-21 0,0 21 15,0 1-15,0-22 0,0 21 0,1 0 16,-22 0-16,21 0 0,-21 0 0,0 1 15,0-1-15,0 0 0,0 0 0,-43 0 16,22 22-16,0-22 0,-21 0 0,21 0 16,-22 0-16,1 0 0,0-21 0,-22 22 15,-42-1-15,64-21 0,0 0 0,-1 0 16,-20 0-16,20 0 0,22 0 0,-21-21 16,0 21-16,20-22 0,1 1 15,-21 0-15,21 0 0,0 0 0,-1 0 16,-20-1-16,42 1 0,-21 0 0,21 0 15,-21 0-15,21 0 0,0-1 16,0 1-16,21 21 16,0 0-16,-21-21 0,21 21 15,0 0-15,1 0 0,20-21 0,-21 21 16,0 0-16</inkml:trace>
  <inkml:trace contextRef="#ctx0" brushRef="#br0" timeOffset="1196.31">7641 826 0,'0'0'15,"0"-22"-15,0 1 16,0 0-16,-21 21 0,0-21 15,0 21-15,-1 0 16,1 0-16,0 0 16,0 21-16,21 0 0,-21 0 0,0 1 15,-1-1-15,22 21 0,-21-21 0,21 22 16,-21-22-16,21 21 0,-21 0 0,21-20 16,0 20-16,0-21 0,0 21 0,0-20 15,0-1-15,0 21 0,0-21 0,0 0 16,0 1-16,21-1 0,-21 0 0,21-21 15,0 21-15,1-21 0,-1 0 0,0 21 16,0-21-16,21 0 0,-20 0 0,-1 0 16,0 0-16,21 0 0,-21 0 0,22 0 15,-22 0-15,21 0 0,-21-21 0,1 0 16,-1 21-16,21-21 0,-21 0 0,0-1 16</inkml:trace>
  <inkml:trace contextRef="#ctx0" brushRef="#br0" timeOffset="1629.06">8064 1016 0,'0'0'0,"0"-21"0,-21 21 0,0 0 15,21-21-15,-21 21 0,21-21 16,0-1 0,0 1-16,21 0 15,0 21-15,-21-21 0,21 21 0,22 0 16,-22-21-16,0 21 0,0 0 0,0 0 15,1 0-15,-1 0 0,0 0 16,0 0-16,0 0 0,0 21 0,1 0 16,-1-21-16,0 21 0,-21 0 0,0 1 15,21 20-15,-21-21 0,21 0 0,-21 0 16,0 22-16,0-22 0,0 0 0,0 21 16,0-20-16,0-1 0,-21 0 0,0 0 15,0 0-15,21 0 0,-21-21 0,-1 22 16,1-22-1,21-22 1,0 1 0,0 0-16,0 0 0,0 0 0,0 0 15,0-1-15,0-20 0,0 21 0,0-21 16,0 20-16,0 1 0,21-21 0,-21 21 16,22 0-16,-1-1 0,-21 1 0,0 0 15,21 21-15,0-21 0,0 21 16,-21-21-16,21 21 0,1 0 15,-22-21-15,21 21 0,0 0 0</inkml:trace>
  <inkml:trace contextRef="#ctx0" brushRef="#br0" timeOffset="2180.73">9165 783 0,'0'-21'0,"-85"21"31,64 0-31,0 21 16,0 0-16,0-21 0,0 22 0,-1-1 16,1 0-16,0 0 0,0 21 0,0-20 15,0-1-15,-1 21 0,1-21 0,-21 127 31,42-126-31,0-1 0,0 0 16,0 0-16,0 0 0,0 0 0,0 1 16,21-1-16,0-21 0,0 21 0,1-21 15,20 0-15,-21 21 0,0-21 16,0 0-16,22 0 0,-22 0 0,0 0 16,21-21-16,-20 21 0,-1-21 0,21 0 15,-21-1-15,22 1 0,-22 0 0,0 0 16,0 0-16,0 0 0,0-22 0,1 1 15,-22 21-15,21-22 0,-21 1 0,0 0 16,0-1-16,0 1 0,0 21 0,-21 0 16,-1 0-16,1-1 0,0 1 15,-21 0-15,21 21 0,-1 0 0,-20 0 16,21 0-16,-21 0 0,20 0 0,-20 21 16,0 0-16,21 1 0,-1-1 0,-20 0 15,21 21-15,0-21 0,0 22 0,21-22 16,-22 0-16,22 21 0,0-20 0,0-1 15,0 21-15,0-21 0,0 0 0,0 1 16,0-1-16,22 0 0,-1 0 16,0-21-16,0 0 0,0 0 0,22 0 15,-1 0-15,0 0 0,-21 0 0,22-21 16</inkml:trace>
  <inkml:trace contextRef="#ctx0" brushRef="#br0" timeOffset="2505.56">9779 572 0,'0'0'0,"0"-22"0,0 1 15,0 0-15,0 0 0,-21 21 16,21-21-16,-21 21 16,-1 0-1,1 0-15,21 21 0,0 0 16,0 21-16,0-20 0,0 20 0,0 21 15,-21-20-15,21-1 0,0 0 16,-21 1-16,21-1 0,0 0 0,0 1 16,0-1-16,0 0 0,-21-20 0,21 20 15,0-21-15,0 21 0,0-20 0,0-1 16,0 0-16,0 0 0,0 0 0,0 0 16,21 1-16,-21-1 15,21-21-15,0 0 0,0 0 16,1 0-16,-22-21 0,21 21 15,0-22-15,0 1 0,0 0 16</inkml:trace>
  <inkml:trace contextRef="#ctx0" brushRef="#br0" timeOffset="2812.38">10202 445 0,'0'0'0,"-21"0"15,0 0-15,0 0 0,0 21 16,-1 0 0,22 0-16,-21 0 0,21 0 0,0 22 15,0-22-15,-21 21 0,21 1 0,-21-1 16,21 0-16,-21 22 0,21-22 16,0 0-16,0 1 0,-21-1 0,21 0 0,-22 1 15,22-22-15,0 21 0,0-21 16,0 1-16,0 20 0,0-21 0,0 0 15,0 0-15,0 1 16,22-22-16,-1 0 16,0 0-16,0 0 15,0 0-15,0-22 0,1 1 16,-1 0-16,0 0 0</inkml:trace>
  <inkml:trace contextRef="#ctx0" brushRef="#br0" timeOffset="3492.03">10795 466 0,'0'0'0,"0"-21"0,-21 21 0,0 0 15,-1 0-15,22 21 32,-21 0-17,21 0-15,0 0 0,0 0 0,0 22 16,0-22-16,0 21 0,0 1 0,0-1 16,0 0-16,0 22 0,0-22 0,0 0 15,0 1-15,0-1 0,-21 0 0,21 1 16,0-1-16,0 0 0,0-20 0,0 20 15,0 0-15,0-21 0,0 1 0,0-1 16,0 0-16,0-42 47,0 0-31,0-1-16,0 1 0,0 0 0,0 0 15,0 0-15,0-22 0,0 22 0,0-21 16,0 21-16,21 0 0,0-22 0,-21 22 15,22 0-15,-1 0 0,0 0 0,0-22 16,0 22-16,22 0 0,-22 21 0,21-21 16,-21 0-16,22 21 0,-22 0 0,21 0 15,-21 0-15,22 0 0,-22 0 0,21 0 16,-21 21-16,0 0 0,1 21 0,-1-21 16,0 1-16,0 20 0,-21-21 0,21 0 15,-21 22-15,0-22 0,0 0 0,0 21 16,0-21-16,0 1 0,0-1 15,-21 0-15,0 0 0,0-21 0,0 21 16,-1 0-16,1-21 0,0 22 0,-21-22 16,21 0-16,-1 0 0,-20 21 0,21-21 15,-21 0-15,-1 0 0,22 0 0,-21 0 16,21 0-16,-1 0 0,1 0 0,0 0 16,21-21-1,0-1 1,21 22-16,0-21 15</inkml:trace>
  <inkml:trace contextRef="#ctx0" brushRef="#br0" timeOffset="4124.77">12023 974 0,'0'0'0,"-22"-106"31,22 85-31,-21 0 16,0-1-16,21 1 0,-21 0 0,0 21 15,0-21-15,-1 21 0,1 0 16,0 0-16,0 0 0,0 0 15,0 21-15,-1 0 0,1 0 0,0 22 16,0-22-16,-21 21 0,20 1 0,1-22 16,0 21-16,0 0 0,0 1 0,0-22 15,-1 21-15,22-21 0,0 22 0,-21-22 16,21 0-16,0 21 0,0-20 16,0-1-16,0 0 0,21-21 0,-21 21 15,22-21-15,-1 0 0,0 0 0,0 0 16,0 0-16,0 0 0,1 0 15,-1 0-15,21 0 0,-21-21 0,0 21 16,1-21-16,-1 0 0,21-1 0,-21 1 16,0 0-16,1 0 0,-1-21 0,0 20 15,0-20-15,0 0 0,-21 21 0,21-43 16,-21 22-16,0 21 0,0-1 0,0 1 16,0 0-16,0 0 15,-21 21 1,0 21-16,21 0 15,-21 0-15,21 1 0,0 20 0,0-21 0,0 21 16,0-20-16,0 20 0,0-21 0,0 21 16,0-20-16,0-1 0,0 0 15,0 21-15,21-21 0,0 1 16,-21-1-16,21-21 0,1 21 0,-1-21 16,0 0-16,0 0 0,0 0 0,0 0 15,1 0-15,20 0 0,-21 0 0,0 0 16,22 0-16,-22-21 0,0 0 0,21 21 15,-21-22-15,22 1 0</inkml:trace>
  <inkml:trace contextRef="#ctx0" brushRef="#br0" timeOffset="4637.47">12552 1016 0,'0'-21'0,"-21"-85"31,21 85-31,0 0 15,0 0-15,0-1 0,0 1 16,0 0 0,21 21-16,0 0 15,0 0-15,0 0 0,0 0 16,1 21-16,-1-21 0,0 21 16,0 1-16,0-1 0,0 0 0,1 0 15,-1 0-15,-21 0 0,21 22 0,-21-22 16,21 0-16,-21 0 0,0 22 0,0-22 15,0 0-15,0 0 0,0 0 16,0 22-16,0-22 0,0 0 16,0 21-16,0-21 0,0 1 15,-21-22-15,21 21 16,-21-21-16,21-21 31,-21 21-31,21-22 0,0 1 16,0 0-16,0 0 0,0 0 0,0 0 15,0-1-15,0-20 0,21 0 0,0 21 16,-21-22-16,21 1 0,0 0 0,0-1 16,1 1-16,-1 0 0,0-1 0,0 22 15,21-21-15,-20 21 0,-1-1 16,21 1-16,-21 0 0,22 0 0,-22 21 16,21 0-16,-21-21 0,0 21 0,1 0 15,-1 0-15,0 0 0,0 0 0,0 0 16,0 0-16,-21 21 15,0 0 1</inkml:trace>
  <inkml:trace contextRef="#ctx0" brushRef="#br0" timeOffset="5588.93">6900 1884 0,'-21'0'0,"42"0"0,-63 0 0,0 0 15,20 0-15,1 0 0,-21 0 0,21 0 16,0 0-16,-1 0 0,1 0 0,0 0 15,42 0 32,0 0-47,1 0 0,-1 0 16,0 0-16,0 0 0,21 0 0,-20 0 16,20 0-16,0 0 0,1 0 15,-1 0-15,0 0 0,22 0 0,-22 0 16,22 0-16,-1 0 0,1-21 0,20 21 15,-20 0-15,20 0 0,1-21 0,21-1 16,0 22-16,0 0 0,-22-21 0,22 21 16,0 0-16,0-21 0,21 21 0,-21 0 15,21-21-15,0 21 0,-22 0 0,22-21 16,0 0-16,-21 21 0,21 0 0,0-22 16,0 22-16,0 0 0,0 0 0,0-21 15,-21 21-15,21 0 0,-21 0 0,0 0 16,0 0-16,21 0 0,-22 0 15,1 0-15,0 0 0,-21 0 0,21 0 16,-22 0-16,22 0 0,-21 0 0,-1 0 16,-20 0-16,21 0 0,-1 0 0,1 0 15,0 0-15,-22 0 0,22 0 0,-1 0 16,-20 0-16,-1 0 0,22 0 0,-21 0 16,-1 0-16,-21 0 0,22 0 0,-1 0 15,43 0-15,-42 0 0,-1 0 0,1 0 16,-22 0-16,22 0 0,-1 0 0,1 0 15,-22 0-15,21 0 0,-20 0 0,-1 0 16,0 0-16,1 0 0,-1 0 0,-21 0 16,0 0-16,1 0 0,-1 0 15,0 0-15,-21-21 32</inkml:trace>
  <inkml:trace contextRef="#ctx0" brushRef="#br0" timeOffset="5724.87">13758 1736 0,'0'21'16,"-21"-21"-16,0 0 15</inkml:trace>
  <inkml:trace contextRef="#ctx0" brushRef="#br0" timeOffset="39528.5">1884 3577 0,'0'-21'63,"0"0"-63,0 0 16,0 0-1,0-1-15,0 1 16,0 0-16,0 0 15,0 0-15,0 0 16,0-1 0,0 1 15,0 42-15,0 1-1,0-1-15,0 0 16,0 0-16,0 0 0,-21 0 15,21 1-15,0-1 0,0 0 0,0 0 16,-22 0-16,22 0 0,0 1 0,0-1 16,0 0-16,0 0 0,0 0 15,0 0-15,0 1 0,-21-1 16,21 0-16,0 0 0,0 0 0,0 0 16,0 1-16,0-1 0,0 0 0,0 0 15,0 0-15,0 22 0,-21-22 0,21 0 16,0 21-16,0-21 0,0 1 15,0 20-15,0-21 0,-21 0 16,21 22-16,0-22 0,0 0 0,0 0 16,0 0-16,0 0 0,0 1 0,0-1 15,0 0-15,0 0 0,0 0 0,0 0 16,0 1-16,0-1 0,0 0 16,0 0-16,0 0 0,0 0 0,0 1 15,-21-1-15,21 21 0,0-21 0,0 0 16,0 1-16,0-1 0,0 21 0,0-21 15,0 0-15,0 1 0,0 20 0,0-21 16,-21 0-16,21 0 16,0 1-16,0-1 0,0 21 0,0-21 15,0 0-15,0 1 0,0-1 0,0 0 16,0 0-16,0 0 0,0 0 0,0 1 16,0-1-16,0 0 0,0 21 0,0-21 15,0 1-15,0-1 0,0 0 16,0 0-16,0 0 0,0 0 0,0 1 15,0 20-15,0-21 0,0 0 0,0 0 16,0 1-16,0-1 0,0 21 0,0-21 16,0 0-16,0 1 0,0-1 0,0 0 15,0 0-15,0 0 0,-22 0 0,22 1 16,0-1-16,0 0 16,0 0-16,0 0 0,0 0 0,-21 1 15,21-1-15,0 0 0,0 0 0,0 0 16,0 0-16,0 1 0,0-1 0,0 0 15,0 0-15,0 0 0,-21 0 0,21 1 16,0-1-16,-21 21 0,21-21 16,0 0-16,0 22 0,0-22 0,0 0 15,0 21-15,0-20 0,-21 20 0,21-21 16,0 0-16,0 22 0,0-22 0,-21 0 16,21 21-16,0-21 0,0 1 0,0-1 15,0 0-15,0 0 0,0 0 0,0 0 16,0 1-1,0-1-15,0 0 0,-22 0 0,22 0 16,0 0-16,-21 1 0,21-1 0,0 0 16,0 0-16,0 0 0,0 0 0,0 1 15,0-1-15,0 0 0,-21 0 0,21 0 16,0 0-16,0 1 0,0-1 0,0 0 16,0 0-16,0 0 15,0-42 32,0 0-47,0 0 0,21-22 16,-21 1-16,0 0 0</inkml:trace>
  <inkml:trace contextRef="#ctx0" brushRef="#br0" timeOffset="41416.4">1990 3408 0,'0'-21'125,"0"0"-94,21 21 48,0 0-48,0 0-16,0 0-15,0 0 16,1 0-16,-1 0 0,0 0 16,0 0-16,0 0 0,0 0 15,22 0-15,-22 0 0,0 0 0,21 0 16,-20 0-16,-1 0 0,0 0 16,21 0-16,-21 0 0,1 0 0,20 0 15,-21 0-15,0 0 0,22 0 0,-1 0 16,-21 0-16,21 0 0,-20 0 0,20 0 15,0 0-15,-21 0 0,22-22 0,-1 22 16,-21 0-16,22 0 0,-1 0 16,-21 0-16,21-21 0,1 21 0,-1 0 15,-21 0-15,22-21 0,-1 21 0,0 0 16,1 0-16,-22 0 0,21 0 0,0 0 16,-20 0-16,20-21 0,-21 21 15,21 0-15,-20 0 0,20 0 0,-21 0 16,21-21-16,-20 21 0,20 0 15,0 0-15,-21 0 0,22 0 0,-22 0 16,21-21-16,-21 21 0,22 0 0,-22 0 16,21 0-16,-21 0 0,22 0 0,-1 0 15,-21 0-15,22 0 0,-1 0 0,0 0 16,-21-22-16,22 22 0,-1 0 0,0 0 16,1 0-16,-22 0 0,21 0 15,1 0-15,-1 0 0,0-21 0,1 21 16,-1 0-16,0 0 0,1 0 0,-1-21 15,-21 21-15,21 0 0,1 0 16,-1 0-16,-21 0 0,22 0 0,-22 0 16,0-21-16,21 21 0,-21 0 0,22 0 15,-22 0-15,0 0 0,21 0 0,-20 0 16,-1 0-16,21 0 0,-21-21 16,22 21-16,-22 0 0,21 0 0,0 0 15,-20 0-15,20 0 0,0 0 0,1 0 16,-22 0-16,21 0 0,-21 0 0,22-21 15,-22 21-15,0 0 0,21 0 0,-21 0 16,1 0-16,-1 0 0,0 0 0,0 0 16,0 0-16,0 0 0,1 0 0,-1 0 15,0 0-15,0 0 0,0 0 16,0 0-16,22 0 0,-22 0 16,0 0-16,0 0 0,22 0 0,-22 0 15,21 0-15,-21 0 0,22 0 16,-22 0-16,21 0 0,-21 0 0,22 0 15,-1 0-15,-21 0 0,21 0 0,-20 0 16,20 0-16,-21 0 0,21 0 0,-20 0 16,20 0-16,-21 0 0,21 0 0,-20 0 15,20 0-15,-21 0 0,0 0 0,0 0 16,22 0-16,-22 0 0,0 0 0,0 0 16,0 0-16,1 0 0,20 0 15,-21 0-15,0 0 0,0 0 0,22 0 16,-22 0-16,0 0 0,21 0 0,-20 0 15,-1 0-15,0 0 0,0 0 0,0 0 16,0 0-16,1 0 16,-1 0-16,0 0 0,0 0 15,-21-22-15,21 22 0,0 0 16,1 0-16,-1 0 0,0 0 16,0 0-16,0 0 15,0 0-15,-21-21 0,22 21 31,-44 0 1,1 0-17</inkml:trace>
  <inkml:trace contextRef="#ctx0" brushRef="#br0" timeOffset="43124.47">7768 3239 0,'0'-22'0,"21"1"15,-21 0 17,21 21-32,1 0 15,-22-21-15,21 21 16,0-21-16,0 21 16,0 0-1,-21-21-15,21 21 0,1 0 31,-22 21 48,0 0-64,0 0-15,0 0 0,0 0 16,0 1-16,0-1 15,0 0-15,0 0 0,0 0 16,0 0-16,0 1 0,0-1 16,0 0-16,0 0 0,0 0 0,0 0 15,0 1-15,0-1 0,0 0 0,0 0 16,0 0-16,0 0 16,0 1-16,0-1 0,0 0 0,0 0 15,0 0-15,0 0 0,0 1 0,0-1 16,0 0-16,0 0 0,0 0 0,0 0 15,0 1-15,0-1 0,0 21 0,0-21 16,0 0-16,0 1 0,0 20 0,0-21 16,0 0-16,0 0 0,0 22 0,0-22 15,0 0-15,0 0 0,0 22 0,0-22 16,0 0-16,0 0 0,0 0 0,0 0 16,0 1-16,0-1 0,0 0 0,0 0 15,0 0-15,0 0 0,0 1 0,0-1 16,0 0-16,0 0 15,0 0-15,0 0 0,-22 1 0,22-1 16,0 0-16,-21 0 0,21 0 0,0 0 16,0 1-16,0-1 0,0 21 0,0-21 15,0 0-15,-21 22 0,21-22 0,0 21 16,0-21-16,-21 1 0,21 20 0,0-21 16,0 21-16,0-20 0,0 20 0,0-21 15,0 21-15,0-20 0,-21 20 0,21-21 16,0 0-16,0 22 0,0-22 0,0 0 15,0 0-15,0 21 0,0-20 0,0-1 16,0 0-16,0 21 0,0-21 16,0 1-16,0-1 0,0 0 0,0 0 15,0 0-15,0 0 0,0 1 0,0-1 16,0 0-16,0 0 0,0 0 0,0 0 16,0 1-16,0-1 0,0 0 15,0 0-15,0 0 0,0 0 16,0 1-16,0-1 15,0 0-15,0 0 16,0 0-16,0 0 0,0 1 16,0-1-16,0 0 15,0 0-15,0 0 16,0 0-16,0 1 16,0-1-16,0 0 15,0 0-15,0 0 16,0 0-16,0 1 0,0-1 15,0 0-15,0 0 0,0 0 16,0 0-16,0 1 0,0-1 16,-21 0-16,21 0 0,0 0 15,0 0-15,0 1 0,0-1 16,0 0-16,0 0 0,0 0 16,0 0-16,0 1 15,0-1-15,0 0 0,-22-21 16,22 21-16,0 0 0,0 0 15,-21 1-15,21-1 16,0 0-16,0 0 16,0 0-16,0 0 15,-21-21-15,21 22 0,0-1 0,0 0 16,0 0-16,-21-21 16,21 21-16,0 0 0,0 1 15,0-1-15,0 0 16,0 0-1,0 0 17,0-42 46,0 0-78,0 0 15,0 0-15</inkml:trace>
  <inkml:trace contextRef="#ctx0" brushRef="#br0" timeOffset="45100.19">1714 7408 0,'-21'0'15,"0"0"-15,0 0 16,0 0 0,21-21 30,0 0 48,21 21-94,0 0 16,0-21-16,0 21 0,1 0 15,-1 0-15,0-21 16,0 21-16,0 0 0,0 0 16,1 0-16,-1 0 0,0 0 15,0 0-15,0 0 0,0 0 0,1 0 16,20 0-16,-21 0 0,0 0 0,22 0 16,-22 0-16,21 21 0,0-21 15,1 0-15,-1 0 0,0 0 0,22 0 16,-22 0-16,1 0 0,20 0 0,-21 0 15,1 0-15,-1 0 0,22 0 0,-22 0 16,0 0-16,1 0 0,-1 0 0,-21 0 16,21 0-16,1 0 0,-1 0 15,0 0-15,1 0 0,-1 0 0,0 0 16,1 0-16,-1 0 0,0 0 0,1 0 16,-1 0-16,22 0 0,-22 0 0,0 0 15,1 0-15,-1 0 0,21 0 0,-20 0 16,-1 0-16,0 0 0,1 0 0,-1 0 15,0 0-15,-20 0 0,20 0 16,0 0-16,1 0 0,-22 0 0,21 0 16,0 0-16,1 0 0,-1 0 0,-21 0 15,22 0-15,-1 0 0,0 0 0,1 0 16,-1 0-16,0 0 0,1 0 0,-1 0 16,0 0-16,1 0 0,-1 0 0,0 0 15,1 0-15,-22 0 0,21 0 0,0 0 16,-20 0-16,20 0 0,-21 0 0,21 0 15,-20 0-15,20 0 0,-21 0 0,21 0 16,1 0-16,-22 0 0,21 0 0,-21 0 16,22 0-16,-1 0 0,0 0 0,1 0 15,-22 0-15,21 0 0,1 0 16,-1 0-16,-21 0 0,21-21 0,1 21 16,-22 0-16,21 0 0,1 0 0,-22 0 15,21 0-15,-21 0 0,0 0 0,22 0 16,-22 0-16,0 0 0,21-21 0,-20 21 15,-1 0-15,21 0 0,-21 0 0,0 0 16,1 0-16,20 0 0,-21 0 0,0 0 16,22 0-16,-22 0 0,0 0 0,0 0 15,21 0-15,-20 0 0,-1 0 0,21 0 16,-21 0-16,0 0 0,1 0 0,20 0 16,-21 0-16,0 0 0,22 0 0,-22 0 15,0 0-15,21 0 0,-21-22 16,1 22-16,20 0 0,-21 0 0,0 0 15,0 0-15,22 0 0,-22 0 0,0 0 16,0 0-16,0 0 0,1 0 0,-1 0 16,0 0-16,0 0 0,0 0 0,0 0 15,1 0-15,-1 0 0,0 0 16,0 0-16,0 0 16,0 0-16,1 0 15,-1 0 1,0 0-16,0 0 0,0 0 0,0 0 15,1 0 1,-1 0-16,0 0 0,0 0 16,0 0-16,0 0 15,1 0-15,-1-21 16,0 21-16,0 0 0,0 0 16,0 0-1,-21-21 110,0 0-109</inkml:trace>
  <inkml:trace contextRef="#ctx0" brushRef="#br0" timeOffset="46780.15">1672 6922 0,'-21'0'0,"42"0"125,0 0-125,0 0 16,1 0-16,-1 0 0,0 0 16,0 0-16,0 0 15,0 0-15,1 0 16,-1 0-16,0 0 0,0 0 16,0 0-16,0 0 0,1 0 15,-1 0-15,0 0 0,0 0 0,0 0 16,0 0-16,1 0 0,-1-22 0,0 22 15,21 0-15,-21 0 0,1 0 0,20 0 16,-21 0-16,0 0 0,22 0 16,-22 0-16,0 0 0,21 0 0,-21 0 15,22 0-15,-22 0 0,0 0 0,21 0 16,1 0-16,-22 0 0,21 0 0,1 0 16,-22 0-16,21 0 0,0-21 0,1 21 15,-22 0-15,21 0 0,-21 0 16,22 0-16,-22 0 0,0 0 0,21-21 15,-20 21-15,-1 0 0,21 0 0,-21 0 16,0 0-16,1 0 0,20 0 16,-21 0-16,21 0 0,-20 0 0,20-21 15,0 21-15,-21 0 0,22 0 0,-1 0 16,0 0-16,-20 0 0,20 0 0,0 0 16,-21 0-16,22 0 0,-22 0 0,21 0 15,-21 0-15,1 0 0,20 0 0,-21 0 16,0 0-16,0 0 0,1 0 15,20 0-15,-21 0 0,0 0 0,0 0 16,22 0-16,-22 0 0,21 0 0,-21-21 16,22 21-16,-22 0 0,21 0 0,1 0 15,-1 0-15,0 0 0,-21 0 0,22 0 16,-1 0-16,0 0 0,1 0 0,-22 0 16,21 0-16,1 0 0,-1 0 0,0 0 15,1-21-15,-22 21 0,21 0 16,0 0-16,1 0 0,-22 0 0,21 0 15,-21-22-15,22 22 0,-1 0 0,-21 0 16,22 0-16,-1 0 0,-21 0 0,21 0 16,-20 0-16,20 0 0,0 0 0,-21-21 15,22 21-15,-22 0 0,21 0 16,-21 0-16,22 0 0,-1 0 0,-21 0 16,22 0-16,-22 0 0,21 0 0,-21 0 15,22 0-15,-22 0 0,21 0 0,-21 0 16,22 0-16,-22 0 0,0 0 0,21 0 15,-21 0-15,1 0 0,-1 0 0,0 0 16,21-21-16,-21 21 0,1 0 0,-1 0 16,21 0-16,-21 0 0,0 0 0,22 0 15,-22 0-15,0 0 0,21 0 0,-20 0 16,20 0-16,-21 0 0,0 0 16,0 0-16,22 0 0,-22 0 0,0 0 0,0 0 15,0 0-15,1 0 0,-1 0 16,0 0-16,0 0 0,0 0 0,0 0 15,1 0-15,-1 0 0,0 0 0,0 0 16,0 0-16,0-21 16,1 21-16,-1 0 0</inkml:trace>
  <inkml:trace contextRef="#ctx0" brushRef="#br0" timeOffset="47219.9">7260 6710 0,'0'0'0,"21"0"0,0 0 0,1 0 16,-1 0-1,0 0 1,0 0 0,0 0-16,0 0 15,1 0-15,-1 0 16,0 0 0,0 0 15,0 0-16,0 0 1,1 0-16,-1 0 16,0 0-1,0 0-15,0 0 16,0 0-16,1 0 16,-1 0-16,0 0 0,0 0 0,0 0 15,0 0-15,1 0 16,-1 0-1,-21-21 1,0 0 15,-21-1 1</inkml:trace>
  <inkml:trace contextRef="#ctx0" brushRef="#br0" timeOffset="47432.78">7408 6689 0,'-21'0'0,"0"21"0,0-21 0,0 0 15,-1 0-15,1 21 0,0-21 0,0 0 16,0 0-16,0 21 0,-1-21 15,1 0-15,0 0 0,-21 0 0,21 0 16,-1 21-16,1-21 0,-21 0 0,21 0 16,-22 0-16,22 0 0,0 0 0,-21 0 15,21 0-15,-22 0 0,1 0 0,21 0 16,-22 0-16</inkml:trace>
  <inkml:trace contextRef="#ctx0" brushRef="#br0" timeOffset="48200.45">3302 6964 0,'0'-21'16,"0"0"-16,0-1 31,21 22-16,-21 22 32,0-1-31,0 0-16,0 0 0,0 21 16,0-20-16,0-1 0,0 0 0,0 21 15,0-21-15,0 1 0,0 20 0,0-21 16,0 21-16,0-20 0,0-1 0,0 0 15,0 0-15,0 0 0,0 0 16,21-21 15,0 0-15,-21-21-16,0 0 16,0 0-16</inkml:trace>
  <inkml:trace contextRef="#ctx0" brushRef="#br0" timeOffset="48956.9">3323 6900 0,'-21'0'16,"42"0"31,0 0-47,0 0 0,1 0 15,-1 0-15,0 0 0,0 0 16,0 0-16,0 0 0,1 0 0,-1 0 16,21 0-16,-21 0 0,22-21 15,-1 21-15,-21 0 0,21 0 0,1 0 16,-1 0-16,0 0 0,1 0 0,-1 0 16,-21 0-16,22 0 0,-1 0 0,0-21 15,1 21-15,-1 0 0,-21 0 0,21 0 16,1 0-16,-1 0 0,0 0 15,1 0-15,-22 0 0,21 0 0,1 0 16,-22 0-16,0 0 0,0 0 0,0 0 16,0 0-16,1 0 0,-1 0 0,0 0 31,-42 0 31,21 21-30,0 0-32,0 1 15,0-1-15,0 0 16,0 0-16,0 0 0,0 0 16,0 1-16,0-1 0,0 0 15,0 0-15,0 0 0,0 0 0,0 1 16,0-1-16,0 0 0,0 0 15,0 0-15,0 0 0,0 1 16,0-1-16,-21-21 63,21-21-63,-22-1 0,1 22 0</inkml:trace>
  <inkml:trace contextRef="#ctx0" brushRef="#br0" timeOffset="49436.65">3450 6943 0,'0'21'62,"0"0"-62,0 0 0,0 0 16,0 22-16,0-22 0,0 0 0,0 0 16,0 22-16,21-22 0,-21 0 0,0 21 15,0-21-15,0 1 0,0-1 0,0 0 16,0 0-16,0 0 15,0-42 17,0 0-17,0 0-15,0 0 16,0-1-16</inkml:trace>
  <inkml:trace contextRef="#ctx0" brushRef="#br0" timeOffset="51497.06">3492 6964 0,'0'0'0,"0"-21"31,22 21-31,-22 21 32,0 0-32,0 0 15,0 0-15,0 1 0,0 105 16,0-85-1,0-21-15,0 0 0,0 0 0,0 1 16,0-1-16,0 0 0,0 0 16,21-21-1,-21-21 1,21 21-16,-21-21 16,21 0-16,-21-1 0,0 1 0,0-21 15,0 21-15,0 0 0,0-22 16,0 22-16,0 0 0,0-21 0,0 20 15,21 1-15,-21 0 0,0 0 16,0 0-16,0 0 16,0 42 15,0 0-31,0 0 0,0 0 16,0 0-16,0 1 0,0 20 0,0-21 15,0 0-15,21 22 0,-21-22 0,0 21 16,0-21-16,0 0 0,0 1 0,0-1 15,0 0-15,0 0 16,22-21 0,-1 0-1,-21-21-15,0 0 0,0 0 16,0-1-16,0 1 0,0 0 0,0-21 16,0 21-16,0-22 0,0 22 0,0-21 15,0 21-15,0-1 0,0-20 0,0 21 16,0 0-16,0 0 0,0-1 15,0 44 17,0-1-32,0 0 15,0 0-15,0 0 0,0 0 0,0 22 16,0-22-16,21 21 0,-21-21 0,0 22 16,0-22-16,0 21 0,0-21 0,0 1 15,0-1-15,0 0 0,0 0 16,21-21-1,0 0 1,0-21-16,-21 0 0,22 21 0,-22-21 16,0-22-16,21 22 0,-21 0 0,21-21 15,-21 20-15,0-20 0,0 21 0,0 0 16,0-22-16,0 22 0,0 0 0,0 0 16,21 0-16,-21 0 15,0 42 16,0 0-31,0 0 0,0 0 16,0 0-16,0 1 0,0 20 0,0-21 16,0 21-16,0-20 0,0-1 15,0 21-15,0-21 0,0 0 0,0 1 16,0-1-16,0 0 0,0-42 47,21 21-47,-21-21 0,0-1 0,0-20 15,21 21-15,-21-21 0,22 20 16,-22-20-16,0 21 0,0-21 0,0 20 16,0 1-16,0 0 0,0 0 0,21 0 15,-21 0-15,0-1 0,0 44 32,0-1-17,0 0-15,0 0 0,0 0 16,0 22-16,0-22 0,0 0 15,0 0-15,0 21 0,0-20 0,0-1 16,0 0-16,0 0 0,0 0 0,0 0 16,21-21 15,0 0-31,-21-21 16,0 0-16,21 0 0,-21 0 15,21 0-15,-21-22 0,0 22 0,0 0 16,0-21-16,0 20 0,0 1 0,22-21 15,-22 21-15,0 0 0,21-1 16,-21 1-16,0 42 31,0 1-31,0-1 0,0 0 16,0 0-16,0 21 0,0-20 0,0-1 16,0 21-16,0-21 0,0 0 15,0 22-15,0-22 0,0 0 0,0 0 16,0 0-16,0 1 0,0-1 15,21-21 1,0-21 0,-21-1-16,21 1 0,0 0 0,-21 0 15,0 0-15,22 0 0,-1-1 0,-21-20 16,21 21-16,-21-21 0,0 20 0,21 1 16,-21-21-16,21 21 0,-21 0 0,0-1 15,0 1-15,0 42 31,0 1-15,0-1-16,0 0 0,0 0 16,0 0-16,-21 22 0,21-22 0,0 0 15,-21 0-15,21 21 0,0-20 0,0-1 16,0 0-16,0 0 0,0 0 0,0 0 16,0 1-16,21-22 31,0-22-31,0 1 15,1 0-15,-22 0 16,0 0-16,21-22 0,-21 22 0,21 0 16,-21 0-16,21-21 0,-21 20 0,0 1 15,21 0-15,-21 0 0,21 0 16,-21 0-16,0-1 0,0 44 31,0-1-15,0 0-16,0 0 15,-21 0-15,21 0 0,-21 1 0,21 20 16,0-21-16,-21 0 0,21 0 0,0 1 16,0-1-16,0 0 0,0 0 0,0 0 15,0 0-15,0 1 16,21-22 0,0-22-1,-21 1-15,21 0 0,-21 0 16,22 0-16,-22 0 0,0-1 0,21-20 15,0 21-15,-21 0 0,21-22 0,-21 22 16,0 0-16,21-21 0,0 21 0,-21-1 16,0 1-16,0 0 0,22 21 15,-22 21 1,0 0 0,0 22-16,0-22 0,0 0 15,0 0-15,0 22 0,-22-22 0,22 21 16,0-21-16,0 22 0,0-22 15,0 0-15,0 0 0,0 0 0,0 0 0,0 1 16,0-1-16,0-42 47,0-1-31,22 1-16,-22 0 15,0 0-15,0 0 16,0 0-16,0-1 0,0 1 15,-22 21-15</inkml:trace>
  <inkml:trace contextRef="#ctx0" brushRef="#br0" timeOffset="56796.53">3704 6985 0,'0'0'0,"-63"0"0,-64 0 32,84 0-32,22 0 0,0 0 0,0 0 0,0 0 15,-1 0 1,44 0 0,20 0-1,-21 0-15,21 0 0,1 0 0,-1 0 16,0 0-16,22 0 0,-1 0 0,1 0 15,-1 0-15,1 0 0,-1 0 16,1 0-16,-1 0 0,1 0 0,-1 0 16,-20 0-16,-1 0 0,0 0 0,1 0 15,-22 0-15,0 0 0,-42 0 16,0 0-16,0 0 16,-22 0-16,-20 21 0,20-21 0,-20 0 15,21 0-15,-43 21 0,21-21 0,-20 22 16,-1-22-16,0 0 0,1 0 15,-1 21-15,0-21 0,22 0 0,-1 0 16,1 0-16,21 0 0,20 0 0,1 0 16,0 0-16,42 0 15,0 0-15,22 0 0,-1 0 16,22 0-16,-1-21 0,22 21 0,-22-22 16,22 22-16,0 0 0,-1 0 0,1-21 15,-22 21-15,22 0 0,-21 0 0,-1 0 16,1 0-16,-1 0 0,-21 0 15,-20 0-15,20 0 0,-21 0 0,-42 0 16,0 0 0,-22 0-16,22 0 0,-42 21 15,20-21-15,1 0 0,-21 0 0,-1 22 16,1-22-16,-22 21 0,21-21 0,1 0 16,-1 0-16,1 21 0,-1-21 0,22 21 15,0-21-15,21 0 0,-22 0 0,22 21 16,42-21-1,0 0-15,1 0 16,20 0-16,0 0 0,1 0 0,20 0 16,-21 0-16,22 0 0,-22 0 0,22 0 15,-22 0-15,0 0 0,1 0 0,-1 0 16,-21 0-16,22 0 0,-22 0 0,-42 0 31,-1 0-15,-20 21-16,21-21 0,-43 22 0,22-22 15,-21 21-15,-1 0 0,1-21 0,-1 21 16,22-21-16,-22 21 0,22-21 0,0 0 16,-1 0-16,1 21 0,21-21 0,0 0 15,21 22-15,42-22 16,-21 0-16,21 0 16,1 0-16,20 0 0,1 0 0,-1 0 15,1 0-15,-1 0 0,1 0 0,-1 0 16,1 0-16,-1 0 0,-20-22 0,20 22 15,-21 0-15,-20 0 0,-1 0 16,0 0-16,-42 0 16,0 0-16,-22 0 0,1 0 0,0 0 15,-22 0-15,1 0 0,-1 22 16,1-22-16,-1 0 0,-21 0 0,22 21 16,-1-21-16,22 21 0,0-21 0,-1 0 15,1 0-15,21 0 0,42 0 16,0 0-1,0 0-15,22 0 0,-1 0 0,22 0 16,-22 0-16,21 0 0,1 0 0,-1 0 16,1-21-16,-22 21 0,22-21 0,-1 21 15,1-22-15,-22 22 0,0 0 16,22-21-16,-43 21 0,21 0 0,-20-21 16,-1 21-16,0 0 109,-21-21-109,21 21 0,-21-21 0,0 0 16,0-1-16,0 1 15,0 0 1,0 0-16,0 0 15,0 0-15,21 21 16,-21-22-16,0 1 0,21 0 16,-21 0-1,0 0 1,22 21 15,-22 21-31,0 0 16,21 0-16,-21 0 15,0 1-15,0-1 0,21 0 16,-21 0-16,0 21 0,21-20 0,-21-1 16,0 0-16,0 0 0,0 0 0,0 0 15,0 1 1,21-22-16,-21-22 16,0 1-1,21 21-15,-21-21 0,0 0 16,0 0-16,0 0 0,0-1 15,0 1-15,0 0 0,0 0 0,0-21 16,0 20-16,0 1 0,0 0 0,0 0 16,0 0-16,-21 21 0,21-21 0,0-1 15,0 44 17,0-1-17,0 0-15,0 0 0,0 0 16,0 22-16,0-22 0,0 0 0,0 0 15,0 0-15,0 22 0,0-22 0,0 0 16,0 0-16,0 0 0,0 0 0,0 1 16,0-1-16,0-42 47,21 21-47,-21-22 0,0 1 0,22 0 15,-22 0-15,0 0 0,0 0 16,0-22-16,0 22 0,0 0 0,0 0 15,0 0-15,0-1 0,0 1 16,0 0-16,-22 21 63,22 21-63,-21-21 15,21 21-15,-21-21 16,0 0-16,0 0 15,0 0-15,-1 0 16,1 0-16,0 0 0,-21 0 0,21 0 16,-22 0-16,1 0 0,0 0 0,-1 0 15,1 0-15,-22 0 0,22 0 0,0 0 16,-22 0-16,22 0 0,0 0 0,-22 0 16,43 0-16,-21 0 0,-1 0 0,22 0 15,0 0-15,0 0 0,0 0 0,21 22 31,21-22-31,21 0 0,-21 0 0,22 0 16,-1 0-16,0 0 0,1 0 0,20 0 16,-21 0-16,22 0 0,-22 0 15,22 0-15,-1-22 0,-20 22 0,20 0 16,1 0-16,-22 0 0,0 0 0,1 0 16,-22-21-16,0 21 0,-42 0 31,-22 0-31,1 0 0,0 0 0,-22 0 15,22 0-15,-22 0 0,1 0 0,-1 0 16,1 0-16,21 0 0,-22 0 0,1 0 16,20 0-16,1 0 0,0 0 0,-1 0 15,22 0-15,42 0 32,0 0-32,22 0 0,-22 0 15,21-21-15,1 21 0,-1 0 0,0 0 16,1-21-16,-1 21 0,0 0 0,1-21 15,-1 21-15,0-21 0,-21 21 0,22 0 16,-22 0-16,-42 0 16,0 0-16,-1 0 15,-20 0-15,0 0 0,-1 0 0,1 0 16,-21 0-16,-1 0 0,1 0 0,-1 0 16,-21 0-16,22 0 0,-1 0 15,1 0-15,21 0 0,-22 0 16,43 0-16,0 0 0,0 0 0,21 21 15,21-21 1,21 0-16,-21 0 0,22 0 16,-1 0-16,21 0 0,-20 0 0,20 0 15,-20-21-15,20 21 0,-21 0 0,22 0 16,-22-22-16,22 22 0,-22 0 0,0 0 16,-20 0-16,20-21 0,-21 21 0,-42 0 31,0 0-31,-22 0 0,1 0 0,0 0 15,-1 21-15,-20-21 0,-1 0 0,1 0 16,-22 22-16,22-22 0,-1 0 0,22 0 16,-22 0-16,22 21 15,0-21-15,21 0 0,-1 0 0,1 0 0,64 0 32,-22 0-32,21 0 15,0 0-15,1 0 0,-1 0 0,22 0 16,-1 0-16,1 0 0,-22 0 0,21 0 15,1 0-15,-22 0 0,22 0 0,-22 0 16,0 0-16,1 0 0,-22 0 0,0 0 16,-42 21-1,-21-21-15,-1 21 0,1-21 16,0 21-16,-22-21 0,1 21 16,-1-21-16,-21 22 0,22-22 0,-1 0 15,1 0-15,-1 21 0,22 0 0,0-21 16,21 0-16,-1 21 0,1-21 15,21 21-15,21-21 16,22 21-16,-1-21 0,0 0 16,1 0-16,20 0 0,-20 0 0,20 0 15,22 0-15,-22 0 0,1 0 0,-1-21 16,22 21-16,-22 0 0,1 0 0,-1-21 16,1 21-16,-22 0 0,1 0 0,-22 0 15,0 0-15,-63 0 16,20 0-16,-20 0 15,0 0-15,-22 0 0,1 21 0,20-21 16,-20 21-16,-22-21 0,22 22 0,-1-22 16,1 21-16,-1-21 0,1 0 0,20 21 15,1-21-15,21 0 0,0 0 0,21 21 16,21-21 0,21 0-16,1 0 0,-1 0 0,0 0 15,1 0-15,-1 0 0,21-21 16,-20 0-16,20 21 0,-20 0 0,20-21 15,-21 21-15,22 0 0,-22 0 0,1-22 16,-1 22-16,-21 0 0,0 0 0,0 0 16,-42 0-1,-21 0-15,21 0 0,-22 0 16,1 0-16,-21 22 0,20-1 0,-20-21 16,-1 0-16,1 21 0,-1-21 0,1 0 15,20 21-15,1-21 0,0 21 0,21-21 16,-1 0-16,22 21 15,22-21-15,20 0 16,0 0-16,-21 0 0,43 0 0,-22 0 16,1 0-16,-1 0 0,21 0 0,-20-21 15,20 21-15,-20-21 0,20 21 0,-21 0 16,22-21-16,-22 21 0,1 0 0,-22 0 16,0 0-16,0 0 0,-42 0 15,0 0 1,0 0-16,-22 0 0,1 0 0,0 0 15,-1 21-15,1-21 0,0 0 16,-1 21-16,1 0 0,21-21 0,-22 0 16,22 22-16,0-22 0,0 0 0,21 21 15,21-21 17,0 0-32,0 0 15,1 0-15,-1 0 0,0 0 0,-42 0 47,-22 0-47,22 0 0,0 0 16,-21 0-16,-1 0 0,1 0 0,0 0 15,-1 0-15,-20 0 0,21 0 0,-1-21 16,1-1-16,0 22 0,-1-21 0,22 21 16,-21-21-16,21 0 0,-1 21 0,-20-21 15,21 0-15,0 21 0,21-22 0,-21 22 16,-1-21-16,1 21 15,21-21-15,-21 0 0,21 0 47,0 0-15,0-1-32,0 1 31,0 0 0,21 21-31,0 0 47,-21 21-47,0 0 0,22 1 16,-22-1-16,0 0 15,0 0-15,0 0 0,0 0 0,0 1 16,21-1-16,-21 0 0,0 0 0,0 0 15,0 0-15,0 1 0,0-1 16,0 0 0,21-21-16,-21-21 31,0 0-15,0-1-16,0 1 15,0 0-15,0 0 0,0 0 16,0 0-16,0-1 0,0 1 0,0 0 15,0 0-15,0 0 16,0 0-16,21 21 0,-21-22 16,21 1-16,-21 0 15,0 42 32,0 0-47,0 1 16,0-1-16,0 0 0,0 0 15,0 0-15,0 22 0,0-22 0,0 0 16,0 21-16,0-21 0,0 1 0,0 20 16,0-21-16,0 0 0,0 0 15,0 1-15,21-22 32,-21-22-17,22 1-15,-22 0 16,0 0-16,0-21 0,0 20 15,0 1-15,0 0 0,0-21 0,0 21 16,0-1-16,0-20 0,0 21 0,0 0 16,0 0-16,-22-1 0,22 1 0,-21 21 15,21-21-15,-21 21 0,21-21 16,0 0-16,0 42 62,0 0-62,0 0 0,0 0 0,0 1 16,0-1-16,0 21 16,0-21-16,0 0 0,0 1 0,0-1 15,0 0-15,0 0 0,0 0 0,0 0 16,0 1-16,0-1 0,0 0 16,0 0-16,0 0 0,0 0 15,0 1-15,0-1 16,0 0-16,0 0 31,0-42 0,0 0-15,0 0 0,21 21-16,0 0 15,1 0-15,-1 0 16,0-22-16,0 22 0,0 0 0,22 0 15,-22 0-15,21 0 0,0 0 0,1 0 16,20 0-16,-20 0 0,-1 0 0,21 0 16,-20-21-16,-1 21 0,22 0 15,-22 0-15,-21 0 0,21 0 0,-20 0 16,20 0-16,-21 0 0,0 0 0,0 0 16,1 0-16,-1 0 31,-21-21-16,0 0 1,0 0 0,0 0-1,0-1-15,0 1 0,0 0 16,0 0-16,0 0 0,0 0 16,0-1-16,21 22 15,-21-21-15,0 0 0,21 21 0,-21-21 16,0 0-16,21 21 15,-21-21-15,21 21 16,-21 21 15,0 0-31,0 0 16,22 0-16,-22 0 16,0 1-16,0-1 0,0 0 15,0 0-15,0 0 0,0 0 16,21-21-1,0 0 1,0 0 0,-21-21-16,0 0 0,21 0 15,-21 0-15,21 0 0,-21-1 0,0 1 16,0 0-16,0 0 0,0 0 0,0 0 16,0-1-16,0 1 0,0 0 15,-21 21 1,21 21-1,0 0-15,0 1 0,0-1 16,0 0-16,0 0 0,0 0 0,0 0 16,0 1-16,0-1 0,0 0 15,0 0-15,0 0 0,0 0 16,0-42 15,21 21-31,-21-21 16,0 0-16,0 0 0,0 0 0,0-1 15,0 1-15,0 0 0,0 0 0,0 0 16,0 0-16,0-1 0,0 1 0,0 0 16,0 0-16,0 0 0,0 42 31,-21 0-15,21 0-16,0 0 0,0 1 15,0 20-15,0-21 0,0 0 0,0 0 16,0 22-16,0-22 0,0 0 0,0 0 15,0 0-15,21 1 16,1-22 0,-1 0-16,0 0 15,-21-22-15,21 22 0</inkml:trace>
  <inkml:trace contextRef="#ctx0" brushRef="#br0" timeOffset="57540.02">2603 8107 0,'0'0'16,"-42"0"-16,0 0 0,21 0 0,-22 0 0,1 0 15,0 0-15,20 0 0,-20 0 0,0 0 16,21 0-16,-1 0 0,1 0 16,-21 0-16,21 0 0,0 0 0,-1 0 15,44 0 16,-1 0-31,21 0 0,0 0 16,1 0-16,20 0 0,1 0 16,-1 0-16,22 0 0,0 0 0,-1 0 15,1-21-15,0 0 0,20 21 0,1 0 16,0 0-16,21-22 0,0 22 0,0 0 16,0 0-16,0 0 0,21-21 0,-21 21 15,21 0-15,22 0 0,-22-21 16,0 21-16,-21 0 0,21 0 0,0 0 15,1-21-15,-1 21 0,0 0 0,0 0 0,0-21 16,0 21-16,-21 0 0,0-21 16,22 21-16,-22 0 0,0 0 0,-22 0 15,1-22-15,0 22 0,0 0 0,-21 0 16,-1 0-16,-20 0 0,84 0 0,-106 0 16,22 0-16,-22 0 0,-21 0 0,0 0 15,1 0-15,-1 0 0,-42 0 31,-1 0-31,1-21 16,0 21-16,0 0 16,0-21-16,0 21 0,21-21 15</inkml:trace>
  <inkml:trace contextRef="#ctx0" brushRef="#br0" timeOffset="57967.94">7302 7726 0,'-21'0'16,"42"0"-16,-63 0 0,21 0 15,21 21 17,21-21-32,0 0 0,0 0 0,22 21 15,-22-21-15,21 0 0,-21 21 16,22-21-16,-22 0 0,21 0 0,1 0 15,-1 0-15,0 22 0,-21-22 0,22 0 16,-22 0-16,21 0 0,-21 0 0,22 0 16,-22 0-16,0 0 0,-21 21 15,0 0 1,-21-21-16,0 21 16,0-21-16,-1 21 0,-20 0 0,21 1 15,-21-22-15,20 21 0,-20 21 0,21-21 16,-21 0-16,20 1 0,-20-1 15,21 21-15,-21-21 0,20 0 0,-20 1 16,21-1-16,0 0 0,0 0 0,-1-21 16,1 21-16,0 0 0,21 1 15,21-22 17,0-22-32,22 1 15,-22 0-15,21 21 0</inkml:trace>
  <inkml:trace contextRef="#ctx0" brushRef="#br0" timeOffset="58608.65">8297 7853 0,'0'0'16,"0"-21"-16,0 0 0,0-1 15,0 1-15,21 0 16,1 21-16,-22-21 16,21 21-16,0 0 0,0 0 15,-21-21-15,21 21 0,0 0 0,1 0 16,-1 0-16,0 0 0,-21 21 16,21-21-16,0 21 0,-21 0 15,0 0-15,21-21 0,-21 22 0,0-1 16,0 0-16,0 0 0,0 0 0,0 22 15,0-22-15,0 0 0,0 0 0,-21 0 16,0 0-16,21 1 0,-21 20 0,0-21 16,0 0-16,-1 0 0,1 1 0,0-22 15,0 21-15,0 0 0,0-21 0,21 21 16,21-21 15,-21-21-31,21 21 0,0-21 16,0 0-16,0-1 0,1 1 0,-1 0 15,0 0-15,21-21 0,-21 20 16,1-20-16,20 0 0,-21 21 0,21-22 16,1 22-16,-22-21 0,0 21 0,21-1 15,-20 1-15,-1 0 0,0 21 0,-21-21 16,21 21-16,-21-21 0,21 0 16,-42 42 15,0 0-31,0 0 0,0 0 0,21 0 15,-22 1-15,1-1 0,0 21 16,0-21-16,21 22 0,0-22 0,0 21 0,0-21 16,0 0-16,0 22 0,0-22 15,0 0-15,0 0 0,21 0 0,0 1 16,22-22-16,-1 21 0,0-21 0,1 0 16,-1 0-16,0 0 0,1 0 0,20 0 15,-21 0-15,1 0 0,-1 0 0,0-21 16,1 21-16,41-43 0</inkml:trace>
  <inkml:trace contextRef="#ctx0" brushRef="#br0" timeOffset="60358.27">7239 3196 0,'0'-21'16,"0"0"15,0 0-15,0 0-1,21 21-15,-21 21 79,0 0-79,0 0 15,0 0-15,0 0 16,0 1-16,0-1 0,0 0 0,0 0 15,0 0-15,0 0 0,0 1 16,0 20-16,0-21 0,0 0 16,0 0-16,0 1 0,0-1 0,0 0 15,0 0-15,0 0 0,0 0 0,0 1 16,0-1-16,0 0 0,0 0 0,0 0 16,0 0-16,0 1 0,0-1 0,21 0 15,-21 0-15,0 0 0,0 0 16,0 1-16,0-1 0,0 0 0,0 0 15,0 21-15,0-20 0,0-1 0,0 0 16,0 0-16,0 0 0,0 0 0,0 22 16,0-22-16,0 0 0,0 0 0,0 0 15,0 1-15,0-1 0,0 0 0,0 0 16,0 0-16,0 0 0,0 1 0,0-1 16,0 0-16,21 0 15,-21 0-15,0 0 0,0 1 0,0-1 16,0 0-16,0 0 0,0 0 0,0 0 15,0 1 1,0-1-16,0 0 0,0 0 0,0 0 16,0 0-16,0 1 0,0 20 0,0-21 15,0 0-15,0 0 0,0 1 0,0 20 16,0-21-16,0 0 0,0 0 0,0 22 16,0-22-16,22 0 0,-22 0 0,0 0 15,0 1-15,21-1 0,-21 21 0,0-21 16,0 0-16,0 1 0,0-1 0,0 0 15,0 0-15,0 0 0,0 0 16,0 1-16,0-1 0,0 0 0,0 0 16,0 0-16,0 0 0,0 1 0,0-1 15,0 21-15,0-21 0,0 0 16,0 1-16,0-1 0,0 0 0,21 0 16,-21 0-16,0 0 0,0 1 0,0-1 15,0 0-15,0 0 0,0 0 0,0 0 16,0 1-16,0-1 0,0 0 0,0 0 15,0 0-15,0 0 0,0 1 16,0-1-16,0 0 0,0 0 16,0 0-16,21 0 0,-21 1 15,0-1-15,0 0 0,0 0 16,0 0-16,0 0 0,0 1 16,0-1-16,0 0 0,0 0 15,0 0-15,0 0 0,0 1 16,0-1-16,0 0 15,0 0-15,0 0 16,0 0 0,0 1-1,0-44 17,0 1-17,0 0-15,0 0 0,0 0 16,0 0-16,0-1 0</inkml:trace>
  <inkml:trace contextRef="#ctx0" brushRef="#br0" timeOffset="61633.2">7239 4191 0,'21'0'31,"0"0"-31,0 0 0,1 0 16,-1 0-16,0 0 0,0 0 15,0 0-15,0 0 0,1 0 0,20 0 16,-21 0-16,21 0 0,-20 0 15,20 0-15,-21 0 0,21 0 0,-20 0 16,-1 0-16,21 0 0,-21 0 0,0 0 16,1 0-16,-1 0 0,0 0 15,0 0-15,0 0 16,0-21-16,1 21 16,-1 0-1,0 0 32,-21 21-31,0 0-16,0 0 15,0 1 1,0-1-16,0 0 0,0 0 16,0 0-16,0 0 15,0 1-15,-21-1 0,21 0 16,0 0-16,0 0 0,0 0 15,0 1-15,0-1 0,0 0 16,0 0-16,0 0 0,0 0 16,0 1-16,0-1 0,0 0 0,0 0 15,0 0-15,0 0 0,0 1 0,0-1 16,0 0-16,0 0 16,0 0-16,0 0 0,0 1 15,-21-22 63,21-22-78,-22 22 32,1 0-32,0 0 15,0 0-15,0 0 16,0 0-16,-1 0 0,1 0 15,0 0-15,-21 0 0,21 0 0,-1 0 0,-20 0 16,21 0-16,0 0 0,0 0 16,-1 0-16,1 0 0,0 0 0,0 0 15,0 0-15,0 0 0,-1 0 0,1 0 16,0 0-16,0 0 0,0 0 0,0 0 16,-1 0-16,1 0 0,0 0 0,0 0 15,0 0-15,0 0 16,21-21 124,0 0-140,0 0 0,0 0 16</inkml:trace>
  <inkml:trace contextRef="#ctx0" brushRef="#br0" timeOffset="64067.92">7260 4191 0,'0'0'0,"-21"0"15,21 21 17,0 0-32,0 22 15,0-22-15,0 0 0,0 21 16,0-20-16,0 20 0,0 0 0,0-21 0,0 22 15,0-1-15,0-21 0,0 22 16,0-1-16,0 0 0,0 1 0,0-22 16,0 21-16,0 0 0,0-20 0,0-1 15,0 0-15,0 0 0,0 0 0,0 0 16,0 1 0,0-44-1,0 1-15,0 0 0,0 0 16,0 0-16,0-22 0,0 22 0,0-21 15,0 0-15,0-1 0,0 1 0,21 0 16,-21-1-16,21 1 0,-21-22 0,0 22 16,21 0-16,-21-22 0,22 22 0,-22 0 15,0 20-15,0-20 0,0 21 16,0 0-16,0 0 0,0-1 16,0 1-16,0 42 31,0 1-31,0 20 0,0-21 0,0 21 15,0 1-15,0-1 0,0 0 0,0 1 16,0-1-16,0 0 0,0 1 0,0-1 16,0 0-16,0-20 0,0 20 0,0 0 15,0-21-15,0 1 0,0 20 0,0-21 16,0 0-16,0 0 0,0-42 31,21 0-15,-21-21-16,0 21 0,21-1 15,-21-20-15,0 21 0,0-21 0,21-1 16,-21 1-16,21 0 0,-21-1 0,0 1 16,0 0-16,21-1 0,-21 22 0,0-21 15,0 21-15,22-1 0,-22 1 16,0 42 15,0 1-31,0-1 0,0 21 16,0-21-16,0 22 0,0-22 0,0 21 15,0-21-15,0 22 0,0-1 0,0-21 16,0 0-16,0 22 0,0-22 0,0 0 16,0 0-16,0 21 0,0-20 15,0-1-15,0-42 32,0-1-32,0 1 15,0 0-15,0 0 0,21 0 0,-21-22 16,21 22-16,-21-21 0,21 0 15,-21-1-15,0 1 0,0 0 0,21-1 16,-21 1-16,0 0 0,0-1 0,0 22 16,0 0-16,0 0 0,0 0 0,0 42 31,0 21-15,-21-21-16,21 22 0,0-22 0,0 21 15,0 0-15,0 1 0,-21-1 0,21 0 16,0 1-16,-21-22 0,21 21 0,0 1 15,0-22-15,0 21 0,0-21 0,0 0 16,0 1-16,0-1 0,0 0 0,0 0 16,0-42 15,21 21-31,-21-21 0,21 0 0,-21-1 16,0 1-16,21-21 0,0 21 0,-21-22 15,22 22-15,-22-21 0,0 0 16,21-1-16,0 1 0,-21 0 0,0-1 15,0 1-15,0 21 0,0 0 0,0-22 16,0 22-16,0 42 31,0 0-31,0 1 0,0 20 0,0-21 16,0 21-16,0 1 0,0-22 0,0 21 16,0 1-16,0-1 0,0 0 0,0-21 15,0 22-15,0-1 0,0-21 16,0 22-16,0-22 0,0 0 0,0 21 15,0-21-15,0 1 0,21-22 32,0-22-17,-21 1-15,21 0 0,-21 0 0,22-21 16,-1 20-16,-21-20 0,21 0 0,-21-1 16,21 1-16,0 0 0,-21-1 0,0 1 15,21 0-15,-21-1 0,22 22 0,-22-21 16,0 21-16,0 0 0,0 42 31,0 0-31,0 0 0,0 21 0,0-20 16,0 20-16,-22 0 0,22 1 0,-21-22 15,21 21-15,0 0 16,0 1-16,-21-22 0,21 21 0,0 1 16,0-22-16,-21 21 0,21-21 0,0 0 15,0 1-15,0-1 0,0 0 16,0-42-1,21 0-15,-21-1 16,21 1-16,-21 0 0,0 0 0,21-21 16,1-1-16,-22 22 0,21-21 0,-21-1 15,0 1-15,0 0 0,21 21 0,-21-22 16,0 1-16,0 21 0,0 0 0,0-1 16,0 1-16,0 42 31,0 1-31,-21-1 0,21 0 15,0 0-15,0 21 0,0-20 0,0 20 16,-21-21-16,21 21 0,0-20 0,-22 20 16,22-21-16,0 21 0,-21-20 0,21 20 15,0-21-15,0 0 0,0 0 0,0 1 16,0-1-16,0 0 16,0-42-1,0 0 1,0-22-16,0 22 0,0 0 15,0-21-15,0 20 0,0-20 0,0 0 16,0 21-16,0-22 0,0 1 0,-21 0 16,0 20-16,0-20 0,0 21 0,-1 0 15,1 0-15,-21-1 0,0 22 16,20 0-16,-20-21 0,0 21 0,-1 0 16,1 0-16,0 0 0,21 0 0,-1 0 15,-20 21-15,21-21 0,21 22 16,-21-22-16,21 21 0,0 0 15,21-21-15,0 0 16,21 0-16,1 0 0,-1 0 16,0 0-16,1 0 0,20 0 0,1 0 0,-1 0 15,1 0-15,-1-21 0,1 21 16,-1 0-16,-20-21 0,20 21 0,-21 0 16,-20-22-16,-1 22 0,0-21 0,-21 0 31,-21 21-31,0 0 0,-22 0 15,1 0-15,0 0 0,-1 0 0,-20 0 16,20 0-16,-20 0 0,-1 0 0,22 0 16,-21 0-16,20 0 0,1 0 0,21 0 15,-22 0-15,22 21 0,0-21 0,0 0 16,0 0-16,42 0 16,0 0-1,21 0-15,-20 0 0,20 0 16,0 0-16,22 0 0,-22 0 0,22 0 15,-1-21-15,-21 21 0,22 0 16,-22 0-16,1-21 0,-1 21 0,-21 0 16,0 0-16,-42 0 15,-21-21-15,-1 21 0,1 0 16,-21 0-16,-1 0 0,1 0 0,-1 0 16,-21 0-16,22 0 0,21 0 0,-22 0 15,22 0-15,-1 0 0,1 0 0,21 0 16,0 0-16,0 0 0,42 0 31,0 0-31,0 0 0,21 0 16,-20 0-16,20 0 0,0 0 15,1 0-15,-1-21 0,0 21 0,22 0 16,-22-22-16,0 22 0,1 0 0,-22 0 16,0 0-16,0 0 0,-21-21 0,-21 21 15,-21 0-15,21 0 16,-22 0-16,1 0 0,-22 0 0,22 0 15,-21 0-15,20 0 0,1 0 0,0 0 16,20 0-16,-20 0 0,21 0 0,0 0 16,0 0-16,-1 0 0</inkml:trace>
  <inkml:trace contextRef="#ctx0" brushRef="#br0" timeOffset="67648.07">7429 4212 0,'64'0'0,"-128"0"0,170 0 0,-63 0 16,20-21-16,-21 21 0,22 0 0,-22 0 15,1 0-15,-1-21 0,0 21 16,-21 0-16,1 0 0,-1 0 0,-42 0 16,-22 0-1,1 0-15,0 21 0,-22-21 0,1 21 16,-1 0-16,1-21 0,-1 22 0,1-1 16,20-21-16,-20 21 0,20-21 15,22 21-15,-21 0 0,21-21 0,21 21 16,0 1-16,0-1 15,21-21-15,21 0 16,-21 0-16,22 21 0,20-21 0,-20 0 16,20 0-16,1 0 0,-1 0 15,1 0-15,-1 0 0,-21 0 0,22 0 16,-22 0-16,-21 0 0,22 0 0,-86 0 31,22 0-31,-42 0 0,20 0 0,-20 21 16,-1-21-16,1 0 0,21 21 15,-22-21-15,22 0 0,-1 0 0,1 21 16,0-21-16,21 0 0,-1 0 0,1 22 16,42-22-1,1 0-15,-1 0 16,21 0-16,0 0 0,1 0 0,-1 0 16,22 0-16,-1 0 0,-21 0 0,22 0 15,-1 0-15,1 0 0,-22 0 16,1 0-16,-1 0 0,-21 0 0,0 0 15,-42 0 1,0 0-16,-43 0 0,22 0 0,-21 0 16,-1 0-16,1 0 0,-22 21 15,21-21-15,1 0 0,21 21 0,-22-21 16,22 0-16,-1 0 0,22 21 0,0-21 16,0 0-16,21 21 15,21-21-15,0 0 16,0 0-16,22 0 0,-1 0 0,0 0 15,1 0-15,20 0 0,1 0 0,-22 0 16,22 0-16,-1 0 0,1 0 0,-22 0 16,0-21-16,1 21 0,-22 0 0,0 0 15,-42 0 1,0 0-16,-22 0 0,1 0 16,0 0-16,-22 0 0,1 21 15,20-21-15,-20 0 0,20 21 0,-20-21 16,21 22-16,-1-22 0,22 0 0,0 21 15,-21-21-15,20 21 0,22 0 16,22-21 0,-1 0-16,21 0 15,0 0-15,-20 0 0,41 0 0,-21 0 16,1 0-16,20 0 0,-20 0 0,20 0 16,-21 0-16,22 0 0,-43 0 0,21 0 15,-20 0-15,-1 0 0,-21 21 16,-21-21-1,-22 0-15,1 21 0,0-21 0,-22 0 16,1 22-16,20-22 0,-20 0 0,-1 21 16,22-21-16,-22 0 0,22 0 0,0 21 15,21-21-15,-1 21 0,1-21 0,0 0 16,42 21 0,0-21-16,1 0 15,-1 0-15,21 0 0,0 0 0,1 0 16,-1 0-16,22 0 0,-22 0 0,21 0 15,1 0-15,-22 0 0,22 0 0,-22 0 16,0 0-16,-20 0 0,-1 0 0,0 0 16,-42 0-1,0 0-15,-1 0 0,-41 0 0,21 21 0,-1-21 16,-20 0-16,20 22 0,-20-22 16,21 21-16,-1-21 0,1 0 0,0 0 15,20 0-15,-20 0 0,21 0 0,0 21 16,21 0-1,42-21 1,-21 0-16,22 0 0,-22 0 0,42 0 16,-20 0-16,-1 0 0,21 0 15,1 0-15,-1 0 0,-20-21 0,20 21 16,-20 0-16,-1 0 0,-21 0 16,21 0-16,-42-21 0,-21 21 15,0 0-15,-21 0 16,-1 0-16,1 0 0,-21 0 0,20 0 15,-20 0-15,20 0 0,-20 21 0,21-21 16,20 0-16,-20 0 0,21 0 0,0 0 16,0 0-16,-1 21 0,44-21 31,-1 0-31,21 0 0,-21 0 0,22 0 16,-1 0-16,-21 0 0,21 0 0,1 0 15,-1 0-15,0 0 0,-20 0 16,20 0-16,-21 0 0,0 0 15,0 0-15,1 0 0,-22-21 16,0 0 0,-22 21 15,22-21-31,0-1 16,0 1-1,0 0 1,0 0-16,0 0 15,0 0-15,22-1 0,-22 1 16,0 0-16,0 0 16,0 0-16,0 0 0,0-1 15,0 1-15,0 0 0,0 0 0,0 0 16,0 0-16,0-1 16,0 1-16,0 0 0,0 0 0,0 0 15,0 0-15,0-1 0,0 1 16,0 0-16,0 0 0,0 0 15,0 0-15,0-1 16,0 1 0,0 42 15,0 1-15,0-1-16,0 0 15,0 0-15,0 0 0,0 0 0,0 22 16,0-22-16,0 0 0,0 21 0,0-20 15,0 20-15,0-21 0,0 21 0,0-20 16,0 20-16,0-21 0,0 21 0,0-20 16,0 20-16,0-21 0,0 0 0,0 22 15,0-22-15,0 0 0,0 0 16,0 0-16,-22-21 31,22-21-15,0 0-1,0 0-15,0-22 0,0 22 16,0 0-16,0 0 0,0-21 16,0 20-16,0-20 0,0 21 0,0-21 15,0-1-15,0 22 0,0-21 0,0 21 16,0-22-16,0 22 0,0-21 0,0 21 16,0-1-16,0 1 0,0 0 0,0 0 15,0 0-15,-21 21 16,21 21-1,-21 0-15,21 0 16,0 0-16,0 22 0,-21-22 0,21 21 16,0-21-16,0 22 0,0-1 15,-21-21-15,21 22 0,0-1 16,-21-21-16,21 21 0,0-20 0,0 20 16,0-21-16,0 0 0,0 0 0,0 1 15,0-1-15,0 0 16,0-42-1,0 0 1,0-1-16,0 1 0,0-21 16,0 21-16,-22 0 0,22-1 0,-21-20 15,0 21-15,21-21 0,-21 20 0,21 1 16,-21-21-16,0 21 0,21 0 0,-22-1 16,1 22-1,0 0 1,0 0-16,21 22 15,0-1-15,0 0 0,-21 0 0,21 0 16,0 0-16,-21 1 0,21-1 0,0 0 16,0 21-16,-22-21 0,22 1 0,0-1 15,0 0-15,0 0 0,22-42 47,-22 0-47,21 21 0,0-21 16,-21-1-16,21-20 0,0 21 15,-21 0-15,21-22 0,1 22 0,-22-21 16,21 21-16,0-22 0,-21 22 0,0-21 16,21 21-16,-21 0 0,0-1 0,0 44 31,0-1-15,0 21-16,0-21 0,0 0 15,0 22-15,0-22 0,0 21 0,0-21 16,-21 1-16,21 20 0,0-21 0,0 0 15,0 0-15,0 1 0,0-1 0,0 0 16,0 0-16,21-42 31,0 21-31,-21-21 16,21 0-16,-21-1 0,22 1 0,-22 0 16,21 0-16,0-21 0,-21 20 0,21 1 15,-21-21-15,21 21 0,-21-22 16,21 22-16,-21-21 0,0 21 0,0 0 15,0-1-15,0 1 0,-21 21 16,0 21 0,21 1-16,-21-22 0,21 42 15,0-21-15,0 0 0,0 0 16,0 1-16,0 20 0,0-21 0,0 0 0,0 0 16,0 1-16,0-1 0,0 0 0,0 0 15,0 0-15,0 0 16,21-21-1,0 0 1,-21-21-16,0 0 0,21 0 16,-21 0-16,22 0 0,-22-1 0,21 1 15,-21 0-15,0-21 0,21 21 0,-21-22 16,21 22-16,-21 0 0,0 0 0,0 0 16,0-1-16,21 1 0,-21 42 31,0 1-31,0-1 0,0 0 15,0 0-15,0 0 0,0 0 16,0 1-16,0-1 0,0 0 0,-21 0 16,21 0-16,0 0 0,0 1 15,0-1 1,0-42 15,0-1-15,0 1-16,0 0 15,0 0-15,0 0 0,0 0 0,0-1 16,0 1-16,0 0 0,0 0 16,21 0-16,-21 0 0,0-1 0,0 1 15,0 42 17,0 1-32,0-1 15,0 0-15,0 0 0,0 0 16,0 0-16,0 1 0,0-1 0,0 0 15,-21-21-15,21 21 0,0 0 0,0 0 16,0 1-16,0-1 16,0 0-1,0-42 32,0 0-31,0-1-16,0 1 15,0 0-15,0 0 0,0 0 16,0 0-16,0-1 0,0 1 16,0 0-16,0 0 0,0 0 15,0 0-15,0-1 0,0 1 0,0 0 16,0 0-16,0 0 0,0 0 0,0-1 16,0 1-16,0 42 46,0 1-46,0-1 0,21 0 16,-21 0-16,0 0 0,0 0 0,0 1 16,0-1-16,0 21 0,0-21 0,0 0 15,0 1-15,0 20 0,0-21 16,0 0-16,0 22 0,0-22 0,0 21 16,0-21-16,0 0 0,0 22 0,-21-22 15,21 21-15,-21-21 0,21 1 0,0-1 16,0 0-16,0 0 0,0 0 15,0 0-15,0-42 63,0 0-16,0 0-32,0 0-15,0 0 16,0-1-16,0 1 0,0 0 0,0 0 16</inkml:trace>
  <inkml:trace contextRef="#ctx0" brushRef="#br0" timeOffset="68228.09">8721 3429 0,'0'0'16,"21"0"-1,-21 21 1,0 0-16,0 1 16,0-1-16,-21 0 0,21 21 0,0-21 15,0 22-15,-22-22 0,22 21 0,-21 1 16,21-1-16,0 21 0,-21-20 0,21 20 15,0 1-15,0 20 0,0-20 0,0-1 16,0 1-16,0 21 0,-21-22 0,21 1 16,0-1-16,-21 22 0,21-1 15,0-20-15,0 21 0,0-1 0,0-20 16,-21-1-16,21 22 0,0-22 0,-22 1 16,22-1-16,0 1 0,0-1 0,0 1 15,0-1-15,0 1 0,0-1 0,0 1 16,0-1-16,0-20 0,0 20 0,0-20 15,0-1-15,0 0 0,0 1 0,0-22 16,0 21-16,22-21 0,-22 22 0,21-22 16,-21 0-16,0 0 0,21 0 15,0-21 1,-21-21-16,0 0 16,0 0-16,21 0 0,-21-1 0,21 1 15,-21 0-15,0-21 0,0-1 0,22 1 0,-22 0 16</inkml:trace>
  <inkml:trace contextRef="#ctx0" brushRef="#br0" timeOffset="69071.61">8805 3217 0,'0'0'0,"-63"0"31,42 22-31,-1-22 0,1 21 16,21 0-16,-21 0 0,0-21 16,0 21-16,0 0 0,-1 1 0,1-1 15,0 0-15,0 0 0,21 0 0,-21 0 16,0 1-16,-1-1 0,1 0 0,21 0 16,-21 0-16,0-21 15,21 21 1,21-42 15,0 0-15,0 0-16,1 0 0,-22 0 15,21-1-15,0 1 0,0 0 0,-21 0 16,21 0-16,0 0 0,-21-1 0,22-20 16,-22 21-16,21 0 0,-21 0 15,0-1-15,21 22 16,0 0-1,-21 22 1,0-1-16,21 0 0,0 0 16,-21 21-16,0-20 0,22-1 0,-1 0 15,0 21-15,-21-21 0,21 1 0,0 20 16,-21-21-16,21 0 0,1 0 0,-22 1 16,21-1-16,0 0 0,-21 0 0,0 0 15,21-21-15,-21 21 16,21-21-16,-21-21 78,21 21-62</inkml:trace>
  <inkml:trace contextRef="#ctx0" brushRef="#br0" timeOffset="70100.06">9398 3514 0,'-21'-21'0,"21"-1"16,0 1-16,0 0 15,0 0-15,0 0 0,0 0 16,0-1-16,0 1 0,0 0 0,21 0 16,0 0-16,0 21 0,0-21 0,-21-1 15,22 22-15,-1 0 0,0-21 0,0 21 16,0 0-16,0 0 0,1 0 16,-1 21-16,-21 1 15,21-1-15,-21 0 0,0 21 0,0-21 16,0 1-16,0 20 0,0-21 0,-21 21 15,0-20-15,21-1 0,-22 21 16,1-21-16,21 0 0,0 1 0,0-1 16,-21 0-16,21 0 0,0 0 15,0 0-15,21-21 16,0 0 0,1 0-16,-1 0 0,0 0 0,21 0 15,-21-21-15,22 0 0,-22 21 16,21-21-16,-21 0 0,22 0 0,-22-1 15,21-20-15,-21 21 0,22 0 0,-22-22 16,0 22-16,0-21 0,0 21 0,1 0 16,-1-22-16,-21 22 0,0 0 0,21 0 15,-21 0-15,21-1 16,-21 1-16,0 42 47,0 1-47,0-1 0,0 0 0,0 0 15,0 21-15,0-20 0,0-1 0,-21 21 16,21-21-16,0 22 0,-21-22 0,21 21 16,0-21-16,0 22 0,0-22 0,0 21 15,0 0-15,0-20 0,0 20 0,0-21 16,0 21-16,21 1 0,-21-1 0,21 0 16,-21 1-16,0 20 0,21-20 0,-21-1 15,21 0-15,-21 1 0,0 20 16,0-21-16,0 1 0,0-1 0,0 0 15,22 1-15,-22-22 0,0 21 16,21 1-16,-21-22 0,0 21 0,0 0 16,0-20-16,0 20 0,0-21 0,0 0 15,0 0-15,0 1 0,0-1 0,0 0 16,0 0-16,-21-21 16,-1 0-1,1-21 1,21 0-16,-21 21 0,21-21 15,0-1-15,0 1 0,-21 0 0,21 0 0,-21-21 16,21 20-16,-21 1 0,21-21 16,-22 21-16,22 0 0,-21-22 0,21 1 15,-21 0-15,21 20 0,0-20 0,0-21 16,0 20-16,0 1 0,0-22 0,21 22 16,0-21-16,1-1 0,-1 22 15,21-1-15,-21 1 0,0 0 0,1 21 16,-1-22-16,0 22 0,21 0 0,-21 0 15,1 0-15,20-1 0,-21 1 0,0 21 16,0-21-16,1 21 0,-1-21 16,0 21-16,0 0 0,0-21 15,0 21-15,-42 0 47,0 21-47,0 0 0</inkml:trace>
  <inkml:trace contextRef="#ctx0" brushRef="#br0" timeOffset="149324.32">13885 9631 0,'-21'0'16,"0"-21"-1,21 0 1,0-1-1,0 1 1,0 0-16,0 0 16,0 0-1,0 42 48,0 0-63,0 0 15,0 0-15,21 22 0,-21-22 16,21 21-16,-21-21 0,21 22 0,-21-1 16,0 0-16,22 22 0,-22-22 15,21 1-15,-21 20 0,0-21 0,0 1 16,0 20-16,0-20 0,0 20 0,0-21 16,0 22-16,0-22 0,0 1 0,0 20 15,21-21-15,-21 1 0,0-22 16,0 21-16,0-21 0,0 22 0,0-22 15,0 0-15,0 0 0,0 0 0,21-21 16,-21 22-16,0-1 16,0-42 15,0-1-31,0 1 16,0-21-16</inkml:trace>
  <inkml:trace contextRef="#ctx0" brushRef="#br0" timeOffset="151572.4">13864 9419 0,'0'0'0,"-21"0"16,0 0-16,0 0 15,-1 0 17,44 0-1,-1 0-31,0 0 16,0 0-16,0 21 0,0-21 0,1 0 15,20 0-15,-21 0 0,21 0 16,1 0-16,-1 0 0,0 0 0,1 0 15,20 0-15,-20 0 0,20 0 0,1 0 16,-1 0-16,-21 0 0,22 0 0,-1 0 16,1 0-16,-1 0 0,22 0 15,-21 0-15,20 0 0,1 0 0,0 0 16,-1 0-16,1 0 0,-22 0 0,22 0 16,-21-21-16,20 21 0,1 0 0,0 0 15,-1 0-15,1 0 0,21 0 0,-22 0 16,22 0-16,0 0 0,-21 0 0,-1 0 15,22 0-15,-21 0 0,0 0 0,-1 0 16,1 0-16,0 0 0,20 0 16,-20 0-16,0 0 0,-1 0 15,1 0-15,-21 0 0,20 0 0,-20 0 16,20 0-16,-20 0 0,21 0 0,-22 0 16,22 0-16,-1 0 0,-20 0 0,21 0 15,-1 21-15,1-21 0,0 0 0,-22 0 16,22 0-16,-1 0 0,-20 0 0,-1 22 15,22-22-15,-21 0 0,20 0 0,-20 0 16,-1 0-16,22 0 16,-22 0-16,22 0 0,-21 0 0,-1 0 0,22 0 15,-22 0-15,1 0 0,-1 0 0,1 0 16,-1 0-16,1 0 0,-1 0 16,1 0-16,-1 0 0,1 0 0,-1 0 15,1 0-15,-1 0 0,-20 0 0,20 0 16,1 0-16,-22 0 0,21 0 0,-20 0 15,-1 0-15,0 0 0,1 0 0,-1 0 16,0 0-16,1 0 0,-22 0 16,21 0-16,-21 0 0,22 0 0,-1 0 15,-21 0-15,22 0 0,-22 0 0,21 0 16,0 0-16,-20 0 0,20 0 0,0 0 16,1 0-16,-1 0 0,0-22 0,1 22 15,-1 0-15,0 0 0,22 0 0,-22 0 16,0 0-16,1 0 0,-1 0 15,-21 0-15,22 0 0,-1 0 16,-21 0-16,21 0 0,-20 0 0,-1 0 16,0 0-16,0 0 0,0 0 0,0 0 15,1 0-15,-1 0 16,0 0 0,-21 22 46,0-1-46,0 0-16,0 0 0,0 0 15,0 0-15,0 1 0,0-1 0,0 21 16,0 0-16,0-20 0,0 20 0,0 0 16,0-21-16,0 22 0,-21-1 15,21 0-15,-21-20 0,-1 20 0,1 0 16,21-21-16,0 22 0,0-1 0,-21-21 15,21 22-15,-21-1 0,21 0 0,0 1 16,0-1-16,0 0 0,0-21 0,0 22 16,0-1-16,0-21 0,0 22 15,0-22-15,0 0 0,0 21 16,0-21-16,0 1 0,0-1 0,-21 0 16,21 0-16,0 0 0,0 0 0,-21 1 15,21-1-15,0 0 16,-22-21-16,22 21 0,-21-21 15,0 0-15,21 21 0,-21-21 16,0 21 0,0-21-1,-1 0-15,1 0 0,0 0 0,0 0 16,0 0-16,0 0 0,-1 0 16,1 0-16,0 0 0,-21 0 15,21 0-15,-22 0 0,1 0 0,0 0 16,-1 0-16,1 0 0,0 0 0,-22 0 15,22 0-15,-1 0 0,1 0 0,-21 0 16,20 0-16,1 0 0,-22 0 0,22 0 16,-21 0-16,20 0 0,-20 0 0,-1 0 15,1 0-15,-1 0 0,1 0 0,-1 0 16,1 0-16,-22 0 0,22 0 0,-1 0 16,1 0-16,-1 0 0,1 0 0,20 0 15,-20 0-15,-1 0 0,22 0 16,-22 0-16,1 0 0,-1 0 0,1 0 15,-1 0-15,1 0 0,-1 0 16,1 0-16,-1 0 0,1 0 0,-1 0 16,1 0-16,21 0 0,-22 0 0,1 0 15,-1 0-15,1 0 0,-1 0 0,1 0 16,-1 0-16,1 0 0,-1 0 0,-21 0 16,22 0-16,-1 0 0,1 0 0,-1 0 15,1 0-15,21 0 0,-22 0 0,1 0 16,-1 0-16,22 0 0,-22 0 0,1 0 15,20 0-15,-20 0 0,-1 0 0,22 0 16,-21 0-16,20 0 0,-20 22 0,20-22 16,1 0-16,-21 0 0,20 0 15,1 0-15,0 0 0,-1 0 0,1 0 16,0 0-16,-1 0 0,1 0 16,0 0-16,-1 0 0,1 0 0,0 0 15,20 0-15,-20 0 0,0 0 0,-1 0 16,1 0-16,0 0 0,21 0 0,-22 0 15,1 0-15,0 0 0,-1 0 0,1 0 16,0 0-16,-1 0 0,-20 0 0,20 0 16,1 0-16,-21 0 0,20 0 0,1 0 15,0 0-15,-1 0 0,1 0 0,0 0 16,-1 0-16,1 0 0,21 0 0,-22 0 16,1 0-16,21 0 0,-21 0 15,20 0-15,-20 0 0,21 0 0,0 0 16,-22 0-16,22 0 0,0 0 0,-21 0 15,21 0-15,-22 0 0,22 0 16,0 0-16,-21 0 0,20 0 0,1 0 16,-21 0-16,21 0 0,0 0 0,-22 0 15,22 0-15,0-22 0,-21 22 0,20 0 16,1 0-16,-21 0 0,21 0 0,0 0 16,-1 0-16,1 0 0,0 0 0,-21 0 15,21 0-15,-1 0 0,1 0 0,0 0 16,0 0-16,0 0 0,-22 0 0,22 0 15,0 0-15,0 0 0,0 0 16,-22 0-16,22 0 0,0 0 16,0 0-16,0 0 0,0 0 15,-1 0-15,1 0 16,0 0 0,0 0-16,0 0 0,0 0 15,-1 0-15,1 0 0,0 0 16,0-21-1,21 0 48,0 0-47,21 21-16</inkml:trace>
  <inkml:trace contextRef="#ctx0" brushRef="#br0" timeOffset="151976.17">14668 9948 0,'0'0'0,"0"-63"31,22 84-15,-22 0 0,21 0-16,0 1 0,-21-1 0,21 21 15,-21-21-15,21 22 0,0-1 0,1 43 16,-22-43-16,0 0 15,0 1-15,0-1 0,21 0 0,-21 1 16,0-22-16,0 21 0,0-21 16,0 0-16,0 1 0,0-1 0,0 0 15,0 0-15,-21-21 0,21-21 32,0 0-17,0 0-15,0-22 0,0 22 16</inkml:trace>
  <inkml:trace contextRef="#ctx0" brushRef="#br0" timeOffset="152256.21">15261 10033 0,'0'21'16,"-21"0"-1,0 1-15,0-1 0,-1 0 0,1 0 16,0 0-16,0 22 0,-21-22 0,20 21 15,1 0-15,0 1 0,0-22 16,0 21-16,0-21 0,-1 22 0,1-22 16,21 0-16,0 0 0,-21 0 0,21 1 15,-21-1-15,21 0 16,-21-21-16,21-21 16,0 0-1,0-1-15,21 1 0,0 0 0,0-21 16,-21 21-16,21-22 0,1 1 15,-1 0-15,0-1 0,0 22 16</inkml:trace>
  <inkml:trace contextRef="#ctx0" brushRef="#br0" timeOffset="152448.1">15092 10181 0,'21'-21'16,"-106"106"-16,149-149 0,-22 22 0,-21 21 0,0 21 0,1-21 15,-1 21-15,0 0 16,0 21-16,-21 0 16,0 0-16,0 0 0,0 0 0,21 1 15,-21 20-15,21-21 0,-21 21 0,0-20 16,0 20-16,22-21 0,-22 0 15,21 22-15,-21-22 0,0 0 0,0 0 16,0 0-16,21-21 0,-21 21 16,0 1-16,21-22 0,0 0 15,0 0 1,-21-22-16,22 22 0,-1-21 0,-21 0 16,0-21-16</inkml:trace>
  <inkml:trace contextRef="#ctx0" brushRef="#br0" timeOffset="152699.96">15600 9821 0,'0'-21'0,"0"42"0,0-63 0,0 21 0,0 0 0,0 0 15,0 42 1,0 21 0,0-21-16,0 22 0,0-22 0,0 21 15,0 0-15,0 1 0,-21-1 16,21 0-16,0 1 0,0-1 0,-22 0 15,22 1-15,-21-1 0,21-21 0,-21 22 16,21-1-16,0-21 0,0 0 0,0 0 16,0 1-16,0-1 0,0 0 0,0 0 15,0-42 1,21 0 0,0 0-16</inkml:trace>
  <inkml:trace contextRef="#ctx0" brushRef="#br0" timeOffset="153095.73">15790 10224 0,'0'21'0,"0"0"16,21-21 31,1 0-47,-22-21 0,21 21 15,0-21-15,-21-1 0,21 22 0,-21-21 0,21 0 16,-21 0-16,21 21 0,-21-21 16,0 0-16,0-1 15,-21 22-15,0 0 16,0 0-16,0 0 0,0 0 16,-1 22-16,1-1 0,0 0 15,0 0-15,0 0 0,21 0 0,0 22 16,-21-22-16,21 21 0,0-21 0,0 1 15,0 20-15,0-21 0,0 0 0,0 22 16,0-22-16,0 0 0,21 0 16,-21 0-16,21-21 0,0 0 15,0 21-15,0-21 0,1 0 0,-1 0 16,0 0-16,0 0 0,21-21 16,-20 21-16,20-21 0,-21 0 0,21 0 15,1-22-15,-22 22 0,21-21 0</inkml:trace>
  <inkml:trace contextRef="#ctx0" brushRef="#br0" timeOffset="153643.54">16383 9779 0,'0'0'0,"-21"0"0,-22-21 32,22 21-32,0 0 15,0 0-15,21 21 0,0 0 16,0 22-16,0-22 0,0 21 0,0-21 15,0 22-15,0-1 0,0 0 0,0 1 16,0-1-16,0-21 0,0 21 0,0 1 16,0-1-16,-21 0 0,21 1 0,0-22 15,-21 21-15,21-21 0,0 22 0,0-22 16,0 0-16,0 0 16,0 0-16,0-42 31,0 0-31,0 0 15,0 0-15,0-22 0,0 22 16,0-21-16,0 21 0,0 0 0,0-22 16,21 22-16,0 0 0,0 0 0,0 0 15,0-1-15,1 1 0,-1 0 0,21 21 16,-21-21-16,22 21 0,-1 0 16,-21 0-16,21 0 0,1 0 0,-22 0 15,21 0-15,-21 0 0,22 0 0,-22 21 16,0 0-16,0 0 0,0 1 0,-21 20 15,0-21-15,0 0 0,0 22 0,0-22 16,-21 0-16,0 21 0,-21-21 0,21 1 16,-22 20-16,1-21 0,21 0 0,-22 0 15,1-21-15,0 22 0,21-1 16,-22-21-16,22 0 0,0 0 0,0 0 16,0 0-16,-1 0 0,1 0 15,21-21 1,0-1-16,0 1 15,21 0-15,1 0 16,-1 21-16,0-21 0,0 0 0</inkml:trace>
  <inkml:trace contextRef="#ctx0" brushRef="#br0" timeOffset="154001.34">17187 9864 0,'0'0'0,"0"21"31,0 0-15,0 0-16,0 22 0,0-22 0,0 21 15,0 0-15,0-20 0,0 20 16,0 0-16,0 1 0,0-1 0,-21 0 16,21 1-16,-21-1 0,21-21 0,-21 21 15,21-20-15,0-1 0,0 21 0,-21-21 16,21 0-16,-22 1 16,22-44 15,0 1-31,0-21 15,0 21-15,22 0 0</inkml:trace>
  <inkml:trace contextRef="#ctx0" brushRef="#br0" timeOffset="154392.12">16954 9906 0,'0'0'0,"-21"-21"0,0 21 0,21-21 0,-21 21 16,21-21-16,0-1 0,0 1 15,21 21-15,0-21 16,22 21-16,-22 0 0,21 0 0,0 0 16,1 0-16,20 0 0,-20 0 0,20 0 15,1 21-15,-1 0 0,1 1 0,-1-1 16,1 21-16,-1-21 0,-21 22 0,1-1 16,-1 0-16,0-21 0,-20 43 0,-1-22 15,0 1-15,-21-1 0,0 0 16,0 1-16,0-1 0,-21 0 0,0-21 15,-22 22-15,1-1 0,0-21 0,-1 0 16,1 1-16,-22 20 0,22-42 16,-21 21-16,20 0 0,1 0 0,0-21 15,20 0-15,-20 0 0,21 0 0,-21 0 16,20 0-16,1 0 0,0 0 0,0 0 16,0 0-16,21-21 15,0 0-15,0 0 16,0 0-16,21 21 15,0-21-15,0 21 0,0-22 0,22 1 16,-22 0-16,21 21 0</inkml:trace>
  <inkml:trace contextRef="#ctx0" brushRef="#br0" timeOffset="154835.85">18055 10287 0,'-21'-85'31,"21"64"-31,0 0 0,21 0 16,0 21-16,0 0 0,1 0 15,20 0-15,-21 0 0,0 0 0,0 0 16,22 0-16,-22 21 0,0-21 0,0 21 15,0 0-15,1 1 0,20 126 16,-42-106 0,0-21-16,0 22 0,0-22 0,0 0 15,0 0-15,-21 0 0,0 0 0,21 1 16,-22-22-16,1 0 16,0 0-1,21-22-15,0 1 16,0 0-16,0 0 15,0 0-15,0-22 0,0 22 0,0-21 16,0 21-16,0-22 0,21 22 0,-21 0 16,21-21-16,1 21 0,-1-1 15,0 1-15,0 0 0,0 21 0,0 0 16,1 0-16,-1 0 0,0-21 0,0 21 16,0 0-16,0 0 0,1 0 0,-1 0 15</inkml:trace>
  <inkml:trace contextRef="#ctx0" brushRef="#br0" timeOffset="155095.71">18881 10160 0,'-22'0'32,"22"21"-17,-21 0-15,21 1 0,0-1 16,0 0-16,0 0 0,-21 0 0,21 0 15,0 1-15,0 20 0,0-21 0,0 0 16,0 0-16,0 1 0,0-1 0,-21 0 16,21 0-16,0 0 0,0 0 15,0 1-15,21-44 47</inkml:trace>
  <inkml:trace contextRef="#ctx0" brushRef="#br0" timeOffset="155463.5">18881 9948 0,'0'0'0,"-22"-21"0,22 0 0,-105 0 31,83 21-31,1 0 16,0 0-16,21 21 0,0 0 15,0 0-15,0 1 16,0-1-16,21-21 16,-21 21-16,21-21 0,1 0 0,-1 0 15,0 0-15,0 0 16,0 0-16,0 0 0,1 0 16,-1-21-16,-21 0 15,0-1-15,0 1 0,0 0 16,0 0-16,0 0 0,-21 0 0,-1-1 15,1 22-15,0 0 16,0 0-16,0 0 0,0 0 0,-1 0 16,22 22-16,-21-1 15,21 0-15,0 0 0,0 0 0,0 0 16,0 1-16,0-1 0,0 0 0,21 21 16,1-21-16,-1 1 0,0-22 0,0 21 15,0 0-15</inkml:trace>
  <inkml:trace contextRef="#ctx0" brushRef="#br0" timeOffset="155771.84">19113 10139 0,'0'0'0,"0"-21"15,-21 21 1,21 21-1,0 0-15,0 0 16,21 0-16,-21 1 0,22-1 16,-22 0-16,0 0 0,0 0 0,0 0 15,21 1-15,-21-1 0,0 0 0,0 0 16,0 0-16,0 0 0,0 1 0,21-22 16,-21 21-16,0 0 0,21-21 46,-21-21-46,0 0 16,21-1-16,-21 1 0,21 0 16</inkml:trace>
  <inkml:trace contextRef="#ctx0" brushRef="#br0" timeOffset="155992.26">19367 10054 0,'0'0'0,"-21"21"46,0 1-46,21-1 0,-21 0 16,0 0-16,21 0 0,-21 0 16,-1 1-16,22-1 0,-21 21 0,21-21 15,-21 0-15,0 1 0,21-1 16,0 0-16,0 0 0,0 0 0,-21 0 16,21 1-16,0-1 0,21-21 31,0 0-31,0 0 0,0-21 15</inkml:trace>
  <inkml:trace contextRef="#ctx0" brushRef="#br0" timeOffset="156384.03">19537 10308 0,'0'0'0,"-21"0"0,-1 0 16,1 21-16,42-21 31,1 0-31,-1 0 16,0 0-16,0 0 0,0-21 0,0 21 15,1-21-15,-1 21 0,-21-21 0,21 0 16,0 21-16,0-21 0,-21-1 0,0 1 16,0 0-16,0 0 15,0 0 1,-21 21-16,0 0 0,0 0 15,0 0-15,-1 0 0,1 21 0,-21 0 16,21-21-16,0 21 0,-1 0 0,22 1 16,0-1-16,-21 0 0,21 21 0,0-21 15,0 1-15,0-1 0,0 0 0,0 0 16,0 0-16,0 0 0,21 1 0,1-1 16,-22 0-16,21 0 0,21-21 0,-21 21 15,0-21-15,1 0 0,20 0 16,-21 21-16,21-21 0,-20 0 0,-1 0 15,21 0-15,-21 0 0,22-21 0,-22 21 16</inkml:trace>
  <inkml:trace contextRef="#ctx0" brushRef="#br0" timeOffset="156775.81">19981 10245 0,'0'0'0,"-21"-21"0,21-1 0,0 1 15,-21 0-15,21 0 16,0 0-16,21 21 15,0 0-15,0 0 16,1 0-16,-1 0 0,0 0 16,0 0-16,21 0 0,-20 0 15,-1 0-15,0 21 0,21 0 0,-21 0 16,1-21-16,-1 21 0,0 22 0,-21-22 16,0 0-16,0 0 0,0 0 0,0 22 15,0-22-15,0 0 0,0 0 0,0 0 16,-21 1-16,21-1 0,-21-21 0,-1 21 15,1 0-15,0-21 0,0 0 16,0 0-16,21-21 31,0 0-31,0 0 0,0-1 16,21 1-16,-21 0 0,21-21 0,0 21 16,0-22-16,-21 22 15,22-21-15,-1 21 0,0-1 0,0-20 16,0 21-16,0 0 0,1 0 0,-1-1 15,0 22-15,-21-21 0,21 21 0,0 0 16,-21-21-16,0 0 0,21 21 0,1-21 16</inkml:trace>
  <inkml:trace contextRef="#ctx0" brushRef="#br0" timeOffset="157311.5">21590 9737 0,'-21'0'31,"0"0"-31,21 21 16,-22 0-16,22 0 16,-21 0-16,21 1 0,0-1 15,0 21-15,0-21 0,-21 0 0,21 1 16,0-1-16,-21 0 0,21 0 0,0 0 15,0 0-15,0 1 0,0-1 16,21-21 15,0 0-31,0 0 16,1 0-16</inkml:trace>
  <inkml:trace contextRef="#ctx0" brushRef="#br0" timeOffset="157556.35">21399 10097 0,'0'0'0,"-21"21"31,21 0-15,21-21-1,1 0-15,-1 0 0,0 0 0,0 0 16,0 0-16,0 0 0,1 0 0,-1 0 16,21 0-16,-21 0 0,0 0 0,1 0 15,20-21-15,-21 21 0,0 0 16,0 0-16</inkml:trace>
  <inkml:trace contextRef="#ctx0" brushRef="#br0" timeOffset="157824.2">21378 9652 0,'0'0'0,"0"-21"31,21 21-15,1 0-16,-1 0 0,0 0 0,0 0 15,0 0-15,0 0 0,22 0 0,-22 0 16,0 0-16,0 0 0,22 0 0,-22 0 16,0 0-16</inkml:trace>
  <inkml:trace contextRef="#ctx0" brushRef="#br0" timeOffset="158420.88">21675 9462 0,'-22'0'0,"44"0"0,-65 0 16,22 0-16,0-22 0,-21 22 15,20 0-15,1 0 0,-21 0 0,21 0 0,-22 0 16,22 0-16,0 0 0,-21 0 0,21 0 16,-22 0-16,22 22 0,0-22 15,-21 21-15,20 0 0,-20 0 0,21 21 16,0-20-16,0-1 0,-1 21 16,1 0-16,0 1 0,0-1 0,21-21 15,0 22-15,0-1 0,0 0 0,0 1 16,0-22-16,0 21 0,21-21 0,0 22 15,0-22-15,1 21 0,-1-21 0,21 0 16,-21 1-16,0-1 0,22 21 0,-22-21 16,21 0-16,1 1 0,-1-1 0,-21-21 15,21 21-15,1 0 0,-1-21 0,0 0 16,1 0-16,-1 0 0,0 0 16,1 0-16,-1 0 0,0 0 15,1-21-15,-1 0 0,-21 0 0,22 21 0,-1-43 16,-21 22-16,21 0 0,-20-21 15,20 20-15,-21-20 0,0 0 0,0-1 16,22 22-16,-22-42 0,-21 20 0,21 1 16,0 0-16,-21-1 0,0 1 0,0 0 15,0-1-15,0 1 0,0 0 0,-21 21 16,0-22-16,0 1 0,0 21 0,-1 0 16,-20-1-16,21 1 0,-21 0 15,-1 0-15,1 0 0,0 21 0,-1 0 16,1 0-16,0 0 0,-22 0 15,22 0-15,-22 21 0,22 0 0,-22 0 0,22 0 16,0 1-16,-1-1 0,1 0 0,0 21 16,21-21-16,-22 22 0,22-22 15,0 0-15,21 0 0</inkml:trace>
  <inkml:trace contextRef="#ctx0" brushRef="#br0" timeOffset="158883.67">21315 10075 0,'0'0'0,"0"43"32,0-22-17,21-21-15,0 0 0,0 0 16,0 0-16,1 0 0,20 0 0,-21 0 15,0 0-15,22 0 0,-22 0 16,0-21-16</inkml:trace>
  <inkml:trace contextRef="#ctx0" brushRef="#br0" timeOffset="160359.53">1312 9970 0,'0'-22'16,"0"1"15,-21 21-15,0 0-1,21-21 1,0 0 15</inkml:trace>
  <inkml:trace contextRef="#ctx0" brushRef="#br0" timeOffset="160768.29">1312 9864 0,'0'-21'31,"0"42"31,0 0-46,0 0-16,0 0 0,0 0 0,0 1 16,0 20-16,0-21 0,21 21 0,-21 1 15,0-1-15,22 0 0,-22 1 16,0 20-16,0-20 0,0 20 0,0 1 15,0-1-15,0 1 0,0-1 0,0 1 16,0-1-16,0 1 0,0-1 16,0 1-16,0-1 0,0 1 0,0-1 15,0 1-15,0-22 0,0 21 0,0-20 16,0-1-16,0 0 0,0-20 16,0 20-16,0-21 0,0 0 0,21-21 31,0-21-31,-21 0 15,0 0-15,0 0 0,0-22 16,0 1-16,0-22 0,0 22 0</inkml:trace>
  <inkml:trace contextRef="#ctx0" brushRef="#br0" timeOffset="162688.21">1312 9885 0,'0'0'0,"0"-21"31,-21 21-31,42 0 63,0 0-63,1 0 0,-1 0 16,0 0-16,21 0 0,-21 0 15,22 0-15,-1 0 0,0 0 0,22 0 16,-22 0-16,1 0 0,20 0 0,-21 0 15,22 0-15,-22 0 0,22 0 0,-22 0 16,22 0-16,-1 0 0,1 0 16,20 0-16,1 0 0,0-21 0,-1 21 15,1 0-15,21 0 0,-22 0 0,22-22 16,-21 22-16,21 0 0,21 0 0,-21-21 16,21 21-16,-22-21 0,1 21 0,21 0 15,-21 0-15,0-21 0,0 21 16,21 0-16,-21 0 0,-1 0 15,22-21-15,-21 21 0,0 0 0,0 0 16,21-21-16,-21 21 0,21 0 0,0 0 16,0 0-16,0-22 0,-21 22 0,21 0 15,0 0-15,-22 0 0,22 0 0,0 0 16,0 0-16,0 0 0,0 0 16,-21 0-16,21 0 0,-21 0 0,0 0 15,0 0-15,0-21 0,-1 21 0,1 0 16,0 0-16,-21 0 0,21 0 0,-22 0 15,1-21-15,0 21 0,-22 0 0,22 0 16,-22 0-16,1 0 0,-1 0 0,1 0 16,-22-21-16,22 21 0,-1 0 15,-21 0-15,22 0 0,-22 0 16,22 0-16,-22 0 0,0-21 0,1 21 16,20 0-16,-20 0 0,-1 0 0,-21-21 15,21 21-15,1-22 0,-22 22 0,21 0 16,-21 0-16,1-21 0,20 21 0,-21 0 15,0 0-15,0-21 0,1 21 0,-1 0 16,0 0-16,0 0 0,0 0 0,0 0 16,1-21-16,-1 21 15,0 0-15,0 0 16,0 0-16,0 0 0,1 0 16,-1-21-16,0 21 0,0 0 15,0 0 1,0 0 15,1 0 0,-1 0-15,0 0-16,0 0 16,0 0-1,-21 21 1,21-21-16,-21 21 15,0 0 1,0 0-16,0 1 16,0-1-16,0 0 0,-21 0 15,21 0-15,0 0 0,0 22 0,-21-22 16,0 0-16,21 21 0,-21-20 0,21 20 16,0-21-16,-21 21 0,21-20 0,-22 20 15,22-21-15,-21 21 0,21-20 0,0 20 16,0-21-16,0 21 0,0-20 0,-21 20 15,21 0-15,0-21 16,-21 22-16,21-1 0,0 0 0,0-20 16,0 20-16,0 0 0,0-21 0,0 22 15,0-1-15,0-21 0,0 22 0,0-22 16,0 21-16,-21-21 0,21 0 0,0 22 16,0-22-16,0 0 0,0 0 0,0 0 15,0 1-15,0-1 0,0 0 0,0 0 16,0 0-16,0 0 0,0 1 15,0-1-15,0 0 16,0 0-16,-21-21 31,-1 0-15,1 0-16,0 0 16,0 0-16,0 0 0,0 0 0,-1 0 15,1 0-15,0 0 0,-21 0 0,21 0 16,-22 0-16,1 0 0,0 0 0,-1 0 15,1 0-15,0 0 0,-22 0 0,22 0 16,-22 0-16,1 0 0,-1 21 16,1-21-16,-1 0 0,-20 21 0,-1-21 15,21 0-15,-20 22 0,-1-22 0,0 0 16,1 0-16,-22 21 0,0-21 0,21 0 16,-20 21-16,20-21 0,-21 0 0,21 21 15,22-21-15,-22 21 0,1-21 16,20 0-16,1 0 0,-22 21 0,21 1 15,-20-22-15,-1 0 0,0 21 0,1-21 16,-22 0-16,21 21 0,1-21 0,-22 0 16,0 21-16,0-21 0,21 0 15,-20 21-15,-1 0 0,0-21 0,21 0 16,1 22-16,-1-22 0,0 0 0,1 21 16,20-21-16,-21 0 0,22 0 0,-22 21 15,22-21-15,-22 0 0,0 0 0,1 0 16,-1 21-16,0-21 0,-20 0 0,20 0 15,0 0-15,22 0 0,-22 21 16,0-21-16,22 0 0,-1 0 0,-20 0 16,20 0-16,-20 0 0,-1 0 15,21 0-15,-20 21 0,-1-21 0,22 0 16,-22 0-16,0 0 0,22 0 0,-22 0 16,0 22-16,1-22 0,-1 0 0,0 0 15,1 0-15,20 0 0,-20 21 0,-1-21 16,21 0-16,1 0 0,-1 0 15,1 0-15,-1 21 0,1-21 0,-1 0 16,1 0-16,-1 0 0,1 0 0,-1 0 16,1 21-16,-1-21 0,-20 0 0,20 0 15,1 0-15,-1 0 16,22 0-16,0 0 0,-1 0 0,1 0 16,0 0-16,20 0 0,1 0 0,0 0 15,0 0-15,0 0 0,0 0 16,-1 0-16,1 0 15,0 0-15,0 0 16,21-21-16,0 0 16,0 0-1,21 21-15,0-22 0,0 1 16,1 0-16,-1 0 0</inkml:trace>
  <inkml:trace contextRef="#ctx0" brushRef="#br0" timeOffset="163171.93">1418 10287 0,'0'0'0,"-21"0"0,63 0 47,-21-21-47,1 21 16,20 0-16,0 0 16,22 0-16,-22-21 0,0 21 0,22 0 15,-22 0-15,1-21 0,-1 21 0,0 0 16,22 0-16,-43 0 0,21 0 0,1 0 15,-22 0-15,0 0 0,0 0 0,-42 0 32,0 0-32,0 0 15,-1 0-15,1 0 0</inkml:trace>
  <inkml:trace contextRef="#ctx0" brushRef="#br0" timeOffset="163563.74">1841 10245 0,'0'0'0,"-21"0"15,21 21 17,0 0-32,0 0 15,0 0-15,0 1 0,0-1 0,0 21 16,0-21-16,0 22 0,0-22 0,0 21 16,0 0-16,0 1 0,0-22 15,0 21-15,0 1 0,0-22 0,0 21 16,0 0-16,0-20 0,0 20 15,0-21-15,0 0 0,0 22 0,0-22 16,0 0-16,0 0 0,0 21 16,0-20-16,-21-1 0,0 0 0,0 0 15,0-21-15,21 21 0,-22-21 0,1 0 16,0 0-16,0 0 0,0 0 0,0 0 16,-1 0-16,1 0 0,0 0 15,0-21-15,0 0 0,0 0 0,-1 0 16,1 21-16,0-22 0,21 1 15,-21 0-15,21 0 0,-21 0 0,0 0 16,21-1 0,21 1-1,0 0-15,0 21 16,0 0-16,22-21 0,-22 21 0</inkml:trace>
  <inkml:trace contextRef="#ctx0" brushRef="#br0" timeOffset="164136.41">2328 10668 0,'0'0'0,"-63"-63"31,42 63-31,-1-22 0,1 22 16,0 0-16,0 0 0,0 22 0,0-22 16,-1 21-16,1 0 0,0 0 15,0 0-15,21 0 0,-21 22 0,0-22 16,21 21-16,0-21 0,-22 22 0,22-1 16,-21-21-16,21 22 0,0-22 0,0 21 15,0 0-15,0-20 0,0-1 16,0 0-16,0 0 0,0 0 0,21 0 15,1-21-15,-1 0 16,0 0-16,0 0 0,0 0 0,0 0 16,1-21-16,-1 0 0,0 0 0,0 0 15,0 0-15,0-1 0,1-20 16,-1 21-16,0 0 0,0-22 0,0 1 16,-21 21-16,0-21 0,0 20 0,0-20 15,21 21-15,-21 0 0,0 0 0,0-1 16,0 1-1,0 42 1,0 1-16,0-1 16,0 0-16,0 21 0,0-21 15,0 1-15,0-1 0,0 0 0,22 21 16,-22-21-16,0 1 0,21-1 16,-21 0-16,21 0 0,-21 0 15,21-21-15,0 0 0,0 0 16,1 0-16,-1 0 15,0 0-15,0 0 0,-21-21 0,21 0 16,0 21-16</inkml:trace>
  <inkml:trace contextRef="#ctx0" brushRef="#br0" timeOffset="164388.15">2688 10626 0,'0'0'0,"0"21"15,0 0 1,0 0-16,0 0 0,0 1 16,0-1-16,21 0 0,-21 0 0,21 0 15,-21 0-15,0 1 0,0-1 0,0 0 16,0 21-16,0-21 0,0 1 0,0-1 16,0 0-16,0 0 15,0 0-15,22-21 0,-22 21 16,21-21-1,-21-21-15,21 21 16,0-21-16</inkml:trace>
  <inkml:trace contextRef="#ctx0" brushRef="#br0" timeOffset="164652.35">3133 10520 0,'-64'63'32,"64"-41"-32,-21-1 0,0 0 0,0 21 15,-1-21-15,22 22 0,-21-22 16,0 21-16,0 1 0,0-22 16,0 21-16,-1-21 0,1 0 0,0 22 15,0-22-15,21 0 0,0 0 0,0 0 16,0 1-16,21-22 31,21 0-31,-20-22 16,-1 1-16</inkml:trace>
  <inkml:trace contextRef="#ctx0" brushRef="#br0" timeOffset="165192.04">3641 10626 0,'0'0'0,"0"-21"0,-64-43 31,43 64-31,0 0 0,0 0 16,-22 0-16,22 0 0,0 0 0,0 21 15,0 0-15,-1 1 0,1-1 16,0 21-16,0-21 0,0 22 0,0-22 15,21 21-15,-22-21 0,22 22 0,-21-22 16,21 21-16,0-21 0,0 22 16,0-22-16,0 0 0,0 0 0,0 0 15,0 0-15,21-21 0,1 22 0,-1-22 16,0 0-16,0 0 16,0 0-16,0 0 0,1 0 0,-1-22 15,0 1-15,21 21 0,-21-21 0,1 0 16,-1 0-16,0 0 0,0-1 0,0-20 15,0 21-15,1 0 0,-22-22 0,21 22 16,-21 0-16,21-21 0,-21 21 0,21-1 16,-21 1-16,0 0 0,0 0 15,0 0-15,21 42 32,-21 0-32,0 0 15,0 22-15,0-22 0,0 0 0,0 0 16,0 21-16,0-20 0,0-1 0,0 0 15,0 0-15,21 21 0,-21-20 16,22-1-16,-1 0 0,0 0 16,0-21-16,0 21 0,0-21 15,22 0-15,-22 0 0,0 0 0,0 0 16,22-21-16,-22 0 0,0 21 16</inkml:trace>
  <inkml:trace contextRef="#ctx0" brushRef="#br0" timeOffset="165984.59">4360 10456 0,'21'0'62,"1"-21"-62,-1 0 0,0 21 0,0-21 16,0 21-16,0-21 0,1 0 0,-1-1 15,0 1-15,0 21 0,-21-21 16,0 0-16,0 0 0,-21 21 16,0 0-1,0 0-15,-22 0 0,1 0 0,21 21 16,-22-21-16,1 21 0,0 0 0,21 0 16,-1 1-16,1-1 0,0 0 15,0 0-15,21 0 0,0 0 0,0 1 16,0-1-16,0 0 15,0 0-15,21 0 0,0 0 0,0 1 16,22-22-16,-22 21 0,21 0 0,1 0 16,-22 0-16,21-21 0,0 21 0,-20 1 15,20-1-15,-21 0 0,0-21 0,0 21 16,1 0-16,-22 0 0,0 1 0,0-1 16,0 0-16,-22 0 0,-20-21 0,21 21 15,0 0-15,-22 1 0,1-22 0,21 21 16,-21-21-16,-1 0 0,22 0 15,-21 0-15,21 0 0,-1 0 16,-20 0-16,21 0 0,0 0 0,0-21 16,-1-1-16,1 1 0,21 0 15,-21 21-15,21-21 0,0 0 0,0 0 16,-21 21-16,21-22 0,0 1 0,0 0 16,21 21-1,0-21-15,0 21 16,1 0-16,-1-21 0</inkml:trace>
  <inkml:trace contextRef="#ctx0" brushRef="#br0" timeOffset="166812.1">4911 10520 0,'-22'0'31,"1"0"-15,0 0-16,21 21 0,0 0 15,-21 0-15,21 1 0,-21-1 0,21 0 16,-21 0-16,21 21 0,0-20 0,0-1 16,0 0-16,0 0 0,0 0 0,0 0 15,0 1-15,0-1 16,0 0-16,0 0 0,0 0 15,0 0-15,21-21 0,0 0 0,-21 22 16,21-22-16,0 0 0,0 0 16,1 0-16,-1 0 0,0 0 0,0 0 15,0-22-15,0 1 0,1 21 0,-1-21 16,0 0-16,0 0 0,0 0 0,0-1 16,1 1-16,-1-21 0,0 21 0,-21-22 15,0 22-15,21-21 0,-21 21 16,0 0-16,0-1 0,0 1 0,0 0 15,0 0-15,-21 21 16,0 0-16,0 0 16,-1 0-16,1 0 0,21 21 0,-21 0 15,0 0-15,21 1 0,0-1 16,0 0-16,0 0 0,0 0 0,0 0 16,0 1-16,21-22 0,0 21 15,-21 0-15,21-21 0,1 21 0,-1 0 16,0-21-16,-21 21 0,21 1 15,0-1-15,-21 0 16,0 0-16,0 0 16,21-21-16,-21 21 0,22-21 15,-22 22 1,21-22-16,0 0 16,0 0-16,0 0 0,-21-22 15,21 1-15,1 21 0,-1-21 0,0 0 16,0 0-16,0 0 0,0 21 15,1-43-15,-1 22 0,0 0 0,0 0 16,-21 0-16,21-1 0,-21 1 0,21 0 16,-21 0-16,22 0 0,-22 42 47,0 0-47,-22 0 0,22 0 0,-21 1 15,0-1-15,21 0 16,0 0-16,0 0 0,0 0 0,-21 1 15,21-1-15,0 0 16,21-21 31,0-21-47</inkml:trace>
  <inkml:trace contextRef="#ctx0" brushRef="#br0" timeOffset="167219.95">5736 10245 0,'0'0'0,"-21"0"0,0 0 15,0 0-15,-1 0 0,1 0 0,0 0 16,0 0-16,0 0 0,0 21 16,21 0-16,0 0 0,0 0 0,0 1 15,0-1-15,0 0 0,0 0 16,0 0-16,0 0 0,21 1 15,21-22-15,-21 21 0,0-21 16,1 0-16,-1 0 0,21 0 16,-21 0-16,0-21 0,22 21 0,-22-22 0,0 1 15,0 21-15,0-21 0,1 0 16,-22 0-16,0 0 0,0-1 0,0 1 16,0 0-16,0 0 0,0 0 0,0 0 15,-22 21-15,1 0 0,0-22 16,0 22-16,0 0 0,0 0 0,-22 0 15,22 0-15,0 22 0,-21-22 0,20 21 16,1 0-16,0 0 0,0 0 0,0 0 16,21 1-16,-21-1 0,21 0 0,0 0 15,0 0-15,0 0 0,0 1 0,0-1 16,0 0-16,21 0 0,0-21 16,0 21-16,0-21 0,0 0 0,1 0 15,-1 0-15,21 0 0</inkml:trace>
  <inkml:trace contextRef="#ctx0" brushRef="#br0" timeOffset="167607.72">6138 10520 0,'-21'0'31,"21"21"-31,0 0 15,-21 0-15,21 1 16,0-1-16,0 21 0,0-21 0,-21 0 16,21 22-16,0-1 0,0 0 0,0-20 15,0 41-15,0-21 0,0 1 16,0 20-16,0 1 0,0-1 0,0 22 16,0-22-16,0 1 0,0 21 0,0-22 15,0 22-15,-21-22 0,21 22 0,-22-22 16,1 22-16,21 0 0,0-22 0,0 22 15,-21-22-15,21 1 0,-21-1 0,21-20 16,0-1-16,0 22 0,0-43 0,0 21 16,0-21-16,0 0 0,0 1 15,0-1-15,0-42 16,0-1 0,0 1-16,0 0 0,0 0 0,21-21 15,0-1-15,0 1 0,-21 0 0,22-22 16,-1 1-16,0-1 0</inkml:trace>
  <inkml:trace contextRef="#ctx0" brushRef="#br0" timeOffset="167948.53">6117 10880 0,'0'0'0,"-21"-21"0,21-1 0,-21 1 0,21 0 15,0 0-15,0 0 0,-21 0 0,21-1 16,0 1-16,0 0 0,0 0 15,21 0-15,0 0 0,0 21 16,0 0-16,0 0 0,1 0 16,-1 0-16,0 0 0,0 0 0,0 0 15,0 0-15,1 21 0,-1 0 0,-21 0 16,0 0-16,21 0 0,-21 1 0,0 20 16,0-21-16,0 0 0,0 0 0,-21 1 15,0-1-15,-1 0 0,1-21 0,0 21 16,21 0-16,-21-21 0,0 0 0,0 21 15,-1-21-15,1 0 16,0 0-16,21-21 31,0 0-31,21 0 16,0 21-16,1-21 0,-1 0 16,-21-1-16</inkml:trace>
  <inkml:trace contextRef="#ctx0" brushRef="#br0" timeOffset="168224.51">6710 10160 0,'-43'0'16,"22"21"-1,0 0-15,21 1 16,0-1-16,0 0 0,-21 21 0,21 1 15,-21-1-15,21 0 0,0 1 0,0-1 16,0 0-16,0 1 0,0-1 0,0 0 16,0-21-16,0 22 0,0-22 0,0 0 15,0 0-15,0 0 0,21 1 0,0-22 16,0 21-16,0-21 0,1 0 16,-1 0-16,0 0 15,-21-21-15,21-1 0,0 1 0,0 21 16</inkml:trace>
  <inkml:trace contextRef="#ctx0" brushRef="#br0" timeOffset="168436.63">6435 10478 0,'-22'21'0,"44"-42"0,-65 42 0,43 0 16,0 0-1,21-21 1,1 0-16,-1 0 0,21 0 16,-21 0-16,0 0 0,22 0 0,-1-21 15,-21 21-15,22-21 0,-1 0 0,-21 21 16,21-22-16,1 1 0</inkml:trace>
  <inkml:trace contextRef="#ctx0" brushRef="#br0" timeOffset="169016.3">7218 10266 0,'-21'0'15,"21"21"1,21-21 15,0 0-15,0 0-16,0-21 0,0 21 0,1-21 15,-1 21-15,0-21 0,0-1 0,21 22 16,-20-21-16,-1 0 0,0 21 0,-21-21 16,0 0-16,0 0 0,-21-1 15,0 22-15,-1 0 16,1 0-16,-21 0 0,0 0 16,-1 0-16,1 22 0,0-1 0,-1-21 15,1 21-15,21 0 0,-22 0 16,22 0-16,0 1 0,0-1 0,21 21 15,0-21-15,0 0 0,0 1 0,0 20 16,0-21-16,21 0 0,0 0 0,0-21 16,1 22-16,-1-1 0,21-21 0,-21 21 15,0-21-15,1 0 0,20 0 0,-21 0 16,0 0-16,0 0 16,1 0-16,-44 0 31,1 0-31,0 21 0,0-21 15,0 21-15,-22-21 0,22 21 16,0 1-16,-21-1 0,21 0 0,-1 0 16,1 0-16,0 0 0,0 1 0,21-1 15,-21 0-15,21 0 0,0 0 0,0 0 16,0 1-16,21-1 0,0 0 16,0-21-16,0 0 0,1 21 15,-1-21-15,0 0 0,0 0 16,0 0-16,0 0 0,1 0 0,-1 0 15,21-21-15,-21 0 0,0 21 0,1-21 16,-1-1-16,0 22 0</inkml:trace>
  <inkml:trace contextRef="#ctx0" brushRef="#br0" timeOffset="169253.17">7387 10562 0,'0'0'0,"0"-21"15,0 42 16,0 0-31,21-21 16,-21 22-16,21-1 0,1 0 0,-1 0 16,0-21-16,0 21 0,0 0 0,0 1 15,1-1-15,-1-21 0,0 21 0,-21 0 16,21 0-16,-21 0 0,21-21 16,-21 22-1,0-44 1,0 1-1,0 0-15</inkml:trace>
  <inkml:trace contextRef="#ctx0" brushRef="#br0" timeOffset="169467.83">7705 10520 0,'0'0'0,"0"-21"0,0 0 16,-22 21-1,1 0-15,21 21 0,-21-21 0,0 21 16,0 0-16,0 0 0,-1 0 0,1 1 15,21 20-15,-21-21 0,0 0 16,0 0-16,0 1 0,21-1 16,0 0-16,-22 0 0,22 0 0,-21-21 15,21 21-15,0 1 0,0-1 16,21-21 0,1 0-16,-1 0 15,0-21-15,0-1 0</inkml:trace>
  <inkml:trace contextRef="#ctx0" brushRef="#br0" timeOffset="169859.89">7768 10668 0,'21'0'47,"0"0"-32,1 0-15,-1 0 16,0-21-16,0 21 0,0-21 0,0 0 16,1-1-16,-22 1 15,0 0 1,-22 21-16,1 0 16,0 0-16,0 0 0,0 0 15,0 0-15,-1 21 0,1-21 16,0 21-16,0 1 0,21-1 0,0 0 15,-21 0-15,21 0 0,-21 0 16,21 1-16,0-1 0,0 0 16,0 0-16,0 0 0,0 0 15,0 1-15,21-22 0,0 21 16,0-21-16,0 0 0,0 0 16,1 0-16,-1 0 0,0 0 0,0 0 15,21 0-15,-20-21 0,-1-1 0,0 22 16,0-21-16,0 0 0</inkml:trace>
  <inkml:trace contextRef="#ctx0" brushRef="#br0" timeOffset="170300.63">8191 10520 0,'0'0'0,"0"-21"16,-21 21 0,0 21-1,0 0-15,21 0 0,0 0 16,0 1-16,-21-1 0,21 0 0,0 0 15,-21 0-15,21 0 0,0 1 16,0-1-16,0 0 0,0 0 0,0 0 16,0 0-1,21-21 1,0 0-16,0 0 16,0 0-16,0 0 0,1-21 15,-1 21-15,0-21 0,0 21 0,0-21 16,-21 0-16,21 0 0,1-1 0,-1 1 15,-21 0-15,0 0 0,0 0 0,21 0 16,-21-1-16,0 1 0,21 0 0,-21 42 31,0 0-15,-21-21-16,21 22 0,-21-1 16,21 0-16,0 0 0,0 0 15,0 0-15,0 1 0,0-1 0,0 0 16,0 0-16,0 0 0,0 0 15,21-21 1,0 0-16,0 0 0,0 0 0,1 0 16,-1 0-16,0-21 0,0 21 15,0-21-15,0 0 0,1 0 0</inkml:trace>
  <inkml:trace contextRef="#ctx0" brushRef="#br0" timeOffset="170584.53">8721 10033 0,'0'0'0,"0"-21"16,-22 0 0,1 21-1,0 21-15,0-21 16,21 21-16,0 0 0,-21 0 0,21 22 16,-21-22-16,21 21 0,0 1 0,0-22 15,0 42-15,-22-20 0,22-1 0,-21 21 16,21-20-16,0-1 0,0 0 0,0 1 15,-21-1-15,21-21 0,0 22 0,0-22 16,0 0-16,0 0 0,0 0 0,0 0 16,0 1-16,0-1 15,21-21 1,0 0-16,1 0 0,-1-21 16,0-1-16,0 1 0,0 21 15</inkml:trace>
  <inkml:trace contextRef="#ctx0" brushRef="#br0" timeOffset="170975.3">8890 10478 0,'0'0'0,"-21"0"31,0 0-31,-1 21 0,1 0 0,21 0 16,-21 0-16,0 0 0,21 1 15,0-1-15,0 0 0,0 0 16,0 0-16,0 0 0,0 1 0,0-1 15,0 0-15,0 0 0,0 0 16,21-21-16,0 0 16,0 0-16,1 0 0,-1 0 15,0 0-15,0 0 0,0 0 0,22 0 16,-22-21-16,0 0 0,21 21 0,-21-21 16,1 0-16,-22-1 0,0 1 0,21 0 15,-21-21-15,0 21 0,0-1 0,0 1 16,0 0-16,0 0 0,-21 0 0,-1 21 15,1 0-15,0-21 0,0 21 0,0 0 16,-22 0-16,22 0 0,0 0 16,0 21-16,0-21 0,0 21 15,-1 0-15,1 0 16,21 0-16,0 1 16,21-22-1,1 0-15,-1 0 0,0 0 0,0 0 16</inkml:trace>
  <inkml:trace contextRef="#ctx0" brushRef="#br0" timeOffset="171380.08">9292 10393 0,'-21'0'0,"42"0"0,-42-21 15,0 21-15,21-21 16,21 42 15,0 0-31,0-21 16,-21 21-16,21 0 0,-21 0 15,22 1-15,-22-1 0,0 21 0,0-21 16,0 0-16,0 1 0,0-1 0,0 0 16,0 0-16,0 0 0,0 0 0,0 1 15,0-1-15,0 0 16,0-42 31,0 0-47,0-1 0,0 1 15,0-21-15,21 21 0,-21 0 16,21-22-16,-21 22 0,0 0 16,21-21-16,-21 20 0,21 1 0,-21 0 15,21 0-15,-21 0 0,0 0 16,22 21-16,-22-22 15,21 1-15</inkml:trace>
  <inkml:trace contextRef="#ctx0" brushRef="#br0" timeOffset="171631.94">8318 10181 0,'0'0'16,"22"0"0,-1 0-16,0 0 0,0 0 0,0 0 15,22 0-15,-22 0 0,0 0 0,21 0 16,-21 0-16,22-21 0,-22 21 0,0 0 15,21-21-15,-20 21 0,-1 0 0,0-21 16</inkml:trace>
  <inkml:trace contextRef="#ctx0" brushRef="#br0" timeOffset="171979.68">9483 9800 0,'0'21'31,"-22"1"-31,22-1 16,0 0-16,0 0 0,-21 0 0,21 0 15,0 1-15,0-1 0,0 0 16,0 0-16,0 0 0,0 0 0,-21 1 16,21-1-16,0 0 15,0 0 1,21-21 15,0 0-31,-21-21 16</inkml:trace>
  <inkml:trace contextRef="#ctx0" brushRef="#br0" timeOffset="172255.52">9313 10139 0,'-21'21'16,"21"0"-1,21-21 1,0 0-16,1 0 16,-1 0-16,0 0 0,0 0 15,0 0-15,0 0 0,1 0 0,-1 0 16,0 0-16,0 0 0,0 0 16,-21-21 15,0 0-31,0 0 15,0 0-15</inkml:trace>
  <inkml:trace contextRef="#ctx0" brushRef="#br0" timeOffset="172511.74">9313 9885 0,'0'0'0,"-21"0"16,42 0 15,0 0-31,1 0 0,-1 0 0,0 0 16,0-21-16,0 21 0,0 0 0,1 0 15,-1 0-15,0-21 0,0 21 0,0 0 16,0 0-16,-21-22 0,22 22 15,-22-21 1</inkml:trace>
  <inkml:trace contextRef="#ctx0" brushRef="#br0" timeOffset="173168.17">9567 9504 0,'0'0'15,"-21"0"-15,0 0 0,0 0 0,0 0 16,-1 0-16,1 0 0,0 0 16,0 0-16,0 0 0,0 0 0,-1 0 15,1 21-15,0-21 0,0 21 16,-21 0-16,20 1 0,1-1 0,-21 0 15,21 21-15,0-21 0,-22 22 0,22-22 16,0 21-16,0 1 0,0-22 0,21 21 16,0-21-16,-22 22 0,22-22 0,0 21 15,0-21-15,0 22 0,0-22 0,0 0 16,0 0-16,22 21 0,-1-20 16,0-1-16,0 0 0,0 0 0,22 0 15,-22 0-15,21 1 0,0-22 0,1 21 16,-1-21-16,-21 0 0,22 0 0,-1 0 15,0 0-15,-21 0 0,22 0 0,-1 0 16,-21-21-16,22 21 0,-1-22 16,-21 1-16,21 21 0,-20-21 0,-1 0 15,21 0-15,-21 0 0,0-22 0,-21 22 16,22 0-16,-1-21 0,-21 20 16,0-20-16,0 21 0,0-21 0,0 20 15,0-20-15,0 0 0,0 21 0,0-22 16,-21 22-16,-1-21 0,1 21 0,21-22 15,-21 22-15,0-21 0,0 21 0,0-1 16,-1 1-16,1 0 0,0 0 0,0 0 16,-21 0-16,20 21 0,1-22 15,0 22-15,0 0 0,-21 0 0,20 0 16,-20 0-16,21 0 0,0 0 0,-22 0 16,22 0-16,-21 22 0,21-1 15,-22-21-15,22 21 0,-21 0 0,21 0 16,0 22-16,-1-22 0,-20 0 0,42 0 15,-21 0-15,0 0 0,0 1 0,21-1 16,0 0-16,0 0 0,0 0 0,-22 0 16,22 1-16,0-1 0,0 0 15</inkml:trace>
  <inkml:trace contextRef="#ctx0" brushRef="#br0" timeOffset="190216.81">17166 9335 0,'-21'0'140,"0"0"-140,0 0 32,21 21-32,0 0 15,-22-21-15,22 21 0,0 0 16,0 0 0,0 1-16,22-22 31,-1 0-31,0 0 15,0 0 1,-21-22 0,0 1-16,21 0 15,-21 0 1,0 0 0,-21 21 15,0 0-16,21 21 1,-21-21-16,21 21 16,0 0-1,21-21 32,0 0-47,0 0 16,-21-21-1,21 21-15,-21-21 16,0 0-16,0 0 16,0-1-16,0 1 31,-21 21-15,0 0-16,0 0 15,21 21-15,0 1 16,-21-22-16,21 21 0,0 0 15,0 0 1,0 0-16,21-21 31,-21 21-31,21-21 0,0 0 0,0 0 16,1 0-16,-1 0 16,0 0-16,-21-21 0,21 21 0,-21-21 15,21 0-15,-21 0 16,0 0-16,0-1 15,0 1-15,0 0 0,-21 0 32,0 21-32,0 0 15,0 0-15,-1 0 16,1 21-16,21 0 16,0 0-16,-21-21 15,21 22-15,0-1 16,0 0-1,21-21 1,0 0 0,1 0-16,-1 0 15,0 0-15,0-21 16,-21 0 0,0-1-1,0 1-15,-21 21 31,0 0-15,0 21-16,21 1 16,-22-22-16,22 21 0,0 0 15,0 0 17,22-21-1,-22-21 0,21 21 94,-21-21-109,21 21-1,-21-21 1,0-1 0,21 22-16,-21-21 15,0 0 1,0 0-16,0 0 15,0 0 1,0-1-16,0 1 16,0 0-16,0 0 15,0 0-15,0 0 0,0-1 16,0 1-16,0 0 0,0 0 16,0 0-16,0 0 0,0-1 15,0 1-15,0 0 0,0-21 0,-21 21 16,21-1-16,0 1 0,0 0 0,0 0 15,0 0-15,-21 0 0,21-1 0,-21 1 16,21 0-16,0 0 0,-22 0 16,22 0-16,-21-1 0,0 1 15,21 0-15,-21 0 0,21 0 16,0 0-16,-21-1 0,21 1 0,-21 0 16,21 0-16,0 0 0,-22 0 15,1-1-15,0 1 0,21 0 16,0 0-16,-21 0 0,0 0 0,0-1 15,21 1-15,-22 0 16,1 0-16,0 0 0,21 0 16,0-1-16,-21 22 0,0-21 0,0 0 15,-1 0-15,22 0 0,-21 0 0,0-1 16,0 1-16,0 0 16,0 21-16,21-21 0,-22 0 0,1 21 15,0-21-15,0 21 0,0-22 0,0 22 16,-1-21-16,1 21 0,0-21 0,0 21 15,0 0-15,0-21 0,-1 21 16,1-21-16,-21 21 0,21-21 16,0 21-16,-1-22 0,1 22 0,0-21 15,0 21-15,0-21 0,0 21 0,-1-21 16,1 21-16,0-21 0,0 21 16,0-21-16,0 21 0,-1-22 15,1 22-15,0 0 0,21-21 16,-21 21-16,0-21 0,0 21 0,-1 0 15,1-21-15,0 21 0,0 0 16,0 0-16,0-21 16,-1 21-16,1 0 0,0 0 15,0-21-15,0 21 0,0 0 16,-1 0-16,1 0 0,0 0 0,0 0 16,0-22-16,0 22 0,-1 0 0,1 0 15,0 0-15,-21 0 0,21 0 16,-1 0-16,-20 0 0,21 0 0,0-21 15,0 21-15,-22 0 0,22 0 0,0 0 16,-21 0-16,20 0 0,1 0 16,0 0-16,0 0 0,0 0 0,-22-21 15,22 21-15,0 0 0,0 0 0,0 0 16,0 0-16,-1 0 0,1 0 0,0 0 16,0 0-16,0 0 15,0 0-15,-1 0 0,1 0 16,0 0-16,0 0 0,0 0 15,0 0-15,-1 0 0,1 0 0,-21 0 16,21 0-16,0 0 0,-1 0 0,-20 0 16,21 0-16,0 0 0,-22 0 15,22 0-15,-21 0 0,21 0 0,-22 0 16,22 0-16,-21 0 0,0 0 0,20 0 16,-20 0-16,21 0 0,-21 0 15,20 0-15,1 0 0,-21 0 0,21 0 16,0 0-16,-1 0 0,1 0 0,-21 0 15,21 0-15,0 0 0,-1 0 0,1 0 16,0 0-16,0 0 16,0 0-16,0 21 0,-1-21 0,-20 0 15,21 0-15,0 0 0,0 0 0,-1 0 16,-20 21-16,21-21 0,0 0 0,0 0 16,-1 22-16,-20-22 0,21 0 15,0 0-15,0 21 0,-1-21 0,1 0 16,0 0-16,-21 21 0,21-21 0,-1 0 15,1 0-15,0 21 0,0-21 0,-21 0 16,20 0-16,1 21 0,-21-21 16,21 0-16,0 0 0,-22 21 15,22-21-15,0 0 0,-21 0 0,20 22 0,1-22 16,0 0-16,0 0 0,0 21 16,0-21-16,-1 0 0,1 0 0,0 21 15,0-21-15,0 0 0,-22 0 16,22 21-16,0-21 0,0 0 0,0 0 15,-22 21-15,22-21 0,0 0 0,-21 0 16,21 0-16,-1 21 0,-20-21 0,21 0 16,0 0-16,0 22 0,-22-22 15,22 0-15,0 0 0,0 21 0,0-21 16,-1 0-16,1 0 0,0 21 0,0-21 16,0 0-16,0 0 0,-1 21 15,1-21-15,0 0 0,0 21 0,0-21 16,0 0-16,-1 21 0,1 1 15,0-22-15,0 0 0,0 21 16,0 0-16,-1 0 0,1-21 16,0 0-16,21 21 0,-21-21 0,0 21 15,0-21-15,-1 22 0,1-1 16,0-21-16,0 21 0,0 0 16,0-21-16,-1 21 0,1-21 0,0 21 15,0-21-15,-21 22 0,20-1 16,1-21-16,0 21 0,0 0 0,-21-21 15,20 21-15,1 0 0,0-21 16,0 22-16,0-1 0,0-21 0,-1 21 16,1-21-16,0 21 0,0 0 0,0 0 15,0-21-15,-1 22 0,1-1 16,0-21-16,21 21 0,-21-21 0,0 21 16,0-21-16,21 21 0,-22 0 15,1 1-15,0-22 16,21 21-16,0 0 0,-21-21 0,21 21 15,-21-21-15,0 21 0,-1 0 16,22 1-16,-21-22 0,21 21 16,-21-21-16,21 21 0,-21-21 15,21 21-15,0 0 16,-21-21-16,0 0 0,-1 21 16,22 1-16,0-1 0,-21-21 15,21 21-15,-21-21 0,21 21 0,-21 0 16,21 0-16,0 1 15,0-1-15,-21 0 16,21 0-16,0 0 0,-21 0 16,21 1-16,0-1 15,0 0-15,-22-21 0,22 21 16,-21-21-16,21 21 16,0 0-1,-21-21-15,21 22 16,-21-22-16,21 21 31,-21-21-15,21 21-1,-21-21-15,21 21 16,0 0 0,-22-21-1,22 21-15,-21-21 16,21 22-1,-21-22-15,0 0 32,21 21-17,0 0 1,-21-21-16,21 21 31,-21-21-31,21 21 16,0 0 15,-22-21-31,1 0 16,21 22-1,-21-22 79,21-22-31,0 1 46,0 0-93,0 0-16,0 0 15,0 0-15,0-1 0,0 1 16,0 0-16,0 0 0,0-21 15,0 20-15,0 1 0,0 0 16,0 0-16,0 0 16,-21 0-16,21-1 0,0 1 0,0 0 15,0 0-15,0 0 16,0 0-16,0-1 16,0 1-16,0 0 0,0 0 15,0 42 63,0 0-62,0 0-16,0 1 16,0-1-16,0 0 0,0 0 15,0 21-15,0-20 0,0-1 0,0 0 16,0 0-16,0 0 0,0 0 0,0 1 15,0-1-15,0 0 0,0 0 16,0 0-16,0 0 0,0 1 16,21-1-16,-21 0 0,0 0 15,0 0-15,0 0 16,0 1 0,0-1-1,0 0 48,21-21-32,0 0 16,1 0-32,-22-21-15,21 21 16,0-21-16,0 21 16,0 0-16,-21-22 15,21 22-15,1 0 0,-1 0 0,0-21 16,0 0-16,0 21 0,0 0 0,1 0 16,-1-21-16,0 21 0,0 0 0,0 0 15,22 0-15,-22-21 0,0 21 0,0 0 16,0 0-16,0 0 0,1 0 15,20 0-15,-21 0 0,0 0 0,0 0 16,1 0-16,-1 0 0,0 0 16,-42 0 77,0 0-93,-1 0 16,1 0-16,0 0 16,0 0-16,0 0 0,0 0 15,-1 0-15,1 0 0,0 0 16,0 0-16,21 21 0,-21-21 16,0 0-16,-1 0 0,1 0 31,0 0-31,21 21 0,-21-21 0,0 0 31,0 0-15,-1 21-16,1-21 0,0 0 15,0 0-15,0 21 0,0-21 0,-1 0 16,1 0-16,0 0 16,0 22-16,0-22 0,0 0 0,-1 0 15,1 0-15,0 0 16,21 21-1,-21-21 1,0 0 0,42 0 249,0 0-249,0 0 0,0-21-16,1-1 0,-1 22 15</inkml:trace>
  <inkml:trace contextRef="#ctx0" brushRef="#br0" timeOffset="191223.91">10520 8657 0,'0'21'47,"0"1"-32,-21-22 1,21 21-16,-22-21 0,22 21 16,0 0-16,-21-21 0,21 21 0,0 0 15,-21 1-15,21-1 0,0 0 16,-21 0-16,21 0 16,-21 0-16,21 1 15,-21-1-15,21 0 0,0 0 16,-22 0-16,1 0 15,21 1-15,0-1 16,-21 0-16,21 0 16,-21-21-16,21 21 0,0 0 15,0 1-15,0-1 16,-21 0-16,21 0 16,-21-21-1,21 21-15,0 0 31,-22-21-15,1 0 0</inkml:trace>
  <inkml:trace contextRef="#ctx0" brushRef="#br0" timeOffset="192096.19">13314 5863 0,'0'0'0,"-21"0"0,-1 0 0,1 0 16,0 0-16,42 0 47,0 0-47,22 0 0,-1 0 0,0 0 16,1 0-16,20 0 0,-20 0 0,20 0 15,1-21-15,-1 21 0,1 0 0,-1-21 16,22 21-16,-22 0 0,-20-21 15,20 21-15,-21 0 0,1 0 0,-22 0 16,0 0-16,0 0 0,-42 0 31,0 0-15,0 0-16,0 0 0,-22 0 16,22 0-16,0 0 0,0 0 0,-22 0 15,22 0-15,-21 21 0,21-21 0</inkml:trace>
  <inkml:trace contextRef="#ctx0" brushRef="#br0" timeOffset="192448.4">13716 5927 0,'0'21'47,"0"0"-31,0 0-16,0 0 15,0 1-15,0-1 0,0 0 0,0 0 16,0 0-16,-21 0 0,21 1 0,0 20 16,0-21-16,0 0 0,0 22 0,0-1 15,0-21-15,0 21 0,0-20 0,-21 20 16,21-21-16,0 21 0,0-20 0,0-1 15,0 0-15,-22-21 16,22 21-16,0 0 16,0-42-1,22 0 1,-22 0-16,21 0 0,0-1 0,0 1 16,-21 0-16</inkml:trace>
  <inkml:trace contextRef="#ctx0" brushRef="#br0" timeOffset="193128.27">14012 6138 0,'0'0'0,"0"22"62,-21-1-62,0 0 16,21 0-16,0 0 0,-21 0 15,21 1-15,0-1 0,-21 21 16,21-21-16,0 0 0,0 1 16,0-1-16,0 0 0,0 0 15,21-21-15,0 0 16,0 0-16,0 0 0,0 0 0,1 0 16,20 0-16,-21-21 0,0 0 0,22 0 15,-22-1-15,0 1 16,0 0-16,0 0 0,22 0 0,-22 0 15,-21-1-15,21 1 0,0 0 0,-21 0 16,0 0-16,0 0 0,21 21 16,-21-22-16,0 1 15,0 42 32,0 1-47,0-1 0,-21-21 0,21 21 16,0 0-16,0 0 0,0 0 0,0 1 15,0 20-15,-21 0 0,21-21 0,0 22 16,0-1-16,0 0 16,0 1-16,0-1 0,0 22 0,0-22 15,0 0-15,0 1 0,0-1 0,0 0 16,0 1-16,0-1 0,0 21 0,0-20 16,0-1-16,0 0 0,0 1 0,0-1 15,0 0-15,0-20 0,-21 20 0,21-21 16,-21 0-16,-1 0 0,1 1 0,0-22 15,0 21-15,0-21 0,-22 0 16,22 0-16,-21 0 0,21 0 0,-22 0 16,1 0-16,0-21 0,-1-1 0,22 22 15,-21-21-15,21 0 0,0 21 16,-1-21-16,1 0 0,21 0 16,0-1-16,0 1 0,0 0 15,0 0-15,0 0 0,21 0 16,1-1-16,20 1 0,-21-21 15,21 21-15,-20-22 0,20 22 0</inkml:trace>
  <inkml:trace contextRef="#ctx0" brushRef="#br0" timeOffset="193504.51">14711 6138 0,'0'0'0,"0"-21"32,-21 21-32,-1 0 15,22 21-15,0 1 16,0-1-16,0 0 0,0 0 16,0 21-16,0 1 0,0-1 0,0 0 15,0 22-15,0-22 0,0 22 0,0-1 16,0-20-16,0 20 0,0 1 0,0-22 15,0 21-15,0 1 0,-21-22 16,21 22-16,0-22 0,0 0 16,0 22-16,0-22 0,-21 1 0,21-22 15,0 21-15,0 0 0,0-20 0,-21-1 16,21 0-16,0 0 0,0 0 16,0-42-1,0 0-15,0 0 16,0 0-16,0-1 0,21-20 0,-21 21 15,0-43-15,21 22 0,-21 0 0</inkml:trace>
  <inkml:trace contextRef="#ctx0" brushRef="#br0" timeOffset="193827.32">14605 6202 0,'0'0'0,"0"-21"0,-21 21 0,21-21 15,0-1-15,0 1 16,21 21 0,0 0-16,0-21 0,0 21 0,1 0 15,20 0-15,-21 0 0,21 0 0,-20 0 16,20 0-16,-21 0 0,21 0 0,-20 0 16,-1 21-16,0 0 0,-21 1 15,0-1-15,0 0 16,0 0-16,-21 0 0,0-21 0,-22 21 15,22 1-15,-21-1 0,21 0 0,-22 0 16,22-21-16,0 21 0,0 0 0,0-21 16,-1 0-16,22 22 0,-21-22 0,42-22 47,1 1-47,-1 21 0</inkml:trace>
  <inkml:trace contextRef="#ctx0" brushRef="#br0" timeOffset="194132.33">15346 6011 0,'-21'-21'15,"-1"21"1,1 0-16,0 0 0,0 0 0,0 0 15,0 21-15,-1 1 0,1-22 0,0 21 16,-21 0-16,21 0 0,-1 0 0,1 0 16,21 22-16,0-22 0,-21 0 15,21 0-15,0 0 0,0 22 16,0-22-16,0 0 0,21 0 0,0 0 16,1 1-16,-1-1 0,21-21 0,-21 21 15,22-21-15,-1 0 0,-21 0 0,21 0 16,1 0-16,-22 0 0,21-21 15,-21 0-15,22 21 0,-22-22 0,21 1 16</inkml:trace>
  <inkml:trace contextRef="#ctx0" brushRef="#br0" timeOffset="194615.5">15875 6033 0,'0'0'0,"0"-22"15,0 1 1,0 0-16,-21 21 0,0 0 15,-1 0-15,1 0 0,0 0 16,0 0-16,0 0 0,0 21 16,-1-21-16,1 21 0,0 1 0,-21-1 15,21 0-15,-1 0 0,1 0 0,0 0 16,0 1-16,0 20 0,0-21 16,21 0-16,0 22 0,-22-22 0,22 0 15,0 0-15,0 0 0,0 0 0,0 1 16,22-1-16,-1-21 0,0 0 15,0 0-15,0 0 0,0 0 16,22 0-16,-22 0 0,0-21 16,0-1-16,0 1 0,1 0 0,-1 0 15,0 0-15,0 0 0,-21-22 0,21 22 16,-21 0-16,21 0 0,-21-22 0,0 22 16,0 0-16,0 0 0,0 0 15,0 0-15,0 42 47,0 0-47,0 0 0,0 0 16,0 0-16,0 1 0,0-1 0,0 0 15,0 0-15,0 0 0,0 0 16,0 1-16,0-1 0,0 0 0,0 0 16,0 0-16,0 0 15,22-21-15,-1 0 0,0 0 16,0 0-16,0 0 0,0 0 0,1 0 15</inkml:trace>
  <inkml:trace contextRef="#ctx0" brushRef="#br0" timeOffset="195051.25">16573 6033 0,'0'-43'31,"-21"43"-31,0 0 0,0 0 0,0 0 15,0 0-15,-22 0 0,22 0 0,0 0 16,0 0-16,-22 21 0,22 1 16,0-22-16,0 21 0,21 0 15,0 0-15,0 0 16,0 0-16,21-21 16,0 0-16,0 0 0,1 0 0,20 22 15,-21-22-15,0 0 0,0 0 16,1 0-16,20 0 0,-21 21 0,0-21 15,0 0-15,1 0 0,-1 21 0,0-21 16,0 0-16,-21 21 0,21 0 16,-21 0-16,0 1 15,-21-1-15,0-21 0,0 21 16,0-21-16,-22 21 0,1-21 0,0 21 16,-1-21-16,22 0 0,-21 0 0,-1 21 15,1-21-15,21 0 0,-21 0 16,20 0-16,1 0 0,0 0 0,0-21 15,21 0-15,-21 21 0,21-21 16,0 0-16,0 0 0,0-1 16,21 22-16,-21-21 0,21 21 15,0-21-15,0 0 0,1 21 16</inkml:trace>
  <inkml:trace contextRef="#ctx0" brushRef="#br0" timeOffset="195628.48">16870 5715 0,'0'0'0,"-21"0"32,21 21-17,0 0-15,0 1 0,-22-1 16,22 21-16,0-21 0,0 22 0,-21-22 16,21 21-16,-21-21 0,0 22 0,21-22 15,-21 21-15,21-21 0,0 22 0,0-22 16,0 21-16,0-21 0,0 0 15,0 1-15,0 20 0,0-21 0,21 0 0,0 0 16,0 1 0,0-22-16,1 0 0,-1 0 0,0 0 15,0 0-15,0-22 0,0 1 0,1 0 16,-1 21-16,0-42 0,0 21 0,0-1 16,0 1-16,1 0 0,-1-21 0,-21 21 15,0-1-15,21 1 0,-21 0 0,0 0 16,21 0-16,-21 42 31,0 0-15,0 0-16,-21 0 0,21 1 15,0-1-15,0 0 16,0 0-16,0 0 16,21-21-1,0 0 1,0 0-16,1 0 0,-1 0 0,0-21 15,0 21-15,0-21 0</inkml:trace>
  <inkml:trace contextRef="#ctx0" brushRef="#br0" timeOffset="195856.19">17420 5736 0,'-21'-21'15,"21"0"1,0 42 15,0 0-15,0 0-16,0 1 16,0-1-1,-21-21 1,0 0-16</inkml:trace>
  <inkml:trace contextRef="#ctx0" brushRef="#br0" timeOffset="196070.07">16764 5990 0,'0'0'0,"-21"21"0,42-21 47,0 0-47,0 0 16,0 0-16,1 0 0,-1 0 0,0 0 15,21 0-15,-21 0 0,1 0 16,20 0-16,0 0 0,-21 0 16</inkml:trace>
  <inkml:trace contextRef="#ctx0" brushRef="#br0" timeOffset="196655.32">17611 6075 0,'-22'0'0,"1"0"31,21-21-31,0 42 47,0 0-47,0 0 16,0 0-16,0 1 15,0-1-15,-21 0 0,21 0 16,0 0-16,0 0 0,0 1 16,0-1-16,-21 0 0,21 0 0,-21 0 15,21 0-15,0 1 0,-21-1 16,-1-21-1,22-21 1,0-1 0,0 1-16,0 0 0,0 0 15,0 0-15,0 0 0,22-22 0,-1 22 16,0 0-16,-21 0 0,21-22 0,0 22 16,0 0-16,22 0 0,-22-21 15,0 20-15,21 1 0,-20 0 0,20 0 16,-21 21-16,21-21 0,-20 21 0,20 0 15,-21 0-15,21 0 0,-20 0 0,-1 21 16,0-21-16,0 21 0,0 0 0,0 0 16,-21 22-16,0-22 0,0 0 0,0 0 15,0 22-15,0-22 16,0 0-16,0 0 0,-21 0 0,0 0 16,21 1-16,-21-1 0,21 0 0,-21 0 15,21 0-15,-21 0 0,-1-21 16,22 22-16,0-44 31,22 1-15,-1 0-16,0 0 0</inkml:trace>
  <inkml:trace contextRef="#ctx0" brushRef="#br0" timeOffset="197639.94">18923 6075 0,'0'0'0,"-21"-21"0,-64 0 31,64-1-31,0 22 0,0 0 0,-1-21 0,1 21 16,0 0-16,-21 0 0,21 0 0,-1 0 15,1 0-15,0 0 0,0 0 0,-21 21 16,20 1-16,1-22 0,-21 21 15,21 0-15,0 0 0,-22-21 0,22 21 16,0 0-16,0 1 0,0-1 16,21 0-16,0 0 0,0 0 0,0 0 15,0 1-15,0-1 0,21-21 16,0 21-16,21-21 0,-21 0 0,22 0 16,-22 0-16,21 0 0,1 0 0,-1 0 15,0 0-15,-21-21 0,22 21 16,-22-21-16,21 21 0,-21-22 0,1 1 15,-1 0-15,0 0 0,0 0 0,0 0 16,0-1-16,-21 1 0,0 0 0,22 21 16,-22-21-16,21 21 0,-21-21 15,0 42 17,-21 0-32,21 0 15,-22 0-15,22 1 0,-21-1 0,21 0 16,0 0-16,0 21 0,-21-20 0,21 20 15,0 0-15,-21 22 0,21-22 0,0 22 16,0-22-16,0 21 0,0-20 0,0 20 16,0 1-16,0-22 0,0 22 0,0-1 15,21 1-15,-21-1 0,0 1 16,21-1-16,-21 1 0,0-1 0,0 1 16,0-1-16,21 1 0,-21-1 0,0-21 15,0 22-15,0-1 0,0 1 16,0-1-16,0-20 0,0 20 0,0 1 15,0-1-15,0-20 0,0 20 0,0-21 16,0 1-16,0-1 0,0 0 0,-21-20 16,21 20-16,0-21 0,0 0 0,0 0 15,-21-21 1,0 0 0,0-21-16,21 0 15,-21 21-15,-1-21 0,22-21 16,-21 20-16,0-20 0,-21 21 0,21-21 15,-1-1-15,-20-20 0,21 20 16,-21-20-16,-1-1 0,1 22 0,21-21 16,-22-1-16,1 22 0,21-22 0,-21 1 15,20-1-15,1 1 0,0-1 0,21 1 16,0-1-16,0 1 0,0-1 0,0 1 16,0-1-16,21 22 0,0-22 0,1 1 15,20 21-15,-21-22 0,21 22 16,1-22-16,-1 22 0,0 0 0,1-1 15,20 1-15,-20 21 0,-1-22 0,0 22 16,1-21-16,-1 21 0,-21 0 0,21-1 16,-20 22-16,-1-21 0,0 0 15,0 21-15,-21-21 0,0 42 63,21 0-63,0-21 15,1 21-15,-1 1 16,0-22-16</inkml:trace>
  <inkml:trace contextRef="#ctx0" brushRef="#br0" timeOffset="-210672.6">1397 12488 0,'0'0'0,"0"-21"0,0 0 15,-21 0-15,21 0 16,-21 21-16,21-21 0,0-1 15,0 1 1,0 42 15,0 1-31,0-1 16,0 0-16,0 21 0,0-21 16,0 1-16,0 20 0,0-21 15,0 21-15,0-20 0,0 20 16,0 0-16,0-21 0,0 22 0,0-22 15,0 21-15,0-21 0,0 1 0,0-1 16,0 0-16,0 0 16,0-42 15,21 21-15,-21-21-16</inkml:trace>
  <inkml:trace contextRef="#ctx0" brushRef="#br0" timeOffset="-210352.74">1757 12679 0,'0'21'15,"21"-21"1,0-21 15,-21 0-15,0 0-16,0-1 15,-21 22 1,0 0 15,21 22-31,0-1 16,0 0-16,0 0 15,0 0-15,0 0 16,21 1-16</inkml:trace>
  <inkml:trace contextRef="#ctx0" brushRef="#br0" timeOffset="-207562.88">2244 13018 0,'0'0'0,"-43"42"31,64-42-15,1-21 0,-1 0-16,0-1 0,21 1 0,-21 0 15,22 0-15,-22 0 0,0 0 0,21-22 16,-20 22-16,-1-21 0,21 21 15,-42-22-15,21 22 0,-21-21 0,0 21 16,0-1-16,0 1 0,0-21 0,0 21 16,-21 0-16,0 21 15,0 0-15,0 0 0,-1 0 16,1 0-16,0 0 0,0 0 0,21 21 16,-21 0-16,21 0 0,-21 21 0,21-20 15,0 20-15,0-21 0,0 21 16,0-20-16,0 20 0,0-21 15,0 21-15,21-20 0,0-1 0,0 0 16,-21 0-16,21 0 0,0 0 0,1 1 16,-1-22-16,0 21 0,0-21 15,0 0-15,0 0 0,1 0 0,-1 0 16,0 0-16,0-21 0,0 21 16,0-22-16,-21 1 0,22 0 0,-1 0 15,-21 0-15,0 0 0,21-1 16,-21 1-16,21-21 0,0 21 15,-21-22-15,21 22 0,1 0 0,-22 0 0,21 0 16,0 0-16,-21-1 0,21 22 16,0-21-16,0 21 0,1 0 0,-1 0 15,0 0-15,0 0 0,0 0 16,0 0-16,1 0 0,-22 21 0,21 1 16,-21-1-16,0 0 0,0 21 15,0-21-15,0 1 0,0 20 0,0-21 16,0 0-16,-21 22 0,-1-22 0,22 0 15,0 0-15,-21 0 0,21 0 16,-21 1-16,21-44 47,21 1-47,0 0 0,-21 0 16,22 0-16,-1-22 0,0 22 15,0-21-15,0 21 0,22-22 0,-22 22 16,0-21-16,0 21 0,21 0 0,-20-22 15,-1 22-15,0 0 0,-21 0 0,0 0 16,21 21-16,-21-22 0,-21 22 31,0 0-31,0 22 0,-1-1 0,1 0 16,0 0-16,-21 0 0,21 0 0,21 1 16,-22 20-16,22-21 0,-21 21 15,21-20-15,0 20 0,0-21 16,0 0-16,0 22 0,0-22 0,0 0 15,0 0-15,0 0 0,21 0 0,1 1 16,-1-22-16,0 0 0,0 0 16,21 0-16,-20 0 0,-1 0 0,21 0 15,-21 0-15,22-22 0,-1 1 16,-21 21-16,21-21 0,1-21 0,-22 21 16,21-1-16,1-20 0,-22 0 15,0 21-15,0-22 0,0 22 0,-21-21 16,0 21-16,0-1 0,0-20 0,0 21 0,0 0 15,0 0 1,0-1-16,-21 22 0,0 0 0,0 0 16,0 0-16,-1 0 0,22 22 15,-21-1-15,0-21 0,21 21 0,-21 0 16,21 0-16,0 22 0,-21-22 0,21 21 16,0-21-16,0 22 0,0-22 15,0 21-15,0-21 0,0 0 0,0 1 16,21-1-16,0 0 0,0 0 0,0-21 15,1 21-15,-1-21 0,0 0 16,0 0-16,0 0 0,0 0 0,1-21 16,-1 0-16,0 21 0,0-21 15,0 0-15,0-1 0,1 1 16,-1-21-16,-21 21 0,21 0 0,0-22 16,0 22-16,0-21 0,-21 21 0,22-1 15,-1 1-15,0 0 0,0 0 0,0 0 16,0 21-16,1 0 15,-1 0-15,0 21 16,-21 0 0,0 0-16,0 0 15,21-21 1,-21-21 15,0 0-15,0 0-16,0 0 15,0 0-15,-21-1 16,0 22-16,0 0 16,21-21-16,-22 21 15,1 0-15,0 0 16,21 21-16,0 1 0,0-1 0,-21-21 16,21 21-16,-21 0 0,21 0 0,0 22 15,0-22-15,0 0 0,-21 21 16,21-21-16,0 1 0,0 20 0,0-21 15,0 21-15,0-20 0,0-1 16,0 0-16,0 0 0,0 0 0,0 0 16,21-21-16,-21 22 0,21-22 0,0 21 15,0-21-15,0 0 0,1 0 0,-1 0 16,0 0-16,21 0 0,-21-21 16,1-1-16,20 1 0,-21 21 0,21-21 15,-20-21-15,-1 21 0,21-1 0,-21 1 16,0-21-16,1 0 0,-1 20 0,0 1 15,0-21-15,-21 21 0,0 0 0,21-1 16,-21 1-16,21 0 0,-21 0 0,0 0 16,-21 21 15,0 21-15,21 0-16,-21 0 0,21 0 15,0 1-15,0-1 0,0 0 0,-21 0 16,21 21-16,0-20 0,0-1 0,0 0 15,0 0-15,0 0 0,0 0 16,0 1-16,21-1 0,-21 0 0,21-21 16,0 0-16,-21 21 0,21-21 0,1 0 15,-1 0-15,0 0 0,0 0 0,0-21 16,0 21-16,1-21 0,-1 0 16,0-1-16,0 1 0,21 0 0,-20-21 0,-1 21 15,-21-22-15,21 22 0,0 0 16,-21 0-16,0-22 0,0 22 15,21 0-15,-21 0 0,0 0 16,0 42 15,0 0-15,0 0-16,0 0 0,-21 1 0,21-1 16,0 0-16,0 0 0,0 0 0,0 0 15,0 22-15,0-22 0,0 0 0,0 0 16,0 0-16,21 1 0,0-1 15,1 0-15,-1-21 16,0 0-16,0 0 0,0 0 16,0 0-16,1 0 0,20 0 0,-21-21 15,0 0-15,0-1 0,22 1 0,-22 0 16,0 0-16,21 0 0,-20-22 0,-1 1 16,0 21-16,0-21 0,0-1 0,0 22 15,1-21-15,-22-1 0,21 1 16,0 21-16,0-21 0,-21 20 0,21 1 15,-21-21-15,21 21 0,-21 0 16,0-1-16,0 1 16,0 42-1,0 1-15,0-1 0,-21 0 16,21 0-16,0 21 0,0-20 16,-21 20-16,21-21 0,0 21 15,-21-20-15,21 20 0,0-21 0,0 21 16,0-20-16,0 20 0,0-21 0,0 21 15,0-20-15,0-1 0,0 0 0,0 0 16,0 0-16,21 0 0,0 1 0,0-22 16,1 0-16,-1 21 0,0-21 0,0 0 15,0 0-15,22 0 0,-22 0 0,0-21 16,21-1-16,-21 1 16,22 0-16,-22 0 0,0 0 0,21 0 15,-20-1-15,-1-20 0,0 21 0,0 0 16,0-22-16,0 22 0,-21 0 0,0 0 15,0 0-15,0 0 0,0-1 16,-21 22 0,0 0-16,0 0 0,0 0 15,21 22-15,-21-1 0,-1-21 0,22 21 16,-21 0-16,21 21 0,0-20 0,0-1 16,0 0-16,0 0 0,0 0 0,0 0 15,21 1-15,1-1 0,-22 0 16,21 0-16,0 0 0,0-21 15,0 0-15,0 0 0,1 0 0,20 0 0,-21 0 16,21 0-16,-20 0 0,20 0 0,-21-21 16,21 0-16,-20 21 0,20-21 15,-21 0-15,0-22 0,0 22 0,1 0 16,20 0-16</inkml:trace>
  <inkml:trace contextRef="#ctx0" brushRef="#br0" timeOffset="-207297.04">5609 12425 0,'0'0'0,"-42"0"15,21 0-15,42 0 31,0 0-31,0 0 0,0 0 0,22 0 16,-22 0-16,21-21 0,0 21 16,1 0-16,-1-21 0,0 21 0,1 0 15,-22 0-15,21-22 0,-21 22 0,22 0 16,-22 0-16,0 0 0,0-21 0,0 21 16</inkml:trace>
  <inkml:trace contextRef="#ctx0" brushRef="#br0" timeOffset="-206481.09">7451 12446 0,'-22'0'15,"44"0"-15,-65 0 0,22 0 0,0 0 16,0 0 0,21-21 15,0 0-31,21 21 0,-21-21 15,21-1-15,0 22 0,0-21 0,1 0 16,-1 0-16,-21 0 0,21 0 0,0-1 16,-21 1-16,0 0 0,0 0 0,0 0 15,-21 21-15,0 0 16,0 0-16,-22 0 0,22 0 0,-21 21 16,21 0-16,-22 0 0,1 0 0,21 1 15,-22-1-15,1 0 0,21 0 16,0 0-16,0 0 0,21 1 15,-22-1-15,22 0 0,0 0 16,22 0-16,-1 0 0,0 1 0,0-22 16,0 21-16,0 0 0,22 0 0,-22-21 15,0 21-15,21 0 0,-20-21 0,20 22 16,-21-1-16,0 0 0,0-21 0,1 21 16,-22 0-16,0 0 0,0 1 0,0-1 15,0 0-15,0 0 0,-43-21 16,22 21-16,0 0 0,-21 1 0,-1-1 15,22 0-15,-21-21 0,-1 0 16,22 21-16,-21-21 0,21 0 0,-22 0 16,22 0-16,-21 0 0,21-21 0,0 0 15,-1 0-15,1-1 0,0 1 0,0 0 16,0 0-16,0 0 0,21 0 0,0-22 16,0 22-16,-22 0 15,22 0-15,0 0 16,22 21-16,-1 0 0,0 0 15,0 0-15,0 0 0,0 0 16,1 0-16,-1 0 0</inkml:trace>
  <inkml:trace contextRef="#ctx0" brushRef="#br0" timeOffset="-205656.57">7768 12446 0,'0'-21'16,"0"0"-16,-21 21 15,0 0 1,0 0-16,-1 0 16,22 21-16,-21 0 0,21 0 15,-21 0-15,0 1 0,21-1 16,-21 0-16,21 0 0,0 0 0,0 0 15,-21 1-15,21 20 0,0-21 0,0 0 16,0 0-16,0 1 0,0-1 0,0 0 16,0 0-16,21 0 0,0-21 15,0 0-15,0 0 0,0 0 16,1 0-16,-1 0 0,21 0 0,-21 0 16,22-21-16,-22 0 0,0 0 15,21 0-15,1-1 0,-22 1 0,21 0 16,-21-21-16,0 21 0,22-1 0,-22 1 15,0 0-15,-21-21 0,0 21 16,21 21-16,-21-22 0,0 1 0,0 0 16,-21 21-16,0 0 0,0 0 15,0 0-15,-22 0 0,22 0 16,0 21-16,0-21 0,0 21 0,-1 1 16,1-22-16,21 21 0,-21 0 0,21 0 15,0 0-15,0 0 16,21-21-16,0 0 0,1 22 15,-1-22-15,0 0 0,0 21 0,0-21 16,0 21-16,1 0 0,-1-21 16,0 21-16,-21 0 0,0 1 15,0-1-15,0 0 16,0 0-16,0 0 0,0 0 16,0 1-1,21-22 1,0 0-16,0 0 15,-21-22-15,22 1 0,-1 21 0,0-21 16,-21 0-16,21 0 0,0 0 0,0-1 16,1 1-16,-1 0 0,-21 0 0,21-21 15,0 20-15,-21 1 0,0 0 0,21 0 16,-21 0-16,21 21 0,-21-21 0,0-1 16,0 44 15,0-1-31,0 0 15,0 0-15,0 0 0,-21 0 0,21 1 16,-21-1-16,21 0 0,0 0 0,0 0 16,0 0-16,0 1 0,0-1 15,0 0-15,0 0 16,0-42 0,0 0-1,21 21-15</inkml:trace>
  <inkml:trace contextRef="#ctx0" brushRef="#br0" timeOffset="-205264.79">8530 12171 0,'-21'0'0,"42"0"0,-63 0 15,21 0-15,-1 21 0,1-21 16,21 21-16,0 0 0,-21 1 0,21-1 15,0 0-15,0 0 16,0 0-16,21-21 16,-21 21-16,21-21 0,1 0 0,-1 0 15,0 0-15,0 0 0,0 0 0,0 0 16,-21-21-16,22 0 0,-1 21 16,0-21-16,-21 0 0,0 0 15,0-1-15,0 1 16,0 0-16,0 0 0,-21 0 15,0 21-15,-1 0 0,1 0 0,-21 0 16,21 0-16,0 0 0,-1 0 0,1 21 16,0 0-16,0 0 0,21 0 15,-21 1-15,21-1 0,0 0 0,0 0 16,0 0-16,0 0 16,0 1-16,0-1 0,21-21 0,0 0 15,0 21-15,0-21 16,1 0-16,-1 21 0</inkml:trace>
  <inkml:trace contextRef="#ctx0" brushRef="#br0" timeOffset="-204877.01">8953 12425 0,'-21'0'0,"42"0"0,-63 0 15,21 0-15,21 21 32,-21-21-32,21 21 0,0 0 0,0 1 15,0-1-15,-21 0 0,21 21 0,0-21 16,0 22-16,0-1 0,0 0 0,-22 22 16,22-22-16,-21 22 0,0-1 0,21 1 15,0-1-15,-21 1 0,0-1 0,21 1 16,0 20-16,-21-20 0,-1 21 15,1-1-15,0 1 0,0-22 0,0 22 16,0-21-16,21 20 0,-22-20 0,1-22 16,0 22-16,21-1 0,-21-21 0,21 1 15,0-22-15,0 21 0,-21-21 16,21 1-16,0-1 0,-21 0 0,21-42 31,0 0-31,0-1 0,0-20 16,0 21-16,0-21 0,21-1 0,0-20 15,0 20-15</inkml:trace>
  <inkml:trace contextRef="#ctx0" brushRef="#br0" timeOffset="-204513.22">8763 12615 0,'0'0'0,"-21"-21"16,21-106-1,0 106-15,0 0 0,0 0 16,21 0-16,0-1 16,0 22-16,22-21 0,-22 21 0,0-21 15,21 21-15,1 0 0,-22 0 0,21 0 16,-21 0-16,22 0 0,-22 0 0,0 21 16,0 0-16,0 1 0,-21-1 0,0 0 15,0 0-15,0 0 0,0 0 16,0 1-16,-21-1 0,0 0 0,0-21 15,0 21-15,-1 0 0,1-21 16,0 21-16,0-21 0,0 0 0,0 0 16,-1 0-1,44 0 48,-1 0-63</inkml:trace>
  <inkml:trace contextRef="#ctx0" brushRef="#br0" timeOffset="-204181.41">9546 11938 0,'0'0'0,"0"-63"31,-21 63-15,21 21 0,-21 0-16,21 0 0,0 21 15,0-20-15,0 20 0,-21 0 0,21-21 16,-22 22-16,22 20 0,-21-20 0,21-1 16,-21 0-16,21 1 0,0-1 0,0-21 15,0 21-15,0 1 0,0-22 16,0 0-16,0 0 0,0 0 0,0 1 15,0-1-15,0 0 0,21-21 16,0 0-16,1 0 0,-1 0 16,0 0-16,0 0 0,0 0 15,0-21-15,1 0 0,-1 21 16,0-22-16,0 1 0,0 0 0</inkml:trace>
  <inkml:trace contextRef="#ctx0" brushRef="#br0" timeOffset="-203961.54">9377 12319 0,'0'0'0,"-21"0"0,-1 0 16,44 0 15,-1 0-31,0 0 16,0 0-16,21-21 15,-20 21-15,-1 0 0,0 0 0,0 0 16,21-21-16,-20 21 0,-1-21 0,0 21 16,21-22-16,-21 22 0,22 0 0</inkml:trace>
  <inkml:trace contextRef="#ctx0" brushRef="#br0" timeOffset="-203611.74">10520 11875 0,'0'0'0,"0"-22"0,-21 22 16,-1 0-16,1 0 15,0 0-15,0 0 16,0 22-16,21-1 15,-21 0-15,21 0 0,-22 0 0,1 22 16,21-22-16,-21 21 0,21 0 0,-21 1 16,21-1-16,0-21 0,-21 22 0,21-1 15,0 0-15,0-21 0,0 22 0,0-22 16,0 0-16,0 0 0,0 0 0,0 1 16,21-1-16,0 0 0,0 0 15,0-21-15,1 0 0,-1 0 0,0 0 16,0 0-16,0 0 0,0 0 0,1 0 15,20-21-15,-21 0 0,21 0 16</inkml:trace>
  <inkml:trace contextRef="#ctx0" brushRef="#br0" timeOffset="-203304.92">11007 11853 0,'21'0'31,"0"0"-15,-21 22-16,21-1 0,0-21 0,0 21 15,1 0-15,-22 0 0,21 0 0,0 22 16,-21-22-16,0 0 0,0 21 0,0-20 15,0 20-15,0-21 0,0 21 0,0-20 16,0-1-16,0 21 0,0-21 0,-21 0 16,0 1-16,-1-1 0,1 0 0,-21 0 15,21-21-15,0 21 0,-1-21 16,22 21-16,-21-21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3T03:31:43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699 0,'0'-43'31,"21"43"0,0 0-15,22 0-16,-22 0 16,0 0-16,0 0 0,0 0 0,0 0 15,22 0-15,-22-21 0,0 21 16,21-21-16,-20 0 0,-1 0 0,0-1 15,0 1-15,0 0 0,0 0 16,-21 0-16,0 0 0,0-1 16,0 1-16,0 0 0,0 0 15,0 0-15,-21 21 0,-21 0 16,21-21-16,0 21 0,-22 0 0,22 0 16,-21 0-16,-1 21 0,1 0 15,0-21-15,-1 21 0,1 0 0,0 0 16,-1 22-16,1-22 0,21 0 15,-21 21-15,20-20 0,1 20 0,0-21 16,0 21-16,21 1 0,-21-22 16,21 21-16,0 1 0,0-1 15,0-21-15,21 21 0,0-20 16,0 20-16,0-21 0,1 21 16,20-20-16,0 20 0,1-21 0,-1 21 15,21-20-15,-20-1 0,20 21 16,-20-21-16,-1 0 0,21 22 0,-20-22 15,-22 21-15,21-21 0,-21 1 16,1 20-16,-1-21 0,-21 21 0,0-20 16,0 20-16,0 0 0,-21-21 15,-22 22-15,1-1 0,0-21 0,-22 22 16,-21-22-16,1 0 0,-1 0 16,0 0-16,1 0 0,-1-21 0,22 0 15,-22 0-15,0 0 16,22-21-16,-1 0 0,1 0 0,-1 0 15,22-22-15,-22 22 0,43-21 16,-21 0-16,21-1 0,21 22 16,0-21-16,0 21 0,0-22 0,21 22 15,0 0-15,21 0 0,1 0 16,-1-1-16,0 1 0,1 21 0,-1-21 16,0 0-16,22 21 0,-22-21 15,22 21-15</inkml:trace>
  <inkml:trace contextRef="#ctx0" brushRef="#br0" timeOffset="391.77">3302 1143 0,'0'-21'16,"0"42"-16,0-63 0,0 21 0,0-1 15,0 1-15,0 0 0,-21 0 16,0 21-16,-1 0 0,1 0 16,0 0-16,0 0 0,0 0 0,0 21 15,-1 0-15,1 0 0,0 1 16,0 20-16,0-21 0,0 21 16,-1 1-16,1-1 0,21 0 15,-21 1-15,21-1 0,0 0 0,0-20 16,0 20-16,0 0 0,0 1 15,0-22-15,0 21 0,21-21 0,0 0 16,1 1-16,-1-1 0,0 0 16,0-21-16,21 0 0,-20 0 0,20 0 15,-21 0-15,21 0 0,1-21 16,-22 0-16,21-1 0,1 22 0,-22-21 16,21-21-16,-21 21 0,22 0 15,-22-1-15,0 1 0,0-21 0,0 21 16</inkml:trace>
  <inkml:trace contextRef="#ctx0" brushRef="#br0" timeOffset="812.11">3619 1291 0,'0'0'0,"-21"-21"0,21 0 16,0 0-16,0 0 16,0-1-1,21 22-15,1 0 0,-1-21 16,0 21-16,21 0 0,-21 0 15,1 0-15,20 0 0,-21 0 16,0 21-16,0 1 0,22-22 16,-22 21-16,0 0 0,0 0 0,0 0 15,-21 0-15,0 22 0,22-22 16,-22 0-16,0 0 0,0 22 0,0-22 16,0 0-16,0 0 0,-22 0 15,22 0-15,-21 1 0,0-1 0,0 0 16,0-21-1,21-21 1,0 0-16,0-1 0,0 1 16,0 0-16,0 0 0,0-21 0,21-1 15,0 22-15,0-21 0,0-1 16,-21 1-16,22 0 0,-1 21 16,0-22-16,21 22 0,-21 0 0,1 0 15,-1 0-15,0-1 0,0 22 16,0 0-16,0 0 15,1 0-15,-1 0 0,-21 22 16,0-1 0,21 0-16</inkml:trace>
  <inkml:trace contextRef="#ctx0" brushRef="#br0" timeOffset="1927.85">4339 1461 0,'0'0'0,"21"0"0,0 0 16,1 0-16,-1 0 0,0 0 16,0 0-16,0 0 0,0-22 0,1 1 15,-1 0-15,0 21 0,0-21 16,0 0-16,0 0 0,1-1 0,-1 1 16,0 0-16,-21 0 0,21 0 15,-21 0-15,0-1 0,-21 22 16,0 0-1,0 0-15,-1 0 0,1 0 0,0 0 16,0 22-16,0-1 16,-22 0-16,22 0 0,0 0 0,0 22 15,0-22-15,21 0 0,0 0 16,-21 21-16,21-20 0,0-1 0,0 21 16,0-21-16,0 0 0,0 1 15,21-1-15,-21 21 0,21-42 0,21 21 16,-21 0-16,1 1 0,20-22 15,0 0-15,1 0 0,-1 0 0,0 0 16,1 0-16,-1-22 0,0 1 16,1 0-16,-1 0 0,0 0 0,1 0 15,-22-22-15,21 22 0,-21 0 0,0-21 16,1 20-16,-1-20 16,-21 21-16,0 0 0,21 0 0,-21-22 15,0 22-15,0 0 16,0 0-16,0 0 15,-21 21-15,0 0 16,-1 21-16,1 0 16,0 0-16,0 0 0,21 0 15,0 1-15,-21-1 0,21 21 0,0-21 16,0 0-16,0 1 0,0 20 0,0-21 16,0 0-16,0 0 15,0 1-15,0-1 0,21 0 0,0 0 0,0-21 16,0 21-16,1-21 15,20 0-15,-21 0 0,21 0 0,1 0 16,-1 0-16,-21-21 0,22 0 16,-1 21-16,0-21 0,-21 0 0,22-22 15,-22 22-15,0 0 0,21-21 16,-20 20-16,-22 1 0,21-21 0,0 21 16,-21 0-16,21-1 0,-21 1 0,0 0 15,0 0-15,0 0 16,0 42 15,0 0-31,0 0 0,-21 0 16,21 1-16,0-1 0,0 0 15,-21 0-15,21 0 0,0 0 0,0 1 16,0-1-16,0 21 0,-21-21 16,21 0-16,0 1 0,0-1 0,-22 0 15,22 0-15,0 0 0,0 0 16,-21-21 15,21-21-31,0 0 0,-21 0 16,21 0-16,0 0 0,0-1 0,0 1 15,0-21-15,0 21 0,21-22 16,0 1-16,1 21 0,20-21 16,-21-1-16,21 1 0,1 21 0,-1-22 15,22 22-15,-22 0 0,0 0 16,1 0-16,20 21 0,-21 0 0,1 0 15,-1 0-15,0 21 0,-20 0 16,20 0-16,-21 0 0,0 1 0,0 20 16,-21-21-16,0 21 0,0-20 15,0 20-15,0-21 0,0 21 0,0-20 16,-21-1-16,21 0 0,-21 21 16,0-21-16,21 1 0,0-1 15,-21 0-15,0-21 16,21-21 15,0 0-31,0-1 0</inkml:trace>
  <inkml:trace contextRef="#ctx0" brushRef="#br0" timeOffset="2424.08">6964 1207 0,'0'0'0,"21"0"0,21-22 0,-21 22 0,1-21 0,-1 0 16,0 21-16,0-21 16,-21 0-16,0 0 0,0-1 15,-21 22 1,-21 0 0,20 0-16,1 22 0,-21-22 0,0 21 15,20 0-15,-20 0 0,21 0 16,-21 0-16,20-21 0,1 22 0,21-1 15,0 0-15,0 0 16,21 21 0,1-42-16,-1 0 15,0 22-15,21-22 0,-21 0 0,22 21 16,-22-21-16,21 21 0,-21-21 0,22 21 16,-22-21-16,21 21 0,-21-21 15,1 21-15,-1 1 0,0-1 0,0-21 16,-21 21-16,0 0 0,0 0 15,0 0-15,-21 1 0,0-1 0,-22 0 16,22 0-16,-21-21 0,0 21 16,-1-21-16,1 0 0,0 0 0,-1 0 15,1 0-15,0 0 0,-1 0 0,1 0 16,0 0-16,20-21 0,-20 21 16,21-21-16,0 0 0,0 0 0,-1 21 15,22-22-15,0 1 16,0 0-16,0 0 0,0 0 0,22 0 15,-1-1-15,0-20 16,21 21-16,-21 0 0</inkml:trace>
  <inkml:trace contextRef="#ctx0" brushRef="#br0" timeOffset="3064.04">7726 360 0,'0'0'16,"0"-21"-16,0 0 0,-21 21 0,21-22 16,-22 22-16,22 22 31,0-1-31,0 0 0,0 0 15,0 21-15,0 1 0,0-1 0,0 0 16,0 1-16,0 20 0,0-20 16,0 20-16,0 1 0,0-1 0,-21 1 15,21-1-15,0-21 0,0 22 16,-21-22-16,21 22 0,-21-22 16,21 0-16,-21 1 0,21-22 0,0 21 15,0-21-15,-21 22 0,21-22 16,0 0-16,0 0 0,-22 0 15,22-42 17,0 0-32,0 0 15,0 0-15,0 0 0,0-1 0,0 1 16,0-21-16,0 21 0,22-22 0,-1 22 16,0-21-16,0 21 0,0-22 15,0 22-15,22-21 0,-1 21 16,0-22-16,1 22 0,-1 0 15,0 0-15,1 0 0,-1 21 0,0 0 16,22 0-16,-43 0 0,21 0 16,1 21-16,-22 0 0,0 0 0,0 22 15,0-22-15,-21 21 0,0-21 16,0 22-16,0-22 0,0 21 0,-21-21 16,0 22-16,0-22 0,0 0 0,0 0 15,-1 0-15,1 0 0,0 1 16,0-22-16,0 21 0,42-42 47,0-1-47</inkml:trace>
  <inkml:trace contextRef="#ctx0" brushRef="#br0" timeOffset="3520.31">8721 995 0,'0'-21'16,"0"42"-16,0-63 16,-22 42-16,1 0 0,0 0 15,0 0-15,0 0 16,0 0-16,-1 21 0,22 0 16,-21 0-16,0 21 0,0-20 15,21-1-15,-21 21 0,0 0 0,-1-20 16,22 20-16,0-21 0,-21 21 0,21-20 15,-21 20-15,21-21 0,0 0 16,0 0-16,0 1 0,0-1 0,0 0 16,21-21-16,0 21 0,1-21 15,-1 0-15,21 0 0,-21 0 0,22 0 16,-22 0-16,21-21 0,0 21 0,-20-21 16,20 0-16,-21-1 0,0 1 15,0-21-15,1 21 0,-1-22 0,0 1 16,-21 21-16,0-21 15,0-1-15,0 22 0,0-21 0,0 21 16,-21-1-16,0 1 0,-1 0 16,1 0-16,-21 21 0,21 0 0,0 0 15,-22 0-15,22 0 0,-21 0 16,21 0-16,-1 0 0,1 0 0,0 21 16,0-21-16,21 21 0,0 0 15,42-21 1</inkml:trace>
  <inkml:trace contextRef="#ctx0" brushRef="#br0" timeOffset="3899.4">9525 275 0,'0'-21'0,"0"42"0,0-84 15,0 42-15,0-1 0,0 1 16,0 42 0,0 22-1,0-22-15,0 21 16,0-21-16,-21 43 0,21-22 0,0 1 16,0-1-16,-21 21 0,21 1 15,-22-22-15,22 22 0,0-1 0,-21 1 16,0-1-16,21 1 0,-21-1 15,0-20-15,21 20 0,0-21 0,0 1 16,0-1-16,0 0 0,0 1 0,0-22 16,0 21-16,0-21 0,0 1 15,21-1-15,-21 0 0,21 0 0,0 0 16,0-21-16,1 0 0,-1 0 16,0 0-16,0 0 0,0 0 0,0 0 15,22-21-15,-22 0 0,0 0 0,0 0 16,22-1-16,-22 1 15</inkml:trace>
  <inkml:trace contextRef="#ctx0" brushRef="#br0" timeOffset="4187.26">9144 826 0,'0'0'0,"-21"0"0,0 0 15,21-22 1,42 22 0,-21-21-16,21 21 0,1 0 0,20 0 15,-20-21-15,20 21 0,22 0 16,-22 0-16,22 0 0,0 0 0,-1-21 16,1 21-16,-22 0 0,1 0 15,-1 0-15,-20 0 0,-1 0 0,-21 0 16,0 0-16,1-21 0,-44 21 31,1 0-31,0 0 0,-21 0 0,-1 0 16,1 0-16</inkml:trace>
  <inkml:trace contextRef="#ctx0" brushRef="#br0" timeOffset="5063.47">2074 2223 0,'0'0'0,"-21"0"0,0 0 31,0 0-31,0 0 0,42 0 47,21 0-31,-21 0-16,22 0 0,20 0 15,1 0-15,-1 0 0,22-22 0,-1 22 16,22 0-16,0 0 0,-21-21 15,21 21-15,21 0 0,-22-21 0,22 21 16,22-21-16,-1 21 0,0-21 16,0 0-16,0 21 0,22-22 0,20 22 15,1-21-15,-22 21 0,21-21 0,1 21 16,21-21-16,-22 0 0,1 21 16,-1-21-16,1-1 0,20 22 0,-20-21 15,-1 21-15,1-21 0,20 0 16,-20 21-16,-1-21 0,1 21 15,-1-21-15,-20-1 0,20 22 0,-20 0 16,-1-21-16,-21 21 0,0 0 16,0-21-16,-21 21 0,0 0 0,-21 0 15,-21-21-15,21 21 0,-43 0 16,22 0-16,-43 0 0,22-21 0,-22 21 16,-21 0-16,22 0 0,-22 0 0,0 0 15,0 0 1,-21-21-1,0-1 17</inkml:trace>
  <inkml:trace contextRef="#ctx0" brushRef="#br0" timeOffset="5195.39">9885 1736 0,'0'0'0,"-21"0"0,21 21 16,-22-21-16,1 0 15,21 21 1</inkml:trace>
  <inkml:trace contextRef="#ctx0" brushRef="#br0" timeOffset="105724.39">910 3641 0,'21'0'0,"0"0"110,1 0-110,-22-21 15,0-1 1</inkml:trace>
  <inkml:trace contextRef="#ctx0" brushRef="#br0" timeOffset="106027.21">974 3662 0,'-22'0'94,"1"0"-78</inkml:trace>
  <inkml:trace contextRef="#ctx0" brushRef="#br0" timeOffset="106638.86">931 3683 0,'0'-21'94,"0"0"-94,0 0 15,0-1-15,0 1 16,0 0-16,0 0 0,0 0 16,0 0-16,0-1 15,0 1-15,0 0 0,0 0 0,0 0 16,0 0 0,0 42 30,0 0-46,-21 0 0,21 0 16,0 22-16,0-22 16,0 0-16,0 21 0,0-21 0,0 22 15,0-1-15,0 0 0,0 1 16,0-22-16,0 42 0,0-20 0,0-1 16,0 0-16,0 1 0,0-1 15,0 0-15,0 1 0,0-1 16,0 0-16,0-20 0,0-1 0,0 21 15,0-21-15,0 0 0,0 1 16,0-1-16,0 0 16,0-42 31,0 0-32,0-1-15,0 1 0,0 0 16</inkml:trace>
  <inkml:trace contextRef="#ctx0" brushRef="#br0" timeOffset="108346.86">1270 4001 0,'-21'0'47,"21"21"-32,-21 0 1,21 0 0,0 0-1,0 0-15,21-21 63,0 0-63,-21-21 15,21 21-15,-21-21 16,0 0-16,21 21 0,-21-21 16,0 0-16,0-1 0,0 1 31,-21 21 0,0 0-15,0 21-16,21 1 15,0-1-15,-21-21 0,21 21 16,0 0-16,-22-21 0,22 21 0,0 0 16,0 1-16,0-1 15,22 0 1,-1-21 0,0 0-1,0-21 1,0 0-16,-21-1 15,0 1-15,0 0 16,21 0-16,-21 0 0,0 0 16,0-1-16,0 1 15,-21 21 17,0 21-17,21 1-15,-21-22 16,21 21-16,0 0 0,0 0 0,-21 0 15,21 0-15,0 1 16,0-1 0,21-21-1,0 0-15,0 0 16,-21-21 0,21 21-16,-21-22 15,22 1-15,-22 0 16,0 0-16,0 0 15,0 0-15,0-1 0,0 1 16,-22 21 15,1 0-31,0 0 16,21 21-16,-21-21 0,21 22 16,-21-1-16,21 0 0,0 0 15,0 0-15,0 0 16,0 1-16,0-1 15,21-21 1,0 0-16,0 0 16,0 0-1,-21-21-15,0-1 16,22 22-16,-22-21 16,0 0-16,0 0 0,0 0 15,0 0-15,-22 21 31,1 0 1,0 21-32,21 0 0,0 0 15,0 0 1,0 0-16,0 1 16,21-22 46,-21-22-46,0 1-16,0 0 15,0 0 1,0 42 78</inkml:trace>
  <inkml:trace contextRef="#ctx0" brushRef="#br0" timeOffset="109387.29">14478 4106 0,'0'-21'78</inkml:trace>
  <inkml:trace contextRef="#ctx0" brushRef="#br0" timeOffset="110011.93">14541 4128 0,'0'0'0,"0"-22"0,0 1 32,22 21 30,-22 21-62,0 1 16,0-1-16,0 0 0,0 0 15,0 0-15,0 0 0,0 1 16,0-1-16,21 0 0,-21 0 0,0 0 16,0 0-16,0 1 0,0-1 0,0 0 15,0 0-15,0 21 16,0-20-16,0-1 0,0 0 0,0 0 0,0 0 16,0 22-16,0-22 0,0 0 15,0 21-15,-21-21 0,21 22 16,0-1-16,0 0 0,0-20 0,-22 20 15,22 0-15,0 1 0,-21-1 16,21 0-16,0-21 0,0 22 0,0-1 16,0 0-16,0 1 0,0-22 0,0 21 15,0 1-15,0-22 0,0 21 16,0 0-16,0-20 0,0 20 0,0 0 16,0 1-16,0-22 0,0 21 0,0 0 15,0-20-15,0 20 16,0-21-16,0 21 0,0-20 0,0-1 15,0 0-15,0 0 0,-21 0 0,21 0 16,0 1-16,0-1 0,0 0 16,0 0-16,-21-21 0,21 21 15,0-42 17,0 0-17,0 0-15,21-22 0,0 22 0,0-21 16</inkml:trace>
  <inkml:trace contextRef="#ctx0" brushRef="#br0" timeOffset="112655.02">14626 4106 0,'21'0'94,"0"0"-94,1 0 16,-1 0-16,0 0 15,0 22-15,0-22 0,0 0 16,1 0-16,-1 0 0,0 0 16,21 0-16,-21 21 0,22-21 0,-1 0 15,0 0-15,1 0 0,-1 0 16,22 21-16,-22-21 0,21 0 0,-20 0 15,20 0-15,1 0 0,-1 0 16,-20 0-16,20 0 0,1 0 0,-1 0 16,1 0-16,-1 0 0,1 0 15,-1 0-15,1 0 0,-1 0 16,22 0-16,-22 0 0,22 0 0,-22 0 16,1 0-16,-1 0 0,1 0 15,-1 0-15,1 0 0,-1 0 0,1 0 16,-1 0-16,1 0 0,21 0 15,-22 0-15,1 0 0,20 0 0,-20 0 16,20 0-16,-20 0 0,-1-21 16,1 21-16,-1 0 0,1 0 0,-1 0 15,1 0-15,-22 0 0,22 0 0,-1 0 16,22-21-16,-22 21 0,1 0 16,21 0-16,-22 0 0,22-22 15,-22 22-15,1 0 0,20 0 16,-20 0-16,-1 0 0,1 0 0,-1 0 15,1 0-15,-1 0 0,1 0 16,21 0-16,-22 0 0,1 0 0,20 0 16,-20 0-16,-1 0 0,1 0 15,-1 0-15,1 0 0,-1 0 0,1 0 16,-1 0-16,1 0 0,-1 0 16,1 0-16,-22 0 0,22-21 0,-1 21 15,1 0-15,-22 0 0,21 0 16,-20-21-16,20 21 0,-20 0 15,20 0-15,-21 0 0,1-21 0,20 21 16,-20 0-16,-1 0 0,21 0 16,-20 0-16,-1 0 0,22 0 0,-22 0 15,0-21-15,22 21 0,-22 0 16,0 0-16,22 0 0,-22 0 0,1 0 16,-1 0-16,0 0 0,1 0 15,-1 0-15,0 0 0,1 0 0,-1 0 16,-21-21-16,21 21 0,1 0 15,-1 0-15,-21 0 0,0 0 0,22 0 16,-22 0-16,0 0 16,0 0-16,0 0 0,1-22 0,-1 22 15,0 0-15,0 0 16,0 0-16,0 0 0,1 0 16,-1-21-1,0 21-15,0 0 31,-21 21 1,0 1-17,0-1-15,0 0 0,0 0 16,0 0 0,-21 0-16,21 1 0,0-1 0,0 0 15,0 0-15,0 0 0,-21 0 16,21 22-16,0-22 0,0 0 0,0 0 15,0 22-15,0-22 0,-21 21 0,21-21 16,0 22-16,0-22 0,0 21 16,-22-21-16,22 22 0,-21-22 0,21 21 15,0 0-15,0 1 0,0-1 16,-21 0-16,21 1 0,0-1 0,0 0 16,0 1-16,0-1 0,0 0 15,0 1-15,0-1 0,0 0 0,0-20 16,0 20-16,0 0 0,0 1 15,0-1-15,0-21 0,0 21 16,0 1-16,0-1 0,21 0 0,-21 1 16,0-1-16,0 0 0,0 1 0,21-22 15,-21 21-15,0 1 0,0-22 16,0 0-16,0 21 0,0-21 0,0 1 16,0-1-16,0 0 0,0 0 15,0 0-15,0 0 0,0 1 0,0-1 16,0 0-16,-21-21 0,21 21 15,-21-21-15,21 21 16,-21-21 0,0 0-1,0 0 1,-1 0 0,1 0-16,0 0 0,0 0 15,0 0-15,0 0 16,-1 0-16,1-21 0,0 21 0,0 0 15,-21 0-15,20 0 0,-20 0 0,0-21 16,-1 21-16,1 0 0,0 0 16,-1 0-16,-20 0 0,21 0 0,-22-21 15,22 21-15,-22 0 0,1 0 0,-1 0 16,1 0-16,-1-21 0,1 21 16,-22 0-16,22 0 0,-22 0 15,0-22-15,1 22 0,-1 0 0,0 0 16,22-21-16,-22 21 0,0-21 15,1 21-15,20 0 0,-20-21 0,-1 21 16,0 0-16,1-21 0,20 21 16,-21 0-16,1 0 0,20 0 0,1-21 15,-1 21-15,-20 0 0,41 0 0,-20 0 16,-1 0-16,1 0 0,20 0 16,-20 0-16,-1 0 0,1 0 0,-1 0 15,1 0-15,-1 0 0,22 0 16,-21 0-16,-1 0 0,1 0 0,20 0 15,-20 0-15,20 0 0,-20 0 16,21 0-16,-1 0 0,1 0 16,21 0-16,-22 0 0,1 0 0,0 0 15,21 0-15,-22 0 0,1 0 0,0 0 16,-1 0-16,22 0 0,-21 0 16,-1 0-16,1 0 0,0 0 0,-1 0 15,22 0-15,-21 0 0,21 0 0,-22 0 16,1 0-16,21-22 0,-21 22 15,20 0-15,-20 0 0,21 0 0,0 0 16,-22 0-16,22 0 0,0 0 16,0 0-16,-21 0 0,20 0 0,1 0 15,0 0-15,0 0 0,0 0 16,0 0-16,-1 0 0,-20 0 16,21 0-16,0 0 0,-22 0 0,22 0 15,-21 0-15,0 0 0,20 0 0,-20 0 16,0 0-16,-1 0 0,1 0 15,0 0-15,-1 0 0,1 0 0,0 0 16,21 0-16,-22 0 0,1 0 16,0 0-16,20 0 0,-20 0 0,0 0 15,21 0-15,-22 0 0,22-21 0,-21 21 16,21 0-16,-1 0 0,-20 0 16,21 0-16,0 0 0,-22 0 15,22 0-15,0 0 0,-21 0 0,21 0 16,-1-21-16,-20 21 0,21 0 15,-21 0-15,20 0 0,-20 0 0,0 0 16,-1 0-16,1 0 0,21 0 16,-21 0-16,-1 0 0,1 0 0,21 0 15,0 0-15,-22 0 0,22 0 0,0 0 16,0 0-16,0 0 0,-22 0 16,22 0-16,0 0 0,-21 0 0,20 0 15,1 0-15,0 0 0,0 0 0,0 0 16,0 0-16,-1 0 0,22 21 15,-21-21-15,0 0 0,0 0 16,0 0-16,0 0 16,-1 0-16,1 0 15,0 0-15,0 0 0,0 0 16,0 0-16,-1 0 0,1 0 16,0 0-1,0 0-15,0 0 47,0 0-31,42-21 62,0 21-78,0-21 0,0 0 15,0 0-15</inkml:trace>
  <inkml:trace contextRef="#ctx0" brushRef="#br0" timeOffset="113135.21">15219 4657 0,'0'0'0,"0"-21"0,0-1 32,21 22-1,-21 22-31,0-1 0,0 0 0,21 0 16,-21 21-16,21 1 0,-21-1 15,0 22-15,0-22 0,0 21 16,0-20-16,0 20 0,0-20 0,0 20 15,0-21-15,0 1 0,0-1 0,0 0 16,0 1-16,0-1 0,0-21 16,-21 22-16,21-22 0,-21 0 0,21 0 15,0 0-15,0 0 0,-21 1 16,21-44 15,0 1-31,0 0 16</inkml:trace>
  <inkml:trace contextRef="#ctx0" brushRef="#br0" timeOffset="113671.11">15642 5080 0,'0'0'0,"21"-21"16,-21 0-16,-21 42 31,21 0-16,-42 21-15,21-20 0,-1-1 16,1 21-16,0 0 0,0-20 0,-21 20 16,20 0-16,1-21 0,-21 22 15,21-1-15,0-21 0,-1 0 0,1 22 16,21-22-16,0 0 0,-21 0 0,21 0 16,21-21 30,0-21-46,-21 0 0,22 0 16,-1 0-16,-21-22 0,21 22 0,0-21 16,0 21-16,0-22 0,1 1 15,-1 0-15,0-1 0,0 1 0,0 21 16,0-21-16,1 20 0,-1 1 16,0 0-16,0 0 0,0 21 15,0 0-15,1 0 0,-1 0 16,-21 21-16,21 0 0,0 0 15,-21 1-15,21 20 0,0-21 0,-21 21 16,0-20-16,22 20 0,-22-21 16,21 21-16,-21-20 0,21-1 15,-21 21-15,0-21 0,0 0 0,21 1 16,-21-1-16,0 0 0,0 0 16,21 0-16,-21 0 0,0 1 15,21-22 1,-21-22-16,0 1 15,0 0-15,0 0 0,0 0 0,0-22 16,22 1-16</inkml:trace>
  <inkml:trace contextRef="#ctx0" brushRef="#br0" timeOffset="113943.96">16087 4636 0,'0'0'0,"0"-43"0,0 22 0,0 0 16,0 42-1,0 0 1,0 22-16,0-1 0,0 0 16,0 22-16,0-1 0,0 1 0,0-1 15,0 1-15,0-1 0,-22 1 0,1-1 16,21 1-16,-21-22 0,0 0 16,21 22-16,-21-22 0,0 1 0,21-22 15,-22 21-15,22-21 16,-21 0-16,21 1 0,0-1 0,0 0 15,0-42 1,21 0 0,1-1-16,-1-20 0</inkml:trace>
  <inkml:trace contextRef="#ctx0" brushRef="#br0" timeOffset="114359.36">16214 5271 0,'0'0'0,"0"21"0,0 0 16,0 0-16,0 0 15,21-21 1,0 0 0,0 0-16,0 0 0,22 0 15,-22 0-15,0 0 0,21-21 0,-21 0 16,1 21-16,-1-21 0,0 0 15,-21-1-15,0 1 0,21 0 0,-21 0 16,0 0-16,0 0 0,0-1 16,-21 22-16,0 0 0,0 0 15,-1 0-15,1 0 0,0 0 0,0 0 16,0 22-16,0-22 0,-22 21 16,22 21-16,0-21 0,21 0 15,-21 22-15,21-22 0,0 0 0,0 21 16,0-20-16,0-1 0,0 0 15,0 21-15,21-21 0,-21 1 0,21-1 16,0-21-16,0 21 0,1 0 16,-1-21-16,21 0 0,-21 0 0,22 0 15,-22 0-15,21 0 0,0 0 0,-20-21 16,20 21-16,0-21 0,-21 0 16,22-1-16</inkml:trace>
  <inkml:trace contextRef="#ctx0" brushRef="#br0" timeOffset="114971.22">17103 4636 0,'0'0'16,"-22"0"-16,22-22 0,-21 1 0,0 21 0,0 0 16,0 0-1,0 0-15,21 21 0,-22 1 0,22 20 16,0-21-16,-21 21 15,21 1-15,0-1 0,0 22 0,-21-22 16,21 21-16,0-20 0,0 20 0,0-20 16,0-1-16,0 21 15,0-20-15,0-1 0,0-21 0,0 22 16,0-22-16,0 21 0,0-21 0,0 0 16,0 1-16,-21-22 0,21 21 15,0 0-15,0-42 31,0 0-31,0-1 16,0 1-16,0 0 0,0 0 0,0 0 16,0 0-16,0-1 0,0 1 15,21 0-15,-21 0 0,0 0 0,21 0 16,0 21-16,1-22 0,-22 1 16,21 0-16,0 0 0,0 21 15,0 0-15,22-21 0,-22 21 0,21 0 16,-21 0-16,22 0 0,-1 0 15,0 0-15,-21 0 0,22 21 0,-1 0 16,-21 0-16,22 0 0,-22 1 16,0-1-16,0 0 0,-21 21 0,0-21 15,0 1-15,0-1 0,0 0 0,-21 21 16,-21-21-16,20 1 0,-41-1 16,21 0-16,-1 0 0,1-21 15,-22 21-15,22 0 0,0-21 0,-1 0 16,1 0-16,0 0 0,-1 0 0,22 0 15,0 0-15,0 0 0,0-21 16,0 21-16,-1-21 0,1 0 16,21 0-16,0 0 15,0-1-15,0 1 16,0 0-16</inkml:trace>
  <inkml:trace contextRef="#ctx0" brushRef="#br0" timeOffset="116208.29">17949 4826 0,'0'-21'15,"0"0"1,0 42 62,0 0-78,0 0 16,0 22-16,-21-1 0,21 0 15,0 22-15,-21-22 0,21 0 16,0 22-16,0-22 0,0 22 16,0-22-16,0 0 0,0 22 0,0-22 15,0 1-15,0-1 0,0 0 0,0 1 16,-21-22-16,21 0 0,0 21 15,0-21-15,0 1 0,0-1 16,21-21 0,-21-21-1,0-1-15,0 1 0</inkml:trace>
  <inkml:trace contextRef="#ctx0" brushRef="#br0" timeOffset="116638.98">17822 5017 0,'0'0'0,"0"-22"0,0 1 0,-21-21 0,21 21 15,-21 0-15,21-1 0,0 1 0,0 0 16,0 0-16,0 0 0,21 0 16,0-1-16,0 1 0,1 21 0,20-21 15,-21 0-15,21 21 0,22 0 16,-22 0-16,22 0 0,-1 0 0,1 21 15,20 0-15,-20 0 16,-1 22-16,1-22 0,-1 21 0,-20 22 16,20-22-16,-42 0 0,22 22 0,-43-22 15,0 22-15,0-22 0,0 0 16,0 22-16,-21-22 0,-1 1 0,-20-1 16,0 0-16,-22 1 0,1-1 15,-1-21-15,1 21 0,-1-20 0,22 20 16,-22-21-16,1 0 0,21 0 0,-1-21 15,1 22-15,21-22 0,-22 0 16,22 0-16,0 0 0,0 0 16,21-22-1,0 1-15,0 0 16,21 0-16,0 21 0,0-21 16,1 0-16,20-1 0,-21 22 15,0-21-15,22 0 0,-22 0 0,21 0 16,0 0-16</inkml:trace>
  <inkml:trace contextRef="#ctx0" brushRef="#br0" timeOffset="117115.6">18690 5398 0,'0'-22'0,"-21"22"0,21-21 15,0 0-15,0 0 16,21 21 0,0 0-16,0-21 0,1 21 0,-1 0 15,0 0-15,21 0 0,-21 0 16,22 0-16,-22 0 0,0 0 0,21 0 16,-20 0-16,-1 21 0,21 0 0,-21 0 15,0-21-15,1 21 0,-22 1 16,0-1-16,0 0 0,21 0 15,-21 0-15,0 0 0,0 1 0,0-1 16,0 0-16,-21 0 0,21 0 16,-22-21-16,22 21 0,-21-21 15,21 22-15,-21-22 16,21-22 0,0 1-16,0 0 0,0 0 15,0 0-15,0 0 0,0-1 16,0 1-16,0-21 0,21 21 0,-21 0 15,21-1-15,1 1 0,-1 0 16,0 0-16,0 0 0,0 21 16,0-21-16,1-1 0,-1 22 15,0 0-15,0-21 0,0 21 16,0 0-16,1-21 0,-1 21 16</inkml:trace>
  <inkml:trace contextRef="#ctx0" brushRef="#br0" timeOffset="117331.51">19537 5249 0,'0'0'0,"0"22"0,0-1 15,0 0-15,0 0 0,0 0 16,0 0-16,-21 1 0,21-1 16,-22 0-16,22 0 0,0 0 15,0 0-15,0 1 0,0-1 16,0 0-16,0 0 15,0-42 17,0 0-17,0 0-15,0-1 0</inkml:trace>
  <inkml:trace contextRef="#ctx0" brushRef="#br0" timeOffset="117547.39">19516 4995 0,'0'0'0,"-22"0"0,1-21 16,21 0-16,-21 21 0,0 0 15,21-21-15,0 0 32,0 42-1,0 0-31,21 0 15,0-21-15,-21 21 0,21-21 16,-21 22-16</inkml:trace>
  <inkml:trace contextRef="#ctx0" brushRef="#br0" timeOffset="117991.14">19791 5165 0,'0'21'31,"0"0"-15,21 0-16,-21 0 16,0 1-16,0-1 0,0 0 0,21 0 15,-21 0-15,0 0 0,21 1 16,-21-1-16,0 0 0,0 0 15,21 0-15,-21 0 16,22-21-16,-1 0 31,0-21-15,-21 0-16,0 0 0,0 0 0,21 0 16,0-1-16,-21 1 0,0-21 0,21 21 15,-21-22-15,22 22 0,-1-21 16,-21 0-16,0 20 0,0 1 15,21 0-15,-21 0 0,21 0 16,0 21-16,-21 21 31,0 0-31,0 0 16,0 0-16,0 1 0,0-1 16,0 0-16,0 0 0</inkml:trace>
  <inkml:trace contextRef="#ctx0" brushRef="#br0" timeOffset="118343.93">20151 5355 0,'21'0'0,"0"0"16,0 0-16,0 0 0,0 0 16,1 0-16,-1-21 0,0 21 15,-21-21-15,21 21 0,0-21 16,-21 0-16,21 21 0,-21-22 15,22 22-15,-44 0 32,1 0-32,0 0 0,0 0 15,0 22-15,0-1 0,-1 0 16,1 0-16,0 0 0,0 0 0,21 1 16,0-1-16,-21 0 0,21 0 15,0 0-15,0 0 0,0 1 16,0-1-16,0 0 0,0 0 15,21-21-15,0 0 16,0 0-16,0 0 0,22 0 16,-22 0-16,21 0 0,-21 0 0,22 0 15,-22-21-15,0 0 0,21 0 16,-20 21-16</inkml:trace>
  <inkml:trace contextRef="#ctx0" brushRef="#br0" timeOffset="118763.7">20637 5313 0,'0'-42'32,"0"20"-32,22 22 15,-1-21-15,0 21 16,0 0-16,0 0 0,0 0 0,1 0 16,-1 0-16,21 0 0,-21 0 0,0 0 15,1 0-15,-1 0 0,0 21 16,0-21-16,0 22 0,0-1 0,1 0 15,-22 0-15,0 0 0,21 0 16,-21 1-16,0-1 0,0 0 16,0 0-16,0 0 0,0 0 0,0 1 15,0-1-15,-21 0 0,-1 0 16,22 0-16,-21 0 0,21 1 0,-21-22 16,0 0-16,21 21 0,-21-21 31,21-21-31,0-1 15,0 1-15,0 0 0,0 0 16,0-21-16,21 20 0,0 1 0,-21-21 16,0 21-16,21-22 0,-21 22 0,21 0 15,-21 0-15,0 0 0,22 0 16,-1-1-16,-21 1 0,21 0 16,-21 0-16,0 0 0,0 0 0,21-1 15,0 1-15,-21 0 0,21 0 16,1 0-16</inkml:trace>
  <inkml:trace contextRef="#ctx0" brushRef="#br0" timeOffset="119282.61">21569 4403 0,'0'21'16,"0"0"-1,-21-21-15,21 21 0,-22 0 16,1 1-16,21-1 16,0 0-16,-21 0 0,21 0 0,-21 0 15,21 1-15,0-1 16,0 0 0,21-21-1,0 0 1,0 0-16,1 0 15</inkml:trace>
  <inkml:trace contextRef="#ctx0" brushRef="#br0" timeOffset="119566.45">21336 4699 0,'0'0'0,"0"21"15,-21-21-15,0 0 0,21 21 16,0 1 0,21-22-1,0 0-15,0 0 0,0 0 16,0 0-16,1 0 0,20-22 16,-21 22-16,0 0 0,22 0 0,-22-21 15,0 21-15,21 0 0,-21-21 0,1 21 16,-1 0-16,0-21 0,0 21 15,0-21-15,0 21 0,-21-21 0,0-1 16,0 1 0</inkml:trace>
  <inkml:trace contextRef="#ctx0" brushRef="#br0" timeOffset="119799.32">21357 4403 0,'0'0'0,"-21"0"15,21-21 1,21 21 0,0-22-1,0 22-15,1 0 0,-1 0 16,0-21-16,0 21 0,0 0 0,22 0 15,-22 0-15,0-21 0,0 21 16,0 0-16,0 0 0</inkml:trace>
  <inkml:trace contextRef="#ctx0" brushRef="#br0" timeOffset="120446.94">21780 4085 0,'0'0'16,"-21"-21"-16,0 21 0,21-21 0,-21 0 15,0 0-15,0 21 0,-1 0 16,1-22-16,0 22 0,0 0 16,0 0-16,0 0 0,-1 0 0,-20 0 15,21 0-15,0 22 0,-22-1 16,1 0-16,21 0 0,-21 21 0,-1-20 15,22 20-15,0 0 16,-21 1-16,20-22 0,1 21 0,0 0 0,0 1 16,0-1-16,21-21 0,0 22 15,-21-1-15,21-21 0,0 21 16,0-20-16,0 20 0,0 0 0,0-21 16,0 22-16,0-22 0,21 21 15,-21-21-15,21 1 0,0 20 0,0-21 16,0 0-16,1-21 0,-1 21 15,0 1-15,21-22 0,-21 0 0,1 0 16,20 0-16,-21 0 0,21 0 0,1 0 16,-1 0-16,0 0 0,-20-22 15,20 1-15,0 21 0,1-21 0,-1 0 16,0 0-16,1 0 16,-22-22-16,21 22 0,-21 0 0,0-21 0,22 20 15,-22-20-15,0 21 0,-21-21 16,21 20-16,-21-20 0,0 0 15,21 21-15,-21-22 0,0 1 0,0 21 16,0-22-16,0 1 0,0 0 16,0 21-16,-21-22 0,0 1 0,0 21 15,0 0-15,0-1 0,-1-20 16,-20 42-16,21-21 0,-21 0 0,-1 0 16,1 21-16,0 0 0,-1 0 15,1 0-15,0 0 0,20 0 16,-20 0-16,21 0 0,-21 21 0,20-21 15,1 21-15,0 0 0,0 0 16,21 0-16,-21 1 0,0-1 16,21 0-16,-22 0 0,1 0 0,0 0 15</inkml:trace>
  <inkml:trace contextRef="#ctx0" brushRef="#br0" timeOffset="121547.06">3048 4530 0,'0'0'0,"0"-21"0,-21 21 0,21-22 15,0 1 1,-21 0-16,-1 21 15,1 0 17,21 21-32,-21 0 15,21 1-15,-21-1 0,21 0 0,0 21 16,-21 1-16,21-1 0,-21 21 16,21 1-16,-22-1 0,22 1 0,0-1 15,0 1-15,0 21 0,0-22 16,0 1-16,-21-1 0,21 22 0,0-22 15,0 1-15,0-1 0,0 1 16,0-1-16,0 1 0,0-22 16,0 22-16,0-22 0,0-21 0,0 21 15,0-20-15,0 20 0,0-21 16,0 0-16,0 0 0,0 1 16,0-44 15,0 1-31,0 0 0,0 0 15,0 0-15,0 0 0,0-22 16,0 1-16</inkml:trace>
  <inkml:trace contextRef="#ctx0" brushRef="#br0" timeOffset="123547">2921 4593 0,'0'-21'0,"0"42"0,0-63 16,0 21-1,21 0 1,0 21 15,0 0-31,1 0 16,-1-22-16,0 22 0,0 0 15,0 0-15,0 0 0,22 0 0,-22 0 16,21 0-16,1 0 0,20 0 16,-21-21-16,22 21 0,-1 0 0,-20 0 15,41 0-15,-20 0 0,-1 0 16,1 0-16,-1 0 0,1 0 0,21 0 15,-1 0-15,1 0 16,21 0-16,-22-21 0,43 21 0,-21 0 16,0 0-16,0 0 0,0 0 15,0 0-15,-1-21 0,1 21 0,0 0 16,0 0-16,0 0 0,21-21 0,-21 21 16,-1 0-16,1 0 0,0 0 15,-21 0-15,42-21 0,-21 21 0,-1 0 16,1 0-16,0 0 0,0 0 15,0-22-15,0 22 0,-22 0 0,22 0 16,0-21-16,0 21 0,0 0 16,-1 0-16,1-21 0,0 21 0,0-21 15,-21 21-15,-1 0 0,22 0 16,-21 0-16,-1 0 0,22 0 16,-21 0-16,21 0 0,-22 0 0,1 0 15,21 0-15,-21 0 0,-1 0 16,-20 0-16,20 0 0,1 0 0,0 0 15,-22 0-15,22 0 0,0 0 0,-1 0 16,1 0-16,0 0 0,-1 0 16,1 0-16,0 0 0,-22 0 0,22 0 15,-22 0-15,1 0 0,-22 0 16,22 0-16,-22-21 0,21 21 16,-20 0-16,-1 0 0,0-21 0,1 21 15,-1 0-15,-21 0 0,22-22 16,-1 22-16,0 0 0,-21 0 0,1-21 15,20 21-15,-21 0 0,0 0 16,0-21-16,1 21 0,-1 0 16,-21 21 31,0 0-32,0 1-15,0-1 16,0 0-16,0 0 0,0 0 15,0 0-15,0 1 0,0-1 0,-21 0 16,21 21-16,-22-21 0,22 22 0,0-22 16,-21 21-16,21-21 0,-21 22 15,21-1-15,-21 0 0,21 1 0,0 20 16,0-20-16,0-1 0,0 21 16,0-20-16,0-1 0,0 0 0,0 22 15,-21-22-15,21 1 0,0-1 0,-21 0 16,21-21-16,0 22 0,0-1 15,-22 0-15,22 1 0,-21-1 0,21 0 16,-21-20-16,21 20 0,-21 0 16,21-21-16,0 22 0,0-1 15,-21-21-15,21 0 0,0 22 0,-21-22 16,21 0-16,0 21 0,0-20 16,0-1-16,0 0 0,-22 0 0,22 0 15,0 0-15,-21-21 0,21 22 0,0-1 16,-21 0-16,0-21 15,21 21-15,-21-21 0,0 21 16,-1-21-16,1 0 16,0 0-16,0 0 0,0 0 0,0 0 15,-1 0-15,1 0 0,0 0 16,0 0-16,-21 0 0,-1 0 0,1 0 16,0 0-16,-1 0 0,-20-21 15,20 21-15,-20 0 0,-1 0 16,1 0-16,-22 0 0,1 0 0,-1 0 15,0 0-15,1 0 0,-1 0 0,-21 0 16,21 0-16,-20 0 0,-1 0 16,0 0-16,0 0 0,0 0 0,0 0 15,1 0-15,-1 0 0,0 0 0,0 0 16,0 0-16,0 0 0,22 0 16,-22 0-16,0 0 0,21 0 0,-20 0 15,20 0-15,0 0 0,1 0 0,-1 0 16,0 0-16,-21 0 15,22 0-15,-22 0 0,0 0 0,21 0 16,-20 21-16,20-21 0,0 0 0,1 0 16,-1 0-16,0 0 0,22 0 15,-1 0-15,-20 21 0,20-21 0,1 0 16,-1 0-16,1 0 0,-22 0 0,21 0 16,1 0-16,-1 0 0,1 0 15,-1 0-15,1 0 0,-1 0 0,1 0 16,-1 0-16,1 0 0,-1 0 0,1 0 15,21 0-15,-22 0 0,1 0 16,20 0-16,-20 0 0,20 0 0,-20 0 16,21 0-16,-22 0 0,1 0 15,20 0-15,-20 0 0,20 0 16,-20 0-16,21 0 0,-1 0 0,-20 0 16,20 0-16,-20 0 0,21 0 15,-22 0-15,22 0 0,-22 0 0,22 0 16,-22 0-16,1 0 0,21 0 15,-1 0-15,-20 0 0,20 0 0,1 0 16,0 0-16,21 0 0,-22 0 0,1 0 16,21 0-16,0 0 0,-1 0 15,1 0-15,0 0 0,0 0 0,0 0 16,21-21 0,-21 21-16,21-21 46,-22 21-30,1 0 0,0 0-1,0 0-15,0 0 16,0 0-16,-1 0 16,44 0 140,-1-21-156,0 0 15,0 21-15,0-21 16,0 21-16</inkml:trace>
  <inkml:trace contextRef="#ctx0" brushRef="#br0" timeOffset="124903.33">3111 4847 0,'0'0'0,"-21"0"15,0 0 1,42 0 62,0 0-78,22 0 16,-22-21-16,0 21 0,21-21 15,1 21-15,-1-21 0,0 21 16,22-21-16,-22 21 0,22 0 0,-22-22 16,22 22-16,-22 0 0,0-21 15,1 21-15,-1 0 0,-21 0 0,21 0 16,-20 0-16,-1 0 16,-42 0 15,-1 0-31,1 0 0,0 0 15</inkml:trace>
  <inkml:trace contextRef="#ctx0" brushRef="#br0" timeOffset="125235.13">3429 4847 0,'0'0'0,"-21"0"32,0 0-32,21 21 15,0 1-15,-22-1 0,22 21 16,-21-21-16,21 22 0,-21-1 0,21 0 16,0 1-16,0 20 0,0-21 15,0 1-15,0-1 0,-21 0 0,21 1 16,0-1-16,-21 0 0,21 1 15,0-1-15,0 0 0,0-20 0,0-1 16,0 0-16,0 0 0,0 0 16,0 0-16,21-21 31,-21-21-31,21 0 0,0 0 16</inkml:trace>
  <inkml:trace contextRef="#ctx0" brushRef="#br0" timeOffset="125795.82">3937 5334 0,'0'0'0,"21"-21"0,-21 0 16,21 21-16,-21-21 0,21 21 0,-21-22 15,0 1 1,0 0-16,0 0 0,0 0 0,0 0 15,-21 21 1,0 0-16,0 0 0,0 0 16,0 0-16,-1 0 0,-20 21 15,21 0-15,0 0 0,-22 0 0,22 0 16,-21 22-16,21-1 0,-22-21 0,22 22 16,0-1-16,0 0 0,0-21 15,0 22-15,21-1 0,0-21 0,0 22 16,0-22-16,0 0 0,0 0 15,0 0-15,21-21 0,0 0 16,0 0-16,0 0 16,22 0-16,-22-21 0,0 21 0,21-21 15,-21-21-15,22 20 0,-22 1 0,0 0 16,0-21-16,22 21 0,-22-22 16,-21 22-16,21-21 0,0-1 0,-21 22 15,0-21-15,0 21 0,0-22 16,0 22-16,21 0 0,-21 0 0,0 42 31,0 0-15,0 0-16,0 22 0,0-22 15,-21 0-15,21 21 0,0-20 0,0 20 16,0-21-16,0 21 0,0-20 16,0-1-16,0 21 0,0-21 15,21 0-15,0 1 0,1-22 16,-1 0-16,0 0 15,0 0-15,0-22 0,0 1 16,1 0-16</inkml:trace>
  <inkml:trace contextRef="#ctx0" brushRef="#br0" timeOffset="126403.32">4381 4720 0,'0'43'16,"0"-1"0,0 0-16,0 1 0,-21-1 0,21 0 15,-21 1-15,21 20 0,0-21 0,0 1 16,-21 20-16,21-20 0,-21-1 16,21 0-16,-21-21 0,21 22 0,0-1 15,0-21-15,0 0 0,-22 1 16,22-1-16,0 0 0,0-42 31,0 0-15,22-1-1,-22 1-15,21 0 0,0-21 0,-21 21 16,21-22-16,0 22 0,0 0 0,1 0 16,-1 0-16,0-1 0,0 1 15,0 0-15,0 21 0,22 0 16,-43 21 15,-21 0-31,-1-21 16,1 22-16,0-22 0,0 21 0,0-21 15,-22 21-15,22-21 0,0 0 0,0 0 16,0 21-16,0-21 0,-1 0 16,1 0-1,21 21-15,0 0 16,0 1-1,0-1-15,21 0 0,1 0 16,-22 0-16,21 0 0,0 1 16,0-1-16,-21 0 0,21 0 0,0 0 15,-21 0-15,22-21 0,-1 22 16,-21-1-16,21-21 0,0 0 0,0 21 16,0-21-16,1 0 0,-1 0 15,0 0-15,0 0 0,0 0 0,0-21 16,1 21-16,-1-21 0,0-1 0,0 1 15</inkml:trace>
  <inkml:trace contextRef="#ctx0" brushRef="#br0" timeOffset="126775.11">4889 5398 0,'22'0'31,"-1"-22"-15,0 22-16,0-21 16,0 0-16,0 21 0,1-21 0,-22 0 0,21 21 15,0-21-15,-21-1 0,0 1 16,0 0 0,-21 21-1,0 0 1,-1 21-16,1 0 0,-21 1 0,21-1 15,0 0-15,-1 0 0,1 21 16,0-20-16,21 20 0,0-21 0,-21 0 16,21 22-16,0-22 0,0 0 0,0 0 15,0 0-15,0 0 0,21-21 16,-21 22-16,21-22 0,0 0 0,1 0 16,-1 0-16,21 0 0,-21 0 15,0 0-15,22-22 0,-22 1 16,21 0-16,-21 0 0,22 0 0,-22 0 15</inkml:trace>
  <inkml:trace contextRef="#ctx0" brushRef="#br0" timeOffset="127150.89">5630 5165 0,'-42'0'31,"21"0"-31,0 0 0,-22 21 16,22 0-16,0-21 0,-21 21 0,20 0 15,1 1-15,0-22 0,21 21 16,0 0-16,-21-21 0,21 21 0,0 0 16,0 0-16,0 1 15,21-22-15,0 21 0,22 0 16,-22-21-16,0 0 0,0 21 16,21-21-16,-20 21 0,-1-21 15,0 21-15,0 1 0,0-22 0,-21 21 16,0 0-16,0 0 15,-21 0-15,0 0 16,-21-21-16,-1 0 0,22 22 16,-21-22-16,-1 0 0,22 0 15,-21 0-15,21 0 0,-22 0 0,22 0 16,0 0-16,0 0 0,21-22 16,0 1-16,0 0 15,0 0-15,0 0 0,21 0 16,0-1-16,0 1 0,22 0 15</inkml:trace>
  <inkml:trace contextRef="#ctx0" brushRef="#br0" timeOffset="127635.37">6435 4699 0,'0'0'16,"0"-21"-16,0 0 0,0 0 0,-22 21 16,1 0-1,0 0-15,-21 0 0,21 21 16,-22-21-16,22 42 0,-21-21 0,-1 0 16,1 22-16,21-1 0,-21 0 15,20-20-15,-20 20 0,21 0 0,0 1 16,21-22-16,0 21 0,0-21 0,0 22 15,0-22-15,0 21 16,0-21-16,21 0 0,0 1 0,21-1 16,-20 0-16,20 0 0,0 0 15,-21 0-15,22 1 0,-1-1 0,0 0 16,-20 0-16,20 0 0,-21 0 0,0 1 16,0-1-16,-21 0 0,0 0 15,-21 0-15,0 0 0,0-21 16,-21 22-16,-1-1 0,1-21 15,-22 0-15,22 0 0,0 0 0,-22 0 16,22 0-16,0 0 0,-22 0 0,22 0 16,21 0-16,-22-21 15,22 21-15,0-22 0,0 22 0,21-21 16,0 0-16,0 0 0,21 21 16,0-21-16,21 21 0,-20-21 15,20 21-15,0-22 0,-21 1 0,22 21 16</inkml:trace>
  <inkml:trace contextRef="#ctx0" brushRef="#br0" timeOffset="129440.69">6667 5249 0,'0'0'15,"0"-21"-15,-21 21 16,0 0-1,0 0-15,0 0 16,0 0-16,-1 21 16,1 1-16,0-1 0,21 0 0,-21 0 15,21 0-15,-21 0 0,21 1 16,0-1-16,-21 0 0,21 0 0,-22 21 16,22-20-16,0-1 0,0 0 15,0 0-15,0 0 0,0 0 0,0 1 16,22-1-16,-1 0 0,0-21 15,0 0-15,0 21 0,0-21 16,22 0-16,-22 0 0,21 0 0,1-21 16,-1 21-16,0-21 0,1 0 15,-1-1-15,0 1 0,1 0 0,-22 0 16,21 0-16,-21-22 0,0 22 0,1 0 16,-22 0-16,21 0 0,-21 0 15,0-1-15,0 1 16,-21 21-16,-1-21 0,1 21 0,0 0 15,0 0-15,0 0 16,21 21 0,0 0-16,0 1 15,21-1-15,0 0 16,0 0-16,-21 0 16,0 0-16,21 1 0,1-1 15,-22 0-15,0 0 0,0 0 16,0 0-16,21 1 0,-21-1 15,21-21-15,-21 21 0,21-21 16,0 0-16,0 0 0,1 0 16,-1 0-16,0 0 0,0 0 15,0 0-15,0-21 16,1 0-16,-1 21 0,21-22 0,-21 1 16,0 0-16,1 0 0,-1 0 0,0 0 0,-21-1 15,21 1-15,0-21 16,-21 21-16,0 0 0,0-1 0,0 1 15,0 0-15,0 0 0,0 0 0,0 0 16,0-1 0,-21 22-16,0 0 15,0 0-15,0 22 16,21-1-16,-22-21 0,22 21 0,-21 0 16,21 0-16,0 0 0,0 1 0,-21-1 15,21 0-15,0 0 0,0 0 16,0 0-16,0 1 0,0-1 0,0 0 15,0 0-15,0 0 0,0 0 16,21 1-16,0-22 0,1 21 16,-1-21-16,0 0 0,21 0 0,-21 0 15,22 0-15,-1 0 0,0 0 0,1-21 16,-1 21-16,0-22 0,-20 1 16,20 0-16,0 21 0,-21-21 0,22 0 15,-22 0-15,0-1 0,0 1 0,-21 0 16,0 0-16,0 0 0,0 0 15,0-1-15,0 1 0,0 0 0,0 0 16,0 0 0,-21 21-16,0 21 15,0 0 1,21 0-16,-21 0 0,21 1 16,0-1-16,0 0 0,0 0 0,0 0 15,0 0-15,0 22 0,0-22 0,0 0 16,0 0-16,0 0 15,0 1-15,21-22 0,0 0 0,0 21 16,21-21-16,-20 0 0,-1 0 0,0 0 16,0 0-16,21 0 0,-20-21 15,-1-1-15,0 1 0,0 0 0,0 0 16,0 0-16,1 0 0,-1-1 16,-21 1-16,0-21 0,0 21 15,0 0-15,21-1 0,-21 1 0,0 0 16,0 0-16,0 0 15,0 42 1,0 0 0,0 0-16,0 0 0,0 1 15,0-1-15,-21 0 0,21 0 16,0 0-16,-21 0 0,21 1 0,-22-1 16,22 0-16,-21 0 0,21 0 0,0 0 15,0-42 32,0 0-47,21 0 16,1 0-16,-1-22 0,-21 22 15,21 0-15,0 0 0,0-21 16,0 20-16,1 1 0,-1 0 0,0 0 16,0 0-16,0 0 0,0 21 0,1 0 15,-1 0-15,0 0 16,-21 21-16,0 0 15,0 0-15,0 0 0,0 0 0,0 1 16,0-1-16,0 0 0,0 0 16,0 0-16,-21 0 0,21 1 15,0-1-15,0 0 0,0 0 16,21-21 0,0 0-16,0 0 0,22 0 0,-22 0 15,21 0-15,0-21 0,-20 21 0,20-21 16,0 0-16,1-1 0,-22 1 15,21 0-15,-21-21 0,0 21 0,22-1 16,-22-20-16,0 0 0,0 21 0,-21-1 16,21 1-16,-21 0 0,0 0 15,0 0-15,-21 21 16,0 0-16,0 0 16,0 0-16,0 21 0,-1 0 15,22 0-15,0 0 0,0 1 0,0-1 16,0 0-16,0 0 0,0 0 0,0 0 15,0 1-15,0-1 0,0 0 16,0 0-16,22 0 0,-22 0 0,0 1 16,21-22-16,-21 21 0,0 0 0,0 0 15,-21-21 1,-1 0-16,1 0 0,0 0 16,0 0-16,0 0 0,0 0 0,-1 0 15,1 0-15,0 0 0,0 0 16,21-21-16,0 0 15,0 0-15,0-1 16,21 1-16,0 0 16,22 0-16,-22 0 0</inkml:trace>
  <inkml:trace contextRef="#ctx0" brushRef="#br0" timeOffset="129966.96">9483 4678 0,'0'0'0,"-22"0"0,1 0 0,0 0 16,0 0-1,21 21-15,-21 0 0,21 22 16,0-22-16,0 21 0,0 0 0,0 1 16,0 20-16,0-20 0,0-1 0,0 21 15,0-20-15,0-1 0,-21 22 16,21-22-16,0 0 0,0 1 0,0-1 15,0 0-15,0 1 0,0-1 0,0-21 16,0 21-16,0-20 0,0-1 16,0 0-16,0 0 0,0-42 47,0 0-47,0 0 0,0-22 15,21 22-15,0 0 0,-21-21 0,21-1 16,0 1-16,0 21 0,22-22 15,-22 1-15,21 21 0,-21-21 0,22 20 16,-1 1-16,0 0 0,1 0 16,-22 0-16,21 21 0,-21 0 0,22 0 15,-22 0-15,0 21 0,0 0 0,-21 0 16,0 0-16,0 22 0,0-22 16,0 0-16,0 21 0,0-20 0,-21 20 15,0-21-15,0 0 0,21 22 0,-21-22 16,-1 0-16,1 0 15,21 0-15,-21 0 0,0 1 16,42-44 15,0 22-31,0-21 0,1 0 16,-1 0-16</inkml:trace>
  <inkml:trace contextRef="#ctx0" brushRef="#br0" timeOffset="130367.73">10308 5207 0,'0'0'0,"-21"0"15,0 0-15,0 0 0,-1 0 16,1 0-16,21 21 0,-21 0 0,0 1 16,0-1-16,0 0 0,-1 0 15,1 0-15,21 0 0,-21 22 0,21-22 16,-21 21-16,21-21 0,0 1 0,0 20 15,0-21-15,0 0 0,0 0 16,0 1-16,0-1 0,0 0 0,42 0 16,-21-21-16,1 0 0,-1 21 0,21-21 15,-21 0-15,0 0 0,22 0 16,-22 0-16,0-21 0,21 21 16,-20-21-16,-1 0 0,0 0 0,0-1 15,0-20-15,-21 21 0,0-21 16,21 20-16,-21-20 0,0 21 0,0-21 15,0 20-15,0 1 0,0 0 0,-21 0 16,21 0-16,-21 0 0,0 21 16,0 0-16,0 0 0,-1 0 15,1 0-15</inkml:trace>
  <inkml:trace contextRef="#ctx0" brushRef="#br0" timeOffset="130699.54">10880 4826 0,'0'-21'0,"0"42"0,0-63 0,0 21 0,-22 21 15,1 0 1,0 21-1,0 0-15,21 21 0,0-21 0,-21 22 0,21-1 16,-21 0-16,21 1 0,0 20 16,-22-20-16,1-1 0,21 21 15,-21-20-15,21-1 0,0 0 0,-21 1 16,21 20-16,0-42 0,-21 22 16,21-1-16,0-21 0,0 22 0,0-22 15,0 0-15,21 0 0,0-21 0,-21 21 16,21-21-16,0 0 0,1 0 15,-1 0-15,0 0 0,21-21 0,-21 21 16,1-21-16,20 0 0,-21 0 0,0-1 16,22-20-16,-22 21 0,0-21 15</inkml:trace>
  <inkml:trace contextRef="#ctx0" brushRef="#br0" timeOffset="130887.73">10604 5122 0,'0'0'0,"-21"0"16,0 0-16,0 0 0,0 0 0,0 0 16,42 0-1,0 0 1,0 0-16,0-21 0,22 21 0,-22 0 16,0-21-16,21 21 0,-21-21 15,22 0-15,-22 21 0,21-21 0,-21-1 16</inkml:trace>
  <inkml:trace contextRef="#ctx0" brushRef="#br0" timeOffset="131223.44">10414 4360 0,'0'22'31,"0"-1"-15,0 0-16,0 0 0,0 0 15,0 0-15,0 1 0,0-1 16,0 0-16,0 0 0,0 0 15,0 0-15,0 1 0,0-1 16,0 0-16,0 0 16,21-21 15</inkml:trace>
  <inkml:trace contextRef="#ctx0" brushRef="#br0" timeOffset="131472.29">10223 4720 0,'-21'0'0,"42"0"0,-63 0 0,42 21 16,0 1 0,21-22-16,0 21 15,1-21-15,-1 0 0,21 0 0,-21 0 16,0 0-16,22 0 0,-22 0 15,0 0-15,0 0 0,0 0 16,1 0-16,-1 0 0,0 0 0,-21-21 16,0-1-1,0 1-15,0 0 16,0 0-16</inkml:trace>
  <inkml:trace contextRef="#ctx0" brushRef="#br0" timeOffset="131671.19">10139 4424 0,'21'0'16,"0"0"-16,0 0 16,0 0-16,22 0 0,-22 0 15,0 0-15,21 0 0,-20 0 0,-1 0 16,21-21-16,-21 21 0,0 0 15,1 0-15,-1 0 0,-21-21 0,21 21 16</inkml:trace>
  <inkml:trace contextRef="#ctx0" brushRef="#br0" timeOffset="132283.41">10520 4149 0,'0'0'0,"-21"0"0,-1 0 15,-20 0-15,21 0 0,0 0 0,-22 0 16,22 21-16,-21-21 0,21 21 0,-22-21 16,1 21-16,21 0 0,-21 1 15,-1-1-15,1 0 0,21 0 16,-22 0-16,22 0 0,-21 22 0,21-22 15,0 21-15,-1-21 0,1 1 16,0 20-16,21-21 0,-21 21 0,21-20 16,0 20-16,0-21 0,0 21 15,0-20-15,0 20 0,21-21 0,21 21 16,-20-20-16,20 20 0,0-21 16,1 0-16,20 0 0,1 1 0,-22-22 15,21 0-15,-20 21 0,20-21 0,-20 0 16,-1 0-16,21 0 0,-20-21 15,-1-1-15,0 1 0,1 0 0,-22 0 16,21 0-16,1-22 0,-22 1 16,0 21-16,21-21 0,-21-1 15,1 1-15,-1 0 0,-21-1 0,0-20 16,0 20-16,0 1 0,0 0 0,0-22 16,0 22-16,-21 0 0,-1-1 15,1 1-15,-21 0 0,21 20 0,-22 1 16,1-21-16,0 21 0,-1 0 15,1 21-15,0 0 0,-1 0 0,-20 0 16,21 0-16,-22 21 0,1-21 16,-1 21-16,1 21 0,20-21 0,-20 22 15,-1-1-15,22-21 0,0 22 0,-1-1 16,1 0-16,21 1 0,0-22 16,21 21-16,0-21 0,0 22 15,0-22-15,42 21 0,-21-21 16,21 0-16,1 1 0,-1-1 0,0 0 15,22-21-15,-22 21 0</inkml:trace>
  <inkml:trace contextRef="#ctx0" brushRef="#br0" timeOffset="133755.31">17484 4128 0,'0'21'0,"0"-42"0,0 63 16,0-21-16,0 0 15,0 0 1,0 1 0,21-22-1,0-22 1,-21 1 0,0 0-16,21 0 0,0-21 15,-21 20-15,0 1 0,0-21 16,21 21-16,-21-22 0,0 1 15,0 21-15,22-21 0,-22 20 0,0-20 16,0 0-16,0 21 0,0-22 16,0 22-16,-22-21 0,1-1 15,0 22-15,0-21 0,0 0 0,0-1 16,-1 22-16,1-21 0,-21-1 16,0 1-16,-1 0 0,1-1 0,0 22 15,-1-21-15,1 0 0,0-1 0,-22 22 16,22-21-16,-22-1 0,1 22 15,-1-21-15,1 0 0,-22 20 0,22-20 16,-22 0-16,0 21 0,1-22 16,-1 1-16,0 21 0,-21-22 15,22 1-15,-1 21 0,-21-21 0,22 20 16,-22-20-16,-21 21 0,21 0 0,0 0 16,-21-1-16,21 1 0,0 0 15,-21 0-15,22 0 0,-22 21 16,0-21-16,0-1 0,0 22 0,0-21 15,21 0-15,-21 21 0,0-21 0,0 21 16,-21 0-16,21-21 0,0 21 16,-22 0-16,22 0 0,-21 0 0,21-21 15,-21 21-15,0 0 0,21 0 16,-21 0-16,21 0 0,-21 0 0,21 0 16,-22 0-16,22 0 0,0 0 0,-21 0 15,21 0-15,21 21 0,-21-21 16,0 21-16,22-21 0,-22 21 0,0 0 15,21-21-15,-21 21 0,21 1 16,0-1-16,0 0 0,22 21 16,-22-21-16,21 22 0,-21-1 0,22 0 15,-1 1-15,-21-1 0,21 22 16,1-22-16,-1 0 0,22 1 0,-22 20 16,21-21-16,-20 1 0,20-1 0,1 0 15,-1 22-15,1-22 0,20 22 16,-20-1-16,-1-20 0,22 20 0,-21 1 15,20-1-15,-20-21 0,20 22 0,1-22 16,0 22-16,-1-22 16,22 0-16,-21 22 0,21-22 0,0 1 15,-1-1-15,1 0 0,0 1 0,21-1 16,-21 0-16,21-21 0,0 22 16,0-22-16,0 21 0,0-21 0,0 1 15,0-1-15,0 0 0,0 0 16,0 0-16,0 0 15,0 1 17,0-44 15,-21 22-47,21-21 15,0 0-15,0 0 0</inkml:trace>
  <inkml:trace contextRef="#ctx0" brushRef="#br0" timeOffset="134186.06">7048 3937 0,'-21'0'0,"42"0"0,-42-21 0,0 21 16,21-21-16,0 0 16,-21 21-16,21-22 15,21 22 1,0 0 0,0 0-16,-21 22 15,22-1-15,-1 0 0,0 0 0,0 0 16,0 22-16,0-22 0,-21 21 15,22-21-15,-1 22 0,0-22 0,0 21 16,0 0-16,0-20 0,-21-1 16,22 21-16,-1-21 0,-21 0 0,0 1 15,0-1-15,21 0 0,-21 0 16,0 0-16,21-21 0,-21 21 16,0-42 15,0 0-31,21 0 15,-21 0-15,21 0 16,1-1-16,-22 1 0,21-21 0,0 21 16</inkml:trace>
  <inkml:trace contextRef="#ctx0" brushRef="#br0" timeOffset="134555.35">8107 3874 0,'-21'0'0,"42"0"0,0 0 0,0-22 0,0 22 16,-42 0 15,0 0-15,0 22-16,-22-22 0,22 21 0,-21 0 16,21 21-16,-22-21 0,1 22 15,0-22-15,-1 21 0,1 1 16,0-1-16,-1 0 0,1-21 0,0 22 15,-1-1-15,1-21 0,21 22 16,-21-22-16,20 0 0,1 0 0,21 0 16,0 0-16,-21 1 0,21-1 0,-21 0 15,21 0 1,0-42 78</inkml:trace>
  <inkml:trace contextRef="#ctx0" brushRef="#br0" timeOffset="135430.89">13631 699 0,'0'0'0,"-21"21"0,0-21 0,0 0 16,0 0-16,-1 0 0,1 0 0,42 0 31,1 0-15,-1 0-16,21-21 0,22 21 0,-1 0 15,1 0-15,20-22 0,22 22 16,-21 0-16,21 0 0,-22-21 0,1 21 16,-22 0-16,22 0 0,-43 0 15,22 0-15,-43 0 0,21 0 0,-20 0 16,-65 0 15,22 0-31,-21 0 0,21 0 0,-22 0 16</inkml:trace>
  <inkml:trace contextRef="#ctx0" brushRef="#br0" timeOffset="135731.69">14182 762 0,'0'0'0,"-22"21"0,1 0 16,21 1-1,-21-1-15,21 0 0,-21 21 16,21-21-16,0 22 0,-21-22 16,0 21-16,21 1 0,-22-1 0,1-21 15,21 21-15,0 1 0,-21-1 0,0 0 16,21-20-16,-21 20 0,21-21 15,0 0-15,0 22 0,-21-22 0,21 0 16,0 0-16,21-21 31,0 0-31,0 0 0,0 0 0,0-21 16,1 0-16,20 21 16,-21-21-16</inkml:trace>
  <inkml:trace contextRef="#ctx0" brushRef="#br0" timeOffset="136357.35">14520 1143 0,'0'0'0,"0"-21"31,0 42-15,0 0 0,0 0-16,-21 1 0,21-1 0,-21 0 15,21 0-15,-21 0 0,21 0 16,0 1-16,0-1 0,0 0 15,0 0-15,0 0 0,0 0 16,21-21 0,0 0-16,0 0 0,0 0 15,22 0-15,-22-21 0,0 21 0,21-21 16,-20 0-16,-1 21 0,21-21 16,-21 0-16,22-1 0,-22 1 0,0 0 15,0-21-15,0 21 0,0-1 16,1 1-16,-22 0 0,0 0 0,0 0 15,0 0-15,0 42 32,0 0-17,-22 0-15,22 0 0,0 0 16,-21 1-16,21 20 0,-21-21 0,21 0 16,-21 22-16,21-1 0,0-21 15,0 21-15,0 1 0,0-1 0,0 0 16,0 1-16,-21-1 0,21 0 0,0 22 15,0-22-15,0 22 0,0-22 16,-21 22-16,21-22 0,0 21 0,0-20 16,-22-1-16,1 22 0,0-22 0,21 0 15,-21 22-15,0-22 0,-22 0 16,22 1-16,0-1 0,-21-21 0,-1 22 16,1-22-16,0 0 0,-1 0 15,22-21-15,-21 0 0,0 0 16,-1 0-16,1 0 0,0-21 0,-1 0 15,22 0-15,-21-1 0,21-20 0,-22 0 16,43-1-16,-21 22 0,21-21 16,0 0-16,0-1 0,0 1 0,21-22 15,0 22-15,1 0 0,20-22 0,0 1 16,22-1-16,-22 1 0,22-1 16</inkml:trace>
  <inkml:trace contextRef="#ctx0" brushRef="#br0" timeOffset="136735.13">15579 974 0,'-22'0'15,"44"0"-15,-65 0 0,22 0 0,21 21 0,-42-21 16,21 21-16,-1 21 0,1-20 15,-21 20-15,21-21 0,0 21 16,-22 1-16,22 20 0,0-20 16,0-1-16,0 21 0,-1-20 0,22 20 0,-21 1 15,0-1-15,0 1 0,21-1 16,-21 1-16,0-1 0,-1 1 16,1-1-16,0 1 0,0-1 0,0 1 15,0-22-15,-1 22 0,22-22 0,-21 21 16,0-41-16,21 20 0,0 0 15,0-21-15,0 1 0,0-1 0,0 0 16,21-42 15,0-22-31,1 22 0,-1 0 16,0-21-16,21-1 0,-21 1 16,1-21-16,20 20 0</inkml:trace>
  <inkml:trace contextRef="#ctx0" brushRef="#br0" timeOffset="137063.94">15325 1376 0,'0'0'0,"0"-42"0,0 20 0,-22 1 15,22 0-15,0 0 0,0 0 16,0 0-16,0-1 0,0 1 0,22 0 16,-1 0-16,0 21 0,21-21 15,-21 21-15,22 0 0,-1 0 16,0 0-16,1 0 0,-22 0 0,21 0 15,-21 21-15,1 0 0,-1 0 16,0 0-16,-21 1 0,0 20 16,0-21-16,0 0 0,-21 0 0,0 1 15,-1 20-15,-20-21 0,0-21 16,-1 21-16,1 0 0,0 1 0,-1-22 16,1 21-16,0-21 0,-1 0 15,22 0-15,-21 0 0,21 0 0,0 0 16,42 0-1,0 0 1,0 0-16,21-21 0,-20-1 16,20 22-16,-21-21 0</inkml:trace>
  <inkml:trace contextRef="#ctx0" brushRef="#br0" timeOffset="137359.45">16129 995 0,'0'-21'0,"21"0"32,-42 21-32,0 0 0,0 0 15,-1 0-15,1 21 0,-21 0 0,21 21 16,0-21-16,-1 1 0,-20 20 16,21 0-16,0-21 0,0 22 15,-1-22-15,22 21 0,0-21 0,-21 1 16,21 20-16,0-21 0,0 0 15,0 0-15,21 1 0,1-1 16,20-21-16,-21 0 0,21 0 0,-20 0 16,20 0-16,0 0 0,22 0 15,-22 0-15,0-21 0,22-1 0,-22 22 16,1-21-16,-1 0 0,0 0 16,1 0-16</inkml:trace>
  <inkml:trace contextRef="#ctx0" brushRef="#br0" timeOffset="137799.2">16658 1080 0,'0'-22'0,"0"44"0,0-65 0,0 22 0,0 0 16,0 0-16,-21 0 16,0 21-16,0 0 0,-1 0 15,-20 0-15,21 21 0,0-21 16,-22 21-16,22 0 0,-21 21 0,0-20 16,20-1-16,1 21 0,-21 0 15,21-20-15,0 20 0,-1-21 0,22 21 16,0-20-16,0-1 0,0 0 0,0 0 15,0 0-15,0 0 16,22-21-16,-1 22 0,0-22 0,0 0 16,0 0-16,22 0 0,-22 0 15,0 0-15,21-22 0,-21 22 16,1-21-16,-1 0 0,0 0 0,0 0 16,0 0-16,0-1 0,-21-20 15,0 21-15,22-21 0,-22 20 0,21 1 16,-21-21-16,0 21 0,0 0 15,0-1-15,0 44 32,0-1-32,0 0 0,-21 0 0,21 0 15,0 0-15,0 1 0,-22 20 16,22-21-16,-21 0 0,21 0 0,0 1 16,0-1-16,0 0 0,0 0 0,0 0 15,0 0 1,21-21-16,1 0 0,-1 0 15,21 0-15,-21 0 0,0-21 16,1 0-16</inkml:trace>
  <inkml:trace contextRef="#ctx0" brushRef="#br0" timeOffset="138179.49">17187 1016 0,'0'0'0,"21"0"0,-21-21 16,0 0-16,-21 21 15,-21 0-15,21 0 16,0 0-16,-22 21 0,22 0 0,0-21 16,-21 21-16,20 0 0,1 1 15,0-1-15,0 0 0,21 0 0,0 0 16,0 0 0,21-21-16,0 22 15,22-22-15,-22 21 0,0-21 16,21 0-16,-21 0 0,22 21 0,-22-21 15,21 0-15,-21 21 0,1-21 16,-1 0-16,0 21 0,0-21 0,-21 21 16,0 1-16,0-1 15,-21 0 1,-21-21-16,20 0 0,-20 0 16,21 21-16,-21-21 0,-1 0 0,1 0 15,21 0-15,-22 0 0,22 0 16,-21 0-16,21 0 0,0 0 15,21-21 1,21 0-16</inkml:trace>
  <inkml:trace contextRef="#ctx0" brushRef="#br0" timeOffset="138690.87">17780 508 0,'0'0'0,"-21"0"0,21-21 16,-21 21-16,-1 0 0,1 21 16,21 0-1,-21 0-15,21 22 0,-21-22 0,21 21 16,0 1-16,0-1 0,-21 0 15,0 22-15,21-22 0,-22 22 16,22-1-16,0-21 0,0 1 0,-21 20 16,21-20-16,0-1 0,0-21 15,0 21-15,0-20 0,0-1 0,21 0 16,-21 0-16,22 0 0,-1-21 16,0 0-16,0 0 0,21 0 0,-20 0 15,-1 0-15,0 0 0,0 0 0,0 0 16,0-21-16,1 0 0,-1 0 15,0 0-15,0-1 0,-21 1 0,21 0 16,-21 0-16,21 0 0,-21 0 16,0-1-16,-21 44 31,0-1-15,0 0-16,21 0 0,0 0 15,0 0-15,0 1 0,-21-22 16,21 21-16,0 0 0,0 0 15,21-21 1,0 0-16,0-21 16,0 21-16</inkml:trace>
  <inkml:trace contextRef="#ctx0" brushRef="#br0" timeOffset="138862.76">18161 910 0,'0'-21'16,"0"42"-16,0-84 0,0 42 0,0-1 15,-21 1-15,0 0 0,-1 0 16,1 21-16,21 21 31,0 0-15,0 0-16,0 1 16</inkml:trace>
  <inkml:trace contextRef="#ctx0" brushRef="#br0" timeOffset="139059.18">17420 1037 0,'-21'21'0,"42"-42"0,-21 42 31,21-21-31,0 0 16,22 0-16,-22 0 0,21-21 0,1 21 15,-1 0-15,0 0 0,1 0 16,-1 0-16,0 0 0,1 0 16,-1 0-16</inkml:trace>
  <inkml:trace contextRef="#ctx0" brushRef="#br0" timeOffset="139627.85">18394 1101 0,'-21'0'31,"21"21"-15,0 0-16,-22 0 0,22 0 15,-21 1 1,21-1-16,0 0 0,0 0 0,0 0 15,0 0-15,0 1 0,-21-1 16,21 0-16,0 0 0,0 0 16,0 0-1,-21-21 17,21-21-17,0 0 1,0 0-16,0 0 0,21 0 0,0-22 15,0 1-15,1 0 0,20 20 16,0-20-16,1 0 0,-1-1 0,0 1 16,1 21-16,-1 0 0,0 0 15,1-1-15,-1 1 0,0 21 0,-21 0 16,22 0-16,-22 0 0,0 21 16,0 1-16,0-1 0,-21 21 0,22-21 15,-22 0-15,0 22 0,0-22 16,0 0-16,0 21 0,0-20 0,0-1 15,0 0-15,0 0 0,0 0 16,-22 0-16,1 1 0,0-22 16,21 21-16,-21-21 0,21 21 0,-21 0 15,0-21 1,42 0 15,0-21-31</inkml:trace>
  <inkml:trace contextRef="#ctx0" brushRef="#br0" timeOffset="140478.88">19664 1016 0,'0'0'0,"0"-21"0,0 0 0,0 0 0,0-1 15,0 1-15,-21 0 16,-1 21-16,1 0 0,0 0 0,0 0 15,0 0-15,-22 0 0,22 0 16,-21 21-16,0 0 0,20 22 0,-20-22 16,21 0-16,-21 21 0,20-20 15,1-1-15,0 21 0,0-21 0,21 22 16,-21-22-16,21 0 0,0 21 0,0-21 16,0 1-16,0-1 0,21-21 15,0 21-15,0-21 0,22 0 0,-22 0 16,0 0-16,0 0 15,21 0-15,-20 0 0,20 0 0,-21 0 16,0-21-16,22 0 0,-22-1 0,0 1 16,0 0-16,0-21 0,0 21 15,1-1-15,-1-20 0,0 21 0,0 0 16,-21 0-16,0-1 0,0 1 16,21 21-16,-21 21 31,-21 1-31,21-1 0,-21 21 15,0-21-15,0 0 0,-1 22 16,1-1-16,0-21 0,0 22 0,0-1 16,21 21-16,0-20 0,-21 20 15,21-20-15,-22 20 0,22 1 16,0 20-16,0-20 0,0-1 0,0 1 16,0-1-16,22 1 0,-22-1 15,0 22-15,21-22 0,-21 22 0,21-21 16,-21-1-16,21 22 0,-21-22 0,0 1 15,0-22-15,0 22 0,0-22 16,0 0-16,0 1 0,0-1 0,-21 0 16,0-21-16,0 1 0,-1-1 0,22 0 15,-21-21-15,0 0 16,0 0-16,0 0 0,0 0 16,-1 0-16,22-21 0,-21 21 0,21-21 15,-21-22-15,21 22 0,-21 0 16,0-21-16,0-1 0,21 1 0,-22-22 15,1 1-15,0-1 0,0 1 16,0-22-16,21 22 0,-21-1 0,21-20 16,0 20-16,0 1 0,0-1 0,0 1 15,0-1-15,21 1 0,0-1 16,0 1-16,0-1 0,0 22 0,1-1 16,20-20-16,-21 21 0,21 20 15,1-20-15,-22 21 0,21 0 16,1 0-16,-22-1 0,21 1 0,-21 0 15,0 21-15,1-21 0,-1 21 16,0 0-16,-21-21 0,21 21 16,0 0-16</inkml:trace>
  <inkml:trace contextRef="#ctx0" brushRef="#br0" timeOffset="141871.07">1714 7451 0,'0'0'0,"0"-21"0,22 21 0,-22-22 0,0 1 15,0 0-15,0 0 0,0 0 16,0 0-16,0-1 0,0 1 0,0 0 15,0 0-15,0 42 32,0 21-17,0-20-15,0 20 0,0 0 16,0 22-16,0-22 0,0 0 0,0 22 16,0-22-16,0 1 0,0-1 15,0 0-15,0 22 0,0-22 16,0-21-16,0 22 0,0-1 0,0-21 15,0 0-15,0 0 0,0 1 16,0-1-16,0-42 31,0-1-31,0 1 16,21 0-16,-21 0 0,21 0 16,-21-22-16,21 22 0,-21 0 0,21 0 15</inkml:trace>
  <inkml:trace contextRef="#ctx0" brushRef="#br0" timeOffset="142371.79">2032 7641 0,'0'0'0,"0"21"0,0 1 16,21-1-16,-21 0 15,0 0-15,0 0 0,21 0 31,0-21-31,1 0 16,-1 0 0,0-21-16,-21 0 15,0 0-15,0 0 0,0 0 16,0-1-16,0 1 16,-21 21-16,0 0 15,-1 0-15,1 0 16,0 0-16,0 21 15,21 1-15,0-1 16,0 0-16,0 0 16,0 0-1,21-21-15,0 0 16,0 0-16,1 0 16,-1 0-16,0 0 0,0-21 15,0 0-15,-21 0 16,0 0-16,0-1 15,0 1 1,-21 21 0,0 0-1,21 21 1,0 1-16,21-22 16,0 0-1</inkml:trace>
  <inkml:trace contextRef="#ctx0" brushRef="#br0" timeOffset="143611.07">3619 7747 0,'0'0'0,"22"0"15,-1-21 1,0 0-16,0 0 16,0-1-16,0 1 0,-21 0 15,0 0-15,22 21 0,-22-21 16,0 0-16,0-1 0,0 1 0,0 0 15,-22 0-15,1 0 0,0 0 16,0 21-16,-21-22 0,20 22 16,-20 0-16,21 0 0,-21 0 0,-1 0 15,22 0-15,-21 0 0,-1 22 16,1-1-16,0 0 0,21 0 0,-22 21 16,22-20-16,0 20 0,0-21 15,21 21-15,0-20 0,0-1 0,0 21 16,0-21-16,0 0 0,21 1 0,0-1 15,0 0-15,22-21 16,-22 21-16,21-21 0,0 0 0,1 0 0,-1 0 16,0 0-16,1 0 15,-1 0-15,0-21 0,1 0 0,-1 21 16,-21-21-16,0-1 0,22 22 0,-22-21 16,-21 0-16,21 0 15,-21 0-15,0 0 0,0-1 16,0 1-16,-21 21 31,21 21-15,-21 1-16,21 20 15,0-21-15,0 0 0,0 22 0,0-1 16,0 0-16,0 22 0,0-1 0,0 1 16,0-1-16,0 1 15,0 20-15,0-20 0,0 21 0,21-1 16,-21 1-16,0 0 0,21-1 0,0 22 15,-21-21-15,0-1 0,0 1 16,21 0-16,-21-1 0,22 1 0,-22 0 16,0-1-16,0 1 0,0 0 0,0-22 15,0 1-15,0-1 0,0-20 16,0 20-16,0-21 0,0 1 0,0-1 16,0 0-16,0-20 0,0-1 0,0 21 15,0-21-15,-22 0 0,1-21 16,0 0-16,0 0 15,0 0-15,0 0 0,-1-21 0,1 0 16,-21 0-16,21 0 0,-22-22 0,1 22 16,0-21-16,-1-22 0,1 22 15,0-21-15,-22-22 0,22 21 0,0-20 16,-1-1-16,1 0 0,0 1 0,20-1 16,1 0-16,0 1 0,21-1 15,0 0-15,0 1 0,0-1 0,0 0 16,21 22-16,0-1 0,1-20 15,-1 20-15,0 1 0,21-1 0,1 1 16,-1-1-16,0 1 0,1 20 0,20-20 16,-21 21-16,1-1 15,-1 1-15,0 21 0,1-22 0,-1 22 16,-21 0-16,0 0 0,1 0 0,-1 0 16,0 21-16</inkml:trace>
  <inkml:trace contextRef="#ctx0" brushRef="#br0" timeOffset="144247.72">3852 7726 0,'21'0'0,"1"-21"0,-1 0 16,0 21-16,-21-22 15,21 22-15,0-21 0,0 0 16,-21 0-16,22 0 0,-22 0 0,21-1 15,-21 1-15,0 0 0,0 0 16,0 0-16,0 0 0,0-1 16,-21 22-1,-1 0-15,1 0 0,0 0 0,21 22 16,-21-22-16,0 21 0,0 0 0,-1 21 16,1-21-16,0 22 0,21-22 15,-21 21-15,21-21 0,0 1 16,0 20-16,0-21 0,0 0 15,0 0-15,0 1 0,21-1 0,0 0 16,0-21-16,1 21 0,-1-21 0,0 0 16,21 0-16,-21 0 0,1 0 15,20 0-15,-21-21 0,127-64 16,-105 64 0,-22 0-16,21 0 0,-21-22 15,0 1-15,1 21 0,-1-21 0,-21-1 16,21 1-16,-21-22 0,21 22 15,-21 0-15,0-1 0,21 1 0,0 0 16,-21 21-16,22-1 0,-22 1 16,0 0-16,0 0 0,0 42 31,-22 21-15,22-20-16,-21-1 0,0 21 0,21 0 15,-21 1-15,0-1 0,21 0 0,-21 1 16,-1-1-16,22 0 0,-21 1 15,21-1-15,0 0 0,0 1 0,0-1 16,0-21-16,0 22 0,0-22 16,0 0-16,0 0 0,0 0 0,21 0 15,1-21-15,-1 0 0,0 0 16,0 0-16,0 0 16,0-21-16,1 21 0,-1-21 15,0 0-15</inkml:trace>
  <inkml:trace contextRef="#ctx0" brushRef="#br0" timeOffset="144487.57">4381 7535 0,'22'0'31,"-1"0"-31,0 0 15,0-21-15,0 21 0,22-21 16,-22 21-16,21-21 0,-21 21 0,22-21 16,-1 21-16,-21 0 0,21-21 0,-20 21 15,-1 0-15,0 0 0,-21-22 16</inkml:trace>
  <inkml:trace contextRef="#ctx0" brushRef="#br0" timeOffset="145622.97">5355 7345 0,'21'0'15,"0"-21"-15,-21 0 16,22 21-16,-1-22 0,0 22 16,0-21-16,0 0 0,0 0 15,1 21-15,20-21 0,-21 0 0,21-1 16,-20 1-16,20 0 0,-21 0 0,0 21 16,0-21-16,-21 0 0,0-1 15,0 1-15,-21 0 16,-21 21-16,0 0 0,20 0 15,-20 0-15,-21 0 0,20 0 16,1 0-16,0 0 0,-1 0 0,1 0 16,21 21-16,0-21 0,-22 21 15,43 1-15,0-1 0,0 21 0,0-21 16,0 22-16,0-1 0,0-21 0,21 21 16,1 1-16,-1-22 0,21 21 15,0-21-15,-20 22 0,20-22 16,0 0-16,1 0 0,-22 0 0,21 22 15,-21-22-15,22 0 0,-22 0 16,0 22-16,-21-22 0,0 0 0,0 0 16,0 21-16,0-20 0,-42-1 0,20 21 15,-20-21-15,21 0 0,-21 1 16,-22-1-16,22 0 0,-1 0 0,-20 0 16,21-21-16,-1 0 0,1 0 0,0 0 15,-1 0-15,1-21 0,0 21 16,20-21-16,1 0 0,0 0 0,0-1 15,0-20-15,21 21 0,0 0 16,-21-22-16,21 22 0,0-21 16,0 21-16,0 0 0,21-22 0,0 22 0,-21 0 15,21 0-15,0 0 16,0 21-16,1-22 0,-1 22 0,0 0 16,0 0-16,0-21 0,0 21 0,1 0 15,-1 0-15</inkml:trace>
  <inkml:trace contextRef="#ctx0" brushRef="#br0" timeOffset="147562.85">6032 7366 0,'0'0'16,"0"-21"-16,0 0 0,0 0 15,0-1-15,-21 22 32,0 22-32,21-1 15,-21 0-15,21 0 0,-21 0 0,21 22 16,0-22-16,-21 21 0,-1 0 16,22-20-16,0 20 0,-21-21 0,21 21 15,-21 1-15,21-22 0,0 0 0,0 21 16,0-20-16,0-1 0,0 0 15,0 0-15,0 0 16,21 0-16,0-21 0,1 0 0,-1 0 16,0 0-16,0 0 0,0 0 15,0 0-15,1 0 0,-1-21 0,21 21 16,-21-21-16,0 0 0,1 0 0,20 0 16,-21-1-16,0 1 0,22-21 15,-22 21-15,0-22 0,21 22 0,-21-21 16,1 21-16,-1-22 0,-21 22 0,21 0 15,-21 0-15,0 0 0,0 0 16,-21-1-16,0 22 0,-1 0 16,1 0-16,0 0 0,0 0 15,0 0-15,0 22 16,21-1-16,0 0 16,0 0-16,0 0 15,21-21-15,0 21 0,0 1 16,0-22-16,0 21 0,1-21 0,-1 21 15,0 0-15,0-21 0,-21 21 0,21 0 16,0 1-16,-21-1 16,22-21-16,-22 21 0,0 0 0,0 0 15,0 0-15,0 1 16,21-1 0,0 0-16,0-21 15,0 0-15,0 0 16,1 0-16,-1 0 0,0 0 15,0 0-15,21-21 0,-20 0 0,20 21 16,-21-22-16,21 1 0,1 0 0,-1 0 16,-21 0-16,22 0 0,-22-1 15,21-20-15,-21 21 0,0 0 0,1-22 16,-1 22-16,-21 0 0,0-21 0,0 21 16,0-1-16,0 1 0,0 0 15,0 0-15,-21 21 16,-1 0-16,1 0 15,0 0-15,0 0 0,0 0 0,0 21 16,21 0-16,-22 0 0,1 1 16,0 20-16,0-21 0,21 0 0,0 0 15,-21 22-15,21-22 0,-21 0 16,21 21-16,0-20 0,0-1 0,0 0 16,0 0-16,0 0 0,21 0 0,0 1 15,0-22-15,0 21 0,0-21 0,1 0 16,-1 0-16,21 0 0,-21 0 15,22 0-15,-22 0 0,21 0 16,0-21-16,-20-1 0,20 22 0,0-21 16,-21 0-16,22 0 0,-22 21 15,21-21-15,-21 0 0,1-1 0,-1-20 16,0 21-16,-21 0 0,0 0 0,0-1 16,0 1-16,0 0 0,0 0 15,0 0-15,0 0 0,-21 21 16,0 0-16,-1 0 15,1 21-15,0 0 0,0-21 16,0 21-16,21 21 0,-21-20 0,21-1 16,-22 0-16,22 21 0,0-21 0,0 1 15,0 20-15,0-21 0,0 0 16,0 0-16,0 1 0,22-1 0,-22 0 16,21 0-16,0 0 0,0-21 15,21 0-15,-20 21 0,-1-21 16,21 0-16,0 0 0,-20 0 0,20 0 15,0-21-15,1 21 0,-1-21 0,0 0 16,1 0-16,-22 0 0,21-1 16,0 1-16,-20 0 0,-1-21 0,0 21 15,0-22-15,0 22 0,0-21 0,-21 21 16,0-1-16,0 1 0,0 0 16,0 0-16,0 0 0,0 42 46,0 0-46,-21 0 0,21 0 0,-21 1 16,21-1-16,-21 21 0,21-21 0,0 0 16,-21 1-16,0-1 0,21 0 15,0 0-15,-22 0 0,1 0 16,21 1-16,0-1 16,0-42 15,0-1-31,0 1 0,21 0 15,1 0-15,-22 0 0,21 0 0,0-22 16,0 22-16,0-21 0,0 21 16,-21-1-16,22-20 0,-1 21 15,0 0-15,0 0 0,0 21 0,0-22 16,1 22-16,-1 0 0,0 0 16,0 0-16,0 22 15,-21-1-15,0 0 0,0 0 0,0 0 16,0 0-16,0 22 0,0-22 15,0 0-15,-21 0 0,0 0 0,21 22 16,-21-22-16,21 0 0,0 0 0,0 0 16,0 1-16,0-1 15,21-21 1,0 0-16,0 0 0,0 0 16,1 0-16,20-21 0,-21-1 0,21 22 15,-20-21-15,20 0 0,0 0 16,-21 0-16,22 0 0,-22-1 0,21-20 15,-21 21-15,1-21 0,20-1 0,-42 22 16,21-21-16,-21 21 0,21-1 16,-21 1-16,0 0 0,-21 21 15,0 0-15,0 21 16,0-21-16,-1 21 16,1 1-16,21-1 0,-21 21 0,21-21 15,0 0-15,0 1 0,0-1 16,0 21-16,21-21 0,0 0 15,-21 1-15,22-1 0,-1 0 0,-21 0 16,0 0-16,21 0 0,-21 1 16,0-1-16,0 0 15,-21-21-15,0 0 16,-1 0-16,-20 0 0,21 0 16,0 0-16,0 0 0,-22-21 0,22 21 15,0 0-15,0-21 0,0-1 16,21 1-16,0 0 15,0 0-15,21 0 16,-21 0 0,21-1-16,21 22 0</inkml:trace>
  <inkml:trace contextRef="#ctx0" brushRef="#br0" timeOffset="148099.54">9271 7006 0,'-42'-21'16,"20"42"-1,22 0-15,-21-21 0,21 43 16,0-22-16,-21 0 0,21 21 16,0 1-16,0-1 0,0 0 0,0 1 15,0-1-15,0 0 0,0 1 16,0-1-16,0-21 0,0 22 0,0-1 15,0-21-15,0 21 0,0-20 0,-21-1 16,21 21-16,-21-21 0,21 0 16,0 1-16,0-1 0,-21 0 15,-1-21 1,22-21 15,0 0-31,0-1 0,0 1 0,0 0 16,0-21-16,22 21 0,-22-22 15,42 22-15,-21-21 0,0-1 16,0 1-16,22 0 0,-22 21 0,21-22 16,1 22-16,-22 0 0,21 0 0,-21 21 15,0 0-15,22 0 0,-22 0 16,0 0-16,0 21 0,-21 0 0,0 0 16,0 0-16,0 22 0,0-22 0,0 0 15,0 21-15,0-20 0,0-1 16,-21 21-16,0-21 0,0 0 0,0 1 15,21-1-15,-22 0 0,1-21 16,21 21-16,-21 0 0,42-42 47,0 21-47</inkml:trace>
  <inkml:trace contextRef="#ctx0" brushRef="#br0" timeOffset="148523.29">10054 7281 0,'0'0'0,"-21"-21"16,0 21 0,21 21-16,-21 1 15,-1-1-15,1 0 0,0 0 0,0 21 16,21 1-16,-21-22 0,0 21 0,-1 1 15,1-22-15,21 21 0,-21 0 16,21-20-16,0-1 0,0 21 0,0-21 16,0 0-16,0 1 0,0-1 15,21-21-15,0 0 0,1 0 0,-1 0 16,0 0-16,0 0 0,21 0 16,-20 0-16,-1-21 0,21-1 15,-21 1-15,0 0 0,22 0 0,-22 0 0,0 0 16,0-22-16,0 22 0,1-21 15,-1-1-15,-21 1 0,0 0 16,0-1-16,0 22 0,0-21 0,0 21 16,0-22-16,-21 22 0,-1 21 15,1-21-15,0 21 0,0 0 0,-21 0 16,20 0-16,1 21 0,-21-21 0,21 21 16,0 1-16,-1-1 0,1-21 15,21 21-15,0 0 0,0 0 16</inkml:trace>
  <inkml:trace contextRef="#ctx0" brushRef="#br0" timeOffset="148831.13">10731 6985 0,'0'0'0,"0"-21"16,-21 0-1,0 21-15,0 0 16,0 21-16,0 0 0,21 0 16,-22 22-16,1-22 0,21 21 15,0-21-15,0 22 0,-21 20 0,0-21 16,21 1-16,-21-1 0,21 22 0,0-22 16,-21 0-16,-1 1 15,22-1-15,-21 0 0,21 1 0,0-22 16,0 21-16,0-21 0,0 0 0,0 1 15,0-1-15,0 0 0,21-21 0,1 0 16,-1 0-16,0 0 0,0 0 16,0 0-16,0 0 0,22-21 0,-22 21 15,0-21-15,0-1 0</inkml:trace>
  <inkml:trace contextRef="#ctx0" brushRef="#br0" timeOffset="149011.01">10435 7366 0,'0'0'0,"-21"0"16,42 0 15,0 0-31,0 0 0,22 0 16,-1 0-16,0 0 0,1-21 15,20 21-15,-20-21 0,20 21 0,1-21 16</inkml:trace>
  <inkml:trace contextRef="#ctx0" brushRef="#br0" timeOffset="149562.72">11769 6816 0,'0'0'0,"-22"0"15,1 0-15,0 0 0,0 0 0,0 0 16,0 0-16,-1 21 0,1 0 15,0 0-15,0 0 0,0 1 0,21 20 16,-21 0-16,-1 1 0,22-1 0,-21 0 16,21 22-16,-21-22 0,0 22 15,0-1-15,0-21 0,21 22 0,-22-22 16,1 1-16,0-1 0,0 0 16,0 1-16,0-22 0,21 21 15,0-21-15,-22 0 0,22 1 16,0-1-16,22-21 15,-1-21 1,-21-1-16,21 1 0,0 0 16,0 0-16,0-21 0,1-1 0,-1 1 15,0 0-15,0-22 0,0 22 0,22-22 16,-22-20-16,0 20 0,0 1 16,0 20-16,0-20 0,-21 20 0,22 1 15,-22 0-15,21 21 0,-21-1 0,0 1 16,0 0-16,0 42 31,0 0-31,0 22 0,0-22 0,0 21 16,0 1-16,0 20 0,0-21 15,0 22-15,0-1 0,0-20 0,0 20 16,0 1-16,0-22 0,0 0 0,0 1 16,-21-1-16,21-21 0,0 22 15,0-22-15,0 0 0,0 0 0,0 0 16,0-42 15,0 0-15,0 0-16</inkml:trace>
  <inkml:trace contextRef="#ctx0" brushRef="#br0" timeOffset="150071.94">11324 7514 0,'-21'0'0,"42"0"0,-63 0 15,63 0 1,0 0-16,21 0 16,-20 0-16,20-21 0,0 21 0,1 0 15,-1-21-15,0 0 0,22 21 16,-22-21-16,22 21 0,-22-22 16,21 1-16,1 0 0,-22 0 0,22 0 0,-22 0 15,22-1-15,-22 1 16,0 0-16,-21 21 0,22-21 0,-22 21 15,0-21-15,0 21 0,-21-21 16,-21 21 0,-21 0-16,21 0 15,-22 21-15,22-21 0,-21 21 0,21 0 16,-1 0-16,1 0 0,0 1 16,21-1-16,-21 0 0,21 0 0,0 0 15,0 0-15,0 1 0,21-1 0,0-21 16,0 21-16,1 0 0,-1 0 15,21 0-15,-21-21 0,0 22 16,1-1-16,-1 0 0,0-21 0,0 21 16,0 0-16,0 0 0,1 1 15,-22-1-15,0 0 16,-22 0-16,-20-21 0,21 0 16,0 0-16,-22 21 0,22-21 0,-21 0 15,0 0-15,20 0 0,-20 0 16,21 0-16,-21 0 0,20 0 0,1 0 15,0 0-15,0 0 0,21-21 16,21 0 0,0 21-16,22-21 0,-22 0 15</inkml:trace>
  <inkml:trace contextRef="#ctx0" brushRef="#br0" timeOffset="150371.76">13144 7027 0,'0'0'0,"0"-21"0,-21 21 32,0 0-32,0 0 0,0 0 0,0 21 15,-1 1-15,1 20 0,-21 0 16,21-21-16,0 43 0,-1-22 0,1 1 15,0 20-15,0-21 0,0 22 0,21-22 16,0 1-16,0-1 0,0-21 16,0 21-16,0 1 0,0-22 0,0 0 15,0 0-15,0 0 0,21 1 0,0-22 16,0 0-16,0 21 0,22-21 0,-22 0 16,21 0-16,1 0 0,-1-21 15</inkml:trace>
  <inkml:trace contextRef="#ctx0" brushRef="#br0" timeOffset="150667.6">13610 7049 0,'0'0'15,"0"-22"-15,21 22 16,0 0-16,1 0 15,-1 0-15,0 22 0,0-1 0,0 0 16,0 21-16,-21-21 0,22 22 16,-22-1-16,21 0 0,-21 1 15,0-1-15,0 0 0,0 1 0,0-1 16,0 0-16,0 1 0,-21-1 16,-1 0-16,1-20 0,21-1 0,-21 21 15,0-21-15,0 0 0,0 1 0,-1-22 16,-20 21-16,21-21 0,0 0 0,0 0 15,-1 0-15,-20 0 0,21 0 16</inkml:trace>
  <inkml:trace contextRef="#ctx0" brushRef="#br0" timeOffset="167487.82">1376 11388 0,'0'0'0,"0"-21"0,0-1 15,0 1-15,0 0 16,0 0-16,0-21 0,0 20 0,0 1 16,0 0-16,0 0 15,0 0-15,0 0 16,-21 21-16,-1 21 31,22 0-31,0 0 0,0 0 16,0 22-16,0-22 0,0 21 15,0 0-15,0 1 0,0-1 0,0 0 16,0 1-16,-21-1 0,21 0 16,0 1-16,0-22 0,0 21 0,0 1 15,0-22-15,0 21 0,0-21 16,-21 0-16,21 1 0,0-1 15,0 0-15,0 0 16,0-42 15,0 0-15,0 0-16,0-1 16,21 22-16,-21-21 0</inkml:trace>
  <inkml:trace contextRef="#ctx0" brushRef="#br0" timeOffset="168706.64">1820 11642 0,'0'0'0,"0"21"15,0 0 1,0 0 0,21-21-1,1 0 1,-1 0-1,-21-21-15,0 0 16,0 0 0,0 0-16,0-1 15,0 1-15,-21 21 32,-1 0-32,1 0 15,21 21-15,0 1 16,-21-22-16,21 21 0,0 0 15,0 0-15,0 0 16,21-21 0,0 0-1,1 0-15,-1 0 16,-21-21-16,21 0 16,-21 0-1,0 0-15,0-1 16,0 1-16,0 0 15,-21 21-15,0 0 16,-1 0 0,1 0-16,21 21 0,-21-21 15,21 21-15,-21 1 0,21-1 16,0 0-16,0 0 16,0 0-1,21-21-15,0 0 16,0 0-16,1 0 15,-1-21 1,-21 0-16,0 0 16,0 0-16,0-1 15,0 1 1,-21 21-16,-1 0 16,1 0-1,21 21-15,-21-21 16,21 22-16,0-1 15,0 0-15,0 0 0,0 0 32,21-21-32,0 0 15,1 0-15,-1 0 16,-21-21-16,0 0 16,0 0-16,0 0 15,0-1 1,0 1-16,0 0 15,0 0 1,-21 21-16,-1 0 16,1 0-16,21 21 15,0 0-15,0 0 0,0 1 16,0-1-16,0 0 16,0 0-16,21-21 31,1 0-16,-22-21 1,0 0 0,0 0-16,0-1 15,0 1 1,-22 21-16,1 0 31,21 21-15,0 1-16,0-1 15,0 0 1,21-21 15</inkml:trace>
  <inkml:trace contextRef="#ctx0" brushRef="#br0" timeOffset="170010.88">4318 10626 0,'-21'-21'15,"0"21"-15,63 0 63,-21 0-63,21 0 16,1-22-16,20 22 0,1 0 15,-1 0-15,22-21 0,-22 21 16,1-21-16,21 21 0,-22 0 0,1-21 15,-1 21-15,1 0 0,-22 0 16,21-21-16,-20 21 0,-1 0 0,0 0 16,1 0-16,-22 0 0,0-21 0,0 21 15,-42 0 1,0 0 0,-21 0-16,20 0 0,-20 21 15,21-21-15,-21 0 0,20 21 0,-20-21 16</inkml:trace>
  <inkml:trace contextRef="#ctx0" brushRef="#br0" timeOffset="170354.69">4932 10626 0,'0'0'0,"-21"0"16,-1 0-16,22-21 15,-21 21-15,0 0 16,0 21-16,21 0 16,0 21-16,0-21 15,0 1-15,-21 20 0,21 0 0,0 1 16,-21-22-16,21 21 0,0 22 16,0-22-16,0 0 0,0 1 15,0 20-15,-22-21 0,22 1 0,0-1 16,0 0-16,0-20 0,0 20 0,0-21 15,0 0-15,0 0 0,0 1 16,0-1-16,22-42 31,-1-1-31,0 1 16,0 0-16,0-21 0,0 21 16,1-22-16</inkml:trace>
  <inkml:trace contextRef="#ctx0" brushRef="#br0" timeOffset="170947.37">5270 10816 0,'0'0'16,"0"21"-1,0 1-15,0-1 16,0 0-16,0 0 0,-21 0 16,21 22-16,-21-22 0,21 0 0,-21 21 15,21-21-15,0 22 0,0-22 0,0 0 16,0 21-16,0-20 0,0-1 15,0 0-15,21-21 16,0 0-16,0 0 0,1 0 16,-1 0-16,0-21 0,0 0 15,21-1-15,-20 1 0,20 0 0,-21 0 16,0-21-16,22 20 0,-22-20 0,0 21 16,0 0-16,0 0 0,-21-22 15,0 22-15,21 0 0,-21 0 16,22 0-16,-22 42 31,0 0-15,0 0-16,-22 0 0,22 0 0,-21 1 15,21 20-15,0 0 0,-21 1 16,0-1-16,21 0 0,-21 22 0,21-22 16,0 22-16,0-22 0,-21 21 15,21 1-15,0-22 0,-22 1 16,22 20-16,0-21 0,0 1 0,0 20 15,0-20-15,0-1 0,0 0 0,0-21 16,0 22-16,-21-22 0,21 0 16,-21 21-16,0-42 0,21 22 0,-21-1 15,0-21-15,-22 0 0,22 0 0,-21 0 16,21 0-16,-22 0 0,-20 0 0,20-21 16,1 21-16,0-22 15,-22 1-15,22 21 0,0-21 0,20 0 0,-20 0 16,21 21-16,0-21 0,0-1 15,21 1-15,0 0 16,0 0-16,21 0 0,0 21 16,0-21-16,21-1 0,-20 1 0,20 0 15</inkml:trace>
  <inkml:trace contextRef="#ctx0" brushRef="#br0" timeOffset="171303.17">6011 10943 0,'0'-21'0,"0"42"0,0-63 16,0 21-16,21 21 0,-21 21 31,0 0-31,0 0 16,0 0-16,0 22 0,0-1 0,0 0 15,0 1-15,0 20 0,0 1 0,0-1 16,0 1-16,0-1 0,0 1 16,-21-1-16,0 22 0,21-22 0,-21 1 15,0-1-15,0 1 0,21-1 0,-22 1 16,22-22-16,-21 1 0,21-1 16,-21-21-16,21 21 0,0-20 0,0-44 46,21 1-46,0-21 0,1 21 0,-22-22 16,21 1-16,0-21 0,-21 20 0</inkml:trace>
  <inkml:trace contextRef="#ctx0" brushRef="#br0" timeOffset="171614.99">5948 11091 0,'-21'-21'16,"42"42"-16,-64-63 0,43 21 0,0 0 15,-21 0-15,21-1 0,0 1 0,0 0 16,0 0-16,21 21 0,1 0 16,20-21-16,-21 21 0,21 0 15,-20 0-15,20 0 0,0 0 0,-21 0 16,22 0-16,-1 0 0,-21 0 0,0 21 16,1-21-16,-1 21 0,-21 0 15,0 0-15,0 1 0,0-1 16,0 0-16,-21 0 0,-1 0 0,-20 0 15,21 1-15,-21-1 0,20-21 0,-20 21 16,21 0-16,0-21 0,-22 0 16,43 21-16,-21-21 0,42-21 47,1 0-47,-1 0 0,0 21 0</inkml:trace>
  <inkml:trace contextRef="#ctx0" brushRef="#br0" timeOffset="171983.78">6540 10986 0,'22'0'31,"-1"0"-15,-21-22-16,21 1 0,0 21 0,0-21 15,0 21-15,-21-21 0,22 0 16,-1 21-16,0-21 0,-21-1 0,0 1 16,0 0-16,-21 21 31,0 0-31,-1 0 0,-20 0 0,21 0 16,0 21-16,-22 0 0,22 1 0,0-22 15,-21 21-15,21 21 0,21-21 16,-22 0-16,22 1 0,0-1 15,0 0-15,0 0 0,0 0 0,0 0 16,0 1-16,0-1 0,22 0 0,-1-21 16,0 21-16,0-21 0,0 21 15,22-21-15,-22 0 0,0 0 0,21 0 16,-21 0-16,22-21 0,-1 0 0,0 21 16</inkml:trace>
  <inkml:trace contextRef="#ctx0" brushRef="#br0" timeOffset="172255.74">7302 10710 0,'0'0'0,"0"-21"15,0 0-15,0 0 0,-21 21 16,0 0-16,0 0 0,0 0 16,0 0-16,-1 0 0,1 21 15,-21 0-15,21 0 0,0 1 0,-1 20 16,1-21-16,-21 21 0,21-20 15,21 20-15,-21-21 0,21 21 0,-22-20 16,22 20-16,0-21 0,0 21 0,0-20 16,0-1-16,22 0 0,-1 0 15,0 0-15,0 0 0,0-21 0,22 0 16,-22 0-16,21 0 0,-21 0 16,22 0-16,-1 0 0,0-21 15,22 0-15,-22 0 0,0 0 0</inkml:trace>
  <inkml:trace contextRef="#ctx0" brushRef="#br0" timeOffset="172720.47">7853 10710 0,'0'0'0,"0"-21"0,0 0 0,-21 21 16,21-21-16,-43 21 0,22 0 16,0 0-16,0 0 0,0 0 0,-22 21 15,22 0-15,0-21 0,-21 21 0,20 22 16,1-22-16,0 0 15,-21 21-15,21-20 0,21 20 0,-22 0 16,22-21-16,-21 22 0,21-22 0,0 0 16,0 21-16,0-20 0,0-1 15,0 0-15,21 0 0,1-21 0,-1 0 16,0 21-16,0-21 0,0 0 0,22 0 16,-22-21-16,0 0 0,21 21 15,-21-21-15,1 0 0,20-1 0,-21 1 16,0-21-16,0 21 0,1 0 0,-1-22 15,0 1-15,0 21 0,-21-22 0,0 1 16,0 21-16,0-21 0,0 20 16,0 1-16,-21 21 31,0 21-31,21 1 0,-21-1 16,-1 0-16,22 0 0,-21 21 0,21-20 15,0-1-15,0 21 0,-21-21 0,21 22 16,0-22-16,0 0 0,0 0 15,0 21-15,0-20 0,21-1 16,0 0-16,1-21 0,-1 0 0,0 0 16,21 0-16,1 0 0,-1 0 15,0 0-15,1-21 0,20 0 16,-21-1-16,1 1 0</inkml:trace>
  <inkml:trace contextRef="#ctx0" brushRef="#br0" timeOffset="174078.58">8699 10647 0,'0'-21'0,"0"42"0,0-63 0,-21 42 16,-21 0-16,21 0 0,0 0 16,-22 0-16,1 0 0,0 0 0,-1 21 15,22 0-15,-21 0 0,-1 0 0,22 0 16,0 1-16,0 20 0,21-21 16,0 0-16,0 0 0,0 1 0,0-1 15,21 0-15,0 0 0,0-21 16,22 21-16,-1-21 0,-21 21 0,22-21 15,-22 0-15,21 22 16,-21-22-16,22 0 0,-22 21 0,0-21 16,0 21-16,0-21 0,-21 21 0,21-21 15,-21 21-15,-21-21 16,0 21-16,0-21 16,-21 0-16,20 22 0,1-22 0,-21 0 15,0 0-15,20 0 0,-20 0 0,0 0 16,-1 0-16,22 0 0,0 0 15,-21-22-15,21 22 0,-1 0 16,44 0 15,-1 0-31,0 0 0,0 0 16,0 0-16,0 0 0,22 22 0,-22-1 16,0-21-16,0 0 0,22 21 0,-22-21 15,0 0-15,0 0 0,21 0 16,-20 0-16,-1 0 0,21 0 0,-21 0 15,0 0-15,22-21 0,-22 0 0,0 21 16,21-22-16,-20 1 0,-1 0 16,0 0-16,0-21 0,21 20 0,-20-20 15,-1 0-15,0-1 0,0-20 0,0-1 16,-21 1-16,21-1 0,1 1 16,-1-1-16,0-20 0,-21 20 15,0 22-15,0-22 0,21 22 0,-21 0 16,0 21-16,0-22 0,-21 22 15,0 21-15,0 0 0,-1 0 16,1 21-16,0 0 0,0 1 0,0 20 16,0 0-16,-1 1 0,1-1 15,0 0-15,21 22 0,0-1 0,-21-20 16,21 20-16,0 1 0,0-22 0,0 21 16,0-20-16,0-1 0,21 0 0,-21 1 15,21-1-15,0 0 0,1-20 16,-1-1-16,21 21 0,-21-21 0,22-21 15,-22 21-15,21-21 0,0 0 16,-20 0-16,20 0 0,0 0 16,-21-21-16,22 21 0,-22-21 0,21 0 15,-21 0-15,1 0 0,-1-22 0,21 22 16,-42-21-16,21 21 0,0-22 16,-21 22-16,0 0 0,0-21 0,0 20 15,0 1-15,-21 21 16,0 0-1,0 21-15,21 1 0,0-1 16,0 0-16,0 0 0,-21 0 0,21 0 16,0 1-16,0-1 0,0 0 15,0 0-15,0 0 0,0 0 16,0 1-16,21-1 0,0-21 0,-21 21 16,21-21-16,0 0 0,1 0 0,20 0 15,-21 0-15,0 0 0,22 0 0,-22 0 16,21 0-16,0-21 0,-20 21 15,20-21-15,-21-1 0,0 1 0,22 0 16,-22-21-16,-21 21 0,21-1 0,-21 1 16,21 0-16,-21 0 0,0 0 15,0 0-15,-21 21 16,0 0-16,0 0 16,21 21-16,-22 0 0,22 0 15,-21-21-15,21 21 0,0 0 16,-21 1-16,0-1 0,21 0 0,-21 0 15,21 0-15,0 0 0,-21 1 16,21-1-16,-22-21 16,22-21 15,0-1-15,0 1-16,0 0 0,0-21 15,22 21-15,-1-1 0,0-20 0,21 0 16,-21 21-16,22-22 0,-1 1 15,0 21-15,1 0 0,-1-1 16,22 22-16,-22 0 0,0 0 0,1 0 16,-1 22-16,-21-1 0,0 0 0,0 0 15,1 21-15,-22-20 0,21-1 16,-21 21-16,0-21 0,0 22 0,0-22 16,0 0-16,0 21 0,-21-21 0,21 1 15,-22-22-15,1 21 0,21 0 0,-21-21 16,0 21-16,21-42 31,21 21-15,0-21-16,0 0 15,1-1-15,-1 1 0</inkml:trace>
  <inkml:trace contextRef="#ctx0" brushRef="#br0" timeOffset="174703.27">11282 10626 0,'0'0'0,"21"-21"0,-21-1 0,0 1 0,0 0 16,-21 0-16,0 0 15,-1 21-15,1-21 0,0 21 0,0 0 16,0 0-16,-22 0 0,22 0 0,-21 21 16,0 0-16,20 0 15,-20 0-15,21 22 0,-21-22 0,20 21 16,1-21-16,-21 22 0,42-22 0,0 21 15,-21-21-15,21 0 0,0 1 0,0-1 16,0 0-16,0 0 0,0 0 16,21 0-16,0 1 0,0-22 15,22 21-15,-22-21 0,0 0 0,0 0 16,21 0-16,-20 0 0,-1 0 16,21-21-16,-21-1 0,0 22 0,1-21 15,-1 0-15,0 0 0,21 0 0,-21 0 16,-21-1-16,22-20 0,-1 21 0,-21 0 15,21-22-15,-21 22 16,0 0-16,-21 42 31,-22 22-15,22-1-16,0-21 0,0 21 0,0 1 16,0 20-16,-1-20 0,1 20 0,21 1 15,-21-1-15,0 22 0,0-22 0,21 22 16,0-22-16,0 22 0,-21 0 15,21-22-15,0 22 0,0 0 0,0-1 16,0 1-16,0 0 0,0-22 0,0 22 16,0-22-16,0 22 0,21-22 0,-21 1 15,0-1-15,0 1 16,0-22-16,0 22 0,0-22 0,0 0 16,0 1-16,0-1 0,0 0 0,-21-20 15,-1-1-15,1 0 0,0-21 16,0 0-1,21-21-15,0 0 16,0-22-16,0 22 0,0 0 16,0-21-16,0-1 0,21 1 0,-21 0 15,0-22-15</inkml:trace>
  <inkml:trace contextRef="#ctx0" brushRef="#br0" timeOffset="174975.51">10054 10118 0,'0'-21'0,"0"42"0,-21-42 15,21-1-15,0 44 63,-21-1-48,0-21-15,-1 0 16,1 0-16,0 0 0</inkml:trace>
  <inkml:trace contextRef="#ctx0" brushRef="#br0" timeOffset="175231.37">8657 10562 0,'-21'0'0,"42"0"0,-42 21 16,42-21-1,0 0-15,22 0 0,-22 0 0,21 0 16,0-21-16,22 21 0,-22-21 0,1 21 15,20-21-15,-21 21 0,22 0 16,-22-21-16,1 21 0,-1 0 0,-21 0 16,0 0-16,0 0 0,1 0 0,-44 0 31,1 0-31,-21 21 0,21 0 0,-43 0 16</inkml:trace>
  <inkml:trace contextRef="#ctx0" brushRef="#br0" timeOffset="176300.5">1333 12785 0,'0'0'0,"-21"0"0,0 0 0,0 0 16,0 0-16,0 0 16,-1 0-16,1 0 0,0 0 15,21-21-15,0-1 16,0 1-16,0 0 0,0 0 16,0 0-1,0 0-15,21-1 0,0 22 0,1-21 0,-1 21 16,21 0-16,-21 0 0,0 0 15,22 0-15,-22 0 0,0 0 16,0 0-16,0 21 0,1 1 16,-1 20-16,0-21 0,-21 21 0,21 1 15,-21-1-15,0 22 0,0-22 16,0 0-16,0 22 0,-21-22 0,-21 0 16,20 1-16,1-1 0,-21 0 15,21 1-15,-22-1 0,1 0 0,21-20 16,-21 20-16,20-21 0,-20 0 15,21 0-15,-21 1 0,20-1 16,1-21-16,0 0 0,-21 0 0,21 0 16,21-21-16,-22-1 0,1 1 15,21 0-15,-21-21 0,21 21 16,0-22-16,0 1 0,0 0 0,0-1 16,0 1-16,0 0 0,21 20 15,0-20-15,1 21 0,-1-21 16,0 42-16,-21-22 0,21 22 0,21 0 15,-20 0-15,-1 0 0,0 22 16,0-1-16,0 0 0,-21 0 0,21 0 16,1 22-16,-1-22 0,-21 0 15,21 21-15,-21-21 0,21 1 0,-21-1 16,0 0-16,21 0 0,-21 0 16,21 0-16,-21 1 15,22-22 1,-1 0-16,0 0 15,0 0-15,0-22 16,-21 1-16,21 21 0</inkml:trace>
  <inkml:trace contextRef="#ctx0" brushRef="#br0" timeOffset="176638.82">2011 13123 0,'0'0'0,"0"22"0,21-1 16,0 0-1,0-21-15,0 0 32,1 0-32,-22-21 0,21 0 15,-21-1-15,0 1 16,0 0-16,0 0 15,-21 0-15,-1 21 16,1 0 15,21 21-31,-21 0 16,21 0-16,0 0 16,21-21 15,0 0-31</inkml:trace>
  <inkml:trace contextRef="#ctx0" brushRef="#br0" timeOffset="179768.32">4530 12912 0,'0'-21'0,"21"21"16,-21-22-16,21 22 0,-21-21 0,21 21 16,-21-21-16,0 0 0,21 0 15,-21 0-15,21-1 0,-21 1 16,0 0-16,0 0 15,-21 21-15,0-21 0,0 21 16,0 0-16,-22-21 0,1 21 0,0-22 16,-1 22-16,1 0 0,0 0 0,-1 0 15,1 0-15,21 22 0,-21-1 16,-1 0-16,22 0 0,0 0 16,-21 22-16,20-22 0,1 21 0,21-21 15,0 22-15,0-22 0,0 0 16,0 21-16,0-21 0,0 1 0,21-1 15,1 0-15,-1-21 16,21 0-16,-21 0 0,22 0 0,-1 0 16,0-21-16,1 0 0,-1 21 0,0-22 15,1 1-15,-1 0 0,0 0 16,-21-21-16,22 20 0,-22 1 0,21 0 16,-21 0-16,-21 0 0,0 0 0,22-1 15,-22 1-15,0 0 0,0 0 16,0 0-16,-22 21 31,1 21-15,21 0-16,-21 21 0,21 1 0,0-1 15,0 0-15,0 22 0,0-22 16,0 22-16,0-1 0,0 1 0,0-1 16,0 1-16,21-1 0,-21 1 0,21 20 15,-21-20-15,0 21 0,0-22 16,0 22-16,0-22 0,0 22 0,0-22 15,0 1-15,0 21 0,0-22 0,0 1 16,0-1-16,0 1 0,-21-22 16,21 21-16,-21-20 0,0-1 15,0 0-15,0 1 0,21-22 0,-22 0 16,1 0-16,0 0 0,0-21 0,0 0 16,0 0-16,-1 0 0,1 0 15,0-21-15,-21 0 0,21-21 0,-1-1 16,1 1-16,0-21 0,0 20 0,0-20 15,0-22-15,21 22 0,-22-1 16,22-21-16,0 1 0,0 20 0,0-20 16,0-1-16,0 21 0,22-20 0,-1 20 15,0 1-15,0 20 0,0-20 16,22 21-16,-22-1 0,21 1 0,0 0 16,1-1-16,-22 1 0,21 0 15,1-1-15,-1 1 0,0 21 16,1-22-16,-1 22 0</inkml:trace>
  <inkml:trace contextRef="#ctx0" brushRef="#br0" timeOffset="180367.17">4995 12891 0,'0'0'0,"21"0"0,1 0 16,-1 0-16,0 0 0,0-22 15,0 1-15,0 21 16,1-21-16,-22 0 0,21 0 0,-21 0 16,21-1-16,-21 1 0,0 0 0,0 0 15,0 0-15,0 0 16,0-1-16,-21 22 0,0 0 0,-1 0 16,1 0-16,0 0 0,0 22 15,0-22-15,21 42 0,-21-21 16,-1 0-16,22 22 0,0-1 0,0 0 15,0-21-15,0 22 0,0-1 16,0-21-16,0 22 0,22-22 0,-1 0 16,0 0-16,0-21 0,0 21 0,0-21 15,22 0-15,-22 0 16,0 0-16,21 0 0,-20 0 0,20-21 16,0 0-16,1 0 0,-1 0 0,0-1 15,-21-20-15,22 21 0,-1-21 16,0-1-16,-20 1 0,-1 0 0,0-1 15,0 22-15,0-21 0,-21-1 0,0 1 16,0 0-16,0-1 0,0 22 16,0-21-16,0 21 0,0 0 0,0-1 15,0 44 1,0-1 0,0 0-16,0 0 0,0 21 0,0-20 15,0 20-15,0 0 0,0 1 16,0-1-16,-21 0 0,21 22 15,0-22-15,0 0 0,0 1 0,0-1 16,0-21-16,0 22 0,0-22 0,0 0 16,0 0-16,21 0 15,0-21-15,1 0 0,-1 0 16,0 0-16,-21-21 0,21 0 0,0 0 16,0 0-16,1-1 0</inkml:trace>
  <inkml:trace contextRef="#ctx0" brushRef="#br0" timeOffset="180559.06">5588 12615 0,'0'22'0,"0"-44"0,-21 44 0,42-22 31,0 0-31,0 0 0,0 0 0,22 0 16,-1 0-16,-21 0 0,22 0 15,20 0-15,-21-22 0,1 22 0,-1-21 16,22 0-16,-22 0 0,0 21 16,1-21-16</inkml:trace>
  <inkml:trace contextRef="#ctx0" brushRef="#br0" timeOffset="181368.2">6943 12552 0,'0'-21'16,"0"0"0,21 21-1,0-22-15,0 1 0,0 0 16,0 0-16,1 0 0,-1 0 0,-21-1 16,21 1-16,0 0 0,-21 0 15,21 0-15,-21 0 0,0-1 0,0 1 16,0 0-16,-21 21 0,0 0 0,0 0 15,-22 0-15,1 0 0,0 0 16,-22 21-16,22 0 0,-22 1 0,22-1 16,-21 0-16,20 0 0,1 21 0,0-20 15,20-1-15,-20 0 16,42 21-16,0-21 0,0 1 0,0-1 16,0 0-16,21 0 0,0 0 0,22 0 15,-1 1-15,0-1 0,1 0 16,-1 0-16,22 0 0,-22 0 0,21 1 15,-20-1-15,-1 0 0,0 21 0,1-21 16,-1 1-16,-21-1 0,-21 0 16,0 21-16,0-21 0,0 1 0,-21-1 15,0 0-15,-21 21 0,-1-21 0,1-21 16,-22 22-16,1-1 0,-1 0 16,22-21-16,-21 0 0,-1 0 15,22 0-15,-1 0 0,1 0 0,0-21 16,21 0-16,-22-1 0,22-20 15,21 21-15,0-21 0,-21-1 0,21 1 16,0 0-16,0-1 0,0 1 0,0 0 16,21 20-16,0-20 0,0 21 15,1 0-15,-1 0 0,0-1 0,0 22 16,0 0-16,0-21 0,1 21 0,-1 0 16,0 0-16,21 0 0</inkml:trace>
  <inkml:trace contextRef="#ctx0" brushRef="#br0" timeOffset="183420.25">7535 12552 0,'0'-21'0,"0"0"15,0-1-15,-21 22 16,0 0-16,0 0 16,0 0-16,-1 22 15,22-1-15,-21 0 16,21 0-16,-21 0 0,21 22 0,0-22 16,0 21-16,0-21 0,0 22 0,0-1 15,0-21-15,0 21 0,0-20 16,0 20-16,0-21 0,0 0 0,21 0 15,0 1-15,1-1 0,-1 0 0,0-21 16,0 21-16,0-21 0,0 0 16,1 0-16,-1 0 0,0 0 0,21 0 15,-21 0-15,1-21 0,20 21 0,-21-21 16,0 21-16,0-21 0,1 21 16,-22-22-16,21 22 15,-21-21-15,0 0 16,0 0-16,0 0 15,0 0 1,0-1 0,21 22 62,0 0-63,0 0 1,0 0-16,1-21 0,-1 0 16,0 0-16,0 21 0,-21-21 15,21 0-15,0-1 0,-21-20 16,22 21-16,-1 0 0,-21 0 0,0-1 16,21-20-16,-21 21 0,0 0 0,0 0 15,0-1-15,0 1 0,0 0 16,-21 21-1,0 0-15,-1 0 16,1 0-16,0 0 0,21 21 16,-21 0-16,0 1 15,21-1-15,0 0 16,0 0-16,21 0 16,0-21-16,-21 21 0,21-21 15,0 22-15,1-22 0,-22 21 0,21 0 16,0-21-16,-21 21 0,21 0 15,0 0-15,-21 1 0,21-22 0,-21 21 16,0 0-16,22 0 0,-22 0 0,0 0 16,0 1-16,0-1 15,0 0-15,21-21 16,0 0-16,0 0 0,0 0 16,0 0-1,1-21-15,-1 21 0,0-21 16,0-1-16,0 1 0,0 0 0,22-21 15,-22 21-15,0-1 0,0-20 0,0 21 16,1-21-16,-1 20 0,0 1 16,-21-21-16,0 21 0,0 0 0,0-1 15,0 1-15,0 0 16,-21 21 0,0 0-16,-1 0 0,22 21 0,-21 0 15,0 1-15,21-1 0,-21 0 16,21 0-16,0 0 0,0 22 0,0-22 15,0 21-15,0-21 0,0 22 16,0-22-16,0 0 0,0 21 0,0-21 16,21 1-16,0-1 0,0 0 15,22 0-15,-22 0 0,21-21 0,22 0 16,-22 0-16,22 0 0,-22 0 0,21 0 16,-20-21-16,20 21 0,1-21 15,-22 0-15,22 0 0,-22-22 0,0 22 16,1 0-16,-22-21 0,21 20 0,-21-20 15,0 0-15,-21 21 0,0-1 16,0-20-16,0 21 0,0 0 0,0 0 16,0-1-16,-21 22 15,0 0-15,0 0 0,0 0 16,21 22-16,-21-1 0,-1-21 16,22 21-16,-21 0 0,21 21 0,0-20 15,0-1-15,0 0 0,0 21 0,0-21 16,0 1-16,21-1 0,1 21 15,-1-21-15,0 0 0,0 1 0,0-1 16,0-21-16,22 21 0,-22-21 0,21 0 16,1 0-16,-22 0 0,21 0 15,0 0-15,1 0 0,-22 0 16,21-21-16,-21 0 0,1-1 0,-1 1 0,0 0 16,-21-21-16,0 21 0,21-1 15,-21-20-15,21 21 0,-21 0 16,0 0-16,0-1 0,0 1 0,-21 21 31,0 0-15,21 21-16,0 1 0,-21-1 15,0 0-15,21 0 0,-22 0 0,22 0 16,0 1-16,0-1 0,0 0 16,-21 0-16,21 0 0,0 0 15,21-21 32,1-21-47,-22 0 0,21 0 0,0 0 16,21-22-16,-21 22 0,1-21 0,20 21 15,-21-22-15,21 22 0,1-21 16,-1 21-16,0 0 0,1-1 0,-1 1 16,0 21-16,-20 0 0,20 0 0,-21 0 15,-21 21-15,21-21 16,-21 22-16,0-1 0,0 0 0,0 0 15,0 21-15,-21-20 0,21-1 0,0 21 16,0-21-16,-21 0 0,21 1 16,0-1-16,0 0 0,0 0 15,0 0-15,21 0 0,0-21 0,22 0 16,-22 0-16,0 0 0,0 0 16,21 0-16,-20 0 0,20-21 15,0 21-15,-21-21 0,22 0 0,-1 0 16,-21 0-16,22-1 0,-1-20 0,-21 21 15,0 0-15,0-22 0,1 1 16,-1 21-16,0-21 0,-21 20 0,0 1 16,0 0-16,0 0 0,-21 21 15,0 0-15,-1 0 0,1 0 0,-21 0 16,21 0-16,0 21 0,-1 0 16,1 0-16,21 1 0,0-1 15,0 0-15,0 21 0,0-21 0,0 1 16,21-1-16,1 0 0,-1 0 15,-21 0-15,21 0 0,0 1 0,-21-1 16,0 0-16,21 0 0,-21 0 16,0 0-1,-21-21-15,0 0 0,0 0 16,0 0-16,-1 0 0,1 0 0,-21 0 16,21 0-16,0 0 0,-1 0 0,22-21 15,0 0-15,0 0 16,0 0-1,0 0-15,0-1 0,22 1 0,20-21 16,-21 21-16</inkml:trace>
  <inkml:trace contextRef="#ctx0" brushRef="#br0" timeOffset="183923.72">11472 11705 0,'0'-21'0,"0"42"0,-21-42 0,0 21 15,0 0-15,0 0 0,-1 21 16,1 22-16,21-22 16,0 21-16,-21 0 0,21 22 15,-21-1-15,21-20 0,0 20 0,0 1 16,0-1-16,0 1 0,0-22 16,0 22-16,0-22 0,0 21 0,-21-20 15,21-1-15,0 0 0,-21 1 0,21-1 16,0 0-16,0-20 0,0 20 15,0-21-15,0 0 0,0 0 0,-22-21 16,22-21 0,0 0-16,0 0 0,0 0 15,0-22-15,0 1 0,22 21 16,-1-21-16,0-1 0,0 1 0,21 0 16,1-1-16,-22 1 0,21 0 15,1-1-15,-1 22 0,21-21 16,-20 21-16,-1 21 0,0 0 0,1 0 15,-22 0-15,21 0 0,-21 21 0,22 0 16,-22 0-16,0 0 0,-21 22 16,0-22-16,0 21 0,0-21 0,0 22 15,0-22-15,0 21 0,-21-21 0,0 22 16,0-22-16,-1 21 0,1-21 0,0 0 16,0 1-16,0-1 15,21 0-15,-21 0 0,-1 0 0,44-42 31,-1 0-31,21 21 16,-21-21-16</inkml:trace>
  <inkml:trace contextRef="#ctx0" brushRef="#br0" timeOffset="184322.84">12552 12192 0,'0'0'0,"0"-21"0,0 0 16,-21 21-16,-1 0 15,1 0-15,0 0 0,0 0 0,0 0 16,0 42-16,-22-21 0,22 0 16,-21 22-16,21-22 0,-1 21 0,-20 1 15,21-1-15,0 0 0,0 1 16,-1-22-16,1 21 0,21 0 0,0-20 16,0 20-16,0-21 0,0 0 15,21 0-15,-21 1 0,43-1 0,-22 0 16,0-21-16,21 0 0,-20 0 0,-1 0 15,21 0-15,-21 0 0,0-21 16,22 0-16,-22-1 0,0 1 0,0 0 16,0-21-16,1 21 0,-22-22 0,0 1 15,0 0-15,0-22 0,0 22 0,0-1 16,0-20-16,-22 21 16,1-1-16,0 1 0,0 21 0,0 0 15,0-1-15,-1 1 0,-20 21 0,21 0 16,0 0-16,0 0 0,-1 0 15,1 21-15,21 1 0,0-1 16,0 0-16,0 0 0,21-21 16,1 0-16,-1 21 0,21-21 15</inkml:trace>
  <inkml:trace contextRef="#ctx0" brushRef="#br0" timeOffset="184631.66">13081 11748 0,'0'0'0,"0"-22"0,0 1 15,-21 21-15,0 21 16,21 1-16,-22-1 0,22 0 16,-21 21-16,0 1 0,21 20 15,-21-21-15,21 22 0,-21-1 0,21-20 16,-21 20-16,21-20 0,0 20 0,-22-21 15,22 1-15,-21-1 0,21 0 0,0 1 16,0-22-16,0 0 0,0 21 16,0-20-16,0-1 0,21 0 15,-21 0-15,22-21 0,-1 21 0,0-21 16,0 0-16,0 0 0,0 0 16,22 0-16,-22 0 0,0-21 0,21 0 15,-20 0-15,20 0 0,-21-1 0</inkml:trace>
  <inkml:trace contextRef="#ctx0" brushRef="#br0" timeOffset="184815.56">12869 12192 0,'0'0'0,"-21"0"0,0 0 0,0 0 0,0 0 16,21 21-1,21-21 1,0 0-16,0 0 0,21 0 0,-20 0 15,20 0-15,0 0 0,1 0 16,-1 0-16,0 0 0,1 0 0,20-21 16,-21 21-16,-20-21 0</inkml:trace>
  <inkml:trace contextRef="#ctx0" brushRef="#br0" timeOffset="185563.32">14139 11811 0,'0'-21'0,"0"42"0,0-63 16,-21 42-16,0 0 0,0-21 15,0 21-15,-1 0 0,22 21 16,-21 0-16,0 0 0,21 21 16,-21 1-16,21-1 0,-21 0 15,0 22-15,21-1 0,-22-20 0,1 20 16,0-20-16,0 20 0,0-21 0,0 1 16,-1-1-16,1 0 0,0 1 15,0-22-15,21 21 0,-21-21 16,21 1-16,0-1 0,0 0 0,0 0 15,0-42 1,0 0 0,21 0-16,0-22 0,0 22 15,-21 0-15,21-21 0,1-1 16,-1-20-16,0 20 0,-21-20 0,21-1 16,0 1-16,0-22 0,1 22 15,-1-1-15,0 22 0,0-22 0,0 22 16,0 21-16,1-21 0,-1 20 15,0 22-15,0 0 0,-21 22 16,0-1-16,21 0 0,-21 21 0,0 1 16,0 20-16,0 1 0,0-22 15,0 21-15,0 1 0,0-22 0,0 22 16,0-22-16,0 0 0,0 1 0,0-22 16,0 21-16,0-21 0,0 1 15,0-1-15,0 0 0,0 0 0,0 0 16,21-21-1,1 0-15,-22-21 16,0 0 0,0 0-16</inkml:trace>
  <inkml:trace contextRef="#ctx0" brushRef="#br0" timeOffset="186087.05">13737 12319 0,'-21'0'15,"42"0"-15,-21 0 16,42 0 0,-20 0-16,-1 0 0,21 0 0,0 0 15,1 0-15,-1 0 0,22 0 16,-22 0-16,21-21 0,1 21 16,-1-21-16,1 21 0,-1-21 0,1 21 0,-1-22 15,1 22-15,-22-21 0,1 0 16,-1 0-16,0 21 0,-21-21 15,22 0-15,-43-1 0,0 1 16,-21 21 0,-1 0-16,1 0 0,0 0 15,-21 0-15,21 21 0,-22-21 0,22 22 16,-21-1-16,21 0 0,-1 0 16,1-21-16,0 21 0,21 0 0,0 1 15,0-1-15,0 0 0,0 0 16,21-21-16,0 21 15,22 0-15,-22-21 0,21 22 0,-21-1 16,22-21-16,-22 21 0,21 0 0,-21-21 16,22 21-16,-22-21 0,0 21 0,-21 1 15,0-1 1,-21-21-16,0 21 16,0-21-16,-1 0 0,-20 0 0,0 0 15,21 0-15,-22 0 0,1 0 16,0 0-16,20 0 0,-20 0 0,21 0 15,0 0-15,0 0 0,-1 0 0,1-21 16,21 0 0,21 21-16,1-22 15,20 1-15,-21 21 0,21-21 16</inkml:trace>
  <inkml:trace contextRef="#ctx0" brushRef="#br0" timeOffset="186379.91">15494 11938 0,'21'-21'0,"-21"0"0,-21 63 0,42-105 15,-21 41-15,-21 22 16,0 0-16,0 0 16,-1 22-16,1-1 0,0 0 0,0 21 15,21 1-15,-21-1 16,0 0-16,-1 1 0,1-1 0,0 0 15,21 1-15,-21-1 0,21 0 0,-21 1 16,21-22-16,0 21 0,0-21 16,0 0-16,0 22 0,0-22 0,0 0 15,21 0-15,21-21 16,-21 0-16,1 0 0,20 0 16,0 0-16,1 0 0,-1 0 0,-21-21 15,21 0-15,1 0 0</inkml:trace>
  <inkml:trace contextRef="#ctx0" brushRef="#br0" timeOffset="186702.73">15938 11875 0,'0'-22'0,"0"-20"15,22 42 1,-1 0-16,0 0 15,0 0-15,21 21 0,-20 0 0,-1 1 16,0-1-16,21 0 16,-21 0-16,22 21 0,-22-20 0,0 20 15,0 0-15,0 1 0,1-1 0,-22 0 16,0 1-16,0-1 0,0 0 16,0-21-16,-22 22 0,1-22 0,0 0 15,0 21-15,0-20 0,-22-1 0,22-21 16,-21 21-16,21 0 0,0-21 0,-1 21 15,1-21-15,0 0 0,0 0 16</inkml:trace>
  <inkml:trace contextRef="#ctx0" brushRef="#br0" timeOffset="188830.6">18076 11896 0,'0'0'0,"0"-21"0,0-1 0,0 1 15,0 42 16,0 22-31,0-1 16,0 0-16,0 1 0,0 20 16,0 1-16,0-1 0,0 1 0,0-1 15,0 1-15,0-1 0,0 1 0,0-1 16,0 1-16,0 20 0,0-20 16,0 21-16,0-22 0,-21 1 15,0 20-15,21-20 0,-21-1 0,0-20 16,21 20-16,0-21 0,-22 1 0,22-22 15,0 0-15,0 0 0,0 0 16,0-42 0,22 0-16,-1 0 0,0 0 0,0-22 15,0 22-15,0-21 0</inkml:trace>
  <inkml:trace contextRef="#ctx0" brushRef="#br0" timeOffset="189155.47">18076 12277 0,'-21'-43'0,"42"86"0,-84-128 16,42 43-16,-1-1 0,22 1 16,0 0-16,-21-1 0,21 22 0,0-21 15,0 21-15,0 0 0,21-1 0,1 1 16,-1 0-16,0 0 0,21 21 16,1 0-16,-1 0 0,21 0 0,-20 0 15,20 0-15,-20 21 0,-1 0 0,0 22 16,1-22-16,-22 21 0,0 0 15,-21-20-15,0 20 0,0 0 0,0 1 16,-21-22-16,-22 21 0,1-21 0,0 0 16,-1 1-16,-20-1 0,21 0 15,-1-21-15,1 21 0,0-21 16,20 0-16,-20 0 0,21 0 0,21-21 16,0 0-1,0 0-15,21-1 16,0-20-16,0 21 0,22-21 0,-1-1 15,0 1-15</inkml:trace>
  <inkml:trace contextRef="#ctx0" brushRef="#br0" timeOffset="189611.21">18881 11472 0,'0'0'16,"0"22"-1,0-1-15,0 0 16,0 0-16,0 21 0,-22-20 15,22 20-15,-21 0 0,21 1 0,0-1 16,0 0-16,-21 1 0,21-1 0,0 0 16,-21 1-16,21-1 0,0 0 15,0 1-15,0-1 0,0-21 0,-21 0 16,21 0-16,-21 1 0,21-1 0,0 0 16,-22-21-16,22-21 31,0 0-31,0-1 0,0 1 0,0 0 15,0-21-15,22-1 16,-1 1-16,0 0 0,0 21 0,0-22 16,22 1-16,-22 21 0,0-22 0,0 22 15,21 21-15,-20-21 0,-1 21 16,0 0-16,21 0 0,-21 0 0,1 21 16,-1 0-16,0 1 0,-21-1 0,21 21 15,-21-21-15,0 22 0,0-22 16,0 21-16,0-21 0,0 22 0,0-22 15,0 0-15,-21 0 0,21 0 0,-21 0 16,21 1-16,-21-22 0,21 21 16,0-42 15,21-1-31,0 1 16,0 0-16</inkml:trace>
  <inkml:trace contextRef="#ctx0" brushRef="#br0" timeOffset="190006.98">19621 11748 0,'0'0'0,"-21"0"31,0 0-31,0 21 0,0 0 16,0 0-16,-1 0 0,1 22 15,0-22-15,0 21 0,21-21 0,-21 22 16,0-1-16,21-21 0,-22 21 0,22-20 15,0 20-15,0-21 0,0 0 16,0 0-16,22 1 0,-1-22 0,0 21 16,0-21-16,21 0 0,-20 0 0,-1 0 15,21 0-15,-21 0 0,22-21 16,-22 21-16,21-22 0,-21 1 0,0 0 16,1 0-16,-1-21 0,0 20 0,-21-20 15,0 0-15,0-1 16,0 22-16,0-21 0,0 0 0,0 20 0,-21 1 15,0-21-15,-1 42 0,1-21 16,-21 21-16,21 0 0,0 0 16,-22 0-16,22 0 0,0 0 0,-21 0 15,20 0-15,1 0 0,0 0 0,21 21 16,21-21 0,0 0-1,1 0-15,-1 0 0,21 0 0</inkml:trace>
  <inkml:trace contextRef="#ctx0" brushRef="#br0" timeOffset="190291.82">20278 11430 0,'0'-21'0,"0"42"0,0-63 16,0 21-16,-22 21 31,1 21-31,21 0 0,-21 21 0,21-21 15,0 22-15,-21-1 0,0 0 16,21 1-16,-21-1 0,21 0 0,0 1 16,-22-1-16,22 0 0,-21-20 0,21 20 15,-21 0-15,21 1 0,-21-22 16,21 21-16,0-21 0,0 0 16,0 1-16,0-1 0,0 0 0,21-21 31,0 0-31,0-21 15,1 0-15,-1-1 0,0 1 0,21 0 16</inkml:trace>
  <inkml:trace contextRef="#ctx0" brushRef="#br0" timeOffset="190654.51">20595 11705 0,'0'0'16,"0"21"-1,-21-21 1,0 22-16,0-1 0,-1 0 15,22 0-15,-21 21 0,0-20 16,0-1-16,21 21 0,0-21 0,0 22 16,0-22-16,0 0 0,0 21 0,0-21 15,0 1-15,0-1 0,21-21 0,-21 21 16,21-21-16,0 0 0,22 0 16,-22 0-16,0 0 0,0 0 0,22 0 15,-22-21-15,0 0 0,0 21 0,0-43 16,0 22-16,1 0 0,-22-21 15,0 20-15,0-20 0,0 0 0,0 21 16,0-22-16,0 22 0,0-21 0,-22 21 16,22-1-16,-21 1 15,0 21-15,-21-21 0,21 21 0,-1 0 16,1 0-16,-21 0 0,21 0 0,0 0 16,-1 0-16,1 0 0,0 0 15,0 0-15</inkml:trace>
  <inkml:trace contextRef="#ctx0" brushRef="#br0" timeOffset="190906.37">20087 11557 0,'42'0'31,"-20"0"-31,20 0 0,0-21 16,-21 21-16,22-21 0,-1 21 0,0 0 16,1 0-16,20-21 0,-20 21 0,-1 0 15,0 0-15,1 0 0,-1 0 16,-21 0-16,21 0 0,-20 0 0,-1 0 16,0 0-16,0 0 15</inkml:trace>
  <inkml:trace contextRef="#ctx0" brushRef="#br0" timeOffset="191827.75">22352 11599 0,'21'-63'16,"-21"42"-16,21 21 0,-21-21 0,0-1 0,0 44 31,-21-1-15,21 21-16,-21-21 0,21 22 0,0-1 15,0 0-15,-21 1 16,21 20-16,-21-21 0,-1 22 0,1-22 15,21 1-15,-21 20 0,21-21 0,0 1 16,-21-1-16,0-21 0,21 22 16,-21-22-16,21 0 0,0 0 0,0 0 15,0 0-15,0-42 32,0 0-32,0-21 15,0 21-15,0-1 0,0 1 16,0-21-16,0 21 0,0-22 15,0 1-15,0 0 0,0-1 16,0 1-16,21 21 0,-21-21 0,21-1 16,-21 1-16,0 0 0,21-1 15,0 1-15,0 0 0,1 20 0,-1-20 16,0 0-16,0 21 0,21-1 0,-20 1 16,20 0-16,0 0 0,1 21 15,-1 0-15,0 0 0,1 0 0,-1 21 16,0 0-16,1 0 0,-22 1 0,0 20 15,0 0-15,-21-21 0,0 22 16,0-1-16,0-21 0,-21 22 0,0-1 16,-22-21-16,1 21 0,-21-20 15,20-1-15,1 0 0,-22 0 16,22 0-16,-21-21 0,20 21 0,22-21 16,-21 0-16,21 0 0,-22 0 0,22 0 15,0 0-15,0-21 16,21 0-16,0 0 15,0 0-15,21 21 16,0 0-16,0 0 16,0 0-16,1 21 0,-22 0 15,21 0-15,0 0 0,0 1 16,0 20-16,0-21 0,1 0 0,-1 22 16,0-22-16,0 0 0,0 0 15,0 0-15,1 0 0,-1 1 0,0-1 16,0 0-16,0-21 0,0 0 15,-21 21-15,22-21 0,-1 0 0,0 0 16,0 0-16,0 0 0,0-21 16,1 0-16,-1 21 0,0-21 15,0-1-15</inkml:trace>
  <inkml:trace contextRef="#ctx0" brushRef="#br0" timeOffset="192370.91">23389 11578 0,'0'0'0,"0"-21"0,-21 42 31,0 0-31,21 1 16,0-1-16,-21 0 0,-1 21 0,1-21 16,21 22-16,-21-1 0,0 0 15,21 1-15,-21-1 0,0 0 0,21-20 16,-22 20-16,22 0 0,-21-21 0,21 22 15,0-22-15,0 0 0,0 0 16,0 0-16,0 1 16,0-44 15,0 1-31,0 0 0,0 0 16,0 0-16,21 0 0,-21-22 0,0 22 15,0-21-15,22-1 0,-1 1 16,0 0-16,-21-1 0,21 1 0,0 0 15,0-1-15,1 1 0,-1 0 0,0-1 16,21 22-16,-21-21 0,1 21 16,20 0-16,0-1 0,-21 22 0,22 0 15,-22 0-15,0 0 0,21 0 16,-20 22-16,-1-1 0,0 21 0,0-21 16,0 22-16,-21-1 0,0-21 0,0 21 15,0 22-15,0-22 0,0 1 16,0-1-16,0 0 0,0 1 15,0-1-15,0-21 0,0 21 0,0-20 16,0-1-16,0 0 0,0 0 0,0 0 16,0-42 31,0 0-47,-21 21 0,21-21 15</inkml:trace>
  <inkml:trace contextRef="#ctx0" brushRef="#br0" timeOffset="192639.76">23156 11917 0,'0'0'0,"-21"0"0,-21 0 32,42-21-32,21 21 15,0 0-15,21 0 0,-20 0 16,-1 0-16,21 0 0,0 0 0,1 0 15,-1 0-15,-21 0 0,22 0 0,-1 0 16,0 0-16,1 0 0,-1 0 16,-21 0-16,21 0 0,1 0 15,-22-21-15,21 21 0,-21 0 0,1 0 16,-1-22-16,21 22 0,-21 0 16,0-21-16,1 21 15,-22-21-15,21 21 0,0-21 16</inkml:trace>
  <inkml:trace contextRef="#ctx0" brushRef="#br0" timeOffset="192922.6">24469 11557 0,'0'-21'0,"-43"21"15,22 0 1,0 21-16,0 0 15,21 0-15,-21 1 0,21-1 0,-22 21 16,22-21-16,0 22 0,-21-1 0,21-21 16,0 21-16,-21 1 0,21-1 15,0 0-15,-21-20 0,21 20 0,0-21 16,0 0-16,0 22 0,0-22 0,0 0 16,0 0-16,0 0 15,21-42 16,-21 0-15,21 0-16,-21 0 0</inkml:trace>
  <inkml:trace contextRef="#ctx0" brushRef="#br0" timeOffset="193183.79">24384 11642 0,'0'0'0,"0"-21"0,0-1 0,0 1 0,21 0 15,0 42 1,-21 0-1,0 1-15,0-1 0,21 0 16,-21 0-16,22 0 0,-22 0 16,0 1-16,21 20 0,0-21 15,-21 0-15,21 0 0,-21 1 0,0-1 16,21 0-16,-21 0 16,0 0-16,21-21 15,1-21 16,-22 0-15,21 21-16,0-21 0,0 0 0,0-1 16</inkml:trace>
  <inkml:trace contextRef="#ctx0" brushRef="#br0" timeOffset="193731.61">24998 11515 0,'21'-21'0,"-42"42"0,42-64 16,-21 22-16,-21 21 31,0 0-31,21 21 0,-22-21 16,1 22-16,0-1 0,0 0 0,0 0 15,0 0-15,-1 0 0,1 1 0,0-1 16,0 0-16,0 0 0,0 0 16,-1 0-16,1 1 0,0-1 0,0 0 15,0 0-15,21 0 0,-21-21 16,21 21-1,21-21 1,0 0 0,0-21-16,0 0 0,0 21 0,22-21 15,-22 0-15,0 0 0,21-1 16,-20 1-16,20 0 0,-21-21 0,21 21 16,-20-1-16,-1 1 0,21-21 15,-21 42-15,-21-21 0,21 0 0,1 21 16,-22 21-1,0 0-15,0 0 16,-22 0-16,22 22 0,-21-22 0,0 21 16,21-21-16,-21 22 0,0-22 15,21 21-15,-21 0 0,-1 1 16,22-1-16,0-21 0,0 22 0,0-1 16,0-21-16,-21 21 0,21-20 0,0-1 15,0 0-15,0 0 0,0 0 0,0 0 16,0 1-16,0-1 15,21-21-15,1 0 16,-1 0-16,0-21 16,0 21-1,-21-22-15,21 22 0,-21-21 16,0 0-16,0 0 16</inkml:trace>
  <inkml:trace contextRef="#ctx0" brushRef="#br0" timeOffset="-183693.44">1206 14309 0,'0'0'0,"-21"0"0,-21 0 16,21 0-16,0 0 0,-1 0 0,1 0 15,0 0-15,0 0 0,21-21 16,-21 21-16,21-22 15,-21 22-15,21-21 0,0 0 16,21 21-16,0 0 16,0-21-16,0 21 0,0 0 15,1 0-15,20 0 0,-21 0 0,21 0 16,-20 0-16,20 0 0,-21 0 16,0 21-16,0 0 0,22-21 15,-43 43-15,21-22 0,-21 0 0,0 0 16,0 21-16,0-20 0,-21 20 15,0-21-15,-1 21 0,1-20 0,-21 20 16,0-21-16,20 0 16,-20 0-16,21-21 0,-21 22 0,20-22 15,1 21-15,0-21 16,0 0-16,21-21 16,0-1-16,0 1 15,21 0-15,0 21 16,-21-21-16,43 21 0,-22-21 15,0 21-15,21 0 0,-21 0 0,22 0 16,-22 0-16,21 0 0,1 0 16,-1 0-16,-21 21 0,21 0 15,-20 0-15,-1 0 0,0 1 16,0-1-16,0 0 0,-21 21 0,0-21 16,0 22-16,0-22 0,-21 0 15,0 21-15,0-20 0,-22 20 0,1-21 16,-21 0-16,20 22 0,1-22 15,-22 0-15,22-21 0,0 21 0,-1-21 16,1 0-16,21 0 0,-21 0 16,20 0-16,1 0 0,-21-21 15,21 21-15,21-21 0,-21 0 0,21-1 16,-22 22-16,22-21 0,0 0 16,0 0-16,0 0 15,0 0-15,0-1 0,0 1 16,0 0-16,22 21 15,-1 0-15,-21-21 0,21 21 16,0 0-16,-21-21 0,21 21 0</inkml:trace>
  <inkml:trace contextRef="#ctx0" brushRef="#br0" timeOffset="-183433.6">2138 14690 0,'-1122'106'31,"2244"-233"-31,-1122 148 0,-21-42 0,-1 21 16,1-22-1,21 1 16,0 0-15,21 0-16,1 21 0,-1-21 16,0 21-16</inkml:trace>
  <inkml:trace contextRef="#ctx0" brushRef="#br0" timeOffset="-182333.65">5884 14161 0,'0'0'16,"0"-22"-16,21 1 16,1 21-16,-22-21 0,0 0 15,21 0-15,0 0 16,0 21-16,-21-22 0,21 22 16,0-21-16,1 0 15,-1 0-15,0 21 0,-21-21 16,0 0-16,21 21 0,-21-22 0,0 1 15,-21 0 1,0 21-16,0 0 0,-22 0 16,1 0-16,-22 0 0,1 0 0,-1 21 15,1-21-15,-22 21 0,22 1 0,-1-1 16,22 0-16,-22 0 0,22 0 16,0 0-16,21 1 0,-22-1 0,22 0 15,21 0-15,0 0 0,0 0 16,0 1-16,0-1 0,21 0 0,0 0 15,22 0-15,-22 0 0,21 1 16,22-1-16,-22 0 0,0 0 16,22 21-16,-22-20 0,1-1 0,-1 21 15,-21-21-15,0 0 0,22 22 16,-43-22-16,0 0 0,0 21 0,0-20 16,-22-1-16,1 21 0,-21-21 0,0 0 15,-22 1-15,22-1 0,-22 0 0,1 0 16,-1-21-16,22 21 0,-22-21 15,22 0-15,0 0 0,21 0 0,-22 0 16,22 0-16,-21-21 0,21 0 16,-1 0-16,22 0 0,-21-1 0,21 1 15,0-21-15,-21 21 0,21-22 16,0 1-16,0 21 0,0 0 16,0-22-16,21 22 0,0 0 0,1 0 15,-1 0-15,0 21 0,21-21 0,-21 21 16,1 0-16,20 0 0,-21 0 15,21 0-15,1 0 0,-1 0 0</inkml:trace>
  <inkml:trace contextRef="#ctx0" brushRef="#br0" timeOffset="-181957.86">6181 14330 0,'0'0'0,"0"-21"0,0 0 16,-22 21 0,22 21-1,-21 0-15,21 0 0,-21 0 0,21 0 16,-21 22-16,21-1 0,0 0 0,0 1 16,0-1-16,0 22 0,0-1 15,-21-21-15,21 22 0,0-1 0,-21 22 16,21-21-16,0 20 0,-22 1 0,1 0 15,21-1-15,-21-20 0,0 20 16,0 1-16,0-21 0,-1 20 16,22 1-16,-21-22 0,0 1 0,0-1 15,0-20-15,21-1 0,0 0 16,-21 1-16,21-22 0,0 0 0,-22 0 16,22-42-1,0 0 1,0-21-16,0 20 0,0-20 0,0-21 15,0-1-15,22 1 0,-22-1 0</inkml:trace>
  <inkml:trace contextRef="#ctx0" brushRef="#br0" timeOffset="-181633.37">5990 14690 0,'0'0'0,"0"-21"15,0-22-15,0 1 0,0 21 0,0 0 16,0-22-16,0 22 0,0 0 0,0 0 15,0-22-15,0 22 0,21 0 16,0 0-16,1 0 0,-1 21 0,21-21 16,-21 21-16,22 0 0,-1 0 0,-21 0 15,21 21-15,1 0 0,-22 0 16,21 0-16,-21 22 0,-21-22 16,0 21-16,0 0 0,0-20 0,0 20 15,-21-21-15,0 21 0,0-20 16,-21 20-16,20-21 0,-20 0 0,21 0 15,0 1-15,0-22 0,-22 21 0,22-21 16,0 0-16,0 0 16,21-21-1,21-1 1,0 1-16,0 0 16,0 0-16,1 21 0</inkml:trace>
  <inkml:trace contextRef="#ctx0" brushRef="#br0" timeOffset="-181252.58">6604 14584 0,'0'0'0,"21"0"16,0 0-16,-21-21 16,21 21-16,1-21 0,-1 21 0,-21-22 15,21 22-15,0-21 0,0 0 16,0 21-16,-21-21 0,22 0 0,-1 0 15,0-1-15,-21 1 0,0 0 0,0 0 16,0 0-16,-21 21 31,0 0-31,-1 21 0,1 0 16,0 0-16,-21 0 0,21 1 16,-22 20-16,22-21 0,-21 21 0,21-20 15,-1 20-15,1-21 0,21 21 0,0-20 16,0-1-16,0 0 0,0 0 15,0 0-15,0 0 0,21-21 0,1 22 16,-1-22-16,0 0 0,0 0 0,21 0 16,1 0-16,-22 0 0,21 0 15,1 0-15,-1 0 0,0 0 0,1 0 16,-1-22-16,-21 1 0,21 0 0,1 0 16,-1-21-16,-21 20 15</inkml:trace>
  <inkml:trace contextRef="#ctx0" brushRef="#br0" timeOffset="-180813.84">7387 14309 0,'0'0'16,"0"-21"-16,0-1 0,0 1 0,0 0 16,-21 42 15,0 0-31,21 1 0,-21-1 0,21 21 16,-22-21-16,1 22 0,21-1 0,-21 0 15,21-21-15,0 22 0,0-22 16,-21 21-16,21-21 0,0 1 15,0-1-15,0 0 0,0 0 0,21 0 0,0 0 16,0-21 0,1 0-16,-1 0 0,0 0 15,0 0-15,0 0 0,0-21 0,1 0 16,20 21-16,-21-21 0,0-21 16,0 20-16,22-20 0,-22 21 0,0-21 15,0-1-15,-21 22 0,21-21 0,-21 21 16,22-1-16,-22 1 0,0 42 31,0 22-31,0-22 16,-22 0-16,22 21 0,-21-20 15,21-1-15,-21 21 0,21-21 16,0 0-16,0 1 0,0-1 0,0 0 16,0 0-16,0 0 15,21-21 16,0-21-31,-21 0 16,22 0-16,-22 0 0,0-1 0,21-20 16</inkml:trace>
  <inkml:trace contextRef="#ctx0" brushRef="#br0" timeOffset="-180641.93">7789 14097 0,'0'0'0,"-21"0"16,0-21-16,0 21 0,0 0 0,-1 0 15,1 0 1,42 0 15,1 0-31,-1 0 0,0 21 16,0-21-16,0 21 0,0 0 16</inkml:trace>
  <inkml:trace contextRef="#ctx0" brushRef="#br0" timeOffset="-179297.89">8043 14542 0,'0'0'0,"0"21"0,0 0 16,21-21 0,1 0-1,-1 0-15,0 0 0,0-21 0,21 21 16,-20-21-16,-1-1 0,0 1 0,21-21 15,-21 21-15,1 0 0,-1-22 16,0 1-16,-21 0 0,21-1 0,-21 22 16,21-21-16,-21-1 0,0 1 15,0 0-15,0-1 0,0 22 16,0 0-16,0-21 0,0 21 0,0-1 16,-21 1-16,0 21 15,0 21 1,21 1-16,-21 20 0,21-21 15,-22 21-15,22 1 0,0-1 0,0 0 16,0 22-16,-21-1 0,21 1 16,-21-1-16,21 22 0,-21-21 0,21 20 15,-21-20-15,0 20 0,21 1 0,-22 0 16,1-1-16,0 1 16,0 21-16,0-21 0,0-1 0,-1 1 15,1 21-15,0-22 0,0 1 0,0 0 16,-22-1-16,22 1 0,21 0 15,-21-22-15,0 1 0,21-1 0,0 1 16,0-22-16,0 0 0,0-20 0,0-1 16,21 0-16,0 0 0,0-21 0,1 0 15,20 0-15,-21 0 0,21-21 16,1 0-16,-1-22 0,0 1 0,1 0 16,-1-1-16,22-20 0,-22-1 0,0 1 15,1-1-15,-1-20 0,-21-1 16,21 22-16,-20-22 0,-22 0 0,0-21 15,0 22-15,-43-1 0,22 0 16,-21 22-16,-1-22 0,1 43 16,0-22-16,-1 22 0,-20-21 0,21 41 15,-1-20-15,1 21 0,0-21 0,20 20 16,1 22-16,0-21 0,21 0 16,0 0-16,21 0 15,0 21-15,22 0 0,-22-21 16,21 21-16,1-22 0,-1 22 15,0-21-15,1 0 0,-1 21 0,0-21 16,22-21-16,-22 20 0,0 1 0,22-21 16,-22 21-16,1-22 0,-22 22 15,21-21-15,-21 21 0,0 0 16,1-1-16,-22 1 0,0 0 0,0 0 16,0 0-16,0 0 15,-22 21-15,1 0 16,21 21-16,-21-21 15,21 21-15,-21 0 0,21 21 16,0-20-16,0-1 0,0 21 0,0-21 16,0 22-16,0-22 0,21 21 0,0-21 15,-21 0-15,21 1 0,1-1 16,-1 0-16,0 0 0,0-21 0,0 0 16,0 21-16,1-21 0,-1 0 15,0 0-15,0 0 0,0-21 16,0 21-16,1-21 0,-1 0 0,0-22 15,0 22-15,0-21 0,22 0 16,-22 20-16,0-20 0,0 0 0,0 21 16,0-1-16,1-20 0,-1 21 0,0 21 15,0-21-15,0 0 0,0 21 0,1 0 32,-22 21-17,0 0 1,0 0-1,0 0-15,0-42 47,0 0-31,0 0-16,0 0 16,0-1-1,-22 22 1,1 0-1,0 22 1,21-1-16,-21 0 0,0 0 0,0 0 16,-1 22-16,1-22 0,0 21 15,21-21-15,-21 22 0,21-22 0,-21 21 16,21-21-16,0 0 0,0 1 16,0 20-16,0-21 0,21 0 15,-21 0-15,21-21 0,0 0 16,0 0-16,1 0 0,-1 0 0,0 0 15,0 0-15,0-21 0,0 0 16,22 0-16,-22 0 0,0 0 16,0-1-16,0-20 0,1 21 0,-1-21 15</inkml:trace>
  <inkml:trace contextRef="#ctx0" brushRef="#br0" timeOffset="-179025.1">9229 13907 0,'-22'0'0,"22"-22"31,0 1-15</inkml:trace>
  <inkml:trace contextRef="#ctx0" brushRef="#br0" timeOffset="-177822.05">11176 13885 0,'0'0'16,"0"-21"-16,0 0 0,0-21 0,0 21 16,0-1-16,0 1 0,0 0 0,0 0 15,0 0-15,0 0 16,-21 21-16,0 0 0,-1 0 16,22 21-16,-21 0 15,0 0-15,21 21 0,-21 1 16,21-1-16,-21 0 0,0 22 0,21-22 15,-22 22-15,1-22 0,0 22 16,0-1-16,0 1 0,0-1 0,-22-21 16,22 22-16,-21-1 0,21-20 15,-22-1-15,22 0 0,-21 1 0,21-22 16,-1 21-16,1-21 0,0 1 0,0-22 16,0 21-16,0-21 0,-1 0 15,1 0-15,0 0 0,21-21 16,-21-1-16,21-20 0,-21 21 15,21-21-15,0-1 0,0 1 16,0-22-16,0 22 0,0-21 0,0 20 16,0-20-16,0 20 0,21 1 0,-21 0 15,21-1-15,-21 22 16,0 0-16,21 0 0,-21 0 0,21 21 16,-21 21-16,22 0 15,-22 0-15,21 0 0,-21 22 16,0-22-16,0 21 0,0 1 0,21-1 15,-21 0-15,21 1 0,0-1 0,-21 0 16,0 1-16,21-1 0,1-21 16,-1 0-16,0 22 0,0-22 0,0 0 15,0 0-15,1-21 0,-1 21 0,21-21 16,-21 0-16,22 0 16,-22 0-16,21 0 0,0 0 0,1-21 15,-1 0-15,0 0 0,-20 0 0,20-22 16,0 22-16,-21-21 0,22-1 15,-22 1-15,0 0 0,0-1 0,0 1 16,1 0-16,-22 21 0,21-1 0,-21-20 16,0 21-16,0 0 15,-21 21 1,-1 21-16,22 0 16,-21 0-16,0 0 0,0 1 15,21 20-15,-21 0 0,0-21 0,21 22 16,0-1-16,0-21 0,0 22 0,0-22 15,0 0-15,0 21 0,0-21 16,0 1-16,21-1 16,0 0-16,0-21 0,0 0 0,0 0 15,1 0-15,-1 0 0,0 0 0,0 0 16,0 0-16,0-21 0,1 0 16,-1-1-16,0 1 0,0 0 0,-21-21 15,21-1-15,-21 1 0,21 0 0,-21-1 16,0 1-16,0 0 0,0-1 15,0 22-15,0-21 0,0 21 0,-21 0 16,0-1-16,0 22 0,0 0 0,-22 0 16,22 0-16,0 0 15,0 0-15,0 0 0,-22 0 0,22 22 16,0-1-16,0 0 0,21 0 0,-21 0 16,21 0-16,-21 1 0,21-1 15,0 0-15,0 0 0,0 0 0,0 0 16,21 1-16,0-1 0,0 0 0,0-21 15,0 0-15,22 0 0,-22 0 16,0 0-16,21 0 0</inkml:trace>
  <inkml:trace contextRef="#ctx0" brushRef="#br0" timeOffset="-177510.11">12213 14097 0,'0'0'16,"0"-21"-16,0 0 15,-21 21-15,0 0 0,0 0 16,-1 0-16,1 0 0,0 0 0,0 0 16,0 0-16,0 0 0,-22 0 0,22 21 15,0 0-15,0 0 0,0 0 16,-1 22-16,22-22 0,-21 21 0,21-21 16,-21 22-16,21-22 0,0 21 0,-21 1 15,21-22-15,0 21 0,0-21 16,0 0-16,21 22 0,0-22 15,0 0-15,22 0 0,-22 0 0,0-21 16,0 22-16,22-22 0,-1 0 16,-21 21-16,21-21 0,1 0 0,-1 0 15,0 0-15,1 0 0,-1-21 0,0 21 16,1-22-16,-1 1 0,0 0 16,1 0-16,-1 0 0</inkml:trace>
  <inkml:trace contextRef="#ctx0" brushRef="#br0" timeOffset="-177008.83">12912 14224 0,'0'0'0,"0"-42"0,0 21 16,0-1-16,0-20 0,0 21 0,0 0 0,-22 0 16,1-1-16,0 22 0,0-21 15,0 21-15,0 0 0,-1 0 16,1 0-16,-21 0 0,21 0 0,0 0 16,-1 21-16,1 1 0,0-1 0,0 0 15,21 21-15,-21-21 0,0 1 16,-1 20-16,22-21 0,0 21 0,0 1 15,0-1-15,0-21 0,0 22 0,0-1 16,0-21-16,0 21 0,0-20 16,0-1-16,0 0 0,22 0 0,-22 0 15,21-21-15,0 21 0,0-21 0,0 0 16,0 0-16,1 0 16,-1 0-16,0-21 0,21 0 15,-21 0-15,1 0 0,-1-22 0,0 1 16,0 0-16,0-1 0,22 1 15,-22 0-15,0-1 0,-21 1 0,21 0 16,0-1-16,-21 22 0,21 0 0,-21 0 16,0 0-16,0 0 0,0-1 15,-21 22 1,0 22-16,0-1 16,0 0-16,21 21 0,-21-21 15,21 1-15,0 20 0,0-21 0,0 21 16,0-20-16,0 20 0,0 0 0,0-21 15,21 22-15,0-22 0,0 0 16,0 0-16,0 0 0,1 1 16,20-1-16,-21-21 0,0 21 0,0-21 15,1 0-15,20 0 0,-21 0 0,0 0 16,0-21-16,1 21 0,-1-21 16,0-1-16,0-20 0</inkml:trace>
  <inkml:trace contextRef="#ctx0" brushRef="#br0" timeOffset="-176701.01">13652 13547 0,'0'0'0,"0"-21"0,0-1 0,0 1 0,-21 21 32,0 0-32,0 21 15,0 1-15,21-1 0,-21 21 0,-1-21 16,22 22-16,0 20 0,-21-21 0,0 1 15,21 20-15,-21-20 0,21-1 16,0 21-16,0-20 0,-21-1 0,21 0 16,0 1-16,0 20 0,-21-20 0,21-1 15,0-21-15,0 21 0,0 1 16,0-22-16,0 0 0,0 21 16,0-20-16,0-1 0,0 0 15,21-21-15,0 0 0,0 0 16,0 0-16,0-21 0,-21 0 15,43-1-15,-22 1 0,0-21 0,0 0 16,22 20-16</inkml:trace>
  <inkml:trace contextRef="#ctx0" brushRef="#br0" timeOffset="-176445.55">14160 13907 0,'0'0'0,"-21"0"31,0 21-31,0 0 0,21 0 16,-21 0-16,0 0 0,-1 1 0,1 20 16,0-21-16,0 0 0,21 22 0,0-1 15,-21-21-15,21 21 0,0 1 0,-21-22 16,21 21-16,0-21 0,0 22 16,0-22-16,0 0 0,0 0 0,21 0 15,0 1-15,0-22 0,0 0 0,0 0 16,1 0-16,20 0 0,-21 0 15,21 0-15,1-22 0,-22 1 0,21 0 16,1 0-16,-1-21 0</inkml:trace>
  <inkml:trace contextRef="#ctx0" brushRef="#br0" timeOffset="-175685.98">14584 14139 0,'21'-21'0,"-106"148"0,170-275 0,-106 190 0,42-105 0,-21 42 16,0 0-16,-21 42 31,0 0-31,21 0 0,-22 0 15,1 0-15,21 1 0,-21-1 16,21 21-16,-21-21 0,21 22 0,0-22 16,0 21-16,0-21 0,0 22 0,0-22 15,0 21-15,0-21 0,0 0 16,0 1-16,0-1 0,21-21 0,0 21 16,0-21-16,1 0 0,-1 0 15,0 0-15,0 0 0,0 0 16,0-21-16,-21 0 0,22-1 15,-22 1-15,21-21 0,-21 21 0,0-22 16,0 1-16,0 0 0,0-1 0,0 1 16,0 21-16,0-21 0,0 20 15,0-20-15,0 21 0,0 0 0,0 0 16,0-1-16,0 1 0,0 0 16,0 0-1,21 21-15,0 0 16,0 0-16,0 0 0,22 0 0,-22 0 15,21 0-15,-21 0 0,22 21 16,-1 0-16,-21-21 0,22 21 16,-22 1-16,0-1 0,0 0 0,0 0 15,-21 21-15,0-20 0,21-1 16,-21 21-16,0-21 0,0 0 0,0 22 16,0-22-16,0 0 0,-21 21 0,21-20 15,-21-1-15,21 0 0,-21 0 16,21 0-16,-21-21 0,21 21 0,0 1 15,0-44 17,0 1-32,0 0 0,0 0 0,0 0 15,0 0-15,0-22 0,0 22 16,0-21-16,21 21 0,0-22 16,0 1-16,22 0 0,-22 20 0,21-20 15,0 0-15,1-1 0,-1 1 0,0 21 16,22 0-16,-22 0 0,1-1 15,-1 22-15,0 0 0,-21 0 0,22 0 16,-22 22-16,0-1 0,0 0 0,-21 0 16,0 0-16,0 22 0,0-1 15,0 0-15,0 1 0,0-1 0,0 0 16,-21 1-16,21-22 0,-21 21 16,0 0-16,0 1 0,-1-22 0,1 21 15,0-21-15,0 1 0,0-1 0,21 0 16,-21-21-16,-1 0 15,22-21 1,0 0-16,0-1 16,0 1-16</inkml:trace>
  <inkml:trace contextRef="#ctx0" brushRef="#br0" timeOffset="-175338.18">14986 13568 0,'0'0'0,"-21"21"0,0-21 0,-1 0 0,1 21 16,42-21 15,1 0-31,-1 0 15,-21-21 1,0 0-16,0 0 16,0 0-1,-21 21-15,-1-22 16,1 22-16,0 0 16,0 0-16,0 22 0,21-1 15,0 0 1,-21-21-16,21 21 0,-22-21 15,22 21-15</inkml:trace>
  <inkml:trace contextRef="#ctx0" brushRef="#br0" timeOffset="-175021.23">13250 13907 0,'0'0'0,"21"-22"31,22 22-31,-1-21 0,-21 21 0,22-21 16,20 21-16,-21-21 0,1 21 0,-1-21 15,22 21-15,-22 0 0,0-21 16,1 21-16,-1 0 0,-21 0 15,21 0-15,-20 0 0,-1 0 0,0 0 16,-42 0 31,0 0-47,-1 0 0</inkml:trace>
  <inkml:trace contextRef="#ctx0" brushRef="#br0" timeOffset="-169182">1143 16108 0,'0'-21'16,"0"0"46,-21-1-46,0 1 0,21 0-1,0 0 1,0 0-16,0 0 16,0-1-16,0 1 15,0 0-15,0 0 16,0 0-16,0 0 15,0 42 17,0 0-32,0 21 0,0 1 15,0-1-15,0 0 0,-22 22 0,22-22 16,-21 22-16,0-1 0,0-21 16,0 22-16,0-22 0,-1 1 0,1-1 15,0 0-15,0 1 0,0-1 16,0-21-16,-1 21 0,1-20 15,0-22-15,21 21 0,-21-21 32,21-21-32,0-1 0,0 1 15,0 0-15,0 0 0,21 0 16,0-22-16,-21 22 0,21 0 0,1 0 16,-1 0-16,0 0 0,21-1 15,-21 1-15,1 21 0,20-21 0,-21 0 16,21 21-16,-20-21 0,-1 21 15,21-21-15,-21 21 0,0-22 16,1 22-16,-1-21 0,0 21 0,0-21 16,0 21-16,0-21 0,-21 0 15,22 0-15,-22-1 0,0 1 16,0 0 0,0 0-16,0 0 0,0 0 0,0-1 15,-22 22 1,22 22-1,-21-1-15,21 0 16,-21 0-16,21 21 0,0 1 16,0-22-16,-21 21 0,21 1 0,-21-1 15,-22 106 1,43-106-16,0 1 16,0-22-16,0 21 0,-21-21 15,21 1-15,0 20 0,0-21 0,0 0 16,21-21 15,1-21-31,-1 0 16,0 0-16</inkml:trace>
  <inkml:trace contextRef="#ctx0" brushRef="#br0" timeOffset="-168866.18">1926 16341 0,'0'0'0,"0"21"0,0 0 16,21-21-1,0 0 1,1 0 0,-1-21-1,-21 0-15,0 0 16,0-1-1,-21 22-15,-1 0 0,1 0 16,0 0-16,0 0 0,21 22 16,-21-1-1,0 0-15,21 0 16,0 0 0,21-21-16,0 0 0,0 0 15,0 0-15,22 0 0</inkml:trace>
  <inkml:trace contextRef="#ctx0" brushRef="#br0" timeOffset="-167697.82">3895 15812 0,'0'0'0,"0"-22"0,0 1 15,0 0-15,-22 0 0,22 0 16,0 0-16,-21 21 16,0 0-16,0 0 0,0 0 15,0 0-15,-1 0 0,1 21 0,0-21 16,-21 21-16,21 0 0,-1 21 16,1 1-16,0-1 0,0 0 0,0 1 15,21 20-15,0-20 0,-21 20 16,21-21-16,-22 22 0,22-22 0,0 1 15,0-1-15,0 0 0,0 1 16,0-22-16,0 21 0,22-21 0,-1 0 16,0 1-16,0-1 0,0-21 0,0 0 15,1 0-15,-1 0 16,21 0-16,-21 0 0,22 0 0,-22-21 16,21-1-16,-21 1 0,22 0 15,-22-21-15,0 21 0,21-22 0,-21 22 16,1-21-16,-1-1 0,0 1 15,0 21-15,0-21 0,0 20 0,-21 1 16,22 0-16,-22 0 0,0 42 31,0 0-31,0 0 0,0 1 0,-22-1 16,22 0-16,-21 21 0,21-21 16,-21 1-16,21-1 0,0 0 0,0 21 15,0-21-15,0 1 16,0-1-16,0 0 0,21 0 15,0-21-15,1 0 0,-1 21 0,0-21 16,0 0-16,0 0 0,0 0 16,1 0-16,-1-21 0,0 21 0,21-21 15,-21 0-15,1 0 0,-1-1 16,0 1-16,0 0 0,0 0 0,-21-21 16,0 20-16,0-20 0,0 21 15,0-21-15,-21-1 0,0 22 0,0 0 16,0 0-16,-22 0 0,22-1 0,-21 22 15,21 0-15,-22 0 0,22 0 16,0 22-16,-21-1 0,20 0 16,1 0-16,21 0 0,0 0 15,-21 1-15,21-1 0,0 21 0,0-21 16,0 0-16,0 1 0,21-22 16,0 21-16,1 0 0,-1-21 0,0 21 15,21-21-15,1 0 0,-1 0 0,0 0 16,1 0-16,-1 0 0,21 0 15,-20-21-15,-1 21 0,22-21 0,-22 0 16,0-1-16,1 1 0,-1 0 16,-21 0-16,21 0 0,-20 0 15,-22-1-15,21 1 0,-21 0 0,0 0 16,0 0-16,-21 42 31,21 0-31,0 21 16,-22-20-16,22 20 0,-21 0 0,21 1 15,0-1-15,0 0 0,-21 22 16,21-22-16,0 22 0,0-1 0,0 1 16,0-1-16,0 1 0,-21-1 0,21 1 15,-21-1-15,0 1 0,21-22 16,-22 21-16,22-20 0,-21-1 16,21 0-16,0-20 0,0-1 0,-21 0 15,21 0-15,0-42 16,0 0-1,0 0-15,21-1 0,-21-20 16,21 0-16,1-1 0</inkml:trace>
  <inkml:trace contextRef="#ctx0" brushRef="#br0" timeOffset="-167377">4911 16320 0,'0'-22'0,"0"44"0,0-65 16,0 1-16,0 21 0,0 0 15,0-1-15,21 1 0,0 0 0,0 0 16,0 21-16,0-21 0,1 0 16,-1 21-16,0 0 0,0 0 0,0 0 15,0 0-15,1 21 0,-1 0 16,-21 0-16,21 0 0,-21 22 0,0-22 16,0 0-16,0 21 0,0-21 15,0 1-15,-21-1 0,0 0 0,-1 21 16,1-42-16,0 21 0,-21 1 0,21-1 15,-1-21-15,1 21 0,0-21 16,0 0-16,0 0 0,21-21 31,0 0-31,21-1 16,0 1-16,0 0 0,0 0 0,1 0 16,-1 0-16,0-22 0,0 22 15</inkml:trace>
  <inkml:trace contextRef="#ctx0" brushRef="#br0" timeOffset="-166749.36">5397 16087 0,'0'0'0,"22"0"16,-22 21 0,0 0-1,0 0-15,0 0 0,-22 1 0,22-1 16,-21 0-16,21 0 0,0 0 16,0 0-16,-21 1 0,21-1 15,0 0-15,0 0 0,0 0 16,21-21-16,0 0 15,1 0-15,-1 0 0,0 0 0,21 0 16,-21 0-16,22-21 0,-1 21 0,0-21 16,-20 0-16,20 0 0,0-1 15,1 1-15,-22-21 0,21 21 0,-21 0 16,0-1-16,1 1 0,-22 0 16,0 0-16,0 0 0,21 21 0,-21-21 15,-21 42 16,-1-21-31,22 21 0,0 0 16,-21 21-16,21-20 0,-21 20 0,21 0 16,-21 1-16,21-1 0,0 0 15,0 1-15,-21 20 0,21-21 0,0 22 16,0-1-16,0 22 0,0-21 16,0-1-16,0 1 0,0 20 0,0-20 15,0-1-15,0 1 0,0 20 0,0-20 16,0-1-16,0 1 0,0-1 15,0 1-15,0-1 0,0-20 0,0-1 16,0 0-16,0 1 0,0-1 16,0-21-16,0 0 0,-21-21 15,-1 0 1,1 0-16,0-21 0,0 0 16,21-21-16,-21-1 0,0 1 0,-1-21 15,1-1-15,0 1 0,0-1 16,21-21-16,0 1 0,0 20 0,0-20 15,0-1-15,0 0 0,21 22 16,0-22-16,0 22 0,22-1 0,-22 22 16,21-1-16,1 1 0,-22 0 15,21-1-15,0 22 0,-20 0 0,20 0 16,0 0-16,1 0 0,-22-22 0,21 22 16,0 0-16,-20 0 15,20 0-15</inkml:trace>
  <inkml:trace contextRef="#ctx0" brushRef="#br0" timeOffset="-165753.93">6794 16256 0,'-21'21'0,"42"-42"0,-63 42 0,21-21 16,21 21 0,21-21 15,0 0-31,0-21 0,22 0 0,-22 21 16,21-21-16,1 0 0,-1-22 0,0 22 15,1 0-15,-1-21 0,0-1 16,-21 22-16,22-21 0,-22 0 15,0-1-15,0 22 0,0-21 0,-21 21 16,22-22-16,-22 22 0,0 0 0,0 0 16,0 0-16,-22 21 0,1-22 15,0 22-15,0 0 16,0 0-16,0 0 0,-1 22 0,1-1 16,0 0-16,0 0 0,0 0 0,0 22 15,-1-1-15,1 0 0,0 22 16,0-1-16,21 1 0,-21-1 0,21 1 15,-21-1-15,21 1 0,-22 20 0,22-20 16,0 21-16,0-1 0,0 1 16,0 0-16,0-1 0,0 22 0,0-21 15,0-1-15,0 1 0,0 0 16,0-1-16,0 1 0,0 0 0,0-22 16,0 22-16,0-22 0,0 1 15,0-22-15,0 1 0,0-1 16,0 0-16,0-21 0,22-21 0,-1 0 15,0 0-15,0 0 0,0 0 16,0-21-16,22 0 0,-22 0 0,0-21 16,21-1-16,-20 1 0,20 0 15,-21-22-15,0 1 0,0-1 0,1 1 16,-1-1-16,-21-21 0,0 22 16,0-1-16,0-20 0,0 20 0,0 1 15,-43-1-15,22 1 0,0-1 16,-21 22-16,21 0 0,-22-1 0,22 1 15,-21 21-15,-1 0 0,22-1 0,0 22 16,0-21-16,0 21 16,0 0-16,21-21 0,0 0 15,21 21 1,0 0-16,0-21 0,0 21 16,22-21-16,-22-1 0,21 22 0,0-21 15,1 0-15,-1 0 0,0 0 16,1 0-16,-1-1 0,0 1 0,1 0 15,-1 0-15,-21-21 0,22 20 0,-22 1 16,0 0-16,0 0 0,0 0 16,-21 0-16,0-1 15,-21 44 17,21-1-32,-21 0 0,21 0 0,0 0 15,-21 0-15,21 1 0,-21-1 16,21 0-16,0 0 0,0 0 0,0 0 15,0 1-15,0-1 0,0 0 0,0 0 16,0 0 0,21-21-1,0 0 1,0-21-16,-21 0 16,0 0-16,21 0 0,-21-1 0,21 1 15</inkml:trace>
  <inkml:trace contextRef="#ctx0" brushRef="#br0" timeOffset="-165373.7">7683 15939 0,'-21'0'15,"-42"0"1,42 21 0,21 0-16,0 0 15,0 0-15,0 0 16,21-21-16,0 0 15,0 0-15,0 0 16,22 0-16,-22 0 0,0 0 0,0-21 16,0 0-16,0 21 0,-21-21 0,22 0 15,-22 0-15,0-1 0,0 1 16,0 0-16,0 0 0,-22 0 16,1 0-16,0 21 0,0 0 15,-21-22-15,20 22 0,1 0 0,0 0 16,0 0-16,-21 0 0,20 0 0,22 22 15,-21-1-15,21 0 0,-21 0 16,21 0-16,0 0 16,0 1-16,0-1 0,0 0 15,21 0-15,0 0 0,1-21 0,-1 21 16,0-21-16,0 0 0,21 0 0,-20 0 16,20 0-16,0 0 0,-21-21 15,22 0-15</inkml:trace>
  <inkml:trace contextRef="#ctx0" brushRef="#br0" timeOffset="-165061.86">8382 15642 0,'0'0'0,"0"-21"0,0 0 15,0 0-15,0 0 0,0-1 16,0 1-16,0 42 31,0 1-15,0-1-16,0 0 0,0 21 0,0 1 15,-21-22-15,21 21 0,-21 0 16,21 22-16,-22-22 0,22 22 0,0-1 16,0-20-16,-21 20 0,21 1 0,-21-22 15,21 0-15,0 1 0,0-1 16,-21 0-16,21-21 0,0 1 0,-21 20 16,21-21-16,0 0 0,0 0 15,21-21 1,0-21-1,0 0-15,0 0 0,1-21 16,-1 20-16,0-20 0,0 0 16,0 21-16</inkml:trace>
  <inkml:trace contextRef="#ctx0" brushRef="#br0" timeOffset="-164597.96">8572 16108 0,'-21'21'0,"21"0"16,-21 0-16,21 1 15,0-1 1,21-21 0,0 0-16,1 0 0,-1 0 15,0 0-15,0 0 0,0 0 0,22-21 16,-22-1-16,0 22 0,0-21 16,0 0-16,0 0 0,1 0 0,-1 0 15,-21-1-15,0 1 0,0 0 16,0-21-16,0 21 0,0-1 0,-21 1 15,-1 0-15,1 21 0,0 0 16,0 0-16,-21 0 0,20 0 16,1 0-16,-21 21 0,21-21 0,-22 21 15,22 1-15,0 20 0,0-21 16,0 21-16,0 1 0,-1-22 16,22 21-16,0 1 0,0-1 0,0 0 15,0-21-15,0 22 0,22-22 0,-1 0 16,0 21-16,0-20 0,0-22 15,0 21-15,22 0 0,-22-21 0,21 0 16,1 0-16,-1 0 0,0 0 16,1 0-16,-22 0 0,21 0 0,0-21 15,-20 0-15,20-1 0,-21 22 0,0-21 16,0 0-16,-21 0 16,22 21-16,-22-21 0,21 21 0,-21-21 15,0-1-15,0 1 16,21 21-16,0-21 15</inkml:trace>
  <inkml:trace contextRef="#ctx0" brushRef="#br0" timeOffset="-164062.27">10922 15663 0,'0'-21'16,"0"42"-16,0-63 0,0 21 0,0 0 15,0 0 1,-21 21-16,21 21 15,-21-21-15,21 21 0,-22 21 16,22-21-16,-21 22 0,21-22 0,0 21 16,-21 1-16,0-1 0,0 0 0,21 22 15,-21-22-15,-1 0 0,1 22 16,0-22-16,0 1 0,0-22 0,21 21 16,0 0-16,0-20 0,-21-1 0,21 0 15,0 0-15,0 0 16,0-42 15,0 0-31,0 0 0,0-22 16,21 22-16</inkml:trace>
  <inkml:trace contextRef="#ctx0" brushRef="#br0" timeOffset="-163605.53">10668 15812 0,'0'-22'0,"0"44"0,0-65 15,0 1-15,0 21 0,0 0 16,0-1-16,0 1 0,0 0 15,0 0-15,21 0 0,0 0 16,0-1-16,1 22 0,20-21 0,-21 21 16,21 0-16,22 0 0,-22 0 15,1 0-15,-1 0 0,21 0 16,-20 21-16,-22 22 0,21-22 0,-21 0 16,1 21-16,-22-20 0,0 20 0,0 0 15,-22-21-15,1 22 0,0-1 16,-42 0-16,20-20 0,-20 20 0,-1-21 15,1 21-15,20-20 0,-20-1 16,21 0-16,-1 0 0,1-21 0,21 0 16,0 0-16,-1 0 0,1 0 0,0 0 15,21-21-15,0 0 16,0 0-16,0-1 0,21 22 16,0 0-16,1 0 0,20 0 15,-21 0-15,0 0 0,22 0 16,-22 22-16,21-1 0,0 0 0,-20 0 15,20 0-15,0 0 0,-21 22 16,1-22-16,20 0 0,-21 0 0,0 0 16,0 1-16,1-1 0,-1-21 0,-21 21 15,21-21-15,0 0 0,-21 21 16,21-21-16,0 0 0,1 0 16,-1 0-16,-21-21 0,21 21 15,0-21-15,0 0 0,0-1 16,1-20-16</inkml:trace>
  <inkml:trace contextRef="#ctx0" brushRef="#br0" timeOffset="-163117.81">11747 15727 0,'0'-21'0,"0"42"0,0-63 0,22 20 16,-22 1 0,-22 21-1,1 21-15,0 1 0,21-1 16,-21 0-16,0 21 0,21-21 0,-21 22 15,21-1-15,-22 0 0,1 1 0,21-1 16,-21 0-16,21 1 16,-21-1-16,0-21 0,21 22 0,0-22 15,0 0-15,0 0 0,-21 0 0,21 0 16,21-21 15,-21-21-31,0 0 0,21 0 16,-21 0-16,21-22 0,-21 22 15,21-21-15,-21 0 0,21-22 0,1 22 16,-1-1-16,-21 1 0,21 0 0,0-1 16,0 1-16,22 0 0,-22 21 15,0-22-15,21 22 0,-21 0 0,1 0 16,20 21-16,0 0 0,-21 0 16,1 0-16,20 0 0,-21 21 0,0 0 15,0 21-15,1-20 0,-1 20 16,0 0-16,-21 1 0,0-1 15,0 0-15,0 1 0,0-1 0,0 21 16,0-20-16,0-22 0,0 21 0,0-21 16,-21 22-16,21-22 0,0 0 15,-21-21-15,21 21 0,-22-21 0,1 0 16,0 0 0,0 0-16,0 0 0,0 0 15,-1-21-15,1 0 0</inkml:trace>
  <inkml:trace contextRef="#ctx0" brushRef="#br0" timeOffset="-162940.91">11620 16044 0,'0'0'0,"-21"0"0,42 0 32,22 0-32,-22 0 15,21 0-15,1-21 0,-1 21 16,0-21-16,22 0 0,-1 21 0,1-21 15,-1 0-15,1-1 0,-1 1 0,1 0 16,-22 0-16,22 0 16</inkml:trace>
  <inkml:trace contextRef="#ctx0" brushRef="#br0" timeOffset="-162289.29">12658 15642 0,'0'0'0,"-22"21"47,1 1-47,0-1 0,21 0 15,0 0-15,0 21 0,-21-20 0,21 20 16,-21 0-16,21 1 0,-21-22 16,21 21-16,0 0 0,-22-20 0,22 20 15,0-21-15,0 0 0,0 22 0,0-22 16,0 0 0,0 0-16,0-42 31,0 0-31,0 0 15,0-1-15,0 1 0,0-21 0,0 0 16,0-1-16,0 1 0,0 0 0,0-1 16,22 1-16,-22 0 0,21-1 15,0 1-15,-21 21 0,21 0 0,0-1 16,-21 1-16,21 0 0,1 21 16,-1 0-16,0 0 15,-21 21-15,0 0 0,21 1 0,-21-1 16,21 21-16,-21-21 0,0 22 15,0-1-15,21-21 0,-21 21 16,22 1-16,-22-22 0,21 21 0,-21-21 16,0 1-16,0-1 0,21 0 15,-21 0-15,0 0 0,21-21 16,0-21 0,-21 0-1,21 0-15,1 0 0,-22-22 0,21 22 16,0-21-16,0-1 0,0 1 0,22 0 15,-22-1-15,21 1 0,-21-21 16,22 20-16,-1 22 0,-21-21 0,21 21 16,-20-1-16,20 22 0,-21 0 15,0 0-15,0 0 0,1 22 16,-1-1-16,-21 21 0,0-21 0,0 22 16,0-22-16,0 21 0,0 0 0,0 1 15,0-1-15,0 0 0,0 1 16,0-1-16,0-21 0,0 22 0,0-22 15,0 21-15,0-21 0,0 0 0,0 1 16,0-1-16,0 0 16,-21-21-16</inkml:trace>
  <inkml:trace contextRef="#ctx0" brushRef="#br0" timeOffset="-161829.28">14732 15452 0,'0'0'0,"-21"-21"0,21-1 15,0 1-15,-21 21 16,21-21-16,0 0 0,0 0 0,0 0 16,0-1-16,0 1 0,0-21 0,21 21 15,0 0-15,-21-1 0,21 22 16,-21-21-16,0 0 0,0 42 31,0 0-31,0 22 0,0-22 0,0 21 16,0 1-16,0-1 0,0 21 0,0-20 15,0 20-15,-21-20 0,21-1 16,0 21-16,-21-20 0,0 20 16,21-20-16,-22-1 0,22 0 0,0 1 0,-21-1 15,21 0-15,0-21 16,0 1-16,0-1 0,0 0 0,0 0 16,0 0-16,21-21 15,1 0 1,-1-21-16,0 0 0,0-21 0,21 20 15,-20-20-15,-1 0 0,21 21 0,-21-22 16</inkml:trace>
  <inkml:trace contextRef="#ctx0" brushRef="#br0" timeOffset="-161478.48">15198 15579 0,'-43'21'0,"86"-63"0,-43 63 0,21-64 16,0 43-16,-42 22 31,0-1-31,21 0 16,-22 21-16,1-21 0,0 1 15,0 20-15,21-21 0,0 21 0,-21 1 16,21-22-16,0 21 0,0-21 0,0 22 16,0-22-16,0 0 0,21 21 15,0-42-15,0 22 0,0-1 0,1-21 16,-1 0-16,0 0 0,21 0 16,-21 0-16,1 0 0,20-21 0,-21-1 15,0 1-15,0 0 0,1 0 0,-1-21 16,0-1-16,0 1 0,0 21 15,-21-22-15,0 1 0,0 0 16,0-1-16,0 22 0,0 0 0,-21 0 16,0 0-16,0 0 0,0 21 15,-22 0-15,22 0 0,0-22 0,-21 22 16,20 0-16,-20 0 0,21 0 0,0 0 16,-22 0-16,22 0 0,0 0 15,0 0-15,0 0 16</inkml:trace>
  <inkml:trace contextRef="#ctx0" brushRef="#br0" timeOffset="-161205.58">14647 15494 0,'21'0'16,"1"0"-16,-1 0 15,21 0-15,0 0 0,1 0 16,-1-21-16,0 21 0,22 0 0,-1-21 16,1 21-16,-1-21 0,1 21 0,-22-22 15,22 22-15,-22 0 0,0-21 16,1 21-16,-22 0 0,0 0 0,0 0 16,0 0-16,-21-21 46</inkml:trace>
  <inkml:trace contextRef="#ctx0" brushRef="#br0" timeOffset="-160533.89">17420 15219 0,'0'0'0,"0"-21"0,0-106 16,0 106-16,0-1 15,0 1-15,0 0 16,-21 21 0,21 21-16,-21 0 0,21 22 0,-21-1 15,21 0-15,0 22 0,0-22 16,0 22-16,0-1 0,-22 1 0,22-22 15,-21 22-15,21-22 0,-21 21 16,21-20-16,0-1 0,-21 0 0,21 1 16,-21-1-16,21 0 0,0-20 0,0-1 15,0 0-15,0 0 0,0-42 47,0 0-31,21 0-16,-21-1 0,0 1 15,0 0-15,0 0 0,0 0 16,0 0 0,21 21 46,-21-22 1,0 1-48,0 0-15</inkml:trace>
  <inkml:trace contextRef="#ctx0" brushRef="#br0" timeOffset="-159601.39">17357 15282 0,'21'0'16,"-21"-21"-16,21 21 16,0 0-16,0-21 15,0 21-15,1-21 0,-1 21 16,0-21-16,21 0 0,-21 21 0,1-22 16,-1 1-16,0 0 0,0 21 15,21-21-15,-42 0 0,22 21 0,-22-21 16,21 21-16,-21-22 15,-21 22-15,-1 0 16,-20 0-16,21 0 0,-21 0 0,-1 0 16,22 22-16,-21-1 15,-1 0-15,1 0 0,0-21 0,21 21 16,-1 0-16,-20 1 0,21-1 0,21 0 16,0 0-16,0 0 0,0 0 15,0 1-15,0-1 0,0 0 0,21 21 16,0-21-16,0 1 0,1-1 0,20 0 15,-21 21-15,21-21 0,1 1 16,-22-1-16,0 0 0,21 0 0,-20 0 16,-1 0-16,0 1 0,0-1 15,0 0-15,-21 0 0,0 0 16,-21 0-16,0 1 0,-21-22 16,20 0-16,-20 0 0,-21 21 15,20-21-15,-20 0 0,20 0 16,-20 0-16,21 0 0,-1 0 0,1 0 15,0 0-15,20-21 0,1 21 0,0-22 16,0 1-16,0 0 0,21 0 16,0 0-16,0 0 0,0-1 15,0 1-15,21 0 0,0 0 16,0 21-16,0-21 0,1 21 0,-1-21 16,21 21-16,-21 0 0,22-22 0,-22 1 15,21 21-15,0-21 0,-20 21 16,20 0-16,0 0 0</inkml:trace>
  <inkml:trace contextRef="#ctx0" brushRef="#br0" timeOffset="-159137.65">17865 15536 0,'0'0'0,"0"22"0,21-22 31,0 0-15,-21-22-16,0 1 16,0 0-16,21 0 0,-21 0 15,0 0-15,0-1 16,0 1-16,0 0 0,0 0 16,0 0-16,0 0 15,0 42 1,0 0-1,0 0-15,0 21 0,0-20 16,0 20-16,-21 0 0,0 22 0,21-22 16,-21 0-16,-1 22 0,22-1 0,-21 1 15,0-1-15,21 1 0,-21 21 16,0-22-16,21 1 0,0-1 0,-21 1 16,-1-1-16,1 1 0,21-1 0,-21 1 15,0-1-15,0 1 0,21-1 16,-21 1-16,-1-22 0,1 0 15,0 1-15,21-1 0,-21-21 0,21 0 16,-21 0-16,21-42 16,0 0-16,21-21 15,-21-1-15,21 1 0,0-21 0,0-1 16,1 1-16,-1-1 0,21 1 16,-21-22-16</inkml:trace>
  <inkml:trace contextRef="#ctx0" brushRef="#br0" timeOffset="-158845.83">17822 15790 0,'0'64'0,"21"-191"0,-42 190 0,42-168 0,-21 62 0,0 1 16,22 21-16,-22-22 0,0 22 0,0 0 16,0 0-16,0 0 0,0 0 15,21-1-15,0 22 0,-21-21 0,21 21 16,0 0-16,0 0 0,1 0 0,-1 0 16,0 0-16,0 0 0,21 0 15,-20 21-15,-1 1 0,0-1 0,0 0 16,0 0-16,-21 0 0,0 22 0,0-22 15,0 0-15,0 0 0,-21 0 16,0 0-16,0 1 0,-22-1 0,22 0 16,-21-21-16,21 21 0,-22-21 15,22 0-15,-21 21 0,21-21 0,0 0 16,21-21 15,21 0-31,0 21 16,0-21-16,0 0 0,0-1 0,22 22 15</inkml:trace>
  <inkml:trace contextRef="#ctx0" brushRef="#br0" timeOffset="-158302.14">18373 15558 0,'0'0'0,"21"0"16,0 0-16,-21-22 15,21 22-15,0-21 16,0 0-16,1 21 15,-1-21-15,0 0 0,0 0 16,-21-1-16,21 22 0,-21-21 0,0 0 16,0 0-1,-21 21 1,-21 0-16,21 21 0,-1 0 16,1 0-16,0 1 0,-21-1 0,21 21 15,-1-21-15,1 0 0,0 22 0,0-22 16,0 21-16,0-21 0,21 1 15,0-1-15,0 0 0,0 0 16,0 0-16,0 0 0,21 1 16,0-1-16,21-21 0,-21 0 0,1 0 15,20 0-15,0 0 0,-21 0 16,22 0-16,-1 0 0,0-21 0,1-1 16,-1 1-16,0 0 0,1 0 0,-22 0 15,21 0-15,-21-22 0,1 22 16,-1-21-16,0 21 0,0-22 0,-21 22 15,0 0-15,0 0 0,0 0 16,0-1-16,21 22 0,-21 22 16,-21-1-1,21 0-15,0 21 16,-21-21-16,21 1 0,0-1 0,-21 0 16,21 0-16,0 0 0,0 0 0,0 1 15,0-1-15,0 0 16,21 0-16,0-21 15,0 0 1,0 0 0,-21-21-16,22 21 0,-22-21 0</inkml:trace>
  <inkml:trace contextRef="#ctx0" brushRef="#br0" timeOffset="-158070.27">19071 15134 0,'0'0'0,"-21"0"0,0 0 15,0 0 1,-1 0 0,22 21 15,0 1-31,22-22 15,-1 21 1,-21 0-16,21-21 0,-21 21 0</inkml:trace>
  <inkml:trace contextRef="#ctx0" brushRef="#br0" timeOffset="-156794">19283 15536 0,'0'0'0,"21"0"15,0 0-15,0 0 16,0 0-16,1-21 0,-1 0 0,0 0 16,21 0-16,-21 0 0,1-1 15,20 1-15,-21-21 0,0 21 16,22-22-16,-22 1 0,0 0 0,0-1 16,0 1-16,-21 21 0,0-21 15,21-1-15,-21 22 0,0 0 0,0 0 16,0 0-16,-21 21 15,0 21 1,0 0-16,0 0 0,0 0 0,-22 22 16,22 20-16,-21-21 0,21 22 0,-22-1 15,22 1-15,0 21 0,0-22 16,0 1-16,-1 20 0,1 1 0,21-22 16,-21 22-16,0 0 0,21-1 15,-21 1-15,21 0 0,0-22 16,-21 22-16,-1-22 0,1 22 0,21-21 15,0 20-15,-21-20 0,0-1 0,0 1 16,21-1-16,0 1 0,-21-22 16,21 0-16,0 1 0,0-1 0,0-21 15,0 0-15,0 1 0,21-22 0,0 0 16,21 0-16,-21-22 16,1 22-16,20-21 0,-21 0 0,21 0 15,1-21-15,-1-1 0,-21 22 0,22-42 16,-1 20-16,-21 1 0,0-22 15,0 1-15,1-1 0,-22 1 16,0-1-16,0 1 0,0-22 0,0 22 16,0-22-16,-22 0 0,1 22 15,0-1-15,-21 1 0,21-1 0,-22 22 16,1 21-16,21-21 0,-22 20 16,22 1-16,0 21 0,0-21 0,0 21 15,21-21-15,0 0 16,21 21-1,21 0-15,-21 0 0,22-21 0,-1 21 16,0-22-16,22 1 0,-22 21 0,22-21 16,-1 0-16,1 0 0,-22 0 15,0-1-15,22 1 0,-22 0 16,1 0-16,-22 0 0,0 0 0,0-1 16,0 22-16,-21-21 0,0 0 15,0 0-15,0 0 16,-21 21-1,0 21-15,21 0 16,-21 0-16,21 0 0,0 1 16,0-1-16,0 21 0,0-21 0,0 0 15,0 1-15,0-1 0,0 21 0,21-21 16,0 0-16,0 1 16,0-1-16,1 0 0,-1-21 15,0 0-15,0 0 0,0 0 16,0 0-16,1 0 0,-1 0 15,0 0-15,0-21 0,0 0 0,0-1 16,1 1-16,20 0 0,-21 0 0,0 0 16,0-22-16,22 22 0,-22-21 15,0 21-15,0 0 0,22-22 0,-22 22 16,0 21-16,-21-21 0,21 0 16,0 21-16,0-21 78,1-1-63,-1 1-15,-21 0 16,0 0-16,0 0 16,0 0-1,-21 21 1,-1 0-16,1 0 0,0 21 0,0 0 15,-21 0-15,20 0 0,1 0 16,0 1-16,0-1 0,0 0 16,0 21-16,-1-21 0,22 1 0,0-1 15,0 0-15,0 0 0,0 0 0,0 0 16,0 1-16,22-22 0,-22 21 16,21 0-16,0-21 0,0 0 0,21 21 15,-20-21-15,-1 0 0,0 0 16,0 0-16,21 0 0,-20 0 0,-1 0 15,21 0-15,-21-21 0,0 0 0,1 21 16,-1-21-16,0-1 0,0 1 16,0 0-16,-21 0 0,21-21 0,-21 20 15,0 1-15</inkml:trace>
  <inkml:trace contextRef="#ctx0" brushRef="#br0" timeOffset="-156589.11">20341 14817 0,'0'0'0,"-21"0"0,0 0 15,0 0-15,-1 0 16,44 0 46,-1-21-62</inkml:trace>
  <inkml:trace contextRef="#ctx0" brushRef="#br0" timeOffset="-155412.42">22415 14817 0,'0'0'0,"0"-21"0,22-1 0,-22 1 15,0 0-15,0 0 0,0 0 0,0 0 16,0-1-16,0 44 31,0-1-31,-22 0 16,1 0-16,21 21 0,-21 1 15,0-1-15,0 0 0,0 1 0,-1 20 16,1-20-16,0 20 0,0 1 0,0-1 16,0 1-16,-22-22 0,22 21 15,0-20-15,-21 20 0,20-20 0,1-1 16,-21 0-16,21-21 0,-22 22 15,22-22-15,0 0 0,0 0 16,0-21-16,0 0 0,-1 0 16,1 0-16,0 0 0,21-21 15,-21 0-15,21-21 16,0 20-16,0-20 0,0 0 0,0-1 16,0 1-16,0 0 0,0-22 0,0 22 15,21-22-15,0 1 0,0 21 16,1-1-16,-1 1 0,-21 21 0,21 0 15,0-1-15,-21 1 0,21 21 16,0 0-16,-21 21 0,22 22 16,-22-22-16,0 21 0,0 1 15,21-1-15,-21 0 0,21 1 0,0 20 16,-21-21-16,21 1 0,0-22 16,-21 21-16,22 1 0,-1-22 0,0 0 15,0 0-15,0 0 0,0 0 16,22-21-16,-22 0 0,0 0 0,21 0 15,1 0-15,-1 0 0,-21 0 0,22-21 16,-1 21-16,0-21 0,1 0 16,-22 0-16,21-22 0,-21 22 0,22-21 15,-22 0-15,0-1 0,0 1 0,0 0 16,0 20-16,-21-20 0,0 21 16,22-21-16,-22 20 15,-22 44 1,1-1-16,21 0 15,-21 0-15,0 21 0,0-20 0,0 20 16,21-21-16,0 21 0,-22-20 16,22-1-16,0 21 0,0-21 0,0 0 15,0 1-15,22-1 0,-1 0 0,0-21 16,0 21-16,0-21 0,0 0 16,1 0-16,-1 0 0,0 0 0,21 0 15,-21 0-15,1 0 0,-1-21 0,0 0 16,0 0-16,0-1 0,0 1 15,-21-21-15,0 21 0,22-22 16,-22 1-16,0-21 0,0 20 0,0 1 16,0 0-16,0-1 0,-22 1 15,22 21-15,-21-22 0,0 43 0,-21-21 16,21 21-16,-1 0 0,-20 0 0,21 0 16,-21 0-16,20 21 0,-20 1 15,21-1-15,-21 0 0,20 0 0,1 21 16,0-20-16,0 20 0,21-21 15,0 21-15,0-20 0,0-1 0,0 21 16,0-21-16,21 0 0,0 1 0,0-1 16,22-21-16,-1 21 0,-21-21 15,22 0-15,-1 0 0</inkml:trace>
  <inkml:trace contextRef="#ctx0" brushRef="#br0" timeOffset="-154665.85">23622 15092 0,'0'-21'0,"0"42"0,21-85 16,-21 43-16,0 0 0,0 0 0,0 0 16,0 0-16,-21 21 15,0 0-15,0 0 0,-1 0 0,1 0 16,-21 0-16,21 21 0,-22 0 16,22 0-16,0 0 0,0 0 0,-21 22 15,20-1-15,1 0 0,21-20 16,-21 20-16,21 0 0,-21 1 15,21-1-15,0 0 0,0-21 0,0 22 16,0-22-16,0 21 0,21-21 0,0 1 16,0-1-16,1 0 0,-1-21 15,21 21-15,-21-21 0,22 0 0,20 0 16,-21 0-16,22 0 0,-22 0 0,22 0 16,-1 0-16,-20 0 0,20-21 15,1 0-15,-22 0 0,21-1 0,-20 1 16,-1-21-16,0 21 0,1-22 0,-22 1 15,21 0-15,-21-22 0,1 22 16,-22 0-16,0-1 0,0 22 16,0-21-16,0 21 0,0-1 0,-22 22 15,1 0-15,0 0 16,0 0-16,0 0 0,-22 22 0,22-1 16,-21 0-16,21 21 0,-22 1 0,1-22 15,21 21-15,-21 0 0,20 1 16,1-1-16,0 0 0,0-20 0,21 20 15,-21-21-15,21 0 0,0 0 0,0 1 16,0-1-16,21 0 16,0-21-16,0 0 0,0 0 0,1 0 0,-1 0 15,0 0-15,0 0 0,21 0 16,-20 0-16,-1-21 0,0 0 16,0-1-16,21 1 0,-20-21 0,-1 21 15,0-22-15,0 1 0,0 0 0,0-22 16,1 22-16,-1 0 0,0-1 15,-21 22-15,0-21 0,21 21 0,-21-1 16,0 44 0,0-1-16,-21 0 15,0 21-15,0 1 0,21-22 0,-22 21 16,22 0-16,-21 1 0,21-1 16,0-21-16,0 22 0,0-22 0,0 21 15,0-21-15,0 0 0,0 1 16,0-1-16,21 0 0,1 0 0,-1-21 15,0 0-15,0 21 0,0-21 16,0 0-16,1 0 0,-1 0 0,21 0 16,-21-21-16,0 0 0,1 21 0,-1-21 15,0-22-15</inkml:trace>
  <inkml:trace contextRef="#ctx0" brushRef="#br0" timeOffset="-154385.86">25040 14690 0,'0'0'0,"21"-43"0,-21 22 0,0 0 16,0 0-16,0 42 16,-21 0-16,21 0 15,-21 22-15,0-22 0,0 21 16,-1 1-16,1-1 0,0 0 0,0 22 16,0-22-16,21 22 0,-21-22 0,-1 21 15,22 1-15,-21-22 0,0 1 16,21 20-16,0-21 0,-21-20 0,0 20 15,21 0-15,-21-21 0,21 1 16,0-1-16,0 0 0,0 0 16,0 0-16,21-21 15,0 0 1,0 0-16,0-21 0,0 0 16,22 0-16,-1 0 0</inkml:trace>
  <inkml:trace contextRef="#ctx0" brushRef="#br0" timeOffset="-154145.93">25506 15092 0,'21'-21'0,"-42"42"0,42-63 0,-21 20 16,0 44 15,-21-1-31,0 0 0,-1 0 16,22 21-16,-21-20 0,0 20 0,0 0 15,21-21-15,-21 22 0,21-1 16,-21-21-16,21 22 0,0-22 15,-22 0-15,22 0 0,0 21 0,0-20 16,0-1-16,0 0 0,22 0 16,-1-21-1,0 0-15,21 0 0,-21 0 16,22-21-16,-1 21 0,-21-21 0</inkml:trace>
  <inkml:trace contextRef="#ctx0" brushRef="#br0" timeOffset="-153381.36">25950 15304 0,'0'0'0,"21"-43"15,1-63 1,-22 128 15,-22-22-31,1 21 0,21 0 16,-21 0-16,21 0 0,-21 22 0,21-22 16,0 0-16,-21 0 0,21 21 15,0-20-15,0-1 0,-21 0 0,21 0 16,0 0-16,0 0 0,0 1 15,21-22 1,0 0-16,0 0 16,0 0-1,-21-22 1,21 1-16,-21 0 0,0-21 0,0 21 16,0-22-16,0 1 0,0 0 15,0-1-15,0 1 0,22 0 0,-1-1 16,0 22-16,0-21 0,-21 21 0,42-22 15,-20 22-15,-1 0 0,21 21 16,-21-21-16,22 21 0,-1 0 0,-21 0 16,21 0-16,1 0 0,20 0 0,-20 0 15,-22 21-15,21 0 0,0 0 16,-20 0-16,-1 1 0,0 20 16,-21 0-16,0-21 0,0 22 0,0-1 15,0 0-15,0-20 0,0 20 16,-21 0-16,0-21 0,21 22 0,-22-22 15,1 0-15,0 21 0,21-20 16,-21-1-16,0 0 0,0 0 16,21 0-16,0-42 47,0 0-47,0 0 0,0 0 0,0-1 15,21-20-15,0 21 0,21-21 16,-21-1-16,22-20 0,-22 20 0,21 1 15,1-21-15,20 20 0,-21 1 16,1 0-16,20-1 0,1 22 16,-22 0-16,0 0 0,22 21 0,-22 0 15,1 0-15,-1 0 0,0 21 16,-21 0-16,1 0 0,-1 22 0,-21-1 16,0 0-16,0 1 0,0-1 0,-21 0 15,-1 1-15,1-1 0,-21 0 16,21 1-16,-22-1 0,22-21 0,0 21 15,0-20-15,-21 20 0,20-21 0,1 0 16,0 0-16,0 1 0,21-1 16,-21-21-16,0 0 15,21-21 17,0-1-32,0 1 0</inkml:trace>
  <inkml:trace contextRef="#ctx0" brushRef="#br0" timeOffset="-153125.52">26501 14584 0,'0'0'16,"-22"0"-16,1-21 0,0 21 0,0-21 0,0 21 15,0 0 1,21 21 15,0 0-15,-22-21 0,1 0-16,0 21 15</inkml:trace>
  <inkml:trace contextRef="#ctx0" brushRef="#br0" timeOffset="-152873.66">25125 14880 0,'-43'0'0,"86"0"0,-107 21 0,85-21 46,22 0-46,-22 0 0,21 0 16,-21 0-16,22 0 0,-1 0 16,0 0-16,-20 0 0,20-21 0,0 21 15,1 0-15,-22 0 0,21 0 16,-21 0-16,0 0 0,1-21 16,-44 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3T03:40:16.3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 2371 0,'0'-21'0,"0"-1"110,0 1-79,0 0 16,21 21 31,0 0-78,0 0 16,0 0-16,0 0 0,1 0 15,-1 0-15,0 0 0,0 0 0,0 0 16,0 0-16,1 0 0,-1 0 16,0 0-16,0 0 0,0 0 0,-21 21 15,21-21-15,1 0 16,-22 21-1,-22 1 64,1-22-64,0 0-15,0 21 16,0-21-16,0 21 0</inkml:trace>
  <inkml:trace contextRef="#ctx0" brushRef="#br0" timeOffset="2943.83">233 2455 0,'0'0'0,"0"-42"15,-21 21 1,-1 21 0,1 0-1,0 0-15,0 0 16,0 0-16,0 0 15,-1 0-15,1 21 16,0 0-16,21 0 0,-21 1 0,21-1 16,0 0-16,0 0 0,0 0 15,0 0-15,0 22 0,0-22 16,0 0-16,0 21 0,0-20 0,0 20 16,0-21-16,0 21 0,0-20 15,0 20-15,0-21 0,0 21 0,0-20 16,0 20-16,0 0 0,0 1 15,0-1-15,0 0 0,0 1 0,0-1 16,0 0-16,0 22 16,0-22-16,0 0 0,0 1 0,0-1 15,0 0-15,0 1 0,21-1 16,0 0-16,-21 1 0,21-1 16,1 0-16,-22 22 0,0-22 0,0 1 15,21 20-15,-21 1 0,0-22 16,0 21-16,21-20 0,-21 20 0,0-20 15,0 20-15,0-21 0,0 1 16,0 20-16,0 1 0,0-22 16,0 22-16,0-1 0,0 1 0,-21 20 15,21-20-15,0-1 0,0 1 16,-21-1-16,21 1 0,0-1 16,0 1-16,0-1 0,0 1 15,0-1-15,0 1 0,0-1 16,0 1-16,0-1 0,0 1 0,0-1 15,0 1-15,0-1 0,0-20 16,0 20-16,21 1 0,-21 20 0,0-20 16,0-1-16,0 1 0,0-1 15,0 1-15,21-1 0,-21 1 16,0-22-16,21 22 0,-21-1 0,0 1 16,21-1-16,-21 22 0,0-22 15,0 1-15,0-1 0,0 1 0,0-1 16,21 1-16,-21-1 15,0 1-15,0-22 0,0 22 0,0-1 16,0 1-16,0-1 0,0 1 16,0-1-16,0 1 0,0-1 15,0-21-15,0 22 0,0-1 0,0-20 16,0-1-16,22 22 0,-22-22 16,0 0-16,0 22 0,0-22 0,0 22 15,21-22-15,-21 0 0,21 1 16,-21 20-16,0-21 0,21 1 0,-21-1 15,21 0-15,0 1 0,-21-1 16,0 0-16,22-20 0,-1 20 0,-21 0 16,21 1-16,0-22 15,-21 21-15,21 0 0,0 1 0,1-22 16,-1 21-16,0-21 0,0 22 16,0-22-16,0 21 0,22-21 0,-22 1 15,0-1-15,21 0 0,-20 0 16,20 0-16,0 0 0,-21 1 0,22-22 15,-1 21-15,-21-21 0,22 21 16,-1-21-16,0 21 0,1-21 0,-22 21 16,21-21-16,0 0 0,1 21 15,-1-21-15,0 0 0,22 0 0,-22 22 16,1-22-16,-1 0 16,0 0-16,1 0 0,20 21 0,-21-21 15,1 0-15,-1 0 0,-21 0 16,22 0-16,-1 0 0,0 0 0,1 0 15,-1 0-15,0 0 0,1 0 0,20 0 16,-21 0-16,22 0 0,-22 0 16,22 0-16,-1 0 0,1 0 0,-1 0 15,22 0-15,-22 0 0,1 0 16,-1-21-16,1 21 0,-1 0 0,22 0 16,-21 0-16,20 0 0,1-22 0,0 22 15,-1 0-15,1 0 16,21 0-16,-22-21 0,1 21 0,0 0 15,-1 0-15,1-21 0,0 21 0,21 0 16,-22 0-16,22-21 0,0 21 16,-21-21-16,20 21 0,-20 0 0,0 0 15,21 0-15,-22 0 0,1 0 0,21 0 16,-22 0-16,22-21 0,0 21 16,-21 0-16,21 0 0,-22 0 0,1 0 15,21 0-15,-22-22 0,22 22 0,-21-21 16,21 21-16,0 0 0,-1 0 15,1 0-15,0 0 0,0-21 16,-21 21-16,20 0 0,-20-21 0,21 21 0,0 0 16,0 0-16,-22 0 15,22 0-15,0-21 0,-21 21 0,20 0 16,-20 0-16,0 0 0,-1-21 0,22 21 16,0 0-16,-21 0 0,21-22 15,-1 22-15,-20 0 0,21-21 0,0 0 16,-22 21-16,22-21 0,0 21 0,0-21 15,0 21-15,0-21 0,-1 21 16,1-22-16,0 22 0,-21 0 0,21-21 16,-22 0-16,22 21 0,0 0 0,0-21 15,0 21-15,-1 0 0,1-21 16,0 21-16,0 0 0,0-21 16,0-1-16,-1 22 0,1-21 0,0 21 15,0-21-15,0 21 0,0-21 16,21 21-16,-22 0 0,1-21 0,0 21 15,0 0-15,0-21 0,21 21 0,-21 0 16,21 0-16,-22-22 0,1 22 0,0-21 16,0 21-16,0 0 0,21-21 15,-21 21-15,-1 0 0,1-21 0,21 21 16,-21 0-16,0-21 0,-21 21 0,20-21 16,1 21-16,0 0 0,0 0 15,0-22-15,0 22 0,21 0 16,-22 0-16,1-21 0,-21 21 0,21 0 15,-22 0-15,22 0 0,0 0 16,0 0-16,0 0 0,0 0 0,-1-21 16,1 21-16,0 0 0,-21 0 0,21 0 15,-1 0-15,1 0 0,0 0 16,0 0-16,0 0 0,0 0 0,-1 0 16,1 0-16,-21 0 0,21 0 0,0 0 15,-1 0-15,1 0 0,0 0 16,0 0-16,0 0 0,0 0 0,-22 0 15,22 0-15,0 0 0,-21-21 16,20 21-16,1 0 0,0 0 0,0 0 16,0 0-16,0 0 0,-22 0 15,22 0-15,0 0 0,-21 0 0,20 0 16,1 0-16,0 0 0,0 0 0,0 0 16,0 0-16,-1 0 0,1 0 15,-21 0-15,21 0 0,0 0 0,-1 0 16,86 0-16,-85 21 0,0-21 15,-1 0-15,1 0 0,-21 21 16,21-21-16,-22 0 0,22 21 0,-21-21 16,21 22-16,0-22 0,-1 21 0,1-21 15,0 0-15,0 21 16,0-21-16,-22 21 0,22-21 0,-21 0 16,21 21-16,-22-21 0,22 21 0,-21-21 15,21 0-15,-22 22 0,1-22 16,0 0-16,-1 21 0,-20-21 0,21 0 15,-1 0-15,-20 21 0,20-21 0,-20 0 16,21 0-16,-22 0 0,22 0 16,-22 0-16,1 0 0,20 0 0,-20 0 15,-1 0-15,-20 0 0,20-21 0,-20 21 16,-1-21-16,0-1 0,1 22 16,-1-21-16,0 0 0,-21 0 0,22 0 15,-22 0-15,0-1 0,21 1 16,-20 0-16,-1 0 0,21 0 0,-21 0 15,0-22-15,1 22 0,-1-21 16,21 21-16,-21-22 0,0 1 0,1 0 16,-1-1-16,0 1 0,0 0 0,0-1 15,0 1-15,-21 0 0,22-1 16,-1 1-16,0 0 0,-21-1 0,0 1 16,21 0-16,0-22 0,-21 22 0,0-22 15,0 1-15,0-1 0,0 1 16,0-1-16,0 22 0,0-22 0,0 1 15,0-1-15,-21 1 0,0-1 16,21 1-16,-21-22 0,0 22 16,-1-22-16,1 22 0,0-1 0,-21-21 15,21 22-15,-22-1 0,22 1 16,-21-1-16,21 1 0,-22-1 16,1 1-16,0-22 0,-1 22 0,22-1 0,-21-20 15,-1 20-15,1-21 0,0 22 16,-1-22-16,1 1 0,0-1 0,-22 0 15,22 1-15,-22-1 0,1 21 16,-1-20-16,1-1 0,-22 0 16,22 1-16,-1-1 0,1 0 0,-1 1 15,1-1-15,-1 0 0,22 22 16,-22-22-16,1 22 0,-1-22 0,22 22 16,-21-22-16,-1 0 0,1 1 0,-1-1 15,1 0-15,20 22 0,-20-22 16,-43-63-16,64 63 0,-1 1 15,1 20-15,21-21 0,-22 1 16,22-1-16,0 22 0,0-22 16,0 21-16,0 1 0,21-1 15,0 1-15,-22-22 0,22 22 0,0-22 0,0 22 16,0-1-16,0-21 16,0 22-16,0-1 0,0 22 0,0-21 15,0-1-15,0 1 0,0-1 0,0 1 16,0-1-16,0 1 0,-21-1 15,21 1-15,-21-1 0,21 22 0,0-22 16,0 1-16,-21-1 0,0 22 16,21-22-16,-21 22 0,-1-21 0,22 20 15,-21-20-15,0 20 0,0 1 16,21 0-16,-21-1 0,0 22 0,-1-21 16,22 21-16,-21 0 0,0-1 15,21 1-15,-21 0 0,21 0 0,-21 21 16,21-21-16,0 0 15,21 21 32,-21 21-31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3T03:38:02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1334 0,'0'-22'31,"0"1"31</inkml:trace>
  <inkml:trace contextRef="#ctx0" brushRef="#br0" timeOffset="587.66">1820 1037 0,'0'0'0,"0"-84"31,0 62-16,0 44 17,0-1-17,0 0-15,0 0 0,0 0 16,21 0-16,-21 1 16,0-1-16,0 0 0,0 21 0,0-21 15,0 1-15,22-1 0,-22 42 0,0-42 16,0 1-16,0 20 0,0-21 0,0 21 15,0 1-15,0-22 0,0 21 0,0 22 16,0-22-16,0 0 0,0 22 0,0-22 16,0 22-16,0-22 0,0 22 0,0-22 15,0 0-15,0 22 0,0-22 0,0 0 16,-22 22-16,1 42 0,21-64 0,0 22 16,0-1-16,0-21 0,0 1 0,-21 20 15,21-20-15,0-1 0,0 21 0,0-20 16,0-1-16,0 0 0,0 1 15,0-1-15,0 0 0,0 1 0,0-1 16,0 0-16,0 43 0,0-43 0,0-20 16,0 20-16,0 0 0,0 1 0,0-22 15,0 0-15,0 21 0,0-21 0,0 1 16,0-1-16,0 0 0,0 0 0,0 0 16,0 0-16,-21-21 15,21-21 1,0 0-16,0 0 0,0-21 15</inkml:trace>
  <inkml:trace contextRef="#ctx0" brushRef="#br0" timeOffset="1828.94">1968 1122 0,'0'0'0,"-21"0"0,21-21 15,-21 21-15,0 0 16,0 0-1,0 0-15,-1 0 16,22-21 15,22 21-15,-1 0 0,0 0-16,0 0 0,0 0 0,22 0 15,-22 0-15,0 0 0,0 0 0,0 0 16,22 0-16,-1 0 0,-21 21 0,21-21 15,1 0-15,63 0 0,-64 0 16,21 0-16,-20 0 0,20 0 0,1 0 16,-1 0-16,1 0 0,-22 0 0,22 0 15,63 0-15,-64 0 0,1 0 0,-1 0 16,1 0-16,-1 0 0,22 0 0,-22 0 16,1 0-16,84 0 0,-85 0 0,1 0 15,-1 0-15,1 0 0,21 0 0,-22 0 16,1 0-16,84 0 0,-64 0 0,1 0 15,0 0-15,-1 0 0,1 0 0,0 0 16,-1 0-16,1 0 0,0 0 0,84 0 16,-105 0-16,20 0 0,1 0 0,0 21 15,-22-21-15,22 0 0,-22 0 16,22 0-16,42 0 0,-85 0 0,22 0 16,-22 0-16,0 0 0,1 21 0,20-21 15,-20 0-15,-1 0 0,43 0 0,-43 0 16,0 0-16,1 0 0,-1 0 0,0 0 15,-21 0-15,22 0 0,20 0 0,-42 0 16,22 0-16,-22 0 0,0 0 0,0 0 16,0 0-16,1 0 15,-22 21 17,0 0-17,0 22 1,0-22-16,0 0 15,0 0-15,0 0 16,0 1-16,0-1 0,0 0 0,0 0 16,0 0-16,0 0 0,0 22 15,0-22-15,0 21 0,0-21 0,-22 1 16,22 20-16,0 0 0,0 22 0,0-43 16,0 21-16,0 1 0,0-1 0,0-21 15,0 64-15,0-64 0,0 21 0,0 1 16,0-22-16,0 21 0,0-21 0,0 64 15,0-43-15,0 1 0,0-1 16,0 0-16,22 1 0,-22 41 0,0-63 16,0 22-16,0-1 0,0 0 0,21-20 15,0 62-15,-21-63 0,0 22 0,0-22 16,21 0-16,-21 21 0,21 1 0,-21-22 16,0 21-16,0-21 0,0 1 0,0 41 15,0-42-15,0 0 0,0 22 0,0-22 16,0 0-16,0 21 0,0-20 0,0-1 15,0 0-15,0 0 0,0 21 16,0-20-16,-21-22 16,21 21-16,-21-21 15,0 0 32,21-21-47,0-1 16,-21 1-16,-1 21 0</inkml:trace>
  <inkml:trace contextRef="#ctx0" brushRef="#br0" timeOffset="3003.27">1926 3620 0,'-21'0'47,"0"-22"-47,0 22 15,-1 0-15,1 0 0,0 0 16,0 0 0,0 0-1,21 22 16,21-22-15,0 0-16,0 0 16,0 21-16,1-21 0,-1 0 15,0 0-15,21 0 0,1 0 0,-22 0 16,21 0-16,0 0 0,1 0 16,20 0-16,1 0 0,-1 0 0,1 0 0,-1 0 15,1 0-15,-1 0 0,22 0 0,-22 0 16,43 0-16,-42 0 0,-1 0 15,1 0-15,-22-21 0,22 21 0,63 0 16,-64 0-16,1 0 0,-1 0 0,1-22 16,-22 22-16,21 0 0,1 0 0,42 0 15,-43 0-15,-20 0 0,-1 0 0,21-21 16,22 21-16,-43 0 0,1 0 0,20 0 16,-20 0-16,20 0 0,-21 0 0,22 0 15,-1 0-15,1 0 0,-22 0 0,85 0 16,-84 0-16,20 0 0,-21 0 0,1 0 15,20 0-15,-20 0 0,41 0 16,-20 0-16,-22 0 0,0 0 0,1 0 0,-1 0 16,0 0-16,1 0 0,-1 0 15,0 0-15,1 0 0,20 0 0,-20 0 16,-22 0-16,21 0 0,-21 0 0,43 0 16,-22 0-16,-21 0 0,0 0 0,22 0 15,-1 0-15,-21 0 0,0-21 0,22 21 16,-22 0-16,0 0 0,0 0 0,0 0 15,1 0-15,-1 0 0,0 0 0,0 0 16,0 0-16,0 0 0,1 0 16,-1 0-16,0 0 15,0 0-15,0 0 16,0 0 0,1 0-16,-1-21 0,0 21 15,0 0 1,0 0-1,0 0 17,1 0-17,-1 0 17,0 0-17,0 0-15,0 0 16,0 0-16,1 0 0,-1 0 15,-21-21-15,21 21 0,-21-21 16,0-1 0,0 1-16</inkml:trace>
  <inkml:trace contextRef="#ctx0" brushRef="#br0" timeOffset="3999.7">6159 1164 0,'0'0'0,"0"-21"32,-21 21 15,21 21-47,0 0 15,0 1-15,-21-1 0,21 0 16,0 0-16,0 0 0,0 0 0,0 22 15,0-22-15,0 0 0,0 0 0,0 0 16,0 1-16,0 41 0,0-21 16,0-20-16,0 20 0,0 0 0,0-21 15,0 64-15,0-64 0,0 22 0,0-1 16,0-21-16,0 64 0,0-64 0,0 21 16,0-21-16,0 22 0,0 20 0,0-20 15,0-22-15,-21 21 0,21 0 0,0 1 16,-21 41-16,21-62 0,0 20 0,0 0 15,0 1-15,-21 20 0,21-21 0,0 1 16,0-22-16,-22 21 0,22-21 0,0 22 16,0-22-16,0 42 0,0-41 0,-21-1 15,21 0-15,0 21 0,-21 1 0,21-22 16,0 0-16,0 0 0,0 0 16,0 22-16,-21-1 0,21-21 0,0 0 15,-21 0-15,21 22 0,0-22 16,0 0-16,-21 0 0,21 0 15,0 1-15,-22-22 0,22 42 16,0-21 0,0 0-1,0 0 1,0 1 15,0-44 0,0 1-31,0-21 16,22 21-16,-22 0 0,21-1 16,-21-20-16,0 21 0</inkml:trace>
  <inkml:trace contextRef="#ctx0" brushRef="#br0" timeOffset="4852.13">6117 1905 0,'-21'0'16,"42"0"47,0 0-48,0 0-15,1 0 0,-1 0 0,0 0 16,0 0-16,21-21 0,-20 21 0,20 0 15,-21 0-15,21 0 0,-20 0 0,62-21 16,-63 21-16,22 0 0,-22 0 0,21 0 16,-21 0-16,43 0 0,-43 0 0,0-21 15,0 21-15,1 0 0,-22 21 63,0 0-48,0 0-15,0 0 16,0 22-16,0-22 16,0 0-16,0 0 15,0 21-15,0-20 0,0-1 16,0 0-16,0 21 0,0-21 0,0 1 16,0-1-16,0 0 0,0 0 15,0 0-15,0 0 0,0 1 0,0-1 16,0 21-16,0-21 0,-22 0 15,22 1-15,0-1 0,0 0 16,-21-21 0,0 0 31,21-21-32,-21 21-15,0-21 16,0-1-16,-1 1 15,1 0-15,0 21 0,21-42 16</inkml:trace>
  <inkml:trace contextRef="#ctx0" brushRef="#br0" timeOffset="6435.79">6054 1926 0,'-22'0'15,"44"0"-15,-1 0 32,0 0-17,0 0-15,0 0 0,0 0 16,22 0-16,-1 0 0,-21 0 0,22-21 15,-22 21-15,63 0 0,-41 0 0,-1 0 16,0 0-16,1 0 0,-1 0 16,43 0-16,-64 0 0,21 0 0,-21 0 15,1 0-15,20 0 0,-21 0 0,0 0 16,-42 0 15,-21 21-31,21-21 16,-1 0-16,-20 21 0,21-21 0,0 0 15,-22 0-15,22 22 0,0-22 0,-21 0 16,21 21-16,-22-21 0,22 21 0,-21-21 16,21 0-16,-1 0 0,-41 21 0,42-21 15,0 0-15,-1 21 0,1-21 0,0 0 16,0 21-16,0-21 16,0 0-16,21 22 0,42-22 62,-21 0-46,0 0-16,0 0 0,1 0 15,-1 0-15,0 0 0,21 0 0,1 0 16,-22 0-16,21 0 0,0-22 16,1 22-16,-1 0 0,43 0 0,-64 0 0,21 0 15,-21 0-15,1 0 0,20 0 0,-21 0 16,0 0-16,0 0 15,-42 0 17,0 0-32,0 0 0,0 0 0,0 0 15,-1 0-15,-20 22 0,21-22 0,-21 0 16,-1 0-16,1 21 0,0-21 0,-1 0 16,1 0-16,0 21 0,-1-21 0,1 0 15,0 0-15,20 0 0,-20 21 0,21-21 16,-21 0-16,20 0 15,1 0 1,21 21-16,21-21 63,1 0-63,20 0 15,-21 0-15,21 0 0,-20 0 16,20 0-16,-21 0 0,21 0 15,-20 0-15,20 0 0,43 0 0,-43 0 16,-21 0-16,21 0 0,1 0 0,20 0 16,-20 0-16,-22 0 0,0 0 0,21 0 15,-21 0-15,22 0 0,-22 0 16,0 0 0,-21 21-1,-21-21-15,0 0 0,0 0 16,-1 0-16,-20 22 0,21-22 0,0 0 15,0 0-15,-22 21 0,1-21 0,0 0 16,-1 21-16,22-21 0,-21 0 0,21 0 16,-43 21-16,22-21 0,21 0 0,-22 21 15,1-21-15,21 0 0,0 21 0,-1-21 16,1 0-16,-21 22 0,21-22 0,0 0 16,-1 21-16,1-21 15,42 21 32,1-21-47,-1 0 0,21 0 16,-21 0-16,0 0 0,1 0 0,-1 0 15,21 0-15,-21 0 0,22 0 0,-22-21 16,0 21-16,42 0 0,-20 0 0,-22 0 16,0 0-16,21-21 0,1 21 0,-22 0 15,0 0-15,0 0 0,0 0 0,1 0 16,-65 0 31,22 0-47,0 21 0,0-21 0,-22 0 15,1 21-15,0-21 0,21 21 0,-22-21 16,1 0-16,-22 21 0,22-21 0,21 21 16,-21 1-16,20-22 0,-20 0 0,21 21 15,0-21-15,0 0 0,-1 0 0,-20 0 16,42 21-16,-21-21 0,0 0 15,0 0-15,42 0 47,0 0-47,0 0 0,0 0 0,0 0 16,22 0-16,-22 0 0,0 0 16,0 0-16,0 0 0,43 0 0,-22 0 15,-21 0-15,22 0 0,-22 0 0,42 0 16,-41-21-16,20 21 0,-21 0 0,0 0 15,0 0-15,22 0 0,-22 0 0,0 0 16,-21-21 0,0-1 31,-42 1-47,21 0 15</inkml:trace>
  <inkml:trace contextRef="#ctx0" brushRef="#br0" timeOffset="7923.94">6117 1947 0,'-21'-21'32,"21"42"15,0 1-47,0-1 0,0 0 15,0 0-15,0 21 0,0-20 0,0-1 16,0 0-16,21 0 0,-21 43 0,0-43 15,0 0-15,0 0 0,0 0 0,0 22 16,0-22-16,0 0 0,0 0 0,0 0 16,0 22-16,0-22 0,0 0 15,0 0-15,21-21 47,-21-21-47,0 0 16,0 0-16,0-22 0,21 22 0,-21 0 15,0 0-15,0 0 0,0-43 0,0 43 16,22 0-16,-22 0 0,0-1 0,21-20 16,-21 21-16,0 0 0,0 0 0,0-1 15,0 1-15,0 0 0,0 0 16,0 0-16,-21 21 31,-1-21-15,65 21 31,-22 0-47,0 0 15,0 0-15,22 0 0,-1 0 0,-21 0 16,21 0-16,-20 0 0,20 0 0,0 0 16,43 0-16,-43 0 0,1 0 0,-1 0 15,0 0-15,-21 0 0,22 0 0,-22 0 16,0 0-16,-42 0 15,0 0-15,0 0 16,-1 0-16,-20 0 0,0 0 0,-1 0 0,-20 21 16,21-21-16,-22 0 0,-21 0 15,22 21-15,21-21 0,20 0 0,-20 0 16,0 0-16,-1 0 0,22 0 0,0 0 16,0 0-16,0 21 0,42-21 31,0 0-31,0 0 0,0 0 15,22 0-15,-22 0 0,21 0 0,-21 0 16,22 0-16,-22 0 0,21 0 0,1 0 16,-1 0-16,-21 0 0,21-21 15,1 21-15,-64 0 32,-1 21-32,-20-21 15,21 0-15,-21 21 0,20-21 0,-41 21 16,42-21-16,0 0 0,-1 22 0,1-22 15,-21 0-15,42 21 0,-21-21 0,21 21 16,21 0 0,0-21-1,0 0-15,0 0 0,22 0 16,-22 0-16,21 0 0,-21 0 0,22 0 16,-1 0-16,-21 0 0,64 0 15,-43 0-15,-21 21 0,1-21 0,20 0 16,-21 0-16,-63 21 15,21-21 1,-1 0-16,-20 0 0,0 22 0,-43-1 16,43-21-16,-1 0 0,1 21 0,21-21 15,-64 21-15,64-21 0,-21 0 0,21 0 16,-1 21-16,-20-21 0,42 21 16,21-21-1,0 0-15,1 0 0,41 0 16,-21 0-16,-20 0 0,20 0 0,43 0 15,-64 0-15,21 0 0,0 0 16,-20 0-16,41 0 0,-42 0 0,0-21 16,1 21-16,-1 0 0,-42 0 31,-22 0-31,22 21 0,0-21 0,-21 0 16,20 22-16,-41-22 0,21 21 0,20-21 15,1 21-15,0-21 0,-21 21 0,21-21 16,-1 0-16,22 21 0,0 0 15,0 1 1,22-22-16,-1 0 0,0 0 0,0 0 16,21 0-16,1 0 0,-22 0 0,0 0 15,0 0-15,22 0 0,-1 0 16,-21 0-16,0 0 0,0 0 0,1 0 16,20 0-16,-63 0 31,0 0-31,-1 0 0,-41 0 0,21 0 15,-1 0-15,1 0 0,0 0 0,-22 0 16,22 0-16,-1 0 0,22 21 0,-21-21 16,0 0-16,-1 0 0,43 21 0,-21-21 15,0 21-15,63-21 16,-21 0 0,22 0-16,-22 0 0</inkml:trace>
  <inkml:trace contextRef="#ctx0" brushRef="#br0" timeOffset="8327.4">6858 2053 0,'0'-21'31,"0"42"0,0 0-31,0 1 16,0-1-16,0 0 0,0 0 16,0 0-16,0 0 0,0 1 0,0-1 15,0 42-15,0-42 0,0 1 0,-21-1 16,0 21-16,21 0 0</inkml:trace>
  <inkml:trace contextRef="#ctx0" brushRef="#br0" timeOffset="9151.46">6710 3620 0,'0'0'15,"-21"0"-15,21-22 16,21 22 15,0 0-31,21-21 0,-21 21 16,22 0-16,-22 0 0,21 0 0,22-21 16,-43 21-16,21 0 0,1 0 0,-22 0 15,42-21-15,-42 21 0,1 0 0,-1 0 16,0 0-16,-42 0 31,0 0-15</inkml:trace>
  <inkml:trace contextRef="#ctx0" brushRef="#br0" timeOffset="10924.77">7726 1101 0,'0'-21'62,"0"-1"-31,21 22 16,-21-21-31,0 0 0,0 0-1,0 0-15,0 0 16,0-1-1,0 1 1,0 42 31,0 1-47,0-1 0,0 0 0,0 0 16,0 0-16,0 0 0,0 1 15,0-1-15,0 0 0,0 0 16,0 21-16,0-20 0,0-1 0,0 0 15,0 0-15,0 21 0,0-20 0,0-1 16,0 0-16,0 42 0,0-20 0,0-22 16,0 21-16,0-21 0,0 22 0,0-1 15,0 0-15,0-20 0,0 20 0,0 0 16,0 1-16,0-1 0,0-21 0,0 21 16,0 1-16,0-22 0,0 42 0,0-20 15,0-22-15,0 0 0,0 21 0,0-20 16,0-1-16,0 21 0,0-21 0,0 0 15,0 22-15,0-22 0,0 0 0,0 21 16,0 1-16,0-1 0,0-21 16,0 0-16,0 1 0,0 20 0,0-21 15,0 0-15,0 0 0,0 1 0,0-1 16,0 21-16,0-21 0,0 0 0,0 1 16,0-1-16,0 0 0,0 0 15,0 0-15,0 0 0,0 1 16,0-1-16,0 0 0,0 0 0,0 0 15,0 0-15,0 1 16,0-1-16,0 0 0,-21-21 16,21 21-16,0 0 0,0 0 15,0 1-15,0-1 16,0 0 0,0 0-1,0 0 16,0-42 16,0 0-31,0 0-16,0 0 0,0-1 16,-21 1-16</inkml:trace>
  <inkml:trace contextRef="#ctx0" brushRef="#br0" timeOffset="11327.54">7387 2942 0,'-21'-21'16,"21"42"31,21 0-47,0 1 0,0-1 15,1 0-15,-22 0 0,21-21 16,0 21-16,-21 0 0,21 1 0,0-1 16,22 21-16,-43-21 0,0 0 15,21 1-15,0-1 0,-21 0 16,0 0-16,21 0 0,-21 0 15,0 1-15,0-1 16,0 0 0,21-21 15,-21-21-15,0 0-16,21-1 15,-21 1-15,22 21 0,-22-21 0,21 0 16,-21 0-16,21 0 0</inkml:trace>
  <inkml:trace contextRef="#ctx0" brushRef="#br0" timeOffset="11715.32">8191 2794 0,'22'-21'31,"-44"42"0,1 0-31,0 0 16,0 1-16,0-1 0,21 0 0,-21-21 16,-1 21-16,1 0 0,0 0 0,0 1 15,-43 20-15,43-21 0,0 0 0,0 0 16,-21 1-16,20-1 0,1 0 0,0 0 15,21 0-15,-21 0 0,0 1 16,21-1-16,-21 21 0,21-21 16,-22 0-16,22 1 15,22-22 48,-22-22-63,21 1 0,0 0 15,-21 0-15</inkml:trace>
  <inkml:trace contextRef="#ctx0" brushRef="#br0" timeOffset="12579.58">12700 1461 0,'42'0'31,"-63"0"32,0 0-48,0 21-15,21 0 0,-21 0 16,-1 0-16,22 0 0,-21 1 16,0 20-16,21-21 0,-21 21 0,21 1 15,-21-1-15,0 22 0,-1-22 0,1 0 16,0 64-16,0-64 16,0 1-16,0-1 0,21 0 0,0 22 15,0-22-15,0 1 0,0-1 0,0 0 16,0 1-16,0 20 15,0-21-15,21 1 0,-21-22 0,21 21 16,0 1-16,0-22 0,0 0 0,22 21 16,-22-21-16,0-21 0,0 22 15,0-1-15,1-21 0,-1 0 0,0 0 16,0 0-16,0 0 0,0 0 16,1 0-16,-1-21 0,0-1 15,0 22-15,0-21 0,0-21 0,1 21 16,-1 0-16,0-22 0</inkml:trace>
  <inkml:trace contextRef="#ctx0" brushRef="#br0" timeOffset="13360.13">13441 1693 0,'0'22'78,"0"-1"-78,-21-21 0,21 21 16,0 0-16,-22 0 0,22 22 16,-21-22-16,21 0 15,0 0-15,-21 21 0,21-20 0,-21-1 16,0 21-16,21-21 0,-21 22 0,-1-22 15,22 21-15,-21-21 0,21 0 16,0 1-16,-21-1 0,21 21 0,0-21 16,0 0-16,0 1 0,0-1 0,0 0 15,0 0-15,0 0 0,21 0 16,0 1-16,1-1 16,-1-21-16,0 0 0,0 0 15,0 0-15,0 0 0,1 0 16,-1 0-16,0 0 0,0 0 0,0-21 15,0-1-15,22 22 16,-22-21-16,0 0 0,0 0 0,0 0 16,-21 0-16,22-1 0,-1-20 0,0 21 15,0 0-15,-21-22 0,21 1 16,-21 21-16,21-21 0,-21-1 0,0 1 16,0 0-16,0-1 0,0 1 0,0 21 15,0-22-15,0 22 0,0 0 16,0-21-16,-21 21 0,0-1 0,0 1 15,0 21-15,0 0 16,-1 0-16,1 0 0,0 0 0,0 0 16,-21 0-16,20 0 0,-20 0 0,21 21 15,-21 1-15,20-1 16,-20 21-16,21-21 0,0 22 0,0-22 16,-1 21-16,1 0 0,0-20 0,21 20 15,-21-21-15,21 0 0,0 22 16,0-22-16,0 0 0,0 0 0,0 0 15,0 0-15,21-21 0,0 22 16,0-1-16,1-21 0</inkml:trace>
  <inkml:trace contextRef="#ctx0" brushRef="#br0" timeOffset="13675.96">14139 2307 0,'0'21'47,"0"1"-47,21-1 16,-21 0-16,0 0 0,0 0 15,0 0-15,0 1 0,0-1 0,-21 21 16,0-21-16,0 0 0,-21 22 16,20-22-16,-20 0 0,0 0 15,-1 0-15,1 1 0,21-1 0,-21-21 16,-1 21-16,22-21 0,0 0 0,0 0 16,0 0-16,21-21 0</inkml:trace>
  <inkml:trace contextRef="#ctx0" brushRef="#br0" timeOffset="14075.73">15028 1757 0,'85'0'15,"-64"0"-15,0 0 16,0 0-16,22 0 0,-22 0 0,21 0 16,1-21-16,-1 21 0,0 0 0,1 0 15,-22 0-15,21 0 0,-21 0 16,0 0-16,1 0 0,-22-21 16,-22 21-1,1 0-15,-21 0 0,0 0 0,-1-22 16,1 22-16</inkml:trace>
  <inkml:trace contextRef="#ctx0" brushRef="#br0" timeOffset="14603.77">15007 1715 0,'0'0'0,"0"21"0,0 0 0,0 0 16,0 0-16,0 0 15,0 1-15,-21-1 0,21 0 16,-21 0-16,21 0 0,0 0 0,-21 1 15,-1-1-15,22 0 0,-21 0 16,0 0-16,0 0 16,21 1-1,0-44 32,21 22-47,0 0 16,0 0-16,1-21 0,20 21 15,-21 0-15,0 0 0,0-21 16,22 21-16,-22 0 0,21 0 0,-21 0 16,22 0-16,-22 0 0,21 0 15,-21 0-15,22 0 0,-22 21 0,21-21 16,-21 21-16,1-21 0,-1 22 16,-21-1-16,0 0 15,0 0-15,0 0 0,-21 0 16,-22-21-16,22 22 0,-21-22 15,21 21-15,-22-21 0,1 0 16,0 21-16,-1-21 0,1 0 0,0 21 16,-1-21-16,1 0 0,0 0 0,20 0 15,1 21-15,0-21 0,0 0 16,0 0-16,0 0 0,-1 0 16,44 0 30,-1 0-46,21-21 0,-21 21 0,0-21 16</inkml:trace>
  <inkml:trace contextRef="#ctx0" brushRef="#br0" timeOffset="15448.3">15981 1778 0,'-64'21'31,"43"-21"-31,0 21 0,0 1 0,-22-1 16,22 0-16,0 0 0,0 0 16,0 22-16,0-22 0,-1 0 0,22 0 15,0 0-15,0 0 0,0 22 0,0-22 16,0 0-16,22 0 15,-1-21-15,0 21 0,0-21 0,0 0 16,0 0-16,22 0 0,-22 0 0,0 0 16,0 0-16,22 0 0,-22 0 15,0 0-15,0 0 0,0-21 0,0 21 16,1-21-16,-22 0 0,0 0 0,21 0 16,-21-1-16,0 1 15,0-21-15,0 21 0,0 0 0,-21-1 0,-1 1 16,1 0-16,21 0 15,-21 0-15,0 21 0,0 0 0,21-21 16,21 21 15,21 0-15,-21 0-16,22 0 0,-22 0 0,21 0 16,1 0-16,-1 0 0,0 0 15,1 0-15,-1 0 0,0 0 0,1 0 16,-22 0-16,21 0 0,-21 0 15,0 0-15,-21 21 0,0 0 16,0 0-16,0 0 16,0 0-16,0 1 15,-21-1-15,0 0 0,0 0 0,0 0 16,0 0-16,21 1 0,0-1 0,-22-21 16,22 21-16,0 0 0,0 0 15,0 0-15,22-21 0,-1 22 16,0-22-16,0 0 0,21 0 0,1 0 15,-22 0-15,21 0 0,-21 0 16,22 0-16,-1 0 0,0 0 0,-20 0 16,20-22-16,-21 1 0,21 21 15,-20-21-15,-1 0 0,0-21 16,0 20-16,0 1 0,-21-21 0,0 0 16,0 20-16,0-20 0,0 21 15,-21-21-15,0 20 0,0 1 0,0-21 16,-22 42-16,1-21 0,21 0 0,-43 21 15,22 0-15,0 0 0,-1 0 16,1 0-16,21 0 0,-22 0 0,1 0 16,21 21-16,0 0 0,-22-21 15,43 21-15,-21-21 0,21 21 0,0 0 16,0 1-16,21-22 16,1 0-1,20 0-15,-21 0 0,21 0 0,-20 0 16,20-22-16</inkml:trace>
  <inkml:trace contextRef="#ctx0" brushRef="#br0" timeOffset="15899.81">17399 1185 0,'0'0'16,"21"22"15,21-22-31,-20 21 16,20 0-16,0 0 0,-21 0 0,22 0 15,-1 1-15,0-1 0,1 0 16,-1 21-16,-21-21 0,0 22 0,22-1 16,-22 0-16,-21 1 0,0-1 0,21 22 15,-21-22-15,0 0 0,0 22 16,0-22-16,-21 22 0,0-22 0,0 0 15,-1 22-15,1-22 0,-21 0 16,0 1-16,-1 20 0,1-20 0,-22 20 16,22-21-16,0 1 0,-22 20 0,1-20 15,20-1-15,-20-21 0,21 21 16,-22-20-16,22 20 0,-1-21 16,1 0-16,21 0 0,0 1 0,-22-22 15,22 21-15,0-21 0,21 21 16,-21-21-16,21-21 31,0 0-15,0-1-16,0 1 0,21 0 0,-21 0 15,0 0-15,21 0 0,0-1 16</inkml:trace>
  <inkml:trace contextRef="#ctx0" brushRef="#br0" timeOffset="16888.66">12996 423 0,'0'0'0,"-21"0"0,0 0 16,21-21-16,0 0 15,21 0 1,0 21-16,0-21 0,1 0 15,-1 21-15,0 0 0,0 0 0,21 0 16,-20 0-16,20 0 0,-21 0 0,21 0 16,-20 0-16,-1 0 0,21 21 0,-21 0 15,0 0-15,-21 0 0,0 22 0,0-22 16,0 0-16,0 0 0,0 0 0,0 22 16,-21-22-16,0 0 0,-21 42 0,-1-41 15,22 20-15,-21-21 0,21 0 0,-22 0 16,22 1-16,0-1 0,0 0 0,0 0 15,0-21-15,21 21 0,0-42 32,21 0-32,0 0 15,0 0-15,0-1 0,22 1 0,-22 0 16,42-42-16,-20 41 0,-22-20 0,21 21 16,0-21-16,-20-1 0,20 22 0,-21-21 15,21 21-15,-20-1 0,-1-20 0,21 21 16,-42 0-16,21 0 0,0-1 0,-21 1 15,-21 42 17,0 1-32,0-1 0,21 0 0,-42 42 15,20-41-15,22 20 0,-21 0 0,0-21 16,21 22-16,0-22 0,0 21 16,-21-21-16,21 22 0,0-22 0,0 21 15,0 1-15,0-22 0,0 0 0,0 0 16,21 0-16,0-21 0,0 21 15,1-21-15,-1 0 0,0 0 0,0 0 16,21-21-16,1 21 0,-22-21 0,0 0 16,0 0-16,22 0 0,-22-1 0,21-20 15,0 21-15</inkml:trace>
  <inkml:trace contextRef="#ctx0" brushRef="#br0" timeOffset="17747.73">15684 360 0,'0'0'15,"-21"0"-15,21-21 0,-21 21 0,21-21 0,0-1 16,0 1-16,0 0 0,0 0 16,0 0-16,0 0 15,21-1-15,0 22 0,1 0 16,-22-21-16,21 21 0,0 0 0,0 0 16,21 0-16,-20 0 0,-1 0 15,0 0-15,-21 21 16,0 1-16,0-1 0,0 0 0,0 0 15,0 0-15,0 22 0,-42-1 0,20-21 16,22 21-16,-21-20 0,0-1 0,21 0 16,-21 0-16,21 0 0,0 0 15,0 1-15,0-1 0,0 0 0,0 0 16,0 0 0,21-21-16,0 0 0,0 0 0,1 0 15,-1 0-15,0-21 0,0 21 0,21-42 16,-20 21-16,-1-1 0,0 1 0,0 0 15,0 0-15,22 0 0,-43-22 0,21 22 16,0-21-16,0 21 0,0-22 0,0 22 16,1 0-16,-22-21 0,21 21 0,-21-1 15,21 22-15,-21-21 0,0 42 47,0 1-47,-21 20 0,21-21 0,0 0 16,0 22-16,-21-22 0,-1 21 0,22-21 15,-21 22-15,21-22 0,0 21 0,-21 0 16,21-20-16,-21 20 0,0 43 0,21-43 16,-21 0-16,21 1 0,0-1 0,0 0 15,0 1-15,-22 20 0,22-21 0,0 1 16,0-1-16,0 0 0,0 1 0,0-1 16,-21 0-16,21 1 0,0-22 0,0 21 15,0-21-15,0 1 0,0-1 0,0 0 16,-21 0-16,0 0 0,0-21 15,0 0 1,21-21-16,0 0 16,-22 0-16,22 0 0,-21-1 0,21 1 15,0 0-15,0-21 0,0 21 0,0-22 16,0 1-16,0 0 0,0-1 0,0 1 16,21-22-16,1 22 0,-1 0 0,0-22 15,42-20-15,-41 41 0,20 1 0,-21 0 16,21-1-16,1 22 0,-1-21 0,0-1 15,22 22-15,-22 0 0,1-21 0,-1 21 16,21-1-16,-20 1 0,-1 0 16,22 0-16,-43 21 0</inkml:trace>
  <inkml:trace contextRef="#ctx0" brushRef="#br0" timeOffset="19096.16">15282 2625 0,'-21'0'0,"42"0"0,-63 0 0,21 0 16,0 0-16,-1 21 0,-20-21 15,21 0-15,0 0 0,0 0 16,-1 0-16,22 21 16,-21-21-16,42 0 15,1 0 1,-1 0-16,21 0 0,0 0 0,1 0 16,20 0-16,1 0 0,-1 0 15,1 0-15,84 0 0,-63-21 0,-1 21 0,1 0 16,0 0-16,-1 0 0,1 0 15,0 0-15,-1-21 0,1 21 0,-22 0 16,22 0-16,-43 0 0,22 0 0,21 0 16,-64 0-16,0-21 0,0 21 0,0 0 15,-21-22 1,-21 22 15,0 0-15,0 0-16,0 0 0,-1 0 0,1 0 15,0 0-15,-21 0 0</inkml:trace>
  <inkml:trace contextRef="#ctx0" brushRef="#br0" timeOffset="19827.78">16044 2709 0,'-21'0'0,"0"0"31,21 22 1,0-1-32,0 0 0,0 0 15,0 0-15,0 0 0,0 1 0,0-1 16,0 0-16,0 0 0,0 21 0,0-20 15,0-1-15,0 42 0,-21-20 0,21-22 16,0 21-16,0 0 0,0-20 0,-21 20 16,21-21-16,0 21 0,0-20 0,0-1 15,0 21-15,0-21 0,0 0 0,0 1 16,21-22-16,0 21 0,0-21 0,0 0 16,22 21-16,-22-21 0,21 21 0,0-21 15,64 0-15,-42 0 0,-1 0 16,1 0-16,-1 0 0,1 0 0,20 0 15,-20 0-15,-1 0 0,22 0 0,0 0 16,-1 0-16,-20 0 0,21 0 0,-1 0 16,43-42-16,-63 42 0,-22 0 0,0-21 15,1 21-15,-22-22 0,0 22 0,0-21 16,0 21-16,-21-21 0,22 0 0,-22 0 16,0 0-16,-22-1 15,1 1-15,0 21 0,0 0 0,0-21 16,0 21-16,-1 0 0,1-21 0,0 21 15,-21 0-15,-1 0 0,22 0 16,64 0 31,-22 0-47,0 0 0,0 0 16,0 0-16,0 0 0,1 0 15,-1 21-15,0-21 0,0 42 16,-21-20-16,0-1 15,0 0-15,-21 0 16,0 0-16,0 0 0,-1-21 0,1 22 16,0-1-16,-21 21 0,21-21 0,-1 0 15,1 1-15,0-1 0,0 0 0,0-21 16,0 21-16,-1 0 16,22 0-16,-42-21 0,42-21 31</inkml:trace>
  <inkml:trace contextRef="#ctx0" brushRef="#br0" timeOffset="20325.37">18309 2858 0,'0'21'0,"0"-42"0,0-1 0,0 1 0,0 0 15,0 63 32,0 1-47,0-1 0,0-21 16,0 22-16,0-1 0,0-21 0,0 21 16,-21 22-16,0 21 0,0-22 0,21-21 15,-22 1-15,22 20 0,0 1 0,-21-22 16,21 64-16,-21-43 0,21-20 15,0-22-15,0 21 0,0 1 0,0 20 16,0-42-16,0 0 0,0 1 0,0-1 16,21-42 15,-21-22-31,0 22 0,21 0 16,-21 0-16,0-22 0,22 22 15,-22 0-15,0-21 0,0-1 0,0 22 16,0-21-16</inkml:trace>
  <inkml:trace contextRef="#ctx0" brushRef="#br0" timeOffset="20644.21">18267 3048 0,'0'0'0,"0"-21"0,0 0 0,0 0 0,0-1 16,0 1-16,0 0 16,0 0-1,21 21-15,0-21 0,0 21 16,0 0-16,1 0 0,41 0 0,-21 0 15,-20 0-15,20 0 0,0 0 0,-21 0 16,22 21-16,-22 0 0,0 0 0,21 0 16,-20 1-16,-22-1 0,0 0 0,0 0 15,0 0-15,-22 0 0,-20 22 16,0-22-16,-1-21 0,1 21 0,0 0 16,-1-21-16,22 21 0,-21 1 0,0-22 15,-1 0-15,22 0 0,0 21 0,0-21 16,0 0-16,42 0 31,0 0-31,0 0 0,0 0 16,0-21-16,1-1 0,20 1 15,0 21-15,-21-21 0,1 0 0</inkml:trace>
  <inkml:trace contextRef="#ctx0" brushRef="#br0" timeOffset="20880.07">18838 2921 0,'0'0'0,"21"0"0,22-42 31,-43 63-15,0 0-16,0 0 15,0 0-15,0 22 0,0-22 16,-21 0-16,21 0 0,0 0 0,-22 1 16,22-1-16,-21 0 0,21 0 15,-21 0-15,21 0 0,0 1 16,0-44 15,0 1-15,0 0-16,0 0 0,0 0 0</inkml:trace>
  <inkml:trace contextRef="#ctx0" brushRef="#br0" timeOffset="21059.97">18838 2709 0,'0'0'16,"0"22"31,21-22-31,1 21-16,-1-21 0,0 0 15</inkml:trace>
  <inkml:trace contextRef="#ctx0" brushRef="#br0" timeOffset="21619.68">19092 2879 0,'0'-21'31,"21"21"-15,1 0-16,-1-22 0,0 22 15,0 0-15,0 0 0,0 0 16,1 0-16,-1 0 0,0 22 0,0-22 16,0 21-16,-21 0 0,0 0 0,0 0 15,0 0-15,0 1 0,0-1 16,0 0-16,0 0 0,0 21 16,-21-20-16,0-1 0,0 0 0,0 0 15,-1-21-15,1 21 0,0 0 16,0-21-16,0 0 0,21 22 0,0-44 31,0 1-15,21 0-16,0 0 0,0 0 15,0 0-15,1-1 0,-1-20 0,0 21 16,21-21-16,-21 20 0,22-20 16,-22 21-16,21 0 0,1-22 0,-22 22 15,0 0-15,21 21 0,-21-21 0,-21 42 47,-21 0-47,0 0 0,0 1 0,-21-1 16,20 21-16,1-21 0,0 0 0,0 22 15,0-22-15,0 0 0,-1 21 16,22-20-16,0-1 0,0 0 0,0 21 16,0-21-16,0 1 0,22-1 15,-1 0-15,0-21 0,0 0 16,0 0-16,22 0 0,-22 0 0,0 0 15,21 0-15,-21 0 0,22 0 0,-22-21 16,0 0-16,21-1 16,-20 1-16</inkml:trace>
  <inkml:trace contextRef="#ctx0" brushRef="#br0" timeOffset="21887.6">20108 2752 0,'-84'0'31,"62"21"-15,22 0-16,-21 0 0,0 0 0,0 22 0,0-22 15,0 0-15,-1 21 0,1-20 0,21 20 16,-21-21-16,21 21 0,0-20 16,0-1-16,0 21 0,0-21 15,0 0-15,0 1 0,21-1 0,0-21 16,-21 21-16,22-21 0,-1 0 0,0 0 15,0 0-15,21 0 0,-20 0 16,-1 0-16,0-21 0,0 0 0,21 21 16,-20-22-16,-1 1 0,0 0 0,0 0 15,0 0-15</inkml:trace>
  <inkml:trace contextRef="#ctx0" brushRef="#br0" timeOffset="22504.24">20299 2963 0,'-21'0'0,"-1"0"16,44 0 15,-1 0-15,0 0-16,0 0 0,0 0 16,0 0-16,1-21 0,-1 21 0,0 0 15,0-21-15,-21 0 0,21 0 16,-21 0-16,0-1 15,-21 1 1,0 21-16,0 0 16,0 0-16,-1 21 0,1 1 15,0-22-15,0 21 0,0 0 0,0 0 16,-1 0-16,22 22 0,0-22 16,-21 0-16,21 0 0,0 0 0,0 0 15,0 1-15,0-1 0,0 0 0,0 0 16,21-21-16,1 21 0,-1-21 15,0 0-15,0 0 0,21 0 16,-20 0-16,20 0 0,0-21 0,1 0 16,-22 21-16,21-21 0,0 0 15,1-1-15,-22-20 0,21 21 16,-21-21-16,22-1 0,-22 1 0,21 0 16,-21-1-16,1-20 0,-1-1 0,0 1 15,0 20-15,0-20 0,-21 21 16,0 20-16,21-20 0,-21 21 0,0 0 15,-21 21 1,0 21-16,0 0 0,0 0 0,0 22 16,-1-1-16,1 21 0,0-20 0,0 20 15,0-20-15,0 20 0,21-21 16,0 22-16,0-22 0,0 1 0,0-1 16,0-21-16,0 21 0,0-20 15,0 20-15,21-21 0,0 0 16,0 0-16,0-21 0,22 0 0,-22 22 15,21-22-15,-21 0 0,22 0 0,-22 0 16,21-22-16,-21 1 0,22 21 16,-1-21-16,-21 0 0,21 0 0</inkml:trace>
  <inkml:trace contextRef="#ctx0" brushRef="#br0" timeOffset="22823.83">21569 2540 0,'0'0'0,"0"21"31,0 0-15,21 22-16,-21-22 0,21 0 15,-21 21-15,0-20 0,0 20 16,0-21-16,21 21 0,-21-20 0,0 20 15,0-21-15,0 21 0,0-20 0,0-1 16,0 0-16,0 0 16,0 0-16,0 0 0,0 1 15,21-22 1,1 0 0,-22-22-16,21 1 0,0 21 15,0-21-15,0-21 0,0 21 0,1-1 16,-1-20-16</inkml:trace>
  <inkml:trace contextRef="#ctx0" brushRef="#br0" timeOffset="23039.71">22013 2540 0,'0'0'16,"21"-21"-16,-21 0 0,0 0 0,0-1 15,0 44 1,-21-1-16,0 0 0,0 0 0,0 0 16,0 22-16,-1-1 0,1 0 15,-21-21-15,21 22 0,-22-1 0,22 0 16,0-20-16,0 20 0,-21-21 15,20 0-15,22 22 0,-21-22 16,21 0-16,-21 0 0,21 0 16,0 0-16,21-21 15,0 0-15,1 0 16,-1 0-16,0 0 0,21 0 0,-21-21 16</inkml:trace>
  <inkml:trace contextRef="#ctx0" brushRef="#br0" timeOffset="23532.02">22288 2794 0,'0'0'0,"0"-21"0,0-43 31,0 43-31,0 0 0,0 0 0,0 0 16,-21 21-1,0 0 1,0 21-16,0 0 0,0 21 15,-1-20-15,1-1 0,0 0 16,0 21-16,21-21 0,0 1 0,-21 20 16,21-21-16,0 0 0,0 0 15,0 1-15,0-1 0,0 0 16,21-21-16,-21 21 16,21-21-16,0 0 0,0 0 15,1 0-15,-1-21 16,0 21-16,-21-21 0,21 0 0,0-1 15,-21 1-15,21 0 0,1-21 0,-1 21 16,-21-22-16,0 22 0,21 0 16,-21 0-16,21 21 0,-21-21 0,0 42 31,0 0-31,0 0 16,0 0-16,0 0 0,0 1 0,0-1 15,0 0-15,0 0 16,0 0-16,0 0 0,0 1 0,0-1 15,21 0-15,0-21 0,1 0 16,-1 0-16,0 0 0,0 0 16,0 0-16,0 0 0,1 0 15,-1 0-15,0-21 0,0 0 0,0-1 16,0 1-16,22 0 0</inkml:trace>
  <inkml:trace contextRef="#ctx0" brushRef="#br0" timeOffset="24483.4">22881 2392 0,'0'0'0,"0"-42"0,0 20 0,0 1 16,0 0-16,-21 21 16,0 0-16,0 0 15,21 21-15,-22 0 16,22 1-16,-21 20 0,21-21 0,-21 21 16,21 1-16,0-1 0,0 0 15,-21 1-15,21-1 0,0 0 0,0 1 16,-21-1-16,21-21 0,0 22 15,0-22-15,0 0 0,0 21 0,0-21 16,21 1-16,-21-1 0,21-21 16,0 0-16,0 0 15,1 0-15,-1 0 0,0 0 16,0 0-16,0 0 0,0-21 16,1-1-16,-1 1 0,0 0 15,0 0-15,0 0 0,0-22 0,1 22 16,-1-21-16,0 21 0,0 0 15,0-1-15,-21 1 0,0 0 0,21 0 16,-21 42 15,0 0-31,0 0 0,0 1 16,0-1-16,-21 21 0,21-21 16,-21 0-16,21 1 0,0-1 0,-21 0 15,21 0-15,0 0 0,0 0 16,0 1-16,21-1 15,0-21-15,0 0 0,1 0 16,-1 0-16,0 0 0,0 0 16,0 0-16,0 0 15,1-21-15,-1-1 0,0 1 0,0 0 16,0 0-16,0 0 0,1 0 16,-1-1-16,0-20 0,-21 21 0,21 0 15,0 0-15,-21-1 0,21 22 16,-21-21-16,0 42 31,0 1-31,-21-1 16,21 0-16,0 0 15,0 0-15,0 0 0,0 1 16,0-1-16,0 0 0,0 0 16,0 0-16,21-21 15,1 0-15,-1 0 0,0 0 0,0 0 16,0 0-16,0 0 0,22 0 15,-22 0-15,21 0 0,1 0 0,-22 0 16,21-21-16,0 0 0,1 0 16,-22 0-16,21-22 0,-21 22 0,22-21 15,-22 21-15,0-22 0,0 22 0,-21-21 16,0 21-16,0-1 16,0 1-16,-21 21 15,0 0-15,0 0 0,0 21 0,-1-21 16,22 22-16,-21-1 0,0 21 15,0-21-15,0 0 0,21 22 0,0-22 16,0 0-16,0 21 0,0-20 16,0-1-16,0 0 0,0 0 0,0 0 15,21 0-15,0-21 0,0 22 16,0-22-16,1 0 16,-1 0-16,21 0 0,-21 0 0,0 0 15,1 0-15,20-22 0,-21 22 0,0-21 16,0 0-16,1 21 15,-1-21-15,0 0 0,0 21 0,0-21 16</inkml:trace>
  <inkml:trace contextRef="#ctx0" brushRef="#br0" timeOffset="24653.3">24447 2858 0,'-21'0'0,"21"21"32,-21-21-32,0 0 15,0 0 1</inkml:trace>
  <inkml:trace contextRef="#ctx0" brushRef="#br0" timeOffset="25867.37">1503 5313 0,'0'-42'31,"0"20"-31,0 1 16,0 0-1,0 42 32,0 0-47,-21 22 16,21-22-16,0 0 15,0 21-15,0-20 0,0 20 0,0 0 16,0 22-16,0-22 0,0 0 16,0 22-16,0-1 0,0-20 0,0 20 15,0 1-15,0-1 0,0 1 16,-22-1-16,22 1 0,0-1 0,0 1 15,-21-1-15,21 1 0,0 20 16,0-20-16,0-1 0,0 1 0,0-1 16,0-20-16,0 20 0,0 1 15,0-22-15,0 22 0,0-1 16,0-21-16,0 1 0,0 20 16,0-20-16,0-1 0,0-21 0,0 21 15,21-20-15,-21-1 0,0 0 16,0 0-16,0-42 15,0 0 1,0 0-16,0-1 0,22-20 0,-22 0 16</inkml:trace>
  <inkml:trace contextRef="#ctx0" brushRef="#br0" timeOffset="28116.55">1736 5292 0,'0'-21'0,"-64"21"31,43 0-31,0 0 0,0 0 0,-1 0 16,1 0-16,0 21 16,0-21-16,0 0 15,0 0 1,42 21 31,0-21-32,0 0-15,0 0 0,0 0 0,22 0 16,-1 0-16,0 0 0,1 0 16,-1 0-16,0 0 0,22 0 0,-1 0 15,1 0-15,-1 0 0,1 0 16,21 0-16,-1 0 0,22 0 0,-21 0 15,-1 0-15,22 0 16,-21 0-16,21 0 0,-22 0 0,22 0 16,0 0-16,0 0 0,0 0 0,21 0 15,-21 0-15,-1 0 0,1 0 16,0 0-16,0 0 0,-21 0 0,20 0 16,22 0-16,-21 0 0,0 0 15,0 0-15,21 0 0,-21 0 0,-22 0 16,22 0-16,0 0 0,0 0 0,0 0 15,-22 0-15,22 0 0,0 0 16,-21 0-16,-1-21 0,1 21 0,0 0 16,-22 0-16,1 0 0,-1 0 15,1 0-15,-22 0 0,22 0 16,-22 0-16,21 0 0,-20 0 0,-1 0 16,22 0-16,-22 0 0,0 0 15,1 0-15,-1 0 0,-21 0 0,21 0 16,1 0-16,-22 0 0,0 0 0,0 0 15,0 0-15,1 0 0,-1 0 16,0 0-16,0 0 0,0 0 0,0 0 16,1 0-1,-1 0 1,0 0 0,0 0-16,0 0 15,0 0-15,1 0 16,-1 0-16,0 0 15,0 0-15,-21 21 63,-21 0-63,21 0 0,-21 0 16,21 1-16,0-1 0,-21 0 15,21 0-15,0 0 0,0 0 16,0 1-16,0-1 0,-22 21 0,22-21 15,0 22-15,-21-1 0,21 0 16,0 1-16,0-1 0,0 0 16,0 1-16,0-1 0,0 0 0,0 1 15,0-1-15,0 0 0,0 1 0,-21-1 16,21 0-16,0 22 0,0-22 16,0 22-16,0-1 0,-21-21 0,21 22 15,0-22-15,0 22 0,0-1 0,-21-20 16,21 20-16,-21-21 0,21 22 15,-22-22-15,22 22 0,0-22 0,0 22 16,-21-22-16,21 21 0,-21-20 0,21-1 16,0 0-16,0 1 0,0-22 15,-21 21-15,21-21 0,0 1 16,0-1-16,0 0 0,0 0 0,0 0 16,0 0-16,0 1 15,-21-22-15,0 0 16,-1 0-16,1 21 15,0-21-15,0 0 16,0 0-16,0 0 16,-1 0-16,1 0 0,0 0 15,0 0-15,0 0 0,0 0 0,-22 0 16,22 0-16,-21 0 0,-1 0 0,22 0 16,-21 0-16,-22 0 0,22 0 15,0 0-15,-22 0 0,22 0 16,-22 0-16,1 0 0,-1 0 0,1 0 15,-22 0-15,1 0 0,-1 0 0,0 0 16,1 0-16,-1 0 0,21 0 16,-20 0-16,-1 0 0,22 0 0,-22 0 15,21 0-15,-20 0 0,-1 0 0,0-21 16,-20 21-16,20 0 0,-21 0 16,21 0-16,-20 0 0,20 0 0,0 0 15,-21 0-15,22 0 0,-1 0 0,0 0 16,1 0-16,-1 0 0,0 0 15,1 0-15,-1 0 0,0 0 0,22 0 16,-22 0-16,22 0 0,-22 21 16,0-21-16,1 0 0,20 0 15,-20 0-15,20 0 0,-21 0 0,22 0 16,-1 0-16,22 0 0,-21 0 16,20 0-16,-20 0 0,20 0 0,22 0 15,-21 0-15,0 0 0,20 0 0,-20 0 16,21 21-16,0-21 0,0 0 15,-1 0-15,1 0 0,0 0 16,0 0 0,0 0-16,0 0 31,-1 0-31,1 0 16,0 0-16,0 0 15,0 0-15,0 0 16,-1 0-16,1 0 0,0 0 15,0 0-15,0 0 16,0 0-16,-1 0 0,1 0 31,0 0-31,21-21 16,0 0 0,-21 21-1,0 0 1,21-22-1,0 1-15,-21 0 16,21 0 15,-22 21-15,22-21-16,-21 21 16,64 0 46,-22-21-62,21-1 0,0-20 16</inkml:trace>
  <inkml:trace contextRef="#ctx0" brushRef="#br0" timeOffset="29111.33">6456 5355 0,'-21'0'0,"-1"0"79,22-21-64,-21 21-15,21 21 31,0 0-31,-21 1 16,21-1-16,0 21 0,0-21 16,0 0-16,0 22 0,0-1 15,0-21-15,0 22 0,0-1 16,0 0-16,0 1 0,0 20 16,0-21-16,0 1 0,0-1 0,0 0 15,0 22-15,0-22 0,-21 1 0,21-1 16,0 21-16,0-20 0,0 20 15,0-20-15,0 20 0,0-21 0,0 1 16,0 20-16,-21-20 0,21-1 0,0 21 16,-21-20-16,21-1 0,0 0 15,0 1-15,0-1 0,0 0 0,0 1 16,0-1-16,0 0 0,-22 22 0,22-22 16,0 1-16,0-1 0,0 0 15,0-21-15,0 22 0,0-1 16,0-21-16,0 0 0,0 22 0,0-22 15,0 0-15,0 0 0,0 0 0,0 1 16,-21-22-16,21 21 0,0 0 16,0 0-16,0 0 0,-21 0 15,21-42 32,0 0-47,0 0 16,0 0-16,0 0 15,0-1-15,21-20 16,-21 21-16,0-21 0,0 20 0</inkml:trace>
  <inkml:trace contextRef="#ctx0" brushRef="#br0" timeOffset="30099.51">6371 6181 0,'-21'0'0,"42"0"63,0 0-63,0 0 15,1 0-15,-1 0 0,21 0 0,0 0 16,1 0-16,-1 0 0,0 0 0,1 0 16,20 0-16,-20 0 0,-1-21 15,21 21-15,-20 0 0,-1 0 0,0 0 16,-20 0-16,20 0 0,-21 0 0,0 0 16,0 0-16,1 0 0,-1 0 15,0 0 48,-21 21-48,0 0 1,0 0-16,0 0 16,0 0-16,0 1 15,0-1-15,0 0 0,0 0 16,0 21-16,0-20 0,-21-1 0,21 21 15,0-21-15,-21 22 0,21-22 16,0 0-16,0 21 0,0-21 0,0 1 16,0-1-16,0 0 0,0 0 0,0 0 15,0 0-15,-22-21 0,22 22 16,0-1-16,0 0 16,-21-21 15,0 0 0,0 0-31,0-21 16,0 21-16,-1 0 15,-20 0-15,21 0 0,-21 0 0,-1 0 16,1 0-16,0 0 0,-1 0 0,-20 0 16,20 0-16,-20 0 0,21 0 15,-22 0-15,22 0 0,-1 0 0,1 0 16,21 0-16,-21 0 0,20 0 15,1 0-15,0 0 0,0 0 16,0 0-16,0 0 16,-1 0 15,22-21 31,22-1-62,-1 1 16</inkml:trace>
  <inkml:trace contextRef="#ctx0" brushRef="#br0" timeOffset="32463.32">6329 6181 0,'0'21'31,"0"0"-16,0 0-15,0 0 0,0 22 16,0-22-16,0 21 0,0 1 0,0-1 16,0 0-16,0 1 0,0-22 15,0 21-15,0 0 0,0 1 0,0-22 16,0 21-16,0-21 0,0 1 0,0-1 16,0 0-16,0-42 46,0 0-30,0-1-16,0 1 0,0-21 0,0 21 16,0-22-16,21 1 0,0 0 0,-21-22 15,21 22-15,-21 0 0,21-22 16,-21 22-16,22 21 0,-22-22 0,0 1 16,21 21-16,-21 0 0,21-1 15,-21 44 1,0-1-1,0 0-15,0 0 16,0 21-16,0 1 0,0-1 0,0 0 16,0 1-16,-21-1 0,-22 106 15,22-127-15,21 22 16,0-1-16,0-21 0,0 0 0,0 1 16,0-1-16,0 0 0,0-42 46,0 0-46,0-1 0,21 1 0,1-21 16,-22 21-16,21-22 0,0 1 16,-21-21-16,0 20 0,21 1 0,0 0 15,-21-22-15,21 43 0,-21-21 16,0-1-16,0 22 0,0 0 16,22 21-16,-22-21 0,0 42 15,0 0 1,0 21-16,0-20 0,0 20 15,0 0-15,0 1 0,-22-1 0,22 0 16,-21 1-16,21-1 0,0 0 16,0 1-16,0-22 0,0 21 0,0-21 15,0 0-15,0 1 0,0-1 0,21-21 47,1 0-47,-22-21 0,21-1 16,0-20-16,-21 21 0,21 0 15,0-22-15,-21 1 0,21 0 0,-21-1 16,22-20-16,-22 21 0,0-1 0,21 22 16,-21-21-16,0 21 0,21-22 15,-21 22-15,0 0 0,0 42 32,0 0-32,0 0 0,0 1 15,0 20-15,0-21 0,0 21 0,0 1 16,-21-1-16,21 0 0,-21-20 0,21 20 15,0 0-15,0-21 0,0 22 16,0-22-16,0 0 0,0 0 16,0 0-16,21-21 31,0-21-31,0 0 0,-21 0 16,21 0-16,0 0 0,-21-22 0,0 1 15,22 21-15,-1-22 0,-21 1 16,0 0-16,0-1 0,21 1 0,-21 0 15,0 21-15,0-1 0,21 1 0,-21 0 16,0 42 0,0 0-1,0 1-15,0 20 0,0-21 0,0 21 16,0 1-16,0-1 0,-21 0 0,21 1 16,-21-1-16,21 0 0,0 1 15,0-22-15,0 21 0,0-21 16,0 1-16,0-1 0,0 0 0,21-21 31,0 0-31,-21-21 16,21 21-16,0-21 0,-21-1 0,22-20 15,-22 21-15,21-21 0,-21-1 0,0 1 16,21 0-16,-21-1 0,21 1 16,-21 0-16,21-1 0,-21 22 15,0-21-15,0 21 0,0-1 16,0 44-1,0-1-15,0 0 0,0 21 16,0-21-16,0 22 0,0-1 0,0 0 16,0 1-16,-21-1 0,21 0 15,0-20-15,0 20 0,0-21 0,0 21 16,0-20-16,0-1 0,0 0 0,0 0 16,0-42 15,0 0-31,0 0 15,0-1-15,0-20 16,0 21-16,0-21 0,21-1 0,-21 1 16,0 0-16,0-1 0,0 1 0,0 21 15,0-22-15,0 22 0,0 0 16,0 0-16,-21 21 16,0 0-16,0 21 15,-22 0-15,22 0 0,0 1 16,-21-1-16,21 0 0,-22 0 0,1 0 15,0 22-15,20-22 0,-20 0 16,0 0-16,21 0 0,-1 0 0,1 1 16,0-22-16,0 0 0,21 21 0,-21-21 15,42-21 1,0 21 0,0-22-16,22 1 0,-22 0 0,21 0 15,22 0-15,-22 0 0,0-1 16,22 1-16,-22 0 0,0 0 0,1 0 15,-1 0-15,0-1 0,-20 22 0,-22-21 16,0 0-16,-22 0 16,1 21-16,-21 0 0,-22 0 15,1 0-15,-1 0 0,1 0 0,-1 0 16,1 0-16,21 0 0,-22 21 16,22-21-16,-1 0 0,22 21 0,0-21 15,0 0-15,21 21 0,0 1 16,42-22-1,-21 0-15,22 0 0,-1 0 16,0 0-16,22-22 0,-22 1 16,22 21-16,-22-21 0,22 0 0,-22 21 15,0-21-15,1 21 0,-1-21 0,-21 21 16,0 0-16,-21-22 0,0 1 16,-21 21-16,0 0 15,-21 0-15,-1 0 0,1 0 0,0 0 16,-1 0-16,1 0 0,21 0 15,-22 0-15,22 0 0,0 0 16,0 0-16,42 0 16,0 21-16,0-21 15,22 0-15,-1 0 0,0 0 0,1 0 16,-1 22-16,0-22 0,-20 21 0,20-21 16,0 21-16,-21-21 0,22 21 15,-22-21-15,0 21 0,-21 0 0,0 1 16,0-1-16,0 0 0,-21 0 15,0 0-15,0 0 0,-22 1 16,22-1-16,0 0 0,-21 0 0,20 0 16,1 0-16,-21-21 0,42 22 15,-21-1-15,42-21 16,0 0 0,0 0-16,0 0 0,22 0 0,-22-21 15,0 21-15,21-22 0,-20 22 16,20-21-16,-21 0 0,0 21 0,0-21 15,1 21 1,-44 0 0,22 21-1,-21 0-15,0-21 0,0 21 16,0-21-16,0 22 0,-1-1 0,1-21 16,21 21-16,-21-21 0,0 0 15,42 0 16,0 0-31</inkml:trace>
  <inkml:trace contextRef="#ctx0" brushRef="#br0" timeOffset="33019.96">7937 5525 0,'0'0'0,"22"-22"0,-22 1 15,21 21-15,-21-21 0,21 21 16,-21-21-16,0 0 15,-21 42 17,21 0-17,0 21-15,-21-20 16,21-1-16,-22 21 0,22 0 0,0 1 16,0-1-16,0 0 0,0 22 0,0-22 15,0 22-15,0-22 0,0 22 16,-21-1-16,21-21 0,0 22 0,-21-1 15,0 22-15,21-21 0,-21 20 0,0-20 16,-1-1-16,22 22 0,0-22 16,-21 1-16,21-1 0,-21 1 0,21-1 15,0 22-15,0-21 0,0-1 0,0 1 16,0-1-16,0 1 0,0-1 16,0-21-16,0 22 0,0-22 0,0 1 15,0-1-15,0-21 0,0 21 16,0-20-16,0-1 0,0 0 15,21-42 1,-21 0-16,0-1 16,21 1-16,1 0 0,-1-21 0,-21-1 15,21 1-15,0 0 0,-21-1 0</inkml:trace>
  <inkml:trace contextRef="#ctx0" brushRef="#br0" timeOffset="33767.29">8022 5376 0,'0'0'0,"21"0"0,-21-21 16,0 0-16,0 0 31,-21 42 0,0 0-31,21 0 16,-21 1-16,0-1 0,-1 0 0,22 21 16,-21-21-16,0 22 0,0-1 15,0 0-15,0-20 0,-1 20 0,1 0 16,0 1-16,0-22 0,0 0 0,21 21 16,-21-21-16,21 1 15,-22-22-15,22 21 0,0 0 0,22-42 47,-22 0-31,21-1-16,0 1 0,0 0 15,0 0-15,0-21 0,1 20 0,-1-20 16,0 0-16,0-1 0,0 22 0,0-21 16,1 0-16,-22-1 0,21 22 15,0-21-15,-21 21 0,21-1 0,-21 1 16,21 0-16,0 21 15,1 0 1,-1 21-16,0 0 0,-21 1 16,21-1-16,0 0 0,0 0 15,1 21-15,-1 1 0,0-1 16,0 0-16,0 1 0,0-1 0,1-21 16,-1 22-16,0-1 0,0-21 15,0 21-15,0-20 0,-21-1 0,22 0 16,-22 0-16,21-21 0,-21 21 0,21-21 15,0 0 1,0-21 15,-21 0-31,21 21 0</inkml:trace>
  <inkml:trace contextRef="#ctx0" brushRef="#br0" timeOffset="34771.15">12721 5271 0,'0'0'0,"0"-22"47,0 1-16,0 0-31,0 0 16,0 0-16,0 0 15,0-1-15,0 1 16,21 21-16,-21-21 31,-21 21-31,0 21 16,0 0-16,0 1 0,-1-1 15,1 0-15,0 21 16,0 1-16,0-1 0,0 21 0,-1 1 16,1-1-16,0 1 0,0 21 0,-21-22 15,20 22-15,1-22 0,0 1 16,0-1-16,21 1 0,0-1 0,0-20 16,0-1-16,0 0 0,0 1 0,21-1 15,0 0-15,0-21 0,1 1 0,-1 20 16,21-21-16,-21-21 0,22 21 15,-22-21-15,21 0 0,-21 0 0,0 0 16,22 0-16,-22 0 0,21-21 0,-21 0 16,22 0-16,-22 0 0,21-1 15,-21 1-15,22-21 0,-22 21 16</inkml:trace>
  <inkml:trace contextRef="#ctx0" brushRef="#br0" timeOffset="35247.58">13462 5440 0,'0'0'15,"0"-21"-15,0 0 0,-21 21 32,0 21-32,-1 0 15,1 0-15,21 21 0,-21-20 0,0 20 16,0-21-16,21 21 0,0 1 15,-21-1-15,21-21 0,-22 22 16,22-1-16,0-21 0,0 21 0,0-20 16,0-1-16,0 0 0,0 0 0,22 0 15,-1 0-15,0-21 0,0 0 16,0 22-16,0-22 0,1 0 0,20 0 16,-21 0-16,0-22 0,22 22 0,-22-21 15,21 0-15,-21 0 0,0-21 16,1 20-16,-1-20 0,0 0 0,0-1 15,0 1-15,-21 0 0,0-1 0,0 1 16,0 0-16,0-1 0,0 1 16,0 0-16,-21 21 0,0-1 15,0 1-15,0 0 0,-1 21 0,1 0 16,-21 0-16,21 0 0,-22 21 16,22-21-16,0 21 0,0 22 0,-21-22 15,42 0-15,-22 21 0,22-20 0,-21 20 16,21 0-16,0-21 0,0 22 15,0-22-15,0 0 0,21 21 0,1-20 16,-1-1-16,0 0 0,0-21 0,0 21 16,22 0-16</inkml:trace>
  <inkml:trace contextRef="#ctx0" brushRef="#br0" timeOffset="35499.44">14351 5906 0,'0'0'0,"0"42"31,0-21-31,0 0 0,0 0 16,0 1-16,0-1 15,-21 0-15,0 0 0,-1 0 16,1 0-16,0 1 0,0-22 0,-21 21 15,-1 0-15,1 0 0,0-21 0,-1 21 16,1-21-16,21 0 0,-22 0 16,22 0-16</inkml:trace>
  <inkml:trace contextRef="#ctx0" brushRef="#br0" timeOffset="35923.87">14986 5567 0,'21'0'47,"0"0"-47,22 0 15,-22 0-15,0 0 0,21 0 0,1 0 16,-1 0-16,-21 0 0,21 0 15,-20 0-15,-1 0 0,0 0 0,0 0 16,0 0-16,0 0 47,1-21-47,-1 21 16,-21-21-16</inkml:trace>
  <inkml:trace contextRef="#ctx0" brushRef="#br0" timeOffset="36191.72">15875 5419 0,'0'-21'16,"21"21"-1,0 0-15,-21-22 0,21 22 16,1 0-16,-1 0 0,21 0 0,-21-21 15,0 21-15,22 0 0,-22 0 16,21 0-16,1 0 0,-22 0 16,21 0-16,-21-21 0,0 21 0,1 0 15,-44 0 17,1 0-32,-21 0 0,21 0 15,0 0-15,-1 0 0</inkml:trace>
  <inkml:trace contextRef="#ctx0" brushRef="#br0" timeOffset="36683.44">15960 5355 0,'0'0'0,"-22"0"0,1 21 0,21 1 0,-21-22 16,21 21-16,-21-21 16,0 21-16,21 0 0,-21-21 0,21 21 15,0 0-15,-22-21 0,22 22 0,-21-1 16,21 0-16,-21-21 15,21 21-15,0 0 16,21-21 31,0 0-47,1 0 16,-1 0-16,0 0 15,0 0-15,0 0 0,0 0 0,1 0 16,-1 0-16,0 0 0,0 0 15,0 0-15,0 21 0,1-21 0,20 22 16,-21-1-16,0-21 0,0 21 16,1 0-16,-22 0 0,0 0 15,0 1-15,0-1 0,0 0 16,0 0-16,-22 0 0,-20-21 0,21 21 16,0 1-16,-22-22 0,1 21 15,0-21-15,21 0 0,-22 21 0,1-21 16,0 0-16,-1 0 0,1 0 0,21 0 15,-22 0-15,22 0 16,0 0-16,0 0 0,0 0 16,42 0 15,0-21-31,0 21 16,22-21-16,-22 21 0,0-22 0,21 1 15,-21 21-15</inkml:trace>
  <inkml:trace contextRef="#ctx0" brushRef="#br0" timeOffset="37563.5">16912 5355 0,'0'0'0,"-85"-21"16,64 21-1,0 0-15,0 0 0,0 0 16,0 21-16,-1 0 0,1-21 16,0 22-16,0-1 0,0 21 0,0-21 15,-1 0-15,1 22 0,21-22 0,-21 21 16,21-21-16,-21 22 0,21-22 16,0 0-16,0 21 0,0-20 15,0-1-15,0 0 0,21-21 0,0 21 16,0-21-16,1 0 0,-1 21 15,0-21-15,21 0 0,-21 0 0,1 0 16,-1 0-16,0 0 0,0-21 0,21 21 16,-20-21-16,-1 0 0,0 0 15,0-1-15,-21-20 0,0 21 16,0 0-16,0-22 0,0 22 16,0-21-16,0 21 0,0-22 0,0 22 15,-21 0-15,0 0 0,0 0 0,-1 21 16,1-21-16,0 21 0,0 0 15,0-22-15,0 22 16,42-21 15,0 21-31,0 0 0,0 0 0,22 0 16,-22 0-16,21 0 0,0-21 0,-20 21 16,20 0-16,0 0 0,-21 0 15,22 0-15,-22 0 0,21 0 0,-21 0 16,22 0-16,-22 0 0,0 0 0,0 21 15,0-21-15,1 21 0,-22 1 16,0-1-16,0 0 16,0 0-16,0 0 0,-22 0 0,1 1 15,0-1-15,0 0 0,0 0 16,0 0-16,-1 22 0,1-22 16,21 0-16,-21 0 0,21 0 0,0 0 15,0 1-15,0-1 16,0 0-16,21-21 0,0 0 0,1 21 15,20-21-15,-21 0 0,0 0 0,22 0 16,-22 0-16,0 0 0,21 0 16,-21-21-16,1 21 0,20-21 0,-21 0 15,0-1-15,0 1 0,22 0 16,-43 0-16,21-21 0,0-1 0,-21 22 16,21-21-16,-21-1 0,0 1 0,0 0 15,0 21-15,0-22 16,-21 22-16,0 0 0,0 0 0,0 0 15,-1-1-15,-20 22 0,21 0 0,0 0 16,-22 0-16,22 0 0,0 0 16,-21 0-16,21 22 0,-1-22 0,1 21 15,21 0-15,-21 0 0,21 0 16,0 0-16,21-21 16,0 0-16,1 0 0,-1 0 15,0 0-15,0 0 0</inkml:trace>
  <inkml:trace contextRef="#ctx0" brushRef="#br0" timeOffset="37951.3">17949 5017 0,'0'0'15,"-21"0"1,42 0-1,0 21 1,1 0-16,-1 0 0,0 0 0,0 0 16,0 1-16,22 20 0,-22-21 15,0 21-15,0 1 0,0-1 16,0 0-16,-21 1 0,0-1 0,22 22 16,-22-22-16,0 21 0,0-20 0,0 20 15,-22-20-15,1-1 0,21 21 16,-42-20-16,21-1 0,0-21 0,-22 22 15,1-1-15,21-21 0,-22 0 0,1 0 16,0 1-16,-22-1 0,22 0 0,0 0 16,20 0-16,-20 0 0,0-21 15,21 22-15,-1-22 0,-20 21 0,21-21 16,21 21-16,-21-21 16,21-21-1</inkml:trace>
  <inkml:trace contextRef="#ctx0" brushRef="#br0" timeOffset="39123.69">1291 9652 0,'21'-21'16,"-42"42"-16,42-63 0,0 21 0,-21-1 0,0 1 15,0 0-15,0 0 16,0 0-16,0 42 31,0 0-31,0 0 0,0 0 16,-21 1-16,21 20 0,0 0 16,0-21-16,0 43 0,0-22 15,0 1-15,0 20 0,0-21 16,0 22-16,0-22 0,0 22 0,0 20 15,0-20-15,-21 21 0,21-1 16,0 1-16,0 0 0,0-1 0,0 1 16,0 0-16,0-1 0,0 1 15,0 0-15,0-1 0,0 1 0,0-22 16,0 1-16,0-1 0,0 1 16,0-22-16,0 1 0,0-1 0,0-21 15,0 0-15,0 0 0,0-42 31,0 0-15,21 0-16,-21-21 0,0-1 16,21 22-16,-21-42 0</inkml:trace>
  <inkml:trace contextRef="#ctx0" brushRef="#br0" timeOffset="40867.19">1439 9546 0,'0'0'0,"-21"0"0,0 0 0,0 0 16,0 0-16,-1 0 0,1 0 16,0 0-16,0 0 15,0 0 1,42 0 31,0 0-47,0 0 0,0 0 15,22 0-15,-1 0 0,0 0 16,22-21-16,-22 21 0,22 0 0,-1 0 16,22 0-16,-22 0 0,1-21 15,21 21-15,-1 0 0,22 0 0,0 0 16,0 0-16,0 0 0,-1 0 16,1 0-16,0 0 0,0 0 0,0 0 15,0 0-15,-1 0 0,1 0 16,21 0-16,-21 0 0,0 0 0,0 0 15,21 0-15,-21 0 0,-1 0 0,1 0 16,21 0-16,0 0 0,-21-21 16,21 21-16,-21 0 0,21 0 0,-21 0 15,0 0-15,21 0 0,-22 0 16,1 0-16,21-21 0,-21 21 16,0 0-16,0 0 0,-22 0 0,22 0 15,-21 0-15,-22 0 0,22 0 0,0 0 16,-22 0-16,1 0 0,-1 0 0,-20 0 15,20 0-15,-21 0 0,1 0 16,-22 0-16,0 0 0,0 0 0,0 0 16,1 0-1,-1 0 1,0 0 0,0 0-16,-21 21 46,0 0-30,0 0-16,0 0 16,0 0-16,0 1 0,0-1 15,0 0-15,0 0 0,0 21 0,0-20 16,0-1-16,0 21 0,0-21 16,0 22-16,-21-1 0,21-21 0,0 21 15,-21 1-15,21-1 0,0 0 0,-21 1 16,21-1-16,0 0 0,0 1 15,-22 20-15,22 1 0,-21-22 16,21 22-16,-21-1 0,21-21 0,0 22 16,0-22-16,-21 22 0,21-22 15,-21 0-15,0 1 0,21-1 0,-22 0 16,22 1-16,0-1 0,-21 0 0,0 1 16,21-1-16,-21-21 0,21 22 15,0-22-15,0 21 0,0-21 0,-21 22 16,21-22-16,0 0 0,0 0 0,0 21 15,0-20-15,0-1 0,0 0 0,0 0 16,0 0-16,0 0 16,0 1-16,0-1 15,0 0-15,0 0 0,-21 0 16,21 0 0,-22-21-16,1 0 15,0 22-15,0-22 16,0 0-16,0 0 0,-1 21 0,1-21 15,0 0-15,0 0 0,0 0 16,0 0-16,-1 0 0,1 21 0,-21-21 16,21 0-16,-22 0 0,22 0 0,-21 0 15,0 0-15,-1 0 0,-20 0 0,20 0 16,-20 0-16,-22 21 0,22-21 16,-22 0-16,22 0 0,-22 0 0,0 0 15,1 0-15,-1 0 0,0 21 0,22-21 16,-22 0-16,0 0 0,22 21 15,-22 1-15,22-22 0,-1 0 16,-20 21-16,20-21 0,-21 0 0,22 21 16,-22-21-16,22 0 0,-22 21 0,0-21 15,1 0-15,-1 21 0,0-21 16,1 0-16,-22 0 0,21 0 0,1 21 16,-1-21-16,0 0 0,22 0 15,-22 0-15,22 0 0,-1 0 0,1 0 16,-1 0-16,-21 0 0,22 0 0,-1 0 15,-20 0-15,20 0 16,-20 0-16,20 0 0,-21 0 0,22 0 16,-1 0-16,1 0 0,-1 0 15,1 0-15,21 0 0,-22 0 0,22 0 16,-1 0-16,-20 0 0,21 0 0,20 0 16,-20 0-16,0 0 0,-1 0 15,1 0-15,0 0 0,21 0 0,-22 0 16,22 0-16,-21 0 0,21 0 15,-1 0-15,1 0 16,0 0 0,0 0 31,21-21-16,-21 21-31,21-21 0,0 0 15,0 0-15,0 0 16,0-1 0</inkml:trace>
  <inkml:trace contextRef="#ctx0" brushRef="#br0" timeOffset="41535.81">1270 11367 0,'0'-22'0,"-21"22"0,0 0 16,42 0 30,0 0-46,21 0 16,-21 0-16,1 0 0,-1 0 16,21 0-16,-21 0 0,22 0 0,-22 0 15,21 0-15,0 0 0,1 0 16,-1 0-16,22 0 0,-22 0 0,21-21 16,1 21-16,-1 0 0,1 0 0,21 0 15,-1 0-15,22 0 0,-21 0 16,42-21-16,-21 21 0,-1 0 0,22 0 15,-21 0-15,21-21 0,0 21 16,0 0-16,21 0 0,-21 0 0,-21 0 16,21-21-16,-21 21 0,21 0 0,-21 0 15,0 0-15,0 0 16,-1-21-16,1 21 0,0 0 0,0 0 16,0 0-16,-22-22 0,22 22 0,-21-21 15,0 21-15,-1 0 0,22 0 16,-21-21-16,-1 21 0,1 0 0,0 0 15,-22-21-15,1 21 0,-1 0 0,1 0 16,-1-21-16,-20 21 0,-1-21 16,-21 21-16,21 0 0,1 0 0,-22-22 15,21 22-15,-21 0 0,1 0 0,20 0 16,-21 0-16,21-21 0,-20 21 0,20 0 16,-21 0-16,21 0 0,-20 0 15,20 0-15,-21 0 0,21 0 16,-20 0-16,20 0 0,-21 0 0,0 0 15,0 0 1,-21-21 0,-21 21-16,0 0 0,0 0 15,0 0-15,-22 0 0,22-21 0,-21 21 16,-22 0-16,22 0 0</inkml:trace>
  <inkml:trace contextRef="#ctx0" brushRef="#br0" timeOffset="42091.49">2117 11451 0,'0'0'0,"0"-21"0,0 0 15,21 21 1,-21 21 15,0 0-31,0 0 0,0 1 16,0 20-16,0 0 0,0-21 15,0 22-15,0-1 0,0 0 16,0-20-16,0 20 0,0 0 0,0 1 16,0-22-16,0 0 0,0 21 15,0-21-15,0 1 0,21-1 16,-21-42 15,0-1-15,0-20-16,0 21 0,0 0 15,0 0-15</inkml:trace>
  <inkml:trace contextRef="#ctx0" brushRef="#br0" timeOffset="42503.76">2180 11472 0,'0'0'0,"-21"-21"16,21 0-16,0 0 16,0 0-1,0 0 1,21 21-1,0 0-15,0-22 0,1 22 16,20 0-16,-21 0 0,21-21 16,-20 21-16,20 0 0,0 0 0,1 0 0,-1 0 15,0 0-15,22 0 0,-22 0 16,0 0-16,1 0 0,-22 0 16,21 0-16,-21 21 0,22 1 0,-22-22 15,-21 21-15,21 0 0,-21 21 16,0-21-16,0 1 0,0 20 0,0-21 15,0 21-15,0-20 0,0 20 16,0-21-16,0 0 0,0 22 0,-21-22 16,21 0-16,0 21 0,0-21 0,-21 1 15,21-1-15,-21 0 0,-1 0 16,22 0-16,-21-21 0,0 0 16,0 21-16,0-21 15,0 0-15,-1 0 0,1 0 0,0 0 16,0 0-16,0 0 15,0-21-15,-1 21 0,22-21 16,-21 0-16,0 0 0,21 0 16,0-1-16,-21 1 0,0 0 0</inkml:trace>
  <inkml:trace contextRef="#ctx0" brushRef="#br0" timeOffset="43227.35">2201 11515 0,'0'0'0,"-21"0"0,21-21 0,21-1 32,22 22-32,-22-21 15,21 21-15,-21 0 0,22-21 0,20 21 16,-21-21-16,1 21 0,20-21 16,-20 21-16,-1 0 0,0 0 0,1 0 15,-22 0-15,0 0 0,-42 21 31,0 0-31,-22 0 0,1-21 0,-22 21 16,1 1-16,-1-1 0,22 0 16,-21 0-16,-1 0 0,22-21 15,-1 21-15,22 1 0,-21-22 0,21 21 16,21 0 0,21-21-16,0 0 0,0 0 15,22 0-15,20 0 0,-21 0 16,22 0-16,-22 0 0,22 0 0,-1 0 15,1 0-15,-22 0 0,22 0 0,-22-21 16,0 21-16,-21 0 0,1 0 16,-1 0-16,-42 0 15,-1 0-15,-20 0 16,21 21-16,-21-21 0,-22 21 0,22-21 16,-1 21-16,-20-21 0,21 21 0,-1-21 15,22 22-15,0-22 16,0 21-16,0-21 0,21 21 15,42-21 1,-21 0-16,0 0 0,22 0 16,-1 0-16,0 0 0,1 0 0,-1 0 15,0 0-15,1 0 0,-1 0 16,0 0-16,-21-21 0,1 21 0,-1 0 16,0 0-16,-63 0 15,20 0 1,-20 21-16,0-21 0,-1 21 0,-20-21 15,21 21-15,-1-21 0,1 21 16,0-21-16,-1 22 0,22-22 16,0 0-16,0 0 0,21 21 0,21-21 31,21 0-31,-21 0 0,1 0 0,20 0 16,-21 0-16,21 0 0,-20 0 15,20 0-15,-21 0 0,0 0 0,-42 0 47</inkml:trace>
  <inkml:trace contextRef="#ctx0" brushRef="#br0" timeOffset="44035.74">1122 12531 0,'-21'21'16,"42"-42"-16,-64 42 0,22 0 0,0-21 15,0 0-15,42 0 79,0 0-79,0 0 0,22 0 0,-22 0 15,21 0-15,22 0 0,-22 0 16,22 0-16,20 0 0,1 0 0,0 0 15,-1 0-15,1 0 0,21-21 16,-22 21-16,43 0 0,-21 0 0,42-21 16,-21 21-16,22 0 0,-22 0 15,21-21-15,21 21 0,-21 0 16,22 0-16,-1-22 0,-21 22 0,21 0 16,-20 0-16,20-21 0,0 21 0,1 0 15,-1 0-15,-21 0 0,0-21 16,22 21-16,-22 0 0,0 0 0,0 0 15,-21-21-15,0 21 0,0 0 0,-21 0 16,-21 0-16,-1 0 0,1 0 16,-22 0-16,-20-21 0,-1 21 0,0 0 15,-20 0-15,-1 0 0,0 0 16,0 0 78,-21-21-79,0-1 1,0 1-16</inkml:trace>
  <inkml:trace contextRef="#ctx0" brushRef="#br0" timeOffset="44767.31">6223 12086 0,'0'-21'15,"-21"21"1,21 21 31,0 0-31,0 1-16,21-22 0,0 21 15,0 0-15,0 0 0,1-21 16,-1 21-16,0 0 0,0-21 15,21 22-15,-20-1 0,20-21 0,0 21 16,1-21-16,-1 21 0,0-21 0,1 0 16,-1 21-16,21-21 0,-20 0 15,-1 0-15,0 0 0,1 0 0,-1 0 16,0 0-16,-20 0 0,20 0 0,-21 0 16,0 0-16,0 0 0,1 0 0,-22 21 31,-22-21-16,1 0-15,-21 0 0,21 0 0,-22 22 16,22-1-16,-21-21 0,0 21 16,-1-21-16,1 21 0,0 0 0,-1-21 15,1 21-15,0 1 0,-1-1 0,1 0 16,0 0-16,-1 21 0,22-20 16,-21-1-16,21 21 0,-22-21 0,22 0 15,0 22-15,0-22 0,0 0 0,-1 0 16,22 0-16,-21 1 0,21-1 15,-21 0-15,21 0 16,0 0-16,-21-21 16,0 0 46,21-21-46,-21 0-1,-1 21 17,22-21-32,-21 21 15</inkml:trace>
  <inkml:trace contextRef="#ctx0" brushRef="#br0" timeOffset="46796.04">12785 9313 0,'0'0'0,"21"0"0,0 0 0,0 0 16,0-21-16,0 21 0,1-21 0,-1 21 16,0-21-16,0 21 0,-21-21 15,0 0-15,0-1 16,0 1-16,-21 21 31,0-21-31,0 21 0,-1 0 16,1 0-16,0 0 0,0 21 0,0 0 15,0-21-15,-22 43 16,22-22-16,0 21 0,-21-21 0,20 22 16,1 20-16,0-20 0,0 20 0,0 1 15,0-1-15,-1 1 0,1-1 16,21 1-16,0-1 0,0 1 0,0-1 16,0-21-16,0 22 0,0-22 0,0 22 15,0-22-15,0 22 0,21-22 0,-21 0 16,22 1-16,-1-1 0,21-21 15,-21 21-15,0-20 0,1-1 0,20 0 16,0 0-16,-21-21 0,22 0 0,-22 21 16,21-21-16,1 0 0,-22 0 15,21 0-15,-21-21 0,22 0 16,-22 21-16,21-21 0,-21-22 0,0 22 16,1 0-16,20-21 0</inkml:trace>
  <inkml:trace contextRef="#ctx0" brushRef="#br0" timeOffset="47175.86">13229 9631 0,'0'0'0,"0"-21"15,0 0 1,0-1 0,21 22-16,0 0 15,22-21-15,-22 21 0,21 0 0,1 0 16,-1 0-16,0-21 0,1 21 0,-1 0 15,-21 0-15,21 0 0,1 0 16,-22 0-16,0 0 0,0 0 16,-42 0 15,0 0-31,0 0 0,0 0 16,-22 0-16,22 0 0,0 0 0</inkml:trace>
  <inkml:trace contextRef="#ctx0" brushRef="#br0" timeOffset="47663.58">13356 9589 0,'-21'21'0,"42"-42"0,-63 42 16,21 0-16,-1-21 0,1 21 16,0 0-16,0-21 0,0 21 0,21 1 15,-21-1-15,21 0 0,-22 0 0,1 0 16,21 0-16,0 1 16,-21-1-16,21 0 0,0 0 15,-21-21-15,21 21 0,0-42 63,21 21-63,0 0 15,0-21-15,1 21 16,-1 0-16,0 0 0,0 0 0,0 0 16,22 0-16,-22 0 0,0 0 0,21 0 15,1 0-15,-22 0 0,21 0 16,0 21-16,-20-21 0,20 21 15,-21 0-15,21 1 0,-20-22 0,-1 21 16,0 0-16,0 0 0,-21 0 0,0 0 16,0 1-16,0-1 15,0 0-15,-21-21 0,0 21 0,-22 0 16,22-21-16,-21 21 0,21-21 0,-22 22 16,1-22-16,21 0 0,-21 0 15,-1 0-15,22 0 0,-21 0 0,21 0 16,-22 0-16,22 0 0,0 0 0,0 0 15,0 0-15,-1 0 16,22-22 0,22 22-1,-1-21-15,21 21 16,-21 0-16,0-21 0,1 21 0,20-21 16</inkml:trace>
  <inkml:trace contextRef="#ctx0" brushRef="#br0" timeOffset="48551.64">14372 9673 0,'0'-21'0,"0"42"0,0-63 16,0 21-16,-21 21 15,0 0-15,0 0 0,-1 0 16,1 21-16,0 0 0,-21-21 0,21 42 15,-1-20-15,1-1 0,0 21 0,0-21 16,-21 22-16,20-1 0,1-21 16,0 21-16,21-20 0,-21 20 0,21-21 15,-21 21-15,21-20 0,0-1 0,0 21 16,0-21-16,0 0 0,21 1 0,0-22 16,0 21-16,0-21 15,22 0-15,-1 0 0,0 0 0,1 0 16,-1 0-16,22 0 0,-22 0 0,0-21 0,1 21 15,-1-22-15,0 1 16,-21 0-16,1 0 0,-1 0 0,0-22 16,-21 22-16,0-21 0,0 21 0,0-22 15,-21 1-15,0 21 0,-1-21 0,1-1 16,-21 22-16,21 0 0,-22-21 16,1 42-16,21-22 0,0 1 0,-22 21 15,22 0-15,0 0 0,42 0 31,0 0-31,22 0 16,-1 0-16,0 0 0,1 0 16,-1 0-16,0 0 0,1 0 15,20 0-15,-20 0 0,-1 0 0,0 0 16,1 21-16,-22-21 0,21 0 0,-21 0 16,22 22-16,-22-22 15,-21 21-15,0 0 0,0 0 16,0 0-16,0 0 0,-21 1 15,21-1-15,-22-21 0,1 21 16,0 0-16,21 0 0,-21 0 0,21 1 16,-21-1-16,21 0 0,-21 0 0,21 0 15,0 0-15,0 1 0,0-1 16,0 0-16,0 0 16,0 0-16,21-21 0,21 0 15,-21 0-15,0 21 0,1-21 0,20 0 16,0 0-16,-21 0 0,22 0 15,-1 0-15,0-21 0,1 21 0,-1-21 16,0 21-16,-20-21 0,20 0 0,0 0 16,-21-1-16,1 1 0,-1 0 15,-21-21-15,0 21 0,0-22 0,0 1 16,0 0-16,0-22 0,0 22 0,-43-1 16,22 1-16,0 0 0,0 21 15,-21-1-15,20 1 0,-20 0 16,0 21-16,-1 0 0,1 0 0,0 0 15,21 0-15,-22 0 0,1 21 16,21 0-16,0 1 0,-1-1 0,1 0 16,21 0-16,0 0 0,0 22 0,0-22 15,0 0-15,0 0 0,0 0 16,21 0-16,1-21 0,-1 22 0,0-1 16,0 0-16,21-21 0,-20 21 0</inkml:trace>
  <inkml:trace contextRef="#ctx0" brushRef="#br0" timeOffset="48888.45">16044 10118 0,'0'0'0,"-21"0"0,0 21 15,0-21-15,0 0 16,-1 0-16,22-21 15,0 0-15,0-1 16,0 1-16,22 0 31,-1 21-31,0 0 0,0 0 16,0 0-16,-21 21 16,0 0-16,0 1 15,0-1-15,0 21 0,0-21 16,-21 0-16,0 22 0,0-22 0,-22 21 15,22-21-15,-21 22 0,0-22 0,20 0 16,-20 0-16,21 0 0,0 1 16,0-22-16,-1 0 0</inkml:trace>
  <inkml:trace contextRef="#ctx0" brushRef="#br0" timeOffset="49455.44">17081 9335 0,'-21'0'31,"21"21"-31,-21 0 16,21 0-16,-21 0 0,0 0 16,21 1-16,-21 20 0,-1 0 15,22-21-15,-21 22 0,0-1 0,0 0 16,0 1-16,21-1 0,-21 0 16,21-20-16,-22 20 0,22-21 0,0 0 15,0 0-15,0 1 0,0-1 0,22 0 16,-1 0-16,0-21 0,0 21 0,21-21 15,-20 0-15,20 0 0,-21 0 16,21 0-16,1 0 0,-22 0 0,21 0 16,1-21-16,-1 0 0,0 0 15,1 0-15,-1-1 0,-21 1 16,21-21-16,-20 0 0,-1-1 0,0 1 16,0-22-16,-21 22 0,0-21 0,0 20 15,0 1-15,0 0 0,0-1 16,-42 22-16,21 0 0,-1 0 0,-20 21 15,0 0-15,-1-21 0,1 21 0,21 0 16,-21 0-16,-1 0 0,1 21 16,21-21-16,-22 21 0,22-21 0,0 21 15,0 0-15,0-21 0,21 21 0,-21-21 16,21 22-16,0-1 0,0 0 16,21-21-1,0 0-15,0 0 0,21 0 16,-20 0-16,20 0 0,-21 0 0</inkml:trace>
  <inkml:trace contextRef="#ctx0" brushRef="#br0" timeOffset="49907.52">17928 8911 0,'0'-21'0,"0"42"0,0-63 15,0 21 17,21 21-32,0 0 15,1 0-15,20 21 0,-21 0 0,21-21 16,-20 21-16,20 22 0,-21-22 16,21 0-16,-20 21 0,20 1 0,-21-1 15,0 0-15,0 1 0,1 20 0,-22-21 16,21 1-16,-21 20 0,0 1 15,0-1-15,0 1 0,-21-1 0,-1 1 16,1-1-16,0-20 0,0 20 0,-21 1 16,20-22-16,-20 0 15,0 1-15,-1-1 0,22 0 0,-21-21 16,0 22-16,-1-22 0,1 21 0,0-21 16,-1 1-16,1-1 0,21 0 0,-22 0 15,1 0-15,21 0 0,0-21 16,0 0-16,-1 22 0,1-22 0,21-22 47,0 1-47,0 0 15,21 21-15,1-21 0,-1 0 16</inkml:trace>
  <inkml:trace contextRef="#ctx0" brushRef="#br0" timeOffset="51123.37">1439 14584 0,'0'0'0,"0"-21"0,0 0 0,0-1 15,0 1-15,0 0 0,0 0 0,-21 0 16,21 0-16,0-1 16,0 1-16,0 0 15,0 42 1,0 22 0,0-22-16,0 42 0,0-20 0,0 20 15,0 1-15,0 20 0,0-20 16,0 20-16,0 22 0,-21-21 0,21 21 15,0 0-15,-21-22 16,21 22-16,-21-21 0,-1 21 0,1-22 16,0 22-16,21-21 0,-21-1 15,0 1-15,21 0 0,0-22 16,-21 1-16,21-1 0,-22 1 0,22-22 16,-21-21-16,21 22 0,0-22 15,0 0-15,0-42 31,21 0-31,1-22 0,-22 22 16,21-21-16,0-1 0,-21-20 16,21-1-16,-21 1 0</inkml:trace>
  <inkml:trace contextRef="#ctx0" brushRef="#br0" timeOffset="52272.35">1482 14478 0,'0'-21'0,"0"42"0,-22-63 0,22 21 15,0-1-15,0 1 16,22 21 31,-1 0-47,0 0 0,0 0 15,21 0-15,1 0 0,-1 0 0,0 0 16,22 0-16,-1 0 0,1 0 16,-1 0-16,22 0 0,21 0 0,-21 0 15,42 0-15,0 0 0,0 0 16,21 0-16,-21 0 0,42 0 15,0 0-15,1 0 0,-1 0 16,0 0-16,1 0 0,-1 0 0,22 0 16,-22 0-16,0 0 0,-21-21 15,1 21-15,-1-21 0,0 21 0,0-21 16,-21 0-16,0 21 0,0 0 0,-21-22 16,-21 22-16,-1-21 0,1 21 15,-22 0-15,1-21 0,-1 21 16,-20 0-16,20-21 0,-20 21 0,-1 0 0,0 0 15,1-21-15,-1 21 16,0 0-16,-21 0 0,22 0 0,-22 0 16,0 0-16,0 0 0,0 0 0,-21 21 31,0 0-15,0 0-16,-21 22 0,21-22 15,-21 0-15,21 21 0,0 1 0,-21-1 16,21 0-16,0 1 0,0-1 0,0 0 15,0 1-15,0-1 0,0 0 16,-21 1-16,21-1 0,0 21 0,0-20 16,0-1-16,0 22 0,0-22 0,0 21 15,0 1-15,0-22 0,0 22 16,0-22-16,0 22 0,0-1 16,0-21-16,0 22 0,0-22 0,0 1 15,0 20-15,0-21 0,0 22 16,0-22-16,0 1 0,0-1 0,21 0 15,-21 1-15,0-1 0,0 0 0,0-21 16,0 22-16,0-22 0,-21 0 16,21 0-16,-21 0 0,-1-21 0,22 22 15,-21-1-15,0-21 0,21 21 0,-21-21 16,0 0-16,0 21 16,-1-21-16,1 0 0,0 0 0,-21 21 0,21-21 15,-1 0-15,-20 0 0,0 21 16,21-21-16,-22 0 0,-20 0 15,20 0-15,1 22 0,-21-22 0,-1 0 16,22 0-16,-22 0 0,1 21 0,-22-21 16,22 0-16,-22 0 0,21 0 15,-20 0-15,-1 0 0,-21 21 0,22-21 16,-22 0-16,0 0 0,-21 0 16,21 0-16,-21 0 0,0 0 0,21 0 15,-21 0-15,0 0 0,0 0 0,0 0 16,21 0-16,-21 0 0,22 0 15,-1 0-15,0 0 0,0 0 0,0 0 16,0 0-16,-21 0 16,22 0-16,-22 0 0,21 0 0,0 0 15,0 0-15,0 0 0,0 0 16,22-21-16,-1 21 0,0 0 0,1 0 16,20 0-16,-20 0 0,20 0 15,1 0-15,20 0 0,-20 0 0,20 0 16,22 0-16,-21 0 0,21 21 15,0-21-15,-1 0 0,65 0 47,-22 0-47,0-21 0,0 0 16</inkml:trace>
  <inkml:trace contextRef="#ctx0" brushRef="#br0" timeOffset="52819.27">1376 15981 0,'0'0'0,"0"-21"15,21 21 1,0 0-16,0 0 0,0-21 16,1 21-16,20 0 0,0 0 0,1-22 15,-1 22-15,21-21 0,1 21 16,-22 0-16,22 0 0,20-21 0,-20 21 16,21 0-16,-1-21 0,22 21 15,0 0-15,0-21 0,0 21 0,21-21 16,0 21-16,0 0 0,0-22 15,21 22-15,-21 0 0,21-21 16,0 21-16,0-21 0,0 21 0,1 0 0,-1 0 16,0-21-16,0 21 15,-21 0-15,0 0 0,0-21 0,0 21 16,-21 0-16,21 0 0,-21 0 0,-22 0 16,22-21-16,-42 21 0,20 0 15,-20 0-15,-22 0 0,22 0 0,-43 0 16,21 0-16,-21-22 0,1 22 0</inkml:trace>
  <inkml:trace contextRef="#ctx0" brushRef="#br0" timeOffset="53499.08">4318 15833 0,'0'0'0,"0"-21"16,-21 21-1,21 21 1,-21 0-16,21 0 0,0 21 15,-22-20-15,22 20 0,0 0 16,0 1-16,0-1 0,0 0 0,0 22 16,0-22-16,-21 0 0,21 1 15,-21-1-15,21 0 0,0 1 0,0-22 16,-21 21-16,21-21 0,-21 1 0,21-1 16,-21 0-16,21 0 0,0-42 46,0 0-46,0 0 0,0-1 16,0 1-16,0-21 0,0 21 0,0-22 16,0 1-16</inkml:trace>
  <inkml:trace contextRef="#ctx0" brushRef="#br0" timeOffset="53979.8">4085 15875 0,'0'0'0,"-21"0"16,21-21 15,21 21-31,0 0 16,0 0-16,22-21 0,-1 21 15,0 0-15,1-21 0,20 21 0,-20-22 16,20 22-16,1 0 0,-1 0 16,1-21-16,-1 21 0,1 0 0,-22 0 15,0 0-15,1 0 0,-22 0 0,21 21 16,-21-21-16,-21 22 0,0-1 15,0 0-15,0 0 0,0 0 16,0 22-16,0-22 0,0 0 16,-21 0-16,21 21 0,-21-20 0,21 20 15,0-21-15,0 21 0,0-20 0,0 20 16,0-21-16,0 0 16,-21 22-16,21-22 0,0 0 0,0 0 15,0 0-15,0 0 0,0 1 0,-21-1 16,21 0-16,0 0 15,-22-21-15,1 0 0,0 0 0,0 21 16,0-21-16,0 0 0,-1 0 16,-20 0-16,0 0 0,-22 0 0,22 0 15,-22 0-15,1-21 0,-1 21 0,1-21 16,21 21-16,-22-21 0,22 21 16,21-21-16,-22 21 0,22-22 0,0 1 15,0 21-15,21-21 0,0 0 16,0 0-16,21 0 15,0-1-15,0-20 0,0 21 0,22 0 16,-1-22-16</inkml:trace>
  <inkml:trace contextRef="#ctx0" brushRef="#br0" timeOffset="54632.38">4487 15854 0,'-21'0'0,"42"0"0,-63 0 0,21 0 16,0-21-16,-1 21 15,22-21-15,22-1 16,-1 22 0,21 0-16,-21 0 0,0-21 15,22 21-15,-22 0 0,21 0 0,-21 0 16,22 0-16,-22 0 0,-21 21 31,-21 1-31,0-22 0,-22 21 0,22 0 16,-21 0-16,-1 0 0,1-21 15,0 21-15,-1 1 0,1-1 0,21 0 16,0-21-16,0 21 0,-1-21 16,22 21-16,22-21 15,-1 0-15,0 0 16,21 0-16,1 0 0,-1 0 16,0 0-16,1 0 0,-1 0 0,0 0 15,1 0-15,-1 0 0,0 0 16,-21 0-16,1 0 0,-1 0 0,-64 21 15,22-21 1,-21 22-16,0-1 0,-22 0 16,1-21-16,20 21 0,-20 0 0,-1 0 15,22 1-15,0-1 0,20-21 16,-20 21-16,21-21 0,21 21 16,21-21-16,21 0 15,-20 0-15,20 0 0,0 0 16,22 0-16,-22 0 0,22 0 15,-1 0-15,-21 0 0,1 0 16,-1 0-16,0 0 0,-20 0 0,20 0 16,-42 21-16,-21 0 15,0 1-15,-22-1 16,1 0-16,0 0 0,-22 0 0,22 0 16,-22 1-16,22-1 0,0 0 15,-1 0-15,1-21 0,21 21 0,0-21 16,-1 0-16,22 21 0,22-21 31,20 0-31,-21-21 0,21 0 16,1 0-16,-1 0 0,22 0 0,-22-1 15</inkml:trace>
  <inkml:trace contextRef="#ctx0" brushRef="#br0" timeOffset="55103.43">5186 15600 0,'0'0'0,"-21"0"16,-1 0-16,22 21 16,22 0 15,-1-21-15,0 0-16,21 0 0,-21 21 15,22-21-15,20 0 0,-20 0 16,20 0-16,22 22 0,-22-22 0,22 0 15,-22 0-15,22 0 0,0 0 0,-1 0 16,-20 0-16,-1 0 0,1 0 16,-1 0-16,1 0 0,-22 0 0,1 0 15,-1 0-15,0 0 0,-21 0 0,1 0 16,-1 0-16,0 0 0,-42 0 31,0 0-15,-1 0-16,1 0 0,21 21 15,-21-21-15,0 21 16,21 0-16</inkml:trace>
  <inkml:trace contextRef="#ctx0" brushRef="#br0" timeOffset="56275.5">7705 17124 0,'0'21'31,"-22"-21"1,1 21-17,-21-21-15,21 0 0,-22 0 0,1 0 16,0 21-16,-22-21 0,1 0 15,-1 0-15,-20 22 0,-1-22 16,0 0-16,-21 0 0,1 21 0,-1-21 16,-21 0-16,0 0 0,0 21 0,-21-21 15,-1 0-15,1 0 0,0 21 16,0-21-16,-21 0 0,20 21 0,-20 0 16,0-21-16,-22 0 0,22 22 15,0-22-15,-22 21 0,22-21 0,-22 21 16,1 0-16,-1-21 0,1 21 0,-1 0 15,1-21-15,20 22 16,-20-1-16,21-21 0,20 21 0,1 0 16,0-21-16,21 21 0,0 0 15,21-21-15,22 0 0,-1 0 16,0 0-16,22 0 0,20 0 0,1 0 16,0 0-16,21 0 0,-1 0 15,1 0-15,42 0 31,1 0-15,-1 0-16,0 0 0,0 0 16,0 0-16,0 0 15,1 0-15,-1 0 16,-21-21 0,21 0-1,-21 0 1,0 0-16,21 21 0,0-21 15,-21-1-15,21 1 0,-21 0 0,22 0 16,-1-21-16,0 20 0,0 1 16,0-21-16,0 21 0,1 0 0,-1-1 15,21 1-15,-21 0 0,0 0 16,1 21-16,-1 0 0,0 0 0,-21 21 31,-21 0-31,0 0 16,-1 1-16,1-1 0,-21 0 15,21 0-15,-22 0 0,1 0 16,21 22-16,-21-22 0,-22 0 0,22 0 16,-1 22-16,1-22 0,0 0 15,-22 0-15,22 0 0,0 0 0,-1 1 16,22-22-16,-21 0 0,21 21 16,-1-21-16,1 0 0,0 0 15,42 0 32,0 21-47,22-21 16,-22 21-16,21 0 0,-21-21 0,22 21 15,-1 1-15,0-1 0,22 0 16,-1 0-16,1 0 0,-1 0 16,1 1-16,-1-1 0,22 0 0,-21 0 15,-1 0-15,22 0 0,-22-21 16,1 22-16,-1-1 0,1 0 0,-22-21 15,22 21-15,-22-21 0,0 0 16,-21 21-16,22-21 0,-22 0 0,0 0 16,0 0-1,0 0-15,1 0 0,-22-21 0,21 0 0,0 0 16</inkml:trace>
  <inkml:trace contextRef="#ctx0" brushRef="#br0" timeOffset="57143.69">12404 14097 0,'0'-21'0,"0"42"0,21-63 16,0 21-16,0 21 16,-21-22-16,21 1 15,-21 42 17,-21 1-32,0-1 0,0 0 15,-22 0-15,22 0 0,0 22 16,-21-1-16,-1 21 0,22 1 15,-21-1-15,0 1 0,-1-1 0,1 1 16,21 21-16,-22-22 0,1 22 16,21-22-16,0 22 0,0-22 0,-1 22 15,22-21-15,0-1 0,0 1 0,22-1 16,-1-21-16,0 22 0,0-22 16,0 1-16,22-22 0,-1 21 0,0-21 15,-21 0-15,22 1 0,-1-1 0,-21-21 16,22 0-16,-1 0 0,-21 0 15,0 0-15,0 0 0,1 0 16,-1 0-16,21-21 0,-21-1 0,0 1 0,1 0 16,-1 0-16,0-21 0,0 20 15,0-20-15,0 0 0</inkml:trace>
  <inkml:trace contextRef="#ctx0" brushRef="#br0" timeOffset="57415.51">12636 14753 0,'0'0'0,"0"21"62,22-21-62,-1 0 0,0 0 0,0 0 16,0 0-16,0 0 0,1 0 16,-1 0-16,0 0 15,0 0-15,0 0 0,0 0 16,1 0-16,-22-21 0</inkml:trace>
  <inkml:trace contextRef="#ctx0" brushRef="#br0" timeOffset="57684.45">13250 14542 0,'0'-22'16,"21"22"-1,1-21-15,-1 21 0,0 0 16,0 0-16,0-21 0,0 21 0,22 0 15,-22 0-15,0 0 0,21-21 16,-20 21-16,-1 0 0,0 0 0,0 0 16,0 0-1,-42 0 17,0 0-32,0 0 0,0 0 15</inkml:trace>
  <inkml:trace contextRef="#ctx0" brushRef="#br0" timeOffset="58172.27">13335 14457 0,'0'0'0,"-21"0"0,0 0 16,21 21-16,-22-21 0,22 21 15,-21-21-15,0 21 16,21 1-16,-21-1 0,0 0 16,21 0-16,-21 0 0,21 0 0,0 1 15,-22-1-15,1 0 0,21 0 16,0 0-16,-21 0 0,21 1 15,21-22 17,0 0-32,1 0 0,-1 0 15,0 0-15,0 0 16,0 0-16,0 0 0,1 0 16,-1 0-16,0 0 0,0 0 15,0 0-15,22 0 0,-22 0 0,0 0 16,0 21-16,21-21 0,-20 21 15,-1-21-15,0 21 0,0-21 0,0 21 16,0 0-16,1-21 0,-22 22 0,0-1 16,0 0-16,0 0 0,0 0 15,0 0-15,-22 1 0,1-1 16,-21 0-16,21-21 0,-22 21 0,22 0 16,-21 0-16,0-21 0,20 22 15,-20-22-15,21 21 0,0-21 0,0 0 16,-1 0-16,1 0 0,0 0 0,0 0 31,0 0-31,21-21 0,0-1 16,0 1-1,0 0 1,21 21-16,0-21 0,0 21 0,0-21 16,1 0-16,20 21 0</inkml:trace>
  <inkml:trace contextRef="#ctx0" brushRef="#br0" timeOffset="58967.76">14287 14563 0,'0'0'16,"0"-21"-16,-21 21 15,21-22-15,-21 22 0,0 0 0,0 0 16,0 0-16,-1 0 0,1 22 15,21-1-15,-21 0 0,0 0 16,0 0-16,0 0 0,-1 1 0,1 20 16,21-21-16,-21 21 0,21-20 0,0-1 15,0 21-15,0-21 0,0 0 16,0 22-16,0-22 0,21 0 0,0 0 16,1-21-16,-1 21 0,0 1 0,0-22 15,0 0-15,22 21 16,-22-21-16,0 0 0,0 0 0,0 0 15,0 0-15,1 0 0,-1-21 0,-21-1 16,0 1-16,0 0 16,0 0-16,0 0 0,0-22 15,0 22-15,-21 0 0,21-21 0,-22 21 16,22-22-16,-21 22 0,21-21 16,0 21-16,0-22 0,0 22 0,0 0 15,0 0-15,0 0 0,21-1 16,1 1-16,-1 21 0,0-21 15,21 21-15,-21 0 0,1 0 0,20 0 16,-21 0-16,21 0 0,-20 0 16,-1 0-16,0 0 0,0 21 15,0 0-15,0 1 0,-21-1 0,0 21 16,0-21-16,0 0 0,0 22 0,0-22 16,0 21-16,-21-21 0,0 22 15,21-22-15,-21 0 0,0 0 0,0 22 16,21-22-16,-22 0 0,22 0 0,0 0 15,0 0-15,0 1 16,22-1-16,-1-21 0,21 0 16,-21 0-16,0 0 0,1 0 0,-1 0 15,21 0-15,-21 0 16,0-21-16,22 21 0,-22-22 0,0 1 16,21 0-16,-20 0 0,-1-21 0,0 20 15,-21-20-15,0 0 0,0-1 16,0 1-16,0-21 0,0 20 0,0 1 15,-21 0-15,0-1 0,-1 1 0,1 21 16,-21 0-16,21-1 0,-22 22 16,22 0-16,-21 0 0,0 0 0,20 0 15,-20 22-15,0-1 0,21 0 0,-1 21 16,1-21-16,0 1 0,21 20 16,-21-21-16,21 0 0,0 22 0,0-22 15,0 0-15,21 0 0,0 0 0,0-21 16,1 21-16,-1 1 15,21-22-15,-21 0 0</inkml:trace>
  <inkml:trace contextRef="#ctx0" brushRef="#br0" timeOffset="59295.57">15769 14986 0,'0'-21'32,"21"21"-32,0 0 15,-21-21-15,22 21 16,-22-21-16,21 21 16,0 0-16,0 0 15,-21 21-15,0 0 16,0 0-16,0 0 0,0 0 0,0 1 15,0-1-15,0 0 0,-21 21 0,0-21 16,0 1-16,-22 20 0,22-21 16,-21 0-16,-1 0 0,1 1 0,0-1 15,-1 0-15,22 0 0,-21-21 16,21 0-16,-22 0 0,22 0 16,0 0-16</inkml:trace>
  <inkml:trace contextRef="#ctx0" brushRef="#br0" timeOffset="59900.73">16849 14224 0,'0'0'15,"0"-21"-15,21 0 0,0 21 16,0 0-16,-21-21 0,-21 42 47,0 0-47,0 0 15,-1 0-15,1 22 0,0-22 0,21 21 16,-21 0-16,0-20 0,0 20 16,21 0-16,-22 1 0,22-22 15,0 21-15,0 0 0,0-20 0,0-1 16,0 0-16,22 21 0,-1-42 16,0 21-16,0 1 0,0-1 0,22-21 15,-22 0-15,21 0 0,-21 0 0,22 0 16,-22 0-16,0-21 0,21-1 15,-21 1-15,1 0 0,20 0 0,-21-21 16,-21-1-16,21 1 0,-21 0 0,0-22 16,0 22-16,0-22 0,0 22 15,-21 0-15,0-1 0,-21 22 0,20-21 16,-20 21-16,21 21 0,-21-22 16,20 22-16,-20 0 0,0 0 15,21 0-15,-1 22 0,-20-1 0,21 0 16,21 0-16,-21 21 0,21-20 0,-21 20 15,21-21-15,0 0 0,0 22 16,0-22-16,21 0 0,0 0 0,0 0 16,0 0-16,0 1 0,1-22 0,-1 0 15,21 0-15,-21 0 0,22 0 16</inkml:trace>
  <inkml:trace contextRef="#ctx0" brushRef="#br0" timeOffset="60332.49">17462 13547 0,'-21'-21'16,"42"42"-16,-42-64 0,0 43 0,0-21 0,21 42 31,21-21-31,0 22 15,22-1-15,-22 0 16,21 21-16,0-21 0,1 22 0,20-22 16,-20 21-16,-1 1 0,0-1 0,1 0 15,-1 1-15,-21 20 0,21-21 16,-20 1-16,-1 20 0,0-20 0,-21 20 16,0 1-16,0-1 0,0 1 0,0-1 15,0 1-15,-21-22 0,0 21 16,-1 1-16,-20-22 0,21 1 0,-43-1 15,22 0-15,-21 1 0,-1-1 0,1 0 16,-1-21-16,-21 22 0,22-1 16,-1-21-16,1 22 0,21-22 0,-22 0 15,22 0-15,-1 0 0,1 0 16,0 1-16,21-1 0,-1 0 0,1-21 16,0 0-16,0 0 15,21-21 1,-21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3T04:17:37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7853 0,'-21'0'0,"42"0"0,-64 0 0,22 0 0,0 0 15,0 0-15,0 0 0,0 0 16,-1 0-16,44 0 31,-1 0-31,21 0 0,0 0 0,1 0 16,-1 0-16,22 0 0,-1 0 16,22 0-16,-1-21 0,1 21 0,21-21 15,-21 21-15,-1-22 0,1 22 16,0-21-16,-22 21 0,1 0 15,-22-21-15,0 21 0,1 0 0,-22 0 16,0 0-16,-42 0 16,0 21-1,-22-21-15,1 21 0,0 1 16,-22-1-16,1-21 0,-1 21 0,1 0 16</inkml:trace>
  <inkml:trace contextRef="#ctx0" brushRef="#br0" timeOffset="307.75">995 8043 0,'21'0'32,"-21"22"-32,0-1 15,0 21-15,0-21 0,0 22 16,0-1-16,0 0 0,0 22 15,0-22-15,-21 0 0,0 22 16,21-22-16,-22 1 0,1 20 0,21-21 16,0 1-16,-21-1 0,21 0 15,-21 1-15,21-1 0,0-21 0,0 0 16,0 1-16,21-22 31,0 0-31,-21-22 0,21 1 16,1 0-16,-22 0 0,21-21 15,0 20-15,0-20 0</inkml:trace>
  <inkml:trace contextRef="#ctx0" brushRef="#br0" timeOffset="937.23">1270 8467 0,'0'0'0,"21"-21"16,0 21-16,0 0 0,-21 21 31,0 0-31,0 0 0,0 0 0,0 0 16,-21 1-16,0 20 0,21-21 15,-21 0-15,21 22 0,0-22 16,0 21-16,0-21 0,0 0 0,0 1 16,0-1-16,0 0 15,21-21-15,0 0 16,0 0-16,1 0 0,-1-21 16,21 0-16,-21-1 0,0 1 0,22 0 15,-22 0-15,0-21 0,0 20 16,0 1-16,1-21 0,-22 21 0,21 0 15,-21-1-15,21 1 0,-21 0 16,21 0-16,-21 0 16,0 42-1,0 0 1,0 0-16,0 22 0,0-22 16,0 21-16,-21 0 0,0 1 15,0 20-15,21 1 0,-22-1 16,22 1-16,-21 20 0,0 1 15,0 0-15,21-1 0,-21 1 0,0 21 16,-1 0-16,22-22 0,-21 22 16,0 0-16,21-21 0,-21 21 0,0-1 15,0 1-15,21-21 0,-22 21 16,1-22-16,0 1 0,21 0 0,-21-1 16,0-20-16,0-1 0,-1 1 15,-20-1-15,21-20 0,-21 20 0,20-42 16,-20 22-16,0-22 0,-1 0 15,-20-21-15,-1 0 0,1 0 16,-1-21-16,1-21 0,-22 20 16,1-20-16,20-21 0,-21 20 0,22-20 15,-1-1-15,22 1 0,0-1 16,-1-20-16,1 20 0,21 1 0,21-1 16,0 1-16,0-1 0,0 22 0,0-22 15,21 22-15,0 0 0,0-1 16,22 1-16,-22 0 0,21-22 15,-21 22-15,22-22 0,-1 22 16</inkml:trace>
  <inkml:trace contextRef="#ctx0" brushRef="#br0" timeOffset="1320">1820 8594 0,'0'0'0,"0"-21"0,0-1 16,21 1-16,-21 0 0,0 0 16,0 0-1,0 42 1,0 0-16,0 0 16,0 22-16,0-1 0,0 21 0,0 1 15,0-1-15,0 22 16,0 0-16,0-22 0,0 22 0,0 0 15,0 20-15,-21-20 0,0 0 16,21 21-16,-21-22 0,0 22 0,0-21 16,21-1-16,-22 1 0,1 0 15,0-22-15,21 22 0,0-22 0,-21-20 16,21 20-16,-21-20 0,21-1 16,0-21-16,0 0 0,0 0 0,0-42 15,0 0 1,0-21-16,0-1 0,0 1 15,21 0-15,-21-22 0,0 1 0,21-1 16</inkml:trace>
  <inkml:trace contextRef="#ctx0" brushRef="#br0" timeOffset="1663.8">1841 8869 0,'0'-42'0,"0"84"0,0-127 16,0 64-16,0-21 0,0 21 0,0-1 15,0 1-15,0 0 0,22 0 16,-22 0-16,21 0 0,0 21 16,0-22-16,0 1 0,0 21 15,1 0-15,-1-21 0,0 21 0,21 0 16,-21 0-16,1 0 0,20 21 16,-21 0-16,0 1 0,0-1 0,1 0 15,-22 21-15,0 1 0,0-1 16,0-21-16,-43 21 0,22 1 0,0-1 15,-21-21-15,20 22 0,1-22 16,-21 0-16,21 0 0,0 0 0,-1-21 16,1 21-16,0-21 15,21-21 17,0 0-32,0 0 0,0 0 15,21 0-15,0-1 0,1 1 16,-22 0-16,21 21 0</inkml:trace>
  <inkml:trace contextRef="#ctx0" brushRef="#br0" timeOffset="2883.17">2646 8551 0,'0'0'0,"21"0"0,-21-21 0,21 21 15,-21-21-15,21 21 16,-21-21-16,0 0 0,0 0 15,-21 21 1,0 0 0,0 0-16,0 21 0,-1 0 15,-20 0-15,21 0 0,0 0 16,0 1-16,-1 20 0,1-21 0,0 21 16,0-20-16,21 20 0,0-21 15,0 21-15,0-20 0,0-1 0,0 0 16,0 0-16,0 0 0,21 0 15,0 1-15,0-22 0,1 0 0,-1 0 16,0 0-16,21 0 0,-21 0 16,22 0-16,-22-22 0,21 22 0,1-21 15,-22 0-15,21 0 0,0 0 16,1 0-16,-22-22 0,21 22 16,-21 0-16,22-21 0,-22 20 15,0-20-15,0 21 0,0 0 0,-21-22 16,0 22-16,0 0 0,0 0 0,0 0 15,0 0-15,-21 21 32,0 0-32,0 21 15,0 0-15,0 0 0,21 0 0,-22 0 16,1 1-16,21-1 0,0 21 16,-21-21-16,0 0 0,21 22 0,0-22 15,-21 85 1,21-85-1,0 0-15,21-21 16,0 0-16,0 0 16,0-21-16,1 0 0,-1 0 15,-21-1-15,21 1 0,0 0 16,-21 0-16,0-21 0,21 20 0,-21 1 16,21-21-16,-21 21 0,0 0 15,0-1-15,0 1 0,0 0 16,0 42-1,0 0-15,0 1 16,0-1-16,0 0 0,0 0 0,0 0 16,0 22-16,0-22 15,0 21-15,0-21 0,0 0 0,0 1 16,0 20-16,0-21 0,0 0 16,0 0-16,22-21 15,-1 0-15,0 0 0,21 0 16,-21-21-16,22 0 0,-22 0 15,21 0-15,1-22 0,-1 22 0,0-21 16,1 21-16,-1-22 0,0 1 16,-21 0-16,22 21 0,-22-22 0,21 22 15,-21 0-15,-21 0 0,0 0 0,-21 21 32,0 0-32,0 0 0,-21 21 15,-1 0-15,22 0 0,-21 0 16,-1 0-16,22 1 0,-21-1 0,21 0 15,0 0-15,21 0 0,-22 0 16,22 1-16,0-1 0,22 0 16,20-21-16,-21 21 0,0-21 0,22 0 15,-1 0-15,-21 21 0,21-21 16,-20 0-16,20 21 0,-21-21 0,0 0 16,0 22-16,-21-1 15,0 0-15,-42-21 16,21 21-16,0-21 15,-22 21-15,22-21 0,-21 0 16,21 0-16,0 0 0,-1 0 0,1 0 16,0 0-16,0 0 0,21-21 15,0 0-15,0 0 0,0 0 0,0-1 16,0-20-16,21 21 0,0-21 16,0-1-16</inkml:trace>
  <inkml:trace contextRef="#ctx0" brushRef="#br0" timeOffset="4252.08">4106 7684 0,'0'-22'0,"0"44"0,21-65 15,-21 64 17,0 1-32,-21 20 0,0-21 15,21 21-15,0 1 0,-21 20 16,0 1-16,0-1 0,21 1 0,-22-1 15,1 22-15,0-22 0,0 1 0,21-1 16,-21 1-16,0-1 0,21-20 16,-22 20-16,22-20 0,0-1 0,0 0 15,0-21-15,0 22 0,0-22 16,0 0-16,22-21 0,-1 0 16,0 0-16,0 0 0,0 0 15,0-21-15,1 0 16,-1 0-16,0-1 0,0-20 0,0 21 15,0-21-15,1 20 0,-1 1 16,0 0-16,0 0 0,0 0 0,-21 0 16,21 21-16,-21 21 31,0 0-31,-21 0 0,0 21 16,21-20-16,0-1 0,-21 21 15,21-21-15,-21 22 0,21-22 0,0 0 16,0 0-16,0 0 0,0 0 0,0 1 15,21-22 1,0 0-16,21 0 0,-20 0 16,20 0-16,0-22 0,-21 1 15,22 0-15,-1 0 0,0-21 0,1 20 16,-1 1-16,0-21 0,-20 21 0,-1 0 16,21-1-16,-21 1 0,-21 0 15,21 21-15,-42 21 31,21 0-15,-21 1-16,0-1 0,21 0 16,-21 0-16,0 0 0,21 0 0,-22 1 15,22-1-15,0 0 0,-21 0 16,21 0-16,21-21 31,-21-21-31,22 0 16,-1 0-16,0 0 0,-21-1 0,21 1 15,0 0-15,0 0 0,1 0 16,-22 0-16,21-1 0,0 22 16,-21 22 15,0-1-31,0 0 16,0 0-16,0 0 0,0 0 15,0 1-15,0-1 0,0 0 0,0 0 16,0 0-16,0 0 0,21 1 0,0-1 15,0-21-15,1 21 16,-1-21-16,0 0 0,0 0 0,21 0 16,1 0-16,-22-21 0,21 0 0,1-1 15,-1 22-15,21-42 0,-20 21 16,-22 0-16,21 0 0,-21-22 0,1 22 16,-1-21-16,-21 21 0,0-22 0,0 22 15,0 0-15,0 0 0,-21 0 16,-1-1-16,1 1 0,0 21 0,0 0 15,-21 0-15,20 0 0,1 21 16,-21 1-16,21-22 0,0 21 16,-1 0-16,1 0 0,0 21 0,21-20 15,0-1-15,0 0 0,0 0 16,0 0-16,0 0 0,0 1 0,0-1 16,21 0-16,0-21 0,1 0 15,-1 0-15,0 0 16,0 0-16,0 0 0,0 0 0,1 0 15,-1 0-15,0 0 0,0 0 16,0 0-16,0 0 0,-21 21 16,22 0-16,-22 0 15,21 22-15,-21-22 0,0 21 0,0 1 16,0-1-16,0 0 0,0 1 16,0 20-16,0-21 0,0 43 0,0-21 15,0-1-15,0 22 0,0-1 0,0 1 16,0 21-16,-21-21 0,-1-1 15,22 22-15,-21 0 0,0 0 0,21 0 16,-21-1-16,0 1 0,21-21 0,-21 21 16,-1 0-16,1-22 0,0 1 15,21 0-15,-42-1 0,21-20 0,-1-1 16,1 1-16,-21-22 0,21 0 16,-22-20-16,22-1 0,-21 0 0,21 0 15,0-21-15,-22 0 0,22-21 16,-21 0-16,21 0 0,-1-22 0,1 1 15,0 0-15,0-22 0,0 1 0,0-1 16,21-21-16,0 1 0,0-1 16,0 0-16,0 1 0,0-22 0,0 21 15,0-21-15,0 1 0,0-1 0,0 0 16,21 0-16,-21 21 0,21-20 16</inkml:trace>
  <inkml:trace contextRef="#ctx0" brushRef="#br0" timeOffset="4603.89">5249 7853 0,'0'0'16,"-21"0"-1,21 21-15,-21 0 16,21 0-16,-21 1 0,21-1 15,0 0-15,-21 0 0,21 0 16,0 0-16,21-21 16,0 0-16,0 0 15,0-21-15,0 0 16,-21 0-16,22 0 16,-22 0-16,0-1 0,0 1 15,0 0-15,-22 21 16,22-21-16,-21 21 0,0 0 0,0 0 15,0 0-15,0 0 0,21 21 16,-22-21-16,1 21 16,0-21-16,0 21 0,0-21 15,21 22-15,-21-1 0</inkml:trace>
  <inkml:trace contextRef="#ctx0" brushRef="#br0" timeOffset="4840.77">3873 8319 0,'0'21'15,"22"-21"1,20 0-16,-21 0 16,21 0-16,-20 0 0,20 0 0,0 0 15,22-21-15,-1-1 0,-20 22 16,41-21-16,-20 21 0,-1-21 0,-20 21 15,20 0-15,-21-21 0,1 21 16,-1 0-16,-21-21 0,0 21 16,1 0-16,-1 0 0</inkml:trace>
  <inkml:trace contextRef="#ctx0" brushRef="#br0" timeOffset="5964.1">6329 8869 0,'0'0'0,"-21"0"0,-1 0 0,1 0 16,0 0-16,42 0 31,0 0-15,22 0-16,-1 0 0,22 0 0,-1 0 15,1 0-15,20 0 0,-20 0 0,20 0 16,-20 0-16,21 0 16,-22 0-16,1 0 0,-1 0 0,22 0 15,-43 0-15,22 0 0,-22 0 16,0 0-16,1 0 0,-22 0 0,0 0 16,-42 0-1,0-21 1,-1 21-16,1 0 0,0 0 0,0 0 15,0 0-15,21-21 0,-21 21 16,21-22-16,-22 1 16,22 0-16,0 0 0</inkml:trace>
  <inkml:trace contextRef="#ctx0" brushRef="#br0" timeOffset="6383.86">7218 8509 0,'0'0'0,"-21"0"0,-1 0 15,22-21-15,-21 21 16,0 0 0,21 21-16,0 0 15,0 0-15,0 1 16,21-1-16,0-21 0,1 21 0,-1 0 16,21 0-16,-21 0 0,0-21 15,22 22-15,-1-22 0,0 21 16,1-21-16,-1 21 0,0-21 0,1 0 15,-1 0-15,0 0 0,1 0 16,-22 0-16,0 0 0,0 0 0,0 0 16,-21-21-1,-21 21-15,0 0 0,0 0 16,-21 0-16,-1 0 0,22 21 0,-21-21 16,-22 21-16,22 0 0,0 22 15,-1-1-15,1-21 0,0 21 0,20 1 16,-20 20-16,0-20 0,-1-1 0,22 0 15,-21 1-15,21-22 0,0 21 16,-1-21-16,22 22 0,0-22 16,0 0-16,0 0 0,0 0 15,22-21 1,-1 0 0,0 0-16,0-21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3T04:19:07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487 0,'0'-21'0,"21"21"15,-21-21-15,21-1 16,-21 1-16,0 0 15,21 0-15,-21 0 0,0 0 16,22 21 0,-22 21-1,0 0 1,0 0-16,0 21 0,-22-20 16,22-1-16,-42 42 0,42-20 0,0-22 15,-21 21-15,0 0 0,0 43 0,-1-43 16,1 22-16,0-22 0,0 1 0,0-1 15,0 43-15,-1-43 0,1-21 0,21 21 16,0-20-16,-21-1 0,0 21 0,21-21 16,-21 0-16,21 1 15,0-44 17,0 1-32,0 0 0,21 0 15,0-21-15,0 20 0,-21-20 16,21 21-16,-21-21 0,22-1 0,-1-41 15,0 41-15</inkml:trace>
  <inkml:trace contextRef="#ctx0" brushRef="#br0" timeOffset="331.8">1101 381 0,'0'0'0,"21"0"0,-21-21 0,21 0 0,-21 0 15,0 42 32,21 0-47,-21 0 0,0 0 16,0 0-16,0 43 0,0-22 15,0-21-15,0 22 0,0-1 0,0 43 16,0-43-16,0 0 0,0 1 0,0-1 16,0 0-16,0 43 0,0-43 0,0 1 15,0-1-15,0-21 0,0 22 0,0-1 16,0-21-16,0 0 0,0 0 0,0 1 15,0-1-15,0 0 0,0 0 16,0-42 15,0 0-31,0-22 16,0 22-16,-21 0 0,0-21 16,21 21-16,-21-1 0</inkml:trace>
  <inkml:trace contextRef="#ctx0" brushRef="#br0" timeOffset="972.44">783 1016 0,'-21'0'0,"42"0"0,-42 21 0,0 0 0,21 1 15,21-22 1,0 0-16,0 0 16,22 0-16,-22 0 0,0 0 15,21 0-15,1 0 0,-22 0 0,63-22 16,-41 1-16,-1 0 0,0 21 0,22-21 15,-22 0-15,64-22 0,-64 22 0,1 0 16,-1 0-16,0 0 0,1 0 0,20-22 16,-20 22-16,-22 21 0,0-21 0,0 21 15,-21 21 17,-42 21-17,42-20-15,0-1 0,-21 0 0,-1 0 16,22 0-16,-21 43 0,21-43 0,0 0 15,-21 21-15,21-20 0,0-1 16,0 21-16,0-21 0,0 0 0,0 1 16,0-1-16,0 0 0,0 0 15,21-21-15,22 0 16,-22 0-16,0 0 16,0 0-16,0-21 0,22 0 0,-22 0 15,0-1-15,0 1 0,0 0 0,0 0 16,22-21-16,-22-1 0,-21 22 0,21-21 15,0 21-15,22-64 0,-43 64 0,0 0 16,21-1-16,0 1 0,-21-21 0,0 21 16,0 42 15,-21-21-31,21 21 16,-21 0-16,21 0 0,0 1 0,-22 41 15,22-42-15,-21 0 0,21 22 0,0-22 16,-21 42-16,21-41 0,0-1 0,0 0 15,0 0-15,0 0 0,0 22 0,0-22 16,0 0-16,21 0 16,0-21-16,1 0 0,-1 0 15,0 0-15,0 0 0,0 0 16,0 0-16,1 0 0,20-21 0,-21 0 16,0 21-16,22-43 0,-1 1 0,-21 21 0,0-21 15,0 20-15</inkml:trace>
  <inkml:trace contextRef="#ctx0" brushRef="#br0" timeOffset="1284.26">2836 212 0,'0'0'0,"0"-21"0,-42-1 32,21 44-17,0-1-15,21 0 0,-22 0 16,22 43-16,0-43 0,-21 21 0,21-21 15,-21 22-15,21 41 0,0-63 16,-21 22-16,0-1 0,21 22 0,-21 20 16,21-41-16,-22-1 0,1 0 0,21 1 15,-21-22-15,21 63 0,0-62 0,0-1 16,-21 21-16,21-21 0,0 0 0,0 1 16,0-1-16,0 0 15,21-21 1,0 0-16,0-21 0,1 0 15,-1-1-15,0 1 0,0-21 16,21 0-16,-42 20 0,22-20 0,-1 21 16,0-21-16</inkml:trace>
  <inkml:trace contextRef="#ctx0" brushRef="#br0" timeOffset="1660.04">3027 593 0,'0'0'15,"0"42"16,0-21-31,0 0 0,0 22 16,0-1-16,-21 0 0,21-20 0,-22-1 16,22 21-16,-21-21 0,21 43 0,0-43 15,0 0-15,0 0 0,0 22 0,0-22 16,0 0-16,0 0 0,0 0 0,0 0 16,21-21-16,1 0 15,-1 0-15,0 0 0,21 0 16,-21 0-16,22 0 0,-22 0 0,0-21 15,21 0-15,1 0 0,-22-21 0,0 20 16,0 1-16,0 0 0,1-42 0,-1 20 16,-21 22-16,0-21 0,0 21 0,0-43 15,-21 43-15,-1 0 0,1 0 0,21-1 16,-42 1-16,21 21 0,0 0 0,-22 0 16,22 0-16,-21 0 0,21 0 0,-1 0 15,1 0-15,0 0 0,-21 0 0,21 21 16,-1-21-16,1 0 15,21 22-15,-21-22 32,21-22-32</inkml:trace>
  <inkml:trace contextRef="#ctx0" brushRef="#br0" timeOffset="1855.93">2392 466 0,'-21'21'0,"42"-42"0,0 63 32,0-42-32,0 0 0,0 0 15,22 0-15,20 0 0,-20 0 0,-1 0 16,0 0-16,1-21 0,20 21 16,22-21-16,-43 21 0,0-21 0,1 21 15,-1-22-15,22 22 0,-22 0 0</inkml:trace>
  <inkml:trace contextRef="#ctx0" brushRef="#br0" timeOffset="1920.89">3365 423 0,'0'0'0,"-21"0"16,-127 0 15,127 0-31</inkml:trace>
  <inkml:trace contextRef="#ctx0" brushRef="#br0" timeOffset="3268.12">4106 593 0,'21'0'16,"-42"0"-16,64 0 0,-22 0 15,0 0-15,0 0 0,21-21 16,-20 21-16,-1-22 0,0 22 16,0-21-16,0 21 0,22-21 15,-22 0-15,0 0 0,0 21 0,0-21 16,-21-1-16,21 1 0,-21 0 0,0 0 16,0 0-16,0 0 0,-21-1 15,0 22-15,0 0 0,0 0 0,-43 0 16,22 0-16,0 0 0,20 0 0,-20 0 15,-43 22-15,64-1 0,-21 0 0,0 0 16,20 0-16,1-21 0,-42 43 0,42-22 16,21 0-16,0 0 0,0 0 0,0 22 15,0-22-15,0 0 16,21 0-16,0 0 0,21 0 0,-21 1 16,1-1-16,-1 0 0,0 0 15,42 21-15,-41-20 0,-1-1 0,21 0 16,-21 0-16,0 0 0,22 22 0,-22-22 15,0 0-15,-21 0 0,0 0 0,0 22 16,0-22-16,-21 0 0,0 0 16,0 0-16,-1 0 0,-41 1 0,21-22 15,20 21-15,-20-21 0,21 0 0,-21 0 16,-22 0-16,22 0 0,21 0 0,-1 0 16,1 0-16,0 0 0,-21-43 0,42 22 15,-21 0-15,21 0 0,-22 0 16,22 0-16,-21-43 0,21 43 0,0 0 15,0 0-15,0-22 0,0 22 16,0-21-16,0 21 0,21 21 31,1 0-31,-1 21 16,-21 0-16,0 0 0,21 21 0,0-20 16,-21-1-16,21 21 0,-21-21 0,0 0 15,43 43-15,-43-43 0,21 0 0,-21 0 16,21 1-16,0-1 0,0 21 15,0-42-15,1 21 0,-1-21 0,0 0 16,0 0-16,21 0 0,1 0 16,-22 0-16,0 0 0,21 0 0,1 0 15,-22 0-15,21-21 0,22-21 16,-43 21-16,21 21 0,-21-22 0,1-20 16,-1 21-16,0 0 0,21-22 0,-21 1 15,1 21-15,-1 0 0,0 0 0,-21-1 16,21-20-16,-21 21 0,21 0 0,-21 0 15,0 42 17,0 0-32,0 21 0,0-21 15,0 1-15,0-1 0,0 0 16,-21 0-16,21 21 0,0-20 16,0-1-16,0 0 0,0 0 0,0 0 15,0 0-15,21-21 16,0 0-16,22 0 15,-22 0-15,0 0 0,0 0 16,0-21-16,1 0 0,20 0 0,-21 0 16,0 0-16,0-1 0,1 1 0,-1 0 15,0-42-15,0 41 0,0-20 0,-21 21 16,0 0-16,21-22 0,1 1 0,-1 21 16,-21 0-16,0 42 31,0 0-31,0 0 15,0 0-15,-21 1 0,21 20 0,0-21 16,-43 21-16,43 1 0,0-22 16,0 0-16,-21 21 0,21-20 0,-21 20 15,21-21-15,0 0 0,0 0 0,0 1 16,0-1-16,0 21 0,21-42 16,0 0-16,-21 21 0,21-21 0,1 0 15,41 0-15,-42 0 0,22 0 0,-22 0 16,21-21-16,0 21 0,1-21 0,-1 0 15,0 0-15,1-1 0,-1 1 0,0 0 16,22-21-16</inkml:trace>
  <inkml:trace contextRef="#ctx0" brushRef="#br0" timeOffset="3935.73">5905 910 0,'22'-21'0,"-44"42"0,44-63 0,-22 21 0,21 21 16,-21-21-16,0-1 0,0 1 16,0 0-16,-21 0 15,-22 21-15,22 0 0,0 0 16,0 0-16,0 0 0,-22 0 15,22 0-15,0 21 0,-21 0 0,20 0 16,1 1-16,0-1 0,-21 42 0,21-42 16,-1 1-16,1-1 0,21 0 0,-21 21 15,21 1-15,0-22 0,0 0 0,0 0 16,0 0-16,0 0 0,0 1 16,21-22-16,0 0 0,1 21 15,20-21-15,-21 0 0,0 0 0,0 0 0,1 0 16,-1 0-16,21-21 0,-21-1 15,0 1-15,1 21 0,-1-21 0,0 0 16,0 0-16,0-22 0,-21 22 0,21 0 16,-21 0-16,0 0 0,0 0 0,22-1 15,-22-20-15,0 21 0,21 21 16,-21-21-16,0 42 31,0 0-31,0 21 0,0-20 16,-21-1-16,21 0 0,0 21 0,-22-21 15,22 43-15,0-43 0,0 21 0,-21-20 16,21 20-16,-21 0 0,21-21 0,0 64 16,0-43-16,-21 1 0,21 20 15,0-20-15,0-1 0,0 64 0,0-43 16,0-20-16,0 20 0,0-21 0,-21 64 16,21-63-16,0-1 0,0 0 0,0 1 15,0-1-15,0 43 0,0-43 0,0 0 16,-21-21-16,21 22 0,0-22 0,-22 21 15,1-21-15,21 1 0,0-1 0,-21-21 16,-21 0-16,21 0 0,-1 0 16,1 0-16,-21-43 0,42 22 15,-21-21-15,0 21 0,-1-22 16,22 1-16,0-21 0,-21-1 0,21 1 0,-21-1 16,21 1-16,0-64 0,0 63 15,0 1-15,21-1 0,0 1 0,1-1 16,-1 22-16,0-1 0,21-41 0,-21 41 15,1 22-15,20-21 0,-21 21 0,21-22 16,1 1-16,-1 21 0,-21-21 0,22 20 16,-22 1-16,21 0 0,-21 0 0,43-21 15,-43 20-15,0 1 0,0 21 0,22-21 16</inkml:trace>
  <inkml:trace contextRef="#ctx0" brushRef="#br0" timeOffset="4677.31">6731 910 0,'0'0'0,"21"-21"0,-21 0 15,0 0-15,0 0 0,0-1 16,-21 22 0,0-21-16,0 21 0,-1 0 0,-20 0 15,21 0-15,0 0 0,-43 0 0,43 0 16,-21 0-16,21 21 0,-22 1 0,22-1 15,-21 0-15,21 0 0,-1 0 16,1 0-16,0 1 0,21-1 0,0 21 16,-21 0-16,21-20 0,0-1 15,0 0-15,0 21 0,21-42 16,0 0-16,0 0 0,1 0 16,-1 0-16,42 0 0,-42 0 0,1 0 15,-1 0-15,21-21 0,-21 21 0,0-21 16,43 0-16,-43 21 0,0-21 0,-21-1 15,21 1-15,1 21 0,-22-42 0,0 21 16,21 21-16,-21-21 0,0-1 0,21 22 16,-21-21-16,0 0 0,0 42 31,0 0-15,0 1-16,0-1 0,0 0 0,-21 42 15,21-41-15,0 20 0,-21 0 0,21 1 16,-22-1-16,22 0 0,0 22 0,0-22 15,-21 22-15,21-1 0,-21 43 0,0-43 16,21 1-16,0-1 0,-21 22 0,21-21 16,-21 84-16,21-85 0,0 22 15,0-22-15,0 1 0,0 84 0,0-84 16,0-1-16,0-21 0,0 22 16,42 42-16,-42-43 0,21-20 15,-21-22-15,0 21 0,21 22 0,-21-43 16,21 21-16,-21-21 0,0 0 15,-21-21-15,0 0 16,0-21-16,0 0 0,0-21 0,-1 21 16,1-22-16,-42-20 0,42-1 0,-1 22 15,1-22-15,0 1 0,0-1 0,0-84 16,0 85-16,21-1 0,0-20 0,0 20 16,0-63-16,0 64 0,0-1 0,21 1 15,0-1-15,0 1 0,21-43 0,-20 63 16,-1-20-16,0 21 0,21-1 0,-21-20 15,1 20-15,20 22 0,-21-21 16,21 0-16,22-22 0,-22 43 0,-21-21 16,22 20-16,-22 1 0,21 0 0,-21-21 15,43-1-15,-43 22 0</inkml:trace>
  <inkml:trace contextRef="#ctx0" brushRef="#br0" timeOffset="5331.93">7112 1058 0,'0'0'0,"0"22"0,0-44 47,21 1-47,0 21 0,0-42 16,1 21-16,-1-22 0,0 22 15,0 0-15,0 0 0,0-21 0,1-1 16,-22 22-16,0 0 0,21 0 0,-21 0 15,0-1-15,-21 22 32,-1 0-32,1 22 0,-21 20 15,21-21-15,21 21 0,-21-20 0,-1-1 16,1 0-16,0 21 0,0 1 16,21-1-16,-21-21 0,21 0 0,0 0 0,0 1 15,0-1-15,0 0 0,0 0 16,21 0-16,0-21 15,21 0-15,1 0 0,-22 0 16,0 0-16,0 0 0,22 0 0,-22 0 16,63-21-16,-41 0 0,-22 0 0,21 0 15,1 21-15,-1-22 0,0-20 0,22 0 16,-43 21-16,21-22 0,-21 22 0,1 0 16,-22 0-16,0 0 0,0-1 0,0 1 15,0 0-15,-22 21 16,1 0-16,0 0 0,0 21 0,0-21 15,-22 43-15,22-43 0,0 21 0,0 0 16,0 0-16,0 0 0,21 0 16,0 1-16,0 20 0,0 0 0,0-21 15,21 1-15,0-1 0,0 0 16,-21 0-16,21-21 0,0 21 0,1 0 16,-1 1-16,-21-1 0,21-21 0,-21 21 31,-21-21-16,0 0-15,-1 0 16,1 0-16,0 0 0,0 0 16,0-21-16,21 0 15,0-1-15,0 1 16,0 0-16,0 0 0,0 0 16,21 0-16,21-43 0</inkml:trace>
  <inkml:trace contextRef="#ctx0" brushRef="#br0" timeOffset="5615.77">8318 318 0,'0'0'15,"0"21"1,-21 0 0,21 0-16,-21 0 0,21 0 0,-21 22 15,21-22-15,-21 0 0,0 21 0,21-20 0,-22 20 16,22 0-16,0-21 0,-21 22 15,0 41-15,0-41 0,21-22 0,0 21 16,0 1-16,0-22 0,-21 21 0,21-21 16,0 0-16,0 1 0,0 20 0,0-21 15,0 0-15,0 0 0,0 1 16,21-22 0,0 0-16,0 0 15,0-22-15,1 22 0,-22-21 0,21 0 16,0 0-16,21-21 0</inkml:trace>
  <inkml:trace contextRef="#ctx0" brushRef="#br0" timeOffset="5863.63">8572 699 0,'0'0'0,"22"0"0,-22-43 16,-22 64 15,1 1-31,0 20 16,21-21-16,0 0 0,-21 22 0,0-22 15,21 21-15,-21-21 0,-1 43 0,22-43 16,0 0-16,0 21 0,0-20 0,0-1 16,0 0-16,0 0 15,0 0-15,0 0 0,22-21 16,-1 0 0,0 0-16,0 0 0,0-21 0,22 21 15,-22-21-15,0 0 0,0 0 0,21 0 16,-20-1-16,20 1 0</inkml:trace>
  <inkml:trace contextRef="#ctx0" brushRef="#br0" timeOffset="6549.24">8975 804 0,'0'0'0,"21"-21"0,-21 0 0,21 0 0,-21 0 16,21 0-16,-21 42 31,-21 0-31,21 0 16,0 0-16,-21 0 0,0 22 15,21-22-15,-22 0 0,22 21 0,0-20 16,-21 41-16,21-42 0,0 0 0,0 1 15,0-1-15,0 0 0,0 0 0,0 0 16,0 0-16,21-21 16,1-21 15,-22 0-31,0 0 0,0 0 16,0 0-16,0-22 0,0 22 15,21-42-15,-21 41 0,0-20 0,0 0 16,21 21-16,0-22 0,-21 22 0,21-21 15,0 21-15,22-22 0,-22 22 16,0 21-16,0-21 0,0 21 0,1 0 16,-1 0-16,0 0 0,0 0 0,21 0 15,-20 0-15,-1 0 0,0 21 0,0 0 16,0 0-16,-21 1 0,21-1 0,22 42 16,-43-42-16,0 1 0,0 20 0,21-21 15,-21 21-15,0-20 0,0-1 0,0 0 16,0 42-16,0-41 0,0-1 0,0 0 15,0 0-15,0 0 16,-21-21-16,0 0 16,-1 0-16,1 0 15,21-21 1,0 0-16,0 0 0,0 0 0,0-1 16,0 1-16,0-21 0,0 21 0,21-64 15,1 43-15,-1-1 0,0 1 0,0 0 16,21 21-16,1-22 0,-1 1 0,0 21 15,64-43-15,-63 43 0,20 21 0,1-21 16,-1 21-16,-21 0 0,22 0 0,-22 0 16,43 21-16,-64 0 0,21 0 0,-20 1 15,-1-1-15,-21 21 0,0-21 16,0 22-16,0-22 0,0 63 0,0-41 0,0-1 16,-21-21-16,-1 22 0,1-22 0,0 21 15,0-21-15,0 22 0,0-22 16,-1 0-16,1 0 0,21 0 15,-21-21-15,0 0 0,21-21 32,0 0-32,0 0 15,0-22-15</inkml:trace>
  <inkml:trace contextRef="#ctx0" brushRef="#br0" timeOffset="6744.12">9377 212 0,'0'0'0,"-43"0"0,22 0 0,21 21 16,-21-21-16,0 0 16,21 21-16,-21-21 31</inkml:trace>
  <inkml:trace contextRef="#ctx0" brushRef="#br0" timeOffset="6928.02">8149 529 0,'0'0'0,"-21"21"0,21 1 16,21-22-16,0 0 15,0 0-15,1 0 0,-1 0 0,21 0 16,0 0-16,43 0 0,-21 0 0,-22 0 16,21-22-16,-20 1 0,20 21 0,-20 0 15,-1-21-15,21 21 0</inkml:trace>
  <inkml:trace contextRef="#ctx0" brushRef="#br0" timeOffset="7631.61">11811 910 0,'0'0'0,"-64"-21"0,43 21 0,0 0 0,0 0 15,0 0-15,0 0 0,-1 0 0,44 0 47,-1 0-47,21 21 0,0-21 0,43 0 0,-21 21 16,-1-21-16,1 0 0,-1 0 0,1 0 16,-1 0-16,22 0 0,-22 0 15,1 0-15,63 0 0,-64 0 0,1 0 16,-1 0-16,-20 0 0,20 0 0,1 0 15,-22 0-15,21 0 0,-20 0 0,-22 0 16,-21-21-16,0 0 16,0 0-16,-42 0 0,20 21 15,1-21-15,-21 21 0,21-22 0,-22 22 16,22-21-16,-21 21 0,-22 0 0,43-21 16,0 21-16,0 0 0,21-21 15,21 21 16,0 0-31,0 0 0,22 0 16,-22 0-16,0 0 0,0 0 0,22 21 16,-22 0-16,-21 0 0,21 1 0,-21 20 15,0-21-15,0 0 0,0 22 0,-21-22 16,0 0-16,-22 0 0,22 0 0,-64 43 16,43-43-16,0 0 0,21 0 0,-22 0 15,1 1-15,21-22 0,0 21 0,-43 0 16,64 0-16</inkml:trace>
  <inkml:trace contextRef="#ctx0" brushRef="#br0" timeOffset="8676.52">14626 953 0,'-42'21'16,"63"-21"15,0 0-31,0 0 0,0 0 16,1-21-16,-1-1 0,21 1 0,0 21 15,1-21-15,-1-21 0,0 21 16,1-1-16,20 1 0,22-42 0,-43 20 0,22 22 16,-22-21-16,0 0 0,-20 20 15,20-20-15,-21 0 0,0-1 0,0 1 16,1 0-16,-22-1 0,0 1 0,0 21 15,0-43-15,0 43 0,-22 0 0,22 0 16,-21 0-16,0 21 0,0 0 0,0 0 16,0 0-16,-22 0 0,22 0 15,0 42-15,0-21 0,0 0 0,-1 22 16,-20 63-16,21-64 0,0 21 0,0-20 16,-1 20-16,1 1 0,0-1 0,0 1 15,0 20-15,0-20 0,-1 21 0,1-22 16,0 22-16,-21 63 0,21-63 0,21-1 15,-22 1-15,1 0 0,0-1 0,21 22 16,-21-21-16,0-1 0,21 22 16,0-21-16,-21 105 0,-1-105 0,22 0 15,-21-1-15,21 1 0,-21 0 0,21-22 16,0 1-16,0-1 0,0-20 0,0 62 16,0-62-16,0-1 0,0-21 0,0 22 15,0-22-15,0 0 0,21 0 16,0-21-16,1 0 0,-1-21 0,0 21 15,21-21-15,-21-22 0,22 22 0,-1-21 16,0 0-16,1-1 0,-1-20 0,64-64 16,-43 63-16,-20-20 0,20 20 0,-20-21 15,-1 1-15,0-1 0,1-21 16,-1 22-16,-21-1 0,0 0 0,0-84 16,-21 84-16,0 1 0,0 20 0,0-21 15,-21 43-15,-21-21 0,21 20 0,-22 1 16,22 0-16,-21-1 0,0 22 0,-1 0 15,-41-21-15,41 20 0,1 1 0,21 21 16,-22 0-16,22 0 0,0 0 0,21-21 16,21 21 15,0 0-31,1-21 0,41 21 0,-42-21 16,22 21-16,-1 0 0,0-21 15,1-1-15,-1 22 0,-21-21 0,21 0 16,1 21-16,-1-21 0,-21 0 0,22 0 15,-22-1-15,0 22 0,0-21 0,21-21 16,-20 42-16,-1-21 0,-21 0 16,0 42 15,0 0-31,0 21 0,0-21 16,0 1-16,0-1 0,0 0 15,0 0-15,0 0 0,-21-21 0,21 21 16,0 1-16,-22-22 0,22 21 15,0 0 1,0-42 15,0 0-31</inkml:trace>
  <inkml:trace contextRef="#ctx0" brushRef="#br0" timeOffset="8852.42">15769 677 0,'0'0'0,"0"-21"32,0 42-1,0 1-31,0-1 16,0 0-16,21-21 0,-21 21 15,21-21-15,-21 21 0,22-21 0</inkml:trace>
  <inkml:trace contextRef="#ctx0" brushRef="#br0" timeOffset="9695.64">16087 931 0,'0'22'16,"0"-44"-16,0 65 0,0-22 0,-22 0 0,1 0 0,21 0 16,-21 1-16,0-1 0,21 0 0,-21 0 15,0 21-15,-1-20 16,22-1-16,0-42 47,0-1-32,22 1-15,-1 0 0,-21 0 0,21 0 16,0 0-16,0-1 0,0 1 0,1-21 16,-1 21-16,0 0 0,0-1 0,0 1 15,0 0-15,1 0 0,20 0 0,-21 21 16,0 0-16,0 0 0,-21 21 0,22 0 15,-22 0-15,0 0 0,0 1 16,0-1-16,0 0 0,0 0 0,0 0 16,0 0-16,0 22 0,21-22 0,-21 0 15,21 0-15,-21 0 0,21 1 16,0-22-16,0 21 0,1-21 16,-1 0-16,0 0 0,0 0 0,21 0 15,-20 0-15,-1 0 0,21 0 0,-21-21 16,22-1-16,-22 22 0,21-21 0,-21 0 15,22 0-15,-22 0 0,42-43 0,-20 43 16,-22-21-16,0-1 0,0 1 0,0 21 16,-21-21-16,0-1 0,0 22 0,0-21 15,0 21-15,0-1 0,0 1 16,0 0-16,-42 21 0,21 0 0,-22 0 16,1 0-16,21 0 0,0 0 0,-22 0 15,1 21-15,21 0 0,0 1 0,-22-1 16,22 21-16,0 0 0,0-20 0,0 20 15,0 0-15,21-21 0,-22 22 0,22-22 16,0 42-16,0-41 0,0 20 0,0-21 16,22-21-16,-1 21 0,0 0 15,0-21-15,0 22 0,0-22 0,1 0 16,-1 0-16,21 0 0,-21 0 0,0-22 16,1 22-16,-1-21 0,42-21 15,-42 21-15,22 0 0,-22-1 0,0-20 16,21 0-16,-20-1 0,20 1 0,-21 0 15,0-1-15,22 1 0,-22 0 0,0-1 16,0-20-16,0 21 0,0-1 0,-21 1 16,22 0-16,-1-22 0,-21 22 0,0-1 15,0 22-15,0 0 0,-21 21 16,-1 21 0,1 0-16,0 1 0,0 20 0,21 0 15,-21-21-15,0 22 0,-1 20 0,1-20 16,21 41-16,-21-20 0,21-22 0,-21 0 15,21 22-15,0-22 0,0 1 16,0-22-16,0 21 0,0 0 0,0-20 16,0-1-16,21 0 0,-21 0 0,21-21 15,0 21-15,1-21 0,-1 0 16,0 0-16,21 0 0,22-21 0</inkml:trace>
  <inkml:trace contextRef="#ctx0" brushRef="#br0" timeOffset="10276.31">17949 508 0,'0'21'47,"0"0"-32,21-21 1,1 0-16,-1 0 0,0 0 15,0 0-15,43 0 0,-43 0 0,0 0 16,21 0-16,-21 0 0,1 0 0,20-21 16,-21 21-16,-21-21 0,0 0 15,0 0-15,0 0 16,-21 21-16,0-22 0,-43 22 16,22 0-16,21 0 0,-22 0 0,1 0 15,0 0-15,-1 0 0,22 22 0,-21-1 16,21 0-16,-22 0 0,22 0 0,0 0 15,0 22-15,0-22 0,0 0 0,21 0 16,0 22-16,-22-1 0,22 0 0,0-21 16,0 1-16,22-1 0,-1 0 0,-21 0 15,21 0-15,0 0 0,0-21 0,0 22 16,1-22-16,-1 21 0,0-21 16,0 0-16,0 0 0,0 0 0,1 0 15,-1-21-15,0-1 0,-21 1 0,0 0 16,0 0-16,0 0 0,0 0 15,0-1-15,-21 22 16,0 0-16,-1 0 0,1 0 0,0 0 16,-21 0-16,-22 22 0,43-1 0,-21 0 15,-1 0-15,22 21 0,-21-20 0,21-1 16,0 21-16,-1-21 0,1 0 0,0 1 16,21-1-16,0 21 0,0-21 0,0 0 15,0 1-15,0-1 0,21 0 16,0-21-16,22 21 0,-1-21 0,-21 0 15,22 0-15,-22 0 0,21 0 0,0 0 16,1-21-16,-1 0 0,0 0 0</inkml:trace>
  <inkml:trace contextRef="#ctx0" brushRef="#br0" timeOffset="10568.14">18944 85 0,'0'-43'15,"0"86"-15,0-107 0,0 43 0,-21 21 16,0 0-16,0 0 0,-1 0 0,1 21 16,21 0-16,-21 22 0,0-1 0,0 0 15,-22 1-15,1 63 0,42-64 0,-21 21 16,0 1-16,0-1 0,-1-20 16,22 20-16,0 1 0,-21-1 0,0-20 15,21 20-15,-21-21 0,21 1 0,0-1 16,-21 0-16,21 1 0,0-22 0,-21 21 15,21-21-15,0 1 0,0-1 0,0 0 16,21-21 0,0 0-16,0-21 15,0 21-15,0-21 0,1-1 0,-1-20 16,0 21-16,0 0 0</inkml:trace>
  <inkml:trace contextRef="#ctx0" brushRef="#br0" timeOffset="10943.92">18838 826 0,'0'0'0,"0"21"0,-21 21 0,21-21 16,0 0-16,0 1 0,0-1 15,0 0-15,0 0 16,21-21-16,0 0 16,1 0-16,-1 0 0,0 0 15,0 0-15,0-21 0,43 0 0,-43 0 16,0 21-16,0-22 0,0 1 0,1-21 15,-1 21-15,-21 0 0,0-1 0,21-20 16,-21 21-16,0 0 0,0 0 0,0-1 16,-21 1-16,0 21 0,-1 0 15,1 0-15,-21 0 0,21 21 0,0 1 16,-1-1-16,-20 0 0,21 0 16,0 0-16,0 22 0,-1-22 0,22 21 15,-21-21-15,21 22 0,-21-22 0,21 21 16,0 0-16,0-20 0,0 20 0,0-21 15,21 0-15,0 0 0,1-21 16,-1 22-16,0-22 0,0 0 0,0 0 16,0 0-16,22 0 0,-22 0 0,21 0 15,1 0-15,-1-22 0,43 1 0,-64 0 16,21-21-16,0 21 0</inkml:trace>
  <inkml:trace contextRef="#ctx0" brushRef="#br0" timeOffset="11584.05">19621 699 0,'0'0'15,"0"-22"-15,0 1 0,-42 21 16,21 0-16,0 0 0,21 21 0,-21 1 16,-1-1-16,1 0 0,0 21 0,21-21 15,-21 1-15,21 20 0,-21-21 0,21 21 16,-21-20-16,21 20 0,0-21 0,0 21 16,0-20-16,0-1 0,-22 21 0,22-21 15,0 0-15,-21-21 0,21 22 16,0-44 15,0 1-31,0 0 16,0 0-16,0-21 0,0-1 15,0 1-15,21 21 0,1-22 0,-1 1 16,0 0-16,0-1 0,0 22 0,0-21 16,1 21-16,20 0 0,-21-22 0,0 43 15,22-21-15,-22 0 0,21 21 0,-21 0 16,22 0-16,-1 0 0,-21 21 0,0 0 15,0 0-15,1 1 0,-1 20 0,-21-21 16,0 21-16,0-20 0,0 20 0,0-21 16,0 21-16,0-20 0,0-1 15,0 0-15,0 0 0,0 0 0,0 0 16,0 1-16,-43-1 0,22-21 16,0 21-16,0-21 15,0 0-15,0 0 16,21-21-16,0 0 0,0-1 15,0 1-15,0 0 0,21 0 0,0 0 16,0 0-16,0-22 0,43-41 0,-43 62 16,21-20-16,1 0 0,-1 21 15,21-22-15,-20 22 0,20 0 0,-20 0 0,-1 0 16,0 21-16,1 0 0,-1 0 0,0 0 16,-21 21-16,22 0 0,-22 0 15,0 21-15,-21 1 0,0-22 0,0 21 16,0 1-16,0-22 0,0 21 0,-21-21 15,0 22-15,0-22 0,-22 0 0,22 0 16,0 0-16,0 0 0,21 1 0,-21-1 16,-1-21-16,22 21 0,-21-21 0,42 0 31,1-21-15,-1 21-16,0-21 0</inkml:trace>
  <inkml:trace contextRef="#ctx0" brushRef="#br0" timeOffset="12397.74">20828 804 0,'0'0'0,"-21"22"16,21-1 0,21-21-1,0 0-15,0 0 0,0 0 16,1 0-16,-1-21 0,0 21 15,0-22-15,21 1 0,-20 21 0,-1-21 16,-21 0-16,21 0 0,0 21 0,-21-21 16,0-1-16,0 1 0,0 0 15,0 0-15,-42 21 16,21 0 0,-1 21-16,1-21 0,0 21 0,-21 0 15,21 22-15,-1-22 0,1 0 0,0 21 16,21-20-16,-21 20 0,21 0 0,-21-21 15,21 1-15,0 20 0,0-21 0,0 0 16,0 0-16,0 1 0,21 20 0,0-21 16,21-21-16,-20 21 0,-1-21 15,21 0-15,-21 0 0,22 0 0,-1 0 16,0 0-16,-21 0 0,22 0 0,-1-21 16,-21 0-16,22 21 0,-22-21 15,21 0-15,-21-1 0,22-41 0,-1 21 0,-42 20 16,21-20-16,0 0 0,-21 21 15,21-1-15,-21 1 0,0 0 0,0 0 16,0 0-16,-21 21 16,0 0-16,0 42 15,0-21-15,0 0 0,21 1 0,-22-1 16,1 21-16,21-21 0,0 0 0,-21 22 16,21-22-16,-21 0 0,21 21 0,0-20 15,0-1-15,0 0 0,0 0 0,0 0 16,-21 0-16,21 1 15,0-44 17,0 1-17,0 0-15,0 0 0,0 0 0,0 0 16,0-22-16,21 22 0,21-64 0,-21 43 16,1 0-16,20-1 0,0 1 0,1 0 15,-1 21-15,0-22 0,22 22 0,-22 0 16,0 0-16,1 21 0,-1 0 0,-21 0 15,22 0-15,-22 0 0,0 0 0,21 42 16,-42 0-16,21 1 0,-21-22 0,0 21 16,0 1-16,0-1 0,0 0 0,0 1 15,-21-22-15,0 21 0,0 0 16,0-20-16,21-1 0,-21 0 0,-1 21 16,1-21-16,0-21 0,21 22 0,0-1 15,-21 0-15,0-21 0,21-21 47,21 0-47,0 21 0</inkml:trace>
  <inkml:trace contextRef="#ctx0" brushRef="#br0" timeOffset="12644.26">22521 275 0,'0'0'15,"-21"21"1,0 1-16,21-1 0,-21 21 0,0-21 16,-22 64-16,22-43 0,0 1 0,0-1 15,0 0-15,-1 22 0,1-22 0,0 0 16,21 1-16,-21-1 0,0 0 0,21 1 16,-21-1-16,21-21 0,0 22 0,0-22 15,0 0-15,0 0 0,0 0 0,-22 0 16,22 1-16,22-22 15,-1 0-15,0 0 16,0-22-16</inkml:trace>
  <inkml:trace contextRef="#ctx0" brushRef="#br0" timeOffset="12996.57">23072 762 0,'0'0'15,"21"-21"-15,0 0 0,-21 0 0,-42 21 16,20 0-1,1 0-15,-21 0 0,0 0 0,-1 21 16,1-21-16,21 21 0,-22 0 0,1-21 16,0 21-16,21 0 0,-1-21 15,1 22-15,0-1 0,21 0 16,0 0-16,0 0 0,21-21 16,43 21-16,-43 1 0,21-1 0,-21-21 15,22 21-15,-1-21 0,-21 21 0,22-21 16,-22 21-16,21-21 0,-21 21 0,0-21 15,1 22-15,-22-1 0,0 0 16,0 0-16,0 0 16,0 0-16,-22-21 0,1 22 0,0-22 15,-21 0-15,21 0 0,-22 21 0,22-21 16,-21 0-16,-1 0 0,22 0 0,-21 0 16,0 0-16,20 0 0,1 0 15,0 0-15,0 0 0,0-21 0,0-1 16,21 1-16,0 0 0,0 0 15</inkml:trace>
  <inkml:trace contextRef="#ctx0" brushRef="#br0" timeOffset="13212.45">22288 550 0,'22'0'15,"-1"0"-15,21 0 16,-21 0-16,0 0 0,22 0 0,-22 0 16,21 0-16,1 0 0,-22 0 0,21 0 15,22 0-15,-22 0 0,-21 0 0,21 0 16,-20 0-16,20 0 0,-21 0 0,0 0 16,0 0-16,1 0 0,-1 0 0</inkml:trace>
  <inkml:trace contextRef="#ctx0" brushRef="#br0" timeOffset="13516.23">24130 508 0,'0'0'0,"-21"0"0,0 0 15,-1 0-15,1 0 0,0 0 16,0 21-16,0-21 0,-22 21 0,22 1 16,0-1-16,-21 0 0,21 21 0,-22-21 15,22 22-15,0-22 0,0 21 0,0 1 16,-1-22-16,22 21 0,0 0 16,-21 22-16,21-43 0,0 0 0,0 22 0,0-22 15,0 0-15,21 0 0,1 0 16,-1 0-16,0-21 0,0 0 15,0 22-15,22-22 0,-22 0 0,0 0 16,21 0-16</inkml:trace>
  <inkml:trace contextRef="#ctx0" brushRef="#br0" timeOffset="13792.1">24659 508 0,'0'0'15,"0"-21"-15,0 0 0,0 42 32,21 0-32,0-21 0,1 21 15,-1 0-15,0 1 0,0 20 0,0-21 16,0 0-16,1 22 0,20 20 0,-21-21 16,-21 1-16,21-1 0,-21 0 0,0 1 15,0-22-15,0 21 0,0 1 0,0-22 16,0 21-16,-21-21 0,0 0 0,0 1 15,-22-1-15,22 0 0,0 0 0,-21-21 16,-1 21-16,1-21 0,0 0 0,-1 0 16,1 0-16,-21 0 0,-1 0 0</inkml:trace>
  <inkml:trace contextRef="#ctx0" brushRef="#br0" timeOffset="15280.57">677 3598 0,'0'0'0,"-21"0"0,0 0 15,0 0-15,21-21 16,0 0-16,0 0 16,0 0-16,0 0 0,0-1 15,0 1-15,0 0 0,0 0 16,21 0-16,0 0 0,0 21 16,0 0-16,1 0 0,-1 0 15,0 21-15,-21 0 0,0 0 16,0 21-16,0-20 0,21 20 0,-21 0 15,0 1-15,0-22 0,0 21 0,0 0 16,0 1-16,0-22 0,0 0 0,0 21 16,0-20-16,0-1 0,-21 0 15,21 0-15,0 0 0,0 0 0,0-42 32,0 0-17,0 0-15,0 0 0,0-22 16,0 22-16,0 0 0,21 0 0,-21 0 15,21-22-15,0 22 0,-21 0 0,22-21 16,-1 21-16,-21-1 0,21-20 0,0 21 16,0-21-16,0 20 0,1 1 0,-1 0 15,0 0-15,21 21 0,-21 0 0,1 0 16,20 0-16,-21 0 0,0 21 0,0 0 16,1 0-16,-1 1 0,0 20 15,0-21-15,-21 21 0,21-20 0,-21 20 16,0-21-16,0 21 0,0-20 15,0 20-15,0-21 0,0 0 0,-21 0 16,21 1-16,-21-1 0,21 0 0,0 0 16,-21-21-16,21-21 31,0 0-31,0 0 0,0-1 16,0 1-16,0 0 0,0-21 15,0 21-15,21-1 0,-21 1 0,21-21 16,0 21-16,0-22 0,1 22 0,-1-21 15,0 21-15,0-22 0,0 22 16,22 0-16,-22 0 0,21 21 0,-21 0 16,22 0-16,-22 0 0,0 0 0,42 42 15,-63 1-15,22-22 0,-22 21 0,21 0 16,-21-20-16,0 20 0,0 0 0,0 1 16,0-22-16,0 21 0,-21-21 0,21 22 15,-22-22-15,22 0 0,0 0 0,0 21 16,0-20-16,-21-1 0,21-42 47</inkml:trace>
  <inkml:trace contextRef="#ctx0" brushRef="#br0" timeOffset="16545.47">2201 3387 0,'-42'21'32,"42"0"-32,-21 0 15,0 0-15,-1 1 0,22-1 0,-21 0 16,0 0-16,0 21 0,21-20 0,-21 20 16,0-21-16,21 21 0,-22-20 15,22 20-15,0-21 0,0 0 0,0 43 16,0-43-16,0 0 0,0 0 15,0 0-15,22 1 0,-1-1 0,0-21 16,0 0-16,0 0 0,0 0 0,1 0 16,20 0-16,-21 0 0,21-21 0,-20-1 15,20 22-15,-21-21 0,21 0 0,1 0 16,-22 0-16,0 0 0,0-1 0,0 1 16,1 0-16,-22-21 0,21 21 0,-21-1 15,0-20-15,0 21 0,0-21 0,-21 20 16,-1-20-16,1 21 0,-21 0 0,21-22 15,-22 22-15,1 0 0,21 21 0,-21 0 16,-1 0-16,-20 0 0,42 0 16,-22 21-16,22 0 0,0 1 0,0-1 15,0 21-15,21-21 0,0 0 0,-22 22 16,22-22-16,0 21 0,0-21 0,0 22 16,0-22-16,0 21 0,0-21 0,0 1 15,22-1-15,-22 0 0,21 0 0,0 0 16,0 0-16,0-21 0,0 22 0,22-22 15,-22 21-15,21-21 0,-21 0 0,22 0 16,-1 0-16,-21 0 0,22-21 0,-1-1 16,0 22-16,22-42 0,-22 21 0,0 0 15,-20 0-15,20-1 0,-21 1 16,21 0-16,-20 0 0,-1 0 0,0-22 16,-21 22-16,21 0 0,0-21 0,-21 21 15,21-1-15,-21-20 0,0 21 0,0 0 16,0 0-16,0-1 0,0 44 31,0-1-31,0 0 16,0 0-16,-21 43 0,21-43 0,0 0 15,-21 0-15,21 21 0,-21-20 0,21-1 16,0 21-16,0-21 0,0 0 0,0 1 16,0-1-16,0 0 0,0 0 15,0 0-15,0 0 0,21-21 16,0 0-16,0 0 15,1 0-15,-1 0 0,0-21 0,0 21 16,21-42-16,-20 21 0,-1 21 0,0-21 16,0-1-16,0 1 0,0-21 0,1 21 15,-1 0-15,0-1 0,0-20 0,0 21 16,0-21-16,1 20 0,-1-20 0,-21 21 16,0 0-16,21-22 0,-21 22 15,21 0-15,-21 42 16,0 0-1,0 1-15,-21 20 0,0-21 16,21 0-16,0 0 0,-21 22 0,21-22 16,-22 0-16,22 21 0,0-20 0,0-1 15,0 0-15,0 0 0,0 0 0,0 0 16,0 1-16,0-1 0,0 0 16,22-21-16,-1 0 0,0 0 15,0 0-15,0 0 0,22 0 0,-1 0 16,-21-21-16,21 0 0,-20 21 0,20-22 15,-21 1-15,21 0 0,-20 0 0,20 0 16,0 0-16,-21-22 0,22 22 0,-22-21 16,0 21-16,0-22 0,0 22 15,1-21-15,-1 21 0,0-1 0,-21-20 16,0 21-16,0 0 0,0 0 0,-21 21 31,0 0-31,-1 21 0,22 0 16,0 0-16,0 0 0,0 22 15,0-22-15,0 0 0,0 21 0,0-21 16,0 1-16,0 20 0,0-21 0,22 0 16,20 22-16,-21-22 0,-21 0 0,21 0 15,0 0-15,-21 0 0,0 1 0,0-1 16,0 0-16,-21 0 16,0-21-1,0 0-15,0 0 0,-22 21 0,22-21 16,0 0-16,0 0 0,0 0 0,0 0 15,21-21-15,-22 21 0,22-21 16,0 0-16,0 0 0,0-1 16,22 1-16,-22 0 0,21 0 0,0 0 15</inkml:trace>
  <inkml:trace contextRef="#ctx0" brushRef="#br0" timeOffset="16888.27">4064 3725 0,'0'0'15,"21"22"-15,0-22 16,0 0 0,1 0-16,-1 0 0,21 0 15,-21-22-15,0 22 0,1-21 16,20 21-16,-21-21 0,0 21 0,22-21 16,-22 0-16,0 0 0,0-1 0,0 1 15,0 0-15,-21 0 0,0 0 0,0 0 16,0-1-16,0 1 0,0 0 0,-21 0 15,0 21-15,0 0 0,-21 0 0,-1 0 16,22 21-16,-21 0 0,21 0 0,-22 1 16,1 20-16,21-21 0,0 21 0,-1 1 15,1-22-15,0 21 0,0 1 16,21-22-16,0 21 0,0-21 0,0 0 16,0 22-16,0-22 0,21 21 0,0-21 15,0-21-15,22 22 0,-22-22 0,21 0 16,1 0-16,-1 0 0,0 0 0,1-22 15,20 22-15,-21-21 0,22 0 0,-22 0 16</inkml:trace>
  <inkml:trace contextRef="#ctx0" brushRef="#br0" timeOffset="17381.97">5143 3323 0,'0'0'0,"0"-42"15,22-106 1,-22 127-16,0-22 0,0 22 16,0 0-16,0 0 0,-22 21 15,1 0-15,0 0 0,0 21 16,21 0-16,-21 0 0,21 22 0,-21-1 15,21 21-15,0-20 0,-22 20 0,22 1 16,-21-1-16,21 1 0,-21-22 16,21 22-16,-21-1 0,21 22 0,0-22 0,-21-20 15,21-1-15,0 0 0,-21 1 0,21-22 16,0 21-16,0-21 0,0 0 16,0 1-16,21-22 15,0 0-15,0 0 16,0-22-16,22-20 0,-22 0 0,0 21 15,0-1-15,0-20 0</inkml:trace>
  <inkml:trace contextRef="#ctx0" brushRef="#br0" timeOffset="17612.84">5546 3048 0,'0'0'0,"0"-21"0,0 42 15,0 0 1,0 22-16,0-1 0,0 0 0,0 1 15,0-1-15,0 21 0,0-20 0,-22 20 16,22 1-16,-21-22 0,0 0 0,21 1 16,0-1-16,0 0 0,-21 1 0,21 20 15,-21-42-15,21 1 0,0 20 0,0-21 16,0 0-16,0 0 0,-21-21 31,21-21-15,-43 0-16</inkml:trace>
  <inkml:trace contextRef="#ctx0" brushRef="#br0" timeOffset="18168.52">4953 3747 0,'0'0'0,"-21"0"0,0 0 0,-1 0 0,44 0 32,-1 0-32,0 0 15,0 0-15,0 0 0,22 0 0,-1 0 16,0-22-16,1 22 0,62-21 0,-62 0 15,20 21-15,1-21 0,-1 0 0,1 21 16,-22-21-16,22-1 0,-1 1 0,-21 21 16,22-21-16,-22 0 0,-21 21 15,22 0-15,-22-21 0,0 21 0,-21 21 16,0 0 0,-21 0-16,0 22 0,0-22 15,-1 0-15,1 0 0,0 0 0,0 0 16,0 22-16,0-22 0,21 0 0,-22 0 15,1 22-15,21-22 0,-21 0 0,21 0 16,0 0-16,0 0 0,0 1 0,0-1 16,21-21-16,0 0 0,1 0 0,-1 0 15,21 0-15,-21 0 0,0 0 0,22 0 16,-1-21-16,-21-1 0,22 22 0,-22-21 16,21 0-16,-21 21 0,22-21 15,-22 0-15,42-22 0,-42 22 0,1 0 16,-1 0-16,0 0 0,-21-22 0,0 22 15,0 0-15,0-21 0,0 21 0,0-1 16,-21-20-16,0 21 0,-1 0 0,1 0 16,0 21-16,-21 0 0,21 0 0,-22 0 15,1 0-15,-43 0 0,43 21 0,0 0 16,-1 0-16,1 0 0,0 0 0,-1 22 16,22-22-16,0 0 0,0 21 15,0-20-15,21-1 0,-22 0 0,22 0 0,0 0 16,0 0-16,0 1 0,0-1 0,22 0 15,-1-21-15,21 42 0,-21-42 16,0 0-16,22 0 0,-1 0 0,-21 0 16,22 0-16,-1 0 0,0 0 0,-21 0 15</inkml:trace>
  <inkml:trace contextRef="#ctx0" brushRef="#br0" timeOffset="18588.36">6562 3598 0,'0'-21'0,"0"42"0,0-63 15,0 21-15,21 21 0,-21-21 0,0 0 16,21 21-16,-21-22 0,21 22 16,0 22-1,0-1-15,-21 0 16,22 0-16,-1 0 0,-21 0 0,21 1 16,0-1-16,0 21 0,-21-21 0,21 0 15,1 22-15,-22-22 0,0 21 0,0-21 16,0 22-16,0-22 0,0 0 0,0 0 15,0 0-15,0 1 0,0-1 16,-22-21 0,22-21-1,0-1-15,0 1 0,0 0 16,0 0-16,0 0 0,22 0 0,-22-22 16,21 22-16,0-21 0,-21 21 0,21-22 15,0 22-15,0-21 0,1-1 16,-1 1-16,0 21 0,0-21 0,21-22 15,-20 43-15,20 0 0,-21 0 0,0 21 16,0 0-16,1-22 0,-1 22 0,0 0 16,0 0-16,0 0 0,0 22 0,-21-1 15,0 0-15,22 0 0,-22 21 16,0-20-16,0 20 0,0-21 0,0 0 16,-22 22-16,22-22 0,-21 0 0</inkml:trace>
  <inkml:trace contextRef="#ctx0" brushRef="#br0" timeOffset="19227.99">7324 3768 0,'84'-85'32,"-63"85"-32,22-21 0,-1-21 0,-21 20 0,0 1 15,-21 0-15,22 0 0,-44 21 31,1 0-31,-21 0 16,21 21-16,0 0 0,-1 0 0,-41 1 16,42 20-16,0-21 0,-1 0 0,1 0 15,0 1-15,0-1 0,21 0 16,0 0-16,0 0 0,0 0 0,0 1 16,0-1-16,0 0 0,0 0 0,0 0 15,21 0-15,0 1 0,0-22 0,22 0 16,-22 21-16,0-21 0,0 0 15,0 0-15,22 0 0,-22 0 0,0-21 16,0 21-16,0-22 0,22 1 0,-22 0 16,0 0-16,0 0 0,0 0 0,1-1 15,-22 1-15,21 0 0,0-21 16,-21 21-16,21-1 0,0-20 0,-21 21 16,21-21-16,1 20 0,-1-20 0,0 21 0,-21 0 15,21 0-15,21-22 0,-20 43 16,-1 0-16,0 0 0,21 0 0,-21 0 15,1 0-15,-1 0 0,0 21 0,21 1 16,-21-1-16,1 21 0,-1-21 0,-21 0 16,21 1-16,0 20 0,-21-21 0,0 0 15,0 43-15,21-43 0,-21 0 0,0 0 16,0 0-16,0 1 0,0-1 0,0 0 16,0 0-16,-21-21 15,0 0 1,21-21-1,0 0-15,0 0 0,0-1 16,0 1-16,0 0 0,0 0 16,21 0-16,0 0 0,0-43 0,1 22 15,-1 21-15,0-22 0,0 22 0,0 0 16,0-21-16,1 20 0,-1 1 0,0 0 16,21 0-16,-21 21 0,1-21 0,-1 21 15,0 0-15,0 0 0,21-21 0</inkml:trace>
  <inkml:trace contextRef="#ctx0" brushRef="#br0" timeOffset="19964.13">9567 3725 0,'-21'-21'16,"42"42"-16,-63-42 0,0 21 0,20 0 0,1 0 15,42 0 17,1 0-32,20 0 0,-21 21 0,43-21 15,-22 0-15,21 22 0,22-22 0,-21 0 16,20 21-16,1-21 0,84 21 0,-84-21 16,0 0-16,-1 0 0,1 0 0,21 21 15,-22-21-15,22 0 0,-21 0 0,21 0 16,-22 0-16,1 0 0,0 0 15,-22 0-15,64 0 0,-63 0 0,-22 0 16,0 0-16,1 0 0,-22-21 0,0 21 16,0 0-16,-21-21 0,0 0 15,0-1-15,-21 1 0,0 0 16,-43 0-16,43 0 0,-21 0 0,0 21 16,-1-22-16,1 22 0,0 0 0,-1 0 15,1-21-15,0 21 0,-1 0 0,1 0 16,0 0-16,20 0 0,1 0 0,0 0 15,0 0-15,0 0 0,21 21 0,21-21 16,0 22 0,0-22-16,22 0 0,-1 0 0,0 0 15,1 0-15,-1 0 0,0 0 16,22 0-16,-22 0 0,0 0 0,43 0 16,-43 0-16,1 0 0,-1 0 0,0 21 15,-20-21-15,20 0 0,-21 21 0,-21 0 16,0 0-16,0 0 0,0 1 15,0-1-15,-42 21 0,21-21 0,-22 0 16,1 22-16,0-22 0,-1 21 0,-20-21 16,20 22-16,1-22 0,0 21 0,-22-21 15,22 22-15,0-22 0,-1 0 0,1 21 16,-22 1-16,43-22 0,-21 0 16,21 0-16</inkml:trace>
  <inkml:trace contextRef="#ctx0" brushRef="#br0" timeOffset="21332.54">13610 3175 0,'0'0'0,"0"-21"0,21 0 0,-21 0 16,0-1-16,0 1 0,0 0 0,21-21 16,-21 21-16,22-1 0,-22 1 0,0 0 15,0 0-15,0 0 0,21 0 0,-21-1 16,0 44 0,0-1-16,0 21 15,0 0-15,-21 1 0,-1 20 0,22 1 16,-21 20-16,0-20 0,0 21 0,0-22 15,0 22-15,-22 42 0,22-85 0,0 22 16,0-22-16,0 21 0,-1-20 0,1-1 16,0 0-16,21 1 0,-21-1 0,21-21 15,-21 0-15,21 1 0,0-1 0,0-42 32,21-1-32,0 1 0,-21 0 0,21-21 15,0 21-15,-21-22 0,22 1 0,-1 0 16,-21-1-16,21 1 0,0 0 0,0-1 15,-21-20-15,21 20 0,1-20 16,-1-1-16,21-84 0,-42 85 0,21-1 16,0 1-16,1 20 0,-1 1 0,-21 0 15,21-1-15,-21 22 0,21 0 0,0 21 16,-21 21 0,21 22-16,-21-1 0,0 0 0,22 64 15,-1-64-15,-21 22 0,21-1 0,-21 1 16,0-22-16,21 22 0,0-22 0,-21 22 15,0-22-15,21 0 0,-21 1 0,22-22 16,-22 21-16,0-21 0,0 22 0,21-22 16,-21 21-16,21-21 0,-21 0 15,0 1-15,-21-22 32,0-22-32</inkml:trace>
  <inkml:trace contextRef="#ctx0" brushRef="#br0" timeOffset="21507.44">13420 3725 0,'0'0'16,"21"0"-1,0 0 1,0 0-16,21 0 0,-20 0 0,20 0 16,-21 22-16,21-22 0,22 0 15,42 0-15,-43 0 0,22 0 0,-22 0 16,22 0-16,0-22 0,-22 22 0,1-21 15,-1 0-15,1 21 0,-1-21 0</inkml:trace>
  <inkml:trace contextRef="#ctx0" brushRef="#br0" timeOffset="21728.32">14838 3514 0,'0'-21'0,"-21"21"0,-149 42 31,149-21-31,0 0 0,-21 0 16,20 22-16,1-22 0,0 0 0,-21 21 15,21-20-15,21 20 0,-22-21 16,22 21-16,0-20 0,0 20 0,0-21 16,0 21-16,0-20 0,22 41 0,-1-42 15,0 0-15,0 1 0,0-1 0,22-21 16,-1 0-16,0 0 0,1 0 0,-1 0 16,0 0-16,22 0 0,-22-21 0,22-1 15,-22 1-15,21 0 0,43-42 0</inkml:trace>
  <inkml:trace contextRef="#ctx0" brushRef="#br0" timeOffset="22012.15">15642 3154 0,'0'-106'15,"0"212"-15,0-275 0,0 126 0,0 1 16,0 21-16,0-22 0,0 22 0,0 0 16,-21 21-16,0 0 0,0 0 15,-1 21-15,1 0 0,0 1 16,0-1-16,0 21 0,0 0 0,-1 22 15,1-22-15,0 22 0,-21 63 0,21-64 16,21 1-16,-22-22 0,1 22 0,21-1 16,-21-21-16,21 1 0,0-1 15,0 0-15,0 1 0,0-22 0,0 21 0,0-21 16,0 1-16,0 20 0,0-21 0,21 0 16,0 0-16,1-21 0,-1 0 15,0 0-15,0 0 0,0 0 16,0 0-16,1 0 0,-1-21 15,0 0-15,0 0 0,0 21 0,0-21 16</inkml:trace>
  <inkml:trace contextRef="#ctx0" brushRef="#br0" timeOffset="22259.53">16023 3471 0,'0'0'16,"21"-21"-16,-21 0 0,0 42 31,0 0-31,0 1 0,-21-1 15,0 0-15,0 0 0,21 0 16,-21 22-16,-1-22 0,1 21 0,0 0 16,0-20-16,21-1 0,-21 0 0,21 0 15,0 0-15,-21 0 0,21 1 16,0-1-16,0 0 0,0 0 16,21-21-1,0 0-15,0 0 0,0 0 0,22 0 16,-22-21-16,21 0 0,0 0 0,1-1 15,-1 1-15,0 21 0,1-21 0</inkml:trace>
  <inkml:trace contextRef="#ctx0" brushRef="#br0" timeOffset="22940.53">16637 3535 0,'21'-21'0,"-42"42"0,63-63 16,-42 20-16,0 1 16,-21 21-1,0 0-15,0 0 0,0 21 0,-1 22 16,1-22-16,0 0 0,0 0 0,0 0 15,0 1-15,21-1 0,0 0 0,-22 0 16,22 0-16,0 0 0,0 1 0,0-1 16,0 0-16,0 0 0,0 0 0,0 0 15,22 1-15,-1-22 0,-21 21 16,21-21-16,0 0 0,0 0 16,0 0-16,-21-21 31,0-1-31,0-20 0,0 21 15,0 0-15,0 0 0,0-22 0,0 22 16,0-21-16,0 21 0,22-22 0,-1 22 16,0 0-16,-21-21 0,21 20 0,0 1 15,0 0-15,22 0 0,-22 21 0,0-21 16,0 21-16,22-21 0,20 21 0,-42 0 16,0 21-16,22 0 0,-22-21 0,21 21 15,-21 21-15,1-20 0,20-1 0,-21 0 16,0 21-16,-21-21 0,0 1 0,21-1 15,-21 21-15,0-21 0,0 0 16,0 1-16,0-1 0,-21 21 0,21-21 16,-21 0-16,0 1 0,0-22 15,0 21-15,-1-21 16,1 0-16,0-21 16,21-1-1,0 1-15,21 0 0,-21 0 16,21-21-16,22 20 0,-22 1 0,21-21 15,-21 0-15,22 20 0,20-20 0,-20 0 16,-1-1-16,21 22 0,-20-21 0,20 21 16,1 0-16,-22-1 0,0 22 15,1 0-15,41 0 0,-62 0 0,-1 22 0,0-1 16,-21 0-16,21 21 0,-21-21 16,0 22-16,0-22 0,0 21 0,0-21 15,-21 22-15,0-22 0,0 21 0,-1-21 16,1 22-16,0-22 0,-21 21 0,21-21 15,21 1-15,-22-1 0,1 0 16,0-21-16,21 21 0,21-21 31,0 0-31,1 0 0,-1-21 0,42 0 16,-42 0-16</inkml:trace>
  <inkml:trace contextRef="#ctx0" brushRef="#br0" timeOffset="23300.33">18669 3408 0,'21'-21'16,"-42"42"-16,63-42 0,-42 0 0,21-1 0,-42 22 16,0 0-1,-21 0-15,21 0 0,-22 0 0,1 22 16,0-1-16,-1 0 0,22 0 0,-21 0 16,-1 0-16,22 1 0,-21-1 0,21 0 15,0 0-15,21 0 0,0 0 0,0 1 16,0-1-16,21 0 15,42-21-15,-42 21 0,22-21 16,-1 0-16,0 0 0,-20 21 0,20-21 16,0 21-16,1-21 0,-22 22 0,21-22 15,-21 21-15,0-21 0,1 21 0,-1-21 16,-21 21-16,0 0 0,0 0 16,0 1-16,-21-22 0,-1 21 0,-20-21 15,21 0-15,0 21 0,-22-21 0,22 0 16,-21 0-16,21 0 0,-22 0 0,22 21 15,-21-21-15,0 0 0,-22 0 0,22 0 16,21-21-16,-1 21 0,1-21 0,-21 21 16,21-21-16,0-1 0,-1 22 0,1-21 15,0 0-15</inkml:trace>
  <inkml:trace contextRef="#ctx0" brushRef="#br0" timeOffset="23520.15">17187 2794 0,'-63'-21'31,"42"21"-15,-1 0-16,1 0 46,0 0-46,0 0 16,-21 0-16,20 0 0</inkml:trace>
  <inkml:trace contextRef="#ctx0" brushRef="#br0" timeOffset="23712.04">15473 3090 0,'0'43'15,"0"-86"-15,21 86 32,0-43-32,0 0 0,22 0 15,-22 0-15,21 0 0,-21 0 0,64-21 16,-43 21-16,1-22 0,-1 22 0,0-21 16,1 21-16,-1-21 0,0 21 0</inkml:trace>
  <inkml:trace contextRef="#ctx0" brushRef="#br0" timeOffset="24228.74">19537 2307 0,'0'0'0,"0"-21"0,-21 21 15,-1 0-15,1 0 0,0-21 16,0 21-16,0 0 0,-43 0 0,43 0 16,-21 0-16,21 0 0,-1 21 0,-20 0 15,21 0-15,0 1 0,0-1 0,-1 0 16,1 21-16,0-21 0,0 1 0,21 20 15,-21-21-15,21 21 0,0-20 0,0-1 16,0 0-16,0 0 0,0 0 0,21 0 16,0 1-16,0-22 15,64 21-15,-64-21 0,21 0 0,22 0 16,-22 0-16,1 0 0,20 0 0,-21-21 16,1 21-16,20-22 0,-20 1 0,-1 0 15,0 0-15,-21 0 0,22 0 0</inkml:trace>
  <inkml:trace contextRef="#ctx0" brushRef="#br0" timeOffset="24748.96">19854 2074 0,'-21'-21'16,"42"42"-16,-63-42 0,0 0 0,20 21 0,-20 0 16,0-21-16,-1 21 0,1 0 0,0 0 15,-1 0-15,-62 0 0,62 0 0,1 0 16,0 0-16,-1 0 0,1 21 0,21 0 15,-22 0-15,1 1 0,0-1 0,21 0 16,-22 0-16,22 21 0,0-20 0,-21 20 16,20 0-16,1 1 0,21-1 0,-21 0 15,21 22-15,-21-22 0,21 0 0,0 1 16,0-1-16,0 0 0,0 43 0,21-64 16,0 22-16,0-22 0,1 0 0,-1 21 15,21-21-15,-21 1 0,22-1 16,-1-21-16,0 21 0,1 0 0,20-21 15,-21 0-15,22 0 0,-22 0 0,22 0 16,-1 0-16,-20 0 0,20 0 0,-21 0 16,22-21-16,21 0 0,-22 0 0,-21-1 15,-20 1-15,20 0 0,0-21 0,-21 21 16,1-22-16,20 1 0,-21 0 0,0-22 16,0 22-16,-21-22 0,0 1 0,22-1 15,-22 22-15,0-22 0,0 22 0,0 0 16,0-1-16,-22 1 0,1 0 0,0-1 15,0 22-15,-43-21 0,22 21 0,0 0 16,-1-1-16,1 22 0,0 0 16,-1 0-16,-20 0 0,21 0 0,-1 0 15,-20 22-15,20-1 0,1-21 0,0 21 16,-1 0-16,1 0 0,21 0 0,-21 1 16,20-1-16,1 0 0,0 0 0,21 0 15,0 0-15,0 1 0,-21-1 0,21 0 16,0 42-16,0-41 0,0-1 0,0 21 15</inkml:trace>
  <inkml:trace contextRef="#ctx0" brushRef="#br0" timeOffset="25736.12">13843 4953 0,'0'0'0,"-21"0"0,0 0 15,-22 0-15,22 0 0,0 0 0,0 0 16,0 21-16,-1-21 0,1 0 16,0 0-16,0 0 15,21 21 1,42-21-16,-21 22 15,22-22-15,-22 0 0,21 0 0,1 0 16,-1 0-16,0 0 0,1 0 0,-1 0 16,21 0-16,1 0 0,-22 0 0,22 0 15,-1 0-15,-20 0 0,20 0 0,-21 0 16,1 0-16,41-22 0,-41 22 0,-1 0 16,-21-21-16,0 0 0,1 21 0,-1 0 15,-21-21-15,21 21 0,-21-21 16,-21 0-1,0 21-15,-1-22 0,-41 22 16,42-21-16,-22 21 0,22 0 0,-21 0 16,21 0-16,-22-21 0,22 21 0,0 0 15,0 0-15,0 0 0,63-21 47,-21 21-47,0 0 0,1 0 16,-1 0-16,0 0 0,0 0 0,0 0 15,0 0-15,1 0 0,-1 21 0,0 0 16,-21 0-16,0 1 16,0-1-16,0 0 0,0 21 15,-21-21-15,21 1 0,-43-1 0,22 0 16,0 0-16,-21 0 0,21 22 0,-1-22 16,-20 0-16,21 0 0,0 0 0,-22 0 15,22 1-15,21-1 0,-21-21 0,21 21 16,-21 0-16</inkml:trace>
  <inkml:trace contextRef="#ctx0" brushRef="#br0" timeOffset="28816.35">15325 4614 0,'0'0'0,"0"-21"0,0 0 16,0 0-1,0 42 32,0 0-31,0 0-16,21 1 0,-21-1 0,0 21 15,21-21-15,-21 22 0,0-1 0,0 0 16,21 1-16,-21-22 0,0 21 0,21 0 16,-21-20-16,0 41 0,0-42 0,0 0 15,0 1-15,0-1 0,0 0 0,0 0 16,21-21-16,-21 21 0,0-42 78,0 0-47,0 0 391,-21 21-422,21-21 0,0-1 16,0 1-1,-21 0 1,21 0-16,0 0 0,0 0 16,0-1-16,0 1 0,0 0 15,0 0-15,0 0 0,0 0 0,0-1 16,21 1-16,-21 0 0,0 0 0,21 21 15,1-21-15,-1 21 0,0 0 16,0-21-16,0 21 0,0 0 16,1 0-16,-1 0 0,0 21 0,0-21 15,-21 21-15,21 0 0,0 0 0,-21 22 16,0-22-16,22 21 0,-22-21 0,21 22 16,-21-22-16,0 21 0,0-21 15,0 0-15,0 22 0,0-22 0,0 0 16,0 0-16,0 0 0,0 1 0,0-1 15,0 0-15,0-42 47,0 0-31,0-22-16,0 22 0,21 0 16,0 0-16,-21 0 0,21-22 0,0 22 15,-21 0-15,22-21 0,-1-1 0,0 22 16,0-21-16,0-1 0,22 22 0,-22-21 15,0 21-15,21 0 0,1-1 16,-22 1-16,21 21 0,0 0 0,1 0 16,-22 0-16,0 0 0,-21 21 0,21 22 15,-21-22-15,21 21 0,-21-21 0,0 22 16,0-1-16,0 0 0,0 1 0,0-22 16,0 21-16,0 1 0,-21-22 0,0 21 15,21-21-15,-21 0 0,21 1 0,0-1 16,-21 0-16,21 0 0,-21 0 0,21 0 15,0-42 32,0 0-31,21 21-16,0-21 0</inkml:trace>
  <inkml:trace contextRef="#ctx0" brushRef="#br0" timeOffset="30459.41">16743 4784 0,'0'-21'0,"21"21"16,-21-22-16,0 1 15,0 0 1,-21 21 156,0 0-141,-1 21-31,1-21 0,0 21 16,21 1-16,-21 20 0,0-21 0,0 0 15,-1 22-15,22-1 0,-21-21 0,0 21 16,0 22-16,21-22 0,-21-21 0,21 22 16,0-22-16,0 0 0,0 0 15,0 0-15,0 1 0,0-1 0,0 0 0,21-21 16,0 21-16,0-21 0,0 0 15,1 0-15,-1 0 0,21 0 0,-21 0 16,43 0-16,-43 0 0,21-21 0,-21 0 16,43 0-16,-22-1 15,-21 1-15,43-21 0,-43 21 0,0-22 16,0 22-16,1-21 0,-22 21 0,21-22 16,-21 1-16,0 0 0,0-1 0,0 1 15,0 21-15,0-21 0,-21-1 0,-1 22 16,1 0-16,0 0 0,-21 0 15,21-1-15,-1 22 0,-41 0 0,42 0 16,0 0-16,-22 0 0,22 0 0,0 22 0,0-1 16,-22 0-16,22 0 0,0 21 15,0 1-15,0-22 0,21 21 0,-21 1 16,21-1-16,0 0 0,0 1 0,0-22 16,0 21-16,0-21 0,0 22 0,21-1 15,0-21-15,-21 0 0,21-21 0,0 21 16,22 1-16,-22-22 0,0 0 0,0 0 15,21 0-15,-20 0 0,-1 0 0,21 0 16,0 0-16,-20 0 0,20-22 0,0 1 16,-21 21-16,22-21 0,-1 0 15,-21 0-15,22 0 0,-22-1 0,0 1 16,0-21-16,0 21 0,0-22 0,1 22 0,-1-21 16,0 21-16,-21 0 0,0-22 15,21 22-15,-21 0 0,0 42 31,0 0-31,0 0 16,-21 1-16,21-1 0,0 21 0,0-21 16,0 0-16,0 22 0,-21-22 0,21 0 15,0 0-15,0 22 0,0-22 0,0 0 16,0 0-16,0 0 0,0 0 0,0 1 16,21-22-1,0 0-15,0 0 0,0 0 16,1 0-16,-1 0 0,0 0 15,0 0-15,0-22 0,0 22 0,22-42 16,-22 21-16,0 0 0,0 0 0,0-22 16,1 22-16,-1-21 0,0 21 0,0-22 15,-21 22-15,21-21 0,0 21 0,1-1 16,-22 1-16,0 0 0,0 0 0,21 21 16,-21-21-16,0 42 15,0 0 1,0 0-16,0 0 0,0 1 0,0-1 15,0 0-15,-21 0 0,21 21 16,-22-20-16,22-1 0,0 21 0,0-21 16,0 0-16,0 1 0,0-1 0,0 21 15,0-21-15,0 0 0,0 1 0,22-1 16,-1-21-16,0 0 0,0 0 16,0 0-16,0 0 0,1 0 0,-1 0 15,21 0-15,-21 0 0,22 0 0,-1-21 16,-21-1-16,21 22 0,-20-21 0,20 0 15,-21 0-15,0 0 0,22-22 0,-22 22 16,0-21-16,-21 21 0,21-43 0,0 22 16,-21 0-16,0 20 0,0 1 0,0 0 15,0 0-15,0 0 0,0 0 16,-21 21-16,0 0 0,0 0 16,0 21-16,-22 0 0,22 0 0,0 0 15,0 22-15,0-22 0,-1 21 0,1 22 16,21-43-16,0 21 0,0-21 15,0 22-15,0-22 0,0 0 0,0 21 16,21-21-16,-21 1 0,22-22 16,-1 21-16,0 0 0,21-21 0,-21 0 15,43 0-15,-43 0 0,21 0 0,-20 0 16,20-21-16,0 0 0,1-1 0,-22 1 16,21 0-16</inkml:trace>
  <inkml:trace contextRef="#ctx0" brushRef="#br0" timeOffset="31219.98">18923 4466 0,'0'21'156</inkml:trace>
  <inkml:trace contextRef="#ctx0" brushRef="#br0" timeOffset="35339.66">18796 4403 0,'-21'0'0,"0"0"0,42 0 47,0 0-47,0 0 0,0 0 0,0 0 15,22 0-15,-22 0 0,21 0 0,-21 0 16,22 0-16,-1 0 0,0 21 0,1-21 15,-1 0-15,0 0 0,1 0 16,20 0-16,-20 0 0,-1 0 0,-21 0 0,0 0 16,0 0-16,1 0 0,-65 0 47,22 0-47,0 0 0,0 0 15</inkml:trace>
  <inkml:trace contextRef="#ctx0" brushRef="#br0" timeOffset="35676.47">18881 4530 0,'-22'-43'31,"22"22"-15,0 0-16,0 0 15,0 42 17,0 0-32,0 0 0,22 1 15,-22-1-15,0 21 0,0-21 0,0 22 16,0-1-16,0 21 0,0-20 0,-22 20 16,1-20-16,21 20 0,-21-21 0,0 22 15,-21 21-15,42-43 0,0 0 0,-22-21 16,22 22-16,0-22 0,0 0 0,0 0 15,0 0-15,22-21 16,-1 0 0,0-21-16,0 21 0,0-21 15,22-21-15,-22 21 0</inkml:trace>
  <inkml:trace contextRef="#ctx0" brushRef="#br0" timeOffset="36036.26">19325 4784 0,'0'0'0,"-21"21"31,0-21-31,0 21 0,-1 0 16,1 22-16,0-22 0,-21 21 0,21-21 15,-22 64-15,43-64 0,-21 21 16,0-20-16,21 20 0,-21-21 0,21 21 16,0-20-16,0-1 0,0 0 0,0 0 15,0 0-15,21-21 0,0 21 0,0-21 16,0 0-16,1 0 0,41 0 0,-42 0 15,22 0-15,-22 0 0,21-21 0,0 21 16,-20-21-16,20 0 0,-21 0 0,21 0 16,-20-22-16,-1 22 0,0-21 0,-21 21 15,0-22-15,0 1 0,0 0 0,0-1 16,0 22-16,0-21 0,-21 21 0,-22-43 16,22 64-16,0-21 0,0 21 0,-21-21 15,20 21-15,1 0 0,-21 0 16,21 0-16,0 0 0,-1 0 15,22 21-15,22-21 16,-1 0-16,0 0 16,21 0-16,22 0 0</inkml:trace>
  <inkml:trace contextRef="#ctx0" brushRef="#br0" timeOffset="36560.96">19981 4636 0,'21'-22'0,"-42"44"0,64-44 0,-43 1 16,0 0-16,21 21 0,-21-21 16,21 21-16,0-21 0,0 0 0,-21-1 15,21 22-15,1-21 0,-1 0 0,0 0 16,0 0-16,0 0 0,-21-1 16,21 22-16,-21-21 0,-42 21 15,21 0-15,-21 0 16,-1 21-16,1-21 0,0 22 0,-1-1 15,1 0-15,0 0 0,-1 0 0,1 0 16,21 1-16,-22-1 0,22 0 0,0 21 16,0-21-16,21 1 0,0-1 0,0 0 15,0 0-15,0 21 0,0-20 0,42 20 16,1-21-16,-22 0 0,0-21 16,21 21-16,-21-21 0,22 0 0,-22 22 15,21-22-15,-21 0 0,1 0 0,20 0 16,-21 0-16,0 0 0,0 0 0,1 0 15,-44 21 1,-20-21 0,21 0-16,0 21 0,-22 0 0,1-21 15,0 21-15,-1 0 0,1 1 0,21-1 16,-21 0-16,-1 21 0,22-21 0,-21 1 16,21-1-16,-1 0 0,1 21 15,21-21-15,0 1 0,0-1 0,0 0 16,0 0-16,21-21 0,1 21 0,-1-21 15,0 0-15,0 0 0,21 0 0,-20 0 16,20 0-16,0 0 0,-21 0 0,22 0 16,-1-21-16,0 0 0,64 0 0,-63 0 15,20-22-15,-21 22 0,22-21 0,-22 21 16</inkml:trace>
  <inkml:trace contextRef="#ctx0" brushRef="#br0" timeOffset="36823.8">20934 4085 0,'0'0'0,"0"-42"0,0 0 16,0 20-16,0 1 0,-21 0 0,-1 21 16,1 0-16,0 0 0,21 21 15,-21 0-15,0 22 0,0-1 0,-1 0 16,1 22-16,0-22 0,-21 22 0,21-1 16,-1 1-16,1-22 0,-21 85 0,21-63 15,0-1-15,-1-21 0,1 22 0,0-1 16,0 1-16,0-22 0,0 1 0,-1 20 15,22-21-15,0-20 0,-21 20 0,21-21 16,0 0-16,0 0 0,0 1 0,0-1 16,21-21-16,1 0 15,-1 0-15,0 0 0,0 0 0,0-21 16,0-1-16,1 1 0,-1 0 16</inkml:trace>
  <inkml:trace contextRef="#ctx0" brushRef="#br0" timeOffset="38703.72">20637 5038 0,'-21'0'16,"21"21"-16,0 0 15,21-21 1,22 0 0,-1 0-16,-21 0 15,0 0-15,1 0 0,-1 0 0,0-21 16,21 21-16,-21-21 0,1 0 0,-1-1 15,0 1-15,-21 0 16,0 0-16,0 0 0,0 0 16,-21-1-16,0 22 15,-1 0-15,1 0 0,0 0 0,0 22 16,0-22-16,0 21 0,-1 0 0,1 0 16,21 0-16,-21 0 0,0 1 0,0-1 15,21 0-15,0 21 0,0-21 0,-21 1 16,21-1-16,0 0 0,0 0 0,0 0 15,0 0-15,21 1 16,0-22-16,0 0 0,0 0 0,22 0 16,-22 0-16,0 0 0,21 0 0,-21 0 15,22 0-15,-22 0 0,21-22 0,1 22 16,-22-21-16,0 0 0,21 0 0,-21 0 16,22-22-16,-22 22 0,0-21 0,0 21 15,0 0-15,-21-22 0,0 22 0,0-21 16,0 21-16,0-1 0,0 1 15,0 64 1,-21-43 0,21 21-16,-21 21 0,21-21 15,0 0-15,0 1 0,-21-1 0,21 0 16,0 21-16,-21-21 0,21 1 0,0-1 16,-21-21-16,21 21 0,0 0 0,0 0 15,0 0-15,0 1 16,0-44 15,0 1-31,0 0 16,0 0-16,21 0 0,-21 0 0,42-22 15,-42 22-15,21-21 0,-21 21 0,21-1 16,1-20-16,-22 21 0,21-21 0,0 20 16,0 1-16,0 0 0,0 0 15,1 21-15,-1 0 0,0 0 16,0 21-16,-21 0 15,21 22-15,-21-22 0,0 0 0,0 0 16,0 21-16,0-20 0,0-1 0,0 0 16,0 0-16,0 0 0,0 0 0,0 1 15,0-1-15,0 0 0,0 0 0,0 0 16,0-42 31,0 0-47,21 0 0,1 0 15,-1-1-15,0 1 0,-21 0 16,42 0-16,-21 0 0,1-22 0,-1 22 16,21 0-16,-21-21 0,43-1 0,-43 22 15,0 0-15,21 21 0,-20 0 16,-1 0-16,-21 21 16,0 0-16,0 1 0,0-1 15,0 0-15,0 0 0,0 21 0,-21-20 16,-1-1-16,22 21 0,-21-21 0,21 22 15,0-22-15,0 0 0,0 0 0,0 0 16,0 0-16,0 1 16,21-22-16,1 0 0,-1 0 0,0 0 15,0 0-15,0 0 0,0 0 16,22 0-16,-22 0 0,0 0 0,21 0 16,-20 0-16,-1-22 0,21 1 0,-21 0 15,0 21-15,1-42 0,-1 21 0,0-1 16,0 1-16,21-42 0,-42 42 0,0-22 15,0 22-15,0 0 0,0 0 0,0 0 16,-21 21-16,0 0 16,0 0-16,0 0 0,0 0 0,-1 21 15,1 0-15,21 0 0,-21 0 0,0 0 16,21 1-16,0 41 0,-21-42 0,21 0 16,0 1-16,0-1 0,0 0 0,0 0 15,0 0-15,0 0 0,21-21 16,0 22-16,0-22 0,0 0 0,1 21 15,-1-21-15,21 0 0,-21 0 16,64 0-16,-64 0 0,0 0 0,22 0 16,-22 0-16,0-21 0,21-1 0,-21 1 15,1 21-15,-1-42 0,-21 21 0,21 0 16,0-1-16,0-20 0,0 21 0,-21 0 16,0-22-16,0 22 0,0 0 0,0 0 15,0 42 1,0 0-16,0 0 0,-21 1 15,0-1-15,0 0 0,21 0 0,-21 0 16,21 0-16,0 1 0,-21-1 16,-1 0-16,22 0 0,0 0 0,0 0 15,0 1-15,-21-22 0,21 21 16,21-21 15,1-21-31,-22-1 0,21 1 16,0 21-16,0-21 0,0 0 0,0 0 15,1 0-15,-1-22 0,21 22 0,-21 0 16,0-21-16,22 20 0,-1 1 16,0-21-16,-20 42 0,-1 0 0,0 0 15,-21 21-15,0 0 16,0 0-16,0 1 0,0-1 16,0 0-16,0 21 0,0-21 0,0 1 15,0-1-15,-21 0 0,21 0 0,0 0 16,0 22-16,0-22 15,21-21-15,0 0 0,0 0 16,0 0-16,1 0 0,-1 0 16,0 0-16,0 0 0,0-21 0,0-1 15,1 1-15,-1 0 0,0 0 16,0-21-16,0 20 0,-21-20 16,21 0-16,1-22 0,-1 1 0,0 20 15,0-20-15,0-1 0,0 1 0,1-1 16,-1-20-16,0 20 0,0 22 0,-21-22 15,0 22-15,0 0 0,0-1 0,0 22 16,0 0-16,0 0 0,-21 42 16,21 0-16,-42 22 0,20-1 15,1 0-15,21 1 0,-21-1 0,21 21 16,-21-20-16,21 20 0,-21-20 0,21 20 16,0 1-16,0-1 0,0-21 0,0 22 15,-21-22-15,21 1 0,0 20 0,0-42 16,0 22-16,0-1 0,0-21 0,0 0 15,0 0-15,0 1 0,0-1 16,21 0-16,0-21 0,0 0 16,0 0-16,0 0 0,1 0 15,-1 0-15,0-21 0,0 21 0,0-21 16,22-1-16,-43 1 0,42-21 0,-42 21 16,0-22-16</inkml:trace>
  <inkml:trace contextRef="#ctx0" brushRef="#br0" timeOffset="38871.62">23431 4699 0,'0'0'16,"-21"0"-16,-42 0 0,42 0 16,21 21-1,0 0 1,21 1-16,0-22 0,0 21 16,0-21-16,0 21 0,1-21 0,20 0 15,-21 0-15,21 21 0,22-21 0,-22 0 16,1 0-16,-1 0 0,0 0 0,1 0 15</inkml:trace>
  <inkml:trace contextRef="#ctx0" brushRef="#br0" timeOffset="39147.49">24553 4636 0,'0'0'0,"-21"0"0,0 0 0,0 0 15,0 0-15,-1 0 0,1 0 16,0 21-16,0 0 16,0 42-16,21-41 0,0 20 0,-21-21 15,21 21-15,-22 1 0,22-22 0,0 21 16,0 1-16,0-22 0,-21 21 0,21-21 16,0 0-16,0 1 0,0-1 0,0 0 15,0 0-15,0 0 0,0 0 0,0 1 16,21-22-16,1 21 0,-1-21 15,0 0-15,0 0 0,0 0 16,0 0-16,1 0 0,-1-21 0</inkml:trace>
  <inkml:trace contextRef="#ctx0" brushRef="#br0" timeOffset="39384.26">24913 4636 0,'0'0'0,"0"-22"15,21 44 1,0-1-16,1 0 16,-1 0-16,0 21 0,0-20 0,0 20 15,0-21-15,1 21 0,-1-20 16,-21 20-16,0 0 0,0-21 0,0 22 16,0-22-16,0 0 0,-21 21 0,-1-20 15,1-1-15,-21 0 0,21 0 0,-22-21 16,22 21-16,-21 0 0,0-21 0,-1 0 15,1 0-15,0 22 0,-1-22 0</inkml:trace>
  <inkml:trace contextRef="#ctx0" brushRef="#br0" timeOffset="40575.61">508 6604 0,'21'-21'0,"0"21"0,-21-21 0,0 0 16,21 21-16,-21-22 0,22 1 0,-22 0 15,0 0-15,0 0 16,21 21-16,-21-21 0,0-1 16,0 44 15,0 20-31,0-21 0,0 21 0,0 1 16,0-1-16,0 0 0,0 22 15,0-22-15,0 1 0,0 20 0,0-21 16,0 1-16,0-1 0,-21 0 0,21 22 15,0-22-15,0 1 0,0-1 0,-22 0 16,22-21-16,0 22 0,0-22 0,0 21 16,0-21-16,0 1 0,22-1 15,-1-21 1,-21-21-16</inkml:trace>
  <inkml:trace contextRef="#ctx0" brushRef="#br0" timeOffset="41000.81">233 6795 0,'-191'-127'31,"382"254"-31,-403-297 0,191 149 0,21 0 0,0-21 16,0 20-16,0 1 0,0-21 0,0 21 15,0 0-15,0-1 0,42-20 0,1 21 16,-1 0-16,0 21 0,22-21 0,-22-1 15,22 22-15,-1 0 0,1 0 0,-1 0 16,22 22-16,-22-1 0,1 0 0,-1 21 16,-20-21-16,20 22 0,-21 20 0,22-20 15,-22-1-15,-21 21 0,1-20 16,-1-1-16,-21 22 0,0-22 0,0 0 16,0 22-16,-21-22 0,-1 0 0,1 22 15,0-22-15,-21 1 0,21-1 0,-22 21 16,22-20-16,-21-22 0,-1 21 0,1 1 15,21-22-15,-21 0 0,20 0 0,-20 0 16,0-21-16,21 0 0,-1 0 0,-20 0 16,21 0-16,-21 0 0,20 0 0,1-21 15,0 0-15,0 21 0,0-21 0,0 0 16,21-1-16,-22 1 0,22 0 0,0 0 16,0 0-16,0 0 0,0-1 0,22 1 15,-1 0-15,0 0 0,0 0 16,0 0-16,22-1 0,-22 1 0,21 0 15,-21 21-15</inkml:trace>
  <inkml:trace contextRef="#ctx0" brushRef="#br0" timeOffset="41445.64">1270 7006 0,'-21'0'0,"0"-21"16,21 0-16,-22 21 16,22-21-16,0 0 0,0-1 15,0 1-15,0 0 16,22 0-16,-1 21 0,21 0 0,-21-21 16,0 21-16,22 0 0,-22 0 0,21 0 15,-21 0-15,22 21 0,-22 0 0,21 0 16,-21-21-16,1 21 0,-1 1 0,0-1 15,-21 0-15,0 0 0,0 0 0,0 22 16,0-1-16,0-21 0,0 0 16,-21 0-16,21 1 0,-21-1 15,-1 0-15,1-21 32,21-21-32,0 0 15,0-1-15,0 1 0,0 0 0,0 0 16,0 0-16,0 0 0,0-1 0,0-20 15,0 21-15,21-21 0,1 20 0,-1-20 16,-21 0-16,21 21 0,0-22 0,21 22 16,-20 0-16,-1-21 0,21 20 0,-21 1 15,22 21-15,-22-21 0,21 0 0,-21 21 16,0 0-16,1 0 0</inkml:trace>
  <inkml:trace contextRef="#ctx0" brushRef="#br0" timeOffset="42056.28">2095 6646 0,'0'0'0,"0"22"0,0-1 0,0 0 0,0 21 15,0-21-15,-21 22 0,21-22 0,0 21 16,-21-21-16,0 22 0,21-22 0,0 0 16,-21 21-16,21-20 0,0 20 0,0-21 15,0 0-15,0 0 0,0 22 0,21-22 16,0-21-16,0 0 0,22 21 0,-22-21 16,0 0-16,21 0 0,-21 0 0,22-21 15,-22 21-15,21-21 0,-21 0 0,22-1 16,-22 1-16,0 0 0,21 0 0,-20 0 15,-1 0-15,-21-1 0,0 1 16,0-21-16,0 21 0,0 0 0,0-1 16,0-20-16,-21 21 0,-1 0 0,-20 0 15,21-22-15,-21 43 0,-1-21 0,1 0 16,0 21-16,20 0 0,-20 0 0,21 0 16,-21 0-16,20 0 0,1 0 0,21 21 15,43-21 1,-22 0-1,21 0-15,0 0 0,1 0 0,20 0 16,-20 0-16,20 0 0,-21 0 0,22 0 16,-22-21-16,22 21 0,-22 0 0,22 0 15,-22-21-15,0 21 0,1 0 16,-1 0-16,-21 0 0,21 0 0,-20 0 16,-1 21-16,-21 0 0,0 0 15,0 0-15,0 1 0,0-1 16,0 0-16,0 0 0,0 0 0,-21 22 15,-1-22-15,22 21 0,-42 43 0,21-43 16,21 22-16,-21-1 0,21 1 0,-21-1 16,21 1-16,0-1 0,-22 22 0,22-22 15,-21 22-15,21 0 0,0-1 0,0 1 16,0 0-16,0-1 0,-21 1 0,21-22 16,0 22-16,0-21 0,0-1 0,0 1 15,0-22-15,0 0 0,0 1 16,0-1-16,0 0 0,0-21 0,0-42 31,0 0-31,0 0 0,0-21 16,21 20-16,-21-20 0,0 0 0,0-1 15,0-20-15,0-1 0,0 1 0</inkml:trace>
  <inkml:trace contextRef="#ctx0" brushRef="#br0" timeOffset="42341.13">2752 7133 0,'0'0'0,"0"-42"15,0-212 1,0 233-16,21-22 16,0 22-16,0 0 0,21 0 0,-20 21 15,20 0-15,-21 0 0,21 0 0,-20 0 16,20 0-16,-21 0 0,21 0 0,-20 21 16,-1 0-16,21 0 0,-21 1 0,0-1 15,-21 0-15,0 21 0,0-21 0,0 1 16,0-1-16,0 0 0,0 21 0,0-21 15,-21 1-15,0-1 0,0 0 0,0 0 16,0 0-16,-43 22 0,43-22 16,0-21-16,0 21 0,-1 0 0,1-21 0,0 0 15,0 0-15,21-21 16,0 0 0,0 0-16,21-1 0,0 1 15</inkml:trace>
  <inkml:trace contextRef="#ctx0" brushRef="#br0" timeOffset="44339.38">3958 6477 0,'0'0'16,"0"21"0,-21 0-16,0 1 0,0-1 15,-1 21-15,1-21 0,0 22 16,-21-1-16,21-21 0,-1 21 0,1 1 15,0-1-15,0 0 0,0 1 0,0-22 16,-1 21-16,1 1 0,0-1 0,-21 43 16,21-64-16,-1 21 0,1-21 0,0 0 15,21 1-15,0-1 0,-21 0 0,21-42 47,21 0-47,0-1 0,-21-20 0,21 21 16,1-21-16,-1 20 0,0-20 15,0-21-15,0 41 0,0-20 0,1 21 0,-22 0 16,21 0-16,0 21 0,0 0 16,0 0-1,0 21-15,-21 0 0,0 0 16,0 0-16,22 0 0,-22 22 0,21-22 16,-21 21-16,21-21 0,-21 22 0,21-1 15,0 22-15,0-43 0,1 0 0,-22 21 16,21-21-16,0 1 0,0-1 0,0-21 15,0 21-15,1-21 0,-1 0 0,0 0 16,0 0-16,21 0 0,-20 0 0,-1 0 16,21-21-16,-21 21 0,43-43 0,-43 22 15,0-21-15,21 21 0,-20-22 0,-1 1 16,0 0-16,-21-1 0,21 1 16,-21 0-16,0-1 0,0-20 0,0 21 15,0-22-15,0 22 0,-21-1 0,0-20 16,0 21-16,-22-22 0,22 22 0,-21-1 15,-1 1-15,22 0 0,-21-1 0,0 22 16,-1 21-16,1-21 0,-43 21 0,43 0 16,0 21-16,-1 0 0,22 1 0,-21 20 15,21 0-15,-1 1 0,1-1 0,0 21 16,21-20-16,-21-1 0,21 22 0,0-22 16,0 0-16,0 1 0,21 20 15,0-21-15,0 1 0,1-1 0,20-21 16,-21 22-16,0-1 0,22-21 0,-1 0 15,21 22-15,-20-22 0,-1-21 0,0 0 16,1 0-16,-1 0 0,0 0 0,1 0 16,-1-21-16,22-1 0,-22 1 0,0 0 15,22-21-15,-22 21 0,0-1 0,-20-20 16,20 21-16,0 0 0,-21-22 0,22-20 16,-22 42-16,-21 0 0,0-22 0,0 22 15,21 21-15,-21-21 0,0 0 0,-21 42 31,0 0-31,21 0 0,-21 0 16,-1 1-16,22-1 0,0 0 0,-21 0 16,0 21-16,21 22 0,-21-43 0,21 21 15,0-20-15,0 20 0,0-21 0,0 21 16,0-20-16,0-1 0,0 0 0,21 0 16,0 0-16,0 0 0,1-21 0,-1 0 15,0 0-15,21 0 0,-21 0 0,22 0 16,20 0-16,-42 0 0,22-21 0,-22 0 15,21 0-15,-21 0 0,1 0 0,-1-1 16,0 1-16,0-21 0,-21 21 0,0-22 16,21 22-16,-21-21 0,0 21 15,0-22-15,0-20 0,-21 21 0,21-1 16,-21 22-16,0-21 0,0 21 0,-1-1 16,-20 1-16,21 0 0,0 21 0,-22 0 15,22 0-15,-21 0 0,21 0 0,-22 0 16,22 21-16,-21 0 0,21 1 0,0-1 15,-1 21-15,1-21 0,21 22 0,0 41 16,0-41-16,0-22 0,0 21 0,0 0 16,0 1-16,0-22 0,21 21 0,1-21 15,-1 22-15,0-22 0,0 0 0,21-21 16,-20 21-16,-1 0 0,21-21 0,-21 0 16,22 0-16,20 0 0,-21 0 15,1-21-15,-1 0 0,-21 0 0,22 0 16,-1 0-16,-21-1 0,21 1 0,-20-21 15,-1 21-15,0 0 0,0-22 0,0 22 16,0-21-16,1 21 0,-1-43 0,-21 43 16,0 0-16,21 0 0,-21-1 15,-21 44 1,21-1-16,-21-21 16,21 21-16,0 0 0,-22 0 0,22 0 15,-21 22-15,21-22 0,-21 0 0,21 0 16,0 43-16,0-43 0,0 0 0,0 0 15,0 0-15,0 1 0,0-1 16,0 0-16,21-21 0,0 0 0,1 21 16,-1-21-16,0 0 0,0 0 0,0 0 15,22 0-15,-1-21 0,0 21 0,-21-21 16,1 0-16,-1-1 0,0 1 0,21 0 16,-42 0-16,21 0 0,1-22 0,-1 22 15,-21 0-15,21 0 0,-21 0 0,0 0 16,0-1-16,0 1 0,0 42 31,0 1-31,-21-22 0,21 21 16,-21 0-16,21 21 0,0-21 0,0 1 15,0-1-15,0 0 0,0 0 16,0 21-16,0-20 0,0-1 16,21-21-1,0 0-15,0 0 0,0 0 0,0 0 16,1 0-16,-1 0 0,0-21 0,0 21 15,0-43-15,0 22 0,-21 0 0,22 0 16,-22 0-16,0-1 0,0 1 16,0-21-16,0 21 0,0 0 0,0-22 0,0 22 15,-22 0-15,1 0 0,21 0 0,-21-22 16,0 22-16,21 0 0,0 0 16,0 0-16,21-1 15,0 22 1,22 0-16,-22 0 0,0-21 15,0 21-15,21 0 0,-20 0 0,20 0 16,21 21-16,-41 1 0,-1-1 0,0 0 16,21 0-16,-21 0 0,-21 0 0,22 1 15,-22-1-15,21 0 0,-21 0 16,0 0-16,0 0 0,0 1 0,0 20 0,0-21 16,0 21-16,0-20 0,0-1 0,0 0 15,0 0-15,0 0 0,0 0 0,0 1 16,-21-22-16,21 21 0,-22-21 0,1 0 31,0 0-31,21-21 16,0-1-16,0 1 0,0 0 15,0 0-15,0-21 0,21 20 0,0 1 16,1-21-16,-1 0 0,0 20 0,42-62 16,-20 41-16,-22 1 15,21 21-15,1-21 0,20-1 0,-21 22 16,1 21-16,-1 0 0,0 0 0,-20 0 15,20 21-15,-21 0 0,0-21 0,0 43 16,1-22-16,-22 0 0,0 0 0,0 22 0,0-22 16,0 21-16,0-21 0,0 43 0,0-43 15,0 0-15,-22 21 0,1-20 16,0-1-16,21 0 0,-21 0 0,-21 0 16,20-21-16,1 0 0</inkml:trace>
  <inkml:trace contextRef="#ctx0" brushRef="#br0" timeOffset="45113.4">7937 6985 0,'-21'-21'0,"42"42"0,-63-42 0,21 21 16,0 0-16,0-21 0,-1 21 15,1 0-15,21 21 32,21 0-17,22-21-15,-22 0 0,21 21 0,22-21 16,-1 0-16,1 21 0,84-21 0,-85 0 15,22 0-15,21 22 0,0-22 0,0 0 16,-1 0-16,1 0 0,21 0 0,-21 0 16,0 0-16,0 0 0,0 0 0,-1 0 15,1 0-15,-21 0 0,84 0 0,-105 0 16,-1-22-16,1 22 0,-22-21 16,0 21-16,-20 0 0,-1-21 0,-21 0 15,0 0-15,-21 0 16,-1-1-16,1 22 0,0-21 0,-21 21 15,-43-21-15,64 21 0,-21 0 0,-1 0 16,22-21-16,-21 21 0,21 0 0,-22 0 16,22 0-16,0 0 0,-21 0 0,20 0 15,1 0-15,42-21 32,1 21-32,-1 0 15,21 0-15,-21 0 0,22 0 0,-1 0 16,0 0-16,1 0 0,-1 0 0,0 0 15,43 42-15,-64-42 0,21 21 0,-20-21 16,-1 21-16,0 1 0,0-22 0,-21 21 16,0 0-16,0 0 0,0 0 0,0 0 15,-21 1-15,0-1 0,-22 0 0,22 0 16,-63 21-16,41-20 0,-20-1 0,20 21 16,1-21-16,-21 0 0,20 1 0,1-1 15,0-21-15,20 21 0,1 0 0,0-21 16</inkml:trace>
  <inkml:trace contextRef="#ctx0" brushRef="#br0" timeOffset="45928.69">12552 6879 0,'0'0'15,"21"0"-15,0 0 0,0 0 0,0-21 0,1 0 16,-1 21-16,42-42 0,-42 42 0,22-22 16,-22 1-16,21 0 0,1 0 15,-22 0-15,21 0 0,-21-22 0,22 22 0,-22-21 16,0 21-16,-21-1 0,0-20 15,0 21-15,0-21 0,0 20 0,0 1 16,-21 0-16,0 0 0,-1 0 0,-20 0 16,-43 21-16,43 0 0,0 0 0,-1 0 15,-20 0-15,21 21 0,-1 0 0,1-21 16,21 21-16,-22 21 0,22-20 0,0-1 16,21 21-16,0-21 0,0 22 0,0-1 15,0-21-15,21 21 0,0-20 0,1 20 16,41 21-16,-42-20 0,22-22 0,-22 0 15,21 21-15,0-20 0,-20 20 16,20-21-16,0 0 0,-21 22 0,22-1 0,-22-21 16,0 21-16,0 1 0,0-22 15,-21 21-15,0 1 0,0-22 0,-21 42 16,-21-20-16,0-22 0,-1 21 0,1-21 16,0 0-16,-22 1 0,1-1 0,-1-21 15,22 21-15,-22-21 0,1 21 0,-1-21 16,1 0-16,-1 0 0,22 0 0,-64-42 15,85 21-15,-21-1 0,20 1 0,1 0 16,0-21-16,21 21 0,0-22 0,0-20 16,0 20-16,0 1 0,0 0 15,0-22-15,21 22 0,0 0 0,1-1 16,-1 1-16,0 0 0,21-22 0,1 43 0,-22 0 16,21 0-16,-21 21 0,0 0 15,22 0-15,-22 0 0,0 21 0,0 0 16,0 0-16,1 21 0,-1-20 15,-21 20-15,0-21 0,21 21 0,-21 1 0,0-1 16,0 0-16,0 43 0,21-43 0,-21-20 16,0 20-16,0-21 0,0 21 0,0-20 15,0-1-15,21 0 0</inkml:trace>
  <inkml:trace contextRef="#ctx0" brushRef="#br0" timeOffset="46308.46">13187 7176 0,'0'0'0,"21"0"0,-21-22 16,21 22-16,-21-21 16,21 21-16,-21-21 0,21 21 0,1-21 15,-1 0-15,0 0 0,0-1 0,0 22 16,0-21-16,1 0 0,-22 0 0,21 0 15,-21 0-15,0-1 16,-21 22 0,-1 0-16,1 0 0,0 0 0,0 22 15,-21-1-15,-43 0 0,64 0 0,-22 21 16,1-20-16,0-1 0,21 21 0,-1-21 16,-20 22-16,21-1 0,21-21 0,0 21 15,-21 1-15,21-22 0,0 0 0,0 21 16,0-20-16,0-1 0,42 21 0,-21-42 15,0 21-15,22-21 0,-22 0 16,21 0-16,-21 0 0,22 0 0,-1 0 0,0 0 16,1 0-16,-1 0 0,0-21 0,22 0 15,-22 0-15,1 0 0,20-1 16</inkml:trace>
  <inkml:trace contextRef="#ctx0" brushRef="#br0" timeOffset="46703.54">14097 6414 0,'0'0'0,"21"-22"0,-21 1 16,0 0-16,0 0 0,0 42 31,0 0-31,-21 22 0,0-1 0,0 0 16,21 1-16,-22-1 0,1 0 0,0 22 15,0-22-15,0 22 0,21-22 0,-43 64 16,22-64-16,0 0 0,0 1 0,0-1 15,21 22-15,-21-43 0,21 21 16,-22 0-16,22-20 0,0 20 0,0-21 16,0 0-16,0 0 0,0 1 0,0-1 15,22-21-15,-1 0 0,0 0 16,0 0-16,0 0 0,0-21 0,1 21 16,-1-22-16</inkml:trace>
  <inkml:trace contextRef="#ctx0" brushRef="#br0" timeOffset="47079.6">14266 7091 0,'0'0'0,"0"21"16,21-21 15,1 0-31,-1 0 0,0 0 16,0 0-16,0 0 0,0 0 0,1-21 15,20 21-15,-21-21 0,0 21 0,0-21 16,1-1-16,-1 1 0,0 0 16,-21 0-16,-21 21 15,0 0 1,-1 0-16,1 0 0,-21 0 0,21 21 16,0 0-16,-22-21 0,1 43 15,0-22-15,20 21 0,1-21 0,0 0 16,21 1-16,0-1 0,0 21 0,0-21 15,0 0-15,0 1 0,0-1 0,0 0 16,0 0-16,21 0 0,0-21 16,1 0-16,20 21 0,0-21 0,-21 0 15,22 0-15,-1 0 0,-21 0 0,22-21 16,-1 21-16,21-21 0,-20 0 0,-1 0 16,0 0-16</inkml:trace>
  <inkml:trace contextRef="#ctx0" brushRef="#br0" timeOffset="47584.61">15282 6900 0,'0'0'0,"0"-21"0,0 0 0,0 0 16,-21 21-16,0 0 15,0 0-15,-22 0 0,22 21 0,0 0 16,0-21-16,0 21 0,-22 1 0,22 20 16,0-21-16,0 0 0,0 0 0,0 22 15,21-22-15,0 21 0,-22-21 0,22 22 16,-21-22-16,21 42 0,0-41 0,0 20 15,0-21-15,21 0 0,1-21 0,-1 21 16,0 1-16,21-22 0,-21 0 0,22 0 16,-1 0-16,0 0 0,1 0 15,-1 0-15,0 0 0,1 0 0,41-43 0,-41 43 16,-1-21-16,0-21 0,-20 21 16,20-1-16,-21-20 0,21 0 0,-20-1 15,-1 1-15,0 0 0,0-1 0,0 1 16,0 0-16,1-22 0,-1 1 0,-21 20 15,42-84-15,-21 64 0,-21-1 0,0 22 16,0 0-16,0 21 0,0-22 0,0 22 16,0 42-1,0 0-15,-21 22 16,0-1-16,0 0 0,0 1 0,-1 63 16,22-64-16,-21 21 0,0-20 0,21-1 15,0 0-15,-21 22 0,0-22 16,21 1-16,-21-1 0,21 0 0,0 1 15,-22-1-15,22 0 0,0-21 0,0 22 16,0-22-16,0 21 0,0-21 0,0 1 16,22-22-16,-1 21 0,0-21 15,0 0-15,0 0 0,0 0 0,1 0 16,-1-21-16,21 21 0,-21-22 0,22 1 16,-22 0-16,42-21 0</inkml:trace>
  <inkml:trace contextRef="#ctx0" brushRef="#br0" timeOffset="47792.49">15663 6879 0,'0'0'0,"-21"0"0,21 21 0,21-21 31,0 0-31,22 0 0,-22 0 0,0 0 15,21 0-15,1 0 0,-22 0 0,21 0 16,1 0-16,-1 0 0,0-21 0,1 0 16,-1 21-16,0-21 0,1 0 0</inkml:trace>
  <inkml:trace contextRef="#ctx0" brushRef="#br0" timeOffset="48287.55">17674 6160 0,'0'0'0,"-21"0"0,0-22 15,-22 22-15,22 0 0,0 0 16,0 0-16,-21 0 0,20 0 0,1 0 16,-21 0-16,21 22 0,0-1 0,-22 0 15,22-21-15,0 21 0,-21 0 0,20 22 16,1-22-16,0 42 0,21-42 0,-21 1 16,21 20-16,0-21 0,0 0 0,0 0 15,0 1-15,0-1 0,0 0 0,21-21 16,0 21-16,0-21 0,1 0 0,20 0 15,0 0-15,-21 0 0,22 0 0,-1 0 16,0 0-16,1 0 0,-1-21 0,0 0 16,1 0-16,20-1 0</inkml:trace>
  <inkml:trace contextRef="#ctx0" brushRef="#br0" timeOffset="48787.26">17886 5969 0,'0'0'15,"-21"-21"-15,-22 0 0,1 0 0,0 21 0,-1-22 16,1 22-16,0 0 0,-1 0 0,1 0 16,0 0-16,-1 0 0,-20 0 0,20 0 15,1 22-15,0-1 0,21 0 0,-22 0 16,1 0-16,0 0 0,20 22 0,1-22 16,-21 21-16,0 43 0,20-43 0,1 1 15,21-1-15,-21 21 0,21-20 16,0 20-16,0-20 0,0 20 0,0-21 15,0 1-15,0-1 0,21 0 0,0 1 16,1-22-16,-1 21 0,0-21 0,21 1 16,1 20-16,41-21 0,-20 0 0,-1 0 15,-20-21-15,20 0 0,1 0 0,-1 0 16,-21 0-16,22 0 0,-1 0 0,-20 0 16,20-21-16,-20 0 0,20 0 0,-21 0 15,1 0-15,-1-1 0,22-20 16,20-43-16,-63 43 0,22-21 0,-1-1 0,-21 1 15,0-1-15,1 1 0,-22-1 16,0 22-16,0-22 0,0 1 0,0 20 16,-22-20-16,-20 21 0,21-1 0,-21 1 15,-1 0-15,1 20 0,0-20 0,-1 42 16,-20-21-16,20 21 0,-20 0 0,-1 0 16,22 0-16,-21 21 0,20-21 0,-20 42 15,20-20-15,-41 41 0,41-21 0,22 1 16,-21-22-16,21 21 0,0 1 0,-1-22 15,22 21-15,0-21 0,0 22 0,0-22 16,0 21-16,0-21 0,22 0 0,-22 1 16,21-1-16,0 0 0</inkml:trace>
  <inkml:trace contextRef="#ctx0" brushRef="#br0" timeOffset="82268.52">952 9229 0,'0'-21'31,"0"-1"16,-21 22 0,21-21-32,-21 21-15</inkml:trace>
  <inkml:trace contextRef="#ctx0" brushRef="#br0" timeOffset="84132.07">868 8827 0,'21'0'0,"-42"-22"47,0 22-47,-1 0 16,22-21-16,-21 21 0,0 0 0,-21 0 15,21 0-15,-1 0 0,-20 0 0,21 0 16,-21 0-16,-1 21 0,22-21 0,-21 43 16,-1-22-16,1 21 0,0 1 15,21-1-15,-22 0 0,22 22 0,-21-22 16,21 0-16,-1 22 0,1-22 0,21 1 15,0-1-15,0 0 0,0-21 0,0 22 16,0-1-16,0-21 0,21 0 16,1 1-16,-1-1 0,0 0 0,21-21 15,-21 0-15,1 0 0,20 0 0,-21 0 16,21 0-16,1 0 0,-22 0 0,21-21 16,1-22-16,-1 22 0,-21 0 0,21-21 15,1 21-15,-22-22 0,21 1 0,-21 0 16,22-22-16,-22 22 0,21-22 15,-21 1-15,1-1 0,-1 1 0,0-1 16,-21 1-16,0-1 0,21 1 0,-21 20 16,0-20-16,0 21 0,0-1 0,0 1 15,0 0-15,0 20 0,0 1 0,0 0 16,-21 21-16,0 0 16,21 21-16,0 0 0,-21 1 15,21 20-15,-22 0 0,22 1 0,-21 20 16,21 1-16,0-1 0,0 1 0,-21-1 15,21 1-15,0 20 0,0-20 16,0-1-16,0-20 0,0 20 0,0-21 16,0 1-16,0-1 0,0 0 0,21 1 15,-21-1-15,21-21 0,1 0 0,-1 1 16,0-1-16,0 0 0,0-21 0,22 0 16,-22 0-16,21 0 0,-21 0 0,22 0 15,-22-21-15,21 0 0,0-1 0,-20 1 16,20 0-16,0-21 0,-21 21 0,22-22 15,-22 22-15,0-21 0,0-1 0,0 22 16,1-21-16,-1 0 0,-21 20 0,0-20 16,0 21-16,0 0 0,0 0 15,0-1-15,-21 44 32,21-1-32,0 0 0,-22 0 0,1 21 15,21-20-15,-21-1 0,21 21 0,0-21 16,0 22-16,-21-22 0,21 21 0,0-21 15,0 22-15,0-22 0,0 21 0,0-21 16,21 0-16,-21 1 0,21-1 0,0 0 16,1-21-16,-1 21 0,0-21 0,21 0 15,1 0-15,-22 0 0,0 0 0,0-21 16,0 0-16,22 21 0,-22-21 0,0-22 16,0 22-16,0 0 0,0 0 0,1-22 15,-22 22-15,0-21 0,21 21 16,-21-22-16,0 22 0,0-21 0,0 0 15,0-1-15,0 22 0,0-21 0,0-1 16,-21 22-16,-1-21 0,1 21 0,21 0 16,-21-1-16,0 1 0,0 21 0,0 0 15,-1 0-15,1 0 0,0 0 0,0 0 16,0 21-16,0 1 0,-1 20 0,1-21 16,21 21-16,-21-20 0,21 20 0,-21 0 15,21 1-15,0-1 0,0 0 0,0 1 16,0-22-16,0 21 0,0 0 0,0-20 15,21 20-15,0-21 0,0 0 16,1 0-16,-1 1 0,0-1 0,0-21 16,21 21-16,-20-21 0,-1 0 0,0 0 15,21 0-15,-21 0 0,1-21 0,20 21 16,-21-21-16,0-1 0,22 1 0,-22 0 16,42-42-16,-42 20 0,1 22 0,-1-21 15,0 21-15,0-22 0,0 1 0,0 21 16,1-22-16,-1 22 0,-21 0 0,0 0 15,21 0-15,-21 0 0,21 21 16,-21 21 0,0 0-16,0 0 0,0 0 0,0 0 15,-21 1-15,21-1 0,-21 0 16,21 21-16,0-21 0,0 1 0,0-1 16,0 0-16,0 0 0,0 0 0,0 0 15,0 1-15,0-1 0,0 0 0,0 0 16,21-21-16,0 0 0,0 0 15,0 0-15,1 0 0,-1 0 0,21 0 16,0-21-16,1 21 0,-22-21 0,21 0 16,-21-1-16,22 1 0,-22 0 0,0-21 15,0 21-15,0-1 0,1-20 0,-1 21 16,0-21-16,0 20 0,-21 1 0,0 0 16,0 0-16,0 0 0,-21 42 31,21 0-16,0 0-15,-21 0 0,0 1 0,21-1 16,-22 0-16,22 0 0,0 21 0,0 1 16,0-22-16,0 0 0,0 0 0,0 0 15,0 1-15,0-1 0,0 0 0,22 0 16,-1-21-16,0 0 0,0 0 16,0 0-16,0 0 0,1 0 0,20 0 15,-21 0-15,21-21 0,1 0 0,-1 0 16,0-1-16,1 1 0,-22 0 15,21-21-15,1-1 0,-22 22 0</inkml:trace>
  <inkml:trace contextRef="#ctx0" brushRef="#br0" timeOffset="84596.32">3598 8594 0,'0'0'16,"-21"21"-1,0 0-15,0 0 0,21 0 0,-21 22 16,-1-1-16,22 0 0,-21 1 0,21 20 15,0-20-15,-21-1 0,0 0 0,21 1 16,-21-1-16,21 43 0,0-64 0,-21 21 16,21-21-16,0 0 0,-22 1 15,22-1-15,0 0 0,0 0 0,0 0 16,0-42 15,0 0-15,0 0-16,0 0 0,22-22 15,-1 1-15,-21 21 0,21 0 0,0-22 16,21 22-16,-20-21 0,20 21 0,-21-1 16,21 1-16,1 0 0,-1 21 0,0 0 15,-20 0-15,20 0 0,0 0 0,-21 21 16,22 0-16,-22 1 0,21-1 0,-21 21 16,1-21-16,-1 0 0,-21 1 0,0 20 15,0-21-15,0 43 0,-21-43 16,-1 0-16,1 0 0,0 21 0,-21-20 15,21-1-15,-22 0 0,1 0 0,0-21 16,20 21-16,-20 0 0,0-21 0,21 0 16,-22 0-16,22 0 0,0 0 0,0 0 15,0 0-15,-1 0 0,22-21 0,0 0 16,0-21-16,0 21 0,0-22 16,22 22-16,-1 0 0,0-21 0,0 20 15,0 1-15</inkml:trace>
  <inkml:trace contextRef="#ctx0" brushRef="#br0" timeOffset="84864.17">4508 8573 0,'-21'105'31,"0"-62"-31,0-1 0,0 0 0,0 1 15,-1-1-15,-20 106 0,21-105 16,0-1-16,0 0 0,-1 1 0,1-1 16,21-21-16,-21 21 0,21-20 0,-21 20 15,21-21-15,0 0 0,0 0 0,-21 1 16,21-1-16,0 0 16,21-21-1,0 0-15,0-21 0,0 0 16,1 21-16,-1-22 0</inkml:trace>
  <inkml:trace contextRef="#ctx0" brushRef="#br0" timeOffset="85224.18">4466 9229 0,'0'21'0,"0"0"31,21-21-16,0 0-15,1 0 0,-1 0 16,0-21-16,0 21 0,0-21 0,0 21 16,1-21-16,20-1 0,-21 22 0,0-21 15,0 0-15,-21 0 0,22 0 0,-22 0 16,0-1-16,-22 22 16,1 0-1,0 22-15,0-1 0,-21-21 0,20 21 16,1 0-16,0 21 0,-21-20 0,21-1 15,-1 0-15,1 0 0,0 0 0,0 0 16,0 1-16,21-1 0,-21 0 16,21 0-16,0 0 0,0 0 0,0 1 15,0-1-15,42 0 16,-21-21-16,0 0 0,22 0 0,-22 0 16,21 0-16,0 0 0,1 0 0,-22-21 15,21 0-15,1 21 0</inkml:trace>
  <inkml:trace contextRef="#ctx0" brushRef="#br0" timeOffset="85920.76">5461 8784 0,'0'0'16,"21"-21"-16,-21 0 0,0-21 0,0 20 16,0 1-16,-21 21 0,0 0 15,0 0-15,-1 0 0,1 0 0,0 21 16,0 1-16,-21-1 0,20 0 0,1 21 15,0 1-15,0-1 0,-21 43 0,20-43 16,1 0-16,0 1 0,21-1 0,-21 0 16,21 1-16,-21-1 0,21-21 0,0 21 15,0-20-15,0 20 0,0-21 0,0 0 16,0 0-16,21 1 0,0-22 0,0 21 16,0-21-16,22 0 0,-1 0 0,0 0 15,-20 0-15,20 0 0,0 0 0,1 0 16,-1-21-16,-21-1 0,21 1 15,1 0-15,-22 0 0,21 0 0,-21-22 16,22 22-16,-22-21 0,0 0 16,0-1-16,22-63 0,-22 43 0,0-1 0,-21 22 15,0-21-15,21-1 0,-21 22 0,0-22 16,0 22-16,0 21 0,0-22 0,0 22 16,0 0-16,0 0 0,-21 21 15,21 21 1,-21 0-16,21 0 0,-21 43 15,21-22-15,-22 1 0,22-1 0,-21 21 0,21-20 16,-21 20-16,21-20 0,0 20 0,0-21 16,-21 1-16,21-1 0,0 0 15,0 1-15,0-1 0,0-21 0,0 22 16,0-22-16,0 0 0,0 0 0,0 21 16,21-42-16,0 22 0,0-22 0,1 0 15,-1 0-15,0 0 0,0 0 0,21 0 16,-20-22-16,-1 22 0,0-21 0,0 0 15,21 0-15,-20 0 0,-1 0 0,21-22 16,-21 1-16,0 21 0,-21 0 0,0-1 16,22 1-16,-22 0 0,0 42 31,-22 0-31,1 1 16,21-1-16,-21 21 0,21-21 15,-21 0-15,21 1 0,-21-1 0,21 0 16,0 0-16,0 0 0,0 0 0,0 1 15,0-1-15,21-21 16,0 0 0,0 0-16,0-21 0,1-1 15</inkml:trace>
  <inkml:trace contextRef="#ctx0" brushRef="#br0" timeOffset="86083.71">6350 8890 0,'0'0'0,"-64"0"32,64 21-32,-21-21 0,21 21 15,-21-21-15,21 22 0,0-1 16,0 0 0,21-21-16</inkml:trace>
  <inkml:trace contextRef="#ctx0" brushRef="#br0" timeOffset="86884.41">6837 8911 0,'0'0'0,"-64"-42"31,43 42-31,-21 0 15,21 0-15,-1 21 0,1 0 0,0 0 16,0 1-16,0-1 0,0 0 0,-1 21 16,1-21-16,21 22 0,0-22 0,0 21 15,-21-21-15,21 22 0,0-22 0,0 21 16,0-21-16,0 22 0,0-22 16,21 0-16,0 0 0,1 0 0,-1-21 15,0 22-15,0-22 0,21 0 0,-20 0 16,20 0-16,-21 0 0,21 0 0,-20 0 15,20 0-15,21-22 0,-20 1 0,-1 0 16,-21 0-16,0 0 0,22 0 0,-22-22 16,0 1-16,0 21 0,0-43 0,1 22 15,-1-22-15,0 1 0,0-1 0,-21 1 16,0-1-16,21 1 0,-21-1 0,21-20 16,-21 41-16,0 1 0,0 21 15,0 0-15,0 0 0,0-1 0,-21 22 16,21 22-16,-21-1 15,21 0-15,0 21 0,-21 1 0,21-1 16,-21 0-16,21 22 0,0-22 0,-21 64 16,21-43-16,-22-20 0,22 20 0,0-20 15,-21-1-15,0 0 0,0 1 0,0-22 16,21 21-16,0-21 0,-21 0 0,-1 1 16,22-1-16,0 0 0,-21-21 15,21-21 1,0 0-1,21-1-15,-21 1 16,22 0-16,-1-21 0,0 21 0,0-1 16,0 1-16,22-21 0,-22 21 0,0 21 15,0-21-15,0-1 0,0 22 0,1 0 16,-1 0-16,0 0 0,0 0 0,-21 22 16,0-1-1,0 0-15,0 0 16,-21-21-1,0 21-15,0-21 0,-1 21 16,22 1-16,-21-22 0,-21 21 0,21 0 16,21 0-16,-21 0 0,-1 0 0,22 1 15,0-1-15,-21 0 16,21 0-16,0 0 0,0 0 16,0 1-16,21-22 0,-21 21 0,43 0 15,-22-21-15,0 0 0,21 21 0,-20-21 16,20 0-16,-21 0 0,21 0 0,1 0 15,-22 0-15,21 0 0,1 0 0</inkml:trace>
  <inkml:trace contextRef="#ctx0" brushRef="#br0" timeOffset="87528.04">8572 9186 0,'0'0'0,"-42"0"0,0-21 0,-1 21 16,1 0-16,21 0 0,0-21 16,0 21-16,42 0 15,21 0 1,22 21-16,-22-21 0,0 21 0,22-21 16,-1 22-16,1-22 0,20 21 0,-20-21 15,21 21-15,-1-21 0,1 21 0,-22-21 16,22 0-16,0 21 0,-22-21 0,22 0 15,-22 0-15,1 0 0,-1 0 0,43 0 16,-63 0-16,-1 0 0,-21 0 0,0 0 16,-21-21-16,0 0 15,0 0-15,-21 21 0,0-21 16,-21-1-16,-1 1 0,1 0 16,0 0-16,-1 0 0,-20 0 0,-1-1 15,22 1-15,21 21 0,0-21 0,-1 21 16,22-21-16,22 21 31,-1 0-31,0 0 0,0 0 0,0 0 16,22 21-16,-1-21 0,-21 21 0,64 0 15,-43 1-15,-21-1 0,22 0 0,-22 21 16,0-21-16,-21 1 0,0-1 0,0 21 16,0-21-16,0 22 0,-42-22 0,20 21 15,1-21-15,-21 22 0,0-1 0,-22 0 16,22-21-16,-64 43 0,64-22 15,-1-21-15,1 1 0,0-1 0,20 0 16,1 0-16,0-21 0</inkml:trace>
  <inkml:trace contextRef="#ctx0" brushRef="#br0" timeOffset="90672.52">11493 8678 0,'0'-21'31,"-21"42"0,0-21-31,0 85 0,0-43 16,-22 1-16,22 20 0,0 1 0,0-22 0,-21 22 16,20-1-16,1 1 0,-21-22 15,21 21-15,-22-20 0,22-1 0,0 0 16,0 22-16,0-43 0,0 21 0,-1 1 15,1-22-15,21 0 0,0 0 0,0 0 16,0-42 0,0 0-16,0 0 0,0 0 15,21 0-15,1-1 0,-22-20 0,0 21 16,21-21-16,0-1 0,0 1 0,-21 0 16,21-1-16,0 1 0,1 0 0,-1-22 15,0 1-15,0-1 0,0 1 0,0-1 16,22-63-16,-1 64 0,-21 20 15,0-20-15,1 42 0,-1-22 0,0 22 16,0 0-16,0 21 16,-21 21-16,21 0 0,-21 22 0,0-1 15,0 21-15,0 1 0,0-1 0,0 1 16,0 21-16,0-22 0,0 64 0,0-63 16,0-22-16,0 21 0,0-20 0,-21-1 15,21 0-15,0 1 0,0-1 0,0 0 16,0-20-16,0 20 0,0-21 0,0 0 15,0 0-15,0 1 16,-21-22 0,21-22-16,-21 1 15,0 21-15</inkml:trace>
  <inkml:trace contextRef="#ctx0" brushRef="#br0" timeOffset="90857.93">10774 9398 0,'84'0'31,"-20"0"-31,-1 0 0,-20 0 16,20 0-16,-20 0 0,20 0 0,-21 0 15,22 0-15,-1 0 0,1 0 16,-1-21-16,1 0 0,-1 21 0,-20-21 16,20 21-16,1-22 0,-1 1 0,1 21 15,-22-21-15,64-21 0,-64 21 0,1 21 16</inkml:trace>
  <inkml:trace contextRef="#ctx0" brushRef="#br0" timeOffset="92197.48">12255 9102 0,'-148'63'31,"106"-42"-31,21 1 0,0-1 0,-1 0 16,-41 42-16,42-41 0,0-1 16,21 21-16,-22-21 0,22 22 0,0-22 0,-21 21 15,21-21-15,0 0 0,0 1 0,0 20 16,21-21-16,1 0 0,-1-21 15,0 21-15,0 1 0,21-22 0,22 0 16,-22 0-16,1 0 0,-1 0 0,21 0 16,-20 0-16,-1-22 0,22 1 0,-22 0 15,0 0-15,1 0 0,-1-22 16,0 22-16,1-21 0,-1 0 0,0-1 16,-21 1-16,22 0 0,-1-1 0,0-63 15,1 43-15,-22-1 0,0 1 0,-21 21 0,21-22 16,-21 1-16,21 20 0,-21 1 15,0 0-15,0 20 0,0 1 0,0 0 16,-21 21-16,0 21 16,0 0-16,0 22 0,0-1 15,21 0-15,-22 1 0,-20 63 0,21-43 16,0 1-16,21-22 0,0 0 0,-21 22 16,-1-22-16,22 0 0,-21 1 0,21-1 15,0-21-15,0 22 0,0-1 0,0-21 16,0 21-16,0-20 0,0-1 0,0 0 15,0 0-15,21 0 0,1-21 0,-1 0 16,0 0-16,0 0 0,21 0 0,1-21 16,-1 21-16,0-21 0,1 0 0,-1 0 15,0-22-15,1 22 0,20 0 16,-20-21-16,-1-1 0,0 22 0,22-42 16,-22 20-16,-21 22 0,0 0 15,1 0-15,-1 0 0,0 21 0,-42 21 31,0 0-31,-1-21 16,22 21-16,-21 0 0,-21 22 0,42-22 16,-21 21-16,21-21 0,-21 0 0,21 1 15,-22-1-15,22 21 0,0-21 0,0 0 16,0 1-16,0-1 0,0 0 0,0 0 16,0 0-16,22 0 15,-1-21-15,21 0 0,-21 0 0,0 0 16,22 0-16,-1 0 0,-21 0 0,22 0 0,-1-21 15,-21 0-15,21 0 0,1-21 16,-22 20-16,21 1 0,1-21 0,-22 21 16,0-22-16,21 22 0,-21-21 0,22 0 15,-22 20-15,-21 1 0,0 0 16,-21 42 0,0 0-1,-1 1-15,1-22 16,0 21-16,0 0 0,21 0 0,0 0 15,-21 0-15,21 1 0,0-1 0,-21 21 16,21-21-16,0 0 0,0 1 0,0-1 0,21-21 16,0 21-16,0-21 15,0 21-15,0-21 0,1 0 0,-1 0 16,0 0-16,21 0 0,-21 0 0,1 0 16,-1-42-16,0 42 0,-21-21 15,0-1-15,0-20 0,0 21 0,0 0 16,0 0-16,0-22 0,-21 22 0,0 0 15,21-21-15,-22 20 0,1-20 0,0 21 16,21 0-16,0 0 0,0-1 0,0 1 16,0 0-16,0 0 0,21 0 0,0 21 15,1 0-15,20-21 0,-21 21 0,21 0 16,-20 0-16,20 0 0,0 0 16,1 0-16,-22 21 0,21 0 0,0 0 15,-20 0-15,-1 0 0,21 1 0,-21-1 16,0 0-16,1 21 0,-1-21 0,-21 1 15,0 41-15,0-42 0,0 0 0,0 1 16,0-1-16,0 0 0,0 0 0,0 0 16,0 0-16,0 1 0,0-1 0,-21-21 15,-1 21-15,1-21 0,0 0 16,21-21 0,0 0-16,0-1 15,0 1-15,0 0 0,0 0 0,21-21 0,0 20 16,1-20-16,-1 0 0,0 21 15,21-22-15,-21 1 0,22 0 0,-1-1 16,0 1-16,43-22 0,-21 43 0,-22 0 16,0 21-16,1 0 0,-1 0 0,-21 0 15,21 21-15,-20 0 0,-1 22 0,0-22 16,-21 21-16,0-21 0,0 22 0,0-22 16,0 21-16,0 1 0,0-22 0,-21 21 15,0-21-15,-1 0 0,22 43 16,-21-43-16,0 0 0,21 0 0,0 1 0,-21-1 15,21 0-15,0 0 16,21-21 0,0 0-16,0 0 15,1-21-15,20 21 0,-21-21 0,21 0 16,22-22-16,-22 22 0,1-21 0</inkml:trace>
  <inkml:trace contextRef="#ctx0" brushRef="#br0" timeOffset="92533.29">16002 9144 0,'0'0'0,"42"-21"0,-21 0 0,1-22 15,-22 22-15,0 0 0,-22 21 16,1 0-16,0 0 16,-21 0-16,21 21 0,-22-21 0,22 21 15,-21 1-15,21-1 0,-1 0 16,1 0-16,0 0 0,0-21 0,21 21 16,0 1-16,0-1 0,0 0 0,0 0 15,21 0-15,0 0 0,0-21 16,1 22-16,-1-22 0,0 0 0,21 21 15,-21-21-15,1 21 0,20-21 0,-21 21 16,0-21-16,0 21 0,1-21 0,-1 21 16,-21 22-16,0-22 15,0 0-15,0 0 0,-21-21 16,-1 21-16,1-21 0,-21 0 0,21 0 16,0 22-16,-22-22 0,22 0 0,-21 0 15,-1 0-15,22 0 0,-21 0 16,-22 0-16,43 0 0,0-22 0,0 22 15,0 0-15,0-21 0,21 0 0,-22 21 16,22-21-16,0 0 0,0 0 0,0-1 16,0 1-16</inkml:trace>
  <inkml:trace contextRef="#ctx0" brushRef="#br0" timeOffset="92724.17">14965 8657 0,'0'0'0,"-43"-21"0,1 21 0,21 0 16,0-21-16,0 21 0,-1 0 0,1-21 16,0 21-16,0 0 0,0 0 62,0 0-62</inkml:trace>
  <inkml:trace contextRef="#ctx0" brushRef="#br0" timeOffset="92916.07">13102 8805 0,'-21'22'16,"42"-44"-16,-84 44 0,41-1 0,22 0 15,43-21 1,-22 0-16,21 0 0,1 0 0,20 0 15,-21 0-15,22 0 0,-1-21 0,64 0 16,-42-1-16,-21 22 0,-1-21 0,22 0 16,-22 0-16,1 0 0,-1 0 0</inkml:trace>
  <inkml:trace contextRef="#ctx0" brushRef="#br0" timeOffset="93369.8">17441 8086 0,'0'0'0,"21"-21"16,-21-43 0,-21 64-16,0 0 15,-21 0-15,21 0 0,-1 0 0,1 0 16,-21 21-16,0 0 0,20 1 0,-20-1 15,21 0-15,-21 21 0,-1-21 0,-20 43 16,42-22-16,-1-21 0,1 1 0,0 20 16,0-21-16,21 0 0,0 0 0,0 1 15,0-1-15,0 0 0,0 0 0,0 0 16,21-21-16,0 21 0,22-21 16,-22 0-16,21 22 0,0-22 0,1 0 15,63 0-15,-43 0 0,-21 0 0,22-22 16,-22 1-16,22 21 0,-22-21 0</inkml:trace>
  <inkml:trace contextRef="#ctx0" brushRef="#br0" timeOffset="93836.55">17843 7811 0,'-21'-22'0,"42"44"0,-84-86 0,42 43 0,-22 0 0,-20 21 15,21-21-15,-1-1 0,-20 22 16,20 0-16,-20 0 0,-43 0 0,43 0 15,20 22-15,-20-1 0,20 0 0,-20 0 16,21 0-16,-1 22 0,22-1 0,-21 0 16,-1 1-16,22 20 0,-21-21 0,21 22 15,0-22-15,-1 1 0,1 20 0,0-21 16,0 1-16,21-1 0,0 0 0,0 1 16,0-22-16,21 42 0,0-20 0,0-22 15,1 0-15,-1 0 0,21 0 0,0 1 16,-20-1-16,20 0 0,0-21 0,1 0 15,20 21-15,-21-21 0,22 0 16,-22 0-16,22 0 0,-1-21 0,-20 0 16,20 0-16,1-1 0,-1 1 0,43-21 15,-64 21-15,1-22 0,-1 1 0,0 0 16,1-1-16,-1 1 0,-21-21 0,0-1 16,0 1-16,-21-1 0,0 1 0,0-1 15,0 22-15,0-22 0,-21 22 0,0 21 16,-21-22-16,-1 22 0,1 0 0,0 0 15,-22 21-15,1 0 0,-1 0 0,1 0 16,-64 0-16,63 21 0,1 0 0,20 0 16,-20 1-16,21 20 0,-1 0 0,22-21 15,-21 22-15,21-1 0,-1 0 16,1 1-16,0-1 0,21 0 0,0 1 16,0-1-16,0-21 0,-21 22 0</inkml:trace>
  <inkml:trace contextRef="#ctx0" brushRef="#br0" timeOffset="94456.62">16616 9589 0,'0'0'0,"0"21"0,0 0 16,21-21-1,0 0-15,21 0 0,-20 0 16,62 0-16,-41 0 0,-1 0 0,21 0 16,-20 0-16,20 0 0,1 0 0,-1 0 15,1 0-15,-1 0 0,1-21 0,-22 21 16,22 0-16,-22-21 0,0 21 0,-21 0 15,1-22-15,-1 22 0,-21-21 16,0 0-16,-43 0 16,22 21-16,0 0 0,0-21 15,-21 21-15,20 0 0,1 0 0,0-21 16,0 21-16,21-22 16,21 22-1,0 0-15,0 0 16,43 22-16,-43-22 0,0 21 0,0 0 15,1 0-15,-1 0 0,-21 0 0,0 1 16,0-1-16,0 0 0,0 0 0,-21 21 16,-22-20-16,22-1 0,-21 0 0,-1 0 15,1 0-15,0 0 0,-1 1 0,1-1 16,0-21-16,-22 21 0,43-21 16</inkml:trace>
  <inkml:trace contextRef="#ctx0" brushRef="#br0" timeOffset="95487.86">19071 9525 0,'0'-21'16,"21"21"-1,-21-21-15,0 0 0,21 21 16,-21-22-16,22 1 16,-22 0-16,0 0 15,0 0-15,-22 0 0,1 21 16,0-22-16,0 1 0,0 21 0,-22-21 16,22 21-16,0 0 0,-21 0 0,21 0 15,-22 0-15,22 21 0,-21 0 0,-1 1 16,1-1-16,21 0 0,-21 0 0,-1 21 15,22 1-15,0-22 0,0 21 0,0 1 16,-1-1-16,22 0 0,0-21 16,0 22-16,0-22 0,22 42 0,-1-41 15,0-1-15,0-21 0,0 21 0,0-21 16,22 0-16,-22 0 0,0 0 0,21 0 16,-20 0-16,20 0 0,0-21 0,-21 21 15,22-21-15,-1-22 0,0 22 0,1 0 16,-22-21-16,21-1 0,43-41 0,-43 41 15,-21-20-15,22 20 0,-22-20 0,21-1 16,-21 22-16,1-21 0,-1-22 0,0 21 16,-21 1-16,21-22 0,-21 22 15,21-1-15,-21 22 0,0-22 0,0 22 0,0 21 16,0-21-16,0 20 0,-21 22 16,0 0-16,0 0 0,0 0 0,-1 22 15,-20 62-15,21-41 0,0 20 0,0 1 16,-1-1-16,22 1 0,-21-1 0,21 1 15,-21-1-15,21 1 0,-21-1 0,21-21 16,0 22-16,0-22 0,0 22 0,0-22 16,0 0-16,0 1 0,0-1 0,0 0 15,42 1-15,-42-22 0,43 0 0,-22 0 16,0-21-16,0 0 0,0 0 0,22 0 16,-22 0-16,21 0 0,-21 0 0,22-21 15,-22 0-15,21 0 0,0-22 16,-20 22-16,20-21 0</inkml:trace>
  <inkml:trace contextRef="#ctx0" brushRef="#br0" timeOffset="96288.4">19897 9250 0,'21'-21'0,"-42"42"0,42-63 0,-42 42 31,-1 21-31,1 0 0,0 0 16,0 0-16,0 0 0,0 22 0,-1-22 15,-20 42-15,21-41 0,0 20 0,0-21 16,21 21-16,0-20 0,0 20 15,0-21-15,0 21 0,0-20 0,0-1 0,21 0 16,0 0-16,0-21 0,0 21 0,0 0 16,22-21-16,-22 0 0,21 0 15,-21 0-15,43 0 0,-22 0 0,-21-21 16,22 0-16,-22 0 0,21 0 0,-21 0 16,22-22-16,-22 22 0,0-21 0,0-1 15,0 22-15,-21-21 0,0 0 0,0-1 16,0 1-16,0 21 0,0-22 0,-21 22 15,-21-42-15,0 42 0,20-1 0,-20 22 16,21 0-16,-21 0 0,-1 0 0,1 0 16,21 22-16,-22-1 0,1 0 0,0 0 15,21 0-15,-22 22 0,22-22 16,0 21-16,0-21 0,21 22 0,0-1 16,0 0-16,0-21 0,0 22 0,21 20 15,0-42-15,21 1 0,-20-1 0,20 0 16,-21 0-16,21-21 0,1 0 0,-1 21 15,0-21-15,1 0 0,-1 0 0,0 0 16,1 0-16,-1-21 0,0 0 0,1 0 16,-1 0-16,0-1 0,22-41 0,-22 21 15,1 20-15,-22-20 0,0 0 0,0 21 16,0-22-16,0 1 0,-21 21 0,0-22 16,22 22-16,-22 0 0,0 0 15,0 42 1,-22-21-16,1 21 15,0 0-15,0 22 0,0-22 0,21 21 16,-21-21-16,21 1 0,0 20 0,0-21 16,0 0-16,0 22 0,0-22 0,0 0 15,0 0-15,0 0 0,0 0 0,21-21 16,0 22-16,0-1 0,0-21 0,0 0 16,1 0-16,20 0 0,0 0 0,-21 0 15,1-21-15,20-1 0,-21 22 0,21-21 16,-20-21-16,-1 21 0,21 0 0,-21-22 15,0 22-15,1-21 0,-1 21 16,-21-22-16,21 22 0,-21-21 0,21 21 16,-21-1-16,0 44 15,0-1 1,-21 0-16,0 0 0,21 0 0,-21 0 16,21 1-16,0 20 0,0-21 0,0 0 15,0 0-15,0 1 0,0 41 0,0-42 16,0 0-16,0 1 0,21-22 15,0 0-15,0 0 0,0 0 0,0 0 16,1 0-16,20 0 0,-21 0 0,21-22 16,1 22-16,-22-21 0</inkml:trace>
  <inkml:trace contextRef="#ctx0" brushRef="#br0" timeOffset="96767.99">21738 8869 0,'0'0'0,"0"-64"0,21 22 0,-21 0 0,0-1 15,0 22-15,0 0 0,-21 21 16,0 0-16,0 21 0,21 0 0,-21 22 16,-1-1-16,1 22 0,0-22 0,0 21 15,0 1-15,-22 63 0,22-64 16,0 1-16,0-22 0,0 22 0,21-22 16,0 22-16,-21-22 0,21 0 0,-22 1 15,22-22-15,0 21 0,-21-21 16,21 0-16,0 1 0,0-1 15,0-42 1,21-1 0,-21 1-16,22-21 0,-22 21 0,21-22 15,0 22-15,-21-21 0,21 0 0,21-1 16,-20 1-16,20 0 0,0 20 0,1-20 16,-1 0-16,0 21 0,1-1 15,-1 1-15,0 0 0,1 21 0,-1 0 0,-21 21 16,21 0-16,1 22 0,-22-22 15,0 0-15,0 21 0,-21-20 0,0 20 0,0-21 16,0 0-16,0 22 0,0-22 16,-21 0-16,0 21 0,0-21 0,-22 1 15,1-1-15,0 0 0,-1 0 0,1 0 16,-64 0-16,43-21 0,20 0 0,-20 22 16,21-22-16,-1 0 0,22 0 0,-21 0 15,21 0-15,-1 0 0,22-22 0,0 1 16,0 0-16,0 0 0,22 0 15,-1-22-15,21 22 0,-21-21 0,64-22 16,-43 22-16</inkml:trace>
  <inkml:trace contextRef="#ctx0" brushRef="#br0" timeOffset="97011.85">22627 8551 0,'0'22'16,"-21"-1"-16,0 0 15,0 21-15,-1 1 0,1-1 0,-21 0 16,21 22-16,0-1 0,-22 1 0,22-22 16,0 22-16,-21 41 0,20-41 0,1-22 15,0 1-15,21-1 0,-21 0 0,21 1 16,0-22-16,0 21 0,0 0 0,0-20 16,0-1-16,0 0 0,0 0 0,0 0 15,0 0-15,21-21 0,0 0 16,0 0-16,1 0 0,-1 0 15,0-21-15,0 0 0,0 21 0,0-21 16</inkml:trace>
  <inkml:trace contextRef="#ctx0" brushRef="#br0" timeOffset="97359.64">22542 9313 0,'0'0'0,"0"22"31,22-22-15,-1 21-1,0-21-15,0 0 0,0 0 16,0 0-16,1 0 0,41 0 0,-42 0 0,22 0 16,-22-21-16,0 21 0,0-22 15,0 22-15,0-21 0,1 0 0,-1 0 16,-21 0-16,0 0 0,0-1 16,0 1-16,-21 0 0,-22 21 15,22 0-15,0 0 0,-21 0 0,-1 0 16,22 0-16,-64 21 0,43 0 0,21 1 15,-21 20-15,20-21 0,1 0 0,0 22 16,0-22-16,21 21 0,-21-21 0,21 0 16,0 22-16,0-22 0,0 21 15,0-21-15,21 1 0,0-1 0,0 0 16,0 0-16,1-21 0,41 42 0,-42-42 0,22 0 16,-1 0-16,0 0 0,1 0 15,20 0-15,-21 0 0,1-21 0,-1 0 16,0 0-16</inkml:trace>
  <inkml:trace contextRef="#ctx0" brushRef="#br0" timeOffset="98003.88">23537 8975 0,'0'0'0,"0"-43"0,0 22 0,0-21 16,0 21-16,-21 0 0,21-1 0,-21 22 16,0 0-16,0 0 0,21 22 15,-43-1-15,22 0 0,0 0 0,0 21 16,0 1-16,-1-1 0,1 22 0,0-22 0,0 0 15,21 64-15,0-64 0,0 1 16,0-1-16,0 0 0,0 1 0,0-22 16,0 21-16,21 1 0,0-22 0,-21 0 15,43 0-15,-22 0 0,0 0 0,21 1 16,-21-22-16,22 0 0,-22 0 16,21 0-16,22 0 0,-22 0 0,0-22 0,1 1 15,-22 0-15,21-21 0,1-1 0,-22 22 16,21-21-16,-21-22 0,22 22 0,-22-21 15,21 20-15,-21-41 0,22 20 16,-22-21-16,21 22 0,-21-22 0,0 1 16,1 20-16,-1 1 0,0-1 0,0 1 15,21-22-15,-20 43 0,-22 20 0,0 1 16,0 0-16,0 42 16,-22 0-16,1 1 0,0-1 15,21 21-15,-21 0 0,0 1 0,0-1 16,-1 22-16,22-1 0,-21 1 0,21 20 15,-21-20-15,0-1 0,21 1 0,0-1 16,-21 43-16,21-64 0,0 1 0,-21-1 16,21 0-16,0-20 0,0 20 0,0-21 15,0 0-15,0 0 0,0 1 0,0-1 16,21-21-16,0 0 16,0 0-16,0 0 0,0 0 15,22-21-15,-22-1 0,0 1 0,21 0 16,-20 0-16,-1-21 0,0 20 0,0 1 15,0 0-15,0 0 0,1 0 0,-22 0 16,0 63 0,-22-42-1,1 21-15,0 0 0,0 0 0,21 1 16,-21-1-16,21 0 0,-21 0 0,21 0 16,0 0-16,0 1 0,0-1 15,21-21 16,0 0-31</inkml:trace>
  <inkml:trace contextRef="#ctx0" brushRef="#br0" timeOffset="98171.79">24638 9144 0,'0'-21'16,"0"42"-16,-21-63 0,0 21 0,21-1 0,-22 22 15,1 0-15,0 0 0,0 0 16,0 0-16,21 22 15,0-1-15,-21-21 0,21 21 16,0 0-16,21-21 16,0 0-16,0 21 0,0-21 15,0 0-15</inkml:trace>
  <inkml:trace contextRef="#ctx0" brushRef="#br0" timeOffset="98855.42">25082 9186 0,'-21'-21'31,"0"21"-31,0 0 0,0 21 0,0-21 0,-1 22 16,1-1-16,0 0 0,0 0 15,0 0-15,0 0 0,-1 1 0,1-1 0,0 21 16,21-21-16,-21 0 0,21 1 16,0-1-16,0 0 0,0 42 0,0-41 15,21-1-15,0 0 0,0 0 16,22-21-16,-22 0 0,0 21 0,21-21 15,-20 0-15,20 0 0,-21 0 0,21-21 16,-20 0-16,20 0 0,-21 0 0,0-1 16,0 1-16,1-21 0,20 21 0,0-64 15,-21 43-15,1-22 0,-1 1 0,21-1 16,-21 1-16,0-1 0,1 1 0,20-22 16,-21 43-16,0-22 0,0 22 15,-21 0-15,0 20 0,22 1 0,-22 42 31,-22 1-31,22 20 0,-42 21 16,21-20-16,21-1 0,-21 0 0,0 22 16,21-22-16,-22 1 0,1-22 0,21 21 15,0 0-15,-21 1 0,0-22 0,21 0 16,-21 21-16,21-20 0,-21-1 0,21 0 16,0 0-16,-22 0 0,22 0 15,-21-21-15,21-21 31,0 0-31,0 0 0,21 21 16,1-21-16,-1 0 0,0-1 0,0 1 16,0 0-16,22 0 0,-22 0 0,0 0 15,21-1-15,-21 22 0,1 0 0,-1-21 16,0 21-16,0 0 0,0 0 0,-21 21 16,0 1-1,-21-22-15,0 21 16,0-21-16,0 21 0,-1-21 0,1 21 15,-21-21-15,21 21 0,0 0 0,-1-21 16,1 22-16,21-1 0,-21 0 0,21 0 16,-21-21-16,21 21 0,0 0 15,0 22-15,0-22 0,0 0 0,0 0 16,0 0-16,0 1 16,21-22-16,0 0 0,0 0 0,1 0 15,-1 0-15,0 0 0,21 0 0,-21 0 16</inkml:trace>
  <inkml:trace contextRef="#ctx0" brushRef="#br0" timeOffset="99092.34">26310 9017 0,'0'0'0,"0"-21"0,0 0 0,0 0 0,-21 21 16,0 0-16,0 0 0,-1 21 15,1 0-15,0 0 0,0 21 16,0-20-16,0 20 0,-1 0 0,1-21 15,0 22-15,0-1 0,0-21 0,21 22 16,0-1-16,0-21 0,0 21 0,0-20 16,0 41-16,0-42 0,0 0 0,21 1 15,0-1-15,0-21 0,0 21 0,1-21 16,-1 0-16,0 0 0,0 0 16,0 0-16,0-21 0,1 0 15</inkml:trace>
  <inkml:trace contextRef="#ctx0" brushRef="#br0" timeOffset="99307.6">26606 8890 0,'0'0'0,"22"0"16,-22 21-16,0 0 0,0 1 16,21 20-16,-21-21 0,0 21 0,0-20 15,0 20-15,0 0 0,0 1 0,0 20 16,0-21-16,0 1 0,0-22 0,0 21 15,0-21-15,-21 1 0,-1 20 0,1-21 16,0 0-16,0 22 0,0-22 0,0 0 16,-1 0-16,-20 0 0,0-21 15,21 21-15,-43 1 0,22-22 0,-1 21 16</inkml:trace>
  <inkml:trace contextRef="#ctx0" brushRef="#br0" timeOffset="100259.34">720 10774 0,'0'0'0,"0"-21"0,0 0 0,0-1 15,-22 22-15,1 0 16,0 22-1,21 20-15,0-21 0,-21 43 16,21-22-16,0 21 0,-21 1 0,21-1 16,0 1-16,0-1 0,-21 22 0,-1-21 15,1-1-15,21-21 0,-21 22 0,0-22 16,21 1-16,0-1 0,-21-21 0,21 21 16,-21-20-16,21-1 0,0 0 15,0-42 1,21 0-16,-21-1 0,0 1 15,21 0-15,-21 0 0,0 0 0</inkml:trace>
  <inkml:trace contextRef="#ctx0" brushRef="#br0" timeOffset="100612.71">212 10943 0,'0'-42'0,"0"84"0,0-105 15,-22 20-15,22 22 0,0-21 0,0 21 16,0-22-16,22 22 0,-1 0 0,0 0 15,0-21-15,21 20 0,1 1 0,-1 0 16,22 21-16,-22 0 0,21 0 0,1 0 16,-22 0-16,22 21 0,-1 0 0,1 1 15,-1 20-15,1 0 0,-1 1 0,-20 20 16,-1-21-16,-21 22 0,0-1 0,-21 22 16,0-21-16,-21 20 0,0 1 0,-21-22 15,-1 22-15,-20-21 0,20 20 0,-20-20 16,-1-1-16,1-20 0,-1 20 15,1-21-15,-1 1 0,1-1 0,-1 0 16,1-20-16,21-1 0,-22 0 0,22-21 16,21 0-16,-22 0 0,22 0 0,-21-21 15,42 0-15,0-1 0,0-20 0,0 21 16,0-21-16,0-1 0,21 22 0,0-21 16,21-1-16,-20 22 0,20-21 0,21 0 15,-20 20-15,-1 1 0,0 0 0,1 0 16,20 0-16</inkml:trace>
  <inkml:trace contextRef="#ctx0" brushRef="#br0" timeOffset="101008.48">1228 11388 0,'0'0'0,"0"-43"16,0 22-1,0 0-15,21 0 0,-21 0 0,21 0 16,0-1-16,0 1 0,0 21 0,1-21 16,-1 21-16,0 0 0,21 0 0,-21 0 15,22 0-15,-22 21 0,21 0 16,-21 1-16,1-1 0,-1 21 0,0-21 16,-21 22-16,0-22 0,0 21 0,0-21 15,0 22-15,0-22 0,0 21 0,0-21 16,0 0-16,-21 1 0,21-1 0,-21 0 15,-1 0-15,22-42 32,0 0-32,0 0 15,0-1-15,0 1 0,22-21 0,-22 21 16,21-22-16,0 1 0,-21 0 0,21-1 16,0 22-16,0-21 0,1 0 15,-1 20-15,0-20 0,0 21 0,0 0 16,0 21-16,22 0 0,-22-21 0,21 21 15,-21 0-15,-21 21 0,22 0 0</inkml:trace>
  <inkml:trace contextRef="#ctx0" brushRef="#br0" timeOffset="101655.87">2159 11578 0,'0'0'0,"21"0"0,0 0 0,0 0 16,1 0-16,-1-21 0,0 21 0,0-21 15,0 0-15,22-22 0,-22 22 16,0 0-16,0-21 0,0 21 0,0-22 16,-21 22-16,0-21 0,0 21 0,0-22 15,0 22-15,0-21 0,0 21 0,-21-1 16,-42 1-16,42 21 0,-22 0 16,22 0-16,-21 0 0,21 0 0,-22 21 15,1 1-15,21 20 0,-22-21 0,22 21 16,-21-20-16,21 20 0,0 0 0,21 1 15,-22-22-15,22 21 0,0 0 0,0-20 16,0 20-16,0-21 0,0 0 0,22 0 16,-22 1-16,21-22 0,0 21 0,0-21 15,21 0-15,-20 0 0,-1 0 16,21 0-16,-21 0 0,0 0 0,22-21 16,-22-1-16,42-20 0,-41 21 0,-1 0 15,0 0-15,0-1 0,0 1 0,0-21 16,1 21-16,-22-22 0,0 22 0,0-21 15,0 0-15,0 20 0,0-20 0,0 21 16,0 0-16,0 0 0,-22 42 31,1 0-31,21 0 0,0 0 16,-21 0-16,21 22 0,-21-22 0,21 21 16,0 1-16,0-22 0,0 42 0,0-20 15,0-22-15,0 0 0,0 21 16,0-21-16,21 1 0,0-22 15,22 21-15,-22 0 0,21-21 0,0 0 16,1 0-16,-1 0 0,0 0 0,1 0 16,-1-21-16,0 21 0,1-21 0,-1-1 15,0 1-15,1 0 0,-1 0 0,0 0 16,1-22-16,20-20 0,-42 21 0,1 20 16,-1-20-16,-21 0 0,0-1 0,0 22 15,0-21-15,0 0 0,-21 20 0,-1 1 16,1 0-16,0 0 0,0 21 0,0 0 15,-22 0-15,1 0 0,21 0 16,-21 0-16,-1 0 0,1 21 0,21 0 16</inkml:trace>
  <inkml:trace contextRef="#ctx0" brushRef="#br0" timeOffset="101953.71">2646 11345 0,'0'22'16,"21"-1"-16,0 0 16,0 0-16,0-21 0,1 21 0,20 0 15,-21-21-15,21 22 0,22 20 0,-43-21 16,21 0-16,-20 0 0,20 1 0,-21 20 15,21-21-15,-20 0 0,-1 22 0,0-1 16,0-21-16,0 21 0,-21 1 16,0-1-16,0 22 0,0-22 0,0 0 0,0 22 15,0-22-15,-21 22 0,0-22 0,-43 64 16,22-43-16,0-20 0,-1-1 0,1 0 16,-21 1-16,20-22 0,-20 21 15,20-21-15,-20 0 0,21 1 0,-22-1 16,1-21-16,20 0 0,-20 0 0,20 0 15,1-21-15,0-1 0,-1 1 0,22 0 16,0-21-16,0 21 0,0-22 0,21 1 16,0-22-16,0 22 0,0-21 0,21-64 15,0 63-15,0 1 0,0-1 16,22 1-16,-1 20 0,64-63 0,-43 43 16</inkml:trace>
  <inkml:trace contextRef="#ctx0" brushRef="#br0" timeOffset="103268.67">3873 11367 0,'0'0'0,"0"-22"0,22 22 16,-22-21-16,21 0 0,0 0 15,-21 0-15,0 0 0,0-22 0,0 22 16,0 0-16,0 0 0,0 0 0,0-22 15,0 22-15,0 0 0,-21 21 16,0-21-16,-22 0 0,22 21 0,0 0 16,-21 0-16,20 0 0,1 21 0,-21 0 15,21 0-15,0 0 0,-1 0 0,1 22 16,0-1-16,0-21 0,0 22 0,0-1 16,21 0-16,-22-21 0,22 22 0,0-22 15,0 21-15,0-21 0,0 1 0,0-1 16,22 21-16,-1-21 0,0-21 0,0 0 15,0 0-15,0 0 0,1 0 0,-1 0 16,0 0-16,21 0 0,-21 0 0,1-21 16,-1 0-16,0 0 0,21 0 0,-21-1 15,1 1-15,-1-42 16,0 42-16,-21-1 0,21-20 0,-21-21 16,0 41-16,0 1 0,0 0 0,0 0 15,0 0-15,0 42 16,-21 0-16,0 21 15,21-20-15,-21-1 0,21 21 16,0-21-16,0 22 0,0-22 0,0 42 16,0-42-16,0 1 0,0-1 0,21 0 15,0 0-15,0 0 0,0-21 0,0 21 16,1-21-16,-1 0 0,0 0 16,0 0-16,0 0 0,0 0 0,22 0 0,-22-21 15,21 21-15,-21-21 0,43-21 16,-43 21-16,0-1 0,0 1 0,1-21 15,-1 21-15,0-22 0,-21 1 0,0 21 16,0-21-16,0 20 0,21-20 0,-21 21 16,0 0-16,0 0 0,-21 21 15,21 21 1,-21 0-16,0 0 0,21 21 0,-22-20 16,22-1-16,-21 0 0,21 21 0,0-21 15,0 1-15,0-1 0,0 0 0,-21 0 16,21 0-16,0 0 0,0 1 15,21-22 17,0 0-32,-21-22 0,22 22 0,-1-21 15,-21 0-15,21 0 0,0 0 0,0 0 16,0-1-16,1-20 0,-1 21 0,21-21 16,-21 20-16,0 1 0,1 0 0,-1 21 15,0 0-15,0 0 16,-21 21-16,0 0 0,0 1 15,21-1-15,-21 0 0,0 0 16,0 0-16,21 22 0,1-22 0,-22 0 16,21 0-16,0 0 0,0-21 0,21 21 15,1 1-15,-22-22 0,21 0 0,1 21 16,-1-21-16,0 0 0,22 0 16,-22 0-16,0 0 0,22 0 0,21 0 15,-43-21-15,0-1 0,1 22 0,-22-21 16,21 0-16,-21 21 0,0-21 0,-21 0 15,0 0-15,0-1 0,0-20 0,0 21 16,0-21-16,0 20 0,0 1 0,0-21 16,-42 0-16,21 20 0,0 1 0,0 21 15,-1 0-15,-20 0 0,0 0 0,21 0 16,-22 0-16,1 0 0,0 21 0,20 1 16,-20-1-16,21 21 0,-21-21 0,-1 43 15,43-22-15,0-21 0,0 22 0,0-1 16,0-21-16,0 0 0,0 0 15,21 22-15,-21-22 0,22-21 0,-1 21 16,0 0-16,0-21 0,21 0 0,-20 0 16,41 0-16,-21 0 0,-20 0 0,20-21 15,0 21-15,-21-21 0,22 0 0,-1 0 16,-21-1-16,22 1 0,-22-21 0,0 21 16,0-22-16,0 1 0,0 0 15,1-1-15,-22 1 0,21-64 0,-21 64 16,0-22-16,0 22 0,0-21 0,0 20 15,0 1-15,0-22 0,0 22 0,-21 21 16,21-21-16,-22 20 0,1 22 0,0 0 16,0 0-16,21 22 0,-21-1 15,0 21-15,21 0 0,0 1 0,0-1 16,-22 0-16,22 64 0,0-42 0,0-22 16,0 22-16,0-22 0,0 21 0,0-20 15,0-1-15,22 0 0,-22-20 0,21 20 16,0-21-16,0 0 0,0 0 0,0 1 15,1-22-15,-1 0 0,21 21 0,0-21 16,-20 0-16</inkml:trace>
  <inkml:trace contextRef="#ctx0" brushRef="#br0" timeOffset="104772.49">6816 11388 0,'21'0'16,"-42"0"-16,63 0 0,-21 0 15,0 0-15,0-21 16,1-1-16,20-20 0,-42 21 15,0 0-15,21-22 0,-21 22 0,0-21 16,0 21-16,0-22 0,0 22 0,0-21 16,0 0-16,0-1 0,-21 1 0,0 21 15,0-22-15,-1 22 0,1 0 0,-21 0 16,0 21-16,20 0 0,-41 21 16,21 0-16,20 0 0,-20 1 0,21 20 15,-21 0-15,20 1 0,1-1 16,0 0-16,0 1 0,0-1 0,21 21 0,0-20 15,0-1-15,0 0 0,0 1 16,0 20-16,21-42 0,0 1 0,0-1 16,0-21-16,22 21 0,-22-21 0,0 0 15,21 0-15,-20 0 0,-1 0 0,21 0 16,-21 0-16,22-21 0,-22 0 0,21-1 16,-21 1-16,0 0 0,22 0 0,-22-21 15,0-1-15,21-20 0,-20-1 0,-1 22 16,0 0-16,0-22 0,-21 22 0,0-22 15,21 22-15,-21-22 0,21 1 0,-21 21 16,0-22-16,0 1 0,0-1 0,0 22 16,0-1-16,0 1 0,0-21 0,-21 41 15,0 22-15,0 22 16,21-1-16,-21 0 16,21 21-16,-21 1 0,21-1 0,0 0 15,0 22-15,0-22 0,0 0 0,0 1 16,0 20-16,0 22 0,0-43 0,0 1 15,0-1-15,0 0 0,21 1 0,0-1 16,0 0-16,0-21 0,0 22 0,1-22 16,-1 0-16,0 0 0,0-21 0,21 21 15,-20-21-15,-1 0 0,42 0 0,-20 0 16,-1 0-16,-21-21 0,21 21 0,1-21 16,-22 0-16,21 0 0,-21-22 0,1 22 15,20 0-15,-21-21 0,0 21 16,-21-22-16,0 1 0,0 21 0,0-43 15,0 22-15,0 21 0,0 0 16,-21 21-16,0 0 0,0 0 16,0 0-16,-1 0 0,1 0 0,0 0 15,21 21-15,0 0 0,0 0 0,0 0 16,0 0-16,0 1 0,0-1 0,0 21 16,21-21-16,-21 0 0,21 1 0,1-1 15,-22 21-15,21-21 0,0 0 0,-21 1 16,21-1-16,0 0 0,0 0 15,-21 0-15,43 22 0,-22-43 0,0 21 0,0-21 16,0 0-16,1 0 0,-1 0 0,0 0 16,0 0-16,0 0 0,0 0 15,1-21-15,-1-1 0,21 1 0,-21 0 16,0 0-16,1 0 0,20-43 0,-21 22 16,0 21-16,0-22 0,-21 22 0,22-21 15,-22 21-15,21 0 0,-21-1 0,0 1 16,0 0-16,0 42 31,0 0-31,0 1 0,0-1 16,-21 0-16,21 0 0,0 0 0,-22 0 15,22 22-15,0-22 0,0 0 0,0 0 16,0 22-16,0-22 0,0 0 0,0 0 16,22 0-16,-1-21 15,0 21-15,0-21 0,0 0 16,0 0-16,1 0 0,-1 0 15,0-42-15,0 21 0,-21 0 0,21 0 16,-21-1-16,0 1 0,0-21 0,0 21 16,0 0-16,0-22 0,0 22 0,0-21 15,-21 21-15,0-1 0,21 1 0,-42 0 16,20 21-16,1 0 0,0 0 0,0 0 16,0 0-16,0 0 0,21 21 15,0 0 1,42 1-1,-21-22-15,0 0 0,0 0 0,22 0 16,-22 0-16,21 0 0,1 0 0,-22 0 16,21 0-16,0 0 0,1-22 0,-1 22 15,-21 0-15,22 0 0,20 0 0,-21 0 16,-20 0-16,-1 0 0,0 0 0,-21 22 16,0-1-1,0 0-15,0 0 0,0 21 0,-21-20 16,0 20-16,-1 0 0,1 43 15,0-43-15,21 22 0,-21-22 0,21 22 16,0-22-16,0 21 0,0 1 0,0-1 16,0 1-16,0 21 0,0-22 0,0 22 15,-21-22-15,21 85 0,0-84 0,0 21 16,0-22-16,0 1 0,0-1 0,0 1 16,0-1-16,0 1 0,0-22 0,0 21 15,0-20-15,21-22 0,-21 21 0,0 1 16,21-43-16,0 0 15,-21-22-15,0 1 0,0 0 16,21-21-16,1 21 0</inkml:trace>
  <inkml:trace contextRef="#ctx0" brushRef="#br0" timeOffset="105040.34">8869 11557 0,'0'-63'15,"0"126"-15,0-190 0,0 85 0,0-22 0,0 1 16,0 20-16,0 1 0,21 0 0,0 21 15,0-22-15,0 22 0,22-21 0,-22 21 16,21 21-16,22-22 0,-22 22 0,-21 0 16,22 0-16,-22 0 0,21 0 0,-21 22 15,0-1-15,1 0 0,-1 0 0,0 21 16,-21-20-16,0 20 0,0 0 0,0-21 16,0 43-16,-21-22 0,0-21 0,-1 1 15,1-1-15,0 21 0,-21-42 16,21 21-16,-22 0 0,22 1 0,0-22 15,0 21-15,0-21 0,-1 0 0,1 0 16,21-21 0,0-1-16</inkml:trace>
  <inkml:trace contextRef="#ctx0" brushRef="#br0" timeOffset="105545.03">10096 11261 0,'0'21'31,"22"-21"-31,-1 0 0,0 0 16,0 21-16,0-21 0,0 0 0,1 0 15,20 21-15,-21-21 0,21 0 0,43 0 16,-43 0-16,1 0 0,20 0 0,-20 0 15,20 0-15,1-21 0,-22 21 0,21-21 16,1 21-16,-22-21 0,22 21 0,-22-21 16,0-1-16,-20 22 0,20-21 0,-21 0 15,-21 0-15,0 0 0,0 0 16,-21-1-16,0 22 0,0 0 16,-22-21-16,1 21 0,0 0 0,-1 0 15,-20 0-15,20 0 0,1 0 0,-21 0 16,41 0-16,1 0 0,21-21 15,21 21 1,1 0-16,-1 0 0,0 0 0,21 0 16,1 0-16,41 0 0,-63 0 0,22 0 15,-1 0-15,-21 0 0,22 0 0,-22 21 16,0 0-16,-21 1 0,0-1 0,0 0 16,0 21-16,0-21 0,0 22 0,-21-22 15,0 21-15,-22 22 0,1-43 16,0 0-16,-22 43 0,22-22 15,-1-21-15,1 0 0,0 0 0,-1 1 16,22-1-16,0 0 0,-21 0 0,21-21 16,21 21-16,-22-21 0</inkml:trace>
  <inkml:trace contextRef="#ctx0" brushRef="#br0" timeOffset="106168.79">12319 10901 0,'0'0'0,"0"-21"0,0-22 0,0 22 16,0 0-16,0 0 0,0 0 0,0 0 16,0 42-1,0 0 1,0 21-16,0-21 0,0 22 16,0-1-16,0 64 0,0-43 0,-21 1 15,0-22-15,-1 22 0,1-1 0,0-20 16,0 20-16,0-21 0,0 1 15,-1-1-15,1 0 0,0 1 0,0-22 0,0 0 16,0 21-16,-22-20 0,43-1 0,0-42 31,0-1-15,0 1-16,0 0 0,21-21 0,1 21 16,-1-64-16,0 43 0,0-1 15,0-20-15,-21 20 0,21-20 0,1-1 0,-1 22 16,0-21-16,0-1 0,-21 22 15,21-1-15,0-20 0,-21 42 0,0-22 16,22 22-16,-22 0 0,21 0 0,0 21 16,-21 21-16,0 0 0,0 0 0,21 22 15,-21-1-15,21 0 0,-21 1 0,0-1 16,21 22-16,1-1 0,-22-21 0,0 22 16,0-1-16,21-20 0,0 20 0,0 22 15,-21-43-15,0 1 0,0-1 0,21 0 16,-21-21-16,0 1 0,0 20 0,21-21 15,-21 0-15,22-21 0,-22 21 16,0-42 15</inkml:trace>
  <inkml:trace contextRef="#ctx0" brushRef="#br0" timeOffset="106788.26">12044 11536 0,'-43'-21'0,"86"42"0,-107-63 16,43 42-16,21-22 0,0 1 31,42 21-31,1 0 0,-1 0 0,0 0 16,1 0-16,-1 0 0,22-21 0,-1 21 15,1 0-15,-1 0 0,1-21 16,-1 21-16,22-21 0,-1 21 0,-20-21 16,21-1-16,-1 22 0,43-42 0,-63 42 15,-1-21-15,-20 0 0,-1 21 0,0-21 16,-21 21-16,1 0 0,-22-22 0,-22 22 31,1 0-31,0 0 0,-21 0 0,-22 43 16,43-22-16,-21 0 0,-1 0 0,22 0 15,0 22-15,-21-22 0,21 21 0,-1-21 16,22 22-16,-21-1 0,21-21 0,-21 0 16,21 22-16,0-22 0,0 0 15,0 0-15,0 22 0,21-22 0,0 0 16,22-21-16,-22 0 0,0 0 15,21 0-15,1 0 0,-1 0 0,0 0 16,1 0-16,-1-21 0,0 21 0,1-21 16,41-22-16,-41 22 0,-1-21 0,0 21 15,1-22-15,-22 1 0,21 0 0,-21-1 16,22 1-16,-22-22 0,0 22 0,0-21 16,0-1-16,1 1 0,-22 20 0,0-20 15,21-22-15,-21 43 0,0-1 16,0 22-16,0 0 0,0 0 0,0 0 15,-21 21-15,-1 21 16,1 0-16,0 21 0,21 1 16,-21-22-16,21 21 0,0 1 0,-21-1 15,21 21-15,0-20 0,-21 20 0,21-20 16,0-1-16,0 21 0,0-20 0,0-1 16,0 0-16,0 22 0,0-22 0,0-21 15,0 22-15,0-22 0,0 0 0,0 0 16,21-21-16,0 21 0,0-21 0,0 0 15,0 0-15,1 0 0,-1 0 0,0 0 16,42-21-16,-20 0 0,-1 0 0,-21 0 16,22 0-16,-1-1 0</inkml:trace>
  <inkml:trace contextRef="#ctx0" brushRef="#br0" timeOffset="107008.87">14457 11240 0,'0'0'0,"0"-22"0,21 1 0,-21 0 15,0 0-15,0 0 0,-21 42 16,0 0-16,21 0 15,-22 0-15,1 22 0,21-22 0,0 21 16,-21-21-16,0 22 0,21-22 0,0 21 16,0-21-16,0 22 0,-21-22 0,21 21 15,0 1-15,0-22 0,0 0 16,21 0-16,0 0 0,21-21 16,-20 0-16,-1 0 0,0 0 0,21 0 15,-21 0-15,22 0 0,-22 0 0,21 0 16,22-42-16,-22 21 0,0 0 15,-20-1-15,41-41 0</inkml:trace>
  <inkml:trace contextRef="#ctx0" brushRef="#br0" timeOffset="107911.32">14965 11451 0,'63'-84'16,"-63"20"-1,0 43-15,-63 190 0,126-317 32,-84 190-32,0-20 0,21-1 0,-21 21 15,21-21-15,0 0 0,-21 1 0,21 20 16,0-21-16,-22 0 0,22 0 15,0 1-15,0-1 0,0 0 0,0 0 16,0 0-16,22-21 16,-22 21-16,21-21 0,0 0 0,21 0 15,-42-21 1,21 0 0,-21 0-16,0 0 0,0 0 0,0-1 15,0-20-15,0 21 0,0 0 0,0-22 16,0 1-16,0-21 0,0 20 0,22 1 15,-22 21-15,21-22 0,0 22 0,0 0 16,21 0-16,-20 21 0,-1-21 0,21 21 16,-21 0-16,22 0 0,-22 0 0,0 0 15,21 21-15,-21 0 0,1 0 0,-1 0 16,42 43-16,-42-22 0,1-21 16,-22 22-16,21-22 0,-21 21 0,21-21 15,-21 22-15,0-22 0,0 21 0,0-21 16,0 1-16,0-1 0,0 0 0,0 0 15,0 0-15,-21-21 0,21 21 16,-21-21-16,-1 0 0,22-21 16,-21 21-1,21-21-15,0 0 0,0 0 0,0 0 16,0-1-16,21 1 0,22-42 0,-22 20 16,21 1-16,-21 0 0,1-1 15,20 1-15,0 0 0,-21-1 0,22 1 16,-1 21-16,-21-21 0,22 42 0,-1-22 15,0 22-15,1 0 0,-1 0 0,21 22 16,-41-1-16,-1 0 0,0 21 0,-21-21 16,0 22-16,0-1 0,0 0 0,0 1 15,0-22-15,-21 21 0,0 1 16,-1 20-16,1-42 0,0 22 0,0-22 16,21 0-16,0 0 0,0 0 15,0 0-15,21-21 16,0 0-16,0 0 15,43 0-15,-22 0 0,-21-21 16,22 21-16,-1-21 0,0 0 0,1 0 16,-1 0-16,0-1 0,1 1 0,-1-21 15,0 0-15,1 20 0,-1-20 0,-21 0 16,22-22-16,-22 22 0,0-43 0,-21 64 16,0-21-16,0 21 0,0-1 0,0 1 15,-21 21-15,0 0 0,-1 0 0,-20 0 16,21 0-16,0 0 0,-22 21 0,22 1 15,0-1-15,0 21 0,0 22 0,21-43 16,0 21-16,0-21 0,0 22 0,0-22 16,0 21-16,0-21 0,21 0 0,0 1 15,-21-1-15,0 0 0,21 0 16,0 0-16,-21 0 0,0 1 0,0 20 16,0-21-16,0 0 15,-21-21 1,0 0-16,0 0 0,0 0 15,0 0-15,-1 0 0,1 0 0,0-21 16,-21 0-16,21 0 0,-1 21 0,22-21 16,-42-22-16,21 22 0</inkml:trace>
  <inkml:trace contextRef="#ctx0" brushRef="#br0" timeOffset="108101.05">15579 10668 0,'0'0'16,"-22"0"-16,1 0 0,0 0 0,-21 0 0,21 0 16,-1 0-16,1 0 0,21 21 15,-21 0-15,0-21 16,21 22-16,-21-22 16,0 0-1,-1 0-15,1 0 0</inkml:trace>
  <inkml:trace contextRef="#ctx0" brushRef="#br0" timeOffset="108287.95">13991 10901 0,'0'0'0,"-21"0"0,-21 21 16,20-21-16,1 21 0,21 0 15,21-21-15,1 0 16,20 0-16,0 0 0,1 0 0,-1 0 15,21 0-15,1 0 0,-1-21 0,1 0 16,21 21-16,42-21 0,-64 0 16,1 0-16,20 21 0</inkml:trace>
  <inkml:trace contextRef="#ctx0" brushRef="#br0" timeOffset="108728.69">17060 10541 0,'0'0'0,"21"-21"15,-21 0-15,0-22 16,-21 43-16,0 0 16,0 0-16,0 0 0,0 0 15,-1 22-15,1-1 0,0-21 0,0 21 16,0 0-16,21 0 0,0 22 0,-21-22 15,21 0-15,-22-21 0,22 21 16,0 21-16,0-20 0,0-1 0,22 0 16,-1-21-16,0 21 15,0-21-15,21 0 0,-20 0 0,-1 0 16,21 0-16,0 0 0,1 0 0,-1-21 16,0 21-16,1-21 0,-1 0 0,0-1 15,1 1-15,-1 0 0,0 0 0</inkml:trace>
  <inkml:trace contextRef="#ctx0" brushRef="#br0" timeOffset="109156.45">17462 10054 0,'0'0'0,"-42"-21"0,0 21 0,-1-21 0,1 0 16,0 21-16,-1 0 0,-20 0 0,-22 0 16,43 21-16,-22 0 0,22 0 0,0 22 15,-1-22-15,1 21 0,0 0 0,21 1 16,-22-1-16,22 0 0,0 1 0,0 20 15,0-20-15,-1-1 0,22 21 0,0-20 16,0-1-16,0 0 0,0-20 0,22 20 16,20 0-16,-21 1 0,21-22 0,-20 0 15,20-21-15,0 21 0,1-21 0,-1 0 16,0 21-16,1-21 0,20 0 0,1 0 16,-22 0-16,21 0 0,-20-21 15,20 0-15,1 21 0,-22-21 0,64-43 16,-64 43-16,1-21 0,-1-1 0,-21 1 15,0 0-15,0-1 0,-21-20 0,0-1 16,0 1-16,0 21 0,0-22 0,-21 22 16,0-22-16,0 22 0,-21 0 0,-1 20 15,-20-20-15,20 21 0,-20 0 0,21 21 16,-22 0-16,-63 0 0,85 21 0,-1-21 16,-20 21-16,42 21 0,-22-20 0,22 20 15,0 0-15,0 1 0,21-1 0,-21 0 16,21 22-16,0-22 0,0 0 15,0 1-15,21 20 0,0-20 0,21-22 16,-20 21-16,20 0 0,0-20 0,-21 20 16,22-21-16</inkml:trace>
  <inkml:trace contextRef="#ctx0" brushRef="#br0" timeOffset="109607.61">17547 11176 0,'0'0'0,"-42"0"0,21 0 15,-1 0-15,1 0 0,0 0 16,21-21-16,21 21 16,22 0-16,-22 0 15,21 0-15,43 0 0,-43 0 0,0 0 16,1 0-16,-1 0 0,0 0 0,1 0 15,20 0-15,-20 0 0,-1 0 0,0 0 16,1 0-16,-1 0 0,-21 0 0,21 0 16,-20 0-16,-1-21 0,0 21 0,-21-21 15,0-1-15,0 1 0,-21 0 16,0 21-16,-1 0 16,1-21-16,0 21 0,0 0 0,0 0 15,0 0-15,-1 0 0,1-21 16,21 42 15,0 0-15,21 0-16,1 0 0,-22 1 0,0 20 15,0-21-15,0 0 0,0 0 0,0 1 16,0-1-16,-22 0 0,1 0 0,0 0 16,0 0-16,0 1 0,0-1 0,-22-21 15,22 21-15,0-21 0,-43 0 0,43 0 16</inkml:trace>
  <inkml:trace contextRef="#ctx0" brushRef="#br0" timeOffset="110632.01">19431 11261 0,'0'0'0,"0"21"16,21-21-1,0-21-15,0 0 0,1 21 16,-1-22-16,0 1 0,0 0 0,0 0 15,0 21-15,1-21 0,-1-22 0,-21 22 16,21 0-16,-21 0 0,0-43 0,0 43 16,-21 0-16,-22-21 0,22 21 0,0-1 15,-21 1-15,-1 21 0,-41 0 16,41 0-16,1 0 0,-21 0 0,20 21 16,1 1-16,0-1 0,-1 21 15,22-21-15,-21 22 0,21-1 0,-1 0 0,22 1 16,0-1-16,-21 0 0,21 1 15,0 41-15,0-41 0,0-22 0,21 0 16,1 0-16,-1 0 0,0 0 0,21 1 16,-21-22-16,22 0 0,-1 0 0,0 0 15,1 0-15,-1 0 0,0 0 0,1-22 16,-1 22-16,0-21 0,1 0 0,-1-21 16,0 21-16,-20-22 0,20 22 15,-21-21-15,0-22 0,22-20 0,-22 41 0,0-20 16,0 20-16,-21-20 0,0 21 0,21-1 15,-21-20-15,21 20 0,-21 1 16,0 21-16,0-21 0,0 20 0,0 44 16,0-1-1,0 42-15,0-42 0,0 22 0,-21-1 16,0 0-16,21 1 0,0-1 0,-21 0 16,21 1-16,-21-1 0,21 0 0,0 1 15,0-1-15,0 0 0,0-20 0,0 20 16,0 0-16,42 1 0,-21-22 0,0 0 15,1 0-15,-1-21 0,0 21 0,0-21 16,0 0-16,0 0 0,22 0 0,-22 0 16,0 0-16,0 0 0,0 0 0,1-21 15,-1 0-15,-21-21 16,0 20-16,0 1 0,0 0 0,0-21 16,0 21-16,0-1 0,-21 1 0,21-21 15,-22 21-15,22 0 0,-21-1 0,21 1 16,0 0-16,0 0 0,0 0 15,21 21-15,1 0 0,-1 0 16,21 0-16,-21 0 0,0 0 0,22 0 16,-1 0-16,-21 21 0,22 0 0,-1-21 15,-21 21-15,21 22 0,1-22 0,-1 21 16,0 0-16,-20-20 0,-22-1 0,21 0 16,-21 0-16,0 0 0,0 0 0,0 1 15,0-1-15,0 0 0,-21-21 16,-1 0-16,1 21 0,0-21 15,0 0-15,0 0 0,0 0 16,21-21-16,0 0 0,0 0 0,0-1 16,0 1-16,0 0 0,0 0 0,21 0 15,-21-22-15,21 1 0,0 21 0,0-21 16,22 20-16,-22-20 0,0 21 0,21 0 16,1 0-16,-1-1 0,-21 22 15,21 0-15,-20 0 0,-1 0 0,0 0 0,0 0 16,0 0-16,0 0 0,1 22 15,-1-22-15,-21 21 0,21-21 0</inkml:trace>
  <inkml:trace contextRef="#ctx0" brushRef="#br0" timeOffset="111456.54">21442 11240 0,'0'0'16,"42"0"-16,-21 0 0,22 0 0,-22 0 0,42 0 15,-42-22-15,1 1 0,-22 0 16,21 0-16,-21 0 0,0 0 0,0-22 15,0 22-15,0 0 0,-21 0 0,-1 0 16,1-1-16,0 1 0,0 21 0,0-21 16,-22 21-16,-20 0 0,42 0 15,-22 0-15,1 21 0,0-21 0,21 21 0,-22 1 16,1-1-16,21 0 0,-22 0 16,22 21-16,0-20 0,0-1 15,0 21-15,0-21 0,21 22 0,0-1 0,0-21 16,0 0-16,21 0 0,-21 1 0,21-1 15,21-21-15,-21 21 0,1-21 0,20 0 16,-21 0-16,21 0 0,1 0 0,-22 0 16,21 0-16,1 0 0,-1-21 0,0 21 15,22-43-15,-22 22 0,-21 0 0,22 0 16,-22-21-16,0 20 0,0-20 0,0 21 16,-21-21-16,0 20 0,0-20 15,0 21-15,0 0 0,0 0 0,0-1 0,0 1 16,-21 21-16,-21 0 15,21 0-15,-1 0 0,1 21 0,0 1 16,0-1-16,0 0 0,0 0 0,-1 0 16,22 22-16,0-22 0,0 0 0,0 21 15,0-21-15,0 1 0,0 20 0,22-21 16,-1 0-16,21 22 0,0-43 0,-20 21 16,20 0-16,0-21 0,1 0 0,-1 21 15,0-21-15,1 0 0,-1 0 0,0 0 16,22 0-16,-22-21 0,0 21 0,1-21 15,-1 0-15,0-1 0,1 1 0,20-42 16,-42 42-16,1-22 0,-22 1 0,0 0 16,0 20-16,0-20 0,0 21 15,-22-21-15,1 20 0,0 1 0,-21 21 16,-1 0-16,1-21 0,21 21 0,-21 0 16,-1 0-16,-41 21 0,41 0 0,1 1 15,21 20-15,-22-21 0,22 0 0,0 22 16,21-1-16,0 0 0,0 1 0,0-22 15,0 21-15,0 0 0,21 1 0,0-1 16,1 0-16,-1 1 0,0-1 0,21 43 16,-21-22-16,22-20 0,-43-1 15,21 21-15,0-20 0,0 20 0,0 1 16,-21-1-16,0 1 0,0-1 0,0-20 0,0 20 16,-21-21-16,0 22 0,-64 21 15,43-43-15,0-21 0,-22 21 0,22-20 16,-22-1-16,1-21 0,21 21 0,-22-21 15,22 0-15,-22 0 0,22 0 0,0-21 16,-43-22-16,43 22 0,20-21 0,1 21 16,0-22-16,21 1 0,0 0 0,0-1 15,21-20-15,0 21 0,1-22 0,20 1 16,0-1-16,22 1 0,-1-1 0,85-84 16,-84 84-16</inkml:trace>
  <inkml:trace contextRef="#ctx0" brushRef="#br0" timeOffset="111975.34">22733 11113 0,'106'-43'16,"-212"86"-16,233-107 0,-85 43 0,-21 0 0,1 0 16,-22-1-16,0 1 0,0 0 15,-22 21-15,1 0 0,0-21 16,0 21-16,0 0 0,-22 0 0,22 0 16,-21 0-16,21 0 0,-22 0 0,1 21 15,0 0-15,21 0 0,-1 1 16,1-22-16,0 21 0,21 0 0,0 0 15,0 0-15,0 0 0,42 1 16,-20-22-16,-1 0 0,21 21 16,0-21-16,-20 0 0,20 0 0,0 0 15,22 0-15,-22 0 0,-21 0 0,0 0 16,22 0-16,-22 0 16,-42 0-1,0 0-15,-1 0 0,-20 0 0,0 0 16,-1 21-16,1 0 0,21-21 0,-21 21 15,-1-21-15,-20 43 0,42-43 0,-1 21 16,1-21-16,21 21 0,-21-21 0,21 21 16,21-21-1,0 0-15,1 21 16,-1-21-16,21 0 0,-21 0 0,0 0 16,22 0-16,-22 0 0,21 0 0,-21 21 15,1 1-15,-1-22 0,-21 21 0,21 0 16,-21 0-16,0 0 0,0 0 0,0 22 15,0-22-15,-21 21 0,0-21 0,-1 1 16,1 20-16,0-21 0,-21 0 0,21 22 16,-1-22-16,-20 21 0,21-21 0,0 0 15,21 1-15,0-1 0,21-21 32,0 0-32,0 0 0,0-21 15,22 21-15,20-22 0</inkml:trace>
  <inkml:trace contextRef="#ctx0" brushRef="#br0" timeOffset="113216.85">24024 11049 0,'0'0'0,"0"-42"0,0-22 16,0 22-16,0 21 0,0-22 0,0 22 15,-21 0-15,0 0 0,0 21 0,-1 0 16,-20 0-16,21 0 0,-21 0 0,20 0 15,-20 21-15,0 0 0,-1 0 0,22 22 16,-21-22-16,0 21 0,-1 1 16,22-1-16,-42 21 0,41-20 0,1-1 15,0 0-15,21-20 0,0 20 0,0-21 16,0 21-16,0-20 0,21-1 0,0 0 16,1-21-16,-1 21 0,0-21 0,0 0 15,21 0-15,-20 0 0,20 0 0,-21 0 16,64-21-16,-64 0 0,21 0 0,1-1 15,-22-20-15,21 21 0,-21-21 0,0-1 16,22-20-16,-22 20 0,0 1 16,0-21-16,0 20 0,1-20 0,-1 20 15,0-20-15,0 21 0,-21-1 0,0 1 16,0 0-16,0-1 0,0 22 0,0-42 16,-21 63-1,0 0-15,21 21 0,-21 0 0,-1 21 16,1 1-16,0-22 0,0 21 0,0 0 15,0 1-15,21-1 0,0 0 0,-22 1 16,22-1-16,0 0 0,0 1 0,0-1 16,0-21-16,0 22 0,0 41 0,22-63 15,-1 1-15,0 20 0,0-21 0,0 0 16,0-21-16,1 21 0,20-21 0,-21 0 16,0 0-16,22 0 0,-22 0 15,21 0-15,-21-21 0,0 21 0,22-21 16,-22 0-16,0-21 0,21-22 0,-20 43 15,-1-21-15,0 20 0,0 1 0,-21 0 16,0 0-16,0 0 0,0 0 0,0 42 31,0 0-15,-21 21-16,0-21 0,21 1 0,-21-1 16,21 0-16,0 0 0,0 0 0,0 0 15,0 1-15,0-1 0,0 0 0,0 0 16,0 0-16,21-21 0,0 0 15,0 21-15,0-21 0,22 0 16,-22 0-16,21 0 0,-21 0 0,22 0 16,-22-21-16,21 0 0,-21 0 0,0 0 15,22 0-15,-1-1 0,-21 1 0,0-21 16,22 21-16,-22 0 0,0-22 0,0 22 16,0 0-16,1 21 0,-22-21 0,0 42 31,-22 0-16,1 0-15,0 0 0,21 1 0,0-1 16,-21 0-16,0 0 0,21 0 0,0 0 16,0 1-16,0-1 15,0 0-15,0 0 0,21-21 16,0 0 0,0 0-16,0 0 0,-21-21 15,22 21-15,-1-21 0,-21 0 16,0-1-16,0 1 0,0-21 0,0 21 15,0-22-15,0 1 0,0 21 0,0 0 16,-21 0-16,-1-1 0,1 22 16,0 0-16,0 0 15,42 0 1,0 0 0,22 0-16,-22 0 0,0 0 15,0 0-15,21 0 0,-20 0 0,20 0 16,0 0-16,-21 0 0,22 0 0,-22 0 15,21 0-15,-21 0 0,1 0 0,-1 0 16,0 22-16,-21 20 0,0-21 16,0 0-16,0 0 0,0 22 0,0-22 15,0 21-15,-21 1 0,0-1 0,-1 0 16,1 1-16,21-1 0,-42 21 0,21-20 16,0-1-16,-1 0 0,1 22 15,-21-22-15,21 1 0,0-1 0,-22 0 16,1 43-16,0-43 0,20 1 0,1-1 0,0 0 15,0-21-15,21 22 0,0-22 16,0 0-16,0 0 0,0 0 0,0 1 16,0-1-16,0 0 15,42-21-15,-42-21 16,21 21-16,-21-21 0,22-1 0,-1 1 16,0-21-16,0 21 0,-21-22 0,21 1 15</inkml:trace>
  <inkml:trace contextRef="#ctx0" brushRef="#br0" timeOffset="113468.71">25400 11197 0,'0'-42'0,"0"84"0,0-126 16,0 41-16,0 22 0,21-21 15,-21 21-15,0-1 0,42 1 0,-20 0 16,-1 21-16,0 0 0,0 0 0,0 0 16,22 0-16,-22 0 0,0 21 15,21-21-15,-21 21 0,1 1 0,-1-22 16,0 21-16,-21 0 0,0 0 0,0 0 15,0 0-15,0 1 0,-21 20 0,0-21 16,-1 0-16,1 0 0,-21-21 0,21 22 16,0-1-16,-22-21 0,22 0 0,0 21 15,0-21-15,0 0 0,-1 0 0,1 0 16,42 0 0,1 0-16,-1 0 15</inkml:trace>
  <inkml:trace contextRef="#ctx0" brushRef="#br0" timeOffset="113701.57">26225 10837 0,'0'-21'0,"0"42"0,0-63 16,-21 42 0,0 21-16,0 0 15,-21 1-15,20-1 0,-20 0 0,21 0 16,0 21-16,0-20 0,21-1 0,-22 21 15,1-21-15,21 0 0,-21 22 0,21-22 16,0 0-16,0 21 0,0-20 0,0-1 16,0 0-16,0 0 0,0 0 15,21 0-15,0-21 0,22 0 16,-1 0-16,0 0 0,-20 0 0,20 0 16</inkml:trace>
  <inkml:trace contextRef="#ctx0" brushRef="#br0" timeOffset="113924.45">26649 10795 0,'0'-21'0,"0"42"0,0-63 15,21 42 1,-21 21-16,21 0 16,0 0-16,-21 0 0,0 1 0,21-1 15,-21 0-15,22 0 0,-22 0 0,0 22 16,0-22-16,0 21 0,0 22 0,-22-43 15,1 21-15,0-21 0,0 22 0,0-22 16,0 21-16,-22-21 0,22 0 0,-21 1 16,-1-1-16,1-21 0,0 21 0,-1 0 15,1-21-15</inkml:trace>
  <inkml:trace contextRef="#ctx0" brushRef="#br0" timeOffset="116023.39">571 12869 0,'0'0'0,"0"-21"0,22 0 0,-22 0 16,0 0-16,21 0 0,-21-1 15,0 1 1,0 0-16,0 0 16,0 0-16,0 0 0,0-1 15,-21 22 1,21-21-16,-22 42 15,22 1-15,-21 20 0,21 0 16,0 1-16,-21 20 0,0 1 0,0-1 16,21 1-16,-21-1 0,-1 1 15,1-1-15,21 1 0,-21-1 0,0-21 16,0 22-16,0-22 0,-1 1 0,22-1 16,-21 0-16,21 1 0,-21-22 0,21 21 15,0-21-15,0 0 0,0 1 16,0-44-1,0 1 1,21 0-16,-21 0 0,0 0 0</inkml:trace>
  <inkml:trace contextRef="#ctx0" brushRef="#br0" timeOffset="116655.53">233 13123 0,'0'0'0,"-21"-42"0,-1-21 0,1 20 15,21-20-15,0 20 0,0-20 16,0 21-16,0-1 0,0 1 0,21-22 15,1 43-15,20-21 0,0 0 0,22 20 16,-1-20-16,1 21 0,-1 21 16,22 0-16,-22 0 0,1 0 0,-1 21 15,1 0-15,-1 0 0,-20 1 0,-1 20 16,-21 0-16,0 22 0,-21-22 0,0 0 16,-21 22-16,0-1 0,-21-20 0,-1-1 15,1 22-15,-21-22 0,-1 0 0,1 1 16,-64 20-16,63-42 0,1 0 15,-1 1-15,22-1 0,-22-21 0,22 0 16,21 0-16,-22 0 0,22 0 0,21-21 16,0-1-16,0 1 15,0 0-15,21 0 0,1 0 16,-1 0-16,21-1 0,0 1 16,1 0-16,-1 21 0,0 0 0,1 0 15,-1 0-15,0 21 0,-20 0 0,20 1 16,-21-1-16,21 21 0,-42-21 0,22 22 15,-22-1-15,0 0 0,0 1 0,0-1 16,0 0-16,0 1 0,0-1 0,0 0 16,0-21-16,0 22 0,0-1 0,21-21 15,0 0-15,-21 1 0,21-22 0,0 21 16,0-21-16,1 0 0,-1 0 0,21 0 16,-21 0-16,0-21 0,22-1 0,-1 1 15,-21 0-15,22 0 0,-1-21 0,0 20 16,-21-20-16,22 0 0,-1 21 15,-21-22-15,0 1 0,22 21 0,-22-22 16,0 22-16,-21 0 0,0 0 0,21 21 16,-21-21-16,0 42 15,-21-21-15,0 21 16,0 0-16,21 0 0,-21 1 16,-1-1-16,22 0 0,-21 0 0,21 0 15,0 0-15,0 1 0,0-1 16,0 0-16,0 0 0,21-21 47,1-21-47</inkml:trace>
  <inkml:trace contextRef="#ctx0" brushRef="#br0" timeOffset="116807.45">1524 13145 0,'0'0'0,"0"-22"0,0 1 0,0 0 0,0 0 16,0 0-16,-21 21 15,21 21 1,0 0 0,21-21-16,-21 21 15,21-21-15,0 21 0,0 1 16</inkml:trace>
  <inkml:trace contextRef="#ctx0" brushRef="#br0" timeOffset="117469.07">2117 13441 0,'0'0'0,"84"-21"31,-63 0-31,1-1 0,-1 1 16,-21 0-16,21 0 0,-21 0 16,0 0-16,0-1 0,0-20 0,0 21 15,0 0-15,0 0 0,-21-1 16,0 1-16,-22 21 0,22 0 0,-21 0 15,21 0-15,-22 0 0,22 0 0,-21 21 16,-1 1-16,1-1 0,21 0 0,-21 0 16,20 0-16,1 0 0,0 22 0,0-22 15,0 0-15,21 0 0,0 22 0,0-22 16,0 0-16,0 0 0,0 0 0,21 0 16,0-21-16,0 0 0,22 22 0,-22-22 15,21 0-15,-21 0 0,22 0 0,-1-22 16,-21 22-16,21-21 0,1 0 0,20 0 15,-20 0-15,-22 0 0,0 21 16,0-22-16,0 1 0,0 21 0,-42 21 47,0 1-47,0-1 0,0 21 0,21-21 16,-21 22-16,-1-1 0,22 21 0,-21-20 15,21-1-15,0 22 0,-21-1 0,21-21 16,0 22-16,-21-1 0,21 1 0,0-1 15,0 22-15,0-21 0,21-1 0,0 1 16,0 20-16,1-20 0,-1-1 0,-21 1 16,21-1-16,-21-20 0,21 20 0,-21 1 15,0-22-15,0 0 0,0 1 0,-21-1 16,0-21-16,-22 21 0,22-42 16,-21 22-16,0-22 0,-1 0 0,1 0 15,0-22-15,-22 22 0,22-21 0,-22 0 16,22-21-16,-22-1 0,1 1 0,21 0 15,-1-1-15,1 1 0,21-21 0,0 20 16,-1-20-16,22-1 0,0 22 0,0-22 16,0 1-16,22-1 0,-1 1 0,21 21 15,0-22-15,1 1 0,-1-1 0,0 1 16,22 20-16,-22-41 0,22 20 0,-1 1 16,1-1-16,-1 1 0,22-22 0,0 21 15</inkml:trace>
  <inkml:trace contextRef="#ctx0" brushRef="#br0" timeOffset="118083.71">3027 12869 0,'0'-21'16,"0"42"-16,0-21 15,0 22-15,0-1 16,-21 21-16,21-21 0,0 22 0,0-22 16,-22 21-16,22 0 0,0 1 0,-21-22 15,21 21-15,0 1 0,0-22 0,0 0 16,0 21-16,0-21 0,0 1 15,0-1-15,0 0 0,0 0 16,0-42 0,0 0-1,0 0-15,21 21 0,1-22 0,-22 1 16,21-21-16,0 21 0,0 0 0,-21-22 16,21 22-16,0-21 0,1 21 0,-1-1 15,0 1-15,-21 0 0,21 21 0,0 0 16,-21 21-16,0 0 15,0 22-15,21-22 0,-21 0 0,0 21 16,0-20-16,0-1 0,22 21 0,-22-21 16,21 0-16,-21 1 0,21-1 0,0 0 15,-21 0-15,21 0 0,22 0 0,-22-21 16,0 0-16,21 0 0,-21 0 16,22 0-16,-1 0 0,0 0 0,-20 0 15,20-21-15,0 21 0,1-21 0,-1 0 16,0 0-16,1-22 0,-22 22 0,21 0 15,-21-21-15,0-1 0,1 1 0,-1 0 16,21-64-16,-42 64 0,21-22 0,-21 22 16,0-22-16,0 22 0,0 0 0,0-1 15,0 22-15,0 0 0,0 0 0,0 0 16,-21 21-16,0 21 16,21 0-16,-21 21 0,0-21 0,21 22 15,0-1-15,-22 0 0,22 22 0,-21-22 16,21 1-16,-21-1 0,21 21 15,0-20-15,0-22 0,0 21 0,0 1 16,0-22-16,0 42 0,0-42 0,21 22 16,0-22-16,1 0 0,-22 0 15,21-21-15,0 0 0,0 0 16,0 0-16,0-21 0,-21 0 16,0 0-16,22 21 0</inkml:trace>
  <inkml:trace contextRef="#ctx0" brushRef="#br0" timeOffset="118251.62">3873 13102 0,'-21'0'0,"42"0"0,-63 0 15,21 0-15,21-21 16,21 21 0,0 0-16,22-21 15,-22 21-15,21-21 0,22 21 0,-22-21 16,21 21-16,1-22 0,21 1 0,-22 21 15,22-21-15</inkml:trace>
  <inkml:trace contextRef="#ctx0" brushRef="#br0" timeOffset="119056.16">4953 13060 0,'85'-127'31,"-64"106"-31,0 0 0,-21-1 0,0 1 16,21 0-16,-21 0 15,-21 42 1,0 0-16,0 22 15,-1-22-15,1 0 0,-21 21 0,21 1 16,-22-1-16,22 0 0,0-21 0,-21 22 16,21-1-16,-1 0 0,1 1 0,21-1 15,0-21-15,0 22 0,0-22 0,0 21 16,0-21-16,0 22 0,21-22 0,1 0 16,-1 0-16,21-21 0,0 21 0,-20-21 15,20 21-15,0-21 0,43 0 16,-43 0-16,-21-21 0,22 0 0,-1 0 0,-21 0 15,22 0-15,-22-1 0,21 1 16,-21-21-16,22 21 0,-22-22 0,21 1 16,-21 0-16,0-1 0,1 1 0,-1-21 15,0-1-15,0 1 0,0 20 0,0-20 16,1-1-16,-22 1 0,0-1 0,21 22 16,0 0-16,-21-1 0,0 1 0,0 21 15,0 0-15,0 42 16,-21 0-16,21 0 15,-21 21-15,21 1 0,-22-1 0,22 22 16,0-22-16,-21 21 0,0 1 0,21-22 16,-21 22-16,0-22 0,21 0 0,0 22 15,0-22-15,0 1 0,0-22 16,0 21-16,0 0 0,0-20 0,0 41 16,21-42-16,0 0 0,-21 1 0,21-1 15,0-21-15,1 0 0,20 0 0,-21 0 16,0 0-16,0 0 0,1 0 0,-1-21 15,21-1-15,-21 1 0,0 0 0,1 0 16,-1 0-16,21 0 0,-21-22 0,0 22 16,1 0-16,-1-21 0,-21 20 0,21 1 15,-21 0-15,21-21 0,-21 63 32,0 0-32,0 0 0,0 0 15,0 1-15,-21-1 0,0 0 16,21 0-16,0 0 0,0 0 0,0 1 15,0-1-15,0 0 0,0 0 16,0 0-16,21-21 16,0 0-1,-21-21-15,21 0 0,0 21 0</inkml:trace>
  <inkml:trace contextRef="#ctx0" brushRef="#br0" timeOffset="119220.06">6371 12891 0,'0'0'0,"0"-22"0,0 1 0,-21 21 16,0 0-16,0 0 16,-1 21-16,1 1 15,21-1-15,0 0 16,0 0-16,21 0 16,1-21-16,-1 0 0,0 0 15,0 0-15</inkml:trace>
  <inkml:trace contextRef="#ctx0" brushRef="#br0" timeOffset="119943.65">7006 12848 0,'0'0'0,"-21"0"0,0-21 16,0 21-16,-1 0 0,1 0 16,0 0-16,-21 0 0,21 21 0,-1 0 15,1 1-15,0-1 0,0 0 0,-21 21 16,20-21-16,1 22 0,0-22 0,21 21 15,-21-21-15,0 22 0,21-22 0,0 21 16,-21-21-16,21 22 0,0-22 16,0 21-16,42 1 0,-21-43 0,0 21 0,0 0 15,22 0-15,-1-21 0,0 0 0,1 0 16,-1 0-16,22 0 0,-22 0 0,0 0 16,1 0-16,-1-21 0,0 0 0,-21 0 15,22-1-15,-22 1 0,0 0 16,21 0-16,-20-64 0,-1 43 0,0 0 15,0-1-15,-21-20 0,0 20 0,21-20 16,-21-1-16,21 1 0,-21-1 0,22 1 16,-22 21-16,0-1 0,0 1 0,0 0 15,0 20-15,0 1 0,21 0 0,-21 0 16,0 42 0,0 21-16,0 1 0,-21-22 0,21 21 15,-22 1-15,22-1 0,0 0 0,-21 22 16,0-22-16,0 0 0,21 1 15,-21-1-15,21 0 0,0 1 0,-21-22 16,21 21-16,-22-21 0,22 1 0,0-1 0,0 0 16,22-21 15,-1-21-31,0 0 0,0-1 16,0 1-16,0 0 0,1 0 0,-1 0 15,0-22-15,21 22 0,-21-21 0,1 21 16,-1 0-16,21-22 0,-21 22 0,0 0 15,1 21-15,-1-21 0,-42 42 32,-1-21-32,1 21 0,-21-21 0,21 21 15,0 0-15,-22 1 0,22-1 16,0 0-16,0 0 0,-22-21 0,22 21 0,21 0 16,-21 1-16,21-1 0,0 0 15,0 0-15,0 0 0,0 0 0,0 1 16,0-1-16,0 21 0,21-21 0,0 0 15,1-21-15,-22 22 0,21-1 0,0 0 16,0 0-16,0-21 0,22 21 0,-22-21 16,0 0-16,0 21 0,0-21 0,0 0 15,1 0-15,-1 0 0,0 0 0,21 0 16,-42-21-16,21 21 0</inkml:trace>
  <inkml:trace contextRef="#ctx0" brushRef="#br0" timeOffset="120512.32">9207 12975 0,'-21'0'16,"42"0"-16,-84 0 0,21 0 0,20 0 0,-20 0 15,21 0-15,-43 0 0,43 0 16,21 21-16,-21-21 0,21 22 16,21-22-16,0 0 15,22 0-15,-1 0 0,0 21 16,22-21-16,-22 0 0,22 0 0,-1 21 16,1-21-16,-1 0 0,22 0 0,0 0 15,-1 0-15,1 0 0,0 0 0,-1 0 16,1 0-16,63 0 0,-84 0 0,-1 0 15,-21 0-15,-20 0 0,20 0 0,-21 0 16,-21-21-16,0 0 16,-21-1-16,-21 22 0,20-21 15,1 21-15,-21-21 0,0 21 16,20-21-16,-20 21 0,0-21 0,21 21 16,-1-21-16,1-1 0,21 1 15,0 0-15,0 0 0,21 0 16,1 21-16,-1-21 0,21 21 0,-21 0 15,0 0-15,22 0 0,-22 0 0,0 0 16,21 0-16,-20 21 0,-1 0 0,0 0 16,0 0-16,-21 0 0,0 22 0,0-22 15,0 21-15,0-21 0,0 22 0,-21-1 16,0-21-16,-43 43 0,22-22 0,21-21 16,-22 0-16,1 22 0,0-22 0,-1 0 15,1 0-15,21 0 0,-21 1 16,20-1-16,1-21 0,0 21 0,0-21 15,0 0-15</inkml:trace>
  <inkml:trace contextRef="#ctx0" brushRef="#br0" timeOffset="121087.99">12107 12658 0,'0'-21'16,"0"42"-16,0-64 0,0 22 0,0 0 16,0 0-16,0 0 0,0 42 31,-21 21-31,0 1 15,0-1-15,0 0 0,-1 1 0,1 20 16,0 1-16,-21-22 0,21 21 0,-22 1 16,22-22-16,0 22 0,-21-22 0,20 0 15,-20 1-15,21-1 0,0 0 16,0 1-16,-1-22 0,1 21 0,21-21 16,-21 1-16,21-1 0,0-42 31,0-1-31,21 22 0,0-42 0,-21 21 15,22 0-15,-1 0 0,-21-22 0,21 1 16,0 0-16,0-1 0,0 1 0,1 0 16,-1-22-16,0 1 0,21 20 0,-21-20 15,1-1-15,-1 1 0,42-43 0,-42 64 16,1 20-16,20 1 0,-21 0 0,0 0 16,0 21-16,1 0 0,-1 21 15,-21 0-15,21 22 0,-21-22 0,0 21 16,21 0-16,0 22 0,-21-22 15,21 1-15,-21-1 0,0 21 0,0-20 16,0-1-16,22 0 0,-22 1 0,0-22 16,0 21-16,0 1 0,0 20 0,0-42 15,0 0-15,0 1 0,0-1 0,0 0 16,0 0-16,0 0 0,-22-21 16,1 0-16,0 0 0</inkml:trace>
  <inkml:trace contextRef="#ctx0" brushRef="#br0" timeOffset="122864.03">11642 13187 0,'0'0'0,"0"-21"15,21 0 1,0 21-16,0 0 0,21 0 16,1 0-16,-1 0 0,0-22 0,1 22 15,20 0-15,1-21 0,-1 21 0,1-21 16,-1 21-16,22-21 0,-22 0 0,1 21 15,-1-21-15,1 21 0,42-43 0,-64 43 16,22-21-16,-43 21 0,21-21 0,-21 21 16,0 0-16,1-21 0,-44 21 31,1 21-31,0-21 16,0 21-16,0 0 0,0 22 0,-1-22 15,22 0-15,-21 21 0,0-21 0,0 1 16,0 20-16,21-21 0,0 64 15,0-64-15,0 0 0,0 0 0,0 0 16,0 1-16,0-1 0,21-21 16,0 0-16,0 0 0,0 0 0,1 0 15,20 0-15,-21 0 0,21 0 0,-20 0 16,20-21-16,0-1 0,22 1 0,-22 0 16,0 0-16,-20 0 0,20-22 0,-21 22 15,0-21-15,0 0 0,1-1 0,-1-20 16,0 20-16,0-20 0,0-1 15,0 1-15,-21-1 0,22 22 0,-22-21 16,0 20-16,21 1 0,-21 21 0,21 0 16,-21-22-16,-21 64 31,0 43-31,-1-22 0,1 1 0,21-1 16,-21 0-16,0 22 0,21-22 0,0 22 15,-21-22-15,0 0 0,21 1 0,-22-1 16,22 0-16,0 1 0,0-22 0,0 21 15,0-21-15,0 0 0,22 1 16,-1-1-16,21 0 0,-21 0 0,0-21 16,1 0-16,-1 0 0,21 0 0,-21 0 15,0 0-15,43 0 0,-43 0 0,0-21 16,0 0-16,22 0 0,-22-1 0,0 1 16,21-21-16,-20 21 0,-1-22 0,0 1 15,0 0-15,0 21 0,0-22 0,1 1 16,-22 21-16,21 0 0,-21-1 0,0 1 15,21 21-15,-21-21 0,0 42 16,-21 0-16,21 1 0,-21-1 16,-1 0-16,1 21 0,21 1 15,-21-22-15,21 21 0,-21-21 0,21 0 0,0 1 16,0-1-16,0 0 0,0 0 16,0 0-16,0 0 0,0 1 0,21-1 15,0-21-15,22 0 16,-22 0-16,0 0 0,21 0 0,1 0 15,-1 0-15,0 0 0,1 0 0,-22-21 16,63-1-16,-41 1 0,-22 0 0,21 0 16,-21-21-16,22 20 0,-22 1 0,0-21 15,0 21-15,0-22 0,1 22 16,-22 0-16,-22 42 31,22 0-31,-21 1 0,0 20 0,0-21 16,0 0-16,21 22 0,-21-22 0,21 21 15,-22-21-15,22 0 0,0 22 0,0-22 16,0 0-16,0 0 0,0 0 0,22 1 16,-1-22-16,0 21 0,0-21 0,0 0 15,0 0-15,1 0 0,-1 0 0,0 0 16,0 0-16,0 0 0,0-21 16,1 21-16,-22-22 0,21 1 0,-21 0 15,0 0-15,0-21 0,0 20 0,0 1 16,0 0-16,0-21 0,0 21 0,-21-22 15,-1 1-15,1 21 0,0 0 16,0-22-16,0 22 0,0 0 0,21 0 16,-22 21-16,22-21 0,-21-1 0,21 1 15,21 21 1,1 0-16,-1 0 0,21-21 16,22 21-16,-22 0 0,0 0 0,1 0 15,-1 0-15,0 0 0,1 0 0,-1 0 16,0 0-16,1 21 0,-22 0 0,21 1 15,-21-1-15,0 21 0,-21-21 0,0 0 16,0 22-16,0-22 0,0 21 0,0-21 16,0 1-16,0 20 0,0-21 0,-21 0 15,0 0-15,21 1 0,0 20 16,-42 0-16,21-21 0,21 1 16,0-1-16,0 0 0,-22-21 15,1 0 1,0 0-1,21-21-15,0 0 16,0-22-16,0 22 0,0 0 16,21 0-16,0-22 0,43-41 0,-22 41 15,1 1-15,-1 0 0,21-1 0,-20 1 16,20 0-16,1-1 0,-1 22 16,-20 0-16,20 0 0,-21 21 0,1 0 0,-1 0 15,-21 0-15,0 0 0,1 21 16,-22 0-16,0 0 0,0 22 0,0-22 15,0 21-15,0-21 0,0 22 0,-22-1 16,1-21-16,0 22 0,0-22 0,0 21 16,21-21-16,-21 0 0,21 1 0,0-1 15,0 0-15,0 0 0,21 0 16,0-21-16,0 0 16,0 0-16,0 0 0,1 0 0,-1 0 15,21 0-15,-21 0 0,22-21 0,-1 21 16,-21-21-16,64-21 0,-64 20 0,21 1 15,1 0-15,-1-21 0,-21 21 0,0-22 16,22 22-16,-22-21 0,0-1 16,-21 1-16,0 21 0,0-21 0,0 20 15,0 1-15,-21 21 0,0 0 16,-1 0-16,1 0 0,0 0 0,0 0 16,-21 0-16,42 21 0,0 1 0,-22 20 15,22-21-15,0 0 0,0 0 0,0 22 16,0-22-16,22 21 0,-22-21 0,21 22 15,-21-22-15,21 0 0,-21 0 16,0 0-16,0 1 0,0-1 0,0 0 16,0 0-16,-21-21 15,21 21-15,-21-21 0,-1 0 0,1 0 16,0 0-16,0 0 0,0 0 16,0 0-16,-1 0 0,1 0 0,0-21 15,0 0-15,0 0 0,21 0 16,-21-1-16,-1 1 0</inkml:trace>
  <inkml:trace contextRef="#ctx0" brushRef="#br0" timeOffset="123043.93">15134 12383 0,'0'0'0,"-85"0"31,64 0-31,0 21 0,21 0 15,-21-21-15,21 21 16,-21-21 0,0 0-16</inkml:trace>
  <inkml:trace contextRef="#ctx0" brushRef="#br0" timeOffset="123227.82">13631 12658 0,'-21'21'0,"42"-42"0,-84 42 0,42-21 16,-1 21-16,44-21 31,-1 0-31,0 0 0,21 0 0,1 0 16,-1 0-16,0-21 0,22 21 0,-1-21 16,1 21-16,-1-21 0,1-1 0,20 22 15,-20-21-15,21 0 0,63 0 0</inkml:trace>
  <inkml:trace contextRef="#ctx0" brushRef="#br0" timeOffset="123648.58">17166 12425 0,'0'0'0,"0"-21"16,0 0-16,0-1 0,0 1 15,0 0-15,0 0 0,-21 0 0,21 0 16,-21 21-1,0 0-15,-1 0 16,1 21-16,0 0 0,21 0 0,-21 0 16,0 0-16,0 1 0,-1-1 0,1 21 15,0-21-15,21 0 0,0 1 0,-21 20 16,21-21-16,-21 0 0,21 0 0,0 1 16,0 20-16,0-21 0,0 0 15,0 0-15,42 1 0,-21-22 0,0 0 16,1 0-16,20 0 0,-21 0 0,21 0 15,1 0-15,-22-22 0,21 1 16,1 0-16,-1 0 0,0 0 0</inkml:trace>
  <inkml:trace contextRef="#ctx0" brushRef="#br0" timeOffset="124084.33">17484 12086 0,'-22'-42'0,"44"84"15,-65-126-15,1 62 0,21-20 0,-22 21 0,1 0 16,-21 21-16,20 0 0,1 0 0,0 0 15,-22 0-15,22 21 0,-1 0 0,1 21 16,0 1-16,-22-1 0,22 0 0,0 1 16,-1-1-16,1 22 0,21-22 0,-22 0 15,22 1-15,0-1 0,21 21 16,0-20-16,0-1 0,0 0 0,0 1 16,0-1-16,21-21 0,22 22 0,-22-1 15,21-21-15,0 0 0,43 43 0,-43-64 16,1 21-16,-1 0 0,22-21 0,-22 0 15,21 0-15,-20 0 0,20 0 0,1-21 16,-22 0-16,22 0 0,-22-1 0,21 1 16,-20 0-16,-1-21 0,0-1 0,1 22 15,-22-21-15,0-22 0,0 22 0,0 0 16,-21-1-16,0-20 0,0-1 0,0 22 16,0-21-16,-21-1 0,0 22 0,-21-22 15,-22-20-15,1 62 0,20 1 16,-20 0-16,21 0 0,-22 21 0,1 0 15,-1 21-15,22 0 0,-22 0 0,22 22 16,0-22-16,-1 21 0,22 1 0,-21-1 16,21 0-16,-1 1 0,22-1 0,0 0 15,0 1-15,0-1 0,0 0 0,0 1 16,43-22-16,-22 21 0,21-21 0,1 22 16,-1-22-16,64 42 0</inkml:trace>
  <inkml:trace contextRef="#ctx0" brushRef="#br0" timeOffset="124620.02">17970 13102 0,'0'0'0,"-21"0"0,21-21 16,21 21-1,1 0-15,-1 0 16,0 0-16,21 0 0,-21 0 0,22-21 16,-1 21-16,0 0 0,1 0 0,63 0 15,-43 0-15,-21 0 0,22 0 16,-1 0-16,-20-21 0,20 21 0,-20 0 16,-1-21-16,21 21 0,-41 0 0,20-22 15,0 22-15,-21-21 0,1 0 0,-1 21 16,-21-21-16,0 0 0,0 0 15,0-1-15,-21 1 0,-1 0 16,1 21-16,-21-21 0,0 0 0,-43 0 16,43 21-16,-1-22 0,1 22 0,0 0 15,-1 0-15,22 0 0,0-21 0,42 21 32,0 0-32,0 0 0,1 0 15,20 0-15,-21 0 0,21 0 16,-20 0-16,20 0 0,-21 0 0,0 21 15,22-21-15,-22 22 0,0-22 0,-21 21 16,0 0-16,21 21 0,-21-21 0,0 1 16,0 20-16,-21-21 0,0 21 0,-22-20 15,22 20-15,-21-21 0,0 21 0,-1 1 16,1-22-16,0 21 0,-1-21 0,1 22 16,0-22-16,-1 21 0,1-21 0,21 1 15,0-1-15,-22 0 0,43 0 0,-21-21 16,0 0-16</inkml:trace>
  <inkml:trace contextRef="#ctx0" brushRef="#br0" timeOffset="128132.22">19791 12764 0,'0'0'0,"21"-22"0,0 1 0,-21 0 15,0 0-15,0 0 16,0 0-16,0-1 0,0 1 16,0 0-16,-21 0 0,0 0 15,0 21-15,-22 0 0,22-21 0,-21 21 16,-1 0-16,1 0 0,-21 21 0,20 0 16,1 0-16,-22 0 0,22 22 0,0-1 15,-1 0-15,1 22 0,0-1 0,21-20 16,-1 20-16,-20 43 0,42-64 0,-21 22 15,21-22-15,0 0 0,0 1 16,0-1-16,0-21 0,21 22 0,0-22 16,22 0-16,-22 0 0,21 0 0,0 0 15,1-21-15,-1 0 0,0 0 0,1 0 16,20 0-16,-20 0 0,-1-21 0,0 0 16,22 21-16,-22-21 0,0 0 0,1 0 15,-1-1-15,0-20 0,22 0 0,-43-1 16,0 22-16,22-21 0,-22 21 0,-21-22 15,21 1-15,0 21 0,-21 0 16,0 0-16,0-1 0,-21 44 31,0-1-31,21 0 0,-21 0 0,-1 0 16,1 22-16,21-22 0,-21 0 16,21 0-16,-21 21 0,21-20 0,-21-1 15,21 0-15,0 21 0,0-21 0,0 1 16,21-22-16,0 21 0,0-21 15,0 0-15,1 0 0,-1 0 0,21 0 0,-21 0 16,22 0-16,-22 0 0,21 0 0,-21 0 16,0-21-16,22 21 0,-22-22 0,0 1 15,0 0-15,-21 0 0,0-21 16,0 20-16,0 1 0,-21 0 0,0 0 16,-21-21-16,20 20 0,1 1 15,-21 0-15,21 21 0,0-21 0,-1 0 16,1 21-16,0 0 0,0-21 0,21-1 15,21 1 1,0 21-16,22-21 16,-22 21-16,21 0 0,0 0 0,1 0 15,-1 0-15,0 0 0,22 0 0,-22 0 16,1 0-16,-1 21 0,0 0 0,1 1 16,-1-1-16,-21 0 0,0 0 0,0 0 15,1 22-15,-1-22 0,-21 0 0,0 0 16,0 21-16,0-20 0,0-1 0,0 0 15,0 0-15,-21 0 0,-1-21 16,1 43-16,0-43 0,0 21 0,0-21 16,21-21 15,0-1-31,21 1 16,-21 0-16,21 0 0,0 0 0,0 0 15,1-22-15,20 22 0,-21-21 0,0-1 16,22 1-16,-22 0 0,21 21 0,-21-22 15,64 1-15,-64 21 0,21 0 0,1 21 16,-22 0-16,0 0 0,0 21 0,0 0 16,-21 0-16,0 0 0,0 22 0,0-22 15,0 21-15,0-21 0,-21 0 16,0 22-16,21-22 0,-21 21 0,0-21 16,21 1-16,-21-1 0,21 0 0,0 0 15,0 0-15,0 0 0,21-21 31,0 0-31,0 0 0,0 0 0,22 0 16,-22-21-16,0 0 0,0 21 0,21-21 16,-20 0-16,-1 0 0,0-22 0,21 22 15,-21-21-15,1-1 0,-1 1 0,0 0 16,0-1-16,0-20 0,0 21 0,1-22 16,-1 22-16,0-22 0,0 22 0,0 0 15,0-1-15,1 22 0,-22 0 16,0 42-1,-22 0-15,1 0 0,0 22 0,0-1 16,0 0-16,0 1 0,-1-1 0,1 0 16,21 22-16,-21-22 0,21 1 0,-21-1 15,0 0-15,21 1 0,0-1 0,0-21 16,0 21-16,0-20 0,0-1 0,0 0 16,0 0-16,0 0 0,21-21 0,0 21 15,21-21-15,-20 0 0,20 0 0,-21 0 16,0 0-16,0 0 0,1-21 15,-1 0-15,0 0 0,-21 0 0</inkml:trace>
  <inkml:trace contextRef="#ctx0" brushRef="#br0" timeOffset="128288.13">21569 13018 0,'0'0'0,"-43"0"0,22 0 16,-21 0-16,21 0 0,42 0 31,21 0-31,-21 0 15,22 0-15,-1 0 0,0 0 0,1 0 16,20-22-16,-20 22 0,20 0 0,-21 0 16,1 0-16,20-21 0</inkml:trace>
  <inkml:trace contextRef="#ctx0" brushRef="#br0" timeOffset="128640.61">22119 13166 0,'0'0'15,"-21"21"-15,0-21 0,21 21 0,-21-21 16,42-21 15,0 21-31,0-21 0,0 21 16,0-21-16,1 21 0,-1-22 0,0 1 16,42-21-16,-41 21 0,-1 0 15,0 21-15,-21-22 0,0 1 0,0 0 0,0 0 16,0 0-1,-21 21-15,0 0 0,-1 0 16,1 21-16,-21-21 0,21 21 0,-22 0 16,22 0-16,0 1 0,-21 20 0,21-21 15,-1 0-15,22 0 0,0 22 0,-21-22 16,21 0-16,0 0 0,0 0 0,0 1 16,43-1-16,-22 0 0,-21 0 0,42-21 15,-21 0-15,0 0 0,22 0 0,-22 0 16,21 0-16,1 0 0,-22 0 0,21 0 15,0 0-15,1 0 0,-22-21 0,21 0 16</inkml:trace>
  <inkml:trace contextRef="#ctx0" brushRef="#br0" timeOffset="129321.21">22669 12954 0,'22'-42'0,"-44"84"0,44-105 16,20 20-16,-21 22 0,0 21 15,0 0-15,1 0 0,-1 0 0,0 0 16,0 0-16,-21 21 0,21 0 15,-21 22-15,21-22 0,-21 0 0,0 21 16,0-20-16,0-1 0,0 21 0,-21-21 16,0 0-16,0 1 0,0-1 0,0 0 15,-1 0-15,1 0 0,0 0 0,0 1 16,0-22-16,21 21 0,-21-21 16,-1 0-16,44 0 15,-1 0 1,0 0-16,0-21 0,0-1 0,0 22 15,1-21-15,-1 0 0,0 0 0,21 0 16,-21-22-16,1 22 0,20-21 0,-21 21 16,0-22-16,22 22 0,-22-21 0,0 21 15,0-22-15,-21 22 0,21 0 16,-42 42 0,-21 22-16,42-22 15,-21 0-15,-1 21 0,1-21 16,0 1-16,0 20 0,21-21 0,0 0 15,-21 0-15,21 22 0,0-22 0,0 0 16,0 0-16,0 0 0,0 1 16,21-1-16,0-21 0,0 21 15,0-21-15,22 0 0,-22 0 0,21 0 16,-21 0-16,22 0 0,-22 0 0,42-21 16,-20 0-16,-22-1 0,21 1 15,-21 0-15,43-42 0,-22 41 0,-21-20 16,1 0-16,-1-22 0,0 22 0,21-22 15,-21 1-15,1 21 0,-22-22 0,21 22 16,0-22-16,0 22 0,0 21 16,-21-22-16,0 22 0,21 0 0,-21 42 31,-21 0-31,0 1 0,0-1 16,21 21-16,-21-21 0,0 22 0,-1-1 15,1 0-15,21 22 0,-21-22 0,0 0 16,0 43-16,21-43 0,0 1 0,0-1 15,0-21-15,0 22 0,0-22 0,0 0 16,0 0-16,0 0 0,21 0 0,0-21 16,0 22-16,0-22 0,1 0 15,-1 0-15,0 0 16,0-22-16,0 22 0,-21-21 0</inkml:trace>
  <inkml:trace contextRef="#ctx0" brushRef="#br0" timeOffset="129472.13">23516 12869 0,'0'-21'0,"0"42"0,-21-42 0,0 21 16,42 0-1,0 0-15,0 0 16,43 0-16,-22 0 0,0 0 0,1 0 16,-1 0-16,22 0 0,-22-21 0,21 21 15,1 0-15</inkml:trace>
  <inkml:trace contextRef="#ctx0" brushRef="#br0" timeOffset="130087.77">24574 12679 0,'0'0'15,"-21"-21"-15,0 21 0,0 0 0,0 0 0,0 0 16,-22 0-16,22 21 0,0-21 0,-21 21 16,20 0-16,1 0 0,-21 22 0,21-22 15,0 21-15,-1-21 0,1 22 0,0-22 16,0 21-16,0 1 0,21-22 0,0 21 15,0-21-15,0 22 0,0-22 0,0 0 16,0 0-16,0 0 0,21 22 16,0-22-16,0-21 0,0 21 0,1-21 15,20 0-15,-21 0 0,0 0 0,22 0 16,-22 0-16,21 0 0,0 0 0,-20 0 16,20 0-16,-21-21 0,0 0 0,22-1 15,-22 1-15,21-21 0,-21 21 0,22-22 16,-22 1-16,21-21 0,-21-1 0,22 22 15,-22-22-15,21 1 0,-21-1 0,0 1 16,43-64-16,-43 84 0,0 1 0,-21 21 16,0-21-16,0 20 0,-21 22 15,0 22 1,-21-1-16,20 21 0,1-21 16,-21 22-16,21-1 0,0 0 0,-1 22 15,1-22-15,0 22 0,0-22 0,21 21 16,-21-20-16,21-1 0,0 0 0,0 1 15,0-1-15,0-21 0,0 22 0,21-22 16,0 0-16,0 0 0,0 0 0,22 0 16,-22-21-16,0 0 0,0 0 0,0 0 15,22 0-15,-22 0 0,0 0 0,0-21 16,0 21-16,22-21 0,-22 0 16,0 0-16,0 0 0,0-1 0,1 1 15,-1 0-15,0 0 0,-21 0 0,-21 21 31,0 21-15,21 0-16,-22-21 0,1 21 0,0 0 16,21 1-16,0-1 0,0 0 15,21-21 17,0 0-32,1 0 0</inkml:trace>
  <inkml:trace contextRef="#ctx0" brushRef="#br0" timeOffset="130255.68">25358 12806 0,'0'-42'0,"0"84"0,0-106 0,0 43 0,0 0 15,0 0-15,0 0 0,-22 0 0,1 21 16,0 0 0,21 21-1,0 0-15,21-21 16,0 21-16,1-21 0,-1 21 15,0-21-15,21 0 0</inkml:trace>
  <inkml:trace contextRef="#ctx0" brushRef="#br0" timeOffset="130927.29">25866 12700 0,'-22'0'0,"44"0"0,-65 0 0,22 0 15,0 0-15,0 0 0,0 0 16,-1 0-16,1 0 0,0 21 0,0 0 15,0 1-15,0-1 0,-1 21 0,1-21 16,21 22-16,-21-1 0,21-21 0,-21 21 16,21-20-16,0 20 0,0-21 0,0 0 15,0 0-15,0 22 0,21-43 0,0 21 16,22 21-16,-22-42 0,0 0 16,0 21-16,21-21 0,-20 0 0,-1 0 0,21 0 15,-21 0-15,22 0 0,-22 0 16,21-21-16,-21 0 0,0 0 0,1 0 15,20 0-15,-21-1 0,0-20 0,0 0 16,1-1-16,20-20 0,-21-1 0,0 22 16,22-21-16,-22-1 0,0 1 0,21-1 15,-21 1-15,22 20 0,-22-20 0,0 42 16,0-22-16,0 22 0,-21-21 0,0 63 16,0 0-1,0 21-15,-21-20 0,0 20 0,21-21 16,-21 21-16,0 1 0,0-1 0,-1 0 15,1 22-15,0-22 0,0 1 16,21-1-16,-21 0 0,21 1 0,-21-1 16,21-21-16,-22 21 0,22-20 0,0-1 15,0 0-15,0 0 0,0 0 16,22-42 0,-22 0-1,21 21-15,21-21 0,-21 0 0,0-1 16,22 1-16,-22 0 0,0 0 0,21 0 15,-20 21-15,-1-21 0,0 21 0,-21-22 16,0 1-16,0 0 16,-21 21-1,0 0-15,-1 0 0,-20 0 16,21 0-16,-21 0 0,20 0 0,-20 0 16,21 21-16,-21 22 0,20-22 0,22 0 15,0 0-15,0 0 0,0 0 0,0 1 16,0-1-16,0 0 0,0 0 0,0 0 15,22 0-15,-22 1 0,21-22 0,0 21 16,0-21-16,0 0 0,0 21 0,1-21 16,-1 0-16,0 0 0,0 0 0,0 0 15,0 0-15,1 0 0</inkml:trace>
  <inkml:trace contextRef="#ctx0" brushRef="#br0" timeOffset="131149.16">26903 12637 0,'0'-22'0,"0"44"0,-21-44 16,-1 22-16,1 0 0,0 0 16,0 22-16,0-1 0,0 0 15,-1 0-15,1 21 0,0-20 0,0 20 16,21 0-16,-21-21 0,0 22 0,21-1 16,0-21-16,0 22 0,0-22 0,-22 0 15,22 0-15,0 0 0,0 0 0,0 1 16,0-1-16,22 0 0,-1-21 15,0 0-15,0 0 16,0 0-16,0 0 0</inkml:trace>
  <inkml:trace contextRef="#ctx0" brushRef="#br0" timeOffset="131357.04">27093 12764 0,'0'0'15,"21"-43"-15,-21 1 0,22 21 0,-22 0 0,21-1 16,0 22-1,0 22-15,-21-1 16,0 21-16,0 0 0,0 1 0,0-1 16,0-21-16,0 22 0,0-1 0,0 0 15,0 1-15,-21-1 0,0-21 0,0 21 16,-1-20-16,-20 20 0,21-21 16,-21 0-16,-1 0 0,1 1 0,0-1 15,-22 0-15,22 0 0,-22 0 0,1-21 16</inkml:trace>
  <inkml:trace contextRef="#ctx0" brushRef="#br0" timeOffset="132397.45">2963 14584 0,'0'0'0,"0"21"0,21-21 0,1 0 16,-1 0-16,0 0 15,0 0-15,0-21 16,0 0-16,1 0 0,20-1 0,-21 1 16,21 0-16,-20 0 0,-1 0 0,21 0 15,-21-22-15,0 22 0,-21 0 0,0-21 16,0 20-16,0 1 0,0 0 0,-21 0 16,0 0-16,0 0 0,-21 21 0,-1 0 15,1 0-15,-22 0 0,22 0 0,-21 0 16,-1 0-16,1 0 0,-1 21 0,1 0 15,20 0-15,-20 21 0,20-20 0,22 20 16,0 0-16,21 1 0,0-22 0,0 21 16,21 0-16,22 1 0,-22-22 15,21 21-15,0-21 0,1 22 0,-1-22 16,22 21-16,-22-21 0,0 22 0,1-22 16,20 21-16,-21-21 0,1 22 0,-22-22 15,42 64-15,-63-64 0,0 21 0,0 0 16,-21-20-16,0 20 0,0-21 0,0 21 15,-22-20-15,1-1 0,0 0 0,-22 0 16,22 0-16,0-21 0,-22 0 0,22 0 16,-22 0-16,22 0 0,0 0 0,-22-21 15,43 21-15,-21-21 0,-1 0 16,22 0-16,0-22 0,0 22 0,21-21 16,0 21-16,0-22 0,0 1 15,0 0-15,0-1 0,0 1 0,42 21 16,-21-22-16,22 1 0,-22 21 0,21-21 15,22 20-15,-22 1 0,0 0 16,1 0-16,20 0 0,-21 0 0</inkml:trace>
  <inkml:trace contextRef="#ctx0" brushRef="#br0" timeOffset="133788.65">3683 14605 0,'0'0'16,"21"0"-16,-21-21 0,0 0 15,0 0-15,-21 21 16,0-22-16,0 22 0,-1 0 16,1 0-16,0 0 0,0 22 15,0-1-15,0 0 0,-1 21 0,1-21 16,0 22-16,0-22 0,0 21 0,0 1 16,-1-22-16,1 21 0,0 0 0,21-20 15,0 20-15,0-21 0,0 21 0,0-20 16,0-1-16,0 0 0,21 0 0,0 0 15,1-21-15,20 0 0,-21 21 16,21-21-16,1 0 0,-1 0 0,0 0 16,1-21-16,20 0 0,-20 21 0,-1-21 15,0 0-15,1 0 0,-1-1 0,-21 1 16,21-21-16,-20 21 0,-1 0 0,0-1 16,0-20-16,-21 21 0,0-21 0,0 20 15,0 1-15,0 0 0,0 0 0,0 0 16,-21 21-16,0 0 0,0 0 15,-1 0-15,1 0 0,0 21 16,21 0 0,0 0-16,0 0 0,0 22 0,0-22 15,0 0-15,21 0 0,0 0 16,-21 1-16,22 20 0,-1-21 0,-21 0 16,21-21-16,-21 21 0,21 1 0,0-1 15,-21 0-15,21 0 0,1-21 0,-1 21 16,0-21-16,0 0 0,0 0 15,0 0-15,1 0 0,20 0 0,-21-21 16,0 0-16,0 0 0,22 21 0,-22-21 16,21-1-16,-21 1 0,22 0 0,-22-21 15,0 21-15,21-1 0,-20-20 0,-1 21 16,0 0-16,0-22 0,0 22 0,-21 0 16,0 0-16,0 0 0,0 0 15,-21 21 1,0 21-16,0 0 0,0 0 15,-1 0-15,1 0 0,0 1 0,0 20 16,21-21-16,0 0 0,-21 0 0,21 22 16,0-22-16,-21 0 0,21 0 0,0 0 15,0 1-15,0-1 0,0 0 0,21 0 16,0 0-16,0-21 0,0 0 0,0 21 16,22-21-16,-22 0 0,21 0 0,-21 0 15,22-21-15,-22 21 0,21-21 0,-21 0 16,22 0-16,-22 21 0,0-21 15,0-1-15,0 1 0,1 0 0,-1-42 0,0 41 16,-21-20-16,0 21 0,0-21 16,0-1-16,0 22 0,-21-21 0,0-1 15,-22 22-15,22-21 0,0 21 0,-21 0 16,20-1-16,-20 1 0,21 21 0,-21 0 16,-1 0-16,1 21 0,21 1 0,-22-1 15,22 0-15,-21 0 0,21 21 0,0 1 16,21-1-16,0-21 0,0 22 0,0-1 15,0 0-15,0 1 0,21-22 0,0 21 16,0-21-16,0 0 0,0 22 0,22-22 16,-22 0-16,21 0 0,1-21 0,-1 21 15,0-21-15,1 0 0,20 0 0,-21 0 16,1 0-16,-1 0 0,22-21 16,-22 0-16,43-21 0,-43 21 0,0-1 15,1 1-15,-22 0 0,21-21 0,-21 21 16,0-22-16,1 1 0,-1 0 0,0-1 15,-21-20-15,21 20 0,-21-20 0,0 21 16,0-22-16,0 22 0,0-1 0,0 1 16,21 21-16,-21 0 0,0 0 0,0 42 15,0 0 1,-21 0-16,0 21 0,21 1 16,-21-1-16,0 0 0,-1 1 0,22-1 15,-21 0-15,0 22 0,0-22 0,21 1 0,-21-1 16,21 0-16,0 1 0,0-1 15,0 0-15,0 1 0,21-22 0,0 21 16,0-21-16,22 22 0,-22-22 0,21-21 16,-21 0-16,22 21 0,-22-21 0,21 0 15,0 0-15,1-21 0,-22 0 0,21 21 16,1-22-16,-1 1 0,-21-21 0,21 21 16,1 0-16,-22-22 0,0 22 15,21-21-15,-20-1 0,-1 1 0,0 0 0,0-1 16,0-20-16,0 21 0,-21-22 0,0 22 15,0-22-15,0-42 0,0 85 0,0-21 16,0 21-16,0 0 0,0-1 0,-21 22 16,0 22-16,21-1 15,0 0-15,-21 21 0,0 1 0,21-1 16,-21 0-16,21 22 0,-22-22 0,22 22 16,0-22-16,0 0 0,0 22 0,0-22 15,0 0-15,0 1 0,0-22 0,0 21 16,0 22-16,0-43 0,22 0 0,-1 0 15,0 0-15,0 1 0,0-22 0,0 0 16,1 0-16,-1 0 0,21 0 0,-21-22 16,0 1-16,1 21 0</inkml:trace>
  <inkml:trace contextRef="#ctx0" brushRef="#br0" timeOffset="134274.37">6752 14393 0,'0'-42'0,"0"84"0,0-105 0,0 42 15,0 0-15,0-1 0,-21 22 16,21 22-16,-21-1 0,0 0 16,21 21-16,-22 1 0,22-22 0,0 42 15,-21-20-15,21-1 0,-21 0 0,21 22 16,0-22-16,0 0 0,0 1 0,0-1 16,-21 0-16,21 1 0,0-1 15,0 0-15,0 22 0,0-22 0,0-21 16,0 1-16,0 20 0,0-21 0,0 0 15,0 0-15,0-42 32,0 0-32,0 0 0,0 0 15,0 0-15,0-1 0,21-20 0,-21 21 16,21-21-16,22-22 0,-22 43 0,21-21 16,-21 20-16,22 1 0,-1 0 0,0 0 15,1 21-15,-22 0 0,21 0 0,0 0 16,-20 0-16,20 0 0,-21 0 0,0 21 15,0 0-15,1 0 0,-1 1 0,0-1 16,-21 0-16,0 0 0,0 0 16,0 22-16,0 20 0,-21-42 0,0 0 15,-1 22-15,-20-22 0,21 0 0,-21 0 16,-22 0-16,22 1 0,-1-1 0,-20 0 16,21 0-16,-22-21 0,22 21 0,-22-21 15,43 0-15,-21 0 0,21 0 0,-22 0 16,43-21-1,43-21-15,-22 21 0,0-22 16,21 22-16,-21 0 0</inkml:trace>
  <inkml:trace contextRef="#ctx0" brushRef="#br0" timeOffset="134884.01">8213 15007 0,'0'0'0,"0"-21"0,0 0 0,0 0 16,-22 0-16,22-1 15,0 1-15,-21 0 0,21 0 0,-21 0 16,21 0-16,-21-1 0,0 1 0,0 0 16,-1 0-16,1 21 0,-21 0 0,21-21 15,-22 21-15,1 0 0,-21 0 0,20 21 16,22 0-16,-21 0 0,-1 0 16,22 1-16,-42 41 0,20-42 0,22 22 15,0-1-15,0-21 0,0 21 0,0 1 16,-1-1-16,1-21 0,21 22 0,0-22 15,0 0-15,0 21 0,0-21 0,0 1 16,21-22-16,1 21 0,-1-21 16,0 0-16,21 0 0,-21 0 0,22 0 15,-22 0-15,21-21 0,1-1 0,-1 1 16,-21 0-16,21 0 0,1 0 0,20-43 16,-20 22-16,-22 21 0,0-22 0,0 22 15,0-21-15,0 0 0,-21-1 0,0 22 16,0-21-16,22 21 0,-22-22 0,0 22 15,0 0-15,0 42 16,0 0 0,0 0-16,0 1 0,-22-1 0,22 0 15,0 21-15,0-21 0,0 1 0,0 20 16,0-21-16,0 0 0,0 0 16,0 22-16,0-1 0,0-21 0,22 0 15,-1 1-15,0-1 0,0-21 0,0 21 16,0-21-16,1 0 0,20 0 0,-21 0 15,0 0-15,0 0 0,22 0 0</inkml:trace>
  <inkml:trace contextRef="#ctx0" brushRef="#br0" timeOffset="135227.82">8467 14965 0,'0'0'0,"0"-42"0,0 20 0,0-20 0,0 0 16,0 21-16,0-1 0,0 1 0,0 0 15,21 0-15,0 0 0,0 0 16,0 21-16,0 0 0,22 0 15,-22 0-15,0 0 0,21 0 0,-20 0 16,20 0-16,0 21 0,-21 0 0,22 0 16,-22 21-16,21-20 0,-21-1 0,1 21 15,-1-21-15,-21 22 0,0-22 0,0 21 16,0-21-16,0 22 0,0-22 0,0 21 16,0-21-16,0 0 0,-21 1 0,-1-1 15,1-21-15,0 0 0,0 0 16,0-21-1,21-1-15,0 1 0,0 0 16,0 0-16,0 0 0,0-22 0,21 22 16,0-21-16,0 0 0,0 20 15,1-20-15,-1 0 0,0-1 0,21 1 16,-21 0-16,22 21 0,-1-22 0,-21 22 16,22 0-16,-1 0 0,0 0 0,1-1 15,20 1-15,-21 21 0,1 0 0</inkml:trace>
  <inkml:trace contextRef="#ctx0" brushRef="#br0" timeOffset="135915.43">9991 14944 0,'-22'0'0,"44"0"0,-65 0 0,22 0 0,0 0 15,42 0 1,21 0-16,-20 0 0,20 0 16,-21 0-16,21 0 0,22 0 0,-22 0 15,1 0-15,20 0 0,-21 0 0,22 0 16,-1 0-16,1 0 0,-1 0 0,1 0 16,21 0-16,-22 0 0,1 0 0,20 0 15,-20 0-15,-1 0 0,1 0 0,-22 0 16,22 0-16,-43-21 0,42 21 0,-42-22 15,-21 1-15,0 0 16,-21 0-16,0 21 16,0-21-16,0 21 0,-22-21 0,22 21 15,-21-22-15,0 22 0,20-21 16,-20 21-16,21-21 0,-21 21 0,20 0 16,1-21-16,-21 21 0,21 0 15,0-21-15,42 21 31,0 0-31,0 0 0,0 0 0,0 0 16,22 0-16,-22 0 0,0 0 0,21 0 16,-20 0-16,-1 0 0,21 21 0,-21 0 15,0 0-15,1 0 0,-22 1 0,0-1 16,21 0-16,-21 0 0,0 0 16,0 0-16,-21 22 0,-22 20 0,22-42 15,-21 22-15,-1-22 0,1 21 0,0 1 16,-1-22-16,-20 21 0,21-21 0,-1 0 15,1 1-15,0 20 0,-1-42 16,22 21-16,0 0 0,0-21 0,0 0 0</inkml:trace>
  <inkml:trace contextRef="#ctx0" brushRef="#br0" timeOffset="136547.56">12425 14139 0,'-21'0'0,"42"0"0,-64 0 0,22 0 15,0 0-15,0 0 16,21-21 0,42 21-16,1 0 15,-1 0-15,0 0 0,1 0 0,-1 0 16,21 0-16,-20 0 0,20 0 0,1 0 16,20 0-16,-20 0 0,-1-21 0,1 21 15,21 0-15,-43 0 0,21 0 16,-20 0-16,-1 0 0,0 0 0,-20 0 0,-1 0 15,-42 0 1,-1 0-16,1 0 16,-21 0-16,21 0 0,-22 0 0,22 0 15,-21 0-15</inkml:trace>
  <inkml:trace contextRef="#ctx0" brushRef="#br0" timeOffset="136903.35">12912 14118 0,'0'0'0,"-22"0"0,22 21 16,0 1-16,0-1 15,0 0-15,0 0 0,0 0 16,0 22-16,0-22 0,0 21 16,0-21-16,22 22 0,-22-1 0,21 0 15,-21 1-15,0-1 0,0 0 0,0 1 16,0-1-16,0-21 0,0 21 0,0 1 16,0 20-16,0-20 0,0-1 0,-21-21 15,-1 21-15,1-20 0,0-1 0,0 21 16,-21-21-16,20 0 0,1 1 0,-21-1 15,21-21-15,-22 21 0,22-21 0,0 0 16,-21 0-16,21 0 0,-22 0 0,22 0 16,-21-21-16,21 0 0,-1-1 0,-20 1 15,21-21-15,0 21 0,21 0 16,-21-22-16,-1-20 0,1 20 0,21 22 16,0-21-16,0 21 0,0-22 0,0 1 15,0 21-15,0-21 0,21 20 0,22 1 16,-22 0-16,0 0 0,21 0 0,-20 21 15,20 0-15,0-21 0,-21 21 0,22 0 16,-1 0-16,0 0 0,1 0 0</inkml:trace>
  <inkml:trace contextRef="#ctx0" brushRef="#br0" timeOffset="138211.6">13589 14753 0,'21'0'0,"-42"0"0,63 0 0,-21 0 15,1 0-15,-22-21 16,0 0-16,0 0 0,0 0 16,-22 21-16,1-22 0,0 1 0,0 0 15,0 0-15,0 0 0,-1 0 0,-41-1 16,42 1-16,0 21 0,-22 0 0,22 0 16,-21 0-16,21 0 0,-1 21 0,-20 1 15,21-1-15,0 0 0,0 21 0,-1-21 16,22 22-16,-21-22 0,0 21 0,0 1 15,21-22-15,0 21 0,0-21 0,0 22 16,0-22-16,0 0 0,0 21 16,0-21-16,0 1 0,0-1 0,21-21 15,0 21-15,22 0 0,-22-21 0,0 0 16,0 0-16,21 0 0,-20 0 0,41-21 16,-42 0-16,22 21 0,-22-21 0,21-1 15,-21 1-15,0 0 0,1 0 0,20 0 16,-21-22-16,0 22 0,-21 0 0,21-21 15,1-1-15,-22 22 0,21-21 0,-21 21 16,0-22-16,0 22 0,0 0 0,0 0 16,21 21-16,-21 21 15,0 0 1,-21 0-16,0 43 0,21-43 16,-22 0-16,22 22 0,0-22 0,-21 0 15,0 21-15,21-21 0,0 1 0,0 20 16,0-21-16,0 0 0,0 22 0,0-22 15,0 0-15,21 0 0,0 0 16,1-21-16,-1 0 0,0 0 0,0 0 16,0 0-16,22 0 0,-22 0 0,21 0 15,22-42-15,-43 21 0,21 0 0,-21-1 16,22 1-16,-22 0 0,0 0 0,21-21 16,-21 20-16,1 1 0,-1-21 0,0 21 15,0-22-15,0 22 0,0-21 0,-21 21 16,22 0-16,-22-1 15,-22 44 1,1-1-16,0 0 16,21 0-16,-21 0 0,0 0 0,0 1 15,-1-1-15,22 21 0,0-21 0,-21 22 16,21-22-16,0 21 0,0-21 0,0 0 16,21 1-16,-21-1 0,22 0 15,-1-21-15,0 0 0,21 0 0,-21 0 16,1 0-16,20 0 0,-21 0 0,21 0 15,-20 0-15,20-21 0,-21 0 0,21 21 16,-20-22-16,-1 1 0,0 0 0,0 0 16,0 0-16,-21-43 0,0 43 15,21 0-15,-21-21 0,0 20 0,0-20 16,0 21-16,0-21 0,0 20 0,-21 1 16,0 0-16,21 0 0,-21 21 15,42 0 1,0 0-1,0 0-15,1 0 0,20 0 0,-21 0 16,21 0-16,1 0 0,-1 0 0,22 0 16,-22 0-16,0 0 0,22 0 0,-22 0 15,64 0-15,-64 21 0,1-21 0,-22 0 16,21 0-16,-21 0 0,-21 21 16,-21 0-1,0-21-15,0 0 16,0 0-16,-22 22 0,22-22 0,-21 21 15,-1 0-15,22-21 0,-21 21 0,0 0 16,-1 0-16,22 1 0,-21-1 0,21 0 16,-22 0-16,22 0 0,0 0 0,0 22 15,0-22-15,-1 0 0,22 0 0,0 22 16,0-22-16,0 0 0,0 0 0,0 0 16,22 0-16,-1-21 15,0 0-15,0 0 0,0 0 0,0 0 16,1 0-16,-1 0 0,0 0 0,21-21 15,-21 0-15,1 21 0,-1-21 0,21 0 16,-21 0-16,0-1 0,1-20 0,20 21 16,-21 0-16,0-22 0,0 22 0,1-21 15,-1 0-15,0-22 0,0 22 0,-21 21 16,21-1-16,-21 1 0,0 0 0,0 0 16,0 42-1,0 0-15,-21 0 0,0 22 16,0-22-16,21 0 0,0 21 0,-21-20 15,-1 20-15,22-21 0,0 0 0,0 22 16,0-22-16,0 0 0,0 21 0,0-21 16,0 1-16,0-1 0,0 0 15,0 0-15,0 0 0,0 0 0,22-21 16,-1 0-16,0 0 0,0 0 0,0 0 16,0 0-16,1 0 0,20-21 0</inkml:trace>
  <inkml:trace contextRef="#ctx0" brushRef="#br0" timeOffset="140984.01">16129 14542 0,'0'0'0,"21"0"16,0 0-16,0 0 16,1 0-16,-1 0 15,0 0-15,-21-22 0,21 1 16,0 21-16,0-21 0,1 0 16,-1 0-16,-21 0 0,21-22 15,-21 22-15,0 0 0,0 0 0,0 0 16,0-1-16,-21 1 0,0 21 15,-1 0-15,-20-21 0,21 21 0,-21 0 16,20 0-16,-20 0 0,0 0 16,21 0-16,-22 21 0,22 0 0,-21-21 15,21 22-15,-1-1 0,-20 21 0,21-21 16,0 0-16,21 1 0,-21-1 0,21 21 16,0-21-16,0 0 0,0 1 0,0 20 15,0-21-15,21 0 0,-21 0 0,21 1 16,21-1-16,-21 0 0,1 0 0,20 0 15,21 22-15,-41-22 0,20 0 0,-21 0 16,0 0-16,22 0 0,-43 1 16,21-1-16,0 21 0,-21-21 0,0 0 0,0 1 15,0-1-15,0 0 0,0 0 0,-21 0 16,0 0-16,-1-21 0,1 22 16,-21-1-16,0-21 0,20 21 0,-20-21 15,0 0-15,-1 0 0,1 0 0,0 0 16,-1 0-16,22 0 0,-21 0 0,-22-42 15,22 20-15,21 1 0,0 0 0,0 0 16,-1 0-16,1 0 0,0-1 0,21 1 16,0 0-16,0 0 0,0 0 15,0 0-15,0-1 0,0 1 0,21 0 16,0 0-16,1 21 0,-1 0 0,0-21 16,0 21-16,21 0 0,-20-21 0,20 21 15,-21 0-15,21 0 0,-20 0 0,20-22 16</inkml:trace>
  <inkml:trace contextRef="#ctx0" brushRef="#br0" timeOffset="141739.57">16616 14669 0,'21'0'0,"-42"0"0,42-22 0,0 22 15,-21-21-15,0 0 16,0 0-16,-21 21 31,0 0-31,0 21 0,-1 0 16,1 0-16,0 22 15,0-22-15,21 0 0,-21 0 0,0 22 16,-1-22-16,1 0 0,21 21 0,0-21 16,-21 1-16,21 20 0,0-21 0,0 0 15,0 0-15,0 22 0,0-22 0,21 0 16,0 0-16,1-21 0,-1 21 0,0-21 15,0 0-15,21 0 0,-20 0 0,-1 0 16,21 0-16,-21 0 0,0 0 0,22 0 16,-22-21-16,0 0 0,0 0 0,0 0 15,22 0-15,-22-1 0,0 1 16,0 0-16,0 0 0,-21-21 0,22 20 16,-22 1-16,21-21 0,-21 21 0,0 0 15,0-1-15,0 1 0,0-21 0,-21 42 16,-1 0-16,1 0 0,0 0 0,0 0 15,0 0-15,0 0 0,-1 21 16,22 0-16,0 0 0,0 1 16,0-1-16,0 0 0,0 0 15,0 0-15,0 0 0,0 1 16,0-1-16,0 0 0,22 0 0,-22 0 16,21 0-16,-21 1 0,21-1 0,-21 0 15,0 0-15,21 21 0,0-20 16,-21-1-16,21 0 0,1-21 15,-1 21-15,0-21 0,0 0 16,0 0-16,0 0 0,1 0 0,-1-21 16,0 0-16,0 21 0,0-21 0,0-1 15,1 1-15,-1 0 0,0 0 0,21 0 16,-21 0-16,1-22 0,-1 22 0,0 0 16,0-21-16,-21 20 0,21 1 0,-21 0 15,21 0-15,-21 0 0,0 0 16,0 42-1,-21 0-15,0 0 0,21 0 16,-21 0-16,21 1 0,-21-1 16,21 0-16,-21 0 0,21 21 0,-22-20 15,22-1-15,0 0 0,0 0 16,0 0-16,0 0 0,22-21 16,-1 0-1,0 0-15,21-21 0,-21 0 16,-21 0-16,22 0 0</inkml:trace>
  <inkml:trace contextRef="#ctx0" brushRef="#br0" timeOffset="141911.48">17632 14626 0,'0'-63'0,"0"126"0,-21-147 0,-1 62 0,1 22 16,21-21-16,-21 21 0,21-21 0,-21 21 15,0 0-15,21 21 16,0 0-1,0 1-15,0-1 0,0 0 16,21-21-16,0 21 0,0-21 16,0 0-16,1 21 0</inkml:trace>
  <inkml:trace contextRef="#ctx0" brushRef="#br0" timeOffset="142269.26">18013 14732 0,'0'0'16,"-21"0"-16,-1 21 15,1-21-15,21 21 0,0 1 0,-21-1 16,21 0-16,-21 21 0,21-21 0,-21 43 16,21-22-16,-21 1 0,21-1 0,-22 21 15,1-20-15,21-1 0,0 22 0,-21-22 16,0 0-16,0 64 15,0-42-15,21-22 0,-22 0 0,1 22 16,0-22-16,0 22 0,0-1 0,0-21 16,-1 22-16,1-1 0,0-20 0,-21 20 15,21-20-15,-1 41 0,1-63 0,0 22 16,21-22-16,-21 0 0,21 0 0,21-42 31,0 0-15,0 0-16,1 0 0,-1-22 0,0 1 15,0 0-15,0-1 0,0-20 0,22-1 16,-22 1-16</inkml:trace>
  <inkml:trace contextRef="#ctx0" brushRef="#br0" timeOffset="142528.12">17801 15346 0,'21'-296'16,"-63"655"-16,63-422 0,0-297 16,0 318-16,-21-1 0,22 22 0,-22-21 15,0 21-15,21-22 0,0 22 0,0 0 16,0 0-16,0 0 0,1 21 15,20 0-15,-21 0 0,0 0 0,0 0 16,1 21-16,-1-21 0,0 21 0,0 0 16,0 0-16,-21 22 0,21-1 0,-21-21 15,0 22-15,0-22 0,-21 0 0,0 0 16,0 0-16,0 0 0,-22 1 0,22-1 16,0 0-16,-21-21 0,21 21 0,-1-21 15,1 0-15,0 0 0,0 0 16,0 0-16,21-21 15,0 0 1,21 21-16,0-21 0,-21-22 0,42 1 16</inkml:trace>
  <inkml:trace contextRef="#ctx0" brushRef="#br0" timeOffset="142763.99">18563 14330 0,'21'-21'0,"-42"42"0,42-63 16,-21 20-16,21 22 0,-42 22 31,0 20-31,0-21 0,21 21 16,-21 1-16,0-1 0,-1 0 0,22 1 15,0-1-15,-21 0 0,0 43 0,21-43 16,-21 1-16,21-22 0,0 21 0,0-21 16,0 1-16,0-1 0,0 0 0,0 0 15,0 0-15,0 0 0,21-21 16,0 0-16,0 0 0,1 0 0,-1 0 15,0 0-15,0 0 0,0-21 0,0 21 16</inkml:trace>
  <inkml:trace contextRef="#ctx0" brushRef="#br0" timeOffset="142940.89">18563 14584 0,'-21'0'0,"42"0"0,-63 0 0,42-21 16,-21 21-16,42 0 15,0 0 1,0 0-16,43 0 0,-22-21 0,-21 21 16,21 0-16,1 0 0,-1 0 0,0-22 15,1 22-15,-1-21 0,0 21 0,1-21 16,-1 21-16</inkml:trace>
  <inkml:trace contextRef="#ctx0" brushRef="#br0" timeOffset="145232.57">19367 14393 0,'0'0'0,"-21"0"0,0 0 0,0 0 0,0 22 0,0-22 16,21 21 0,21-21-1,0 0-15,21 0 16,-21 0-16,22 0 0,-22-21 0,21 21 16,1-22-16,-1 1 0,0 21 0,-21-21 15,22 0-15,-22 0 0,0 0 0,0-1 16,0 22-16,-21-21 0,0 0 0,0 0 15,0 0-15,-42 0 0,21 21 16,0-22-16,-22 22 0,1 0 0,21 0 16,-21 0-16,-1 0 0,1 0 0,0 22 15,-1-1-15,22-21 0,0 21 0,-21 21 16,20-21-16,1 1 0,21 20 0,0-21 16,0 0-16,0 22 0,0-22 15,0 0-15,0 0 0,0 0 0,21 0 16,1 1-16,20-1 0,-21-21 0,0 21 15,22 0-15,-1-21 0,-21 0 0,21 0 16,-20 21-16,20-21 0,-21 0 0,0 0 16,0 0-16,-42 0 15,0 0-15,-21 21 16,21-21-16,-22 22 0,22-22 16,-21 21-16,-1 0 0,1 0 0,21 0 15,-21 0-15,20 1 0,-20-1 0,21 0 0,0 0 16,0 21-16,-1-20 0,22-1 15,-21 0-15,21 0 0,0 0 0,0 0 16,0 1-16,21-22 0,1 0 16,-1 21-16,0-21 0,0 0 0,0 0 15,22 0-15,-1-21 0,0 21 0,-21-22 16,22 1-16,-22 21 0,0-21 0,0 0 16,22 0-16,-22 0 0,0-1 0,0 1 15,0 0-15,0 0 0,22-21 0,-22 20 16,0 1-16,0-21 0,0 21 0,22 0 15,-22-1-15,0 1 0,21 0 16,-20 21-16,-1 0 0,0 0 0,0 0 16,0 0-16,0 0 0,1 0 0,-22 21 15,0 0-15,0 1 16,0-1-16,0 42 0,0-42 0,0 1 16,0-1-16,-22 0 0,1 0 0,0 0 15,0 0-15,21 1 0,-21-1 16,21 0-16,21-42 47,0 0-47,0-1 15,0 1-15,1 21 0,20-63 16,-21 42-16,0-1 0,0-20 0,1 21 16,-1 0-16,0-22 0,0 22 0,-21 0 15,0 0-15,21 0 0,-21 0 0,-21 21 31,0 0-31,0 21 16,0 0-16,-1 0 0,22 0 0,-21 0 16,21 1-16,-21-1 0,21 0 15,-21 21-15,21-21 0,0 1 0,0-1 0,0 0 16,0 0-16,0 0 0,21 22 0,0-43 16,0 21-16,1 0 0,-1 0 0,21-21 15,-21 0-15,22 21 0,-22-21 16,21 0-16,0 0 0,-20 0 0,20 0 15,0 0-15,1 0 0,-1-21 0,-21 21 16,21-21-16,-20 0 0,-1 0 0,0-1 16,0 1-16,0 0 0,-21 0 0,21-21 15,-21 20-15,0-20 0,0 21 0,0 0 16,0-22-16,0 22 0,-21 0 0,0 21 16,0-21-16,-21 21 0,20 0 0,1 0 15,0 21-15,0 0 0,0-21 0,21 21 16,0 1-16,-21-1 0,21 0 0,0 0 15,0 21-15,0-20 0,0-1 0,0 0 16,21 0-16,0 0 16,0 0-16,0 1 0,0-22 0,1 21 15,-1-21-15,0 0 0,0 0 0,0 0 16,0 21-16,1-21 0,-1 0 0,0 0 16,0 0-16,0 0 0,0-21 0,1 0 15,-1-1-15,0 1 0,0 0 0,0 0 16,0 0-16,1 0 0,-1-22 0,0 22 15,0 0-15,0-21 0,0 20 16,1 1-16,-22 0 0,21 0 0,0 0 0,0 0 16,0 21-1,-21 21 1,0 0 0,0 0-16,0 0 0,0 0 15,0 1-15,21-22 31,-21-22-15,0 1 0,0 0-16,0 0 15,0 0-15,0 0 0,0-1 16,0 1-16,-21 21 16,0 0-16,0 0 0,0 0 15,0 43-15,-1-22 0,1 0 16,0 21-16,21-21 0,-21 1 15,21 20-15,-21-21 0,21 0 0,0 22 16,0-22-16,0 0 0,0 0 0,0 0 16,0 0-16,0 1 0,0-1 0,21 0 15,0-21-15,-21 21 0,21 0 0,0-21 16,1 0-16,-1 0 0,0 0 0,0 0 16,43 0-16,-43 0 0,21 0 0,-21 0 15,22-21-15,-22 0 0,21 0 0,-21 0 16,22-1-16,-1 1 0,-21 0 15,21 0-15,-20-21 0,-1 20 0,21-20 16,-21 21-16,0-21 0,1 20 0,-22-20 16,0 21-16,0 0 0,0 0 15,-22 21-15,1 0 16,0 21-16,21 0 0,-21-21 0,0 21 16,21 0-16,-21 0 0,21 22 0,0-22 15,0 0-15,0 0 0,0 0 0,0 43 16,0-43-16,0 0 15,21 0-15,0 1 0,0-22 16,0 0-16,0 0 0,1 0 16,-1 0-16,0 0 0,0 0 0,0 0 15,0 0-15,1 0 0,-1-22 16,0 1-16,0 0 0,-21 0 0,21 0 16,0 0-16,1-22 0,-1 22 0,-21-21 15,21-1-15,0 1 0,0 0 0,-21-1 16,0 22-16,21 0 0,-21 0 0,0 42 31,0 21-31,0-20 0,0-1 0,-21 21 16,21-21-16,0 0 0,-21 22 0,21-22 15,-21 0-15,21 21 0,0-20 0,0-1 16,0 0-16,0 0 0,0 0 16,0 0-16,21 1 0,0-22 15,0 0-15,1 0 16,-1 0-16,0 0 0,0 0 0,21 0 15,-20 0-15,-1-22 0,0 1 0,0 0 16,0 0-16,22-43 0,-22 22 16,0 0-16,0-1 0,0-20 0,0 21 15,1-22-15,-1 1 0,0-1 16,0 1-16,0 20 0,-21-20 0,21 20 0,1 22 16,-22-21-16,21 21 0,-21 0 15,0-1-15,-21 22 16,-1 22-16,1-1 0,0 21 0,0-21 15,0 22-15,0 20 0,-1-21 16,1 1-16,21 20 0,-21-20 0,0 20 16,21-21-16,-21 1 0,21-1 0,0 0 15,0-20-15,0 20 0,0-21 0,0 21 16,0-20-16,0-1 0,0 0 0,0 0 16,0 0-16,21-21 31</inkml:trace>
  <inkml:trace contextRef="#ctx0" brushRef="#br0" timeOffset="145607.35">22839 14626 0,'0'0'0,"0"-21"0,0 0 16,-21 42 15,-1 0-31,22 0 0,-21 1 15,21-1-15,0 0 0,-21 21 0,0-21 16,21 1-16,0-1 0,0 0 0,0 0 16,0 0-16,0 0 0,21-21 15,0 22-15,0-22 0,1 0 16,-1 0-16,21 0 0,-21 0 0,0 0 16,1 0-16,20 0 0,-21-22 0,0 1 15,0 21-15,1-21 0,-22 0 16,21 0-16,0-22 0,-21 22 0,0-21 15,0 21-15,0-22 0,0 1 0,0 0 16,0 21-16,0-22 0,0 22 0,0 0 16,0-21-16,-21 42 0,0 0 0,-1 0 15,1 0-15,0 0 0,0 21 0,0-21 16,0 21-16,-1 0 0,22 0 0,0 0 16,-21 22-16,21-22 0,-21 0 0,21 0 15,0 0-15,0 1 0</inkml:trace>
  <inkml:trace contextRef="#ctx0" brushRef="#br0" timeOffset="145992.13">23368 14542 0,'0'0'15,"0"-22"-15,21 1 0,-21 0 0,0 0 0,21 0 16,0 21-16,-21-21 0,22-1 0,-1 22 15,0 0-15,0-21 0,0 21 0,0 0 16,1 0-16,-1 21 0,0-21 0,0 22 16,0-1-16,0 21 0,-21-21 0,0 0 15,0 22-15,0-22 0,0 21 16,0-21-16,0 1 0,0 20 0,-21-21 16,21 0-16,-21 0 0,0 1 0,0-1 15,21 0-15,-21 0 0,-1 0 16,1-21-1,21-21 1,0 0 0,0 0-16,0 0 0,21-1 15,-21 1-15,22 0 0,-1-21 0,0 21 16,0-1-16,0-20 0,0 0 16,1 21-16,-1-22 0,0 22 0,-21 0 0,21 0 15,0 0-15,-21-1 0,0 1 16,0 0-16</inkml:trace>
  <inkml:trace contextRef="#ctx0" brushRef="#br0" timeOffset="146193.01">22415 14224 0,'-21'0'0,"42"0"0,-63 0 0,63 0 31,22 0-31,-22 0 16,21 0-16,0-21 0,1 21 0,-1 0 15,22-21-15,-1 21 0,1-21 0,20 21 16,-20-22-16,-1 22 0</inkml:trace>
  <inkml:trace contextRef="#ctx0" brushRef="#br0" timeOffset="146503.84">24553 13737 0,'0'0'0,"0"-21"15,0 0-15,0 0 16,-21 21-1,0 21 1,21 0-16,-21 0 0,0 22 16,21-22-16,-22 0 0,22 21 0,-21-21 15,0 22-15,21-22 0,-21 0 0,21 0 16,0 22-16,0-22 0,0 0 0,0 0 16,0 0-16,0 0 0,0 1 15,21-22 16,0 0-31</inkml:trace>
  <inkml:trace contextRef="#ctx0" brushRef="#br0" timeOffset="146723.71">24215 14097 0,'0'0'0,"-22"0"0,1 21 15,21 0 1,0 1-1,21-22-15,1 0 16,-1 0-16,0 0 0,0 21 16,0-21-16,0 0 0,22 0 0,-22 0 15,0 0-15,0 0 0,0 0 0,1 0 16,-1 0-16,0 0 0,0 0 0,0-21 16,0-1-16,1 1 0,-1 21 0,-21-21 15,21 0-15,-21 0 0</inkml:trace>
  <inkml:trace contextRef="#ctx0" brushRef="#br0" timeOffset="146915.6">24447 13822 0,'0'0'0,"-21"-21"0,0 21 0,-21 0 15,21 0-15,-1-21 0,1 21 0,0 0 16,0 0-16,0 0 16,21-22-1,21 22-15,0 0 0,0 0 16,22 0-16,-22 0 0,0 0 0,21 0 15,-21-21-15,22 21 0,-22 0 0,21 0 16,-21-21-16,22 21 0,-22 0 0,42-21 16,-20 0-16,-22 21 0,21-21 0</inkml:trace>
  <inkml:trace contextRef="#ctx0" brushRef="#br0" timeOffset="147356.35">24786 13483 0,'0'0'0,"-42"-21"0,21 21 16,-22 0-16,22 0 0,-21 0 0,-1 0 15,22 0-15,-21 0 0,0 0 0,20 0 16,-20 21-16,0-21 0,-1 21 0,1-21 16,0 22-16,-1-1 0,1 0 0,0 21 15,-43 22-15,43-43 0,-1 21 16,1-21-16,21 22 0,-21-1 0,20 0 16,22 1-16,0-22 0,0 21 0,0 1 15,0-22-15,43 21 0,-22 0 0,21-20 16,1 20-16,-1 0 0,0-21 0,43 43 15,-43-22-15,1-21 0,-1 1 16,0-22-16,1 21 0,-1 0 0,0-21 16,1 0-16,-1 0 0,0 0 0,1 0 15,-22-21-15,21 0 0,-21-1 0,22 1 16,-22 0-16,0 0 0,21-21 0,-21 20 16,1-20-16,-1 0 0,0-1 0,0 1 15,0 0-15,0-22 0,-21 22 0,0-22 16,0 22-16,0-21 0,0 20 0,0 1 15,-21 0-15,0-1 0,-21 1 0,-1 21 16,1-22-16,0 22 0,-1 0 0,1 21 16,0 0-16,-1 0 0,1 0 0,0 0 15,-1 0-15,-20 0 0,21 21 16,20 0-16,-20 1 0,21-1 0,0 0 16,21 0-16,0 0 0,0 0 0,0 1 15,0-1-15,0 0 0,0 0 0,21 0 16</inkml:trace>
  <inkml:trace contextRef="#ctx0" brushRef="#br0" timeOffset="147555.24">25104 14415 0,'0'0'16,"-22"0"-16,1 0 31</inkml:trace>
  <inkml:trace contextRef="#ctx0" brushRef="#br0" timeOffset="148455.07">20193 15663 0,'-21'0'0,"42"0"0,-63 0 0,20 0 16,22 22-16,0-1 15,22-21-15,20 21 16,-21-21-16,21 0 0,1 21 16,20-21-16,1 0 0,-1 0 0,1 0 15,-1 21-15,1-21 0,20 0 0,-20 0 16,-1 0-16,-20 0 0,20 0 0,1 0 16,-22 0-16,0 0 0,1-21 0,-22 21 15,0-21-15,0 21 0,0 0 0,-21-21 16,0 0-16,-42-1 15,21 1-15,0 21 0,-22 0 0,22-21 16,0 21-16,0 0 0,0-21 0,0 0 16,-1 21-16,22-21 0,0-1 15,22 22-15,-1 0 16,0-21-16,0 21 0,0 0 16,22 0-16,-22 0 0,21 0 0,-21 0 15,22 0-15,-22 21 0,21-21 0,-21 22 16,-21-1-16,0 0 0,0 0 0,0 0 15,0 0-15,0 1 0,0-1 0,-63 42 16,42-42-16,-22 1 0,1 20 0,21-21 16,-22 21-16,1-20 0,21-1 0,-21 0 15,20 21-15,1-21 0,0-21 0,0 22 16,21-1-16,-21-21 0</inkml:trace>
  <inkml:trace contextRef="#ctx0" brushRef="#br0" timeOffset="150791.73">21844 15833 0,'0'21'0,"-42"-21"31,63 0 1,0 0-32,0-21 0,0 21 15,0-21-15,1 21 0,20-43 0,-21 22 16,0 0-16,0 0 0,1 0 0,-1-1 16,0 1-16,-21 0 0,0-21 0,0 21 15,21-1-15,-21-20 0,0 21 0,0 0 16,0 0-16,-21 21 15,0 0-15,0 0 16,21 21-16,-22 0 0,1 0 0,21 0 16,0 0-16,0 1 0,-21-1 0,21 21 15,0-21-15,0 22 0,0-22 0,0 0 16,0 21-16,0-21 0,21 43 16,-21-43-16,21 0 0,1 0 0,-22 1 15,21-1-15,0 0 0,0-21 0,-21 21 16,21-21-16,0 0 0,1 0 15,-1 0-15,0-21 16,-21 0-16,0 0 0,21-1 16,0 1-16,0 0 0,-21 0 0,22-21 15,-1 20-15,0 1 0,0-21 0,0 21 16,22-22-16,-22 22 0,21 0 0,-21-21 16,22 21-16,-1-1 0,-21 22 0,21-21 15,-20 21-15,20 0 0,-21 0 16,21 0-16,-20 21 0,-22 1 0,0-1 15,0 0-15,0 0 0,0 0 16,0 22-16,0-22 0,0 0 0,-22 0 16,1 0-16,0 0 0,0 1 15,0-1-15,21 0 0,-21 0 0,-1 0 16,44-42 31,-1 0-47,0 21 0,0-21 0,-21 0 15,42-22-15,-20 22 0,-1 0 0,0-21 16,0 20-16,0-20 0,0 21 0,1-21 16,-1 20-16,0-20 0,-21 21 15,0 0-15,21 0 0,-21-1 0,-21 22 32,0 22-32,21-1 0,-21 0 15,-1 0-15,1 21 0,21-20 0,-21 20 16,21-21-16,-21 0 0,21 22 0,-21-22 15,21 21-15,0-21 0,0 22 0,0-22 16,0 0-16,21 0 0,0 0 0,0 0 16,0 22-16,1-22 0,-1 0 15,21-21-15,-21 0 0,0 0 0,1 0 0,-1 0 16,21 0-16,-21 0 0,0-21 0,1 0 16,20 0-16,-21-1 0,0 1 15,0 0-15,1 0 0,-1 0 0,0-22 16,-21 22-16,0 0 0,21-21 0,-21 21 15,21-22-15,-21 22 0,0-21 0,0 21 16,0-1-16,0 1 0,0 0 0,-21 0 16,-21 21-16,21 0 0,-1 21 15,1 0-15,0 0 0,21 1 0,-21-1 16,21 0-16,-21 21 0,21-21 0,0 1 16,0 20-16,0-21 0,0 0 15,0 0-15,0 22 0,0-22 0,21 0 0,0 0 16,-21 0-16,21 1 0,0-22 15,1 21-15,-1-21 0,0 0 0,0 0 16,0 0-16,22 0 0,-1 0 0,0 0 16,-21-21-16,1-1 0,-1 1 0,0 0 15,0 0-15,0 0 0,0 0 0,1-1 16,20-20-16,-21 21 0,0 0 16,0-22-16,1 22 0,-1 0 0,0 0 0,0 0 15,0 0-15,-21-1 0,21 1 0,1 21 16,-22 21 15,0 1-31,0-1 16,0 0-16,0 0 0,0 0 15,21-21 17,-21-21-17,0 0 1,0 0-16,0 0 0,0-1 15,0 1-15,0 0 16,0 0-16,-21 21 0,21-21 16,-22 21-16,1 0 0,0 0 15,0 21 1,0 0-16,0 0 0,21 0 0,-43 22 16,22-22-16,21 21 0,0-21 0,-21 1 15,21 20-15,-21-21 0,21 0 0,0 0 16,0 22-16,0-22 0,0 0 0,0 21 15,0-20-15,21-1 0,0 0 0,0 0 16,0 0-16,1-21 0,-1 0 16,0 0-16,0 0 0,0 0 0,22 0 15,-22 0-15,21 0 0,-21-21 0,0 0 16,22 21-16,-22-21 0,0-22 0,0 22 16,43-42-16,-43 42 0,0-1 15,-21-20-15,21 21 0,0-21 0,1 20 16,-22 1-16,0 0 0,0 0 0,0 0 15,0 42 17,-22 0-32,22 0 0,-21 0 0,21 1 15,0-1-15,-21 0 0,21 0 0,0 0 16,-21 0-16,21 1 0,0-1 0,0 21 16,0-21-16,0 0 15,21 1-15,0-22 0,0 0 16,1 0-16,-1 0 0,0 0 15,0-22-15,0 22 0,22-21 16,-43 0-16,42 0 0,-42 0 16,21 0-16,0-1 0,0 1 0,1 0 15,-1 0-15,0-21 0,0 20 0,0 1 16,0 0-16,-21 0 0,22 21 16,-22-21-16,0 42 15,0 0-15,-22 0 0,22 0 16,-21 1-16,0-1 0,21 0 15,-21 0-15,21 0 0,0 0 0,0 1 16,0-1-16,0 0 0,0 0 16,0 0-16,0 0 0,21-21 0,0 22 15,0-22-15,1 0 0,-1 0 0,0 0 16,21 21-16,-21-21 0,1 0 16,20 0-16,-21 0 0,0-21 0,0-1 15,22 22-15,-22-21 0,0-21 0,0 0 16,0 20-16,1-20 0,-1 21 0,-21-21 15,21-1-15,0 1 0,-21 0 0,21-22 16,-21 22-16,0-1 0,21 1 0,-21-21 16,22 41-16,-22-20 0,0 21 0,0-21 15,0 20-15,0 44 16,-22-1 0,1 0-16,21 0 0,-21 21 0,0 1 0,0-1 15,21 0-15,0 1 0,-21-1 0,-1-21 16,22 22-16,0-1 0,0 0 15,0-21-15,0 22 0,0-22 0,0 0 16,0 43-16,0-43 0,0 0 0,0 0 16,22 0-16,-1 0 0,0 1 15,0-22-15,0 0 0,0 0 0,1 0 16,-1 0-16,0 0 0,0-22 0,0 22 16,0-21-16,1 0 0,-1 0 0,0 0 15,0 0-15,0-1 0,-21 1 16,0 0-16,21-21 0,-21 21 0,0-1 15,22 1-15,-22 0 0,0 0 0,-22 21 16,1 0-16,0 0 0,21 21 16,-21 0-16,0-21 0,21 21 15,0 1-15,-21-1 0,21 0 0,-22 0 16,22 0-16,0 0 0,0 1 0,0-1 16,0 0-16,0 0 0,0 0 0,22 0 15,-22 1-15,21-22 0,-21 21 16,21-21-16,0 0 0,0 0 15,0 0-15,1 0 0,-1 0 0,0 0 16,42-21-16,-41-1 0,-1 1 0,0 0 16,0 0-16,0 0 0,-21 0 0</inkml:trace>
  <inkml:trace contextRef="#ctx0" brushRef="#br0" timeOffset="151012.6">24977 15473 0,'0'0'0,"-22"0"0,22 21 0,0 0 31,22-21-31,-1 0 16,0 0-16,0 0 0,21 0 0,-20 0 15,20 0-15,-21 0 0,21-21 16,1 0-16,-22 21 0,42-21 0,-20 21 0,-22-21 15,0 21-15,0-22 0</inkml:trace>
  <inkml:trace contextRef="#ctx0" brushRef="#br0" timeOffset="151696.4">23453 16595 0,'21'0'15,"0"0"-15,0 0 16,0 0-16,0 0 0,1-21 16,-1 21-16,0 0 0,21-22 15,-21 1-15,1 21 0,-1-21 0,0 21 16,0-21-16,-21 0 0,0 0 15,0-1-15,-42 1 16,-1 21-16,22 0 0,-21 0 0,21 0 16,-22 0-16,22 0 0,-21 0 0,0 0 15,20 21-15,-20 1 0,21-22 0,0 21 16,0 0-16,21 0 0,0 0 16,0 0-16,0 1 15,21-1-15,0-21 0,0 21 16,0 0-16,22 0 0,-22 0 0,21 1 15,-21-1-15,22 0 0,-1 0 0,-21 0 16,0 0-16,0 1 0,1-1 0,-22 0 16,0 0-16,0 0 0,0 0 0,0 1 15,-22-1-15,1-21 0,0 21 0,-21-21 16,21 0-16,-22 0 0,1 0 0,0 0 16,-1 0-16,22 0 0,-21 0 0,-1 0 15,22-21-15,-21 0 0,21-1 0,0 1 16,-1-21-16,22 21 0,0-22 0,-21 22 15,21 0-15,0 0 0,0-21 16,0 20-16,0 1 0,21 21 0,1-21 16,-22 0-16,21 21 0,21-21 0,-21 21 15,0 0-15,1-21 0,20 21 0,0-22 16,-21 22-16,22 0 0,-1 0 0</inkml:trace>
  <inkml:trace contextRef="#ctx0" brushRef="#br0" timeOffset="152372.01">24278 16447 0,'0'-22'16,"0"44"-16,0-65 15,-21 43 1,0 0-16,0 0 16,-1 0-16,1 21 0,0-21 15,0 22-15,0-1 0,21 0 0,-21 0 16,-1-21-16,1 21 0,0 22 0,21-22 15,0 0-15,-21 0 0,0 0 0,21 0 16,0 1-16,0 20 0,0-21 0,0 0 16,0 0-16,0 1 0,21-1 15,0-21-15,0 21 0,0-21 0,1 0 16,-1 0-16,21 0 0,-21 0 0,22 0 16,-22 0-16,0 0 0,21 0 0,-21-21 15,43 0-15,-22-1 0,-21 1 16,1 0-16,-1 0 0,0 0 0,-21 0 15,0-22-15,0 22 0,0 0 0,0 0 16,0 0-16,0-1 0,0 1 0,-21 0 16,0 21-16,-1 0 15,1 0 1,21 21-16,0 0 16,0 1-16,0-1 0,0 0 15,0 0-15,0 0 0,0 0 16,21 1-16,-21-1 0,0 0 15,0 0-15,0 0 0,0 0 0,22-21 16,-22 22-16,21-1 16,0-21-16,0 0 15,0 0-15,0 0 0,1 0 0,-22-21 16,21 21-16,0-22 0,0 22 0,21-21 16,-20 0-16,-1 0 0,0 0 0,0 0 15,21-1-15,-20 1 0,-1 0 0,0 0 16,0 21-16,-21-21 0,21 21 15,-21 21 1,-21 0 0,21 0-16,0 0 15,-21 1-15,21-1 0,-21-21 0,21 21 16,-21-21-16,21 21 16,21-21 30</inkml:trace>
  <inkml:trace contextRef="#ctx0" brushRef="#br0" timeOffset="152539.92">24913 16531 0,'0'0'0,"0"-21"0,0 0 16,0 0-16,0 0 0,0-1 16,21 22 46,0 22-62,1-22 16,-1 0-16,0 0 0</inkml:trace>
  <inkml:trace contextRef="#ctx0" brushRef="#br0" timeOffset="152788.78">25273 16447 0,'0'42'16,"0"-21"-16,-21 0 15,21 0-15,-21 1 0,-1-1 0,22 0 16,-21 0-16,0 21 0,21 1 0,-21-22 16,0 21-16,0 1 0,21-1 15,-22 0-15,1 1 0,0-1 0,0 0 16,0 1-16,0-1 0,-1 0 0,1 1 16,-21-1-16,21 0 0,0-21 0,-1 22 15,-20-1-15,21 0 0,0-20 0,0 20 16,-1-21-16,22 0 0,0 0 0,-21 1 15,42-44 1,1 22-16,-1-21 16,0-21-16,0 21 0</inkml:trace>
  <inkml:trace contextRef="#ctx0" brushRef="#br0" timeOffset="153060.62">25061 16933 0,'0'-63'0,"0"126"0,0-190 0,21 85 0,-21-43 16,22 43-16,-22 0 0,21-1 0,0 22 15,-21 0-15,21-21 0,0 42 0,0-21 16,1-1-16,-1 1 0,0 21 0,0 0 16,0 0-16,0 0 0,1 0 0,-1 0 15,0 21-15,0 1 0,-21-1 16,0 0-16,0 0 0,0 0 0,0 0 16,0 1-16,0 20 0,0-21 15,-21 0-15,0 22 0,0-22 0,-1 0 16,1 0-16,0-21 0,0 21 0,-21 0 15,20-21-15,1 0 0,0 0 0,0 0 16,0 0-16,21-21 16,21 0-1,0 0-15,0 0 0,22-22 16</inkml:trace>
  <inkml:trace contextRef="#ctx0" brushRef="#br0" timeOffset="153364.45">25866 16193 0,'0'0'0,"21"-22"16,0 1-16,-21 0 0,0 0 0,0 42 31,-21 0-15,0 0-16,21 1 0,-22 20 0,1-21 16,0 21-16,0-20 0,0 20 0,-22-21 15,22 21-15,0-20 0,0 20 0,21-21 16,-21 21-16,0-20 0,21 20 0,-22-21 15,22 21-15,0-20 0,0-1 0,0 0 16,0 0-16,0 0 0,0 0 0,0 1 16,0-1-16,22-21 0,-1 0 15,0 0-15,0 0 0,0 0 16,22 0-16,-22 0 0,0-21 16,0 21-16,-21-22 0,21 1 0,0 0 15,-21 0-15,0 0 0,0 0 0,0-1 16,0 1-16,0 0 0</inkml:trace>
  <inkml:trace contextRef="#ctx0" brushRef="#br0" timeOffset="153539.34">25739 16510 0,'0'0'0,"-22"0"15,44 0 17,-1 0-17,0 0-15,0 0 16,0 0-16,0 0 0,22 0 15,-22 0-15,0 0 0,0 0 0,0 0 16,22 0-16,-22 0 0,0-21 0,0 0 16,0 21-16,1 0 0,-1-21 0</inkml:trace>
  <inkml:trace contextRef="#ctx0" brushRef="#br0" timeOffset="153775.21">26395 16320 0,'0'-22'0,"0"44"0,0-65 31,-21 64-15,-1-21-16,1 22 16,0-1-16,21 0 0,-21 0 0,0 0 15,21 0-15,-21 1 0,-1-1 0,22 42 16,0-42-16,-21 1 0,21-1 0,-21 0 16,21 0-16,0 0 0,0 0 0,0 1 15,0-1-15,0 0 0,0 0 16,21-21-16,0 0 15,1 0-15,-1 0 0,0 0 16,0 0-16,0-21 0,0 0 0</inkml:trace>
  <inkml:trace contextRef="#ctx0" brushRef="#br0" timeOffset="154010.07">26818 16298 0,'0'0'0,"21"-21"16,0 21-1,-21 21-15,22-21 16,-22 22-16,21-1 0,0 0 0,-21 0 16,21 0-16,0 0 0,0 1 0,-21-1 15,0 21-15,22-21 0,-22 0 0,0 1 16,0 20-16,0-21 0,0 0 0,-22 0 16,-20 22-16,21-22 0,0 0 0,-22 0 15,1 0-15,21 1 0,-21-1 16,-22 0-16,22-21 0,-1 21 0,-20 0 15,21-21-15,-22 21 0,1-21 0</inkml:trace>
  <inkml:trace contextRef="#ctx0" brushRef="#br0" timeOffset="155119.66">1566 16976 0,'-21'0'16,"0"0"-1,21-21 1,0-1-16,0 1 16,0 0-16,21 0 0,0 0 0,0-22 15,1 22-15,20-21 0,0 21 0,-21-22 16,22 1-16,-22 21 0,0-21 0,0 20 15,0-20-15,-21 21 0,0 0 16,0-22-16,-21 22 0,0 0 0,0 0 16,-21 0-16,-1 0 0,-20-1 0,20 22 15,-20 0-15,-1 0 0,1 0 0,-1 0 16,1 22-16,-1-1 0,1 0 16,-1 0-16,22 0 0,0 0 0,21 22 15,-1-22-15,22 0 0,0 0 0,0 22 16,0-22-16,22 21 0,20 0 0,0 1 15,1-1-15,-1-21 0,21 22 0,-20-1 16,20 0-16,1 1 0,-22-1 16,22 0-16,-22 1 0,0-1 0,1 0 15,-22 1-15,21-1 0,-21 0 0,-21 1 16,0-1-16,0 0 0,0 1 0,-42-1 16,21 0-16,-22-21 0,1 22 15,-21-22-15,20 0 0,-20 0 0,-1 0 16,1-21-16,-1 0 0,1 0 0,20 0 15,-20 0-15,21-21 0,-1 0 16,1-21-16,0 21 0,20-22 0,-20 1 16,21 0-16,0-1 0,0 1 0,-1 0 15,1-22-15,21 22 0,0-1 0,0 1 16,0 21-16,0-21 0,21 20 0,1-20 16,-1 21-16,0 21 0,21-21 0,-21 21 15,22 0-15,-22 0 0,21 0 0,1 0 16,-1 21-16,0-21 0</inkml:trace>
  <inkml:trace contextRef="#ctx0" brushRef="#br0" timeOffset="156847.53">2392 16997 0,'0'-21'0,"0"-127"31,-21 126-31,-1 1 16,1 21-16,0 0 0,0-21 0,0 21 15,0 0-15,-1 0 16,1 21-16,0 0 0,21 1 0,-21-1 0,0 0 16,21 0-16,-21 21 0,21 1 15,0-22-15,-22 21 0,22 1 0,-21-22 16,21 21-16,-21 0 0,21-20 0,0-1 15,0 21-15,0-21 0,0 0 16,21 1-16,0-1 0,1-21 16,-1 0-16,21 0 0,-21 0 0,22 0 15,-1 0-15,0 0 0,1-21 0,-1-1 16,0 22-16,1-21 0,-1 0 0,0-21 16,1 21-16,-1-1 0,0-20 0,1 21 15,-1-21-15,-21 20 0,0 1 16,0 0-16,-21-21 0,0 21 0,0-1 15,0 1-15,-21 21 16,0 0-16,0 0 0,0 0 0,0 21 16,-1 1-16,1-1 0,0-21 0,21 21 15,0 0-15,0 0 0,0 0 16,0 1-16,0-1 0,0 0 16,21 0-16,-21 0 0,21-21 0,1 21 15,-1 1-15,0-1 0,0 0 0,0-21 16,-21 21-16,21 0 0,1 0 0,-1 1 15,0-1-15,0 0 16,0-21-16,0 21 16,1-21-16,-1 0 0,0 0 15,0 0-15,0 0 0,0 0 0,1-21 16,-1 21-16,21-21 0,-21 0 0,22-1 16,-22 1-16,21 0 0,-21 0 0,0 0 15,22 0-15,-22-1 0,-21-20 0,21 21 16,-21-21-16,0 20 0,0 1 0,0-21 15,0 21-15,0 0 0,0-1 0,0 1 16,-21 21-16,0 0 16,0 0-16,-1 0 0,1 0 15,0 0-15,0 21 0,0 1 16,21-1-16,-21 0 0,21 0 0,-22 0 16,22 0-16,0 22 0,-21-22 0,21 0 15,0 0-15,0 22 0,0-22 0,0 0 16,0 0-16,0 0 0,21 0 0,1 1 15,-22-1-15,21 0 0,21-21 0,-21 21 16,0-21-16,22 0 0,-1 0 0,0 0 16,1 0-16,-1 0 0,0 0 0,22 0 15,-22 0-15,1-21 0,20 21 0,-21-21 16,1 0-16,-1-1 0,0 1 16,-20 0-16,20 0 0,-21 0 0,0 0 15,0-1-15,-21 1 0,0 0 0,0 0 16,0 0-16,0 0 0,0-1 0,0 1 15,0 0-15,0 0 0,-21 21 0,0 0 16,0 0-16,0 0 0,0 0 16,-1 0-16,1 21 0,21 0 0,-21-21 15,21 21-15,-21 1 0,21-1 0,-21 0 16,21 21-16,0-21 0,0 1 0,0-1 16,0 0-16,0 0 0,0 0 0,21 0 15,0 1-15,0-22 0,-21 21 0,21-21 16,1 0-16,-1 21 0,0-21 0,0 0 15,0 0-15,22 0 0,-22 0 0,21 0 16,-21-21-16,0 21 0,22-21 16,-22-1-16,0 22 0,0-21 0,0 0 15,1 0-15,-1 0 0,-21 0 16,0-1-16,0-20 0,21 21 0,-21 0 16,0 0-16,0-1 0,0 1 0,0 0 15,0 42 1,0 0-1,0 1-15,0-1 0,0 0 16,0 0-16,0 0 0,0 0 0,0 22 16,-21-43-16,21 21 0,0 0 0,0 0 15,-21 0-15,21 1 0,-22-1 16,1 0-16,21 0 16,-21-21-16,0 0 15,21-21 1,0 0-16,0 0 0,21-1 15,0 1-15,-21 0 0,21-21 16,1 21-16,-1-22 0,21 1 0,-21 21 16,22-22-16,-22 22 0,21 0 0,0-21 15,1 21-15,-1 21 0,0-22 0,1 22 16,-1 0-16,-21 0 0,22 0 0,-22 0 16,21 22-16,-21-1 0,-21 0 15,21 0-15,-21 21 0,0-20 16,0-1-16,0 21 0,0-21 0,0 0 15,0 43-15,0-43 0,0 0 0,0 22 16,0-22-16,0 0 0,0 0 16,0 0-16,22-21 0,-1 0 15,21 0-15,-21 0 0,0 0 16,22 0-16,-22 0 0,21-21 0,1 21 16,-1-21-16,0 0 0,-21 0 0,22-1 15,-1 1-15,0 0 0,1 0 16,-1 0-16,-21-22 0,22 22 0,-22-21 0,0 0 15,0 20-15,-21-20 0,0 21 0,0 0 16,0 0-16,0-1 0,-21 22 16,0 0-16,0 0 0,-1 0 0,1 0 15,-21 0-15,21 22 0,0-1 0,-1 0 16,1 0-16,0 0 0,21 22 0,0-22 16,0 0-16,0 0 0,0 0 0,21 0 15,0 1-15,1-1 0,20 0 0,-21 0 16,0 0-16,0 0 0,1 1 0,-1-22 15,0 21-15,0 0 0,0 0 0,0-21 16,-21 21-16,22 0 0,-22 1 16,-22-1-16,1-21 0,0 21 15,0-21-15,-21 0 0,20 0 0,1 21 16,-21-21-16,21 0 0,0 0 16,-1 0-16,22-21 0,-21 0 15,21 0-15</inkml:trace>
  <inkml:trace contextRef="#ctx0" brushRef="#br0" timeOffset="192367.73">6308 17145 0,'21'0'0,"0"0"16,0 0-16,0 0 15,0 0 1,1 0-16,-1 0 15,-21 21 64,0 0-64,-21-21 1,-1 0-16</inkml:trace>
  <inkml:trace contextRef="#ctx0" brushRef="#br0" timeOffset="193771.92">6181 17505 0,'0'0'0,"-22"42"32,1-42-32,21 21 0,-21-21 15,21-21 17,42 0-32,-42 0 0,22 0 15,-1 0-15,0-1 0,0 1 0,0-21 16,0 0-16,1 20 0,-1-20 0,0 0 15,0-1-15,0 1 0,0 0 0,1-1 16,-1-62-16,-21 62 0,21-20 0,-21 20 16,0-20-16,0 21 0,0-22 0,0 22 15,0 21-15,0-1 0,0 1 16,-21 21 0,0 43-16,-1-22 15,22 0-15,-21 21 0,21-21 0,-21 64 16,0-43-16,21 1 0,-21-1 0,21 22 15,0-22-15,-21 21 0,21-20 0,0-1 16,-22 0-16,22-20 0,0 41 0,0-42 16,0 0-16,0 1 0,0-1 0,0 21 15,0-21-15,0 0 16,22-21 0,-1-42-1,-21 21-15,0 0 0,21 21 0,0-21 16,-21-1-16,21 1 0,-21 0 0,21-21 15,1 21-15,-22-1 0,21 1 0,0 0 16,0 0-16,0 21 0,0-21 0,1 21 16,-1 0-16,0 0 0,0 0 15,-21 21-15,0 0 0,21-21 0,0 21 16,-21 0-16,0 22 0,22-22 0,-22 0 16,21 0-16,-21 0 0,21 22 0,-21-22 15,21-21-15,0 21 0,-21 0 0,21 0 16,22 1-16,-22-22 0,0 0 15,0 0-15,22 0 0,-22 0 16,0-22-16,0 1 0,0 21 0,0-21 16,22-21-16,-22 21 0,0-1 0,0 1 15,0-21-15,22 0 0,-22 20 0,-21-20 16,21 21-16,-21-21 0,21-1 0,-21 22 16,21 0-16,-21 0 0,0 0 0,22 21 15,-22 42 1,0-21-1,0 0-15,-22 0 0,1 43 0,21-43 16,0 0-16,0 0 0,-21 22 16,21-22-16,0 21 0,0-21 0,0 1 15,0-1-15,0 21 0,21-42 16,0 21-16,1-21 0,41 0 16,-42 0-16,0 0 0,22 0 0,-1 0 15,22-21-15,-22 0 0,-21 21 0,21-21 16,1 0-16,-22-1 0,42-20 0,-41 21 15,20 0-15,-21 0 0,-21-1 0,21-41 16,-21 42-16,0-22 0,0 22 0,0-21 16,-42-22-16,21 43 0,0-21 0,-22 21 15,22 0-15,-21-1 0,-43 1 0,64 21 16,-21 0-16,-1 0 0,1 0 16,-22 43-16,22-22 0,21 0 0,0 0 15,-22 21-15,22-20 0,0 41 0,0-21 16,21 1-16,-21-22 0,21 21 0,0-21 15,0 43-15,0-43 0,0 0 0,0 0 16,21 1-16,0-1 0,21 0 0,1-21 16,-22 0-16,21 0 0,-21 0 0,64 0 15,-43 0-15,-20 0 0,20 0 0,0 0 16,43-42-16,-43 20 0,1 1 0,-1 0 16,0 0-16,1 0 0,-1-22 0,-21 22 15,85-190 1,-85 168-16,0-63 0,0 64 15,-21 0-15,0-1 0,0 1 0,22-43 16,-22 64-16,0 0 0,0-21 0,0 21 16,0-1-16,0 1 0,0 42 31,0 1-31,0-1 0,0 21 16,0-21-16,0 22 0,0-22 0,0 21 15,0 43-15,0-43 0,0 0 0,0 1 16,0-1-16,0 22 0,0-22 0,0 0 15,0-21-15,0 22 0,0-22 0,0 42 16,0-41-16,0-1 0,0 0 16,0 0-16,0 0 0,0 0 0,21-21 15,0 22-15,21-1 0,-21-21 16,1 0-16,20 0 16,-21 0-16,0 0 0,0-21 15,1-1-15,-1 22 0,-21-21 16,21 0-16,0 0 0,-21 0 0,21 0 15,-21-1-15,21 1 0,-21 0 16,0 0-16,0-43 0</inkml:trace>
  <inkml:trace contextRef="#ctx0" brushRef="#br0" timeOffset="194088.74">8001 16785 0,'-21'0'0,"0"21"16,42-21 0,0 0-16,0 0 15,21 0-15,1 0 0,-22 0 0,0 0 16,21 0-16,1 0 0,-1 0 0,-21 0 16,22 0-16,-1 0 0,21-21 0,-41 21 15,20-21-15,-21 21 0,21 0 0,1-21 16,-22 21-16,0-21 0,0 21 15,0 0-15,1-21 0,-1 21 16,-21-22 0,0 1 15,21 0-15</inkml:trace>
  <inkml:trace contextRef="#ctx0" brushRef="#br0" timeOffset="195067.18">10096 16785 0,'-21'0'0,"42"0"0,-63 0 15,21 0-15,0 0 16,0 0-16,-22 0 16,22 0-16,0 0 15,0 0-15,0 0 16,42 0 15,0 0-31,21 0 0,-21 0 16,22 0-16,-1 0 0,64 0 0,-43 0 15,1 0-15,-1 0 0,1 0 0,84 0 16,-84 0-16,20 0 0,1 0 0,0 0 16,63-21-16,-64 21 0,1 0 0,-21 0 15,20-21-15,43 21 0,-63 0 0,-1 0 16,-20 0-16,-1 0 0,43-21 0,-43 21 15,-21 0-15,0 0 0,0 0 16,1 0-16,-1-21 0,-21-1 16,0 1-1,0 0-15,-21 21 0,-22-21 16,22 21-16,0-21 0,-21 21 16,20 0-16,1-21 0,-42-1 0,20 22 15,22 0-15,-21-21 0,21 21 0,-43 0 16,43-21-16,-21 21 0,21 0 0,-1 0 15,-41 0-15,42 0 0,0 0 16,63 0 31,0 0-47,-21 0 0,1 0 16,-1 21-16,42-21 0,-20 0 0,-1 0 15,-21 0-15,21 0 0,43 0 0,-43 0 16,1 0-16,-22 0 0,21 21 0,22-21 15,-22 0-15,-21 0 0,0 22 0,1-22 16,-1 21-16,-21 0 0,0 0 16,0 0-16,0 0 0,0 1 15,-21-1-15,-1 0 0,1 0 0,-21 21 16,21-20-16,0-1 0,-22 0 0,22 0 16,-21 0-16,-22 22 0,22-22 0,21 21 15,-22-21-15,22-21 0,0 21 16,-21 22-16,21-22 0,21 0 0,0 0 15,-22-21-15,22 21 0,0 1 16,0-1-16,22-21 31,-22-21-15</inkml:trace>
  <inkml:trace contextRef="#ctx0" brushRef="#br0" timeOffset="197608.08">13271 16298 0,'0'22'62,"0"-1"-46</inkml:trace>
  <inkml:trace contextRef="#ctx0" brushRef="#br0" timeOffset="200183.89">13293 16425 0,'0'0'0,"0"-21"0,21 21 15,-21-21 1,0 0-1,21 21 17</inkml:trace>
  <inkml:trace contextRef="#ctx0" brushRef="#br0" timeOffset="206656.83">12996 16425 0,'0'0'0,"-42"0"0,21 0 0,-22 0 0,1 0 0,21 0 15,63 0 16,-21 0-31,22 0 0,-1 0 16,0 0-16,43 0 0,-21-21 0,-22 21 16,21 0-16,1 0 0,-22 0 0,85-21 15,-84 21-15,20-21 0,1 21 0,-1 0 16,1 0-16,-22 0 0,21 0 0,-20 0 16,-1 0-16,0 0 0,-20 0 15,-1 0-15,-42 0 31,-22 21-31,22-21 0,0 0 16,-21 21-16,20-21 0,-41 21 0,21-21 0,20 0 16</inkml:trace>
  <inkml:trace contextRef="#ctx0" brushRef="#br0" timeOffset="206963.39">13398 16468 0,'-21'-21'0,"0"-1"31,0 22-15,0 0-1,21 22-15,0-1 0,0 0 0,0 0 16,-21 43-16,21-1 0,0-21 16,-22 1-16,22 20 0,0 1 0,0 42 15,-21-43-15,21 1 0,-21-22 0,21 21 16,0-20-16,0-1 0,-21 64 0,21-64 15,-21 1-15,21-22 0,0 21 0,0 0 16,0-20-16,0 20 0,0-21 0,0 0 16,0 0-16,0 1 15,21-22-15,-21-22 16,21 22-16,0-21 0,22-21 0,-22 0 16,0 20-16,0-20 0,0 21 0</inkml:trace>
  <inkml:trace contextRef="#ctx0" brushRef="#br0" timeOffset="208691.91">14055 17018 0,'0'0'16,"21"-21"-16,-21 0 0,0 0 16,0-1-16,0 1 0,0 0 15,-21 0-15,-22-21 0,22 20 16,0 1-16,0 0 0,-22 0 0,22 0 15,-42 0-15,42 21 0,-1 0 0,-20 0 16,21 0-16,-21 0 0,-1 42 16,22-21-16,-21 0 0,21 0 0,-1 22 15,1-22-15,0 21 0,-21 22 0,42-22 16,-21 0-16,21 1 0,-22-22 0,22 21 16,0 22-16,0-43 0,0 0 0,0 21 15,0-20-15,0-1 0,43 21 0,-22-42 16,0 21-16,0 0 0,0-21 0,1 0 15,-1 0-15,21 0 0,-21 0 0,0 0 16,22 0-16,-22-21 0,0 21 0,43-42 16,-43 21-16,0 0 0,0-1 0,0 1 15,0-21-15,1 21 0,-1-22 0,0 1 16,0 21-16,-21-21 0,0-1 16,0 1-16,21-22 0,-21 43 0,0-21 15,0 21-15,0 0 0,0-1 16,0 1-16,21 21 47,1 0-32,-1 0 17,-21 21 61,0 1-93,0 20 16,0-21-16,0 0 0,0 0 0,0 22 16,0-22-16,0 21 0,0 22 0,0-43 15,0 21-15,0 1 0,0-22 0,0 21 16,21 22-16,-21-43 0,0 0 0,21 0 15,0 21-15,0-20 0,22-1 0,-22 0 16,0-21-16,21 0 0,-20 21 16,-1-21-16,0 0 0,42 0 0,-20-21 15,-22 21-15,0-21 0,21 0 0,-20-1 16,20-20-16,0 21 0,-21 0 0,1-22 16,-1 22-16,21-63 0,-21 62 0,0-20 15,-21 0-15,22-22 0,-1 22 0,-21-22 16,21-41-16,-21 62 0,21 1 0,-21-22 15,0 22-15,0 21 0,0-43 0,0 43 16,0 0-16,0 42 16,0 0-1,-21 22-15,21-1 0,-21 22 16,21-1-16,-21-21 0,21 1 0,0-1 0,0 0 16,0 64-16,-22-85 0,22 22 15,0-1-15,-21-21 0,21 22 0,0 20 16,0-42-16,0 0 0,-21 1 0,21-1 15,-21 0-15,21 0 0,0 0 16,-21-21-16,21-21 16,0 0-1,21-21-15,-21 20 0,21 1 16,0 0-16,22 0 0,-22-21 0,21 20 16,22-41-16,-22 21 15,0 20-15,1 1 0,-22 0 0,21 0 16,-21 21-16,43-21 0,-43 21 0,21 0 15,-21 0-15,1 0 0,-1 0 16,-21 21 0,-43 0-16,22-21 15,0 0-15,0 0 0,0 0 0,0 0 16,-1 0-16,1 21 0,-21-21 0,21 0 16,-22 0-16,22 0 15,0 0-15,0 0 16,0 0-16,21 21 0,0 1 15,-21-1-15,21 0 0,-22 0 16,22 0-16,0 0 0,0 1 16,0-1-16,0 0 0,0 0 0,0 21 15,0-20-15,22-22 0,-22 21 0,21 0 16,0 0-16,0 0 0,0 0 0,22 1 16,-22-22-16,0 21 0,21-21 0,1 0 15,41 0-15,-41 0 0,-1 0 0,0 0 16,1 0-16,-1 0 0,43 0 0,-43-21 15,-21-1-15,21 22 0,-20-21 0,20 0 16,0-21-16,-21 21 0,1-1 16,-1 1-16,-21 0 0,21-21 0,0 21 15,-21-1-15,0 1 0,0 0 16,0 0-16,0 0 0,-21 21 31,0 21-31,0 0 0,-1 0 0,22 0 16,-21 1-16,0-1 0,21 0 0,-21 0 15,21 21-15,0-20 0,0-1 0,0 0 16,0 0-16,0 0 0,0 0 0,0 1 16,0-1-16,21-21 0,-21 21 0,42-21 15,-20 0-15,-1 0 0,21 0 0,-21 0 16,0 0-16,43 0 0,-22 0 0,1-21 16,-22 0-16,21-1 0,0 1 0,22-21 15,-22 21-15,-21 0 0,22-1 0,-22-20 16,0 21-16,21-43 0,-20 43 15,-22 0-15,21 0 0,-21 0 0,0 0 16,0-1-16,0 1 0,-21 21 16,-1 0-16,1 0 0,-21 21 15,0 1-15,20-22 0,1 21 0,0 0 16,21 0-16,0 21 0,0-20 0,0-1 16,0 0-16,0 0 0,21 21 0,-21-20 15,21-1-15,1 0 0,-1 0 0,-21 0 16,42 22-16,-21-22 0,-21 0 0,21 0 15,1 0-15,-22 0 0,21 22 16,-21-22-16,-21-21 16,-1 0-16,-20 0 0,21 0 15,0 0-15,0 0 0,-1 0 0,1 0 16,0-21-16,21 0 0</inkml:trace>
  <inkml:trace contextRef="#ctx0" brushRef="#br0" timeOffset="210011.16">17611 17060 0,'-22'0'0,"44"0"0,-44-21 16,22 0-1,0 0-15,0 0 0,0 0 16,0-1-16,22 1 0,-1 0 15,0 0-15,0-21 0,-21 20 0,21-20 16,0 21-16,-21-21 0,22 20 0,-22 1 16,0-21-16,0 21 0,0 0 0,-22 21 15,-20-22-15,21 22 0,-21 0 0,-1 0 16,-20 0-16,20 0 0,-20 22 0,21-22 16,-22 21-16,1 21 0,-1-21 0,22 0 15,-1 22-15,1-1 0,0 22 0,21-22 16,21 0-16,0 1 0,0-22 0,21 21 15,0 0-15,0-20 0,21 20 0,1-21 16,-1 0-16,0 22 0,1-22 16,20 21-16,-20-21 0,-1 0 0,0 22 15,1-22-15,-1 0 0,0 21 0,-21-20 16,1-1-16,-22 0 0,0 0 0,0 0 16,0 0-16,-43 1 0,22-1 0,-21-21 15,-1 21-15,1-21 0,-21 0 0,20 0 16,-20 0-16,-1 0 0,22 0 0,-22 0 15,22 0-15,0 0 0,-1-21 0,22 0 16,-21-1-16,21 1 0,0-21 16,-1 21-16,1-22 0,0 22 0,0-63 0,21 62 15,0 1-15,0-21 0,0 21 16,0 0-16,21 21 0,0 21 16,0-21-16,1 21 15,-1 0-15,0 0 0,0 22 0,0-22 16,0 21-16,1-21 0,20 22 0,-21-1 15,0-21-15,0 21 0,1-20 0,-1 20 16,0-21-16,0 0 0,0 0 0,0 1 16,22-1-16,-22 0 0,0-21 0,21 0 15,-20 0-15,20 0 0,-21 0 0,21 0 16,-20 0-16,20 0 0,-21-21 0,21 0 16,1-1-16,-22 1 0,0-21 15,21 21-15,1-22 0,-22 1 0,42-43 16,-41 43-16,-1 0 0,0-1 0,0 1 0,0 21 15,-21-21-15,21 20 0,-21 1 16,22 0-16,-22 0 0,0 0 0,0 42 31,0 0-31,0 0 0,0 0 16,0 1-16,0-1 0,0 0 0,0 0 16,0 0-16,0 0 0,0 1 15,0-1-15,21 0 16,0-21-16,0 0 15,0 0 1,-21-21-16,21 0 0,1-1 16,-22 1-16,0 0 0,0 0 0,0 0 15,0 0-15,0-22 0,0 22 0,0 0 16,0 0-16,0 0 0,-22 21 16,1 0-16,0 0 15,0 0-15,-21 42 0,42-21 16,-22 0-16,1 0 0,21 22 0,0-22 15,-21 21-15,21-21 0,-21 22 0,21-22 16,0 21-16,0-21 0,0 22 0,0-22 16,0 21-16,0 1 0,0-22 0,0 0 15,21 21-15,-21-21 0,21 1 16,0-1-16,1 0 0,-1 0 0,21-21 16,-21 21-16,0-21 0,22 0 0,-1 0 15,0 0-15,-20 0 0,20-21 0,0 0 16,1 0-16,-1 0 0,0-22 0,-21 22 15,22-21-15,-1-22 0,0 22 0,-20 0 16,-1 20-16,-21 1 0,21 0 0,-21 0 16,21 0-16,-21 0 0,-21 21 31,0 21-31,21 0 16,-21-21-16,21 21 0,0 0 0,0 0 15,-22 1-15,22-1 16,0 0-16,0 0 0,0 21 0,0-20 15,0-1-15,22 0 0,-1 0 0</inkml:trace>
  <inkml:trace contextRef="#ctx0" brushRef="#br0" timeOffset="211075.12">18796 17801 0,'63'0'0,"86"-42"31,-361 84-31,466-84 0,-233 21 0,21 0 16,-20-1-16,-1 1 0,0-21 0,0 21 15,0 0-15,0-22 0,-21 22 0,0-21 16,22 21-16,-22-1 0,0-20 0,0 21 15,0 0-15,0 0 0,-22 21 16,1 0-16,0 0 16,0 0-16,0 0 0,0 0 0,-1 0 15,22 21-15,-21 0 0,0 0 16,21 0-16,0 0 0,0 1 16,0-1-16,0 0 0,0 21 0,21-21 15,0 1-15,1-1 0,20 21 0,-21-21 16,0 0-16,0-21 0,1 22 0,-1-1 15,21-21-15,-21 0 0,22 0 0,-1 0 16,-21 0-16,21 0 0,-20 0 0,20 0 16,-21-21-16,21-1 0,-20 1 0,20 0 15,-21 0-15,0 0 0,0-22 16,1 22-16,-1-21 0,0 21 0,0 0 16,-21-22-16,21 22 0,-21 0 0,21 21 15,-21-21-15,0 42 16,0 0-1,0 0-15,0 0 0,0 1 0,0-1 16,0 0-16,0 0 0,0 0 0,0 0 16,0 1-16,0-1 0,22-21 0,-22 21 15,21 0-15,0-21 0,0 21 16,0-21-16,0 0 0,1 0 16,-1 0-16,0 0 0,21 0 0,-21 0 0,43-42 15,-43 42-15,0-21 0,22 0 16,-22-1-16,0 1 0,0 0 0,-21 0 15,21 0-15,0 0 0,-21-1 16,0 1-16,0 0 16,0 42 15,-21-21-31,21 21 0,-42 1 0,42-1 16,-21 0-16,21 0 0,-21-21 15,21 21-15,-22-21 0,22 21 16,0-42 15,22 21-31,-1-21 16,0 0-16,0 0 0,0 0 15,0-1-15,1 1 0,20-21 0,0 21 16,-21 0-16,1-1 0,-1 1 0,0 0 16,0 21-16,0 0 0,0 0 0,1 0 15,-22 21-15,0 0 0,0 1 16,0-1-16,0 0 0,0 0 0,0 0 15,0 0-15,-22 22 0,22-22 0,-21 0 16,21 0-16,0 0 0,0 1 0,0-1 16,0 0-16,0 0 0,21-21 15,-21 21-15,43-21 16,-1 0-16,-21 0 0,0 0 0,22 0 16,-22-21-16,21 21 0,-21-21 0,22 0 15,-22 0-15,21-1 0,-21 1 0,22-21 16,-22 21-16,0 0 0,0-22 0,0 22 15,1 0-15,-1-21 0,-21 20 0,0 1 16,0 0-16,0 0 0,0 0 0,-21 21 16,-1 0-16,1 0 0,0 0 15,0 0-15,-21 21 0,42 0 0,-22 0 16,22 0-16,0 1 0,0 20 16,0-21-16,0 0 0,0 0 0,0 22 15,0-22-15,22 0 0,-22 0 16,0 22-16,0-22 0,0 0 0,0 0 15,0 0-15,0 0 0,0 1 16,0-1-16,-22-21 16,1 0-16,0 0 0,0-21 15,21-1 1,0 1-16,0-21 0,0 21 0,21-22 16</inkml:trace>
  <inkml:trace contextRef="#ctx0" brushRef="#br0" timeOffset="211896.65">21738 16828 0,'0'0'0,"0"21"31,0 0-31,0 0 0,-21 0 16,0 22-16,0-22 0,21 21 0,-22 0 15,1 1-15,21-22 0,-21 64 0,21-43 16,-21-21-16,0 21 0,21 1 0,0-22 15,-21 21-15,21-21 0,-22 22 0,1-22 16,21 0-16,0 0 0,0 0 16,0 1-16,-21-1 0,21 0 0,0 0 0,21-21 47,-21-21-47,21 0 0,1-22 0,-1 1 15,0 21-15,-21-21 0,21-1 0,0 22 16,0-21-16,22-1 0,-22 22 0,0-21 15,21 21-15,-20 0 0,-1-1 0,21 1 16,-21 0-16,22 21 0,-22 0 0,0 0 16,0 0-16,0 0 0,0 21 0,1 0 15,-1 1-15,-21-1 0,0 0 0,0 21 16,0-21-16,0 22 0,0-22 0,0 0 16,0 0-16,0 0 0,-21 1 0,21 20 15,0-21-15,-22 0 0,22 0 16,0 1-16,0-1 0,0 0 15,22-21 1,-1 0-16,0 0 16,0 0-16,0 0 0,0-21 0,43-22 15,-43 22-15,0 0 0,0 0 0,22 0 16,-22 0-16,0-22 0,0 22 0,0 0 16,1 0-16,-1 0 0,-21-1 15,0 1-15,21 21 0,-21-21 0,0 42 31,-21-21-31,-22 43 0,43-22 0,-21 0 16,0 0-16,21 0 0,-21 0 0,21 1 16,0-1-16,0 0 0,0 0 15,0 0-15,0 0 0,0 1 0,0-1 16,0 0-16,0 0 0,0 0 0,21 0 16,0-21-16,0 22 0,22-22 15,-22 0-15,21 0 0,-21 0 0,22 0 16,-22 0-16,42 0 0,-41-22 0,-1 1 15,0 0-15,0 0 0,0 0 0,0-22 16,-21 22-16,0-21 0,0 21 0,0-22 16,0 22-16,0 0 0,0-21 0,0 21 15,-21 21-15,0-22 0,0 1 16,-21 21-16,20 0 0,1 0 0,-21 0 0,21 0 16,0 0-16,-1 21 0,1-21 15,21 22-15,-21-1 0,21 0 0,0 0 16,0 0-16,0 0 15,21-21-15,0 0 16,1 0-16,-1 0 0</inkml:trace>
  <inkml:trace contextRef="#ctx0" brushRef="#br0" timeOffset="212180.48">23114 16891 0,'0'-21'0,"0"42"0,0-63 0,0 21 0,0-1 0,0 44 31,-21-1-31,0 21 16,-1-21-16,1 22 0,0-1 0,21 0 15,-21 1-15,0-1 0,0 0 0,-1 1 16,22-1-16,0 0 0,-21 1 0,0-1 16,21 0-16,0-21 0,-21 22 0,21-1 15,0-21-15,0 22 0,0-1 0,0 0 16,0-21-16,0 1 0,21-1 15,0-21-15,0 0 0,1 0 0,-1 0 16,0 0-16,0 0 0,0-21 16,0 21-16,1-22 0,-1 1 0,0-21 15,0 21-15,0 0 0</inkml:trace>
  <inkml:trace contextRef="#ctx0" brushRef="#br0" timeOffset="212347.39">22945 17272 0,'0'0'0,"-22"0"0,1 0 16,42 0 0,1 0-1,-1 0-15,0 0 0,0 0 16,0 0-16,0 0 0,1 0 0,-1 0 16,0 0-16,21 0 0,-21 0 0,1-21 15,20 21-15,-21-21 0</inkml:trace>
  <inkml:trace contextRef="#ctx0" brushRef="#br0" timeOffset="212699.26">24320 17251 0,'0'-21'0,"0"42"0,-21-42 0,21 0 0,-21-1 16,21 1 0,0 42-1,-21 1-15,21-1 16,0 0-16,0 0 0,0 0 0,0 22 15,0-22-15,0 0 0,0 21 0,0-21 16,0 1-16,0-1 0,0 21 16,0-21-16,0 0 0,0 1 0,0-1 15,0 0-15,0 0 16</inkml:trace>
  <inkml:trace contextRef="#ctx0" brushRef="#br0" timeOffset="212888.15">23939 17568 0,'0'0'16,"22"0"-1,-1 0 1,0 0-16,0 0 16,0 0-16,22 0 0,-22 0 0,21 0 15,-21 0-15,22 0 0,-1 0 0,-21-21 16,21 21-16,-20 0 0,20-21 0,-21 21 15,21-21-15,-20 0 0,-22 0 0,0-1 16</inkml:trace>
  <inkml:trace contextRef="#ctx0" brushRef="#br0" timeOffset="213424.84">24024 17272 0,'0'0'0,"-21"0"0,21-21 16,0 0-1,21 21-15,0-21 0,0 21 16,1 0-16,20 0 0,-21-22 0,21 22 16,-20 0-16,20-21 0,0 21 0,1-21 15,-1 21-15,0-21 0,1 0 0,-1 21 16,0-21-16,-21 21 0,1-22 0,-1 22 16,-21-21-16,-21 21 15,-1-21-15,1 21 0,-21 0 0,0 0 16,-1 0-16,1 0 0,0 21 0,-1-21 15,-20 21-15,20 1 0,-20-1 0,-1 0 16,-41 42-16,62-20 0,1-22 16,0 21-16,-1-21 0,1 22 0,21-1 15,-22 0-15,43 1 0,0-1 0,0 0 16,0 1-16,22-1 0,-1 0 0,21-20 16,0 20-16,1-21 0,20 21 0,1-20 15,-1-1-15,22 0 0,-22 0 0,22 0 16,-21-21-16,20 0 0,1 0 0,-22 0 15,22 0-15,-21 0 0,-1-21 0,1 0 16,-22 0-16,0-22 0,1 22 0,-22-42 16,0 20-16,0-20 0,-21-1 0,0 1 15,0-1-15,0 1 0,-21 21 0,-21-22 16,20 22-16,-20-1 0,-21 1 16,20 21-16,-20 0 0,-1 0 0,1 21 15,-1 0-15,-20 0 0,20 0 0,1 21 16,-22-21-16,21 21 0,-20 0 0,-43 21 15,84 1-15,-20-22 0,42 0 0,0 21 16,-1-20-16,22-1 0,0 21 0,0 0 16,22-20-16,20 20 0,-21-21 0,21 0 15,1 22-15</inkml:trace>
  <inkml:trace contextRef="#ctx0" brushRef="#br0" timeOffset="213911.56">25104 18161 0,'0'0'16,"-22"0"-16,-20 0 0,0 0 0,21 0 0,-1 0 15,44 0 1,20 0-16,0 0 0,1 21 0,-1-21 15,21 0-15,1 0 0,21 0 0,-1 0 16,22 0-16,0 0 0,0 21 0,0-21 16,-22 0-16,22 0 0,-21 0 15,-1 0-15,1 0 0,-43 0 0,22 0 16,-22 0-16,-21 0 0,1-21 0,-22 0 16,0 0-16,-22 0 15,1 0-15,-21 21 0,21-22 0,-22 1 16,1 21-16,0 0 0,-1-21 0,1 21 15,0 0-15,21 0 0,-22-21 0,22 21 16,0 0-16,42 0 31,0 0-31,0 21 0,1-21 0,-1 21 16,21 0-16,-21 1 0,22-1 16,-22 0-16,0 0 0,0 21 0,0-20 15,-21 20-15,0-21 0,0 21 0,0 1 16,-21-22-16,0 21 0,0-21 0,0 22 15,-22-1-15,22-21 0,-21 0 0,21 1 16,-1-1-16,1 0 0,0-21 0</inkml:trace>
  <inkml:trace contextRef="#ctx0" brushRef="#br0" timeOffset="214520.21">27538 17949 0,'21'0'0,"-42"0"0,42-21 16,-21 0-16,0 0 16,0 0-16,0 0 15,-21-1-15,0 1 0,-1 0 16,1 0-16,21 0 0,-21 0 0,-21-1 15,21 22-15,-1-21 0,-20 21 0,21 0 16,-21 0-16,20 0 0,-20 21 0,0 1 16,21-1-16,-22 21 0,22-21 15,-21 22-15,21-22 0,-1 21 0,22 0 16,0 1-16,0-22 0,0 21 0,0-21 16,0 22-16,0-22 0,22 0 0,-1 0 15,0 0-15,21-21 0,-21 22 0,22-22 16,-1 0-16,0 0 0,-20 0 0,20 0 15,0 0-15,1-22 0,-22 1 0,0 21 16,0-21-16,0 0 0,0 0 0,-21 0 16,22-1-16,-22 1 0,0 0 0,0 0 15,0 0-15,-22 21 16,1 0-16,0 21 0,0 21 16,21-21-16,-21 1 0,0 20 15,21 0-15,-22 22 0,22-22 0,0 22 16,0-1-16,0 1 0,0-1 0,0 1 15,22 20-15,-1-20 0,-21 20 0,21 1 16,-21 0-16,21-64 0,-42-21 31,0 0-31,0 0 16,-22 0-16,1 0 0,21 0 0,0 0 16,-22 0-16,1 0 0,21 0 0,-22 0 15,1 0-15,0 0 0,21 0 16,-1 0-16,-20 0 0,21 0 0,0 0 15,21-21-15,0-64 16,42 0-16,-21 1 0</inkml:trace>
  <inkml:trace contextRef="#ctx0" brushRef="#br0" timeOffset="-214432.83">27813 17949 0,'42'0'15,"-84"0"-15,105 0 0,-41 0 31,-1-21 1,0 21-32,0-21 0,0 21 15,-21-21-15,21 0 0,1 0 0,-1 21 16,-21-22-16,0 1 0,21 0 0,-42 21 31,0 21-31,-1-21 0,1 43 16,0-22-16,0 0 0,-21 21 0,20-21 15,1 22-15,0-22 0,0 21 0,0-21 16,21 1-16,-21 20 0,21-21 0,0 0 16,0 0-16,0 1 0,21-1 15,0-21-15,0 0 0,21 21 0,-20-21 16,20 0-16,-21 0 0,21 0 16,1-21-16,-1 21 0,0-21 15,-20-1-15,20 1 0,0-21 0,1 21 16,-1-22-16,0 1 0,1 0 0,-22-22 15,21 1-15,-21-1 0,22 1 0,-22-1 16,0 1-16,0-1 0,0 22 0,-21 0 16,0-1-16,21 22 0,-21 0 0,0 0 15,0 42-15,-21 0 16,21 0-16,-21 22 0,0-1 0,0 0 16,0 22-16,-1-22 0,1 22 0,21-22 15,0 21-15,-21-20 0,21-1 0,0 0 16,0 1-16,0-1 0,0-21 15,0 22-15,0-22 0,0 21 0,21-21 16,0 0-16,1 1 0,-1-1 16,0-21-16,0 0 15,-21-21-15,0-1 16,0 1-16</inkml:trace>
  <inkml:trace contextRef="#ctx0" brushRef="#br0" timeOffset="-214276.92">28236 17801 0,'21'0'32,"1"0"-32,-1 0 0,0 0 15,21 0-15,-21 0 0,22 0 0,-22-21 16,21 21-16,1-21 0,20 21 0,-21-21 16,22 21-16,-1-21 0,1-1 0,21 1 15,-22 0-15</inkml:trace>
  <inkml:trace contextRef="#ctx0" brushRef="#br0" timeOffset="-213941.09">29612 17336 0,'21'-22'0,"-42"44"0,42-65 0,-21 22 16,-21 21-1,-21 0-15,21 0 16,-1 0-16,-20 21 0,21 0 0,-21 1 0,-1-1 16,1 0-16,0 0 0,-1 0 15,22 0-15,-21 1 0,21-1 0,-1 0 16,1 0-16,21 0 0,0 22 0,0-22 15,0 0-15,21 0 0,1 0 0,20 0 16,-21-21-16,21 22 0,-20-1 16,20 0-16,-21 0 0,21 0 0,-20 0 15,-1 1-15,0 20 0,0-21 0,-21 0 16,21 0-16,-21 1 0,0-1 16,-21 0-16,0 0 0,0-21 0,0 21 15,-22-21-15,1 0 0,0 0 0,-1 0 16,1 0-16,0 21 0,-1-21 0,1 0 15,0 0-15,-1 0 0,22 0 16,0 0-16,0 0 0,21-21 0,0 0 16,21 21-16,0-21 0,0 0 15,22 0-15,-1 21 0,0-22 0</inkml:trace>
  <inkml:trace contextRef="#ctx0" brushRef="#br0" timeOffset="-212604.85">29951 17611 0,'0'0'0,"-21"21"16,-1 0-16,1 21 0,0-20 15,0-1-15,0 21 0,0-21 0,-1 0 16,1 22-16,21-22 0,0 0 16,-21 0-16,21 0 0,0 1 0,0-1 15,0 0-15,0 0 0,0 0 0,21-21 16,0 21-16,1-21 0,-1 0 15,0 0-15,0 0 0,0 0 0,22 0 16,-22 0-16,0-21 0,0 0 0,21 0 16,-20 0-16,-1 0 0,21-1 0,-21-20 15,0 0-15,1 21 0,-1-22 0,0 22 16,0-21-16,0 21 0,0-1 16,1 22-16,-22 22 15,0-1 1,0 0-16,0 0 0,0 21 0,0-20 15,0-1-15,0 21 0,0-21 0,0 0 16,0 1-16,0-1 0,0 0 16,0 0-16,0 0 0,21-21 0,0 21 15,0 1-15,0-22 0,22 0 0,-22 21 16,0-21-16,21 0 0,-21 0 0,22 0 16,-22 0-16,21-21 0,-21-1 0,1 1 15,-1 0-15,0 0 0,21 0 0,-42-22 16,21 1-16,1 0 0,-1 21 15,-21-22-15,0 1 0,0 0 16,0 20-16,0 1 0,0 0 0,-21 21 16,-1 0-16,1 0 15,0 21-15,0 0 0,0 1 16,21 20-16,-21-21 0,21 0 0,0 22 16,0-22-16,0 0 0,0 21 0,0-21 15,0 1-15,0-1 0,0 0 0,21 0 16,0 0-16,0 0 0,0 1 0,0-22 15,1 21-15,-1-21 0,0 0 0,21 0 16,1 0-16,-22 0 0,21 0 16,-21 0-16,22-21 0,-1 21 0,-21-22 15,21 1-15,-20-21 0,20 21 0,-21-22 16,0 1-16,0 21 0,1-21 0,-1-1 16,0 1-16,-21 21 0,0 0 0,0-1 15,0 1-15,0 0 0,-21 21 16,0 0-16,21 21 15,-22 0-15,1 1 0,21-1 0,-21 0 16,21 21-16,0-21 0,0 1 0,0-1 16,0 21-16,0-21 0,0 0 0,0 1 15,21-1-15,0-21 0,-21 21 16,43 0-16,-22-21 0,0 0 0,21 21 16,-20-21-16,20 0 0,-21 0 0,0 0 15,22 0-15,-22-21 0,0 0 0,0 21 16,0-21-16,0 0 0,1-1 0,-1 1 15,-21-21-15,21 21 0,-21 0 0,21-1 16,-21 1-16,0 0 0,-21 21 31,0 21-31,0-21 16,21 21-16,-22 1 0,1-1 0,0-21 16,21 21-16,0 0 0,-21-21 0,21 21 15,-21-21-15,21 21 16,-21-21-16,42 0 31,0 0-31,0-21 0,0 21 16,0-21-16,1 0 0,-1 0 0,0 0 15,0-1-15,0 1 0,0 0 16,1 0-16,-1 0 0,-21 42 31,0 0-31,0 0 0,0 0 16,-21-21-16,21 22 0,-22-1 0,22 0 15,-21 0-15,21 0 0,0 0 16,0 1-16,0-1 16,21-21-16,22 0 0,-22 21 15,0-21-15,21 0 0,-20 0 0,20 0 16,-21 0-16,21 0 0,-20 0 0,20 0 16,-21-21-16,0 0 0,22-1 0,-22 1 15,0 0-15,0 0 0,0-21 0,-21-1 16,0 22-16,21-21 0,-21 21 0,0-22 15,0 22-15,0 0 0,-21 21 16,0 0-16,0 0 0,0 0 16,0 21-16,-1 0 0,1 22 0,21-22 15,-21 0-15,0 21 0,21-21 0,0 1 16,-21 20-16,0-21 0,21 0 16,-22 0-16,22 1 0,0-1 0,0 0 15,-21 0-15,21-42 47</inkml:trace>
  <inkml:trace contextRef="#ctx0" brushRef="#br0" timeOffset="-211889.26">32724 17209 0,'0'0'16,"0"21"-1,-22 0-15,1 21 0,0-21 16,0 22-16,0-1 0,0 0 0,-1 1 16,1 20-16,0-20 0,0-1 15,0 21-15,0-20 0,-1-1 0,22 0 16,0-20-16,-21 20 0,21-21 0,-21 0 16,21 0-16,0 1 0,0-1 0,0 0 15,0-42 16,0 0-31,21 21 0,0-22 0,1-20 16,-1 21-16,0 0 16,0-22-16,21 22 0,-20-21 0,-1 21 15,0 0-15,0-1 0,0 22 0,0 0 16,1 0-16,-22 22 16,0-1-16,0 0 0,0 0 15,0 0-15,0 22 0,0-22 16,0 0-16,0 0 0,0 0 0,0 0 15,0 1-15,0-1 0,21-21 16,-21 21-16,21-21 0,0 0 0,0 0 16,0 0-16,1 0 0,-1 0 15,0 0-15,0 0 0,0-21 16,0 0-16,1-1 0,-1 1 16,0 0-16,0 0 0,-21 0 15,21 0-15,0-1 0,1 1 0,-22 0 16,0 42-1,-22 0 1,22 1-16,-21-22 0,21 21 0,-21 0 16,21 0-16,0 0 0,0 0 15,0 1 1,21-22 0,0 0-16,1 0 15,-1 0-15,0 0 0,0-22 16,0 22-16,0-21 0,-21 0 0,22 0 15,-1-21-15,0 20 0,-21-20 16,0 21-16,21-21 0,-21 20 0,0-20 16,0 21-16,0 0 0,0 0 15,-21 21-15,0-22 0,0 22 0,-1 0 16,1 0-16,0 0 0,0 0 16,0 22-16,21-1 0,0 0 15,0 0-15,21-21 16</inkml:trace>
  <inkml:trace contextRef="#ctx0" brushRef="#br0" timeOffset="-211613.42">33803 17272 0,'0'0'0,"21"-21"0,-21 0 15,-21 42 1,0 0-1,0 0-15,-22 0 0,22 1 0,0 20 16,-21 0-16,21-21 0,-1 22 0,-20-1 16,21 0-16,0 1 0,0-1 0,-1 0 15,22-20-15,0 20 0,0 0 16,0-21-16,0 1 0,0 20 0,0-21 16,0 0-16,0 0 0,22-21 15,-1 0-15,0 0 16,0 0-16,0 0 0,0 0 0,1 0 15,-1-21-15,0 0 0,0 21 0</inkml:trace>
  <inkml:trace contextRef="#ctx0" brushRef="#br0" timeOffset="-211424.53">33613 17526 0,'-22'0'15,"44"0"-15,-65 0 0,43 21 16,0 0-1,21-21-15,1 22 0,-1-22 0,0 0 16,0 21-16,0-21 0,0 0 0,1 0 16,20 0-16,-21 0 0,21 0 15,-42 21 1</inkml:trace>
  <inkml:trace contextRef="#ctx0" brushRef="#br0" timeOffset="-211040.75">31771 18457 0,'21'-21'0,"-42"42"0,63-42 0,-20 0 16,-1 21-16,-21-21 0,21 21 0,-21 21 31,-21 0-15,0 0-16,-1 1 0,1-1 15,0 0-15,0 0 0,0 21 16,0-20-16,-1-1 0,1 0 0,0 0 15,0 0-15,0 22 0,21-22 0,-21 0 16,21 0-16,0 0 0,0 0 0,0 1 16,0-1-16,21-21 0,0 0 15,0 0-15,21 0 0,-20 0 0,20 0 16,-21 0-16,21 0 0,1 0 0,-22 0 16,21-21-16</inkml:trace>
  <inkml:trace contextRef="#ctx0" brushRef="#br0" timeOffset="-210804.89">32575 18288 0,'0'0'0,"127"-85"31,-105 85-31,-1 22 16,-21-1-16,0 0 0,0 0 0,0 0 16,0 22-16,0-22 0,0 21 0,0 0 15,0-20-15,0 20 0,-21 0 16,21-21-16,-22 22 0,-20-22 0,21 21 15,0-21-15,-22 1 0,22-1 0,-21 0 16,0 0-16,-1 0 0,22 0 0,-21 1 16,-1-22-16,1 21 0,0-21 15,-1 0-15,1 0 0,21 0 0,-21 0 16,20 0-16,-20 0 0</inkml:trace>
  <inkml:trace contextRef="#ctx0" brushRef="#br0" timeOffset="-206828.4">22564 7874 0,'21'0'62,"0"0"-62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1EB9-F61A-4FE1-9240-AF135929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09274-FD81-43BA-B4A6-6129E47E6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3F7F-6BFA-4688-9F1C-2432722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36E6-2A7A-4649-8FF3-446BD923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85F7-7116-4AA9-940C-8834337E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3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51C-C92D-4A74-867B-AEE6A4BF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DF87C-1AA8-471A-A045-5BB0FD41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4033-3BE9-401E-A8CD-2FD6C93D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8470-2B80-4B0C-B60D-B47D6BF9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2E5E-B13F-4EEB-8E59-EE4A9B42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65F86-32E8-4696-9F63-1E09C5EA1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27D25-781A-4F73-AD7F-1399CFBCE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DAB3-A65E-4C2A-9689-9D9E594D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75F9-B078-4258-95C3-09396FF9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36C0-AFD0-47AD-8316-0CE6758A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8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3CE5-7AF9-4D2A-B723-3917F91F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E99D-90AE-4BD8-BC65-AA2C8F47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79CA-B5FB-4D71-9852-BB5B9F42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640C-A378-4F1F-B819-A77E243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7F71-5A5D-4CA5-A547-46CD034E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094B-1211-45FE-87FE-19252CF6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5E23-AE8A-43EB-A37F-F24A2876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3195-D52A-4012-B9BB-3C1240D7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6925-EDFD-41D6-903B-3AB48669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5209-394D-486B-94DF-2A3C4599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4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B718-DEAF-4D5E-BD73-A3FA3F9F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2CB2-32AF-49AF-8B50-F3CA1364D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B533-1114-4CDA-8E95-73FEAF34B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9B093-2656-4967-8BF7-04D26958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D7D7F-9336-4491-BC9F-A4D8580B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32DF-A524-4348-945D-A84ECB90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7859-60EA-47AB-8057-B58A3FAD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6B6B-FF37-4A88-9F44-785C7DD5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6EDA-37C3-4C9E-98E0-72398A05E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1C1C1-DFFC-42B4-AA1B-794EF5E9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8F821-35F3-423A-A5DE-7095B98F7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638B1-2B3D-4A11-84FB-82C75422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525A6-6B02-40EC-9005-7FB7409E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E2B02-4EE3-45A0-BB1E-9390BB6F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8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49D0-9F17-45A8-AB6D-543CB2F0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F7E55-6011-4AC9-8C55-69085BE1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87E47-C197-4100-996D-094E7C11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12FC-35CD-49E1-A147-4B130AB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404AD-CFDE-4C97-9794-6DF5DBC1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A51B0-22F8-4E77-BC77-0BC82AAC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B6DEB-4F8E-4AF5-8294-B30576A5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1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39D-9FFB-493B-BECF-C2E6F974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E2F6-EBA7-4308-BE78-F6F1794D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ECB3E-7342-412C-AE2D-769546D1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EB93D-25F4-4CD4-B690-1075E74D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248A-D4AB-4399-B221-742FB480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955-0909-4032-8C2F-BA3403B0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6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DEA4-751F-42E9-9EA1-D952C9E3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65240-EC5D-46BB-B423-4D7A1FD01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1CCE9-329A-4F8B-82C8-1B57D379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36F2-F04F-4789-8358-1662C7CC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2063-3D96-44D9-B492-74AB1A45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F491-496C-48B1-9C03-FAA83CAB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7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41BE0-0F87-4FEC-B5A1-D1A0A77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7E3BB-B845-40CF-892C-E9D933B5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1DC1-0712-469D-A4B5-B8B98390B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F57B-B06F-40A7-A3A2-D5BA114ED05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EF33-23D2-48B8-AC8C-463AE1620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382B-66C1-4ABC-8BA5-1D09213BD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A4FF-C64C-4840-82A5-B3FADC8A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8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532-D314-4EDF-AA50-4BB74B01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D22-AE20-491D-A8B8-3EE10DDD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DF14D7-406E-4FA0-8E7C-07AA7858EFB2}"/>
                  </a:ext>
                </a:extLst>
              </p14:cNvPr>
              <p14:cNvContentPartPr/>
              <p14:nvPr/>
            </p14:nvContentPartPr>
            <p14:xfrm>
              <a:off x="1409760" y="266760"/>
              <a:ext cx="4709520" cy="30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DF14D7-406E-4FA0-8E7C-07AA7858EF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257400"/>
                <a:ext cx="472824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4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532-D314-4EDF-AA50-4BB74B01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D22-AE20-491D-A8B8-3EE10DDD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600745-5F2D-4E64-AFF6-790D1614CE8E}"/>
                  </a:ext>
                </a:extLst>
              </p14:cNvPr>
              <p14:cNvContentPartPr/>
              <p14:nvPr/>
            </p14:nvContentPartPr>
            <p14:xfrm>
              <a:off x="320040" y="152280"/>
              <a:ext cx="777276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600745-5F2D-4E64-AFF6-790D1614C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42920"/>
                <a:ext cx="779148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532-D314-4EDF-AA50-4BB74B01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D22-AE20-491D-A8B8-3EE10DDD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065EA5-368C-4B8D-9625-E42A7D90F3BE}"/>
                  </a:ext>
                </a:extLst>
              </p14:cNvPr>
              <p14:cNvContentPartPr/>
              <p14:nvPr/>
            </p14:nvContentPartPr>
            <p14:xfrm>
              <a:off x="274320" y="53280"/>
              <a:ext cx="959400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065EA5-368C-4B8D-9625-E42A7D90F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3920"/>
                <a:ext cx="9612720" cy="64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C9EAF2-BDF7-47DB-9BA9-42A84570E22C}"/>
                  </a:ext>
                </a:extLst>
              </p14:cNvPr>
              <p14:cNvContentPartPr/>
              <p14:nvPr/>
            </p14:nvContentPartPr>
            <p14:xfrm>
              <a:off x="0" y="251640"/>
              <a:ext cx="9388080" cy="339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C9EAF2-BDF7-47DB-9BA9-42A84570E2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42280"/>
                <a:ext cx="940680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83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532-D314-4EDF-AA50-4BB74B01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D22-AE20-491D-A8B8-3EE10DDD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6121BD-5197-4475-B423-9740D1B021E2}"/>
                  </a:ext>
                </a:extLst>
              </p14:cNvPr>
              <p14:cNvContentPartPr/>
              <p14:nvPr/>
            </p14:nvContentPartPr>
            <p14:xfrm>
              <a:off x="281880" y="53280"/>
              <a:ext cx="85194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6121BD-5197-4475-B423-9740D1B02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43920"/>
                <a:ext cx="85381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5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532-D314-4EDF-AA50-4BB74B01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D22-AE20-491D-A8B8-3EE10DDD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DADE0-BB6D-43EA-BF4B-9347666FE9F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TakesScreenshot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TakesScreenshot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E83709-3BB3-4723-AC1E-4FA79A91C2EF}"/>
                  </a:ext>
                </a:extLst>
              </p14:cNvPr>
              <p14:cNvContentPartPr/>
              <p14:nvPr/>
            </p14:nvContentPartPr>
            <p14:xfrm>
              <a:off x="0" y="2750760"/>
              <a:ext cx="2811960" cy="145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E83709-3BB3-4723-AC1E-4FA79A91C2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741400"/>
                <a:ext cx="2830680" cy="14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8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532-D314-4EDF-AA50-4BB74B01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D22-AE20-491D-A8B8-3EE10DDD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A18602-FBF1-450C-AD6F-21D7B6605D57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A18602-FBF1-450C-AD6F-21D7B6605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3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2021-11-23T04:30:42Z</dcterms:created>
  <dcterms:modified xsi:type="dcterms:W3CDTF">2021-11-23T04:33:10Z</dcterms:modified>
</cp:coreProperties>
</file>