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1T02:56:50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4127 572 0,'0'21'31,"-21"-21"47</inkml:trace>
  <inkml:trace contextRef="#ctx0" brushRef="#br0" timeOffset="9155.99">4043 445 0,'-21'0'16,"21"-22"-16,0 1 31,0 0-15,-22 21 31,1 0-47,0 0 15,0 0 1,0 0-16,0 0 0,-1 0 0,1 21 16,0-21-16,-21 0 0,21 0 15,-22 21-15,22-21 0,-21 0 0,-1 0 16,22 22-16,-21-22 0,0 0 15,20 0-15,1 21 0,-21-21 16,21 0-16,0 0 16,42 0-1,0 0-15,21 0 16,1-21-16,20 21 0,1-22 16,-1 22-16,1-21 0,20 0 0,-20 21 15,20-21-15,1 0 16,-21 21-16,20-21 0,1-1 0,0 22 15,-1-21-15,-20 21 0,-1 0 16,1-21-16,-1 21 0,-20-21 0,-22 21 16,0 0-16,0 0 0,0 0 15,-42 0 17,0 0-32,0 0 0,0 21 0,-1-21 15,1 21-15,0-21 0,0 0 16,0 21-16,0-21 0,-22 22 0,22-22 15</inkml:trace>
  <inkml:trace contextRef="#ctx0" brushRef="#br0" timeOffset="9511.79">4149 402 0,'0'0'0,"-22"0"0,1 0 32,21 21-17,0 1 1,0-1-16,0 21 0,0-21 16,0 22-16,0-1 0,-21 0 15,21 22-15,0-22 0,0 22 0,0-1 16,-21 1-16,0-1 0,21-21 15,-21 22-15,-1-22 0,22 1 0,0-1 16,-21 0-16,21-21 0,0 22 16,-21-22-16,21 0 0,0 0 15,21-21 17,-21-21-32,21 0 15,-21-21 1,22 20-16</inkml:trace>
  <inkml:trace contextRef="#ctx0" brushRef="#br0" timeOffset="9940.54">4403 1058 0,'0'0'0,"0"22"0,0-1 16,0 0-16,21-21 15,0 0 1,0 0-16,0 0 0,0 0 0,1 0 16,20-21-16,-21 0 15,21-1-15,-20 1 0,20 0 0,-21-21 16,21 21-16,-20-1 0,-1 1 16,0 0-16,-21 0 0,0 0 15,0 0-15,-21 21 16,0 0-16,-22 0 0,1 0 0,0 0 15,-1 21-15,1 0 0,0 0 16,-1 0-16,1 0 0,0 1 0,-1 20 16,1-21-16,21 21 0,0-20 15,-22-1-15,43 21 0,-21-21 0,21 22 16,-21-22-16,21 0 0,0 0 16,0 0-16,0 0 0,0 1 15,21-1-15,0 0 0,0-21 16,1 21-16,20-21 0,-21 0 0,21 0 15,1 0-15,-1 0 0,0 0 16,1 0-16,-1 0 0,0 0 0,1-21 16,-1 0-16,0 0 0</inkml:trace>
  <inkml:trace contextRef="#ctx0" brushRef="#br0" timeOffset="10372.29">5376 910 0,'0'0'0,"0"-42"31,-21 42-31,0 0 16,0 0-16,-22 0 0,22 0 15,0 0-15,0 21 0,0 0 0,-22-21 16,22 21-16,0 1 0,0-1 16,0 0-16,21 0 0,-21 0 15,21 0-15,0 1 16,21-22-16,0 0 15,0 0-15,0 0 16,22 21-16,-22-21 0,21 0 0,0 0 16,1 0-16,-1 0 0,0 0 15,-20 0-15,20 0 0,-21 21 0,0-21 16,0 0-16,-21 21 0,0 0 16,0 0-16,-21-21 0,0 22 15,-21-1-15,21-21 0,-22 21 16,1-21-16,0 21 0,-1-21 0,1 0 15,21 0-15,-22 21 0,1-21 0,21 0 16,0 0-16,-22 21 0,22-21 16,0 0-16,0 0 15,42 0 17,0-21-32,0 0 0,1 21 15</inkml:trace>
  <inkml:trace contextRef="#ctx0" brushRef="#br0" timeOffset="10727.1">5842 487 0,'0'-21'0,"0"42"0,21-63 0,-21 20 15,0 1-15,0 0 0,-21 21 31,0 21-15,21 0-16,0 1 0,0 20 16,-21-21-16,21 21 0,-22 1 0,22-1 15,-21 22-15,21-22 0,0 21 16,-21-20-16,0 20 0,21 1 0,-21-22 16,21 0-16,0 1 0,0-1 15,0-21-15,0 22 0,0-22 0,0 0 16,0 0-16,21-21 0,0 21 15,0-21-15,0 0 0,1 0 0,-1 0 16,0 0-16,0 0 16,0 0-16,0-21 0,1 21 15,-1-21-15,0 0 0,0 0 0,-21-1 16,21 1-16,-21-21 0,21 21 16</inkml:trace>
  <inkml:trace contextRef="#ctx0" brushRef="#br0" timeOffset="10923.99">5694 889 0,'-21'0'31,"42"0"-15,0 0-16,21 0 0,-21 0 15,22 0-15,-22-21 0,21 21 0,1-21 16,-22 21-16,21 0 0,-21-21 15,0-1-15,22 22 0,-22-21 0,0 21 16</inkml:trace>
  <inkml:trace contextRef="#ctx0" brushRef="#br0" timeOffset="11443.7">6985 572 0,'0'-22'0,"0"44"0,0-65 0,0 22 15,0 0-15,0 0 16,-21 21-1,0 0 1,-1 21-16,22 21 0,-21-21 16,0 22-16,21-1 15,-21 0-15,21 1 0,0-1 0,-21 22 0,0-1 16,-1-21-16,1 22 0,21-22 16,-21 1-16,0-1 0,21 0 15,0 1-15,-21-22 0,21 0 16,0 0-16,-21 0 0,21 0 0,21-21 31,-21-21-15,21 0-16,-21 0 0,0-21 0</inkml:trace>
  <inkml:trace contextRef="#ctx0" brushRef="#br0" timeOffset="11759.86">6562 381 0,'0'0'0,"0"-21"16,21 21-1,0 21-15,0 0 0,21 0 16,-20 1-16,20-1 0,0 21 0,1 0 16,-1 1-16,21-1 0,-20 0 15,-1 1-15,0-1 0,1 22 0,-1-22 16,0 0-16,1 1 0,-22-1 0,21 0 15,-21-21-15,1 22 0,-1-22 16,0 0-16,-21 0 0,21 0 16,-21-42 15,0 0-15,0 0-16,0-21 0,0 20 0,0-20 15,0 0-15,0-1 0,0-20 16</inkml:trace>
  <inkml:trace contextRef="#ctx0" brushRef="#br0" timeOffset="12015.25">7429 85 0,'0'0'0,"0"21"31,-21 21-31,21-21 0,-21 22 0,21-1 16,0 22-16,0-22 0,-21 21 15,21-20-15,-21 20 0,21 1 0,0-1 16,0 1-16,-21-1 0,21 1 16,-22-1-16,22-20 0,-21-1 0,21 0 15,0 1-15,0-22 0,0 21 0,0-21 16,0 0-16,0 1 16,21-22-16,1 0 15,-22-22-15,21 1 16,0 0-16,0 0 0</inkml:trace>
  <inkml:trace contextRef="#ctx0" brushRef="#br0" timeOffset="12839.79">8615 85 0,'0'-21'0,"0"42"0,0-64 0,0 22 15,0 0-15,-21 21 16,-1 0-16,1 0 16,0 0-16,0 21 0,-21 0 15,20 1-15,-20-1 0,21 21 0,-21 0 16,-1 1-16,1-1 0,0 22 0,-1-22 16,1 21-16,0 1 0,-1-22 15,1 22-15,0-1 0,20-20 0,1 20 16,0-21-16,0 22 0,21-22 15,0 1-15,0-1 0,0 0 0,21-21 16,0 1-16,0-1 0,22 0 16,-22 0-16,21 0 0,-21-21 0,22 0 15,-1 0-15,0 0 16,1 0-16,-1 0 0,0-21 0,1 0 16,-1 0-16,-21 0 0,22-1 15,-1 1-15,-21-21 0,21 21 0,-20-22 16,-1 1-16,0 21 0,-21-21 0,0 20 15,0-20-15,0 21 0,0 0 16,-42 0-16,20 21 0,-20 0 0,21 0 16,-21 0-16,-22 0 0,22 0 15,-1 0-15,1 0 0,0 0 0,-1 21 16,1 0-16,21-21 0,-21 21 16,20-21-16,1 21 0,21 0 15,21-21 1,1 0-1,20 0-15,-21 0 0,21-21 16,-20 21-16,20-21 0,-21 21 0,21-21 16,-20 0-16,20 21 0,-21-21 0,21 21 15,-20-22-15,-1 22 0,0 0 16,0-21-16,0 21 0,0 0 0,1 0 16,-1 0-1,0 0-15,0 21 16,-21 22-16,0-22 15,21 0-15,-21 21 0,0 1 0,0 20 16,0-20-16,0-1 0,0 21 16,0 1-16,0-22 0,0 22 15,0-1-15,0-20 0,0 20 0,-21 1 16,21-1-16,-21 1 0,21-1 16,0 1-16,0-22 0,-21 21 0,21-20 15,-21-1-15,21 0 0,0 1 0,0-1 16,0-21-16,0 0 0,0 1 15,0-1-15,-22-21 0,22-21 32,0-1-17,-21 1-15,21-21 0,-21 21 0,0 0 16</inkml:trace>
  <inkml:trace contextRef="#ctx0" brushRef="#br0" timeOffset="13515.51">3979 1863 0,'0'0'0,"-63"0"31,105 0 32,-21 0-63,0 0 0,22 0 15,20 0-15,1 0 0,-1 0 16,22 0-16,21 0 0,0 0 0,21 0 16,0 0-16,21 0 0,-21 0 15,42 0-15,-21-21 0,22 21 0,-1 0 16,0-22-16,1 22 0,-1-21 0,21 21 16,-20 0-16,20-21 15,-20 21-15,-1-21 0,0 21 0,22-21 16,-22 21-16,-21 0 0,22-21 15,-22 21-15,-21 0 0,21 0 0,-21-22 16,0 22-16,-21 0 0,0 0 0,-22 0 16,1 0-16,-22-21 0,1 21 15,-22 0-15,1 0 0,-22 0 0,0 0 16,-42 0 15,-22 0-31,22 0 0,-21 0 16,0 0-16</inkml:trace>
  <inkml:trace contextRef="#ctx0" brushRef="#br0" timeOffset="13720.4">4995 1905 0,'0'0'0,"-63"0"0,-1 0 0,1 0 0,-1 0 15,22 0-15,-22 0 0,22 0 0,0 0 16,21 0-16</inkml:trace>
  <inkml:trace contextRef="#ctx0" brushRef="#br0" timeOffset="14099.18">4149 1884 0,'0'0'0,"-22"0"0,1 0 15,-21 0-15,21 0 0,0 0 16,-1 0-16,1 0 0,0 0 0,21 21 47,21-21-47,22 0 0,-22 0 16,21 0-16,22 0 0,-22 0 15,43 0-15,-22 0 0,43 0 0,-21 0 16,42 0-16,-22 0 0,22 0 15,0 0-15,22 0 0,-1 0 0,0 0 16,0-21-16,21 21 0,-20 0 16,20 0-16,-21-21 0,21 21 0,1-21 15,-1 21-15,0 0 0,1 0 0,-22-22 16,21 22-16,1 0 0,-22 0 16,0-21-16,0 21 0,-21-21 0,0 21 15,-21 0-15,21 0 16,-21-21-16,-22 21 0,1 0 0,0 0 15,-22 0-15,1 0 0,-22-21 0,0 21 16,-20 0-16,-1 0 0,0 0 16,-42 0 15,0 0-31</inkml:trace>
  <inkml:trace contextRef="#ctx0" brushRef="#br0" timeOffset="14243.1">9123 1736 0</inkml:trace>
  <inkml:trace contextRef="#ctx0" brushRef="#br0" timeOffset="16835.56">677 2455 0,'0'0'0,"0"22"16,-21-22-1,21 21-15,21-21 16,22 0 0,-22 0-16,21 0 0,0 0 15,22 0-15,-22 0 0,22 0 16,-1-21-16,1-1 0,20 22 0,-20-21 16,-1 0-16,1 21 0,-1-21 15,-20 21-15,20 0 0,-42-21 16,22 21-16,-22 0 0,0 0 0,-42 0 31,-21 0-15,20 0-16,1 21 0,-21-21 15,0 0-15,20 21 0,-20-21 0</inkml:trace>
  <inkml:trace contextRef="#ctx0" brushRef="#br0" timeOffset="17136.59">1185 2455 0,'-21'0'16,"0"-21"-1,0 21 1,0 0-16,21 21 0,0 22 16,-22-22-1,22 21-15,0-21 0,0 22 0,0 20 16,0-20-16,-21-1 0,21 21 0,-21-20 15,21-1-15,0 22 16,0-22-16,0 21 0,-21-20 0,21 20 16,-21-20-16,21-1 0,0 0 15,0 1-15,0-22 0,0 0 0,0 0 16,0 0-16,0 0 0,21-21 16,0-21-1,-21 0-15,21 0 0,0-21 16</inkml:trace>
  <inkml:trace contextRef="#ctx0" brushRef="#br0" timeOffset="17583.41">1397 2963 0,'0'0'15,"-21"0"-15,21 22 0,-21-1 0,21 0 16,0 0-16,0 0 15,0 0-15,0 1 16,84-22 0,-63 0-16,1 0 15,-1 0-15,21 0 0,-21-22 0,0 1 16,1 0-16,-1 21 0,0-21 16,0 0-16,0 0 15,-21-1-15,0 1 0,0 0 16,-21 21-16,0 0 15,0 0-15,-22 0 0,22 0 16,-21 0-16,21 0 0,-22 21 16,22-21-16,-21 21 0,21 1 0,0-1 15,-1 0-15,-20 21 0,21-21 16,21 22-16,-21-22 0,21 21 0,0-21 16,0 22-16,0-22 15,0 21-15,0-21 0,0 1 0,21-1 16,0 0-16,0 0 0,0-21 15,1 21-15,-1-21 0,21 0 16,-21 0-16,22 0 0,-1 0 0,0 0 16,-21-21-16,22 0 0,-1 0 15,0 0-15,1-1 0,-22-20 0</inkml:trace>
  <inkml:trace contextRef="#ctx0" brushRef="#br0" timeOffset="17995.02">2095 3006 0,'0'0'0,"22"-21"0,-1-1 0,-21 1 0,0 0 15,-21 21 17,-1 21-17,1-21-15,0 21 0,0 1 0,0-1 16,0 0-16,-1-21 0,1 21 16,0 0-16,21 0 0,0 1 15,0-1-15,0 0 16,0 0-16,21 0 15,0-21-15,1 0 16,-1 0-16,0 21 0,0-21 16,0 22-16,0-22 0,1 0 0,-1 21 15,0 0 1,0 0-16,-21 0 0,0 0 16,0 1-16,-21-1 15,0-21-15,0 21 0,-1 0 0,1 0 16,0-21-16,0 21 0,0-21 15,0 0-15,-1 0 0,1 0 0,0 0 16,0 0-16,0 0 0,0 0 16,-1 0-16,1 0 15,21-21-15,0 0 16,0 0-16,0 0 16,21 0-16,1-1 0,-1 1 15</inkml:trace>
  <inkml:trace contextRef="#ctx0" brushRef="#br0" timeOffset="18323.91">2730 2519 0,'0'0'0,"0"-21"0,0 0 0,0-1 15,-21 22 1,0 0-16,0 22 15,0-1-15,21 0 0,-21 0 0,-1 21 16,1 1-16,21-1 16,-21 22-16,0-22 0,0 0 0,0 22 15,21-22-15,0 22 0,-22-22 16,22 0-16,-21 1 0,21-1 0,0 0 16,0 1-16,0-22 0,0 0 15,0 0-15,21 0 0,1 0 0,-1-21 16,0 0-16,0 0 0,0 0 15,22 0-15,-22-21 0,0 21 0,21-21 16,-21 0-16,1 0 16,-1 0-16,0-1 0,0 1 0,0 0 0,-21 0 15</inkml:trace>
  <inkml:trace contextRef="#ctx0" brushRef="#br0" timeOffset="18535.79">2328 3027 0,'0'0'0,"-21"0"31,42 0-31,0 0 0,22 0 0,-22 0 16,21 0-16,1-21 0,-1 21 16,21-21-16,-20 21 0,-1-22 0,0 22 15,-20-21-15,20 21 0,-21 0 16,0-21-16,0 21 0,1 0 15,-22-21-15</inkml:trace>
  <inkml:trace contextRef="#ctx0" brushRef="#br0" timeOffset="19299.28">3725 3006 0,'0'-21'15,"0"-1"-15,-21 22 0,21-21 0,0 0 16,0 0-16,0 0 0,0 0 16,0-1-16,0 1 0,21 0 15,0 21-15,1-21 0,-1 0 16,0 0-16,21 21 0,-21-22 0,1 22 15,-1 0-15,21 0 0,-21 0 16,0 0-16,1 22 0,-1-22 0,0 21 16,0 21-16,0-21 0,0 0 15,1 22-15,-22-22 0,0 21 0,0 1 16,0-22-16,0 21 0,0 0 16,0-20-16,0 20 0,0-21 0,0 0 15,0 0-15,0 1 0,0-1 0,0 0 16,-22-21-1,22-21 17,-21 0-32,21-1 0,0-20 0,0 21 15,0 0-15,0-22 0,0 22 0,21-21 16,1 0-16,-1-1 0,-21 1 16,42 21-16,-21-22 0,22 1 0,-22 21 15,21-21-15,0 20 0,1 22 16,-1-21-16,0 21 0,1 0 0,-1 0 15,-21 0-15,22 21 16,-22 1-16,0-1 0,0 0 0,0 0 16,-21 21-16,0-20 0,0 20 0,0 0 15,0-21-15,-21 1 0,21 20 16,-21-21-16,0 0 0,0 0 0,21 1 16,-22-1-16,1 0 0,21 0 15,-21 0-15,21-42 31,21 21-31,0-21 16,1 0-16,-1 0 0</inkml:trace>
  <inkml:trace contextRef="#ctx0" brushRef="#br0" timeOffset="19704.05">5038 2900 0,'0'21'0,"21"-21"63,0 0-63,-21-21 0,21 21 0,0-21 16,-21 0-16,21-1 15,-21 1-15,22 21 0,-22-21 16,0 0-16,0 0 0,-22 21 31,1 0-31,0 0 0,0 0 0,0 0 16,0 21-16,-1 0 0,1 0 15,0 0-15,0 1 0,0 20 0,0-21 16,21 0-16,-22 22 0,22-22 0,-21 0 16,21 0-16,0 21 0,0-20 15,0-1-15,0 0 0,21 0 16,1 0-16,-1-21 15,0 0-15,0 0 0,21 0 0,-20 0 16,-1 0-16,21 0 16,-21-21-16,0 0 0,22 0 0,-22 21 15,0-21-15,21-1 0</inkml:trace>
  <inkml:trace contextRef="#ctx0" brushRef="#br0" timeOffset="20259.84">5419 2794 0,'0'0'15,"0"-21"-15,0 0 16,21 21-16,0 0 16,0-21-16,0 21 0,0 0 15,1 0-15,-1 0 0,0 0 16,0 21-16,0-21 0,0 21 16,-21 0-16,22 0 0,-22 0 0,0 1 15,21-1-15,-21 0 0,0 0 16,0 0-16,0 0 0,-21 1 0,-1-1 15,1 0-15,0 0 0,0 0 16,0 0-16,0 1 0,-1-22 0,1 21 16,0-21-16,42-21 31,0-1-15,1 22-16,-1-21 0,0 0 15,0 0-15,21 0 0,-20-22 0,-1 22 16,0 0-16,21 0 0,-21 0 15,1 0-15,-1-22 0,0 22 16,0 0-16,0 21 16,-42 21 15,0 0-31,21 0 0,-21 1 16,0-1-16,-1 0 0,22 0 0,0 0 15,-21 22-15,21-22 0,-21 0 0,21 0 16,0 0-16,0 0 0,0 1 15,0-1-15,0 0 0,21-21 16,0 0-16,1 21 16,-1-21-16,0 0 0,21 0 0,-21 0 15,1 0-15,20-21 0,-21 0 0,0 21 16,22-21-16,-22-1 0,0 22 16,0-21-16,0 0 0,0 0 0,1-21 15,-1 20-15,0 1 0,-21-21 16</inkml:trace>
  <inkml:trace contextRef="#ctx0" brushRef="#br0" timeOffset="20515.7">6286 2286 0,'0'21'16,"0"0"-1,0 22-15,0-1 0,0-21 0,-21 43 16,21-22-16,0 0 0,-21 1 0,0 20 15,21-20-15,-21-1 0,21 0 16,0 1-16,-21-1 0,21 0 0,0-21 16,0 22-16,0-22 0,0 0 15,0 0-15,0 0 0,21 1 16,0-22-16,0 0 0,0 0 16,0 0-16,1 0 0,-1 0 15,21-22-15,-21 1 0,0 0 0,1 0 0,-1 0 16,0 0-16</inkml:trace>
  <inkml:trace contextRef="#ctx0" brushRef="#br0" timeOffset="20723.58">6138 2731 0,'0'0'0,"-21"0"0,21 21 31,21-21-31,0 0 15,1 0-15,-1 0 0,21 0 16,-21 0-16,22 0 0,-22-21 0,21 21 16,-21 0-16,22 0 0,-22-22 15,0 22-15,0 0 0,0 0 16,0 0-16,1 0 0</inkml:trace>
  <inkml:trace contextRef="#ctx0" brushRef="#br0" timeOffset="21692.02">8191 2223 0,'43'-43'16,"-86"86"-16,86-107 0,-43 43 15,-21 21-15,-1-21 16,1 21-16,0 0 0,-21 0 0,-1 0 15,22 0-15,-21 0 16,-22 21-16,22 0 0,0-21 0,-1 42 16,1-20-16,0-1 0,-1 21 15,1 0-15,0 1 0,21-1 0,-1 22 16,1-22-16,0 21 0,0-20 16,21-1-16,0 0 0,0 1 0,0-1 15,21-21-15,0 22 0,22-22 0,-22 0 16,21-21-16,0 21 0,22-21 15,-22 0-15,1 0 0,20 0 0,1 0 16,-22 0-16,21 0 0,-20-21 16,20 0-16,-20 21 0,-1-21 0,0-1 15,-21 1-15,1 0 0,-1 0 16,0 0-16,-21 0 0,0-1 16,0 1-16,0 0 0,0 0 0,-21 0 15,-22 21-15,22-21 0,0 21 16,-21 0-16,21 0 0,-22 0 0,22 0 15,0 0-15,0 0 0,0 0 16,-1 0-16,22 21 16,22-21-16,-1 0 15,0 0-15,0 0 0,0 21 16,0-21-16,1 0 0,-1 0 0,21 21 16,-21-21-16,0 21 0,1-21 15,-1 21-15,-21 1 0,21-22 16,0 42-16,-21-21 0,0 0 0,0 0 15,0 22-15,0-1 0,0 0 16,0 1-16,0-1 0,0 22 0,0-1 16,0 1-16,0-1 0,0 1 15,-21-1-15,0 1 0,21-1 0,-21 1 16,21-1-16,0 1 0,0-22 0,0 21 16,0-20-16,0-1 0,0 0 15,0-20-15,0 20 0,0-21 0,0 0 16,21-21-1,0-21-15,-21 0 16,21 0-16,0 0 0,-21-22 16,21 1-16,1 0 0,-1-22 0</inkml:trace>
  <inkml:trace contextRef="#ctx0" brushRef="#br0" timeOffset="22591.89">8932 2688 0,'0'0'0,"0"21"16,-21-21 0,42-21-1,0 21 1,1-21-16,-1 0 0,0 0 0,21 0 15,-21-1-15,1 1 0,-1 0 16,0 0-16,0 0 0,-21 0 0,0-1 16,0 1-16,0 0 15,-42 21 1,21 21-16,-1-21 0,-20 21 0,21 1 16,-21-1-16,20 0 0,1 0 15,0 21-15,0-20 0,0-1 16,0 21-16,21-21 0,0 22 15,0-22-15,0 0 0,0 0 0,0 0 16,0 0-16,0 1 0,21-1 16,0-21-16,21 0 0,-21 0 15,1 0-15,20 0 0,0 0 0,1-21 16,-1-1-16,0 1 0,1 0 16,-1 0-16,0 0 0,-21 0 0,22-22 15,-22 22-15,21-21 0,-21 21 16,1-22-16,-22 1 0,21 0 0,-21 20 15,0-20-15,21 21 0,-21 0 0,0 0 16,0-1 0,-21 44 15,21-1-31,-21 0 0,21 0 0,0 0 16,0 22-16,0-22 0,0 21 0,-22-21 15,22 22-15,0-22 0,-21 21 16,21-21-16,0 0 0,0 22 0,0-22 15,0 0-15,0 0 0,0 0 16,0 1 0,-21-22-1,21-22 1,0 1-16,0 0 16,0 0-16,0-21 0,0 20 15,0 1-15,0-21 0,0 0 0,21 20 16,-21-20-16,21 0 0,1 21 0,-1-1 15,21-20-15,-21 21 0,0 0 16,22 21-16,-1-21 0,-21 21 0,22 0 16,-1 0-16,-21 0 0,21 21 15,-20-21-15,20 21 0,-21 21 0,0-21 16,0 1-16,-21 20 0,0 0 0,0-21 16,0 22-16,0-22 0,0 21 15,-21-21-15,0 1 0,21-1 0,-21 0 16,0 0-16,21 0 15,-21 0-15,21 1 16,0-44 15,21 1-31,0 0 0,0 0 16,0 0-16</inkml:trace>
  <inkml:trace contextRef="#ctx0" brushRef="#br0" timeOffset="22979.67">10181 2498 0,'0'0'0,"0"21"0,21-21 32,0 0-17,1-21-15,-1 21 16,0-21-16,0-1 0,0 1 0,0 0 15,-21 0-15,22 0 16,-22 0-16,0-1 0,-22 22 31,1 0-31,0 0 0,0 0 16,0 22-16,0-1 0,-22 0 0,22 0 16,0 0-16,0 22 15,0-22-15,-1 0 0,1 21 0,0-21 16,21 22-16,0-22 0,0 0 0,0 0 15,0 0-15,0 1 0,0-1 16,0 0-16,21-21 0,0 21 0,1-21 16,-1 0-16,0 0 0,0 0 15,21 0-15,-20 0 0,-1 0 0,21-21 16,-21 0-16,22 0 0,-22 21 0,21-22 16</inkml:trace>
  <inkml:trace contextRef="#ctx0" brushRef="#br0" timeOffset="23360.15">10562 2371 0,'0'0'0,"0"-21"15,0-1 1,21 22 0,0 0-16,1 0 15,-1 0-15,0 0 16,0 22-16,0-1 0,-21 0 0,21 0 15,-21 0-15,22 0 0,-22 1 16,21-1-16,-21 0 0,0 21 16,0-21-16,0 1 0,0-1 0,0 0 15,0 21-15,-21-42 0,21 21 16,-22 1-16,22-1 16,0-42-1,0-1 1,0 1-16,0 0 0,0 0 15,0 0-15,0-22 0,22 22 16,-1-21-16,-21 21 0,21-22 0,0 22 16,0-21-16,-21 21 0,21 0 15,1-1-15,-1 1 0,0 0 16,0 0-16,0 21 0,0-21 0,1 21 16,-1 0-16,21-21 0</inkml:trace>
  <inkml:trace contextRef="#ctx0" brushRef="#br0" timeOffset="24159.55">11366 2646 0,'0'0'16,"22"-21"-16,-1 21 0,-21-21 0,21-1 15,0 22-15,0-21 0,0 0 0,-21 0 16,22 0-16,-22 0 0,21-22 16,-21 22-16,0 0 0,0 0 15,0-22-15,0 22 0,0 0 0,0 0 16,0 0-16,0 0 16,-21 21-16,-1-22 0,1 22 0,0 0 15,-21 0-15,21 22 0,-1-1 16,1 0-16,-21 0 0,21 0 15,-22 0-15,22 22 0,0-1 0,0-21 16,0 22-16,0-1 0,-1 0 16,22 1-16,0-1 0,0-21 0,0 21 15,0-20-15,0 20 0,0-21 16,0 0-16,0 0 0,22-21 0,-22 22 16,21-22-16,0 0 0,0 0 15,0 0-15,0 0 0,22 0 16,-22 0-16,0-22 0,21 1 0,-20 0 15,-1 0-15,21 0 0,-21 0 0,0-22 16,1 1-16,-1 21 0,0-22 16,0 1-16,0 0 0,-21-1 0,0 1 15,0 21-15,21 0 0,-21 0 16,0-1-16,0 1 0,0 42 31,0 1-31,-21-1 16,21 0-16,-21 0 0,21 21 15,0 1-15,0-22 0,0 21 16,0-21-16,0 22 0,0-22 0,0 21 16,0-21-16,0 1 0,0-1 0,0 0 15,0 0-15,21-21 0,0 21 16,1-21-16,-1 0 0,0 0 0,0 0 16,0 0-16,0 0 0,22 0 15,-22-21-15,21 0 0,1 0 0,-22 0 16,21-1-16,-21 1 0,22-21 0,-22 0 15,21-1-15</inkml:trace>
  <inkml:trace contextRef="#ctx0" brushRef="#br0" timeOffset="24468.38">12319 1863 0,'0'-43'0,"0"86"0,0-107 0,0 43 15,0 42 16,0 0-31,0 1 0,0 20 0,-21-21 16,0 21-16,21 1 0,-22-1 0,22 0 16,-21 1-16,0-1 0,21 0 15,-21 1-15,0-1 0,21 22 0,-21-22 16,21 0-16,0 1 16,-22-1-16,22 0 0,0-21 0,0 22 15,0-22-15,0 0 0,0 0 0,0 0 16,0 1-16,22-22 15,-1 0-15,0 0 16,0 0-16,0 0 0,0-22 16,1 1-16,20 0 0,-21 0 0,0 0 15,0 0-15,22-1 0,-22-20 0,0 21 16</inkml:trace>
  <inkml:trace contextRef="#ctx0" brushRef="#br0" timeOffset="24727.23">12700 2223 0,'0'0'16,"0"21"0,0 0-1,0 0-15,-21-21 0,21 21 16,-21 0-16,-1 22 0,22-22 0,0 0 16,0 21-16,-21-20 0,21 20 0,-21-21 15,21 0-15,-21 22 0,21-22 16,0 0-16,0 0 0,0 0 0,0 0 15,0 1 1,21-22 0,0 0-16,0 0 0,1 0 15,-1-22-15,0 22 0,21-21 16,-21 0-16,22 0 0,-22 0 0,21-22 16</inkml:trace>
  <inkml:trace contextRef="#ctx0" brushRef="#br0" timeOffset="25512.92">13187 2244 0,'0'0'0,"-21"0"31,-22 21-15,22 0-16,0-21 0,0 21 0,0 22 16,-1-22-16,1 0 0,0 0 15,21 21-15,-21-20 0,21-1 0,-21 21 16,21-21-16,0 0 0,0 1 0,0-1 15,0 0-15,0 0 16,21 0-16,0-21 0,0 0 0,0 0 16,1 0-16,-1 0 0,0 0 15,0 0-15,0 0 0,-21-21 0,21 0 16,-21 0-16,0 0 0,0-1 16,0 1-16,0-21 0,0 21 15,0-22-15,0 22 0,0-21 16,0 21-16,-21-22 0,21 22 15,0 0-15,0 0 0,0 0 0,0 0 16,21-1-16,1 1 0,-1 21 0,21-21 16,-21 0-16,22 21 0,-22 0 15,21 0-15,0 0 0,1 0 0,-1 0 16,0 0-16,-20 0 0,20 21 16,-21 0-16,21 0 0,-20 1 0,-1-1 15,0 21-15,0-21 0,-21 22 16,0-22-16,0 21 0,0-21 0,0 22 15,0-22-15,0 21 0,0-21 0,0 0 16,0 1-16,0-1 16,0 0-16,-21 0 0,0-21 15,21 21-15,-21-21 16,-1 0-16,22-21 16,0 0-16,0 0 15,0 0-15,0-22 0,0 22 16,0-21-16,0 21 0,0-22 0,0 1 15,22 0-15,-1-1 0,0 1 16,21 21-16,1-22 0,-22 22 0,42-21 16,-20 21-16,-1 0 0,0-1 0,22 22 15,-1 0-15,-20 0 16,20 0-16,1 0 0,-22 0 0,21 22 16,-20-1-16,-1 0 0,0 0 0,-20 0 15,-1 0-15,0 22 0,-21-1 16,0 0-16,0 1 0,0-1 0,0 0 15,0 1-15,-21-1 0,-22-21 16,22 22-16,0-1 0,0-21 0,0 0 16,0 0-16,-22 1 0,22-1 0,0-21 15,0 21-15,0-21 16,21-21 0,0 0-1,0-1-15,0 1 0,0-21 0,-22 21 0,22-22 16</inkml:trace>
  <inkml:trace contextRef="#ctx0" brushRef="#br0" timeOffset="25907.61">13441 1545 0,'0'0'16,"-21"21"-16,-1-21 0,1 22 0,0-22 0,0 0 16,21 21-1,21-21 1,0 0 0,0 0-16,1-21 0,-1 21 0,0-22 15,0 22-15,-21-21 0,0 0 16,0 0-16,0 0 15,-21 21-15,0 0 16,-22 0-16,22 0 16,0 0-16,0 0 0,0 0 0,0 0 15,-1 21-15,1 0 0,0 0 16,21 0-16,0 1 0,0-1 16,-21-21-16,21 21 15,0 0-15,0 0 0</inkml:trace>
  <inkml:trace contextRef="#ctx0" brushRef="#br0" timeOffset="26259.41">12086 2011 0,'-85'21'31,"170"-42"-31,-148 42 16,84-21-16,21 0 15,-21 0-15,22 0 0,-1 0 16,0-21-16,1 21 0,-1 0 0,-21-21 15,21 21-15,1 0 16,-22-21-16,21 21 0,-21 0 0,1 0 16,-1-22-16,0 22 0,0-21 0,0 21 15,-21 21 32,-21-21-47,0 22 0,0-1 16</inkml:trace>
  <inkml:trace contextRef="#ctx0" brushRef="#br0" timeOffset="34403.81">593 4995 0,'0'-21'78,"0"0"-62,0 0 0,0 0-16,0 0 0,0-1 15,0 1-15,0 0 16,0 0-16,0 0 0,0 0 16,0-1-16,-22 22 0,22-21 0,-21 0 15,21 0-15,-21 0 0,21 0 16,0-1-16,0 44 47,0-1-32,0 0-15,0 21 0,0 1 16,0-1-16,0 21 0,0 1 16,0-1-16,0 1 0,0-1 0,0 1 15,0-1-15,0 1 0,0 21 16,-21-22-16,21 1 0,0 20 0,0-20 15,0-1-15,0-20 0,0 20 16,0-21-16,0 1 0,0-22 16,21 0-16,0 21 0,0-42 0,1 22 15,-1-22-15,0 0 16,0 0-16,21 0 0,-20-22 0,20 1 16,0 0-16,-21 0 0,22-21 15,-1-1-15,-21-20 0,22 20 0,-22-20 16,21 21-16,-21-22 0,0 1 15,1-1-15,-1 1 0,0-1 0,-21 1 16,0-1-16,0 1 0,0-1 16,0 1-16,0-1 0,0 1 15,0 20-15,0 1 0,0 21 0,0-22 16,0 22-16,0 0 0,0 42 31,0 0-31,0 1 16,0 20-16,0 0 0,0 1 15,0 20-15,0 1 0,0-22 0,0 21 16,0 1-16,-21-1 0,21 1 16,0-22-16,0 22 0,0-1 15,0 1-15,0-22 0,0 0 0,0 22 16,21-22-16,0-21 0,-21 22 16,21-22-16,0 21 0,1-21 0,-1-21 15,0 22-15,21-22 0,-21 0 16,1 0-16,20 0 0,-21 0 0,21-22 15,-20 1-15,20 0 0,0-21 16,-21-1-16,22 22 0,-22-21 16,21-22-16,-21 22 0,1 0 15,-1-1-15,0 1 0,0 0 0,-21-1 16,0 1-16,0 21 0,0-21 16,0 20-16,0 1 0,0 42 46,-21 1-46,21-1 0,-21 0 0,21 21 16,0-21-16,0 22 0,0-22 16,-21 21-16,21 1 0,0-1 0,-22-21 15,22 21-15,0 1 16,-21-22-16,21 0 0,0 21 0,0-20 16,0-1-16,0 0 15,0-42 16,21 0-31,-21-1 0,22-20 16,-22 21-16,21-21 0,-21 20 16,21-20-16,-21 0 0,21-1 0,0 22 15,-21-21-15,21 21 0,1-22 16,-1 22-16,-21 0 0,21 0 0,0 0 16,0 21-16,0 0 15,1 0-15,-1 21 16,-21 0-1,0 0-15,0 22 0,0-22 0,0 0 16,0 0-16,0 21 0,21-20 16,-21 20-16,0-21 0,0 21 0,0-20 15,0 20-15,21-21 0,0 0 16,0 0-16,1 1 0,-1-22 16,0 0-16,0 0 0,0 0 15,0 0-15,22-22 0,-22 1 0,0 21 16,21-42-16,-20 21 0,20 0 15,-21-22-15,0 22 0,22-21 0,-43 21 16,21-22-16,0 1 16,-21 21-16,21-22 0,-21 22 0,21 0 15,-21 0-15,0 0 0,0 0 16,0-1-16,0 44 31,0-1-31,-21 0 0,21 0 0,-21 0 16,21 22-16,-21-22 0,21 0 15,0 21-15,0-21 0,0 22 0,0-1 16,0-21-16,0 0 0,0 22 16,0-22-16,0 0 0,21 0 15,0-21-15,0 0 0,0 0 16,1 0-16,-1 0 0,0 0 16,0 0-16,0-21 15,0 21-15,1-21 0,-22 0 0,0 0 16,0-1-16,21 1 0,-21-21 15,0 21-15</inkml:trace>
  <inkml:trace contextRef="#ctx0" brushRef="#br0" timeOffset="34787.58">2582 4678 0,'0'0'0,"-21"0"0,0 0 0,-85 42 31,85-21-31,0 1 0,21-1 0,0 21 16,0-21-16,0 0 0,0 1 15,0-1-15,21 0 0,0-21 16,0 0-16,0 0 0,22 0 16,-22 0-16,21 0 0,-21 0 0,85-42 31,-106 20-31,0 1 0,0 0 0,0 0 15,0 0-15,-21 0 16,0 21-16,0-22 0,0 22 0,-22 0 0,22 0 16,-21 0-16,-1 0 15,22 0-15,-21 0 0,21 0 0,-22 0 16,22 22-16,0-1 0,0 0 16,21 0-16,0 0 0,0 0 0,0 22 15,0-22-15,0 0 0,0 0 16,21 0-16,0 1 0,0-1 0,22-21 15,-22 0-15,21 0 0</inkml:trace>
  <inkml:trace contextRef="#ctx0" brushRef="#br0" timeOffset="35135.39">3154 4657 0,'0'-21'15,"0"42"-15,0-64 16,0 65 0,0-1-16,-21-21 15,21 42-15,0-21 0,-22 22 16,22-1-16,0 0 0,0 1 0,-21 20 16,21-21-16,-21 22 15,21-22-15,-21 22 0,21-1 0,0-20 0,0-1 16,-21 21-16,21-20 15,0-1-15,0 0 0,0-20 0,0 20 16,0-21-16,0 21 0,0-20 0,0-1 16,21-21-16,-21 21 0,21-21 15,0 0-15,0 0 0,1 0 0,-1 0 16,0-21-16,21 0 16,-21-1-16,1 1 0,-1 0 0,-21 0 15,21-21-15,0 20 0,0-20 16</inkml:trace>
  <inkml:trace contextRef="#ctx0" brushRef="#br0" timeOffset="35343.26">2942 5122 0,'0'0'0,"-21"0"16,-21 22-1,42-1-15,21-21 16,0 0-1,21 0-15,-21 0 0,1 0 0,20 0 16,-21 0-16,21 0 0,-20 0 16,20 0-16,-21-21 0,0 21 0,22 0 15,-22-22-15,0 1 16,0 21-16,0 0 0</inkml:trace>
  <inkml:trace contextRef="#ctx0" brushRef="#br0" timeOffset="35827.16">4318 4741 0,'0'-21'0,"0"42"0,-21-42 0,21 0 0,-21 21 16,-1 0-16,22-21 15,43 0 1,-22 21-16,21 0 0,22-21 16,-22 21-16,43 0 0,-22-22 0,22 22 15,0 0-15,-1 0 0,1 0 16,-22-21-16,22 21 0,-43 0 0,22 0 15,-22 0-15,1 0 0,-1 0 16,-21 21-16,-21 1 0,-42-1 16,21-21-16,-22 0 15</inkml:trace>
  <inkml:trace contextRef="#ctx0" brushRef="#br0" timeOffset="36123.99">4805 4699 0,'0'21'0,"0"0"16,0 1-16,0-1 0,0 21 16,0 0-16,-21 1 0,21 20 0,0-20 15,-22 20-15,22-21 0,0 22 16,0-22-16,-21 22 0,21-22 15,-21 0-15,21 22 0,0-22 0,0 1 16,0-22-16,0 21 0,-21 0 16,21-20-16,0-1 0,0 0 0,0 0 15,0 0-15,21-21 16,0 0-16,0 0 16,-21-21-16,22 0 0,-1 0 0,0 0 15</inkml:trace>
  <inkml:trace contextRef="#ctx0" brushRef="#br0" timeOffset="36515.72">5101 5313 0,'0'21'16,"0"0"-16,21 0 15,0-21 1,1 0-16,-1 0 15,0 0-15,0 0 0,0-21 0,0 0 16,1 0-16,-1 21 0,21-21 16,-21 0-16,0-1 0,1 1 15,-1 0-15,0 0 0,-21 0 0,21 0 16,-21-1-16,0 1 16,-21 21-16,-21 0 0,20 0 15,1 0-15,0 21 0,-21 1 16,21-1-16,-22 0 0,22 0 0,0 0 15,-21 22-15,20-22 0,1 21 16,21 0-16,-21-20 0,21 20 0,-21-21 16,21 21-16,0-20 0,0-1 0,0 0 15,0 21-15,21-21 16,0 1-16,0-22 0,1 0 0,20 0 16,-21 0-16,21 0 0,1 0 15,-22-22-15,21 1 0,22 0 0,-22 0 16,0 0-16</inkml:trace>
  <inkml:trace contextRef="#ctx0" brushRef="#br0" timeOffset="39059.37">6096 5144 0,'21'-43'16,"-42"43"-1,0 0-15,0 0 0,-1 0 16,1 21-16,0 1 0,0-22 15,0 21-15,0 0 0,-1 0 0,1 0 16,21 0-16,-21 1 0,21-1 16,0 0-16,0 0 15,21-21-15,0 0 16,1 21-16,-1-21 0,0 0 0,0 0 16,21 0-16,-20 21 0,-1-21 15,0 0-15,0 22 0,0-22 0,0 21 16,-21 0-16,0 0 15,0 0-15,0 0 0,0 1 16,0-1-16,-42 0 0,21-21 16,0 21-16,0 0 15,-22-21-15,22 0 0,0 21 0,0-21 0,-22 0 16,22 0-16,0 0 0,0 0 16,0 0-16,0-21 0,-1 0 15,1 0-15,0 21 0,21-21 0,-21 0 16,21-1-16,-21 1 0,0 0 15,21 0-15,0 42 47,21 0-47,0 0 0,-21 1 16,21-1-16,0 0 16,0 0-16,1-21 0,-1 21 0,0 0 15,0-21-15,0 0 0,22 0 16,-22 0-16,0 0 0,21 0 15,-21 0-15,22-21 0,-1 0 0,0 0 16,1 0-16,-22 0 0,21-1 16,1 1-16,-1 0 0,-21 0 0,21-21 15,-20 20-15,20-20 0,-21 0 0,0-1 16,0 1-16,-21-21 0,22 20 16,-22-20-16,21-1 0,-21 22 0,21-22 15,-21 22-15,0 0 0,0-1 16,0 22-16,0-21 0,0 21 0,0 0 15,0 42 17,-21 0-32,21 0 0,-21 0 0,21 22 15,0-1-15,0 0 0,0 22 16,0-22-16,-22 22 0,22-22 0,-21 21 16,21-20-16,0-1 0,0 0 0,0 1 15,0-1-15,0 0 0,0 1 16,0-22-16,21 0 0,1 0 0,-1 0 15,0 1-15,0-22 0,21 0 16,-20 0-16,-1 0 0,21 0 0,-21 0 16,22 0-16,-1 0 0,-21-22 15,0 1-15,22 0 0,-22 21 16,0-21-16,0-21 0,0 20 0,0 1 0,1 0 16,-22 0-16,0-21 15,0 20-15,21 1 0,-21 0 0,0 0 16,21 21-16,-21-21 0,0 0 15,0 42 17,0 0-32,-21 0 0,21 0 15,0 0-15,0 1 0,-21-1 0,21 0 16,0 0-16,0 0 0,0 0 0,0 1 16,0-1-16,0 0 15,21-21-15,0 0 0,0 21 0,0-21 16,0 0-16,1 0 0,-1 0 15,0 0-15,0 0 0,0-21 16,0 21-16,22-21 0,-22 0 0,0-1 16,0 1-16,0 0 0,-21 0 0,22 0 15,-1 0-15,-21-1 0,0-20 16,0 21-16,0 0 0,0-22 0,0 22 16,0 0-16,0 0 15,0 42 1,0 0-1,0 0-15,0 22 0,-21-22 16,21 0-16,-22 0 0,22 22 16,0-22-16,0 0 0,-21 0 0,21 21 15,0-20-15,0-1 0,0 0 16,-21-21-16,21 21 0,0 0 0,0-42 47,21 21-47,0-21 15,-21 0-15,0 0 0,22-1 16,-1 1-16,0 0 0,-21-21 0,21 21 16,0-22-16,-21 22 0,21-21 0,1 21 15,-1-1-15,-21 1 0,21 0 16,0 21-16,0 0 16,0 21-1,-21 0-15,22 1 0,-22-1 16,0 0-16,21 0 0,0 0 0,0 22 15,-21-22-15,21 0 0,0 0 16,1 0-16,20 0 0,-21 1 0,0-1 16,0-21-16,22 21 0,-22-21 0,0 0 15,0 0-15,0 0 0,1 0 16,-1 0-16,0 0 0,0-21 16,0 21-16,0-21 0,1-1 0,-1 1 15,0 0-15,0-21 0,21 21 16,-20-1-16,-1-20 0,0 0 15,21-1-15,-21 1 0,22 21 0,-22-21 16,21-1-16,-21 1 0,1 21 16,-1 0-16,0-1 0,0 1 0,0 21 15,0 0-15,1 0 0,-1 21 16,-21 1-16,0-1 16,0 0-16,0 21 0,0-21 15,0 1-15,0 20 0,0-21 0,21 21 16,-21-20-16,0-1 0,0 0 0,0 0 15,21 0-15,-21 0 16,21-21-16,0 0 31,-21-21-31,0 0 16,0 0-16,0 0 0,0 0 16,0-1-16,0-20 15,0 21-15,-21 0 0,0 0 0,0-1 16,21 1-16,-21 0 0,0 0 0,-1 0 15,1 21-15,0 0 0,0 0 16,0 0-16,-22 0 0,22 21 0,0 0 16,0 0-16,0 0 0,0 22 15,-22-22-15,22 0 0,0 21 16,0 1-16,21-22 0,-21 21 0,21-21 16,-22 22-16,22-22 0,0 0 15,0 21-15,0-20 0,0-1 0,22-21 16,-1 21-16,-21 0 0,21-21 0,0 0 15,0 0-15,0 0 0,22 0 16,-22 0-16,0 0 0,21 0 0,-20-21 16,-1 0-16,0 21 0,21-21 0,-21-1 15,1 1-15,-1 0 0,0 0 16,0-21-16,0 20 0,-21 1 0,21-21 16,-21 21-16,22 0 0,-22-1 15,0-20-15,0 21 0,21 0 16,-21 42 31,0 0-47,-21 0 0,21 0 0,-22 1 15,22 20-15,-21-21 0,0 0 16,0 22-16,0-1 0,21-21 0,-21 21 16,-1 1-16,1-1 0,21 0 0,-21 22 15,21-22-15,0 22 16,0-22-16,0 22 0,0-1 0,0-21 0,0 22 15,0-22-15,0 22 0,0-1 0,0-20 16,0 20-16,0 1 16,0-1-16,0 1 0,0-1 0,21 1 15,-21 20-15,0-20 0,0-1 0,21 1 16,-21-1-16,0 1 0,0-1 0,0 1 16,0-1-16,0 1 0,0-1 15,0-20-15,0 20 0,0-21 0,0 1 16,0-1-16,0 0 0,0 1 0,0-22 15,0 0-15,0 0 0,-21 0 0,0-21 16,0 0 0,0 0-1,0-21-15,-1-21 0,22 21 16,-21-22-16,0 1 0,0 0 0,0-1 16,21-20-16,-21-1 0,-1 1 15,-20-1-15,42-20 0,-21 20 0,0 1 16,0-22-16,21 22 0,0-22 0,0 21 15,0-20-15,0 20 0,0 1 16,0-1-16,0 1 0,21 20 0,0 1 16,0-21-16,21 20 0,-20 1 0,20 0 15,0-1-15,-21 1 0,22 21 16,-1-22-16,0 1 0,1 21 16,-1-21-16,0-1 0,1 22 0,-22 0 15,21-21-15,-21 20 0,1 1 16,-1 0-16,-21 0 0,0 0 0,0 0 15,0-1-15,0 1 16,0 0-16,-21 21 0,-1-21 0,1 0 16,-21 0-16</inkml:trace>
  <inkml:trace contextRef="#ctx0" brushRef="#br0" timeOffset="39596.05">7599 4509 0,'0'0'16,"0"21"-16,21-21 47,0 0-47,0 0 0,-21-21 15,21 21 1,-21-22-16,-21 22 31,0 0-15,0 0-16,0 0 15,0 0 1,21 22-16</inkml:trace>
  <inkml:trace contextRef="#ctx0" brushRef="#br0" timeOffset="39918.87">6540 4805 0,'0'0'0,"-21"0"0,0 21 31,42-21-31,0 0 16,1 0-16,20 0 0,-21 0 16,21 0-16,22 0 0,-22-21 0,22 21 15,-22-21-15,22 21 0,-22 0 16,0-21-16,1 21 0,-1 0 16,0 0-16,-21 0 0,1-22 0</inkml:trace>
  <inkml:trace contextRef="#ctx0" brushRef="#br0" timeOffset="40591.82">10329 4614 0,'0'0'0,"21"-21"0,-21 0 0,0 0 15,22 0-15,-22 0 0,0-1 16,21 1-16,-21 0 16,0 0-16,0 0 0,0 0 15,0 42 16,0 0-31,-21 0 0,-1 0 16,1 0-16,21 22 0,-21-1 0,21 0 16,-21 1-16,0 20 0,21-20 15,-21 20-15,21 1 0,-22-1 0,22-21 16,-21 22-16,21-22 0,-21 22 0,21-22 16,0 0-16,0-20 0,0 20 15,0-21-15,0 0 0,0 0 0,21-21 16,0 22-16,1-22 0,-1 0 15,0 0-15,0 0 0,0 0 16,0 0-16,1 0 0,-1 0 0,0-22 16,0 1-16,0 0 0,0 0 0,1 0 15,-22 0-15,0-1 0,21 1 16,-21-21-16</inkml:trace>
  <inkml:trace contextRef="#ctx0" brushRef="#br0" timeOffset="41984.83">10075 4932 0,'0'0'0,"-21"21"16,21 0-1,0 0-15,21-21 16,0 22-16,1-22 0,-1 0 16,0 0-16,21 0 0,1 0 0,-1 0 15,0 0-15,1 0 0,20-22 0,-21 22 16,1-21-16,20 21 0,1-21 15,-22 0-15,22 0 0,-1 0 0,-21-1 16,22 1-16,-22 0 0,1 0 16,-22 0-16,21 0 0,-21 21 15,-21-22-15,-21 44 32,0-1-32,0 0 0,0 0 15,-1 0-15,1 22 0,0-1 16,0-21-16,0 21 0,0 1 0,-1-1 15,22-21-15,0 22 0,-21-1 16,21-21-16,0 21 0,0-20 0,0-1 16,0 0-16,0 0 0,0 0 0,21 0 15,1-21-15,20 0 16,-21 0-16,21 0 0,-20 0 0,20 0 16,0 0-16,1-21 0,-1 21 0,0-21 15,-21 0-15,22 0 0,-1 0 16,-21-1-16,22 1 0,-22 0 15,0 0-15,0-21 0,-21 20 0,0 1 16,0-21-16,0 21 0,-21-22 16,0 22-16,0 0 0,-22 0 0,1 0 15,0 0-15,-1 21 0,1 0 16,0 0-16,-1 0 0,1 0 0,0 0 16,20 0-16,1 0 0,0 21 15,21 0-15,21-21 16,0 21-16,22-21 15,-1 0-15,0 0 0,1 0 16,20 0-16,-20 0 0,20 0 16,-21 0-16,22-21 0,-22 0 15,22 21-15,-22-21 0,22-1 0,-22 1 16,21 0-16,-20 21 0,-1-21 16,0 0-16,-20 21 0,-1 0 0,0-21 15,0 21-15,-42 21 31,0-21-31,0 21 0,-1 0 0,1 0 16,0 0-16,0 1 0,21-1 16,-21 21-16,0-21 0,-1 22 0,1-22 15,21 0-15,0 21 0,-21-21 0,0 1 16,21 20-16,0-21 16,0 0-16,0 0 0,0 1 0,0-1 15,21 0 1,0-21-16,0 0 0,1 0 15,-1 0-15,0 0 0,0 0 0,0 0 16,0-21-16,22 21 0,-22-21 16,0 21-16,0-22 0,0 1 0,1 0 15,-1 0-15,0 0 0,-21 0 16,0-22-16,0 22 0,0 0 0,0-21 16,0 20-16,0 1 0,-21-21 0,0 21 15,-22 0-15,22-1 16,0 1-16,-21 21 0,20 0 0,1-21 15,0 21-15,0 0 0,0 0 16,0 0-16,42 0 16,0 0-1,0 21-15,21-21 0,-20 0 16,20 0-16,0 0 0,1 0 0,-1 0 16,21 0-16,-20-21 0,20 21 15,1-21-15,-22 0 0,22 0 0,-22-1 16,21 1-16,-20 0 0,-1 0 15,0 0-15,-20 0 0,20-22 0,-21 22 16,0 0-16,0-21 0,-21 20 16,0 1-16,0-21 0,0 21 15,0 0-15,0-1 0,0 1 0,0 0 16,0 0-16,-21 21 0,0 0 16,0 0-16,0 0 0,0 0 15,-1 0-15,22 21 0,-21 0 16,0 0-16,0 22 0,0-1 0,21 0 15,-21-20-15,-1 41 0,1-21 0,21 22 16,-21-1-16,0-20 0,0 20 16,21 1-16,0-1 0,-21 1 0,21-22 15,0 22-15,0-22 0,0-21 16,0 21-16,0-20 0,0 20 16,0-21-16,21 0 0,0-21 0,0 21 15,0-21-15,0 0 0,1 0 16,20 0-16,-21 0 0,0 0 0,0 0 15,22 0-15,-22-21 0,0 21 0,21-21 16,-20 0-16,-1 0 0,0 21 16,0-21-16,0-1 0,-21 1 0,0 0 15,0 0-15,0 0 16,0 0-16,0-1 16</inkml:trace>
  <inkml:trace contextRef="#ctx0" brushRef="#br0" timeOffset="42167.73">12827 5207 0,'0'21'0,"0"0"31,-21-21-31</inkml:trace>
  <inkml:trace contextRef="#ctx0" brushRef="#br0" timeOffset="44539.94">13779 5249 0,'0'0'0,"0"22"0,22-22 0,-22 21 15,0 0-15,0 0 0,21-21 16,0 0-1,0 0-15,0 0 16,0 0-16,1 0 0,-1-21 0,0 0 16,21 0-16,-21-1 0,1 1 15,20 0-15,-21-21 0,0-1 16,22 22-16,-22-42 0,0 20 16,0 1-16,21-21 0,-42 20 0,22-20 15,-1 20-15,0 1 0,-21 0 0,0-1 16,0 1-16,0 0 0,0 21 15,0-1-15,0 1 0,0 0 0,-21 21 32,0 0-32,-1 21 0,1 0 0,0 22 15,0-22-15,0 21 0,-22 1 16,22 20-16,21 1 0,-21-22 0,0 21 16,21 1-16,-21-1 0,21-20 15,0 20-15,0-20 0,0-1 16,0 0-16,0-21 0,21 22 0,0-22 15,0 0-15,0 0 0,22-21 16,-22 21-16,21-21 0,-21 0 0,22 0 16,-22 0-16,21 0 0,-21-21 15,22 21-15,-1-21 0,-21 0 0,22 0 16,-22 0-16,21-22 0,-21 1 0,0 0 16,1-1-16,-1 1 0,0-22 15,0 1-15,-21 21 0,0-22 0,0 22 16,0-1-16,21-20 0,-21 21 15,0-1-15,0 22 0,0-21 16,0 21-16,0-1 0,0 1 16,0 42-1,0 1 1,0-1-16,0 0 0,0 0 16,0 21-16,0 1 0,0-1 0,0 0 15,0 1-15,0 20 0,0-20 16,0 20-16,0-21 0,0 1 0,0-1 15,0 0-15,0 1 0,0-22 0,0 21 16,21-21-16,1 1 0,-1-22 16,0 21-16,0-21 0,0 0 0,0 0 15,1 0-15,20 0 16,-21 0-16,21 0 0,1-21 0,-1-1 16,0 1-16,1 0 0,-1 0 0,0 0 15,1-22-15,-1 22 0,0-21 16,-20 0-16,20-1 0,-21 22 0,0-21 15,-21-1-15,0 22 0,0 0 16,0 0-16,-21 21 16,0 21-1,0 0-15,21 0 0,-21 1 16,21-1-16,0 0 0,0 21 16,0-21-16,0 22 0,0-22 0,0 0 15,21 21-15,0-20 0,0-1 16,-21 0-16,0 0 0,21 0 15,0-21-15,-21 21 0,0 1 0,0-1 16,-21-21 15,0-21-15,0-1-16,0 22 0,0-21 16,-1 21-16,1-21 0,0 0 0,0 0 15,0 21 1,21 21-1,0 0 1,0 0-16,0 0 16,21-21-16,0 22 0,0-1 0,0 0 15,1-21-15,-1 0 16,0 0-16,0 0 0,21 21 0,-20-21 16,-1 0-16,0 0 0,21 0 0,-21-21 15,22 21-15,-1-21 0,-21 0 16,22-1-16,-1 22 0,-21-21 0,21-21 15,-20 21-15,20 0 0,-21-22 16,0 22-16,0-21 0,1-1 0,-22 22 16,0-21-16,21 0 0,-21 20 15,0-20-15,0 21 0,0 0 16,-21 21 0,-1 0-16,1 21 15,0-21-15,0 42 0,21-21 0,-21 1 16,0 20-16,21-21 0,-22 21 15,22-20-15,0 20 0,0-21 0,0 0 16,0 22-16,0-22 0,0 0 16,22 0-16,-1 0 0,0 0 0,0 1 15,0-22-15,22 21 0,-1-21 0,0 21 16,1-21-16,-1 0 0,21 0 16,1 0-16,-1 0 0,1 0 0,-22 0 15,22-21-15,-1 0 0,1 21 16,-22-22-16,0 1 0,22 0 15,-22 0-15,-21 0 0,22 0 0,-22-22 16,0 22-16,0-21 0,-21-1 16,0 22-16,0-21 0,0 0 0,0-1 15,0 22-15,0-21 0,0 21 16,0-1-16,-21 22 0,0-21 0,0 21 16,0 0-16,-1 0 0,-20 0 0,21 0 15,0 21-15,0 1 0,-1-1 16,-20 0-16,21 0 0,0 21 0,0-20 15,-1 20-15,1-21 0,0 21 16,21 1-16,0-22 0,-21 0 16,21 21-16,0-20 0,0-1 0,0 0 15,0 0-15,0 0 0,21 0 16,0-21-16,0 0 0,1 0 16,-1 0-16,21 0 15,-21 0-15,0-21 0,1 0 0,-1 0 16,0 0-16,0 0 0,0-1 15,0-20-15,1 0 0,-1-1 0,0 1 16,0 0-16,0-22 0,0 22 16,1 0-16,-22-1 0,21 1 0,-21 0 15,21-1-15,-21 1 0,0 0 0,0-1 16,0 22-16,0-21 16,0 21-16,0-1 0,0 1 0,-21 21 31,0 21-31,21 1 0,-22-1 15,22 21-15,-21 0 0,0 1 16,21-1-16,0 22 0,0-22 0,0 21 16,0 1-16,-21-22 0,21 22 0,0-22 15,0 0-15,0 1 0,0-1 16,0-21-16,0 0 0,21 22 0,0-43 16,0 21-16,1 0 0,-1-21 15,0 0-15,21 0 0,-21 0 0,22 0 16,-1 0-16,0-21 0,1 0 15,-22 0-15,21-1 0,1 1 16</inkml:trace>
  <inkml:trace contextRef="#ctx0" brushRef="#br0" timeOffset="46052.62">18373 5228 0,'0'0'0,"-64"21"31,85-42 16,0 0-47,1 0 0,-1 0 16,0 0-16,0-1 0,0 1 0,22-21 16,-22 0-16,21-1 0,-21 1 15,0 0-15,22-1 0,-22-20 0,0 20 16,0 1-16,0-21 0,-21 20 15,0 1-15,0-22 0,0 22 0,0 0 16,0-1-16,0 1 0,0 21 16,0 0-16,0 0 0,0-1 0,-21 44 31,0-1-31,0 0 0,0 21 0,21-21 16,-21 22-16,-1 20 0,22-20 15,-21-1-15,21 21 0,-21 1 16,0-1-16,21 1 0,0-22 0,0 22 15,0-1-15,0-20 0,0-1 16,0 21-16,0-41 0,0 20 0,0-21 16,21 21-16,-21-20 0,21-1 15,0-21-15,1 21 0,20-21 0,-21 0 16,0 0-16,22 0 0,-22 0 0,0 0 16,21-21-16,-21 21 0,22-21 15,-22-1-15,0 1 0,21 0 0,-20-21 16,-1 21-16,0-22 0,-21 22 15,21-21-15,-21 21 0,0-22 0,0 22 16,0 0-16,0 0 16,0 0-16,-21 21 15,0 0 1,0 21-16,21 0 16,0 0-1,21-21 1,0 0-16,0 0 0,0 0 0,0 0 15,1 0-15,20 0 0,0-21 16,-21 21-16,22-21 0,-22 0 0,21-1 16,1 22-16,-22-21 0,0 0 15,21 0-15,-21 0 0,1 0 16,-22-1-16,-22 44 31,1-1-31,21 0 16,-21 0-16,0 0 0,0 0 15,0 1-15,-1 20 0,22-21 0,-21 0 16,21 22-16,-21-22 0,21 0 16,0 0-16,0 0 0,0 0 0,0 1 15,21-1-15,0 0 0,1-21 0,-1 0 16,0 21-16,0-21 0,21 0 16,-20 0-16,20 0 0,0 0 15,1 0-15,-22-21 0,21 0 0,0 0 16,-20-1-16,-1 1 0,21 0 0,-21-21 15,0 21-15,1-22 0,-22 22 16,21-21-16,0-1 0,-21 22 16,21 0-16,-21 0 0,0 0 0,0 0 15,21-1-15,-21 44 47,0-1-47,-21 0 0,21 0 16,-21 0-16,21 22 0,0-22 0,-21 21 15,21 0-15,-21-20 16,-1 20-16,22 0 0,-21 1 0,21-1 16,-21 21-16,21-20 0,-21-1 0,21 22 15,-21-1-15,21 1 0,0-1 16,0 22-16,-21-22 0,21 1 0,0 20 16,0-20-16,-22-1 0,22 22 0,0-21 15,0 20-15,0-20 0,0 20 16,0-20-16,0-1 0,0 22 0,0-21 15,0-1-15,0-21 0,0 22 0,0-22 16,-21 1-16,21-1 0,-21 0 16,0-21-16,-21 22 0,20-22 0,1 0 15,-21 0-15,21 0 0,-22 1 0,22-22 16,-21 0-16,21 0 0,-22 0 16,22-22-16,-21 1 0,21 0 15,-22 0-15,22 0 0,-21-22 0,0 1 16,20 0-16,1-22 0,0 1 15,0-1-15,0 1 0,21-22 0,-21 0 16,21 1-16,0-1 0,0 22 0,0-22 16,0-21-16,21 21 0,0 1 15,21-1-15,-21 0 0,22 1 0,-1-1 16,0 22-16,1-1 0,-1 22 16,0-22-16,1 22 0,-1 0 0,0-1 15,-20 22-15,20 0 0,-21-21 0,0 20 16,0 1-16,-21 0 15,22 0-15,-1 0 0,-21 0 16,0-1-16,21 1 0,0 0 0</inkml:trace>
  <inkml:trace contextRef="#ctx0" brushRef="#br0" timeOffset="47767.15">21188 5207 0,'0'0'0,"21"0"0,0 0 15,0 0-15,0-21 16,1 21-16,-1-21 0,-21 0 16,0-1-16,0 1 0,0 0 15,0 0-15,0 0 0,0-22 16,0 22-16,0-21 0,0 21 0,-21-22 15,21 1-15,-43 21 0,22 0 16,0 0-16,0-1 0,0 22 0,-1 0 16,-20 0-16,21 0 0,0 0 0,-22 22 15,1-1-15,21 0 0,-21 21 16,20 1-16,1-22 0,0 21 0,0 0 16,0 1-16,21-1 0,-21 0 15,21 1-15,0-22 0,0 21 0,0-21 16,0 1-16,21-1 0,0 0 15,0-21-15,0 21 0,22-21 16,-22 0-16,0 0 0,21 0 0,-21 0 16,22 0-16,-22 0 0,21-21 15,-21 0-15,22 0 0,-1-1 0,-21 1 16,22 0-16,-1-21 0,-21-1 0,21 1 16,-20 0-16,20-1 0,-21-20 15,0 21-15,22-22 0,-22 22 0,0-22 16,0 22-16,0-22 0,-21 22 15,0 0-15,0-1 0,21-20 0,-21 21 16,0 20-16,0-20 0,0 21 16,0-21-16,-21 42 0,21-22 15,-21 22-15,0 0 0,0 0 0,0 22 16,-1-1-16,1 0 0,0 21 16,0-21-16,21 22 0,-21 20 0,0-20 15,-1-1-15,22 0 0,0 22 16,0-1-16,0-20 0,-21 20 0,21-21 15,0 22-15,0-22 0,0 1 16,0-1-16,21 0 0,-21-21 0,22 22 16,-1-22-16,21 0 0,-21 0 0,0 0 15,22-21-15,-1 0 0,-21 0 16,22 0-16,-1 0 0,0 0 0,1 0 16,-22 0-16,21-21 0,0 0 15,-20 0-15,20 0 0,-21 0 16,0-1-16,0 1 0,-21-21 0,0 21 15,0-22-15,0 22 0,0-21 16,0 21-16,0-22 0,0 22 0,0 0 16,-21 0-16,0 21 0,0 0 15,0 0-15,0 0 0,-1 0 0,1 0 16,0 21-16,0 0 0,0 22 16,0-22-16,21 0 0,0 21 0,-22 1 15,22-22-15,0 21 0,0-21 16,0 22-16,0-22 0,0 0 0,0 21 15,22-21-15,-1-21 0,-21 22 16,21-1-16,0-21 0,0 0 16,22 0-16,-22 0 0,0 0 0,0 0 15,21 0-15,-20 0 0,-1 0 0,0-21 16,21-1-16,-21 1 0,1 0 16,-1 0-16,21 0 0,-21-22 0,0 22 15,1-21-15,-1 21 0,0-22 16,0 22-16,0-21 0,-21 21 0,0 0 15,21 21-15,-21-22 0,0 44 32,0-1-32,0 0 0,0 0 15,0 0-15,-21 22 0,21-22 16,0 0-16,0 21 0,0-21 0,0 1 16,0-1-16,0 21 0,0-21 0,0 0 15,0 1-15,0-1 16,21-21-16,1 0 0,-1 21 0,0-21 15,0 0-15,0 0 16,22 0-16,-22 0 0,0-21 0,0 0 16,0 21-16,0-22 0,1 1 0,20 0 15,-21 0-15,0-21 16,0 20-16,1-20 0,-1 21 0,0-21 16,0 20-16,0 1 0,0-21 15,-21 21-15,0 0 0,0-1 16,0 44-1,-21-1 1,0 0-16,21 0 0,-21 0 0,21 0 16,0 1-16,-21-1 0,21 0 15,0 0-15,0 0 0,0 22 0,0-22 16,0 0-16,0 0 16,0 0-16,21-21 0,0 0 15,0 0-15,0 0 0,22 0 16,-22 0-16,0 0 0,21 0 15,-20 0-15,20-21 0,-21 21 0,21-21 16,-20 0-16,20 0 0,-21-1 16,0 1-16,0-21 0,1 21 0,-1-22 15,-21 22-15,0-21 0,0 21 0,0-22 16,0 22-16,0 0 0,0 0 16,-21 21-16,-1 0 15,1 0-15,21 21 0,-21 0 16,0 0-16,0 22 0,0-22 0,-1 21 15,22-21-15,0 22 0,0-1 16,0-21-16,0 0 0,0 22 16,0-22-16,0 0 0,0 0 0,22 0 15,-1 1-15,0-22 0,0 21 16,0-21-16,0 0 0,1 0 0,20 0 16,0 0-16,-21 0 0,22 0 15,-22 0-15,21-21 0,-21-1 0,22 1 16,-22 0-16,21 0 0</inkml:trace>
  <inkml:trace contextRef="#ctx0" brushRef="#br0" timeOffset="48075.97">24109 4191 0,'-21'42'15,"-1"-20"-15,1-1 0,0 21 0,0-21 16,0 22-16,0-1 0,-1 21 16,1-20-16,0-1 0,-21 22 0,21-22 15,-1 21-15,1-20 0,0 20 16,0-20-16,0-1 0,0 0 0,21 1 16,0-1-16,-22 0 0,22-21 15,-21 1-15,21-1 0,0 0 16,0 0-16,0 0 0,21-21 15,1 0-15,-1 0 16,0 0-16,0 0 0,0-21 16,0 0-16,1 0 0,-1 0 0,21-1 15</inkml:trace>
  <inkml:trace contextRef="#ctx0" brushRef="#br0" timeOffset="48452.76">24088 4826 0,'0'0'0,"0"21"16,-22 0-1,1 1-15,21-1 0,-21 21 16,0-21-16,21 0 0,-21 22 16,21-22-16,0 0 0,0 21 15,0-20-15,0-1 0,0 0 0,0 0 16,0 0-16,21 0 16,0-21-16,21 22 0,-20-22 15,-1 0-15,0 0 0,0 0 0,21 0 16,-20 0-16,-1-22 0,21 22 15,-21-21-15,0 0 0,1 0 0,-1 0 16,0 0-16,-21-1 0,0-20 16,0 21-16,0-21 0,0 20 0,0-20 15,0 0-15,0 21 0,-21-1 16,0 1-16,-1 0 0,1 21 16,0 0-16,0 0 0,0 0 0,-22 0 15,22 0-15,0 0 0,0 0 16,0 21-16,0-21 0,-1 21 0,22 1 15,0-1-15,0 0 16,0 0-16,0 0 0,22-21 16,-1 0-16,0 0 15,0 0-15</inkml:trace>
  <inkml:trace contextRef="#ctx0" brushRef="#br0" timeOffset="48847.53">24553 4784 0,'0'-21'16,"0"42"15,-21 0-15,21 21-16,0-21 0,-21 1 16,21 20-16,0 0 0,0 1 0,0-1 15,-21 0-15,21 22 0,-21-22 16,21 22-16,0-22 0,-22 21 0,22 1 15,-21-1-15,0 1 0,21-1 16,0 22-16,-21-21 0,0 20 0,0 1 16,21-22-16,-22 22 0,1-21 15,0 20-15,-21 1 0,21-22 0,-1 22 16,-20 0-16,21-22 0,0 1 16,-22-1-16,22 1 0,0-22 0,-21 22 15,21-22-15,-1-21 0,1 21 0,21-20 16,0-1-16,-21 0 0,21-42 31,0 0-31,0-1 0,21 1 16,-21-21-16,21 21 0,1-22 15,20 1-15,-21-21 0,21-1 0,-20 1 16,20-1-16,0-21 0</inkml:trace>
  <inkml:trace contextRef="#ctx0" brushRef="#br0" timeOffset="49192.33">24384 4953 0,'0'-42'0,"0"84"0,0-105 0,0 41 16,0-20-16,0 21 0,21 0 0,0 21 16,-21-21-16,43-1 0,-22 22 15,0 0-15,0 0 0,21 0 0,-20 0 16,20 0-16,-21 22 0,0-1 0,0-21 15,1 21-15,-1 0 16,-21 21-16,0-20 0,0-1 0,0 0 16,0 0-16,0 21 0,-21-20 15,-1-1-15,1 0 0,-21 0 0,21 0 16,-22 0-16,1 1 0,21-22 0,-21 21 16,20 0-16,1-21 0,-21 21 15,21-21-15,0 21 0,21 0 31,21-21-15,0 0-16,0 0 0,0 0 0,0-21 16,22 21-16,-22-21 0</inkml:trace>
  <inkml:trace contextRef="#ctx0" brushRef="#br0" timeOffset="49854.95">24807 5144 0,'0'0'0,"21"0"0,-21-22 16,22 22-16,-1 0 15,0 0-15,0-21 16,0 21-16,0 0 0,1-21 16,-1 0-16,0 0 0,0 21 0,-21-21 15,21-1-15,0 1 16,-21 0-16,0 0 0,0 0 0,0 0 16,-21 21-1,0 0 1,0 0-16,0 21 0,0 0 0,-1 0 15,1 0-15,0 0 0,21 22 16,0-22-16,-21 0 0,21 0 0,-21 0 16,21 1-16,0-1 0,0 0 15,0 0-15,0 0 0,0 0 0,21-21 16,0 22-16,0-22 0,0 0 0,1 0 16,20 0-16,-21 0 0,0 0 15,0 0-15,1 0 0,-1 0 16,21 0-16,-21-22 15,0 22-15,1-21 0,-22 0 0,0 0 16,21-21-16,0 20 0,0 1 0,-21-21 16,21 21-16,0 0 0,-21-22 15,22 22-15,-1 0 0,0 21 0,0-21 16,0 21-16,0 0 16,1 0-16,-1 0 0,0 21 15,-21 0-15,0 0 16,0 22-16,0-22 0,0 0 0,0 21 15,0-21-15,0 22 0,0-22 0,0 0 16,0 0-16,-21 0 16,21 1-16,0-1 0,-21 0 15,-1-21-15,22-21 32,0 0-17,0-1-15,0 1 0,0 0 16,0-21-16,0 21 0,22-1 15,-1 1-15,-21-21 0,21 21 0,0 0 16,0-1-16,-21 1 0,21 0 16,1 0-16,-1 0 0,0 0 0,21 21 15,-21 0-15,1-22 0,-1 22 16,21 0-16,-21 0 0,22 0 16,-22 0-16</inkml:trace>
  <inkml:trace contextRef="#ctx0" brushRef="#br0" timeOffset="50215.74">26268 4868 0,'-21'0'16,"-1"0"-16,1 0 0,0 0 16,0 0-16,0 0 0,0 22 15,-1-22-15,1 21 0,0 0 0,0-21 16,0 21-16,21 0 15,0 0-15,0 1 0,0-1 16,0 0 0,21-21-16,0 0 0,21 21 0,-20-21 15,-1 0-15,0 21 0,0-21 0,0 21 16,0-21-16,1 22 0,-1-1 16,-21 0-16,0 0 15,-21-21 1,-22 21-16,22-21 0,0 0 0,-21 0 15,20 0-15,-20 0 0,0 0 16,-1 0-16,22 0 0,-21 0 0,21 0 16,-22 0-16,22 0 0,0 0 15,0-21-15,0 21 0,0 0 16,-1 0-16</inkml:trace>
  <inkml:trace contextRef="#ctx0" brushRef="#br0" timeOffset="52827.17">1439 7091 0,'0'0'0,"-21"-42"31,21 20-31,-21 1 0,21 0 0,0 42 47,0 0-32,0 1-15,0 20 0,0 0 0,0 1 16,0-1-16,0 21 0,0-20 16,0-1-16,0 22 0,-21-22 15,21 0-15,0-21 0,-21 22 0,21-22 16,-22 0-16,22 0 0,0 0 16,0-42 15,22 0-31,-1 0 0,0 0 15,0-22-15,0 22 0,0-21 16,1 0-16,20-1 0,-21 1 16,0 0-16,0-1 0,1 22 15,-1-21-15,0 21 0,0-1 0,-21 1 16,21 21-16,0 0 16,-21 43-16,0-22 15,22 0-15,-22 21 0,0 1 16,21-22-16,-21 21 0,0 0 0,0 1 15,0-22-15,0 21 0,21-21 16,-21 1-16,21-1 0,0 0 0,-21 0 16,21-21-16,1 21 0,-1-21 15,0 0-15,0 0 0,0 0 0,0 0 16,1 0-16,-22-21 16,21 0-16,0 0 0,0 21 0,0-43 15,0 22-15,1 0 0,-1-21 16,0-1-16,0 22 0,-21-21 0,42-64 15,-42 64-15,22-1 16,-22 22-16,0-21 0,0 21 0,0-22 16,0 22-16,0 0 15,0 42 1,0 0-16,0 1 16,0-1-16,0 0 0,0 21 0,0 1 15,0-1-15,0 0 0,0 1 16,0-1-16,0-21 0,0 21 15,0 1-15,0-22 0,0 0 16,0 0-16,0 0 0,21 1 0,0-1 16,0-21-16,0 0 0,0 0 15,22 0-15,-22 0 0,0 0 0,21-21 16,-20-1-16,-1 1 0,21 0 0,-21 0 16,0 0-16,1 0 0,-1-22 15,0 1-15,-21 21 0,21-22 0,-21 1 16,21 0-16,-21-1 0,21 1 15,-21 0-15,0 21 0,0-22 0,0 1 16,22 21-16,-22 0 0,0-1 16,0 1-16,0 64 31,0-22-15,-22 0-16,22 0 0,-21 21 15,21 1-15,-21-1 0,21 0 0,0 1 16,0 20-16,-21-20 0,21-1 15,-21 0-15,21 1 0,0-22 0,0 21 16,0-21-16,0 0 0,0 1 16,0-1-16,0 0 0,0-42 31,0 0-15,21-1-16,0 1 0,-21 0 15,21 0-15,0 0 0,1-22 16,-22 22-16,21-21 0,0 21 0,-21 0 15,0-1-15,21 22 0,-21-21 16,21 21-16,-21 21 16,21-21-16,-21 22 15,0-1-15,0 0 0,22 0 0,-22 0 16,0 22-16,0-22 0,0 0 0,0 0 16,0 0-16,0 0 0,0 1 15,21-1-15,0 0 16,0-21-16,-21 21 15,21-21-15,0 0 0,1 0 16,-1 0-16,0 0 0,0 0 0,0-21 16,0 0-16,1 0 0,-1-1 15,0 22-15,0-21 0,0-21 0,-21 21 16,0 0-16,21-1 0,1-20 16,-22 21-16,0-21 0,0 20 0,0-20 15,0 21-15,21 0 0,-21 0 16,0-1-16,0 1 0,0 42 31,0 1-31,0-1 0,0 0 16,0 0-16,0 0 0,0 22 15,0-22-15,0 0 0,0 21 16,0-21-16,0 1 0,0-1 0,0 0 16,0 0-16,0 0 0,0 0 15,21 1-15,0-22 0,0 21 16,0-21-16,1 0 0,-1 0 0,0 0 15,0 0-15,21-21 0,-20 21 16,-1-22-16,0 1 0,0 0 0,0 0 16,0 0-16,1 0 15,-1-22-15,0 22 0,0-21 0,0-1 16,0 1-16,-21 0 0,0-1 0,22 1 16,-22 0-16,21-1 0,-21 22 15,0-21-15,0 0 0,21-1 0,-21 22 16,0-21-16,0 21 0,21-1 15,-21 1-15,0 42 16,-21 1 0,0 20-16,0-21 0,-1 21 15,22 1-15,-21-22 0,0 42 16,0-20-16,0-1 0,21 22 0,0-22 16,-21 0-16,21 1 0,0 20 0,0-42 15,0 22-15,0-1 16,0-21-16,0 0 0,21 0 0,-21 1 15,21-1-15,21-21 0,-21 0 16,1 0-16,20 0 0,-21 0 0,21 0 16,-20 0-16,20-21 0,-21 21 0,21-22 15,-20 1-15,20 0 0,-21 0 16,21 0-16,-20-22 0,-1 22 16,0 0-16,0-21 0,0 21 0,-21-22 15,0 22-15,0-21 0,0 21 16,0-1-16,0 1 0,0 0 0,-21 21 31,0 0-31,0 0 0,21 42 16,-21-20-16,21-1 0,-22 21 0,22-21 15,0 22-15,0-1 0,0-21 16,0 21-16,0-20 0,22 20 0,-1-21 16,0 0-16,0 0 0,0-21 15,22 22-15,-1-22 0,-21 0 0,21 0 16,1 0-16,-1 0 0,0 0 0,1 0 15,-22-22-15,21 22 0,-21-21 16,1 0-16,-1 0 0,0 0 0,0 0 16,-21-1-16,0-20 0,0 21 15,0 0-15</inkml:trace>
  <inkml:trace contextRef="#ctx0" brushRef="#br0" timeOffset="53044.07">3217 6943 0,'-21'0'0,"42"0"0,-42 21 16,42-21 15,0 0-31,1 0 15,-1 0-15,0 0 0,0 0 16,0 0-16</inkml:trace>
  <inkml:trace contextRef="#ctx0" brushRef="#br0" timeOffset="55667.54">6371 7493 0,'0'-21'32,"0"0"-17,0 0-15,0-1 0,0 1 0,21 0 16,-21-21-16,21 21 0,-21-22 15,0 22-15,0-21 0,0-1 0,0 22 16,0-21-16,-21 21 0,0-22 16,0 22-16,0 0 0,0-21 0,-1 42 15,-20-21-15,21 21 0,-21 0 0,20 0 16,-20 0-16,21 0 0,-21 21 16,-1 0-16,1 0 0,21 0 15,-22 0-15,1 22 0,21-1 0,0 0 16,-22 1-16,22 20 0,0-20 15,21-1-15,0 0 0,0 1 0,0-1 16,0 0-16,21 1 0,-21-22 16,21 0-16,22 0 0,-22 0 0,0 0 15,21-21-15,-20 0 0,-1 0 0,21 0 16,0 0-16,-20 0 0,20-21 16,-21 0-16,21 0 0,1 0 0,-1-22 15,-21 1-15,22 0 0,-1-1 0,0 1 16,1-21-16,-22 20 15,21-20-15,-21-1 0,0 22 0,1-22 0,-1 22 16,0-21-16,0 20 0,-21-20 16,0 20-16,0-20 0,0 21 15,0-1-15,0 22 0,0 0 0,0 0 16,0 0-16,-21 21 16,0 21-16,0 21 15,-1-21-15,1 22 0,21-1 16,-21 0-16,0 1 0,21-1 0,-21 0 15,21 22-15,0-22 0,0 0 16,0 22-16,0-22 0,0 22 0,0-22 16,0 0-16,0 22 0,0-43 0,0 21 15,21 1-15,0-22 0,0 0 16,0 0-16,1 0 0,20-21 16,-21 0-16,21 0 0,1 0 0,-1 0 15,0 0-15,1-21 0,-1 0 16,0 0-16,1-21 0,-1 20 0,0 1 15,-20-21-15,20 0 0,-21 20 16,0-20-16,-21 0 0,21 21 0,-21-1 16,0-20-16,0 21 0,0 0 0,0 0 15,-21 21 1,0 21 0,0 0-16,21 0 15,-21 21-15,21-20 16,0-1-16,0 21 0,0-21 0,0 0 15,0 22-15,0-22 0,0 0 0,0 21 16,0-20-16,0-1 0,21 0 16,0 0-16,0-21 0,0 0 15,1 0-15,-1 0 0,0 0 0,0 0 16,0 0-16,0 0 0,1-21 16,20 0-16,-21 0 0,0-1 0,0 1 15,1 0-15,-1-21 0,0 21 16,0-1-16,-21-20 0,21 21 0,-21-21 15,0-1-15,0 22 0,0 0 16,0-21-16,-21 20 0,0 1 0,0 0 16,0 0-16,-1 0 0,22 0 15,-21 21-15,0 0 0,0 0 0,0 0 16,0 0-16,-1 0 0,1 21 16,0 0-16,0-21 0,0 21 0,0 0 15,-1 22-15,22-22 0,0 0 16,0 21-16,0 1 0,0-22 0,0 21 15,0-21-15,22 22 0,-1-22 0,0 0 16,0 0-16,0 0 0,0 0 16,1-21-16,20 0 0,-21 0 0,0 0 15,22 0-15,-22 0 0,21 0 16,0 0-16,-20-21 0,20 0 16,0 0-16,-21 0 0,22 0 0,-22-1 15,21 1-15,-21-21 0,1 21 16,-1 0-16,0-22 0,-21 22 0,21 0 15,-21 0-15,21 0 0,-21-1 16,0 44 15,-21-1-31,0 0 16,21 0-16,-21 21 0,21-20 16,0-1-16,0 0 0,0 0 0,0 21 15,0-20-15,0-1 0,0 0 16,21 0-16,0-21 15,0 0-15,22 21 0,-22-21 0,21 0 16,-21 0-16,22 0 0,-1 0 0,-21-21 16,21 21-16,-20-21 0,20 0 15,-21 0-15,0-1 0,0 1 16,1 0-16,-1 0 0,0 0 0,-21-22 16,21 22-16,-21 0 0,0 0 0,0 0 15,0 0-15,0-1 16,-21 44-1,21-1 1,-21 0-16,21 0 0,0 0 16,0 0-16,0 22 0,-21-22 15,21 0-15,0 0 0,-22 0 0,22 1 16,0-1-16,0 0 0,0 0 0,0 0 16,0-42 15,0 0-16,22 0-15,-1 0 0,-21-1 16,21 1-16,0 0 0,-21-21 0,21 21 16,0-22-16,1 22 0,-1 0 0,0 0 15,-21 0-15,21-1 0,-21 1 16,21 21-16,0 0 16,-21 21-1,0 1 1,0-1-16,0 0 0,0 0 0,0 0 15,0 0-15,0 1 0,0-1 16,0 21-16,0-21 0,0 0 0,0 1 16,0-1-16,22 0 0,-1 0 15,0 0-15,0-21 0,21 0 0,-20 21 16,20-21-16,0 0 0,-21 0 0,22 0 16,-1 0-16,0-21 0,1 21 15,-22-21-15,21 0 0,1 0 0,-22 0 16,21-1-16,-21-20 0,0 21 15,1 0-15,-1-22 0,-21 22 16,21 0-16,-21-21 0,0 21 0,0-1 16,0-20-16,0 21 0,0 0 0,-21 21 15,0-21-15,-1-1 0,1 22 16,0 0-16,0 0 0,0 0 0,0 0 16,-1 22-16,-20-1 0,21 0 0,0 0 15,-22 0-15,22 0 0,0 1 16,0-1-16,0 21 0,0-21 15,21 22-15,0-22 0,0 0 0,0 0 0,0 0 16,0 0-16,0 1 0,0-1 16,21 0-16,0-21 0,0 0 15,0 0-15,0 0 0,1 0 0,-1 0 16,0 0-16,21-21 0,-21 0 16,1-1-16,-1 1 0,0 0 0,0 0 15,0 0-15,-21 0 0,21-1 0,1 1 16,-22 0-16,21 0 15,-21 0-15,21 21 0,-21-21 0,0 42 63,0 0-63,0 0 0,0 21 16,0-20-16,0 20 0,0 0 15,-21 1-15,21-1 0,-21 21 0,-1-20 16,22 20-16,-21 1 0,21-1 0,0 1 15,0-1-15,-21 22 0,21 0 16,-21-22-16,21 22 0,-21-1 0,21 1 16,0 0-16,-21-1 0,21 22 0,-22-21 15,22 0-15,0-1 0,0 1 0,0 0 16,-21-1-16,21 1 0,0-22 16,-21 1-16,21-1 0,-21 1 0,21-1 15,-21 1-15,21-22 0,-21 1 0,-1-22 16,1 0-16,21 0 0,-21 0 15,0 0-15,0-21 0,0 0 16,-1 0-16,22-21 0,-21 0 0,0-21 16,0 21-16,21-22 0,0 1 0,0 0 15,0-1-15,0-20 0,0 20 0,0-20 16,0-1-16,21 1 0,0-1 16,0 1-16,1-1 0,20 1 0,-21-1 15,0 1-15,0-1 0,1 22 16,-1-21-16,0-1 0,0 1 0,0-1 15,-21 1-15,0-1 0,21 1 16,-21-22-16</inkml:trace>
  <inkml:trace contextRef="#ctx0" brushRef="#br0" timeOffset="55895.4">7874 6773 0,'0'0'0,"0"-21"0,-21 0 16,0 21-1,21-21 1,21 21 15,0 0-15,0 0-16</inkml:trace>
  <inkml:trace contextRef="#ctx0" brushRef="#br0" timeOffset="56380.13">11197 6477 0,'21'-21'0,"-42"42"0,63-63 15,-20 21-15,-22-1 0,0 44 32,0-1-32,0 0 0,0 21 15,0 1-15,0-1 0,0 0 16,0 22-16,0-22 0,0 0 0,0 1 15,0 20-15,-22-20 0,22-22 0,-21 21 16,21 0-16,-21 1 0,21-22 16,0 21-16,0-21 0,-21 1 0,21-1 15,0 0-15,0 0 0,21-21 32,0 0-32,0 0 0,1-21 15,-1 0-15,0 0 0,21-22 0</inkml:trace>
  <inkml:trace contextRef="#ctx0" brushRef="#br0" timeOffset="56847.86">11726 6710 0,'0'-21'15,"0"42"-15,0-63 0,-21 63 32,0 0-32,0 0 0,0 0 0,-22 0 15,22 1-15,0 20 0,-21-21 16,20 0-16,-20 22 0,21-22 15,0 0-15,0 0 0,-1 0 0,1 0 16,0 1-16,0-1 0,0-21 16,21 21-16,21-42 31,0 21-31,0-21 0,22-1 16,-22 1-16,0 0 0,0 0 15,21 0-15,-20 0 0,-1-22 0,0 22 16,21-21-16,-21-1 0,1 22 15,-1-21-15,0 21 0,0 0 0,0-1 16,0 1-16,-21 0 0,22 21 16,-1 21-1,-21 0-15,0 22 0,0-22 16,21 0-16,-21 21 0,21-20 0,-21 20 16,0-21-16,21 21 0,0-20 15,-21-1-15,22 0 0,-1 0 0,0 0 16,-21 0-16,21 1 0,0-22 0,0 21 15,1-21-15,20 0 0,-21 0 16,0 0-16,0 0 0,1 0 0,-1 0 16,21 0-16,-21-21 0,0 21 15,1-22-15,-1 1 0,0 0 0,0 0 16,0-21-16,0 20 0</inkml:trace>
  <inkml:trace contextRef="#ctx0" brushRef="#br0" timeOffset="57095.72">12425 6350 0,'0'-42'0,"0"84"0,0-105 16,0 41-16,0 1 0,-21 42 31,21 1-31,-22-1 16,22 21-16,-21 0 0,21 1 0,0 20 16,0-20-16,-21-1 0,0 0 15,21 22-15,-21-22 0,21 0 0,0-20 16,-21 20-16,21 0 0,-22-21 15,22 1-15,0-1 0,0 0 16,0 0-16,0 0 0,0 0 16,22-21-1,-1-21-15,0 0 16,0 21-16,0-21 0</inkml:trace>
  <inkml:trace contextRef="#ctx0" brushRef="#br0" timeOffset="57351.57">12827 6287 0,'0'0'0,"21"-22"0,-21 44 31,0 20-31,0-21 16,0 21-16,0 1 0,-21-1 0,21 22 15,-21-22-15,21 0 0,-21 22 0,21-22 16,0 0-16,0 1 0,-22-22 15,22 21-15,-21-21 0,21 1 0,0 20 16,0-21-16,0 0 0,21-42 31,1 0-15,-1 0-16,0 0 16</inkml:trace>
  <inkml:trace contextRef="#ctx0" brushRef="#br0" timeOffset="57928.77">12912 6350 0,'0'-21'16,"0"42"-16,0-63 0,0 21 0,0-1 15,0 1-15,21 0 16,0 21-16,0 0 16,21 0-16,1-21 0,-1 21 15,0 0-15,22 0 0,-22 0 0,1 21 16,-1-21-16,0 21 0,-21 0 15,22 22-15,-22-22 0,0 21 16,-21 1-16,0-22 0,0 21 0,0 0 16,-42 1-16,21-22 0,-22 21 0,22-21 15,-21 1-15,-1-1 0,1 0 16,0-21-16,-1 21 0,1-21 0,0 0 16,21 0-16,-22 0 0,22 0 15,0 0-15,21-21 16,21 21-1,0-21-15,0 0 0,22 21 16,-1-22-16,0 22 0,1 0 16,-1 0-16,22 0 0,-22 0 15,0 0-15,1 0 0,-1 0 0,0 0 16,-21 22-16,22-1 0,-22-21 0,21 21 16,-21 0-16,1 0 0,-1 0 15,-21 1-15,0-1 0,0 0 0,0 0 16,0 0-16,0 0 0,-21 1 0,-1-1 15,-20 0-15,0 0 0,-1-21 16,1 21-16,0 0 0,-22-21 0,1 22 16,20-1-16,-20-21 0,-1 0 15,22 21-15,-21-21 0,20 0 0,1 0 16,21 0-16,-22 0 0,22 0 16,0 0-16,0 0 0,0 0 0,21-21 15,-21 0-15,21-1 16,0 1-16,21 21 15,0-21-15,0 0 0,0 0 0,22 21 16,-22-21-16,21-1 0</inkml:trace>
  <inkml:trace contextRef="#ctx0" brushRef="#br0" timeOffset="58259.58">14160 6287 0,'-21'0'15,"42"0"-15,-63-22 0,42 1 32,21 21-32,0 0 0,1 0 0,20 0 15,-21-21-15,21 21 0,1 0 16,-1 0-16,22 0 0,-22-21 0,0 21 15,1 0-15,20-21 0,-21 21 16,-20 0-16,20 0 0,0 0 0,-21 0 16,1 0-16,-1 0 0,-42 0 31,-1 0-31,1 0 16,0 0-16,-21 0 0,21 0 15,-1 0-15,1 0 0,0 0 0,0 0 16</inkml:trace>
  <inkml:trace contextRef="#ctx0" brushRef="#br0" timeOffset="58503.44">14499 6181 0,'0'21'0,"0"0"0,0 0 16,0 0-16,-21 1 0,21-1 16,0 21-16,0-21 15,-21 22-15,21 20 0,0-21 0,0 1 16,-21 20-16,-1-20 0,22-1 15,0 0-15,-21 1 0,0-1 0,21 0 16,-21 1-16,21-22 0,0 0 0,0 21 16,0-21-16,0 1 15,0-1-15,0-42 32,21 21-17,0-22-15,0 22 0</inkml:trace>
  <inkml:trace contextRef="#ctx0" brushRef="#br0" timeOffset="58875.65">15515 6900 0,'0'0'0,"-21"22"0,0-22 0,0 0 0,-1 21 16,1-21-16,21 21 0,0 0 31,21-21-15,1 0-16,-1 0 0,0 0 15,0 0-15,0-21 0,0 21 16,-21-21-16,0 0 15,0-1-15,0 1 16,-21 21 0,0 0-1,0 0-15,0 0 16,0 0-16,-1 0 0,1 21 0,0-21 16,0 22-16,0-22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1T04:26:26.4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 1143 0,'21'0'31,"-21"21"-15,0 0 0,0 1-16,0-1 15</inkml:trace>
  <inkml:trace contextRef="#ctx0" brushRef="#br0" timeOffset="2448.69">2836 1164 0,'0'0'16,"-21"0"-16,0 0 0,0 0 0,0 0 16,63 0 15,-21 0-31,21 0 15,1 0-15,20-21 0,-20 21 16,20 0-16,1-21 0,-1 21 0,1-21 16,20 21-16,-20 0 0,-1-21 15,1 21-15,-1 0 0,-20 0 16,-1 0-16,0 0 0,-21 0 0,1 0 16,-1 0-16,-42 0 31,-22 0-31,22 0 0,0 0 15,-21 21-15</inkml:trace>
  <inkml:trace contextRef="#ctx0" brushRef="#br0" timeOffset="2740.52">3154 1143 0,'0'0'0,"0"21"15,0 0-15,-21-21 16,21 22-16,0-1 0,0 0 16,0 0-16,0 0 0,0 0 0,0 22 15,0-1-15,0 0 0,0 22 16,0-1-16,0-20 0,0 20 16,0 1-16,-22-22 0,22 22 15,0-22-15,0 0 0,0-21 0,0 22 16,0-22-16,0 0 0,0 0 15,0 0-15,22-21 32,-1 0-32,-21-21 0,21 21 0,-21-21 15</inkml:trace>
  <inkml:trace contextRef="#ctx0" brushRef="#br0" timeOffset="3153.28">3408 1842 0,'0'21'0,"21"-21"16,0 0-16,0 0 16,0-21-16,1 21 0,-1-22 15,0 1-15,0 0 0,0 0 16,0 0-16,1-22 0,-1 22 0,0 0 15,0-21-15,-21 21 16,0-1-16,0 1 0,0 0 0,0 0 16,-21 21-1,0 21-15,0 0 16,-1 0-16,1 1 0,0 20 16,-21-21-16,21 21 0,-1-20 0,1 20 15,21 0-15,-21-21 0,21 1 16,-21 20-16,21-21 0,0 0 0,0 0 15,0 1-15,21-22 16,0 0-16,0 0 0,1 0 16,-1 0-16,21 0 15,-21 0-15,22 0 0,-22 0 0,21-22 16,0 22-16,-20-21 0,20 0 16,0 0-16,-21 0 0</inkml:trace>
  <inkml:trace contextRef="#ctx0" brushRef="#br0" timeOffset="3556.05">4318 1524 0,'0'0'0,"21"-21"0,0 0 0,0 21 16,-42 0-1,0 0-15,-21 0 0,21 21 16,-22-21-16,22 21 0,-21 0 16,21 0-16,-22 1 0,1-1 15,21 0-15,0 21 0,-22-21 16,22 1-16,0-1 0,21 0 0,0 0 15,0 0-15,21 0 16,0-21-16,0 0 16,1 0-16,20 0 0,0 0 15,-21 0-15,22 0 0,-1 0 0,0 22 16,-20-22-16,20 0 0,-21 0 16,21 21-16,-20 0 0,-1-21 0,-21 21 15,0 0-15,0 0 16,-21 1-16,-1-22 0,1 21 15,-21 0-15,0-21 0,20 21 16,-20 0-16,0-21 0,21 0 16,-1 0-16,-20 0 0,21 0 0,0 0 15,0 0-15,-1 0 16,1 0-16,21-21 0,0 0 16,0 0-16,0 0 15,0-1-15,21 1 0,1 0 16,-1 0-16</inkml:trace>
  <inkml:trace contextRef="#ctx0" brushRef="#br0" timeOffset="3867.88">4784 1291 0,'0'0'0,"0"-21"0,0 0 15,21 21 1,-21 21-1,0 21-15,-21-20 16,-1-1-16,1 21 0,21 0 0,-21-20 16,0 41-16,21-21 0,-21 1 15,0 20-15,21-20 0,0-1 0,-22 0 16,22 1-16,0-22 0,0 21 16,0-21-16,0 0 0,0 1 0,22-1 15,-1 0 1,0-21-16,0 0 0,0 0 15,0 0-15,1 0 0,-1 0 0,0-21 16,0 0-16,0 21 0,0-22 16,1 1-16,-1-21 0,0 21 0,-21 0 15,0-1-15</inkml:trace>
  <inkml:trace contextRef="#ctx0" brushRef="#br0" timeOffset="4044.78">4551 1630 0,'21'0'15,"0"0"-15,21 0 0,-20 0 16,20 0-16,-21 0 0,21-21 16,1 0-16,-1 21 0,-21-22 0,22 22 15,-1-21-15,0 21 0</inkml:trace>
  <inkml:trace contextRef="#ctx0" brushRef="#br0" timeOffset="4332.6">5567 1270 0,'-64'0'31,"43"0"-31,21 21 0,-21 0 0,0 1 15,21-1-15,0 0 0,-21 0 16,-1 21-16,22-20 0,-21 20 0,21 0 16,0 1-16,0-1 0,-21 0 0,21 1 15,-21-1-15,21-21 0,-21 21 16,21-20-16,0-1 0,0 0 0,0 0 16,0 0-16,0 0 0,21-21 31,0 0-31,0-21 15,0 21-15,-21-21 0,22 0 0,-1 0 16</inkml:trace>
  <inkml:trace contextRef="#ctx0" brushRef="#br0" timeOffset="4600.78">5482 1270 0,'0'0'0,"-21"-21"0,0 0 31,21 42-16,0 0-15,0 0 0,0 0 16,21 22-16,0-22 0,0 21 16,0 1-16,1-1 0,-1 0 15,0 1-15,0-1 0,0-21 0,0 21 16,1-20-16,-1 20 0,0-21 16,0 0-16,0 0 0,-21 1 0,21-1 15,1-21-15,-22-21 31,21-1-15,-21 1-16,21-21 0,0 21 16</inkml:trace>
  <inkml:trace contextRef="#ctx0" brushRef="#br0" timeOffset="4848.64">6054 1143 0,'0'0'0,"-22"0"15,1 21 1,0 0-16,21 1 0,-21 20 16,21-21-16,-21 21 0,21 1 15,-21-1-15,-1 0 0,22 1 16,0-1-16,-21 0 0,0 1 0,21-22 16,0 21-16,0 1 0,-21-22 0,21 0 15,0 0-15,0 0 0,0 0 16,0 1-16,21-22 31,0 0-31,0-22 0,22 22 16</inkml:trace>
  <inkml:trace contextRef="#ctx0" brushRef="#br0" timeOffset="5772.11">6816 1143 0,'0'0'0,"0"-21"16,0 0-16,0 0 0,-22-1 0,1 1 16,0 0-16,0 0 0,0 21 15,0 0-15,-1 0 0,1 0 16,0 0-16,0 0 0,0 21 0,0 0 16,-22 22-16,22-1 0,0 0 15,-21 1-15,20-1 0,1 0 0,0 1 16,0-1-16,0 21 0,0-20 15,21-1-15,-22 0 0,22 1 0,0-22 16,0 21-16,0-21 0,0 22 0,0-22 16,0 0-16,22 0 0,-1 0 15,0 1-15,0-1 0,0-21 0,22 0 16,-1 21-16,-21-21 16,21 0-16,1 0 0,-1 0 0,-21 0 15,22 0-15,-1-21 0,-21 0 16,21-1-16,-20 1 0,-1 0 0,0 0 15,0 0-15,0-22 0,-21 22 16,0-21-16,0 21 0,0-22 0,0 22 16,0 0-16,-21 0 0,0 0 0,0 0 15,0 21-15,-22 0 0,22 0 16,0 0-16,-21 0 0,20 0 0,-20 0 16,21 0-16,0 21 15,0-21-15,-1 21 0,1-21 0,21 21 0,0 0 31,21-21-15,1 0-16,-1 0 0,0 0 0,21 0 16,-21-21-16,1 0 0,-1 21 15,0 0-15,0 0 0,0-21 0,0 21 16,1 0-16,-1 0 16,0 0-16,-21 21 15,0 0-15,0 0 0,0 0 16,0 1-16,0 20 0,0 0 0,0-21 15,0 22-15,0-1 0,0 0 16,0 1-16,0-22 0,0 21 16,0-21-16,0 22 0,0-22 0,0 0 15,0 0-15,0 22 0,0-22 16,0 0-16,0 0 0,0 0 16,0 0-16,-21 1 0,0-22 15,21 21 1,0-42 171</inkml:trace>
  <inkml:trace contextRef="#ctx0" brushRef="#br0" timeOffset="6400.92">7874 1397 0,'-21'0'0,"42"0"0,-63 0 0,20 0 16,1 0-16,42 0 47,22 0-47,-1 0 0,0 0 0,1 0 16,20 0-16,1 0 0,-1 0 15,1 0-15,-1 0 0,22 0 16,-22 0-16,1 0 0,21 0 15,-22 0-15,1-21 0,-22 21 0,21 0 16,-20 0-16,-22 0 0,21 0 0,-21 0 16,-42 0-1,-21 0 1,21 0-16,-22 0 0,-20 0 16,21 0-16</inkml:trace>
  <inkml:trace contextRef="#ctx0" brushRef="#br0" timeOffset="6617.8">7959 1461 0,'0'0'16,"-22"21"-16,22 0 0,0 0 15,22-21 1,-1 21-16,21-21 0,-21 0 16,22 0-16,-1 0 0,21 0 0,-20 0 15,20 0-15,-20 0 0,20 0 16,1 0-16,-1-21 0,1 21 0,-1 0 15,1 0-15,-22-21 0,0 0 16,1 21-16,-1 0 0,-21-21 0,0 21 16,-21-22-16,0 1 0</inkml:trace>
  <inkml:trace contextRef="#ctx0" brushRef="#br0" timeOffset="7076.53">8572 1080 0,'22'63'31,"-1"-42"-31,0 0 0,0 1 16,0-22-16,0 21 0,1 0 15,20-21-15,-21 21 0,21-21 0,1 21 16,-1-21-16,0 0 0,1 0 15,-1 0-15,0 0 0,22 0 16,-22 0-16,1 0 0,-1 0 0,0 0 16,1 0-16,-22 0 0,0-21 15,0 21-15,0 0 0,-21-21 16,-21 21 15,0 0-31,-21 0 0,20 21 0,-20 0 16,0 0-16,-1 1 0,1 20 15,0-21-15,-1 21 0,1 1 0,0-1 16,-1 0-16,22 1 0,-21-1 16,0 0-16,20 1 0,1-22 15,0 21-15,0-21 0,0 1 0,21-1 16,-21 0-16,21 0 0,0 0 16,21-21 15,0 0-31,0-21 0,0 0 15,0 0-15,1 0 0</inkml:trace>
  <inkml:trace contextRef="#ctx0" brushRef="#br0" timeOffset="7876.13">10689 1418 0,'0'-21'16,"21"21"-16,-21-21 15,21 0-15,-21 0 0,22-1 0,-22 1 16,21 21-16,-21-42 0,0 21 15,0 0-15,0-1 0,0 1 16,0-21-16,0 21 0,0 0 0,0-1 16,0 1-16,-21 0 0,-1 21 15,1 0-15,-21 0 0,21 0 0,-22 0 16,22 0-16,-21 0 0,0 42 16,-1-20-16,22-1 0,-21 21 0,21-21 15,-22 22-15,22-1 0,0-21 16,21 0-16,0 22 0,-21-22 15,21 0-15,0 0 0,0 0 16,21-21-16,0 0 0,-21 21 0,42-21 16,-20 0-16,-1 0 0,21 0 15,-21 0-15,0 0 0,22-21 16,-1 21-16,-21-21 0,22 0 0,-1 21 16,-21-21-16,21 0 0,-20-1 15,20 1-15,-21 0 0,0 0 0,0 0 16,-21 0-16,22 21 0,-22-22 0,21 1 15,-21 42 17,0 1-32,-21-1 15,-1 0-15,1 21 0,21-21 0,-21 1 0,21 20 16,-21 0-16,21-21 16,-21 22-16,21-1 0,0-21 0,0 22 15,0-1-15,0 0 0,0-21 0,0 22 16,0-1-16,0-21 0,0 22 15,0-22-15,0 0 0,21 0 0,-21 0 16,0 0-16,0 1 0,0-1 16,0 0-16,0 0 0,-21-21 15,0 0-15,-1 21 0,1-21 0,0 0 16,0 0-16,-21 0 0,20 0 16,1 0-16,-21 0 0,21-21 15,0 21-15,-22-21 0,22 0 0,0 0 16,0-1-16,0 22 0,-1-21 15,1 0-15,21 0 0,0 0 16,0 0 0,21-1-16,1 1 15,-1 21-15,0-21 0,21 0 0</inkml:trace>
  <inkml:trace contextRef="#ctx0" brushRef="#br0" timeOffset="8381.42">11536 1016 0,'0'0'0,"-21"0"0,-106 85 31,84-64-31,22 21 0,-21 1 0,21-1 15,-22 0-15,22 1 0,-21-1 0,21 0 16,-1 1-16,1-1 0,21 0 16,0 1-16,0-22 0,0 21 0,0 0 15,0-20-15,21-1 0,1 0 0,-1 0 16,0 0-16,21 0 16,-21-21-16,1 0 0,20 0 0,-21 0 15,21 0-15,-20 0 0,-1 0 16,21-21-16,-21 0 0,0 0 0,22 0 15,-22-22-15,0 22 0,0-21 0,22 0 16,-22-1-16,0 1 0,0 0 16,-21-1-16,21 1 0,-21 0 0,0-1 15,0 1-15,0 0 0,0 20 16,-21 1-16,0 0 0,0 0 0,0 21 16,-22 0-16,22 0 15,-21 0-15,-1 21 0,1 0 0,0 0 0,-1-21 16,1 22-16,0-1 0,-1 0 15,22 0-15,0 0 0,0 0 16,0 1-16,21-1 0,0 0 0,0 0 16,21 0-16,0-21 15,0 0-15,0 0 0,22 21 0,-1-21 16</inkml:trace>
  <inkml:trace contextRef="#ctx0" brushRef="#br0" timeOffset="8733.21">12023 1482 0,'0'0'0,"0"21"15,0 0-15,21-21 16,0 0-1,0 0-15,0 0 0,0-21 16,-21 0-16,22 0 16,-1-1-16,-21 1 0,0 0 15,0 0-15,0 0 16,0 0-16,-21-1 16,-1 22-16,1 0 0,0 0 0,0 22 15,-21-1-15,20-21 0,1 21 16,0 0-16,0 0 0,0 0 0,0-21 15,-1 22-15,22-1 0,22-21 32,-1 0-32,0 0 0</inkml:trace>
  <inkml:trace contextRef="#ctx0" brushRef="#br0" timeOffset="9053.04">12763 910 0,'0'0'0,"-21"0"15,0 21-15,0 1 16,0-1-16,0 0 0,-1 21 16,1 1-16,0-1 0,0 0 0,0 1 15,-22 20-15,22-21 0,-21 1 16,21 20-16,-22-20 0,22 20 0,-21 1 15,21-22-15,0 21 0,-22-20 16,22-1-16,0 0 0,0 1 16,0-22-16,21 21 0,0-21 0,0 1 15,-22-1-15,22 0 16,22-21 0,-1 0-16,0-21 0,21 0 15,-21-1-15,1 22 0,20-42 16</inkml:trace>
  <inkml:trace contextRef="#ctx0" brushRef="#br0" timeOffset="9356.87">12700 1799 0,'0'21'0,"0"-42"0,0 64 15,0-22-15,21-21 31,0 0-15,0-21-16,-21-1 0,0 1 16,0 0-16,22 0 0,-22 0 0,0 0 15,0-22-15,0 22 0,0 0 16,0 0-16,0 0 0,-22 21 0,1 0 16,0 0-16,0 0 0,0 0 15,0 21-15,-1 0 0,1 0 16,0-21-16,0 21 0,0 0 0,0-21 15,-1 22-15,1-22 16,21 21-16</inkml:trace>
  <inkml:trace contextRef="#ctx0" brushRef="#br0" timeOffset="10072.45">3196 3344 0,'-21'-21'15,"21"42"1,0 1-16,0 20 0,0 0 0,0 1 15,0-1-15,0 0 0,0 22 16,21-22-16,-21 0 0,0 22 0,0-1 16,0-20-16,0 20 15,0 1-15,0-22 0,0 22 0,-21-22 16,21 0-16,-21 1 0,21-22 16,0 21-16,0-21 0,0 0 15,0 1-15,0-44 16,21 1-1,-21 0-15</inkml:trace>
  <inkml:trace contextRef="#ctx0" brushRef="#br0" timeOffset="10436.25">3175 3471 0,'0'0'0,"0"-21"0,0 0 47,21 21-47,21-21 15,-20 21-15,20-21 0,0 21 16,1 0-16,-1-21 0,0 21 0,22 0 16,-22-22-16,0 22 0,1 0 15,-1 0-15,0-21 0,1 21 0,-22 0 16,0 0-16,0 0 0,-42 0 31,0 21-15,0-21-16,0 22 0</inkml:trace>
  <inkml:trace contextRef="#ctx0" brushRef="#br0" timeOffset="10668.11">3111 3789 0,'0'0'0,"22"0"31,-1 0-31,0 0 0,21 0 16,-21 0-16,22 0 0,-22 0 0,21 0 16,1 0-16,-1-21 0,0 21 15,-21 0-15,22 0 0,-22 0 16,0 0-16,0 0 0,0 0 16</inkml:trace>
  <inkml:trace contextRef="#ctx0" brushRef="#br0" timeOffset="11264.34">3662 3852 0,'-21'0'0,"-1"0"15,22-21 1,0 0-1,0 0 1,22 21-16,-1 0 0,21-21 16,-21 21-16,0 0 0,22 0 0,-22 0 15,21 0-15,-21 0 0,22 0 0,-22 21 16,21 0-16,-21 0 0,1 0 16,-1 1-16,0 20 0,0-21 0,0 21 15,-21-20-15,0 20 0,0-21 16,0 21-16,0-20 0,0-1 0,-21 0 15,0 0-15,0 0 0,0 0 16,-1-21 0,1 0-1,21-21-15,0 0 16,0 0-16,0 0 0,0 0 0,0-1 16,21 1-16,1-21 0,-22 21 15,21-22-15,0 22 0,-21-21 0,21 21 16,0-22-16,0 22 0,1-21 0,-1 21 15,21 0-15,-21 21 0,0-22 16,1 22-16,-1 0 0,0 0 0,0 0 16,0 0-16,0 22 15,-21-1-15,0 0 0,22 0 0,-22 0 16,0 0-16,0 1 0,0 20 16,0-21-16,0 0 0,0 0 0,0 22 15,0-22-15,0 0 0,0 0 0,0 0 16,0 1-16,0-1 15,21-21 32,-21-21-47,0-1 0,0-20 16,0 21-16,0-21 0</inkml:trace>
  <inkml:trace contextRef="#ctx0" brushRef="#br0" timeOffset="11425.25">4424 3556 0,'0'0'0,"0"-21"0,-43 0 32,22 21-32,21 21 31,0 0-31,21 0 16,1-21-16,-22 21 0,21-21 15,0 22-15,21-1 0,-21-21 0</inkml:trace>
  <inkml:trace contextRef="#ctx0" brushRef="#br0" timeOffset="12863.76">5334 3831 0,'0'0'16,"0"-21"-1,0 0-15,0 0 16,0 0-16,-21-1 15,21 1-15,-21 21 0,-1-21 0,1 21 16,0 0-16,0 0 0,0 0 16,0 0-16,-1 21 0,-20 0 15,21 1-15,-21-1 0,20 0 0,1 21 0,0-21 16,0 22-16,0-1 0,0 0 16,21 1-16,0-22 0,0 21 15,0-21-15,0 1 0,0-1 16,21 0-16,0 0 0,0-21 0,21 0 15,-20 0-15,-1 0 0,21 0 0,-21 0 16,22-21-16,-1 0 0,-21 0 16,21-1-16,-20 1 0,20 0 0,-21-21 15,21 21-15,-20-22 0,20 1 16,-21 0-16,0-1 0,22 1 0,-22 0 16,-21-1-16,21-20 0,-21 20 15,21-20-15,-21 21 0,0-1 0,0 22 16,0-21-16,0 21 15,-21 21-15,0 0 16,0 21-16,-1 0 0,1 21 0,0-21 16,0 22-16,0-1 0,21 22 0,0-22 15,-21 0-15,21 1 0,0-1 16,0 0-16,0 1 0,0-1 0,0 0 16,0-21-16,0 22 0,21-22 15,0 0-15,0 0 0,0 0 0,22 1 16,-1-22-16,0 0 0,1 0 0,-1 0 15,0 0-15,1 0 16,-1 0-16,0-22 0,1 1 0,-1 21 0,0-21 16,1 0-16,-22 0 15,21-22-15,-21 22 0,0 0 0,1 0 16,-1-21-16,-21 20 0,0 1 0,0-21 16,0 21-16,0 0 0,0-1 15,0 1-15,-21 21 0,-1 0 16,1 0-16,0 0 0,0 0 15,0 21-15,0-21 0,-1 22 0,1-1 16,0 21-16,0-21 0,0 0 0,0 22 16,21-22-16,0 21 0,-22-21 15,22 22-15,0-22 0,0 0 0,0 0 16,0 0-16,22-21 16,-1 0-16,0 0 15,0 0-15,0 0 0,0-21 0,1 0 16,20 21-16,-21-42 0,0 21 15,22-1-15,-22 1 0,0-21 0,0 21 16,-21 0-16,21-22 0,0 22 0,-21-21 16,22 21-16,-22-1 0,0 1 15,0 0-15,0 42 16,0 0 0,0 1-16,0-1 0,0 0 0,0 21 15,-22-21-15,22 1 0,0 20 16,0-21-16,0 0 0,0 0 15,0 1-15,22-1 0,-1 0 0,0 0 16,0-21-16,0 0 0,0 0 16,1 0-16,20 0 0,-21 0 0,0 0 15,22 0-15,-1-21 0,-21 0 0,21 0 16,-20-1-16,20 1 0,0 0 16,-21-21-16,1 21 0,-1-1 0,0 1 15,0-21-15,0 21 0,-21 0 16,0-1-16,0 1 0,0 0 0,0 42 31,0 0-15,0 1-16,-21-1 0,21 0 0,-21 21 15,21-21-15,-21 1 0,21 20 0,0-21 16,0 0-16,0 0 0,0 1 16,21-1-16,0 0 0,0 0 0,0-21 15,1 0-15,-1 0 0,21 0 16,-21 0-16,22 0 0,-22-21 0,0 0 15,21 0-15,-21-1 0,1 1 0,20 0 16,-21-21-16,0 21 0,0-22 16,22 22-16,-43-21 0,21 21 15,0-22-15,-21 22 0,0 0 0,0 0 16,0 0-16,0-1 0,0 44 16,0-1-1,0 0-15,0 0 0,0 21 16,0 1-16,0-1 0,-21 0 0,21 1 15,0 20-15,0-20 0,-21 20 0,21-21 16,0 22-16,0-22 0,0 22 16,0-22-16,0 0 0,0 22 0,21-22 15,-21 1-15,21-1 0,-21 0 0,0 1 16,0-1-16,0 0 0,0 1 16,0-22-16,-21 21 0,0 0 15,0-20-15,-22-1 0,22 21 0,-21-42 16,-1 21-16,22 0 0,-21 1 15,21-22-15,-22 0 0,22 0 0,0 0 16,0 0-16,21-22 0,-21 1 0,21 0 16,0 0-16,0-21 0,0-1 15</inkml:trace>
  <inkml:trace contextRef="#ctx0" brushRef="#br0" timeOffset="13460.87">7874 3641 0,'0'0'16,"-42"0"-16,-1 0 0,22 0 0,0 0 0,0 0 16,21 21-1,21-21-15,0 0 0,0 0 0,22 0 16,-1 0-16,0 0 0,22 0 16,-22 0-16,22 0 0,-1 0 15,1 0-15,-1 0 0,22 0 0,-22 0 16,22 0-16,-22 0 0,1 0 15,-1 0-15,-20 0 0,-1 0 0,0-21 16,-20 21-16,-1 0 0,-21-21 0,-21-1 16,-1 22-1,-20-21-15,0 21 0,-1-21 0,1 21 16,0-21-16,-1 0 0,22 21 16,-21-21-16,21-1 0,0 22 15,21-21-15,0 0 16,42 21-1,-21 0-15,0 21 16,22-21-16,-1 21 0,0 1 16,1-1-16,-1 0 0,0 0 0,1 0 15,-22 22-15,0-22 0,0 21 0,-21-21 16,0 22-16,-21-22 0,0 21 16,0-21-16,-22 22 0,1-22 0,0 21 15,-1-21-15,1 0 0,0 1 16,20 20-16,1-21 0,0-21 0,21 21 15,-21-21-15,42 0 16</inkml:trace>
  <inkml:trace contextRef="#ctx0" brushRef="#br0" timeOffset="13832.66">9737 3387 0,'0'0'16,"-43"-21"-16,22 21 0,0-22 0,0 22 15,0 0-15,21-21 0,21 0 16,0 21-16,0-21 16,21 21-16,1 0 0,20-21 15,-20 21-15,20 0 0,22 0 0,-22-21 16,1 21-16,-1 0 0,1-22 16,-1 22-16,-20 0 0,-1 0 15,0 0-15,1 0 0,-22 0 0,0 0 16,0 0-16,-21-21 0,-21 21 15,0 0 1</inkml:trace>
  <inkml:trace contextRef="#ctx0" brushRef="#br0" timeOffset="14085.52">9991 3196 0,'0'0'0,"-22"21"0,22 1 0,0-1 16,0 0-16,0 21 0,0 1 15,0-22-15,0 21 0,0 22 0,0-22 16,0 0-16,0 1 0,0-1 0,0 21 16,0-20-16,0-1 0,0 0 15,0 1-15,0-1 0,-21-21 16,21 22-16,0-22 0,-21 21 0,21-21 16,0 0-16,0 1 0,0-1 15,21-42 1,0-1-1,1 22-15,-1-21 0,0 0 16</inkml:trace>
  <inkml:trace contextRef="#ctx0" brushRef="#br0" timeOffset="14476.15">10308 3747 0,'0'0'0,"0"21"0,21-21 47,0 0-32,1 0-15,-1 0 0,0-21 16,0 21-16,0-22 0,0 22 16,-21-21-16,0 0 0,22 21 0,-22-21 15,0 0-15,0 0 16,-22 21-1,1 0-15,0 0 16,0 21-16,0 0 0,0 0 16,-1 0-16,22 0 0,-21 1 0,21-1 15,-21 0-15,21 21 0,0-21 16,0 1-16,0-1 0,0 0 0,0 0 16,0 0-16,0 0 0,0 1 15,21-22-15,0 0 0,-21 21 16,22-21-16,-1 0 0,0 0 0,0 0 15,0 0-15,0-21 0,1-1 16,-1 22-16,21-21 0,-21 0 16,22 0-16</inkml:trace>
  <inkml:trace contextRef="#ctx0" brushRef="#br0" timeOffset="14844.34">11007 3641 0,'0'0'0,"0"-21"0,21-1 0,-21 1 15,-21 21 1,-1 0-16,1 0 15,0 0-15,0 21 0,-21 1 0,20-22 16,1 21-16,0 0 0,0 0 16,0-21-16,0 21 0,21 0 0,0 1 15,0-1 1,21-21-16,0 21 0,0-21 16,0 0-16,0 0 0,1 21 15,-1-21-15,21 0 0,-21 0 0,0 21 16,22-21-16,-22 21 0,0-21 15,0 22-15,0-22 0,-21 21 0,0 0 16,0 0-16,0 0 16,0 0-16,-21 1 0,0-22 0,0 21 15,0 0-15,-22-21 0,22 21 0,0-21 16,-21 0-16,21 0 0,-1 0 16,1 0-16,0 0 0,0 0 15,0 0-15,21-21 0,0 0 16,0 0-16,0-1 15,0 1-15,21 0 0,0 0 16,0 0-16,22 0 0</inkml:trace>
  <inkml:trace contextRef="#ctx0" brushRef="#br0" timeOffset="15137.17">11472 3217 0,'0'0'0,"21"0"0,-21-21 0,0 0 16,0 42 0,0 0-1,0 1-15,0 20 0,0 0 0,0 1 16,-21-1-16,21 0 0,-21 1 16,21-1-16,-21 21 0,21-20 0,0-1 15,-21-21-15,21 22 0,-21-1 16,21-21-16,0 0 0,0 0 0,0 22 15,0-22-15,0 0 0,0 0 16,21-21-16,-21 21 16,21-21-16,0 0 0,0 0 15,0 0-15,-21-21 16,0 0-16</inkml:trace>
  <inkml:trace contextRef="#ctx0" brushRef="#br0" timeOffset="15340.2">11388 3598 0,'21'0'47,"0"0"-47,0 0 15,0 0-15,0 0 0,1 0 0,-1 0 16,0 0-16,0-21 0,0 0 15,0 21-15,1-21 0,-1 21 0,0-21 16,0 21-16,21-21 0</inkml:trace>
  <inkml:trace contextRef="#ctx0" brushRef="#br0" timeOffset="15592.17">12255 3260 0,'0'0'0,"-42"169"32,21-127-32,21-20 0,-21 20 15,0 0-15,-1-21 0,22 1 16,-21 20-16,0-21 0,0 0 0,21 0 16,-21 22-16,0-22 0,21 0 15,0 0-15,0 0 0,0 1 16,0-1-1</inkml:trace>
  <inkml:trace contextRef="#ctx0" brushRef="#br0" timeOffset="15872.04">12107 3471 0,'0'0'0,"0"-42"0,0 0 0,0 21 15,0-1-15,0-20 0,0 21 16,0 0-16,21 21 16,1 0-1,-1 21-15,0 0 0,-21 0 0,21 0 16,0 22-16,0-1 0,1 0 0,-1 1 16,0-1-16,0-21 0,0 22 15,0-1-15,1 0 0,-1-21 16,0 1-16,-21 20 0,0-21 0,21 0 15,-21 0-15,21 1 16,-21-1-16</inkml:trace>
  <inkml:trace contextRef="#ctx0" brushRef="#br0" timeOffset="16176.19">12806 3069 0,'0'-21'0,"-21"21"16,-1 0-16,22 21 0,-21 0 16,0 1-16,21 20 0,-21-21 15,0 21-15,21 1 0,-21-1 0,-1 22 16,22-22-16,-21 0 0,0 1 15,21-1-15,-21 0 0,21 1 0,0-1 16,-21-21-16,21 21 0,-21-20 0,21-1 16,0 0-16,0 0 15,0 0-15,0 0 0,0 1 0,0-1 16,21-21 0,0 0-16,0 0 15,0 0-15,0 0 0,1 0 0,-1 0 16</inkml:trace>
  <inkml:trace contextRef="#ctx0" brushRef="#br0" timeOffset="16920.46">13547 3217 0,'0'0'0,"0"-21"0,0 0 0,0-21 15,0 21-15,0-1 0,-22 1 16,22 0-16,-21 21 0,0 0 15,0 0-15,0 0 0,0 0 0,-1 21 16,-20 0-16,21 22 0,-21-1 16,-1 0-16,1 1 0,0 20 0,-1-20 15,1 20-15,0 1 0,20-22 16,-20 21-16,21-20 0,0 20 0,0-20 16,-1-1-16,22-21 0,0 21 0,0 1 15,0-22-15,0 21 0,22-21 16,-1 1-16,0-1 0,0 0 0,21 0 15,-20-21-15,20 0 0,0 0 0,1 0 16,-1 0-16,0 0 16,1-21-16,-1 21 0,0-21 0,-21 0 15,22-1-15,-1 1 0,-21 0 16,0 0-16,1-21 0,-1 20 0,-21 1 16,21-21-16,-21 21 0,0 0 0,0-22 15,0 22-15,-21 0 0,-22 21 16,22 0-16,0 0 0,-21 0 0,21 0 15,-22 0-15,22 0 0,-21 0 16,21 21-16,-1-21 0,1 21 0,0-21 16,0 21-16,42-21 31,0 0-31,0 0 16,1 0-16,-1 0 0,0 0 15,0 0-15,0-21 0,0 21 16,1 0-16,-1-21 0,0 21 0,0 0 15,-21-21-15,21 21 0,0 0 16,-21 21 0,0 0-16,0 0 0,0 1 15,0-1-15,0 21 0,-21-21 16,0 22-16,0-1 0,21 0 0,-21 22 16,0-22-16,-1 0 0,22 1 15,0-1-15,-21 0 0,21 1 0,0-1 16,0-21-16,0 22 0,0-22 15,-21 21-15,21-21 0,0 0 0,0 1 16,0-1-16,-21-21 0,21 21 16,-21 0-16,0-21 0,-1 21 15,1-21-15,0 0 16,0 0 0,21-21-1,0 0-15</inkml:trace>
  <inkml:trace contextRef="#ctx0" brushRef="#br0" timeOffset="19028.78">13949 3366 0,'0'0'0,"-21"21"16,21 0 0,0 0-1,21-21-15,21 0 0,-21 0 16,22 0-16,20 0 0,-21 0 15,22 0-15,-1 0 0,1 0 0,-1 0 16,1 0-16,-1 0 0,1 0 16,-1-21-16,-20 21 0,20 0 0,-20-21 15,-1 21-15,0 0 0,-21 0 16,1-21-16,-22-1 16,0 1-16,-22 21 0,1-21 0,0 21 15,-21-21-15,21 0 16,-22 0-16,1 21 0,21-22 0,-22 1 15,1 21-15,21-21 0,0 21 16,0 0-16,21-21 16,21 21-1,0 0 1,0 0-16,0 0 0,0 0 0,22 0 16,-22 0-16,21 21 0,-21-21 15,22 21-15,-22 0 0,0 1 0,0 20 16,-21-21-16,0 21 0,0-20 0,0 20 15,0-21-15,-42 21 0,21 1 16,0-22-16,-22 0 0,1 21 16,0-20-16,20-1 0,-20 0 0,0 0 15,21-21-15,-1 21 0,1 0 16,0-21-16,42 0 16</inkml:trace>
  <inkml:trace contextRef="#ctx0" brushRef="#br0" timeOffset="19316.61">15938 2773 0,'0'0'0,"0"42"31,0 1-31,0-22 15,0 21-15,-21 0 0,21 1 0,0-1 16,-21 22-16,0-1 0,0 1 16,0-22-16,21 21 0,-22 1 0,1-22 15,0 1-15,21-1 0,-21 0 0,21-21 16,-21 22-16,21-22 0,0 0 16,0 0-16,0 0 0,21-21 31,0 0-31,-21-21 15</inkml:trace>
  <inkml:trace contextRef="#ctx0" brushRef="#br0" timeOffset="22005">15854 3069 0,'0'0'16,"0"-42"-16,0 0 0,0-1 0,0 1 15,0 0-15,0 20 0,0-20 0,0 21 16,21 0-16,0 0 0,0-1 15,0 1-15,1 0 0,20 21 0,-21 0 16,21 0-16,1 0 16,-1 0-16,0 0 0,1 21 0,-1 22 15,-21-22-15,22 0 0,-22 21 16,0 1-16,-21-22 0,0 21 0,0 0 16,0-20-16,-21 20 0,0-21 0,-1 21 15,-20-20-15,0 20 0,-1-21 16,1 0-16,0-21 0,21 21 0,-22 1 15,1-22-15,21 0 0,-22 0 16,22 0-16,0 0 0,0-22 16,21 1-16,-21 0 0,21 0 15,0 0-15,0 0 16,0 42 0,0 0-1,0 0-15,21 0 0,-21 22 0,21-1 16,-21 0-16,21-21 0,0 22 15,-21-1-15,22-21 0,-1 22 0,0-22 16,0 21-16,0-21 0,0 0 0,22-21 16,-1 22-16,-21-1 0,22-21 15,20 0-15,-21 0 0,1 0 0,20 0 16,-20 0-16,-1 0 0,0-21 16,1-1-16,-1 22 0,0-21 15,-21 0-15,22-21 0,-22 21 0,0-1 16,0-20-16,0 0 0,-21-1 15,0 1-15,0 0 0,0 21 0,0-22 16,0 22-16,-21 0 0,21 0 16,-21 0-16,0 21 0,0 0 15,0 21-15,21 0 0,-22 0 0,1 21 16,0 1-16,0-1 0,0 0 16,21 1-16,0-1 0,0 0 0,0-20 15,0 20-15,0-21 0,0 21 16,0-20-16,0-1 0,21 0 0,0-21 15,0 21-15,0-21 0,1 0 16,-1 0-16,0 0 0,21 0 16,-21 0-16,1 0 0,20 0 0,-21-21 15,0 0-15,22 0 0,-22-1 16,0 1-16,0-21 0,0 21 0,0-22 16,1 1-16,-1 21 0,0-21 0,0-1 15,-21 22-15,0 0 0,21 0 16,-21 0-16,0 42 15,0 0 1,0 0-16,0 0 0,0 0 0,0 1 16,0 20-16,0-21 0,0 0 15,0 22-15,0-22 0,0 0 16,0 0-16,0 0 0,0 0 0,21-21 0,1 22 16,-1-22-16,0 0 15,0 0-15,0 0 0,0 0 16,1 0-16,-1 0 0,0 0 0,21-22 15,-21 22-15,1-21 0,-1 0 16,0 0-16,21-21 0,-21 20 0,-21-20 16,22 21-16,-1-21 0,0-1 15,-21 22-15,0-21 0,0 21 0,21-1 16,-21 1-16,0 0 0,0 42 31,0 0-31,0 22 0,-21-22 16,0 21-16,21-21 0,0 22 15,-21-22-15,21 21 0,0-21 0,-22 22 16,22-22-16,0 0 0,0 0 16,0 0-16,0 1 0,22-1 0,-1-21 15,0 0-15,0 21 0,0-21 0,0 0 16,1 0-16,20 0 0,-21 0 16,0 0-16,0-21 0,22 0 0,-22-1 15,0 1-15,0 0 0,0 0 16,-21 0-16,22 0 0,-1-22 15,-21 1-15,0 0 0,0-1 0,0 22 16,21-21-16,-21-1 0,0 22 0,0 0 16,-21 21 15,21 21-31,0 0 0,-21 22 16,-1-22-16,22 0 0,-21 21 15,21-20-15,0 20 0,0-21 0,0 21 16,0-20-16,0-1 0,0 21 15,21-21-15,-21 0 0,22-21 0,-1 22 16,0-1-16,21-21 0,-21 0 0,1 0 16,20 0-16,-21 0 0,21 0 15,-20 0-15,20 0 0,-21-21 16,21-1-16,-20 1 0,20 21 0,-21-21 16,21 0-16,-20-21 0,20 20 15,-21-20-15,0 21 0,0-21 0,1-1 16,-22 1-16,0 0 0,0 20 15,0 1-15,0 0 0,0 0 0,-22 21 16,1 0 0,0 21-16,0 0 0,0 0 0,0 1 15,-1 20-15,22-21 0,0 21 16,-21-20-16,21 20 0,0-21 0,0 0 16,0 0-16,0 1 0,0-1 0,0 0 15,0 0-15,0 0 0,0 0 16,-21-21 31,0 0-47,21-21 0,-21 0 15,0 0 1,21 42 15,0 0-15,21-21-16,0 0 15,0 21-15,0-21 0,0 0 16,1 0-16,-1 0 0,21 0 0,-21 0 0,22 0 16,-1 0-16,0-21 15,1 21-15,-22-21 0,21 21 0,22-21 16,-22 0-16,0 0 0,1-1 16,-22 1-16,21-21 0,0 21 0,-20-22 15,-1 1-15,0 21 0,-21-21 16,0-1-16,0 22 0,0 0 0,0 0 15,0 0-15,-21 42 16,21 0 0,-21 21-16,-1-21 0,22 22 0,0-1 15,-21 0-15,21-20 16,-21 20-16,21 0 0,0-21 0,0 1 16,0 20-16,0-21 0,0 0 15,0 0-15,21-21 0,0 0 16,1 0-16,-1 0 15,0 0-15,0 0 0,21 0 0,-20 0 16,20 0-16,-21-21 0,21 21 0,1-21 16,-1 0-16,0 0 0,1 0 15,-1-1-15,0-20 0,1 21 0,-22 0 16,21-22-16,-21 22 0,1 0 16,-1 21-16,-21-21 0,0 42 31,-21-21-31,-1 21 0,1 0 0,0 22 15,0-22-15,0 0 0,21 0 0,-21 0 16,21 1-16,-22-1 0,22 0 16,0 0-16,0 0 0,0 0 15,22-21-15,-1 0 16,0 0-16,0 22 0,0-22 0,0 0 16,22 0-16,-22 0 0,0 0 15,0-22-15,0 22 0,1-21 0,-1 0 16,-21 0-16,0 0 15,0 0-15,0-22 0,0 22 16,0-21-16,-21 21 0,-1-22 0,1 22 0,0 0 16,0 0-16,0 0 15,0 21-15,-22 0 0,22 0 0,0-22 16,0 22-16,0 0 0,42 0 47,0 0-47,0 0 0,21 0 0,1 0 15,-22 0-15,21 0 0,1-21 16,-1 21-16,0-21 0,-21 0 0,22 21 16,-22 0-16,0 0 0,0-21 15,0 21-15,1 0 0,-1 0 16,0 0-16,0 21 0,-21 0 0,21 0 16,-21 0-16,21 1 0,-21 20 15,0-21-15,0 21 0,0-20 0,0 20 16,0-21-16,0 21 0,0-20 15,-21 20-15,21-21 0,-21 0 0,0 0 16,21 1-16,0-1 16,-21-21-16,21 21 0,-21-21 15,21-21 17,-22 21-32,22-21 0,0-1 15,0 1-15,0 0 0,0 0 16,0-21-16,22 20 0,-1-20 0,0 0 15,21-1-15,1 1 0,-1 0 0,0-1 16,1 1-16,20 0 0,1 21 16,-1-22-16,-21 22 0,22 0 0,-22 21 15,1 0-15,-22 0 0,0 21 16,0 0-16,-21 0 0,21 1 0,-21 20 16,0 0-16,0 1 0,0-1 15,-21 0-15,0 1 0,0-22 0,0 21 16,-1-21-16,1 22 0,0-22 15,0 0-15,0 0 0,0 0 16,-1-21-16,22 21 0,-21-21 0,0 0 16,0 0-16,0 0 15,0 0-15,-1 0 0,1-21 16</inkml:trace>
  <inkml:trace contextRef="#ctx0" brushRef="#br0" timeOffset="22221.01">19367 2794 0,'0'0'0,"-42"0"0,21 0 0,0 0 0,0 0 16,-1 21-16,1-21 15,21 21-15,-21-21 0,0 0 31,0-21-15,0 21-16</inkml:trace>
  <inkml:trace contextRef="#ctx0" brushRef="#br0" timeOffset="22408.9">18034 2646 0,'0'0'0,"-21"0"0,-22-21 16,22 21-16,0 0 0,0 0 16,0 0-1,0 21 17,-1 0-32</inkml:trace>
  <inkml:trace contextRef="#ctx0" brushRef="#br0" timeOffset="24392.68">13652 5017 0,'0'0'0,"22"-85"16,-1 43-16,-21 20 16,0-20-16,0 21 0,0 0 0,0 0 15,0-1-15,0 44 16,0-1-1,0 0-15,0 21 0,-21 1 16,-1-1-16,22 21 0,-21-20 0,0 20 16,21 1-16,-21-22 0,0 0 0,0 22 15,-1-22-15,1 1 0,0-1 16,-21 0-16,21-21 0,-1 22 0,22-22 16,-21 0-16,21 0 0,-21-21 15,0 0-15,21-21 16,0 0-1,0 0-15,0 0 0,0-22 16,0 22-16,0-21 0,0-1 16,21 1-16,0 0 0,-21-1 15,21 1-15,-21 21 0,0-21 0,22 20 16,-22 1-16,0 0 0,21 21 16,-21 21-16,0 22 15,21-22-15,-21 0 0,0 21 0,21-21 16,-21 22-16,0-22 0,21 21 15,-21-21-15,21 22 0,1-22 0,-1 0 16,0 0-16,0 0 0,0 1 0,0-22 16,1 0-16,-1 21 0,21-21 15,-21 0-15,22 0 0,-22 0 0,21-21 16,-21 21-16,22-22 0,-1 1 16,-21 0-16,21 0 0,-20 0 15,-1 0-15,0-22 0,0 1 0,0 0 16,-21-1-16,0 1 0,0-22 15,0 1-15,-21-1 0,0 1 0,0-1 16,0 22-16,-22-21 0,22 20 0,-21 1 16,-1 0-16,22 20 0,-21 1 15,0 21-15,20 0 0,1 0 0,-21 0 16,21 0-16,0 21 0,-1 22 16,1-1-16,0 0 0,21 1 0,0-1 15,0 22-15,0-22 0,0 21 0,0-20 16,21-1-16,0 0 15,22 1-15,-22-1 0,0-21 0,21 0 16,1 1-16,-1-1 0,22 0 0,-22 0 16,0-21-16,22 0 0,-1 0 15,1 0-15,-1 0 0,-20 0 0,20 0 16,1 0-16,-1 0 0,-21-21 16,22 0-16,-22 0 0,-21 21 0,22-22 15,-43-20-15,21 21 0,-21 0 0,0-22 16,0 22-16,0-21 0,0 21 15,-21 0-15,21-1 0,-21 1 0,-1 21 16,-20 0-16,21 21 16,-21 1-16,20-1 0,-20 0 0,21 0 15,-21 21-15,20 1 0,1-22 0,0 21 16,0-21-16,21 22 0,-21-22 16,21 0-16,0 0 0,0 0 0,0 1 15,21-22-15,0 0 16,0 0-16,0 0 0,1 0 0,-1 0 15,0 0-15,0 0 0,0 0 0,0 0 16,1-22-16,-1 1 0,0 0 16,0 0-16,0 0 0,0 0 15,-21-1-15,22-20 0,-22 21 0,21-21 0,-21-1 16,0 22-16,21 0 16,-21 0-16,0 0 0,21 21 0,-21 21 31,0 0-31,0 0 0,0 21 0,0-20 15,21 20-15,-21-21 0,0 0 0,21 22 16,-21-22-16,22 0 0,-1 0 16,0 0-16,0 0 0,0-21 15,22 0-15,-22 0 0,0 0 0,21 0 16,1 0-16,-22-21 0,21 0 16,-21 21-16,22-21 0,-22 0 0,0 0 15,0-22-15,0 22 0,0-21 16,-21-1-16,0-20 0,22 21 15,-22-22-15,0 1 0,0-1 0,0 22 16,0-1-16,0 1 0,0 0 16,0 21-16,0-1 0,-22 44 31,1-1-31,21 21 0,-21 0 0,21 1 16,-21-1-16,21 22 0,-21-22 0,21 0 15,0 22-15,0-22 0,0 0 16,0 1-16,21-1 0,21-21 0,-21 22 15,22-22-15,-1 0 16,0 0-16,1-21 0,-1 21 0,0-21 16,1 0-16,-1 0 0,0 0 0,-20 0 15,20 0-15,-21 0 0,21-21 16,-20 21-16,-1-21 0,0 0 0,0 0 16,-21-22-16,0 22 0,21-21 15,-21 21-15,21-22 0,-21 1 0,0 0 16,0-1-16,0 22 0,0 0 0,-21 21 15,0 0 1,21 21-16,-21 21 0,0-20 0,21 20 16,-21-21-16,-1 21 0,1-20 15,21 20-15,0-21 0,0 21 0,0-20 16,0-1-16,0 0 0,0 0 16,0 0-1,21-21-15,1 0 16,-1 0-16,-21-21 0,21 0 15,0 0-15,0 0 0,-21-1 16,21 1-16,1 0 0,-1-21 0,-21 21 16,21-22-16,0 22 0,-21-21 15,0 21-15,21-1 0,-21 44 32,0-1-32,0 0 0,0 0 15,0 21-15,0-20 0,0 20 0,0-21 0,0 0 16,0 0-16,0 1 15,0-1-15,0 0 0,0 0 0,21-21 16,1 21-16,-1-21 0,0 0 16,0 0-16,0 0 15,0-21-15,1 21 0,-1-21 0,0 0 16,0 0-16,-21-1 0,0 1 0</inkml:trace>
  <inkml:trace contextRef="#ctx0" brushRef="#br0" timeOffset="24596.56">15282 4784 0,'0'0'0,"-42"0"0,0 0 0,-1 21 0,22-21 16,-21 21-16,21-21 16,42 0-1,0 0 1,21 0-16,1 0 0,-1 0 0,21 0 15,1 0-15,-1-21 0,1 21 0,-1-21 16,1 21-16,21-21 0</inkml:trace>
  <inkml:trace contextRef="#ctx0" brushRef="#br0" timeOffset="25557.01">16595 4509 0,'21'-22'0,"-42"44"0,63-44 0,-21 22 16,-21 22-1,0 20-15,0-21 0,-21 21 16,0 1-16,0 20 0,-1 1 16,1-1-16,0 1 0,0-1 0,0 1 15,0-22-15,-1 22 0,1-22 16,21 0-16,-21 1 0,21-22 0,-21 21 16,21-21-16,0 0 15,0 1-15,0-44 31,0 1-31,0 0 0,21-21 0,0 21 16,0-22-16,1 22 0,-1-21 16,0-1-16,0 1 0,0 21 0,0-21 15,1 20-15,-1 22 0,0 0 16,-21 22 0,21-1-16,-21 21 0,0-21 0,0 22 15,0-22-15,21 21 0,-21-21 16,0 0-16,21 1 0,-21-1 0,22 0 15,-1 0-15,0 0 0,0 0 16,0-21-16,0 0 0,22 0 16,-22 0-16,0 0 0,21 0 0,-20 0 15,20 0-15,-21-21 0,0 0 16,22 0-16,-22 0 0,0 0 0,0-22 16,0 22-16,-21-21 0,0-1 0,21-20 15,-21-1-15,0 1 0,0-1 16,0 1-16,-21-1 0,21 1 0,-42 21 15,21-1-15,0 1 0,-22 0 16,1 20-16,0 22 0,-1 0 0,1 0 16,0 0-16,-22 0 0,22 22 0,-1-1 15,22 0-15,-21 21 16,0-21-16,20 22 0,1-1 0,21 0 16,0 22-16,0-22 0,0 1 15,0-1-15,21 0 0,1 1 0,-1-22 16,0 21-16,21-21 0,-21 0 0,22 1 15,-1-1-15,0 0 0,-20-21 16,20 0-16,0 0 0,1 0 0,-1 0 16,-21 0-16,21 0 0,1-21 15,-22 21-15,21-21 0,-21-1 0,1 1 16,-1 0-16,0 0 0,0-21 16,-21 20-16,21-20 0,-21 21 15,0-21-15,21 20 0,-21-20 0,22 21 16,-1 0-16,0 0 15,0 21-15,0 0 0,0 0 0,1 0 16,-1 21-16,0 0 0,21 0 16,-21 0-16,1 22 0,20-22 0,-21 21 15,0 0-15,0-20 0,1 20 0,-22 0 16,0-21-16,0 22 0,0-22 16,0 0-16,0 0 0,0 0 0,0 1 15,0-1 1,-22-21-16,1 0 0,0-21 15,21-1 1,0 1-16,0 0 16,0-21-16,0 21 0,21-1 0,-21-20 15,21 21-15,1-21 0,-1-1 16,0 22-16,0-21 0,0 21 0,0-1 16,22 1-16,-22 0 0,0 0 15,0 21-15,0-21 0,1 21 0,-1 0 16,0 0-16</inkml:trace>
  <inkml:trace contextRef="#ctx0" brushRef="#br0" timeOffset="25740.9">18203 4763 0,'-21'148'31,"0"-106"-31,21-21 0,0 22 16,0-22-16,-21 21 0,21-21 15,0 0-15,0 1 0,0-1 0,0 0 16,0 0-16,0 0 15,0-42 1,0 0 0,21 0-16,-21 0 15</inkml:trace>
  <inkml:trace contextRef="#ctx0" brushRef="#br0" timeOffset="25884.82">18203 4678 0,'0'0'0,"0"-42"0,-21 20 0,0 22 0,21-21 15,-21 21-15,21 21 32,0 1-17,21-22-15,21 0 0,-21 21 16,22-21-16</inkml:trace>
  <inkml:trace contextRef="#ctx0" brushRef="#br0" timeOffset="26196.64">18775 4699 0,'0'21'16,"0"0"-1,-21 1-15,21-1 0,-22 21 0,22 0 16,0-20-16,0 20 0,0 0 16,0 1-16,0-1 0,0 0 0,0-21 15,0 22-15,0-22 0,0 0 0,0 0 16,0 0-16,22-21 15,-1 0-15,0 0 0,0 0 16,0 0-16,0 0 0,1-21 16,-1 0-16,0 0 0,0-21 0,21 20 15,-20 1-15,-1-21 0,21 0 0,-21-1 16,22 1-16,-22 0 16,0-1-16,21 22 0,-21-21 0,1 21 15,-22-1-15,21 22 0,0-21 16,-21 42-1</inkml:trace>
  <inkml:trace contextRef="#ctx0" brushRef="#br0" timeOffset="26872.29">19240 5059 0,'0'21'16,"22"-21"-1,-1 0-15,0 0 0,0 0 16,0-21-16,0 21 0,1-21 15,20 0-15,-21-1 0,21 1 0,-20 0 16,-1 0-16,0 0 0,0 0 16,0-1-16,-21 1 0,0 0 0,-21 21 31,0 0-31,-21 0 0,20 21 16,1 0-16,0 1 0,0 20 0,21-21 15,0 0-15,0 0 0,0 22 16,0-22-16,0 0 0,0 0 15,0 0-15,21 1 0,21-22 16,-20 0-16,20 21 0,0-21 0,1 0 16,-1 0-16,-21 0 0,21 0 15,1 0-15,-1-21 0,-21-1 16,22 22-16,-22-21 0,21 0 0,-21 0 16,0-21-16,1 20 0,-1-20 15,-21 0-15,21 21 0,-21-22 0,21 22 16,-21 0-16,0 0 0,0 42 31,0 0-31,0 0 0,-21 22 0,0-22 16,21 0-16,-21 21 0,-1-21 15,1 1-15,21-1 0,-21 21 0,21-21 16,-21 0-16,21 1 16,-21-1-16,0 0 15,-1-21-15,1 0 31,0 0-31,0-21 16,21 0-16,0-1 16,0 1-16,0-21 0,0 0 0,0 20 15,42-20-15,-21-21 0,22 20 16,-1 1-16,0 0 0,1 20 0,-1-20 16,0 21-16,22 0 0,-22 21 15,1 0-15,-22 0 0,21 0 16,-21 0-16,22 21 0,-22 21 0,-21-21 15,0 22-15,21 20 0,-21-20 16,0-1-16,0 0 0,0 1 0,0 20 16,-21-21-16,21-20 0,-21 20 0,-1 0 15,1-21-15</inkml:trace>
  <inkml:trace contextRef="#ctx0" brushRef="#br0" timeOffset="27384.44">14372 6033 0,'0'21'0,"0"0"16,0 21-16,0-21 0,0 1 15,0 20-15,0 0 0,0 22 16,0-22-16,0 22 0,0-1 0,0-21 16,0 22-16,0-22 0,0 1 15,0-1-15,0-21 0,0 21 16,0-20-16,0-1 0,0 0 0,0 0 15,0 0 1,0-42 0,0 0-1,0 0-15,0 0 0,-21-1 16,21 1-16</inkml:trace>
  <inkml:trace contextRef="#ctx0" brushRef="#br0" timeOffset="27660.32">14139 6350 0,'0'-42'0,"0"84"0,0-105 15,0 20-15,0 22 0,0 0 0,0 0 16,0 0-16,21-1 0,1 1 16,-1 21-16,21-21 0,-21 21 0,22 0 15,-1 0-15,-21-21 0,21 21 16,1 0-16,-1 0 0,-21 0 0,22 21 16,-22 0-16,0 0 0,0 1 0,-21-1 15,0 0-15,0 21 0,0-21 16,-21 22-16,0-22 0,0 21 0,-22-21 15,22 1-15,-21-1 0,-1 21 16,22-42-16,-21 21 0,21 0 0,0-21 16,-1 0-16,22 22 0,22-44 31,-1 1-31,0 0 0,21 0 16,1 0-16,-22 0 15</inkml:trace>
  <inkml:trace contextRef="#ctx0" brushRef="#br0" timeOffset="28076.13">15198 6033 0,'0'0'0,"-64"42"31,43-21-31,0 21 0,0-20 16,-1-1-16,1 21 0,0 0 0,0 1 15,0-1-15,0 0 0,21 1 16,-22-1-16,22 0 0,-21 1 0,21-1 0,0 0 15,0-20-15,0 20 0,0-21 16,0 0-16,21 0 0,1-21 16,-1 22-16,21-22 0,-21 0 0,22 0 15,-1 0-15,-21 0 0,21 0 0,1-22 16,-1 1-16,-21 0 0,22 0 16,-22 0-16,21-22 0,-21 22 0,0-21 15,-21 0-15,0-1 0,22-20 16,-22 20-16,0 1 0,0 0 0,0-22 15,-22 22-15,1 21 0,0-22 16,0 22-16,0 0 0,-22 0 16,1 21-16,21 0 0,-21 0 0,-1 0 15,1 0-15,21 21 0,-22-21 16,22 21-16,0 0 0,0 1 0,0-1 16,21 21-16,0-21 0,0 0 0,0 1 15,0-1-15,21 0 0,0 0 16,21-21-16,-20 21 0,20-21 0,0 21 15,-21-21-15,22 0 0</inkml:trace>
  <inkml:trace contextRef="#ctx0" brushRef="#br0" timeOffset="28328.03">15769 6181 0,'0'0'0,"0"-21"0,21-1 0,-21 1 0,0 42 31,0 22-16,0-22-15,0 0 0,0 21 0,-21 1 16,21-1-16,0 0 0,0 1 16,0-1-16,0-21 0,0 22 0,0-1 15,0-21-15,0 0 0,0 0 0,0 1 16,0-1-16,0 0 16,0-42 15,21 0-31,-21-1 0,0 1 15,0 0-15,0-21 0,0 21 0</inkml:trace>
  <inkml:trace contextRef="#ctx0" brushRef="#br0" timeOffset="28549.19">15790 6350 0,'0'-42'0,"0"84"0,0-127 0,0 43 0,0 0 15,0-1-15,0 22 0,0 0 0,0 0 16,21 0-16,1 21 16,-22 21-16,21 0 15,-21 0-15,21 0 0,-21 1 16,0-1-16,21 21 0,0-21 0,-21 0 15,21 22-15,-21-22 0,22 0 16,-22 21-16,21-20 0,-21-1 16,0 0-16,21 0 0,0 0 15,0-21 1,0 0 0,1-21-16,-22 0 0,21 0 15,0 0-15,21-1 0</inkml:trace>
  <inkml:trace contextRef="#ctx0" brushRef="#br0" timeOffset="28960.52">16891 6054 0,'0'0'0,"21"0"15,-42 0 1,0 0-16,-22 0 0,1 21 16,21 0-16,-43-21 0,22 21 0,0 0 15,-1 1-15,-20-1 0,21 0 0,-1 0 16,1 0-16,0 0 0,20 1 15,1-22-15,0 21 0,0 0 0,0-21 16,42 0 15,0-21-31,21 0 0,-20-1 16,20 1-16,0 0 0,1 0 16,-1 0-16,0 0 0,-21-1 15,22-20-15,-1 21 0,0 0 16,-20 0-16,-1 21 0,0 0 0,0 0 15,0 0-15,-21 21 0,0 21 16,0-21-16,0 0 16,0 22-16,0-1 0,-21 0 0,21 1 15,-21-1-15,21 0 0,0 22 16,0-22-16,0 1 0,0-1 0,0 0 16,0 1-16,0-22 0,0 21 0,21-21 15,-21 0-15,0 1 0,0-1 16,0 0-16,0 0 0</inkml:trace>
  <inkml:trace contextRef="#ctx0" brushRef="#br0" timeOffset="34344.72">9419 4593 0,'-21'21'46,"0"-21"-46,0 0 16,-1 0-16,1 0 16,0 0-16,0 0 15,0 0 1,0 0-16,-1 0 16,44 0 109,-1 0-125,0 0 0,0 0 15,21 0-15,-20 0 0,20 0 16,0 0-16,22 0 0,-1 0 0,1 0 15,20 0-15,1 0 0,0 0 0,-1 0 16,22 0-16,0 0 0,-21 0 16,21 0-16,-22 0 0,22 0 0,-21 0 15,21 0-15,-1 0 16,1 0-16,0-21 0,0 21 0,0 0 16,-22 0-16,1 0 0,21 0 0,-21 0 15,-1 0-15,1 0 0,0-21 16,-1 21-16,-20 0 0,-1 0 0,1 0 15,-22 0-15,0 0 0,1 0 16,-22 0-16,0 0 0,0 0 0,0 0 16,-21-21-1</inkml:trace>
  <inkml:trace contextRef="#ctx0" brushRef="#br0" timeOffset="35550.62">14372 5652 0,'0'0'0,"-42"0"15,-106 21 1,105-21-16,22 0 0,0 0 16,-21 0-16,20 0 15,1 21-15,0-21 0,0 0 0,0 0 16,0 0-16,-1 0 16,1 0-1,42 0 16,1 0-31,-1 0 16,0 0-16,0 0 16,21 0-16,-20 0 0,-1 0 15,21 0-15,0 0 0,-20 0 16,20 0-16,21 0 0,-20 0 0,-1 0 16,0 0-16,22 0 0,-22 0 0,1 0 15,20 0-15,-21 0 0,22 0 16,-1 0-16,1 0 0,-1 0 0,22 0 15,0 0-15,-1 0 0,22 0 16,-21 0-16,21 0 0,-22 0 0,1-21 16,21 21-16,-21 0 0,20 0 15,1 0-15,-21 0 0,21 0 0,0 0 16,-22 0-16,22 0 0,-21-21 16,-1 21-16,1 0 0,-21 0 15,20-22-15,1 22 0,0-21 16,-1 21-16,1 0 0,21-21 0,-22 0 15,1 21-15,0 0 0,-1 0 16,1 0-16,0 0 0,-22 0 0,22 0 16,0 0-16,-22 0 0,22 0 15,-1 0-15,1 0 0,-21 0 0,20 0 16,-20 0-16,-1-21 0,1 21 16,-1 0-16,-20 0 0,20-21 0,-21 21 15,1 0-15,-22 0 0,21 0 0,1 0 16,-22-22-16,0 22 0,21 0 15,-21 0-15,1 0 0,-1 0 0,0 0 16,0 0 0,-42 0 46,0 0-62</inkml:trace>
  <inkml:trace contextRef="#ctx0" brushRef="#br0" timeOffset="36884.23">14541 7366 0,'0'0'0,"-21"0"0,0-21 0,-21 21 0,21 0 16,-1 0-16,-20 0 0,21 0 0,0 0 15,-22 0-15,1 0 0,21 0 16,-21 0-16,-1 0 0,22 0 0,-21 0 16,21 0-16,-22 0 0,22 0 0,0 0 15,0 0-15,0 0 16,-22 0-16,22 0 0,0 0 0,0 0 16,0 0-16,-1-21 15,44 21 63,-1 0-78,0 0 0,0 0 16,21 0-16,-20-21 0,20 21 0,0 0 16,1 0-16,-1 0 0,21 0 0,1 0 15,-1 0-15,1 0 0,-1 0 16,22 0-16,-21 0 0,20 0 15,1 0-15,0 0 0,-1 0 0,22 0 16,0 0-16,0 0 0,0 0 16,-22 0-16,22 0 0,-21 0 0,-1 0 15,1 0-15,0 0 0,-1 0 0,-20 0 16,-1 0-16,1 0 0,-22 0 16,22 0-16,-22 0 0,-21 0 0,22 0 15,-22 0-15,0 0 0,0 0 0,0 0 16,0 0 15,-21-22 203,-21 22-218,0 0 31,0 0 0,0 0 15</inkml:trace>
  <inkml:trace contextRef="#ctx0" brushRef="#br0" timeOffset="40468.3">508 7599 0,'0'0'15,"0"-21"-15,0 0 0,0-1 0,0 1 16,0 0-16,0 0 0,0 0 0,0 0 16,0-1-16,0 1 0,-21 0 15,21 0-15,-21 21 16,21 21-1,0 0-15,0 22 0,0-1 0,0 0 16,0 1-16,0 20 0,0-21 16,21 22-16,-21-1 0,0 1 0,21-1 15,-21-20-15,0 20 0,0 1 16,0-1-16,0-20 0,0-1 16,0 0-16,0-21 0,0 22 0,0-22 15,0 0-15,0 0 0,0 0 16,-21-21-16,0 0 15,-1-21 1,22 0-16</inkml:trace>
  <inkml:trace contextRef="#ctx0" brushRef="#br0" timeOffset="41089.06">0 7789 0,'0'0'0,"0"-21"0,0 0 0,0 0 16,0 0-16,0 0 0,0-1 0,0-20 16,0 21-16,0 0 0,0-22 15,0 22-15,0-21 0,0 21 16,0-22-16,0 22 0,42 0 16,1 0-16,20 0 0,-21 0 0,22 21 15,-1 0-15,1 21 0,-1 0 16,1 21-16,-22 1 0,1-1 15,20 21-15,-21-20 0,-20 20 0,20-20 16,-21 20-16,0-21 0,0 22 16,1-1-16,-22-20 0,21 20 0,-21-20 15,0-1-15,0 0 0,0-21 16,0 1-16,0-1 0,0 0 0,0 0 16,-21-21-1,-1 0-15,1-21 16,21 0-16,0 0 0,-21-22 15,21 22-15,0-21 0,-21-1 0,21-20 16,0 21-16,0-1 0,0-20 16,0-1-16,21 22 0,0-22 0,0 1 15,1-1-15,-1 1 0,0-1 16,21 1-16,-21 21 0,22-1 16,-1 22-16,0 21 0,1 0 0,-1 0 15,0 21-15,1 22 0,-1-1 16,0 0-16,-20 1 0,20 20 0,-21 1 15,-21-22-15,0 21 16,0 1-16,0-22 0,0 22 0,0-1 16,0 1-16,0-22 0,-21 22 15,0-22-15,21 0 0,-21 1 0,-1-22 16,1 21-16,0-21 0,0 0 16,21 1-16,0-1 0,-21-21 0,21 21 15,-21-21-15,21-21 31,0 0-31,0-1 16,0 1-16</inkml:trace>
  <inkml:trace contextRef="#ctx0" brushRef="#br0" timeOffset="41828.66">1820 7811 0,'21'21'31,"-21"0"-31,0 0 0,-21 0 0,21 0 16,0 22-16,-21-22 0,21 21 15,-21 1-15,21-22 0,0 21 16,-21 0-16,21-20 0,0-1 0,0 0 16,0 0-16,0 0 0,0 0 0,21-21 15,0 0-15,0 0 16,0 0-16,1 0 0,-1 0 15,0-21 1,-21 0-16,0 0 0,0 0 16,0 0-16,0-1 0,0-20 15,-21 21-15,21 0 0,-21-22 0,-1 1 16,22 21-16,-21-21 0,21 20 16,0-20-16,0 21 0,0-21 0,0 20 15,0 1-15,0 0 0,21 21 16,22-21-16,-22 21 0,0-21 0,0 21 15,22 0-15,-22 0 0,21 21 16,-21 0-16,22 0 0,-1 0 16,-21 1-16,21-1 0,-20 0 15,-1 21-15,0-21 0,0 1 0,0 20 16,-21-21-16,21 21 0,-21-20 16,0-1-16,0 0 0,0 0 0,0 0 15,0 0-15,-21-21 31,0 0-31,21-21 0,-21 0 16,21 0-16,0 0 0,0 0 16,0-1-16,0-20 0,0 21 0,0-21 15,0-1-15,0 22 0,0-21 16,21-1-16,0 22 0,0-21 16,1 21-16,20 0 0,-21-1 15,0 22-15,22 0 0,-22-21 0,21 21 16,-21 0-16,22 0 0,-22 21 15,21 1-15,-21-22 0,0 21 0,1 21 16,-1-21-16,-21 0 0,0 22 16,0-22-16,0 21 0,0 1 0,0-22 15,0 21-15,-21 0 0,-1-20 16,1 20-16,21-21 0,-21 0 0,0 0 16,21 1-16,0-1 0,-21-21 15,21-21 16,0-1-31</inkml:trace>
  <inkml:trace contextRef="#ctx0" brushRef="#br0" timeOffset="42452.64">3281 7832 0,'0'0'0,"21"-21"0,0-1 0,-21 1 0,0 0 16,0 0-16,0 0 16,0 0-16,-21-1 0,0 22 15,0-21-15,-1 0 0,1 0 0,0 21 16,0 0-16,0 0 0,0 0 16,-1 0-16,1 0 0,0 0 0,0 21 15,0 0-15,0 0 0,21 22 16,-22-22-16,1 0 0,0 21 0,21 1 15,0-22-15,-21 21 0,21 1 16,0-1-16,0 0 0,0-21 0,0 22 16,0-22-16,0 0 0,21 0 0,0 0 15,0-21-15,1 0 16,-1 0-16,0 0 0,0 0 16,0 0-16,0 0 0,1-21 15,-1 0-15,0 0 0,21-21 0,-21 20 16,1-20-16,-1 0 0,0 21 15,0-22-15,0 1 0,0 0 0,-21-1 16,22 1-16,-1-22 0,0 22 0,-21 0 16,0-22-16,0 22 0,0 0 15,0-22-15,0 22 0,0-1 0,0 22 16,0 0-16,0-21 16,-21 42-1,21 42-15,0-21 16,0 22-16,-21-1 0,21 21 0,-22-20 15,22 20-15,0 1 0,0-22 16,0 22-16,0-1 0,0-21 0,0 1 16,0 20-16,0-20 0,0-1 15,0 0-15,22-21 0,-1 22 0,-21-22 16,0 0-16,21 0 0,0 0 0,-21 1 16,21-1-16,0-21 0,1 0 15,-1 0-15,0 0 0,0 0 16,0-21-16,0 21 0,1-22 15,-1 1-15,0 0 0</inkml:trace>
  <inkml:trace contextRef="#ctx0" brushRef="#br0" timeOffset="43633.52">4149 7662 0,'0'0'0,"0"-21"0,0 0 0,0 0 16,-22 21-1,1 0-15,0 0 16,0 0-16,0 0 0,0 21 16,-1 0-16,1 0 0,0 1 15,0-1-15,0 0 0,0 21 0,-1-21 16,1 1-16,0 20 0,0-21 16,21 21-16,0-20 0,0 20 15,0-21-15,0 0 0,0 0 0,0 1 16,0-1-16,21 0 0,0-21 15,0 0-15,1 0 0,-1 0 16,0 0-16,21 0 0,-21-21 0,1 0 16,-1-1-16,0 1 0,0 0 15,-21 0-15,21-21 0,0 20 0,1 1 16,-22-21-16,0 21 0,0 0 16,0-22-16,21 22 0,-21 0 0,0-21 15,0 20-15,0 1 16,0 42 15,0 1-31,0-1 0,0 0 0,0 0 16,0 0-16,0 22 0,-21-22 15,21 0-15,0 21 0,0-21 0,0 1 16,0-1-16,0 0 0,0 0 16,0 0-16,21-21 0,0 0 0,-21 21 15,21-21-15,0 0 0,0 0 0,1 0 16,-1-21-16,0 0 0,0 21 15,0-21-15,22 0 0,-22 0 0,0-1 16,0 1-16,0 0 16,0 0-16,1 0 0,-22-22 0,0 22 15,21 0-15,-21 0 0,21 21 0,-21-21 16,0 0-16,0 42 31,0 0-31,0 0 16,0 0-16,0 0 0,0 1 0,0-1 15,0 0-15,0 0 0,0 21 0,0-20 16,0-1-16,0 0 0,21 0 16,0 0-16,0-21 15,1 0-15,-1 0 0,0 0 16,0 0-16,0-21 0,0 0 16,22 0-16,-22 0 0,0 21 0,0-22 15,0 1-15,-21 0 0,22 0 16,-1 0-16,-21 0 0,0-1 0,0 1 15,21 0-15,-21 0 0,21 0 16,-21 0-16,0 42 31,0 0-31,0 0 0,0 0 16,0 0-16,-21 1 0,21-1 16,-21 21-16,21-21 0,0 22 15,-21-1-15,-1 0 0,1 1 0,21-1 16,-21 0-16,21 22 0,0-22 15,0 0-15,0 22 0,0-22 0,0 22 16,0-22-16,0 22 0,21-1 16,-21-21-16,21 22 0,1 21 0,-22-22 15,21 1-15,-21-1 0,21 1 0,-21-1 16,0-21-16,21 22 0,-21-1 16,0-20-16,0 20 0,0-20 0,0-1 15,0 0-15,0 1 0,0-22 0,-21 21 16,21-21-16,-21 0 0,0 1 0,-1-1 15,1-21-15,0 0 0,0 0 16,0 0-16,0 0 0,-1-21 0,1-1 16,0 1-16,0-21 0,-21 21 15,20-22-15,-20 1 0,21 0 16,-21-22-16,-1 1 0,22 20 0,0-20 16,0-22-16,0 22 0,-1-1 0,22 1 15,-21-22-15,21 22 0,0 20 16,0-20-16,0 20 0,21-20 0,1 21 15,-22-1-15,42 1 0,-21 0 16,0-1-16,22 1 0,-22 0 0,21 20 16,0-20-16,1 0 0,-1 21 0,-21-1 15,22-20-15,-1 21 0,-21 0 16</inkml:trace>
  <inkml:trace contextRef="#ctx0" brushRef="#br0" timeOffset="44165.22">5249 7916 0,'0'0'16,"-21"0"-16,42 0 31,0 0-16,1 0-15,20 0 0,-21-21 0,21 21 16,-20 0-16,20 0 0,0 0 16,1 0-16,-1 0 0,21-21 0,-20 21 15,-1 0-15,0 0 0,1-21 0,-22 21 16,21-21-16,-21 21 0,22 0 16,-22 0-16,0-21 0,-21-1 15,-21 1 1,0 21-1,0 0-15,-1-21 0,-20 21 16,21 0-16,0-21 0,-22 21 0,22-21 0,0 21 31,21-21-15,21 21-16,0 0 16,1 0-16,-1 0 0,0 0 15,21 0-15,-21 0 0,1 0 0,-1 0 16,0 0-16,0 0 0,0 21 15,0-21-15,-21 21 0,0 0 0,0 0 16,0 0-16,0 1 0,0-1 0,-42 0 16,21 21-16,-21-21 0,-1 22 15,1-1-15,0-21 0,-1 22 16,-20-22-16,20 0 0,1 21 0,0-42 16,21 21-16,-1 1 0,1-22 0</inkml:trace>
  <inkml:trace contextRef="#ctx0" brushRef="#br0" timeOffset="44876.81">7133 7641 0,'0'0'0,"-21"0"16,21-21-1,21 0 1,0 21-16,0-21 0,1 0 16,-1-1-16,0 22 0,21-21 15,-21 0-15,1 0 0,20-21 0,0 20 16,-21 1-16,1 0 0,20-21 0,-21 21 16,-21-1-16,0 1 0,0 0 15,0 0-15,0 0 0,0 0 0,-21 21 16,0 0-16,0 0 0,-22 0 15,1 0-15,0 21 0,20 0 0,-20 0 16,0 0-16,-1 0 0,1 1 16,21-1-16,0 21 0,0-21 0,21 0 15,0 22-15,0-22 0,0 0 16,0 0-16,21 0 0,0 1 16,0-1-16,0 0 0,0 0 0,22 0 15,-22 0-15,21 1 0,-21-1 0,22 0 16,-22-21-16,21 21 0,-21 0 15,1 0-15,-1 1 0,0-1 0,0 0 16,-21 0-16,0 0 16,-21 0-16,0 1 0,-22-1 0,22 0 15,-42 0-15,20 0 0,1 0 0,-21 1 16,-1-22-16,22 0 0,-1 21 16,1-21-16,0 0 0,-1 0 0,22 0 15,0 0-15,-21-21 0,42-1 16,-21 22-16,21-21 0,0 0 15,0 0-15,0 0 0,0 0 0,0-1 16,21 1-16,0 0 0,0 0 0,0 0 16,22 0-16,-22-1 0,21 1 15,-21 0-15,22 0 0,-1 0 0</inkml:trace>
  <inkml:trace contextRef="#ctx0" brushRef="#br0" timeOffset="45140.66">7789 7218 0,'0'0'0,"0"-21"0,21 21 0,-21 21 31,0 0-31,0 0 0,0 0 0,0 22 16,0-1-16,0 0 0,-21 1 0,21-1 16,0 0-16,-21 1 0,0-1 15,21 0-15,-21 1 0,21-22 0,-21 21 16,21 1-16,-22-22 0,22 21 0,0-21 15,0 0-15,0 1 0,0-1 16,0 0-16,0 0 0,22-21 16,-1 0-1,0 0-15,0-21 0,0 0 16,0 21-16,-21-21 0</inkml:trace>
  <inkml:trace contextRef="#ctx0" brushRef="#br0" timeOffset="45336.55">7599 7684 0,'0'0'0,"-21"0"0,-1 0 16,1 0-16,21-22 0,0 1 31,21 21-31,1 0 0,-1-21 16,21 21-16,-21 0 0,22 0 15,-1-21-15,0 21 0,1 0 0,20 0 16,-21-21-16,1 21 0,-22 0 15,21-21-15,1 21 0,-22 0 0,0 0 16,0 0-16</inkml:trace>
  <inkml:trace contextRef="#ctx0" brushRef="#br0" timeOffset="46160.08">8170 7578 0,'0'0'16,"-21"0"-16,0 0 0,21-21 15,0-1-15,0 1 0,0 0 16,0 0-16,0 0 16,21 21-1,0 0-15,22 0 0,-22 0 0,0 0 16,0 21-16,0 0 0,0 0 16,22 0-16,-22 1 0,0 20 0,0-21 15,-21 0-15,21 22 0,-21-22 16,0 0-16,22 21 0,-22-21 0,0 1 15,0-1-15,0 0 0,0 0 16,-22-21-16,1 0 0,0 21 16,0-42-1,21 0 1,0 0-16,0 0 0,0-1 16,0 1-16,0 0 15,0 0-15,21 0 0,0-22 0,-21 22 16,21 0-16,1 0 0,-1 0 15,0-22-15,0 22 0,0 0 0,0 21 16,22-21-16,-22 0 0,0 0 16,0-1-16,0 22 0,1-21 0,-1 21 15,0 0-15,-21-21 0,21 21 16,0 0-16,-21 21 16,0 0-16,0 1 0,0-1 15,0 21-15,0-21 16,0 22-16,0-22 0,0 21 0,0-21 15,0 22-15,0-22 0,0 21 0,0-21 16,0 0-16,0 1 0,21-1 16,-21 0-16,22 0 0,-1 0 0,0-21 15,0 0-15,0 0 0,0 0 0,1 0 16,-1 0-16,0 0 0,0-21 16,0 0-16,0 21 0,1-21 0,-22 0 15,21-1-15,0 1 0,0 0 0,-21-21 16,0 21-16,0-1 0,0-20 15,21 21-15,-21-21 0,0 20 16,0-20-16,0 21 0,0 0 0,0 42 31,0 0-31,0 0 16,0 0-16,0 1 0,0-1 16,0 21-16,0-21 0,0 0 0,0 1 15,0-1-15,0 0 0,0 0 0,0 0 16,0 0-16,0 1 0,0-1 15,21-21-15,-21 21 16,22-21-16,-1 0 0,0 0 16,0 0-16,0 0 15,0 0-15,1-21 16,-1 21-16,-21-21 0,21-1 0,0 1 16,0 0-16,0 0 0,-21 0 15</inkml:trace>
  <inkml:trace contextRef="#ctx0" brushRef="#br0" timeOffset="47317.59">9588 7493 0,'0'0'0,"0"-42"32,-21 42-17,0 0-15,0 21 16,21 0-16,-21 0 0,21 0 0,-21 1 16,21-1-16,-22 0 0,22 0 15,0 21-15,0-20 0,0-1 16,0 0-16,0 21 0,0-21 0,0 1 15,0-1-15,0 0 0,0 0 0,0 0 16,0 0-16,22 1 16,-1-22-16,0 0 0,0 0 15,0 0-15,0 0 0,22 0 16,-22-22-16,0 22 0,21-21 0,-20 0 16,20 0-16,-21 0 0,0 0 0,0-22 15,1 22-15,-1-21 0,0-1 16,0 1-16,0 0 0,0-1 0,-21-20 15,22-1-15,-1 1 0,0 21 16,-21-22-16,0 1 0,21 20 16,-21 1-16,0 0 0,0 20 0,0 1 15,0 0-15,-21 21 16,0 0-16,0 0 0,-1 0 16,1 42-16,0-20 0,0-1 0,21 21 15,-21 0-15,21 22 0,-21-22 16,21 22-16,0-22 0,0 22 0,0-22 15,0 0-15,0 22 0,0-22 0,0 0 16,0-20-16,0 20 0,0-21 16,21 21-16,0-20 0,-21-1 0,21 0 15,0-21-15,0 21 0,1-21 0,-1 0 16,0 0-16,0 0 16,0 0-16,0 0 0,1 0 0,-1 0 15,0 0-15,0-21 0,0 0 0,0 21 16,-21-21-16,22-1 0,-1-20 15,0 21-15,-21 0 0,0-22 0,21 22 16,-21 0-16,21 0 0,-21 0 0,0 42 31,0 0-15,0 0-16,0 0 0,0 22 16,0-22-16,0 0 15,0 0-15,0 0 0,0 1 16,0-1-16,21-21 31,1 0-31,-1 0 0,0 0 16,0 0-16,-21-21 0,21 21 15,0-22-15,1 1 0,-1 0 16,-21 0-16,21 0 0,0 0 16,-21-1-16,0 1 0,0 0 15,21 21-15,0 21 16,-21 0-16,0 1 15,0 20-15,0-21 0,0 0 16,0 0-16,0 1 16,0-1-16,0 0 0,0 0 0,0 0 15,22-21-15,-1 0 32,0-21-32,0 0 15,-21 0-15,21 0 0,0 21 16,1-22-16,-1 1 0,0 0 0,0-21 15,0 21-15,22-1 0,-1 1 16,-21 0-16,21 0 0,1 0 16,-22 0-16,21 21 0,-21 0 0,22 0 15,-22 0-15,0 0 0,-21 21 16,0 0-16,0 0 0,0 0 16,0 22-16,0-22 0,0 0 15,0 0-15,0 0 0,-21 0 16,21 1-16,0-44 47,0 1-47,0 0 0,21 0 15,-21 0-15,21 21 16,0-21-16,-21-1 0,22 1 0,-1 0 16,0 21-16,0-21 0,-21 0 15,42 0-15,-20-1 0,-1 1 0,0 21 16,0-21-16,0 21 0,0 0 15</inkml:trace>
  <inkml:trace contextRef="#ctx0" brushRef="#br0" timeOffset="47688.37">11684 7620 0,'0'21'31,"21"-21"-31,0 0 15,0-21-15,1 21 0,-1-21 16,0 0-16,0 0 16,0-1-16,0 1 0,1 0 15,-1 21-15,0-21 0,-21 0 0,0 0 16,0-1-16,-21 22 16,0 0-1,-1 22-15,1-1 0,-21 0 16,21 0-16,-22 0 0,22 22 0,0-22 15,0 0-15,0 21 0,0-21 0,-1 1 16,22-1-16,0 0 0,0 0 16,0 0-16,0 0 0,0 1 0,22-22 15,-1 21-15,0-21 0,0 0 0,0 0 16,0 21-16,1-21 0,-1 0 16,21 0-16,-21 0 0,22 0 15,-22-21-15,0 21 0,21-21 0,-21-1 16,1 1-16,20 21 0,-21-21 0</inkml:trace>
  <inkml:trace contextRef="#ctx0" brushRef="#br0" timeOffset="48072.15">10075 7154 0,'43'0'0,"-86"0"0,128 0 16,-22 0-16,1 0 0,-1 22 0,1-22 15,21 0-15,-22 0 0,22 0 16,-1 0-16,1 0 0,0 0 16,-22 0-16,1 0 0,-1 0 0,1 0 15,-22 0-15,0 0 0,-20 0 16,-1 0-16,0 0 0,0 0 0,-21-22 16,-21 22 15,0 22-31,0-22 15,-1 21-15</inkml:trace>
  <inkml:trace contextRef="#ctx0" brushRef="#br0" timeOffset="48720.68">7895 8636 0,'0'0'0,"-42"0"31,42 21-31,0 0 0,0 1 0,-21-1 15,21 21-15,0 0 0,0 1 0,0-1 16,0 0-16,0 1 0,0 20 0,0-20 16,0-1-16,0 0 0,0 1 15,0-22-15,0 21 0,0-21 0,-22 0 16,22 1-16,0-1 0,0 0 16,0-42 30,0 0-30,0-1-16,0 1 0</inkml:trace>
  <inkml:trace contextRef="#ctx0" brushRef="#br0" timeOffset="49060.48">7429 8763 0,'0'-21'0,"0"42"0,0-63 0,0 21 16,0-1-16,0 1 0,22 21 16,-1-21-16,0 21 15,21 0-15,1 0 0,-1 0 0,0 0 16,1 0-16,20 0 0,-21 0 0,22 0 16,-22 0-16,22 21 0,-22 22 15,0-22-15,1 21 0,-1 0 0,-21 1 16,0-1-16,1 0 0,-22 1 15,0-1-15,0-21 0,0 22 0,0-22 16,-22 21-16,-20-21 0,21 0 16,0 1-16,-22-1 0,22-21 15,0 21-15,-21-21 0,21 0 0,-1 21 16,1-21-16,0 0 0,0 0 16,21-21 15,0 0-31</inkml:trace>
  <inkml:trace contextRef="#ctx0" brushRef="#br0" timeOffset="49480.24">8403 8996 0,'42'0'31,"-20"0"-31,-1 0 0,-21-21 16,21 0-16,0 21 0,0-22 0,0 1 15,1 21-15,-1-21 0,0 0 16,-21 0-16,21 0 0,0 21 0,0-22 16,-21 1-16,0 0 15,22 21-15,-22-21 0,-22 21 31,1 0-31,0 21 16,0 21-16,0-20 0,21-1 0,-21 21 16,-1-21-16,22 22 0,-21-22 15,21 21-15,0-21 0,0 0 0,0 1 16,0-1-16,0 0 0,0 0 16,21-21-16,1 0 0,-1 21 15,0-21-15,0 0 0,0 0 16,0 0-16,22 0 0,-22 0 0,0 0 15,0-21-15,0 21 16,1-21-16,20 21 0,-21-21 0,0 0 16,22-1-16,-22 1 0</inkml:trace>
  <inkml:trace contextRef="#ctx0" brushRef="#br0" timeOffset="49856.88">9377 8678 0,'-21'0'15,"-1"22"-15,1-22 16,0 21-16,0-21 0,0 21 16,0 0-16,-1 0 0,1 0 15,0 1-15,0-22 0,0 21 16,21 0-16,0 0 0,0 0 16,0 0-16,21 1 0,0-22 15,0 21-15,0-21 0,1 21 16,-1 0-16,0-21 0,0 21 0,0-21 15,0 21-15,1-21 0,-1 22 16,0-1-16,-21 0 16,0 0-16,0 0 15,-21-21 1,0 21-16,-1-21 0,1 0 0,-21 0 16,21 0-16,0 0 0,-1 0 0,1 0 15,0 0-15,0 0 16,0 0-16,21-21 15,21 0 1,0 0-16,0 0 0,0 0 16,1-1-16,20 1 0</inkml:trace>
  <inkml:trace contextRef="#ctx0" brushRef="#br0" timeOffset="50100.74">9673 8721 0,'0'0'0,"21"0"0,-21 21 15,0 0-15,0 21 0,0-20 16,0-1-16,0 0 0,0 21 16,0-21-16,0 1 0,0-1 15,0 0-15,0 0 0,0 0 0,0 0 16,0 1-16,0-1 0,0 0 16,0 0-1,21-21 16,1-21-31,-1 0 16,-21 0-16,21-1 0,-21 1 16</inkml:trace>
  <inkml:trace contextRef="#ctx0" brushRef="#br0" timeOffset="50436.55">9758 8488 0,'0'0'0,"-21"0"0,21 21 16,0 0 0,21-21 15,0 0-31,0 0 16,0 0-16,0 0 15,-21-21-15,0 0 16,0 0-16,-21 21 15,0-21-15,0 21 16,0 0-16,-22 0 0,22 0 16,0 0-16,0 0 0,0 0 15,-22 21-15,22 0 0,0 0 0,-21 0 16,21 0-16,-1 1 0,22-1 0,0 0 16,0 0-16,0 21 0,0-20 15,0-1-15,0 0 0,22 0 0,20 0 16,-21 0-16,21 1 0</inkml:trace>
  <inkml:trace contextRef="#ctx0" brushRef="#br0" timeOffset="51105.18">10541 8848 0,'0'0'0,"0"-21"0,0-1 0,0 1 16,-21 0-16,21 0 0,-21 21 15,-1 0-15,1-21 0,0 21 16,0 0-16,0 0 0,0 0 16,-1 21-16,-20 0 0,21 0 15,0 0-15,0 1 0,-1-1 0,1 0 16,21 21-16,-21-21 0,21 1 0,0-1 16,0 0-16,0 0 15,0 0-15,21 0 0,0-21 16,1 0-16,-1 0 0,0 0 0,0 0 15,21 0-15,-20 0 0,-1 0 16,21-21-16,-21 0 0,0 21 0,1-21 16,-1 0-16,0 0 0,0-1 15,0-20-15,-21 21 0,21 0 0,-21-22 16,22 22-16,-22 0 0,0 0 0,0 0 16,0 0-16,0 63 31,0-21-31,0 0 15,-22 22-15,22-1 0,-21 0 16,21 1-16,0-1 0,0 0 0,-21 1 16,21-1-16,0 0 0,0 1 0,0-1 15,0 0-15,0 1 0,0-1 16,0 0-16,0 1 0,0-1 0,0 0 16,0 1-16,21-1 0,0 0 15,1 1-15,-22-1 0,21 0 0,0-21 16,-21 22-16,0-22 0,0 0 0,0 0 15,0 0-15,0 1 16,0-1-16,-21-21 16,0 0-16,-22 0 0,22 0 0,0-21 15,-21 21-15,20-22 0,-20 1 16,0 0-16,-1 0 0,22-21 0,-21 20 16,21-20-16,0 0 0,-1-1 0,1 1 15,21 0-15,0 21 0,0-22 16,0 1-16,21 21 0,1-22 0,-1 22 15,0 0-15,0 0 0,21-21 0,1 20 16,-1 1-16,0-21 0,1 21 16,20-22-16</inkml:trace>
  <inkml:trace contextRef="#ctx0" brushRef="#br0" timeOffset="51533.59">11345 8742 0,'0'-21'0,"0"42"31,0 0-31,0 0 0,-21 0 0,21 1 16,-21 20-16,21-21 0,0 0 15,0 22-15,0-22 0,0 0 0,0 21 16,0-21-16,0 1 0,0-1 0,0 0 16,0 0-16,0 0 15,-21-21 16,0-21-31,-1 0 16,22 0-16,-21 0 0,21-1 16,0-20-16,0 21 0,0-21 0,0-1 15,21 1-15,1 0 0,-1-1 16,21 1-16,-21 0 0,22 20 0,-1 1 16,0-21-16,1 42 0,-1-21 15,0 21-15,1 0 0,-1 0 0,0 0 16,1 0-16,-1 21 0,-21 0 0,0 21 15,0-20-15,1 20 0,-22 0 16,0 1-16,0-22 0,0 21 16,0 0-16,0 1 0,0-22 0,-22 21 15,22-21-15,-21 1 0,0 20 16,0-21-16,0 0 0,-22 0 0,22 1 16,-21-1-16,21 0 0,-22 0 0</inkml:trace>
  <inkml:trace contextRef="#ctx0" brushRef="#br0" timeOffset="52384.45">952 10414 0,'0'0'0,"-21"-21"0,21 0 15,-21 0-15,21-1 16,21 1 0,0 0-16,1 21 0,20 0 15,0-21-15,22 21 0,-1-21 16,22 21-16,-22 0 0,22-21 16,0 21-16,-1 0 0,-20-22 15,21 22-15,-22-21 0,1 21 0,-22 0 0,0 0 16,1 0-16,-22 0 15,0 0-15,0 0 0,-42 0 32,-21 21-32,20-21 0,1 22 15,-21-22-15,0 0 0,20 0 16,-20 21-16</inkml:trace>
  <inkml:trace contextRef="#ctx0" brushRef="#br0" timeOffset="52656.29">1376 10245 0,'-21'63'15,"21"-20"1,0-1-16,-22 0 0,22 1 0,0 20 16,-21-21-16,21 22 0,0-22 15,0 1-15,0 20 0,-21-21 0,21 1 16,0-1-16,-21-21 0,21 22 15,0-22-15,0 0 0,0 0 0,0 0 16,0 0-16,0 1 16,21-22-1,0 0-15,0-22 0,1 1 16,-1 0 0,-21 0-16,21 0 0,0 0 0</inkml:trace>
  <inkml:trace contextRef="#ctx0" brushRef="#br0" timeOffset="53597.21">1714 10626 0,'22'-21'0,"-44"42"0,44-64 0,-1 43 16,-21 22-1,0-1-15,0 0 0,0 21 16,0-21-16,0 22 0,0-1 0,0-21 16,0 22-16,0-1 15,0-21-15,0 21 0,0-20 0,0-1 16,0 21-16,21-21 0,-21 0 15,21 1-15,0-1 0,0-21 16,1 0-16,-1 0 0,0 0 16,0 0-16,0-21 0,0-1 0,1 1 15,20 0-15,-21 0 0,21 0 16,-20 0-16,20-22 0,-21 22 0,21-21 16,-20 21-16,-1-22 0,0 22 15,0-21-15,-21 21 0,0-22 0,0 22 16,21 0-16,-21 0 15,0 42 1,0 0-16,0 21 16,-21-20-16,21-1 0,0 21 15,-21-21-15,21 22 0,0-1 0,0-21 16,0 21-16,0-20 0,0-1 16,0 21-16,21-21 0,0 0 0,0-21 15,22 22-15,-22-1 0,21-21 16,-21 0-16,22 0 0,-1 0 0,0 0 15,1-21-15,-22-1 0,21 1 16,1 0-16,-1 21 0,-21-42 0,21 21 16,-20-1-16,-1 1 0,0 0 15,0-21-15,0 21 0,0-22 0,-21 22 16,0-21-16,0 21 0,0-22 0,0 22 16,0 0-16,0 0 15,0 0-15,-21 42 31,21 0-31,0 0 0,-21 0 0,21 22 16,-21-22-16,21 21 0,0-21 0,0 0 16,0 22-16,0-22 0,0 0 15,0 0-15,0 0 0,0 1 0,0-1 16,21-21 0,-21 21-16,21-21 0,0 0 15,1 0-15,-1 0 0,0 0 0,0 0 0,0-21 16,0 21-16,1-21 15,-1-1-15,0 1 0,21 0 0,-21 21 16,1-21-16,-1 0 0,0 0 16,0-1-16,-21 1 0,0 0 0,21 0 15,-21 0-15,-21 42 32,0 0-32,0 0 0,21 0 15,-21 1-15,21-1 16,0 0-16,0 0 0,0 0 0,21 0 15,0 1-15,0-22 0,0 21 16,0 0-16,1-21 0,-1 21 0,0-21 16,-21 21-16,0 0 15,0 1-15,-21-22 16,0 0-16,-1 0 0,1 0 16,0 0-16,0 0 0,-21 0 15,20 0-15,1-22 0,21 1 16,21 0 15,1 21-31,-1 0 0,0 0 0</inkml:trace>
  <inkml:trace contextRef="#ctx0" brushRef="#br0" timeOffset="55028.04">4022 10795 0,'0'0'0,"21"-21"0,0 0 0,-21 0 15,21-1-15,-21 1 16,0 0-16,-21 21 16,0 0-16,0 0 15,-1 0-15,1 0 0,0 21 0,0-21 16,0 21-16,-22 1 0,22-1 0,0 0 16,0 0-16,0 0 0,-22 22 15,43-22-15,-21 0 0,0 0 16,21 21-16,0-20 0,0-1 0,0 0 15,21-21 1,0 0-16,1 0 16,-1 0-16,0 0 0,21-21 15,-21 0-15,1-1 0,-1 1 0,0 0 16,0 0-16,0 0 0,0-22 0,1 22 16,-1-21-16,0 0 0,-21-1 15,0-20-15,0 20 0,21-20 0,-21 21 16,0-22-16,0 22 0,21-1 15,-21 1-15,0 21 0,0 0 0,0 0 16,0 42 0,0 21-1,0-21-15,-21 22 0,0-1 0,0 0 16,21 1-16,-21 20 0,21-21 0,0 1 16,0-1-16,0 0 0,0 1 15,0-1-15,0-21 0,0 22 0,0-22 16,21 21-16,0-21 0,0 0 15,0 1-15,0-22 0,22 21 0,-22-21 16,21 0-16,1 0 0,20 0 0,-21 0 16,22 0-16,-1 0 0,-20 0 15,20-21-15,-20-1 0,20 1 0,-21 21 16,1-21-16,-22 0 0,21-21 16,-21 20-16,1 1 0,-1 0 15,-21-21-15,0 21 0,0-22 0,0 22 16,0 0-16,0-21 0,-21 20 0,-1 1 15,1 21-15,0 0 0,0 0 16,0 0-16,0 0 0,-1 0 0,1 21 16,0 1-16,0-1 0,-21 0 15,20 0-15,1 21 0,21-20 0,-21-1 16,21 0-16,0 0 0,0 0 0,0 0 16,0 1-1,21-22-15,0 0 16,1 0-16,-1 0 15,0 0-15,0 0 0,0-22 16,0 1-16,1 0 0,-1 0 16,-21 0-16,0 0 0,21-22 15,-21 22-15,21 0 0,-21 0 16,0 0-16,0-1 0,0 44 31,0-1-31,0 0 0,0 0 16,0 0-16,0 0 0,0 1 0,0-1 15,0 0-15,0 0 0,0 0 16,21-21-16,0 21 0,1-21 16,-1 0-16,0 0 0,0 0 15,0 0-15,0 0 0,1 0 16,-1 0-16,-21-21 0,21 21 0,0-21 16,0 0-16,0 21 0,-21-21 0,22 0 15,-22-1-15,21 1 0,-21-21 16,0 21-16,0 0 0,0-1 0,21 1 15,-21 0-15,0 0 0,0 42 32,0 0-32,0 0 15,-21 22-15,21-22 0,0 0 16,0 0-16,0 0 0,0 1 0,0-1 16,0 0-16,0 0 0,21 0 15,0-21-15,21 0 0,-20 0 16,20 0-16,0 0 0,-21 0 0,22 0 15,-22 0-15,21 0 0,-21 0 0,1-21 16,20 21-16,-21-21 0,0 0 16,-21 0-16,21-1 0,-21 1 0,22-21 15,-22 21-15,0-22 0,0 22 16,0-21-16,0 0 0,0 20 0,0 1 16,0-21-16,0 21 0,0 0 15,0 42 1,0 0-16,0 21 15,0 1-15,0-1 0,0 0 0,0 22 16,-22-22-16,22 0 0,-21 22 16,0-1-16,21-20 0,-21 20 0,0 1 15,21-1-15,-21 1 0,21-1 0,0 1 16,0-1-16,0 1 0,0-1 16,0-20-16,0 20 0,-22-21 0,22 1 15,0-1-15,-21 0 0,21-20 0,0-1 16,0 0-16,0 0 0,-21-21 15,0 0-15,0 0 16,0 0-16,-1 0 0,1 0 16,0 0-16,0-21 0,0 21 15,0-21-15,-1 0 0,22-1 0,0-20 16,0 21-16,0-21 0,0-1 0,0 1 16,0 0-16,22-1 0</inkml:trace>
  <inkml:trace contextRef="#ctx0" brushRef="#br0" timeOffset="55533.48">6138 10668 0,'0'0'0,"0"21"15,-21 0-15,21 1 16,21-22-16,0 21 15,22-21-15,-22 0 0,0 0 16,0 0-16,22 0 0,-22 0 0,21 0 16,-21 0-16,22 0 0,-22 0 0,21-21 15,-21 21-15,22-22 0,-22 22 16,0-21-16,0 21 0,0-21 0,-21 0 16,0 0-16,0 0 0,0-1 15,0 1-15,0 0 16,0 0-16,-21 21 0,0-21 0,0 21 15,0 0-15,-1 0 0,1 0 0,-21 0 16,21 0-16,0 0 0,-1 21 16,1-21-16,21 21 0,0 0 15,21-21 1,1 0-16,-1 0 0,21 0 16,-21 0-16,22 0 0,-22 0 0,21 0 15,-21 0-15,0 0 0,1 21 16,-1-21-16,0 22 0,-21-1 15,0 0-15,0 0 0,0 0 0,0 0 16,-21 1-16,0-1 0,-1 0 16,-20 0-16,0 0 0,21 0 15,-22 1-15,1-1 0,21 0 0,-22 0 16,22-21-16,0 21 0,0 0 16,21 1-16</inkml:trace>
  <inkml:trace contextRef="#ctx0" brushRef="#br0" timeOffset="57221.16">7853 10308 0,'0'21'16,"0"-42"-16,21 42 31,0-42-31,0 0 0,22 0 15,-22 0-15,0 21 0,21-43 16,-21 22-16,1 0 0,-1 0 0,0 0 16,0-22-16,-21 22 0,0-21 15,0 21-15,0-22 0,0 22 0,0-21 16,0 21-16,0 0 0,-21-1 0,0 22 16,0 0-16,-1 0 0,22 22 15,-21 20-15,0-21 0,0 21 0,0 1 16,0-1-16,-1 22 0,22-22 15,0 21-15,0-20 0,0 20 0,0 1 16,0-22-16,0 22 0,0-22 16,0 21-16,0-20 0,0-22 0,22 21 15,-22 1-15,21-22 0,-21 0 16,0 0-16,0 0 16,0 0-1,-21-21-15,-1 0 0,1 0 0,-21 0 16,21-21-16,-22 21 0,1-21 15,0 0-15,-1 0 0,1 0 0,0-1 16,-1-20-16,22 21 0,-21 0 0,21 0 16,-22-1-16,22 1 0,0 21 15,21 21-15,0 1 16,0-1-16,0 0 0,21 0 16,0 21-16,22-20 0,-22-1 15,21 21-15,1-21 0,-1 0 0,0-21 16,1 22-16,20-1 0,-21-21 15,22 0-15,-1 0 0,-20 0 0,20 0 16,-20 0-16,20 0 0,-21-21 0,1 21 16,-22-22-16,21 1 0,-21 21 15,1-21-15,-1 0 0,0 0 0,0 0 16,-21-1-16,0 1 0,0-21 0,0 21 16,0 0-16,0-22 0,0 22 15,0 0-15,0 0 0,0 42 31,0 0-31,0 21 0,0-20 16,0-1-16,0 21 0,0-21 16,0 0-16,0 1 0,0-1 15,0 0-15,0 0 0,21-21 32,0 0-17,-21-21-15,22 21 0,-22-21 0,21 0 16,0-1-16,0 1 15,-21 0-15,21 0 0,-21 0 0,21 0 16,-21-1-16,22 1 0,-22 0 0,21 21 16,0 0-1,-21 21-15,21 0 0,-21 1 16,0-1-16,0 0 0,21 0 16,-21 0-16,0 0 0,0 1 15,21-1-15,1 0 0,-1 0 0,-21 0 16,21-21-16,21 0 0,-21 21 0,1-21 15,20 0-15,-21 0 0,21 0 16,-20 0-16,20 0 0,-21-21 0,0 21 16,0-21-16,1 0 0,-1 21 15,0-21-15,0 0 0,0-1 0,-21-20 16,0 21-16,21 0 0,-21-22 0,22 22 16,-22 0-16,0-21 0,0 21 15,0-1-15,0 1 0,0 42 31,0 1-15,0-1-16,0 21 0,21-21 0,-21 0 16,0 1-16,0-1 0,21 0 0,-21 0 15,0 0-15,21 0 0,0 1 16,0-1-16,1-21 0,-1 21 0,0-21 16,0 0-16,21 0 0,-20 0 0,20 0 15,-21 0-15,21 0 0,-20 0 16,-1 0-16,21 0 0,-21-21 0,0 21 15,1-21-15,-1-1 0,-21 1 16,0 0-16,21 0 0,-21-21 0,0 20 16,0 1-16,0-21 0,0 21 15,0 0-15,0-1 0,0 1 16,-21 42 0,21 1-16,-21 20 15,21-21-15,0 21 0,0-20 16,-22 20-16,22 0 0,-21 1 0,21-22 15,-21 21-15,21 0 0,0 1 0,0-1 16,0 22-16,0-22 0,0 0 16,0 22-16,0-22 0,0 22 0,0-1 15,0-21-15,0 1 0,0-1 16,0 0-16,0 1 0,0-1 16,0-21-16,0 0 0,0 1 0,0-1 15,0 0-15,21-21 0,0 0 31,-21-21-31,0-22 0,0 22 16,0 0-16,0-21 0,22-1 0</inkml:trace>
  <inkml:trace contextRef="#ctx0" brushRef="#br0" timeOffset="57468.63">9800 10816 0,'0'-63'0,"0"126"0,21-169 0,-21 43 0,21 21 15,1-1-15,-1 1 0,0 0 16,0 20-16,0 1 0,0 0 15,22 0-15,-22 21 0,0 0 16,0 0-16,0 0 0,1 21 0,-1 0 16,-21 0-16,0 1 0,21 20 0,-21-21 15,0 21-15,0-20 0,0 20 16,-21-21-16,0 21 0,-1-20 0,1-1 16,0 0-16,0 0 0,0 0 0,0 0 15,-1-21-15,22 22 0,22-22 31,-22-22-15,42 1-16</inkml:trace>
  <inkml:trace contextRef="#ctx0" brushRef="#br0" timeOffset="57704.42">10795 10202 0,'0'0'0,"0"43"15,0-22 1,0 0-16,0 21 0,0-20 0,0 20 16,0 0-16,-21 1 0,21-22 0,0 21 15,0 0-15,0 1 0,-21-22 0,21 21 16,0-21-16,0 1 0,0 20 16,0-21-16,0 0 15,21-21 1,0 0-16,0-21 15,0 0-15</inkml:trace>
  <inkml:trace contextRef="#ctx0" brushRef="#br0" timeOffset="57868.32">10562 10520 0,'-21'0'0,"42"0"0,-63 0 0,63 0 46,21 0-46,-21 0 0,22 0 0,-1 0 16,-21 0-16,22 0 0,-1 0 16,0 0-16,1-21 0,-1 21 0,0 0 15,-21-21-15</inkml:trace>
  <inkml:trace contextRef="#ctx0" brushRef="#br0" timeOffset="58600.68">11409 10287 0,'0'0'15,"0"21"1,21-21-16,0 0 16,0 0-16,0 0 0,22 0 15,-22-21-15,21 21 0,1-21 0,20 0 16,-21 21-16,1-21 0,20-1 0,-20 1 15,20 21-15,-21-21 0,1 0 16,-22 0-16,21 0 0,-21-1 0,-21 1 16,0-21-16,0 21 0,0 0 15,-21-1-15,-21 1 0,0 21 0,-1 0 16,1-21-16,-22 21 0,22 0 0,-21 0 16,20 21-16,-20 0 0,20 1 15,1-1-15,0 0 0,21 0 16,-1 0-16,1 0 0,0 1 0,21 20 15,0-21-15,0 0 0,0 0 16,0 1-16,0-1 0,21 0 0,0 0 16,1-21-16,20 21 0,-21 0 15,21-21-15,1 0 0,-22 22 0,21-22 16,1 0-16,-1 0 0,0 0 0,-21 0 16,1 0-16,-1 0 0,0 0 15,-42 0 1,0 0-16,-22 21 0,22-21 15,-21 21-15,-1 0 0,1 0 0,0 0 16,-1 1-16,1-1 0,0 0 16,21 0-16,-1 21 0,1-20 15,0-1-15,21 0 0,-21 0 0,21 0 16,0 0-16,0 1 0,0-1 0,21-21 16,0 0-16,0 21 0,1-21 15,-1 0-15,21 0 0,-21 0 0,22 0 16,-1 0-16,0 0 0,1-21 15,20 0-15,-21 21 0,22-22 0,-22 1 16,1 0-16,-1 0 0,0 21 0,-21-21 16</inkml:trace>
  <inkml:trace contextRef="#ctx0" brushRef="#br0" timeOffset="58836.54">12192 10393 0,'0'0'0,"0"-21"0,21 21 31,0 0-16,0 21-15,1 0 0,-1 0 0,0 22 16,21-22-16,-21 0 0,1 0 0,-1 0 16,0 0-16,0 1 0,0-1 15,0-21-15,1 21 0,-1 0 0,0-21 16,0 0-16,-21 21 0,21-21 16,0 0-1,-21-21-15,0 0 16,0 0-16,0 0 15,0-1-15,0 1 0,0 0 16,0 0-16</inkml:trace>
  <inkml:trace contextRef="#ctx0" brushRef="#br0" timeOffset="59020.43">12658 10308 0,'0'0'0,"0"-21"0,-22 21 16,1 0-16,0 0 16,0 21-16,0-21 0,0 21 0,-22 22 15,1-22-15,21 0 0,-22 21 16,1-20-16,21-1 0,0 21 0,-22-21 15,22 0-15,21 1 0,0-1 0,-21 0 16,21 0-16,21-21 16,0 0-16,22 0 15,-22 0-15,0 0 0,0 0 16,0-21-16,22 21 0,-22-21 16</inkml:trace>
  <inkml:trace contextRef="#ctx0" brushRef="#br0" timeOffset="59640.77">12742 10456 0,'43'22'31,"-22"-22"-31,0 0 16,0 0-16,0 0 0,0 0 0,1 0 15,-1-22-15,21 1 0,-21 21 0,0-21 16,1 0-16,20 21 0,-42-21 16,21 0-16,0 21 0,-21-22 0,0 1 15,0 0-15,-21 21 16,0 0 0,0 0-16,0 0 0,-22 0 0,22 21 15,0 0-15,-21 1 0,20 20 16,1-21-16,0 0 0,0 22 15,0-22-15,21 21 0,0-21 0,0 0 16,0 1-16,0-1 0,0 0 16,0 0-16,0 0 0,21-21 0,0 0 15,0 0-15,0 0 0,1 0 0,-1 0 16,0 0-16,0 0 0,21 0 16,-20-21-16,20 21 0,0-21 0,-21 0 15,22 0-15,-1 21 0,-21-43 0,22 22 16,-22 0-16,0 0 0,0-22 15,0 22-15,0-21 0,1 21 16,-1 0-16,0-1 0,0 1 0,-21 42 31,0 1-31,0 20 0,-21-21 16,0 21-16,0 1 0,-1-22 0,22 21 16,0-21-16,0 22 0,0-22 15,0 0-15,0 0 0,22 0 0,20 1 16,-21-22-16,0 0 0,22 0 15,-1 0-15,0 0 0,1 0 0,-1-22 16,0 22-16,1-21 0,-1 0 0,21 0 16,-20 0-16,-1 0 0,0-1 15,1 1-15,-22 0 0,0 0 16,0-21-16,-21 20 0,0 1 0</inkml:trace>
  <inkml:trace contextRef="#ctx0" brushRef="#br0" timeOffset="61420.89">1778 12510 0,'0'0'0,"-21"-22"0,0 1 16,21 0-16,-22 0 0,1 0 15,0-22-15,0 22 0,0-21 0,-22 21 16,22-22-16,0 22 0,0-21 16,0 0-16,0 20 0,-1 1 15,1 0-15,21 0 0,-21 0 16,21 42-16,0 0 15,0 0-15,0 22 0,0-1 16,0 0-16,0 1 0,0-1 0,0 0 16,0 1-16,0-1 0,0 0 15,0 1-15,0-22 0,0 21 0,0-21 16,0 0-16,0 1 0,0-1 16,21-21-1,0 0 1,1-21-16,-1-1 15,0 1-15,-21 0 0,21-21 16,-21 21-16,21-22 0,-21 22 16,21-21-16,1 21 0,-22-22 0,21 22 15,0-21-15,0 42 0,-21-21 16,21 21-16,0 0 0,1 21 0,-1-21 16,0 42-16,-21-21 0,21 0 15,0 22-15,0-1 0,1-21 0,-22 22 16,21-22-16,0 0 0,-21 0 15,21 0-15,0 0 0,-21 1 0,21-1 16,1-21-16,-1 0 0,0 0 16,0 0-16,0 0 0,0 0 15,22-21-15,-22-1 0,0 1 16,21 0-16,-20 0 0,20 0 0,-21 0 16,0-22-16,22 22 0,-22-21 15,0-1-15,0 1 0,-21 0 0,0-1 16,21 1-16,-21-21 0,0 20 15,0 1-15,0 21 0,0 0 0,0-1 16,0 1-16,0 42 16,0 1-16,0-1 15,0 21-15,0 0 0,0 1 0,0-1 16,0 0-16,-21 1 0,21-1 0,0 0 16,0 1-16,0-22 0,0 21 15,0-21-15,21 1 0,0-1 16,1 0-16,-1 0 0,0 0 0,21-21 15,-21 0-15,22 0 0,-1 0 16,-21 0-16,22 0 0,-22 0 0,21-21 16,0 0-16,-20 21 0,20-21 15,-21 0-15,21-1 0,1 1 0,-22-21 16,0 21-16,0 0 0,0-22 16,-21 22-16,22 0 0,-22 0 0,0 0 15,0-1-15,0 1 0,-22 21 16,1 0-1,0 21-15,0 1 0,21-1 16,-21 0-16,21 21 0,-21-21 16,21 1-16,0-1 0,0 21 0,0-21 15,0 0-15,0 1 0,0-1 16,21-21-16,0 21 0,0 0 0,0-21 16,0 0-16,22 0 0,-1 0 0,0 0 15,22 0-15,-22 0 0,22 0 16,-1-21-16,1 21 0,-22-21 0,22 0 15,-1 21-15,-21-22 16,22 1-16,-22 0 0,1 0 0,-1 0 16,0 0-16,-21-22 0,1 22 0,-1 0 15,-21 0-15,0-22 0,0 22 16,0 0-16,0 0 0,-21 0 0,21 0 16,-22-1-16,1 22 0,0 0 15,0 0-15,0 0 0,0 0 0,-1 22 16,-20-1-16,21 0 0,0 0 0,0 0 15,-1 22-15,1-22 16,0 0-16,21 21 0,-21-21 0,21 1 0,0 20 16,0-21-16,0 0 0,21 0 15,0-21-15,0 22 0,1-22 16,-1 0-16,0 0 0,21 0 0,-21 0 16,1 0-16,-1 0 0,0 0 15,21-22-15,-21 22 0,1-21 0,-1 0 16,0 0-16,0 0 0,0 0 15,0-22-15,1 22 0,-22-21 0,0-1 16,21 1-16,-21-21 0,21 20 0,-21-20 16,0-1-16,21 22 0,-21-22 15,0 22-15,0 0 0,0 21 0,0-1 16,0 1-16,0 0 0,0 42 16,-21-21-16,0 43 15,21-22-15,-21 21 0,21 0 16,0 1-16,0-1 0,0 22 15,0-22-15,0 21 0,0-20 0,0-1 16,0 0-16,0 1 0,21-22 16,0 21-16,0-21 0,0 1 0,0-1 15,1 0-15,20-21 0,-21 21 0,21-21 16,1 0-16,-1 0 0,22 0 16,-22 0-16,21-21 0,1 21 0,-1-21 15,1 0-15,-1 21 0</inkml:trace>
  <inkml:trace contextRef="#ctx0" brushRef="#br0" timeOffset="61912.64">5736 12065 0,'0'0'0,"0"21"16,21 0-1,22-21-15,-22 0 16,21 22-16,0-22 0,1 0 0,20 0 16,-20 0-16,20 0 0,1 0 15,20 0-15,-20 0 0,-1 0 0,22 0 16,-22 0-16,22 0 0,-21-22 16,-1 22-16,1-21 0,-1 21 15,-21 0-15,1-21 0,-22 0 0,0 21 16,0-21-16,-21 0 15,0-1-15,-21 1 0,-21 21 16,21-21-16,-22 21 0,1 0 0,0-21 16,-1 21-16,22 0 0,-21 0 15,21 0-15,-22 0 0,22 0 0,42 0 32,0 0-17,22 0-15,-22 0 0,21 0 0,1 0 16,-1 0-16,-21 0 15,21 0-15,-20 0 0,20 21 0,-21 0 16,0 0-16,-21 1 0,0-1 0,0 0 16,0 0-16,-21 21 0,0-20 15,-21 20-15,-1-21 0,1 21 0,0-20 16,-22 20-16,22-21 0,-22 0 0,22 0 16,0 1-16,20-1 0,1 0 15</inkml:trace>
  <inkml:trace contextRef="#ctx0" brushRef="#br0" timeOffset="63329.66">7937 11726 0,'0'0'0,"-21"0"0,0 0 0,42 0 31,0 0-31,1 0 0,-1 0 16,0 0-16,0 0 0,21 0 15,-20 0-15,20 0 0,-21 0 0,21-21 16,1 21-16,-22-21 0,21 0 16,1 0-16,-22 0 0,21-1 0,-21 1 15,0 0-15,1 0 0,-1 0 16,-21-22-16,0 22 0,0-21 15,0 21-15,0-22 0,0 22 0,0-21 16,-21 21-16,-1 0 0,1 21 16,0 0-16,0 0 15,21 21-15,-21 0 0,21 21 0,0-21 16,0 22-16,0-22 0,-21 21 16,21 1-16,0-1 0,0 0 0,0-21 15,0 22-15,0-1 0,0 0 0,0 1 16,0-22-16,0 21 0,0 1 15,0-1-15,0-21 0,0 21 0,-22-20 16,22 20-16,0-21 0,0 0 0,-21 0 16,0-21-16,21 22 15,-21-22-15,0 0 0,0 0 0,-1 0 16,1 0-16,0 0 0,0 0 0,-21 0 16,20-22-16,1 1 0,-21 0 15,21 0-15,-22 0 0,22 21 0,0-21 16,0 21-16,21 21 31,0 0-31,21 0 0,0 0 0,0 0 16,1 1-16,-1-1 0,21 0 15,-21 0-15,22 0 0,-22-21 16,21 0-16,0 0 0,1 0 0,-1 0 16,-21 0-16,22 0 0,-1 0 15,0-21-15,22 0 0,-22 0 0,-21 0 16,22-1-16,-1 1 0,0-21 15,-21 21-15,1 0 0,-1-22 0,0 22 16,0-21-16,-21 21 0,21-1 0,-21 1 16,0 0-16,0 42 31,0 0-31,0 1 0,0 20 16,-21-21-16,21 21 0,-21-20 15,21-1-15,0 21 0,0-21 16,0 0-16,0 1 0,0-1 15,21-21 1,0 0-16,0 0 0,1 0 0,-22-21 16,21-1-16,0 22 0,0-21 15,0 0-15,0 0 0,-21-21 0,22 20 16,-1 1-16,0 0 0,-21 0 0,0-21 16,21 20-16,0 1 0,-21 0 15,21 21-15,1-21 0,-1 21 16,-21 21-16,0 0 15,0 0-15,21 1 16,-21 20-16,0-21 0,21 0 16,-21 0-16,21 1 0,0-1 0,1 0 15,-1 0-15,0 0 0,21-21 16,-21 0-16,1 21 0,-1-21 0,21 0 16,-21 0-16,0 0 0,22 0 15,-22-21-15,21 0 0,-21 21 0,1-21 16,-1 0-16,0 0 0,0-22 0,-21 22 15,0 0-15,21 0 0,-21-22 16,0 22-16,21 0 0,-21-21 16,0 21-16,0-1 0,0 1 0,0 42 31,0 1-31,0 20 16,0-21-16,0 21 0,0 1 0,-21 20 15,21-20-15,0 20 0,0-21 16,0 22-16,-21-22 0,21 22 0,0-1 15,0-20-15,0-1 0,0 21 0,0-20 16,0-1-16,0 0 0,0-20 16,0 20-16,0-21 0,0 0 0,0 0 15,0 1-15,0-1 0,21-21 32,-21-21-17,0-1-15,0 1 0,0 0 0,0 0 16,0 0-16,0-22 15,0 22-15,0-21 0,0 21 0</inkml:trace>
  <inkml:trace contextRef="#ctx0" brushRef="#br0" timeOffset="63532.54">9842 11769 0,'0'0'0,"22"-21"0,105 21 31,-85 0-31,-21 21 0,0 0 0,0 0 15,1 0-15,-22 0 0,0 22 0,0-22 16,0 0-16,0 21 0,-22-20 0,-20 20 16,21-21-16,-21 21 0,-1-20 15,-20-1-15,20 0 0,1 0 16,0 0-16,-1-21 0,1 21 0,21-21 16,0 0-16,0 0 0</inkml:trace>
  <inkml:trace contextRef="#ctx0" brushRef="#br0" timeOffset="63912.32">11028 11494 0,'0'0'0,"0"-22"0,-21 22 0,-1 0 16,22 22-1,0 20-15,0-21 16,0 21-16,0-20 0,0 20 0,0 0 15,0-21-15,0 22 0,0-1 0,0-21 16,0 22-16,0-1 0,0-21 16,0 21-16,0-20 0,0-1 0,0 0 15,0 0-15,0 0 0,0 0 0,-21-42 47</inkml:trace>
  <inkml:trace contextRef="#ctx0" brushRef="#br0" timeOffset="64091.78">10647 11853 0,'0'0'0,"21"-21"31,0 21-31,21 0 16,-20 0-16,20 0 0,-21 0 0,43 0 16,-22 0-16,0 0 0,22 0 0,-1 0 15,-20-21-15,20 21 0,1-21 16,-1 21-16,-21-21 0,22 21 0,-1-21 15,1-1-15,-22 22 0,22-21 0,-1 0 16,1 0-16</inkml:trace>
  <inkml:trace contextRef="#ctx0" brushRef="#br0" timeOffset="64600.5">12023 11536 0,'21'0'0,"0"0"15,-21-21-15,21 21 16,0-21-16,0 21 15,1-22-15,-1 22 0,0-21 16,0 21-16,0-21 0,0 0 16,1 21-16,-1-21 0,0 0 0,-21-1 15,21 1-15,0 21 0,-21-21 0,0 0 16,-21 21 0,-21 0-16,21 0 0,-22 0 15,1 21-15,0 0 0,-1 0 0,1 1 16,0-1-16,-1 21 15,1-21-15,0 22 0,20-1 0,1-21 16,0 21-16,21-20 0,0-1 0,0 21 16,0-21-16,21 0 0,22 1 15,-22-1-15,21-21 0,0 21 0,1-21 16,-1 0-16,0 21 0,1-21 0,-1 0 16,-21 0-16,22 0 0,-22 0 15,0 0-15,-21-21 16,-42 21-1,20 0-15,-20 0 16,21 0-16,-21 0 0,-22 0 0,22 21 0,-1 0 16,1 0-16,21 1 0,-21-1 15,20 0-15,1 0 0,0 0 16,21 0-16,0 1 0,0-1 0,0 0 16,0 0-16,21 0 0,22-21 15,-22 0-15,21 0 0,22 0 0,-22 0 16,0 0-16,22 0 0,-22 0 0,22-21 15,-22 21-15,21-21 0,-20 0 16,-1 0-16,22-1 0,-43-20 0,21 21 16</inkml:trace>
  <inkml:trace contextRef="#ctx0" brushRef="#br0" timeOffset="64808.37">12742 11599 0,'0'0'0,"0"-21"15,0 42 1,0 1-1,21-1-15,-21 0 0,0 0 0,22 21 16,-22-20-16,21-1 0,-21 0 16,21 21-16,0-21 0,-21 1 0,21-1 15,0 0-15,1 0 0,-22 0 16,0 0-16,21 1 0,0-1 16,0-21-1,-21-21-15,0-1 16,21 22-16</inkml:trace>
  <inkml:trace contextRef="#ctx0" brushRef="#br0" timeOffset="64984.27">13144 11621 0,'22'0'0,"-44"0"0,1 0 0,-21 0 0,21 0 16,0 21-16,-22-21 0,22 21 0,-21 21 15,-1-21-15,22 1 0,-21 20 16,0-21-16,-1 21 0,22 1 0,-21-22 15,21 21-15,-1-21 0,22 22 16,0-22-16,0 0 0,0 0 16,0 0-16,0 1 0</inkml:trace>
  <inkml:trace contextRef="#ctx0" brushRef="#br0" timeOffset="66168.24">2307 14415 0,'0'21'0,"0"-42"0,0 63 0,0-21 0,0 0 16,0 0-1,21-21-15,22 0 0,-22-21 16,21 21-16,0-21 16,1 0-16,-1-21 0,0 20 0,22-20 15,-22 21-15,1-21 0,20-1 16,-21 1-16,1 21 0,-1-22 0,0 1 16,-20 0-16,-1-1 0,0 1 15,0 0-15,-21-1 0,0 1 0,0 0 16,0-1-16,0 1 0,0 21 15,-21-21-15,0 20 0,0 22 0,-1 0 16,1 0-16,0 22 16,0-1-16,0 21 0,-22 0 15,22 1-15,0 20 0,0 1 0,0 20 16,0-20-16,-22 21 0,22-1 16,0 1-16,0 21 0,0-22 15,-1 1-15,1 0 0,0-1 0,21 1 16,0 0-16,0 21 0,0-22 15,0 1-15,0 0 0,0-1 0,0-20 16,0 20-16,21-20 0,-21-1 16,21-20-16,1-1 0,-1 0 0,0 1 15,21-22-15,-21 0 0,1 0 16,-1-21-16,0 0 0,21 0 0,-21-21 16,1 0-16,20 0 0,-21 0 15,0-22-15,22 1 0,-22 0 16,0-1-16,0-20 0,0 20 0,-21-20 15,0-1-15,0 1 0,0-22 16,0 22-16,-21 20 0,0-20 0,0-1 16,-22 22-16,1 0 0,0-1 15,-22 1-15,22 21 0,-22 0 0,22 0 16,-21 21-16,20 0 0,22 0 16,-21 0-16,21-22 0,-1 22 0,44-21 31,-1 21-31,21-21 0,0 0 15,22 0-15,-22 0 16,22-1-16,-1-20 0,-20 21 0,20-21 16,1-1-16,-22 1 0,21 0 15,-20-1-15,-1 1 0,0 0 0,-20 20 16,20 1-16,-21 0 0,-21 0 16,0 0-16,21 21 0,-21 21 15,0 0-15,0 0 16,0 0-16,0 22 0,-21-22 0,21 21 15,-21-21-15,21 22 0,0-22 16,0 0-16,-21 0 0,21 0 0,0 1 16,0-1-16,-21-21 15,21 21-15,0-42 32,21 0-32,-21-1 0,21 1 15,0-21-15,-21 21 0</inkml:trace>
  <inkml:trace contextRef="#ctx0" brushRef="#br0" timeOffset="66324.25">3365 14012 0,'-21'0'31,"0"0"-15,21 22-1,0-1-15,21-21 16,0 21-16,1-21 0,20 0 15,-21 0-15,0 0 0</inkml:trace>
  <inkml:trace contextRef="#ctx0" brushRef="#br0" timeOffset="67405.44">3873 14097 0,'0'0'0,"0"21"0,0 22 16,22-22-16,-22 0 15,0 21-15,0-21 0,0 1 16,0-1-16,0 21 0,0-21 16,0 0-16,0 1 0,0-1 0,0 0 15,-22-21-15,22 21 16,-21-21-16,21-21 16,0 0-16,0 0 0,0-1 15,0 1-15,0 0 0,21-21 16,1 21-16,-1-22 0,0 22 0,0 0 15,0-21-15,0 20 0,1 1 16,-1 0-16,0 0 0,0 21 0,0 0 16,0 0-16,22 0 15,-22 0-15,0 21 0,0 0 0,0 0 16,1 1-16,-22 20 0,0-21 0,21 0 16,-21 22-16,21-22 0,-21 0 15,21 21-15,-21-21 0,21 1 0,0-1 16,1 0-16,-1 0 0,0 0 15,0-21-15,21 0 0,-20 0 0,20 0 16,0 0-16,-21 0 0,22 0 16,-1 0-16,0-21 0,1 21 0,-1-21 15,-21 0-15,22 0 0,-1-22 16,-21 22-16,21 0 0,-20 0 0,-1-22 16,0 22-16,-21-21 0,21 21 0,-21 0 15,0-22-15,0 22 16,0 0-16,0 0 0,0 0 0,-21-1 15,0 22-15,0 0 0,-1 0 0,1 0 16,0 0-16,0 22 0,-21-1 16,20 0-16,1 0 0,-21 0 0,21 0 15,0 1-15,-1 20 0,22-21 16,0 0-16,0 0 0,0 22 0,0-22 16,0 0-16,22 0 15,-1-21-15,0 0 0,0 0 0,0 0 16,0 0-16,1 0 0,-1-21 15,0 0-15,0 0 0,0 21 16,-21-21-16,21-1 0,-21 1 16,22 0-16,-22 0 0,0-21 15,0 20-15,21 1 0,-21 0 0,0 0 16,0-21-16,0 20 0,0 1 16,0 42 15,0 1-31,0-1 0,0 21 15,0-21-15,0 0 0,0 22 0,0-22 16,0 21-16,0-21 0,0 1 16,0 20-16,21-21 0,-21 0 15,21 0-15,0 1 0,0-1 0,1-21 16,20 0-16,-21 0 0,21 0 16,-20 0-16,-1 0 0,21-21 0,-21-1 15,0 1-15,22 0 0,-22 0 16,0 0-16,0 0 0,0-22 0,-21 22 15,22-21-15,-1-1 0,0 1 0,0 0 16,0-1-16,-21-20 0,0-1 16,0 1-16,0-1 0,0 22 0,0-21 15,0 20-15,0 1 0,0 0 16,0 20-16,-21 22 0,0 22 16,0-1-16,0 21 0,-1 0 15,1 22-15,0-22 0,0 22 0,0-1 16,0 1-16,-1-22 0,22 22 15,0-22-15,0 0 0,0 1 16,0-1-16,0 0 0,43-21 0,-22 22 16,0-22-16,0 0 0,22-21 0,-1 21 15,-21-21-15,21 0 0,1 0 16,-22 0-16,21-21 0,1 0 0,-1 0 16,0 0-16,1-1 0</inkml:trace>
  <inkml:trace contextRef="#ctx0" brushRef="#br0" timeOffset="67801.03">6752 13483 0,'0'0'0,"-42"-42"31,42 63-31,0 0 0,0 0 16,0 22-16,0-1 0,0 0 15,0 1-15,0-1 0,0 0 0,0 1 16,0-1-16,0 0 0,0-20 16,0 20-16,0-21 0,0 21 0,0-20 15,0-1-15,0 0 0,0 0 0,0 0 16,0 0-16,-21-21 47</inkml:trace>
  <inkml:trace contextRef="#ctx0" brushRef="#br0" timeOffset="68069.88">6456 13780 0,'0'-43'0,"0"86"0,0-128 15,-21 43-15,21-1 0,0 1 0,0 0 16,0 20-16,0-20 0,0 21 16,21 21-16,21-21 0,-21 21 0,22 0 15,20 0-15,-21 21 0,22 0 16,-1 0-16,1 22 0,-22-1 0,22-21 15,-1 21-15,-20 1 0,-1-1 0,0 0 16,1-20-16,-1 20 16,-21-21-16,0 0 0,0 22 0,-21-22 15,0 0-15,0 0 0,0 0 16,0-42 15,0 0-31,22 0 0,-1 0 16,-21-1-16,21-20 0,0 21 15</inkml:trace>
  <inkml:trace contextRef="#ctx0" brushRef="#br0" timeOffset="68516.63">7874 13335 0,'-42'42'31,"-1"-20"-31,22-1 0,-21 0 0,-1 0 16,1 21-16,0-20 0,-1-1 15,1 21-15,21-21 0,-21 0 0,20 22 16,-20-22-16,21 0 0,0 0 0,21 0 16,0 1-1,21-44 1,0 1-16,0 0 16,0 0-16,22 0 0,-22 0 0,21-22 15,-21 1-15,22 21 0,-22-22 16,21 1-16,-21 21 0,1-21 15,-1 20-15,0-20 0,0 21 0,0 21 16,0-21-16,1 21 0,-22 21 16,0 0-16,0 0 15,0 0-15,0 22 0,0-1 0,0 0 16,0 1-16,0-1 0,0 22 16,0-22-16,0 0 0,0 1 0,-22-1 15,22 0-15,-21 1 0,21-1 0,-21 0 16,21-21-16,0 22 0,0-22 15,0 0-15,0 0 0,0 0 0,0 1 16,0-1-16,21-21 31,0-21-31,1 21 0,20-22 16,-21 1-16,21 0 0,1 0 0</inkml:trace>
  <inkml:trace contextRef="#ctx0" brushRef="#br0" timeOffset="68900.41">8382 13695 0,'0'0'0,"0"21"31,-21 0-31,21 0 0,-21 1 16,-1-1-16,1 0 0,0 0 0,21 21 16,-21-20-16,21-1 0,-21 21 15,21-21-15,0 0 0,0 1 0,0-1 16,0 0-16,0 0 0,0 0 0,0 0 15,21-21-15,0 22 0,0-22 16,0 0-16,1 0 0,-1 0 0,0 0 16,0 0-16,0 0 0,0-22 0,1 1 15,20 0-15,-21 21 0,0-21 16,-21 0-16,21-22 0,-21 22 0,0 0 16,0-21-16,0 21 0,0-22 15,0 22-15,-21-21 0,0-1 16,21 22-16,-21 0 0,0 0 0,0 0 15,-1 21-15,1 0 0,0 0 16,0 0-16,21 21 0,-21 0 0,0 0 16,21 0-16,0 1 0,0-1 15,0 0-15,0 0 16,21 0-16,0-21 0,0 21 16,0-21-16</inkml:trace>
  <inkml:trace contextRef="#ctx0" brushRef="#br0" timeOffset="69624.06">9080 13674 0,'0'0'0,"0"-21"0,0 42 31,-21-21-15,0 21-16,0 21 0,21-21 0,-21 1 15,0 20-15,21-21 0,-22 21 16,22-20-16,0 20 0,0-21 0,0 0 15,0 22-15,0-22 0,0 0 16,22 0-16,-1 0 0,0-21 16,0 0-16,0 0 0,0 0 15,1 0-15,20 0 0,-21 0 16,21 0-16,-20-21 0,20 0 0,-21 0 16,0 0-16,22-22 0,-22 22 0,0-21 15,0-1-15,0 1 0,-21 0 16,0-22-16,21 22 0,-21-22 0,0 1 15,0-1-15,0 22 0,0 0 16,0 21-16,0-22 0,0 22 0,0 42 31,0 0-31,0 1 16,-21 20-16,21 0 0,-21-21 0,0 22 16,0 20-16,0-20 0,21-1 15,-22-21-15,1 21 0,0 1 16,0-1-16,0-21 0,21 0 0,0 1 15,0-1-15,0 0 0,0 0 16,0 0-16,21-42 31,0 0-31,21 0 16,-20 0-16,-1-1 0,21 1 0,-21 0 16,22 0-16,-22 0 0,21 0 15,-21 21-15,22-22 0,-22 22 0,0 0 16,21 0-16,-42 22 31,-21-1-31,21 0 16,-21-21-16,0 21 0,0 0 0,-1 0 15,1 1-15,0-22 0,21 21 16,0 0-16,0 0 0,0 0 0,0 0 16,0 1-16,0-1 15,0 0-15,21 0 0,0-21 16,1 21-16,-1-21 0,0 0 15,0 0-15,0 0 0,0 0 16,1 0-16,-1 0 0,0 0 16,0 0-16,0 0 0,0-21 15,1 0-15</inkml:trace>
  <inkml:trace contextRef="#ctx0" brushRef="#br0" timeOffset="70204.77">10668 13631 0,'0'0'0,"-42"0"0,-85 0 16,105 0-1,-20 0-15,21 0 0,42 0 32,0-21-32,22 0 0,-1 0 15,0 0-15,22 21 0,-1-43 0,1 22 16,-1 0-16,22 0 0,0 0 16,-1 0-16,-20-22 0,20 22 0,-20 0 15,21-21-15,-22 20 0,-21-20 16,22 21-16,-22 0 0,1-22 0,-1 22 15,-21 0-15,-21 0 0,0 0 16,-21 21 0,0 0-16,-22 0 0,22 0 0,-21 21 15,0 0-15,-1-21 0,22 21 0,-21-21 16,-1 21-16,22-21 0,0 0 16,21 22-16,21-22 31,0 0-31,22 0 0,-22-22 0,0 22 15,21-21-15,-20 0 0,-1 21 0,21-21 16,-21 21-16,0 0 0,1 0 16,-1 0-16,0 0 0,0 21 15,-21 0-15,0 0 16,0 1-16,0-1 0,0 21 16,0-21-16,-21 22 0,0-1 0,0-21 15,-1 21-15,1-20 0,0 20 16,0-21-16,0 0 0,0 0 0,-1 22 15,1-43-15,0 21 0,21 0 0</inkml:trace>
  <inkml:trace contextRef="#ctx0" brushRef="#br0" timeOffset="70643.78">10541 13822 0,'0'0'0,"-21"63"32,42-41-32,0-22 0,0 21 0,22 0 15,-1-21-15,21 21 0,-20-21 16,20 0-16,1 21 0,20-21 0,-20 0 16,-1 21-16,22-21 0,-21 0 0,-1 0 15,1 0-15,-1 0 0,-21 0 16,1 0-16,-1 0 0,0 0 0,-20 0 15,-1-21-15,-21 0 16,0 0-16,-21 21 16,-1 0-16,1-21 0,-21 21 0,0 0 15,20 0-15,-20 0 0,21-21 16,0 21-16,21 21 16,21 0-1,0-21-15,0 21 0,22 0 16,-22 0-16,0 1 0,0-1 0,0-21 15,0 21-15,1 0 0,-22 0 0,21 0 16,-21 1-16,0-1 16,0 0-16,-21 0 0,-1-21 0,-20 21 15,21 0-15,0-21 0,0 0 0,-1 0 16,1 0-16,0 0 16</inkml:trace>
  <inkml:trace contextRef="#ctx0" brushRef="#br0" timeOffset="71000.71">12319 12700 0,'0'0'0,"63"-42"32,-41 21-32,20 21 0,-21 0 15,21-22-15,-20 22 0,-1 0 0,21 0 16,-21-21-16,22 21 0,-22 0 15,21 0-15,-21 0 0,0 0 0,-42 0 47,0 0-47,-21 0 0</inkml:trace>
  <inkml:trace contextRef="#ctx0" brushRef="#br0" timeOffset="71202.12">12467 12615 0,'0'22'15,"0"-1"-15,-21 0 0,21 21 0,0-21 16,0 22-16,-21-1 0,21 0 16,0 1-16,0-1 0,0 0 15,0 1-15,-21-1 0,21-21 0,-22 0 0,22 1 16,0-1-16,0 0 0,0 0 16,22-21-1,-1 0-15,0 0 0,0-21 16,21 0-16,-20 0 0,-1-1 0,0 1 15,21-21-15</inkml:trace>
  <inkml:trace contextRef="#ctx0" brushRef="#br0" timeOffset="71896.23">12763 12637 0,'0'-22'0,"0"44"0,0-65 16,0 22-16,0 42 31,0 22-31,-21-22 0,21 21 16,0 0-16,-21 1 0,21-1 15,0 0-15,0 1 0,0-1 0,0 0 16,0 1-16,0-22 0,0 0 0,0 0 16,0 0-16,0 1 0,21-22 15,0 0 1,1 0-16,-1-22 0,0 22 16,0-21-16,0 0 0,0 0 15,1 0-15,-1 0 0,0-22 0,0 22 16,-21 0-16,21 0 15,0 21-15,-21-21 0,22 21 16,-22 21-16,0 0 0,0 0 16,0 0-16,0 0 15,0 1-15,21-1 0,-21 0 16,0 0-16,0 0 0,21-21 16,0 21-16,0-21 0,0 0 15,1 0-15,-1 0 0,0 0 0,0 0 16,0 0-16,22 0 0,-22 0 15,0 0-15,0-21 0,0 0 0,0 21 16,1-21-16,-1 0 0,0-22 16,-21 22-16,0 0 0,0-21 0,0 21 15,0-1-15,21 1 0,-21 0 0,0 0 16,0 42 15,0 0-31,0 0 0,0 1 16,0-1-16,0 0 0,0 0 0,0 0 15,0 0-15,0 1 0,21-1 16,0-21-16,1 0 16,-1 0-16,0 0 0,0 0 0,-21-21 15,21 21-15,0-22 0,1 1 16,-1 0-16,0 0 0,0 0 0,0 0 16,-21-1-16,21 1 0,1 0 0,-22 0 15,21 0-15,-21 42 16,0 0-1,0 0-15,0 0 16,0 22-16,0-22 0,0 0 0,0 21 16,0-20-16,0-1 0,0 0 0,0 0 15,21 0-15,0 0 16,-21 1-16,21-1 0,0-21 16</inkml:trace>
  <inkml:trace contextRef="#ctx0" brushRef="#br0" timeOffset="72327.99">12531 14055 0,'0'-21'16,"0"42"-16,-22-64 0,22 22 0,-21 21 0,0-21 16,0 21-16,0 0 15,0 21-15,-1 0 0,1 1 16,21-1-16,-21 21 0,0 0 15,0-20-15,21 20 0,-21 21 0,-1-20 16,22-1-16,-21 0 0,0 1 0,21 20 16,0-20-16,-21-22 0,21 21 15,0-21-15,0 22 0,0-22 0,0 0 16,21-21-16,0 0 16,0 0-16,22-21 0,-22 0 15,0-1-15,0 1 0,22-21 16,-22 21-16,0-22 0,0 1 0,-21 0 15,0-1-15,0 1 0</inkml:trace>
  <inkml:trace contextRef="#ctx0" brushRef="#br0" timeOffset="72497.89">12446 14055 0,'0'0'0,"-21"-21"0,21-1 0,0 1 0,0 0 16,0 0-16,21 21 16,0-21-16,0 21 0,0 0 15,1-21-15,-1-1 0,21 22 0,-21 0 16,0 0-16,1 0 0,20 0 15,-21 0-15,0 0 0,0 0 0,1 0 16,-22 22-16,0-1 16,0 0-16,-22 0 15,1 0-15</inkml:trace>
  <inkml:trace contextRef="#ctx0" brushRef="#br0" timeOffset="72668.78">12234 14288 0,'0'0'0,"-21"21"0,0 0 15,0-21-15,21 21 16,21-21 0,0 0-16,0 0 0,22-21 15,-22 21-15,21-21 0,0 21 16,-20-21-16,20 21 0,0 0 16,1-22-16,-22 22 0,21 0 0,-21-21 15,22 21-15</inkml:trace>
  <inkml:trace contextRef="#ctx0" brushRef="#br0" timeOffset="73204.48">12763 14245 0,'-21'0'16,"21"-21"-16,-21 21 0,21-21 0,0 0 16,21 21 15,0 0-31,1 0 0,-1 0 15,0 0-15,21 0 0,-21 0 0,1 21 16,20 0-16,-21 0 0,21 0 16,-20 1-16,-1-1 0,0 0 0,0 0 15,-21 0-15,21 22 0,-21-22 16,0 0-16,0 0 0,0 0 16,-21 0-16,0-21 0,0 0 15,0 0 1,-1 0-16,1 0 0,21-21 15,0 0-15,0 0 16,0 0-16,0 0 0,0-22 16,21 22-16,1 0 0,20-21 0,-21 20 15,0 1-15,22-21 0,-1 21 16,-21 0-16,21 21 0,1-22 0,-1 1 16,-21 21-16,22 0 0,-22 0 0,21 0 15,-21 0-15,0 0 0,1 0 16,-1 0-16,-21 21 0,0 1 15,0-1-15,0 0 0,0 0 0,0 0 16,0 0-16,0 22 0,-21-22 16,21 0-16,-22 21 0,1-20 15,0-1-15,0 21 0,21-21 0,-21 0 16,21 1-16,-21-22 0,21 21 16,0-42 15,0-1-31,21 1 0,-21 0 15,21 0-15,-21-21 0,21 20 0</inkml:trace>
  <inkml:trace contextRef="#ctx0" brushRef="#br0" timeOffset="73344.41">13568 13991 0,'0'-21'0,"0"42"0,0-63 0,0 21 16,-21 0-16,21-1 15,-22 22-15,22-21 31,0 0-15,22 21-16,-1-21 0,0 0 0</inkml:trace>
  <inkml:trace contextRef="#ctx0" brushRef="#br0" timeOffset="74052">14245 12573 0,'0'-21'0,"0"42"0,21-63 0,0 21 0,1 21 15,-1-22-15,0 1 0,0 0 16,21 0-16,-20 0 0,20 21 0,-21-21 16,21 21-16,-20 0 15,20 0-15,-21 0 0,0 0 0,0 0 16,1 21-16,-1 0 0,-21 21 0,0-21 16,0 22-16,0-22 0,-21 21 15,-1 22-15,-20-22 0,0 0 0,21 22 16,-22-22-16,1 22 0,0-22 15,20 0-15,-20 1 0,21-1 0,21 0 16,0 1-16,0-22 0,0 21 0,0-21 16,0 1-16,21-1 0,0 0 15,0 0-15,22 0 0,-1-21 0,-21 21 16,22-21-16,-1 0 0,0 0 16,-21 0-16,22 0 0,-22 0 15,21 0-15,-21 0 0,1 0 16,-22-21-16,-22 21 31,1 0-31,0 0 0,0 0 0,0 21 16,0 1-16,-1-1 0,1 21 15,0 0-15,21 1 0,0-1 0,0 0 16,0 22-16,0-1 0,0-20 16,0-1-16,21 22 0,0-22 0,1 0 15,-1 1-15,21-1 0,-21 21 0,0-20 16,1-1-16,-1 0 0,0 1 15,-21 20-15,0-20 0,0-1 16,0 0-16,0 1 0,0-1 0,-42 0 16,20 1-16,-20-22 0,0 21 15,-22 0-15,1-20 0,-1-1 0,1 0 16,-22 0-16,22 0 0,-1 0 0,1 1 16,-1-22-16,1 0 0,20 0 15,1 0-15,0 0 0,-1-22 0,1 22 16</inkml:trace>
  <inkml:trace contextRef="#ctx0" brushRef="#br0" timeOffset="83913.18">13293 2455 0,'-22'22'15,"44"-44"-15,-65 44 0,22-1 0,0 0 16,0 0-16,0-21 16,21 21-16,-22-21 0,22 21 15,22-42 32,-1 0-47,21 0 0,-21-21 0,22 20 16,20-20-16,-21 21 0,22-21 15,-1-1-15,22 1 0,0 0 16,-1-22-16,22 1 0,0-1 0,0 1 16,0-1-16,0-21 0,-22 22 15,22-1-15,-21 1 0,-1 21 16,-20-1-16,21 22 0,-43-21 0,0 21 15,1-1-15,-1 22 0,-21-21 0,-21 0 16,21 21-16,-21-21 31,-21 21 16</inkml:trace>
  <inkml:trace contextRef="#ctx0" brushRef="#br0" timeOffset="84404.41">14541 1207 0,'-21'21'0,"42"-42"0,-63 63 16,21-42-16,0 21 0,21 0 15,-21-21-15,21 21 0,0 1 16,0-1 0,21-21-16,0 0 0,0 0 15,0 0-15,22 0 0,-22 0 16,21 0-16,-21 0 0,22-21 16,-1 21-16,0-22 0,1 22 0,20-21 15,-21 21-15,1-21 0,-22 21 16,21 0-16,-21-21 0,1 21 0,-1 0 15,0 0-15,-42 0 32,0 21-32,21 0 15,-22 0-15,1 1 0,21 20 0,-21-21 16,0 21-16,0 1 0,0-1 16,-1 0-16,1 1 0,0-1 0,0 0 15,0 1-15,0-1 0,21 0 16,0-20-16,-22 20 0,22-21 15,-21 0-15,21 0 0,0 1 0,0-1 16,-21 0-16,21 0 16,0-42 31</inkml:trace>
  <inkml:trace contextRef="#ctx0" brushRef="#br0" timeOffset="84564.32">14732 1969 0,'-21'0'16,"21"21"0,-21 0 15</inkml:trace>
  <inkml:trace contextRef="#ctx0" brushRef="#br0" timeOffset="86167.92">16087 953 0,'0'0'16,"0"63"0,21-63 15,0 0-16,0-21 1,0 0-16,0 0 0,1-1 0,-1 1 16,0 0-16,-21-21 0,0 21 15,21-1-15,-21 1 0,0 0 0,0-21 16,0 21-16,-21-1 0,0 1 16,0 21-16,-1-21 0,1 0 0,-21 21 15,21 0-15,-22 0 0,22 0 16,0 21-16,0 0 0,-21 0 0,20 22 15,1-1-15,0 0 0,0 22 16,21-22-16,0 22 0,-21-1 16,21-20-16,0-1 0,0 0 0,0 1 15,0-22-15,0 21 0,0-21 16,21 0-16,0-21 0,0 22 0,0-22 16,1 0-16,-1 0 0,0 0 15,21-22-15,-21 1 0,22 21 0,-22-21 16,21-21-16,-21 21 0,22-1 15,-22-20-15,0 21 0,-21-21 0,21-1 16,-21 1-16,0 0 0,0-1 16,0 1-16,0 0 0,0 20 15,0 1-15,0 0 0,0 0 0,0 0 16,0 42 0,0 0-16,21 0 0,-21 22 15,0-22-15,22 21 0,-22-21 16,0 22-16,0-1 0,21-21 0,-21 21 15,21-20-15,-21 20 0,21-21 16,0 0-16,0 0 0,1 1 16,-1-22-16,21 0 0,-21 0 15,0 0-15,1 0 0,-1 0 0,0-22 16,0 22-16,0-21 0,0 0 16,1 0-16,-1 0 0,-21-22 15,0 22-15,0-21 0,21 21 16,-21-22-16,0 1 0,0 0 0,0-1 15,0 22-15,0-21 0,0 21 16,0 0-16,0 42 31,0 0-31,0 21 0,0-21 0,0 22 16,0-1-16,0-21 0,0 22 16,0-22-16,0 21 0,0-21 0,21 0 15,-21 1-15,21-1 0,0 0 16,1-21-16,-1 0 0,0 0 15,0 0-15,0 0 16,0 0-16,1-21 0,-1 0 16,0-1-16,0-20 0,-21 21 15,0-21-15,0 20 0,0-20 0,0 0 16,0-1-16,0 22 0,0-21 16,0 21-16,0 0 0,0-1 0,0 1 15,0 42 1,0 1-1,0 20-15,0-21 0,0 21 16,0-20-16,0 20 0,0-21 0,0 21 16,0-20-16,21-1 0,0 0 15,-21 0-15,22 0 0,-1 0 16,0-21-16,0 0 0,0 0 16,0 0-16,1 0 0,-1 0 15,0-21-15,0 0 0</inkml:trace>
  <inkml:trace contextRef="#ctx0" brushRef="#br0" timeOffset="86436.06">17462 275 0,'0'0'0,"0"-21"0,0 42 31,0 0-31,0 1 16,0 20-16,0 0 0,0 1 15,0-22-15,0 21 0,0 0 0,0 1 16,0-1-16,0 0 0,0 1 16,0-1-16,0-21 0,0 22 0,0-1 15,0-21-15,0 21 0,22-20 16,-22-1-16,0 0 0,21 0 16,0-21-16,0 0 0,0 0 15,0-21-15,1 0 0,-1 21 16,0-21-16</inkml:trace>
  <inkml:trace contextRef="#ctx0" brushRef="#br0" timeOffset="86799.86">17780 593 0,'0'-21'0,"0"42"0,0-21 32,0 21-32,0 0 0,0 0 15,-21 0-15,21 22 0,0-22 16,0 21-16,0-21 0,0 1 0,0 20 15,0-21-15,0 0 0,0 0 16,0 1-16,0-1 0,0 0 0,21-21 16,0 0-16,0 0 15,0 0-15,1 0 0,-1 0 16,0-21-16,0 0 0,-21-1 16,21 1-16,0 0 0,-21 0 0,22 0 15,-22-22-15,0 22 0,0-21 16,0 21-16,0-22 0,0 22 0,0 0 15,0 0-15,-22 0 0,22 0 16,-21-1-16,0 22 0,0 0 16,0 0-16,0 0 15,-1 22-15,1-1 16,21 0-16,0 0 16,-21-21-16</inkml:trace>
  <inkml:trace contextRef="#ctx0" brushRef="#br0" timeOffset="87040.62">17272 466 0,'-21'0'0,"42"0"0,-63 0 0,42-21 31,21 21-31,0 0 0,21 0 15,1-22-15,-1 22 0,21 0 16,-20 0-16,-1-21 0,0 21 16,1-21-16,-1 21 0,-21 0 0,22-21 15,-22 21-15,0 0 0,0 0 16,0-21-16,0 21 0,1-21 16,-1 21-1</inkml:trace>
  <inkml:trace contextRef="#ctx0" brushRef="#br0" timeOffset="87368.6">18605 233 0,'-42'21'16,"42"0"-1,0 0-15,0 1 0,0 20 0,0-21 16,0 0-16,0 22 0,0-22 16,0 0-16,0 21 0,0-21 0,0 1 15,0-1-15,0 0 0,0 0 16,0 0-16,0 0 0,0 1 15,21-22 32,-21-22-47</inkml:trace>
  <inkml:trace contextRef="#ctx0" brushRef="#br0" timeOffset="87648.46">18351 699 0,'0'0'0,"-21"21"0,21 0 0,-21 0 16,21 0-16,0 0 0,0 1 15,0-1-15,0 0 0,0 0 16,21-21-16,0 21 0,1-21 16,-1 0-16,21 0 0,-21 0 15,22 0-15,-1 0 0,-21 0 0,21 0 16,-20-21-16,20 21 0,-21-21 15,0 21-15,0-21 0,1 0 0,-1-1 16,-21 1-16,21 0 16,0 0-16,-21 0 0,0 0 15,0-1-15,0 1 16,0 0-16,0 0 0,0 0 0</inkml:trace>
  <inkml:trace contextRef="#ctx0" brushRef="#br0" timeOffset="87916.69">18330 254 0,'0'0'0,"-42"0"0,0 0 0,20 0 16,1 0-16,0 0 0,63 0 31,-20 0-16,20 0-15,-21-21 0,21 21 0,1 0 16,-1-21-16,0 0 0,-20 21 16,20 0-16,0-22 0,-21 22 0,1-21 15,20 21-15,-21 0 0,0-21 16,0 21-16,1 0 0,-1-21 16,0 21-16,0 0 15</inkml:trace>
  <inkml:trace contextRef="#ctx0" brushRef="#br0" timeOffset="88196.54">19092 169 0,'21'0'31,"1"0"-31,-1 0 15,0 0-15,21 0 0,-21-21 0,22 21 16,-1 0-16,0 0 0,1-21 16,-1 21-16,0 0 0,-20 0 0,20-21 15,0 21-15,-21 0 0,1 0 16,-1 0-16,-42 0 47,-1 0-47,1 0 15,0 0-15</inkml:trace>
  <inkml:trace contextRef="#ctx0" brushRef="#br0" timeOffset="88452.06">19431 106 0,'0'0'16,"-21"21"-16,21 0 31,0 0-31,-21 1 0,21-1 16,0 0-16,0 21 0,0-21 15,0 22-15,0-1 0,0 0 0,0 1 16,0-1-16,0 0 0,0 1 16,0-1-16,0 0 0,0-20 0,0 20 15,0 0-15,0-21 0,0 22 16,0-22-16,0 0 0,0 0 0,0 0 16,0 1-16,0-1 0,21-21 0,-42 0 46</inkml:trace>
  <inkml:trace contextRef="#ctx0" brushRef="#br0" timeOffset="89008.91">15748 2159 0,'0'0'0,"-42"0"0,-1 0 16,1 21-16,0-21 0,20 0 0,-20 0 15,21 0-15,0 0 0,0 0 16,-1 0-16,44 0 47,-1 0-47,0 0 16,0 0-16,21-21 0,-20 21 15,20-21-15,21 21 0,1-21 16,-1 0-16,22-1 0,21 1 15,21 0-15,0-21 0,0-1 0,21 22 16,21-21-16,1-22 0,20 22 0,-20-21 16,20 20-16,-21 1 0,22 0 15,-22-1-15,1 1 0,-1 21 0,-21-22 16,-21 22-16,0 0 0,-21 0 16,-21 0-16,-1 0 0,-20-1 0,-1 22 15,-20-21-15,-1 21 0,0 0 16,-21-21-16,1 21 0,-1-21 0,0 21 15,-42 0 17,-22 0-32,22 0 15,-21 21-15,0-21 0,-1 21 16,-20-21-16</inkml:trace>
  <inkml:trace contextRef="#ctx0" brushRef="#br0" timeOffset="89509.15">16044 2117 0,'0'0'0,"-42"0"0,0 0 16,-1 21-16,22-21 0,0 0 15,0 21-15,0-21 0,-1 0 0,1 0 16,21 21-16,21-21 63,1 0-63,-1 0 0,0 0 0,21 0 15,22-21-15,-22 0 0,43 21 16,-1-21-16,1 0 0,21-22 15,0 22-15,21 0 0,0-21 0,21 20 16,0-20-16,0 0 0,0-1 16,22 1-16,-22 0 0,0-1 0,0 1 15,0 21-15,1-21 0,-22 20 16,-22-20-16,1 21 0,0 0 0,-21 0 16,-22-1-16,1 1 0,-1 0 15,-20 21-15,-1-21 0,0 21 0,1 0 16,-22-21-16,0 0 0,0 21 15,0 0-15,0 0 0,-21-22 32,-21 22-1</inkml:trace>
  <inkml:trace contextRef="#ctx0" brushRef="#br0" timeOffset="89665.06">19283 1376 0,'0'0'0,"0"21"0,-21-21 0,-1 0 31,22 21-15,0 0 0,-21-21-16,21 22 15,0-1-15</inkml:trace>
  <inkml:trace contextRef="#ctx0" brushRef="#br0" timeOffset="97404.2">22098 487 0,'0'-64'31,"21"64"-31,0 0 31,-21 22-15,0-1-16,0 0 0,0 21 15,0-21-15,0 1 0,0-1 16,0 21-16,0-21 0,0 22 0,0-22 16,0 21-16,0-21 0,0 22 15,0-22-15,0 21 0,0-21 16,0 0-16,0 1 0,0-1 15,0 0-15,0 0 16,21-42 15,1 21-31,-22-21 16,21 0-16,-21-1 0,21 1 0,0 0 16,-21 0-16,21 0 0</inkml:trace>
  <inkml:trace contextRef="#ctx0" brushRef="#br0" timeOffset="99005.28">22479 445 0,'0'0'0,"0"-22"0,0 1 16,-21 0-16,21 0 16,-21 0-16,-1 0 0,1-1 0,0 1 15,0 21-15,0-21 0,0 0 16,-22 21-16,22 0 0,0 0 0,-21 0 15,20 0-15,-20 0 0,21 0 0,-21 21 16,20 0-16,-20 0 0,0 1 16,21-1-16,-22 0 0,22 21 0,-21-21 15,21 22-15,-1-22 16,1 21-16,0 1 0,0-22 0,0 21 16,21 0-16,-21 1 0,21-1 15,0 0-15,0 1 0,0-1 0,0 0 16,0 1-16,0-1 0,0-21 15,21 22-15,0-22 0,0 21 0,21-21 16,-20 0-16,-1 1 0,21-1 16,0-21-16,-20 21 0,20-21 0,0 0 15,1 21-15,-22-21 0,21 0 16,0 0-16,1 0 0,-1 0 0,-21 0 16,22 0-16,-1 0 0,0-21 15,1 0-15,-1 21 0,0-21 16,1-1-16,-1 1 0,-21 0 0,21 0 15,-20 0-15,20 0 0,-21-22 16,21 1-16,-20 21 0,-1-22 0,0 1 16,0 0-16,-21-1 0,0 22 15,21-21-15,-21 21 0,0-22 0,0 22 16,0 0-16,0-21 0,-21 21 16,0-1-16,0 1 0,0 0 0,-1 0 15,1 0-15,-21 0 0,21-1 16,-22 1-16,22 21 0,-21-21 0,21 0 15,0 21-15,-22-21 0,22 21 16,0-21-16,-21 21 0,20 0 16,1 0-16,0 0 0,0 0 15,-21 0-15,20 0 0,1 0 0,0 21 16,0 0-16,0-21 0,-22 21 16,22 0-16,0 0 0,0 1 0,0-1 15,0 0-15,-1 21 0,1-21 16,0 1-16,0-1 0,0 0 0,0 21 15,-1-21-15,22 1 0,-21-1 16,0 21-16,21-21 0,0 22 0,0-22 16,0 21-16,0-21 0,0 22 15,0-22-15,0 21 0,0-21 0,0 0 16,0 22-16,0-22 0,21 0 16,0 0-16,1 0 0,-1-21 15,0 22-15,0-1 0,0-21 0,0 21 16,22-21-16,-22 0 0,0 0 15,21 0-15,-20 0 0,20 0 0,-21 0 16,21 0-16,1 0 0,-1 0 16,0-21-16,1 21 0,-1-21 0,0 21 15,1-22-15,-22 1 0,21 21 16,1-21-16,-22 0 0,21 0 0,-21-22 16,0 22-16,22-21 0,-22 0 15,-21 20-15,21-20 0,-21 0 0,0-1 16,0 1-16,0 0 15,0-1-15,0 22 0,-21-21 0,0 21 16,0-22-16,-1 22 0,1 0 16,-21-21-16,21 21 0,-22-1 0,1 1 15,21 0-15,-21 0 0,-1 21 0,1-21 16,21 0-16,-22 21 0,22 0 16,-21 0-16,0 0 0,20 0 0,1 0 15,-21 0-15,21 0 0,-22 0 16,22 21-16,-21 0 0,21 0 0,-22 0 15,22 0-15,-21 1 16,21-1-16,-22 21 0,22-21 0,0 0 0,0 22 16,0-22-16,0 0 15,-1 21-15,22-20 0,0 20 0,-21-21 16,21 21-16,0 1 0,0-1 16,0-21-16,0 22 0,0-1 0,0-21 15,21 0-15,1 22 0,-1-22 16,0 0-16,0 0 0,0 0 0,0 0 15,22 1-15,-22-22 0,21 21 16,-21-21-16,22 0 0,-22 0 0,21 0 16,-21 0-16,22 0 0,-1 0 15,0 0-15,1 0 0,-22 0 0,21 0 16,1-21-16,-1 21 0,0-22 16,1 22-16,-1-21 0,-21 0 15,21 0-15,1 0 0,-22 0 0,21-22 16,-21 22-16,1-21 0,-1-1 15,0 1-15,0 0 0,-21-1 0,0 22 16,0-21-16,0 0 0,0-1 16,0 22-16,-21-21 0,0 21 0,-22-22 15,22 22-15,0 0 0,-21 0 16,-1 0-16,22-1 0,-21 1 16,0 0-16,-1 0 0,1 21 0,21-21 15,-22 21-15,1 0 0,0-21 0,-1 21 16,22 0-16,-21 0 15,0 0-15,20 0 0,-20 21 0,21-21 16,0 21-16,-22 0 0,22 0 16,-21 0-16,21 22 0,-22-22 0,22 21 15,0-21-15,0 22 0,0-22 16,0 21-16,-1 1 0,1-22 0,21 21 16,0 0-16,-21 1 0,21-1 15,-21 0-15,21-20 0,0 20 0,0-21 16,0 21-16,0-20 0,21-1 15,0 21-15,0-21 0,1 0 16,-1 1-16,0-22 0,0 0 16,21 21-16,-20-21 0,-1 0 15,0 0-15,21 0 0,-21 0 0,22 0 16</inkml:trace>
  <inkml:trace contextRef="#ctx0" brushRef="#br0" timeOffset="99616.64">22691 2688 0,'0'0'16,"0"-21"-16,0 42 31,0 0-15,0 1-16,0-1 0,0 0 0,0 0 15,0 21-15,0-20 0,0-1 0,0 21 16,0-21-16,21 0 0,-21 1 16,0 20-16,0-21 0,0 0 0,0 0 15,0 1-15,0-1 16,21-21-1,0 0-15,0 0 16,0-21-16,1-1 0,-1 1 16,0 0-16,0 0 0,-21 0 0,21 0 15</inkml:trace>
  <inkml:trace contextRef="#ctx0" brushRef="#br0" timeOffset="100537.11">23072 2434 0,'0'-21'15,"0"42"-15,-22-84 0,1 42 0,0-1 16,0 1-16,0 0 0,-22 0 0,22 0 16,-21 0-16,0-1 0,20 1 15,-20 21-15,0 0 0,-1 0 0,1 0 16,0 0-16,21 0 0,-22 0 16,1 21-16,0 1 0,-1-1 0,1 0 15,0 21-15,-1 1 0,22 20 0,-21-21 16,21 22-16,-22-1 15,22 1-15,0-1 0,0-20 0,0 20 16,-1-20-16,22-1 0,0 0 16,0 22-16,0-22 0,0 0 0,0 1 15,0-1-15,22 0 0,-1 1 16,0-1-16,0-21 0,0 22 0,0-22 16,22 21-16,-22-21 0,21 0 0,1 1 15,-1-1-15,0-21 0,1 0 16,20 0-16,-21 0 0,22 0 0,-1 0 15,-20 0-15,20 0 0,1-21 16,-22 21-16,0-22 0,22 1 0,-22 0 16,1-21-16,-22 21 15,21-22-15,0 1 0,-20 0 0,20-1 16,0-41-16,-21 41 0,1 1 16,-22-22-16,0 22 0,0 0 15,0-1-15,0-20 0,0 21 0,0-1 16,-43 1-16,22 0 0,-21-1 15,-1 1-15,1 0 0,-21 20 0,20-20 16,-20 21-16,-1 0 0,1 0 16,-22-1-16,22 1 0,20 21 0,-20 0 15,-1 0-15,22 0 16,-22 0-16,22 21 0,0 1 0,-1-1 0,22 21 16,-21 22-16,0-22 0,20 21 15,1-20-15,0 20 0,0-20 16,0 20-16,0-21 0,21 22 0,-22-22 15,22 1-15,0-1 0,0 21 16,22-20-16,-1-1 0,0 0 0,0 1 16,0-1-16,22-21 0,-1 22 15,-21-22-15,21 0 0,1 0 0,-1 0 16,0 0-16,1-21 0,-1 0 16,22 0-16,-22 0 0,0 0 0,22 0 15,-22-21-15,0 0 0,22 0 0,-22 0 16,1 0-16,-1-22 15,-21 22-15,21-21 0,-20-1 0,-1 1 16,0 0-16,0-22 0,0 22 16,-21 0-16,0-22 0,0 22 0,0-22 15,0 22-15,0-22 0,0 22 16,-21 0-16,0-1 0,0 1 0,0 21 16,-22-21-16,22 20 0,-21 1 15,-22 0-15,22 0 0,-22 21 0,22 0 16,-21 0-16,-1 0 0,22 0 15,-22 0-15,22 21 0,0 0 16,-1 0-16,1 1 0,21 20 0,0 0 16,-22-21-16,22 22 0,21-1 15,-21 0-15,21-20 0,-21 20 0,21 0 16,0-21-16,0 22 0,0-22 16,0 0-16,0 0 0,0 0 0,0 1 15</inkml:trace>
  <inkml:trace contextRef="#ctx0" brushRef="#br0" timeOffset="101026">22521 2836 0,'0'0'0,"0"-21"0,21 21 16,1 0-1,-22 21 1,0 1 0,0-1-16,0 0 0,21 0 0,-21 0 15,0 0-15,0 1 0,0-1 16,0 0-16,0 0 0,0 0 16,0 0-16,0 1 15,0-1 1,0-42 15,0-1-31,21 1 16,-21 0-16,0 0 0,0-21 15,0 20-15,0-20 0,0 21 16,0-21-16,21-1 0,-21 1 0,0 21 16,0 0-16,0-1 0,0 44 31,0-1-31,0 0 0,0 0 15,0 21-15,0-20 0,0 20 16,0-21-16,0 21 0,0-20 16,0 20-16,0-21 0,0 21 0,0-20 15,0 20-15,0-21 0,0 0 0,0 0 16,0 1-16,0-1 0,0 0 16,0 0-16</inkml:trace>
  <inkml:trace contextRef="#ctx0" brushRef="#br0" timeOffset="109900.41">5186 15875 0,'0'0'0,"0"-21"16,0 0-16,0 0 15,0-1 1,21 1-16,-21 0 16,0 0-16,0 0 15,0 0 1,0-1-1,0 44 17,0-1-32,0 0 15,0 0-15,0 0 0,0 22 16,0-22-16,0 42 0,0-20 0,0-1 16,0 0-16,0 22 0,21-22 15,-21 0-15,0 1 0,0-1 0,21 0 16,-21 1-16,0-22 15,0 21-15,0-21 0,0 1 0,0-1 16,0 0-16,0 0 0,0-42 47,-21 21-47,21-21 16,-21 0-16</inkml:trace>
  <inkml:trace contextRef="#ctx0" brushRef="#br0" timeOffset="110489.08">4932 15939 0,'0'-22'0,"0"44"0,0-65 0,0 22 0,0 0 16,0 0-16,0 0 0,0-1 0,0 1 15,0 0-15,21 0 0,0 21 16,0-21-16,0 0 0,1-1 0,-1 22 15,0 0-15,21-21 0,-21 21 16,1 0-16,20 0 0,0 21 0,1 1 16,-1-1-16,0 0 0,1 0 15,-1 0-15,0 22 0,1-1 16,-22 0-16,0 1 0,0-1 0,0-21 16,-21 21-16,0 1 0,21-1 15,-21-21-15,0 22 0,0-22 0,0 0 16,0 0-16,0 0 0,0 0 15,0-42 17,0 0-32,0 0 0,0 0 15,0-22-15,0 1 0,0 0 16,0-1-16,0 1 0,0-21 0,0 20 16,22 1-16,-1-22 0,0 43 15,0-21-15,21 0 0,-20 20 16,20 1-16,-21 0 0,21 0 0,-20 21 0,20 0 15,-21 0-15,21 0 16,-20 21-16,-1 0 0,0 0 0,0 1 16,0-1-16,0 21 0,-21-21 0,0 22 15,0-1-15,0 0 0,0 1 16,0-1-16,0 0 0,0 1 0,0-1 16,-21 0-16,0-21 0,21 22 15,-21-1-15,21-21 0,0 0 0,0 1 16,0-1-16,0 0 0,0 0 0,0 0 31,0-42-15,21 21-16,0-21 15</inkml:trace>
  <inkml:trace contextRef="#ctx0" brushRef="#br0" timeOffset="111188.68">6477 16023 0,'0'0'0,"0"-21"0,21 21 15,-21-21-15,0 0 0,0 42 47,-21 0-47,21 0 0,0 0 16,-21 1-16,21 20 0,-21-21 16,21 0-16,0 0 0,0 1 0,0-1 15,0 0-15,0 0 0,0 0 16,0 0-16,0 1 0,21-22 31,-21-22-15,0 1-16,0 0 15,0 0-15,0 0 0,0 0 16,0-22-16,0 22 0,0-21 0,0-1 16,0 22-16,0-21 0,0 0 15,21-1-15,0 22 0,0 0 16,0 0-16,22 0 0,-22-1 0,0 22 15,0 0-15,22 0 0,-22 0 16,0 0-16,0 22 0,0-1 0,22 0 16,-43 0-16,21 21 0,0-20 15,-21-1-15,21 21 0,-21-21 0,0 0 16,0 1-16,0 20 0,0-21 0,0 0 16,0 0-16,0 1 15,0-44 16,0 1-15,0 0-16,0 0 0,0 0 16,0-22-16,0 1 0,0 0 15,21 21-15,-21-22 0,21 1 0,1 21 16,-1 0-16,0-22 0,21 43 16,-21-21-16,1 21 0,-1 0 0,0 0 15,21 0-15,-21 21 0,-21 0 0,22 1 16,-1-1-16,-21 21 0,0-21 15,21 22-15,-21-22 0,0 21 0,0 0 16,0-20-16,0 20 0,0-21 16,0 21-16,0-20 0,-21-1 0,21 0 15,0 0-15,-21 0 16,-1-21-16,1 0 16,21-21-1,0 0 1,0 0-16,0 0 0</inkml:trace>
  <inkml:trace contextRef="#ctx0" brushRef="#br0" timeOffset="113088.71">7810 15981 0,'0'0'16,"0"-21"-16,22 0 0,-22-1 15,0 1-15,0 0 0,0 0 0,0 0 16,0 0-16,0-1 0,0 1 16,-22 0-16,1 0 0,0 21 15,0 0-15,-21 0 16,20 0-16,1 0 0,0 0 0,0 0 16,-21 21-16,20 0 0,1 0 0,-21 1 15,21-1-15,0 21 0,-1-21 16,1 22-16,0-22 0,21 21 15,-21 0-15,21-20 0,0 20 16,0-21-16,0 21 0,0-20 0,0-1 0,21 0 16,0-21-16,-21 21 15,21-21-15,1 21 0,-1-21 0,0 0 16,0 0-16,0 0 0,22-21 0,-22 0 16,0 0-16,21 0 0,-21-1 15,1 1-15,20-21 0,-21 0 0,0 20 16,-21-41-16,21 21 0,1-1 15,-22 1-15,21 0 0,-21-22 0,0 22 16,0-1-16,0-20 0,0 21 16,0-1-16,0 1 0,0 0 0,0 20 15,0-20-15,0 21 0,0 42 32,0 0-32,-21 0 15,21 22-15,-22-22 0,22 21 16,-21 1-16,21-1 0,0 0 0,0 1 15,0-1-15,0 0 0,0-21 0,0 22 16,0-1-16,0 0 0,0-20 16,0 20-16,21-21 0,1 21 0,-1-20 15,0-1-15,0-21 0,21 21 16,-20 0-16,20-21 0,-21 0 0,21 0 16,-20 0-16,20 0 0,-21 0 15,21 0-15,-20-21 0,-1 0 0,21 0 16,-21-1-16,0 1 0,1 0 0,-1 0 15,0 0-15,-21 0 16,0-1-16,21 1 0,-21 0 0,21 0 16,-21-21-16,0 20 0,0 1 0,0 0 15,0 0-15,0 0 0,0 0 16,0-1-16,0 1 0,-21 0 16,0 21-16,0 0 15,0 21-15,-1-21 16,1 21-16,21 1 0,-21-1 0,0 0 15,21 0-15,0 0 16,0 22-16,-21-22 0,21 0 0,-21 21 0,21-21 16,0 1-16,0 20 0,0-21 15,0 0-15,0 0 0,0 1 16,0-1-16,21-21 16,0 0-16,0 0 15,0-21-15,0-1 0,1 22 16,-22-21-16,21 0 0,0-21 0,-21 21 15,0-1-15,0-20 0,21 21 16,-21 0-16,21 0 0,-21-1 0,0 1 16,0 0-16,0 0 15,0 42 17,0 0-32,0 0 15,0 1-15,0-1 0,0 0 16,0 0-16,0 0 0,0 0 0,0 1 15,0-1-15,0 0 0,21 0 16,-21 0-16,22 0 0,-1-21 0,0 0 16,0 22-16,0-22 0,0 0 15,1 0-15,-1 0 0,21 0 0,-21 0 16,0-22-16,1 1 0,-1 0 0,0 0 16,21 21-16,-42-42 0,21 20 15,1 1-15,-22 0 0,0 0 16,0 0-16,0 0 0,0-1 15,0 1-15,0 0 0,0 0 16,0 42 15,0 0-31,0 0 0,0 1 16,0-1-16,0 0 0,0 0 16,0 0-16,0 0 0,0 1 15,0-1-15,21 0 0,0 0 16,0-21-16,0 0 0,0 21 0,1-21 15,-1 0-15,21 0 0,-21 0 0,0-21 16,22 0-16,-22 21 0,0-21 16,0 0-16,0-1 0,1 1 15,-1-21-15,-21 21 0,0 0 0,21-1 16,-21 1-16,0 0 0,0 0 0,0 0 16,0 0-16,0-1 0,0 1 15,0 0 1,0 42 15,0 0-31,0 1 16,0-1-16,0 0 0,0 21 15,0-21-15,0 22 0,0-22 16,0 21-16,0 1 0,0-1 0,0 21 16,0-20-16,21-1 0,0 0 15,-21 22-15,21-22 0,1 1 0,-22-1 16,0 21-16,21-20 0,0-1 0,-21 22 15,21-22-15,-21 21 0,0 1 16,21-1-16,-21 1 0,21-22 0,-21 22 16,0-1-16,0-20 0,0 20 0,0-21 15,0 1-15,0-1 0,0 22 16,0-43-16,0 21 0,0 0 16,0-20-16,0 20 0,0-21 0,0 0 15,-21 0-15,0-21 0,21 22 16,-21-22-16,0 0 15,0 0-15,21-22 0,-22 1 16,1 0-16,0 0 0,21 0 0,-21-22 16,0 1-16,0 0 0,21-1 15,-22 1-15,1-21 0,0-22 0,21 21 16,0-20-16,-21-1 0,0 22 0,21-22 16,-21 0-16,21 22 0,0-1 15,-22 1-15,22-1 0,0 22 16,0 0-16,0-1 0,0 22 15,0-21-15,0 21 0,0-1 0,22 1 16,-1 21-16,0-21 16,0 21-16,0-21 0,0 21 15,1 0-15,-1 0 0,0 0 0,0-21 16,0 21-16,0 0 0,1 0 0,-1 0 16,0 0-1,-21 21 16</inkml:trace>
  <inkml:trace contextRef="#ctx0" brushRef="#br0" timeOffset="113960.29">10075 15875 0,'0'0'0,"-21"0"0,0 0 16,0 0-16,0 0 15,-1 0-15,44 0 32,20 0-17,-21 21-15,21-21 0,1 0 16,20 0-16,-20 0 0,20 0 0,1 0 16,-1 0-16,22 0 0,-22 0 15,22 0-15,0 0 0,-1 0 0,1 0 16,0-21-16,-1 21 0,-20-21 0,20 21 15,-41 0-15,20-21 0,-20 21 16,-1 0-16,0-21 0,-21 21 0,1 0 16,-1-22-16,-21 1 15,0 0-15,-21 21 0,-1-21 16,1 21-16,-21 0 0,0-21 0,20 21 16,-41 0-16,21 0 15,-1-21-15,1 21 0,-22 0 0,22 0 16,0 0-16,21 0 0,-22 0 0,22 0 15,0 0-15,0 0 0,42 0 32,0-22-32,0 22 0,22 0 15,-1 0-15,0 0 0,1 0 16,-1 0-16,21-21 0,-20 21 0,-1 0 16,-21 0-16,22 0 15,-1 0-15,-21 0 0,0 0 0,0 21 0,1-21 16,-1 22-16,-21-1 15,0 0-15,0 0 0,0 0 16,0 22-16,-21-22 0,-1 0 16,-20 21-16,21-21 0,0 22 0,-22-1 15,22-21-15,-21 22 0,21-22 16,-22 21-16,22-21 0,0 22 0,0-22 16,0 0-16,0 0 0,-1 0 15,22 0-15,-21-21 0,21 22 0,0-1 16,21-21 15</inkml:trace>
  <inkml:trace contextRef="#ctx0" brushRef="#br0" timeOffset="114888.05">12869 15409 0,'0'-21'0,"0"42"0,0-63 15,0 21-15,0 0 16,0 0-16,-21 21 0,0 0 16,0 0-16,-22 0 0,22 21 15,-21 0-15,21 0 0,0 21 0,-22 1 16,22-1-16,-21 0 0,21 1 0,-1-1 15,1 0-15,21 1 16,0-1-16,-21 22 0,21-22 0,0 0 0,0-21 16,0 22-16,21-22 15,0 21-15,1-21 0,-1 1 0,0-22 16,21 0-16,1 21 0,-1-21 0,0 0 16,1 0-16,-1 0 0,21-21 15,-20-1-15,-1 1 0,0 0 0,1 0 16,-22 0-16,0 0 0,0-1 15,-21-20-15,0 21 0,0 0 0,0 0 16,-21-1-16,0 1 0,-21 0 0,20 21 16,-20-21-16,0 21 0,-1-21 15,22 21-15,-21 0 0,21 0 16,0 0-16,-1 0 0,1 0 16,42 0-1,1 0-15,-1 0 16,0 0-16,0 0 0,21 0 15,-20 21-15,20-21 0,-21 21 0,0 0 16,22 0-16,-22 1 0,0 20 0,0-21 16,-21 21-16,0 1 0,0-1 15,0 0-15,0 22 0,0-22 0,0 1 16,0-1-16,0 0 0,-21 22 16,0-22-16,0 0 0,-1 1 15,1-22-15,21 21 0,-21 1 0,0-22 16,0 21-16,21-21 0,0 0 15,0 1-15,0-1 0,0-42 32,0-1-32,21 1 15,0 0-15,0 0 0,0 0 0,1-22 16,20 1-16,-21 0 0</inkml:trace>
  <inkml:trace contextRef="#ctx0" brushRef="#br0" timeOffset="115111.92">13504 15769 0,'0'0'0,"0"21"16,0 1-1,0-1-15,0 0 0,0 21 16,0-21-16,0 1 0,0 20 0,0-21 16,-21 21-16,21-20 0,0-1 0,0 0 15,0 0-15,0 0 16,0 0-16,0-42 31,0 0-15,0 0-16,0-21 0,0 20 0</inkml:trace>
  <inkml:trace contextRef="#ctx0" brushRef="#br0" timeOffset="115446.73">13398 15452 0,'0'0'0,"-21"0"0,0 21 0,0-21 16,21 21-16,0 0 0,-21 0 16,21 1-16,0-1 15,21-21-15,-21 21 0,21-21 16,0 0-16,0 0 0,1 0 16,-1 0-16,0 0 0,0 0 0,0-21 15,0 21-15,1-21 0,-1-1 16,-21 1-16,0 0 15,0 0-15,0 0 0,-21 0 16,-1-1-16,1 22 0,-21-21 16,21 21-16,0 0 0,-22 0 0,22 0 15,0 0-15,0 21 0,0-21 16,-1 22-16,22-1 0,-21 0 0,21 0 16,0 0-16,21 0 15,1 1-15,-1-22 0,21 0 16,-21 0-16,22 0 0,-22 0 0,21 0 15</inkml:trace>
  <inkml:trace contextRef="#ctx0" brushRef="#br0" timeOffset="115696.58">13928 15367 0,'0'-21'16,"0"0"-16,21 21 0,-21 21 31,0 0-31,0 0 0,0 0 15,0 22-15,0-1 0,-21 0 0,21 1 16,0-1-16,0 0 0,0-20 16,-22 20-16,22 0 0,0 1 0,0-1 15,0-21-15,0 21 0,0-20 16,0-1-16,0 0 0,0 0 16,0 0-16,0 0 0,22-21 15,-1 0 1,-21-21-16,21 0 0,-21 0 15</inkml:trace>
  <inkml:trace contextRef="#ctx0" brushRef="#br0" timeOffset="117068.59">13779 15748 0,'-21'0'31,"42"0"-31,1 0 16,-1 0-16,0 0 15,21 0-15,-21 0 0,22-21 0,-22 21 16,21-21-16,1 21 0,-1-21 0,21-1 16,-20 22-16,-1-21 0,22 0 15,-22 0-15,0 0 0,1-22 0,-22 22 16,21 0-16,-21-21 0,-21 21 0,0-22 16,0 22-16,0 0 0,0 0 15,0 0-15,-21 21 0,0 0 16,0 0-16,0 0 0,-1 21 15,22 0-15,-21 21 0,0-21 16,21 22-16,-21-1 0,21 0 0,0 1 16,0-1-16,0 0 0,0-20 15,-21 20-15,21 0 0,0 1 0,0-1 16,0 0-16,0 1 0,0-22 16,0 21-16,0-21 0,0 0 0,0 1 15,0-1-15,21-21 31,0-21-31,-21-1 0,21 1 16,0 0-16,1-21 0,-22 21 16,21-1-16,0-20 0,0 21 15,0 0-15,-21 0 0,21-1 0,-21 1 16,22 21-16,-1 0 0,-21 21 31,21-21-31,-21 22 0,0-1 0,0 0 16,21 0-16,-21 0 0,0 0 15,0 1-15,21-1 0,-21 0 0,21 0 16,1 0-16,-1 0 16,0-21-16,0 0 0,0 0 0,0 0 15,1 0-15,-1 0 0,0-21 0,0 0 16,0 21-16,0-21 0,1 0 16,-22 0-16,21-1 0,0-20 0,-21 21 15,0 0-15,0 0 0,0-1 16,0-20-16,0 21 0,0 0 15,0 0-15,0 42 32,0 0-32,0 0 15,0 0-15,0 0 0,0 1 0,0-1 16,0 0-16,0 0 0,0 0 16,0 0-16,0 1 0,0-1 0,0 0 15,21-21-15,0 0 0,0 0 16,1 0-16,-1 0 15,0-21-15,-21 0 0,21-1 0,0 1 16,0 0-16,1 0 0,-22 0 16,21 0-16,0-1 0,-21 1 15,0 0-15,0 0 0,21 0 0,-21 0 16,0 42 15,0 0-31,0 0 0,0 0 16,0 0-16,0 1 0,0-1 15,0 0-15,0 0 0,21 21 0,0-20 16,1-1-16,20 0 0,-21-21 16,21 21-16,-20 0 0,20-21 0,-21 0 15,21 0-15,-20 0 0,-1 0 0,21 0 16,-21-21-16,0 0 16,1 0-16,-1 0 0,-21-1 0,0 1 15,21-21-15,-21 21 0,21-22 0,-21 1 16,0 0-16,0-1 0,0-20 15,0 21-15,0-22 0,0 1 0,0 20 16,0 1-16,0 0 0,0-1 16,0 22-16,0 42 15,0 0-15,0 22 0,0-1 16,-21 0-16,21 1 0,-21-1 16,0 0-16,21 1 0,0-1 0,0 0 15,-22-20-15,22 20 0,0 0 16,-21 1-16,21-22 0,0 21 15,0-21-15,0 0 0,0 1 0,0-1 16,0 0-16,0-42 31,0 0-31,21-1 16,1 1-16,-1 0 0,0 0 16,0 0-16,0-22 0,22 22 0,-22 0 15,21 0-15,-21 0 0,22 21 16,-1 0-16,21 0 0,-20 0 0,-1 0 15,0 0-15,1 0 0,-22 21 0,0-21 16,0 21-16,-21 0 16,0 0-16,0 1 0,0 20 0,0-21 15,-21 0-15,0 0 0,0 1 0,-22-1 16,22 0-16,-21 0 0,0 0 16,-1 0-16,22 1 0,-21-1 0,-1-21 15,1 0-15,0 21 0,21-21 0,-22 0 16,22 0-16,0 0 0,0 0 15</inkml:trace>
  <inkml:trace contextRef="#ctx0" brushRef="#br0" timeOffset="117518.57">16997 15198 0,'0'0'0,"-21"0"0,-1 0 16,1 0-16,21-21 15,21 21-15,22 0 16,-22 0-16,21 0 16,22 0-16,-22 0 0,22 0 0,-1-22 15,1 22-15,-1-21 0,1 21 16,-1 0-16,1 0 0,-1-21 15,-21 21-15,1 0 0,-22 0 0,21 0 16,-21 0-16,-21-21 0,-21 21 31,0 0-31,0 0 16,-21 0-16,20 0 0,-20 0 0</inkml:trace>
  <inkml:trace contextRef="#ctx0" brushRef="#br0" timeOffset="117852.38">17484 15092 0,'-64'21'16,"170"-42"-16,-233 63 0,212-84 0,-191 105 15,85-41-15,21-1 0,0 0 16,0 21-16,0-21 0,0 22 0,0-1 0,0 0 16,0 1-16,0-22 0,0 21 15,21 1-15,-21-1 0,21 0 16,0-21-16,-21 22 0,21-22 0,-21 0 16,21 0-16,-21 0 0,0 22 15,0-22-15,0 0 0,0 0 16,-21 0-16,0-21 0,0 22 15,0-22-15,-22 0 0,1 21 0,0-21 16,-22 0-16,22 0 0,0 0 0,-22 0 16,22-21-16,-1-1 0,1 1 15,21 0-15,0 0 0,-22 0 0,22 0 16,21-1-16,0 1 0,-21-21 0,21 21 16,0-22-16,0 22 0,0-21 15,21 21-15,0 0 0,1-1 0,20 1 16,-21 0-16,21 21 15,1 0-15,-1 0 0,0 0 0,22 0 16,-22 0-16,1 0 0,-1 0 0,0 0 16</inkml:trace>
  <inkml:trace contextRef="#ctx0" brushRef="#br0" timeOffset="120009.5">17526 15663 0,'0'0'0,"0"22"16,0-1-16,0 0 0,0 0 15,0 0 1,21-21-16,0 0 15,0 0-15,1 0 16,-1-21-16,0 21 0,0-21 0,0 0 16,0 21-16,1-21 0,-1-1 15,0 1-15,0 0 0,0 0 0,0 0 16,-21 0-16,0-1 0,0 1 16,0 0-16,0 0 15,-21 21-15,0 0 0,0 0 0,0 21 16,0 0-16,-1-21 0,1 21 15,0 1-15,0-1 0,0 0 0,0 0 16,-1 0-16,22 22 0,0-22 0,0 0 16,0 0-16,0 0 15,22 0-15,-1 1 0,0-22 0,21 0 16,-21 21-16,22-21 0,-1 0 16,-21 0-16,22 0 0,-1 0 15,-21 0-15,21-21 0,-20 21 0,20-22 16,-21 1-16,21 0 0,-20 21 15,-1-21-15,0 0 0,-21 0 0,21-1 16,-21 1-16,21 0 0,-21 0 0,0 0 16,0 42 15,0 0-31,0 0 0,0 0 16,-21 1-16,21-1 15,-21 0-15,21 0 0,0 0 0,0 0 16,0 1-16,0-1 15,0-42 32,21-1-47,0 22 0,-21-21 16,21 0-16,1 0 0,-1-21 0,0 20 16,0 1-16,0 0 0,0 0 15,1 0-15,-1 0 0,0-1 0,0 22 16,0 0-16,-21 22 15,0-1 1,21-21-16,-21 21 0,0 0 0,0 0 16,0 0-16,0 1 0,0-1 0,22-21 15,-22 21-15,0 0 0,21 0 16,0-21-16,0 0 16,0 0-16,0 0 0,1 0 15,-1 0-15,0 0 0,-21-21 16,21 0-16,0 21 0,-21-21 0,0 0 15,21-1-15,-21-20 0,22 21 16,-22-21-16,0-1 0,0 1 0,0 0 16,21-1-16,-21-20 0,0-1 0,0 1 15,0 20-15,0 1 16,0 0-16,0 21 0,0-1 0,0 1 16,0 42-1,0 1-15,0 20 16,0 0-16,-21-21 0,21 22 0,0-1 15,-22 0-15,22 1 0,-21-1 16,21 0-16,0 1 0,0-22 0,0 21 16,0-21-16,-21 1 0,21-1 15,0 0-15,0 0 0,0 0 0,0 0 16,0-42 15,0 0-31,21 21 16,0-21-16,1 0 0,-1 0 0,0-1 15,0 1-15,0-21 0,0 21 16,22 0-16,-43-1 0,21 1 0,0 0 16,0 0-16,0 21 15,-21 21 1,-21-21-16,0 21 0,0 0 16,0 1-16,0-22 0,-1 21 15,1 0-15,0 0 0,0 0 0,0-21 16,0 21-16,-1 1 0,1-1 15,21 0-15,0 0 0,0 0 16,0 0 0,21-21-16,1 22 15,-1-22-15,0 21 0,0-21 16,0 0-16,0 0 0,22 0 0,-22 0 16,0 0-16,21 0 0,-20 0 15,20 0-15,-21 0 0,21 0 0,-20 0 16,-1 0-16,0-21 0,0 21 0,0-22 15,0 1-15,1 0 0,-1 0 16,0 0-16,-21 0 0,0-1 0,21-20 16,-21 21-16,21 0 15,-21 0-15,0-1 0,0 44 32,-21-1-32,21 0 15,-21 21-15,21-21 0,-21 1 0,21-1 16,0 0-16,0 0 0,0 0 0,0 0 15,0 1-15,42-1 0,-21 0 16,0 0-16,22-21 0,-22 21 0,21-21 16,1 0-16,-22 0 0,21 0 15,-21 0-15,0 0 0,22 0 0,-22 0 16,0-21-16,0 21 0,0-21 0,1 0 16,-1 0-16,-21-1 0,0 1 15,21-21-15,-21 21 0,21-22 16,-21 1-16,21 21 0,-21-21 0,0 20 15,0 1-15,0 0 0,0 42 16,0 0 0,0 1-16,-21-1 0,0 0 15,0 21-15,21-21 0,-21 1 0,-1 20 16,1-21-16,21 0 0,0 0 0,-21 1 16,21-1-16,-21 0 0,21 0 15,21-42 32,-21 0-47,21 0 16,0-1-16,1 1 0,-1 0 15,0 0-15,0 0 0,0-22 0,22 22 16,-22-21-16,21 21 0,-21-22 0,0 22 16,1 0-16,-1 21 0,0 0 15,0 0-15,-21 21 0,21-21 16,-21 21-16,21 22 0,-21-22 15,0 0-15,0 0 0,0 22 0,0-22 16,0 0-16,0 0 0,0 0 16,0 0-16,0 1 0,22-1 15,-1 0-15,0-21 0,0 21 16,0-21-16,0 0 16,1 0-16,-1 0 0,0 0 15,0 0-15,0 0 0,0-21 0,1 21 16,-1-21-16,0 0 0,21-1 15,-21 1-15,1-21 0,-1 21 0,21-22 16,0 1-16,-20 0 0,20-1 16,0 1-16,1-21 0,-22 20 0,21 22 15,-21-21-15,-21 21 0,0-1 0,-21 22 16,0 0 0,0 22-16,-22-1 0,22 0 0,-21 0 15,21 0-15,0 22 16,-1-22-16,1 21 0,0-21 0,21 22 15,0-22-15,0 0 0,0 21 16,0-21-16,0 1 0,21-1 0,0 0 16,-21 0-16,22 0 0,-1-21 0,-21 21 15,0 1-15,21-1 16,-21 0-16,0 0 31,-21-21-15,0 0-16,-1 0 15,1 0-15,0 0 16,0-21-16,0 21 0,21-21 0,-21 21 16,-1-21-16,1-1 0,0 22 15,0-21-15,0 0 0,0 21 16,-1-21-16</inkml:trace>
  <inkml:trace contextRef="#ctx0" brushRef="#br0" timeOffset="120436.26">19537 14859 0,'-64'21'16,"43"0"-16,0 1 0,0-1 15,21 0-15,0 0 16,0 0-16,0 0 16,21-21-16,0 0 0,0 0 0,0 0 15,1 0-15,-1 0 0,0 0 16,0 0-16,0-21 0,0 0 0,1 21 16,-22-21-16,0 0 15,0 0-15,0-1 0,0 1 0,-22 0 16,1 21-16,0 0 0,0-21 0,0 21 15,0 0-15,-1 0 16,1 0-16,21 21 0,-21 0 16,0 0-16,21 1 15,-21-1-15,21 0 0,0 0 16,0 0-16,0 0 16,0 1-16,0-1 15,0 0-15,-21-21 0,21 21 16,-22-21-16,22 21 0</inkml:trace>
  <inkml:trace contextRef="#ctx0" brushRef="#br0" timeOffset="122168.42">15621 12933 0,'0'0'15,"-64"0"-15,64-21 47,22 21-47,-1 0 16,0 0-16,21 0 0,-21 0 16,22 0-16,-1 0 0,0-21 0,1 21 15,20 0-15,-20 0 0,-1 0 0,21-22 16,-20 22-16,20-21 0,-20 21 15,-1 0-15,0 0 0,1 0 0,-1-21 16,-21 21-16,0 0 0,0 0 16,-42 0-1,0 0 1,-21 0-16,21 0 0,-22 0 16,1 0-16,0 0 0,-1 0 15,-20 21-15,20-21 0</inkml:trace>
  <inkml:trace contextRef="#ctx0" brushRef="#br0" timeOffset="122720.1">15663 12912 0,'-21'21'0,"42"-42"0,-63 42 0,21-21 16,0 0-16,21 21 0,0 0 31,21-21-31,0 0 16,0 0-16,21 0 0,-20 0 15,20 0-15,0 0 0,1 0 0,-1 0 0,0 0 16,1 0-16,20-21 15,-21 0-15,22 21 0,-22-21 0,1 21 16,-1-21-16,0 21 0,1-22 0,-22 22 16,0-21-16,0 0 0,0 21 15,-21-21-15,0 0 0,0 0 16,0-1-16,0 1 0,-21 0 16,0 0-16,0 0 0,0 0 0,-1-1 15,1 22-15,0-21 0,0 0 0,0 21 16,0 0-16,-1-21 0,1 21 15,0 0-15,0 0 16,21 21-16,-21-21 0,21 21 16,0 0-16,0 1 0,0-1 15,21 0-15,0 0 0,0-21 16,22 21-16,-22 0 0,21-21 0,-21 0 16,22 0-16,-1 0 0,-21 0 15,21 0-15,1 0 0,-22 0 0,21 0 16,-21-21-16,1 21 0,-1 0 15,0 0-15,0-21 0,-21 42 32,0 0-32,-21 1 0,0-1 15,-22 0-15,22 0 0,0 0 16,0 22-16,-21-22 0,20 21 0,1-21 16,-21 22-16,21-22 0,0 0 15,-1 21-15,1-21 0,0 1 0,0-1 16,0 0-16,0 0 0,21 0 0,0 0 15,-22-21-15,22 22 16</inkml:trace>
  <inkml:trace contextRef="#ctx0" brushRef="#br0" timeOffset="123584.5">17399 12319 0,'0'0'0,"-21"0"0,0 0 0,21-21 16,-22 21-16,22 21 16,0 0-16,0 22 15,0-22-15,0 0 0,0 21 0,0-21 16,0 22-16,0-1 0,0-21 16,0 22-16,0-1 0,0-21 0,0 21 15,0-20-15,0 20 0,0-21 0,0 0 16,0 0-16,0 1 0,0-1 15,0 0-15,0 0 16,-21-21-16,0 0 16,21-21-16,-21 0 15,0 0-15,0-22 0,21 22 0,0-21 16,-22 21-16,22-22 16,-21 1-16,21 0 0,0-1 0,0 1 15,0 0-15,0-22 0,0 22 0,0-1 16,21 1-16,1 21 0,-1-21 15,0 20-15,0 22 0,0 0 0,0 0 16,22 0-16,-22 0 0,21 22 16,-21 20-16,22-21 0,-22 21 0,0-20 15,0 20-15,0 0 0,1-21 0,-1 22 16,0-22-16,-21 21 0,0-21 16,21 22-16,-21-22 0,21 21 0,-21-21 15,0 1-15,0-1 0,0 0 16,0-42 15,0 0-15,0-1-16,21 1 0,-21 0 15,22-21-15,-1 21 0,-21-22 0,21 1 16,0 0-16,0-1 0,0 1 16,1 0-16,-1-1 0,21 1 0,-21 0 15,0-1-15,22 1 0,-22 21 0,0 0 16,0-1-16,0 22 0,1 0 15,-1 0-15,-21 22 0,0-1 0,0 21 16,0-21-16,0 22 0,0-1 0,0 0 16,0 1-16,0-1 15,0 0-15,0 1 0,-21-22 0,-1 21 16,22 0-16,-21-20 0,21 20 0,0-21 16,-21 0-16,21 0 0,0 1 15,0-1-15,0 0 0,21-21 31,0-21-31,1 21 0,-1-21 16</inkml:trace>
  <inkml:trace contextRef="#ctx0" brushRef="#br0" timeOffset="123984.29">18605 12361 0,'0'0'0,"-21"0"16,0 22-1,0-22-15,0 21 0,21 0 0,-21 0 16,-1 0-16,1 0 0,0 1 0,21-1 16,0 21-16,-21-21 0,21 0 15,0 1-15,0-1 0,0 0 0,0 0 16,0 0-16,0 0 0,0 1 16,21-1-16,0-21 0,0 21 15,22-21-15,-22 0 0,0 0 16,21 0-16,-20-21 0,-1 0 15,21-1-15,-21 1 0,0 0 0,22 0 16,-22 0-16,0-22 0,0 22 0,-21 0 16,0-21-16,21 21 0,-21-22 15,0 22-15,0 0 0,0-21 0,0 20 16,0 1-16,-21 21 0,0-21 16,0 21-16,0 0 0,0 0 0,-22 0 15,22 0-15,0 0 0,0 21 0,0 0 16,-1-21-16,1 22 0,21-1 15,0 0-15,0 0 16,0 0-16,21-21 0,1 0 16,20 21-16,-21-21 0</inkml:trace>
  <inkml:trace contextRef="#ctx0" brushRef="#br0" timeOffset="124840.03">19240 12171 0,'0'0'16,"0"-21"-16,-21 21 16,0 0-1,0 0-15,0 21 16,21 0-16,-21 21 0,-1-20 0,1 20 0,0-21 16,21 21-16,0-20 0,-21 20 15,21-21-15,0 21 0,0-20 16,0-1-16,0 21 0,0-21 0,0 0 15,21 1-15,-21-1 0,21 0 0,0 0 16,1-21-16,-1 0 0,21 21 16,-21-21-16,22 0 0,-22 0 0,21 0 15,0-21-15,1 0 0,-22 0 16,21 0-16,1-1 0,-22 1 0,21 0 16,-21 0-16,22-21 0,-22-1 15,0 1-15,0 0 0,0-1 16,0-20-16,1-1 0,-22 1 0,21 20 15,-21-20-15,21-1 0,-21 22 0,0 0 16,0 21-16,0-22 0,0 22 16,0 42-1,0 0-15,-21 1 16,21-1-16,-21 21 0,21-21 16,0 22-16,0-1 0,0 0 0,-22 1 15,22-1-15,0 0 0,-21 1 16,21-22-16,0 21 0,0 0 0,0-20 15,0-1-15,-21 0 0,21 0 0,0 0 16,0 0-16,-21-21 16,21 22-16,0-44 31,0 1-31,21 0 16,0-21-16,0 21 0,1-1 0,-1-20 15,0 21-15,0-21 0,0 20 0,0 1 16,22 0-16,-22 0 0,0 0 15,0 21-15,0 0 0,1 0 16,-22 21 0,0 0-16,0 0 15,0 0-15,-22 1 16,1-22-16,0 21 16,0-21-16,-21 0 0,20 21 0,-20-21 15,21 0-15,-21 21 0,20-21 0,-20 21 16,21-21-16,0 21 0,-22-21 15,43 22-15,-21-22 0,0 21 0,0 0 16,21 0-16,0 0 0,0 0 16,0 1-16,21-1 15,0 0-15,0 0 0,1 0 0,-1 0 16,0 1-16,0-1 0,21-21 16,-20 21-16,-1 0 0,21-21 0,-21 21 15,22-21-15,-22 0 0,0 0 16,0 21-16,0-21 0,0 0 15,-21 22-15,22-1 16,-22 0-16</inkml:trace>
  <inkml:trace contextRef="#ctx0" brushRef="#br0" timeOffset="125355.74">18457 13250 0,'0'0'0,"0"-21"0,0 42 32,0 1-17,0-1-15,0 0 0,0 0 0,0 21 16,-21 1-16,21-1 0,0 22 15,0-22-15,0 21 0,-21 1 0,21-1 16,0 1-16,0-22 0,0 22 0,-21-1 16,21-20-16,-21 20 0,-1-21 15,22 22-15,0-22 0,-21 1 0,21-1 16,-21-21-16,21 21 0,-21-20 0,21-1 16,0 0-16,0-42 31,0 0-31,0-1 15,0 1-15,21-21 16,0 21-16,-21 0 0,21-22 0,1 22 16,-1-21-16,-21 21 0</inkml:trace>
  <inkml:trace contextRef="#ctx0" brushRef="#br0" timeOffset="125696.54">18732 13123 0,'0'0'0,"0"-42"0,0 21 16,0 0-16,0 42 31,0 0-15,0 21-16,0-20 0,0 20 16,0 0-16,0 1 0,0-1 0,0 0 15,0 22-15,0-1 0,0 1 0,0-1 16,0 1-16,0-1 0,-21 1 15,21-1-15,0-20 0,0 20 0,0-21 16,0 1-16,-21-1 0,21-21 0,0 22 16,0-22-16,0 21 0,-21-21 15,21 0-15,0 1 0,0-1 0,0 0 16,0 0-16,-21 0 0,0-21 16,21 21-16,-22-21 15,1 0 1,0-21-16,0 0 0,0 21 15</inkml:trace>
  <inkml:trace contextRef="#ctx0" brushRef="#br0" timeOffset="126032.35">17928 14076 0,'0'0'0,"0"-85"31,21 85-31,0 0 16,1 0-16,-1 0 16,0 0-16,0 21 0,0 1 0,0-1 15,1 0-15,20 0 0,-21 0 0,21 22 16,-20-22-16,20 21 0,-21 0 16,21 1-16,-20-1 0,-1-21 0,21 22 15,-21-1-15,0-21 0,1 21 0,-1-20 16,-21-1-16,21 0 0,-21 0 15,21 0-15,-21 0 0,21-21 16,0 0 0,1-21-1,-22 0-15,21 0 16,0 0-16,-21 0 0,21-1 0,0 1 16,0-21-16,1 21 0,-1 0 0</inkml:trace>
  <inkml:trace contextRef="#ctx0" brushRef="#br0" timeOffset="126372.76">19262 13928 0,'0'-21'16,"0"42"-16,-22-42 16,1 21-16,0 0 15,0 0-15,0 21 0,0-21 16,-22 21-16,22 21 0,0-21 0,0 1 15,0 20-15,-22 0 0,22 1 0,0-1 16,0 0-16,-22 22 0,22-22 16,-21 0-16,21 22 0,-22-22 0,22 1 15,0-1-15,-21 0 0,21-21 0,-1 1 16,22-1-16,0 0 0,-21 0 16,21 0-16,0-42 46,21 21-46,-21-21 16,22 0 0,-22 0-16,0-1 15</inkml:trace>
  <inkml:trace contextRef="#ctx0" brushRef="#br0" timeOffset="147438.22">19473 9377 0,'0'0'0,"0"-85"15,0 64-15,0 0 16,0 0-16,0 0 0,0-1 16,-21 22-16,0 0 15,0 0-15,0 0 0,-1 0 0,1 0 16,-21 0-16,21 22 0,-22-1 0,22-21 16,0 21-16,-21 0 15,21 0-15,-1 0 0,22 1 0,0-1 16,-21 0-16,21 0 0,0 0 0,0 0 15,0 1-15,0-1 0,0 0 16,21 0-16,-21 0 0,22-21 0,-1 21 16,21 1-16,-21-1 0,22 0 15,-1-21-15,-21 21 0,21-21 0,1 21 16,-1 0-16,-21-21 0,22 22 0,-22-1 16,0-21-16,-21 21 0,0 0 15,0 0-15,0 0 0,-21 1 16,0-1-16,-22 0 0,1 0 0,0 0 15,-1-21-15,-20 21 16,20-21-16,1 0 0,0 0 0,-1 0 16,1 0-16,21 0 0,-21 0 0,20 0 15,1 0-15,0-21 0,0 21 16,0-21-16,21 0 0,0 0 16,0 0-16,0-1 0,21 22 15,0-21-15,21 0 0,-20 0 16,20 21-16,0-21 0</inkml:trace>
  <inkml:trace contextRef="#ctx0" brushRef="#br0" timeOffset="148236.76">19960 9462 0,'0'0'0,"0"-22"15,0 1 1,0 0-16,0 0 16,-21 21-16,0 0 15,21-21-15,-21 21 16,-1 0-16,1 0 0,21 21 16,-21-21-16,0 21 0,0 0 0,21 0 15,-21 1-15,-1 20 0,1-21 16,21 21-16,0 1 0,-21-1 0,21-21 15,-21 22-15,21-1 0,0-21 0,0 21 16,0-20-16,0-1 0,0 0 16,0 0-16,0 0 0,21-21 15,0 0-15,0 0 0,1 0 16,-1-21-16,0 21 0,0-21 16,0 0-16,0-22 0,1 22 0,-1 0 15,-21-21-15,21-1 0,-21 1 16,21 21-16,-21-21 0,0-1 15,0 1-15,0 21 0,0-22 0,0 22 16,0 0-16,0 0 0,0 42 31,0 0-15,0 0-16,0 22 0,0-22 16,0 21-16,0-21 0,0 22 0,0-1 15,0 0-15,0-20 0,0 20 0,0 0 16,0-21-16,21 22 0,-21-22 15,21 0-15,-21 0 0,0 0 0,22-21 16,-1 0-16,0 0 16,0 0-16,0 0 0,0-21 15,1 21-15,-1-21 0,0 0 0,0-21 16,0 20-16,22-20 0,-22 0 0,0-1 16,-21 1-16,21-21 0,0 20 15,0 1-15,-21-22 0,22 22 0,-22 0 16,0-1-16,0 1 0,0 0 0,21-1 15,-21 22-15,0 0 0,0 42 16,0 0 0,0 22-16,0-22 0,-21 21 15,21 1-15,-22-22 0,22 21 16,0 0-16,0 1 0,-21-1 16,21 0-16,0 1 0,0-1 0,0 0 15,0-20-15,0 20 0,0-21 16,0 0-16,0 0 0,0 1 0,0-1 15,21-21-15,1 0 0,-1 0 16,0 0 0,0-21-16,-21-1 0,0 1 0</inkml:trace>
  <inkml:trace contextRef="#ctx0" brushRef="#br0" timeOffset="148425.65">20214 9567 0,'0'0'16,"-21"0"-16,21 22 0,21-22 31,0 0-31,0 0 0,22 0 16,-22 0-16,21-22 0,1 22 16,-1-21-16,0 21 0,1-21 0,-1 0 15,0 21-15,1-21 0,-1 0 0</inkml:trace>
  <inkml:trace contextRef="#ctx0" brushRef="#br0" timeOffset="148920.37">21421 9271 0,'21'-21'16,"-42"42"-16,63-63 0,-42 21 15,0-1-15,0 1 16,0 0-16,0 0 0,-21 21 16,0 0-16,-1 0 15,1 0-15,-21 0 0,21 0 16,0 21-16,-22 0 0,22 0 16,-21 1-16,21 20 0,-1-21 0,1 0 15,0 0-15,0 1 0,0 20 16,21-21-16,0 0 0,0 0 15,0 1-15,0-1 0,21-21 16,0 21-16,0-21 0,0 21 16,1-21-16,-1 0 0,0 21 0,21-21 15,-21 0-15,1 21 0,-1-21 16,0 22-16,0-22 0,0 21 0,-21 0 16,0 0-16,0 0 15,0 0-15,-21 1 0,0-1 16,-21 0-16,20 0 0,1-21 15,-21 21-15,21 0 0,0-21 0,-22 22 16,22-22-16,0 0 0,0 0 16,0 0-16,-1 0 0,1 0 15,21-22-15,0 1 16,0 0 0,0 0-16,21 0 15</inkml:trace>
  <inkml:trace contextRef="#ctx0" brushRef="#br0" timeOffset="149828.85">21569 9440 0,'21'-21'15,"-21"0"-15,0 42 47,0 0-47,0 1 0,0-1 0,0 0 16,0 0-16,0 21 0,0-20 0,0-1 15,0 21-15,0-21 0,0 0 16,0 1-16,0-1 0,0 0 0,0 0 16,21-21-16,0 0 15,0 0-15,1 0 16,-1 0-16,0-21 0,0 21 0,0-21 15,0 0-15,1-1 0,-1 1 0,0-21 16,-21 21-16,21 0 0,0-22 16,-21 22-16,21-21 0,-21 21 0,0-1 15,22 1-15,-22 0 0,0 0 0,0 42 47,-22 0-47,1 0 0,21 1 0,-21-1 16,21 21-16,0-21 0,-21 22 15,21-22-15,-21 0 0,21 21 0,0-21 16,0 1-16,0-1 0,0 0 0,0 0 16,21-21-16,0 21 15,0-21-15,0 0 0,22 0 0,-22 0 16,0 0-16,21-21 0,-20 21 0,-1-21 16,21 0-16,-42 0 0,21-1 15,0 1-15,1 0 0,-22-21 0,0 21 16,21-22-16,-21 22 0,21-21 0,-21 21 15,0-1-15,0 1 16,0 42 15,0 1-31,-21-22 16,21 21-16,-21 0 0,21 0 0,0 0 16,0 0-16,-22 22 0,22-22 0,-21 0 15,21 0-15,0 0 16,0 1-16,0-1 0,-21-21 0,21 21 15,0-42 17,0 0-32,0-1 15,0 1-15,0 0 0,0 0 16,0-21-16,21 20 0,0-20 0,-21 21 16,22-21-16,-1 20 0,21 1 15,-21 0-15,0 0 0,1 0 0,20 21 16,-21 0-16,0 0 0,0 0 0,1 0 15,-1 0-15,0 0 0,-21 21 16,0 0-16,0 0 0,0 0 0,0 1 16,0-1-16,0 0 0,0 0 0,0 0 15,0 0-15,-21 1 0,0-1 16,21 0-16,0 0 0,-22-21 0,1 21 16,21 0-16,-21-21 0,21 22 15,-21-22 1,21-22-1,0 1-15</inkml:trace>
  <inkml:trace contextRef="#ctx0" brushRef="#br0" timeOffset="150460.49">23114 9377 0,'0'0'16,"-21"-21"-16,21 0 0,-21 21 0,-1 0 16,22-22-16,-21 22 0,0 0 15,0 0-15,0 0 0,0 0 16,-1 22-16,1-22 0,0 21 15,0 0-15,0 0 0,0 0 16,21 0-16,-22 1 0,1 20 0,0-21 16,21 21-16,0-20 0,-21-1 0,21 21 15,-21-21-15,21 0 0,0 1 16,0-1-16,0 0 0,0 0 16,21-21-16,0 0 0,0 0 15,0 0-15,1 0 0,-1 0 16,0-21-16,21 0 0,-21 0 0,1-1 15,-1 1-15,0 0 0,0-21 0,0 21 16,0-22-16,1 1 0,-1 21 16,-21-22-16,0 1 0,21 0 0,-21-1 15,21 1-15,-21-21 0,0 20 0,0 22 16,0-21-16,0-1 0,0 22 16,0 0-16,0 0 0,0 0 15,0 42-15,-21 0 16,21 0-16,-21 0 15,21 22-15,0-22 0,0 21 0,0-21 16,0 22-16,0-1 0,0-21 0,0 22 16,0-1-16,0-21 0,0 21 15,0-20-15,0 20 0,0-21 0,0 0 16,0 22-16,21-22 0,0 0 0,0 0 16,0 0-16,1-21 15,-1 0-15,0 0 0,0 0 16,0 0-16,0 0 0,1 0 0,-1 0 15,21-21-15,-21 0 16,0 0-16</inkml:trace>
  <inkml:trace contextRef="#ctx0" brushRef="#br0" timeOffset="151460.43">23728 9356 0,'0'0'0,"0"-21"0,0-1 16,0 1-16,0 0 0,-21 21 15,-1-21-15,1 21 16,0 0-16,0 0 0,0 0 15,0 0-15,-1 21 0,1-21 0,0 21 16,0 0-16,0 1 0,0-1 16,21 0-16,-22 0 0,22 0 15,-21 0-15,21 1 0,0-1 0,0 0 0,0 0 16,0 0-16,0 0 0,0 1 16,0-1-16,21-21 15,1 0-15,-1 0 16,0 0-16,0 0 0,0-21 15,0 21-15,1-22 0,-1 1 0,0 0 16,-21 0-16,21 0 0,0 0 0,0-1 16,-21 1-16,22-21 0,-1 21 15,-21 0-15,0-1 0,21 1 0,-21 0 16,21 21-16,-21 21 31,-21 0-15,21 1-16,0-1 0,-21 0 0,21 0 15,0 0-15,0 0 0,0 1 16,0-1-16,0 0 16,0 0-16,21-21 15,0 0-15,0 0 0,0 0 16,1 0-16,20 0 0,-21 0 16,0 0-16,0-21 0,1 0 0,-1 0 15,0-1-15,0 1 0,0 0 16,0 0-16,1 0 0,-1 0 0,0-1 15,-21 1-15,21 0 0,0 0 0,-21 0 16,21 0 0,-21 42-1,0 0 1,-21 0-16,21 0 0,-21 0 16,21 1-16,0-1 0,-21 0 15,21 0-15,0 0 0,0 0 16,0 1-16,21-22 15,0 21-15,22-21 16,-22 0-16,0 0 0,21 0 16,-21 0-16,1 0 0,20 0 0,-21 0 15,0-21-15,0 21 0,1-22 0,-1 1 16,-21 0-16,21 0 16,0 0-16,-21 0 0,0-1 15,21 1-15,-21 0 16,21 21-16,-42 0 31,0 0-31,0 21 0,0 0 16,21 1-16,-21-1 15,-1 0-15,1 0 0,21 0 16,-21 22-16,0-22 0,21 0 0,-21 21 16,21 1-16,-21-22 0,21 21 15,-22 0-15,22 1 0,0-1 0,0 0 16,0 1-16,0-1 0,0 0 15,0 1-15,0-1 0,0-21 0,0 22 16,0-1-16,0-21 0,0 21 16,0 1-16,0-22 0,0 21 0,0-21 15,0 1-15,-21 20 0,0-21 0,0 0 16,0 0-16,0-21 16,-1 0-1,1 0-15,0-21 16,21 0-16,0 0 15,0 0-15,0 0 0,0-1 0,21 1 16</inkml:trace>
  <inkml:trace contextRef="#ctx0" brushRef="#br0" timeOffset="151980.13">25040 9948 0,'0'0'0,"-21"0"47,0 0-47,0 0 0,-22 0 0,22 22 16,-21-1-16,-1-21 0,1 21 15,0-21-15,-1 21 0,-20-21 16,21 21-16,-22-21 0,1 21 0,-22-21 15,21 22-15,-20-22 0,-1 21 0,0 0 16,-20-21-16,20 21 0,-21 0 0,0-21 16,0 21-16,1 1 0,-1-22 15,-21 21-15,0 0 0,0-21 0,0 21 16,0 0-16,-21 0 0,21 1 0,-22-1 16,1 0-16,0 0 0,0-21 15,-21 21-15,20 0 0,-20 1 16,0-1-16,-1-21 0,1 21 0,0 0 15,21 0-15,-1 0 0,22-21 16,0 22-16,0-22 0,22 21 0,-1-21 16,21 0-16,0 21 0,22-21 0,-1 0 15,1 0-15,21 0 0,-1 0 0,1 0 16,0 21-16,-1-21 0,1 0 16,0 0-16,20 0 0,1 0 0,-21 0 15,21 0-15,63 0 31,-21 0-15,22 0-16,-1 0 0,0 0 0,1 0 16,20 0-16,1 0 0</inkml:trace>
  <inkml:trace contextRef="#ctx0" brushRef="#br0" timeOffset="153180.16">24236 9673 0,'0'0'15,"0"-21"-15,21 21 0,-21-21 16,21 21-1,0 0 1,0 0-16,1 0 16,-1 0-16,0 0 15,0 0-15,0 0 0,0 0 0,1 21 16,-1-21-16,0 21 0,0-21 16,-21 21-1,21 1-15,-21-1 16,0 0-1,-21-21-15,0 21 0,0 0 16,0-21-16,-1 21 0,1-21 16,0 22-16,-21-22 0,21 21 0,-22 0 15,1-21-15,0 21 0,-22 0 0,1-21 16,-1 21-16,1 1 0,-22-22 16,21 21-16,-20 0 0,-1-21 0,-21 21 15,22-21-15,-22 21 0,0-21 0,0 21 16,-21-21-16,0 22 0,0-22 15,0 21-15,0 0 0,-21-21 0,0 21 16,21-21-16,-21 21 0,-1 0 0,1 1 16,0-22-16,0 21 0,21 0 15,-42 21-15,20-21 0,1 1 16,0 20-16,0 0 0,0-21 0,0 22 16,-22-1-16,22-21 0,0 22 0,21-1 15,-21-21-15,21 21 0,21-20 16,0-1-16,0 0 0,22 0 0,20 0 15,1-21-15,20 0 0,1 21 0,21-21 16,0 0-16,21-21 31,21 21-31,-21-21 16,21 21-16</inkml:trace>
  <inkml:trace contextRef="#ctx0" brushRef="#br0" timeOffset="155872.25">20659 7366 0,'0'0'0,"-22"0"0,22-21 0,0 0 16,-21 21-1,21 21 16,0 0-31,0 0 0,0 22 16,21-1-16,-21 0 0,22 1 0,-22-1 16,0 0-16,0 1 0,0-1 15,0 0-15,0 1 0,0-1 0,0 21 16,0-20-16,0-1 0,0 0 0,0 1 16,0-22-16,-22 21 0,22-21 15,0 1-15,0-1 0,0 0 16,0 0-1,-21-21 1,21-21-16,0 0 0,0 0 0,0-1 16,0-20-16,0 21 0,0-21 15,0 20-15,0-20 0</inkml:trace>
  <inkml:trace contextRef="#ctx0" brushRef="#br0" timeOffset="156214.06">20510 7535 0,'0'-21'16,"0"42"-16,0-63 0,0 21 0,0 0 16,0 0-16,0-1 15,0 1-15,22 0 0,-1 21 0,0-21 16,0 0-16,0 0 0,22 21 16,-1-22-16,-21 22 0,21 0 0,1 0 15,-22 0-15,21 22 0,-21-1 0,22 0 16,-22 0-16,0 21 0,0-20 15,0 20-15,-21 0 0,0 1 0,0-22 16,0 21-16,0 0 0,-21-20 16,0 20-16,-21-21 0,21 0 0,-22 22 15,22-22-15,-21 0 0,21-21 16,-1 21-16,-20 0 0,21-21 16,0 0-16,0 0 15,-1 0-15,44-21 31,-1 21-31,0 0 16,0 0-16</inkml:trace>
  <inkml:trace contextRef="#ctx0" brushRef="#br0" timeOffset="156667.79">21124 7895 0,'0'-21'16,"0"0"-16,0 0 15,0 0 1,0-1-16,0 1 0,21 0 16,1 21-16,-1 0 0,21-21 15,0 21-15,-20 0 0,20 0 16,0 0-16,1 0 0,-1 0 0,0 21 15,1-21-15,-22 21 0,0 0 0,0 1 16,-21-1-16,21 0 16,-21 0-16,0 21 0,0-20 0,-21-1 15,0 21-15,0-21 0,0 0 16,-1 1-16,1-1 0,0-21 0,21 21 16,-21-21-16,0 0 15,21-21 1,0 0-16,0-1 0,0 1 0,0 0 15,0 0-15,21-21 0,0 20 16,-21 1-16,21 0 0,0-21 0,-21 21 16,22-1-16,-1 1 0,0 0 0,-21 0 15,21 0-15,0 21 0,0-21 16,1 21-16,-1 0 0,0-22 16,0 22-16,0 0 15,0 0-15</inkml:trace>
  <inkml:trace contextRef="#ctx0" brushRef="#br0" timeOffset="157348.4">22013 7599 0,'0'0'0,"-21"21"32,21 0-32,-21-21 15,21 21-15,-21 1 0,21-1 0,0 0 16,0 0-16,0 0 15,0 0-15,0 1 0,0-1 16,0 0-16,0 0 0,0 0 16,0 0-16,21-21 0,0 0 15,0 0-15,0 0 0,1 0 16,-1 0-16,0 0 0,-21-21 0,21 21 16,0-21-16,0 0 0,1 21 15,-1-21-15,0 0 0,-21-1 0,0 1 16,0 0-16,0 0 0,0 0 0,0 0 15,0-22-15,0 22 0,-21 0 16,0 0-16,-1 0 16,1 21-16,0 0 0,0 0 15,0 0-15,0 21 16,21 0 0,21-21-1,0 0 1,0 0-16,0 0 0,0 0 0,1 0 15,-1 0-15,0 0 0,0 0 16,0-21-16,0 0 0,1 21 0,-1-22 16,0 22-16,0-21 0,0 21 15,0 0-15,1-21 0,-1 21 16,0 0 0,-21 21-16,0 0 15,0 1-15,21-1 0,-21 0 16,0 0-16,0 21 0,0-20 15,0-1-15,0 21 0,0-21 0,0 22 16,0-1-16,0 0 0,0 1 0,0-1 16,-21 0-16,21 1 0,0-1 15,0 0-15,0 1 0,0-22 0,0 21 16,0-21-16,0 0 0,0 1 0,0-1 16,0-42 30,0-1-46,0 1 0,0-21 16,0 21-16,0-22 0,0 1 0,0 0 16</inkml:trace>
  <inkml:trace contextRef="#ctx0" brushRef="#br0" timeOffset="157536.29">22394 7281 0,'0'-21'0,"0"42"0,0-63 0,-21 42 15,0 0 1,21 21 15,0 0-15,21-21-16,-21 22 0,21-22 16,0 21-16,1 0 15</inkml:trace>
  <inkml:trace contextRef="#ctx0" brushRef="#br0" timeOffset="157900.09">22712 7599 0,'0'0'0,"21"0"0,0 0 16,0 0-16,0 0 15,1-21-15,-1 0 16,0 21-16,0-22 0,-21 1 0,21 21 15,-21-21-15,21 0 0,-21 0 0,0 0 16,0-1-16,-21 22 31,0 0-31,0 22 16,0-1-16,0 0 0,-1 0 0,22 0 16,-21 0-16,21 1 0,-21 20 15,21-21-15,0 0 0,0 0 16,0 1-16,0-1 0,0 0 0,0 0 15,0 0-15,0 0 16,21-21-16,0 0 0,1 0 0,-1 0 16,0 0-16,0 0 0,0 0 0,0 0 15,1 0-15,20-21 0,-21 21 16,21-21-16,-20 0 0,-1 0 0,0 0 16,0 21-16</inkml:trace>
  <inkml:trace contextRef="#ctx0" brushRef="#br0" timeOffset="158436.78">23347 7324 0,'0'-21'0,"0"42"0,0-64 0,-21 43 31,-1 0-31,22 22 16,-21-1-16,0 0 0,21 0 0,-21 0 16,21 0-16,0 1 0,0 20 15,0-21-15,0 0 0,0 0 0,0 22 16,0-22-16,0 0 0,0 0 15,0 0-15,0 1 0,21-22 16,0 0-16,0 21 0,1-21 0,-1 0 16,0 0-16,21 0 0,-21 0 15,1 0-15,20 0 0,-21-21 16,0-1-16,0 1 0,1 21 0,-1-21 16,0-21-16,0 21 0,0-22 15,0 22-15,-21-21 0,0-1 0,22 1 16,-22-21-16,21 20 0,-21 1 15,0 0-15,0-1 0,0 1 0,0 0 16,0 20-16,0 1 0,-21 0 0,21 0 16,-22 0-16,1 21 15,21 21 1,0 0-16,0 0 0,0 0 16,0 22-16,0-1 0,0 0 0,0 1 15,0-1-15,21 0 0,-21 1 16,0-1-16,0 0 0,0 1 15,0-1-15,22-21 0,-22 22 0,0-22 16,21 0-16,-21 0 0,0 0 16,0 0-16,21 1 0,0-22 15,-21 21-15,21-21 0,0 0 16,1 0 0,-1-21-16,-21-1 0,21 22 15,-21-21-15,21 0 0,-21 0 16,0 0-16,0 0 0</inkml:trace>
  <inkml:trace contextRef="#ctx0" brushRef="#br0" timeOffset="158713.62">23664 7176 0,'-21'0'15,"42"0"-15,-63 0 0,21 21 0,21 0 16,21-21-1,0 0 1,0 0-16,22 0 0,-22 0 16,0 0-16,0 0 0,21 0 0,-20 0 15,-1-21-15,0 21 0,0 0 16,0-21-16,0 21 0,1-22 16,-1 22-1,-21 22 16,0-1-31,0 0 16</inkml:trace>
  <inkml:trace contextRef="#ctx0" brushRef="#br0" timeOffset="159108.48">24511 7387 0,'0'0'0,"-42"-21"31,20 21-31,44-21 31,-1 21-31,0 0 0,0 0 0,0 0 0,0 0 16,22 0-16,-22 0 0,21-21 15,-21 21-15,22 0 0,-1 0 16,-21 0-16,22 0 0,-1 0 0,-21-21 16,21 21-16,-20 0 0,-1 0 15,0 0-15,0 0 0,-42 0 31,0 0-31,-22 0 16,22 0-16,-21 0 0,21 0 0,-22 0 16,1 21-16</inkml:trace>
  <inkml:trace contextRef="#ctx0" brushRef="#br0" timeOffset="159292.4">24490 7387 0,'0'0'0,"-21"0"0,21 21 16,21-21 15,0 0-31,0 0 0,0 0 16,0 0-16,22 0 0,-1 0 15,-21 0-15,22 0 0,-1-21 0,0 21 16,1-21-16,-22 21 0,21 0 16,-21-21-16,0 21 0,1-21 15,-1 21-15</inkml:trace>
  <inkml:trace contextRef="#ctx0" brushRef="#br0" timeOffset="159612.59">24892 7112 0,'-64'0'32,"128"0"-32,-128 21 0,86-21 15,-1 0 1,0 21-16,0-21 0,0 0 0,0 0 15,22 0-15,-22 0 0,21 0 0,-21 0 16,1 22-16,-1-22 0,0 0 16,0 21-16,0-21 0,-21 21 15,0 0-15,0 0 16,0 0-16,0 1 0,-21-1 0,0 0 16,0 0-16,0 0 0,-1 0 0,1 1 15,-21-1-15,21 0 0,0 0 16,-1 0-16,1-21 0,0 21 0,0 1 15,0-22-15,0 21 0,-1-21 16,22 21-16,22-21 16,-1 0-16</inkml:trace>
  <inkml:trace contextRef="#ctx0" brushRef="#br0" timeOffset="160201.26">26014 7197 0,'0'0'15,"-21"-21"-15,-1 21 0,1-22 0,-21 22 16,21 0-16,0 0 0,-1 0 0,1 0 15,-21 22-15,21-1 0,0 0 16,-22 0-16,22 0 0,0 0 0,0 22 16,0-22-16,-1 0 0,1 0 15,21 0-15,0 1 0,0-1 0,0 0 16,0 0-16,0 0 0,21 0 16,1-21-16,-1 0 15,0 0-15,21 0 0,-21 0 0,1 0 16,-1-21-16,21 21 15,-21-21-15,0 0 0,1 0 0,-1 0 16,0-1-16,0-20 0,0 21 0,-21-21 0,21-1 16,-21 1-16,22 21 15,-22-22-15,0 1 0,0 0 0,0 21 16,0-22-16,0 22 0,0 0 16,0 0-16,0 42 31,-22 0-31,22 0 15,0 0-15,-21 22 0,21-22 0,0 21 16,0 1-16,0-22 0,0 21 16,0 0-16,0-20 0,0-1 0,0 21 15,0-21-15,0 0 0,21 1 16,-21-1-16,22-21 0,-22 21 0,0 0 16,21-21-16,0 0 15,0 0 1,0 0-16,0 0 15,1 0-15</inkml:trace>
  <inkml:trace contextRef="#ctx0" brushRef="#br0" timeOffset="160380.06">26352 7324 0,'0'0'0,"0"21"62,-21-21-46,0 0-1,0 0-15</inkml:trace>
  <inkml:trace contextRef="#ctx0" brushRef="#br0" timeOffset="161455.98">5482 17378 0,'-21'0'0,"42"0"0,-84 0 15,20 0-15,22 0 0,-21 0 16,21 0-16,-1 0 0,65 0 31,-1 0-15,0 0-16,22-21 0,21 0 0,-1 21 15,1-22-15,0 1 0,-1 0 16,1 0-16,-22 0 0,22 0 0,-21-22 16,-1 22-16,1 21 0,-1-21 15,-21 0-15,-20 21 0,-1 0 16,-64 21-1,22 0-15,-21 0 0</inkml:trace>
  <inkml:trace contextRef="#ctx0" brushRef="#br0" timeOffset="161764.79">5884 17357 0,'0'0'0,"0"-21"0,21 21 0,1 0 15,-22-22-15,21 44 16,0 20 0,-21-21-16,0 21 15,0 1-15,21-1 0,-21 0 16,21 22-16,-21-1 0,0-20 16,0 20-16,0-20 0,0-1 15,21 21-15,-21-20 0,22-22 0,-22 21 16,0-21-16,0 22 0,21-22 15,0 0-15,0-21 32,0-21-32,-21 0 15,0 0-15,0-1 0,0-20 16,0 21-16,0-21 0</inkml:trace>
  <inkml:trace contextRef="#ctx0" brushRef="#br0" timeOffset="162696.51">6223 17484 0,'0'0'0,"0"-21"0,0-1 0,21 22 32,0 22-17,-21-1-15,0 0 0,0 0 0,21 21 16,1-20-16,-1 20 0,-21 0 16,21-21-16,0 22 0,-21-22 15,21 21-15,0-21 0,-21 22 0,22-22 16,-1 0-16,-21 0 0,21 0 15,0-21-15,0 0 0,0 0 0,1 0 16,-1 0 0,0 0-16,0-21 0,0 0 15,0-21-15,1 21 0,-1-22 0,-21 1 16,0 21-16,21-22 0,-21 1 16,21 0-16,-21-1 0,21 1 0,-21 21 15,0-21-15,0 20 0,0 1 16,21 21-1,-21 21 1,0 1-16,22-1 0,-22 0 16,0 21-16,0-21 0,21 22 15,0-22-15,-21 21 0,21 1 0,0-22 16,0 21-16,1-21 0,-1 0 0,0 1 16,0-1-16,0 0 15,0 0-15,22-21 0,-22 0 16,0 0-16,0 0 0,22 0 0,-22-21 15,0 0-15,0 0 0,21-1 16,-20-20-16,-1 21 0,0-21 0,0-1 16,0 22-16,0-21 0,-21-1 15,0 22-15,0-21 0,0 21 16,0 0-16,0-1 0,0 1 0,-21 21 16,0 0-1,0 0-15,0 0 0,21 21 0,0 1 16,-21-1-16,21 0 0,-22 0 15,22 21-15,0-20 0,0 20 0,0-21 16,0 21-16,0-20 0,0 20 16,0-21-16,22 0 0,-1 0 15,-21 1-15,21-1 0,0 0 0,0-21 16,0 0-16,1 0 0,-1 0 16,0 0-16,0 0 0,21-21 15,-20 0-15,20-1 0,-21 1 0,21-21 16,-20 21-16,20-22 0,-21 1 15,21 0-15,-20 21 0,-1-22 16,0 1-16,-21 21 0,0 0 16,21-1-16,-21 44 31,0-1-31,0 0 16,0 0-16,0 0 0,0 0 15,0 1-15,0-1 0,0 0 0,21 0 16,0 0-16,1 0 0,-1-21 15,0 22-15,0-1 0,0-21 16,0 21-16,1-21 0,-22 21 0,0 0 16,-22 0-1,1-21-15,0 22 0,0-22 16,0 0-16,0 0 16,-1 0-16,22-22 15,0 1 1,0 0-16,22 0 15</inkml:trace>
  <inkml:trace contextRef="#ctx0" brushRef="#br0" timeOffset="164292.47">8699 17547 0,'0'0'0,"43"-21"15,-22 21-15,21-21 0,-21 0 0,1 21 0,-1-21 16,0 21-16,-21-22 15,0 1-15,0 0 16,0 0-16,-21 21 16,0-21-16,-1 21 0,1-21 0,-21 21 15,21 0-15,-22 0 0,22 0 16,-21 0-16,0 0 0,20 0 0,-20 0 16,21 21-16,0-21 0,0 21 15,-1 0-15,1 0 0,0 22 0,21-22 16,0 21-16,0 0 0,0-20 15,0 20-15,0-21 0,0 21 16,0-20-16,0-1 0,21 0 16,-21 0-16,21-21 0,1 0 15,20 0-15,-21 0 0,0 0 0,22-21 16,-22 0-16,21-22 0,-21 22 16,22 0-16,-22-21 0,21-1 0,-21 1 15,0 0-15,1 21 0,-1-22 16,0 1-16,-21 0 0,0-1 0,0 22 15,0-21-15,0-1 0,0 22 16,-21-21-16,0 21 0,-1-22 0,1 22 16,21 0-16,-21 21 0,0 0 15,0 0-15,0 0 0,21 21 0,-22-21 16,22 43-16,-21-22 0,21 0 16,-21 21-16,21 1 0,0-22 15,0 21-15,0 0 0,0-20 16,42 20-16,-20 0 0,-1-21 0,0 22 15,21-22-15,1 21 0,-1-21 16,0 1-16,1-22 0,-1 21 16,0-21-16,1 0 0,-1 0 0,0 0 15,1 0-15,-1-21 0,0-1 16,-21 1-16,22 0 0,-22 0 0,21 0 16,-21 0-16,1-22 15,-1 22-15,0 0 0,-21 0 0,0 0 16,0-1-16,0 1 0,0 0 0,-21 21 15,0-21-15,-1 21 0,1 0 16,0 0-16,0 21 16,0-21-16,0 21 0,-1 0 0,22 1 15,0 20-15,-21-21 0,21 0 16,0 0-16,0 22 0,0-22 0,0 0 16,0 0-16,0 0 0,0 1 15,21-22-15,1 0 16,-1-22-16,0 1 15,0 0-15,0 0 16,-21 0-16,0-22 0,21 22 16,-21 0-16,22 0 0,-22 0 0,0 0 15,0-1-15,0 1 0,0 0 16,0 42 15,0 0-31,0 1 0,0-1 16,0 0-16,0 0 15,0 0-15,0 0 0,0 1 16,0-1-16,0 0 0,21-21 0,0 21 16,0-21-16,0 0 15,0 0-15,1 0 0,-1 0 16,0-21-16,21 0 0,-21 0 16,22 21-16,-22-22 0,21 1 0,-21-21 15,1 21-15,-1 0 0,0-1 16,-21 1-16,21 21 0,-21-21 0,21 0 15,0 21 1,-21 21 0,0 0-1,0 0-15,0 1 16,0-1-16,0 0 0,0 0 16,0 0-16,0 0 15,22-21-15,-1 22 16,0-22-16,0 0 0,21 0 0,-20 0 15,20 0-15,-21 0 0,21-22 16,1 22-16,-1-21 0,-21 0 0,22 21 16,-22-21-16,0 0 0,0 0 15,0-1-15,-21 1 0,0 0 0,0 0 16,0 0-16,0 0 0,0-1 16,0 1-16,0 0 0,0 42 31,0 0-16,0 1-15,0 20 16,-21-21-16,21 0 0,0 22 16,-21-1-16,21 0 0,0 22 15,0-1-15,0 1 0,0-1 0,0 1 16,0-1-16,0 1 0,21 20 16,0-20-16,0 21 0,-21-22 15,22 22-15,-1-1 0,21 1 0,-21 21 16,0-43-16,1 22 0,-1 0 15,0-1-15,0 1 0,0 0 0,0-64 16,1-21-16,-1 0 0,-42 0 47,-22 0-47,22 0 16,0 0-16,-21 0 0,20 0 0,-20 0 15,21 0-15,-21 0 0,20 0 0,-20 0 16,21 0-16,-21 0 0,20-42 15,-20-43-15,21 0 0,0 1 16,0-1-16,-1 0 0,22 1 0,0-1 16,0 21-16,0 1 0,0-1 15,22 1-15,-1 21 0,21-1 16,-21 1-16,0 0 0,1 20 0,-1-20 16,21 0-16,-21 21 15,0-1-15,22-20 0</inkml:trace>
  <inkml:trace contextRef="#ctx0" brushRef="#br0" timeOffset="164792.22">11112 17695 0,'0'0'0,"-21"0"0,42 0 31,1 0-15,-1 0-16,21 0 15,0 0-15,1 0 0,-1 0 0,22-21 16,-22 0-16,21 0 0,1 0 16,-1 0-16,-20-1 0,-1 1 0,0 0 15,1 0-15,-22 0 0,0 0 16,-21-1-16,0 1 0,-21 21 15,0 0 1,-22 0-16,22 0 0,-21 0 0,21 0 16,-22 0-16,22 0 0,0 0 15,63 0 32,-20 0-47,-1 0 0,21 0 16,-21 0-16,0 0 0,1 0 0,20 21 15,-21 1-15,0-1 0,0 0 16,-21 0-16,0 0 0,0 22 0,0-22 16,0 21-16,-21-21 0,0 22 15,0-22-15,-21 21 0,20-21 16,1 22-16,0-22 0,0 0 0,0 0 16,21 0-16,-21-21 15</inkml:trace>
  <inkml:trace contextRef="#ctx0" brushRef="#br0" timeOffset="166556.57">12763 17590 0,'0'0'0,"-21"0"0,0 0 16,0 0-1,21-22-15,0 1 16,0 0-16,0 0 15,0 0-15,0-22 0,0 22 0,0 0 16,0 0-16,0 0 0,0 0 16,0-1-16,-21 1 0,0 21 0,-1-21 15,1 0-15,0 21 0,0 0 16,0 0-16,0 0 0,-1 0 0,-20 0 16,21 0-16,0 21 15,-22 0-15,22 22 0,0-1 0,0 0 16,0 1-16,21-1 0,0 0 15,0 22-15,0-22 0,0 0 0,0 1 16,0-22-16,21 21 0,0-21 16,0 1-16,0-1 0,1-21 0,20 0 15,-21 0-15,0 0 0,22 0 16,-22-21-16,21-1 0,-21 1 16,0 0-16,22-21 0,-22-1 15,0 1-15,0 0 0,0-1 16,1 1-16,-1-21 0,-21 20 0,0 1 15,0-22-15,0 22 0,0-21 16,0-1-16,0 1 0,-21 20 0,-1-20 16,1 20-16,21 1 0,-21 0 15,21 21-15,-21-1 0,0 22 16,21 22-16,0-1 16,0 21-16,0-21 0,0 22 0,0-1 15,0 0-15,0 1 0,0-1 16,0 0-16,21 22 0,-21-22 0,21 0 15,0-20-15,0 20 16,-21 0-16,22 1 0,-1-1 0,21-21 16,-21 21-16,0-20 0,1-1 15,20 0-15,-21-21 0,0 0 0,22 0 16,-22 0-16,0 0 0,21 0 16,-21 0-16,1-21 0,-1 0 15,21-1-15,-21-20 0,0 21 0,-21 0 16,22-22-16,-22 22 0,0 0 15,21 0-15,-21 0 0,0 0 0,0 42 32,-21 0-17,21 0-15,-22 0 0,22 0 16,0 22-16,-21-22 0,21 0 16,0 0-16,0 22 0,0-22 15,0 0-15,0 0 0,21-21 0,1 21 16,-1-21-16,0 0 0,0 0 15,0 0-15,22 0 0,-22 0 0,0-21 16,0 0-16,0 0 0,22 0 16,-22-1-16,-21-20 0,21 21 0,-21-21 15,21 20-15,-21-20 0,0 21 16,0-21-16,0-1 0,0 22 0,-21 0 16,0-21-16,0 20 0,-1 1 15,1 0-15,0 21 0,-21 0 16,21 0-16,-1 0 0,1 0 15,0 21-15,21 0 0,-21 1 0,21-1 16,-21 0-16,21 21 0,0-21 16,0 1-16,0-1 0,0 21 0,21-21 15,0 0-15,0 1 0,0-1 16,1 0-16,-1-21 0,0 21 0,21-21 16,-21 0-16,1 0 0,-1 0 15,0 0-15,21-21 0,-21 0 0,1 0 16,-1-1-16,0 22 0,0-21 15,-21 0-15,21 0 0,0 0 16,-21 0-16,22-1 0,-22 1 16,0 0-16,0 0 15,0 42 1,0 0 0,0 0-16,0 1 15,21-1-15,-21 0 0,21 0 0,-21 0 16,0 0-16,0 1 0,21-1 15,-21 0-15,21-21 0,-21 21 16,21-21-16,1 0 0,-1 0 16,0 0-16,0-21 15,0 0-15,0 0 0,1 21 0,-22-22 16,21 1-16,0 0 0,-21 0 16,0 0-16,0 0 0,21-1 15,-21 1-15,0 0 0,0 0 0,0 42 31,0 0-15,0 0-16,0 1 16,0-1-16,0 0 0,0 0 0,0 0 15,0 0-15,21 1 0,-21-1 16,0 0-16,21 0 0,1-21 16,-1 0-16,0 0 0,0 0 0,21 0 15,-20 0-15,20 0 0,0 0 16,-21 0-16,22 0 0,-22 0 15,21-21-15,-21 0 0,1 21 0,-1-21 16,0-1-16,0 1 0,-21 0 16,21 0-16,-21 0 15,0 0-15,0-1 16,0 1-16,0 0 0,0 0 16,-21 21-16,21-21 15,-21 21-15,0 0 16,0 21-1,-1-21-15,1 21 0,0-21 0,21 21 16,0 0-16,-21 1 16,21-1-16,-21 0 0,21 0 15,0 0 1,0 0-16,21-21 31,0-21-15</inkml:trace>
  <inkml:trace contextRef="#ctx0" brushRef="#br0" timeOffset="167052.38">14478 16743 0,'0'0'0,"-21"42"31,21 1-31,0-22 16,0 21-16,0 0 0,0 1 0,0 20 16,0-20-16,0-1 0,0 0 15,0 1-15,0-1 0,0 0 0,0-21 16,0 22-16,0-22 0,0 0 16,0 21-16,0-20 0,0-1 15,21 0-15,-21-42 47,0 0-47,0-1 16,0 1-16,0 0 0,0 0 15,0-21-15,0 20 0,21 1 0,-21 0 16,21 0-16,0 0 0,1 0 16,-1 21-16,0 0 15,0 0-15,-21 21 0,21 0 16,-21 0-16,0 0 15,0 0-15,0 1 0,0-1 16,0 0-16,0 0 0,-21 0 0,0 0 16,21 1-16,-21-1 0,0-21 15,-1 21-15,22 0 0,-21-21 16,21-21 0,0 0-1,0 0-15,0-1 0,21 1 0,1 0 16</inkml:trace>
  <inkml:trace contextRef="#ctx0" brushRef="#br0" timeOffset="167316.47">14711 16828 0,'0'0'0,"0"-22"0,0 1 16,0 42 0,0 1-16,0-1 15,0 0-15,0 21 0,0-21 16,0 22-16,0-1 0,0-21 0,0 22 15,0-1-15,0-21 0,0 21 16,0 1-16,0-22 0,0 0 0,0 21 16,0-20-16,21-1 0,-21 0 15,21 0-15,0 0 0,0 0 16,1-21-16,-1 0 0,0 0 16,0 0-16,0 0 0,0 0 0,1-21 15,-1 21 1,-21-21-16,0 0 0,0 0 0,0 0 15</inkml:trace>
  <inkml:trace contextRef="#ctx0" brushRef="#br0" timeOffset="167533.35">14732 17082 0,'0'42'31,"21"-42"-16,0 0-15,0 0 0,22 0 16,-22 0-16,0-21 0,21 0 0,-20 21 16,20-22-16,0 1 0,-21 21 15,22-21-15,-22 0 0,21 0 0,-21 21 16,1-21-16,-1 21 0,-21-22 16</inkml:trace>
  <inkml:trace contextRef="#ctx0" brushRef="#br0" timeOffset="168372.73">15854 17209 0,'0'0'0,"-21"0"16,-1 21-16,1-21 0,21 21 15,-21-21-15,0 0 0,21 21 16,21-21 15,0-21-15,22 0-16,-1 21 0,0-43 15,43 22-15,-22 0 0,1-21 0,21 21 16,-1-22-16,1 1 0,-22 0 16,1-1-16,-1 1 0,1 0 0,-1-1 15,-20 1-15,-1 0 0,0 20 16,-20 1-16,-1 0 0,0 0 0,-21 0 15,-21 21 1,0 0-16,-1 0 16,1 0-16,0 0 0,-21 21 15,21-21-15,-1 21 0,-20-21 16,21 21-16,0-21 0,0 0 0,-1 0 16,44 0 15,-1-21-31,0 21 15,0-21-15,21 0 0,-20 21 0,-1-21 16,0-1-16,0 1 0,21 21 16,-20-21-16,-1 0 0,0 21 0,0-21 15,0 21-15,0 0 16,-21 21 0,0 0-1,0 0-15,0 22 0,0-22 0,-21 0 16,0 21-16,0-21 0,0 22 15,21-1-15,0-21 0,-21 0 0,21 22 16,-22-22-16,22 0 0,0 0 16,0 0-16,0 1 0,0-1 15,0 0-15</inkml:trace>
  <inkml:trace contextRef="#ctx0" brushRef="#br0" timeOffset="168932.24">15748 17484 0,'-21'0'15,"21"21"17,42-21-32,-21 21 15,22-21-15,-1 0 0,21 21 16,1-21-16,21 0 0,-1 0 16,1 21-16,-22-21 0,22 0 15,0 0-15,-22 0 0,1 0 0,-1 0 16,1 0-16,-1 0 0,-20 0 15,-1 0-15,-21 0 0,0 0 16,0 0-16,-21-21 31,-21 21-31,0-21 0,21 0 16,-21 21-16,0-21 0,0 0 16,21-1-16,-22 1 15,1 21-15,42 0 47,1 21-47,-1 1 0,-21-1 0,21 0 16,0 0-16,0 0 0,-21 0 15,0 1-15,0 20 0,0-21 0,0 0 16,0 22-16,0-22 0,-21 0 16,0 0-16,0 21 0,0-20 0,-1-1 15,1-21-15,0 21 0,0-21 16,0 0-16</inkml:trace>
  <inkml:trace contextRef="#ctx0" brushRef="#br0" timeOffset="169555.89">17695 16595 0,'0'-21'0,"21"-1"15,-21 1 1,22 0-16,-22 0 0,21 21 16,-21-21-16,21 0 0,-21-1 15,0 1-15,21 21 0,-21-21 16,-21 21 15,0 21-31,0 0 0,-1-21 16,1 22-16,0-1 0,0-21 15,0 21-15,0 0 0,21 0 0,0 0 16,0 1-16,21-1 16,0 0-16,0-21 0,21 21 15,-20 0-15,-1-21 0,21 21 16,-21 1-16,0-22 0,22 21 0,-22 0 16,0-21-16,-21 21 0,0 0 0,21-21 15,-21 21-15,0 1 16,-21-22-16,0 21 0,0-21 0,0 0 15,-22 21-15,1-21 0,0 21 16,-1-21-16,1 0 0,0 0 16,20 0-16,-20 0 0,0 0 15,21-21-15,-1 0 0,1 21 0,0-21 16,21-1-16,-21 1 0,21 0 16,0 0-16,0 0 0,21 0 15,0-1-15,22 1 0,-22 21 16,21-21-16</inkml:trace>
  <inkml:trace contextRef="#ctx0" brushRef="#br0" timeOffset="170412.78">18203 16468 0,'0'0'0,"-21"0"16,0 0-1,0 21-15,0-21 0,-1 21 16,-20 0-16,21 0 0,0-21 0,21 22 15,-21-1-15,21 0 0,-22 0 16,22 0-16,-21-21 0,21 21 0,0 1 16,21-44 31,1 1-47,-1 0 15,-21 0-15,21 0 0,0 0 16,-21-1-16,21 1 0,0 0 0,1 0 15,-22 0-15,21 21 16,0 0-16,-21 21 16,21-21-16,-21 21 15,0 0-15,21 0 0,-21 1 16,21-1-16,-21 0 0,22-21 16,-22 21-16,21-21 0,0 0 15,0 0-15,0 0 0,0 0 16,1 0-16,-1-21 15,0 21-15,-21-21 0,21 21 16,0-21-16,-21-1 0,21 1 0,-21 0 16,22 0-16,-22 0 15,21 0-15,-21-1 16,21 22-16,0 0 16,-21 22-16,21-22 15,-21 21-15,21 0 0,-21 0 16,22 0-16,-1-21 15,-21 21-15,21-21 16,0 0-16,0 0 16,0 0-16,1 0 0,-1 0 15,0 0-15,0-21 16,0 0-16,0 0 16,-21 0-16,22 0 0,-22-1 15,0 1-15,21 0 0,-21 0 0,0 0 16,0 0-16,0-1 0,0 1 0,0 0 15,0 0-15,0 42 16,0 0 0,0 0-16,0 1 0,0-1 15,0 21-15,0-21 0,0 22 0,0-1 16,0-21-16,0 21 0,0 1 16,0-1-16,0 0 0,0 1 0,0-1 15,0 0-15,0-20 0,0 20 16,0 0-16,0-21 0,0 22 15,0-22-15,0 0 0,0 0 0,0 0 16,0 1-16,0-1 0,-21-21 16,21-21-1,0-22 1,0 22-16,0-21 0,0 21 16,0-22-16,0-20 0,21 20 15</inkml:trace>
  <inkml:trace contextRef="#ctx0" brushRef="#br0" timeOffset="170615.96">18965 16341 0,'-21'169'16,"42"-359"-16,-21 211 0,21-64 0,1 22 0,-1 21 16,0 0-1,-21 21-15,21 1 0,-21-1 16,0 0-16,0 21 16,0-21-16,0 1 0,-21-1 15,0 0-15,21 0 0,-21 0 16,-1-21-16,1 21 0,21 1 0,-21-22 15,0 0-15,21-22 32,0 1-32,21 21 0,0-21 15</inkml:trace>
  <inkml:trace contextRef="#ctx0" brushRef="#br0" timeOffset="170840.29">19410 16108 0,'0'63'32,"0"-41"-32,0-1 0,0 0 0,0 21 15,-21-21-15,21 1 0,0 20 0,0-21 16,0 0-16,-22 0 0,22 1 16,0-1-16,0 0 15,0 0-15,22-21 16,-1 0-1,0 0-15,0 0 0,0-21 16</inkml:trace>
  <inkml:trace contextRef="#ctx0" brushRef="#br0" timeOffset="171200.22">19537 16425 0,'21'0'46,"0"0"-46,0 0 16,0 0-16,1 0 0,-1 0 0,21 0 16,-21 0-16,0-21 15,1 0-15,-1 0 0,0 0 16,-21 0-16,0-1 16,-21 22-1,0 0-15,-1 22 0,1-1 16,-21 0-16,21 0 0,0 21 15,-1-20-15,1-1 0,0 21 0,0-21 16,21 0-16,0 1 0,0 20 16,0-21-16,21 0 15,0 0-15,22-21 0,-1 0 0,0 0 16,1 0-16,-1 0 0,21 0 0,-20-21 16,-1 0-16,0 21 15,-20-21-15,20 0 0,-42 0 0,21-1 16,-21 1-16,0 0 0</inkml:trace>
  <inkml:trace contextRef="#ctx0" brushRef="#br0" timeOffset="171628.96">18246 17484 0,'0'-21'16,"0"42"-16,0-85 0,0 43 0,0 0 0,0 0 15,-22 0-15,22-1 16,-21 1-16,0 21 16,21 21-1,0 1-15,0-1 0,0 21 0,0 0 16,0 1-16,0-1 0,0 0 16,0 1-16,0-1 0,0 0 0,0 1 15,-21-1-15,21 0 0,0-20 16,0 20-16,0-21 0,0 0 0,0 0 15,0 1-15,0-1 16,0-42 15,0-1-31</inkml:trace>
  <inkml:trace contextRef="#ctx0" brushRef="#br0" timeOffset="171867.83">17843 17949 0,'0'22'0,"0"-44"0,-21 65 0,21-22 16,0 0-16,0 0 16,0 0-16,21 1 15,1-22-15,-1 0 0,0 0 0,21 0 16,-21 0-16,22 0 0,-1 0 16,0 0-16,22 0 0,-22-22 0,1 1 15,-1 0-15,21 0 16,-20 0-16,-1-22 0,-21 22 0,22-21 15,-22 21-15,0-22 0,-21 22 16,0-21-16,0 0 0,-21 20 0,0-20 16,-1 0-16,-20-1 0,0 22 15,-22-21-15</inkml:trace>
  <inkml:trace contextRef="#ctx0" brushRef="#br0" timeOffset="172044.73">18076 17378 0,'-148'-21'31,"296"42"-31,-338-63 0,169 42 0,-1 0 0,1 0 0,0 0 16,42 0-1,0 0 1,1 0-16,-1 0 0,0-22 16,21 22-16,1-21 0,-1 21 15,0-21-15,1 0 0,20 21 16,-21-21-16,22 0 0,-22 21 0,1-22 16,-1 1-16,0 21 0,1-21 15,-1 21-15,0 0 0</inkml:trace>
  <inkml:trace contextRef="#ctx0" brushRef="#br0" timeOffset="173076.09">18817 17611 0,'21'42'0,"-42"-84"0,42 126 0,-21-62 0,0 20 15,0-21-15,21 0 0,-21 0 16,0 1-16,22-1 0,-22 0 15,0-42 17,0 0-17,0-1-15,0-20 0,21 21 16,-21-21-16,0 20 0,0-20 16,0 21-16,0-21 0,0 20 0,21 1 15,-21 0-15,0 42 31,0 0-31,21 1 0,-21 20 16,0-21-16,21 0 0,-21 22 0,0-22 16,21 0-16,1 0 0,-1 0 15,0 0-15,-21 1 0,42-22 16,-21 0-16,1 0 0,-1 0 0,21 0 16,-21-22-16,22 1 0,-22 0 15,21 0-15,-21 0 0,22-22 0,-22 22 16,0-21-16,21 0 0,-21-1 15,1 1-15,-22 0 0,0-1 16,21 1-16,-21 0 0,0-22 0,0 22 16,0-1-16,0 1 0,-21 0 15,-1-1-15,1 22 0,0 0 16,0 0-16,0 21 0,0 0 16,-1 21-16,22 0 0,0 0 15,0 1-15,0 20 0,0 0 0,0 1 16,0-1-16,0-21 0,0 43 15,0-22-15,0 0 0,22-21 0,-1 22 16,0-1-16,0 0 0,21-20 16,-20 20-16,20-21 0,-21 0 0,21-21 15,1 21-15,-22-21 0,21 0 16,1 0-16,-22 0 0,0-21 16,21 21-16,-21-21 0,1 0 15,-1 0-15,0-22 0,-21 22 16,21 0-16,-21-21 0,21 21 0,-21-1 15,0 1-15,0 0 0,0 0 16,0 42 15,0 0-31,0 0 0,0 1 16,0-1-16,0 21 16,0-21-16,21 0 0,-21 1 0,22-1 15,-22 0-15,0 0 0,21-21 16,0 21-16,0-21 0,-21 21 0,21-21 15,0 0-15,1 0 16,-1-21-16,0 0 0,-21 0 0,21 0 16,0 0-16,-21-1 0,21 1 15,1-21-15,-1 21 0,-21 0 0,21-22 16,0 22-16,0 0 0,0 0 16,1 21-16,-1 0 0,0 0 0,0 0 15,0 0 1,-21 21-16,21-21 0,-21 21 0,0 0 15,0 0-15,22 1 16,-1-1-16,0 0 0,-21 0 16,21-21-16,-21 21 15,21-21-15,0 0 0,1 0 16,-1 0-16,0-21 16,-21 0-16,21 21 0,-21-21 15,21 0-15,-21-1 0,0 1 16,0 0-16,0 0 15</inkml:trace>
  <inkml:trace contextRef="#ctx0" brushRef="#br0" timeOffset="173407.98">19537 17463 0,'0'0'0,"-21"0"0,-1 0 0,1 21 16,0-21-16,42 0 16,22 0-1,-22 0-15,21 0 0,0-21 0,1 21 16,-1-22-16,22 1 0,-22 21 16,21-21-16,-20 0 0,20 0 0,-20 0 15,-1 21-15,0-22 16,1 1-16,-1 21 0,0-21 0,-21 21 15,1 0-15,-1-21 0,0 21 16,-42 0 15,0 0-15,-1 0-16,1 0 0,0 21 0,-21-21 16,21 21-16,-22 0 0</inkml:trace>
  <inkml:trace contextRef="#ctx0" brushRef="#br0" timeOffset="175248.72">6985 18330 0,'-42'22'16,"20"-22"-16,1 0 16,0 0-1,0 0-15,21 21 0,-21-21 16,0 0-16,-1 21 0,1-21 15,0 21-15,0-21 16,0 21-16,0 0 16,21 1 15,21-22-15,0 0-16,21 0 0,1 0 15,-1-22-15,21 1 0,22 21 16,-21-21-16,41 0 0,1 0 0,21 0 15,0-1-15,21 1 0,1-21 16,-1 21-16,0 21 0,0-21 0,0-1 16,0 1-16,1 0 0,-22 21 15,0-21-15,0 0 0,-22 21 16,-20 0-16,0-21 0,-1 21 16,1 0-16,-21 0 0,-1-22 15,-21 22-15,1 0 0,-22 0 0,0 0 16,0 0-16,0 0 0,-21-21 15,0 0 1,-21 0 0,0 21-1,0 0-15,-21 0 0</inkml:trace>
  <inkml:trace contextRef="#ctx0" brushRef="#br0" timeOffset="175824.39">7070 18542 0,'-127'21'16,"254"-42"-16,-276 42 15,128-21-15,0 0 0,42 0 47,0 0-47,1 0 16,-1 0-16,21 0 0,0 0 16,22 0-16,-22 0 0,22 0 0,20 0 15,1 0-15,21 0 0,21 0 16,0 0-16,0-21 0,0 21 15,21-21-15,0 0 0,0 0 0,1-1 16,-1 1-16,-21 0 0,21 0 16,-21 0-16,-21 0 0,21-1 15,-21 1-15,-1-21 0,-20 21 0,21 0 16,-21-1-16,-22 1 16,22 0-16,-22 0 0,-20 0 0,-1 0 15,0-1-15,1 22 0,-22-21 16,0 21-16,0-21 0,0 21 0,-21-21 15,0 0 17,-21 21-1,0 0-15,21-21-1,0-1 16</inkml:trace>
  <inkml:trace contextRef="#ctx0" brushRef="#br0" timeOffset="177636.6">20151 16595 0,'0'0'16,"0"-21"-1,21-1 1,0 1-16,0 21 0,0-21 15,22 0-15,-1 0 0,-21 0 16,21-22-16,22 22 0,-22-21 0,22 21 16,-22-22-16,22 1 0,-1-22 15,1 22-15,-1 0 0,1-1 0,-1 1 16,-21 0-16</inkml:trace>
  <inkml:trace contextRef="#ctx0" brushRef="#br0" timeOffset="178344.74">20891 17759 0,'-21'0'0,"42"0"0,-63 21 0,21 0 15,0-21-15,0 21 16,-1-21-16,22 22 15,0-44 48,0 1-63,0 0 16,22 0-16,-1 0 15,0-22-15,21 1 0,1 21 16,-1-43-16,0 22 0,22 0 0,-1-1 15,-20-20-15,41 21 0,-41-22 16,20 22-16,1-1 0,-22 1 0</inkml:trace>
  <inkml:trace contextRef="#ctx0" brushRef="#br0" timeOffset="184885.49">14436 9991 0,'0'0'0,"0"-21"16,0-64 0,0 64-1,0 0-15,0 42 32,0 0-32,0 0 15,0 0-15,0 0 0,0 1 0,0-1 16,21 21-16,0-21 0,-21 0 15,21 22-15,0-22 0,-21 0 0,21 21 16,-21-20-16,22-1 0,-1 0 0,-21 0 16,0 0-16,0 0 0,21 1 15,-21-1-15,21-21 32,0 0-32,0-21 15,1-1-15,-1 1 0,0 0 0,21 0 16,22-21-16,-22-1 0,43 22 15,-22-21-15,22-22 0,0 22 0,20-22 16,-20 1-16,0-1 0,-1 1 0,1-1 16,0 1-16,-1 21 0,1-1 15,-21 1-15,-1 0 0,1 20 0,-22 1 16,21 0-16,-41 21 0,20-21 16,-21 21-16,0 0 0,0 0 15,1 0-15,-1 0 31,-21 21 1,-21 0-32,-1-21 15,1 21-15,0 1 0,0-1 0,-21 0 16,20 0-16</inkml:trace>
  <inkml:trace contextRef="#ctx0" brushRef="#br0" timeOffset="185783.91">14859 11261 0,'0'0'0,"0"21"31,0 0-16,0 0-15,0 0 16,0 1-16,0-1 0,0 0 16,0 0-16,21 0 15,-21 0-15,0 1 0,0-1 0,0 0 16,21 0-16,-21 0 0,21 0 16,-21 1-1,22-22-15,-1 0 16,0 0-16,0 0 0,0-22 0,0 1 15,43-21 1,-22 0-16,1 20 0,20-20 0,-21 0 16,1-22-16,20 22 0,1-22 0,-22 22 15,22-21-15,-1 20 0,-21 1 16,22 0-16,-22-1 0,22 1 0,-22 21 16,0-22-16,-20 22 0,20 0 0,-21 21 15,0-21-15,0 21 0,-21-21 16,22 21-16,-1 0 15,-21-21-15,21 21 79,-42 0 139,0 0-202,21-22-16,-22 22 0,1 0 16,0 0-16,0 0 0</inkml:trace>
  <inkml:trace contextRef="#ctx0" brushRef="#br0" timeOffset="193117.32">12425 18013 0,'0'0'0,"-21"21"15,-1-21-15,1 21 0,21 0 16,-21-21-16,21 22 0,-21-1 16,0-21-16,21 21 0,-21-21 15,21 21-15,-22 0 16,22 0 15,22-21-31,-1 0 16,0 0-1,0 0-15,21 0 0,-20 0 0,20 0 16,-21 0-16,21-21 0,1 21 16,-1-21-16,0 21 0,22-21 15,-1 0-15,22 21 0,0-21 0,-1-1 16,22 1-16,0 21 0,21-21 16,0-21-16,0 21 0,21-1 0,0 1 15,1 0-15,-1 0 0,21-21 16,-21 20-16,0 1 0,22 0 0,-22-21 15,0 21-15,0-1 16,0 1-16,1 0 0,-22 0 0,0 0 16,-22 0-16,1-1 0,0 1 15,0 0-15,-21 0 0,-1 0 0,1 21 16,-22-21-16,-20 21 0,-1 0 0,0-22 16,-20 22-16,-1 0 0,0 0 15,0 0-15,-42 0 31,0 0-31,-22 0 16,22 0-16,-21 0 0,0 0 16,-22 0-16,1 0 0,-1 0 0,1 0 15</inkml:trace>
  <inkml:trace contextRef="#ctx0" brushRef="#br0" timeOffset="193700.99">12785 18394 0,'0'0'0,"-43"0"0,22 0 0,0 21 16,-21-21-16,20 0 0,1 0 15,-21 0-15,21 0 0,0 0 0,-22 0 16,22 21-16,0-21 0,0 0 16,-22 0-16,22 21 0,0-21 0,0 0 15,0 0 1,42 0-1,0 0 1,0 0-16,22 0 0,-1-21 16,21 0-16,1 0 0,-1 21 0,22-21 15,0 0-15,21-1 0,21 1 16,-22-21-16,22 21 0,0 0 16,0-1-16,22-20 0,20 21 0,-21-21 15,21 20-15,-20-20 0,20 21 16,-21-21-16,21 20 0,1-20 0,-22 0 15,0 21-15,0-22 0,-21 22 16,0 0-16,-21-21 0,0 20 0,-21 1 16,-22 21-16,1-21 0,-1 0 15,-42 21-15,22 0 0,-22 0 16,0 0-16,-21-21 0,-21 21 47,0 0-32,21-21-15,0-1 0</inkml:trace>
  <inkml:trace contextRef="#ctx0" brushRef="#br0" timeOffset="195013.13">21907 12319 0,'0'-21'16,"0"42"-16,-21-42 15,21 42 1,0 0-16,0 0 15,0 22-15,0-1 0,0 0 0,21 1 16,-21-1-16,0 22 0,0-1 0,0 1 16,0-1-16,0 1 15,0-1-15,0 1 0,-21-22 0,0 21 16,0-20-16,21-1 0,-21 0 0,0-20 16,21-1-16,-22 0 0,22 0 15,-21-21-15,0 0 16,21-21-1,-21 0-15,21 0 0,0-22 16,0 1-16,-21 21 0,21-22 0,0-20 16,0 21-16,0-1 0,0 1 15,0 21-15,0-22 0,21 22 16,0 21-16,0 0 0,0 21 16,-21 1-16,22-1 15,-1 0-15,0 21 0,-21-21 0,21 22 16,0-1-16,0-21 0,-21 22 0,22-22 15,-1 0-15,0 21 0,0-21 16,0 1-16,0-1 0,1-21 0,-1 21 16,0-21-16,21 0 0,-21 0 0,22 0 15,-1-21-15,0 0 0,1-1 16,-22 1-16,21 0 0,1-21 0,-1 21 16,-21-22-16,21 1 0,-20-22 0,-1 22 15,-21-21-15,0-1 16,0 22-16,0-22 0,0 1 0,-21-1 15,-22 1-15,22-1 0,-21 1 16,-1-1-16,1 1 0,-21-1 0,20 22 16,-20 0-16,20-1 0,1 22 0,0 0 15,-22 21-15,22 0 0,0 21 16,-1 0-16,22 22 0,-21-1 0,21 0 16,21 1-16,0-1 0,0 21 15,0-20-15,0 20 0,21-20 0,21-1 16,-21 0-16,0 1 0,22-1 0,-22 0 15,21-21-15,-21 1 0,22-1 16,-1 0-16,0 0 0,1 0 16,-22-21-16,21 0 0,1 0 0,-1 0 15,0 0-15,1-21 0,-1 0 16,0 21-16,1-21 0</inkml:trace>
  <inkml:trace contextRef="#ctx0" brushRef="#br0" timeOffset="195388.92">22796 12658 0,'22'0'31,"-1"0"-15,0 0-16,0 0 0,0 0 16,0-21-16,1 21 0,20-22 0,0 1 15,-21 0-15,22 0 0,-22 0 0,0 0 16,0-1-16,0 1 0,-21 0 15,0 0-15,0 0 0,0 0 16,-21 21-16,0 0 16,0 0-16,-21 21 0,20 0 15,1 0-15,0 0 0,0 0 0,0 1 16,0-1-16,-1 21 0,1-21 16,21 22-16,-21-22 0,21 21 0,0-21 15,0 22-15,0-22 0,0 0 16,0 21-16,21-21 0,0 1 0,1-22 15,-1 21-15,0-21 0,0 0 16,0 0-16,22 0 0,-22 0 0,0 0 16,21 0-16,-21-21 0,1-1 15,20 1-15,-21 0 0,21-21 0,-20 21 16,20-22-16,0 22 0</inkml:trace>
  <inkml:trace contextRef="#ctx0" brushRef="#br0" timeOffset="195671.79">23601 12383 0,'-21'21'0,"42"-42"0,-64 42 15,43 0-15,-21-21 0,21 21 0,-21 0 16,21 0 0,21-21 15,0 0-31,1 0 0,-1 0 15,0 0-15,21 0 0,-21 0 0,1 0 16,-1-21-16,0 21 0,0-21 16,0 21-16,-21-21 47</inkml:trace>
  <inkml:trace contextRef="#ctx0" brushRef="#br0" timeOffset="196004.87">23770 12340 0,'0'0'0,"0"-21"15,-21 21-15,21-21 0,0 0 31,-21 21-31,0 0 16,-1 0-16,1 0 0,21 21 16,-21 0-16,0 0 0,0 0 0,0 1 15,-1-1-15,22 21 0,-21-21 0,0 22 16,0-1-16,21-21 0,0 21 16,0-20-16,-21 20 0,21-21 0,0 0 15,0 0-15,0 22 0,21-22 16,0 0-16,0 0 0,0-21 15,1 0-15,-1 0 0,21 0 0,-21 0 16,22 0-16,-22 0 0,21-21 16,0 0-16,-20 0 0,20 0 15,0-1-15,-21-20 0,22 21 0,-1-21 16</inkml:trace>
  <inkml:trace contextRef="#ctx0" brushRef="#br0" timeOffset="196232.85">24447 12277 0,'0'0'0,"-21"0"0,0 0 16,21 21-16,21-21 47,0 0-47,1 0 0,-1-21 0,21 21 15,0 0-15,-20-21 0,20 21 16,0-22-16,-21 1 0,22 21 0,-22-21 16,0 21-16,0-21 0</inkml:trace>
  <inkml:trace contextRef="#ctx0" brushRef="#br0" timeOffset="196520.12">25167 11726 0,'0'22'31,"21"-1"-31,0 0 16,-21 21-16,0 1 0,0-1 0,0 0 15,0 22-15,0-22 0,0 0 0,0 1 16,0 20-16,0-20 0,0-22 15,-21 21-15,0 0 0,21-20 0,0-1 16,-21 0-16,21 0 0,-21 0 16,21 0-16,21-21 31,0-21-31,0 21 0,0-21 0,22 0 16</inkml:trace>
  <inkml:trace contextRef="#ctx0" brushRef="#br0" timeOffset="196915.9">25781 11705 0,'0'0'16,"-21"0"-1,21 21-15,-21 1 16,21-1-16,0 0 0,-22 21 0,1-21 16,0 22-16,21-1 0,0 0 15,0 1-15,0-1 0,0-21 0,0 22 16,0-22-16,0 21 0,0-21 0,0 0 15,21 1-15,0-22 0,1 0 16,-1 0-16,0 0 0,0 0 0,21 0 16,1 0-16,-22-22 0,21 1 0,-21 0 15,22-21-15,-1 21 0,-21-22 16,0 22-16,22-21 0,-22-1 0,-21 1 16,21 21-16,-21 0 0,21 0 0,-21-1 15,0 44 1,0-1-16,0 0 15,-21 0-15,0 21 0,0 1 0,21-1 16,-43 0-16,22 1 0,0-1 16,0 0-16,0 1 0,-22-1 0,22 0 15,0-20-15,0 20 0,0-21 0,0 0 16,21 0-16,0 1 0,0-1 16,0 0-16,0 0 0,21-21 15,0 0-15</inkml:trace>
  <inkml:trace contextRef="#ctx0" brushRef="#br0" timeOffset="197180.74">26924 12467 0,'0'0'0,"-21"0"0,0 0 0,-22 0 0,22 0 15,-21 21-15,-22 1 0,22-22 16,-22 21-16,1 0 0,-22 0 0,22 0 15,-43 22-15,21-1 0,-21-21 0,-21 21 16,22 22-16,-22-22 0,0 1 16,0 20-16,0-21 0,0 22 0,0-22 15,21 1-15,0-1 0,21 0 16,1 1-16,20-1 0,22-21 0,-1 0 16,22 0-16,21 1 0,43-22 15,-1 0 1,0-22-16</inkml:trace>
  <inkml:trace contextRef="#ctx0" brushRef="#br0" timeOffset="197416.64">26628 12637 0,'0'0'16,"0"21"-1,0 0 1,-43 21-16,22-21 0,-21 22 0,-22-1 16,1 0-16,-22 1 0,0 20 15,-42-20-15,22 20 0,-44-21 0,22 22 16,-21-22-16,0 22 0,0-1 0,-21-20 16,42-1-16,-22 21 0,22-20 0,22-22 15,20 21-15</inkml:trace>
  <inkml:trace contextRef="#ctx0" brushRef="#br0" timeOffset="-210139.56">0 6922 0,'0'21'109,"0"0"-93,0 0 15,0 0-16,42-21 17,-21 0-32,22 0 15,-1 0-15,0 0 0,22 0 16,-22 0-16,1 0 0,20-21 0,1 21 16,-1-21-16,1 0 0,-1 21 15,22-21-15,-22-1 0,22 1 0,0 0 16,-1 21-16,1-21 0,21 0 15,-22 0-15,22-1 0,21-20 0,-21 21 16,0 0-16,0 0 0,21-1 16,0 1-16,0 0 0,0 0 15,0 0-15,0 0 0,-21 21 16,21-22-16,-22 1 0,22 21 0,0-21 16,-21 21-16,21 0 0,-21-21 15,0 21-15,0 0 0,0-21 0,-1 21 16,1-21-16,21 21 0,-21-22 0,21 22 15,0-21-15,0 0 0,0 21 16,0-21-16,21 0 0,-21 0 0,21 21 16,1-22-16,-1 1 0,-21 0 15,21 0-15,-21 21 0,21-21 16,0 0-16,0-1 0,-21 1 0,22 21 0,-22-21 16,0 0-16,0 0 0,0 21 15,0-21-15,0-1 0,0 22 16,0-21-16,0 0 0,0 21 0,-22-21 15,22 0-15,-21 0 0,21 21 16,-21-22-16,0 1 0,21 21 0,-21-21 16,0 0-16,-1 21 0,-20-21 0,21 0 15,0 21-15,0-22 0,-22 22 16,22-21-16,0 21 0,-21-21 0,20 21 16,-20-21-16,0 21 0,-1 0 0,-20-21 15,21 21-15,-1 0 0,-20-21 16,20 21-16,1 0 0,-21 0 15,20-22-15,-20 22 0,20 0 0,-20 0 16,-1 0-16,-20 0 0,20 0 16,-20 0-16,20 0 0,-21 0 0,1 0 15,-22 0-15,21 0 0,-21 0 16,22 0-16,-22 0 0,0 0 0,0 0 16,0 0-16,1 0 0,-1 0 0,0 0 15,0 0-15,0 0 16,0 0-16,1 0 15,-1 0 1,0 0-16,0 0 0,0 0 16,0 0-16,1 0 15,-22 22-15,21-22 16,0 0-16,-21 21 0,21-21 0,0 21 16,0-21-16,-21 21 0,22-21 15,-1 21-15,0 0 0,0 1 16,0-1-16,-21 0 0,0 0 0,21 0 15,1 0-15,-22 1 0,21-1 16,-21 0-16,0 0 0,0 21 0,21-20 16,-21-1-16,21 21 0,-21-21 0,21 22 15,-21-22-15,0 21 0,21 0 16,1 1-16,-22-1 0,21 0 16,-21 1-16,21 20 0,-21-20 0,21-1 15,-21 21-15,21-20 0,-21-1 0,21 22 16,1-22-16,-1 0 0,-21 1 15,21 20-15,0-21 0,-21 1 0,21-1 16,0 22-16,1-22 0,-1 21 0,0-20 16,21 20-16,-21-20 0,1-1 15,20 21-15,-21-20 0,21-1 0,-20 0 16,20 1-16,0-1 0,-21 0 0,22 1 16,-1-1-16,0 0 0,1 22 15,-1-22-15,0 1 0,22-1 16,-22 0-16,1 1 0,-1-1 0,21 0 15,-20 1-15,20-1 0,-20 0 0,20-21 16,-21 22-16,22-1 0,-1-21 16,1 22-16,-1-22 0,1 21 0,-22 0 15,22-20-15,-1 20 0,1 0 0,-1-21 16,1 22-16,-22-22 0,22 21 16,-1 1-16,-21-22 0,22 21 0,-1-21 15,-20 22-15,20-22 0,1 21 0,-1-21 16,1 22-16,-1-22 0,-20 21 15,20-21-15,1 0 0,-1 22 0,-21-22 16,1 0-16,-1 21 0,0-20 16,1 20-16,-1 0 0,-21-21 0,22 22 15,-22-1-15,0 0 0,0 1 0,0-1 16,0 0-16,-21-20 0,0 20 16,22 0-16,-22 1 0,0-1 0,0 0 15,0 1-15,0-1 0,0 0 0,0-21 16,0 22-16,0-1 0,0 0 15,0 22-15,0-22 0,0 1 0,0-1 16,0 0-16,0 1 0,0-1 0,0 0 16,0 1-16,21-1 0,-21 0 0,21 1 15,-21-1-15,21-21 16,0 21-16,0 1 0,1-1 0,-1-21 16,0 22-16,21-1 0,-21-21 0,22 21 15,-1-20-15,0 20 0,1-21 0,-1 21 16,0-20-16,22-1 0,-22 0 15,1 0-15,20 0 0,-21 0 0,1 1 16,-1-1-16,0 0 0,1-21 0,-1 21 16,0 0-16,1-21 0,-1 21 0,0 1 15,-20-22-15,20 21 0,-21 0 16,21-21-16,-20 21 0,-1-21 0,21 21 16,-21 0-16,0 1 0,1-22 15,-22 21-15,21-21 0,-21 21 16,0 0-16,0 0 15,0 0-15,-21 1 0,-1-22 16,1 21-16,0 0 0,0 0 0,0 0 16,-22 0-16,22 1 0,-21-1 0,0 0 15,-1 21-15,1-21 0,0 1 16,-22-1-16,22 0 0,-22 21 16,1-21-16,-1 1 0,1-1 0,-1 0 15,1 0-15,-22 0 0,0 0 0,22-21 0,-22 22 16,1-1-16,-1 0 0,0 0 15,1-21-15,-22 21 0,21-21 0,-21 21 16,22 1-16,-22-22 0,0 0 16,21 0-16,-21 21 0,22 0 0,-22-21 15,21 0-15,-21 21 0,1-21 16,20 0-16,-21 0 0,21 21 0,1-21 16,-22 0-16,21 21 0,1-21 0,-1 0 15,0 22-15,1-1 0,-1-21 0,-21 21 16,21-21-16,1 21 0,-1-21 15,0 21-15,1-21 0,-1 21 0,0-21 16,1 22-16,-1-22 0,0 0 0,1 21 16,-1-21-16,-21 0 0,22 0 0,-1 21 15,0-21-15,1 0 0,-1 0 16,21 0-16,-20 0 0,20 0 16,-20 0-16,20 0 0,-21 0 0,1 0 15,20 0-15,-20 0 0,-1 21 0,0-21 16,22 0-16,-22 0 0,0 0 15,22 21-15,-1-21 0,-20 0 0,20 21 16,1-21-16,-22 0 0,22 22 0,-1-1 16,-21-21-16,22 21 0,-22-21 15,22 21-15,-22 0 0,0 0 0,22-21 16,-1 22-16,-20-1 0,20 0 16,-20-21-16,20 21 0,-21 0 0,1-21 0,20 21 15,-20-21-15,20 0 0,-21 0 16,22 22-16,-22-22 0,22 0 15,-1 0-15,1 0 0,-1 0 0,1 0 16,-1 0-16,1-22 0,-1 22 16,1 0-16,-22 0 0,22 0 0,-22 0 15,0 0-15,22 0 0,-22 0 0,22 0 16,-22 0-16,21 0 0,-20 0 0,20 22 16,-20-22-16,20 21 0,-21-21 15,22 21-15,-22 0 0,1-21 0,20 21 16,-21 0-16,22-21 0,-22 22 0,22-1 15,-1 0-15,1-21 0,-22 21 16,22 0-16,-1 0 0,-21-21 0,22 22 16,-22-1-16,1 0 0,20-21 15,-21 21-15,22 0 0,-22 0 0,22-21 16,-1 22-16,1-22 0,-1 0 16,1 0-16,20 0 0,-20 0 0,-1 0 15,22 0-15,-21 0 0,20 0 0,-20 0 16,-1-22-16,22 1 0,-22 21 15,1 0-15,-1-21 0,22 21 0,-21 0 16,-1 0-16,1 0 0,20 0 0,-20 0 16,-1 0-16,22 0 0,-22 21 15,1 0-15,21 1 0,-22-1 16,1 0-16,-1 0 0,22 0 0,-22 0 16,1 1-16,20-1 0,-62 21 15,62-21-15,1 0 16,0 1-16,-1-1 0,1 0 0,0 0 15,-1 0-15,1 0 0,0-21 16,20 22-16,-20-1 0,0-21 0,-1 0 0,1 21 16,0-21-16,-1 0 0,1 0 15,0 0-15,-1 0 0,1 0 0,0 0 16,-1 0-16,1 0 0,0 0 16,-1 0-16,1 0 0,0 0 15,21 0-15,-22 0 0,22 0 0,0 0 16,21-21-1,0 0 1,21-22-16,0 22 0,43-42 16,-22 20-16,22-41 0</inkml:trace>
  <inkml:trace contextRef="#ctx0" brushRef="#br0" timeOffset="-206656.17">4974 5736 0,'0'-42'16,"0"84"-16,0-105 0,0 42 0,0-1 0,0 44 46,0-1-46,0 21 16,0-21-16,0 22 0,0-1 0,21 0 16,-21 22-16,21-22 0,-21 0 15,0 1-15,0 20 0,0-20 0,0-1 16,0 0-16,0-21 0,0 22 0,0-1 16,0-21-16,0 0 0,0 1 15,0-1-15,0 0 0,0-42 31,0 0-15,0-1-16</inkml:trace>
  <inkml:trace contextRef="#ctx0" brushRef="#br0" timeOffset="-206268.4">4741 5842 0,'-21'-21'0,"42"42"0,-63-42 16,21 0-16,0 0 0,-1-1 0,1 1 16,21 0-16,0 0 0,0 0 15,0 0-15,0-22 0,21 22 16,1 0-16,-1 0 0,21-22 0,0 22 16,1 0-16,-1 0 0,0 21 15,1-21-15,20 21 0,-20 0 0,-1 0 16,21 0-16,-20 21 0,-1 0 15,0 0-15,-20 0 0,-1 22 0,0-22 16,-21 21-16,0 1 0,0 20 16,-21-21-16,0 1 0,-1-1 15,-20 0-15,21 1 0,-21-1 0,20 0 16,-20-20-16,21 20 0,0-21 16,-22 0-16,22 0 0,0 1 15,0-22-15,21 21 16,0-42-1,21 21-15,0-22 16,-21 1-16,21 21 0,1-21 16,-1 0-16</inkml:trace>
  <inkml:trace contextRef="#ctx0" brushRef="#br0" timeOffset="-205867.63">5355 5948 0,'-21'-42'15,"0"20"1,21 1 0,0 0-16,21 0 15,0 21-15,0 0 16,0-21-16,22 21 0,-22 0 16,21 0-16,1 0 0,-1 0 0,-21 21 15,21 0-15,1 0 0,-22 0 16,21 1-16,-21-1 0,1 21 0,-22-21 15,0 0-15,0 1 0,0-1 16,0 0-16,0 0 0,0 0 16,0 0-16,-22-21 0,22 22 15,-21-22-15,0 0 16,21-22-16,0 1 16,0 0-16,0-21 0,0 21 15,0-1-15,0-20 0,21 21 16,-21-21-16,21 20 0,-21-20 0,22 0 15,-1-1-15,0 1 0,0 21 16,0-21-16,0 20 0,1 1 0,-1 0 16,0 0-16,0 0 0,0 21 15,0 0-15,1 0 0,-1 0 16</inkml:trace>
  <inkml:trace contextRef="#ctx0" brushRef="#br0" timeOffset="-205367.91">6096 5546 0,'0'84'16,"0"-62"-16,0 83 15,0-316-15,0 444 0,0-191 16,0-21-16,0 21 0,0-20 15,0-1-15,0 0 0,0 0 0,0 0 16,21-21-16,0 0 16,0 0-16,1 0 15,-1-21-15,0 21 0,0-21 0,0 0 16,0 0-16,1-1 0,-1-20 16,0 21-16,-21 0 0,21-22 0,-21 22 15,0 0-15,0 0 16,0 0-16,-21 0 0,0-1 0,0 1 15,-1 0-15,1 21 0,0 0 0,0 0 16,0 0-16,0 0 0,-1 0 16,1 0-16,0 0 0,42 0 31,0 0-15,1-21-16,-1 21 0,21 0 15,-21-21-15,22 21 0,-1 0 0,0 0 16,1 0-16,-1 0 0,0 0 15,1 0-15,20 21 0,-21 0 0,1 21 16,-1-20-16,-21 20 0,22-21 16,-22 21-16,0 1 0,0-1 15,0 0-15,-21 1 0,0-1 0,0 22 16,0-22-16,0 0 0,0 1 16,0-1-16,0 0 0,0 1 0,0-1 15,0 0-15,0 1 0,0-1 0,0-21 16,0 0-16,0 0 0,0 1 15,0-1-15,0-42 32,0-1-32,0 1 0,0 0 15,0-21-15,0-1 0,0 22 0</inkml:trace>
  <inkml:trace contextRef="#ctx0" brushRef="#br0" timeOffset="-205188.01">6710 5503 0,'0'0'0,"-21"-21"0,-1 0 0,1 21 16,0-21-16,0 21 0,0 0 15,0 0-15,21 21 47,21-21-47,0 0 0,0 0 16,0 21-16</inkml:trace>
  <inkml:trace contextRef="#ctx0" brushRef="#br0" timeOffset="-204847.15">7006 5715 0,'0'0'0,"21"0"0,0 0 15,1 0 1,-22-21-16,0 0 0,21 0 15,-21-1-15,21 1 0,-21 0 16,21 0-16,-21 0 16,0 0-16,0-1 0,0 1 0,0 0 15,0 42 1,-21-21 0,0 21-16,21 22 0,-21-22 0,21 21 15,0-21-15,-22 22 0,22-1 0,0-21 16,0 22-16,0-22 0,0 21 15,0-21-15,0 0 0,0 1 0,0-1 16,22-21-16,-22 21 0,21-21 16,0 0-16,0 0 0,0 0 15,0 0-15,1 0 0,-1-21 16,0 0-16,0-1 0,0 1 16,0 0-16</inkml:trace>
  <inkml:trace contextRef="#ctx0" brushRef="#br0" timeOffset="-204348.44">7599 5376 0,'0'0'16,"-21"0"-16,-1 0 15,1 0-15,0 0 0,0 22 0,0-22 16,21 21-16,-21 0 0,21 0 16,-22 0-16,22 22 0,0-22 0,-21 21 15,21-21-15,0 22 0,0-22 16,0 0-16,0 21 0,21-21 15,1 1-15,-1-1 0,0 0 0,0-21 16,0 0-16,22 21 0,-22-21 16,21 0-16,-21 0 0,22-21 0,-1 0 15,0 0-15,-21-1 0,22 1 16,-1 0-16,-21-21 0,0 21 0,1-22 16,-1 1-16,0 21 0,0-22 0,-21 1 15,0 0-15,0-1 0,21-20 16,-21 21-16,0-1 0,0 1 0,0 0 15,0-1-15,0 22 0,0-21 16,0 21-16,-21 21 0,21 21 16,0 0-1,-21 0-15,21 21 0,0-20 16,0 20-16,0 0 0,0 1 0,0-1 16,0 0-16,0 1 0,0-1 15,0 0-15,0 1 0,0-1 0,0-21 16,21 21-16,0 1 0,0-22 15,-21 0-15,22 0 0,-1 0 0,0-21 16,-21 22-16,21-22 0,0 0 0,0 0 16,1 0-16,-1 0 15,0 0-15,-21-22 0,21 1 16,-21 0-16,21 0 0,-21 0 16,0 0-16</inkml:trace>
  <inkml:trace contextRef="#ctx0" brushRef="#br0" timeOffset="-204163.54">7937 5461 0,'0'0'16,"22"0"15,-1 0-31,0-21 0,21 0 16,1 0-16,-22-1 0,21 1 15,0 0-15,1 0 0,-1 0 16</inkml:trace>
  <inkml:trace contextRef="#ctx0" brushRef="#br0" timeOffset="-199447.86">14563 1503 0,'0'0'0,"0"-21"0,-22 0 16,1 21-1,21-22-15,-21 22 16,0 0-16,0 0 16,0 0-16,-1 0 15,1 0-15,0 0 16,0 0-16,0 0 0,0 0 15,-1 0 17,44 0 15,-1 0-47,0 0 15,0 0-15,0 0 0,0 0 0,1 0 16,20-21-16,-21 0 0,21 21 0,-20-21 15,20 21-15,0-21 0,-21 21 16,22 0-16,-1-21 0,0 21 0,1 0 16,-22-22-16,21 22 0,-21 0 15,22-21-15,-22 21 0,0-21 0,0 21 16,0 0 0,-21 21 30,-21-21-46,21 21 16,-21 1-16,21-1 0,-21 0 0,0 0 16,0 21-16,21 1 0,-22-22 15,1 21-15,21 22 0,-21-22 0,0 22 16,21-22-16,0 21 0,-21-20 0,0-1 16,21 0-16,-22 1 0,22-1 15,-21-21-15,21 22 0,0-22 16,0 0-16,0 0 0,0 0 15,-21 0-15,21 1 0,0-44 47,0 1-47,0 0 16,21 0-16,-21 0 0,21 0 16,-21-1-16,22-20 0,-1 21 0,-21-21 15,0-1-15,21 1 0,0 0 16,-21-1-16,0 1 0,21 0 0,-21-1 15,0 1-15,0 21 0,0-22 0,0 22 16,0 0-16,0 0 16,0 0-16,0 0 0,0-1 0,-21 22 15,0-21 1,0 21-16,0 0 16,-1 0-1,1 0-15,0 0 0,0 0 0,0 0 16,21 21-16,-21-21 0,-1 22 15,-20-22-15,21 0 0,0 0 0,0 21 16,-1-21-16,-20 0 0,21 0 0,0 21 16,-22-21-16,22 0 0,0 0 15,0 0-15,0 0 0,0 0 16,-1 0-16,1 0 16,0 0-16,0 0 15,42 0 16,0 0-15,0 0-16,1 0 0,-1 0 16,0 0-16,0 0 0,21 0 0,1-21 15,-22 21-15,21 0 0,-21-21 16,22-1-16,-1 22 0,0-21 0,-20 21 16,20-21-16,0 21 0,-21-21 15,22 21-15,-22-21 0,0 21 16,0 0-16,-21-21 0,21 21 15,-21 21 32,0 21-47,0-21 0,0 22 16,0-1-16,0 0 0,0 1 16,0 20-16,0 1 0,0-22 0,0 21 15,0-20-15,0 20 0,0-20 16,0-1-16,-21 0 0,21-21 0,0 22 15,0-22-15,-21 0 0,21 0 16,0 0-16,0 1 16,0-1-1,0-42 17,-21 21-17,21-22-15</inkml:trace>
  <inkml:trace contextRef="#ctx0" brushRef="#br0" timeOffset="-198147.88">15494 18521 0,'21'0'0,"0"0"31,0 0-31,1-21 0,-1 21 15,0-21-15,0-1 0,-21 1 16,21 0-16,0-21 0,1 21 0,-1-1 16</inkml:trace>
  <inkml:trace contextRef="#ctx0" brushRef="#br0" timeOffset="-197683.15">15663 18584 0,'-21'0'16,"21"-21"-1,0 0 1,0 0-16,0 0 0,21 0 16,0-22-16,1 1 0,-1 0 0,21-1 15,-21 1-15,22 0 0,-1-1 16,-21-20-16,21 20 0</inkml:trace>
  <inkml:trace contextRef="#ctx0" brushRef="#br0" timeOffset="-195003.78">18584 1524 0,'-21'0'31,"0"0"-15</inkml:trace>
  <inkml:trace contextRef="#ctx0" brushRef="#br0" timeOffset="-194819.89">18923 1588 0,'0'0'0,"0"21"0,21-21 47,0 0-31</inkml:trace>
  <inkml:trace contextRef="#ctx0" brushRef="#br0" timeOffset="-173712.46">8107 18733 0,'-21'0'16,"42"0"30,0 0-30,0-22-16,0 1 0,22 0 0,-22 0 16,21-21-16,0-1 0,1 1 15,-1-22-15,22 1 0,-1-1 0,22-20 16,-22-1-16,22 22 0,21-22 16,-22 0-16,1 22 0,0-1 15</inkml:trace>
  <inkml:trace contextRef="#ctx0" brushRef="#br0" timeOffset="-173296.11">8615 18775 0,'-21'0'15,"21"-21"17,21 0-32,0-1 0,0-20 15,21 0-15,1-22 0,20 1 0,1-22 16,20 0-16,1-20 0,21-1 15,0 0-15,0-21 0</inkml:trace>
  <inkml:trace contextRef="#ctx0" brushRef="#br0" timeOffset="-167540.16">11007 4805 0,'0'-21'32,"21"21"30,0 0-62,0 0 16,-21 21-1,0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1T04:30:54.4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974 910 0,'0'0'0,"-22"0"0,1 0 0,-21 0 15,0 0-15,20 0 0,-20 0 16,21 0-16,-21 0 0,20 0 0,1 0 16,0 0-16,63-21 31,-20 21-31,20 0 16,21 0-16,-20-21 0,20 21 15,1-21-15,20 21 0,-20-21 16,21 21-16,-1 0 0,1-22 0,-22 22 15,1 0-15,-1 0 0,-20 0 16,-1 0-16,0 0 0,-20 0 16,-1 0-16,-21 22 15,-21-22 1,-1 0-16,1 21 0,-21-21 16,0 0-16,20 0 0</inkml:trace>
  <inkml:trace contextRef="#ctx0" brushRef="#br0" timeOffset="278.83">1143 847 0,'0'0'15,"-21"0"1,21 21 0,0 21-1,0-21-15,0 22 0,0-1 16,-21 0-16,21 1 0,0 20 15,0-20-15,-22-1 0,22 21 0,0-20 16,0-1-16,-21 22 0,21-22 16,0 0-16,0 1 0,-21-1 15,21 0-15,0 1 0,0-22 0,0 0 16,0 0-16,0 0 0,21-21 16,0 0-16,1 0 0,-1 0 15,0-21-15,0 0 0,0 0 16,0 0-16</inkml:trace>
  <inkml:trace contextRef="#ctx0" brushRef="#br0" timeOffset="674.64">1397 1461 0,'63'0'31,"-41"0"-31,-1 0 0,0 0 0,0 0 16,0-22-16,22 22 0,-22-21 16,0 0-16,21 21 0,-21-21 15,1 0-15,-1 0 0,-21-1 16,21 1-16,-21 0 16,-21 21-1,0 0-15,-1 0 0,1 0 16,-21 0-16,21 0 0,-22 21 15,22 0-15,0 1 0,-21-1 16,21 0-16,-1 0 0,22 0 0,-21 0 16,21 1-16,-21 20 0,21-21 15,0 0-15,0 0 0,0 1 0,0-1 16,0 0-16,0 0 16,21 0-16,-21 0 0,21 1 15,1-22-15,20 0 0,-21 0 0,0 0 16,22 0-16,-1 0 0,-21 0 15,21-22-15,1 1 0,-1 0 0,0 0 16</inkml:trace>
  <inkml:trace contextRef="#ctx0" brushRef="#br0" timeOffset="1058.42">2244 1291 0,'0'0'16,"0"-21"-16,-22 21 15,1 0 1,0 0-16,0 0 0,0 0 15,0 21-15,-1 0 0,1-21 16,0 22-16,0-1 0,0-21 0,21 21 16,0 0-16,0 0 15,0 0-15,0 1 16,21-22-16,0 0 16,0 21-16,0-21 0,1 0 15,-1 0-15,0 21 0,0-21 16,0 21-16,0-21 0,-21 21 15,0 0-15,0 1 16,-21-1 0,0-21-16,-21 21 0,21 0 0,-22-21 15,22 21-15,-21 0 0,-1-21 16,22 0-16,0 22 0,-21-22 0,21 0 16,-1 0-16,1 0 0,21-22 15,0 1 1,0 0-16,21 0 15,1 0-15,-1 0 0,0-1 16,0 1-16,0 0 0</inkml:trace>
  <inkml:trace contextRef="#ctx0" brushRef="#br0" timeOffset="1350.25">2688 741 0,'0'0'0,"0"42"32,-21-21-32,0 22 0,0-1 0,21 22 15,-22-22-15,1 21 0,-21 1 16,21-1-16,0 1 0,-1-22 16,1 22-16,0-22 0,0 22 15,0-22-15,21 0 0,0 1 0,0-1 16,0-21-16,21 0 0,0 0 15,0-21-15,0 0 0,1 0 16,20 0-16,0 0 0,1 0 0,-22-21 16,21 0-16,0 0 0,-20 0 15,-1 0-15,21-1 0,-21-20 0,0 21 16,-21 0-16</inkml:trace>
  <inkml:trace contextRef="#ctx0" brushRef="#br0" timeOffset="1510.16">2561 1270 0,'0'0'15,"-42"0"-15,-1 0 0,1 0 16,0 0-16,21 0 0,-1 0 0,1 0 16,42 0-1,1 0-15,20 0 0,-21-21 16,43 21-16,-22-21 0,0 21 16,22-21-16,-22 21 0,0-22 0,1 22 15,20-21-15</inkml:trace>
  <inkml:trace contextRef="#ctx0" brushRef="#br0" timeOffset="1756.02">3323 889 0,'0'0'0,"0"-21"0,0 0 31,-21 21-15,21 21-16,-21 0 0,21 21 15,0-20-15,-21 20 0,-1 0 0,22 1 16,-21-1-16,21 0 0,0 22 15,-21-22-15,0 0 0,21 1 16,0-1-16,0-21 0,0 22 0,0-22 16,0 21-16,0-21 0,0 0 15,0 1-15,0-1 0,21-21 16,0 0-16,0 0 16,1-21-16,-1-1 0,0 1 0,0 0 15</inkml:trace>
  <inkml:trace contextRef="#ctx0" brushRef="#br0" timeOffset="2016.87">3365 1037 0,'-21'-42'0,"42"84"0,-42-105 0,21 20 15,-21 22-15,0 21 0,21 21 32,0 22-32,0-22 0,21 21 0,0 1 15,0-1-15,1 0 0,-1 1 16,0-1-16,0 0 0,0 1 0,22-1 15,-22 0-15,21-21 0,-21 22 16,22-22-16,-1 0 0,-21 0 16,21 0-16,-20 1 0,-1-22 15,21 0-15,-21 0 0,0 0 0,1 0 16,-1-22-16,0 22 16,-21-21-16,0 0 0,21 0 0,0 0 15,-21-22-15,21 22 0</inkml:trace>
  <inkml:trace contextRef="#ctx0" brushRef="#br0" timeOffset="2234.75">4043 847 0,'0'0'0,"0"-21"0,-21 21 15,-1 0-15,1 0 16,21 21-16,-21 21 16,0 0-16,0 1 0,0-1 0,21 0 15,-22 22-15,1-22 0,0 1 16,0 20-16,0-21 0,21 1 0,0-1 15,-21 0-15,21-20 0,0 20 16,0 0-16,0-21 0,0 1 0,0 20 16,0-21-16,21 0 15,0-21-15,0 0 0,0 0 0,22-21 16,-22 0-16,21 21 0</inkml:trace>
  <inkml:trace contextRef="#ctx0" brushRef="#br0" timeOffset="2794.43">4868 889 0,'0'-42'0,"0"84"0,0-127 0,0 64 0,0-21 15,-21 21-15,0 0 0,-21-1 16,20 22-16,1 0 0,-21 0 0,0 22 16,-1-1-16,1 0 0,0 21 15,-1 1-15,1 20 0,0 1 0,-1-22 16,1 21-16,21 1 0,-22-1 15,22 1-15,-21-22 0,21 22 16,21-22-16,0 0 0,0 1 0,0-1 16,21 0-16,0-20 0,21-1 15,1 0-15,20 0 0,-20-21 16,20 0-16,1 0 0,-1 0 0,1 0 16,-22 0-16,21-21 0,-20 0 15,-22 0-15,21-1 0,-21 1 0,-21 0 16,0-21-16,0 21 0,0-1 15,0 1-15,0-21 0,-21 21 0,0 0 16,0-1-16,0 22 0,-22-21 16,22 21-16,0 0 0,-21 0 0,21 0 15,-1 0-15,-20 0 0,21 0 16,21 21-16,0 1 0,0-1 16,0 0-1,0 0-15,21 0 0,0 0 16,0 1-16,1-1 0,20 0 15,-21 21-15,-21 1 0,21-1 0,-21 0 16,21 22-16,-21-1 0,22-20 0,-22 20 16,0 1-16,0-1 0,0 22 15,0-22-15,0 22 0,0 0 0,0-1 16,-22 1-16,1 0 0,0-22 16,21 1-16,0-1 0,-21 1 0,21-22 15,0 0-15,-21 1 0,21-1 0,-21-21 16,21 0-16,0 0 15,-22-21-15,1 0 0</inkml:trace>
  <inkml:trace contextRef="#ctx0" brushRef="#br0" timeOffset="3287.14">5800 995 0,'0'0'0,"21"-21"16,0-22-16,0 22 0,-21 0 0,0 0 15,0 0-15,0 0 16,0-1-16,-21 22 16,0 0-16,0 0 0,-1 22 15,1 20-15,0-21 0,-21 21 0,21 1 16,-1-1-16,1 22 0,0-22 15,21 21-15,0-20 0,-21-1 0,21 0 16,0 1-16,0-22 0,0 21 16,0-21-16,0 1 0,21-1 0,0 0 15,0 0-15,1-21 0,20 0 16,-21 0-16,21 0 0,-20 0 0,20 0 16,0 0-16,1 0 0,-1-21 15,0 0-15,1 0 0,-1-22 16,0 22-16,1-21 0,-1-1 0,0 1 15</inkml:trace>
  <inkml:trace contextRef="#ctx0" brushRef="#br0" timeOffset="3527.01">6435 529 0,'0'0'16,"0"-42"-16,0 21 0,-22 0 0,22-1 16,-21 22-16,0 22 15,0-1-15,21 0 0,-21 0 16,21 21-16,0 22 0,0-22 15,0 22-15,-21 20 0,21-20 0,-22-1 16,22 1-16,0-1 0,0 1 16,0-22-16,0 22 0,0-22 15,0 0-15,0-20 0,0 20 0,0-21 16,0 0-16,0 0 0,22 1 16,-1-22-16,21 0 0,-21 0 0,22 0 15,-1 0-15,-21 0 0,43-22 16,-22 22-16,0-21 0</inkml:trace>
  <inkml:trace contextRef="#ctx0" brushRef="#br0" timeOffset="4654.38">7112 995 0,'0'0'0,"0"-21"0,-21-106 32,0 127-32,-1-21 15,-20 21-15,21 0 0,-21 0 0,-1 0 16,1 21-16,0 0 0,-1 0 15,1 21-15,21 1 0,-22-1 0,22 0 16,-21 22-16,21-22 0,0 1 16,-1-1-16,22 0 0,0 1 0,0-22 15,0 0-15,0 21 0,22-21 16,-1 1-16,21-22 0,-21 21 0,22-21 16,-22 0-16,21 0 0,0 0 15,1 0-15,-22 0 0,21-21 16,1 21-16,-22-22 0,0 1 0,21-21 15,-21 21-15,1 0 0,-1-22 16,0 22-16,-21-21 0,0-1 0,21 1 16,-21 0-16,21 21 0,-21-22 15,0 22-15,0 0 0,0 42 32,0 0-32,0 0 0,-21 22 15,21-22-15,-21 21 0,21-21 16,-21 22-16,21-22 0,0 21 0,0-21 15,0 1-15,0 20 0,0-21 16,0 0-16,21 0 16,-21 1-16,21-22 0,0 0 15,0 0-15,1 0 0,-1 0 0,21 0 16,-21 0-16,0 0 0,22-22 16,-22 22-16,21-21 0,-21 0 0,22-21 15,-22 21-15,0-22 0,21 1 16,-20 0-16,-1-1 0,21 1 0,-21 0 15,22-1-15,-22 1 0,0 0 16,-21 20-16,0 1 0,0 42 16,0 1-1,0-1-15,-21 0 0,0 21 0,-1-21 16,1 22-16,0-22 0,0 21 16,0-21-16,21 22 0,0-22 15,0 0-15,0 0 0,0 0 0,0 1 16,0-1-16,21 0 15,0-21-15,0 21 0,0-21 0,1 0 16,-1 0-16,0 0 16,-21-21 15,-21 0-31,0 0 0,-1-1 16,1 22-16,0 0 15,0-21-15,0 21 16,0 0-16,21 21 15,-22-21-15,22 22 0,-21-22 16,21 21-16,0 0 0,0 0 16,0 0-16,21 0 15,1-21-15,-1 0 0,21 0 0,-21 22 16,22-22-16,-1 0 0,0 0 16,1 0-16,-1 0 0,0 0 0,1-22 15,-1 22-15,0-21 0,1 0 0,-1 0 16,0 0-16,1 0 0,-1-1 15,-21 1-15,21-21 0,-20 21 0,-1-22 16,0 1-16,0 0 16,-21-1-16,0 1 0,0 0 0,0 21 15,0-1-15,0 1 0,-21 0 16,0 21-16,0 0 0,-1 0 16,1 21-16,0 0 0,21 1 0,0-1 15,-21 21-15,21-21 0,0 22 16,0-22-16,0 21 0,0 0 0,0-20 15,21 20-15,-21-21 0,0 0 0,21 0 16,-21 22-16,0-22 0,21 0 16,-21 0-16,0 0 0,0 1 15,0-1 1,-21-21-16,0 0 0,0 0 0,0 21 0,0-21 16,-1 0-16,1 0 15,0 0-15,0 0 0,-21-21 0,20 21 16,1-21-16,21-1 0,0 1 0</inkml:trace>
  <inkml:trace contextRef="#ctx0" brushRef="#br0" timeOffset="5162.16">9165 1228 0,'0'0'0,"-21"0"0,0 0 31,42 0-31,21 0 15,-21 0-15,43 0 0,-22 0 16,22 0-16,20 21 0,-20-21 0,42 0 16,-22 0-16,1 0 0,21 21 15,-21-21-15,-1 0 0,1 0 16,0 0-16,-22 0 0,-21 0 16,1 0-16,-1 0 0,0 0 0,-20-21 15,-1 21-15,-21-21 0,0 0 16,0-1-16,0 1 0,-21 0 15,-1 0-15</inkml:trace>
  <inkml:trace contextRef="#ctx0" brushRef="#br0" timeOffset="5414.01">10096 974 0,'0'0'0,"0"21"16,22-21-1,20 0-15,-21 0 0,21 0 16,22 0-16,-22 0 0,1 0 15,-1 0-15,21 0 0,-20 0 0,-1 0 16,0 21-16,-20-21 0,-1 21 16,0 0-16,-21 1 0,0-1 0,0 0 15,-42 21-15,20 1 0,-20-22 16,0 21-16,-22 0 0,1-20 0,-1 20 16,1 0-16,-1 1 0,-20-22 15,20 21-15,22 0 0,-22 1 16,22-22-16,0 21 0,20-21 0,1 1 15,21-1-15</inkml:trace>
  <inkml:trace contextRef="#ctx0" brushRef="#br0" timeOffset="5577.92">10837 1863 0,'0'0'0,"0"21"0,-21-21 15,0 0 17</inkml:trace>
  <inkml:trace contextRef="#ctx0" brushRef="#br0" timeOffset="7490.88">12869 1355 0,'0'0'0,"21"0"15,1 0-15,-1-21 0,0 21 16,-21-22-16,21 1 0,0 21 15,0-21-15,1 0 0,-22 0 0,21 0 16,0-1-16,0-20 0,-21 21 16,0 0-16,0-22 0,0 1 0,0 21 15,0-21-15,-42 20 0,21 1 16,-1-21-16,-20 42 0,21-21 0,-21 21 16,-1 0-16,1 21 0,0 0 15,-1 21-15,1-20 0,0 20 0,20 0 16,-20 1-16,21-1 0,0 21 15,0-41-15,-1 20 0,22 0 16,0-21-16,0 1 0,0 20 16,0-21-16,22-21 0,-1 0 15,0 0-15,0 0 0,0 0 16,0 0-16,1-21 0,20 21 0,-21-21 16,21 0-16,1-22 0,-22 22 0,21-21 15,1 21-15,-22-22 0,21 1 16,-21 0-16,0-1 0,1 1 15,-1 0-15,-21-1 0,0 22 0,0 0 16,0 0-16,0 0 0,-21 42 16,-1 0-16,-20 21 15,21 1-15,0-1 0,0 0 16,-1 1-16,1-1 0,21 0 16,0 22-16,-21-43 0,21 21 0,0 1 15,0-22-15,0 21 0,21-21 16,0 0-16,1-21 0,-1 22 0,21-1 15,0-21-15,1 0 0,-1 0 16,22 0-16,-22 0 0,0-21 0,1-1 16,20 1-16,-21 0 0,1 0 15,-1-21-15,-21 20 0,22-20 0,-22 0 16,0-1-16,0-20 0,-21 21 16,0-22-16,0 1 0,0-1 0,-21 1 15,0 20-15,0-20 0,-22 20 16,-20-20-16,-1 21 0,1-1 15,-22 22-15,-21-21 0,22 21 16,-1 21-16,0 0 0,-21 0 0,22 0 16,-1 0-16,-21 42 0,22 0 15,-1 1-15,0 20 0,1 1 0,-1 20 16,21 1-16,22 0 0,0-1 16,-1 1-16,22 0 0,21-1 0,0-20 15,21-1-15,22 1 0,-1-1 16,22-20-16,-22-1 0,21 0 15,22 1-15,-21-22 0,-1 0 0,1 0 0,-1-21 16,22 0-16,-22 0 16,22 0-16,-22-21 0,22 0 0,-21 0 15,20-1-15,1 1 0,-22-21 16,1 0-16,-1 20 0,1-20 0,-22 0 16,22-1-16</inkml:trace>
  <inkml:trace contextRef="#ctx0" brushRef="#br0" timeOffset="7754.72">13779 656 0,'-21'0'0,"42"0"0,-63 0 0,21 0 15,0-21-15,42 21 16,0 0-1,21 0-15,-20 0 0,20 0 16,21 0-16,-20 0 0,20 0 0,-20 0 16,20 0-16,1 0 0,-22 0 15,0 0-15,1 0 0,-1 0 0,0 0 16,-21 0-16,1 0 0</inkml:trace>
  <inkml:trace contextRef="#ctx0" brushRef="#br0" timeOffset="8002.58">14203 614 0,'0'0'15,"-21"0"-15,-1 0 16,22 21-16,-21 0 0,0 0 0,21 22 16,-21-1-16,21 22 0,-21-22 15,0 21-15,21 1 0,-22-1 0,1 1 16,0-22-16,0 22 0,21-22 15,-21 0-15,0 1 0,21-1 0,-22-21 16,22 22-16,0-22 0,0 0 16,0 0-16,0 0 0,0 0 15,22-21 1,-1 0-16,0 0 0,21-21 16,-21 0-16,1 0 0,20 0 0,0 0 15</inkml:trace>
  <inkml:trace contextRef="#ctx0" brushRef="#br0" timeOffset="8655.78">14351 1143 0,'0'0'16,"0"21"-1,0 0-15,-21 1 16,21-1-16,0 0 31,21-21-31,0 0 0,0 0 16,0 0-16,1 0 0,-1 0 15,0-21-15,0 21 0,0-21 0,0-1 16,1 1-16,-1 0 0,0 0 16,0 0-16,-21-22 0,0 22 0,0 0 15,0-21-15,0 21 0,0-1 16,-21 22 0,0 0-16,0 22 0,-22-1 0,22 21 15,0-21-15,-21 22 0,20-1 16,1-21-16,0 21 0,0 1 0,0-22 15,0 21-15,-1-21 0,22 1 16,0-1-16,0 0 0,0 0 0,0 0 16,0 0-16,22-21 0,-1 22 15,0-22-15,21 0 0,-21 0 0,22 0 16,-1 0-16,-21 0 0,22 0 16,-1 0-16,0-22 0,22 1 0,-22 0 15,0 0-15,1 0 0,-1 0 16,0-22-16,-20 22 0,-1-21 0,21-1 15,-42 22-15,21-21 0,-21 21 16,0 0-16,-21 21 16,0 0-16,0 0 15,0 0-15,-1 21 0,1 0 16,0 0-16,0 0 0,21 0 0,0 1 16,0-1-16,0 0 0,0 0 15,0 0-15,21 0 0,0 1 16,0-1-16,1 0 0,-1-21 15,0 21-15,0 0 0,0 0 16,-21 1-16,0-1 16,-21-21-16,0 21 15,0-21-15,0 0 0,-1 0 16,1 0-16,0 0 0,0 0 16,0 0-16,0 0 0,21-21 0,0 0 15,0-1-15,0 1 0,0 0 16,0 0-16,0 0 0,21-22 0</inkml:trace>
  <inkml:trace contextRef="#ctx0" brushRef="#br0" timeOffset="8942.61">15494 508 0,'21'-21'16,"-42"42"-16,63-63 0,-42 21 0,0 42 31,0 0-31,-21 0 15,0 0-15,0 22 0,0-1 16,-1 21-16,-20-20 0,21 20 0,0 1 16,0-1-16,-1 1 0,1-1 15,21 1-15,0-22 0,0 0 0,0 1 16,0-1-16,0 0 0,21-20 16,1-1-16,20 0 0,-21 0 0,0 0 15,0 0-15,22-21 0,-22 0 16,21 0-16,-21 0 0,1 0 0,20 0 15,-21-21-15,21 21 0,-20-21 16,-1 0-16,0 0 0,0-22 0,0 22 16</inkml:trace>
  <inkml:trace contextRef="#ctx0" brushRef="#br0" timeOffset="9170.48">15515 868 0,'0'0'0,"-42"0"0,21 0 0,-22 0 0,22-21 15,0 21-15,21-21 16,21 21-16,21-22 16,1 22-16,-1 0 0,0-21 15,22 21-15,-1 0 0,-20 0 0,-1-21 16,22 21-16,-22 0 0,0 0 16,22 0-16,-22 0 0,-21 0 15,22 0-15,-22 0 0,0 0 0,0 0 16,-21 21-16,0 0 15,0 1-15,0-1 0,-21 0 0</inkml:trace>
  <inkml:trace contextRef="#ctx0" brushRef="#br0" timeOffset="12774.91">317 3069 0,'0'0'0,"0"-21"0,0-21 16,0 21-16,0-1 15,0 44 17,0-1-17,0 21-15,0 0 0,0 22 16,0-1-16,0 22 0,0-21 0,0 20 15,0-20-15,0 20 0,0-20 16,-21-1-16,0 22 0,0-21 16,0-1-16,0 1 0,-1-22 0,1 21 15,21-20-15,0-22 0,0 21 16,0-21-16,21-21 16,1-21-1,-1-21-15,0 21 16,0-22-16,0 1 0</inkml:trace>
  <inkml:trace contextRef="#ctx0" brushRef="#br0" timeOffset="13122.71">127 3281 0,'0'0'0,"-64"-21"0,1-22 16,63 1-16,0 21 0,0-21 0,0 20 15,0 1-15,0-21 0,0 21 16,0 0-16,0-1 0,0 1 0,0 0 15,0 0-15,0 0 0,42 21 16,43 0-16,0 0 16,20 0-16,-20 21 0,-21 0 15,-1 0-15,1 0 0,-22 22 16,-21-22-16,0 21 0,-21 1 0,-21 20 16,0-21-16,-21 1 0,-22 20 15,1-20-15,-1-1 0,-21 0 16,22-21-16,-22 22 0,22-22 0,-1 0 15,22 0-15,42 0 0,0 1 16,0-1-16,0-42 47,42-1-31,-21 22-16,1-21 0</inkml:trace>
  <inkml:trace contextRef="#ctx0" brushRef="#br0" timeOffset="15194.11">614 3831 0,'-43'-42'31,"43"21"-31,0 0 15,22-1 1,-1 22-16,0 0 0,0 0 16,0 0-16,0 0 0,1 0 0,20 0 15,-21 22-15,0-1 0,22 0 16,-22 0-16,0 0 0,0 0 0,0 22 16,-21-22-16,0 21 0,0-21 15,0 22-15,0-1 0,0-21 16,0 0-16,-21 1 0,21-1 0,0 0 15,-21 0-15,0-21 16,0 0-16,21-21 16,0 0-16,0 0 0,0-1 15,0 1-15,0-21 0,0 0 0,21 20 16,0-20-16,0 0 0,0 21 16,0-22-16,1 1 0,-1 21 15,0-22-15,21 1 0,-21 21 0,22 0 16,-22 0-16,21-1 0,-21 1 15,22 21-15,-22 0 0,0 0 0,0 21 16,-21 1-16,0-1 0,0 21 16,0-21-16,0 22 0,0-22 15,0 21-15,0-21 0,0 22 16,0-1-16,0-21 0,-21 21 16,21 1-16,-21-22 0,21 0 0,0 0 15,0 0-15,0 1 0,21-44 31,0 1-31,-21 0 16,21 0-16,1 0 0,-22-22 16,0 1-16</inkml:trace>
  <inkml:trace contextRef="#ctx0" brushRef="#br0" timeOffset="15352.03">1312 3429 0,'0'0'0,"-21"-42"0,-106-43 31,106 85-31,0-21 0,21 42 32,0 0-32,21-21 15,0 21-15,0 1 0,22-22 16,-22 21-16</inkml:trace>
  <inkml:trace contextRef="#ctx0" brushRef="#br0" timeOffset="16978.09">1736 3493 0,'0'0'0,"0"21"16,-22-21-1,22 21-15,-21 0 0,0 0 0,0 0 16,0 22-16,0-22 0,-1 21 16,1 1-16,0-22 0,21 21 15,0 0-15,0 1 0,0-1 0,0 0 16,0 1-16,0-22 0,0 21 15,21-21-15,-21 1 0,21-22 0,1 21 16,20-21-16,-21 0 0,21 0 16,-20 0-16,20-21 0,-21-1 0,21 1 15,-20 0-15,20-21 0,-21 21 16,0-22-16,0 22 0,1-21 16,-1 21-16,-21-22 0,0 1 15,0 0-15,0 20 0,0-20 0,0 0 16,-21-1-16,-22 22 0,22-21 15,0 21-15,-21-22 0,-1 22 16,1 21-16,21 0 0,-22 0 0,1 0 16,0 0-16,-1 21 0,22 22 15,-21-22-15,21 21 0,0-21 0,21 22 16,0-1-16,0-21 0,0 22 16,0-1-16,0-21 0,21 21 15,21-20-15,-21-1 0,22 0 0,-1 0 16,0 0-16,1-21 15,-1 0-15,0 0 0,22 0 0,-22 0 16,0-21-16,22 0 0,-22 0 16,22 0-16,-22-1 0,0 1 0,22 0 15,-22 0-15,-21-21 0,22 20 16,-22 1-16,0-21 0,0 21 0,-21 0 16,0-1-16,0 1 15,-21 21 1,21 21-16,-21-21 15,21 22-15,-21-1 0,21 0 0,0 0 16,0 0-16,0 0 0,0 1 16,0-1-16,0 0 0,0 0 15,0 0-15,0 0 0,0 1 16,21-22-16,0 21 0,0 0 0,0 0 16,-21 0-16,22 0 0,-1-21 15,0 22-15,0-22 0,0 0 16,22 0-16,-22 0 0,0 0 0,0 0 15,21-22-15,-20 1 0,-1 0 16,0 0-16,21 0 0,-21-22 0,1 22 16,-1 0-16,0-21 0,0-1 15,0 22-15,-21-21 0,0 21 0,21 0 16,-21-22-16,22 22 16,-22 0-16,0 42 15,0 0 1,0 0-16,0 1 0,-22-1 15,22 0-15,0 21 0,0-21 0,0 1 16,0-1-16,0 21 0,0-21 16,0 0-16,0 1 0,0-1 0,0 0 15,0 0-15,22-21 16,-1 0-16,0 0 0,0 0 16,0 0-16,0-21 15,1 0-15,-1 0 0,21-1 0,-21 1 0,0 0 16,1-21-16,-1 21 15,0-22-15,0-20 0,0 20 0,0-20 16,1-1-16,-22 1 0,0-1 16,21 1-16,-21-1 0,0 22 0,0-21 15,21 20-15,-21 22 0,0-21 16,0 21-16,0-1 0,0 1 0,0 42 31,-21 1-31,21-1 0,-21 21 0,21 0 16,-22 1-16,22 20 0,0 1 15,0-1-15,-21 1 0,21-1 16,-21 1-16,21-22 0,-21 0 0,21 22 16,0-22-16,0-21 0,0 22 15,0-22-15,21 0 0,21 0 16,-20 0-16,20 1 0,0-22 0,1 0 16,-22 0-16,21 0 0,0 0 15,-20-22-15,20 1 0,0 0 0,-21 0 16,22 0-16,-22 0 0,21-1 15,-21 1-15,-21-21 0,22 21 0,-22 0 16,21-1-16,-21 1 0,-21 42 47,-1 1-47,1-1 0,21 0 16,0 21-16,-21-21 0,21 1 0,-21-1 15,21 0-15,0 0 0,0 0 16,0 0-16,21 1 0,0-22 15,22 21-15,-22-21 0,21 0 16,-21 0-16,22 0 0,-1 0 0,-21-21 16,21-1-16,-20 1 0,20 0 15,-21 0-15,0 0 0,0 0 0,1-1 16,-1-20-16,-21 21 0,21 0 16,-21-22-16,0 22 0,0 0 0,0 0 15,0 0-15,0 0 0,0 42 31,-21 0-31,0 0 0,-1 0 0,22 0 16,0 22-16,-21-1 0,0-21 16,0 22-16,21 20 0,0-21 0,-21 22 15,21-1-15,0 1 0,0 21 16,0-22-16,0 1 0,21 20 0,0-20 16,-21 20-16,0-20 0,21 21 15,0-1-15,-21-20 0,0-1 0,0 22 16,22-43-16,-22 22 0,21-22 0,-21 0 15,0-20-15,0-1 0,0 0 16,0 0-16,0-42 16,0 0-16,0-22 15,0 22-15,-21-21 0,-1-22 16,1 22-16,0-21 0</inkml:trace>
  <inkml:trace contextRef="#ctx0" brushRef="#br0" timeOffset="17194.96">3556 3535 0,'0'0'0,"-21"-42"32,42 20-32,0 22 15,0 0-15,22-21 0,-22 21 0,21-21 16,0 21-16,1-21 0,-1 0 15,22 21-15,-22-21 0,-21 21 0,21-22 16,-20 1-16,-1 21 0,0-21 16</inkml:trace>
  <inkml:trace contextRef="#ctx0" brushRef="#br0" timeOffset="17357.87">3281 3281 0,'0'0'0,"-21"21"0,-22-21 0,22 0 16,0 0-16,0 21 0,0-21 16</inkml:trace>
  <inkml:trace contextRef="#ctx0" brushRef="#br0" timeOffset="17958.52">5461 3620 0,'0'0'0,"-21"-22"0,0 1 0,-1 21 0,22-21 15,-21 21-15,42 0 31,1 0-31,20 0 16,-21 0-16,21 0 0,22 0 16,-22 0-16,22 0 0,-22 0 0,22 0 15,-22 0-15,21 0 0,-20 0 16,-1 0-16,0 0 0,1-21 16,-22 21-16,0 0 0,0 0 15,0 0-15,-21-21 0,0 0 16,0-1-16,0 1 15,-21 0-15,0 21 16,0-21-16,0 0 0,21 0 0,-21-1 16,21 1-1,-22 21-15,22-21 0,22 42 32,-22 0-17,21 1-15,-21-1 16,0 21-16,0-21 0,0 0 0,-43 1 15,22 20-15,0-21 0,0 0 16,-21 0-16,20 22 0,-20-22 0,21 0 16,0 0-16,0 0 0,-1-21 15,1 22-15</inkml:trace>
  <inkml:trace contextRef="#ctx0" brushRef="#br0" timeOffset="18851">7747 2815 0,'-42'85'31,"20"-43"-31,1 1 0,0-1 16,-21 0-16,21 1 0,-1 20 16,1-21-16,0 22 0,0-22 0,0 1 15,-22-1-15,22 0 0,0 1 16,0-1-16,21-21 0,-21 0 0,0 0 16,21 1-16,-22-22 0,22-22 31,0 1-31,0 0 15,0-21-15,0 21 0,0-22 16,0 1-16,0 0 0,22-22 0,-22 22 16,0-1-16,0 1 0,21 0 15,-21-1-15,0 22 0,21 0 16,-21 0-16,0 0 0,0 42 31,0 0-31,0 0 0,0 22 0,21-1 16,-21 0-16,21 1 0,-21-1 15,0 0-15,21 1 0,1-1 0,-1-21 16,0 21-16,0-20 0,0-1 16,0 0-16,1 0 0,20 0 0,0-21 15,-21 0-15,22 0 16,-1 0-16,22 0 0,-22-21 0,0 0 16,1 0-16,-1 0 0,0-1 0,1-20 15,-1 0-15,0-1 0,-21 1 16,22 0-16,-22-22 0,0 22 0,-21 0 15,0-22-15,0 22 0,0-1 16,0 1-16,0-21 0,-21 20 0,0 1 16,0 0-16,-22-1 0,1 1 15,0 21-15,-22-22 0,22 43 0,-22-21 16,22 21-16,-22 0 0,1 0 16,21 21-16,-1 1 0,1-1 0,21 21 15,-22-21-15,43 22 16,0-1-16,0 0 0,0 1 0,0-1 15,22 0-15,-1 1 0,21-1 16,-21-21-16,22 21 0,20-20 0,-21-1 16,1 21-16,-1-21 0,0-21 0,1 21 15,-1 1-15,0-22 0,-20 0 16,20 0-16</inkml:trace>
  <inkml:trace contextRef="#ctx0" brushRef="#br0" timeOffset="19718.2">8276 3239 0,'21'0'32,"0"0"-17,1 0-15,-1 0 16,0 0-16,0-22 0,0 22 16,0-21-16,1 21 0,-1-21 0,21 0 15,-21 0-15,0 21 0,1-21 0,-1-1 16,-21 1-16,0 0 0,0 0 15,0 0-15,-21 21 16,-1 0-16,1 0 0,0 0 16,-21 0-16,21 0 0,-22 0 0,22 21 15,0 0-15,-21 0 0,20 0 16,1 22-16,0-22 0,21 21 16,0-21-16,0 22 0,0-22 0,0 21 15,0-21-15,0 1 0,21-1 16,0 0-16,1-21 0,-1 0 15,21 0-15,-21 0 0,22 0 16,-1-21-16,0 0 0,1 21 0,-1-43 16,0 22-16,22 0 0,-22-21 15,0 20-15,22-20 0,-22 0 0,1-1 16,-1 1-16,0 0 0,1-1 16,-22 1-16,21 0 0,-21-1 0,0 1 15,1 0-15,-22-22 0,0 22 16,0 0-16,0-1 0,0 22 15,0 0-15,0 0 0,0 0 0,-22 21 16,1 0-16,0 21 0,21 0 16,-21 0-16,0 21 0,0 1 0,21 20 15,0-20-15,-22 20 0,1-21 16,21 22-16,-21-1 0,0 1 0,0-1 16,21 22-16,-21 0 0,-1-22 15,1 22-15,0 0 0,21-1 0,0 1 16,-21 0-16,0-1 0,21 1 15,-21 21-15,21-22 0,0 22 0,0-21 16,-22 0-16,22-1 0,-21 1 16,21 0-16,0-1 0,0 1 0,0-22 15,0 22-15,0-21 0,0-22 16,0 21-16,0-20 0,0-1 0,21-21 16,1 0-16,-22 1 0,21-22 0,0 0 15,21 0-15,-21-22 0,22 1 16,-22-21-16,21 0 0,1-1 0,-1-20 15,0-1-15,1 1 0,-22-1 16,21 1-16,-21-22 0,22 22 0,-22-22 16,-21 21-16,0-20 0,0 20 0,0-20 15,0 20-15,-21 1 0,-1-22 16,1 43-16,-21-22 0,0 1 16,-1 20-16,1 1 0,0 0 0,-1 20 15,1-20-15,21 21 0,-22 0 16,22 21-16,0-21 0,0-1 0,21 1 15,0 0-15,0 0 16,21 21-16,0-21 0,0 0 16,22 21-16,-22-22 0,21 1 0,1 0 15,-1 0-15,0 0 0</inkml:trace>
  <inkml:trace contextRef="#ctx0" brushRef="#br0" timeOffset="21097.93">9673 2963 0,'0'0'0,"-21"-21"0,0 0 0,0 0 0,-22 0 16,22 21-16,0 0 0,-21 0 15,20 0-15,-20 0 0,21 0 0,-21 21 16,20 0-16,1 0 0,-21 22 16,21-22-16,0 21 0,-1 0 0,22 1 15,0-1-15,-21 0 0,21 22 0,0-43 16,0 21-16,0 1 0,0-22 15,21 0-15,-21 0 0,22 0 16,-1-21-16,0 0 0,0 0 0,0 0 16,0 0-16,1 0 0,-1 0 15,21-21-15,-21 0 0,0 0 0,22 0 16,-22 0-16,0-22 0,21 22 16,-20-21-16,-1-1 0,0 1 0,0 21 15,-21-21-15,0-1 0,21 22 16,-21 0-16,0 0 0,0 0 0,0-1 15,-21 44 17,21-1-32,0 0 15,0 0-15,-21 21 0,21-20 0,0 20 16,0-21-16,0 21 0,0-20 0,0 20 16,0-21-16,0 0 15,0 0-15,21 1 0,0-1 0,0-21 16,1 0-16,-1 21 0,0-21 15,0 0-15,21 0 0,-20 0 0,20-21 16,-21 21-16,21-21 0,-20-1 0,20 1 16,-21 0-16,21-21 0,-20 21 15,-1-22-15,0 22 0,0 0 0,0-21 16,0 20-16,-21-20 0,22 21 16,-22 0-16,0 0 0,0-1 15,0 1-15,0 42 31,0 1-31,0-1 0,0 0 16,-22 0-16,22 21 0,-21-20 16,21-1-16,0 0 0,0 0 0,0 0 15,0 0-15,0 1 0,0-1 16,21 0-16,1-21 16,-1 0-16,0 0 0,0 0 15,0 0-15,0-21 0,1 0 0,-1-1 16,-21 1-16,21 0 0,0 0 0,0 0 15,0 0-15,-21-1 0,22-20 16,-22 21-16,0 0 0,21-22 16,-21 22-16,0 0 0,0 0 15,0 0-15,0 42 16,0 0 0,0 0-16,0 0 0,0 1 15,0-1-15,0 21 0,0-21 0,0 0 16,0 22-16,0-22 0,0 0 15,0 21-15,0-20 0,0-1 0,0 0 16,21 0-16,0-21 16,0 0-16,0 0 0,1 0 0,20 0 15,-21 0-15,21 0 0,-20-21 16,20 21-16,-21-21 0,21-22 16,1 22-16,-22 0 0,21 0 0,-21-21 15,1-1-15,20 22 0,-21-21 16,0-1-16,0 1 0,1-21 0,-1 20 15,-21 1-15,21 0 0,-21-22 0,0 22 16,0-1-16,0 1 0,0 21 16,0 0-16,0 0 0,0-1 0,-21 22 15,0 22-15,21-1 16,-22 0-16,1 21 0,21 1 0,-21-1 16,21 0-16,-21 22 15,21-22-15,-21 0 0,21 1 0,0 20 16,0-20-16,0-1 0,0-21 15,0 21-15,0 1 0,21-22 0,0 21 16,0-21-16,22 1 0,-22-1 0,0-21 16,0 0-16,0 0 0,22 0 15,-22 0-15,0 0 0,0 0 0,21-21 16,-20-1-16,-1 1 0,0 0 16,0-21-16,0 21 0,0-22 0,1 1 15,-1 21-15,0-22 0,0-20 16,-21 21-16,21-1 0,0-20 15,-21 20-15,0-20 0,0 21 0,22-22 0,-22 43 16,0-21-16,0 20 16,0 1-16,0 0 0,0 42 15,0 22-15,-22-22 16,22 21-16,0 22 0,-21-22 0,21 0 16,-21 22-16,21-22 0,-21 0 15,21 1-15,0-1 0,0 0 0,0 1 16,0-1-16,0-21 0,0 22 0,0-22 15,0 21-15,0-21 0,0 0 16,0 1-16,0-1 0,21-21 16,0 0-16,0 0 15,-21-21-15,22-1 0,-1 1 16</inkml:trace>
  <inkml:trace contextRef="#ctx0" brushRef="#br0" timeOffset="21274.83">11493 2921 0,'0'0'0,"-21"0"16,42 0 15,1 0-31,-1 0 0,0 0 0,21 0 16,-21 0-16,22-21 0,-1 21 15,-21-21-15,22 21 0,-1-21 0,-21 21 16,21-22-16</inkml:trace>
  <inkml:trace contextRef="#ctx0" brushRef="#br0" timeOffset="21786.53">12996 2604 0,'0'-43'0,"0"86"0,0-107 0,-21-63 31,0 106-31,0 21 0,0 0 16,-1 21-16,22 0 15,-21 22-15,0-1 0,21 0 0,0 22 16,-21-1-16,0 1 0,21-1 16,-21 1-16,21-22 0,-22 22 0,22-1 15,0-21-15,-21 22 0,21-22 16,-21 1-16,21-1 0,0-21 0,0 0 16,0 0-16,0 1 15,0-1-15,21-21 16,0 0-16,1-21 15</inkml:trace>
  <inkml:trace contextRef="#ctx0" brushRef="#br0" timeOffset="22094.36">12827 2836 0,'0'-42'0,"0"84"0,-21-147 0,0 62 16,21 1-16,0-22 0,0 22 15,0 0-15,0-1 0,0 1 0,21 21 16,0 0-16,0 0 0,21-1 15,1 22-15,-1 0 0,22 0 16,-22 0-16,21 0 0,1 22 0,-1 20 16,-20-21-16,-1 21 0,0 1 15,1-1-15,-22 0 0,-21 1 16,0-1-16,0 0 0,0 1 0,-21-22 16,-22 21-16,22-21 0,-21 1 0,0-1 15,-1 0-15,-20 0 0,20-21 16,1 21-16,21-21 0,-21 0 0,20 0 15,1 21-15,0-21 0,42 0 32,22 0-32,-22 0 0,21-21 15,0 21-15,22 0 0,-22-21 16</inkml:trace>
  <inkml:trace contextRef="#ctx0" brushRef="#br0" timeOffset="22725.96">14393 2900 0,'0'0'0,"-21"0"0,0 21 16,0-21-16,42 0 31,21 0-31,1 0 15,-1 0-15,0 0 0,22 0 0,-1 0 16,1 0-16,20 0 0,1 0 0,21 0 16,-21 0-16,20 0 0,-20 0 15,0 0-15,-22 0 0,1 0 0,-1-21 16,-20 21-16,-22 0 0,21 0 16,-21 0-16,0 0 0,-21-21 0,0 0 31,0-1-31,-21 22 0,-21-21 0,21 21 15,-22-21-15,22 0 16,-21 21-16,21-21 0,0 0 0,-1 21 16,-20-22-16,21 1 0,0 21 0,0-21 15,-1 0-15,1 21 0,0 0 16,0-21-16,0 21 16,0 0-16,21 21 15,0 0-15,0 0 16,0 0-16,21-21 15,0 22-15,21-22 0,-21 0 0,22 0 16,-22 21-16,21-21 0,1 0 16,-1 0-16,-21 0 0,21 0 0,-20 0 15,-1 0-15,0 0 16,-21 21-16,0 0 16,0 0-16,0 0 0,0 1 0,-21-1 15,-22 0-15,22 0 0,-21 0 16,0 0-16,-1 1 0,1-1 0,0 21 15,20-21-15,-20 0 0,0 1 16,21-1-16,-22 0 0,22 0 0,-21 0 16,21 0-16,-1 1 0,1-22 15,0 0-15,21 21 0,-21-21 16</inkml:trace>
  <inkml:trace contextRef="#ctx0" brushRef="#br0" timeOffset="23912.57">16616 2307 0,'0'0'0,"-43"43"31,22-22-31,21 0 16,0 0-16,21-21 15,1 21-15,-1-21 16,21 0-16,-21 0 0,22 0 0,-1 0 16,0-21-16,1 21 0,20-21 15,-21 0-15,22 21 0,-22-21 16,22-1-16,-22 1 0,22 21 0,-22-21 16,-21 0-16,21 21 0,-20-21 15,-1 0-15,0 21 0,-21-22 16,-21 22-1,0 0-15,-22 22 0,22-1 0,-21 21 16,-1 0-16,1 1 0,0 20 16,-1 1-16,1-1 0,0 1 0,-1-1 15,1 1-15,0-1 0,-1 1 16,1-22-16,0 0 0,-1 1 0,1-1 16,21 0-16,-21-20 0,20-1 15,1 0-15,0 0 0,0 0 16,0-21-1,21-21 1,0 0-16,0 0 0,0 0 0,21-1 16,-21-20-16,21 21 0,0-21 15,0 20-15,-21-20 0,22 0 0,-1 21 16,0-22-16,-21 22 0,21 0 16,0 21-16,-21 21 15,21 0 1,-21 0-16,22 22 0,-22-22 0,21 21 15,-21-21-15,0 22 0,0-22 0,0 21 16,21-21-16,-21 1 0,21-1 16,-21 21-16,0-21 0,21-21 0,0 21 15,1 1-15,-1-1 0,0-21 16,21 0-16,-21 0 0,1 0 16,20 0-16,-21 0 0,0-21 15,22 21-15,-1-22 0,-21 1 0,21 0 16,-20 0-16,-1 0 0,21 0 15</inkml:trace>
  <inkml:trace contextRef="#ctx0" brushRef="#br0" timeOffset="24282.41">17378 2985 0,'21'21'31,"0"-21"-31,0 0 0,0 0 0,1 0 15,-1 0-15,0 0 0,0 0 16,21-21-16,-20 21 0,-1-22 0,21 1 16,-21 21-16,0-21 0,-21 0 15,22 0-15,-22 0 0,0-1 0,0 1 16,0 0-16,0 0 16,-22 0-16,1 21 15,-21 0-15,21 0 0,0 0 0,-22 21 16,22 0-16,0 21 0,-21-20 15,20-1-15,1 21 0,21-21 0,-21 0 16,21 22-16,-21-22 0,21 0 16,0 21-16,0-20 0,0-1 0,0 0 15,0 0-15,21 0 0,0 0 16,0 1-16,1-22 0,20 0 0,-21 0 16,21 0-16,1 0 0,-22 0 15,21 0-15,1 0 0,-1-22 16,-21 1-16,21 0 0,-20 0 15</inkml:trace>
  <inkml:trace contextRef="#ctx0" brushRef="#br0" timeOffset="24630.68">18034 2858 0,'0'0'0,"0"-22"0,0 1 16,0 0-16,0 0 16,21 21-16,-21-21 0,21 21 15,0 0-15,1 0 16,-1 0-16,0 0 0,0 0 0,21 21 15,-20 0-15,20 0 0,-21 0 16,0 1-16,0-1 0,1 21 16,-1-21-16,0 0 0,-21 22 0,0-22 15,0 21-15,0-21 0,0 1 16,0-1-16,-21 0 0,0 0 16,-1-21-16,22 21 0,-21-21 0,0 0 15,0 0-15,21-21 16,0 0-1,0 0-15,0 0 0,0-1 16,0 1-16,0 0 0,21 0 0,0-21 16,0 20-16,1 1 0,-1-21 15,0 21-15,21 0 0,-21-1 0,1 1 16,20 0-16,-21 0 0,21 21 16,-20-21-16,20 21 0,-21 0 15,21-21-15</inkml:trace>
  <inkml:trace contextRef="#ctx0" brushRef="#br0" timeOffset="24986.7">19050 2709 0,'-21'0'15,"0"22"-15,-1-22 16,1 21-16,0 0 0,0 0 0,-21 0 16,20 22-16,1-22 0,0 0 0,0 21 15,0-21-15,21 1 16,0 20-16,0-21 0,0 0 0,0 0 15,0 1-15,0-1 0,0 0 16,21 0-16,0 0 0,0-21 0,0 0 16,1 21-16,20-21 0,-21 0 15,0 0-15,22-21 0,-22 21 0,0-21 16,21 0-16,-21 0 0,1 0 16,-22-1-16,21-20 0,-21 21 0,21-21 15,-21-1-15,0 1 0,0 0 16,0-1-16,0 1 0,-21 21 0,0-22 15,-1 22-15,1 21 0,-21 0 16,21 0-16,0 0 0,-22 0 0,1 21 16,0 1-16,-1-1 15,1 21-15,0 0 0,-22-20 0,22 20 16,-1 0-16,-20 1 0,-1-1 16</inkml:trace>
  <inkml:trace contextRef="#ctx0" brushRef="#br0" timeOffset="25880.17">10350 4445 0,'0'0'0,"0"-21"15,0 0-15,0 0 16,0-1-16,0 1 0,22 0 0,-1 0 16,-21 0-16,21 0 0,0-1 15,0 22-15,0-21 0,1 21 0,-1 0 16,0 0-16,0 21 0,21 1 0,-20-1 15,-1 21-15,0 0 0,-21 1 16,0-1-16,0 0 0,0 22 0,0-22 16,0 22-16,-21-22 0,0 22 15,-1-1-15,-20-21 0,0 22 16,-22-22-16,22 1 0,-22-1 0,22 0 16,-21-21-16,-1 1 0,22-1 15,-1 0-15,1-21 0,0 0 0,21 0 16,-22 0-16,22 0 0,0 0 15,0-21-15,0 0 0,21-1 0,0 1 16,0-21-16,0 0 0,0-1 16,0 1-16,0 0 0,21-1 0,-21 1 15,21 0-15,21-1 0,-21 22 16,1 0-16,-1 0 0,21 21 0,-21 0 16,22 0-16,-1 0 0,-21 21 15,21 21-15,-20-21 0,20 22 16,-21-22-16,0 21 0,0 1 0,1-1 15,-1-21-15,0 21 0,0-20 16,-21 20-16,21-21 0,0 0 0,1 0 16,-22 1-16,21-22 0,0 21 0,0-21 15,0 0-15,22 0 0,-22 0 16,21 0-16,0-21 0,-20-1 0,20 22 16,0-42-16,1 21 0,-22 0 15</inkml:trace>
  <inkml:trace contextRef="#ctx0" brushRef="#br0" timeOffset="26130.03">11197 4382 0,'0'0'16,"-21"-22"-16,0 22 0,42 0 31,0 0-31,0 0 0,0 0 16,22 0-16,-1 0 0,0 0 15,-20 0-15,20 0 0,0 0 0,1 0 16,-1 0-16,0 0 0,1 0 16,-1 0-16,0 0 0,-21 0 0,22 0 15,-64 0 17,-1 0-32,-20 22 0,21-22 15</inkml:trace>
  <inkml:trace contextRef="#ctx0" brushRef="#br0" timeOffset="26365.9">11493 4382 0,'-21'63'15,"0"-42"1,21 0-16,0 1 0,0 20 0,0-21 16,0 21-16,0 1 0,-21-1 15,0 0-15,21 1 0,-21-1 16,-1 0-16,22 1 0,-21-1 0,0 0 15,0 1-15,21-22 0,0 21 16,-21-21-16,21 1 0,-21-1 0,21 0 16,21-21-1,0 0-15,0 0 0,0 0 16,0-21-16,1 0 0,20-1 16,-21 1-16</inkml:trace>
  <inkml:trace contextRef="#ctx0" brushRef="#br0" timeOffset="26670.72">12382 4466 0,'0'0'0,"22"-42"15,-22 21-15,0 0 0,0-1 16,0 1-16,-22 21 0,1 0 0,0 0 16,-21 0-16,21 0 0,-22 21 15,1 1-15,0-1 0,-1 21 0,1-21 16,0 22-16,-1-1 0,1 0 15,21 1-15,0-1 0,-1 21 0,22-20 16,0-1-16,0 0 0,0 1 16,0-1-16,22-21 0,-1 22 0,0-22 15,21 0-15,1 0 0,-1-21 16,0 21-16,22-21 0,-22 0 16,0 0-16,22 0 0,-22 0 0,1-21 15,-1 21-15,-21-21 0,21 0 16,-20 0-16,-1-1 0,0 1 0,0 0 15,-21 0-15,0-21 0,21 20 0</inkml:trace>
  <inkml:trace contextRef="#ctx0" brushRef="#br0" timeOffset="27642.46">13716 4657 0,'0'0'0,"-21"0"16,42 0 15,0 0-31,21 0 0,1 0 16,20 0-16,-20 0 0,20 0 0,1 0 15,20-21-15,-20 21 0,20 0 16,-20 0-16,-1 0 0,1-22 15,-1 1-15,1 21 0,-1 0 16,-20 0-16,-1-21 0,0 21 0,1 0 16,-22 0-16,0-21 0,-21 0 15,0 0 1,-21 21-16,0 0 16,0-22-16,-1 1 0,1 21 15,0-21-15,0 21 0,0-21 0,0 21 16,-22 0-16,22-21 0,0 21 15,0-21-15,0 21 0,-1 0 0,1 0 16,0 0-16,42 0 31,0 0-15,1 0-16,20 0 0,-21 0 16,21 0-16,1 0 0,-1 0 0,0 0 15,1 0-15,-22 21 0,21-21 16,1 0-16,-22 21 0,0-21 0,0 21 15,-21 0-15,0 0 0,0 1 0,-21-1 16,0 0-16,-22 0 0,22 21 16,-21-20-16,0-1 0,-1 21 15,1 0-15,-22-20 0,22 20 0,0-21 16,-1 21-16,22-20 0,-21 20 0,21-21 16,0 0-16,-1 0 0,1 1 15,0-1-15,0-21 0</inkml:trace>
  <inkml:trace contextRef="#ctx0" brushRef="#br0" timeOffset="31154.27">16002 4128 0,'0'0'0,"0"-85"32,0 64-32,0 0 15,0 63 1,0-21-1,0 21-15,0 1 0,-21-1 0,-22 233 32,22-232-32,0-1 0,0 0 15,0 1-15,21-1 0,-21 0 0,-1 1 16,1-22-16,0 21 0,0-21 16,21 0-16,0-63 31,0 21-31,0 0 15,21-22-15,0 22 0,-21-21 16,21 0-16,1-1 0,-1 1 16,0 0-16,0-1 0,0-20 0,0 20 15,1-20-15,-22-1 0,21 1 16,0 21-16,-21-1 0,21 1 0,-21 0 16,0 20-16,21 44 15,-21 20-15,0 0 16,0 1-16,0-1 0,0 21 15,0-20-15,0 20 0,0-20 0,0 20 16,0-21-16,0 1 0,0-1 16,0 0-16,0-20 0,0 20 0,0 0 15,0-21-15,21 1 0,-21-1 16,0 0-16,0 0 0,22-21 0,-1 0 16,-42-21 15,-1 21-31,1-21 0</inkml:trace>
  <inkml:trace contextRef="#ctx0" brushRef="#br0" timeOffset="31574.03">15663 4614 0,'0'0'0,"-21"0"15,21-21-15,0 0 16,21 21 0,0-21-1,22 21-15,-22 0 0,21-21 16,1 0-16,-1 21 0,0-22 0,22 1 15,-1 0-15,1 0 0,20 0 16,-20 0-16,21-22 0,-22 1 0,1 21 16,-1-22-16,-21-20 0,1 21 15,-1-1-15,-21 1 0,0 0 0,1-1 16,-22 1-16,0 0 0,0 20 16,0 1-16,0 0 0,-22 21 15,1 0-15,21 21 16,-21 0-16,0 1 0,21 20 0,0 21 15,-21-20-15,0 20 0,21 1 0,-22-1 16,22 1-16,-21-1 16,0-20-16,21 20 0,-21-21 0,21 1 15,-21-1-15,21 0 0,-21 1 16,21-1-16,0 0 0,0-20 0,0 20 16,21-21-16,0-21 0,0 21 15,0-21-15,0 0 0,1 0 0,20 0 16,-21-21-16,21 21 0,-20-21 15,20 0-15,-21-22 0,21 22 0,-20 0 16,20 0-16,-21-21 0,0 20 0,0-20 16,22 21-16</inkml:trace>
  <inkml:trace contextRef="#ctx0" brushRef="#br0" timeOffset="31837.88">17145 4360 0,'0'0'0,"0"22"31,0 20-31,-21-21 0,0 0 15,21 22-15,-22-22 0,1 21 0,21 0 16,-21 1-16,0-1 0,21 22 16,0-1-16,-21 1 0,0-1 0,21 1 15,-22-1-15,22 22 0,0-22 16,0 1-16,-21-1 0,0 1 0,21-1 16,-21 1-16,21-22 0,0 22 15,0-22-15,0 0 0,0-21 16,0 1-16,0-1 0,21-21 31,-21-21-31,21-1 0,0-20 0,1 0 16,-1-1-16,-21 1 0,21 0 0,0-22 15,0 1-15</inkml:trace>
  <inkml:trace contextRef="#ctx0" brushRef="#br0" timeOffset="32106.8">17081 4509 0,'-21'-43'15,"42"86"-15,-42-107 0,21 43 0,0 0 0,0 0 16,0-1-16,21 22 16,1 0-16,-1 0 15,0 0-15,0 22 0,21-22 16,-20 21-16,20 0 0,-21 0 0,0 0 16,22 0-16,-43 1 0,0-1 15,21 0-15,-21 0 0,0 0 0,0 0 16,-21 1-16,-1-22 0,1 21 15,0-21-15,-21 0 0,21 21 0,-22-21 16,22 0-16,0 0 0,0 0 0,21-21 31,0 0-31,0-1 0,21 1 16,0 0-16</inkml:trace>
  <inkml:trace contextRef="#ctx0" brushRef="#br0" timeOffset="33490.39">17674 3916 0,'0'0'0,"21"0"0,0 0 0,-21 21 16,0 0-16,0 22 15,0-1-15,0 0 0,0 22 16,0-22-16,0 22 0,0-22 0,-21 0 16,21 22-16,-21-22 0,0 0 15,0 1-15,21-22 0,0 21 0,-21-21 16,21 22-16,-22-22 0,22 0 15,22-21 17,-1 0-32,0-21 0,0 0 15,0 0-15,0-1 0,1-20 16,-1 21-16,-21 0 0,21 0 0,0-1 16,-21 1-16,0 0 0,21 0 15,0 21-15,1 0 0,-22 21 16,21 0-1,-21 0-15,21 1 0,-21-1 16,0 0-16,0 0 0,0 0 0,21 0 16,-21 1-16,21-1 0,0 0 15,1-21-15,-1 0 0,-21 21 16,21-21-16,21 0 0,-21 0 16,1 0-16,20 0 0,-21 0 0,21-21 15,-20 21-15,20-21 0,-21 0 16,0 21-16,0-22 0,1 1 0,-1 0 15,-21 0-15,0 0 0,0-22 0,0 22 16,0 0-16,0 0 0,0-21 16,0 20-16,-21 1 0,-1 21 0,1 0 15,0 0-15,0 0 16,0 0-16,0 21 0,-22 1 16,43 20-16,-21-21 0,0 0 15,21 22-15,-21-22 0,21 0 0,0 0 16,0 0-16,0 0 0,0 1 15,0-1-15,0 0 0,21-21 16,0 0-16,0 0 16,0 0-16,1-21 0,-1 21 15,0-21-15,0-1 0,0 1 0,-21 0 16,21 0-16,1 0 0,-1 0 16,-21-1-16,21-20 0,-21 21 0,21 0 15,-21 0-15,21 21 0,-21 21 31,0 0-15,0 0-16,0 21 0,0-20 16,0-1-16,0 0 0,0 0 0,0 0 15,0 0-15,21 1 16,1-1-16,-1-21 0,0 0 16,0 0-16,0 0 0,0 0 15,1 0-15,20 0 0,-21 0 0,21 0 16,-20-21-16,-1-1 0,0 1 0,0 0 15,0 0-15,0-21 16,1 20-16,-1-20 0,0 0 0,0-1 0,-21-20 16,0 21-16,0-22 15,0 22-15,0-22 0,0 22 0,0 0 16,0 20-16,0 1 0,0 0 16,0 0-16,0 42 15,-21 0-15,21 0 0,-21 22 16,0 20-16,21-20 0,-22-1 0,22 21 15,-21-20-15,21-1 0,0 22 16,0-43-16,0 21 0,0 0 0,0-20 16,0-1-16,0 21 0,0-21 15,0 0-15,21-21 0,1 0 16,-1 0-16,0 0 0,0 0 0,0 0 16,0 0-16,1 0 15,-1 0-15,0-21 0,0 0 0,-21 0 16,21 21-16,0-21 0,-21 0 0,0-1 15,0 1-15,0 0 0,0 0 16,0 0-16,0 0 0,22 21 31,-1 0-15,-21 21-16,21 0 16,0-21-16,0 0 15,0 0-15,1 0 16,-1 0-16,0 0 15,0 0-15,0 0 0,0 0 16,1-21-16,-1 0 0,-21-1 16,21 1-16,-21 0 0,0 0 15,-21 21 17,0 21-17,21 0-15,-22 0 0,22 1 0,0-1 16,-21 0-16,21 0 0,0 0 15,-21 0-15,21 1 0,0-1 0,0 0 16,0 0-16,0 0 0,21-21 16,0 0-1,22 21-15,-22-21 0,0 0 0,0 0 16,22 0-16,-22 0 0,0 0 16,0-21-16</inkml:trace>
  <inkml:trace contextRef="#ctx0" brushRef="#br0" timeOffset="33674.33">19706 4509 0,'0'0'0,"0"21"32</inkml:trace>
  <inkml:trace contextRef="#ctx0" brushRef="#br0" timeOffset="35983.66">1143 6519 0,'0'0'0,"0"-21"0,21 0 16,-21 0-16,0 0 15,0 0-15,0-1 0,0 1 0,0 0 16,0 0-1,-21 0-15,21 42 32,0 0-32,0 21 15,0 1-15,0-1 0,0 22 0,0-1 16,0-21-16,0 22 0,21-1 16,-21-20-16,0 20 0,21-20 15,-21-1-15,0 21 0,0-20 0,0-1 16,0 0-16,0 1 0,0-22 15,0 21-15,0-21 0,0 1 0,0-1 16,0 0 0,0-42-1,0 0-15,-21-1 16,21 1-16</inkml:trace>
  <inkml:trace contextRef="#ctx0" brushRef="#br0" timeOffset="36294.49">804 7303 0,'0'0'0,"0"42"0,0 21 0,0-20 16,0-1-16,0-21 0,0 22 15,21-22-15,1 21 0,-1-21 16,21 0-16,-21-21 0,22 22 0,-1-22 15,0 0-15,1 0 0,20 0 16,-21 0-16,22 0 0,-1-22 0,-20 1 16,20 0-16,-20 21 0,20-42 15,-21 21-15,1-1 0,-1 1 0,0-21 16,-20 21-16,-1 0 0,0-22 16,0 22-16,-21 0 0,0 0 15,0-22-15,0 22 0,0 0 0,0-21 16,-21 21-16,0-1 0,0-20 15,-1 21-15,1 0 0</inkml:trace>
  <inkml:trace contextRef="#ctx0" brushRef="#br0" timeOffset="36642.29">783 6541 0,'0'0'0,"0"-43"31,0 22-31,0 0 0,21 0 0,0 0 16,22-1-16,-22 22 0,21-21 16,1 0-16,20 0 0,-21 0 15,22 21-15,-1-21 0,1-1 0,-1 22 16,1-21-16,-1 21 0,-20 0 15,-1 0-15,0 0 0,-20 0 0,-1 0 16,0 0-16,-21 21 47,0 1-31,21-22-1,0 0 1</inkml:trace>
  <inkml:trace contextRef="#ctx0" brushRef="#br0" timeOffset="37120.19">3133 6668 0,'21'0'16,"-42"0"-16,63-22 0,-42 1 0,0 0 0,0 0 15,0 0-15,0-22 0,0 22 16,0 0-16,0 0 0,-21-21 0,0 42 16,-22-22-16,22 1 0,-21 21 15,-1 0-15,1 0 0,0 21 0,-1 1 16,1 20-16,-21 0 0,20 1 15,-20-1-15,20 21 0,1 1 16,0-22-16,-1 22 0,1-1 0,21 1 16,0-1-16,21 1 0,0-1 15,0-20-15,0 20 0,21-21 16,0 1-16,21-1 0,1 0 0,-1-20 16,0-1-16,1 21 0,-1-42 15,22 21-15,-22-21 0,21 0 0,-20 0 16,20 0-16,-20 0 0,-1 0 15,0 0-15,1-21 0,-1 21 0,0-21 16,1 0-16,-22 0 0,21-1 16,-21 1-16,0 0 0,22 0 0,-22-21 15,0 20-15,21 1 16,-20 0-16,20 0 0,0-21 0,1 20 16,-1 1-16,0 0 0</inkml:trace>
  <inkml:trace contextRef="#ctx0" brushRef="#br0" timeOffset="37730.56">4847 6879 0,'-42'0'15,"63"0"32,0 0-47,21 0 16,1 0-16,-1 0 0,0 0 15,22 0-15,-1 0 0,1 0 0,-1 0 16,22 0-16,-21 0 0,20 0 16,1 0-16,0 0 0,-1 0 0,-20 0 15,-1 0-15,1 0 0,-1-21 0,-20 21 16,-1-21-16,-21 21 0,21-21 15,-20 21-15,-1-21 0,0-1 0,-21 1 16,0 0-16,0 0 16,-21 0-16,-22 0 15,22-1-15,-21 1 0,0 21 0,-1 0 16,-20-21-16,20 21 0,-20 0 16,21 0-16,-1 0 0,1 0 0,0 0 15,20 21-15,1-21 0,0 0 16,21 21-16,21-21 15,22 0 1,-1 0-16,0 0 0,1 0 0,20 0 16,-21 0-16,22-21 0,-22 21 15,1 0-15,-1 0 0,0 0 0,-21 0 16,1 0-16,-1 0 0,0 0 16,0 21-16,-21 1 0,0-1 15,0 0-15,0 21 0,-21-21 0,0 22 16,-22-22-16,1 21 0,21-21 15,-21 1-15,-1 20 0,-20-21 0,20 21 16,1-20-16,0 20 0,21-21 0,-22 21 16,1-20-16,21-1 0,0 21 15,-1-21-15,-20 0 0,21 1 0,0-1 16,21 0-16,-21 0 0</inkml:trace>
  <inkml:trace contextRef="#ctx0" brushRef="#br0" timeOffset="48934.54">7768 6477 0,'0'0'0,"0"-21"0,0 0 16,0 0-16,0-1 0,0 1 15,0 0-15,0 0 0,0 0 0,0 0 16,0 42 15,-21 21-31,21 0 16,0 1-16,-21-1 0,0 22 15,-1-22-15,1 21 0,0-20 0,0 20 16,0-20-16,0-1 0,-22 0 16,22 1-16,0-1 0,-21 0 0,20-21 15,1 22-15,-21-22 0,21 0 16,0 0-16,-1 0 0,1 1 0,0-22 16,0 0-16,0 0 0,0 0 15,-1-22 1,22 1-16,-21 0 0,21 0 0,0 0 15,0-22-15,0 22 0,0 0 16,0-21-16,0 21 0,0-22 16,0 22-16,0-21 0,0 21 0,21-1 15,1 1-15,-22 0 0,21 0 16,0 21-16,0 0 0,0 21 16,0-21-16,1 21 0,-1 22 0,0-22 15,0 0-15,0 21 0,-21-21 16,21 22-16,1-22 0,-1 21 0,0-21 15,0 22-15,0-1 0,0-21 16,22 22-16,-22-22 0,0 0 16,21 0-16,-20 0 0,20 0 0,-21-21 15,21 0-15,1 0 0,-1 0 0,0 0 16,1 0-16,-22 0 0,21-21 16,1 0-16,-1 0 0,-21-21 15,21 20-15,-20 1 0,-1 0 0,0-21 16,0 21-16,0-22 0,-21 1 0,21 0 15,-21-1-15,0 1 0,0 0 16,0-1-16,0 1 0,0-22 0,0 22 16,0-21-16,-21 20 0,0 1 15,-21 0-15,21-1 0,-1 1 0,-20 21 16,0 0-16,-1-1 0,1 1 0,-21 21 16,-1 0-16,22 0 0,-22 21 15,1 1-15,20-1 0,1 21 0,0 0 16,-1 22-16,22-22 15,0 22-15,21-22 0,0 0 0,0 22 16,0-22-16,21-21 0,0 22 16,1-22-16,-1 21 0,21-21 0,-21 1 15,22-22-15,-1 21 0,-21 0 0,21-21 16,-20 0-16,20 0 0,-21 0 16,21 0-16,-20 0 0,-1 0 0,0 0 15,0-21-15,0 21 0,0-21 16,1 21-16,-22-22 0,0 1 0,0 0 15,0 0-15,21 0 0,-21 0 0,21-1 16</inkml:trace>
  <inkml:trace contextRef="#ctx0" brushRef="#br0" timeOffset="49410.27">9398 6456 0,'0'0'0,"0"-21"0,0 0 0,0-1 16,21 1-16,-21 0 0,0 0 16,0 42 15,0 0-31,0 0 0,0 1 0,0 20 15,0-21-15,0 21 0,0 1 16,0-1-16,0 0 0,0 1 16,0-1-16,0-21 0,0 22 0,0-22 15,0 0-15,0 0 0,0 0 16,0 0-16,-21 1 0,21-1 16,-21-21-1,0-21 1</inkml:trace>
  <inkml:trace contextRef="#ctx0" brushRef="#br0" timeOffset="49690.11">9144 6858 0,'0'21'0,"0"-42"0,-21 63 16,21-20-16,-21-1 0,21 0 15,0 0-15,0 0 0,0 0 0,0 1 16,0-1-16,21 0 0,0 0 0,0 0 16,0-21-16,0 21 0,22-21 15,-22 0-15,0 22 0,0-22 16,0 0-16,22 0 0,-22 0 0,0 0 16,0 0-16,0-22 0,1 22 15,-1-21-15,0 0 0,0 21 0,-21-21 16,21 0-16,0 0 0,-21-1 0,0 1 15,0 0-15,0 0 16,0-21-16,0 20 0,0 1 0,0 0 16</inkml:trace>
  <inkml:trace contextRef="#ctx0" brushRef="#br0" timeOffset="49937.97">8996 6498 0,'0'0'0,"-21"0"0,-1 0 16,44 0 0,-1 0-16,0 0 0,0 0 15,0 0-15,22 0 0,-22 0 0,21-21 16,-21 21-16,22-21 0,-22 0 16,21 21-16,-21-21 0,0 21 0,1 0 15,-1-22-15,0 22 0,0 0 16,-21-21-16,21 21 15,-21-21-15,21 21 0</inkml:trace>
  <inkml:trace contextRef="#ctx0" brushRef="#br0" timeOffset="50364.47">10604 6350 0,'0'0'0,"0"-21"0,0 0 16,0 0-1,0-1-15,-21 22 0,0 0 0,21-21 16,-21 21-16,0 0 0,0 0 0,-1 0 15,-20 0-15,21 0 0,-21 0 16,20 21-16,-20 1 0,21-1 0,-21 0 16,-1 21-16,22 1 0,-21 20 0,21-21 15,-1 1-15,1-1 0,0 0 16,21 1-16,-21-1 0,21 0 0,0 1 16,0-22-16,0 21 0,42 1 15,-21-22-15,1 0 0,20 0 16,-21-21-16,0 21 0,22-21 15,-22 21-15,21-21 0,-21 0 0,22 0 16,-22 0-16,21 0 0,-21 0 16,0 0-16,22-21 0,-22 0 0,0 21 15,21-21-15,-20 0 0,-1 0 0,0-1 16,0 1-16,0 0 0,0 0 16</inkml:trace>
  <inkml:trace contextRef="#ctx0" brushRef="#br0" timeOffset="51502.39">11493 6498 0,'0'0'16,"-21"0"-16,0-21 0,0 21 0,42 0 47,21 0-32,-20 0-15,20 0 0,21 0 0,-20 0 16,20 0-16,22 0 0,-22 0 16,22 0-16,0 0 0,-1 0 0,1 0 15,0 0-15,-22 0 0,22 0 16,-22 0-16,22 0 0,-21 0 0,-1 0 15,1 0-15,-22 0 0,21 0 0,-41-21 16,20 21-16,-21 0 0,0 0 16,0 0-16,-21-21 0,0 0 15,0-1 1,-21 22-16,0-21 0,0 21 0,0 0 16,0-21-16,-1 21 0,-20 0 15,21-21-15,0 21 0,0 0 16,-22-21-16,22 21 0,0-21 0,-21 21 15,20 0-15,1 0 0,0-22 16,-21 22-16,21 0 0,-1 0 16,1 0-16,42 22 47,1-22-47,-1 0 0,0 0 0,0 0 15,21 0-15,-20 0 0,20 0 16,-21 0-16,21 0 0,-20 0 15,20 0-15,-21 0 0,0 0 16,22 0-16,-22 0 0,0 0 0,0 0 16,0 0-16,0 0 15,-42 0 17,0 21-32,0 0 0,0 0 15,0 0-15,-1 22 0,1-1 0,-21 0 16,21 1-16,-22-1 0,22 0 0,0 1 15,0-1-15,-21-21 0,20 21 16,1 1-16,0-22 0,0 21 16,0-21-16,0 22 0,21-22 0,-22 0 15,1 0-15,21 0 0,-21 1 16,21-1-16,-21-21 16</inkml:trace>
  <inkml:trace contextRef="#ctx0" brushRef="#br0" timeOffset="52769.95">14012 6117 0,'0'-21'31,"0"0"-31,0 0 16,0 0-16,21 21 0,-21-22 15,22 1-15,-22 0 0,0 0 0,21 0 16,-21-22-16,21 22 0,0 0 16,-21 0-16,0 0 0,21 21 15,0 0 1,-21 21-16,0 0 0,0 0 16,0 22-16,0-1 0,0 0 0,0 1 15,0-1-15,0 0 0,-21 22 16,0-22-16,0 0 0,21 22 0,0-22 15,-21 1-15,21-1 0,0 0 16,-21 1-16,21-1 0,0-21 0,0 0 16,0 0-16,0 1 0,0-1 15,0 0-15,0 0 0,0 0 16,-22-21-16,22 21 16,-21-21-16,0 0 0,0 0 15,0 0-15,0 0 0,-22 0 16,22 0-16</inkml:trace>
  <inkml:trace contextRef="#ctx0" brushRef="#br0" timeOffset="52938.85">13652 6795 0,'-21'0'0,"42"0"0,-42 21 16,42-21 15,22 0-31,-22 0 0,21 0 16,1 0-16,-1 0 0,21 0 0,255-21 31,-255 21-31,1 0 0,-1 0 15,1 0-15,-22 0 0,1-22 0,-22 22 16,21 0-16,-21 0 16</inkml:trace>
  <inkml:trace contextRef="#ctx0" brushRef="#br0" timeOffset="54066.31">1566 9144 0,'0'0'0,"0"-21"0,0 0 15,21 0 1,1-1-16,-1 1 0,0 21 15,0-21-15,0 0 0,0 0 16,1 0-16,-1-1 0,0 1 0,0 0 16,0 0-16,0 0 0,-21 0 15,0-1-15,0 1 0,0 0 16,-21 21 0,0 0-16,0 0 0,-21 0 0,-1 0 15,1 0-15,0 21 16,-1 0-16,1 1 0,0-1 15,-1 0-15,1 0 0,21 0 0,0 0 16,21 1-16,0-1 0,0 0 16,0 0-16,21 0 0,21 0 0,-21 1 15,22-1-15,20 21 0,-21-21 16,22 0-16,-22 1 0,22-1 0,-22 21 16,0-21-16,1 0 0,-1 1 15,-21 20-15,22-21 0,-22 0 0,-21 0 16,0 22-16,0-22 0,0 0 15,-21 0-15,-1 22 0,1-22 16,-21 0-16,0 0 0,-22-21 16,22 21-16,-22-21 0,1 0 0,-1 0 0,1 0 15,-1 0-15,1 0 16,-1 0-16,22-21 0,-22 0 0,22-21 16,0 20-16,21 1 0,-22-21 15,22 21-15,0-22 0,21 1 0,0 0 16,0-1-16,0 1 0,0 21 15,21-21-15,21-1 0,1 1 16,-1 21-16,22-22 0,-1 22 0,22-21 16</inkml:trace>
  <inkml:trace contextRef="#ctx0" brushRef="#br0" timeOffset="54770.93">2286 8657 0,'0'85'31,"0"-43"-31,-21 1 0,0-1 16,21 21-16,0-20 0,0 20 0,-22-20 15,1 20-15,21-21 0,-21 22 16,21-22-16,0 1 0,-21-1 0,21 0 16,-21 1-16,21-22 0,0 21 15,0-21-15,0 0 0,0 1 16,0-1-16,21-42 31,0 21-31,0-22 0,-21 1 16,21 0-16,1-21 0,-1 21 0,0-1 15,0-20-15,0 0 0,0 21 16,1-22-16,-22 1 0,21 21 0,0-22 16,0 22-16,0-21 0,0 21 15,-21 42 16,-21 0-31,0 0 0,-21 0 16,21 1-16,-1-1 0,-20 0 16,21 0-16,-21 0 0,20 22 0,1-22 15,0 0-15,21 0 0,0 0 16,0 0-16,0 1 0,0-1 0,21 0 16,0 0-16,1-21 15,-1 0-15,21 21 0,0-21 0,-20 0 16,20 0-16,0 0 0,1 0 15,-1-21-15,0 0 0,1 21 0,-22-21 16,21 0-16,0-1 0,-20 1 16,20 0-16,-21 0 0,0-21 0,0 20 15,1 1-15,-1 0 0,0-21 16,-21 21-16,21-1 0,-21 1 16,0 42-1,0 1 1,0 20-16,0-21 0,0 0 0,0 22 15,0-22-15,-21 0 0,21 21 16,0-21-16,0 1 0,0-1 0,0 0 16,0 0-16,21-21 15,0 0-15,0 0 16,1 0-16,-1-21 0,0 21 0,0-21 16,0 0-16,0-1 0,1-20 15,-1 21-15,0 0 0,0-22 16,-21 1-16</inkml:trace>
  <inkml:trace contextRef="#ctx0" brushRef="#br0" timeOffset="55146.71">3217 8700 0,'-21'-22'0,"42"44"0,-63-65 0,21 43 0,0 0 16,-1 0-16,1 0 0,0 0 16,0 21-16,0 1 0,21-1 0,-21 21 15,-1-21-15,22 22 0,-21-1 16,21-21-16,0 21 0,0-20 0,0-1 15,0 0-15,0 0 0,0 0 16,21-21-16,1 0 0,-1 0 16,0 0-16,0 0 0,0 0 0,0 0 15,22-21-15,-22 0 0,0 0 16,0 0-16,0-1 0,1-20 0,-1 21 16,-21-21-16,0-1 0,0 22 15,0-21-15,0 21 0,-21-1 0,-1 1 16,1 0-16,0 0 0,-21 21 15,21 0-15,-1 0 0,-20 0 0,21 21 16,0 0-16,-22 0 0,22 22 16,0-22-16,0 21 0,0 1 15,21-1-15,0 0 0,0 1 0,0-22 16,0 21-16,21 0 0,0-20 16,0-1-16,22 0 0,-22 0 0,21 0 15,-21-21-15,22 0 0,-1 0 16,0 0-16</inkml:trace>
  <inkml:trace contextRef="#ctx0" brushRef="#br0" timeOffset="55494.51">3873 8911 0,'-21'64'31,"0"-43"-31,0 21 0,21-21 0,0 22 16,0-1-16,0 0 15,-21 1-15,21-1 0,0 22 0,0-22 16,0 21-16,0 22 0,0-21 0,0 20 16,0 1-16,0 0 0,0-1 15,0 1-15,0 0 0,0-1 0,0 22 16,0 0-16,0-21 0,-21 20 0,21-20 16,-22 21-16,22-21 0,0-22 15,-21 22-15,21-22 0,0-20 0,0 20 16,0-42-16,0 22 0,0-22 0,0 0 15,0 0-15,0 0 0,21-42 16,-21 0 0,22-21-16,-22 20 0,21-20 15,0-21-15,0-1 0,-21 1 16,21-1-16,0-21 0,1-20 0,-1 20 16,-21-21-16,21 0 0</inkml:trace>
  <inkml:trace contextRef="#ctx0" brushRef="#br0" timeOffset="55767.36">3895 9229 0,'0'0'0,"-106"-275"31,106 232-31,0 22 0,0 0 0,0-21 16,21 42-16,0-22 0,0 1 0,0 21 16,1 0-16,20 0 15,-21 21-15,21 1 0,-20-1 0,20 0 16,-21 21-16,0-21 0,0 22 0,1-1 15,-22 0-15,0-20 0,0 20 16,0 0-16,0-21 0,0 22 0,-22-22 16,-20 21-16,21-21 0,0 1 15,-22-1-15,22 0 0,-21-21 0,21 21 16,0-21-16,-1 0 0,1 21 0,0-21 16,21-21-1,0 0 1</inkml:trace>
  <inkml:trace contextRef="#ctx0" brushRef="#br0" timeOffset="56549.91">5059 8975 0,'0'0'15,"-21"0"-15,-1 0 0,1 0 0,0 0 0,0 0 16,42 0 0,0 0-16,0 0 15,1 0-15,20 0 16,0 0-16,1 0 0,20 0 0,1 0 16,-1 0-16,22 0 0,-1 0 0,1 0 15,0 0-15,-1-21 0,1 21 16,-21-22-16,20 22 0,-20 0 0,-1-21 15,-20 21-15,20 0 0,1-21 16,-22 21-16,-21-21 0,0 21 16,0-21-16,-21 0 0,0-1 15,0 1-15,0 0 0,-21 21 16,0-21-16,0 0 0,0 0 0,-22-1 16,22 1-16,0 21 0,-21-21 0,21 21 15,-1-21-15,1 21 16,-21 0-16,21 0 0,0 0 0,-1-21 15,1 21 1,42 0 0,1 21-1,-1-21-15,21 0 0,-21 0 16,22 0-16,-22 0 0,21 0 0,0 0 16,-20 0-16,41 0 0,-21 0 0,1 0 15,-1 0-15,0 0 0,1 0 16,-22 0-16,21 0 0,-21 0 0,1 0 15,-22 21-15,0 0 16,0 0-16,0 1 16,-22 20-16,-20-21 0,0 21 0,-1 1 15,1-1-15,-21 22 0,20-22 0,-20 0 16,-1 1-16,22-1 0,-22 0 16,22 1-16,0-1 0,-22 0 0,43 1 15,-21-22-15,21 0 0,-1 0 0,1 0 16,21 0-16,0 1 0,0-1 15,21-21-15,1 0 16</inkml:trace>
  <inkml:trace contextRef="#ctx0" brushRef="#br0" timeOffset="60598.88">8128 8721 0,'0'0'0,"0"42"0,-21-21 15,21 22-15,0-22 0,0 0 0,0 0 16,0 0-16,0 0 0,0 1 15,21-22 1,0 0-16,0 0 0,0-22 16,1 1-16,-22 0 0,21 0 15,0 0-15,0 0 0,0-22 0,0 22 16,1 0-16,-22-21 0,0 20 16,21-20-16,-21 0 0,0 21 0,0-22 15,0 1-15,0 21 0,0-22 0,0 1 16,0 21-16,-21 0 15,21 0-15,-22-1 0,1 22 0,0 0 16,0 0-16,0 22 0,21-1 0,-21 21 16,-1-21-16,1 22 0,0-1 15,0 0-15,21 1 0,0-1 0,0 0 16,0 1-16,0-1 0,0 0 16,0-21-16,42 22 0,-21-22 0,1 0 15,-1 0-15,21-21 0,0 0 0,-20 0 16,20 0-16,0 0 0,1-21 15,-1 0-15,0 0 0,1 0 0,-1-1 16,0 1-16,1-21 0,-1 21 0,0 0 16,1-22-16,-22 22 15,0-21-15,0 21 0,0-1 0,0 1 16,-21 0-16,22 0 0,-22 42 31,0 0-31,0 0 0,0 22 0,-22-22 16,1 21-16,0 1 0,21-22 15,-21 21-15,0 0 0,21 1 0,0-22 16,0 0-16,0 0 0,-21 0 0,21 1 16,0-1-16,21-42 15,0-1 1,0 1-16,0 0 0,-21 0 16,43-21-16,-22 20 0,0-20 15,0 21-15,0-21 0,0 20 0,1-20 16,-1 21-16,-21 0 0,21 0 15,0-1-15,0 22 0,-21 22 16,21-1 0,-21 0-16,0 21 0,0-21 15,0 22-15,22-22 0,-22 21 0,21-21 16,-21 22-16,21-22 0,0 21 0,0-21 16,0 1-16,22-1 0,-22-21 15,0 0-15,21 0 0,1 0 0,-1 0 16,0 0-16,1 0 0,-1-21 15,0-1-15,22 1 0,-22-21 16,1 21-16,-1-22 0,0 22 0,1-21 16,-22 21-16,0-22 0,0 1 0,-21 21 15,0-21-15,0 20 0,0 1 16,0 0-16,-21 0 0,-21 0 0,20 21 16,-20 0-16,0 0 0,-1 21 15,1 0-15,0 0 0,-22 0 0,22 1 16,0-1-16,20 21 0,-20-21 0,21 22 15,0-22-15,21 21 16,0-21-16,0 22 0,0-22 0,0 0 16,0 0-16,21-21 15,0 0-15,0 0 0,0 0 16,22-21-16,-1 0 0,-21 0 0,22-1 16,-1 1-16,-21-21 0,21 21 0,-20-22 15,-1 22-15,0 0 0,0-21 16,0 21-16,-21-1 0,0 1 0,0 0 15,0 42 17,0 0-32,0 1 0,0-1 0,0 0 15,0 21-15,0-21 16,0 22-16,0-22 0,0 21 0,0-21 16,21 1-16,1-1 0,-1 0 0,21 0 15,-21 0-15,0-21 0,22 0 16,-1 0-16,0 0 0,1-21 0,-1 0 15,-21 21-15,22-42 0,-1 20 0,-21 1 16,21-21-16,1 21 0,-22-22 16,0 1-16,0 0 0,0-1 0,1 1 15,-22 0-15,0-22 0,0 22 16,0-22-16,0 22 0,0-21 0,0 20 16,-22 22-16,1 0 0,21 0 0,-21 21 15,0 21 1,21 0-16,-21 21 0,21 1 15,0-1-15,0-21 0,-21 22 0,21 20 16,-22-21-16,22 1 0,-21-22 0,21 21 16,-21 1-16,21-22 0,0 21 15,0-21-15,0 0 0,0 1 0,0-1 16,0 0-16,21-21 31,-21-21-31,21 0 0,1 21 0,-1-22 16,0 1-16,0 0 0,0 0 15,22-21-15,-22 20 0,21 1 0,-21 21 16,22-21-16,-1 21 0,-21 0 16,0 0-16,22 0 0,-22 0 15,0 0-15,0 21 0,0-21 0,-21 21 16,0 1-16,0-1 0,0 0 0,0 0 16,0 0-16,-21 22 0,-21-22 15,21 0-15,-22 0 0,1 0 16,21 0-16,-22 1 0,1-1 0,0 0 0,21 0 15,-1-21-15,1 0 0,0 0 16,0 0-16,21-21 16,21 0-16,0-22 0,0 22 15,22-21-15,-1 21 16,0-22-16</inkml:trace>
  <inkml:trace contextRef="#ctx0" brushRef="#br0" timeOffset="60806.76">11366 8086 0,'22'-21'15,"-44"42"-15,44-21 16,-22 42-16,0-21 0,0 22 0,-22-1 16,1 0-16,0 1 0,0-1 15,0 0-15,0 1 0,-22-1 0,22 0 16,0-21-16,21 22 0,0-1 0,-21-21 16,21 22-16,0-22 0,0 0 15,0 0-15,0 0 0,21-21 0,0 0 16,0 0-16,0 0 0,1 0 15,20 0-15,-21 0 0,0-21 16,22 0-16,-22 0 0</inkml:trace>
  <inkml:trace contextRef="#ctx0" brushRef="#br0" timeOffset="61162.55">11515 8551 0,'21'0'31,"0"0"-16,0 0-15,0 0 0,0 0 0,22 0 16,-22-21-16,0 21 0,0-21 0,0 21 16,22-21-16,-22 0 15,0 21-15,0-21 0,-21-1 0,21 1 16,-21 0-16,-21 21 16,0 0-1,0 0-15,0 0 0,-22 21 0,22 0 16,-21 1-16,21-1 0,0 0 0,-1 0 15,1 21-15,0-20 0,21-1 16,-21 0-16,21 0 0,0 0 0,0 0 16,0 1-16,21-1 0,0-21 0,0 21 15,1-21-15,20 21 0,0-21 16,22 0-16,-1 0 0,1 0 0,-1 0 16,1-21-16,-1 0 0,1 0 15,-1-1-15,-20 1 0,20 0 16,-21 0-16,1 0 0,-22 0 0,21-22 15,-21 22-15</inkml:trace>
  <inkml:trace contextRef="#ctx0" brushRef="#br0" timeOffset="61566.32">12531 8488 0,'21'-42'0,"-21"20"16,0 1-16,-21 106 0,42-191 0,-21 85 16,0 0-16,-21 21 0,-1-21 15,1 21-15,0 0 0,0 0 0,0 0 16,0 21-16,-1 0 0,1 0 16,0 0-16,0 0 0,0 1 0,0 20 15,-1-21-15,1 0 0,0 22 16,21-22-16,-21 0 0,21 0 15,0 21-15,0-20 0,0-1 16,0 0-16,21-21 0,0 0 16,0 0-16,1 0 0,-1 0 0,0-21 15,0 0-15,21 21 0,-20-22 0,-1 1 16,0 0-16,0 0 0,21-21 16,-20 20-16,-1-20 0,0 0 0,0-1 15,-21 1-15,21-21 0,0-1 0,1 1 16,-1-1-16,-21 1 0,0-1 15,21 22-15,-21-1 0,0 22 16,0 0-16,0 63 16,-21-20-16,0 20 15,-1 0-15,1 22 0,0-1 0,0-20 16,0 20-16,21-21 0,-21 22 0,21-22 16,0 1-16,0-1 0,0 0 15,0-21-15,0 22 0,0-22 0,0 0 16,21 0-16,21 0 0,-21-21 0,22 22 15,20-22-15,-21 0 0,22 0 16,-22 0-16,22-22 0,-1 22 0,1-21 16</inkml:trace>
  <inkml:trace contextRef="#ctx0" brushRef="#br0" timeOffset="61754.21">13420 8297 0,'0'0'0,"-22"22"0,1-22 15,0 21-15,0 0 0,21 0 16,0 0-16,21-21 16,0 0-16,0 0 15,22 0-15,-22 0 0,0 0 0,21 0 16,-20 0-16,-1 0 0,0 0 16,0 0-16,0 0 0</inkml:trace>
  <inkml:trace contextRef="#ctx0" brushRef="#br0" timeOffset="61886.6">13441 8467 0,'-43'21'16,"255"-106"-16,-381 149 0,105-22 0,43-21 0,0-21 0,0 21 16,0-21-16,21 22 15,21-22 1,0 0-16,21 0 0,-21 0 0,22 0 16,-1 0-16,0 0 0,-20-22 15,20 22-15,0-21 0</inkml:trace>
  <inkml:trace contextRef="#ctx0" brushRef="#br0" timeOffset="62583.25">14774 8340 0,'0'0'0,"-63"21"0,20-21 0,1 0 15,0 0-15,-1 0 0,22 0 0,0 0 16,21-21-16,0 0 16,0-1-16,42 1 0,-20-21 15,20 21-15,-21-22 0,21 1 0,22 0 16,-22-22-16,1 22 0,-1 0 15,0-1-15,1 1 0,-22-22 0,21 22 16,-42 0-16,0 21 0,0-22 0,0 22 16,0 0-16,0 0 0,-21 21 15,21 21-15,-42 0 0,20 0 16,1 22-16,0-1 0,0 21 16,0 1-16,-22 21 0,22-1 0,0 1 15,-21 0-15,21-1 0,-22 22 16,22 0-16,-21 0 0,21 0 15,-22-1-15,22 1 0,-21 21 0,21-21 16,-1 21-16,-20-21 0,42 21 0,-21-21 16,21 0-16,0-1 0,0-20 15,0 0-15,0-1 0,21-20 0,0-1 16,0-20-16,1-1 0,20 0 0,-21-20 16,21-22-16,1 0 0,-1 0 0,-21-22 15,22 1-15,20 0 0,-21-21 16,1-1-16,-1-20 0,0-1 0,22 1 15,-43-1-15,21-20 0,-20-1 0,-1 0 16,-21 1-16,0-1 16,0 0-16,-21 22 0,-22-22 0,1 1 15,0 20-15,-22 1 0,22-1 0,-22 22 16,1-22-16,-1 22 0,1 0 16,20 20-16,1-20 0,21 21 0,0 0 15,0 0-15,21-1 0,0 1 16,21 21-16,0-21 0,0 0 15,21 21-15,-20-21 0,20 0 0,0 21 16,1-22-16,-1 1 0,21 0 16,-20 0-16,20 0 0,1 0 0,-1-1 15</inkml:trace>
  <inkml:trace contextRef="#ctx0" brushRef="#br0" timeOffset="62979.02">15494 8128 0,'-42'-106'16,"84"212"-1,-106-212-15,22 106 0,0 0 0,-1 0 0,1 21 16,0 22-16,21-22 0,-22 21 16,1 1-16,21-22 0,-22 21 0,22 0 15,0 1-15,0-1 0,0-21 16,21 0-16,0 22 0,0-22 0,0 0 16,0 0-16,21-21 15,0 0-15,0 0 16,22 0-16,-22 0 0,21 0 0,0-21 15,1 0-15,-1 0 0,-21 0 0,22-1 16,-1-20-16,0 21 0,-21-21 16,22-1-16,-22 1 0,0 0 0,0-1 15,-21 1-15,0 21 0,0 0 16,21-1-16,-21 44 16,0-1-16,-21 0 0,0 0 15,21 21-15,-21 1 0,21-1 16,-21-21-16,21 22 0,0-22 0,0 21 15,0-21-15,0 0 0,0 1 16,0-1-16,0 0 0,21 0 16,0-21-16,0 0 0,0 0 0,22 0 15,-22 0-15,0 0 0,21-21 16,1 21-16,-22-21 0</inkml:trace>
  <inkml:trace contextRef="#ctx0" brushRef="#br0" timeOffset="63193.9">16087 7684 0,'0'0'16,"0"-64"-16,0 22 0,0-1 0,0 22 16,0 0-16,0 0 0,-22 42 15,1 0-15,0 0 0,0 22 16,21-1-16,-21 0 0,0 1 16,-1 20-16,1 1 0,0-1 0,0 1 15,0-1-15,21 1 0,-21-22 16,21 22-16,-22-22 0,22 0 0,0 1 15,0-22-15,0 21 0,0-21 0,0 0 16,22-21-16,-1 0 0,0 0 16,21 0-16</inkml:trace>
  <inkml:trace contextRef="#ctx0" brushRef="#br0" timeOffset="63518.71">16637 8022 0,'0'-21'0,"0"42"0,0-63 15,0 21-15,-21 21 0,0 0 16,-22 0-16,1 0 0,0 0 16,-1 0-16,1 21 0,0 0 0,-1 0 15,1-21-15,21 21 0,0 1 0,-1-1 16,22 0-16,0 0 0,0 0 16,22-21-16,-1 21 0,0 1 0,0-22 15,21 0-15,-20 21 0,20-21 16,-21 0-16,0 21 0,0-21 0,1 0 15,-1 21-15,-21 0 0,0 0 16,-21 1 0,-1-22-16,1 21 0,-21-21 15,0 21-15,-1-21 0,1 21 16,0-21-16,20 0 0,-20 0 0,21 0 16,0 0-16,42 0 15,21-21 1</inkml:trace>
  <inkml:trace contextRef="#ctx0" brushRef="#br0" timeOffset="63862.51">16849 8170 0,'42'0'16,"-21"0"-16,0 0 15,0 0-15,1 0 16,-1 0-16,0-21 0,0 21 0,0-21 15,0 21-15,1-21 16,-1 21-16,-21-21 0,0 0 0,0-1 16,0 1-16,0 0 0,0 0 15,-21 21-15,-1 0 16,1 0-16,0 0 0,-21 21 0,21 0 16,-1 0-16,-20 1 0,21 20 15,0 0-15,0-21 0,-1 22 16,22-1-16,0-21 0,0 0 0,0 1 15,0-1-15,22 0 0,-1 0 16,0-21-16,0 0 0,21 0 0,1 0 16,-1 0-16,0 0 0,1 0 15,20 0-15,-20-21 0,-1 21 0,21-21 16,-20 0-16,-1-1 0,0 1 0,-20 21 16</inkml:trace>
  <inkml:trace contextRef="#ctx0" brushRef="#br0" timeOffset="65367.85">1672 10753 0,'0'0'0,"21"0"16,0-21-1,-21-1-15,22 22 0,-22-21 16,21 0-16,0 0 16,-21 0-16,21 21 15,-21-21-15,0-1 0,21 22 16,-21-21-16,21 21 16,-21-21-16,0 0 15,0 0 1,0 0-1,-21 21-15,21-22 16,-21 22-16,21-21 0,-21 0 0,21 0 16,-21 0-1,0 21-15,-1 0 0,1 0 16,0 0-16,0 0 0,0 0 16,0 0-16,-22 0 0,22 21 15,-21 0-15,-1 0 0,22 0 0,-21 22 16,0-1-16,-1 22 0,1-1 15,-22 1-15,22-1 0,21 1 16,-21 20-16,-1 1 0,22 21 16,0-22-16,0 1 0,21-21 15,0-1-15,0 1 0,0-1 0,21-21 16,21-20-16,1 20 0,-1-21 16,0-21-16,22 21 0,-1-21 0,1 0 15,-22 0-15,22 0 0,-1 0 16,1 0-16,-22-21 0,21 0 0,-20 0 15,-1 0-15,-21-22 0,22 22 16,-22 0-16,0-21 0,-21 20 0,0-20 16,0 0-16,0 21 0,0-22 15,-21 22-15,0 0 0,-22 0 16,22 0-16,-21 21 0,-1 0 16,1 0-16,0 0 0,-1 0 0,22 0 15,-21 0-15,21 0 0,0 0 16,21 21-16,21-21 15,21 0-15,-21 0 16,22 0-16,-1 0 0,0 0 16,1 21-16,20 21 0,-21-21 0,1 22 15,-22-1-15,21 0 0,-21 22 16,1-1-16,-1 1 0,-21-1 16,0 22-16,0 0 0,0-1 0,0 1 15,-21-21-15,-1 20 0,1 1 16,0-22-16,0 1 0,0-1 15,0 1-15,-1-1 0,1 1 0,0-22 16,0 1-16,21-22 0,-21 21 16,21-21-16,0 0 0,21-42 15,0 0 1,0 0-16,0-21 0,1-1 0,-1 1 16,0 0-16</inkml:trace>
  <inkml:trace contextRef="#ctx0" brushRef="#br0" timeOffset="67498.62">2413 11684 0,'-21'0'31,"42"0"-31,-21-21 15,21 0-15,0 0 0,0-1 0,1 1 16,-1-21-16,-21 0 0,21 20 16,0-20-16,0-21 0,-21 20 0,0 1 15,0 0-15,0-1 0,0 1 16,0 21-16,0 0 0,-21-1 16,0 22-16,0 0 0,0 0 15,-1 22-15,22-1 0,-21 21 0,0 0 16,21 1-16,-21-1 0,21 22 15,0-22-15,0 0 0,0 1 0,0-1 16,0 0-16,21-21 0,0 22 16,0-22-16,1 0 0,-1-21 0,21 0 15,-21 0-15,22 0 0,-1 0 16,0 0-16,1-21 0,-1 0 0,0 0 16,1-1-16,-22 1 0,21-21 15,0 0-15,-20-1 0,-1 1 0,21 0 16,-21-1-16,-21 1 0,21 0 15,-21-1-15,0 22 0,22 0 16,-22 0-16,0 42 16,0 0-16,0 0 0,0 22 15,0-1-15,0 0 0,-22 1 0,22-1 16,-21 0-16,21-21 0,0 22 16,0-1-16,-21-21 0,21 0 0,0 1 15,0-1-15,0 0 0,0 0 0,21-21 31,0-21-31,-21 0 16,22 21-16,-1-43 0,-21 22 16,21 0-16,0-21 0,-21-1 15,21 1-15,0 0 0,-21-1 16,22 1-16,-1 0 0,-21-1 0,21 22 16,-21 0-16,0 0 0,21 21 15,0 21-15,-21 0 16,0 0-16,0 22 0,21-22 0,-21 21 15,22 1-15,-1-22 0,-21 21 16,21 0-16,-21-20 0,21 20 0,0-21 16,0 0-16,1 0 15,20 1-15,-21-1 0,21 0 0,1-21 16,-1 0-16,0 0 0,1 0 0,-22 0 16,21 0-16,1 0 0,-1 0 15,-21-21-15,21 0 0,-20-1 0,20 1 16,-21 0-16,0 0 0,-21-21 15,0-1-15,21 1 0,-21 0 0,0-1 16,0 1-16,0 21 0,0-22 0,0 22 16,-21 0-16,21 0 0,-21 21 15,0 0-15,0 21 0,0 0 16,-1 0-16,1 1 0,0 20 16,21 0-16,0-21 0,0 22 0,-21-1 15,21 0-15,0-20 16,0 20-16,0-21 0,21 0 0,0 0 15,-21 1-15,21-1 0,1 0 0,20-21 16,-21 0-16,0 0 0,0 0 16,22 0-16,-1 0 0,0 0 0,-20 0 15,20-21-15,0 0 0,1-1 16,-1 1-16,-21 0 0,21-21 0,-20 21 16,20-22-16,-21 1 0,0 0 0,0-1 15,1 22-15,-1-21 0,0 21 16,-21-1-16,0 1 0,0 42 31,0 1-31,0-1 0,0 0 16,0 0-16,0 0 0,0 0 0,-21 1 15,21-1-15,0 21 0,0-21 16,0 0-16,0 1 0,0 20 0,21-21 16,-21 0-16,42 0 0,-21 1 15,1-22-15,20 21 0,0 0 0,1-21 16,-22 0-16,21 21 0,0-21 0,1 0 15,20 0-15,-20 0 0,-1 0 16,0-21-16,22 0 0,-22 0 0,0-1 16,1 1-16,-1 0 0,0 0 15,1-21-15,-22 20 0,21-20 16,-21 0-16,1-1 0,-22 1 0,0 0 16,0-1-16,0 1 0,0 0 0,0 21 15,-22-1-15,1-20 0,0 42 16,0-21-16,-21 21 0,20 0 0,1 0 15,-21 0-15,21 0 0,-22 21 16,22 0-16,-21 22 0,21-1 0,0 0 16,-1-21-16,1 22 0,0-1 0,21 0 15,-21 1-15,21-1 0,0-21 16,0 22-16,0-22 0,0 0 0,21 0 16,0 0-16,0-21 0,22 0 15,-22 21-15,0-21 0,0 0 16,0 0-16,22 0 0,-22-21 0,0 0 15,0 21-15,22-21 0,-22 0 16,0-22-16,-21 22 0,21-21 0,0 21 16,-21-22-16,21 1 0,-21 0 0,0-22 15,0 43-15,0-21 0,0-1 16,0 22-16,0 0 0,-21 21 31,0 0-31,0 42 0,21-20 0,0 20 16,-21 0-16,21-21 0,0 22 0,0-1 15,0 0-15,0-20 0,0 20 16,0-21-16,21 0 0,0 0 16,0 1-16,0-1 0,1 0 0,20-21 15,-21 0-15,21 0 0,-20 0 16,20 0-16,0 0 0,1 0 0,-22 0 16,21-21-16,0 0 0,-20-1 15,20 1-15,0-21 0,-21 0 0,1-1 16,-1 1-16,0 0 0,0-22 0,0 1 15,0 20-15,1-20 16,-1-1-16,0 22 0,-21-22 0,0 1 16,21-1-16,0 22 0,0-21 0,-21 20 0,22 1 15,-22 21-15,21-22 0,-21 22 16,0 42 0,0 1-1,0 20-15,-21 0 0,21 1 0,-22-1 16,1 21-16,21 1 0,-21-1 0,0 1 15,0-1-15,0 1 0,21-22 16,0 22-16,0-1 0,0-20 0,0-1 16,0 0-16,0-21 0,0 22 15,21-22-15,0 0 0,0-21 0,21 21 16,1-21-16,41 0 0,-41 0 16,-1-21-16,0 0 0,1 21 15,-1-21-15,22-22 0,-22 22 0,0-21 16,1 21-16,-22-22 0,21 1 15,-21 21-15,0-21 0,-21 20 16,0-20-16,0 21 0,0 0 0,-21 21 31,-21 0-31,21 21 0,-22 0 0,22 0 16,-21 22-16,21-22 0,0 21 0,-1 0 16,1-20-16,21 20 0,0-21 15,0 0-15,0 0 0,0 1 0,21-1 16,1 0-16,20-21 0,-21 21 0,0-21 15,22 0-15,-22 0 0,21 0 16,-21 0-16,22 0 0,-22 0 0,21-21 16,-21 0-16,22 21 0,-22-21 15,0-1-15,0 1 0,0-21 16,0 21-16,1 0 0,-22-22 16,0 1-16,0 21 0,0-22 0,0 22 0</inkml:trace>
  <inkml:trace contextRef="#ctx0" brushRef="#br0" timeOffset="67690.53">6350 10795 0,'-21'0'0,"42"0"0,-42 21 16,42-21 15,21 0-31,-21 0 0,22 0 0,-1 0 16,0 0-16,1-21 0,20 21 15,-20 0-15,-1-21 0,21 21 0,-20-21 16,-1 21-16,-21-21 0,22-1 0,-1 22 16</inkml:trace>
  <inkml:trace contextRef="#ctx0" brushRef="#br0" timeOffset="68166.25">8361 10456 0,'-85'-211'31,"170"422"-31,-170-443 0,85 210 16,0 1-16,0 0 0,0 42 31,0 0-31,-21 22 0,21 20 15,0 1-15,0-1 0,0 1 0,-21 20 16,21 1-16,0-21 0,0 20 16,0-20-16,-21 20 0,-1-20 0,1 21 15,0-22-15,21 1 0,0-22 0,0 0 16,-21 1-16,21-1 16,0-21-16,0 0 0,0 0 0,0-42 31,0 0-16,0 0-15,0-21 0</inkml:trace>
  <inkml:trace contextRef="#ctx0" brushRef="#br0" timeOffset="68614.67">7810 10710 0,'0'0'16,"-21"-42"-16,0-21 0,21 20 0,0-20 0,0 20 15,0 1-15,21 0 0,0-1 16,1 1-16,20 0 0,21 21 15,-20-22-15,20 22 0,1 0 0,-1 21 16,-20 0-16,20 0 0,22 0 16,-22 21-16,1 0 0,20 22 0,-20-1 15,-1 0-15,-20 1 0,-1-1 16,0 21-16,-20-20 0,-22-1 0,0 22 16,0-22-16,-22 0 0,-20 1 0,0-22 15,-1 21-15,1-21 0,0 22 16,-1-22-16,-20 0 0,21-21 15,-1 21-15,1-21 0,0 0 0,-1 0 0,22 0 16,-21 0-16,21 0 16,-1 0-16,22-21 0,0 0 0,-21 21 15,21-21-15,0-1 0,0 1 16,0 0-16,21 21 16,1 0-16,-1 0 0,0 21 15,0 0-15,0 1 0,0 20 16,1-21-16,-1 0 0,0 0 0,0 1 15,0-1-15,0 0 0,1 0 0,-1 0 16,0 0-16,21-21 0,-21 0 16,1 22-16,20-22 0,-21 0 0,0 0 15,22 0-15,-22 0 16,0-22-16,0 22 0,0-21 0,-21 0 16</inkml:trace>
  <inkml:trace contextRef="#ctx0" brushRef="#br0" timeOffset="68958.48">8911 10964 0,'0'0'0,"21"-21"0,0 21 0,1 0 16,-1-21-16,0 21 0,0-21 0,0 21 15,-21-21-15,21 0 0,1 21 16,-1-22-16,0 1 0,0 0 0,0 0 16,-21 0-16,21 0 0,-42 21 31,0 0-16,0 21-15,-21 0 0,20 0 0,1 0 16,-21 22-16,21-22 0,0 0 16,-1 0-16,1 21 0,21-20 0,0-1 15,0 0-15,0 0 0,0 0 16,21 0-16,1-21 0,-1 22 0,21-22 16,-21 0-16,22 0 0,-22 0 0,21 0 15,0 0-15,1 0 0,-1 0 16,0-22-16,1 1 0,-1 0 0,0 0 15,22 0-15,-22 0 0,1-1 0,-1 1 16,0-21-16,-21 21 0,22-22 16,-22 22-16,0 0 0,0-21 15,0 21-15</inkml:trace>
  <inkml:trace contextRef="#ctx0" brushRef="#br0" timeOffset="69146.38">9842 10668 0,'0'-21'16,"0"42"-16,0-21 0,0 21 0,0 0 15,0 22-15,0-22 0,-21 21 16,21 1-16,-21 20 0,21-21 0,0 22 15,0-1-15,0 1 0,0 21 0,0-22 16,0 1-16,0 20 0,0-20 16,0-1-16,0 22 0,0-22 0,0 1 15,0 21-15,0-22 0,0 1 16,0 20-16,0-20 0,0-1 0,-21-20 16,21 20-16,-21-21 0,0 1 15,21-22-15,0 21 0,-22-21 0,22 1 16</inkml:trace>
  <inkml:trace contextRef="#ctx0" brushRef="#br0" timeOffset="69474.19">9800 11324 0,'0'0'0,"0"-84"0,0-1 0,0 21 0,0 1 16,0-1-16,21 22 0,0-21 0,1 20 15,-1 22-15,0-21 16,0 21-16,0-1 0,22 1 0,-22 21 16,0 0-16,0 0 0,21 0 0,-42 21 15,22 1-15,-22-1 0,21 0 16,-21 21-16,0-21 0,0 22 0,-21-22 16,-1 0-16,-20 21 0,0-20 0,21 20 15,-22-21-15,1 0 0,0 0 16,-1 1-16,22-1 0,0 0 0,0-21 15,42-21 17,21 21-32,-21-21 0,1-22 15,20 22-15,0 0 0,1 0 16,-22-22-16</inkml:trace>
  <inkml:trace contextRef="#ctx0" brushRef="#br0" timeOffset="70138.81">10329 10753 0,'0'21'31,"0"0"-31,-21 0 0,21 0 16,0 1-16,-21 20 0,21-21 0,-21 0 15,21 0-15,0 22 16,0-22-16,0 0 0,0 0 0,21 0 16,0-21-16,0 22 0,0-22 0,1 0 15,-1 0-15,0 0 0,0 0 16,21 0-16,-20 0 0,-1 0 0,21-22 15,-21 1-15,0 21 0,1-21 0,-1 0 16,0 0-16,-21-22 0,0 22 16,0 0-16,0-21 0,0 21 0,0-22 15,-21 1-15,0 21 0,-1 0 16,-20-22-16,21 43 0,0-21 0,-22 21 16,22 0-16,-21 0 0,21 0 0,-22 21 15,22-21-15,0 21 16,-21 1-16,42 20 0,-21-21 0,21 0 15,0 0-15,0 1 0,0-1 0,21 0 16,-21 0-16,42 0 0,-21 0 16,0-21-16,22 0 0,-22 0 0,21 0 15,-21 0-15,22 0 0,-1 0 0,-21 0 16,22 0-16,-1-21 0,21 21 16,-20-21-16,-1 0 0,0 0 0,-20 0 15,20-1-15,-21 1 0,21 0 16,-20 0-16,-1-21 0,0 20 0,0 1 15,0 0-15,0 0 0,1 21 0,-1 0 16,0 0-16,0 0 16,-21 21-16,21 0 0,-21 22 15,0-22-15,0 0 0,0 21 0,0-21 16,0 22-16,0-22 0,0 21 16,0-21-16,0 1 0,0-1 0,0 0 15,0 0-15,0-42 31,0 0-15,0 0-16,0-1 0,0 1 0,0 0 16,0 0-16,0-21 0,21 20 15,1-20-15,-1 21 0,0-21 0,0-22 16,0 22-16,0-1 0,1-20 16,20 21-16,-21-22 0,21 1 15,-20 20-15,20 1 0,0-22 0</inkml:trace>
  <inkml:trace contextRef="#ctx0" brushRef="#br0" timeOffset="70366.67">11959 9991 0,'0'0'0,"0"21"0,0 21 0,-21-21 15,0 1-15,21 20 0,-21 0 0,-1-21 16,1 43-16,0-22 0,0 1 16,0 20-16,0-21 0,-1 1 0,22-1 15,0 22-15,0-22 0,0-21 16,0 21-16,0 1 0,0-22 15,0 0-15,0 0 0,22 0 0,-1 1 16,-21-1-16,21-21 0,0 21 16,0-21-16,0 0 0,1 0 15,-1 0-15,0 0 0,-21-21 16,0 0-16,21-1 0,-21 1 16,0 0-16</inkml:trace>
  <inkml:trace contextRef="#ctx0" brushRef="#br0" timeOffset="70550.57">11663 10435 0,'0'0'0,"0"-21"16,21 21-1,0 0-15,0-21 16,22 0-16,-1 21 0,0-21 0,43-1 16,-22 22-16,22-21 0,0 0 15,-1 0-15,1 0 0,0 0 0,-22 21 16,1-22-16,-1 1 0,-20 0 0,20 0 15,-21 0-15,1 0 0,-1-1 16</inkml:trace>
  <inkml:trace contextRef="#ctx0" brushRef="#br0" timeOffset="74558.5">8191 11536 0,'0'0'0,"0"21"0,0 0 31,-21-21-31,0 0 31,0 0-31,0 0 0,0 0 16,-1 0-16,1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1T02:58:52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487 0,'0'-21'15,"0"0"-15,0-1 0,0 1 16,0 0-16,0 0 16,0 0-16,0 0 15,0-1-15,0 1 0,0 0 0,0 0 16,0 0-1,0 0-15,-21-1 0,21 1 16,-21 0-16,21 0 16,-22 21-1,1 0-15,21 21 16,0 0-16,-21 22 0,21-22 16,-21 21-16,21 0 0,-21 1 15,0 20-15,21-20 0,-22-1 0,1 21 16,21-20-16,-21 20 0,0 1 15,0-22-15,0 22 0,-1-1 16,1-21-16,21 1 0,-21 20 16,0-20-16,21-22 0,0 21 15,0-21-15,-21 22 0,21-22 0,0 0 16,0 0-16,-21-21 0,21 21 16,0-42 15,0 0-16</inkml:trace>
  <inkml:trace contextRef="#ctx0" brushRef="#br0" timeOffset="395.77">1291 318 0,'0'0'0,"0"-22"0,21 1 0,-21 0 16,21-21-16,-21 21 0,0-1 16,22 22-1,-22 22 1,0-1-16,0 0 0,21 21 16,-21 1-16,0-1 0,0 0 15,0 22-15,0-22 0,21 0 16,-21 22-16,0-22 0,0 22 15,0-22-15,0 22 0,0-1 16,0-21-16,0 22 0,0-22 0,0 1 16,0-22-16,0 21 0,0 0 15,0-20-15,0-1 0,0 0 16,-21 0-16,21 0 0,0 0 16,0-42 30,21 0-46,-21 0 16,0 0-16</inkml:trace>
  <inkml:trace contextRef="#ctx0" brushRef="#br0" timeOffset="692.6">1037 1037 0,'0'0'0,"-21"0"15,21 21 1,21-21 0,0-21-16,0 21 15,1 0-15,20-21 0,-21 0 16,0 21-16,22-21 16,-1 21-16,-21-21 0,21 21 0,-20 0 15,20 0-15,-21-22 0,0 22 16,0-21-16,1 21 15,-1 0 48,-21-21-63</inkml:trace>
  <inkml:trace contextRef="#ctx0" brushRef="#br0" timeOffset="1435.47">2011 995 0,'42'0'16,"-21"-21"-1,-21 0-15,21 21 0,-21-22 16,0 1-16,0 0 0,0 0 15,0 0-15,0 0 0,0-1 16,0 1-16,0 0 0,0 0 16,0 0-16,-21 0 0,0-1 15,0 22-15,21-21 0,-21 21 0,0 0 16,-1 0-16,-20 0 0,21 0 16,0 0-16,-22 0 0,22 21 15,-21 1-15,0-1 0,-1 0 0,1 21 16,0 1-16,-1-1 0,22 0 15,0 1-15,0-1 0,0 0 0,21-21 16,0 22-16,0-1 0,0-21 16,0 22-16,0-22 0,21 0 15,0 0-15,0 0 0,0 0 0,0 1 16,1-22-16,20 0 16,-21 0-16,21 0 0,-20 0 0,20 0 15,-21 0-15,21 0 0,-20-22 16,20 1-16,-21 0 0,21-21 0,-20 21 15,-1-22-15,21 1 0,-21-22 16,0 22-16,22-21 0,-22-1 16,0 1-16,0 20 0,22-20 0,-22-1 15,0 22-15,-21-22 0,21 1 16,0 21-16,-21-1 0,0 1 0,0 0 16,0-1-16,0 22 0,21 0 15,-21 0-15,0 0 0,0 42 31,-21 0-31,21 0 0,-21 21 16,21 1-16,-21-1 0,0 0 0,21 1 16,0-1-16,-21 0 0,21 22 15,-22-22-15,1 1 0,21 20 16,0-21-16,0 1 0,-21-1 0,21 0 16,0 1-16,0-1 0,0 0 15,0-20-15,0-1 0,0 0 0,0 0 16,0 0-16,21 0 0,0-21 15,1 22-15,-1-22 0,0 0 16,0 0-16,0 0 16,0 0-16,1 0 0,-1-22 15,0 1-15,-21 0 0,21 0 16</inkml:trace>
  <inkml:trace contextRef="#ctx0" brushRef="#br0" timeOffset="1931.18">2625 889 0,'-22'0'15,"22"-21"-15,0 0 16,0 0 0,0-1-16,22 22 15,-1 0-15,0 0 16,0 0-16,0 0 0,0 22 15,1-22-15,-1 21 0,0 0 16,-21 0-16,21 21 0,0-20 0,-21 20 16,21-21-16,-21 21 0,0-20 15,0-1-15,0 21 0,0-21 0,0 0 16,0 22-16,0-22 0,0 0 16,0 0-16,0-42 46,0 0-30,0 0-16,0-22 0,22 22 0,-22-21 16,21 21-16,-21-22 0,0 1 15,21 0-15,0-1 0,0 22 16,0-21-16,1 21 0,-1-22 0,-21 22 16,21 0-16,0 0 0,0 21 15,0-21-15,1 21 0,-1 0 16,0 0-1,-21 21 17,0 0-17,0 0-15</inkml:trace>
  <inkml:trace contextRef="#ctx0" brushRef="#br0" timeOffset="2611.03">3725 1080 0,'0'0'0,"21"0"0,-21-22 16,22 22-16,-22-21 0,0 0 15,0 0-15,0 0 16,21 0-16,-21-22 0,0 22 0,0 0 15,0 0-15,0 0 0,0-1 16,-21 1-16,21 0 0,-22 0 16,1 21-16,0-21 0,0 21 15,0 0-15,0 0 0,-1 0 16,1 0-16,0 21 0,-21 0 0,21 0 16,-1 0-16,1 22 0,-21-22 15,21 21-15,0 1 0,-1-1 16,-20-21-16,21 21 0,21 1 15,-21-22-15,0 21 0,21-21 0,-22 1 16,22-1-16,0 0 0,0 0 16,0 0-16,0 0 0,22 1 15,-1-22-15,0 0 16,21 0-16,1 0 0,-22-22 16,0 22-16,21-21 0,1 0 15,-22 0-15,21 0 0,-21 0 0,22-22 16,-22 22-16,0-21 0,0-1 15,0 1-15,0 0 0,-21-1 16,0 22-16,0-21 0,0 21 16,0 0-16,0-1 0,0 44 31,0 20-15,-21-21-16,21 0 0,0 22 15,-21-22-15,21 21 0,0-21 16,0 22-16,0-22 0,0 0 0,0 21 15,0-21-15,0 1 0,21-1 16,-21 0-16,21-21 0,1 21 0,-1 0 16,0-21-16,0 0 15,0 0-15,0 0 0,1 0 16,20 0-16,-21 0 0,0 0 0,0-21 16,1 0-16,-1 0 0,21 0 15,-42-1-15,21-20 0,0 21 16,1-21-16</inkml:trace>
  <inkml:trace contextRef="#ctx0" brushRef="#br0" timeOffset="3115.34">4191 783 0,'0'0'0,"0"-21"15,0 42 17,0 0-32,-21 1 0,21-1 0,0 0 15,0 0-15,0 0 16,0 22-16,0-22 0,0 0 0,0 21 15,0-21-15,-21 1 0,21-1 16,0 0-16,0 0 0,0 0 0,0 0 16,0 1-16,-22-1 0,22 0 15,0-42 32,0 0-31,0-1-16,0 1 0,0 0 0,0-21 15,0 21-15,0-22 0,0 1 16,0 21-16,22-22 0,-1 1 0,0 0 16,0 21-16,0-22 15,22 22-15,-1 0 0,0 0 0,-21 21 16,22 0-16,-1 0 0,0 0 16,1 0-16,-1 0 0,0 21 0,-20 0 15,20 0-15,-21 22 0,0-22 16,0 21-16,-21 0 0,0-20 0,0 20 15,0 0-15,0-21 0,0 22 16,0-22-16,0 0 0,-21 21 0,21-20 16,-21-1-16,0-21 15,21 21-15,0 0 0,0 0 16,21-42 15,0 0-31,-21 0 0,21 0 16,1-1-16</inkml:trace>
  <inkml:trace contextRef="#ctx0" brushRef="#br0" timeOffset="3426.57">5186 360 0,'0'0'0,"0"-85"31,0 106-16,0 22 1,-21-22-16,21 21 16,-22-21-16,22 22 0,0-1 0,0 0 15,-21 22-15,21-22 0,-21 1 16,21-1-16,-21 21 0,21-20 0,0-1 16,0 0-16,0 1 0,-21-1 15,21 0-15,0-20 0,0-1 0,0 0 16,0 0-16,0 0 0,0 0 15,21 1-15,0-22 0,0 0 0,0 0 16,1 0-16,-1 0 16,0 0-16,0-22 0,0 1 15,0 0-15</inkml:trace>
  <inkml:trace contextRef="#ctx0" brushRef="#br0" timeOffset="3655.44">5016 762 0,'0'0'0,"-21"0"15,42 0 17,1 0-32,-1 0 0,0 0 15,0 0-15,0-21 0,0 21 16,22 0-16,-22-21 0,0 21 0,21 0 15,-20 0-15,20-21 0,-21 21 0,0-22 16,22 22-16,-22 0 0,0 0 16</inkml:trace>
  <inkml:trace contextRef="#ctx0" brushRef="#br0" timeOffset="5107.56">5842 1058 0,'0'-21'0,"21"21"0,-21-21 0,21 21 16,0-21-16,1 0 0,-1 0 15,0-1-15,-21-20 16,21 21-16,-21 0 0,21-22 16,-21 22-16,0 0 0,0-21 0,0 21 15,0-22-15,0 22 0,-21 0 16,0 0-16,0 0 0,0 21 0,-1 0 15,1 0-15,-21 0 0,21 0 16,-22 0-16,1 21 0,21 0 0,-21 0 16,-1 21-16,22-20 0,-21 20 15,21 0-15,-1 1 0,1-1 0,0 0 16,0 1-16,21-1 0,0-21 16,0 21-16,0-20 0,0 20 15,0-21-15,21 0 0,0 0 16,0-21-16,22 0 15,-22 0-15,0 0 0,21 0 0,-20 0 16,20-21-16,-21 0 0,0 0 16,22 0-16,-22 0 0,21-1 0,-21-20 15,0 21-15,1-21 0,-1-1 16,0 22-16,0-21 0,0-1 0,-21 22 16,21-21-16,-21 21 0,0 0 15,0-1-15,0 1 0,0 42 31,0 1-15,0 20-16,0-21 16,0 0-16,0 22 0,0-22 0,0 21 15,0-21-15,0 22 0,0-22 16,0 21-16,0-21 0,0 0 0,22 1 16,-1-1-16,0 0 0,0-21 15,21 0-15,-20 21 0,-1-21 0,21 0 16,0 0-16,1 0 0,-1 0 15,0-21-15,1 0 0,-1 21 0,0-21 16,22-22-16,-22 22 16,1 0-16,20-21 0,-21 20 0,-20-20 15,20 0-15,0 21 0,-21-22 16,1 22-16,-22-21 0,0 21 0,0-1 16,0 1-16,0 0 0,0 0 15,-22 21-15,1 0 0,0 0 16,-21 0-16,21 0 0,-22 0 0,1 21 15,0-21-15,-1 21 0,1 0 16,0 1-16,20-1 0,-20 0 0,21 0 16,0 21-16,0-20 0,-1 20 15,22-21-15,0 0 0,0 0 16,0 1-16,0-1 0,0 0 16,0 0-16,22 0 0,-1-21 0,0 0 15,21 0-15,-21 0 0,22 0 16,-22 0-16,21 0 0,1 0 0,-1-21 15,-21 0-15,21 0 0,-20 0 16,20-1-16,-21 1 0,0 0 0,0 0 16,1-21-16,-1 20 0,-21 1 15,0 0-15,0 0 0,21 0 0,-21 0 16,0 42 31,0 0-47,0 0 0,0 21 15,0 1-15,0-22 0,0 21 0,0 1 16,0 20-16,0-21 0,0 1 16,0-1-16,0 22 0,0-22 0,0 21 15,0-20-15,0 20 0,0 1 16,0-1-16,0 1 0,0-1 0,0 1 16,0-1-16,0 1 0,0-1 15,0 1-15,0-1 0,0 1 0,0-1 16,0-20-16,0 20 0,0-21 0,0 22 15,21-22-15,-21 1 0,0-1 16,0 0-16,0 1 0,0-22 16,-21 0-16,0 0 0,0-21 15,-1 0-15,1 0 0,0 0 16,0-42-16,0 21 0,0-22 16,-1 1-16,1 0 0,0-22 0,0 22 15,21-22-15,0 1 0,-21-22 16,21 22-16,0-22 0,0 0 0,0 1 15,0-1-15,21 21 0,0-20 16,0 20-16,0 1 0,1 20 0,20-20 16,-21 21-16,21-22 0,1 22 15,-22-1-15,21 1 0,1 0 0,-22-1 16,21 1-16,-21 21 16,22-21-16,-22-1 0,0 22 0,0-21 15,0 21-15,0-1 0,1 1 16</inkml:trace>
  <inkml:trace contextRef="#ctx0" brushRef="#br0" timeOffset="5739.31">7345 783 0,'21'0'31,"0"-21"-15,0 0-1,0 0-15,1 0 16,-22-1-16,0 1 0,21 0 16,-42 21 15,-1 0-15,22 21-16,-21 0 0,21 1 0,-21-1 15,0 0-15,21 21 0,0-21 16,0 22-16,-21-22 0,21 21 0,0-21 15,0 1-15,0 20 0,0-21 16,0 0-16,0 0 0,0 1 0,0-1 16,21-21-1,0 0-15,0 0 0,0 0 0,22 0 16,-22 0-16,21 0 0,-21 0 0,22-21 16,-1-1-16,0 1 0,1 0 15,20 0-15,-20-21 0,-1-1 16,21 22-16,-20-21 0,-1-1 0,-21 22 15,22-21-15,-22 21 0,0-22 0,-21 22 16,0 0-16,0 0 16,-21 21-16,0 0 15,-1 0-15,1 0 0,-21 21 16,21 0-16,0-21 0,-1 43 16,1-22-16,21 0 0,0 0 15,0 0-15,0 22 0,0-22 0,0 0 16,0 0-16,0 21 0,21-20 15,1-1-15,-1 0 0,-21 0 0,21 0 16,-21 0-16,21 1 0,-21-1 16,21-21-16,-21 21 0,0 0 15,-21 0 17,0-21-32,0 0 0,-22 0 15,22 0-15,-21 0 0,0 0 0,-22 0 16,22 0-16</inkml:trace>
  <inkml:trace contextRef="#ctx0" brushRef="#br0" timeOffset="6413.23">1693 1947 0,'0'0'16,"-42"0"-16,21 0 0,0 0 0,-1 0 0,1 0 15,0 0-15,-21 0 0,21 0 16,-1 0-16,1 0 0,0 0 16,0 0-16,0 0 15,0 0-15,42 0 31,0 0-31,0 0 16,21 0-16,22 0 0,-1-21 0,1 21 16,-1 0-16,22 0 0,0 0 15,21 0-15,21 0 0,0-21 0,0 21 16,21 0-16,0 0 0,0 0 16,0 0-16,22-21 0,-1 21 0,0 0 15,1 0-15,20 0 0,-21 0 16,22-21-16,-1 21 0,1 0 15,-1 0-15,-20 0 0,-1-21 0,22 21 16,-22 0-16,0 0 0,-21-22 16,1 1-16,-1 21 0,0 0 0,-21-21 15,21 21-15,-21 0 0,0 0 16,-21-21-16,0 21 0,-22 0 0,1-21 16,-21 21-16,-1 0 0,-21 0 15,1 0-15,-1 0 0,-21 0 0,22 0 16,-22 0-16,0 0 15,-21 21 1,-21-21 0</inkml:trace>
  <inkml:trace contextRef="#ctx0" brushRef="#br0" timeOffset="21779.2">889 2963 0,'-21'0'0,"21"-21"78,0 0-62,0 0 0,0 0-1,0 0-15,0-1 16,0 1-16,0 0 0,0 0 16,0 0-1,-21 0-15,21-1 16,0 44 31,0-1-47,0 0 15,0 21-15,0-21 0,0 1 0,0-1 16,0 21-16,0-21 0,0 22 16,0-22-16,0 21 0,0 0 15,0-20-15,0 20 0,0 0 16,0 1-16,0-22 0,0 21 0,0 0 15,0-20-15,0-1 0,0 0 16,0 21-16,0-21 0,0 1 16,0-1-16,0 0 15,0-42 48,0 0-48,0-1-15,0 1 16,0 0-16,0 0 16</inkml:trace>
  <inkml:trace contextRef="#ctx0" brushRef="#br0" timeOffset="22354.87">1206 3175 0,'0'21'15,"0"0"1,0 1-1,0-1-15,22-21 32,-1 0-32,0 0 15,-21-21-15,0-1 16,21 22-16,-21-21 0,0 0 16,0 0-16,0 0 15,-21 21 1,0 0-1,0 0 1,-1 0-16,22 21 16,-21 0-16,21 0 15,0 0 1,21-21 31,1-21-32,-22 0 1,0 0-16,0 0 31,-22 21 16,22 21-47</inkml:trace>
  <inkml:trace contextRef="#ctx0" brushRef="#br0" timeOffset="23563.24">2752 2434 0,'0'0'0,"0"-21"0,0 0 16,-22 21 15,22 21-15,-21 0-16,21 0 0,-21 1 15,21 20-15,0-21 0,0 43 16,-21-22-16,0 0 0,0 22 0,-1-22 16,1 0-16,0 22 0,0-22 15,0 22-15,0-22 0,-1 0 0,1 22 16,-21-22-16,21-21 0,0 22 15,-1-22-15,1 0 0,21 0 0,0 0 16,-21 1-16,21-44 31,0 1-31,0 0 0,0 0 16,0-21-16,0 20 0,0-20 16,21 0-16,-21 21 0,0-22 15,0 1-15,0 21 0,0-22 0,21 22 16,-21 0-16,22-21 0,-22 21 15,0-1-15,21 22 0,0 0 16,0 0-16,0 0 16,-21 22-16,21-1 0,1 0 0,41 127 31,-42-106-31,-21-20 0,21 20 16,1 0-16,-22-21 0,21 22 15,0-22-15,0 0 0,0 0 0,0 0 16,1 1-16,-1-22 15,0 0-15,21 0 0,-21 0 0,22 0 16,-22 0-16,0-22 0,21-20 16,-20 21-16,20 0 0,-21-22 0,21 1 15,-20 0-15,-1-1 0,0 1 16,0 0-16,-21-1 0,0 1 0,0 0 16,0-22-16,0 22 0,0-22 15,0 22-15,-21 0 0,0-1 0,0 1 16,-1 0-16,-20-1 0,21 22 15,-21 0-15,20 0 0,-20 0 0,21 21 16,-21 0-16,-1 0 0,1 21 16,21 0-16,-22 21 0,1 1 15,21-1-15,-21 0 0,20 1 16,1-1-16,21 0 0,0 22 0,0-43 16,0 21-16,0 1 0,0-22 15,21 21-15,1-21 0,-1 1 0,0-1 16,21 0-16,-21-21 0,22 21 0,-1-21 15,-21 0-15,22 0 0,-1 21 16,0-21-16,-21 0 0,22 0 0,-22 0 16,0 0-16,21 0 0,-20-21 15,-1 21-15,21-21 0,-21 0 16,0 21-16</inkml:trace>
  <inkml:trace contextRef="#ctx0" brushRef="#br0" timeOffset="24062.96">3471 2709 0,'0'22'15,"0"-1"-15,-21 0 16,0 0-16,21 0 16,-21 22-16,21-22 0,0 0 0,-21 0 15,21 0-15,-22 22 16,22-22-16,0 0 0,0 0 0,0 0 0,0 22 15,0-22-15,0 0 16,0 0-16,0 0 0,0 0 0,22-21 16,-1 22-16,0-1 0,0-21 15,0 0-15,0 0 0,1 0 0,20 0 16,-21 0-16,21-21 0,-20-1 0,20 1 16,-21 0-16,21 0 0,-20-21 15,-1 20-15,0 1 0,0-21 0,-21 21 16,0-22-16,0 1 0,0 0 15,0 21-15,0-22 0,-21 1 0,0 0 16,0 20-16,-22-20 0,22 21 16,-21 21-16,21-21 0,-1 21 0,-20 0 15,21 0-15,0 0 0,-22 21 16,22 0-16,0 0 0,0 0 16,0 1-16,0 20 0,-1 0 0,22-21 15,-21 22-15,21-1 0,0 0 16,0-20-16,0 20 0,0-21 0,0 21 15,0-20-15,0-1 0,21 21 16,1-21-16,-1-21 0,0 21 0,0 1 16,0-22-16,0 0 0,22 0 15,-22 0-15,21-22 0,1 1 16,-22 0-16</inkml:trace>
  <inkml:trace contextRef="#ctx0" brushRef="#br0" timeOffset="25157.73">4127 2667 0,'0'0'0,"0"21"31,0 0-31,0 1 0,0-1 0,0 0 16,0 0-16,0 0 0,0 0 15,-21 22-15,21-22 0,-21 21 16,21-21-16,0 1 0,0 20 0,0-21 15,-21 0-15,21 0 0,0 1 16,0-1-16,0 0 0,0 0 0,21-21 31,0 0-31,0 0 0,1-21 16,-1 0-16,0 0 16,0 21-16,-21-22 0,21 1 0,0 0 15,1-21-15,-22 21 0,0-1 0,21 1 16,-21 0-16,21 0 0,-21 0 15,21 0-15,-21-1 0,0 44 47,0-1-47,0 0 16,0 0-16,0 0 0,0 0 16,0 1-16,0-1 0,0 0 0,0 21 15,0-21-15,0 1 0,0-1 16,0 0-16,0 0 0,21-21 15,0 0-15,1 0 16,-1 0-16,0 0 0,21 0 16,-21 0-16,1-21 0,-1 0 0,21 0 15,-21 21-15,0-22 16,-21-20-16,22 21 0,-22 0 0,0 0 0,0-1 16,0-20-16,0 21 0,0 0 15,-22 0-15,22-1 0,-21 1 16,0 0-16,0 21 0,0 0 0,0-21 15,-1 21-15,1 0 0,0 0 16,0 0-16,0 0 16,42 0-1,0 0-15,0-21 16,0 21-16,22-21 0,-22 21 0,21 0 16,-21-22-16,22 22 0,-22 0 15,21-21-15,-21 21 0,22 0 16,-22 0-16,21 0 0,-21 0 15,1 0-15,-1 21 0,0-21 0,0 22 16,-21-1-16,0 0 0,21 0 0,-21 0 16,21 0-16,-21 1 0,0-1 15,22 0-15,-22 0 0,0 0 0,0 0 16,0 22-16,0-22 0,0 0 16,0 0-16,0 0 0,-22 1 0,22-1 15,-21 0-15,21 0 0,0 0 16,0 0-16,-21-21 15,21-21 17,0 0-32,0 0 15,0-21-15,0 20 0,0 1 0,21-21 16,-21 0-16,21 20 0,1-20 16,-1 0-16,0-1 0,0 1 0,0 0 15,22 21-15,-22-22 0,21 22 16,-21 0-16,22 21 0,-1 0 0,-21 0 15,21 0-15,-20 0 0,-1 0 0,21 21 16,-21 21-16,0-20 0,1-1 16,-1 21-16,-21-21 0,0 0 0,0 22 15,0-22-15,0 21 0,0-21 16,0 1-16,-21-1 0,-1 0 16,22 0-16,-21-21 0,0 21 0,0 0 15,21 1 1,-21-22-16,21-22 31,0 1-31,21 21 0,0-21 16</inkml:trace>
  <inkml:trace contextRef="#ctx0" brushRef="#br0" timeOffset="25430.57">6011 2350 0,'-21'0'16,"21"21"-16,-21-21 15,0 42-15,21-21 0,-21 22 16,-1-1-16,22 0 0,-21 1 0,0-1 16,0 0-16,21 1 0,-21 20 15,0-21-15,21-20 0,0 20 0,-22 0 16,22-21-16,-21 22 0,21-22 0,0 0 15,0 0-15,0 0 16,21-21-16,1 0 16,-1 0-16,0 0 0,0 0 15,0-21-15,0 0 0,1 0 0</inkml:trace>
  <inkml:trace contextRef="#ctx0" brushRef="#br0" timeOffset="25835.33">6202 2667 0,'0'21'16,"-21"0"-1,-1 1-15,1 20 0,21-21 16,-21 0-16,0 0 0,0 22 16,21-22-16,0 0 0,-21 0 15,21 0-15,0 1 0,0 20 0,0-21 16,0 0-16,21 0 15,0-21-15,0 0 0,0 0 16,22 0-16,-22 0 0,0 0 0,21 0 16,-21-21-16,1 21 0,20-21 15,-21 0-15,0 0 0,0 0 0,1-1 16,-1 1-16,0 0 0,-21 0 0,0-21 16,0 20-16,0 1 0,0-21 15,0 21-15,0 0 0,0-1 0,-21 1 16,0 0-16,-22 21 0,22 0 15,0 0-15,0 0 0,-22 0 16,22 21-16,-21 0 0,21 1 0,-22-1 16,22 0-16,-21 0 0,21 0 15,0 0-15,-1 1 0,1-1 0,21 0 16,0 0-16</inkml:trace>
  <inkml:trace contextRef="#ctx0" brushRef="#br0" timeOffset="26384.02">7048 2667 0,'0'0'0,"-21"-21"0,0 21 15,0-21-15,0 21 0,0 0 16,-1 0-16,1 0 0,0 0 16,0 21-16,0 0 0,-22 0 15,22 0-15,0 1 0,0-1 0,0 21 16,0-21-16,-1 22 0,1-22 0,0 21 16,0-21-16,21 22 15,0-22-15,0 0 0,0 0 0,0 0 16,0 0-16,0 1 0,0-1 0,21-21 15,0 0 1,0 0-16,1 0 0,-1 0 0,0 0 16,21-21-16,-21-1 0,1 22 15,20-21-15,-21 0 0,0 0 0,22-21 16,-22 20-16,0 1 0,0-21 0,-21 21 16,21-22-16,-21 22 0,21 0 15,-21 0-15,0 0 0,0 0 0,0 42 47,0 0-47,0 0 0,-21 0 0,21 0 16,0 1-16,-21-1 0,21 21 15,0-21-15,0 0 0,0 1 0,0-1 16,0 0-16,21 0 0,0 0 0,1 0 16,-1 1-16,0-22 0,0 0 15,21 21-15,-20-21 0,20 0 0,-21 0 16,21 0-16,-20 0 0,20-21 0,0-1 15,-21 22-15</inkml:trace>
  <inkml:trace contextRef="#ctx0" brushRef="#br0" timeOffset="26899.72">7768 2752 0,'0'0'0,"0"-21"0,0-1 16,0 1-16,0 0 15,-21 21-15,0 0 0,0 0 0,-1 0 16,1 0-16,0 0 0,-21 0 15,21 21-15,-1-21 0,1 21 16,0 1-16,0-1 0,0 0 0,0 0 16,-1 0-16,1 22 0,0-22 15,21 0-15,0 0 0,-21 0 16,21 22-16,0-22 0,0 0 0,0 0 16,0 0-16,21-21 15,0 21-15,0-21 0,1 0 16,-1 0-16,21 0 0,-21 0 0,0-21 15,22 0-15,-22 21 0,0-21 16,21 0-16,-20 0 0,-1-1 0,0-20 16,0 21-16,0-21 0,0-1 0,1 1 15,-22 0-15,21-1 0,0-20 16,-21 20-16,0-20 0,0 21 0,21-22 16,-21 22-16,0-1 0,0 22 15,0 0-15,0 0 0,0 0 16,0 0-16,0 42 15,0 0 1,0 21-16,0-21 0,-21 22 0,21-1 16,0 22-16,0-22 0,0 0 15,0 22-15,0-22 0,0 0 0,0 22 16,0-43-16,0 21 0,0 1 0,0-22 16,21 0-16,0 0 0,0 0 15,22 1-15,-22-22 0,0 0 0,21 0 16,1 0-16,-22 0 0,21 0 0,-21 0 15,22 0-15,-22-22 0,0 1 16,21 0-16,-20 0 0</inkml:trace>
  <inkml:trace contextRef="#ctx0" brushRef="#br0" timeOffset="27751.16">9207 2731 0,'43'-85'31,"-43"64"-31,0 0 0,0-1 0,0 1 16,0-21-16,0 21 0,0-22 0,0 22 15,0-21-15,0 21 0,0 0 16,0-1-16,-21-20 0,21 21 0,-22 21 16,-20-21-16,21 21 0,0 0 15,0 0-15,-22 0 0,22 0 0,-21 0 16,21 21-16,-22 0 0,1 0 15,0 22-15,-1-1 0,22 0 0,-21 1 16,21-1-16,-1 21 0,1-20 0,21-1 16,0 0-16,0 1 15,0-22-15,0 21 0,0-21 0,0 1 16,21-1-16,1 0 0,-1 0 0,0-21 16,0 0-16,0 0 0,22 0 15,-22 0-15,21 0 0,0-21 0,-20 21 16,20-21-16,-21 0 0,21-1 15,-20 1-15,-1 0 0,21-21 0,-21 21 16,-21-1-16,21-20 0,1 0 0,-22 21 16,0-22-16,0 1 0,0 21 15,0-22-15,0 22 0,21 21 0,-21-21 16,0 42 0,0 0-1,0 1-15,0 20 0,0 0 0,-21 1 16,21-22-16,0 21 0,0 0 15,0-20-15,0 20 0,0-21 0,0 21 16,0-20-16,0-1 0,21 0 16,-21 0-16,21-21 0,0 0 15,0 0-15,0 0 0,1 0 0,-1 0 16,0 0-16,0 0 0,21 0 16,-20-21-16,20 0 0,-21 0 0,21-1 15,-20 1-15,20-21 0,-21 21 0,0-22 16,0 1-16,1 21 0,-22-21 15</inkml:trace>
  <inkml:trace contextRef="#ctx0" brushRef="#br0" timeOffset="28171.92">9737 2477 0,'0'0'0,"0"-22"0,-22 22 31,1 22-31,21-1 16,-21 0-16,21 21 0,0-21 16,0 22-16,-21-22 0,21 21 0,0-21 15,0 1-15,-21 20 0,21-21 0,0 0 16,0 0-16,0 1 0,0-1 15,0 0-15,0 0 0,0-42 63,0 0-63,0 0 0,0-1 16,0 1-16,0 0 0,0 0 0,0-21 15,0-1-15,21 22 0,0-21 0,0-1 16,0 1-16,22 0 0,-22-1 15,21 22-15,1 0 0,20 0 0,-21 0 16,22 21-16,-22 0 0,1 0 16,20 21-16,-21 0 0,1 0 0,-1 22 15,-21-22-15,0 21 0,1 0 16,-1-20-16,-21 20 0,0 0 16,0-21-16,0 22 0,-21-22 0,-1 21 15,1-21-15,0 1 0,-21-1 0,21 0 16,21 0-16,-22 0 0,1-21 15,42 0 1,1 0-16,-1-21 16,0 21-16,0-21 0,21 0 15</inkml:trace>
  <inkml:trace contextRef="#ctx0" brushRef="#br0" timeOffset="28711.61">11155 2413 0,'0'0'16,"0"-21"-16,0 0 0,0 0 0,-21 21 15,-1-22-15,1 22 0,0 0 0,0-21 16,-21 21-16,20 0 0,1 0 16,-21 0-16,21 0 0,-22 21 0,22-21 15,-21 22-15,21 20 0,-22-21 0,22 0 16,0 22-16,0-1 0,0-21 15,0 21-15,-1 1 0,22-22 0,-21 21 16,21-21-16,0 22 0,0-22 16,0 0-16,0 0 0,0 0 15,21 1-15,1-22 0,-1 21 0,0-21 16,0 0-16,0 0 0,22 0 16,-1 0-16,-21 0 0,21-21 0,1 21 15,-1-22-15,0-20 0,1 21 0,-1 0 16,0-22-16,1 1 0,-22 0 15,21-22-15,-21 22 0,1-22 0,20 22 16,-21-21-16,-21 20 0,21-20 16,-21 20-16,21-20 0,-21 21 15,22-1-15,-22 1 0,0 21 0,0-22 0,0 22 16,0 42 0,0 1-16,0-1 15,-22 21-15,1 0 0,21 1 0,-21-1 16,0 0-16,21 22 0,-21-22 15,0 22-15,21-22 0,-22 22 0,22-22 16,0 21-16,0-20 0,0-1 0,0 0 16,0-20-16,0 20 0,0-21 15,22 0-15,-1 0 0,0 1 0,0-22 16,0 0-16,0 0 0,1 0 16,20 0-16,-21 0 0</inkml:trace>
  <inkml:trace contextRef="#ctx0" brushRef="#br0" timeOffset="30646.98">12404 2265 0,'0'0'0,"0"21"0,21-21 15,0 0-15,0 0 0,0 0 0,22 0 16,-22 0-16,21 0 0,-21-21 16,22 0-16,-1 0 0,0-1 0,1 1 15,-1 0-15,0 0 0,1 0 16,-1 0-16,0-22 0,-21 22 0,1-21 16,-1-1-16,0 22 0,0-21 15,-21 0-15,0-1 0,0 22 16,0-21-16,0 21 0,0-1 0,-21 22 15,0 0 1,0 0-16,-1 43 0,1-22 16,21 21-16,0 1 0,-21 20 15,21-21-15,-21 22 0,21-1 0,0-20 16,-21 20-16,0 1 0,21-1 0,-22 1 16,22-1-16,-21-20 0,21 20 15,0 1-15,0-22 0,0 0 0,0 1 16,0-1-16,0-21 0,0 21 15,0-20-15,0-1 0,0 0 16,-21-21 15,0 0-31,0-21 0,0 0 16,-1-1-16,1 1 0,0 0 0,-21-21 16,21 21-16,-1-22 0,1 22 15,0-21-15,0 21 0,0-1 0,0 1 16,21 0-16,-22 21 0,1 21 31,21 0-31,0 1 0,0-1 0,0 0 16,0 0-16,0 0 15,0 0-15,21 22 0,1-22 0,-1 0 16,-21 0-16,42-21 0,-21 21 0,0 1 16,1-22-16,20 0 0,-21 0 15,21 0-15,1 0 0,-22 0 0,21 0 16,1 0-16,-1-22 0,0 22 15,1-21-15,-1 0 0,0 0 0,-21 0 16,22 0-16,-22-22 0,0 22 0,0-21 16,0 21-16,1-22 0,-22 22 15,21-21-15,-21 21 0,0-1 16,0 1-16,0 42 31,0 1-31,0-1 0,-21 0 0,21 0 16,-22 21-16,22-20 0,0-1 15,0 0-15,-21 21 0,21-21 0,-21 1 16,21 20-16,0-21 0,0 0 0,0 0 16,0 1-16,0-1 15,-21-21-15,21 21 0,0-42 47,21 0-47,-21-1 16,21 1-16,0 0 0,1-21 15,-1 21-15,0-22 0,0 1 0,0 21 16,0-22-16,22 1 0,-22 0 0,21-1 16,-21 22-16,22 0 0,-22 0 15,0 21-15,0 0 0,0 0 0,1 0 16,-1 0-16,-21 21 16,0 0-16,0 0 0,0 1 0,0 20 15,0-21-15,0 21 0,0-20 0,0 20 16,0-21-16,0 0 0,-21 22 15,21-22-15,0 0 0,0 0 0,0 0 16,0 0-16,0 1 16,21-22-16,0 0 15,0 0-15,0 0 0,0 0 0,22 0 16,-22 0-16,0 0 0,21-22 0,1 1 16,-22 0-16,21 0 0,1 0 15,-1 0-15,-21-1 0,21-20 0,-20 21 16,-1-21-16,0 20 0,0-20 15,0 21-15,-21 0 0,0 0 0,0-1 16,0 1-16,-21 21 16,0 21-16,0 1 15,0-1-15,-1 0 0,1 0 16,21 0-16,0 0 0,-21 1 16,21-1-16,0 21 0,0-21 0,0 0 15,0 1-15,0-1 0,0 0 0,21 0 16,-21 0-16,0 0 15,21-21-15,1 22 0,-1-22 16,-21-22 15,0 1-15,-21 0-16,-1 0 0,1 0 16,0 0-1,0 21 1,21 21-16,0 0 15,0 0 1,0 0-16,21-21 0,-21 21 0,21-21 16,0 0-16,1 22 0,20-22 15,-21 0-15,21 0 0,-20 0 0,20 0 16,-21 0-16,21 0 0,1 0 0,-1 0 16,-21-22-16,22 22 0,-22-21 15,21 0-15,-21 0 0,0 0 0,1-22 16,-1 1-16,0 0 0,0-1 15,0 1-15,0 0 0,1-22 0,-22 22 16,21-22-16,0 22 0,0-21 16,-21 20-16,0 1 0,0 0 15,21-1-15,-21 22 0,0 0 0,0 0 16,0 0-16,0 42 16,0 0-16,0 0 15,0 0-15,-21 22 0,21-22 16,-21 21-16,0 0 0,0 22 0,21-22 15,-22 22-15,1-22 0,21 22 0,0-22 16,-21 0-16,21 1 0,-21-1 0,21 0 16,0 1-16,0-22 0,0 21 15,0-21-15,0 0 0,0 1 16,21-22-16,0 0 16,0 0-16,1 0 15,-1 0-15,0-22 0,0 22 0,0-21 16,22 0-16,-22 0 0,0 0 15,0 0-15,0-22 0,0 22 0,1 0 16,-1 0-16,-21-22 0</inkml:trace>
  <inkml:trace contextRef="#ctx0" brushRef="#br0" timeOffset="30855.11">14668 2350 0,'0'0'0,"0"21"15,0 0 1,0 0 0,22-21-16,-1 0 0,0 0 0,21 0 15,-21 0-15,1 0 0,20 0 16,-21 0-16,21 0 0,-20 0 0,20 0 16,-21 0-16,0 0 0,0-21 15,1 21-15,-1 0 0,0 0 0</inkml:trace>
  <inkml:trace contextRef="#ctx0" brushRef="#br0" timeOffset="32039.43">15621 2752 0,'106'0'31,"-85"-21"-31,0-1 0,0 1 16,0 21-16,-21-21 0,22-21 0,-1 21 15,-21-1-15,0-20 0,0 21 16,0-21-16,0 20 0,0-20 16,0 0-16,0 21 0,0-1 0,-21 1 15,-1 0-15,1 21 0,0 0 0,-21 0 16,21 0-16,-22 0 0,22 0 15,-21 0-15,-1 21 0,1 0 0,0 1 16,-1-1-16,1 0 0,0 21 16,21-21-16,-1 22 0,-20-1 0,21-21 15,21 22-15,0-1 0,-21-21 0,21 21 16,0-20-16,0-1 0,0 21 16,21-21-16,0-21 0,0 21 0,0 1 15,22-22-15,-22 0 0,21 0 16,-21 0-16,22 0 0,-22 0 15,21 0-15,1 0 0,-22 0 0,21-22 16,-21 1-16,22 0 0,-22 0 16,0 0-16,0-22 0,21 22 0,-42-21 15,22 0-15,-1-1 0,0 1 0,0 0 16,-21-1-16,0 1 0,0 0 16,0 20-16,0 1 0,0 0 0,0 0 15,0 0-15,0 42 31,0 0-31,-21 0 0,21 0 16,-21 22-16,21-22 0,-21 21 16,21 1-16,0-1 0,0-21 0,0 21 15,0 1-15,0-1 0,0-21 16,0 22-16,0-22 0,21 0 0,0 0 16,0-21-16,0 21 0,0 0 0,1-21 15,-1 0-15,0 0 0,21 0 16,-21 0-16,22 0 0,-22-21 0,0 0 15,21 0-15,-20 0 0,20 0 16,-21-1-16,21-20 0,-20 0 0,20-1 16,-21 1-16,21 0 0,-20-1 0,-1-20 15,21 21-15,-21-1 16,0-20-16,-21 20 0,0-20 0,22 21 0,-22 20 16,0-20-16,0 21 15,0 0-15,0 0 0,-22 21 16,1 21-16,0 0 0,0 0 15,0 21-15,21 1 0,-21-1 16,-1 0-16,22 1 0,0-1 0,0 0 16,-21 22-16,21-22 0,0 1 15,0 20-15,0-21 0,0 1 0,0-1 16,0-21-16,0 22 0,21-22 0,-21 0 16,22 0-16,-1 0 0,0-21 15,0 0-15,0 0 0,22 0 16,-22 0-16,0 0 0,0 0 0,21-21 15,-20 21-15,-1-21 0,0-21 16,21 20-16,-21 1 0,1-21 0,-1 0 16,0-1-16,0 1 0,0-22 15,-21 22-15,21 0 0,-21-22 0,22 22 16,-22 0-16,0-1 0,0 22 0,0-21 16,0 21-16,0-1 0,0 44 31,-22-1-31,1 21 0,21-21 15,-21 22-15,21-1 0,-21 0 0,21 1 16,-21 20-16,21-21 0,0 1 16,0-1-16,0 0 0,0 1 15,0-1-15,21-21 0,0 22 0,0-22 16,0 0-16,1-21 0,-1 21 0,0-21 16,21 0-16,-21 0 0,1 0 15,-1 0-15,21 0 0,-21-21 0,22 21 16,-22-21-16,21 0 0,-21-1 15,22 1-15,-22 0 0,0 0 0,21 0 16,-21 0-16,-21-1 0,0 1 16</inkml:trace>
  <inkml:trace contextRef="#ctx0" brushRef="#br0" timeOffset="33835.65">825 4466 0,'-21'0'31,"0"0"0,21-21-31,0 0 16,0 0-16,0 0 0,0-1 15,0 1-15,0 0 0,21 0 16,-21 0-16,21 21 0,1 0 16,-1 0-1,0 0-15,0 0 16,-21 21-16,0 0 0,21 0 16,-21 0-16,21 22 0,-21-22 0,0 21 15,0 1-15,0-1 0,0 0 16,0 1-16,0-1 0,-21 0 15,-21 1-15,21 20 0,0-21 0,-22 1 16,22-1-16,-21 0 0,-1 1 16,22-22-16,-21 0 0,21 0 0,0 0 15,-1 1-15,1-22 0,0 0 16,0 0-16,0 0 0,0 0 16,21-22-1,0 1-15,-22 0 0,22-21 0,0 21 16,0-22-16,0 1 0,0 0 15,0-1-15,0 1 0,0 21 16,0-22-16,22 22 0,-22-21 0,21 21 16,0 0-16,0 21 15,0 0-15,0 0 0,1 0 0,-1 0 16,21 21-16,-21 0 0,0 21 16,1-21-16,-1 22 0,0-1 15,0 0-15,0 1 0,-21-1 16,21 0-16,-21 1 0,22-22 15,-22 21-15,0-21 0,0 1 0,21-1 16,-21 0-16,21-21 0,-21 21 16,21-21-1,0 0 1,-21-21-16,0 0 16,0 0-16,0-1 0</inkml:trace>
  <inkml:trace contextRef="#ctx0" brushRef="#br0" timeOffset="34178.44">1355 4805 0,'0'21'0,"0"21"31,21-42-15,0 0 0,-21-21-16,0 0 15,0 0 1,0 0-16,-21 21 62,21 21-62,21-21 47</inkml:trace>
  <inkml:trace contextRef="#ctx0" brushRef="#br0" timeOffset="38155.42">2667 4149 0,'0'0'0,"0"-21"16,0-1-16,0 1 16,0 0-16,0 0 0,0 0 15,0 0-15,0-1 16,0 44 15,0-1-31,0 21 16,0 0-16,0 1 0,0 20 0,0-20 15,0 20-15,0 1 0,0-1 16,0 1-16,0 20 0,0-20 0,0-1 16,0 1-16,0-1 0,-21 1 15,0-1-15,21-20 0,0-1 0,0 0 16,-22 1-16,22-22 0,0 0 16,-21 0-16,21 0 0,0 0 15,0-42 16,0 0-31,21-21 0,-21 21 16,22-22-16,-1 22 0,-21-21 16</inkml:trace>
  <inkml:trace contextRef="#ctx0" brushRef="#br0" timeOffset="38596.21">2476 4276 0,'0'0'0,"-21"0"0,0-21 0,21-1 15,0 1-15,0 0 16,0 0-16,0 0 16,21 0-16,0-1 0,1 1 0,-1 0 15,21 0-15,-21 0 0,22 21 16,-22-21-16,21-1 0,0 22 0,1 0 15,-1 0-15,-21 0 0,22 0 16,-1 0-16,-21 22 0,0-1 0,0 0 16,1 21-16,-1-21 15,0 22-15,-21-22 0,0 21 0,0 1 16,0-1-16,0 0 0,-21-21 0,0 22 16,-1-1-16,1-21 0,0 0 15,0 22-15,0-22 0,0 0 0,-1 0 16,1 0-16,0 1 0,0-22 15,21 21-15,0 0 0,-21-21 0,0 21 16,42-21 47,0 0-63,0 0 15</inkml:trace>
  <inkml:trace contextRef="#ctx0" brushRef="#br0" timeOffset="39327.8">3196 4932 0,'0'0'0,"21"0"0,0 0 15,1 0 1,-22-21-16,21 0 0,0 21 15,0-43-15,0 22 0,-21 0 16,21 0-16,1 0 0,-1-22 16,0 22-16,0 0 0,-21-21 0,0 20 15,0 1-15,21 0 0,-21 0 16,0 0-16,0 0 0,-21 21 16,0 0-1,0 0-15,0 0 0,-1 0 16,1 21-16,0-21 15,21 21-15,21-21 32,0 0-17,1 21-15,-1-21 0,0 0 16,0 0-16,0 21 0,0 0 16,1-21-16,-1 22 0,-21-1 15,0 0-15,21-21 0,-21 21 16,0 0-16,21 0 0,-21 1 0,0-1 15,0 0-15,0 0 0,0 0 0,0 0 16,0 1-16,0-1 16,21-21-16,0 0 0,1 0 15,-1 0 1,0 0-16,0 0 0,0-21 16,0-1-16,1 1 0,-1 0 0,0 0 15,0 0-15,0-22 0,0 22 16,1 0-16,-1 0 0,0 0 0,-21-22 15,0 22-15,21 21 0,-21-21 16,21 21-16,-21 21 31,0 0-31,0 1 16,0-1-16,-21 0 0,21 21 0,-21 1 16,21-22-16,0 21 0,0-21 15,0 22-15,0-22 0,0 0 16,0 21-16,0-21 0,0 1 15,0-1-15,21-21 16,0 0-16,0 0 0,1 0 16,-22-21-16,21-1 0,0 1 15,0 0-15,-21 0 0,21 0 0,0-22 16,-21 1-16,0 21 0,22-21 16</inkml:trace>
  <inkml:trace contextRef="#ctx0" brushRef="#br0" timeOffset="39715.17">4085 4085 0,'0'0'0,"-42"106"32,42-85-32,0 0 15,0 1-15,0-1 0,0 0 0,0 0 16,0 0-16,21-21 15,0 0-15,0 0 16,0 0-16,1-21 16,-1 21-16,-21-21 0,0 0 15,21 0-15,-21-1 0,0 1 16,0 0-16,0 0 0,0 0 16,0 0-16,0-1 0,-21 22 15,0 0-15,-1 0 16,1 0-16,0 0 0,0 22 15,0-1-15,0 0 0,21 0 16,0 0-16,-22 0 0,22 22 0,-21-22 16,21 0-16,0 0 0,0 22 15,0-22-15,0 0 0,0 0 0,0 0 16,21 0-16,1 1 0,-1-22 16,0 21-16</inkml:trace>
  <inkml:trace contextRef="#ctx0" brushRef="#br0" timeOffset="40228">4614 4382 0,'-21'0'16,"0"21"-16,0 0 0,0 0 15,21 0-15,-22 0 16,22 1-16,0-1 0,-21 0 0,0 0 16,21 21-16,-21-20 0,21-1 15,-21 21-15,21-21 0,0 22 16,0-22-16,0 21 0,0-21 0,0 0 16,0 1-16,0-1 0,0 0 0,21 0 15,0-21-15,0 21 16,22-21-16,-22 0 0,0 0 0,0 0 15,21-21-15,-20 21 0,-1-21 16,21 0-16,-21 0 0,0-1 0,1 1 16,-1-21-16,0 21 0,0 0 0,0-1 15,-21-20-15,0 21 0,0-21 16,0 20-16,0-20 0,0 21 16,0-21-16,0 20 0,-21 1 15,0 0-15,0 0 0,0 0 0,-1 0 16,1 21-16,0 0 0,-21 0 0,21 0 15,-1 21-15,1 0 0,0-21 16,-21 21-16,21 0 0,-1 0 0,1 1 16,21 20-16,-21-21 0,21 0 15,-21 0-15,21 1 0,0-1 0,0 0 16,0 0-16,21-21 0,0 0 16,0 0-16,22 0 0,-22 0 15,21 0-15,1 0 0</inkml:trace>
  <inkml:trace contextRef="#ctx0" brushRef="#br0" timeOffset="40766.69">5143 4530 0,'0'0'0,"0"-21"0,0-1 0,0 1 16,0 0-16,0 0 15,22 21-15,-1 0 0,0-21 16,0 21-16,0 0 0,0 0 16,1 0-16,-1 0 0,0 0 15,0 0-15,21 21 0,-20-21 0,-1 21 16,0 0-16,0 0 0,-21 22 0,0-22 16,0 0-16,0 0 0,0 22 15,0-22-15,0 21 0,0-21 0,-21 0 16,21 22-16,-21-22 0,0 0 15,-1 0-15,1 0 0,21 1 16,-21-22-16,0 0 16,21-22-1,0 1 1,0 0-16,21-21 0,0 21 16,-21-1-16,21 1 0,1-21 0,-22 21 15,21-22-15,0 22 0,-21 0 0,21-21 16,0 21-16,-21-1 0,21 22 15,1-21-15,-1 0 0,0 21 16,0-21-16,0 21 16,0 0-1,-21 21 1,0 0 0,-21-21 30</inkml:trace>
  <inkml:trace contextRef="#ctx0" brushRef="#br0" timeOffset="41099.5">5948 4403 0,'0'0'0,"0"21"31,0 0-15,0 0-16,0 0 15,0 1-15,0-1 0,-21 0 0,21 0 16,0 21-16,0-20 0,-22-1 0,22 0 15,-21 0-15,21 0 0,0 0 16,-21 1-16,21-1 0,0 0 0,0 0 16,0 0-16,0-42 47,21 21-47,0-21 0,1 0 15,-22 0-15,0-1 0</inkml:trace>
  <inkml:trace contextRef="#ctx0" brushRef="#br0" timeOffset="41519.33">6011 4043 0,'-21'0'0,"-64"0"31,64 21-31,21 0 0,-21 0 0,0 1 16,0-1-16,21 0 0,0 0 15,0 21-15,0-20 0,0-1 0,0 0 16,0 0-16,21 0 16,0 0-16,0-21 0,0 0 0,1 0 15,-1 0-15,0 0 0,0 0 16,0 0-16,0 0 0,1-21 0,-1 21 16,0-21-16,0 0 0,-21 0 0,0 0 15,0-1-15,0 1 0,0 0 16,0-21-16,0 21 0,0-1 0,0-20 15,-21 21-15,0 0 0,0 0 16,-1-1-16,1 22 0,0 0 0,0 0 16,0 0-16,0 0 0,-1 0 15,1 22-15,0-1 0,0 0 16,0 0-16,21 0 0,0 0 0,0 22 16,0-22-16,0 0 0,0 0 15,0 22-15,0-22 0,0 0 0,21 0 16,0-21-16,0 21 0,0 0 0,1-21 15,-1 0-15,0 0 0,0 0 16,0 0-16</inkml:trace>
  <inkml:trace contextRef="#ctx0" brushRef="#br0" timeOffset="42447.11">6583 3852 0,'0'0'0,"0"-21"0,0 0 0,0 0 15,0 0-15,0 42 47,0 0-47,0 0 0,0 0 16,0 22-16,-21-22 0,21 21 0,-22 22 16,22-22-16,-21 0 0,21 22 0,0-22 15,0 1-15,-21 20 0,21-21 16,-21 1-16,21-1 0,0 0 15,-21-20-15,21 20 0,0-21 0,0 0 16,0 22-16,0-22 0,21 0 16,0 0-16,0-21 0,0 0 15,1 0-15,20 0 0,-21 0 16,21 0-16,-20 0 0,20-21 0,-21 0 16,21 0-16,-20-1 0,-1 1 0,21 0 15,-21 0-15,0 0 0,1-22 16,-1 22-16,-21 0 0,21-21 0,-21 21 15,21-1-15,-21 1 0,21 0 0,-21 0 16,0 0 0,0 42-1,-21 0 1,21 0-16,-21 0 0,21 1 16,-21-1-16,21 0 0,0 0 0,0 0 15,0 0-15,0 1 16,0-1-16,0 0 0,21-21 15,0 21-15,0-21 0,0 0 16,22 0-16,-22 0 0,0 0 16,21 0-16,-20 0 0,20-21 0,-21 21 15,0-21-15,0 0 0,1-1 0,-1 22 16,0-21-16,0 0 16,-21 0-16,0-21 0,21 20 0,-21 1 15,21 0-15,-21-21 0,0 21 0,0-1 16,0 1-16,0 0 0,0 0 15,0 42 17,-21 0-32,21 0 15,-21 1-15,0 20 0,21-21 0,0 21 16,0 1-16,-21-1 0,21 0 16,0 1-16,0-1 0,0 22 0,0-1 15,0 1-15,0-1 0,0 1 16,0-1-16,0 1 0,21 20 0,0-20 15,0-1-15,-21 22 0,0-22 16,21 22-16,1-21 0,-22 20 0,21 1 16,-21 0-16,21-22 0,-21 22 0,21-22 15,-21 22-15,0-22 0,21 1 16,-21 21-16,21-22 0,-21-21 0,0 22 16,0-22-16,0 1 0,0-1 0,0 0 15,0-21-15,0 1 0,-21-1 0,0-21 16,0 0-16,0 0 15,0 0-15,21-21 16,0-1-16,0 1 0,-22-21 0,22 0 16,0 20-16,0-20 0,0-21 15,0 20-15,0 1 0,0-22 16,0 1-16,0-1 0,0 1 0</inkml:trace>
  <inkml:trace contextRef="#ctx0" brushRef="#br0" timeOffset="42803.41">6604 4233 0,'0'0'0,"-21"-21"0,0 21 0,-1 0 0,22-21 15,22 21 1,-1-21-16,0 21 0,21 0 0,22 0 16,-22-21-16,22 21 0,-1 0 15,1 0-15,-1-21 0,1 21 0,-1 0 16,1 0-16,-1 0 0,-21-22 0,22 22 16,-22 0-16,1 0 0,-1 0 15,0 0-15,-21 0 0,1 0 0,-1 0 16,0 0-16,-42 0 62,0 0-62</inkml:trace>
  <inkml:trace contextRef="#ctx0" brushRef="#br0" timeOffset="53947.26">825 6350 0,'-21'0'0,"0"0"31,21-21-15,0 0-1,0 0 1,0-1 0,21 1-16,0 21 0,1 0 0,-1 0 15,0-21-15,0 21 0,21 0 16,-20 0-16,-1 0 0,0 0 15,21 0-15,-21 0 0,1 21 0,-1-21 16,-21 21-16,0 1 0,0 20 16,0-21-16,-21 0 0,-1 22 0,1-22 15,0 21-15,0-21 16,-21 22-16,20-22 0,1 0 0,-21 0 0,21 0 16,0 0-16,21 1 15,-22-22-15,1 0 16,21-22-1,0 1 1,21 0-16,1 21 0,-1-21 16,0 0-16,0 0 0,0 21 0,0-22 15,1 22-15,-1 0 0,0 0 16,0 0-16,0 0 0,22 0 16,-22 0-16,0 0 0,21 22 15,-21-22-15,1 21 0,20 0 0,-21 21 16,-21-21-16,21 1 0,-21 20 0,0-21 15,0 21-15,0-20 16,0-1-16,-21 21 0,0-21 0,0 0 16,0 1-16,-1 20 0,-20-42 15,21 21-15,0 0 0,-22 0 0,22-21 16,-21 0-16,21 0 0,-22 0 16,22 0-16,-21 0 0,21 0 0,0 0 15,-1-21-15,1 21 0,0-21 16,21 0-16,0 0 0,-21 0 0,21-1 15,0 1-15,0 0 16,0 0-16,0 0 0,21 0 16,0-1-1,0 22-15,-21-21 0,22 21 0,-1-21 16,0 21-16,0 0 0</inkml:trace>
  <inkml:trace contextRef="#ctx0" brushRef="#br0" timeOffset="54174.99">1672 6541 0,'0'0'0,"0"-22"0,21 22 94,0 0-94,1 0 15</inkml:trace>
  <inkml:trace contextRef="#ctx0" brushRef="#br0" timeOffset="54511.8">2688 6265 0,'-21'0'15,"0"0"-15,0 0 16,-1 0-16,22 22 15,0-1-15,0 21 0,0-21 16,-21 22-16,21-22 0,0 21 16,0 0-16,0-20 0,0 20 0,0-21 15,0 21-15,0-20 0,0-1 16,-21 0-16,21 0 0,0 0 0,0 0 16,0 1-1,0-44 1,0 1-16,0 0 15,0 0-15,21 0 0</inkml:trace>
  <inkml:trace contextRef="#ctx0" brushRef="#br0" timeOffset="54871.59">2582 5990 0,'0'0'0,"-21"0"0,0 0 0,0 0 15,21 21-15,-21 1 16,21-1-16,0 0 0,0 0 16,21-21-1,0 0-15,0 0 16,0 0-16,22 0 0,-22 0 16,0 0-16,0 0 0,0-21 0,0 0 15,1 0-15,-1 21 16,-21-22-16,0 1 0,0 0 0,0 0 15,0 0-15,-21 0 0,-1 21 16,1-22-16,0 22 0,0 0 0,-21 0 16,20 0-16,1 0 0,0 22 0,0-22 15,0 21-15,0 0 0,21 0 16,-22 21-16,22-20 0,0-1 0,0 0 16,0 0-16,22 0 0,-1 22 15,0-22-15,0-21 0,0 21 0,0 0 16,22 0-16,-22-21 0</inkml:trace>
  <inkml:trace contextRef="#ctx0" brushRef="#br0" timeOffset="55387.33">3133 6244 0,'-22'0'16,"1"0"-1,21 21 1,0 1-16,0-1 16,0 0-16,0 0 0,0 0 0,0 0 15,0 22-15,0-22 0,0 0 16,0 21-16,0-20 0,0-1 16,0 0-16,0 0 0,0 0 0,0 0 15,0 1-15,0-44 47,0 1-47,0 0 16,0-21-16,0 21 0,0-1 0,0-20 15,0 0-15,21-1 0,1 22 16,-1-21-16,0 0 0,0 20 0,21-20 16,-20 21-16,20 0 0,-21 0 15,21 21-15,-20 0 0,20 0 0,-21 0 16,0 0-16,22 21 0,-22 0 15,-21 0-15,21 0 0,-21 0 16,21 1-16,-21 20 0,0-21 0,21 21 16,-21-20-16,0 20 0,0-21 15,0 0-15,0 0 0,0 1 0,0-1 16,0 0-16,0 0 0,-21 0 16,21-42 15,21 21-31,-21-21 15,21 0-15,1 0 0,-1-1 0</inkml:trace>
  <inkml:trace contextRef="#ctx0" brushRef="#br0" timeOffset="55783.47">3831 6202 0,'21'-21'31,"-21"42"-16,0 0-15,0 0 16,0 0-16,0 1 0,0-1 0,0 21 16,0-21-16,0 0 0,0 22 15,0-22-15,0 21 0,0-21 0,0 1 16,0-1-16,21 21 0,-21-21 16,22 0-16,-22 1 15,21-22-15,0 0 16,0 0-16,0-22 15,0 1-15,1 21 0,-22-42 0,21 21 16,0 0-16,0-1 0,0-20 0,-21 0 16,21 21-16,1-22 0,-22 1 15,21 21-15,-21-22 0,0 22 0,21 0 16,-21 0-16,0 0 16,0 42 15,0 0-31,0 0 15,0 0 1,0 1 0,21-22-16</inkml:trace>
  <inkml:trace contextRef="#ctx0" brushRef="#br0" timeOffset="56223.33">4635 6138 0,'0'0'0,"0"-21"0,-21 21 31,0 0-31,21 21 0,-21 1 16,0-1-16,0 0 0,21 0 16,-22 0-16,1 0 0,21 1 0,-21 20 15,0-21-15,21 21 0,-21-20 0,21 20 16,0-21-16,0 0 0,0 22 15,0-22-15,0 0 0,0 0 0,21-21 16,0 21-16,0-21 0,0 0 0,22 0 16,-22 0-16,21 0 0,1 0 15,-1 0-15,0-21 0,-21 21 16,22-21-16,-1 0 0,-21 0 0,0-1 16,1 1-16,-1 0 0,0-21 15,-21 21-15,0-22 0,0 22 0,0 0 16,0-21-16,0 20 0,-21-20 0,0 21 15,-1 0-15,1 0 0,0-1 16,-21 1-16,21 21 0,-1 0 0,-20 0 16,21 0-16,-21 0 0,20 0 15,1 0-15,0 21 0,0 1 0,0-1 16,0-21-16,-1 21 0,22 0 0,0 0 16,0 0-1</inkml:trace>
  <inkml:trace contextRef="#ctx0" brushRef="#br0" timeOffset="56767.29">5736 6054 0,'0'-21'16,"0"42"-16,21-64 0,-21 22 15,0 0-15,0 0 16,0 0-16,0 0 0,-21 21 16,0-22-16,0 22 15,0 0-15,-1 0 0,1 0 16,0 0-16,-21 22 0,21-1 0,-22 0 15,22 0-15,-21 21 0,21-20 0,-1 20 16,1 0-16,0-21 0,0 22 16,21-1-16,-21 0 0,21 1 0,0-1 15,0 0-15,0 1 0,0-22 16,0 21-16,0 1 0,21-22 0,0 0 16,0 0-16,0 0 0,22 0 0,-22 1 15,21-22-15,1 0 0,-1 0 16,21 0-16,-20 0 0,20 0 15,-20 0-15,20-22 0,1 1 0,-1 0 16,-21-21-16</inkml:trace>
  <inkml:trace contextRef="#ctx0" brushRef="#br0" timeOffset="57808.69">6413 6117 0,'0'0'0,"0"-21"0,0 0 0,0 0 15,0 0-15,0-1 0,-21 22 16,0-21-16,0 21 15,0 0-15,0 0 0,-1 0 0,1 21 16,0-21-16,0 22 0,0-1 16,0 0-16,-1 0 0,1 0 15,0 22-15,0-22 0,0 21 0,0-21 16,-1 22-16,22-22 0,0 21 0,0-21 16,0 22-16,0-22 0,0 21 15,0-21-15,0 0 0,0 1 0,22-1 16,-1 0-16,0-21 15,0 0-15,0 0 0,0 0 0,22 0 16,-22-21-16,0 0 0,0-1 0,22 1 16,-22 0-16,0-21 0,0 21 15,21-22-15,-20 22 0,-22-21 16,21-1-16,-21 22 0,21-21 0,-21 0 16,0 20-16,0-20 0,0 21 15,0 0-15,0-22 0,0 22 16,0 0-16,-21 42 15,0 0 1,21 22-16,0-22 0,-22 0 0,1 21 16,21-20-16,0 20 0,0-21 15,0 21-15,-21 1 0,21-22 0,0 21 16,0-21-16,0 1 0,0 20 0,21-21 16,-21 0-16,21 0 0,1-21 15,-1 22-15,0-22 0,21 0 0,-21 0 16,22 0-16,-22 0 0,21-22 0,-21 1 15,22 0-15,-1 0 16,-21 0-16,22 0 0,-22-1 0,21-20 16,-21 0-16,22 21 0,-22-22 0,0 1 15,0 0-15,0-1 0,0 1 16,1 0-16,-1-22 0,-21 22 0,0-1 16,21-20-16,-21 21 0,0 20 0,21-20 15,-21 21-15,0 0 0,0 0 16,0-1-16,0 44 31,0-1-31,-21 0 0,21 21 0,-21 1 16,21-1-16,0 0 0,0 1 0,0-1 15,0 0-15,-21 1 0,21-1 16,0 0-16,0 1 0,0-22 0,0 21 16,0 0-16,0-20 0,0 20 0,0 0 15,0-21-15,0 1 0,21-1 16,0 0-16,-21 0 0,21 0 0,0-21 15,0 0-15,1 0 0,-1 0 0,21 0 16,-21 0-16,0 0 0,1-21 16,-1 21-16,0-21 0,0 0 0,21 0 15,-20-22-15,-1 22 0,0 0 16,0-21-16,0 20 0,0-20 16,1 21-16,-1-21 0,0 20 0,0-20 15,-21 21-15,0 0 0,21 0 0,-21-1 16,0 1-16,0 0 15,0 42 1,-21 0-16,21 1 16,0-1-16,0 0 0,-21 0 15,21 0-15,-21 0 0,21 1 0,0 20 16,0-21-16,0 0 0,0 0 16,0 22-16,0-22 0,0 0 0,0 0 15,0 0-15,0 1 0,0-1 16,21 0-16,0-21 15,21 0-15,-20 0 0,-1 0 16,21 0-16,-21 0 0,22 0 0,-1-21 16,-21 0-16,21-1 0,-20-20 15,20 21-15,-21 0 0,21 0 0</inkml:trace>
  <inkml:trace contextRef="#ctx0" brushRef="#br0" timeOffset="58547.31">8255 6054 0,'0'0'0,"21"-21"0,-21-1 0,21 1 0,-21 0 16,0 42 15,-21 0-31,21 1 0,-21-1 16,0-21-16,21 42 0,0-21 0,0 0 15,-21 1-15,21-1 0,0 0 16,-22 0-16,22 21 0,0-20 0,0-1 16,0 0-16,0 0 0,0 0 15,0 0-15,22-21 0,-1 0 16,0 0-16,0 0 0,0 0 15,0 0-15,1 0 0,-22-21 16,21 0-16,0 0 16,-21 0-16,0 0 0,0-1 0,0 1 15,0 0-15,0 0 0,-21 0 0,0 0 16,-1-1-16,1-20 0,21 21 16,0 0-16,-21 0 0,21-22 15,0 22-15,0 0 0,0 0 0,0 0 16,21-1-16,0 22 0,1-21 15,-1 0-15,21 21 0,-21 0 0,22 0 16,-22 0-16,21 0 0,0 0 0,1 0 16,-22 21-16,21 0 0,1 1 15,-22-1-15,0 0 0,0 0 0,0 21 16,0-20-16,1-1 0,-22 21 0,0-21 16,0 0-16,0 22 0,0-22 15,0 0-15,0 0 0,0 0 0,0 1 16,0-1-16,-22 0 0,22 0 15,-21-21-15,21 21 0,-21-21 16,0 0 0,0 0-16,21-21 15,0 0-15,0 0 16,0 0-16,0-1 0,0 1 16,0-21-16,0 21 0,21 0 0,0-22 15,0 1-15,0 21 0,22-22 0,-22 1 16,21 0-16,-21-1 0,22 1 15,-1 21-15,0 0 0,1 0 16,-22 21-16,21 0 0,1 0 0,-22 21 16,21 0-16,-21 0 0,0 21 15,1-20-15,-1 20 0,-21 0 0,21 1 16,-21-1-16,0 0 0,0-21 0,0 22 16,0-1-16,0-21 0,0 22 15,0-22-15,0 21 0,0-21 0,0 0 16,0 1-16,0-1 0,-21-21 15,0 0-15,-1-21 16,1-1 0,0 1-16,21 0 0,-21 0 15,0-21-15</inkml:trace>
  <inkml:trace contextRef="#ctx0" brushRef="#br0" timeOffset="58759.25">8594 5525 0,'0'0'0,"-22"0"15,1 0-15,0 0 0,0 0 0,0 0 16,0 0 0,-1 0-1,1 0 1,0 0-1,0 0-15,0 0 0</inkml:trace>
  <inkml:trace contextRef="#ctx0" brushRef="#br0" timeOffset="58971.13">7239 5863 0,'0'0'0,"-42"21"0,20 1 16,1-22-16,0 0 0,21 21 0,21-21 31,0 0-31,1 0 16,20 0-16,-21 0 0,21 0 15,1-21-15,-1 21 0,0 0 16,1-22-16,-1 22 0,0 0 0,1-21 16,-22 21-16,21 0 0,1 0 15,-1-21-15</inkml:trace>
  <inkml:trace contextRef="#ctx0" brushRef="#br0" timeOffset="59542.89">10837 5694 0,'0'0'0,"64"-64"31,-43 43-31,0 0 0,0 0 16,0 0-16,1 0 0,-1-1 0,-21 1 15,0 0-15,0-21 0,0 21 0,0-1 16,0 1-16,-21 0 0,-1 0 16,-20 21-16,21-21 0,-21 21 0,-1 0 15,22 0-15,-21 0 0,-1 0 16,22 0-16,-21 0 0,0 42 0,-1-21 15,22 22-15,-21-22 0,21 42 16,-22-20-16,22 20 0,-21 1 16,21-1-16,-1 1 0,1-1 0,21 1 15,0-22-15,0 21 0,0-20 0,0-1 16,0 0-16,0 1 0,21-1 16,1 0-16,-1-20 0,0-1 0,0 21 15,21-21-15,1-21 0,-22 21 0,21 1 16,1-22-16,-1 0 0,0 0 15,1 0-15,-1-22 0,21 1 0,-20 21 16,-1-21-16,22-21 0,-22 21 0,0-1 16,1 1-16,-1-21 0</inkml:trace>
  <inkml:trace contextRef="#ctx0" brushRef="#br0" timeOffset="61191.82">11430 5863 0,'0'-21'15,"0"42"-15,0-63 0,0 21 0,0 0 16,0 42-1,0 0 1,-21 0-16,21 0 0,-21 0 0,21 1 16,0 20-16,-22-21 0,22 21 0,0-20 15,0-1-15,0 21 0,0-21 16,0 0-16,0 1 0,0 20 0,0-21 16,0 0-16,0 0 0,0 1 0,22-1 15,-1-21 1,0 0-16,0 0 0,21 0 15,-20 0-15,-1 0 0,0 0 0,21-21 16,-21-1-16,1 1 0,20 0 16,-21 0-16,0 0 0,0-22 0,1 22 15,-1-21-15,0 21 0,-21-22 0,0 22 16,0-21-16,0 0 0,0 20 16,0-20-16,-21 0 0,0 21 0,-1-1 15,-20 1-15,21 21 0,-21 0 16,20 0-16,-20 0 0,21 0 0,-21 0 15,20 21-15,-20 1 0,21-1 16,0 21-16,0-21 0,-1 22 16,1-22-16,21 21 0,0 0 0,0-20 15,0-1-15,0 21 0,0-21 0,0 0 16,21 1-16,1-1 0,-1 0 16,0 0-16,0 0 0,21-21 0,-20 0 15,20 0-15,-21 0 0,21 0 0,1 0 16,-22 0-16,21 0 0,1-21 15,-1 21-15,0-21 0,-21 0 0,22 0 16,-1-1-16,0 1 0,-20-21 0,-1 21 16,0 0-16,0-22 0,0 22 15,0-21-15,-21 21 0,0-22 16,22 22-16,-22 0 0,0-21 0,0 20 16,0 1-16,0 42 31,0 1-31,0-1 0,0 0 0,0 0 15,0 21-15,-22-20 0,22 20 16,-21-21-16,21 21 0,0 1 0,0-22 16,0 21-16,0-21 0,0 1 0,0 20 15,0-21-15,0 0 0,0 0 16,43 1-16,-22-22 0,0 0 16,0 0-16,21 0 0,-20 0 0,20 0 15,-21 0-15,21 0 16,-20-22-16,20 1 0,-21 21 0,21-21 15,-20 0-15,-1-21 0,0 20 0,0 1 16,0-21-16,0 21 0,1-22 16,-1 22-16,-21-21 0,0 21 0,21-22 15,-21 22-15,0 0 0,0 0 0,0 0 16,0 42 0,0 0-1,-21 0-15,0 0 0,21 1 0,0-1 16,0 0-16,-22 21 0,22-21 15,-21 1-15,21 20 0,0-21 0,-21 0 16,21 0-16,0 1 0,0-1 16,0 0-16,21 0 0,0 0 15,1-21-15,-1 0 16,0 0-16,0 0 0,21 0 0,-20 0 16,-1 0-16,21-21 0,-21 21 0,22-21 15,-22 0-15,0 0 0,21-1 16,-21 1-16,22 0 0,-22 0 0,0 0 15,0-22-15,-21 22 0,21 0 0,-21 0 16,22 0-16,-22 0 0,0-1 16,0 44 15,-22-1-31,1 0 0,21 0 16,0 0-16,0 0 0,-21 1 0,0 20 15,21-21-15,-21 0 0,21 0 0,0 1 16,-21-1-16,21 0 0,-22-21 15,22 21-15,-21 0 0,21-42 47,21 0-47,1 0 16,-1 0-16,0-1 0,0 1 0,0 0 16,0-21-16,1 21 0,-1-22 15,21 22-15,-21-21 0,0 21 0,1-1 16,20 1-16,-21 0 0,0 21 15,0 0-15,1 0 0,-1 0 16,-21 21-16,21 0 0,-21 1 16,0-1-16,0 21 0,0-21 0,0 0 15,21 1-15,-21-1 0,21 0 16,-21 0-16,21 0 0,-21 0 0,22 1 16,-1-22-16,0 21 0,0-21 15,0 0-15,0 0 0,1 0 16,-1 0-16,0 0 0,0 0 0,0 0 15,0-21-15,1-1 0,-1 1 16,-21 0-16,21 21 0,0-42 16,0 21-16,-21-1 0,0-20 0,21 21 0,-21-21 15,22-22-15,-22 22 0,21-1 16,-21-20-16,0 21 0,21-22 16,-21 22-16,21-22 0,-21 22 0,0 0 15,0 20-15,0-20 0,0 21 16,0 0-16,0 42 15,0 0-15,0 21 16,0-20-16,0 20 0,0 21 16,-21-20-16,0 20 0,21-20 0,-21 20 15,21 1-15,0-22 0,-22 21 16,22-20-16,-21-1 0,21 0 16,0-20-16,0 20 0,0-21 0,0 0 15,0 0-15,0 1 0,21-22 0,1 21 16,-1-21-16,0 0 15,0 0-15,0 0 0,0 0 0,1 0 16,-1-21-16,21 21 0,-21-22 0,22 1 16,-22 21-16,0-21 0,21-21 15,-21 21-15,1-1 0,-1 1 0,0-21 16,0 21-16</inkml:trace>
  <inkml:trace contextRef="#ctx0" brushRef="#br0" timeOffset="61434.68">13758 5630 0,'0'0'0,"43"0"31,-22 0-31,21 0 0,-21 0 16,43 0-16,-22 0 0,0 0 15,22 0-15,-22-21 0,22 0 0,-22 21 16,0 0-16,22-21 0,-22 21 0,1 0 15,-22 0-15,21 0 0,-21 0 16,0 0-16,1 0 0,-44 21 31,1-21-31,-21 21 0,-22 0 16</inkml:trace>
  <inkml:trace contextRef="#ctx0" brushRef="#br0" timeOffset="62531.54">931 7874 0,'0'-21'16,"0"0"15,0 42-15,0 21-1,0-21-15,0 22 0,0-1 0,0 0 16,0 1-16,-21-1 0,0 0 15,0 1-15,0-1 0,-1 0 0,1 1 16,0-22-16,0 21 0,0-21 16,0 1-16,-1-1 0,22 0 0,0-42 47,22 21-47,-1-21 15,0-1-15,0 22 16,0 0-16,0-21 0,1 21 0,20-21 15,-21 21-15,0 0 0,0-21 16,1 0-16,-1 21 0,0-21 16,0 21-16,0-22 0,0 22 0,1-21 15,-1 0-15,0 21 0,0-21 16,-21 0-16,0 0 0,0-1 0,0 1 16,0-21-16,0 21 0,0 0 15,0-1-15,0 1 0,0 0 0,-21 0 16,0 21-16,0 0 0,-1 0 15,1 42-15,21-21 16,-21 22-16,21-1 16,-21 0-16,21 22 0,0-22 0,0 1 15,0 20-15,-21-21 0,21 1 16,0-1-16,0 0 0,-21-20 0,21 20 16,0 0-16,0-21 0,0 1 15,0-1-15,0 0 0,0 0 0,0 0 16,21-21-16,0 0 0,0 0 15,0 0-15,0 0 0,1-21 16,20 0-16,-21 0 0,0 0 16</inkml:trace>
  <inkml:trace contextRef="#ctx0" brushRef="#br0" timeOffset="62707.44">1736 8192 0,'0'-22'15,"0"44"-15,21-44 63,0 22-63,0 0 16</inkml:trace>
  <inkml:trace contextRef="#ctx0" brushRef="#br0" timeOffset="63403.31">3175 7959 0,'0'0'0,"21"-21"32,-21-1-17,21 1-15,0 21 0,1-21 0,-1 0 16,0 0-16,0 0 0,0-1 0,0-20 15,1 21-15,-22 0 0,0 0 16,0-1-16,0 1 0,0 0 0,-22 21 16,1-21-16,0 21 15,0 0-15,-21 0 0,-1 21 0,22-21 16,-21 21-16,-1 0 0,1 1 16,21-1-16,-21 0 0,-1 0 15,22 0-15,0 0 0,0 1 0,21-1 16,0 0-16,0 21 0,0-21 15,0 1-15,21-1 0,-21 0 0,42 0 16,-21 0-16,1 22 0,20-22 0,-21 0 16,21 0-16,1 21 0,-22-20 15,21-1-15,1 21 0,-22-21 0,21 0 16,-21 1-16,0-1 0,1 21 16,-22-21-16,0 0 0,0 1 0,0-1 15,-43 0-15,22 0 0,-21-21 0,-1 21 16,1 0-16,0-21 15,-1 22-15,1-22 0,-21 0 0,20 0 16,-20 0-16,20 0 0,1 0 0,0 0 16,-22-22-16,43 1 0,-21 21 15,21-42-15,-22 21 0,22 0 0,21-22 16,-21 22-16,21-21 0,0-1 16,0 1-16,0 0 0,0-1 0,0 1 15,0 0-15,21-1 0,-21 22 16,21-21-16,22 21 0,-22 0 0,21-1 15,-21 1-15,22 21 0,-1 0 0,-21-21 16,21 21-16,1 0 0</inkml:trace>
  <inkml:trace contextRef="#ctx0" brushRef="#br0" timeOffset="64331.08">3831 7620 0,'0'0'0,"-21"0"15,0 0-15,0 0 16,-1 0-16,1 21 0,21 0 0,0 1 16,-21-1-16,21 21 15,-21 0-15,21 1 0,-21-1 0,21 22 16,0-22-16,0 21 0,-21 1 15,21-1-15,-22-20 0,22 20 0,0-20 16,0-1-16,-21 0 0,21-21 0,-21 22 16,21-22-16,0 0 0,-21 0 15,21 0-15,-21-21 16,0 0 0,21-21-16,0 0 15,0 0-15,0-21 0,0 20 0,0-20 16,0 0-16,21 21 0,-21-22 15,21 1-15,21 0 0,-21-1 16,1 1-16,20 0 0,-21 20 0,21-20 16,-20 21-16,20 0 0,-21 21 15,21 0-15,-20 0 0,-1 0 0,0 0 16,0 21-16,0 0 0,-21 0 0,0 0 16,0 1-16,0-1 0,0 21 15,0-21-15,-21 0 0,0 1 0,0-1 16,-22 0-16,22 0 0,0 0 15,0 0-15,-21-21 0,20 0 0,1 22 16,0-22-16,0 0 0,0 0 16,0 0-16,21-22 15,0 1-15,-22 0 0,22 0 16,0 0-16,0 0 0,0-1 16,22 44 15,-22-1-31,0 0 0,21 0 15,0 0-15,-21 0 0,0 1 16,21-1-16,0 0 0,-21 0 0,21 21 16,1-20-16,-1-1 15,0 0-15,0-21 0,0 21 0,0-21 16,1 0-16,20 0 0,-21 0 16,0 0-16,22 0 0,-22-21 15,21 21-15,-21-21 0,22 0 0,-1-1 16,-21 1-16,21 0 0,1-21 0,20-22 15,-42 43-15,1-21 16,-1 21-16,0-22 0,0 1 0,-21 21 16,0 0-16,0-1 0,0 1 0,0 0 15,0 42 1,0 0-16,0 1 16,-21-1-16,21 21 0,-21-21 0,0 22 15,21-22-15,0 0 0,0 21 16,0-21-16,0 1 0,0-1 0,0 0 15,0 0-15,0 0 0,0 0 16,21-21 0,0 0-1,0 0-15,-21-21 0,21 0 16,-21 0-16,21 0 0,-21 0 16,22-1-16</inkml:trace>
  <inkml:trace contextRef="#ctx0" brushRef="#br0" timeOffset="64714.86">4530 7641 0,'0'0'0,"-22"-21"0,1 21 0,0-21 0,0 21 15,0 0-15,0 0 16,-1 21-16,1 0 0,0 0 0,21 1 16,0-1-16,-21 0 0,21 0 15,0 0-15,0 0 0,0 1 0,0-1 16,0 0-16,0 0 0,0 0 0,21-21 15,0 0-15,0 21 0,1-21 16,-1 0-16,0 0 0,0 0 0,21 0 16,-20-21-16,-1 21 0,0-21 0,0 0 15,0 21-15,0-21 16,-21 0-16,22-1 0,-22 1 0,0 0 16,0 0-16,0 0 0,0 0 0,0-1 15,-22 1-15,1 0 0,0 0 16,0 21-16,-21 0 0,20 0 0,1 0 15,-21 0-15,21 0 0,0 21 16,-22 0-16,22 0 0,0 1 0,21-1 16,0 0-16,-21 21 0,21-21 0,0 1 15,0-1-15,0 0 0,0 21 16,21-21-16,0 1 0,0-1 0,0 0 16,1 0-16,-1 0 0,0-21 0</inkml:trace>
  <inkml:trace contextRef="#ctx0" brushRef="#br0" timeOffset="65110.8">5038 7959 0,'0'0'0,"-22"-21"31,1 21-31,21 21 16,0 0-16,-21 0 15,21 0-15,0 22 0,0-22 16,-21 21-16,21 0 0,0 22 16,0-22-16,0 22 0,-21-1 0,21 1 15,-21-1-15,21 1 0,0 20 0,0 1 16,-22 0-16,22 21 0,-21-22 0,0 22 16,0-21-16,21 21 0,-21-22 15,0 22-15,-1 0 0,1-21 0,0-1 16,0 1-16,21-22 0,-21 1 0,0-1 15,-1-20-15,22-1 0,0 0 0,-21-20 16,21-1-16,-21 0 0,21 0 16,0-42-1,0 0-15,0 0 0,0-1 16,0 1-16,0-21 0,21 0 0,0-1 16,1 1-16,-1-22 0,0 1 0,0-1 15,0-20-15,22 20 0,-22-20 16,0-1-16</inkml:trace>
  <inkml:trace contextRef="#ctx0" brushRef="#br0" timeOffset="65415.63">4911 8446 0,'0'-64'15,"0"128"-15,0-191 0,0 63 0,0 22 0,0-22 16,0 22-16,0-22 0,0 22 0,0 0 16,0-1-16,0 22 0,21 0 15,0-21-15,0 42 0,0-21 16,22 21-16,-22 0 0,21 0 0,-21 0 15,22 0-15,-1 0 0,0 21 16,-21 0-16,22 21 0,-22-21 0,0 22 16,0-22-16,-21 21 0,0 1 0,0-1 15,0-21-15,0 21 0,-21 1 16,0-22-16,0 21 0,-22-21 0,22 1 16,-21-1-16,0 0 0,20 0 0,-20 0 15,0-21-15,21 21 0,-1-21 16,1 0-16,0 0 0,0 0 0,21 22 15,-21-22-15,42-22 16,0 1 0,0 0-16,0 0 0</inkml:trace>
  <inkml:trace contextRef="#ctx0" brushRef="#br0" timeOffset="67162.84">6159 7599 0,'0'0'16,"-21"0"-1,42 0 1,1 0-1,-1 0-15,21 0 0,-21 0 0,22 0 16,20 0-16,-21 0 0,1 0 16,20 0-16,1 0 0,-1 0 0,1-21 15,-22 21-15,22-21 0,-22 21 0,0-22 16,1 22-16,-1 0 0,-21-21 16,-21 0-16,0 0 15,-21 21-15,0 0 16,0 0-16,-22 0 15,22 0-15,-21 0 0,-1 21 0,22-21 0,-21 21 16,0 0-16,20 1 0,1 20 0,-21-21 16,42 21-16,-21-20 15,0 20-15,21 0 0,-22 1 0,22-1 16,0 0-16,0 1 0,0-1 0,0 0 16,0 1-16,0-22 0,0 21 0,0 0 15,0-20-15,0-1 0,0 0 16,0 0-16,0 0 0,0 0 15,-21-21 1,0 0-16,0 0 16,21-21-16,-21 0 0,0 0 0,-1 0 15,1 0-15,21-1 0,-21-20 0,0 21 16,0 0-16,21-22 16,0 22-16,-21 0 0,21 0 0,0 0 15,-22 0-15,22 42 31,0 0-31,0 0 0,0 0 16,0 22-16,0-22 0,22 21 0,-1-21 16,-21 0-16,21 22 0,0-22 15,0 0-15,0 0 0,1 0 0,-1 1 16,0-1-16,21-21 0,-21 0 0,22 21 16,-1-21-16,0 0 0,1 0 15,-1 0-15,0-21 0,1 21 0,-1-21 16,0-1-16,1 1 0,-1 0 0,0 0 15,1-21-15,-22 20 0,21-20 16,-21 0-16,1 21 0,-1-22 16,0 1-16,-21 0 0,0 20 0,0-20 15,0 21-15,0 0 0,0 0 0,0-1 16,0 1-16,-21 42 31,0 1-31,21-1 16,-22 0-16,22 0 0,0 21 15,0-20-15,-21 20 0,21-21 16,-21 21-16,21-20 0,0 20 0,0-21 0,0 0 16,0 22-16,0-22 0,0 0 15,0 0-15,21 0 16,0-21-16,1 0 0,-1 0 0,0 0 16,0 0-16,0 0 0,0-21 0,22 0 15,-22 21-15,21-21 0,1 0 16,-1-22-16,0 22 0,-21 0 0,22-21 15,-1-1-15,-21 22 0,22-21 0,-22 21 16,0-1-16,0 1 0,-21 0 16,0 0-16,-21 21 15,0 0 1,0 0-16,-1 0 0,1 21 16,0 0-16,0 0 15,21 1-15,-21-1 0,21 0 0,0 0 16,0 0-16,0 0 0,0 1 0,21 20 15,0-21-15,0 0 0,0 0 16,1-21-16,-22 22 0,21-1 0,0 0 16,0-21-16,0 21 0,-42-42 47,0 21-47,0-21 0,0 0 15,-1 21-15,1-22 0,0 22 16,0-21-16,0 21 0,0 0 0,-1 0 15,1 0 1,21 21-16,0 1 16,0-1-16,21 0 15,1 0-15,-1 0 16,0-21-16,21 0 0,-21 21 0,1-21 16,20 0-16,0 0 0,1 0 15,-1 0-15,0 0 0,1 0 0,-1-21 16,0 21-16,1-21 0,-22 0 0,21 0 15,-21 0-15,22-1 16,-22-20-16,0 21 0,0-21 0,0-1 16,0 1-16,1 0 0,-1-22 0,-21 22 15,0-1-15,21 1 0,-21-21 0,0 20 16,0 1-16,0 0 0,0 20 16,0-20-16,0 21 0,0 0 0,-21 21 15,0 21 1,-1 0-1,1 21-15,21-20 0,0 20 0,0 0 16,-21-21-16,21 22 0,-21-1 16,21 0-16,-21 22 0,21-22 0,0 1 15,0-1-15,0 0 0,0 1 16,0-1-16,0-21 0,0 21 0,0-20 16,0-1-16,0 0 0,21 0 15,0-21-15,0 21 0,0-21 16,1 0-16,-1 0 0,0-21 15,0 0-15,0 0 0,0 0 16,1-1-16,-1 1 0,-21 0 0,0 0 16,21-21-16,-21 20 0</inkml:trace>
  <inkml:trace contextRef="#ctx0" brushRef="#br0" timeOffset="67346.74">8255 7768 0,'0'0'0,"-21"0"0,0 0 15,42 0 17,0 0-32,0 0 15,0 0-15,0 0 0,22-21 0,-1 21 16,-21 0-16,22-21 0,20 21 16,-21-21-16,1 0 0,20 21 0,1-22 15,-22 1-15</inkml:trace>
  <inkml:trace contextRef="#ctx0" brushRef="#br0" timeOffset="68734.77">9419 7303 0,'0'0'0,"0"-22"0,0-83 32,0 83-32,-21 22 0,0-21 15,0 21-15,-1 0 16,1 0-16,21 21 0,-21 1 0,0-1 15,0 21-15,0-21 0,-22 22 0,22-1 16,0 0-16,0 22 0,0-22 16,-1 0-16,1 22 0,0-22 0,0 22 15,0-22-15,21 0 0,0 22 0,0-22 16,0 1-16,0-1 16,0 0-16,0 1 0,21-1 0,0-21 15,0 21-15,22-20 0,-22-1 0,21 0 16,0 0-16,1-21 0,-1 0 15,0 0-15,22 0 0,-22 0 0,1-21 16,-1 0-16,0 21 0,22-21 0,-22-22 16,0 22-16,1 0 0,20-21 15,-42-1-15,22 22 0,-1-21 0,-21-1 16,0 1-16,1 0 0,-1-1 16,-21 22-16,0-21 0,0 21 0,0-22 0,0 22 15,0 0-15,-21 0 0,-22 0 16,22 21-16,0 0 0,0-21 15,0 21-15,-22 0 0,22 0 0,0 21 16,-21 0-16,20 0 0,1 0 16,0 0-16,0 1 0,0 20 0,0-21 15,-1 21-15,1 1 0,21-22 0,0 21 16,-21 1-16,21-22 0,0 21 16,0 0-16,0-20 0,0-1 0,0 0 15,0 0-15,0 0 0,21 0 0,0-21 16,1 0-16,-1 0 15,0 0-15,0-21 0,21 21 16,-20-21-16,-1 0 0,0 0 0,0 0 16,21-22-16,-20 22 0,-1-21 0,0-1 15,0 22-15,0-21 0,0 0 16,1-1-16,-22 22 0,0-21 0,21 21 16,-21-22-16,0 22 0,0 0 15,-21 42 1,21 0-16,-22 0 15,22 1-15,-21-1 0,21 0 0,0 21 16,0-21-16,-21 22 0,21-22 16,0 21-16,0-21 0,0 22 0,0-22 15,0 0-15,21 0 0,0 22 0,1-22 16,-1-21-16,0 21 16,0-21-16,0 0 0,22 0 0,-22 0 15,0 0-15,21 0 0,-21 0 0,22-21 16,-1 0-16,-21-1 0,22 1 0,-1 0 15,0 0-15,-21 0 0,22-22 16,-1 22-16,-21-21 0,0 21 0,1-22 16,-1 22-16,-21 0 0,0 0 0,0 0 15,0 0-15,-21 21 16,-1 21 0,1-21-16,21 21 0,0 0 0,0 0 15,-21 0-15,21 1 0,0 20 0,0-21 16,0 0-16,0 0 15,0 22-15,0-22 0,21 0 0,-21 0 16,0 0-16,21 1 0,1-1 16,-1-21-16,0 0 15,-21-21 1,0-1 0,-21 1-16,0 0 0,-1 0 15,1 0-15,0 21 0,0-21 16,0-1-16,0 22 0,-1 0 15,1 0-15,0 0 16,21 22-16,0-1 16,0 0-16,0 0 15,0 0-15,0 0 0,21 1 0,0-1 16,1-21-16,-1 21 0,0 0 0,0-21 16,0 0-16,22 21 0,-22-21 15,0 0-15,21 0 0,-21 0 0,22 0 16,-1 0-16,-21-21 0,22 0 0,-1 21 15,-21-21-15,21 0 0,-20-1 0,20 1 16,-21 0-16,21 0 0,-20 0 16,-1-22-16,0 22 0,0-21 0,0 21 15,0-22-15,1 22 0,-22 0 16,0 0-16,0 0 0,0 0 16,0-1-16,-22 22 15,1 0-15,-21 22 0,21-1 0,0 0 16,21 0-16,-22 0 0,22 0 0,-21 1 15,21-1-15,0 0 0,0 0 16,0 21-16,0-20 0,21-1 0,1 0 16,-1-21-16,0 21 0,0 0 0,21-21 15,-20 0-15,20 0 0,-21 0 16,21 0-16,1 0 0,-22 0 0,0 0 16,21 0-16,-20 0 0,20-21 0,-21 0 15,0 21-15,0-21 16,1 0-16</inkml:trace>
  <inkml:trace contextRef="#ctx0" brushRef="#br0" timeOffset="69531.06">847 9673 0,'0'0'16,"-22"0"-16,-20 0 0,21 0 0,0 21 15,0-21-15,42 0 32,0 0-32,21 0 15,-21 0-15,22 0 0,-1 0 16,-21 0-16,22 0 0,-1 0 0,0 0 16,1 0-16,-1-21 0,-21 21 15,21 0-15,-20 0 0,-1 0 0,0 0 16,-42-21 15,0 21-31,-1 0 0,-20 0 16</inkml:trace>
  <inkml:trace contextRef="#ctx0" brushRef="#br0" timeOffset="69994.8">868 9673 0,'0'0'0,"0"21"0,-21-21 16,21 22-16,-22-1 0,22 0 0,-21 0 15,21 0-15,0 0 0,-21 1 16,21 20-16,-21-21 0,0 0 0,21 0 16,-21 1-16,-1-1 15,1 0-15,42-42 47,1 21-31,-1-21-16,0 21 0,0-22 0,0 22 15,0-21-15,1 21 0,-1-21 0,0 21 16,21-21-16,-21 21 0,22 0 16,-22 0-16,21 0 0,-21 0 0,22 0 15,-22 21-15,21 0 0,-21 0 16,1 1-16,-1-1 0,0 0 0,-21 21 16,21-21-16,-21 22 0,0-22 15,0 0-15,-21 21 0,-21-20 0,20 20 16,-20-21-16,0 21 0,21-20 15,-22-1-15,1 0 0,21 0 0,-22-21 16,22 21-16,-21-21 16,21 0-16,0 0 0,-22 0 0,22 0 15,0 0-15,0-21 0,0 0 16,21 0-16,-22 0 0,22-1 16,0 1-16,0 0 15,22 0-15,-1 0 0,0 21 16,0-21-16,21-1 0,-20 1 0</inkml:trace>
  <inkml:trace contextRef="#ctx0" brushRef="#br0" timeOffset="70202.72">1799 9970 0,'21'0'94</inkml:trace>
  <inkml:trace contextRef="#ctx0" brushRef="#br0" timeOffset="71075.67">3810 9440 0,'0'0'15,"0"-21"-15,21 0 0,-21 0 0,0 0 0,0 0 16,0-1-16,0 1 0,0 0 16,0 0-16,-21 0 0,21 0 0,-21 21 15,-22 0-15,22 0 0,0 0 16,-21 0-16,21 0 0,-22 0 16,1 0-16,0 21 0,-1 0 0,22 0 15,-21 21-15,-1 1 0,22-1 0,-21 0 16,21 22-16,0-1 0,-1 1 15,1-1-15,0 1 0,0-1 0,21-20 16,0 20-16,0-20 0,0 20 16,0-21-16,0 1 0,0-22 0,21 21 15,21-21-15,-20 1 0,20-22 0,0 21 16,1-21-16,-1 0 0,0 0 16,22 0-16,-22 0 0,0 0 0,1-21 15,-1-1-15,0 22 0,1-21 16,-22 0-16,21 0 0,-21 0 0,1 0 15,-1-22-15,-21 22 0,21 0 16,-21 0-16,0 0 0,0-22 0,-21 22 16,0 0-16,-1 0 0,-20 0 0,21-1 15,-21 1-15,20 21 0,-20 0 16,0-21-16,21 21 0,-1 0 0,1 0 16,0 0-16,42 0 31,0 0-31,1 0 0,20 0 0,-21 21 15,21 0-15,-20 1 0,20-1 16,0 21-16,-21-21 0,1 22 16,-1-1-16,0 0 0,0 1 0,-21-1 15,21 21-15,-21-20 0,0 20 0,0 1 16,0-1-16,0 1 0,-21-1 16,0 1-16,0-1 0,0 1 0,-1-22 15,1 22-15,0-22 0,0 0 16,0 1-16,21-1 0,-21-21 0,21 0 15,-22 0-15,22 1 0,0-1 0,0-42 32,0-1-32,22 1 15,-1 0-15,0 0 0,0-21 0,0-1 16,0 1-16,1 0 0,-1-22 16</inkml:trace>
  <inkml:trace contextRef="#ctx0" brushRef="#br0" timeOffset="73427.03">4212 9927 0,'-21'0'16,"21"21"-16,-21-21 16,42 0 15,0 0-31,0-21 15,0 21-15,1-21 0,-1 0 16,0 0-16,21 0 0,-21-1 0,1 1 16,-1 0-16,0 0 0,0-21 15,0 20-15,-21 1 0,21-21 0,-21 21 16,0 0-16,0-1 0,-21 22 16,0 0-1,0 0-15,0 0 0,0 22 0,21-1 16,-22 0-16,1 0 0,0 0 0,21 22 15,0-1-15,0-21 16,0 21-16,0-20 0,0 20 0,0-21 0,0 0 16,0 0-16,0 1 0,0-1 15,0 0-15,21 0 0,0-21 16,1 0-16,20 0 0,-21 0 0,21 0 16,-20 0-16,20 0 0,-21 0 0,21-21 15,-20 21-15,20-21 0,-21 0 16,21-1-16,-20 1 0,-1 0 0,0 0 15,0-21-15,0 20 0,-21-20 0,0 21 16,0 0-16,0-22 0,0 22 0,0 0 16,0 0-16,0 0 0,0 42 31,0 0-31,0 0 16,0 0-16,0 1 0,0-1 15,-21 21-15,21-21 0,0 22 0,0-22 16,0 0-16,0 0 0,-21 0 0,21 0 15,0 1-15,0-1 0,0 0 16,0 0-16,0-42 47,21 0-47,-21 0 0,21-1 16,-21-20-16,21 21 0,-21 0 0,22-22 15,-1 22-15,0-21 0,64-85 31,-64 106-31,0 0 0,0 21 16,0 0-16,-21 21 16,0 0-16,0 0 0,21 0 15,-21 0-15,0 1 0,0 20 0,0-21 16,0 0-16,0 22 0,0-22 0,0 0 16,0 0-16,22 0 0,-22 0 15,21 1-15,-21-1 0,21 0 0,0-21 16,0 0-16,0 21 0,1-21 0,-1 0 15,0 0-15,21 0 16,-21 0-16,1 0 0,20-21 0,0 0 0,-21 0 16,22 21-16,-1-22 0,-21 1 15,22-21-15,-22 21 0,0-22 0,21 22 16,-21-21-16,1 0 0,-1-1 16,-21 22-16,0-21 0,21-1 0,-21 22 15,0 0-15,0 0 0,0 0 0,0 0 16,-21 21-1,0 0-15,-1 21 0,1 0 0,0 0 16,0 0-16,0 0 0,0 22 0,-1-22 16,1 21-16,21 1 0,0-22 15,-21 21-15,21-21 0,0 22 0,0-22 16,0 0-16,0 0 0,0 0 0,0 0 16,21 1-16,0-22 0,1 0 15,-1 0-15,21 0 0,-21 0 16,22 0-16,-1 0 0,-21 0 0,21-22 15,1 22-15,-22-21 0,21 0 0,-21 0 16,22 0-16,-22 0 0,21-1 16,-21-20-16,1 21 0,-1 0 0,-21-22 15,0 22-15,0 0 0,21-21 0,-21 21 16,0-1-16,0 1 0,0 0 16,-21 21-1,0 0-15,42 0 47,0 0-47,0 0 0,0 0 16,0 0-16,1 0 0,-1-21 15,0 21-15,0 0 0,0 0 16,0 0-16,1 0 16,-22 21-16,0 0 15,0 0-15,0 1 0,0-1 0,-22 21 16,22-21-16,0 0 0,-21 22 15,21-22-15,-21 21 0,21-21 0,0 22 16,0-22-16,0 21 0,0-21 16,0 1-16,21-1 0,0 0 0,1 0 15,-1 0-15,0-21 0,21 21 16,-21-21-16,22 22 0,-1-22 0,0 0 16,1 0-16,-1 0 0,0 0 0,22-22 15,-22 1-15,1 21 0,-1-21 16,0 0-16,1 0 0,-1-22 0,0 22 15,-21-21-15,1 21 0,-1-22 0,0 1 16,-21 0-16,21-1 0,-21 1 0,0 0 16,0 21-16,0-22 0,0 22 15,-21 0-15,0 0 0,0 0 0,-1 21 16,-20 0-16,21 0 0,-21 0 16,20 21-16,-20 0 0,21 0 15,0 21-15,-22-20 0,22 20 0,0 0 16,0-21-16,0 22 0,21-1 0,0 0 15,-21 1-15,21-22 0,0 21 0,0-21 16,0 1-16,0-1 0,0 0 16,21 0-16,0-21 0,0 0 0,0 0 15,0 0-15,1 0 0,-1 0 0,0 0 16,21 0-16,-21-21 0,1 0 16,-1 21-16,0-21 0,0-22 0,-21 22 15,21 0-15,0-21 0,1 20 0,-22-20 16,0 0-16,0-1 0,21 1 15,-21 0-15,0-1 0,0 22 16,0 0-16,0 0 0,0 0 0,0 42 31,0 0-31,-21 0 0,21 0 16,0 22-16,0-22 0,0 21 0,0 1 16,-22-22-16,22 21 0,0 0 0,0-20 15,0 20-15,0-21 0,0 0 0,22 0 16,-1 1-16,-21-1 0,21-21 15,0 0-15,0 21 0,0-21 0,1 0 16,20 0-16,-21 0 0,0-21 0,22 21 16,-22-21-16,21-1 0,-21 1 15,22 0-15,-1 0 0,-21-21 16,21 20-16,1-20 0,-1 0 0,0-1 16,1-20-16,-22 21 0,21-1 0,-21-20 15,22-43-15,-22 64 16,0-1-16,-21 1 0,0 0 0,0-1 15,0 22-15,0 0 0,0 0 0,-21 21 16,0 0-16,0 0 16,-1 21-16,1 0 0,-21 21 15,21-20-15,0 20 0,-1-21 0,1 21 16,0 1-16,21-1 0,0 22 0,-21-22 16,21 0-16,0 22 0,0-22 15,0 0-15,0 22 0,0-22 0,0-21 16,21 22-16,0-22 0,0 21 0,1-21 15,-1 1-15,21-22 0,-21 21 16,22-21-16,-22 0 0,21 0 0,-21 0 16,22 0-16,-1 0 0,0-21 0,-21 21 15,22-22-15,-22 1 0,21 0 16,-21 0-16,1 0 0,-1-22 0,0 22 16,0 0-16,-21-21 0,0-1 0,21 22 15,-21-21-15,0 21 0,0 0 0,0-1 16,0 1-16,-21 21 15,0 0-15,0 0 0,0 21 16,-1 1-16,22-1 0,-21 21 16,21-21-16,0 0 0,0 22 15,0-22-15,0 0 0,0 21 0,0-20 16,0-1-16,21 0 0,1 0 16,-1-21-16,0 0 0,0 0 0,0 0 15,0 0-15,1 0 0,20 0 16,-21 0-16,0 0 0,0 0 0,1-21 15,20 21-15,-21-21 0,0 0 16,0-1-16,1 1 0,-1 0 0,0 0 16,-21-21-16,21 20 0,-21-20 0,0 21 15,0-21-15</inkml:trace>
  <inkml:trace contextRef="#ctx0" brushRef="#br0" timeOffset="73651.32">7747 9356 0,'0'0'0,"42"0"31,-21 0-31,22 0 16,-1 0-16,0 0 0,1 0 15,-1 0-15,0 0 0,1 0 16,-1 0-16,0 0 0,1 0 0,-1 0 15,-21-21-15,0 21 0,1 0 0,-1-22 16,-21 1-16</inkml:trace>
  <inkml:trace contextRef="#ctx0" brushRef="#br0" timeOffset="74223.17">10139 9017 0,'0'0'15,"0"-21"-15,0 0 0,21 0 0,-21-1 0,0 1 16,0 0-16,0 42 16,0 0-1,0 1-15,0 20 0,0 0 16,0 1-16,0 20 0,-21-21 0,21 22 16,0-22-16,-21 22 0,21-22 15,0 22-15,-22-22 0,1 21 0,0-20 16,0 20-16,0-20 0,21-22 0,0 21 15,-21-21-15,21 0 0,0 1 16,0-1-16,0 0 0,21-21 31,-21-21-31,0 0 0,21-1 16,-21 1-16,21 0 0,-21-21 0,0 21 16,0-22-16,0 22 0,0-21 0,0-1 15,0 1-15</inkml:trace>
  <inkml:trace contextRef="#ctx0" brushRef="#br0" timeOffset="74667.92">10012 9292 0,'0'-42'0,"0"84"0,0-126 0,-21 41 16,21 1-16,0 0 0,0-1 0,0 1 16,0 0-16,21 20 0,0-20 15,0 0-15,0 21 0,0-1 0,22 1 16,-1 0-16,-21 21 0,22 0 16,-1 0-16,0 0 0,1 0 0,-1 42 15,0-20-15,1 20 0,-22-21 0,21 21 16,-21 1-16,0-1 0,1 0 15,-22 1-15,0-1 0,0 0 16,-22 1-16,1-22 0,-21 21 0,0-21 0,-1 22 16,1-22-16,0 0 0,-1 0 15,-20 0-15,20-21 0,22 0 16,-21 22-16,0-22 0,20 0 0,-20 0 16,21 0-16,0 0 0,21-22 0,0 1 15,-21 0-15,21 0 16,0 0-16,0 0 0,21-1 15,0 22-15,0 0 0,0 0 16,0 0-16,1 0 0,-22 22 16,21-1-16,0 0 0,0 0 0,-21 0 15,0 22-15,0-22 0,21 21 16,-21-21-16,21 22 0,-21-22 0,0 21 16,0-21-16,22 0 0,-1 1 0,0-1 15,-21 0-15,21-21 0,0 0 16,0 21-16,1-21 0,-1 0 0,0 0 15,0 0-15,21 0 0,-20-21 16,-1 0-16,0 0 0,0-1 0,0 1 16,0 0-16,1 0 0,-1 0 0</inkml:trace>
  <inkml:trace contextRef="#ctx0" brushRef="#br0" timeOffset="75350.53">10668 9483 0,'-42'0'16,"20"0"-1,22 21-15,22-21 32,-1 0-32,0 0 0,0 0 0,21 0 15,-20 0-15,-1-21 0,21 0 0,-21 21 16,22-22-16,-22 22 0,0-21 0,0 0 16,0 21-16,0-21 0,-21 0 15,-21 21 1,0 0-16,0 0 0,-21 0 15,-1 0-15,22 21 0,-21 0 16,-1 0-16,22 0 0,-21 1 16,21 20-16,0-21 0,-1 21 0,1-20 15,21-1-15,0 21 0,0-21 0,0 0 16,0 1-16,0-1 0,21 0 16,1 0-16,20 0 0,-21-21 0,21 0 15,-20 0-15,20 0 0,0 0 0,22 0 16,-22 0-16,22-21 0,-1 21 15,1-21-15,-22 0 0,21 0 0,-20-1 16,20 1-16,-20-21 0,-1 21 0,-21-22 16,21 22-16,-20 0 0,-1-21 15,0 21-15,0-22 0,-21 22 0,0 0 16,0 0-16,0 0 0,0-1 16,0 1-16,0 0 0,0 0 15,-21 21 1,0 0-16,0 21 0,21 0 15,0 0-15,0 1 0,-22 20 0,22 0 16,0 1-16,0-1 0,0 21 0,0-20 16,0 20-16,-21 1 0,21-1 15,0 22-15,0-22 0,0 1 0,0 21 16,0-22-16,-21 22 0,21-1 0,0 1 16,0 0-16,-21-1 0,0-20 0,0 21 15,-1-22-15,22 22 0,-21-22 16,0 1-16,0-22 0,21 22 15,-21-22-15,21 0 0,-21-21 0,21 22 16,0-22-16,0 0 0,0-42 16,0 0-1,0 0-15,0-22 0,0 22 16,21-21-16,0-1 0,0 1 0,0 0 16,22-22-16,-22 22 0,0-22 0,0-20 15,21 20-15,-20-20 0</inkml:trace>
  <inkml:trace contextRef="#ctx0" brushRef="#br0" timeOffset="75655.35">11599 9631 0,'0'-64'0,"0"128"0,0-170 0,0 64 15,0-1-15,0 1 0,0 0 0,0 21 16,21-1-16,-21-20 0,22 21 16,-22 0-16,21 0 0,0-1 0,0 22 15,21-21-15,-20 21 0,-1 0 0,21 0 16,-21 0-16,0 21 0,22 1 15,-22-1-15,0 0 0,0 0 0,-21 0 16,0 0-16,0 22 0,0-22 0,0 0 16,-21 21-16,0-20 0,0-1 0,0 0 15,-22 21-15,22-21 0,-21 1 16,21-22-16,-22 21 0,22 0 0,-21-21 16,21 0-16,-1 0 0,1 0 15,21-21 16,21 0-31,1-1 0,-1 1 16,0 0-16,0 0 0,21 21 0,-20-21 16</inkml:trace>
  <inkml:trace contextRef="#ctx0" brushRef="#br0" timeOffset="76071.39">12277 9271 0,'-22'0'15,"1"21"1,21 0-16,-21 1 0,0-1 0,0 0 16,0 0-16,-1 0 0,1 22 15,0-22-15,21 21 0,0-21 0,0 0 16,0 22-16,0-22 0,0 0 0,0 0 16,21 0-16,-21 1 0,43-22 15,-22 21-15,0-21 0,0 0 0,21 0 16,-20 0-16,20 0 0,-21 0 0,21-21 15,-20-1-15,20 1 0,-21 21 16,0-21-16,0-21 0,1 21 0,-1-1 16,-21-20-16,21 21 0,-21-21 15,0 20-15,0-20 0,0 0 0,0 21 16,-21-22-16,0 22 0,-1-21 16,1 21-16,0 21 0,0 0 0,0 0 15,-22 0-15,22 0 0,0 0 0,0 21 16,-21 0-16,20 0 0,1 0 15,21 0-15,-21 1 0,21-1 0,-21 0 16,21 0-16,0 0 0,0 0 0,0 1 16,21-1-16,0-21 0,0 21 15,1-21-15,20 0 0,-21 0 0,0 0 16,22 0-16,-22 0 0</inkml:trace>
  <inkml:trace contextRef="#ctx0" brushRef="#br0" timeOffset="76450.52">12700 9440 0,'0'-21'0,"0"42"0,0-63 0,0 21 16,0 0-16,0 0 0,0-1 15,0 1-15,0 0 0,21 21 0,0-21 16,-21 0-16,21 0 0,1 21 0,20-22 16,-21 22-16,0 0 0,0 0 15,22 0-15,-22 0 0,0 22 0,21-1 16,-20 0-16,-1 0 0,0 0 15,0 0-15,0 22 0,0-22 0,-21 0 16,0 0-16,0 22 0,0-22 16,0 0-16,0 0 0,0 0 0,0 0 15,-21 1-15,21-1 0,-21-21 16,0 0-16,0 0 31,21-21-31,0-1 0,0 1 16,0 0-16,0 0 0,0 0 15,21 0-15,0-1 0,-21 1 0,21 0 16,0 0-16,1 0 0,-1 0 16,0-1-16,0 1 0,-21 0 15,21 0-15,0 21 0,1-21 0,-1 0 16,0-1-16,-21 1 0,21 21 0,0-21 16</inkml:trace>
  <inkml:trace contextRef="#ctx0" brushRef="#br0" timeOffset="76766.96">13970 8594 0,'0'0'0,"0"-21"15,0-1-15,-21 22 16,0 0-16,-1 0 16,1 22-16,0-1 0,21 21 15,-21-21-15,0 22 0,21-1 16,-21 21-16,21-20 0,-22 20 0,1-20 15,21 20-15,-21-21 0,21 22 0,-21-22 16,0 1-16,21-1 0,0 0 16,0 1-16,0-1 0,0 0 0,0-21 15,0 22-15,0-22 0,0 0 0,0 0 16,21 0-16,0-21 0,0 22 16,0-22-16,1 0 0,-1 0 0,0 0 15,0 0-15,0 0 0,0-22 0,1 1 16,-1 21-16,0-21 0,0 0 15,0 0-15,0 0 0,1-22 16,-1 22-16</inkml:trace>
  <inkml:trace contextRef="#ctx0" brushRef="#br0" timeOffset="77038.89">13631 9017 0,'0'21'0,"0"-42"0,0 63 31,21-42-15,22 0-16,-22 0 0,21 0 0,-21 0 15,22 0-15,-1 0 0,0 0 16,1 0-16,20-21 0,-20 21 0,-1-21 16,0 21-16,1 0 0,-1-21 0,0 21 15,1-21-15,-22 21 0,0-21 16,0 21-16,0 0 0,0-22 0,-21 1 15,22 21-15,-44 0 16,1 0-16,-21 0 16,0 0-16,-22 21 0</inkml:trace>
  <inkml:trace contextRef="#ctx0" brushRef="#br0" timeOffset="78123.58">1249 11388 0,'0'-21'0,"21"21"16,-21-22-16,21 1 0,-21 0 15,0 0-15,0 0 16,0 0-16,-21 21 15,0 0-15,0 0 16,-1 0-16,1 0 0,0 21 0,-21 0 16,21 0-16,-1 0 0,-20 22 15,21-1-15,0 0 0,0 1 0,-1-1 16,1 21-16,0-20 0,0 20 16,0-20-16,21-1 0,-21 21 0,21-20 15,-22-1-15,22 0 0,0 1 16,0-1-16,22-21 0,-1 0 0,0 1 15,0-1-15,21-21 0,1 0 16,-22 0-16,21 0 0,1 0 16,-1-21-16,0 21 0,22-22 15,-22 1-15,0-21 0,1 21 0,-22 0 16,21-22-16,-21 22 0,1 0 16,-22 0-16,0-22 0,0 22 0,-22 0 15,1 0-15,0 0 0,-21 21 16,-1-21-16,1 21 0,0 0 0,-1 0 15,1 0-15,0 0 0,-1 21 16,22 0-16,0-21 0,-21 21 0,42 21 16,-21-20-16,21-1 0,-22 0 15,22 21-15,0-21 0,0 1 0,0-1 16,0 0-16,0 0 0,0 0 16,22 0-16,-22 1 0,21-22 15,0 0-15,0 0 0,0 0 0,0 0 16,1 0-16,-1-22 0,21 1 15</inkml:trace>
  <inkml:trace contextRef="#ctx0" brushRef="#br0" timeOffset="78331.42">1905 11663 0,'0'0'0,"21"0"16,0 0 46,0 0-46,1 0-16,-1-21 16</inkml:trace>
  <inkml:trace contextRef="#ctx0" brushRef="#br0" timeOffset="79611.52">3831 11494 0,'0'-22'32,"0"1"-32,0 0 15,21 21-15,0-21 16,1 0-16,-1 0 0,0-1 0,0 1 16,21 0-16,-20-21 0,-1 21 0,0-22 15,0 22-15,0 0 16,0-21-16,-21 20 0,0 1 0,0 0 0,0 0 15,0 0-15,-21 21 16,-21 0-16,21 0 0,-22 0 16,1 0-16,21 21 0,-21 0 0,-1 0 15,1 0-15,21 1 0,-22-1 0,22 21 16,21 0-16,0-20 0,0 20 16,0 0-16,0 1 0,0-22 0,21 21 15,1 0-15,20-20 0,-21 20 16,21 0-16,-20-21 0,20 22 0,-21-22 15,21 21-15,-20-21 0,-1 1 16,0 20-16,0-21 0,-21 0 0,0 22 16,0-22-16,0 0 0,0 0 15,0 0-15,-21 0 0,0 1 0,0-1 16,-22 0-16,22-21 0,-21 0 16,-1 21-16,1-21 0,21 0 0,-21 0 15,-1 0-15,1-21 0,21 0 0,-22 0 16,22-1-16,-21 1 0,21-21 15,0 21-15,-1-22 0,22 1 0,-21 21 16,21-21-16,-21-1 0,21 1 0,0 0 16,0-1-16,0 1 0,0 0 15,0 20-15,0 1 0,21 21 16,0 0 0,1 21-16,-1 1 0,-21-1 15,21 21-15,0-21 0,0 22 0,0-1 16,1-21-16,-1 21 0,0 1 15,0-22-15,0 21 0,0 1 0,1-22 16,-1 0-16,21 21 0,-21-21 0,0 1 16,22-1-16,-22-21 0,21 21 15,-21-21-15,22 0 0,-1 0 0,-21 0 16,22 0-16,-1 0 0,0-21 0,22 0 16,-22-1-16,0 1 0,22 0 15,-22 0-15,22 0 0,-22-22 16,22 22-16,-22 0 0,0-21 0,-21 21 15,22-1-15,-22-20 0,0 21 16,0-21-16,-21 20 0,0 1 0,0 0 16,0 0-16,0 0 0,0 0 0,-21 21 15,0 0-15,0 0 16,0 0-16,-1 21 0,1 0 0,0 0 16,0 0-16,21 0 0,0 1 0,-21-1 15,21 0-15,0 21 0,-21-21 16,21 1-16,0-1 0,0 21 0,0-21 15,0 0-15,0 1 0,21-1 0,0 0 16,0 0-16,21 0 16,-20-21-16,-1 21 0,21-21 0,0 0 15,-20 0-15,20 0 0,0 0 0,1 0 16,-1 0-16,-21 0 0,21-21 16,1 0-16,-1 21 0,-21-21 0,22 0 15,-1 0-15,-21 21 0,21-22 0,-20 1 16,-1 21-16,0-21 0,0 0 15,-21 0-15,-21 21 63,0 0-47,0 0-1,21-21 1</inkml:trace>
  <inkml:trace contextRef="#ctx0" brushRef="#br0" timeOffset="82955.38">4699 11557 0,'0'-21'32,"0"0"-32,0 0 15,21-1-15,0 1 16,0 21-16,1-21 0,-1 0 0,0 0 15,0 0-15,0 21 0,0-22 0,22 22 16,-22 0-16,0 0 16,0 0-16,0 0 0,1 0 0,-1 0 15,0 22-15,-21-1 0,0 0 0,21 0 16,-21 0-16,0 0 0,0 22 16,0-22-16,0 0 0,0 0 0,0 0 15,0 1-15,0-1 16,0-42 15,0-1-15,0 1-16,0 0 15,-21 0-15,0 0 0,21 0 16,-21-1-16,-1 1 0,1 0 16,0 0-16,0 0 0,0 21 15,0-21-15,-1 21 0,1 0 0,0 0 16,0 0-16,0 0 0,0 0 0,-1 21 15,1 0-15,0 0 0,0 0 16,0 22-16,0-22 0,-1 21 0,1 0 16,21-20-16,-21 20 0,21 0 0,-21 1 15,21-22-15,0 21 0,0-21 16,0 22-16,0-22 0,0 0 0,0 0 16,21 0-16,0 0 0,0 1 0,1-22 15,20 0-15,-21 0 16,0 0-16,22 0 0,-22-22 15,21 1-15,-21 0 0,22 0 0,-1 0 16,-21-22-16,21 22 0,-20 0 16,20-21-16,-21 21 0,0-22 0,-21 22 15,21-21-15,-21 21 0,0-22 0,22 22 16,-22 0-16,0-21 0,0 20 16,0 1-16,0 0 0,0 0 15,-22 21 1,1 21-1,21 0-15,0 0 0,0 22 16,0-22-16,0 21 0,0-21 16,0 22-16,0-1 0,0 0 0,0 1 15,0-1-15,0 0 0,-21 22 16,21-22-16,0 22 0,0-1 0,0 1 16,-21-22-16,21 22 0,0-1 0,0 1 15,0-22-15,0 21 0,0-20 16,0 20-16,0 1 0,0-22 0,0 0 15,0 1-15,0 20 0,0-42 0,0 22 16,0-22-16,0 21 0,0-21 16,0 1-16,21-22 15,0 0-15,-21-22 16,21 1-16,-21-21 0,22 21 16,-1-22-16,-21 1 0,21 0 15,0-1-15,0 1 0,0-21 0,1-1 16,-1 1-16,0-1 0,0-21 0,0 22 15,0-22-15,1 1 0,-1-1 16,0 0-16,0 22 0,-21-1 0,0 1 16,21-1-16,-21 1 0,21 20 0,-21 1 15,0 21-15,0-21 0,0 20 16,0 1-16,0 0 0,0 42 31,0 0-15,0 1-16,0-1 0,0 21 0,0-21 0,0 22 15,0-22-15,0 21 0,0-21 16,0 0-16,0 22 0,0-22 16,0 0-16,0 0 0,0 0 0,0 1 15,22-1-15,-1-21 0,0 0 0,0 0 16,0 0-16,0 0 16,1 0-16,20 0 0,-21-21 0,0 21 15,0-22-15,1 1 0,-1 0 0,0 0 16,0 0-16,0-22 0,0 22 0,1 0 15,-1-21-15,0 21 0,-21-22 16,0 22-16,21 0 0,-21-21 16,0 20-16,21 1 0,-21 0 15,0 42 17,-21 0-32,21 1 15,-21 20-15,21-21 0,-21 0 16,21 22-16,0-22 0,0 0 0,0 21 15,0-21-15,0 1 0,0 20 0,0-21 16,0 0-16,21 0 0,0 1 16,0-22-16,0 21 0,-21 0 0,43-21 15,-22 0-15,0 0 0,0 0 0,0 0 16,22 0-16,-22 0 0,0-21 16,21 0-16,-20 21 0,-1-22 15,21 1-15,-21 0 0,0 0 0,1-21 16,20 20-16,-21 1 0,0-21 0,0 0 15,1 20-15,-1-20 0,-21 0 16,0 21-16,0-22 0,0 22 0,0 0 16,0 0-16,-21 21 15,-1 0-15,1 0 0,0 0 16,0 21-16,0 0 0,0 0 0,21 0 16,-22 22-16,1-22 0,21 0 0,-21 21 15,21-20-15,0 20 0,0-21 16,0 0-16,0 0 0,0 1 15,0-1-15,0 0 0,21 0 0,0-21 16,1 21-16,-1-21 0,0 0 0,0 0 16,21 0-16,-20 0 0,20 0 15,-21 0-15,21-21 0,-20 21 0,20-21 16,-21 0-16,21 21 0,-20-21 0,20-22 16,-21 22-16,0 0 0,22-21 0,-22 20 15,0-20-15,0 21 0,0-21 16,0 20-16,-21-20 0,22 21 0,-22 0 15,21 21-15,-21-21 0,0 42 32,0 21-32,-21-21 15,-1 0-15,22 1 0,-21 20 0,21-21 16,0 0-16,-21 22 0,21-22 16,-21 0-16,21 0 0,0 0 0,0 0 15,0 1-15,0-1 0,0 0 16,21-21 15,0-21-31,0 0 0,-21-1 0,22 22 16,-1-21-16,0-21 0,0 21 0,0 0 15,-21-1-15,21-20 0,1 21 16,-1-21-16,0 20 0,-21 1 16,0 0-16,21 0 0,-21 42 31,0 0-31,0 0 15,0 1-15,0-1 0,0 21 0,0-21 16,0 0-16,0 1 0,21-1 0,-21 0 16,21 0-16,-21 0 0,22-21 15,-1 21-15,0 1 0,0-22 16,0 0-16,0 0 0,22 0 0,-22 0 16,0 0-16,0 0 0,0-22 15,1 22-15,20-21 0,-21 0 0,0 0 16,0 0-16,1 0 0,-1-1 15,0-20-15,0 0 0,0-1 0,0 1 16,1 0-16,-1-22 0,-21 22 16,21-22-16,-21 22 0,21-21 0,-21 20 15,0 1-15,0 0 0,0-1 0,0 22 16,0 0-16,0 0 0,-21 21 16,0 0-16,0 21 15,-1 0-15,1 0 0,0 0 0,21 22 16,-21-1-16,21 0 0,-21 1 15,21 20-15,0-20 0,-21 20 16,21-21-16,0 1 0,0 20 0,0-20 16,0-1-16,0-21 0,0 21 0,21-20 15,0 20-15,-21-21 0,21 0 16,0-21-16,0 21 0,1-21 0,-1 0 16,0 0-16,0 0 0,0 0 0,0 0 15,1 0-15,-1-21 0,0 21 16,21-21-16,-21 0 0,1 0 0,-1 0 15,0-1-15,21-20 0,-21 21 0,1-21 16,-1 20-16,0-20 0,0 21 0,0 0 16,-21 0-16,21-22 0,1 22 15,-22 0-15,0 42 32,0 0-32,0 0 0,0 1 15,0 20-15,-22-21 0,22 0 0,0 22 16,0-22-16,0 21 0,0-21 0,0 0 15,0 22-15,0-22 0,0 0 16,0 0-16,22 0 0,-1-21 0,-21 22 16,21-1-16,21-21 0,-21 0 0,22 21 15,-22-21-15,21 0 0,22 0 0,-22 0 16,0 0-16,1 0 0,20-21 16,-20 0-16,-1 21 0,0-22 0,1 1 15,-1 0-15,0 0 0,-21-21 16,22 20-16,-22-20 0,0 21 15,-21-21-15,21-1 0,-21 1 0,0 0 16,0 20-16,0-20 0,0 21 0,0 0 16,-21-22-16,0 43 0,0-21 0,0 21 15,-22 0-15,22 0 0,0 21 16,-21-21-16,20 43 0,1-22 16,-21 0-16,21 21 0,0 1 0,-22-1 0,22-21 15,0 22-15,0-1 16,21-21-16,0 21 0,0-20 0,0 41 15,0-42-15,0 0 0,21 1 16,0-22-16,0 0 16,0 0-16,1 0 0,20 0 0,-21 0 15,0 0-15,0-22 0,1 22 0,20-21 16,-21 0-16,0 0 0,0 0 0,1 0 16,-1-1-16,0-20 0,-21 0 15,21 21-15,-21-22 0,21 1 0,-21 21 16,0-22-16,0 22 0,0 0 0,0 0 15,21 0-15,-21 42 16,-21 0 0,21 0-16,0 0 0,0 1 0,-21 20 15,21-21-15,-21 21 0,21-20 16,0 20-16,0-21 0,0 21 16,0-20-16,0-1 0,0 0 0,0 0 15,21 0-15,0 0 0,0 1 0,1-22 16,-1 0-16,0 0 0,0 0 15,0 0-15,0 0 0,1 0 0,-1 0 16,21-22-16,-21 1 0,0 21 0,1-21 16,20-21-16,-21 21 0,0-1 15,0-20-15,22 0 0,-22-1 16,0 1-16,0-21 0,0-1 0,22-42 16,-22 43-16,-21-1 0,0 22 15,0-22-15,0 22 0,0 0 0,0-1 16,0 1-16,0 21 0,0 0 15,-21 21-15,0 0 0,-1 0 16,1 0-16,0 21 0,0 0 16,21 21-16,-21-20 0,0 20 0,21 0 15,0 22-15,0-22 0,-22 22 0,22-1 16,0-21-16,0 22 0,0-1 16,0-20-16,0-1 0,0 0 0,0 1 15,22-1-15,-1-21 0,0 22 0,0-22 16,21-21-16,-20 21 0,20-21 15,-21 21-15,21-21 0,1 0 16,20 0-16,-20 0 0,-1-21 0,0 0 16,1 21-16,-22-21 0,21-1 0,0 1 15,-20 0-15,20 0 0,-21-21 16,0 20-16,0-20 0,-21 0 0,22 21 16,-22-22-16</inkml:trace>
  <inkml:trace contextRef="#ctx0" brushRef="#br0" timeOffset="83179.36">8996 10795 0,'0'0'0,"-21"21"0,-22-21 0,22 0 15,0 0-15,21 21 0,0 1 16,-21-22 31,0 0-32,-1 0-15,1 0 0</inkml:trace>
  <inkml:trace contextRef="#ctx0" brushRef="#br0" timeOffset="83358.91">7599 11134 0,'0'0'0,"-21"21"16,-1 21-1,44-42-15,-1 0 0,21 0 16,-21 0-16,43 0 0,-22 0 0,22 0 16,-1-21-16,1 0 0,-1 21 15,1-21-15,-22 0 0,21-1 0,-20 22 16</inkml:trace>
  <inkml:trace contextRef="#ctx0" brushRef="#br0" timeOffset="86795.61">10774 11642 0,'0'0'0,"0"21"15,0 0-15,21-21 16,0 0-16,21 0 16,-20 0-16,-1 0 0,21 0 0,-21-21 15,22 0-15,-22 21 0,21-21 16,-21-1-16,22 1 0,-22-21 0,21 21 16,-21 0-16,0-22 0,1 22 0,-1-21 15,-21 21-15,0-22 16,21 1-16,-21 0 0,0 20 0,0-20 15,0 21-15,0 0 0,-21 0 0,21-1 16,-21 22-16,-1 0 0,1 0 16,0 0-16,0 22 0,0-1 0,0 0 15,-1 0-15,1 21 0,21 1 0,0-1 16,0-21-16,0 22 0,0-1 16,0 0-16,0 1 0,0-1 0,0-21 15,0 0-15,21 22 0,1-22 0,-22 0 16,21 0-16,0 0 0,0 0 0,0-21 15,0 0-15,1 22 0,-1-22 16,0 0-16,0 0 16,0 0-16,0-22 0,1 1 0,-22 0 15,21 0-15,0 0 0,0 0 16,0-1-16,0-20 0,1 21 0,-1-21 16,0-1-16,0 1 0,21 0 0,-20-1 15,20 22-15,-21-21 0,21 21 16,-20-1-16,20 1 0,-21 21 0,21 0 15,-20 0-15,-1 21 0,0 1 0,-21-1 16,0 0-16,0 0 0,0 21 0,0-20 16,0 20-16,0-21 15,0 21-15,-21-20 0,0 20 0,21-21 0,-22 0 16,1 0-16,21 1 0,0-1 16,-21 0-16,0 0 0,21 0 15,-21-21-15,21-21 31,21 0-31,0 0 0,0 0 16,0-1-16,1 1 0,-1 0 16,0 0-16,0-21 0,0-1 0,0 1 15,1 0-15,20 20 0,-21-20 0,0 0 16,0-1-16,1 22 0,-1 0 16,0 0-16,-21 0 0,0 42 31,0 0-31,-21 0 0,21 0 15,-21 1-15,-1 20 0,1-21 16,21 21-16,0-20 0,-21 20 0,21-21 16,0 0-16,0 22 0,0-22 0,0 0 15,0 0-15,0 0 0,0 0 16,21 1-16,0-1 0,1-21 0,20 0 16,-21 21-16,21-21 0,1 0 0,-22 0 15,21 0-15,1 0 0,-22 0 16,21-21-16,0 21 0,-20-21 0,-1-1 15,21 1-15,-21 0 0,0 0 16,1 0-16,-1 0 0,0-22 0,0 22 16,-21-21-16,0 21 0,0-22 15,0 22-15,0-21 0,0 21 0,0-1 16,0 1-16,0 0 0,-21 21 16,0 0-16,0 21 15,-1 0-15,1 1 0,21-1 0,-21 0 16,21 0-16,-21 21 0,21-20 0,0 20 15,0-21-15,0 0 0,0 22 16,0-22-16,0 0 0,0 0 0,21 0 16,0 0-16,0 1 0,1-22 15,-1 0-15,0 0 0,0 0 16,21 0-16,-20 0 0,-1 0 0,0 0 16,21-22-16,-21 1 0,1 0 15,20 21-15,-21-21 0,0-21 0,22 20 16,-22 1-16,0-21 0,0 21 15,21-22-15,-20 1 0,-1 0 0,0 21 16,0-22-16,0 1 0,0 21 0,1 0 16,-1-1-16,0 22 15,-21 22 1,21-1-16,-21 0 16,0 0-16,0 0 0,0 0 15,0 1-15,0-1 16,21 0-16,0 0 15,-21-42 17,0 0-32,0 0 0,0-1 15,0 1-15,0 0 16,0 0-16,0 0 0,0 0 16,-21 21-16,0-22 0,0 22 15,0 0-15,0 0 16,-1 22-16,22-1 0,-21 0 15,0 0-15,0 21 0,21-20 0,-21 20 16,21-21-16,-21 21 0,21-20 16,0 20-16,0 0 0,0-21 15,0 22-15,0-22 0,0 0 0,0 0 16,21 0-16,0 1 0,0-1 0,21 0 16,-20-21-16,-1 0 0,0 21 15,0-21-15,21 0 0,-20 0 0,20 0 16,-21 0-16,0-21 0,22 0 0,-22 21 15,0-21-15,0-1 0,0 1 0,0 0 16,1 0-16,-1-21 16,0 20-16,0-20 0,0 21 0,-21-21 15,21-1-15,-21 22 0,22-21 0,-22 21 16,0-1-16,0 1 0,0 0 16,0 42-1,0 0-15,0 1 0,0 20 16,0-21-16,-22 0 0,22 22 15,-21-22-15,21 21 0,0-21 0,0 22 16,0-22-16,0 0 0,0 0 0,0 0 16,0 0-16,0 1 0,0-1 0,21-21 15,1 0-15,-1 0 0,0 0 16,0 0-16,0 0 0,0 0 0,1 0 16,-1-21-16,0 21 0,0-22 0,0 1 15,0 21-15,1-21 16,-1-21-16,0 21 0,0-1 0,0-20 15,0 0-15,-21 21 0,22-22 0,-1 1 16,-21 0-16,0 20 0,0-20 16,0 21-16,0 0 0,21 21 0,-21 21 31,0 0-31,-21 0 0,0 0 0,21 22 16,0-22-16,-22 21 0,22-21 15,-21 22-15,21-22 0,0 21 0,0-21 16,0 1-16,0 20 0,0-21 0,0 0 15,21 0 1,1-21-16,-1 0 0,0 0 16,0 0-16,21 0 0,-20 0 0,-1 0 15,0 0-15,21-21 0,-21 0 16,1 0-16,-1 0 0,0 0 0,0-22 16,21 22-16,-20-21 0,-1-1 0,0-20 15,-21 21-15,21-22 0,0 22 16,0-1-16,-21-20 0,0 21 0,0-22 15,22 22-15,-22-1 0,0 1 0,0 21 16,0-21-16,0 20 0,-22 44 31,22-1-31,-21 0 0,21 21 16,-21 1-16,21-22 16,-21 42-16,21-20 0,-21-1 0,21 0 15,0 22-15,0-22 0,0 22 0,0-22 16,0 0-16,0 1 0,0-1 15,0 0-15,0-21 0,0 22 0,21-22 16,0 0-16,0 0 0,0 0 16,1-21-16,-1 0 0,21 0 0,-21 0 15,0 0-15,22 0 0,-22 0 0,0-21 16,21 21-16,-20-21 0,20 0 0,-21 0 16,0-22-16,0 22 15,1-21-15,-1 21 0,0-22 0,0 1 0,0 0 16,0-1-16,1 22 0,-22-21 0,0 21 15,21 0-15,-21-1 16,0 44 0,0-1-16,0 21 15,0-21-15,-21 0 0,21 22 16,-22-22-16,22 21 0,0 1 0,0-22 16,0 0-16,0 21 0,0-21 15,0 1-15,0-1 0,0 0 0,0 0 16,22 0-16,-1-21 15,0 0-15,0 0 16,0 0-16,0 0 0,22-21 16,-22 0-16,0 0 0,0 0 0,0 21 15,22-22-15,-22-20 0,0 21 0,0 0 16,0-22-16,1 22 0,-1-21 16,21 21-16,-42-22 0,21 22 0,0 0 15,-21 0-15,22 21 0,-22 21 31,-22 0-31,1 0 0,21 22 16,-21-22-16,21 0 0,0 0 0,-21 22 16,21-22-16,0 0 0,-21 21 15,21-21-15,0 1 0,0-1 16,0 0-16,0 0 0,21-21 16,0 0-16,0 21 0,0-21 0,1 0 15,-1 0-15,0 0 0,0 0 16,0 0-16,0-21 0,1 0 0,-1 0 15,0 0-15,-21-1 0,0 1 16,0 0-16,0-21 0,0 21 16,0-22-16,0 22 0,0 0 0,-21-21 15,0 20-15,-1 1 0,1 0 16,0 0-16,0 21 0,-21 0 0,20 0 16,1 0-16,0 0 0,0 0 0,0 0 15,0 0-15,21 21 16,21-21-1,0 0-15,0 0 16,21 0-16,-20 0 0,20 0 0,-21 0 16,21 0-16,1-21 0,-1 0 15,0 21-15,1-21 0,-1 21 0,0 0 16,1-22-16,-22 22 0,21 0 0,-21 0 16,22 0-16,-22 0 0,0 0 15,0 0-15,0 0 0,-21 22 0,0-1 16,22 0-16,-22 0 0,0 0 0,0 0 15,0 1-15,0 20 0,0-21 16,0 21-16,0-20 0,0-1 16,0 21-16,0-21 0,0 0 0,0 1 15,-22-1-15,22 0 0,0 0 16,0 0-16,0 0 0,22-42 47,-1 0-47,0 0 15,0 0-15,-21 0 16,21-22-16,0 22 0,1-21 0,-1 21 16,21-22-16,-21 1 0,0 0 0,22-1 15,-22 22-15,21-21 0,-21 21 16,22-22-16,-22 22 0,21 21 16,-21 0-16,1 0 0,-1 0 0,0 21 15,-21 0-15,0 22 16,0-22-16,0 21 0,0 1 15,0-22-15,0 21 0,0 0 0,0-20 16,21 20-16,-21-21 0,21 0 0,-21 0 16,21 1-16,1-1 0,-22 0 15,21-21-15,0 0 0,0 0 0,0 0 16,0 0-16,1 0 0,-1 0 16,21 0-16,-21 0 0,0-21 15,22 0-15,-22-1 0,0 22 0,21-21 16,-20-21-16,-1 21 0,0 0 15,0-22-15,0 22 0,0-21 0,1 21 16,-1-22-16,-21 22 0,0-21 16,0-1-16,0 22 0,0-21 0,0 21 15</inkml:trace>
  <inkml:trace contextRef="#ctx0" brushRef="#br0" timeOffset="87035.37">16171 10626 0,'0'0'0,"-42"0"0,21 0 16,0 0-16,-1 0 0,1 0 0,0 0 16,0 0 46,0 0-62,0 0 16,-1 0-16</inkml:trace>
  <inkml:trace contextRef="#ctx0" brushRef="#br0" timeOffset="87271.57">14626 10922 0,'0'0'0,"-21"21"0,0 0 0,0 1 0,21-1 16,21 0 0,0-21-16,0 0 0,21 0 0,-20 0 15,20 0-15,21 0 0,-20 0 0,20 0 16,-20 0-16,20 0 0,1 0 16,-1-21-16,1 21 0,-1-21 0,-21 21 15,1 0-15,-22 0 0,21 0 0,-84 0 31,0 21-15,-22 0-16,1 0 0</inkml:trace>
  <inkml:trace contextRef="#ctx0" brushRef="#br0" timeOffset="88210.76">1164 13123 0,'-21'0'0,"42"0"0,-63 0 0,21 0 15,-1 0-15,1 0 0,0 0 0,0 0 16,21 22-1,0-1-15,0 0 16,0 0-16,21 0 16,0 0-16,22-21 0,-1 0 15,-21 22-15,21-22 0,22 0 16,-22 0-16,1 0 0,20 0 0,-21-22 16,1 1-16,20 21 0,-20-21 15,-22 0-15,21 21 0,-21-21 0,22 0 16,-43-1-16,21 22 0,-21-21 15,0 0-15,0 0 0,0 0 16,0 0-16,-21 21 16,-1 0-16,1 0 0,0 0 15,0 0-15,0 21 16,0 0-16,-1 21 0,22-21 0,0 22 16,-21-1-16,21 22 0,0-22 15,-21 21-15,21 1 0,0-1 0,0 1 16,0-22-16,0 22 0,0-22 15,0 0-15,0 1 0,0-1 0,0-21 16,0 0-16,0 1 0,0-1 16,0 0-16,0-42 31,0 0-31,0-1 16,0 1-16,-21 0 0</inkml:trace>
  <inkml:trace contextRef="#ctx0" brushRef="#br0" timeOffset="88426.95">974 13695 0,'0'0'0,"21"21"32,0-21-32,0 0 0,21 0 0,-20 0 15,20 0-15,0 0 0,1 0 16,20 0-16,-21 0 0,22-21 0,-22 21 15,22-21-15,-22 0 16,0 21-16,1-22 0,-22 22 0,21 0 16,-21-21-16,1 0 0,-22 0 15</inkml:trace>
  <inkml:trace contextRef="#ctx0" brushRef="#br0" timeOffset="88623.27">1990 13504 0,'0'0'0,"21"0"31,0 0 1,0 0-17,0 0 1,0 0-16,1 0 15</inkml:trace>
  <inkml:trace contextRef="#ctx0" brushRef="#br0" timeOffset="89107.38">3895 12848 0,'0'0'0,"0"-21"15,-22 21 1,22 21 0,0 0-16,-21 22 0,21-1 0,0 22 15,-21-22-15,21 21 0,0 1 16,0-1-16,0 1 0,-21 21 0,21-22 15,-21 1-15,0 20 0,21-20 16,-22-1-16,1 1 0,21-1 0,-21 1 16,21-22-16,0 0 0,0 1 0,0-22 15,0 0-15,0 0 0,0 0 16,0 1-16,0-44 31,0 1-31,0 0 16</inkml:trace>
  <inkml:trace contextRef="#ctx0" brushRef="#br0" timeOffset="89443.19">3514 13377 0,'0'0'16,"-22"-42"-16,22 0 0,0-1 0,-21 1 16,21 0-16,0-1 0,0-20 0,21 21 15,1-1-15,-1 1 0,0 0 16,21-1-16,1 22 0,-1-21 15,0 21-15,22-1 0,-22 1 0,0 0 16,22 21-16,-22 0 0,1 0 16,-1 21-16,0 22 0,-21-22 0,22 21 15,-22 22-15,0-22 0,-21 21 16,0-20-16,0-1 0,0 22 0,-21-22 16,0 0-16,0 1 0,-22-22 0,22 21 15,-21 0-15,-1-20 0,1-1 16,0 21-16,-1-21 0,1 0 0,21-21 15,-21 22-15,20-22 0,1 0 16,42 0 15,1-22-31,-1 22 0,21-21 16,-21 0-16,22 21 0</inkml:trace>
  <inkml:trace contextRef="#ctx0" brushRef="#br0" timeOffset="91902.94">4720 13822 0,'0'0'0,"21"0"16,0-21 0,1 21-16,-22-21 0,21-1 15,-21 1-15,0 0 0,21-21 0,-21 21 16,21-22-16,-21 1 0,0 21 15,0-22-15,0 1 0,0 0 0,0 21 16,0-22-16,-21 22 0,0 0 16,0 0-16,-22 0 0,22-1 0,0 22 15,-21 0-15,20 0 0,-20 22 0,21-1 16,-21 0-16,-1 0 0,22 0 16,-21 22-16,21-1 0,-22 0 0,22 1 15,0-1-15,0 0 0,0 22 16,21-22-16,0 0 0,0-20 15,0 20-15,0 0 0,0-21 0,21 1 16,-21-1-16,21-21 0,21 21 16,-21-21-16,1 0 0,20 0 0,0 0 15,-21-21-15,22 21 0,-1-21 0,0-1 16,-20 1-16,20 0 0,-21-21 16,21 21-16,-20-22 0,-1 22 0,0-21 15,-21-1-15,0 22 0,0-21 16,0 0-16,0 20 0,0-20 0,0 21 15,0 0-15,0-22 0,0 22 16,0 42 15,0 1-31,0-1 0,0 0 16,0 21-16,-21-21 0,21 22 16,0-1-16,0-21 0,0 22 0,0-1 15,0 0-15,0-21 0,0 1 16,0 20-16,0-21 0,21 0 0,0 0 15,0-21-15,0 0 0,1 0 16,-1 0-16,0 0 0,21 0 16,-21 0-16,1-21 0,-1 0 0,21 0 15,-21 0-15,0 0 0,1-1 16,-1-20-16,21 21 0,-21-21 0,0-1 16,1 22-16,-22-21 0,0-1 15,0 22-15,0 0 0,0 0 0,0 0 16,0 0-16,0-1 0,-22 22 31,1 0-31,0 0 0,21 22 16,-21-22-16,21 21 0,0 0 15,0 0 1,21-21 0,0 0-16,0 0 0,1 0 15,-1 0-15,0-21 0,0 21 16,0-21-16,0 21 0,1-21 15,-1-1-15,0 22 0,0-21 0,0 21 16,0-21-16,1 21 0,-22 21 47,-22 0-47,1 1 0,21-1 16,-21 0-16,21 0 0,0 21 15,0-20-15,-21 20 0,21-21 0,-21 21 16,21-20-16,0 20 0,0-21 0,0 21 15,0-20-15,0 20 0,21-21 16,0 0-16,0 0 0,0 1 16,22-22-16,-22 21 0,21-21 0,1 0 15,20 0-15,-21 0 0,22 0 16,-22 0-16,22-21 0,-22-1 0,0 1 16,22 0-16,-22 0 0,1 0 0,-1 0 15,0-1-15,1-20 0,-22 21 16,21-21-16,-21-1 0,0 22 0,-21-21 15,0-1-15,22 22 0,-22-21 0,0 21 16,0-22-16,0 22 0,0 0 16,0 0-16,-22 21 0,1 0 0,0-21 15,0 21-15,0 0 0,-22 0 0,22 0 16,0 21-16,-21 0 16,21 0-16,-22 0 0,22 1 0,0-1 15,0 21-15,0-21 0,-1 22 0,1-1 16,21 0-16,-21-21 0,21 22 15,0-22-15,0 21 0,0-21 0,0 1 16,0-1-16,21 0 0,0-21 0,1 0 16,-22 21-16,21-21 0,21 0 15,-21 0-15,0 0 0,1-21 0,-1 0 16,0 0-16,0-1 0,21 1 16,-20 0-16,-1 0 0,0-21 0,0 20 15,0-20-15,-21 21 0,21-21 0,-21 20 16,22-20-16,-22 21 0,0 0 15,0 0-15,0-1 0,0 1 16,0 0-16,0 42 31,0 0-31,0 1 0,0-1 16,0 0-16,-22 21 0,22-21 0,0 22 16,0-1-16,0-21 0,0 22 0,0-22 15,0 21-15,0-21 0,0 0 16,22 1-16,-1-1 0,0 0 0,0 0 15,0-21-15,0 0 0,22 0 0,-22 0 16,21 0-16,-21 0 16,22 0-16,-22-21 0,21 0 0,-21 0 15,1-1-15,20 1 0,-21 0 0,0 0 16,0-21-16,22 20 0,-22-20 16,0 0-16,0-1 0,-21 1 0,21 0 15,1-1-15,-1 1 0,0 0 0,-21 21 16,21-22-16,-21 1 0,21 21 15,-21 0-15,0-22 0,0 22 16,-21 42 0,0 0-16,21 1 15,-21 20-15,21-21 0,-21 21 0,21 1 16,-22-1-16,22 0 0,0 1 0,0-1 16,0 0-16,0 1 15,0-1-15,0 0 0,0 1 0,0-22 16,22 21-16,-1-21 0,-21 1 0,21-1 15,0 0-15,0 0 0,0-21 16,1 0-16,-1 0 0,0 0 0,0 0 16,0 0-16,22-21 0,-22 0 0,0 0 15,21-1-15,-21 1 0,1 0 16,-1-21-16,21-1 0,-21 1 0,0 0 16,1-1-16,-1 1 0,0 0 15,0-1-15,0 1 0,-21 0 0,0-1 16,21 1-16,-21 0 0,0 21 0,0-1 15,0-20-15,0 21 16,-21 21 0,21 21-16,-21 0 15,0 22-15,21-22 0,-21 21 0,21 0 16,0-20-16,0 20 0,0 0 0,0 1 16,0-1-16,0 0 0,0 1 15,0-22-15,0 21 0,0 0 0,0-20 16,0-1-16,21 21 0,0-21 0,0 0 15,22-21-15,-22 22 16,0-22-16,21 0 0,-21 0 0,22 0 16,-22 0-16,21 0 0,1 0 0,-1-22 15,-21 1-15,21 0 0,-20 0 16,-1 0-16,21 0 0,-21-22 0,-21 22 16,21-21-16,-21 21 0,22-1 0,-22-20 15,0 21-15,0 0 0,0 0 16,0-1-16,0 1 0,-22 21 15,1 0-15,0 0 0,0 0 16,0 0-16,0 21 0,-1 1 16,22-1-16,0 0 0,0 21 0,0-21 15,-21 22-15,21-22 0,0 21 16,0-21-16,0 1 0,0-1 0,21 21 16,-21-21-16,22-21 0,-1 21 15,0 1-15,0-22 0,0 0 0,0 0 16,1 0-16,20 0 0,-21 0 15,21 0-15,-20 0 0,20-22 0,-21 1 16,0 0-16,22 0 0,-22 0 0,0-22 16,0 1-16,21 0 0,-20-1 15,-1 1-15,0 0 0,0-1 0,0-20 16,-21 21-16,21-1 0,-21-20 16,22 20-16,-22 1 0,0 0 0,0 21 15,0-22-15,0 22 0,0 0 0,-22 42 31,22 0-31,-21 22 0,0-1 16,0-21-16,0 43 0,0-22 16,21 0-16,-22 1 0,22 20 0,-21-21 15,21 22-15,0-22 0,0 1 0,0-1 16,0 0-16,0 1 0,0-1 16,0-21-16,21 21 0,1-20 0,-1-22 15,0 21-15,21-21 0,-21 0 0,1 0 16,20 0-16,0 0 0,-21 0 15,22-21-15,-1-1 0,0 1 16,-20 0-16,20 0 0,0-21 0</inkml:trace>
  <inkml:trace contextRef="#ctx0" brushRef="#br0" timeOffset="95631.21">10096 13187 0,'22'0'47,"-1"0"-47,0-21 0,21 0 0,1-1 15,-22 1-15,21 0 0,0 0 0,1 0 16,-22-22-16,21 22 0,-21-21 16,1 21-16,-1-22 0,0 22 0,-21-21 15,0 0-15,0 20 0,0-20 0,0 21 16,-21 0-16,0 0 0,-1-1 15,-20 22-15,21 0 0,-21 0 0,-1 0 16,1 0-16,0 22 0,-1-1 16,1 0-16,0 21 0,-1 1 15,22-1-15,-21 0 0,21 22 0,-1-22 16,22 22-16,0-22 0,0 0 0,0 1 16,0-22-16,0 21 0,0-21 15,22 22-15,-1-22 0,0 0 0,0-21 16,0 21-16,22-21 0,-22 0 0,0 0 15,21 0-15,-21 0 0,22 0 16,-22 0-16,0 0 0,0 0 0,-21-21 16,0 0-16,0 0 15,-21 21 1,0-22-16,0 22 0,0 0 16,-22 0-16,22 0 0,-21 22 0,-1-1 15,22-21-15,-21 21 0,21 0 16,0 21-16,-1-20 0,1 20 0,0-21 15,0 21-15,0 1 0,0-1 0,21-21 16,0 22-16,0-22 0,0 21 16,0-21-16,0 0 0,21-21 0,0 22 15,0-22-15,0 0 0,0 0 0,1 0 16,20 0-16,-21 0 0,21-22 16,-20 22-16,20-21 0,0 0 0,-21 0 15,22 0-15,-22-22 0,21 22 0,-21 0 16,22-21-16,-22 21 15,21-22-15,-21 22 0,22-21 0,-22 21 16,21-22-16,-21 22 0,22 0 0,-1 0 16,-21 21-16,22-21 0,-22 21 15,21 0-15,-21 0 0,0 0 0,1 0 16,-22 21-16,0 0 0,0 0 16,0 0-16,0 0 0,0 1 15,0-1-15,-22 0 0,1 0 0,0 21 16,0-20-16,0-1 0,0 0 0,21 0 15,-22 0-15,22 0 0,-21-21 16,21 22-16,-21-22 0,42 0 31,0-22-15,1 1-16,-1 0 0,0 0 0,0 0 16,0-22-16,22 22 0,-22 0 0,21-21 15,-21 21-15,22-22 0,-22 22 16,0-21-16,0 21 0,0-1 0,0 1 15,1 0-15,-44 42 32,1 0-17,0 1-15,21-1 0,-21 0 0,0 21 16,0-21-16,21 1 16,0 20-16,0-21 0,-22 0 0,22 22 15,0-22-15,0 0 0,0 0 0,22 0 16,-1 0-16,0 1 0,21-22 15,-21 21-15,22-21 0,-22 0 0,21 0 16,1 0-16,-1 0 0,0 0 0,-21-21 16,22 21-16,-1-22 0,0 1 15,1 0-15,-22 0 0,21 0 0,-21 0 16,1-1-16,-1-20 0,0 21 0,0-43 16,-21 43-16,0 0 15,0-21-15,0 21 0,0-1 0,-21 1 16,0 0-16,0 21 0,-1 0 15,1 0-15,0 0 16,0 21-16,0-21 0,0 21 0,21 1 16,-22-1-16,22 0 0,-21 21 0,21-21 15,0 1-15,0 20 0,0-21 16,0 0-16,0 0 0,0 1 0,21-1 16,1 0-16,-22 0 0,21 0 0,0-21 15,0 0-15,0 0 0,22 0 16,-22 0-16,0 0 0,21 0 0,-21-21 15,1 0-15,20 0 0,-21 0 16,0-1-16,22 1 0,-22 0 0,0 0 16,21 0-16,-21-22 0,1 22 15,20 0-15,-21-21 0,0 21 0,22-22 16,-22 22-16,0 0 0,0 0 0,0 0 16,0 21-16,1 0 0,-1 0 15,0 0-15,0 0 0,-21 21 16,0 0-1,0 0-15,0 0 16,0 0-16,0 1 0,0-1 16,0-42 31,0-1-47,0 1 15,0 0-15,0 0 16,0 0-16,0 0 0,-21-1 15,0 22-15,0 0 16,-1 0-16,1 0 16,0 0-16,0 0 0,0 22 15,21-1-15,-21 0 0,-1 0 16,1 21-16,21-20 0,-21-1 0,21 21 16,-21-21-16,21 0 0,0 22 0,0-22 15,0 0-15,0 21 0,0-20 16,21-1-16,0 0 0,0-21 0,1 21 15,-1 0-15,0-21 0,0 0 16,21 0-16,-20 0 0,20 0 0,-21 0 16,21 0-16,-20-21 0,20 21 15,-21-21-15,0 0 0,22 0 0,-22 21 16,0-22-16,0 1 0,21 0 16,-42-21-16,22 21 0,-1-1 0,0 1 15,0 0-15,-21-21 0,0 21 0,21-1 16,-21 1-16,0 0 0,21 0 15,-21 42 17,-21 0-32,21 0 0,-21 22 15,21-22-15,0 0 0,0 0 16,0 22-16,0-22 0,0 0 0,0 0 16,0 0-16,0 0 0,0 1 0,0-1 15,0 0-15,21-21 0,0 0 16,1 21-16,-1-21 0,0 0 15,0 0-15,0 0 0,0-21 0,22 0 16,-22 21-16,0-21 0,0-1 16,22 1-16,-22 0 0,0-21 15,0 21-15,0-1 0,0-20 0,1 21 16,-1-21-16,0 20 0,-21-20 16,0 21-16,21 0 0,-21 0 0,0-1 15,21 22-15,-21 22 16,-21-1-1,21 0-15,-21 0 0,0 0 0,21 22 16,0-22-16,0 0 0,-21 21 0,21-21 16,0 1-16,0 20 0,0-21 15,0 0-15,0 0 0,0 1 0,21-1 16,0 0-16,0-21 16,0 0-16,22 0 0,-22 0 0,0 0 15,21 0-15,-21-21 0,22 0 16,-22-1-16,21 22 0,-21-21 15,1 0-15,20-21 0,-21 21 0,0-1 16,0-20-16,1 0 0,-1 21 0,0-43 16,0 22-16,-21-1 0,0-20 15,21 21-15,-21-22 0,21 22 0,-21-22 16,0 22-16,0 0 0,0-1 0,0 1 16,0 21-16,0 0 0,-21 21 15,0 21 1,0 0-16,0 21 0,21 1 15,-21-1-15,21 0 0,-22 1 16,22 20-16,-21-21 0,21 1 16,0 20-16,0-20 0,0-1 0,0 0 15,0 1-15,0-1 0,0-21 16,0 21-16,0 1 0,0-22 0,0 0 16,0 0-16,21 0 0,1 1 15,-22-1-15,21-21 0,0 0 0,0 0 16,0 0-16,22 0 0,-22 0 0,0 0 15,0-21-15,21 21 0,-20-22 16,20 1-16,-21 0 0,21 0 0,-20 0 16,-1 0-16,21-22 0,-21 22 15,0 0-15,1-21 0,-1 20 16,0 1-16,-21-21 0,0 21 0,0 0 16,0-1-16,-21 44 31,0-22-31,21 21 0,-22 0 0,22 0 15,-21 0-15,21 0 0,0 1 0,0 20 16,0-21-16,0 0 0,0 0 16,0 1-16,0-1 0,0 0 0,0 0 15,0 0-15,0 0 0,21-21 0,1 22 16,-1-22-16,0 0 16,21 0-16,-21 0 0,1 0 0,20 0 15,-21 0-15,0-22 0,22 1 16,-22 21-16,0-21 0,0 0 15,21 0-15,-20 0 0,-1-1 0,0 1 16,0-21-16,0 21 0,0 0 0,1-1 16,-22 1-16,21 0 0,-21 0 15,0 42 1,-21 0 0,-1 0-16,22 1 15,0-1-15,-21 0 0,21 0 0,0 0 16,0 0-16,0 1 0,0-1 0,0 0 15,0 0-15,0 0 16,21 0 0,1-21-16,-1 0 0,0 0 15,0 0-15,0-21 16,0 0-16,1 0 0,-1 0 16,-21 0-16,21-1 0,-21-20 15,0 21-15,21 0 0,-21 0 16,0-22-16,0 22 0,0-21 0,0 21 15,0-1-15,-21 1 0,0 0 0,0 0 16,-1 21-16,1 0 0,0 0 16,0 0-16,0 0 0,0 0 0,-1 21 15,22 0-15,-21-21 0,21 21 16,0 1-16,21-1 16,1-21-1,-1 0-15,0 0 0,0 0 0,21 0 16,-20 0-16,20 0 0,0 0 15,1 0-15,-1 0 0,0-21 0,1 21 16,-1-22-16,0 22 0,1-21 0,-1 21 16,-21 0-16,0 0 0,0-21 15,1 21-15,-1 0 0,-21 21 16,0 0 0,0 1-16,0-1 0,-21 0 0,-1 0 15,22 0-15,0 0 0,-21 22 0,21-22 16,-21 0-16,21 0 0,-21 0 15,21 1-15,0-1 16,0 0-16,-21-21 0,21 21 16,0-42 15,0 0-15,0 0-16,21 21 0,0-22 15,0 1-15,0 0 0,1 0 16,20-21-16,-21 20 0,21-20 0,1 21 15,-22-21-15,21-1 0,1 22 16,-1-21-16,0 21 0,1-1 0,-22 22 0,0 0 16,0 0-16,0 0 0,-21 22 15,0-1-15,0 21 16,0-21-16,0 22 0,0-22 0,-21 21 16,21-21-16,0 0 0,-21 22 0,21-22 15,0 0-15,0 0 0,0 0 16,0 1-16,21-22 15,0 0-15,0 0 0,1 0 16,-1 0-16,0 0 0,0 0 16,0 0-16,0-22 0,1 22 0,-1-21 15,0 0-15,0 0 0,0 0 16,-21 0-16,21-1 0,1 1 0,-1-21 16,-21 21-16,0-22 0,0 22 15,0-21-15,0 21 0,0-22 0,0 22 16,0-21-16,-21 0 0,-1 20 15,1-20-15,0 21 0</inkml:trace>
  <inkml:trace contextRef="#ctx0" brushRef="#br0" timeOffset="95839.09">15155 12467 0,'0'0'0,"-42"0"31,21 0-31,0 0 47,-1 0-31,1 0-16,0 0 0</inkml:trace>
  <inkml:trace contextRef="#ctx0" brushRef="#br0" timeOffset="96078.95">13695 12848 0,'0'0'16,"-21"21"-16,-1 1 0,44-22 15,-1 0-15,21 0 16,-21 0-16,22 0 0,-1 0 0,21 0 15,1 0-15,-22 0 0,22 0 16,-1-22-16,1 22 0,-1 0 0,-20 0 16,20-21-16,-21 21 0,-20 0 15,20 0-15,-21-21 0,-63 21 32,-1 0-32</inkml:trace>
  <inkml:trace contextRef="#ctx0" brushRef="#br0" timeOffset="97243.29">1333 15050 0,'-21'21'0,"0"-21"0,-21 0 16,21 0-16,-1 0 15,-20 0-15,21 0 0,0 0 16,-22 0-16,22 0 0,0 0 0,21-21 16,-21 21-16,21-22 0,-21 1 15,21 0-15,0 0 0,0 0 0,0 0 16,0-22-16,21 22 0,0 0 16,0 0-16,22 0 0,-22-22 0,21 22 15,0 0-15,-20 21 0,20-21 16,0 21-16,1 0 0,-22 0 0,0 0 15,0 0-15,-21 21 0,0 0 16,0 0-16,0 22 0,-21-22 0,0 0 16,-22 21-16,22 1 15,-21-1-15,0-21 0,-1 21 0,1 22 16,0-22-16,-1 1 0,1-1 16,0 0-16,20 1 0,1-22 0,0 21 15,21-21-15,-21 0 0,21 1 16,0-1-16,0 0 0,21 0 15,0-21-15,0 0 0,1 0 0,20 0 16,0 0-16,-21 0 0,22 0 16,-1 0-16,0-21 0,1 0 0,-1 21 15,0-21-15,1-1 0,-22 1 16,21 0-16,-21 0 0,-21 0 16,0 0-16,0-22 0,0 22 15,0 0-15,-21 0 0,0-22 0,-21 22 16,21 0-16,-22 0 0,1 0 15,0 21-15,-1 0 0,22 0 0,-21 0 16,21 0-16,-22 0 0,22 21 16,0 0-16,0 0 0,0 0 0,21 1 15,0-1-15,0 21 0,0-21 16,0 0-16,0 22 0,0-22 16,0 0-16,21 0 0,0 0 15,21-21-15,-21 0 0,1 0 16,20 0-16,0 0 0</inkml:trace>
  <inkml:trace contextRef="#ctx0" brushRef="#br0" timeOffset="97492.15">1841 15177 0,'0'0'0,"22"0"0,-1 0 109,0 0-62,0 0-47</inkml:trace>
  <inkml:trace contextRef="#ctx0" brushRef="#br0" timeOffset="99975.61">4191 14774 0,'0'0'0,"63"-169"31,-63 148-31,22-21 0,-22 20 0,0 1 0,0 0 16,0 42 0,-22 0-16,1 1 15,0 20-15,0 0 0,0 1 16,0-1-16,-1 0 0,1 22 0,0-22 15,0 22-15,0-22 0,0 21 16,-1 1-16,1-22 0,0 22 16,0-22-16,0 0 0,0 1 0,-1-1 15,1 0-15,21-20 0,0-1 16,-21-21-16,21 21 0,0-42 31,0-22-31,0 22 0,21 0 16,-21-21-16,21-1 0,1-20 0,-1 21 15,0-22-15,21 22 0,-21-22 16,1 1-16,20 20 0,-21-20 0,21-1 16,-20 1-16,-1-1 0,21 1 15,-21 21-15,0-1 0,1 22 0,-1 0 16,0 0-16,0 42 16,-21 0-16,21 21 15,-21 1-15,0-1 0,0 0 0,0 1 16,0 20-16,0-20 0,0 20 15,0-21-15,0 22 0,0-22 0,0 22 16,-21-22-16,21 0 0,0 1 16,0-1-16,0-21 0,0 22 0,0-22 15,0 0-15,0-42 32,0 0-32,0-1 15,0 1-15,0 0 0,0-21 16,0 21-16,0-22 0,0 22 15,-21-21-15,0 21 0,-22-22 0,22 22 16,0 0-16,-21-21 0,21 20 16,-22 1-16,1 0 0,21 21 0,-22 0 15,1 0-15,21 0 0,-21 0 16,20 0-16,1 21 0,0 0 0,21 22 16,0-22-16,0 21 0,0 1 0,0-1 15,21-21-15,0 21 0,1 1 16,-1-22-16,21 0 0,-21 21 0,22-20 15,-1-22-15,0 21 0,1-21 16,-1 0-16,0 0 0,1 0 16,20 0-16,-21-21 0,22-1 0,-22 1 15,22 0-15,-22 0 0,0-21 16,1 20-16,-1-20 0,0 21 0,-20-21 16,-1 20-16,0-20 0,-21 21 15,0 0-15,0-22 0,0 22 0,0 0 16,0 0-16,0 0 0,-21 42 31,0 0-31,-1-21 0,22 42 16,0-20-16,-21-1 0,21 21 0,-21-21 15,21 22-15,-21-22 16,21 21-16,0 0 0,0-20 0,0-1 16,0 21-16,0-21 0,0 0 15,0 1-15,21-22 31,0-22-31,0 1 0,1 0 16,-1 0-16,0 0 0,-21-22 0,21 22 16,0-21-16,0 21 0,1-22 15,-1 22-15,0 0 0,-21-21 0,21 21 16,-21-1-16,21 1 0,0 21 16,1 0-1,-22 21-15,0 1 0,0-1 16,0 0-16,0 0 0,0 0 15,21 0-15,-21 22 0,0-22 16,21 0-16,-21 21 0,0-20 0,21-1 16,0 0-16,0 0 0,-21 0 0,22-21 15,-1 21-15,0-21 0,0 0 16,21 0-16,-20 0 0,20 0 0,-21 0 16,21-21-16,1 21 0,-1-21 15,-21 0-15,22 0 0,-22 0 0,21-22 16,-21 22-16,0 0 0,1-21 0,-1 20 15,0 1-15,-21-21 0,0 21 16,0 0-16,0-22 0,0 22 0,0 0 16,0 0-16,-21 21 31,0 21-31,21 0 0,-22 0 0,22 0 16,0 1-16,-21-1 0,21 21 0,-21-21 15,21 22-15,-21-22 0,21 21 16,0-21-16,0 22 0,-21-22 0,21 0 15,-21 0-15,21 0 0,0 0 0,0-42 47,21 0-47,0 0 16,0 0-16,0-22 0,-21 22 16,21 0-16,1-21 0,-1 21 0,0-22 15,0 1-15,0 21 0,0 0 16,1-22-16,-1 22 0,-21 0 0,21 21 15,0 0-15,0 21 16,-21 0 0,21 85-1,-21-85-15,0 0 0,0 22 0,22-22 16,-1 21-16,0-21 0,-21 1 16,21-1-16,0 0 0,0 0 0,1 0 15,20 0-15,-21-21 0,0 0 16,22 0-16,-22 0 0,21 0 0,-21 0 15,0 0-15,22-21 0,-1 0 16,-21 21-16,0-21 0,22-21 0,-22 20 16,0 1-16,0 0 0,0-21 15,1 21-15,-1-22 0,0 22 0,0-21 16,-21 21-16,0-1 0,21 1 0,-21 0 16,21 0-16,-21 0 0,-21 21 31,0 21-31,0 0 15,21 0-15,0 0 0,-21 22 16,0-22-16,21 0 0,0 21 0,-22-20 16,22 20-16,0-21 0,0 21 15,0-20-15,0-1 0,0 21 0,22-21 16,-1-21-16,0 21 0,0 1 0,0-22 16,0 0-16,22 0 0,-22 0 15,21 0-15,-21 0 0,1-22 0,20 1 16,-21 21-16,21-21 0,-20 0 0,-1 0 15,0-22-15,0 22 0,0 0 16,0-21-16,-21 21 0,0-22 0,0 22 16,0-21-16,0 21 0,0-22 0,0 1 15,-21 21-15,0-22 16,0 22-16,0 0 0,-22 0 0,22 0 16,-21 21-16,21 0 0,-22 0 0,22 0 15,-21 0-15,0 21 0,20 0 16,-20 0-16,21 0 0,0 1 0,0 20 15,-1-21-15,22 21 0,0-20 0,0 20 16,0-21-16,0 21 0,22-20 16,-1-1-16,0 21 0,0-21 0,21 0 15,1 1-15,-22-1 0,42 0 0,-20-21 16,-1 0-16,0 0 16,22 0-16,-22 0 0,1 0 0,-1-21 0,0 0 15,1-1-15,-1 1 0,0 0 16,1-21-16,-22 21 0,21-22 15,-21 1-15,0 21 0,1-22 0,-1 1 16,0 0-16,0-1 0,0-20 0,-21 21 16,0-1-16,21 1 0,-21 21 15,0-22-15,0 22 0,0 0 0,0 0 16,-21 42 0,0 0-16,0 22 0,21-22 15,-21 21-15,0 0 0,-1 1 0,1-1 16,0 0-16,0 1 0,21-1 15,0 0-15,-21-20 0,21 20 0,0 0 16,0-21-16,0 22 0,0-22 16,0 0-16,21 0 0,-21 0 0,21 1 15,0-1-15,0-21 0,1 0 16,-1 0-16,0 0 0,0 0 16,0-21-16,0-1 0,1 1 15</inkml:trace>
  <inkml:trace contextRef="#ctx0" brushRef="#br0" timeOffset="100210.48">7260 14753 0,'0'0'0,"21"0"31,0 0-31,1 0 15,-1 0-15,0 0 0,0 0 16,0 0-16,0 0 0,1 0 0,-1 0 16,0-21-16,0 21 0,0 0 15,0 0-15,1 0 0,-1 0 16,0 0-16,0 0 0,-21-21 0,0 0 16</inkml:trace>
  <inkml:trace contextRef="#ctx0" brushRef="#br0" timeOffset="102571.31">8234 15198 0,'21'0'16,"0"0"-16,0-21 15,0-1-15,1 22 0,-22-21 0,21 0 16,-21 0-16,0 0 0,21 0 16,-21-1-16,0 1 0,0 0 0,0 0 15,0 0-15,0 0 0,0-22 16,0 22-16,0 0 0,-21 0 16,0-22-16,21 22 0,-22 0 0,1 21 15,0-21-15,0 21 0,-21 0 0,20 0 16,1 0-16,-21 21 0,0 0 15,20 0-15,-20 1 0,0-1 0,21 21 16,-22-21-16,22 22 0,0-1 0,0-21 16,0 21-16,21 1 0,0-22 15,0 21-15,0-21 0,0 1 0,0-1 16,0 0-16,21 0 0,0-21 0,21 0 16,-21 0-16,1 0 15,20 0-15,-21 0 0,0 0 16,22-21-16,-22 0 0,21 0 0,-21-1 15,22 1-15,-22 0 0,21 0 16,-21 0-16,0-22 0,22 22 0,-22 0 16,0-21-16,-21 21 0,21-22 0,0 22 15,-21 0-15,0-21 0,0 20 16,0 1-16,0 0 0,0 0 0,0 42 31,0 0-31,0 0 16,0 22-16,0-22 0,0 0 0,-21 21 15,21-20-15,0 20 0,0-21 16,0 21-16,0-20 0,0-1 0,0 21 16,0-21-16,0 0 0,21-21 15,-21 22-15,22-1 0,-1-21 16,0 0-16,21 0 0,-21 0 0,1 0 16,20 0-16,-21-21 0,21-1 0,1 1 15,-1 0-15,-21 0 0,22 0 16,-1-22-16,-21 22 0,21 0 0,-20-21 15,20-1-15,-21 1 0,0 21 0,0-21 16,-21-22-16,22 22 0,-22-1 16,21 1-16,-21 0 0,0-1 0,0 1 15,0 0-15,0 21 0,0-1 16,0 1-16,0 0 0,-21 42 16,-1 0-1,1 22-15,21-22 0,-21 21 0,0 1 16,21 20-16,0-21 0,-21 1 15,0-1-15,21 22 0,-22-22 0,22-21 16,0 21-16,0 1 0,0-1 16,0-21-16,0 22 0,0-22 0,22 0 15,-1 0-15,0 0 0,0-21 0,0 0 16,22 0-16,-22 0 0,21 0 16,-21 0-16,22 0 0,-22-21 0,21 21 15,-21-21-15,22 0 0,-22 0 16,21-1-16,-21 1 0,22-21 0,-22 21 15,0 0-15,0-22 0,0 22 16,0-21-16,-21 21 0,22-1 0,-22 1 16,21 0-16,-21 0 0,0 0 0,0 42 31,0 0-31,0 0 16,0 0-16,-21 1 0,21-1 0,-22 0 15,22 21-15,0-21 0,0 1 16,0-1-16,0 21 0,0-21 0,0 0 15,0 1-15,0-1 0,0 0 0,22-21 16,-1 21-16,0-21 16,0 0-16,0 0 0,0 0 0,1 0 15,20 0-15,-21 0 0,21 0 0,-20-21 16,20 0-16,-21 21 0,21-21 16,-20-1-16,20 1 0,0 0 0,-21 0 15,1-21-15,20 20 0,-21 1 0,0 0 16,0-21-16,-21 21 0,0-1 15,22 1-15,-22 0 0,21 0 16,-21 42 0,-21 0-1,21 0-15,-22 1 0,1 20 0,21-21 16,0 0-16,0 0 0,-21 22 16,21-22-16,0 0 0,0 0 15,0 0-15,0 1 0,0-1 0,0 0 16,0 0-16,21 0 0,0-21 0,1 0 15,-1 0-15,0 0 0,0 0 16,0 0-16,0 0 0,1 0 0,-1-21 16,0 0-16,0 0 0,-21 0 15,21-1-15,-21 1 0,0 0 16,0 0-16,0-21 0,0 20 0,0 1 16,0 0-16,-21-21 0,0 21 0,0-1 15,0 1-15,-1 0 0,1 21 16,0-21-16,0 21 0,0-21 15,0 21-15,-1 0 0,22-21 32,22 21-32,20 0 15,-21 0-15,0 0 0,22-22 0,-22 22 16,21 0-16,-21-21 0,22 21 16,-1 0-16,0 0 0,1 0 0,-1 0 15,21 0-15,-20 0 0,-1 0 16,-21 0-16,22 0 0,-22 0 0,0 21 15,0 1-15,-21-1 0,0 0 0,0 0 16,0 0-16,0 0 0,0 1 16,0-1-16,0 0 0,-21 0 15,21 0-15,-21 0 0,0 1 0,21-1 16,0 0-16,-22 0 0,22 0 0,-21 0 16,0 1-16,21-1 15,0-42 32,0-1-47,21 1 0,0 0 0,1 0 16,-1 0-16,0 0 0,0-1 15,0-20-15,22 0 0,-1 21 16,0-22-16,-21 1 0,22 21 0,-1-22 16,0 22-16,1 0 0,-22 0 15,0 0-15,0 21 0,0 0 16,1 0-16,-22 21 0,0 0 0,0 0 15,0 0-15,0 1 0,0-1 16,0 21-16,0-21 0,0 22 0,0-22 16,0 0-16,0 0 0,0 0 0,0 0 15,0 1-15,0-1 0,0 0 16,0 0-16,21-21 0,0 21 0,0-21 16,0 0-16,0 0 0,22 0 15,-22 0-15,0 0 0,0 0 16,22 0-16,-22 0 0,21-21 0,-21 0 15,22 0-15,-1 0 0,0-1 16,1 1-16,-1 0 0,0 0 16,1-21-16,-1 20 0,0-20 0,-21 0 15,22 21-15,-22-22 0,-21 1 16,0 21-16,21-22 0,-21 22 0,0 0 16,-21 21-16,0 0 0,0 0 15,-22 0-15,1 21 0,21 0 0,-22 1 16,22-1-16,-21 0 0,42 0 15,-21 0-15,21 0 0,0 22 16,0-22-16,0 0 0,0 0 0,21 0 0,-21 1 16,21-1-16,0 0 15,0 0-15,1 0 0,-1 0 0,0 1 16,-21-1-16,21-21 0,-21 21 16,0 0-1,0 0-15,-21-21 16,0 21-16,0-21 0,-1 0 0,1 0 15,-21 0-15,21 0 0,0 0 16,-1 0-16,1 0 0,0 0 0,0 0 16,0 0-16,0 0 0,-1 0 0,1-21 15,0 21-15,0-21 0,0 0 16,0 0-16,-1 21 0</inkml:trace>
  <inkml:trace contextRef="#ctx0" brushRef="#br0" timeOffset="102871.16">10350 14245 0,'-42'0'32,"21"0"-32,0 0 15,21 21 17,0 1-17,-21-22 1,-1 21-16,1-21 0</inkml:trace>
  <inkml:trace contextRef="#ctx0" brushRef="#br0" timeOffset="103162.99">8869 14690 0,'0'0'0,"0"21"31,21-21-31,0 0 0,21 0 0,-20 0 0,20-21 16,0 21-16,1-21 0,-1 21 0,21 0 16,-20-22-16,-1 22 0,0 0 15,1-21-15,-1 21 0,0 0 16,-20 0-16,20-21 0,-21 21 0,0-21 15,0 21-15,-21-21 16</inkml:trace>
  <inkml:trace contextRef="#ctx0" brushRef="#br0" timeOffset="104615.16">1693 16679 0,'0'-21'46,"0"0"-30,0 0-16,21 21 16,-21-21-16,0 0 0,0-1 0,0 1 15,0 0-15,0 0 16,-21 0-16,0 0 0,0-1 16,0 1-16,0 21 0,-1-21 15,-20 0-15,21 21 0,-21 0 0,-1 0 16,22 0-16,-21 0 0,21 0 15,-22 0-15,22 0 0,-21 21 0,21 0 16,-22 0-16,22 1 0,0-1 16,0 0-16,0 0 0,-1 0 15,22 0-15,-21 22 0,21-22 0,0 0 16,0 0-16,0 0 0,0 1 16,21-22-16,1 0 0,20 0 15,-21 0-15,0 0 0,22 0 16,-22 0-16,21 0 0,-21-22 15,22 1-15,-1 0 0,-21 21 16,21-21-16,-20 0 0,20 0 0,-21-1 16,0 1-16,0 21 0,-21-21 15,0 0-15,22 0 0,-22 0 16,0 42 15,0 0-31,0 0 16,0 0-16,0 0 0,0 22 15,0-22-15,0 21 0,0 1 0,0-1 16,0 0-16,21 1 16,-21 20-16,0-21 0,0 1 0,0-1 15,0-21-15,0 22 0,0-1 16,0-21-16,0 0 0,0 22 0,0-22 16,0 0-16,0 0 0,-21-21 15,-1 21-15,1-21 0,0 0 0,0 0 16,0 0-16,0 0 0,-1 0 15,1 0-15,-21 0 0,21 0 16,0-21-16,-1 0 0,1 21 0,0-21 16,0 0-16,0-1 0,0 1 15,21 0-15,0 0 0,-22 0 0,22 0 16,0-1 0,0 1-16,22 0 15,-1 21-15,21-21 16,-21 0-16,22 21 0</inkml:trace>
  <inkml:trace contextRef="#ctx0" brushRef="#br0" timeOffset="104827.04">2392 16849 0,'0'0'0,"21"0"110</inkml:trace>
  <inkml:trace contextRef="#ctx0" brushRef="#br0" timeOffset="105578.6">4127 16193 0,'0'0'0,"0"-43"0,64-147 31,-43 169-31,-21-22 0,21 22 15,-21 0-15,0 0 0,0 0 0,21 21 16,-21 21 0,0 0-16,0 0 15,-21 21-15,21 1 0,0 20 16,-21-20-16,0 20 0,21 1 0,-21-1 16,0 1-16,21-22 0,-22 21 15,1 1-15,0-22 0,21 22 16,-21-1-16,0-20 0,0-1 0,-1 0 15,22 1-15,0-1 0,-21-21 16,21 0-16,0 0 0,-21 1 0,21-44 31,0 1-15,0 0-16,21 0 0,0-21 16,-21-1-16,22 1 0,-1 0 0,0-1 15,-21 1-15,21-22 0,0 1 16,0 21-16,1-22 0,-1 1 0,0-1 15,0 1-15,0-1 0,0 1 0,1 20 16,-1-20-16,0 42 16,0-22-16,0 22 0,0 0 0,1 21 15,-1 0-15,0 0 0,-21 21 16,21 21-16,-21-20 0,21 20 0,-21 21 16,0-20-16,0-1 0,0 22 0,0-22 15,0 21-15,0-20 0,0-1 16,0 22-16,-21-22 0,21 0 0,-21 1 15,21-22-15,0 21 0,0 0 16,0-20-16,0-1 0,0 0 0,0 0 16,0 0-16,0 0 0,-21-42 47</inkml:trace>
  <inkml:trace contextRef="#ctx0" brushRef="#br0" timeOffset="105766.5">4043 16595 0,'84'-21'31,"-41"21"-31,-22-22 0,0 22 0,0 0 16,0-21-16,1 21 0,20 0 15,-21-21-15,21 21 0,1-21 0,-1 21 16,0-21-16,1 21 15,-1-21-15,0 21 0,-20 0 0,20-22 16,-21 22-16</inkml:trace>
  <inkml:trace contextRef="#ctx0" brushRef="#br0" timeOffset="109067.65">4826 16806 0,'21'43'15,"0"-43"1,0 0-16,1 0 16,-1-21-16,0-1 0,0 1 15,0 0-15,22 0 0,-22 0 0,21-22 16,-21 22-16,22-21 0,-22 0 16,21-1-16,-21 22 0,0-21 0,1-1 15,-22 22-15,0-21 0,0 21 16,0 0-16,0-1 0,0 1 0,-22 21 15,1 21 1,0 1-16,21-1 0,0 21 16,0-21-16,-21 0 0,21 22 0,0-22 15,0 0-15,0 0 0,0 22 16,0-22-16,0 0 0,21 0 16,-21 21-16,21-20 0,0-1 0,1 0 15,-22 0-15,21 0 0,0-21 16,-21 21-16,21 1 0,0-22 15,-42 0 17,0 0-32,0 0 0,21-22 15,-21 22-15,-1-21 0,1 0 16,0 0-16,0 0 0,21 0 0,-21-1 16,-22-20-1,43 63 16,0 0-31,0 1 0,0-1 16,0 0-16,0 0 0,0 0 0,0 0 16,22 1-16,-22-1 0,21 0 15,0 0-15,0 0 0,0-21 0,0 0 16,1 0-16,-1 21 0,0-21 16,21 0-16,-21 0 0,22 0 0,-1-21 15,0 0-15,1 0 0,-1 0 16,0 0-16,1-1 0,-1-20 0,0 21 15,1-21-15,-1-1 0,0 22 0,1-21 16,-1-1-16,-21 1 0,0 0 16,1 21-16,-1-22 0,-21 22 15,0-21-15,0 21 0,0-1 16,-21 22-16,-1 0 16,1 0-16,0 22 0,0-1 0,0-21 15,0 21-15,21 0 0,0 21 0,0-20 16,0-1-16,0 0 0,0 0 15,0 0-15,21 22 0,0-22 0,0 0 16,0 42-16,-21-41 16,21-1-16,-21 0 0,22 0 0,-22 0 15,0 0-15,0 1 0,-22-22 47,1-22-47,0 1 16,0 0-16,21 0 0,-21 0 0,0 0 15,-1-1-15,22 1 0,-21 0 0,0 0 16,21 0 0,0 42-1,0 0 1,0 0-16,0 0 0,0 1 0,0-1 16,21 0-16,0 0 0,1 0 15,20-21-15,-21 21 0,0 1 16,22-22-16,-22 0 0,21 0 15,0 21-15,1-21 0,-22 0 0,21 0 16,1 0-16,-1-21 0,0-1 16,1 22-16,-1-21 0,-21 0 0,21 0 15,-20 0-15,-1 0 0,21-1 16,-21-20-16,0 21 0,1-21 0,-1 20 16,-21-20-16,0 21 0,21-21 0,-21 20 15,21 1-15,-21-21 0,0 21 16,0 0-16,-21 21 31,0 21-31,21 0 0,-21 0 16,-1 0-16,22 0 0,0 22 0,-21-22 15,0 0-15,21 0 0,0 22 16,0-22-16,0 0 0,0 21 0,0-21 16,0 1-16,0-1 0,0 0 0,21 0 15,0 0-15,1-21 0,20 21 16,-21-21-16,21 0 0,-20 0 0,20 0 15,0 0-15,1 0 0,-22-21 16,21 0-16,0 0 0,-20 0 0,20 0 16,-21-1-16,0 1 0,0-21 0,1 21 15,-1-22-15,-21 22 0,21 0 16,-21-21-16,0 21 0,0-1 16,0 1-16,0 0 0,-21 21 15,0 0-15,-1 0 0,1 0 16,0 0-16,42 0 47,0 0-47,1 0 0,-1 0 15,0 0-15,0 0 16,0-21-16,0 21 0,1 0 0,-1 0 16,-21-21-16,21 21 0,0 0 15,-21 21 1,0 0-16,0 0 15,0 0-15,-21 1 16,0-1-16,21 0 0,-21 0 0,21 0 16,0 0-16,0 22 0,0-22 0,0 0 15,0 0-15,0 0 0,0 22 16,0-22-16,0 0 0,0 0 0,21 0 16,0 1-16,0-22 15,0 0-15,22 0 0,-22 0 0,0 0 16,21 0-16,-21 0 0,1 0 15,20-22-15,-21 1 0,0 0 0,22 0 16,-22 0-16,0 0 0,0-22 16,0 1-16,0 0 0,1-1 15,-1 1-15,0 0 0,0-22 0,0 1 16,-21 20-16,21-20 0,1-1 0,-22 1 16,21 20-16,-21 1 0,0 0 15,0 21-15,0-22 0,0 22 16,0 42-1,-21 0-15,21 1 0,-22-1 16,1 21-16,0 0 0,0 1 0,21-1 16,0 0-16,-21 1 0,0-1 15,21 0-15,0 1 0,0-1 16,0 0-16,0 1 0,0-1 0,0 0 16,0-20-16,0 20 0,0-21 15,0 0-15,0 22 0,0-22 16,21 0-16,0-21 0,0 0 15,0 0-15,0 0 0,1 0 0,20 0 16,-21 0-16,0-21 0,22 0 0,-22-1 16,0 1-16,21 0 0,-21 0 15,1 0-15,41-43 0,-42 43 16,0 0-16,22 0 0,-43 0 16,21-1-16,-21 1 0,21 21 0,-21 21 31,0 1-16,-21-1-15,21 0 16,0 0-16,0 0 0,0 0 0,0 1 16,0-1-16,0 0 0,0 0 15,0 0-15,0 0 0,0 1 16,21-22-16,0 0 0,0 0 16,1 0-16,-1 0 0,0 0 15,0 0-15,0-22 0,22 1 0,-22 21 16,0-21-16,21 0 0,1 0 15,-22-22-15,21 22 0,0 0 16,1-21-16,-22 21 0,21-22 0,-21 22 16,22-21-16,-22 21 0,0-22 15,-21 22-15,21 0 0,-42 42 32,0 0-32,21 0 0,-21 1 15,0-1-15,21 21 0,-22-21 0,22 22 16,0-22-16,0 0 0,0 21 0,0-21 15,0 1-15,0-1 0,0 0 16,0 0-16,0 0 0,22 0 0,-1-21 16,0 22-16,0-22 0,0 0 15,0 0-15,1 0 0,-1 0 16,0-22-16,21 1 0,-21 0 0,1 21 16,-22-21-16,21-21 15,0 20-15,-21-20 0,21 21 0,-21-21 16,0-1-16,0 1 0,0 21 0,0-22 15,0 1-15,-21 21 0,0-21 16,0 20-16,-1 22 0,1 0 0,0 0 16,-21 0-16,21 0 0,-1 0 15,1 0-15,0 22 0,0-1 0,0 0 16,0 0-16,21 0 16,0 0-16,0 1 0,0-1 0,21 0 15,0-21-15,0 21 0,0 0 16,22-21-16,-22 21 0,0-21 0,21 0 0,-21 0 15,22 0-15,-22 0 16,21 0-16,1 0 0,-1 0 0,-21 0 16,21 0-16,1 0 0,-22-21 0,21 0 15,-21 21-15,1-21 0,20 0 16,-21 0-16,0-1 0,0 22 0,1-21 16,-1 0-16,0 21 0,-21-21 15,0 42 1,0 0-16,0 0 15,0 1-15,-21-1 0,21 0 16,-21 21-16,21-21 0,-22 1 16,22-1-16,0 0 0,0 0 0,0 0 15,0 0-15,0 1 0,-21-1 16,21 0-16,0 0 16,0-42 15,0 0-16,0 0-15,0-1 0,0 1 16,21 0-16,1-21 0,-1 21 0,0-22 16,0 1-16,21 0 0,-20 20 0,20-20 15,0 0-15,1-1 16,-22 22-16,21-21 0,0 21 0,-20 0 16,20 21-16,-21 0 0,0 0 0,0 0 15,1 0-15,-22 21 16,0 0-16,0 0 0,0 21 0,0-20 15,0-1-15,0 0 0,0 21 16,-22-21-16,22 1 0,0-1 0,0 0 16,-21 0-16,21 0 0,0 0 0,0 1 15,0-1-15,21 0 16,1-21-16,-1 0 0,0 21 0,0-21 16,0 0-16,0 0 0,22 0 15,-22 0-15,21 0 0,-21 0 16,22 0-16,-22 0 0,21-21 0,-21 21 0,22-21 15,-1 0-15,-21 21 16,22-22-16,-22-20 0,21 21 0,-21 0 16,22-22-16,-22 1 0,21 0 0,-21-1 15,0 1-15,1 0 0,-22-1 16,0 22-16,0-21 0,0 21 0,0 0 16,-22 21-16,1 0 15,0 0-15,0 0 0,0 0 0,0 21 16,21 0-16,-22 21 0,22-21 0,-21 22 15,21-22-15,0 0 16,0 21-16,0-20 0,0-1 0,0 21 16,21-21-16,1 0 0,-22 1 15,21-1-15,0 0 0,0 0 0,0 0 16,0 0-16,1 1 0,-22-1 16,21-21-16,-21 21 0,21 0 0,-21 0 15,0 0 1,-21-21-16,0 0 0,-1 22 0,1-22 15,0 0-15,0 0 0,-21 0 16,20 0-16,1 0 0,0 0 0,0 0 16,-21 0-16,20-22 15,1 22-15,21-21 0,-21 0 0,0 0 16</inkml:trace>
  <inkml:trace contextRef="#ctx0" brushRef="#br0" timeOffset="109375.47">8890 15769 0,'-21'0'0,"42"0"0,-63 21 0,42 1 16</inkml:trace>
  <inkml:trace contextRef="#ctx0" brushRef="#br0" timeOffset="109690.91">7599 16214 0,'0'21'0,"0"-42"0,21 42 31,21-21-31,-21 0 16,22 0-16,-1 0 0,22 0 16,-22 0-16,0-21 0,22 21 0,-22 0 15,22 0-15,-22 0 0,21 0 0,-20 0 16,-1 0-16,-21 0 0,22 0 15,-22 0-15,0 0 0,-42 0 47,0 0-47,-1 0 16,1 0-16</inkml:trace>
  <inkml:trace contextRef="#ctx0" brushRef="#br0" timeOffset="110626.53">1736 17949 0,'21'-42'32,"-21"21"-17,0 0-15,-21 21 16,21-21-16,-22-1 15,1 22 17,21 22-1,0-1-31,0 0 16,0 0-16,0 0 0,0 22 0,0-1 15,0-21-15,21 21 0,1 1 16,-22-1-16,0 0 0,0 1 15,0 20-15,0-20 0,0-1 0,0 0 16,0-21-16,0 22 0,0-22 16,0 21-16,0-21 0,0 1 15,0-1-15,0 0 16,0-42 15,0 0-31,0-1 0,0 1 16,21 0-16,-21 0 0,21 0 15,0-22-15</inkml:trace>
  <inkml:trace contextRef="#ctx0" brushRef="#br0" timeOffset="111168.21">2286 17949 0,'0'0'0,"0"-42"32,-21 42-1,0 21-31,-1 0 16,22 1-16,0-1 0,-21 0 15,21 21-15,-21-21 0,21 22 0,-21-22 16,21 21-16,0-21 0,0 22 15,0-1-15,0-21 0,0 0 16,0 22-16,0-22 0,21 0 0,0 0 16,0-21-16,1 21 15,-1-21-15,0 0 0,0 0 0,21 0 16,-20 0-16,20 0 0,-21-21 16,21 0-16,-20 0 0,-1 0 0,21 0 15,-21-1-15,0 1 0,1-21 16,-22 21-16,0-22 0,0 1 15,0 21-15,0-21 0,0-1 0,0 22 16,0-21-16,-22 21 0,1-22 16,-21 22-16,21 0 0,0 21 0,-22 0 15,1 0-15,21 0 0,-22 0 16,22 0-16,-21 21 0,21 0 16,-22 0-16,22 1 0,0-1 15,0 0-15,21 0 0,0 0 16,0 0-16,0 1 0,0-1 0,0 0 15,0 0-15,0 0 0,21 0 16,0 1-16,0-22 0,1 21 16,-1-21-16,21 0 0,-21 0 0</inkml:trace>
  <inkml:trace contextRef="#ctx0" brushRef="#br0" timeOffset="111594.97">3006 18182 0,'0'21'32,"0"1"-32,0-1 15,0 0 1,0 0-1,21-21-15,0 0 16,0 0 0,0 0-16,0-21 0,-21 0 0,22 21 15,-22-21-15,21 21 16,-21-22-16,0 1 0,0 0 16,0 0-16,0 0 0,0 0 15,-21 21-15,-1 0 16,1 0-16,0 0 15,0 0-15,0 21 0,21 0 16,0 0-16,-21-21 0,21 21 0,-22 0 16,22 1-16,0-1 15,0 0-15,22-21 32,-1 0-32</inkml:trace>
  <inkml:trace contextRef="#ctx0" brushRef="#br0" timeOffset="112306.56">4868 17653 0,'0'0'0,"0"-63"32,0 41-17,-21 1-15,0 0 16,0 21 15,21 42-31,-21-20 16,21 20-16,0-21 0,0 43 0,0-22 15,0 21-15,0-20 0,0 20 16,0 1-16,-22-22 0,22 22 0,-21-22 16,21 21-16,0-20 0,0-1 15,-21 0-15,21 1 0,0-22 0,0 21 16,-21-21-16,21 1 15,0-1-15,21-42 32,-21-1-17,21-20-15,-21 21 0,21 0 0</inkml:trace>
  <inkml:trace contextRef="#ctx0" brushRef="#br0" timeOffset="113055.69">4572 17780 0,'0'0'0,"-21"-127"31,21 85-31,0 21 0,21-22 16,0 22-16,21-21 0,-20 21 0,20-1 16,0 1-16,1 0 0,-1 0 15,0 0-15,1 21 0,-1 0 0,0 0 16,1 0-16,-1 21 0,-21 21 15,21-21-15,-20 22 0,-1 20 0,0-20 16,-21-1-16,0 21 0,0-20 16,0-1-16,-21 0 0,-22 1 0,22-1 15,-21 0-15,0-20 16,-1 20-16,1-21 0,21 0 0,-22 0 16,22 1-16,-21-22 0,21 0 15,0 0-15,-1 0 0,1 0 16,21-22-1,0 1-15,0 0 16,0 0-16,0 0 0,21 21 16,1 0-1,-1 0-15,-21 21 0,21-21 0,0 21 16,0 21-16,0-20 0,-21-1 16,22 0-16,-1 21 0,0-21 0,0 22 15,0-22-15,0 21 16,43 64-1,-43-106-15,0 21 0,0 0 16,1-21-16,20 0 0,-21 0 16,21 0-16,-20 0 0,20 0 0,0-21 15,1 0-15,-1 0 0,-21-21 16,21 20-16,1-20 0,-1 21 0,-21 0 16,22-22-16,-22 1 0,0 21 15,-21-21-15,0 20 0,0-20 0,0 21 16,0-21-16,0 20 0,0 1 15,-21 0-15,0 21 0,-1 0 0,1 0 16,0 0-16,0 21 16,0 0-16,0 1 0,-1-1 0,1 21 15,0-21-15,21 22 0,-21-22 16,21 21-16,0 0 0,0-20 0,0 20 16,0-21-16,0 21 0,0-20 15,0-1-15,0 0 0,0 0 16,21 0-16,0-21 0,0 0 0,1 0 15,20 0-15,-21 0 0,0 0 16,22 0-16,-22-21 0,0 0 0,21 0 16,-21 0-16,22-1 0,-22 1 15,21 0-15,-21 0 0</inkml:trace>
  <inkml:trace contextRef="#ctx0" brushRef="#br0" timeOffset="113262.57">6181 18076 0,'21'22'31,"0"-22"-31,0 0 16,0 0-16,0 0 0,1 0 16,-1 0-16,0 0 15,0 0-15,0 0 0,0 0 0,1 0 16,-1 0-1,0 0-15,0 0 16</inkml:trace>
  <inkml:trace contextRef="#ctx0" brushRef="#br0" timeOffset="114671.59">6816 18330 0,'0'0'0,"0"22"0,21-44 47,0 1-31,-21 0-16,21 0 0,0 21 0,0-42 16,1 20-16,-1 1 0,21 0 15,-21-21-15,0 21 0,1-22 0,-1 1 16,0 0-16,-21 20 0,21-20 15,-21 0-15,0 21 0,0-22 0,0 22 16,0 0-16,-21 21 0,0 0 16,0 0-16,-1 0 0,-20 0 0,21 0 15,0 21-15,-22 0 0,22-21 16,0 21-16,0 1 0,0-1 0,21 0 16,0 0-1,21-21 1,0 0-16,21 0 0,-20 0 15,-1 0-15,21 0 0,-21 0 0,22 0 16,-22-21-16,0 21 0,0 0 16,0-21-16,0 21 15,-21 21 1,0 0-16,0 0 16,0 0-16,0 22 0,0-22 15,-21 0-15,21 0 0,0 22 16,0-22-16,0 0 0,0 0 0,0 0 15,0 22-15,0-22 0,21 0 16,1 0-16,-1 0 0,0 0 16,0-21-16,0 0 15,0 0-15,22 0 0,-22 0 0,21 0 16,-21-21-16,22 0 0,-1 0 16,-21 0-16,22 0 0,-22-1 0,0 1 15,0 0-15,21 0 0,-20-21 16,-22 20-16,21-20 0,0 21 0,-21-21 15,21 20-15,-21-20 0,0 21 16,0 0-16,0 0 0,0 42 31,-21 0-31,0 0 16,21 0-16,0 0 0,0 1 16,-21 20-16,21-21 0,0 0 0,0 22 15,0-22-15,0 0 0,0 0 16,0 0-16,0 0 0,21 1 0,-21-1 15,21 0-15,21-21 0,-21 0 16,1 0-16,20 0 0,-21 0 0,21 0 16,-20 0-16,20 0 0,0-21 15,-21 0-15,1 21 0,-1-22 16,0 1-16,0 0 0,0 0 16,-21-21-16,21 20 0,-21 1 0,0 0 0,0-21 15,0 21-15,0-1 16,0 1-16,0 42 31,-21 1-31,21-1 0,-21 0 0,21 0 16,0 0-16,0 0 0,0 22 15,0-22-15,0 0 0,0 0 0,0 0 16,21 1-16,0-1 0,1 0 16,-1 0-16,21-21 0,-21 0 0,22 0 15,-1 0-15,-21 0 16,21 0-16,1-21 0,-1 21 0,-21-21 15,22 0-15,-22-1 0,0 1 16,0 0-16,0-21 0,0 21 0,-21-22 16,0 22-16,0-21 0,0 21 15,0-22-15,22 22 0,-22 0 0,0 0 16,0 0-16,0 42 31,0 0-31,0 0 16,0 21-16,0-20 0,0-1 0,0 0 15,0 21-15,0-21 0,-22 1 16,22-1-16,-21 0 0,21 0 16,0 0-16,0 0 0,-21 1 15,21-1-15,-21-21 16,21-21 15,0-1-31,0 1 0,21 0 16,0 0-16,0 0 0,1-22 0,20 22 15,0-21-15,1 0 0,-1-1 16,21 22-16,1-21 0,-1 21 0,1-1 16,-22 1-16,22 21 0,-22 0 15,0 0-15,1 21 0,-1 1 0,-21-1 16,22 0-16,-22 21 16,0-21-16,0 1 0,-21 20 0,0-21 15,0 0-15,0 0 0,0 1 16,0-1-16,0 0 0,0 0 0,-21 0 15,0 0 1,21-42 0,0 0-1</inkml:trace>
  <inkml:trace contextRef="#ctx0" brushRef="#br0" timeOffset="115534.96">10393 17907 0,'-21'0'0,"42"0"0,-64 21 15,65-21 17,-1 0-32,0 0 0,21-21 15,-21 0-15,22 21 0,-1-21 16,22 0-16,-22-1 0,21 1 0,-20-21 15,20 21-15,1-22 0,-1 22 0,-20-21 16,20 0-16,-21-1 0,1 1 16,-22 0-16,0-1 0,0 1 0,-21 0 15,0-1-15,0 22 0,-21-21 16,0-1-16,0 1 0,0 0 0,-22 21 16,1-1-16,0 1 15,-1 0-15,22 0 0,-21 21 0,-1 0 16,22 0-16,-21 21 0,21 0 15,-22 0-15,22 22 0,0-1 0,0 0 16,0 22-16,0-22 0,21 43 0,-22-22 16,1 1-16,0 21 0,21-1 15,-21 1-15,21-22 0,-21 22 16,21 0-16,0-1 0,-21 1 0,-1 0 16,22-1-16,-21 1 0,0 0 15,21-1-15,-21 1 0,0 0 0,21-1 16,-21-20-16,21 21 0,0-43 15,21-42 17,0 0-32,0 0 0,0 0 15,0 0-15,22 0 0,-22 0 0,21 0 16,1 0-16,-22 0 0,21 0 0,0 0 16,-20 0-16,20-64 0,-21 1 15,0-1-15,0 1 0,-21-1 0,0 1 16,0-1-16,0 1 0,-21-1 15,-21 1-15,21-1 0,-22 22 16,1 0-16,0 21 0,-1-22 0,22 22 16,-21 0-16,0 21 0,20-21 15,1 21-15,0-21 0,0 21 32,21-22-32,21 22 15,21 0-15,-20-21 16,-1 21-16,21 0 0,0 0 0,1-21 15,20 21-15,-20 0 0,20-21 16,-21 0-16,22 21 0,-22-21 0,22 21 16,-22-22-16</inkml:trace>
  <inkml:trace contextRef="#ctx0" brushRef="#br0" timeOffset="117222.64">11430 17695 0,'0'0'0,"0"-21"0,0 0 0,0 0 16,0 0-16,0 0 0,-21-1 0,0 22 15,-1 0-15,1-21 0,0 21 16,0 0-16,0 0 0,0 21 0,-1 1 16,-20-1-16,21 0 0,0 0 15,-22 21-15,22-20 0,0 20 0,0-21 16,0 21-16,0 1 0,-1-22 16,22 0-16,0 0 0,0 0 0,0 1 15,0-1-15,0 0 16,22-21-16,-1 0 0,21 0 0,-21 0 15,22 0-15,-22 0 0,21 0 16,0-21-16,1 0 0,-22-1 0,0 1 16,21 0-16,-20 0 0,-1 0 15,0 0-15,0-1 0,-21-20 0,0 21 16,0 0-16,0 0 0,0-1 16,0 44 15,-21-1-31,21 21 0,-21-21 15,21 0-15,0 1 0,0 20 16,0-21-16,0 0 0,0 0 0,0 1 16,21-1-16,0 0 15,-21 0-15,21-21 0,0 21 0,1-21 16,-1 0-16,0 0 0,0 0 16,21 0-16,-20 0 0,20 0 0,-21-21 15,0 21-15,22-21 0,-22 0 16,21 0-16,-21-1 0,0 1 0,1 0 15,-1-21-15,0 21 0,0-22 16,-21 22-16,0 0 0,0-21 0,0 20 16,0 1-16,0 42 31,-21 1-31,21-1 16,0 0-16,0 0 0,0 0 15,0 22-15,0-22 0,0 0 0,0 0 16,0 21-16,0-20 0,21-22 15,0 21-15,0 0 0,1-21 0,-1 0 16,0 21-16,0-21 0,21 0 16,1 0-16,-22 0 0,21 0 0,1-21 15,-1 21-15,-21-21 0,21 0 16,-20-1-16,-1 1 0,0-21 16,0 21-16,0-22 0,0 22 15,1-21-15,-1-22 0,0 22 0,-21 0 16,0-22-16,21 22 0,-21 0 0,21-1 15,-21 22-15,0-21 0,0 21 16,0-1-16,0 1 0,0 42 31,-21 1-31,21 20 0,-21-21 16,0 21-16,21 1 0,0-1 0,0 0 16,-21 1-16,21-1 0,0 0 15,0 1-15,0-1 0,0-21 0,0 22 16,0-22-16,0 21 0,0-21 15,0 0-15,21 1 0,0-1 16,0-21-16,0 21 0,0-21 0,1 0 16,20 0-16,-21 0 0,21 0 15,1 0-15,-1-21 0,0 21 16,1-21-16,-1-1 0,0 1 0,-20 0 16,20 0-16,-21 0 0,0-22 15,0 22-15,-21-21 0,0 21 0,0 0 16,0-1-16,0 1 0,0 0 15,0 0-15,-21 21 16,0 0-16,0 0 0,0 0 16,0 0-16,-1 21 0,1 0 0,0 0 15,21 1-15,0-1 0,0 21 16,0-21-16,0 0 0,0 1 0,21 20 16,0-21-16,1 0 0,-1-21 15,0 21-15,21 1 0,1-22 16,-22 21-16,21-21 0,0 0 0,1 0 15,-1 0-15,0 0 0,1 0 16,-1 0-16,0-21 0,1-1 0,-1 22 16,-21-21-16,22 0 0,-22 0 15,0-21-15,21 20 0,-42-20 0,21 0 16,-21-1-16,22 1 0,-22 0 16,0 21-16,0-22 0,0 1 0,0 21 15,0 0-15,0-1 0,-22 1 16,1 21-16,0 0 15,0 0-15,0 0 0,-22 21 16,22 1-16,0-1 0,0 0 0,0 21 16,0-21-16,-1 22 0,1-22 15,0 21-15,21-21 0,-21 22 0,21-1 16,0-21-16,0 0 0,0 1 16,0 20-16,21-21 0,0-21 0,0 21 15,1-21-15,-1 0 0,0 0 16,0 0-16,0 0 0,22 0 0,-22 0 15,0-21-15,0 0 0,0 0 16,0 0-16,1-22 0,-1 22 16,0-21-16,0-1 0,-21-20 15,21 21-15,0-22 0,-21 22 0,22-22 16,-1 1-16,-21 20 0,21-20 0,0-1 16,-21 22-16,21-21 0,0-1 15,1 22-15,-22-1 0,21 22 0,-21-21 16,21 21-16,-21 0 0,0 42 15,0 21 1,-21-21-16,0 22 0,-1-1 0,1 21 16,0-20-16,0 20 0,0-20 15,0 20-15,-1-21 0,22 22 16,-21-1-16,21 1 0,-21-1 16,21-20-16,0 20 0,0-20 0,0-1 15,0 0-15,0 1 0,21-22 16,0 21-16,1-21 0,-1-21 0,0 21 15,21-21-15,-21 0 0,22 0 16,-1 0-16,-21 0 0,22 0 0,-1-21 16,0 0-16,1 0 0,-1 0 15,0 0-15,1-22 0,-22 22 0,21-21 16,-21-1-16,0 22 0,-21-21 16,0 0-16,0-1 0,0 1 0,0 0 15,-21 20-15</inkml:trace>
  <inkml:trace contextRef="#ctx0" brushRef="#br0" timeOffset="117579.22">11980 17145 0,'64'0'16,"-43"0"0,0 0-16,0 0 0,0-21 15,1 0-15,-22 0 31,0 42 1,0 0-32,21 0 15,0-21-15,0 0 16,0 0-16,0 0 0,1 0 16</inkml:trace>
  <inkml:trace contextRef="#ctx0" brushRef="#br0" timeOffset="119250.68">14859 17103 0,'0'0'16,"0"21"-16,0 0 0,21-21 15,0 21-15,0-21 0,1 0 16,20 0-16,-21 0 0,21 0 0,22 0 15,-22 0-15,1 0 0,20 0 0,1 0 16,-1-21-16,-21 0 0,1 0 16,-1 0-16,0-1 0,1 1 0,-22 0 15,21 0-15,-42 0 16,21-22-16,-21 22 0,0 0 0,0 0 16,0-21-16,0 20 0,-21 22 0,21-21 15,-21 0-15,0 21 0,0 0 16,0 21-16,-1 0 0,1 1 15,0 20-15,0 0 0,21 1 16,0-1-16,-21 0 0,0 1 0,21-1 16,-22 21-16,22-20 0,0-1 15,-21 22-15,21-22 0,-21 21 0,21-20 16,0-1-16,-21 22 0,21-22 16,0 0-16,0 1 0,0-1 15,0 0-15,0-21 0,-21 1 0,21-1 16,-21 0-16,21 0 0,-22-21 15,1-21 1,21 0 0,-21 0-16,21-1 0,-21-20 0,21 21 15,-21-21-15,21-1 0,0 1 16,0 21-16,0-22 0,0 1 0,0 21 16,0 0-16,-21 0 0,21-1 15,-22 22-15,1 0 16,21 22-16,0-1 0,-21 21 15,21-21-15,-21 0 0,21 22 16,0-22-16,0 21 0,0-21 0,0 22 16,0-22-16,21 0 0,0 0 15,0 0-15,22 1 0,-22-1 0,21-21 16,-21 0-16,22 0 0,-1 0 16,0 0-16,1 0 0,-1 0 0,0 0 15,22-21-15,-22-1 0,1 1 16,-1-21-16,0 21 0,1 0 0,-22-22 15,21 1-15,-21 0 0,0-1 16,1 22-16,-1-21 0,-21-1 16,21 22-16,-21 0 0,0 0 0,0 0 15,-21 21 1,0 21-16,-1-21 16,22 21-16,-21 21 0,0-20 15,0-1-15,21 21 0,-21-21 0,21 22 16,-21-22-16,21 0 0,0 21 15,0-21-15,0 1 0,0-1 0,0 0 16,0 0-16,0 0 0,21 0 16,0-21-16,0 0 0,0 0 0,22 0 15,-22 0-15,21 0 0,-21 0 16,22 0-16,-1-21 0,0 0 16,1 0-16,-1 0 0,0 0 15,-21-22-15,22 22 0,-22-21 0,0 21 16,0-22-16,-21 1 0,21 21 15,-21 0-15,0-1 0,0 1 0,0 0 16,-21 21-16,0 0 0,0 0 0,0 0 16,0 0-16,-1 21 0,1 0 15,0 1-15,0-1 0,21 21 0,0-21 16,0 0-16,0 22 0,0-22 16,0 21-16,21-21 0,-21 22 0,21-22 15,-21 0-15,21 0 0,-21 0 16,22 1-16,-22-1 0,0 0 15,0 0-15,-22-21 32,1 0-32,0 0 0,0-21 0,0 0 15,0 0-15,21-1 0,-22 1 16,1 0-16,0 0 0,0 0 0,21 0 16,0-1-16,0 44 31,0-1-31,0 0 0,21-21 15,0 21-15,0 0 0,1 0 0,-1 1 16,0-1-16,0 0 16,21 0-16,-20-21 0,20 21 0,-21-21 15,21 0-15,1 0 0,-1 0 16,0 0-16,1 0 0,-1 0 0,0 0 16,1-21-16,-1 0 0,-21 0 15,22 0-15,-22-1 0,21-20 0,-21 21 16,0-21-16,1-1 0,20-20 15,-21 20-15,0 1 0,0-21 0,1 20 16,-22-20-16,21 20 0,0 1 0,0 0 16,0-1-16,0 1 0,-21 0 15,0 21-15,22 21 0,-22-22 16,0 44 0,-22-1-16,1 21 0,0-21 15,0 22-15,0-1 0,0 0 0,21 1 16,-22-1-16,1 0 0,0 22 15,21-22-15,0 0 0,0 1 0,-21-1 16,21 0-16,0 1 0,0-1 16,0-21-16,0 0 0,0 1 0,0-1 15,0 0-15,0 0 0,21-21 16,0 0-16,0 0 16,1 0-16,-1 0 0,0-21 15,0 0-15,0 21 0,22-21 16,-43-22-16,21 22 0,0 0 15,-21-21-15</inkml:trace>
  <inkml:trace contextRef="#ctx0" brushRef="#br0" timeOffset="119475.55">16976 17420 0,'0'0'15,"0"21"1,21-21-1,0 0 1,0 0-16,0 0 0,0 0 16,22 0-16,-22 0 0,21 0 0,1 0 15,-1 0-15,0-21 0,1 21 16,-1 0-16,0-21 0,1 21 0,-1-21 16,0 21-16,-21-21 0,22 21 15,-22-21-15,0 21 0</inkml:trace>
  <inkml:trace contextRef="#ctx0" brushRef="#br0" timeOffset="121279.62">18140 17314 0,'0'-21'32,"0"0"-17,21 21-15,0-21 0,0 0 0,-21 0 16,21 21-16,-21-22 0,0 1 0,22 0 16,-1 0-16,-21 0 0,0 0 15,0-1-15,0 1 0,-21 21 31,-1 0-31,1 0 0,0 21 16,0 1-16,-21 20 0,20-21 0,1 21 16,-21-20-16,21 20 0,-22 0 15,22 1-15,-21-1 0,21 0 0,0 1 16,-1 20-16,1-21 0,21 1 16,0-22-16,0 21 0,0 1 0,21-1 15,1-21-15,-1 21 0,0-20 16,21-1-16,-21 0 0,22 0 0,-1 0 15,0 0-15,1-21 0,20 0 16,-20 0-16,20 0 0,1 0 16,-1 0-16,1 0 0,-22 0 15,21-21-15,-20 0 0,-1 0 0,0 0 16,1-22-16,-22 22 0,0-21 16,0 0-16,-21-1 0,21 22 0,-21-21 15,0 21-15,0-22 0,0 22 16,-21 0-16,0 21 0,0 0 0,0 0 15,-22 0-15,22 0 0,0 0 16,-21 21-16,-1 0 0,22 0 0,-21 22 16,21-22-16,-22 0 0,22 21 15,0-20-15,0 20 0,0-21 0,21 0 16,0 22-16,0-22 0,0 0 16,0 0-16,21 0 15,0-21-15,0 0 0,0 0 0,1 0 16,-1 0-16,21 0 0,-21 0 15,0 0-15,22 0 0,-22-21 0,21 0 16,-21 21-16,1-42 0,-1 20 16,0 1-16,0 0 0,0-21 0,-21-1 15,0 22-15,21-21 0,-21 0 16,22 20-16,-22 1 0,0 0 0,0 0 16,-22 42-1,1 0-15,21 22 16,-21-22-16,0 0 0,0 21 15,21-21-15,0 22 0,0-22 16,0 21-16,0-21 0,0 1 16,0 20-16,0-21 0,21 0 0,0 0 15,0-21-15,0 22 0,1-22 16,-1 0-16,0 0 0,21 0 0,-21 0 16,1 0-16,20 0 0,-21 0 15,21-22-15,-20 22 0,20-21 0,-21 0 16,21-21-16,-20 21 0,20-22 15,-21 1-15,0 21 0,0-22 0,1 1 16,-1 0-16,-21-1 16,0 1-16,0 21 0,0 0 0,0 0 0,-21 21 31,-1 21-31,1 0 0,0 0 16,21 0-16,0 22 0,-21-22 15,21 0-15,0 21 0,0-21 0,0 22 16,0-22-16,0 0 0,0 0 15,21 22-15,-21-22 0,0 0 0,21 0 16,0-21-16,-21 21 0,22 0 16,-1-21 15,-21-21-31,0 0 16,0 0-16,0 0 0,-21 0 15,21-1-15,-22 1 0,1 0 16,21 0-16,-21 0 0,0 21 15,0 0-15,0 0 16,21 21-16,0 0 16,0 0-16,0 0 0,0 1 15,0-1-15,21 0 0,0 0 16,0 0-16,0 0 0,22 1 0,-22-22 16,21 21-16,-21-21 0,22 0 15,-1 0-15,0 0 0,1 0 16,-1 0-16,-21 0 0,21-21 15,1-1-15,-1 22 0,-21-21 0,0 0 16,22-21-16,-22 21 0,0-22 16,0 22-16,0-21 0,1-1 0,-1 1 15,-21 0-15,0-1 0,21 1 16,-21 0-16,21 21 0,-21-1 0,0 1 16,0 0-16,-21 21 15,0 21-15,0 0 16,-1 22-16,1-22 0,0 21 15,21 1-15,-21-22 0,21 21 0,-21 0 16,21-20-16,0 20 0,0-21 16,0 21-16,0-20 0,21-1 15,0 0-15,-21 0 0,21 0 16,0-21-16,1 21 0,20-21 0,-21 0 16,0 0-16,0 0 0,22 0 15,-22 0-15,21 0 0,-21-21 0,22 21 16,-1-21-16,0 0 0,22 0 15,-22 0-15,1-22 0,20 22 0,-21-21 16,1-1-16,-22 1 0,21 0 16,-21-1-16,1 1 0,-1 21 0,-21-21 15,0 20-15,0 1 0,0 0 0,-21 21 16,-1 0 0,1 0-16,0 0 0,-21 0 0,21 21 15,-1 0-15,1 1 0,21 20 16,0-21-16,0 21 0,0 1 0,0-22 15,0 21-15,0-21 0,0 22 16,21-22-16,-21 21 0,22-21 0,-1 1 16,-21-1-16,0 0 0,21 0 15,-21 0-15,0 0 0,0 1 16,-21-22 0,0 0-1,-1 0-15,1 0 16,0-22-16,21 1 0,-21 0 15,21 0 1,0 0-16,0 0 0,21 21 16</inkml:trace>
  <inkml:trace contextRef="#ctx0" brushRef="#br0" timeOffset="121487.5">21463 17865 0,'0'0'0,"-21"0"16,0 0-16,-1 0 16,22 21-16,-21-21 31</inkml:trace>
  <inkml:trace contextRef="#ctx0" brushRef="#br0" timeOffset="-95119.79">22564 6795 0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1T04:32:18.2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466 3154 0,'0'-21'31,"0"0"-31,0-1 16,0 1 0,0 0-1,0 42 17,0 0-17,0 1-15,0-1 16,0 0-16,0 0 0,21 21 15,-21-20-15,21 20 0,-21-21 0,21 21 16,-21 1-16,0-22 0,0 21 16,21-21-16,-21 22 0,21-22 15,1 0-15,-22 0 0,21 0 16,0 1-16,0-1 0,0-21 16,0 0-1,1 0-15,-1 0 0,0 0 0,0 0 16,0-21-16,0-1 0,22 1 15,-1 0-15,0-21 0,1-1 16,20 1-16,1 0 0,-1-1 0,1-20 16,20 21-16,1-22 15,0 22-15,-22-1 0,22 1 0,-22 0 16,1-1-16,-1 22 0,-20-21 16,-1 21-16,0 0 0,1-1 0,-1 1 15,-21 0-15,0 21 0,1-21 16,-1 21-16,0-21 0,0 21 15,0 0-15</inkml:trace>
  <inkml:trace contextRef="#ctx0" brushRef="#br0" timeOffset="13511.71">466 4741 0,'-22'0'16,"1"0"-1,0 0 17,21 22 61,0-1-77,0 0-16,0 0 0,21 21 16,-21-20-16,21 20 0,1-21 0,-22 21 15,21 1-15,-21-22 0,21 21 16,0 1-16,-21-22 0,21 21 15,-21-21-15,0 22 0,21-22 16,1 0-16,-22 0 0,0 0 16,21 0-16,-21 1 0,21-1 0,-21 0 15,21-21-15,0 0 16,0 0-16,1 0 16,-1 0-16,0 0 0,0 0 0,21-21 15,1 0-15,-1-1 0,0 1 16,22-21-16,21 0 0,-22-1 0,43-20 15,-21-1-15,-1 1 0,22-22 16,-21 22-16,-1-1 0,1 1 16,0-1-16,-1 1 0,1-1 0,0 22 15,-1-1-15,1 1 16,-21 0-16,-1-1 0,1 22 0,-22 0 16,21 0-16,-20 0 0,-22 0 15,21 21-15,-21 0 0,1-22 0,-1 22 16,0 0-16,0 0 15,0 0-15,-21 22 157,0-1-157</inkml:trace>
  <inkml:trace contextRef="#ctx0" brushRef="#br0" timeOffset="14448.39">571 6498 0,'0'-21'16,"0"42"31,0 0-47,0 1 15,0-1-15,22 0 0,-1 0 16,0 0-16,-21 0 0,21 1 0,0-1 15,-21 0-15,21 0 0,1-21 16,-22 21-16,0 0 0,21 1 0,0-1 16,-21 0-1,0 0-15,21-21 0,-21 21 0,21-21 16,0 0-16,-21 21 16,22-21-16,-1 0 15,0 0-15,0 0 16,21-21-16,-20 0 0,20 0 0,0 0 15,22 0-15,-1-22 0,22 1 16,0 0-16,-1-22 0,22 1 16,-21 20-16,21-20 0,21-1 0,-22 1 15,22-1-15,-21 1 0,21 20 16,-21 1-16,0-21 0,0 20 16,-22 22-16,-20-21 0,-1 21 0,1-22 15,-22 22-15,1 0 0,-22 0 16,21 0-16,-21 21 0,0-22 0,1 1 15,-1 21 1,-21 21 31,0 1-31,0-1-16,0 0 0,-21-21 15</inkml:trace>
  <inkml:trace contextRef="#ctx0" brushRef="#br0" timeOffset="15296.48">402 7811 0,'0'0'16,"-21"0"-16,0 0 16,0 0-16,-1 0 15,22 21-15,0 0 16,0 0 0,0 0-16,0 0 0,0 1 0,0-1 15,22 0-15,-22 0 16,21 21-16,0-20 0,0-1 0,0 21 15,0-21-15,-21 22 0,22-22 16,-1 0-16,0 0 0,-21 21 16,21-20-16,0-1 0,-21 0 0,21 0 15,1 0-15,-1 0 0,0 1 16,0-1-16,0-21 0,0 0 16,1 0-16,-1 0 0,0 0 15,21 0-15,1-21 0,20-1 0,1-20 16,-1 21-16,22-21 0,21-22 15,-1 1-15,1 20 0,0-20 0,0-22 16,0 22-16,0-1 16,-1 1-16,22-1 0,-21 22 0,21-22 15,-21 22-15,-21 0 0,-1-1 16,-20 1-16,-1 21 0,1 0 0,-43-1 16,21 22-16,-20 0 0,-1-21 15,0 21-15,0 0 16,0 0-16,-21 21 15,0 1 1,0-1-16,0 0 16,0 0-16,0 0 15,0 0-15,-21 1 0,0-1 16,21 21-16</inkml:trace>
  <inkml:trace contextRef="#ctx0" brushRef="#br0" timeOffset="16259.74">508 9864 0,'-21'0'16,"0"0"0,21 21 31,0 0-47,0 0 15,0 0-15,21 1 0,0-1 16,-21 21-16,21-21 0,-21 0 15,21 1-15,0-1 0,-21 21 16,22-21-16,-1 0 0,-21 1 0,21-1 16,0 0-16,-21 21 0,21-21 15,0 1-15,1-1 0,-22 0 0,21 0 16,0 0-16,0-21 0,-21 21 16,21 1-16,0-22 0,1 0 0,-1 0 15,0 0 1,21 0-16,-21 0 0,22-22 0,-1 1 15,22-21-15,-1 0 0,22-1 16,-1 1-16,22 0 0,-21-22 0,21 1 16,0-1-16,-1 1 0,22-22 0,0 21 15,-21 1-15,21-1 0,-21 1 16,0 21-16,0-22 0,-22 22 0,-20 21 16,-1-22-16,1 22 0,-22 0 15,1 0-15,-1 0 0,-21 21 0,0-22 16,0 1-16,1 21 0,-1 0 15,0-21-15,0 21 0,0 0 16,-21-21-16,21 21 0,1 0 16,-22 21 77,-22 0-77,1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1T03:05:12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2011 0,'0'-21'63</inkml:trace>
  <inkml:trace contextRef="#ctx0" brushRef="#br0" timeOffset="1332.82">1841 2096 0,'0'-22'171</inkml:trace>
  <inkml:trace contextRef="#ctx0" brushRef="#br0" timeOffset="2384.54">1863 2011 0,'0'-21'31,"0"42"47,0 0-62,0 0-1,0 0-15,0 1 0,0-1 16,0 0-16,0 0 0,0 0 16,0 0-16,0 1 15,0-1-15,0 0 0,0 0 0,0 0 16,0 0-16,0 1 0,0 20 16,0-21-16,21 0 0,-21 0 0,0 22 15,0-22-15,0 0 0,0 21 16,0-20-16,0-1 0,0 21 15,0-21-15,0 0 0,0 1 0,0 20 16,0-21-16,0 0 0,0 0 16,0 22-16,0-22 0,0 0 15,0 0-15,0 0 0,0 1 16,0-1-16,0 0 0,0 0 0,0 0 16,0 22-16,0-22 0,0 0 15,0 0-15,0 21 0,0-20 0,0-1 16,0 21-16,0-21 0,0 22 15,0-22-15,0 21 0,0-21 0,0 22 16,0-22-16,0 0 0,0 21 16,0-21-16,0 22 0,0-22 0,0 0 15,0 21-15,0-20 0,0-1 16,0 21-16,0-21 0,0 22 0,0-22 16,0 21-16,0 0 15,0 1-15,0-1 0,0 0 0,0 1 16,0-1-16,0 0 0,0 1 15,0 20-15,0-20 0,0-1 0,0 0 16,0 1-16,0-1 0,0 0 16,0 1-16,0 20 0,0-21 0,0 1 15,0 20-15,0-20 0,0 20 16,0-21-16,0 22 0,0-22 0,0 22 16,0-22-16,0 0 0,0 1 15,0 20-15,0-20 0,0-1 0,0 0 16,0 1-16,0-1 0,0 21 15,0-20-15,0-1 0,0 0 16,0 1-16,0-1 0,0 0 16,0 1-16,0-1 0,0 0 0,0 1 15,0-22-15,0 21 0,0 1 16,0-22-16,0 21 0,0-21 0,0 22 16,0-1-16,0-21 0,0 21 15,0-20-15,0 20 0,0 0 0,0-21 16,0 22-16,0-1 0,0-21 15,0 22-15,0-22 0,0 21 0,0-21 16,0 22-16,0-22 0,0 21 16,0-21-16,0 0 0,0 22 15,0-22-15,0 0 0,0 0 16,0 22-16,0-22 0,0 0 0,0 0 16,0 0-16,0 0 0,0 22 15,0-22-15,0 0 0,0 0 0,0 0 16,0 1-16,0-1 15,0-42 17,-21-1-32,21 1 0,0 0 15,0-21-15,0-1 0,0 1 0,0-21 16</inkml:trace>
  <inkml:trace contextRef="#ctx0" brushRef="#br0" timeOffset="3740.07">2011 1905 0,'-21'0'32,"21"21"-17,0 0 17,21 1-1,0-22-31,0 21 15,0-21-15,0 0 0,1 0 16,20 21-16,-21-21 16,0 0-16,22 0 0,-22 0 15,21 0-15,0 0 0,1 0 0,-1 0 16,0 21-16,22-21 0,-22 0 16,22 0-16,-22 0 0,22 0 0,-22 0 15,21 0-15,-20 0 0,20 0 16,-20 0-16,-1 0 0,21 0 0,-20 0 15,20 0-15,-20 0 0,20 0 16,1 0-16,-1 0 0,1 0 0,-1 0 16,1 0-16,20 0 0,-20-21 15,20 21-15,1 0 0,0 0 16,-1 0-16,22 0 0,-21-21 0,21 21 16,0 0-16,-1 0 0,1 0 15,-21 0-15,21 0 0,-22 0 16,1 0-16,0 0 0,21 0 0,-22 0 15,1 0-15,0 0 0,-1 0 16,1 0-16,0 0 0,-22 0 0,22 0 16,-22 0-16,22-21 0,-22 21 0,1 0 15,-1 0-15,1 0 0,-1 0 16,-20 0-16,20-22 0,1 22 0,-22 0 16,22 0-16,-22 0 0,0 0 15,1 0-15,-1-21 0,0 21 16,-21 0-16,22 0 0,-1 0 15,0 0-15,-20-21 0,20 21 0,0 0 16,-21 0-16,22 0 0,-22 0 16,0 0-16,0 0 0,0 0 0,1 0 15,-1 0-15,0 0 0,0 0 0,0 0 16,0 0-16,1 0 16,-1 0-1,-21-21 48</inkml:trace>
  <inkml:trace contextRef="#ctx0" brushRef="#br0" timeOffset="5711.96">7472 1884 0,'-21'0'15,"21"21"1,0 0 15,0 0-15,0 1-16,0-1 15,0 0-15,0 0 16,-22 0-16,22 0 0,0 1 16,-21-1-16,21 0 0,-21 0 0,21 0 15,0 0-15,0 1 0,-21-1 16,21 0-16,-21 0 0,21 0 15,0 22-15,0-22 0,-21 21 16,21-21-16,-22 22 0,22-22 0,0 21 16,0 0-16,-21 1 0,21-1 0,-21 0 15,21-20-15,0 20 0,0 0 16,0 1-16,0-1 0,0 0 0,0 1 16,0-1-16,0-21 0,0 43 15,0-22-15,0 0 0,0 1 0,0 20 16,0-21-16,0 22 0,0-22 0,0 22 15,0-22-15,0 0 0,0 22 16,0-22-16,0 1 0,0 20 0,21-21 16,-21 22-16,0-22 0,0 22 15,0-1-15,0-20 0,0 20 16,0 1-16,21-22 0,-21 21 0,0-20 16,0-1-16,0 22 0,22-22 15,-22 0-15,0 22 0,0-22 0,0 22 16,0-22-16,0 21 0,0-20 0,0 20 15,0 1-15,21-22 0,-21 22 16,0-22-16,0 0 0,0 22 0,0-22 16,0 0-16,21 22 0,-21-22 0,0 1 15,0 20-15,0-21 0,0 1 16,0 20-16,0-20 0,0-1 0,0 21 16,21-20-16,-21-1 0,0 0 15,0 1-15,0-1 0,0 0 16,0 1-16,21-1 0,-21 0 0,0 1 15,0-1-15,0 22 0,0-22 16,21 0-16,-21 1 0,0-1 0,0 0 16,0 1-16,0-1 0,0 0 0,0 1 15,0-1-15,0 0 0,0 1 16,0-22-16,0 21 0,0 0 0,0-20 16,0 20-16,0 0 0,0-21 0,22 22 15,-22-1-15,0-21 0,0 22 16,0-1-16,0-21 0,0 21 0,0-20 15,0 20-15,0-21 0,0 0 16,0 22-16,0-22 0,0 0 16,0 0-16,0 0 0,0 0 0,0 1 15,0-1-15,0 0 0,0 0 16,0 0-16,0 0 16,0 1-16,0-1 0,0 0 15,0 0 1,-22-21-16,22 21 15,0 0 17,0 1-1,0-1-15,-21-21-16,21 21 15,-21-21-15,0 21 16,0-21-1,0 0-15,21 21 0,-22-21 16,1 21 0,0-21-16,0 0 0,21 22 15,-21-22-15,0 0 0,-1 0 16,1 21-16,0-21 0,0 0 0,0 0 16,0 0-1,-1 0-15,1 0 0,0 21 0,0-21 16,-21 0-16,20 0 0,1 0 0,0 0 15,-21 0-15,21 0 0,-1 0 16,-20 0-16,21 0 0,-21 0 0,20 0 16,-20 0-16,0 0 0,-1 0 0,1 0 15,0 0-15,-1 0 0,1 0 16,0 0-16,-1 0 0,1 0 0,0 0 16,-1 0-16,1 0 0,0 0 0,21 0 15,-22 0-15,1 0 0,0 0 16,-1 0-16,22 0 0,-21 0 0,-1 0 15,1 0-15,0-21 0,-1 21 16,1 0-16,0 0 0,-1-21 0,1 21 16,0 0-16,-1-22 0,1 22 15,0 0-15,-1-21 0,1 21 0,21 0 16,-21-21-16,20 21 0,-20-21 16,21 21-16,-21 0 0,20-21 0,-20 21 15,0 0-15,-1 0 0,1 0 0,0-21 16,-1 21-16,1 0 0,-21 0 15,20 0-15,1 0 0,0 0 0,-1 0 16,-20 0-16,20 0 0,1 0 0,0 0 16,-22 0-16,22 0 15,0 0-15,-1 0 0,-20 0 0,20-22 16,-20 22-16,-1 0 0,1 0 0,-1 0 16,1 0-16,-1 0 0,1 0 15,-1 0-15,1 0 0,-1 0 0,1 0 16,-1 0-16,22 0 0,-21 0 15,-1 0-15,22 0 0,-22 0 0,1 0 16,-1 0-16,1 0 0,-1 0 0,-20 0 16,20 0-16,1 0 0,-1 0 15,22 0-15,-22 0 0,22 0 0,0 0 16,-1 0-16,1 0 16,21 0-16,0 0 0,-22 0 0,22 0 15,0 0-15,0 0 16,0 0-16,-1 0 0,1 0 31,0 0-31,0 0 47,0 0-47,0 0 16,-1 0-16,1 0 31,0 0-31,0 0 15,21-21 95,0 0-110,0 0 15,0 0-15,21 0 16</inkml:trace>
  <inkml:trace contextRef="#ctx0" brushRef="#br0" timeOffset="6275.64">1947 7197 0,'0'-21'0,"0"42"78,0 0-78,-21 0 0,21 0 15,0 22-15,-21-22 16,21 0-16,0 21 0,0 1 0,0-22 16,0 21-16,0 0 0,0 1 15,0-1-15,0-21 0,0 22 0,0-1 16,0-21-16,0 0 0,0 22 16,0-22-16,0 0 0,0 21 0,0-21 15,0 1-15,0-1 0,0 0 16,0 0-16,0 0 31,0-42 16,0 0-47,0 0 16,0 0-16</inkml:trace>
  <inkml:trace contextRef="#ctx0" brushRef="#br0" timeOffset="7640.44">2011 699 0,'-21'0'0,"-1"0"15,44 0 48,-1 0-48,0 0-15,0 0 0,0 0 16,0 0-16,1 0 0,20-22 0,0 22 16,1 0-16,-1 0 0,21-21 15,1 21-15,-1-21 0,1 21 0,-22 0 16,22 0-16,-1 0 0,-20-21 16,-1 21-16,0 0 0,1 0 15,-1 0-15,-21 0 0,0 0 16,0 0-16,-42 0 62,0 0-62,0 0 16,0 21-16</inkml:trace>
  <inkml:trace contextRef="#ctx0" brushRef="#br0" timeOffset="8172.13">2646 656 0,'-21'0'16,"21"21"-16,0 1 46,0-1-30,0 0-16,0 0 16,0 0-16,0 0 0,0 1 15,0 20-15,0-21 0,0 0 16,0 22-16,0-22 0,0 21 0,21 0 16,-21-20-16,0 20 0,0-21 15,21 21-15,-21-20 0,0 20 16,0-21-16,0 21 0,0-20 15,0-1-15,0 21 0,-21-21 0,0 0 16,21 1-16,-22-1 0,1 0 16,0 0-16,-21-21 0,21 21 0,-1 0 15,-20-21-15,21 0 0,-21 0 16,-1 0-16,1 0 0,21 0 16,-22 0-16,1-21 0,21 0 0,-21 21 15,20-21-15,1 0 16,0 0-16,0 21 0,21-22 0,0 1 15,-21 0-15,21 0 16,0 0-16,0 0 0,0-1 16,0 1-1,21 21-15,0 0 16,0-21-16,0 21 16,1 0-16,-1 0 0,0 0 0,0 0 15,0 0-15</inkml:trace>
  <inkml:trace contextRef="#ctx0" brushRef="#br0" timeOffset="8760.79">3027 1143 0,'0'-21'16,"-43"21"0,22 0-16,0 0 15,0 0-15,0 0 0,0 0 0,-1 21 16,1-21-16,0 21 16,0 0-16,0 1 0,0-1 0,-1 0 15,1 0-15,0 21 0,0-20 16,0-1-16,21 0 0,0 21 0,0-21 15,0 1-15,0-1 0,0 0 16,0 0-16,21-21 16,0 0-1,0 0-15,0 0 0,1 0 16,20 0-16,-21-21 0,0 21 0,0-21 16,1 0-16,-1-1 0,0 1 15,0 0-15,0 0 0,0 0 0,1 0 16,-1-1-16,-21-20 0,21 21 15,-21 0-15,0 0 0,0-1 16,0 1-16,21 21 0,-21-21 16,0 42-1,0 0 1,0 1-16,0-1 0,0 0 0,0 0 16,0 0-16,0 0 0,0 1 15,0-1-15,0 0 0,0 0 0,21 0 16,-21 0-16,21-21 15,-21 22-15,22-22 0,-1 0 16,0 0-16,0 0 16,0 0-16,0 0 15,1-22 1,-1 22-16</inkml:trace>
  <inkml:trace contextRef="#ctx0" brushRef="#br0" timeOffset="9004.66">3408 1080 0,'0'42'16,"0"-21"-16,0 0 16,0 0-16,0 1 0,0 20 15,0-21-15,0 0 0,0 0 16,0 1-16,0-1 0,0 0 0,0 0 15,0 0-15,0 0 16,21-21 15</inkml:trace>
  <inkml:trace contextRef="#ctx0" brushRef="#br0" timeOffset="9248.52">3704 1122 0,'0'0'0,"-21"21"16,0-21-16,0 21 16,-1 0-16,1 1 0,21-1 15,-21-21-15,0 21 0,0 0 0,0 0 16,-1 0-16,1 1 0,0-1 15,0-21-15,21 21 0,-21 0 0,0 0 16,-1 0-16</inkml:trace>
  <inkml:trace contextRef="#ctx0" brushRef="#br0" timeOffset="9841.18">4064 1143 0,'0'-21'31,"-21"21"-31,0 0 15,-1 0-15,1 0 0,0 0 16,0 21-16,0 0 0,0 0 16,-1 1-16,1-1 0,0 0 0,21 0 15,-21 0-15,21 0 0,-21 1 16,21-1-16,-21 0 0,21 0 0,0 0 16,0 0-16,0 1 0,21-22 31,0 0-31,0 0 0,0 0 15,22 0-15,-22 0 0,0-22 16,0 22-16,0-21 0,0 0 16,1 0-16,-1 0 0,0 0 15,0-1-15,0 1 0,-21 0 0,21 0 16,-21 0-16,22 0 0,-22-1 16,21 1-16,-21 0 0,0 0 15,0 42 16,0 0-31,0 0 16,0 1-16,0-1 0,0 0 16,0 0-16,0 0 0,0 0 15,0 1-15,0-1 0,0 0 16,0 0-16,0 0 16,21-21-16,0 0 15,0 0-15,0 0 16,1 0-16,-1 0 0,0 0 15,0 0-15,0-21 0,0 21 0,1-21 16</inkml:trace>
  <inkml:trace contextRef="#ctx0" brushRef="#br0" timeOffset="10231.95">4974 889 0,'0'0'0,"0"-21"32,-21 21-32,0 0 0,0 0 0,-1 0 15,1 21-15,21 0 0,-21 0 16,0 1-16,0-1 0,21 0 15,-21 21-15,-1-21 0,1 1 0,21 20 16,0-21-16,-21 21 0,0-20 16,21 20-16,0-21 0,-21 0 0,21 0 15,0 1-15,0-1 0,0 0 16,0 0-16,21-21 0,0 21 0,0-21 16,0 21-16,1-21 0,-1 0 15,0 0-15,21 0 0,-21 0 0,1 0 16,20 0-16,-21-21 0,21 0 15,-20 21-15,-1-21 0,21 0 0,-21 0 16,0-22-16,1 22 0,-1 0 16,0-21-16</inkml:trace>
  <inkml:trace contextRef="#ctx0" brushRef="#br0" timeOffset="10512.79">5397 550 0,'0'0'0,"0"-21"0,-21 21 16,21 21-16,-21 1 16,21-1-16,0 21 15,-21-21-15,21 22 0,0-1 0,0 0 16,0 1-16,0-1 0,0 21 16,-21-20-16,21-1 0,0 0 15,0 1-15,0-1 0,0 0 0,0-20 16,0 20-16,0-21 0,0 0 15,0 0-15,-21 1 0,21-1 0,0 0 16,0 0-16,21-21 31,0 0-31,0 0 16,0 0-16</inkml:trace>
  <inkml:trace contextRef="#ctx0" brushRef="#br0" timeOffset="11144.43">6054 1101 0,'0'-21'0,"0"42"0,0-64 16,0 22-16,0 0 0,-22 0 15,1 21-15,0-21 16,0 21-16,0 0 0,0 0 16,-1 0-16,1 21 15,0 0-15,0 0 0,0 0 0,0 1 16,-22-1-16,22 21 0,0-21 16,0 0-16,0 22 0,21-22 0,-22 21 15,1-21-15,21 1 0,0 20 16,0-21-16,0 0 0,0 0 0,0 1 15,21-22-15,1 21 16,-1-21-16,0 0 16,0 0-16,21 0 0,-20 0 0,-1-21 15,0 21-15,0-22 0,0 1 16,22 0-16,-22 21 0,0-21 0,0-21 16,0 20-16,0 1 15,1 0-15,-22-21 0,0 21 0,21-22 16,-21 22-16,0 0 0,0 0 0,0 0 15,0-1-15,-21 44 32,21-1-32,-22 0 15,22 0-15,0 0 0,0 22 0,-21-22 16,21 0-16,0 0 0,-21 0 16,21 22-16,0-22 0,0 0 15,0 0-15,0 0 0,0 0 16,0 1-16,0-1 0,0 0 15,21-21 17,0 0-32,1 0 0,-1 0 15,0-21-15,0 0 16,0 21-16,0-22 0,1 1 0</inkml:trace>
  <inkml:trace contextRef="#ctx0" brushRef="#br0" timeOffset="11704.41">6710 1080 0,'0'0'0,"21"-64"32,-21 43-32,-21 21 15,0 0 1,-1 0-16,1 0 0,0 0 0,21 21 15,-21-21-15,0 21 0,0 0 16,-1 1-16,1-22 0,0 21 0,0 0 16,0 0-16,21 0 0,0 0 15,0 1-15,0-1 0,0 0 16,0 0-16,0 0 16,21-21-1,0 0-15,0 0 0,0 21 16,1-21-16,-1 0 0,0 0 0,0 0 15,0 0-15,0 0 0,1 22 16,-1-22-16,0 0 0,-21 21 16,21-21-1,-21 21-15,-21 0 16,0-21 0,0 0-16,-1 21 15,1-21-15,0 0 0,0 21 0,0-21 0,-22 22 16,22-22-16,0 0 0,0 0 0,0 21 15,0-21-15,-1 0 16,1 0-16,0 0 0,0 0 0,0 0 16,0 0-1,-1 0-15,1 0 16,0 0 0,21-21 15,0-1-16,0 1-15</inkml:trace>
  <inkml:trace contextRef="#ctx0" brushRef="#br0" timeOffset="12400.04">7197 1080 0,'0'0'0,"0"-22"0,-22 1 31,1 21-31,0 0 16,0 0-16,0 0 0,0 0 15,-1 21-15,1-21 16,21 22-16,-21-22 0,0 21 0,0-21 16,21 21-16,-21-21 0,21 21 0,-22 0 15,22 0 1,0 1-16,0-1 0,0 0 15,22 0 1,-1-21-16,0 0 16,0 0-16,0 21 0,0-21 15,1 0-15,-1 0 0,0 0 0,0 0 16,0 21-16,0-21 0,1 0 16,-1 0-16,0 22 15,-21-1 1,0 0-1,-21-21 1,0 21 0,-1-21-16,1 0 0,-21 0 15,21 21-15,0-21 0,-1 0 16,1 0-16,0 0 0,0 0 0,0 0 16,0 0-16,-1 21 0,1-21 0,0 0 15,0 0 1,0 0-16,0 0 0</inkml:trace>
  <inkml:trace contextRef="#ctx0" brushRef="#br0" timeOffset="17066.97">2434 2709 0,'21'0'15,"0"0"-15,-21-21 16,22 21-16,-1-21 0,-21 0 15,21 21-15,-21-21 0,0 0 16,0-1 0,-21 22-1,0 0-15,-1 0 16,1 0-16,0 0 16,0 22-16,0-1 0,-22 0 0,22 0 15,0 0-15,-21 22 0,21-22 16,-1 21-16,22-21 0,0 22 0,-21-22 15,21 0-15,0 21 0,0-21 16,0 1-16,0-1 0,21 0 0,1 0 16,-1-21-16,0 21 0,0 0 15,21-21-15,-20 0 0,20 0 0,-21 0 16,21 0-16,-20 0 0,20 0 16,-21 0-16,21 0 0,-20 0 0,-1 0 15,21-21-15,-21 0 0,0 21 16,22-21-16,-22 0 0</inkml:trace>
  <inkml:trace contextRef="#ctx0" brushRef="#br0" timeOffset="17339.81">2984 2434 0,'0'0'0,"-21"21"16,21 1-1,0 20-15,0-21 0,-21 0 16,21 22-16,0-1 0,0-21 0,0 21 16,0 1-16,0-22 15,0 21-15,0-21 0,-21 22 0,21-22 16,0 0-16,0 0 0,-21 0 16,21 1-16,0-1 0,0 0 0,0 0 15,0 0-15,21-21 47</inkml:trace>
  <inkml:trace contextRef="#ctx0" brushRef="#br0" timeOffset="17876.5">3365 2773 0,'0'-21'0,"0"0"16,0-1-16,0 1 16,0 0-16,-21 0 0,0 21 15,0 0-15,0 0 16,0 0-16,-1 0 0,1 21 16,0 0-16,21 0 0,-21 22 15,0-22-15,21 0 0,0 21 16,-21-20-16,21-1 0,-22 21 0,22-21 15,0 0-15,-21 1 16,21-1-16,0 0 0,21-21 31,1 0-31,-1 0 0,0 0 16,0 0-16,0-21 0,0 0 16,1-1-16,-22 1 0,21 0 15,0 0-15,-21 0 0,0 0 0,21-1 16,-21 1-16,0 0 0,0 0 15,21 0-15,-21 0 0,0-1 0,0 1 16,0 42 15,0 1-15,0-1-16,0 0 0,0 0 0,0 0 16,0 0-16,0 1 0,0-1 0,0 0 15,0 0-15,0 0 0,0 0 16,0 1-16,0-1 0,0 0 15,21-21 17,1 0-32,-1 0 15,0-21-15</inkml:trace>
  <inkml:trace contextRef="#ctx0" brushRef="#br0" timeOffset="18321.25">3810 2709 0,'0'0'16,"0"-21"-16,21 21 0,-21-21 16,-21 21-1,0 0-15,0 0 0,-1 21 16,1-21-16,0 21 0,0 1 16,-21-22-16,42 21 0,-22 0 0,1 0 15,0-21-15,21 21 16,-21 0-16,21 1 0,21-22 15,0 21 1,0-21-16,1 0 0,-1 0 16,0 0-16,0 0 0,0 0 0,0 0 15,1 0-15,-1 0 0,0 0 16,0 0-16,-21 21 0,21-21 16,-21 21-16,0 0 15,0 0 1,-21-21-16,0 0 0,0 22 0,0-22 15,-1 0-15,1 0 0,0 0 16,0 0-16,0 0 0,0 0 0,-1 0 16,1 0-16,0 0 15,0 0-15,0 0 16,42 0 31,0 0-32</inkml:trace>
  <inkml:trace contextRef="#ctx0" brushRef="#br0" timeOffset="18799.98">4339 2709 0,'0'0'0,"0"-21"15,0 0 1,-21 21 0,0 0-16,0 0 0,-1 0 0,1 0 15,0 0-15,0 0 16,0 21-16,0-21 0,21 21 0,-22 1 16,22-1-1,0 0 1,0 0-16,22 0 15,-1-21-15,0 21 16,21-21-16,-21 0 0,1 22 16,-1-22-16,0 0 0,0 21 0,21 0 15,-20-21-15,-1 0 0,0 21 16,0-21-16,-21 21 16,0 0-1,-21-21-15,0 0 0,0 0 16,-22 22-16,22-22 0,0 0 0,-21 0 15,20 0-15,1 0 0,0 0 16,0 0-16,0 0 0,0 21 16,-1-21-16,1 0 15,21-21 17,21 21-17,1-22-15,-1 1 0</inkml:trace>
  <inkml:trace contextRef="#ctx0" brushRef="#br0" timeOffset="19395.64">5038 2455 0,'0'0'0,"0"-21"31,-22 21-31,1 21 0,0 1 16,21-1-16,-21 0 0,0 0 15,21 21-15,-21-20 0,-1 20 0,22-21 16,-21 21-16,0-20 0,0-1 0,21 21 16,-21-21-16,0 0 0,21 1 15,0-1-15,0 0 0,-22 0 0,22 0 16,0 0-1,22-42 32,-1 21-47,-21-21 0,21 0 0,-21 0 16,0 0-16,21-1 0,0 1 0,-21 0 16,0-21-16,21-1 0,1 22 15,-22-21-15,21 21 0,-21-22 0,21 1 16,0 21-16,-21 0 0,21 0 15,0-1-15,-21 1 0,22 0 0,-1 21 16,0 0-16,0 0 0,0 0 16,0 0-16,1 21 15,-1 0-15,-21 1 0,0-1 16,21 21-16,-21 0 0,0-20 0,0 20 16,0 0-16,0-21 0,0 22 0,0-22 15,0 21-15,0-21 0,0 1 16,0-1-16,0 0 0,0 0 0,-21 0 15,21 0-15,0 1 16,-21-22 15,21-22-15,-22 1-16</inkml:trace>
  <inkml:trace contextRef="#ctx0" brushRef="#br0" timeOffset="19620.5">4741 2794 0,'21'0'31,"1"0"-15,-1 0-16,21 0 0,-21 0 15,0 0-15,22 0 0,-22-21 16,21 21-16,-21 0 0,1 0 0,20 0 0,-21 0 15,-21-21-15,21 21 16,0 0-16,1 0 0,-22-21 16,21 21-1</inkml:trace>
  <inkml:trace contextRef="#ctx0" brushRef="#br0" timeOffset="20437.04">6075 2307 0,'0'0'0,"0"-21"15,0 0-15,-21 21 16,-1 0-16,1-21 0,0 21 15,0 0-15,0 0 0,0 0 16,-1 0-16,1 0 0,0 0 0,-21 21 16,21 0-16,-1-21 0,1 21 0,0 0 15,0 1-15,0-22 0,0 21 16,-1 0-16,22 0 0,0 0 16,0 0-16,0 1 15,0-1 1,22-21-16,-1 0 15,0 0-15,0 0 0,0 21 0,0-21 16,1 0-16,20 0 0,-21 21 0,0-21 16,0 0-16,1 21 0,-1-21 15,0 21-15,0-21 0,-21 22 0,21-1 16,-21 0 0,0 0-16,0 0 0,-21 0 15,0-21-15,0 22 16,0-1-16,-1-21 0,1 21 15,0-21-15,-21 0 0,21 21 0,-1-21 0,1 0 16,0 0 0,0 0-16,0 0 15,42 0 17,0 0-32,0 0 15,0 0-15,1 0 0,-1 0 16,0 0-16,0 0 0,0 0 0,0 0 15,1 0-15,-1 0 16,-21 21-16,0 0 0,0 1 16,0-1-16,0 0 15,-21 0-15,21 0 0,-22 0 16,1 1-16,-21-1 0,21 21 0,0-21 16,-1 0-16,1 1 0,21-1 0,0 0 15,-21 0-15,21 0 16,0 0-16,0 1 15,21-22-15,0 0 16,1 0-16,-1 0 0,0 0 16,0 0-16,0 0 0,0 0 15,1 0-15,-22-22 0,21 22 16,-21-21-16,21 21 16</inkml:trace>
  <inkml:trace contextRef="#ctx0" brushRef="#br0" timeOffset="21524.42">5778 6943 0,'0'0'0,"-21"-21"32,0 21-32,21-22 15,0 1-15,0 0 16,0 0 0,21 21-16,0-21 0,22 21 0,-22-21 15,0 21-15,21 0 0,-20 0 16,-1 0-16,0 0 0,0 0 0,0 0 15,0 0-15,-21 21 16,0 0-16,0 0 0,0 0 16,0 0-16,0 1 0,-42-1 0,21 0 15,-21 0-15,20 0 0,-20 22 16,0-22-16,-1 0 0,22 21 0,-21-21 16,21 22-16,0-22 0,-1 0 0,1 0 15,21 0-15,-21 1 0,21-1 16,0 0-16,0 0 0,21 0 15,0-21-15,1 0 0,-1 0 0,0 0 16,0 0-16,0 0 0,22 0 16,-22 0-16,21 0 0,-21-21 0,22 0 15,-22 21-15,0-21 0,0 21 16,0-21-16,0-1 0,-21 1 16,-21 42 15,0 1-31,0-22 0,0 21 15,21 0-15,0 0 0,-21 0 0,21 0 16,0 22-16,0-22 0,0 0 0,0 21 16,0-20-16,21-1 0,0 21 15,0-21-15,0 0 0,-21 22 0,21-22 16,1 0-16,-1 0 0,-21 0 0,21 1 16,-21-1-16,0 0 0,0 0 15,-21-21-15,0 0 16,-22 0-16,22 0 0,-21 0 0,-1 0 15,1 0-15,21 0 0,-21 0 0,-1 0 16,1 0-16,21 0 0,-22 0 16,22 0-16,0 0 0,0-21 0,0 21 15,0-21-15,-1 0 16,1-1-16,21 1 16</inkml:trace>
  <inkml:trace contextRef="#ctx0" brushRef="#br0" timeOffset="22228.41">2667 3979 0,'-21'43'31,"21"-22"-31,0 21 16,0-21-16,-21 22 0,21-1 0,0 0 16,0 1-16,0-1 0,0-21 15,0 22-15,0-1 0,-22-21 0,22 0 16,-21 0-16,21 1 0,0-1 16,0 0-16,0-42 46,0 0-46,0-1 16,0 1-16,0 0 0,0-21 16,0 21-16</inkml:trace>
  <inkml:trace contextRef="#ctx0" brushRef="#br0" timeOffset="22560.21">2455 4064 0,'0'0'0,"-21"-21"0,0 21 16,21-21-16,0 0 15,0-1-15,0 1 16,21 0-16,0 0 16,22 21-16,-22-21 0,21 21 0,0 0 15,1-21-15,-1 21 16,0 0-16,1 0 0,-1 0 0,0 0 0,1 21 16,-22 0-16,0 0 0,0 0 15,-21 0-15,0 1 0,0 20 16,0-21-16,0 0 0,-21 0 0,0 22 15,-21-22-15,-1 0 0,22 0 16,-21 0-16,-1-21 0,22 22 0,0-1 16,-21-21-16,21 0 0,21 21 15,-22-21-15,1 0 0,42 0 32,1-21-17,-22 0-15,42 21 16,-21-22-16,0 1 0</inkml:trace>
  <inkml:trace contextRef="#ctx0" brushRef="#br0" timeOffset="23068.92">3492 3937 0,'0'0'15,"0"-21"-15,22 0 0,-1 0 16,-21-1-1,-21 22 1,-1 0 0,1 0-16,-21 0 0,21 0 15,0 22-15,-22-1 0,22-21 0,0 21 16,0 0-16,-22 0 0,43 0 16,-21 22-16,0-22 0,21 0 15,0 0-15,0 0 0,0 1 16,21-22-1,0 21-15,1-21 0,-1 0 16,21 0-16,-21 0 0,0 0 0,22 0 16,-22 21-16,21-21 0,-21 0 15,22 0-15,-22 21 0,21-21 0,-21 21 16,1-21-16,-22 21 0,0 1 16,0-1-1,0 0-15,-22 0 0,-20 0 16,21-21-16,-21 21 0,-1 1 15,22-22-15,-21 21 0,-1-21 0,1 0 16,21 0-16,0 0 0,-22 21 0,22-21 16,0 0-16,0 0 0,0 0 15,0 0-15,-1 0 16,22-21 0,22 0-1,-1 21-15,0-22 0,0 22 16,0-21-16,0 0 0,1 21 15</inkml:trace>
  <inkml:trace contextRef="#ctx0" brushRef="#br0" timeOffset="23384.74">3852 3831 0,'21'21'32,"-21"1"-32,22-1 15,-22 0-15,21 0 0,-21 0 0,0 22 16,21-22-16,-21 21 0,0-21 0,0 22 16,0-22-16,21 0 0,-21 21 15,0-21-15,0 1 0,0-1 0,0 0 16,0 0-16,0 0 15,21-21 17,0-21-17,-21 0-15,22 0 0,-1 0 16</inkml:trace>
  <inkml:trace contextRef="#ctx0" brushRef="#br0" timeOffset="23660.59">4276 3810 0,'0'0'0,"0"21"47,0 0-47,-22-21 0,1 22 16,0-1-16,21 21 0,-21-21 0,0 0 15,0 22-15,21-22 0,-22 21 16,1-21-16,0 1 0,0 20 0,21-21 15,-21 0-15,0 0 0,21 1 16,0-1-16,-22 0 16,44-21 15,-22-21-31,21 0 16,0 21-16,0-22 0,-21 1 0</inkml:trace>
  <inkml:trace contextRef="#ctx0" brushRef="#br0" timeOffset="23959.93">4466 3852 0,'0'-21'0,"0"42"31,0 1-15,-21-1-16,21 21 0,0-21 15,0 0-15,0 22 0,0-22 16,-21 21-16,21-21 0,0 22 0,0-22 16,0 0-16,0 0 0,0 0 15,0 1-15,0-1 0,0-42 47,0-1-31,21 22-16,-21-21 0,21 0 15,-21-21-15,0 21 0,0-22 0,0 22 16</inkml:trace>
  <inkml:trace contextRef="#ctx0" brushRef="#br0" timeOffset="24187.79">4466 3831 0,'0'-21'16,"0"42"-16,21-42 0,0 21 16,1 0-1,-22 21-15,21 0 0,0-21 16,-21 22-16,21-1 0,0 0 15,-21 0-15,21 0 0,-21 22 0,0-22 16,22 0-16,-22 0 0,0 0 16,0 0-16,21-21 0,-21 22 0,0-1 15,21-21-15,-21 21 16,21-21 0,0-21-1,-21 0-15,0-1 16,21 22-16,1-21 0</inkml:trace>
  <inkml:trace contextRef="#ctx0" brushRef="#br0" timeOffset="24692.8">5122 3789 0,'-21'0'31,"0"0"-31,0 0 16,0 21-16,-1 0 0,1-21 0,0 21 15,-21 1-15,21-1 0,-1 0 0,1 0 16,0 21-16,0-20 0,0-1 16,0 0-16,-1 0 0,22 0 0,-21 0 15,21 1 1,21-22 15,-21-22-31,22 1 0,-1 21 16,0-21-16,0 0 0,0 0 0,0 0 15,1-22-15,-1 22 0,21 0 16,-21 0-16,0 0 0,-21-1 0,22 1 16,-1 0-16,0 21 0,-21-21 0,21 21 31,-21 21-15,0 0-16,0 0 0,0 1 15,0 20-15,0-21 16,0 0-16,0 22 0,0-22 15,0 0-15,0 21 0,-21-21 16,21 22-16,0-22 0,0 0 0,-21 0 16,21 0-16,0 1 0,-21-1 0,21 0 15,0 0 1,21-42 0,-21 0-1,21 21-15,0-21 0,-21-1 16,21 1-16,-21 0 0,21 0 0</inkml:trace>
  <inkml:trace contextRef="#ctx0" brushRef="#br0" timeOffset="25368.31">5821 3768 0,'-43'-21'31,"22"21"-15,0 0-16,0 0 0,0 0 0,0 0 15,-1 0-15,1 21 0,0-21 16,0 21-16,0 0 0,-22-21 16,22 21-16,21 0 0,-21 1 15,0-22-15,21 21 0,-21 0 0,21 0 16,0 0-1,21-21 1,0 0-16,0 0 16,0 0-16,1 0 0,-1 21 0,0-21 15,21 0-15,-21 0 0,1 0 0,-1 0 16,-21 22-16,21-22 0,0 0 16,0 21-16,-21 0 15,0 0-15,0 0 16,0 0-16,0 1 15,-21-1-15,0-21 0,0 21 16,0 0-16,-1-21 0,-20 21 16,21-21-16,0 21 0,0-21 0,-1 0 15,1 0-15,21 22 0,-21-22 16,42 0 15,-21-22-31,21 22 16,1 0-16,-1 0 0,0 0 0,0 0 15,0 0-15,0 0 0,1 22 16,-22-1 0,0 0-16,0 0 0,0 0 15,0 0-15,0 1 0,0 20 16,-22-21-16,1 0 0,0 0 16,21 1-16,0-1 0,-21 0 15,0 0-15,21 0 16,21-21 15,0 0-31,-21-21 16,21 21-1</inkml:trace>
  <inkml:trace contextRef="#ctx0" brushRef="#br0" timeOffset="26092.6">5440 5503 0,'0'0'0,"0"-21"15,21 21 1,0 0 0,0 0-1,0 0-15,1 0 0,-1 0 16,0 0-16,0 0 16,-21 21-16,0 1 15,0-1 1,0 0-16,-21 0 0,0 0 0,0 0 15,-1 1-15,-20-1 0,21 0 0,0 0 16,-22 0-16,22 22 0,0-22 16,0 0-16,0 0 0,0-21 0,21 21 15,0 0-15,0 1 16,0-1-16,0 0 16,21-21-16,0 0 0,21 0 15,-21 21-15,1 0 0,20-21 16,-21 21-16,0-21 0,22 22 0,-22-1 15,0-21-15,0 21 0,0 0 0,0-21 16,-21 21-16,0 0 0,0 1 16,-21-1-16,0 0 15,-21-21-15,21 21 0,-22-21 0,1 0 16,21 21-16,-22-21 0,1 0 0,21 0 16,-21 0-16,20 0 0,1 0 15,0 0-15,0 0 0,21-21 16,0 0-16,0 0 15,0 0-15,0-1 16,0 1-16</inkml:trace>
  <inkml:trace contextRef="#ctx0" brushRef="#br0" timeOffset="26768.27">4741 4805 0,'0'0'15,"-21"0"-15,0 0 0,0 0 0,0 0 16,-1 0-16,1 0 16,0 0-16,42 0 46,0 0-46,1 0 0,20 0 16,0 0-16,1 0 0,20 0 0,-21-21 16,22 21-16,-1 0 0,1-21 0,-22 21 15,22 0-15,-1 0 0,1-22 16,-22 22-16,22 0 0,-22 0 0,21 0 16,-20 0-16,-1 0 0,0-21 15,-20 21-15,-1 0 0,0 0 0,0 0 16,0 0-16,-42 0 62,0 0-62,0 0 16,0 0-16,-1 21 0</inkml:trace>
  <inkml:trace contextRef="#ctx0" brushRef="#br0" timeOffset="27196.02">4762 4953 0,'-21'0'0,"42"0"0,-63 0 15,21 0-15,0 0 16,42 0 15,0 0-31,21 0 16,-20 0-16,20 0 0,0 0 16,1 0-16,-1 0 0,0 0 0,1 0 15,20-21-15,-21 0 0,1 21 16,20 0-16,-20 0 0,-1 0 15,0 0-15,22 0 0,-22-21 0,-21 21 16,22 0-16,-1 0 0,-21 0 0,21 0 16,-20 0-16,-1 0 15,0 0-15,-42 0 47,0 0-31,-1 0-16,1 0 15</inkml:trace>
  <inkml:trace contextRef="#ctx0" brushRef="#br0" timeOffset="27551.82">4699 5144 0,'0'21'15,"21"-21"1,0 0-16,0 0 0,1 0 16,20 0-16,-21 0 15,0 0-15,0 0 0,22-21 0,-1 21 16,-21 0-16,22 0 0,-1-22 15,0 22-15,1 0 0,-1 0 0,0-21 16,1 21-16,-22 0 0,21 0 0,0 0 16,-20 0-16,20-21 0,-21 21 15,0 0-15,0 0 0,1 0 0</inkml:trace>
  <inkml:trace contextRef="#ctx0" brushRef="#br0" timeOffset="27927.6">4657 5271 0,'0'0'0,"0"21"0,21-21 32,0 0-32,0 0 0,0 0 15,0 0-15,22 0 0,-1 0 0,0 0 16,22 0-16,-22 0 0,22 0 0,-22 0 15,22 0-15,-22-21 0,21 21 16,-20 0-16,20 0 0,-20 0 0,-1 0 16,0 0-16,1-22 0,-22 22 0,21 0 15,-21 0-15,0 0 0</inkml:trace>
  <inkml:trace contextRef="#ctx0" brushRef="#br0" timeOffset="51173.28">15557 1545 0,'0'-21'0,"0"0"31,0 0-15,-21 21 31,21 21-32,0 0 1,0 0-16,0 0 16,0 1-16,0-1 0,0 0 0,-21 0 15,21 0-15,0 0 0,-21 1 16,21-1-16,0 0 0,0 21 0,0-21 15,0 1-15,-21-1 0,21 21 0,0-21 16,0 0-16,-21 1 0,21 20 16,0-21-16,0 0 0,0 0 0,0 1 15,0-1-15,0 0 0,0 0 16,0 0-16,0 0 0,0 1 0,0-1 16,0 21-16,0-21 0,0 0 15,0 22-15,0-22 0,0 21 16,0-21-16,0 22 0,0-1 0,0-21 15,0 22-15,0-1 0,0-21 0,0 21 16,0-20-16,0 20 0,0-21 16,0 21-16,0-20 0,0 20 0,0-21 15,-22 21-15,22-20 0,0-1 16,0 21-16,-21-21 0,21 22 0,0-22 16,0 21-16,0 0 0,0-20 0,0 20 15,0 0-15,0 1 16,0-22-16,0 21 0,0 0 0,0 1 0,0-22 15,0 21-15,0 1 0,0-1 16,0-21-16,0 21 0,0 1 16,0-22-16,0 21 0,0 1 0,0-1 15,0 0-15,0 1 0,0-1 0,0 0 16,0 1-16,0-1 0,21 0 16,-21 1-16,0-1 0,22 0 0,-22 1 15,0-1-15,0 0 0,0-21 0,0 22 16,21-1-16,-21 0 0,0 1 0,0-1 15,0 22-15,0-22 0,0 0 16,0 1-16,0 20 0,21-21 0,-21 1 16,0-1-16,0 22 0,0-22 0,0 0 15,21 1-15,-21-1 16,0 0-16,0 22 0,0-22 0,0 0 16,0 1-16,0-1 0,0 0 0,0 1 15,0-1-15,0 0 0,0 1 16,0-1-16,0 22 0,0-22 0,0 0 15,0-21-15,0 22 0,0-1 0,0 0 16,0 1-16,0 20 0,0-20 0,0-1 16,0 21-16,0-20 0,0 20 15,0-20-15,0 20 0,0-21 0,0 22 16,0-22-16,0 22 0,0-22 0,0 0 16,0 1-16,0 20 0,0-20 15,0-1-15,0 0 0,0 1 16,0 20-16,0-21 0,0 1 0,0-1 15,0 0-15,21 1 0,-21-1 0,0 0 16,0 1-16,0-1 0,0-21 16,0 22-16,0-22 0,0 21 0,0-21 15,0 0-15,0 22 0,0-22 0,0 0 16,0 0-16,21 0 0,-21 1 0,0-1 16,0 0-16,0 0 15,0 0 1,0 0 15,-21-21 0,21-21-15,0 0-16,0 0 0,-21 0 16,21 0-16,0-1 0,0 1 15,0-21-15,0 0 0</inkml:trace>
  <inkml:trace contextRef="#ctx0" brushRef="#br0" timeOffset="54956.48">15621 1418 0,'0'-21'0,"-21"21"31,0 0 0,42 0 16,0 0-31,0 0-1,0 0-15,0 0 0,1 0 16,-1 0-16,0 0 16,0 0-16,0 0 0,0 0 0,22 0 15,-22 0-15,0 0 0,21 0 0,-20 0 16,-1 0-16,21 0 0,-21 0 16,22 0-16,-22 0 0,21 0 0,0 0 15,-20 0-15,20 0 0,0 0 16,1 0-16,20-21 0,-21 21 0,1 0 15,20 0-15,-20 0 0,20 0 16,-21 0-16,22 0 0,-22 0 16,22 0-16,-22 0 0,22 0 0,-22-21 15,21 21-15,1 0 0,-1 0 16,1 0-16,-22 0 0,22 0 0,-1 0 16,1 0-16,-22 0 0,22 0 15,-22 0-15,21 0 0,-20 0 0,-1 0 16,22 0-16,-22 0 0,21 0 15,-20 0-15,20 0 0,1 0 0,-1 0 16,1 0-16,-1 0 0,1 0 16,-1 0-16,1-21 0,-1 21 0,1 0 15,-1 0-15,1 0 0,-22 0 16,0 0-16,22 0 0,-22 0 16,1 0-16,-1 0 0,21 0 0,-20 0 15,20 0-15,-20 0 0,20 0 16,-21 0-16,22 0 0,-1 0 0,1 0 15,-1 0-15,22 0 0,-21 0 16,-1 0-16,1 0 0,-1 0 0,-21 0 16,22 0-16,-1 0 0,1 0 15,-22 0-15,1 0 0,20 0 0,-21 0 16,22 0-16,-22 0 0,1 0 16,-1 0-16,0 0 0,22 0 0,-22 0 15,0 0-15,22 0 0,-22 0 16,1 0-16,-1 0 0,0 0 15,1 0-15,-1 0 0,0 0 0,1 0 16,-22 0-16,21 0 0,-21 21 16,22-21-16,-22 0 0,21 0 0,-21 0 15,22 0-15,-1 0 0,-21 21 16,21-21-16,1 0 0,-22 0 0,21 0 16,1 0-16,-1 0 0,0 0 15,1 0-15,-22 0 0,21 0 0,0 0 16,-20 0-16,20 0 0,-21 0 15,0 0-15,0 0 0,1 0 0,-1 0 16,0 0-16,0 0 0,0 0 16,0 0-16,1 0 15,-1 0-15,0 0 16,0 0-16,-21 21 78,0 0-62,0 0-16,0 1 15,-21-22-15,21 21 0,0 0 16,0 0-16,-21 0 0,21 0 16,-21 1-16,21-1 0,-22 0 15,22 0-15,0 21 0,-21-20 0,21 20 16,-21 0-16,21-21 0,0 22 15,0-1-15,-21-21 0,21 22 0,-21-1 16,21 0-16,0-21 0,0 22 16,0-1-16,-21 0 0,21-20 0,0 20 15,0 21-15,-22-20 0,22-1 16,0 0-16,0 22 0,0-22 0,0 22 16,0-22-16,0 0 0,0 1 0,0-1 15,0 0-15,-21 1 0,21-1 16,0 0-16,0 1 0,-21-1 0,21 0 15,0 1-15,-21-22 16,21 21-16,0 1 0,0-1 0,-21 0 16,21 1-16,-21-1 0,-1 0 0,22-21 15,0 22-15,0-1 0,-21 0 16,21-20-16,-21 20 0,21 0 0,0 1 16,0-22-16,0 21 0,0 0 15,0 1-15,0-1 0,0 22 0,0-22 16,-21 0-16,21 22 0,0-22 15,0 22-15,0-22 0,0 0 0,0 1 16,0-1-16,0 0 0,0 1 0,0-1 16,0 0-16,0 1 0,0-1 15,0 21-15,0-20 0,0-1 16,0 0-16,0 22 0,0-22 0,0 1 16,0-1-16,0 0 0,0 1 15,0-1-15,0 0 0,0 1 0,0-1 16,0 0-16,0-21 0,0 22 0,0-1 15,0 0-15,0 1 0,0-1 16,0 0-16,0 1 0,0-1 0,0 0 16,0 1-16,0-1 0,0 0 15,0-20-15,0 20 0,0 0 0,0 1 16,0-22-16,0 21 0,0 0 0,0-20 16,0 20-16,0-21 15,0 21-15,0-20 0,0 20 0,21 0 16,-21 1-16,0-22 0,0 21 0,0 0 15,0-20-15,0 20 0,0 0 16,0-21-16,0 22 0,0-22 0,0 21 16,0-21-16,0 1 0,0-1 0,0 21 15,0-21-15,0 0 0,0 1 16,0-1-16,0 0 0,0 0 0,0 0 16,0 0-16,0 22 0,-21-22 0,21 0 15,0 0-15,-21 0 0,21 1 16,0-1-16,0 0 0,0 21 0,0-21 15,-21 1-15,21-1 0,0 0 0,-22 0 16,22 0-16,0 0 16,0 1-16,0-1 0,0 0 15,0 0-15,-21 0 0,21 0 16,0 1-16,-21-1 16,21 0-1,0 0 1,0 0 31,0 0-16,0 1-15,0-1-1,0 0 1,-21 0 15,21 0-15,-21-21-16,21 21 15,0 1 17,0-1-17,-21 0 32,-1-21-31,1 0-1,0 0-15,0 21 16,0-21-16,0 0 16,-1 0-16,1 0 15,0 0-15,0 0 0,0 0 0,0 0 16,-1 0-16,1 0 0,0 0 15,0 0-15,0 0 0,0 0 16,-1 0-16,1 0 0,-21 0 0,21 0 16,0 0-16,-22 0 0,1 0 0,21 0 15,-22 0-15,-20 0 0,21 0 16,-22 0-16,22 0 0,-22 0 0,22 0 16,-22-21-16,1 21 0,21 0 0,-1 0 15,-20 0-15,20 0 0,1 0 0,-21 0 16,20 0-16,1 0 0,0 0 15,-1 0-15,-20 0 0,20 0 0,1 0 16,-21-21-16,-1 21 0,22 0 0,-22 0 16,1 0-16,20 0 0,-20 0 15,-1 0-15,22 0 0,-21 0 16,20-21-16,1 21 0,-22 0 0,22 0 16,0 0-16,-22 0 0,22 0 0,0 0 15,-22 0-15,22 0 0,-22 0 16,1 0-16,20 0 0,-20 0 0,-1 0 15,1 0-15,-1-22 0,22 22 0,-21 0 16,-1 0-16,1 0 0,20-21 0,-20 21 16,20 0-16,1 0 0,0 0 15,-1 0-15,1 0 0,21 0 0,-21 0 16,20 0-16,-20 0 0,21 0 0,-21 0 16,20 0-16,-20 0 0,21 0 15,0 0-15,-22 0 0,1-21 16,21 21-16,0 0 0,-22 0 0,22 0 15,0 0-15,0 0 0,-21 0 0,20 0 16,1 0-16,0 0 0,0 0 16,0 0-16,0-21 0,-1 21 0,1 0 15,0 0-15,0 0 0,0 0 0,0 0 16,-1 0-16,1 0 0,-21 0 16,21 0-16,0 0 0,-22 0 0,22 0 15,0 0-15,0 0 0,0 0 0,-1 0 16,1 0-16,0 0 0,0 0 0,0 0 15,0 0-15,-1 0 16,1 0-16,0 0 0,0 0 0,0 0 16,0 0-16,-22 0 0,22 0 0,0 0 15,-21 0-15,20 0 0,1 0 16,-21 0-16,21 0 0,-22 21 0,22-21 16,0 0-16,-21 0 0,21 0 0,-22 0 15,22 0-15,0 0 0,-21 0 0,20 0 16,1 0-16,-21 0 0,21 0 15,0 0-15,-1 0 0,1 0 0,0 0 16,0 0-16,-21 0 0,20 0 0,1 0 16,0 0-16,0 0 15,0 21-15,0-21 0,-1 0 16,1 0-16,0 0 0,0 0 16,0 0-16,0 0 0,-1 21 15,1-21-15,0 0 0,0 0 16,0 0-16,0 0 0,-1 22 0,1-22 15,0 0-15,0 0 0,0 21 0,0-21 16,-1 0-16,22 21 0,-21-21 16,0 0-16,0 21 0,0-21 0,0 0 15,21 21-15,-22-21 0,1 0 16,42 0 31,1 0-32,-1-21-15,0 0 0,0 21 0</inkml:trace>
  <inkml:trace contextRef="#ctx0" brushRef="#br0" timeOffset="55984.7">15833 593 0,'0'0'0,"-22"0"0,1 0 16,0 0-16,0 0 0,0 0 0,0 0 16,-1 0-16,1 0 15,42 0 16,22 0-31,-1 0 16,-21 0-16,43 0 0,-22 0 0,0 0 16,22 0-16,-1 0 0,1 0 15,21 0-15,-22 0 0,1 0 0,-1 0 16,1 0-16,-22 0 0,0-21 0,1 21 16,-22 0-16,0 0 15,0 0-15,-42 0 31,0 0-31,0 0 16,-1 0-16,-20 0 0,21 0 16,0 0-16,0 0 0</inkml:trace>
  <inkml:trace contextRef="#ctx0" brushRef="#br0" timeOffset="56284.57">16171 593 0,'0'0'0,"0"21"0,-21-21 0,21 21 16,-21-21-16,21 21 0,0 0 15,0 1-15,0-1 0,0 21 16,0-21-16,0 22 0,0-1 16,0-21-16,-21 21 0,21 1 0,0-1 15,-21 0-15,21 1 0,0-22 16,0 21-16,0-21 0,-22 1 0,22-1 15,0 21-15,-21-42 0,21 21 0,0 0 16,0 1 0,21-22 15,1 0-31,-22-22 0,21 1 16,0 0-16,0 0 0,0 0 0</inkml:trace>
  <inkml:trace contextRef="#ctx0" brushRef="#br0" timeOffset="56672.35">16362 1058 0,'0'22'0,"21"-22"31,0 0-15,0 0-16,0-22 0,1 22 15,-1-21-15,0 0 0,0 21 0,0-21 16,0 0-16,1 0 0,-22-1 16,0 1-16,21 0 0,-21 0 15,-21 21 1,-1 0-16,1 0 16,0 21-16,0 0 0,0 0 15,0 1-15,-1-1 0,1 0 0,0 0 16,0 21-16,0-20 0,21-1 15,0 0-15,0 0 0,-21 0 16,21 0-16,0 1 0,0-1 0,0 0 16,0 0-1,21-21-15,0 0 16,0 0-16,0 0 0,22 0 16,-22-21-16,0 21 0,21-21 0,-21 0 15,22-1-15,-22 1 0</inkml:trace>
  <inkml:trace contextRef="#ctx0" brushRef="#br0" timeOffset="57104.17">17018 804 0,'0'0'0,"-21"0"16,0 0-1,-1 0-15,1 0 0,0 22 0,0-1 16,0-21-16,0 21 0,-1 0 15,1-21-15,0 21 0,21 0 16,0 1-16,0-1 16,0 0-16,21 0 15,0 0 1,1-21-16,-1 0 0,0 21 16,0-21-16,0 0 0,0 22 15,1-22-15,-1 21 0,0-21 16,0 21-16,-21 0 0,21-21 15,-21 21-15,0 0 16,0 1-16,-21-22 0,21 21 16,-21 0-16,-21-21 0,20 0 15,1 21-15,0-21 0,0 0 0,0 0 16,0 0-16,-1 0 0,1 0 16,0 0-16,0 0 0,0 0 15,0-21 1,21 0-1,0 0-15,21 21 16,0-22-16,0 1 16,0 21-16</inkml:trace>
  <inkml:trace contextRef="#ctx0" brushRef="#br0" timeOffset="57431.98">17526 572 0,'0'0'0,"-21"0"15,0 0 1,-1 0 0,22 21-16,-21 0 0,21 0 0,-21 0 15,21 22-15,0-22 0,0 21 16,-21 0-16,21 1 0,0-22 0,-21 21 15,21 1-15,0-22 0,0 21 16,0-21-16,0 0 0,0 1 0,0-1 16,0 0-16,0 0 0,0 0 0,21 0 15,0-21 1,0 0-16,0 0 16,1 0-16,-1-21 15,-21 0-15,21 21 0,0-21 0,-21 0 16,21 0-16</inkml:trace>
  <inkml:trace contextRef="#ctx0" brushRef="#br0" timeOffset="57616.87">17230 889 0,'0'0'0,"-22"0"0,1 0 16,42 0 30,1 0-46,20 0 0,-21 0 16,21 0-16,-20 0 0,20-21 16,0 21-16,1-21 0,-1 0 0,0 21 15</inkml:trace>
  <inkml:trace contextRef="#ctx0" brushRef="#br0" timeOffset="57900.71">18119 593 0,'0'0'16,"0"-21"-16,-22 21 0,1 0 16,0 0-1,0 21 1,21 0-16,-21 0 0,21 21 16,-21-20-16,21 20 0,0-21 0,0 21 15,-22 1-15,22-1 0,-21 0 16,21-20-16,0 20 0,0-21 0,0 21 15,-21-20-15,21-1 0,0 0 16,0 0-16,0 0 0,0 0 16,0-42 15,21 0-31,0 0 16</inkml:trace>
  <inkml:trace contextRef="#ctx0" brushRef="#br0" timeOffset="58155.78">18076 635 0,'0'21'16,"0"0"-16,0 1 16,0-1-16,0 21 0,21-21 15,1 22-15,-22-22 0,21 21 0,0-21 16,-21 22-16,21-22 15,0 0-15,0 0 0,1 0 0,-1 0 16,-21 1-16,0-1 0,21 0 0,0-21 16,-21 21-16,21-21 31,0-21-15,1 0-16</inkml:trace>
  <inkml:trace contextRef="#ctx0" brushRef="#br0" timeOffset="58428.62">18648 550 0,'-43'0'16,"22"22"-1,0-1-15,21 0 0,-21 0 16,0 0-16,0 0 0,21 22 0,-22-1 15,1 0-15,21-20 0,-21 20 16,0 0-16,0 1 0,0-1 0,21-21 16,-22 0-16,22 22 0,-21-22 15,21 0-15,0 0 0,0 0 16,21-21 0,22 0-1,-22 0-15,21-21 0,-21 21 0,22-21 16</inkml:trace>
  <inkml:trace contextRef="#ctx0" brushRef="#br0" timeOffset="59108.19">19346 529 0,'0'0'0,"-84"-21"31,41 21-31,22 0 0,0 0 15,0 0-15,0 21 16,-1 0-16,-20-21 0,21 22 0,0 20 16,-22-21-16,22 0 0,0 22 15,0-1-15,-21 0 0,20-21 0,1 22 16,0-1-16,21 0 0,0 1 16,0-22-16,0 21 0,0-21 0,0 1 15,0-1-15,0 0 0,21 0 16,0 0-16,1 0 0,-1-21 0,0 22 15,21-22-15,-21 0 0,22 0 0,-22 0 16,21 0-16,-21 0 0,1 0 16,20 0-16,-21-22 0,0 1 15,-21 0-15,21 21 16,-21-21-16,0 0 0,0 0 0,0-22 16,0 22-16,-21 0 0,0 0 15,0 21-15,0-21 0,0 21 0,-22 0 16,22 0-16,0 0 0,0 0 0,0 0 15,-1 0-15,1 0 16,42 0 15,1 0-31,-1 0 16,0 0-16,0 0 16,0 0-16,0 0 0,1 0 0,-1 21 15,0-21 1,-21 21-16,21 0 0,-21 0 0,0 0 15,0 22-15,0-22 0,0 0 16,0 21-16,0 1 0,0-22 0,0 21 16,0 1-16,-21-22 0,21 21 0,-21 0 15,0 1-15,21-1 0,-22 22 16,1-22-16,21 0 0,0 1 0,-21-1 16,0 0-16,21-21 0,0 22 15,0-22-15,0 0 0,0 0 0,0 0 16,21-21 15,0-21-31,-21 0 16,21 21-16,-21-42 0</inkml:trace>
  <inkml:trace contextRef="#ctx0" brushRef="#br0" timeOffset="59696.85">20087 550 0,'0'0'0,"0"-63"31,0 42-31,0 0 16,0-1-1,-21 22-15,0 0 16,0 0-16,-1 0 16,1 22-16,0-1 0,0 0 0,0 21 15,0-21-15,-1 22 0,1-22 16,0 21-16,0 1 0,0-1 15,0 0-15,-1 1 0,22-1 16,-21 0-16,21-21 0,-21 22 0,21-22 16,0 21-16,0-21 0,0 1 15,0-1-15,0 0 0,21 0 0,0-21 16,1 0-16,-1 21 0,0-21 0,0 0 16,21 0-16,-20 0 0,-1 0 15,21-21-15,0 0 0,-20 0 0,20 0 16,0-1-16,1-20 0,-1 0 15</inkml:trace>
  <inkml:trace contextRef="#ctx0" brushRef="#br0" timeOffset="59976.54">20468 402 0,'0'0'0,"0"-42"0,0 21 16,0 0-16,0-1 15,-21 22-15,21 22 16,0-1-16,0 0 15,-21 21-15,21-21 0,0 22 16,-21-1-16,21 0 0,0 1 0,0-1 16,-22 0-16,22 1 0,-21-1 15,0 0-15,21 1 0,0-1 0,-21 0 16,21 1-16,-21-22 0,21 21 0,0-21 16,0 1-16,0-1 15,0 0-15,0 0 0,21-21 31,0 0-15,21 0-16,-20-21 0,-1 0 16</inkml:trace>
  <inkml:trace contextRef="#ctx0" brushRef="#br0" timeOffset="61400.73">20976 762 0,'0'-21'15,"0"42"-15,0-63 0,0 21 0,0-1 16,0 1-16,0 0 0,0 0 16,0 0-16,-21 0 0,0 21 15,0 0 1,-1 0-16,1 0 0,0 0 0,0 21 16,0 0-16,0-21 0,-1 21 15,1 21-15,0-20 0,-21-1 0,21 21 16,-1-21-16,22 22 0,-21-22 15,21 21-15,-21-21 0,21 22 0,0-22 16,0 0-16,0 0 0,0 0 16,0 0-16,21-21 0,0 22 0,1-22 15,-1 21-15,0-21 0,0 0 16,0 0-16,0 0 0,1 0 16,-1 0-16,0-21 0,0-1 0,-21 1 15,21 0-15,0 0 0,1 0 16,-1-22-16,-21 22 0,21-21 0,-21 21 15,21-22-15,-21 22 0,21-21 16,-21 21-16,0 0 0,0-1 16,0 1-1,0 42 1,0 1 0,0-1-16,0 21 0,0-21 15,0 0-15,0 1 0,0-1 16,0 21-16,0-21 0,0 0 15,0 1-15,0-1 0,0 0 0,0 0 16,0 0-16,0 0 0,0 1 16,21-22-1,1 0-15,-1 0 16,0 0-16,0 0 0,0-22 0,0 22 16,1-21-16,-1 0 0,0-21 15,0 21-15,21-1 0,-20-20 0,-1 0 16,0 21-16,21-22 0,-21 22 15,1-21-15,-1 21 0,-21-1 0,21 1 16,-21 0-16,21 21 0,-21-21 16,-21 21 15,0 0-31,0 21 0,-1 0 16,22 0-16,0 1 0,-21-22 0,21 21 15,0 0-15,0 0 0,0 0 16,0 0-16,0 1 0,0-1 0,0 0 15,0 0-15,21 0 0,-21 0 16,22-21-16,-1 22 0,-21-1 16,21 0-16,0-21 15,-21 21 1,0-42 15,-21 0-15,21 0-16,0-1 15,-21 1-15,21 0 0,-21 21 0,21-21 16,0 0-16,-22 21 16,1 0-1,21 21-15,-21 0 16,21 0-16,0 0 16,0 1-16,0-1 0,0 0 15,0 0-15,0 0 16,21-21-16,0 21 15,1-21-15,-1 0 16,0 0-16,0 0 0,0 0 16,0 0-16,1 0 0,-1-21 15,21 0-15,0 21 0,1-21 0,-22 0 16,21 0-16,1-1 0,-1 1 16,0 0-16,-21-21 0,1 21 0,20-1 15,-21-20-15,-21 21 0,21 0 16,-21 0-16,21-1 0,-21 1 15,0 0-15,0 0 0,-21 21 32,0 0-32,0 0 0,0 0 0,0 0 15,-1 21-15,1 0 0,0 0 16,21 1-16,-21-1 0,21 0 16,0 0-16,0 0 0,0 0 15,0 1-15,0-1 0,0 0 16,21 0-16,-21 0 0,21 0 15,0 1-15,-21-1 0,22 0 0,-1-21 16,-21 21-16,21 0 0,-21 0 16,21-21-16,-21 22 15,21-22-15,-21 21 16,-21-21 0,0 0-1,0 21-15,0-21 16,-1 0-16,1 0 15,0 0-15,0 0 16</inkml:trace>
  <inkml:trace contextRef="#ctx0" brushRef="#br0" timeOffset="61600.61">22183 1143 0,'0'21'31</inkml:trace>
  <inkml:trace contextRef="#ctx0" brushRef="#br0" timeOffset="63509.96">16404 2223 0,'21'0'47,"0"0"-32,1-22 16,-1 22-15,-21-21 0,0 0-1,0 0 1,0 0 0,-21 21-16,-1 0 15,1 0-15,0 0 0,-21 0 16,21 0-16,-1 0 0,-20 21 15,21 0-15,-21 0 0,20 0 0,1 1 16,-21-1-16,21 0 0,0 0 16,-1 21-16,1 1 0,0-22 0,0 21 15,21 1-15,0-22 0,0 21 16,0-21-16,0 22 0,0-22 16,0 0-16,0 0 0,0 0 15,21 0-15,0-21 0,0 22 0,1-22 16,-1 0-16,0 0 0,21 21 0,-21-21 15,22 0-15,-22 0 0,21 0 16,-21 0-16,22 0 0,-22-21 0,21 21 16,-21-22-16,22 1 0,-22 21 15,0-21-15,21 0 0,-20 0 0,-1 0 16</inkml:trace>
  <inkml:trace contextRef="#ctx0" brushRef="#br0" timeOffset="63797.79">16870 2032 0,'0'-21'0,"0"42"0,0-21 47,0 21-47,0 0 15,0 1-15,0-1 0,0 0 0,0 21 16,-21-21-16,21 1 0,0 20 0,0 0 15,-22-21-15,22 22 0,0-22 16,0 21-16,0-21 0,0 22 0,-21-22 16,21 0-16,0 0 15,0 0-15,0 1 0,0-1 16,21-21 0,1 0-1,-1-21-15,-21-1 0</inkml:trace>
  <inkml:trace contextRef="#ctx0" brushRef="#br0" timeOffset="65060.07">17505 2328 0,'0'0'0,"0"-21"15,0 0-15,0 0 16,0 0-16,-21 0 15,-1-1-15,1 22 16,0-21-16,0 21 0,0 0 16,0 0-16,-1 0 0,1 0 15,-21 21-15,21 1 0,0-22 0,-1 42 16,-20-21-16,21 0 0,0 22 0,0-22 16,-1 21-16,1-21 0,21 22 15,0-22-15,-21 21 0,21-21 0,0 0 16,0 1-16,0-1 0,21-21 15,0 21-15,1-21 16,-1 0-16,0 0 0,0 0 0,0-21 16,22 21-16,-22-21 0,0-1 15,0 1-15,21 0 0,-20 0 0,-1 0 16,0-22-16,-21 22 0,21 0 16,0 0-16,-21 0 0,21-22 0,-21 22 15,22 0-15,-22 0 0,0 42 47,0 0-31,0 0-16,0 1 0,-22-1 0,22 21 15,-21-21-15,21 0 0,0 1 16,0 20-16,0-21 0,0 0 16,0 0-16,0 1 0,0-1 15,0 0-15,21-21 16,22 0-16,-22 0 0,0 0 15,0 0-15,0 0 0,22 0 16,-22-21-16,0 0 0,0-1 0,22 1 16,-22 0-16,0 0 0,0-21 0,21 20 15,-20-20-15,-1 21 0,0-21 16,-21 20-16,21 1 0,-21 0 16,21 0-16,-21 0 0,0 0 15,0 42 1,-21 0-1,0 0-15,21 0 0,-21 0 16,21 1-16,0-1 0,0 0 0,0 21 16,0-21-16,0 1 0,0-1 15,21 0-15,-21 0 0,21-21 0,0 21 16,0 0-16,1 1 16,-1-22-16,0 0 0,0 0 15,-42 0 16,0 0-15,0-22-16,-1 22 16,1 0-16,21-21 0,-21 21 0,0 0 15,0 0-15,0 0 16,-1 0-16,22 21 16,0 1-16,0-1 15,22 0 1,-1-21-16,0 0 15,0 0-15,0 0 0,0 0 16,1 0-16,-1 0 0,0 0 0,0-21 16,0 0-16,0 21 0,22-22 15,-22 1-15,21 0 0,-21 0 16,22 0-16,-1-22 0,-21 22 0,0 0 16,1 0-16,-1 0 0,0 0 15,0-1-15,-21 1 0,0 0 0,0 0 16,0 0-1,-21 21-15,0 0 16,0 0-16,-1 21 0,1 0 16,21 0-16,-21 0 0,21 1 15,0-1-15,0 0 0,0 0 16,0 0-16,0 22 0,21-22 0,-21 0 16,21-21-16,1 21 0,-22 0 15,21 0-15,0 1 0,-21-1 16,21 0-16,0-21 15,-21 21-15,-21-21 32,0 0-32,0 0 15,0 0-15,-1 0 0,-20 0 16,21 0-16,0 0 0,0 0 16,-1-21-16,22 0 15,0 0-15,0-1 16,22 1-16</inkml:trace>
  <inkml:trace contextRef="#ctx0" brushRef="#br0" timeOffset="65655.89">19219 2117 0,'0'0'0,"-21"-21"0,0 21 15,0 0-15,0 21 32,21 0-32,-22 0 0,22 21 15,0-20-15,0-1 0,0 21 16,-21-21-16,21 22 0,-21-22 0,21 21 16,-21-21-16,21 22 0,0-22 15,0 0-15,-21 0 0,21 0 0,0 0 16,-21 1-16,21-1 0,0-42 47,0-1-47,0-20 15,0 21-15,0 0 0,21-22 16,-21 22-16,0-21 0,0 21 16,21-22-16,-21 1 0,0 21 0,0-21 15,21 20-15,-21 1 0,21-21 16,-21 21-16,21 0 0,1-1 0,-22 1 15,21 0-15,0 21 0,0-21 16,0 21-16,0 0 0,1 0 0,-1 0 16,0 0-16,0 0 0,0 21 0,-21 0 15,0 0-15,0 22 0,0-22 16,0 21-16,0-21 0,0 22 0,0-22 16,0 21-16,0 1 0,0-22 15,0 21-15,0-21 0,0 22 0,0-22 16,0 0-16,0 0 15,0 0-15,0 0 0,-21-21 32,0 0-17,21-21 1,-21 0-16,0 0 16,-1 0-16</inkml:trace>
  <inkml:trace contextRef="#ctx0" brushRef="#br0" timeOffset="65887.75">19008 2371 0,'0'0'0,"0"-21"16,21 21 15,0-22-31,0 22 0,0 0 16,0 0-16,1 0 15,-1 0-15,0 0 0,0 0 16,0 0-16,0 0 0,1 0 16,-1 0-16,0 0 0,0-21 0,0 21 15,0-21-15,1 21 0,20-21 16,0 21-16</inkml:trace>
  <inkml:trace contextRef="#ctx0" brushRef="#br0" timeOffset="66687.47">20489 1757 0,'0'0'0,"-21"-21"15,0 21-15,0 0 0,0-21 16,-1 21-16,1 0 0,0 0 15,-21 0-15,21 0 0,-1 0 16,1 0-16,0 0 0,0 0 16,0 0-16,0 0 0,-1 0 15,1 0-15,0 21 16,21 0 0,0 0 15,21 0-16,0-21-15,1 0 0,-1 0 0,0 21 16,0-21-16,0 0 0,22 0 16,-22 22-16,0-22 0,0 0 0,0 21 15,0-21-15,1 21 16,-1 0-16,-21 0 16,0 0-16,0 1 15,0-1-15,-21 0 0,-1 0 0,1-21 16,-21 21-16,21 0 0,0 1 0,-22-1 15,22-21-15,0 21 0,-21 0 16,20-21-16,1 21 0,0-21 0,0 0 16,0 0-16,21 21 0,21-21 47,0 0-32,0 0-15,0 0 0,1 0 0,-1 0 16,0 0-16,0 0 0,0 0 15,0 0-15,1 0 0,-22 22 16,0-1-16,0 0 16,0 0-16,0 0 0,0 0 15,0 22-15,-22-22 0,1 0 16,0 21-16,0-20 0,0 20 0,21-21 16,-21 0-16,-1 43 15,22-43-15,0 0 0,0 0 0,0 0 16,0 1-1,22-22 1,-1 0 0,0 0-16,0 0 15,0-22 1,-21 44 15,21-22-15,1 21-16</inkml:trace>
  <inkml:trace contextRef="#ctx0" brushRef="#br0" timeOffset="67769.07">20383 7006 0,'0'0'0,"0"-21"16,0 0-1,22 21 1,-1 0-16,-21-21 0,21 21 16,0-21-16,21 21 0,-20 0 0,-1 0 15,0 0-15,21-22 0,-21 22 16,1 0-16,-1 0 0,0 0 0,0 0 15,0 0-15,-21 22 16,0-1-16,-21-21 0,0 21 16,-21 0-16,20 0 0,-20 0 0,0 1 15,-1-1-15,1 0 16,0 0-16,21 21 0,-22-20 0,22 20 0,0-21 16,21 0-16,0 0 0,0 1 0,0-1 15,0 0-15,0 0 16,0 0-16,21-21 0,0 0 0,0 21 15,1-21-15,-1 0 0,21 0 16,-21 0-16,22 0 0,-22 0 0,0 0 16,21-21-16,-21 21 0,-21-21 15,22 0-15,-22 0 16,-22 21 0,1 0-16,0 0 15,0 0-15,0 0 0,21 21 0,-21-21 16,21 21-16,-22 0 0,22 0 15,0 1-15,0-1 16,0 0-16,22 0 0,-1 0 0,0 0 16,0 1-16,0-1 0,-21 0 0,21 0 15,-21 21-15,22-20 0,-22-1 16,0 0-16,0 0 0,0 0 16,-22 0-16,1 1 0,0-22 0,-21 21 15,21-21-15,-1 0 0,-20 21 16,21-21-16,-21 0 0,20 0 0,1 0 15,-21 0-15,21 0 0,0 0 0,-1 0 16,1 0-16,0 0 16,0 0-16,21-21 15,-21 0-15,21-1 16,-21 1-16</inkml:trace>
  <inkml:trace contextRef="#ctx0" brushRef="#br0" timeOffset="69332.48">17208 3683 0,'0'21'0,"22"-21"31,-1 0-16,0 0-15,0 0 16,0 0-16,0 0 16,-21-21-16,22 21 15,-22-21-15,0 0 0,0 0 16,0-1-16,0 1 16,0 0-16,0 0 0,-22 21 0,22-21 15,-21 21-15,0-21 16,0 21-16,0 0 0,0 0 0,-1 0 15,1 0-15,0 0 0,0 21 16,-21 0-16,20 0 0,1 0 16,0 0-16,0 1 0,21-1 0,-21 0 15,0 0-15,-1 0 0,22 0 16,0 1-16,0-1 0,0 0 16,0 0-16,22-21 15,-1 0 1,0 0-16,0 0 0,21 0 0,-20-21 15,-1 21-15,21-21 0,-21 0 16,22 21-16,-22-22 0,0 1 16,0 0-16,0 0 0,0 21 0,-21-21 15,0 0-15,22-1 0,-22 1 16,21 21-16,-21-21 0,0 42 31,0 0-15,0 1-16,0-1 15,0 0-15,0 0 0,0 0 0,-21 0 16,21 1-16,0-1 16,0 0-16,21-21 15,0 0-15,0 0 0,0 0 16,0 0-16,22 0 0,-22 0 16,0 0-16,21 0 0,-20 0 15,-1-21-15,21 0 0,-21 21 0,0-22 16,1 1-16,-1 0 0,0 0 15,-21 0-15,0-22 0,0 22 0,0 0 16,0-21-16,0 21 0,0-22 16,0 1-16,0 21 0,-21-22 0,0 22 15,-22-21-15,22 21 0,-21-22 16,21 22-16,-22 0 0,1 0 0,21 0 16,-22 21-16,1-21 0,0 21 0,-1-22 15,1 22-15,0 0 0,-1 0 16,1 0-16,0 0 0,-1 22 0,1-1 15,21 0-15,-21 0 16,20 21-16,-20 1 0,21-1 0,0 0 16,0 1-16,-1 20 0,1-20 15,0-1-15,21 21 0,0-20 0,0-1 16,0 0-16,0-20 0,0 20 0,0-21 16,0 21-16,21-20 0,-21-1 15,21 0-15,1 0 0,20 0 0,-21 0 16,0 1-16,22-22 0,-22 0 15,21 21-15,-21-21 0,22 0 0,-1 0 16,0 0-16,1 0 0,-1 0 0,0-21 16,1 21-16,-1-22 0,0 22 15,-21-21-15,22 21 0,-22 0 16,0-21-16,0 0 0,0 21 16,1 0-16,-1 0 0,-21-21 0,21 0 15,0 21-15,-21-22 16,21 22-16,-21-21 0,0 0 15,21 21-15,1-21 0,-22 0 0</inkml:trace>
  <inkml:trace contextRef="#ctx0" brushRef="#br0" timeOffset="69671.53">17970 3239 0,'0'0'0,"-21"0"0,0-22 0,42 22 32,22-21-17,-22 21-15,21 0 0,-21 0 0,22 0 16,20 0-16,-21 0 0,1 0 15,-1 0-15,0 0 0,22 0 16,-43 0-16,21 0 0,-20 0 16,20 0-16,-21 0 0,-42 0 47,0 0-47,0 0 0,-1 0 15,1 0-15</inkml:trace>
  <inkml:trace contextRef="#ctx0" brushRef="#br0" timeOffset="69936.39">18351 3196 0,'-21'21'32,"21"1"-32,0-1 0,0 0 15,0 0-15,-21 0 0,21 0 16,0 1-16,0 20 0,0-21 0,-21 21 15,21 1-15,-21-22 0,0 21 16,21-21-16,0 1 0,0 20 0,-22-21 16,22 0-16,-21 0 0,21 1 0,-21-1 15,21 0-15,0 0 16,21-21 15,0 0-15,1 0-16,-1-21 0</inkml:trace>
  <inkml:trace contextRef="#ctx0" brushRef="#br0" timeOffset="70360.14">18563 3577 0,'0'21'31,"21"-21"-15,0 0-1,1-21-15,-1 0 16,0 21-16,0-21 0,-21 0 16,21 21-16,-21-21 0,21-1 15,-21 1-15,0 0 16,-21 21-1,0 0-15,0 0 0,0 21 16,0-21-16,-1 21 0,1 1 16,0-1-16,21 0 0,-21 0 0,0 0 15,21 0-15,0 1 0,-21-1 0,21 0 16,0 0-16,-22 0 16,22 0-16,0 1 0,0-1 15,22-21 1,-1 0-16,0 0 15,0 0-15,0 0 0,0 0 0,22 0 16,-22 0-16,0-21 0,21 21 16,-20-22-16,20 1 0</inkml:trace>
  <inkml:trace contextRef="#ctx0" brushRef="#br0" timeOffset="70820.17">19240 3408 0,'0'0'15,"-21"0"1,0 0-16,0 0 16,0 0-16,0 0 0,-1 21 15,1 0-15,0-21 0,0 21 16,0-21-16,0 22 0,21-1 16,-22 0-16,22 0 15,0 0-15,0 0 16,22-21-1,-1 0 1,0 0-16,0 0 0,0 0 16,0 22-16,1-22 0,-1 0 15,0 0-15,0 21 0,0-21 16,-21 21 0,21-21-16,-21 21 15,0 0-15,-21-21 16,0 0-16,0 0 0,21 21 15,-21-21-15,0 0 0,-1 0 0,1 0 16,-21 0-16,21 0 16,0 0-16,-1 0 0,1 0 15,0 0-15,0 0 16,21-21 31,21 21-47,-21-21 0,21 21 15</inkml:trace>
  <inkml:trace contextRef="#ctx0" brushRef="#br0" timeOffset="71225.96">19643 3133 0,'0'0'0,"0"-21"0,0-1 31,0 44 1,0-1-32,-22 0 15,22 21-15,-21-21 0,21 1 0,-21 20 16,21 0-16,-21-21 15,21 22-15,-21-1 0,0-21 0,21 22 16,0-22-16,0 0 0,-22 21 16,22-21-16,0 1 0,0-1 15,0 0-15,0 0 0,0 0 16,22-21 0,-1 0-16,0 0 0,0 0 15,0 0-15,0 0 0,1 0 16,-1 0-16,0 0 15,0 0-15,0-21 0,-21 0 0,21 21 16,1-21-16,-1 0 0</inkml:trace>
  <inkml:trace contextRef="#ctx0" brushRef="#br0" timeOffset="71487.8">19494 3387 0,'0'0'0,"0"21"0,22-21 32,-1 0-32,0 0 0,21 0 15,-21 0-15,22 0 0,-22 0 16,21 0-16,-21 0 0,22-21 16,-22 21-16,0-21 0,0 21 0,0 0 15,1-22-15,-1 22 0,0 0 0,0 0 16,-21-21-16,-21 42 47</inkml:trace>
  <inkml:trace contextRef="#ctx0" brushRef="#br0" timeOffset="72120.16">16235 4297 0,'0'0'0,"-21"-21"0,-1 21 16,1 0-1,0 0 16,21 21-31,0 0 0,-21 21 0,21-20 16,0-1-16,0 21 0,0 0 0,-21-20 16,21 20-16,-21 0 0,21-21 15,0 22-15,-22-1 0,22 0 0,-21 1 16,21-1-16,-21-21 0,21 22 16,0-22-16,0 0 0,0 0 0,0 0 15,0 0-15,0 1 0,0-44 47,0 1-47,0 0 16,0 0-16,21 0 0,-21 0 15,0-22-15</inkml:trace>
  <inkml:trace contextRef="#ctx0" brushRef="#br0" timeOffset="72445.98">15960 4445 0,'0'0'0,"0"-21"0,-22 21 0,22-21 15,0 0-15,0-1 16,22 1 0,-1 21-16,0 0 0,0-21 0,21 0 15,-20 21-15,20 0 0,0 0 16,1 0-16,-1 0 0,0 0 0,1 0 16,-1 0-16,0 21 0,-21 0 15,1 0-15,-1 1 0,-21-1 16,0 0-16,0 0 0,0 0 15,-21 0-15,-1 1 0,1-1 0,-21-21 16,21 21-16,0-21 0,-22 21 0,22-21 16,0 0-16,0 0 0,0 21 15,-1-21-15,1 0 0,42 0 47,1 0-47,-1-21 0,0 21 16,-21-21-16,42 21 0,-21-21 15</inkml:trace>
  <inkml:trace contextRef="#ctx0" brushRef="#br0" timeOffset="72867.73">16658 4339 0,'21'0'0,"-42"0"0,63 0 16,-42 21-1,0 1-15,0-1 0,0 0 16,-21 0-16,21 0 15,-21 0-15,21 1 0,0-1 16,0 0-16,-21 0 0,21 0 0,0 0 16,0 1-1,21-22-15,0 0 16,0 0-16,1 0 16,-1 0-16,0 0 0,0-22 0,0 1 15,0 0-15,1 0 0,-1 0 16,-21 0-16,21-1 15,-21 1-15,21 0 0,-21 0 0,0 0 16,0 0-16,0 42 47,0 0-47,-21-21 0,21 21 16,0 0-16,-21 0 0,21 1 0,0-1 15,-21 0-15,21 0 0,0 0 16,0 0-16,0 1 15,21-22 1,0 0-16,0 0 16,0 0-16,0 0 0,1-22 0</inkml:trace>
  <inkml:trace contextRef="#ctx0" brushRef="#br0" timeOffset="73365.44">17166 4212 0,'0'-21'0,"0"42"0,-21-42 32,0 42-32,21 0 0,0 1 15,0-1-15,0 0 0,-21 21 0,21-21 16,0 1-16,0 20 0,0-21 16,-22 0-16,22 0 0,0 1 0,0-1 15,0 0-15,0 0 0,0 0 16,0 0-16,0-42 62,0 0-62,0 0 0,22 21 16,-22-21-16,21 0 0,-21-1 16,21 22-16,0-21 0,0 0 0,0 0 15,1 21-15,-1-21 0,0 21 16,0 0-16,0 0 0,0 0 0,1 0 15,20 0-15,-21 0 0,0 21 0,0-21 16,1 21-16,-22 0 0,0 0 16,0 1-16,0-1 0,0 0 15,0 0-15,-22-21 0,1 21 16,0-21-16,0 21 0,-21 1 16,20-22-16,1 0 0,-21 21 0,21-21 15,0 0-15,-1 0 0,1 0 16,0 0-16,0 0 0,21-21 31,21 21-31,0-22 16,0 22-16,1-21 0,-1 21 0</inkml:trace>
  <inkml:trace contextRef="#ctx0" brushRef="#br0" timeOffset="73840.17">17801 4128 0,'0'0'0,"0"-22"31,0 44-31,0-1 16,0 21-16,-21-21 0,0 0 16,21 22-16,-21-1 0,21-21 0,0 22 15,0-22-15,-22 21 0,22-21 0,0 0 16,0 1-16,0-1 15,0 0-15,0 0 0,0 0 0,0 0 16,22-21 0,-1 0-16,0 0 15,0 0-15,0 0 0,0-21 16,1 0-16,-1 0 16,0 0-16,0 0 0,-21-1 15,21 1-15,-21 0 0,21 21 0,-21-21 16,0 42 15,0 0-31,0 0 16,0 1-16,-21-1 0,21 0 15,0 0-15,0 0 0,0 0 16,0 1 15,0-44 0,0 1-31,0 0 16,0 0-16</inkml:trace>
  <inkml:trace contextRef="#ctx0" brushRef="#br0" timeOffset="74004.08">18034 4276 0,'0'0'0,"0"-21"15,-21 21-15,0 0 16,-1 0-1,22 21 1,0 0 0,22-21-1,-1 21-15</inkml:trace>
  <inkml:trace contextRef="#ctx0" brushRef="#br0" timeOffset="74320.92">18373 4339 0,'0'0'0,"-22"-21"15,1 21-15,0 0 16,0 0-16,0 0 16,0 0-16,-1 21 15,1 0-15,0 1 0,21-1 16,0 0-16,0 0 0,-21 0 0,21 0 15,0 1-15,0-1 0,0 0 16,0 0-16,0 0 16,21 0-16,0-21 15,0 0-15,1 0 16,-1 0-16,0 0 0,0 0 0,0 0 16,0 0-16,1 0 0,-1-21 15,0 21-15,-21-21 0,0 0 16,21 21-16,0-21 0,0 0 15</inkml:trace>
  <inkml:trace contextRef="#ctx0" brushRef="#br0" timeOffset="74828.64">19113 4255 0,'0'0'0,"0"21"46,0 0-46,22 0 0,-1 0 16,-21 22-16,0-22 0,0 0 0,0 0 16,21 0-16,-21 22 15,0-22-15,0 0 0,21 0 16,-21 0-16,0 0 0,0 1 16,21-22-1,0 0-15,1-22 31,-1 1-31,0 21 0</inkml:trace>
  <inkml:trace contextRef="#ctx0" brushRef="#br0" timeOffset="75055.94">19516 4233 0,'0'0'0,"0"-21"15,-22 21-15,1 0 16,0 21-16,0 1 0,0-1 15,0 0-15,-1 0 0,22 0 0,-21 0 16,0 1-16,0 20 0,0-21 0,0 0 16,21 0-16,0 1 0,-22-22 15,22 21-15,-21 0 0,21 0 0,0 0 16,21-21 0,1 0-1,-1 0-15,0 0 0,0-21 0,0 0 16</inkml:trace>
  <inkml:trace contextRef="#ctx0" brushRef="#br0" timeOffset="75476.6">19727 4255 0,'0'0'0,"0"-22"0,0 44 31,-21-22-31,21 21 16,-21 0-16,0 0 0,21 0 15,0 0-15,-21 1 0,-1 20 0,1-21 16,21 0-16,0 0 0,0 1 0,-21-22 16,21 21-16,0 0 15,0 0-15,21 0 16,0-21-16,1 0 16,-1 0-16,0 0 0,0 0 0,21 0 15,-20 0-15,-1-21 0,0 0 0,0 21 16,0-21-16,0 0 0,1 21 15,-1-22-15,-21 1 0,0 0 0,0-21 16,0 21-16,0-1 0,0 1 0,0 0 16,0 0-16,-21 0 0,21 0 15,-22 21-15,1 0 0,0 0 0,0 0 16,0 0-16,0 0 0,-1 0 16,1 0-16,0 21 15,0 0-15,21 0 0,0 0 16,0 0-1,21-21-15,0 0 16,0 0-16,1 0 0,-1 0 16</inkml:trace>
  <inkml:trace contextRef="#ctx0" brushRef="#br0" timeOffset="75740.45">20108 4276 0,'0'0'0,"0"21"31,0 0-31,0 0 16,0 0-16,0 1 15,-21-1-15,21 0 0,0 0 0,-21 0 16,21 0-16,0 1 0,0-1 16,0 0-1,0-42 32,0 0-47,0-1 16,0 1-16,0 0 0</inkml:trace>
  <inkml:trace contextRef="#ctx0" brushRef="#br0" timeOffset="75908.35">20066 4128 0,'0'-22'0,"0"44"0,0-65 0,0 22 16,-21 21 31,21 21-47,0 0 15,0 1-15,0-1 32,21 0-32,0-21 0,0 0 0</inkml:trace>
  <inkml:trace contextRef="#ctx0" brushRef="#br0" timeOffset="76508.37">20510 4339 0,'0'-21'15,"0"0"-15,0 0 16,0 0-16,-21 21 15,0 0-15,0 0 16,0 0 0,0 0-16,-1 21 0,1-21 15,21 21-15,-21 0 0,21 0 0,-21 0 16,0 1-16,21-1 0,0 0 16,0 0-16,0 0 0,0 0 0,0 1 15,0-1-15,0 0 16,21-21-1,0 0-15,0 0 0,0 0 16,1 0-16,-1 0 0,0 0 16,0-21-16,0 0 0,0 21 15,1-22-15,-1 1 0,0 0 16,-21 0-16,21-21 0,0 20 16,-21-20-16,21 0 0,-21-1 0,0 1 15,0 0-15,0-22 0,0 22 0,0 0 16,22 20-16,-22-20 0,0 21 15,0 0-15,0 0 0,0-1 0,0 44 32,0-1-32,0 0 15,0 21-15,0-21 0,0 22 16,0-1-16,-22 0 0,22 1 0,0-1 16,0 0-16,0 1 0,0-1 15,0-21-15,0 22 0,0-22 16,0 0-16,0 0 0,0 0 0,0 0 15,0 1-15,22-22 32,-1 0-32,0 0 0,0 0 0,0 0 15,0-22-15,22 22 0,-22-21 16</inkml:trace>
  <inkml:trace contextRef="#ctx0" brushRef="#br0" timeOffset="76808.2">21272 3852 0,'0'-21'16,"-21"42"0,21 1-16,0-1 15,0 0-15,0 21 0,-21-21 16,21 22-16,-21-1 0,21 0 0,-21-20 15,21 20-15,0 0 0,0-21 16,0 1-16,0 20 0,0-21 0,0 0 16,0 0-16,0 1 15,0-1 1,21-21 0,0 0-1,-21-21-15,0-1 0,21 22 16,-21-21-16</inkml:trace>
  <inkml:trace contextRef="#ctx0" brushRef="#br0" timeOffset="76997.09">21167 4191 0,'0'0'0,"-22"0"0,44 0 62,-1-21-62,0 21 0,0 0 16,0 0-16,0-21 0,1 21 16,-1-21-16,0 21 15,0 0-15</inkml:trace>
  <inkml:trace contextRef="#ctx0" brushRef="#br0" timeOffset="77304.28">21675 3979 0,'-22'0'0,"22"-21"15,-21 21-15,0 0 16,0 0-16,0 21 16,0 1-16,-1-1 15,22 0-15,-21 21 0,0-21 0,0 1 16,21 20-16,0-21 0,-21 21 0,21-20 15,-21-1-15,21 21 0,0-21 16,0 0-16,0 1 16,0-1-16,0 0 0,21-21 15,0 0-15,0 0 16,0 0-16,0 0 0,1 0 0,-1 0 16,21 0-16,-21 0 0,0-21 15,1 0-15,-1 21 0,21-22 0,-21 1 16</inkml:trace>
  <inkml:trace contextRef="#ctx0" brushRef="#br0" timeOffset="77575.78">22013 3979 0,'0'0'16,"0"-21"-16,-21 21 15,21 21 1,-21 1-16,21-1 15,0 0-15,0 0 0,0 0 16,0 0-16,0 22 0,0-22 0,-21 0 16,21 21-16,0-20 0,0-1 15,-21 0-15,21 0 0,0 0 0,0 0 16,0 1-16,0-1 16,21-21 15,0-21-16</inkml:trace>
  <inkml:trace contextRef="#ctx0" brushRef="#br0" timeOffset="77859.62">22394 3916 0,'-21'-21'31,"0"21"-31,0 21 16,0-21-16,21 21 0,0 0 15,-22 0-15,22 22 0,-21-22 0,21 0 16,-21 21-16,21-20 0,0 20 16,0-21-16,0 0 0,0 22 0,0-22 15,0 0-15,0 0 0,0 0 16,0 0-16,0 1 15,21-22-15,0 0 0,1 0 16,-1 0-16,0 0 0,0 0 16,0 0-16,22 0 0</inkml:trace>
  <inkml:trace contextRef="#ctx0" brushRef="#br0" timeOffset="78160.64">22945 3852 0,'0'0'0,"-22"-21"0,1 21 16,42 0 15,1 0-31,-22 21 0,21-21 16,0 22-16,-21-1 0,21 0 15,-21 0-15,0 21 0,0-20 0,0 20 16,0 0-16,0 1 0,-21-1 15,0-21-15,0 21 0,-1 1 16,1-22-16,0 21 0,0-21 16,0 1-16,0-1 0,-1 0 0,1 0 15,21 0-15,-21-21 0,0 21 0,0 1 16,0-22 0</inkml:trace>
  <inkml:trace contextRef="#ctx0" brushRef="#br0" timeOffset="78996.34">18309 4995 0,'0'0'0,"21"-21"0,-21 0 16,21 0-16,1 21 15,-22-21-15,-22 21 31,1 0-31,0 0 0,0 0 16,0 0-16,0 0 0,-1 21 16,1 0-16,0-21 0,0 21 0,0-21 15,0 21-15,21 1 16,0-1 0,0 0-16,21-21 15,0 21-15,0-21 16,0 0-16,0 21 0,1 0 0,-1-21 15,0 22-15,0-22 0,0 21 16,0-21-16,-21 21 0,0 0 16,0 0-16,0 0 15,-21-21-15,0 0 16,0 22-16,0-22 0,0 0 0,-22 0 16,22 0-16,0 0 0,0 0 15,42 0 16,0 0-31,0 0 16,0 0-16,1 0 0,-1 0 0,0 0 16,0 0-16,0 0 0,0 21 15,-21 0-15,0 0 16,0 0-16,0 0 0,-21 1 16,21-1-16,-21-21 0,0 21 15,0 0-15,0-21 16,-1 21-16,22 0 0,-21-21 15,21 22-15,0-1 16,0 0-16,21 0 16,1-21-1,-22 21-15</inkml:trace>
  <inkml:trace contextRef="#ctx0" brushRef="#br0" timeOffset="79464.25">18309 6202 0,'-21'0'0,"42"0"0,-63 21 16,63-21 15,0-21-31,0 21 15,0 0-15,1 0 16,-22 21 0,-22-21-1,1 21-15,21 0 0,-21 1 16,0-1-16,21 0 16,0 21-16,0-21 0,0 22 0,0-22 15,0 21-15,0-21 0,21 22 0,0-22 16,0 21-16,1-21 0,-1 22 15,0-22-15,0 21 0,-21-21 0,0 22 16,21-22-16,-21 0 0,0 21 0,0-20 16,0-1-16,-21 0 0,0 0 0,-21 0 15,20-21-15,-20 21 16,0 1-16,21-22 0,-22 0 0,1 21 0,0-21 16,20 0-16,-20 0 0,21 0 0,0 0 15,0 0-15,-1-21 0,22-1 16,0 1-16,0 0 15,0 0-15,0-21 0,22-1 0,-1 1 16,0 0-16</inkml:trace>
  <inkml:trace contextRef="#ctx0" brushRef="#br0" timeOffset="79893.03">18500 5588 0,'0'0'16,"-22"0"-16,1 0 0,0 0 15,42 0 17,22 0-32,-1 0 15,0-21-15,1 21 0,-1 0 0,21 0 16,-20 0-16,20 0 0,1 0 0,-22 0 16,22 0-16,-22 0 0,21 0 15,1 0-15,-22 0 0,1 0 0,-1 0 16,-21 0-16,0 0 0,0 0 15,-42 0 1,0 0 0,0 0-16,-21 0 0,20 21 15,1-21-15,-21 0 0,21 0 0,-22 0 16,22 0-16,-21 0 0</inkml:trace>
  <inkml:trace contextRef="#ctx0" brushRef="#br0" timeOffset="80160.25">18457 5757 0,'21'0'0,"-42"0"0,0 0 0,0 0 0,21 22 16,21-22-1,0 0-15,22 0 16,-1 0-16,21 0 0,-20 0 0,20 0 16,1 0-16,-1 0 0,1 0 15,-1 0-15,1 0 0,-22 0 0,22 0 16,-1 0-16,1 0 0,-22 0 0,0-22 15,1 22-15,-22 0 0,0 0 16,0 0-16,0 0 0,-42 0 31,-21 0-15,21 0-16,-22 0 0,1 0 0,21 0 16,-43 0-16,22 0 0,0 22 0</inkml:trace>
  <inkml:trace contextRef="#ctx0" brushRef="#br0" timeOffset="80432.1">18563 5969 0,'0'0'0,"-21"0"0,0 21 31,42-21-31,0 0 16,21 0-16,1 0 0,-1 0 15,0 0-15,22 0 0,-1 0 0,-20 0 16,20 0-16,-20 0 0,20 0 0,-21 0 15,22 0-15,-22 0 0,1 0 16,-1 0-16,0 0 0,-21 0 0,22-21 16,-22 21-16,0 0 0,-42 0 47,0 0-47,0 0 0,-22 0 0,-41 0 15,41 0-15,1 0 16,0 0-16</inkml:trace>
  <inkml:trace contextRef="#ctx0" brushRef="#br0" timeOffset="80676.83">18669 6054 0,'-64'21'31,"128"-42"-31,-106 42 16,63-21-16,21 21 0,0-21 0,1 0 15,-1 0-15,22 0 0,-1 0 0,-21 0 16,22 0-16,-1 0 15,1 0-15,-22 0 0,22 0 0,-22 0 16,0 0-16,1 0 0,-1 0 0,-21 0 16,22 0-16,-22-21 0,-21 0 31,-21 21-15,-1 0-16,-20-21 15,21 21-15,0 0 0,0 0 0</inkml:trace>
  <inkml:trace contextRef="#ctx0" brushRef="#br0" timeOffset="84444.44">444 4233 0,'0'0'0,"-21"0"0,0 0 0,0 0 16,0 0-16,0 0 0,-1 0 16,22 22-16,-21-22 0,-21 0 15,21 0-15,0 0 0,-1 0 0,1 0 16,0 0-16,0 0 16,0 0-16,0 0 15,42-22 32,0 22-47,0 0 0,21 0 16,22 0-16,-1 0 0,1 0 0,-1-21 15,1 21-15,-1 0 0,22 0 16,-21 0-16,-1 0 0,1-21 16,-1 21-16,-21 0 0,22 0 15,-22-21-15,22 21 0,-22 0 16,0 0-16,1 0 0,-22 0 0,21 0 15,-21 0-15,1 0 0,-1 0 16,-21-21-16,21 21 16,-42 0 46,0 0-62,-1 0 16,1 0-16,0 0 0,0 0 15</inkml:trace>
  <inkml:trace contextRef="#ctx0" brushRef="#br0" timeOffset="84923.55">212 4318 0,'0'0'0,"-22"0"0,1 0 0,0 0 0,0 0 15,0 0-15,0 0 32,21-21-17,21 21 1,0 0-1,0 0-15,0 0 0,22 0 16,-1 0-16,21 0 0,-20 0 0,20 0 16,1 0-16,-1 0 15,1 0-15,-1 0 0,1 0 0,-1-21 16,-20 21-16,20 0 0,1 0 16,-22-21-16,21 21 0,-20-22 0,-1 22 15,0 0-15,1-21 0,-1 21 16,-21 0-16,0 0 0,1-21 0,-1 21 15,0 0-15,-21-21 32,0 0 30</inkml:trace>
  <inkml:trace contextRef="#ctx0" brushRef="#br0" timeOffset="85784.77">1206 3810 0,'0'0'15,"-21"0"-15,0 0 16,42 0 47,0 21-63,1 0 0,-1-21 15,-21 22-15,21-1 0,0-21 0,0 21 16,22 0-16,-22 0 0,0 0 15,0 1-15,21-22 0,-20 21 0,20 0 16,-21-21-16,0 0 0,22 21 16,-22-21-16,0 0 0,21 0 15,-21 0-15,1 0 0,-1 0 16,21 0-16,-21 0 0,0 0 16,1 0-1,-22 21-15,-22 0 16,1-21-16,0 22 15,-21-1-15,21 0 0,-22 0 16,22 0-16,-21 0 0,-1 1 0,1-1 16,21 0-16,-21 0 0,-22 21 15,22-20-15,-1-1 0,1 0 0,21 0 16,-21 0-16,-1 0 0,22 1 16,0-22-16,0 21 0,0-21 0,21 21 15,-22-21 1,44 0 31,-1-21-32,0 21-15,0-21 0,21-1 16,-20 22-16,20-21 0,0 0 0,1 0 16,-1 0-16,0-22 0,1 22 15,20 0-15,-21-21 0,1 21 0,-1-1 16,0 1-16,-20 0 0,20 0 15,-21 0-15,0 21 0,0-21 16,1-1-16,-1 22 0,0 0 16,-21-21-16,21 0 15,0 21-15,-21-21 16,-21 21 78,0 0-63,0 0-15</inkml:trace>
  <inkml:trace contextRef="#ctx0" brushRef="#br0" timeOffset="86911.97">1397 3852 0,'-21'0'16,"0"0"0,-1 0-1,1 0-15,0 0 31,0 0-31,0 0 16,0-21-16,-1 21 16,1 0-1,0 0 1,0 0 0,21 21 30,21 1-30,0-22 0,0 21-16,1-21 0,-1 21 0,21 0 15,0-21-15,-20 21 16,20 0-16,0-21 0,1 22 0,-1-1 0,0-21 16,1 0-16,-1 21 15,0-21-15,-21 0 0,22 0 0,-22 21 16,0-21-16,21 0 0,-20 0 15,-1 0-15,0 21 0,0-21 16,-21 21 0,0 1-1,0-1 1,-21-21 0,0 21-16,0-21 15,-1 21-15,1 0 16,0-21-16,0 21 15,0-21-15,0 22 0,-1-1 0,1-21 16,-21 21-16,21 0 0,-22 0 16,22 0-16,-21 1 0,21-22 0,-22 21 15,22 0-15,0 0 0,-21-21 16,21 21-16,-1 0 0,1-21 16,0 0-16,0 22 0,0-22 0,0 0 15,-1 0-15,22 21 16,-21-21-16,0 0 0,0 0 15,0 21-15,0-21 16,21-21 125,0 0-126,21-1 1,0 22-16,-21-21 16,21 21-16</inkml:trace>
  <inkml:trace contextRef="#ctx0" brushRef="#br0" timeOffset="89240.37">14076 3450 0,'0'0'0,"-21"0"0,-1 0 15,1 0-15,0 0 0,0 0 16,0 0-16,0 0 0,-1 0 16,1 0-16,0 0 0,0 0 15,0 0-15,-22 0 0,22 0 0,0 0 16,0 0-16,0 0 0,0 0 16,-1 0-16,1 0 0,0 0 15,0 0-15,0 0 0,0 0 0,-1 0 16,1 0-16,42 0 31,22 0-31,-22 0 16,21 0-16,1 0 0,-1 0 15,21 0-15,1 0 0,-1 0 0,22 0 16,-21 0-16,20 0 0,1 0 16,0 0-16,-22 0 0,22-21 0,-22 21 15,1 0-15,-1 0 0,1 0 16,-22 0-16,22 0 0,-43 0 0,21 0 15,-21 0-15,22 0 0,-22 0 16,0 0 0,-42 0 93,0 0-109,-1 0 0,1 0 16,0-21-16,0 21 0</inkml:trace>
  <inkml:trace contextRef="#ctx0" brushRef="#br0" timeOffset="89716.1">13822 3556 0,'0'0'0,"-21"0"0,-64 0 31,64 0-31,0 0 31,42 0-15,0 0 0,0 0-16,21 0 0,1 0 0,-1 0 15,0 0-15,22 0 0,-1 0 16,1 0-16,21-21 0,-1 21 0,-20 0 16,20 0-16,-20 0 0,-1 0 15,1 0-15,-1-21 0,1 21 0,-1 0 16,-20 0-16,-1 0 0,0 0 15,-20 0-15,20 0 0,-21-21 0,0 21 16,0 0-16,-21-22 31,-21 22 16,0 0-31,21-21-16,-21 21 15,0 0-15,21-21 0,-21 21 16</inkml:trace>
  <inkml:trace contextRef="#ctx0" brushRef="#br0" timeOffset="90320.26">14732 3112 0,'0'0'0,"-21"0"0,0-22 0,-1 22 16,1 0 0,0 0-1,21 22 17,0-1-17,21 0-15,0 0 0,1 0 16,-1 0-16,0 1 0,21 20 0,-21-21 15,1 0-15,20 0 0,-21 1 16,21-22-16,1 21 0,-1 0 0,0-21 16,-20 21-16,20-21 0,0 0 0,-21 0 15,22 0-15,-22 21 0,0-21 16,0 0-16,0 0 16,-42 0 15,0 0-31,0 0 15,0 0-15,0 0 0,-1 0 16,-20 0-16,21 21 0,-21-21 0,-1 22 16,22-1-16,-21-21 0,-1 21 15,1 0-15,0 0 0,-1 0 0,1 1 16,0-1-16,-1-21 0,1 21 0,0 0 16,21 0-16,-22 0 0,1-21 15,0 22-15,-1-22 0,22 21 0,-21-21 16,21 0-16,-1 21 0,1-21 0,0 0 15,0 0-15,0 21 16,42-21 47,-21-21-48,21 21-15,-21-21 16,0 0-16,21 21 0</inkml:trace>
  <inkml:trace contextRef="#ctx0" brushRef="#br0" timeOffset="91451.63">14182 3556 0,'-22'0'31,"22"-21"-31,-21 21 0,0 0 16,0 0-16,0 0 0,0 0 15,-1 0-15,1 0 0,0 0 16,0 0-16,-21 0 0,20 0 15,1 0-15,-21 0 0,21 0 0,0 0 16,-22 0-16,22 0 0,0 0 16,0 0-16,0 0 0,-1 0 0,1 0 15,0 0-15,0 0 16,0 0-16,0 0 16,-1 0-1,44 0 95,-1 0-110,0 0 0,0 0 15,0 0-15,0 0 0,1 0 0,-1 0 16,21 0-16,-21 0 0,22 0 0,-1 0 15,0 0-15,1 0 0,-1 0 16,0 0-16,22 0 0,-22 0 0,0 0 16,22 0-16,-22-21 0,1 21 15,-1 0-15,0 0 0,1 0 0,-22 0 16,21-21-16,-21 21 0,0 0 16,22 0-16,-22 0 15,0 0-15,-42 0 47,0 0-47,0 0 0,-22 0 0,22 21 16,-21-21-16,21 0 0,-22 0 15,1 0-15,0 0 0,-22 0 0,22 0 16,-22 0-16,1 0 0,20 0 0,1 0 16,-21 0-16,20 0 0,22 0 15,-21 0-15,-1 0 0,22 0 0,0 0 16,0 0-16,0 0 15,0 0-15,-1 0 0,1 0 16,42 0 31,1 0-47,-1 0 0,0 0 16,0 0-16,0 0 0,22 0 0,-22 0 15,21 0-15,0 0 0,1 0 0,20 0 16,-20 0-16,20-21 0,-21 21 15,22 0-15,-1 0 0,-20 0 0,20 0 16,1 0-16,-22 0 0,0 0 16,22-22-16,-22 22 0,1 0 15,-1 0-15,-21 0 0,21 0 0,1 0 16,-22 0-16,21 0 0,-21 0 16,1-21-16,-1 21 0,0 0 0,0 0 15,0 0-15</inkml:trace>
  <inkml:trace contextRef="#ctx0" brushRef="#br0" timeOffset="134443.81">1228 4255 0,'21'0'16,"0"0"-1,0 0 1,0-22-1,0 22 1,-21-21 0,22 21-16,-44 0 93,1 0-93,0 0 16,0 0-16,0 0 0,0 0 0,-22 0 16,22 21-16,-21-21 0,21 0 15,-22 0-15,22 22 0,-21-22 0,-1 0 16,1 0-16,0 0 0,-1 0 16,22 0-16,-21 0 0,0 0 0,-1 0 15,1 0-15,0 21 0,-1-21 16,1 0-16,0 0 0,-1 0 15,1 21-15,0-21 0,-1 0 16,1 0-16,0 21 0,20-21 16,-20 0-16,21 0 0,0 0 0,0 0 15,-1 0-15,1 0 16,0 0 46,21 21 157,-21-21-203</inkml:trace>
  <inkml:trace contextRef="#ctx0" brushRef="#br0" timeOffset="140405.7">13779 3535 0,'-21'0'16,"0"0"0,0 0-1,0 0-15,0 0 16,-1 0-16,1 0 15,0 0-15,0 0 0,0 0 16,0 0-16,-1 0 0,1 0 16,0 0-16,0 0 0,0 0 15,0 0-15,-1 0 0,22-21 16,-21 21-16,0 0 16,0 0-16,0 0 15,0 0-15,-1 0 16,44 0 62,-1 0-78,0 0 16,0 0-16,0 0 0,0 0 15,1-21-15,20 21 0,-21 0 16,0 0-16,22 0 0,-22 0 0,21 0 15,-21 0-15,0 0 0,22-22 16,-22 22-16,21 0 0,-21 0 0,1 0 16,-1 0-16,0 0 0,0 0 15,0 0-15,-42 0 47,0 0-47,0 0 0,0-21 16,-1 21-16,1 0 15,0 0-15,0 0 0,0 0 0,-43-21 16,22 21 0,21 0-16,0 0 0,-1 0 0,1 0 15,-21 0-15,21 0 0,0 0 0,-1 0 16,1 0-16,0 0 0,0 0 16,0 0-16,0 0 0,-1 0 15,1 0-15,0 0 16,42 0 62,0 0-62,1 0-16,-1 0 15,0 0-15,0 0 0,21 0 0,-20 0 16,-1 0-16,0 0 0,21 0 0,-21 0 15,22 0-15,-22 0 0,0 0 16,21 0-16,-20 0 0,-1 0 0,0 0 16,0 0-16,0 0 0,0 0 15,1 0-15,-1 0 0,-42 0 47,-1 0-31,1 21-16,0-21 0,0 0 15,0 0-15,0 21 0,-1-21 0,-20 0 16,21 0-16,-21 0 0,20 0 16,-20 0-16,0 22 0,21-22 0,-22 0 15,22 0-15,-21 0 0,21 0 0,-1 0 16,1 0-16,0 0 0,0 0 16,0 0-16,21 21 31,21-21 0,0 0-31,0 0 16,0 0-16,1 0 0,-1 0 15,0 0 1,0 0-16,0 0 16,0 0-16,1 0 15,-1 0-15,0-21 16,0 21-16,0 0 15,0 0-15,1 0 16,-1 0-16,-42 0 47,-1 0-31,1 0-16,0 0 15,0 0-15,0 0 0,0 0 0,-1 0 16,1 0-16,0 0 15,0 0 1,0 0 15</inkml:trace>
  <inkml:trace contextRef="#ctx0" brushRef="#br0" timeOffset="186820.45">910 8805 0,'0'-21'0,"0"0"16,21 21-16,-21-21 16,0 0-16,0 0 15,0-1 1,-21 22-16,21-21 15,-21 21 1,0 0-16,0 0 0,-1 21 16,22 1-16,-21-1 0,0 0 15,0 0-15,0 21 0,0-20 16,-22 20-16,22 0 0,0 1 0,0-1 16,21 0-16,-21 1 0,21-1 15,0-21-15,0 21 0,0-20 0,0 20 16,0-21-16,21 0 0,0 0 15,0 1-15,0-1 0,0 0 0,22-21 16,-22 0-16,0 21 0,21-21 16,-20 0-16,20 0 0,-21 0 0,0 0 15,22 0-15,-22-21 16,0 0-16,21 21 0,-21-21 0,1-1 16,-1 1-16,0 21 0,0-21 15,0 0-15,0-21 0,-21 20 0,22 1 16,-1-21-16,-21 21 0,21-22 15</inkml:trace>
  <inkml:trace contextRef="#ctx0" brushRef="#br0" timeOffset="187079.78">1333 8573 0,'-21'21'31,"21"0"-31,-21 0 15,21 21-15,0-20 0,0 20 0,0 0 16,0 1-16,0-1 0,0 0 16,0 1-16,0-1 0,-21 0 15,21 1-15,0-22 0,0 21 0,-21-21 16,21 22-16,0-22 0,0 0 16,0 0-16,0 0 0,21-21 31,0 0-31,0 0 0,22 0 15,-22-21-15,0 0 0,21 21 0</inkml:trace>
  <inkml:trace contextRef="#ctx0" brushRef="#br0" timeOffset="188440.42">1863 9038 0,'0'0'15,"0"-21"-15,21 21 0,-21-21 0,0 0 16,0 0-16,0-1 0,0 1 15,0 0-15,0 0 0,0 0 16,-21 0-16,-1-1 0,1 22 16,0 0-16,0 0 15,0 0-15,0 0 0,21 22 16,-22-1-16,1 0 0,0 0 16,0 0-16,0 22 0,0-22 0,21 21 15,-22-21-15,22 22 0,-21-22 16,21 21-16,0-21 0,0 0 0,0 1 15,0-1-15,0 0 0,0 0 16,0 0-16,21-21 0,1 0 16,-1 0-16,0 0 15,0 0-15,0 0 0,0-21 0,1 0 16,-1 0-16,0 0 0,0-1 16,0 1-16,0 0 0,1-21 15,-22 21-15,0-22 0,0 1 16,0 21-16,21-22 0,-21 22 0,0-21 15,0 21-15,0 0 0,0 42 32,0 0-17,0 0-15,0 21 0,0-20 16,0-1-16,0 21 0,0-21 16,0 0-16,0 1 0,0-1 0,0 21 15,0-21-15,0 0 16,21 1-16,0-22 0,0 21 15,0-21-15,1 0 0,-1 0 16,0 0-16,21-21 16,-21-1-16,1 22 0,-1-21 0,0 0 15,0 0-15,0 0 0,0-22 16,22 22-16,-22-21 0,0 21 0,0-22 16,0 1-16,1 0 0,-22 21 15,0-1-15,0 1 0,0 0 0,-22 21 31,22 21-31,0 0 16,-21 1-16,21-1 0,0 0 0,0 0 16,0 0-16,0 0 15,0 1-15,0-1 0,0 0 16,0 0-16,21-21 0,-21 21 16,22-21-16,-22 21 0,21 1 0,0-22 15,-21 21 1,21-21-16,-42 0 47,21-21-47,-21 21 15,0-22-15,21 1 0,-22 0 16,1 21-16,0 0 16,21 21 15,0 0-31,0 1 15,0-1-15,0 0 16,21 0-16,0 0 16,1-21-16,-22 21 15,21 1-15,0-22 0,0 0 16,0 0-16,0 0 0,1 0 16,20 0-16,-21 0 0,21 0 0,-20 0 15,20-22-15,-21 1 0,21 21 16,1-21-16,-22 0 0,21 0 15,-21 0-15,22-1 0,-22 1 0,0-21 16,0 21-16,0-22 0,1 22 16,-22-21-16,0 21 0,0 0 0,0-1 15,0 1-15,0 0 0,-22 21 16,1 0 0,0 21-16,0 0 0,21 1 15,0-1-15,-21 0 0,21 0 16,0 0-16,0 0 0,0 1 0,0-1 15,0 0-15,0 0 0,0 0 16,21 0-16,0 1 0,0-1 16,0 0-16,-21 0 15,22-21-15,-22 21 0,21-21 16,-21 21-16,0 1 16,-21-22 15,-1 0-31,1 0 0,0 0 0,0 0 15,0 0-15,0 0 16,-1 0-16,1 0 0,0 0 0,42 0 78,0 0-78,1-22 16,-1 22-16</inkml:trace>
  <inkml:trace contextRef="#ctx0" brushRef="#br0" timeOffset="189424.13">4233 8890 0,'0'-21'16,"0"42"-16,-21-63 0,21 21 0,-21-1 16,21 1-16,0 0 0,0 0 0,0 0 0,0 0 15,0-1 1,0 44-1,0-1-15,0 0 0,0 0 16,0 21-16,0 1 0,0-1 16,0 0-16,0 1 0,0 20 0,0-20 15,0-1-15,0 0 0,0 1 0,0-22 16,-21 21-16,21-21 0,-21 0 16,21 1-16,-22-1 0,22-42 31,0-1-31,0 1 15,22 0-15,-1 0 0,0-21 16,-21 20-16,21-20 0,0 0 16,-21-1-16,21 22 0,1 0 0,-22-21 15,0 21-15,21 21 0,0 0 0,0 0 16,-21 21 0,21 0-16,-21 0 0,21 0 0,-21 0 15,0 22-15,0-22 0,0 21 0,0-21 16,0 1-16,0 20 0,22-21 15,-1 0-15,-21 0 0,21 1 0,0-22 16,0 21-16,0-21 0,1 21 0,-1-21 16,21 0-16,-21 0 0,22 0 15,-22-21-15,0 0 0,21 21 16,-21-22-16,1 1 0,20-21 0,-21 21 16,0-22-16,-21 1 0,0 0 15,0-1-15,0 1 0,0-21 0,0 20 16,-21 1-16,0 0 0,0 20 15,0 1-15,21 0 0,-22 0 0,1 21 16,0 0-16,0 0 0,0 21 0,21 0 16,0 0-16,-21 22 15,21-22-15,0 0 0,0 0 0,0 0 16,0 22-16,0-22 0,0 0 16,21 0-16,0-21 0,-21 21 15,21-21-15,0 0 0</inkml:trace>
  <inkml:trace contextRef="#ctx0" brushRef="#br0" timeOffset="190111.76">5207 8573 0,'0'-22'0,"0"44"0,0-65 16,0 22-16,-21 0 0,0 0 15,-1 21 1,22 21-1,0 0-15,0 0 0,0 0 16,0 1-16,0 20 0,0 0 0,0 1 16,0 20-16,0-21 0,0 1 0,0-1 15,0 22-15,0-22 0,0 0 16,0 1-16,0-22 0,0 21 0,0-21 16,0 22-16,0-22 0,0 0 15,0 0-15,0-42 31,0 0-31,22 0 0,-22-1 16,0 1-16,0 0 0,21-21 16,-21-1-16,21 22 0,0-21 15,-21 21-15,0-22 0,21 22 0,-21 0 16,21 0-16,1 21 0,-1 0 16,0 0-16,0 21 15,-21 0-15,21 22 0,-21-22 16,21 0-16,-21 21 0,0-21 15,0 1-15,0 20 0,0-21 0,0 0 16,22 0-16,-22 1 0,21-1 0,-21 0 16,21-21-16,0 0 0,0 0 15,0 0-15,1 0 0,-1 0 16,0 0-16,0-21 0,0 21 16,0-21-16,1-1 0,-1 1 15,0 0-15,0-21 0,0 21 0,-21-22 16,0 22-16,21-21 0,-21 21 0,22-22 15,-22 22-15,0 0 16,0 42 0,0 0-16,0 0 0,0 1 15,0-1-15,0 0 0,0 21 16,0-21-16,0 1 0,0-1 0,0 21 16,0-21-16,0 0 0,0 1 15,0-1-15,0 0 16,0-42 15,0 0-31,0-1 0,21 1 16,0 0-16,-21 0 0,0-21 0</inkml:trace>
  <inkml:trace contextRef="#ctx0" brushRef="#br0" timeOffset="190256.68">5884 8721 0,'0'-21'0,"0"42"0,-21-42 16,0 21-16,21 21 31,0 0-31,0 0 16,21-21-16,0 0 15,-21 21-15,21-21 0,-21 21 16</inkml:trace>
  <inkml:trace contextRef="#ctx0" brushRef="#br0" timeOffset="190568.5">6265 8784 0,'0'0'0,"0"-21"0,0 0 15,-21 21-15,0 0 16,21 21 0,-21 0-16,0-21 0,21 21 15,-22 1-15,22 20 0,0-21 16,-21 0-16,21 22 0,-21-22 0,21 21 15,0-21-15,0 22 0,0-22 0,0 0 16,0 0-16,0 0 0,0 0 16,0 1-16,0-1 0,21-21 0,0 0 15,1 21-15,-1-21 0,0 0 16,0 0-16,0 0 0,0 0 16,1-21-16,20 0 0,-21-1 0,0 1 15,0 0-15,22 0 0,-22 0 0,0 0 16,0-22-16,0 1 0,1 21 0</inkml:trace>
  <inkml:trace contextRef="#ctx0" brushRef="#br0" timeOffset="190988.26">6562 8890 0,'21'-42'16,"-21"-85"-16,-21 296 0,42-381 16,-21 191-16,0-21 0,0 21 0,-21 0 15,21-1-15,0 1 0,-22 21 16,22 21 0,0 1-16,0-1 0,0 21 15,0-21-15,0 22 0,0-22 16,0 21-16,0 0 0,0 1 0,0-1 15,0 0-15,0 1 0,0-22 0,0 21 16,0-21-16,0 22 0,-21-22 16,21 0-16,0 0 0,0 0 0,0 1 15,0-1-15,0-42 47,0-1-47,0 1 0,0-21 16,0 21-16,21 0 0,1-22 0,-22 1 15,21 0-15,0-1 0,0 1 16,0 0-16,22-1 0,-22 22 0,21 0 16,-21 0-16,22 21 0,-22 0 0,21 0 15,-21 0-15,22 21 16,-22 0-16,0 0 0,0 0 0,-21 22 0,0-1 16,0-21-16,0 22 0,0-22 0,0 21 15,0-21-15,0 0 0,0 1 16,0-1-16,0 0 0,0 0 15,0 0-15,0-42 32,21 0-32,0 0 0</inkml:trace>
  <inkml:trace contextRef="#ctx0" brushRef="#br0" timeOffset="196443.69">1439 9821 0,'0'-21'32,"0"0"-17,-21 21 1,0 0 0,0 0-16,0 0 0,-1 0 15,-20 21-15,21 0 0,0 1 16,-22 20-16,22-21 0,0 0 15,0 22-15,0-22 0,0 21 0,-1-21 16,22 22-16,0-22 0,0 21 16,0-21-16,0 0 0,0 22 0,0-22 15,0 0-15,22 21 16,-1-20-16,21-22 0,0 21 0,-20-21 16,20 0-16,0 0 0,1 0 15,20 0-15,-21 0 0,1 0 0,-1-21 16,0-1-16,1 1 0,-22 0 15,21 0-15,1 0 0,-22-22 0,0 22 16,21 0-16,-21-21 0,-21 21 16,22-22-16,-22 22 0,21 0 0,-21-21 15,0 20-15,0 1 16,0 42 0,0 1-1,0-1-15,-21 0 16,21 0-16,-22 21 0,22-20 0,0-1 15,0 0-15,0 0 0,0 0 16,0 0-16,0 1 0,0-1 0,0 0 16,0 0-16,22 0 0,-1-21 15,0 0-15,0 0 0,21 0 0,-20 0 16,-1 0-16,21-21 0,-21 21 16,0-21-16,22 0 0,-22 0 0,21-1 15,-21 1-15,1 0 0,-1 0 16,0 0-16,-21-22 0,21 22 15,-21 0-15,0-21 0,0 21 0,-21-22 0,0 22 16,0 0-16,-1 0 16,1 0-16,-21-1 0,21 22 0,-22 0 15,22 0-15,-21 0 0,21 0 16,-22 22-16,22-1 0,-21 0 0,21 0 16,0 21-16,-1-20 0,1-1 15,21 21-15,0-21 0,0 22 0,0-22 16,0 0-16,0 0 0,21 0 15,1 0-15,-1 1 0,0-1 0,0-21 16,21 0-16,-20 0 0,20 0 16,0 0-16,1 0 0,-1 0 0,0 0 15,22-21-15,-22-1 0,0 1 16,1 0-16,-1 0 0,-21 0 16,22 0-16,-22-1 0,21 1 0,-42-21 15,21 21-15,0 0 0,1-1 16,-22 1-16,0 42 31,0 1-31,0-1 16,0 0-16,0 0 0,-22 0 0,22 0 15,0 1-15,-21-1 0,21 21 16,0-21-16,0 0 0,0 1 16,0-1-16,0 0 15,0 0-15,0-42 31,21 21-31,-21-21 0,22 0 16,-1-1-16,-21 1 0,21 0 0,-21 0 16,21-21-16,0 20 0,-21 1 15,21-21-15,1 21 0,-22 0 0,21 21 16,-21-22-16,21 1 16,0 21-16,0 21 15,-21 1-15,0-1 0,0 0 16,0 0-16,0 0 15,0 0-15,0 1 0,0-1 0,0 0 16,0 0-16,21 0 0,-21 0 16,22-21-16,-22 22 0,21-1 0,0-21 15,0 0-15,0 0 0,0 0 16,1 0-16,20 0 0,-21-21 16,0 21-16,0-22 0,1 1 0,-1 21 15,0-21-15,0-21 0,0 21 16,0-1-16,1 1 0,-1-21 0,-21 0 15,0-1-15,21 1 0,-21 0 0,21-1 16,-21 1-16,0 0 0,0 20 16,0-20-16,0 21 0,0 0 15,0 0-15,0 42 32,0 0-32,-21 0 0,21 21 0,0 1 15,-21-1-15,21 0 0,0 1 16,0-1-16,-21 0 0,21-20 0,0 20 15,0 0-15,0-21 0,0 22 16,0-22-16,0 0 0,0 0 0,0 0 16,21 1-16,0-22 0,0 0 15,0 0-15,0 0 16,1 0-16,-1 0 0,0-22 0,0 1 16,0 21-16,0-21 0,22 0 15,-22 0-15,-21 0 0,21-1 16,0-20-16,0 21 0,-21 0 0,0 0 15</inkml:trace>
  <inkml:trace contextRef="#ctx0" brushRef="#br0" timeOffset="196652.57">3217 9885 0,'0'0'0,"-21"0"0,21 21 0,21-21 31,0 0-16,1 0-15,20-21 16,-21 21-16,0-21 0,0 21 16,1-21-16,20 21 0,-21 0 0,0 0 15,0-22-15,1 22 0,-1 0 16,21 0-16,-21 0 0,0 0 16,1 0-16</inkml:trace>
  <inkml:trace contextRef="#ctx0" brushRef="#br0" timeOffset="197451.8">4085 10097 0,'0'0'0,"21"0"0,0 0 16,1 0 0,-22-22-16,0 1 15,21 0-15,-21 0 0,0 0 16,0 0-16,0-1 15,0 1-15,0 0 0,-21 0 16,21 0-16,-22 0 0,1 21 16,0 0-16,0 0 0,-21 0 15,20 0-15,1 0 0,-21 21 0,0 0 16,20 0-16,-20 0 0,21 0 16,-21 1-16,20-1 0,1 21 0,0-21 15,21 0-15,0 22 0,0-22 16,0 0-16,0 0 0,0 0 15,0 1-15,0-1 0,21-21 16,0 0-16,1 0 0,-1 0 16,21 0-16,-21 0 0,0 0 0,1 0 15,20 0-15,-21-21 0,0-1 0,0 22 16,22-21-16,-22 0 0,-21 0 16,21 0-16,0 0 0,-21-1 0,21-20 15,-21 21-15,0 0 0,0 0 0,0-1 16,0 1-16,0 0 15,0 0-15,0 42 32,0 0-32,0 0 15,0 1-15,0-1 0,0 21 16,0-21-16,0 0 0,-21 1 16,21-1-16,0 0 0,0 0 0,0 0 15,0 0-15,21-21 16,-21 22-16,22-22 0,-1 0 15,0 0-15,0 0 0,0 0 0,0 0 16,1-22-16,-1 22 0,0-21 0,0 0 16,0 21-16,22-21 15,-22 0-15,0 0 0,0-1 0,-21 1 16,21 0-16,0 0 0,-21 0 0,0 0 16,22-1-16,-22 1 15,0 42 1,0 1-16,-22-1 15,22 0-15,0 0 16,0 0-16,0 0 0,-21 1 0,21-1 16,0 0-16,0 0 0,0 0 15,21-21 17,1 0-17,-1-21 1,0 21-16,-21-21 0,21 0 0,0 0 15,-21-1-15,21 1 0</inkml:trace>
  <inkml:trace contextRef="#ctx0" brushRef="#br0" timeOffset="197836.83">4614 9631 0,'0'0'0,"-21"0"0,0 0 0,0 0 15,-22 0-15,22 0 0,0 21 16,0-21-16,0 21 15,21 0-15,-21-21 0,21 22 0,0-1 16,0 0-16,0 0 0,0 0 16,21-21-16,0 21 15,0-21-15,0 0 0,0 0 0,1 0 16,-1 0-16,21 0 0,-21 0 16,0-21-16,1 0 0,-1 21 0,0-21 15,0 0-15,0 0 0,-21-1 0,0 1 16,0 0-16,0 0 0,0 0 15,0 0-15,-21-1 0,0 22 0,0 0 16,0 0-16,-1 0 0,-126 85 31,127-64-31,0 22 16,21-22-16,-21 0 0,21 0 16,0 0-16,0 0 0,0 1 0,0-1 15,0 0-15,21 0 0,0-21 16,0 21-16,22-21 0,-22 0 0,0 0 15,21 0-15,-21 0 0,1 0 0,20 0 16</inkml:trace>
  <inkml:trace contextRef="#ctx0" brushRef="#br0" timeOffset="198369.05">5016 9864 0,'0'0'0,"22"0"0,-22-21 15,0 42 32,-22 0-47,1 0 16,21 0-16,0 0 0,0 1 15,0-1-15,-21 0 0,21 0 0,-21 0 16,21 0-16,0 1 0,-21-1 0,21 0 16,0 0-16,0 0 15,0 0-15,0 1 0,0-1 16,0-42 31,0-1-47,0 1 15,0 0-15,0 0 0,0 0 16,21-22-16,0 22 0,0 0 0,-21-21 16,21 21-16,1-22 0,-1 1 0,0 21 15,21 0-15,-21-22 0,1 22 16,-1 21-16,21-21 0,-21 21 0,0 0 15,1 0-15,-1 0 0,0 21 16,0 0-16,0 0 0,0 1 16,-21-1-16,0 0 0,0 21 0,0-21 15,0 1-15,0 20 0,0-21 0,0 0 16,0 0-16,0 1 0,0-1 16,0 0-16,0 0 0,0 0 15,-21-21-15,0 0 16,21 21-16,0-42 31,0 0-31,21 21 16,0-21-16,1 0 0,-1 0 15</inkml:trace>
  <inkml:trace contextRef="#ctx0" brushRef="#br0" timeOffset="198884.76">6223 9843 0,'0'-22'0,"0"-20"31,-21 42-31,0 0 0,-1 0 0,1 0 16,0 0-16,0 0 0,0 0 15,-22 0-15,22 21 0,0 0 0,0-21 16,0 22-16,0-1 15,-1 0-15,1-21 0,0 21 0,21 0 16,0 0-16,0 1 16,0-1-1,21-21-15,0 0 0,22 0 0,-22 0 16,0 0-16,0 21 0,0-21 0,1 0 16,-1 0-16,0 0 0,0 21 15,0-21-15,0 0 0,-21 21 16,22-21-16,-1 0 0,-21 21 0,0 1 15,0-1 1,-21-21-16,-1 0 16,1 0-16,0 21 0,0-21 15,-21 0-15,20 21 0,-20-21 0,21 0 16,-21 0-16,-1 0 0,22 0 16,-21 0-16,21 0 0,-22 0 0,22 0 15,0 21-15,0-21 16,0 0-16,42 0 47,0 0-47,0 0 15,-21-21-15,21 21 0,0 0 0</inkml:trace>
  <inkml:trace contextRef="#ctx0" brushRef="#br0" timeOffset="200080.5">7302 9567 0,'0'-21'0,"0"0"16,0 0-16,0 0 15,0 42 32,0 0-47,0 21 0,0-20 0,0 20 16,0 0-16,0 1 0,0-1 0,0 21 15,0-20-15,0-1 0,0-21 16,0 22-16,0-1 0,0-21 0,0 21 16,-21-20-16,21-1 0,0 0 0,0 0 15,0 0-15,0 0 16,0-42 15,21 0-31,-21 0 0,22 0 0,-22 0 16,0-1-16,21-20 0,0 21 15,-21-21-15,21 20 0</inkml:trace>
  <inkml:trace contextRef="#ctx0" brushRef="#br0" timeOffset="200396.31">7324 9589 0,'0'0'0,"-22"-22"0,1 1 0,0 21 16,21-42-16,0 21 15,0 0-15,0-1 16,21 1-16,0 21 0,1-21 15,-1 21-15,21 0 0,-21 0 16,22 0-16,-1 0 0,0 0 0,1 0 16,-1 0-16,-21 21 0,21-21 0,1 21 15,-22 22-15,0-22 16,-21 0-16,0 21 0,0-20 0,-21 20 16,0-21-16,-22 21 0,22-20 0,-21-1 15,0 21-15,-1-21 0,1 0 16,0 1-16,20-1 0,-20-21 0,21 21 15,0-21-15,42 0 47,0-21-47,21 21 0,-20-21 16,20-1-16,-21 22 0,21-21 16</inkml:trace>
  <inkml:trace contextRef="#ctx0" brushRef="#br0" timeOffset="200884.39">8361 9610 0,'0'0'0,"21"-21"0,85-64 31,-106 64-31,21 21 16,-21-21-16,0-1 0,-21 22 15,0 0 1,-1 0-16,1 0 15,0 0-15,-21 22 0,21-1 0,-22 0 0,22 0 16,-21 0-16,21 0 0,-22 1 16,1-1-16,21 21 0,0-21 15,-1 0-15,22 1 0,0-1 0,0 0 16,0 0-16,0 0 0,22 0 16,-1-21-16,0 22 0,0-22 15,21 0-15,-20 21 0,20-21 0,-21 21 16,21-21-16,1 0 0,-22 21 0,0-21 15,21 0-15,-20 0 0,-1 21 16,0-21-16,0 0 0,-21 21 16,0 1-16,-21-1 15,0-21-15,0 21 16,-22-21-16,22 21 0,-21-21 0,-22 0 16,22 21-16,0-21 0,-1 0 0,1 0 15,0 0-15,-1 0 0,1 0 16,21 0-16,-22 0 0,22 0 0,0 0 15,0 0-15,42 0 32,0 0-32,22-21 15,-22 21-15,21-21 0,0 0 16,1 21-16</inkml:trace>
  <inkml:trace contextRef="#ctx0" brushRef="#br0" timeOffset="201196.47">8869 9462 0,'0'-22'0,"0"44"0,0-22 31,0 21-31,0 0 16,0 21-16,0-21 0,0 1 15,0 20-15,21 0 0,-21-21 16,0 22-16,0-22 0,0 21 0,21-21 16,-21 22-16,0-22 0,0 0 15,21 0-15,-21 0 0,0 1 0,0-1 16,0 0-16,21-21 0,1 21 16,-1-21-1,0 0-15,0 0 0,-21-21 16,21 0-16,0 0 0,-21-1 0,22 1 15</inkml:trace>
  <inkml:trace contextRef="#ctx0" brushRef="#br0" timeOffset="201456.32">9419 9462 0,'0'-22'31,"0"44"-31,-21-1 15,0 0-15,0 0 0,-1 0 16,1 22-16,-21-22 0,21 21 0,0-21 16,-1 22-16,-20-1 0,21-21 0,0 21 15,0-20-15,-22 20 16,22-21-16,0 0 0,21 0 0,-21 1 0,0-1 16,21 0-1,21-21 1,0 0-16,0 0 0,0-21 15,0 21-15,22-21 0,-22-1 0</inkml:trace>
  <inkml:trace contextRef="#ctx0" brushRef="#br0" timeOffset="201744.54">9652 9462 0,'0'-22'0,"0"44"31,0-1-31,0 0 0,0 0 16,0 21-16,0-20 0,0 20 0,0-21 15,-21 21-15,21 1 0,-21-22 16,21 21-16,-22 1 0,22-22 0,0 0 16,-21 21-16,21-21 0,-21 1 0,21-1 15,-21 0-15,21 0 16,0-42 15,21 0-31,0 21 0,0-21 16,-21-1-16,22-20 0,-22 21 0,21-21 15</inkml:trace>
  <inkml:trace contextRef="#ctx0" brushRef="#br0" timeOffset="201952.42">9631 9504 0,'0'-21'0,"0"42"0,0-63 0,21 42 16,0 0-1,0 0-15,0 21 16,1 0-16,-1 0 0,0 0 0,0 0 16,0 1-16,0-1 0,1 21 15,-22-21-15,21 0 0,0 1 0,0-1 16,-21 0-16,0 0 0,21-21 0,-21 21 16,21-21-16,1 0 15,-1 0 1,0 0-16,0-21 0,-21 0 15,21 0-15,0 0 0</inkml:trace>
  <inkml:trace contextRef="#ctx0" brushRef="#br0" timeOffset="202184.29">10499 9292 0,'0'0'16,"-22"0"-1,22 21-15,-21 1 16,0-22-16,0 21 0,-21 0 0,20 0 15,1 0-15,0 0 0,-21 1 16,21-1-16,-1 0 0,1 0 16,0 0-16,0 0 0,0 1 0,21-1 15,0-42 32,21-1-47,-21 1 16,21 21-16</inkml:trace>
  <inkml:trace contextRef="#ctx0" brushRef="#br0" timeOffset="203292.04">10435 9356 0,'21'0'32,"0"0"-32,1 0 15,-22 21-15,0 0 16,0 0-16,0 0 0,0 1 0,0-1 16,0 21-16,0-21 0,0 22 0,0-1 15,0-21-15,0 21 0,-22 1 16,1-1-16,21-21 0,-21 22 0,21-22 15,-21 21-15,0-21 0,21 0 0,0 1 16,0-1-16,0 0 16,-21 0-16,21-42 47,0 0-47,0 0 0,21-1 15,0 1-15</inkml:trace>
  <inkml:trace contextRef="#ctx0" brushRef="#br0" timeOffset="208916.34">1079 11197 0,'0'-21'31,"0"0"-31,0 0 0,0 0 16,0-1 0,0 1-1,0 42 17,0 1-32,0-1 15,0 0-15,0 0 0,0 0 16,0 0-16,0 22 0,0-22 0,0 21 15,0-21-15,-21 22 0,0-22 16,21 0-16,-21 21 0,21-20 0,0-1 16,0 0-16,0 0 0,0 0 15,0 0-15,21-42 32,0 21-17,0-21-15</inkml:trace>
  <inkml:trace contextRef="#ctx0" brushRef="#br0" timeOffset="209364.08">1545 11197 0,'0'0'0,"0"-21"16,0 0-16,0 0 0,0 0 15,-21 21 16,0 0-15,0 21-16,-1-21 0,-20 21 16,21 21-16,0-21 0,-22 1 15,22-1-15,0 0 0,0 0 0,21 0 16,0 0-16,0 1 0,0-1 16,21-21-1,0 0-15,22 0 0,-22 21 16,21-21-16,0 0 0,1 0 0,-1 0 15,0 0-15,-20 0 0,20 21 16,0-21-16,-21 0 0,1 21 0,-1-21 16,0 21-16,-21 1 15,0-1-15,0 0 0,-21-21 16,0 21-16,-22 0 0,1-21 16,21 21-16,-22 1 0,1-22 15,0 0-15,21 21 0,-22-21 0,22 0 16,0 0-16,0 0 0,0 0 15,-1 0-15,1 0 0,0-21 16,21-1 0,-21 1-16,21 0 0,0 0 0</inkml:trace>
  <inkml:trace contextRef="#ctx0" brushRef="#br0" timeOffset="209568.87">1079 10880 0,'0'-21'16,"0"42"-16,-21-64 0,21 22 15,0 0 1,21 21 15,1 0-31,-1 0 16,0 0-16,0 0 0,21 0 15</inkml:trace>
  <inkml:trace contextRef="#ctx0" brushRef="#br0" timeOffset="211691.66">2921 10964 0,'0'0'16,"0"-21"-16,0 0 0,0 0 0,0 0 15,0 0-15,0-22 0,0 22 16,0 0-16,0 0 0,0 0 0,0-1 16,0 1-16,0 0 0,-21 21 15,0 0-15,-1 0 16,1 0-16,0 21 0,0 0 0,0 1 16,0-1-16,-1 21 15,1 0-15,0 1 0,0-1 0,0 0 16,21 1-16,0 20 0,-21 234 31,21-255-31,0 0 0,21-21 16,0 1-16,0-1 0,21 0 15,1 0-15,-22-21 0,21 0 0,22 0 16,-22 0-16,0 0 0,1-21 16,-1 0-16,22 21 0,-22-21 0,0-1 15,1-20-15,-1 21 0,0 0 0,1-22 16,-1 22-16,-21-21 0,0 0 15,0-1-15,1 22 0,-22-21 16,0-1-16,0 22 0,0-21 0,0 21 16,0 0-16,0-1 0,-22 1 15,1 21-15,0 0 0,0 0 16,0 0-16,0 0 0,-1 0 16,1 0-16,0 21 0,0 1 0,-21 20 15,20-21-15,1 21 0,0 1 0,21-1 16,-21 0-16,0 1 0,21-1 15,-21-21-15,21 22 0,-22-1 0,22-21 16,0 21-16,0-20 0,0-1 16,0 0-16,22-21 0,-1 0 0,0 0 15,0 0-15,21 0 0,-20 0 16,20 0-16,-21-21 0,21 0 16,1-1-16,-22 1 0,21-21 0,1 21 15,-22-22-15,0 1 0,21 0 0,-21-1 16,-21 1-16,0 0 0,22-1 15,-22 22-15,0-21 0,0 21 0,0 0 16,0-1-16,0 1 0,0 0 16,0 42-1,-22 0-15,22 1 16,-21-1-16,21 0 0,0 21 16,0 1-16,0-22 0,-21 21 0,21 0 15,0 1-15,0-1 16,0-21-16,0 22 0,0-22 0,0 21 15,0-21-15,21 0 0,0-21 0,1 22 16,-1-22-16,0 0 0,0 0 16,21 0-16,-20 0 0,-1 0 0,21-22 15,-21 1-15,0 0 0,22 0 0,-22 0 16,0-22-16,0 1 0,0 21 16,1-21-16,-1-1 0,0 1 0,0 0 15,-21-1-15,0 1 0,0 0 16,0-1-16,0 22 0,0-21 0,0 21 15,0-1-15,0 1 0,0 42 47,0 1-47,0 20 0,0-21 0,0 0 16,0 22-16,0-22 0,0 21 16,0 0-16,0 1 0,0-1 0,0-21 15,0 22-15,0-22 0,0 21 0,0-21 16,0 0-16,0 1 0,0-1 15,21-21-15,0 0 0,1 0 16,-1 0-16,0 0 0,0-21 16,0 21-16,0-22 15,1 1-15,-1-21 0,0 21 0,0 0 16,0-22-16,0 22 0,1-21 0,-1-1 16,0 1-16,0 21 0,0-21 15,0 20-15,-21-20 0,0 21 0,0-21 16,0 20-16,0 1 0,22 21 0,-22-21 15,-22 42 1,22 0 0,-21 1-16,21-1 0,-21 0 15,21 21-15,-21-21 0,0 22 0,21-22 16,-21 21-16,21 1 0,0-1 16,-22 0-16,22-21 0,0 22 15,0-22-15,0 21 0,0-21 0,0 1 16,0-1-16,22 0 0,83 0 15,-62-21 1,-1 0-16,0 0 0,1 0 0,20-21 16,-20 21-16,-1-21 0,0 0 0,1-1 15,-1 1-15,0 0 0,-21-21 16,1 21-16,-1-1 0,0 1 0,0-21 16,-21 21-16,0 0 0,0-22 0,0 22 15,0 0-15,0 0 0,0 0 16,-21 21-1,0 0-15,0 0 0,-1 0 16,22 21-16,-21 0 0,0 0 16,0 0-16,21 0 0,0 1 0,0 20 15,0-21-15,0 21 0,0-20 0,0-1 16,0 21-16,0-21 0,0 0 16,0 1-16,0-1 0,21-21 0,21 21 15,-20 0-15,-1-21 0,21 0 0,0 0 16,-20 0-16,20 0 0,0 0 15,1 0-15,-1 0 0,0 0 0,1-21 16,-1 0-16,0 0 0,1 21 0,-1-22 16,-21 1-16,21 0 15,-20-21-15,-1 21 0,0-1 0,-21 1 16,0-21-16,21 21 0,-21 0 0,0-1 16,0 1-16,0 0 15,-21 21-15,0 0 0,0-21 16,-1 21-16,-20 0 0,21 0 0,0 0 15,-22 21-15,22 0 0,0-21 16,0 43-16,0-22 0,0 0 0,-1 0 16,1 21-16,21-20 0,0-1 0,0 0 15,0 21-15,0-21 0,0 1 16,0-1-16,0 0 0,21 0 16,1-21-16,-1 0 15,0 0-15,0 0 0,21 0 16,-20 0-16,-1-21 0,21 0 0,-21 0 15,22-1-15,-22 1 0,21 0 0,-21-21 16,22-1-16,-22 1 0,0 0 16,21-1-16,-21 1 0,1 0 0,-1-1 15,-21 1-15,21 0 0,-21-1 0,21 22 16,-21-21-16,0 21 0,0 0 16,0-1-16,-21 22 15,0 0-15,0 22 16,21-1-16,0 0 15,-22 0-15,22 21 0,-21-20 0,21 20 16,0 0-16,0-21 0,0 22 0,0-1 16,0 0-16,0 1 0,21-22 15,-21 21-15,22-21 0,-1 22 0,0-22 16,0 0-16,0 0 0,0 0 0,1-21 16,20 0-16,-21 0 0,0 0 15,22 0-15,-22 0 0,21 0 0,-21-21 16,22 0-16,-1 0 0,0 21 0</inkml:trace>
  <inkml:trace contextRef="#ctx0" brushRef="#br0" timeOffset="212491.72">7345 10859 0,'0'-22'0,"0"44"0,0-65 15,0 22-15,-21 21 16,-1 0-16,1 0 0,0 0 16,0 0-16,0 0 0,0 0 0,-1 0 15,1 21-15,0-21 16,-21 21-16,21 1 0,-1 20 0,1-21 0,0 0 16,0 0-16,0 22 0,21-22 15,0 21-15,0-21 0,0 22 16,0-22-16,0 21 0,0-21 0,0 1 15,0-1-15,0 0 0,21 0 16,0-21-16,0 0 0,0 0 16,1 0-16,20 0 0,-21-21 0,0 0 15,0 21-15,22-43 0,-22 22 0,0 0 16,0 0-16,0-21 0,1 20 16,-1-20-16,0 0 0,0 21 0,-21-22 15,0 22-15,0-21 0,0 21 16,21-1-16,-21 1 0,0 42 31,0 1-15,0-1-16,-21 0 0,21 0 0,0 21 15,0-20-15,0-1 0,0 0 16,0 21-16,0-21 0,0 1 0,0-1 16,0 0-16,0 0 0,0 0 0,21 0 15,0 1-15,1-22 0,-1 0 16,0 0-16,0 0 0,0 0 0,0 0 15,22 0-15,-22 0 0,21-22 0,-21 22 16,22-21-16,-22 0 0,21 0 16,1 0-16,-22-22 0,21 22 15,-21 0-15,0-21 0,1 21 0,-1-22 16,0 22-16,-21 0 0,0 0 16,0-22-16,0 22 0,0 0 15,-21 21-15,0 21 16,-1 0-16,1 1 15,21-1-15,0 0 0,0 0 16,0 0-16,0 0 0,21 1 0,1-1 16,-22 0-16,21 0 0,0-21 15,-21 21-15,0 0 0,21 1 0,0-1 16,-21 0-16,0 0 16,0 0-16,0 0 15,-21-21 1,0 0-16,0 0 15,0 0-15,-1 0 0,-20 0 0,21 0 16,0 0-16,0 0 0,-1 0 0,1 0 16,0-21-16,0 21 0,0 0 0</inkml:trace>
  <inkml:trace contextRef="#ctx0" brushRef="#br0" timeOffset="213197.26">1926 12869 0,'0'-42'32,"0"0"-32,0 21 0,21-1 15,0 1-15,-21 0 0,0-21 16,22 21-16,-22-1 0,21 1 0,-21 0 15,0 0-15,21 0 0,-21 0 16,0 42 15,21 0-31,-21 21 0,0-21 0,21 22 16,-21-1-16,0 22 0,0-22 16,0 21-16,0 1 0,21-22 0,-21 22 15,0-1-15,0-20 0,0 20 16,0 1-16,0-22 0,0 21 15,22-20-15,-22 20 0,0-20 0,0 20 16,0-42-16,0 22 0,0-1 16,0-21-16,0 0 0,0 0 0,-22-21 15,1 0 1,0 0-16,0 0 0,21-21 0,-21 0 16,0 0-16,-1 0 0,22-22 15,-21 22-15,21-21 0,-21 21 0,21-22 16,-21 1-16,21 21 0,0-21 15</inkml:trace>
  <inkml:trace contextRef="#ctx0" brushRef="#br0" timeOffset="213404.14">1905 12383 0,'0'0'0,"0"-22"0,0 1 0,-21 0 16,0 21-1,21 21 17,0 0-17,21 1-15,0-22 16,0 21-16,0 0 0,0-21 16,1 21-16,-1 0 0</inkml:trace>
  <inkml:trace contextRef="#ctx0" brushRef="#br0" timeOffset="214744.38">2455 12573 0,'0'0'16,"21"0"-16,1-21 15,-22 0-15,0 0 0,0-1 16,0 1-16,0 0 16,-22 0-16,1 0 0,21 0 15,-21-1-15,0 22 0,0 0 16,0 0-16,-1 0 0,1 0 15,0 0-15,0 22 0,21-1 0,-21 0 16,21 21-16,-21-21 0,21 22 16,0-22-16,0 21 0,0 1 0,0-1 15,0-21-15,0 21 0,0-20 16,0-1-16,0 21 0,0-21 0,21-21 16,0 21-16,0-21 0,0 0 15,0 0-15,1 0 0,20 0 16,-21-21-16,0 0 0,0 0 15,1 0-15,-1 0 0,0-1 0,0 1 16,-21-21-16,0 21 0,21 0 16,-21-22-16,0 22 0,0 0 15,0 0-15,0 0 0,0-1 0,0 1 16,0 0-16,0 42 31,0 0-31,0 1 16,0-1-16,0 21 0,0-21 0,0 0 15,0 1-15,21-1 0,-21 21 16,0-21-16,22 0 0,-1 1 0,0-22 16,0 21-16,-21 0 0,21-21 15,0 0-15,1 0 0,-1 0 16,0 0-16,0 0 0,0 0 0,0-21 16,1 0-16,-1-1 0,-21 1 15,21 0-15,0 0 0,0 0 0,-21 0 16,0-1-16,0 1 0,21 0 15,-21 0-15,0-21 0,0 20 0,0 1 16,0 0-16,0 0 0,0 42 31,0 0-15,0 0-16,0 1 0,0-1 16,0 0-16,0 0 0,0 21 0,0-20 15,0-1-15,0 0 0,0 21 16,0-21-16,22 1 0,-22-1 15,21 0-15,0 0 0,0-21 0,0 0 16,-21 21-16,21-21 0,22 0 16,-22 0-16,0 0 0,0-21 0,0 21 15,1-21-15,-1 0 0,0 0 16,0-1-16,0 1 0,-21 0 0,0 0 16,21 0-16,-21 0 0,0-1 0,0 1 15,0 0-15,0 0 0,0 0 16,0 0-16,-21-1 0,0 1 0,21 0 15,-21 21 1,42 0 15,0 0-31,0 0 16,22 0-16,-1 0 0,0 0 0,1 0 16,-1 0-16,0 0 0,22 0 15,-22 0-15,22 0 0,-22 0 0,22 0 16,-22-21-16,-21 21 0,21-21 0,-20 21 15,-1 0-15,0 0 0,0-21 16,-21-1 0,-21 22-1,0 0-15,0 0 0,-1 22 16,1-22-16,0 21 0,0 0 0,0 0 16,0 0-16,-1 0 15,1 1-15,0-1 0,0 21 0,0-21 16,0 0-16,21 22 0,0-22 0,-22 0 15,22 0-15,0 0 0,0 1 16,0-1-16,0 0 0,22-21 0,-1 0 16,0 0-16,0 0 15,0 0-15,0 0 0,1 0 0,-1 0 16,0-21-16,0 21 0,0-21 0,0-1 16,1 1-16,-1 0 0,0 0 15,-21 0-15,21 0 0,0-1 0,-21-20 16,21 21-16,-21 0 0,0 0 15,0-22-15,0 22 0,0 0 16,0 0-16,0 0 0,0-1 16,0 44-1,0-1-15,0 0 16,0 0-16,0 0 0,0 0 0,0 1 16,0-1-16,0 0 0,0 0 15,0 0-15,0 22 0,22-22 0,-1 0 16,0 0-16,-21 0 15,21-21-15,0 21 0,0-21 0,1 0 16,-1 0-16,0 0 0,21 0 0,-21 0 16,22-21-16,-1 21 0,0-21 15</inkml:trace>
  <inkml:trace contextRef="#ctx0" brushRef="#br0" timeOffset="-212644.36">5461 12383 0,'0'0'0,"42"-64"31,-42 43-31,0 0 0,0 0 0,0-1 16,0 1-16,-21 0 0,0 21 15,0 0-15,0 0 16,-1 0-16,1 0 0,0 0 0,0 21 16,0-21-16,0 43 0,-1-22 0,1 0 15,21 21-15,0-21 0,0 22 16,0-1-16,0-21 0,0 22 0,0-1 16,0-21-16,0 21 0,0 1 15,0-22-15,0 21 0,0-21 0,21 22 16,-21-22-16,22 0 0,-1 0 0,0 0 15,0-21-15,21 0 0,-20 0 16,20 0-16,-21 0 0,21 0 0,1 0 16,-1-21-16,0 0 0,1 0 0,-1-21 15,0 20-15,1-20 16,-1 21-16,0-21 0,1-1 0,-1 1 16,0-22-16,-20 22 0,20 0 0,-21-22 15,0 1-15,-21 20 0,0-20 16,21 21-16,-21-22 0,0 22 0,0-1 15,0 22-15,0 0 0,0 0 0,0 0 16,-21 21 0,21 21-16,-21 0 0,21 0 15,0 22-15,-21-1 0,0 0 0,21 1 16,-21 20-16,21-21 16,0 1-16,0 20 0,0-20 0,0-1 0,0 0 15,0 1-15,0-1 0,0 0 16,0-21-16,0 22 0,21-22 15,0 0-15,-21 21 0,42-20 0,-21-22 16,1 21-16,-1-21 0,0 0 0,21 0 16,-21 0-16,22 0 0,-22 0 15,21-21-15,1-1 0,-1 1 0,-21 0 16,21 0-16,1-21 0,-22 20 0,21 1 16,-21-21-16,22 21 0,-22-22 15,0 1-15,0 21 0,0-21 0,1-1 16,-22 22-16,21-21 0,0 21 15,-21-1-15,21 1 0,0 21 16,0 0-16,1 0 0,-1 0 16,0 0-16,0 21 0,-21 1 15,0-1-15,21 0 0,-21 21 16,21-21-16,-21 1 0,0-1 0,0 0 16,0 0-16,0 0 0,0 0 15,0 1-15,22-22 0,-22-22 47,0 1-47,0 0 16,0 0-16,0 0 0,0 0 15,0-1-15,0 1 0,0 0 0,0 0 16,0-21-16,-22 20 0,1 1 0,0 0 16,0 21-16,0-21 0,0 21 15,-1 0-15,-20 0 0,21 21 0,0-21 16,0 21-16,-22 0 0,22 22 15,0-22-15,-21 0 0,20 21 0,1-20 16,0 20-16,0-21 0,0 21 0,21-20 16,0 20-16,0-21 0,0 21 15,0-20-15,0-1 0,0 0 0,0 0 16,21 0-16,0 0 0,0 1 16,0-22-16,1 0 0,20 0 0,-21 0 15,0 0-15,22 0 0,-1-22 16,-21 1-16,21 0 0,-20 0 0,20 0 15,-21 0-15,0-1 0,0 1 0,1 0 16,-1-21-16,0 21 0,0-1 16,-21-20-16,0 21 0,0-21 0,0 20 15,0 1-15,0 0 0,0 0 0,0 0 16,0 42 0,-21-21-1,0 21-15,21 0 0,-21 0 0,21 22 16,0-22-16,-22 0 15,22 0-15,-21 22 0,21-22 0,0 0 16,0 0-16,0 0 0,0 0 0,0 1 16,0-1-16,21 0 0,-21 0 15,22-21-15,-1 0 0,0 21 0,0-21 16,0 0-16,0 0 0,1 0 0,20 0 16,-21-21-16,0 21 0,0-21 15,1 0-15,-1 0 0,21-1 0,-21 22 16,0-42-16,1 21 0,-22 0 0,21 0 15,0-1-15,-21 1 0,21 0 16,-21-21-16,0 21 0,0-1 0,0 1 16,-21 21-1,0 0 1,0 21-16,21 1 16,0-1-16,0 0 0,0 0 15,0 0-15,0 0 0,0 1 0,0-1 16,21 0-16,0 0 0,-21 0 15,21 0-15,0 1 0,-21-1 16,0 0-16,21 0 0,1 0 16,-22-42 31,-22 0-47,1 21 15,0-21-15,21 0 0,-21-1 16,0 22-16,0-21 0,-1 0 15,1 21-15,21 21 32,0 0-17,21 1-15,1-22 16,-22 21-16,21-21 0,0 21 16,0-21-16,0 0 0,0 0 15,1 21-15,-1-21 0,0 0 0,0 0 16,21 0-16,-20 0 0,-1-21 15,21 21-15,-21-21 0,22 0 16,-22 21-16,21-22 0,-21 1 0,22 0 16,-22 0-16,0 0 0,0 0 0,0-22 15,22 22-15,-22-21 0,0 21 16,0-22-16,-21 1 0,21 21 0,-21 0 16,21-1-16,-21 1 0,-21 21 15,0 21 1,-21 1-16,21-1 0,-1 0 0,1 0 15,0 21-15,0-20 0,21-1 16,-21 0-16,21 21 0,0-21 0,0 1 16,0-1-16,0 0 0,21 0 0,-21 0 15,21 0-15,0-21 0,-21 22 16,21-1-16,1-21 16,-22 21-16,-22-21 46,1-21-30</inkml:trace>
  <inkml:trace contextRef="#ctx0" brushRef="#br0" timeOffset="-212466.46">8213 12615 0,'-22'0'47,"22"-21"-16,0 0-15</inkml:trace>
  <inkml:trace contextRef="#ctx0" brushRef="#br0" timeOffset="-209804.79">14139 8573 0,'0'0'0,"0"-22"0,21 1 0,-21 0 16,0 0-16,0 0 0,0 0 15,0-1-15,0 1 16,-21 0-16,21 0 0,-21 21 16,0 0-16,0 0 15,0 0-15,-1 21 16,1-21-16,21 21 0,-21 0 0,0 1 15,0-1-15,21 21 0,0-21 0,-21 22 16,21-22-16,0 21 0,0 0 16,0-20-16,0 20 0,0 0 0,0 1 15,21-22-15,0 21 0,0-21 0,21 0 16,-20 1-16,20-1 0,0 0 16,1-21-16,-1 0 0,0 0 0,1 0 15,-1 0-15,0 0 0,1 0 16,-1-21-16,0 0 0,1-1 0,-1-20 15,-21 21-15,21-21 0,-20 20 16,20-20-16,-21 21 0,0-21 16,0-1-16,1 22 0,-22-21 0,0-1 15,21 1-15,-21 0 0,0 21 0,0-22 16,0 1-16,0 0 0,0 20 16,0-20-16,0 21 0,0 0 0,-21 21 31,21 21-31,0 0 15,-22 0-15,22 22 0,-21-1 0,21-21 16,0 21-16,-21 1 0,21-1 16,0 0-16,0 1 0,0-1 0,0 0 15,0 1-15,0-22 0,0 21 16,0-21-16,0 1 0,0-1 16,21 0-16,0 0 0,1-21 0,-1 0 15,0 0-15,0 0 0,0 0 0,0 0 16,1 0-16,-1 0 0,0-21 15,0 0-15,0 0 0,0-1 0,1 1 16,-1 0-16,0-21 0,0 21 0,0-1 16,-21 1-16,21-21 0,1 21 15,-1-22-15,0 22 0,0 0 16,21-21-16,-20 21 0,-1-1 0,0 22 16,0 0-16,0-21 0,0 21 15,1 0-15,-1 0 0,0 21 0,-21 1 16,21-1-16,0 0 15,-21 0-15,0 0 0,21 0 0,-21 1 16,0-1-16,22 0 0,-22 0 0,0 0 16,0 0-1,0-42 17,0 0-17,0 0-15,0 0 0,0 0 16,0-1-16,-22 1 0,1 0 0,0 21 15,21-21-15,-21 0 16,0 0-16,0 21 0,-1-22 16,1 22-16,0 0 0,0 0 0,0 22 15,0-22-15,-1 21 16,1 0-16,0 0 0,0 21 0,0-20 16,0-1-16,-1 21 0,1-21 15,21 22-15,0-1 0,-21-21 0,21 21 16,0-20-16,0-1 0,0 21 0,0-21 15,21 0-15,0 1 16,1-22-16,-1 0 0,0 0 16,21 0-16,-21 0 0,1 0 0,-1-22 15,21 1-15,-21 0 16,0 0-16,22 0 0,-22 0 0,0-22 16,0 22-16,0 0 0,1-21 0,-1 20 15,0-20-15,0 21 0,-21 0 16,0-22-16,21 22 0,0 0 0,-21 0 15,0 0-15,0 0 16,0 42 0,0 0-16,0 0 15,0 0-15,-21 0 0,21 22 16,-21-22-16,0 0 0,21 21 0,-21-20 16,21 20-16,-21 0 0,21-21 15,0 1-15,0 20 0,0-21 16,0 0-16,0 0 0,21 1 15,0-22-15,0 0 0,0 0 0,0 0 16,1 0-16,20 0 0,-21 0 16,0-22-16,22 1 0,-22 21 0,21-21 15,-21-21-15,22 21 0,-22-1 0,21 1 16,-21-21-16,22 21 0,-22 0 16,0-22-16,0 22 0,0 0 15,-21 0-15,0 0 0,0-1 0,21 1 0,-21 0 16,0 0-16,-21 21 15,0 0-15,0 21 16,0 0-16,21 0 16,0 1-16,0-1 0,0 0 15,-21 0-15,21 0 0,0 22 0,0-22 16,0 0-16,0 21 0,0-21 0,21 1 16,-21-1-16,0 0 0,21 0 15,0-21-15,-21 21 16,0-42 15,0 0-31,0 0 16,0 0-16,-21 21 15,21-22-15,-21 1 0,0 0 0,21 0 16,0 0-16,-22 21 0,1 0 16,0 21-1,21 0-15,-21-21 16,21 21-16,0 0 0,0 1 0,0-1 15,0 0-15,0 0 0,0 0 16,0 0-16,21-21 0,-21 22 0,21-1 16,0-21-16,1 0 0,-1 0 0,0 0 15,21 0-15,-21 0 0,1 0 16,20 0-16,0-21 0,1-1 16,-1 1-16,0 0 0,1 0 0,-1 0 15,0 0-15,1-1 0,-1 1 16,-21-21-16,21 21 0,1 0 0,-22-22 15,0 22-15,21 0 0,-42 0 0,22 0 16,-22-1-16,0 1 0,0 0 16,-22 21-1,1 0-15,0 0 0,0 21 16,-21 0-16,20-21 0,1 22 0,0-1 16,0 0-16,21 0 0,-21 0 0,21 0 15,0 1-15,0 20 0,0-21 16,21 0-16,0-21 0,0 21 0,0 1 15,-21-1-15,22-21 0,-22 21 16,21-21-16,-21 21 16,-21-21-1,-1 0 1,1 0-16,0 0 16,0 0-16,0 0 0,0-21 15,-1 21-15,22-21 0,0 0 16</inkml:trace>
  <inkml:trace contextRef="#ctx0" brushRef="#br0" timeOffset="-208248.83">18013 8657 0,'0'0'0,"21"-21"16,-21-21-16,0 21 0,21-1 0,-21 1 16,0 0-16,0 0 0,0 0 0,0 0 15,0 42 17,0 85-17,0-64 1,-21 0-16,21 1 0,-21-1 15,21 0-15,0 1 0,0-1 16,-21 0-16,21-21 0,-22 22 0,22-22 16,0 0-16,0 0 0,0 0 0,22-21 31,-1 0-15,0-21-16,0 0 0,0 0 15,0-21-15,-21 20 0,22-20 16,-1 21-16,0-21 0,0 20 0,0-20 15,-21 21-15,21-21 0,1 20 16,-1 22-16,-21-21 0,21 21 0,0 0 16,-21 21-16,21-21 15,-21 22-15,21 20 16,-21-21-16,0 0 0,0 22 0,0-22 16,0 21-16,0-21 0,0 0 0,0 1 15,0 20-15,22-21 0,-1 0 16,0 0-16,-21 1 0,21-22 15,0 0-15,0 0 0,22 0 0,-22 0 16,0 0-16,21 0 0,-20-22 16,-1 22-16,21-21 0,-21 0 0,0 0 15,22 0-15,-22-22 0,0 22 16,0-21-16,0 21 0,-21-22 0,22 1 16,-22 0-16,21 21 0,-21-22 0,0 22 15,0 0-15,0 0 0,0 0 16,0-1-16,0 44 31,0-1-31,0 21 0,-21-21 16,21 0-16,-22 22 0,1-1 0,21-21 15,0 22-15,0-1 0,0-21 0,0 21 16,0-20-16,0-1 0,0 21 16,0-21-16,21 0 0,1 1 15,-1-22-15,0 0 0,0 0 16,0 0-16,0 0 15,1 0-15,20 0 0,-21-22 0,0 1 0,0 0 16,1 0-16,20 0 0,-21 0 16,0-22-16,22 22 0,-22-21 15,0 21-15,0-22 0,-21 1 0,21 0 16,-21-1-16,21 22 0,-21-21 0,0 21 16,0-22-16,0 22 0,0 0 15,0 0-15,0 0 0,-21 42 31,0 21-31,21-21 0,-21 0 16,21 1-16,0 20 0,0 0 0,-21-21 16,21 22-16,-21-1 0,21 0 15,0 1-15,0-22 0,0 21 0,0-21 16,-22 22-16,22-22 0,0 0 16,0 0-16,0 0 15,22-42 16,-22 0-31,21 21 0,0-21 16,-21 0-16,21-22 0,0 22 0,0 0 16,1-21-16,-1-1 0,0 22 15,0 0-15,0-21 0,0 21 0,1 21 16,-1-22-16,0 22 0,0 0 16,-21 22-16,0-1 15,0 0-15,0 0 0,0 0 16,0 0-16,0 1 0,0 20 0,0-21 15,0 0-15,0 0 0,0 1 16,0-1-16,0 0 0,21-21 0,0 21 16,1-21-16,-1 0 0,0 0 15,0 0-15,21 0 0,-20 0 16,-1 0-16,0 0 0,0-21 0,21 0 16,-20 0-16,-1-1 0,0 1 0,0 0 15,0-21-15,-21 21 0,21-22 16,1 22-16,-22-21 0,21 21 15,-21-1-15,0-20 0,0 21 0,0 0 16,0 42 0,0 0-1,0 0-15,0 0 0,0 1 16,-21 20-16,21-21 0,-22 0 0,22 0 16,0 22-16,0-22 0,0 0 0,0 0 15,0 0-15,0 1 0,0-1 16,0 0-16,22-21 31,-1-21-15,-21 0-16,0-1 0,21 1 15,-21 0-15,21 0 0</inkml:trace>
  <inkml:trace contextRef="#ctx0" brushRef="#br0" timeOffset="-208056.58">20151 8446 0,'0'0'0,"0"-22"0,-64 22 31,43 0-31,21 22 16,0-1 0,21-21 15,0 0-31</inkml:trace>
  <inkml:trace contextRef="#ctx0" brushRef="#br0" timeOffset="-207340.47">20532 8488 0,'0'0'0,"-22"0"16,1 0-1,0 0-15,0 21 16,0 0-16,0-21 0,-1 43 16,22-22-16,-21 0 0,0 0 0,0 21 15,21-20-15,0 20 0,0-21 0,0 21 16,0-20-16,0 20 0,0-21 16,0 0-16,0 0 0,21 1 0,-21-1 15,21 0-15,22 0 0,-22-21 0,0 0 16,21 21-16,-21-21 0,22 0 15,-22 0-15,21 0 0,1-21 0,-1 0 16,-21 0-16,21 0 0,1-1 0,-1 1 16,-21-21-16,22 0 0,-22-1 15,0 22-15,0-42 0,0 20 16,0 1-16,1 0 0,-22-1 0,0 1 16,21 0-16,-21-1 0,0 22 15,21-21-15,-21 21 0,0 42 31,-21 0-31,0 0 0,21 21 16,-22-20-16,22 20 0,-21-21 0,21 21 16,-21-20-16,0 20 0,21 0 15,-21-21-15,21 22 0,-21-1 16,-1-21-16,22 22 0,-21-22 0,0 21 16,21-21-16,-21 0 0,21 1 15,-21-22 1,21-22 15,21 1-31,0 0 0,-21 0 0,21-21 16,0 20-16,22-20 0,-22 21 15,21-21-15,-21 20 0,22-20 0,-22 21 16,21 0-16,1 0 0,-22-1 0,21 22 16,-21 0-16,0 0 0,22 0 15,-22 0-15,0 22 0,-21-1 0,0 0 16,21 0-16,-21 0 0,0 22 0,0-22 15,0 21-15,0-21 0,0 0 16,0 22-16,0-22 0,-21 0 16,0 0-16,21 0 0,0 1 0,-21-22 15,0 21-15</inkml:trace>
  <inkml:trace contextRef="#ctx0" brushRef="#br0" timeOffset="-204412.33">22606 8340 0,'42'0'0,"-84"0"0,105-21 0,-20-1 16,-22 1-16,0 0 0,0 0 0,0 0 15,-21 0-15,0-1 0,0 1 16,0 0-16,-21 0 16,0 21-16,0 0 0,0 0 0,0 21 15,-22 0-15,22 0 0,-21 22 16,-1-1-16,22 0 0,-21 1 0,21-1 16,-22 0-16,22 1 0,0-1 15,0 0-15,0 1 0,0-1 0,21 0 16,-22 1-16,22-1 0,0 0 0,0-20 15,0 20-15,0-21 16,22 0-16,-1 0 0,0 1 0,21-22 16,-21 0-16,22 0 0,-1 0 0,0 0 15,1 0-15,20 0 0,-20 0 16,20-22-16,-21 1 0,1 0 0,-1-21 16,0 21-16,1-1 0,-1-20 0,-21 21 15,0-21-15,22 20 0,-43 1 16,21-21-16,0 21 0,-21 0 0,0-1 15,0 1-15,0 42 32,0 1-32,0-1 0,0 0 15,0 0-15,-21 21 0,21-20 16,-21 20-16,21-21 0,0 21 0,0-20 16,0 20-16,0-21 0,0 0 0,21 0 15,0 1-15,0-22 16,0 0-16,22 0 0,-22 0 15,0 0-15,0 0 0,0 0 16,22 0-16,-22-22 0,0 1 0,0 0 16,22 0-16,-22 0 0,-21-22 0,21 22 15,-21-21-15,21 21 0,-21-22 16,0 22-16,0-21 0,0 21 16,0-22-16,-21 22 0,0-21 0,21 21 15,-21 0-15,-1-1 0,1 22 16,0 0-16,-21 0 0,21 0 0,-1 0 15,1 0-15,0 22 0,0 20 0,0-21 16,0 0-16,-1 22 0,1-1 16,21 0-16,0-21 0,0 22 0,0-1 15,0 0-15,0-20 0,0-1 16,21 21-16,1-21 0,-1-21 0,0 21 16,0-21-16,0 0 0,0 0 0,1 0 15,20 0-15,-21 0 0,0 0 16,22-21-16,-22 21 0,21-21 15,-21 0-15,22 0 0,-22 0 0,0-1 16,21-20-16,-21 21 0,1 0 16,-1 0-16,0-22 0,0 22 0,0 0 15,-21 0-15,0 0 0,21-1 0,-21 1 16,0 42 0,0 1-1,-21-1-15,21 21 16,-21-21-16,21 0 0,0 1 0,0 20 15,-21-21-15,21 0 0,0 0 0,0 1 16,0-1-16,0 0 0,0 0 16,21-21-1,0 0 1,0 0-16,1-21 0,-22 0 16,21 21-16,0-21 0,0-1 0,-21-20 15,21 21-15,0 0 0,1 0 16,-1-22-16,21 22 0,-42-21 0,21 21 15,0-1-15,1 1 0,-1 0 0,0 21 16,-21 21 0,0 0-1,0 1-15,0-1 0,0 0 0,0 0 16,0 0-16,0 22 0,0-22 16,0 0-16,0 0 0,0 0 15,21 22-15,0-43 0,0 21 16,1 0-16,-1 0 0,0-21 0,0 0 15,0 0-15,0 0 0,22 0 0,-22 0 16,0 0-16,0 0 0,22-21 16,-22 0-16,0 0 0,0-1 0,-21 1 15,21 0-15,0-21 0,1-1 0,-22 22 16,21-21-16,-21 0 0,21-1 16,0 1-16,-21 0 0,0-22 0,0 22 15,21-22-15,-21 22 0,0 0 16,21-1-16,-21 1 0,0 21 0,0 0 15,0-1-15,0 44 32,-21 20-32,0-21 0,0 21 0,21 1 15,-21 20-15,21-20 0,-21-1 16,21 21-16,0-20 0,0-1 0,-22 0 16,22 1-16,0-1 0,0 0 0,0-20 15,22 20-15,-22-21 0,21 21 16,0-20-16,21-1 0,-21-21 0,1 21 15,20-21-15,-21 21 0,21-21 16,1 0-16,-22 0 0,21 0 0,1-21 16,-1 0-16,-21 21 0,0-21 0,22-1 15,-22 1-15,0 0 16,-21 0-16,21-21 0,-21 20 0,0 1 16,21-21-16,-21 21 0,0 0 0,0-1 15,0 1-15,0 0 0,-21 0 16,0 21-16,0 0 0,0 0 0,-1 0 15,1 0-15,-21 21 0,21 0 16,0-21-16,-1 21 0,1 1 0,0 20 16,0-21-16,0 0 0,0 0 0,21 1 15,-22 20-15,22-21 16,0 0-16,0 0 0,0 1 0,0-1 16,22-21-1,-1 0-15,0 0 16,0 0-16,0 0 0,0 0 0,1-21 15,-1 21-15,0-22 0,0 1 16,-21 0-16,21-21 0,0 21 0,1-1 16,-1-20-16,-21 21 0,21 0 0,-21-22 15,21 22-15,-21 0 0,0 0 16,21 21-16,-21 21 31,0 0-31,0 0 0,0 1 0,0-1 16,0 0-16,0 0 0,0 21 0,0-20 15,0-1-15,0 0 16,0 21-16,0-21 0,0 1 0,21-1 16,1 0-16,-1-21 15,0 0-15,0 0 0,0 0 0,0 0 16,1 0-16,-1 0 0,0 0 0,-21-21 16,21 0-16,0-1 0,0 1 15,1 0-15,-1 0 0,0-21 0,0 20 16,0 1-16,-21-21 0,21 21 0,-21-22 15,22 22-15,-22 0 0,0 0 16,0 0-16,0 42 31,0 0-31,0 0 0,-22 0 16,1 1-16,21-1 0,-21 0 0,21 0 16,-21 0-16,21 22 0,0-22 15,0 0-15,0 0 0,0 0 0,0 0 16,0 1-16,21-1 0,0 0 15,0-21-15,22 0 0,-22 0 16,0 0-16,0 0 0,0 0 0,22 0 16,-22 0-16,0-21 0,21 0 15,-20-1-15,-1 1 0,0 0 0,21 0 16,-21 0-16,-21-22 0,22 22 16,-1 0-16,-21-21 0,21 21 15,-21-1-15,0 1 0,0 0 0,-21 42 47,0-21-47,-1 21 0,22 1 0,-21-1 16,0 0-16,21 0 0,-21 0 15,0 22-15,0-22 0,21 0 0,-22 0 16,22 0-16,-21 0 16,21 1-16,0-44 46,0 1-46,0 0 0,21 0 16,1 21-16,-1-42 16,0 20-16,0 1 0,0 0 0,0 0 15,22 0-15,-22 0 0,0-1 0,0 1 16,0 0-16,22 0 0,-22 21 16,0 0-16,0 0 15,-21 21-15,0 0 0,0 0 16,0 1-16,0-1 0,0 0 0,0 0 15,0 21-15,-21-20 0,21-1 0,0 0 16,0 0-16,0 0 0,0 0 16,0 1-16,0-1 0,21 0 15,0-21-15,1 0 16,-1 0-16,0 0 0,0 0 16,0 0-16,0 0 0,22-21 0,-22 0 15,0-1-15,0 1 0,0 0 16,1 0-16,20-21 0,-21 20 0,0 1 15,0-21-15,1 21 0,-1-22 16,0 22-16,-21-21 0,0 21 16,0 0-16,0-1 0,0 1 0,-21 21 31,0 21-31,-1 1 0,22-1 16,0 0-16,0 0 0,0 0 0,0 0 15,-21 1-15,21 20 0,0-21 16,0 0-16,0 0 0,0 1 0,0-1 15,0 0-15,0 0 0,0 0 16,0 0-16,0 1 0,0-1 16,-21 0-16,21 0 0,-21-21 15,0 0 1,0 0-16,-1 0 31,1-21-15,21 0-16,0 0 0,0-1 15,0 1-15,0 0 16</inkml:trace>
  <inkml:trace contextRef="#ctx0" brushRef="#br0" timeOffset="-204196.52">26352 8234 0,'-21'0'0,"42"0"0,-63 0 0,21 0 0,21-21 16,-21 21-16,0 0 0,-1 0 31,1 0-15,0 0 15,0 0-31,0 0 0</inkml:trace>
  <inkml:trace contextRef="#ctx0" brushRef="#br0" timeOffset="-203919.73">24913 8255 0,'0'0'0,"0"21"15,21-21 1,22 0-16,-22 0 0,21 0 0,0 0 16,-20 0-16,20 0 0,0 0 15,1 0-15,-1 0 0,-21 0 0,0 0 16,22 0-16,-22 0 0,0 0 16,-21 21-1,-21-21 16,0 0-31</inkml:trace>
  <inkml:trace contextRef="#ctx0" brushRef="#br0" timeOffset="-201080.46">15452 10245 0,'21'0'16,"0"0"46,0 0-15,0-21-47,0-1 16,-21 1-16,0 0 15,0 0-15,0 0 0,0 0 16,0-1-16,0 1 0,0 0 16,0 0-16,-21 21 0,0-21 0,0 0 15,0-1-15,0 22 0,-1 0 0,1 0 16,0 0-16,0 0 0,0 0 15,-22 0-15,22 22 0,-21-22 0,21 21 16,-22 0-16,22 0 0,-21 21 16,21-20-16,0-1 0,-1 0 15,22 21-15,0-21 0,-21 1 0,21 20 16,0-21-16,0 21 0,0-20 16,0-1-16,21 0 0,-21 0 0,22-21 15,-1 21-15,0-21 0,21 0 0,-21 0 16,1 0-16,20 0 0,-21-21 15,21 0-15,-20 21 0,20-42 0,0 20 16,-21 1-16,22 0 0,-22 0 16,0-21-16,21 20 0,-42 1 0,22-21 15,-1 21-15,-21 0 0,21-22 0,-21 22 16,0 0-16,0 0 16,0 0-16,0 42 31,0 0-16,0 0-15,0 0 0,-21 0 0,21 1 16,0-1-16,0 0 0,0 0 16,0 0-16,0 0 0,0 1 0,0-1 15,21 0-15,-21 0 0,21 0 0,0 0 16,0-21-16,1 0 0,-1 0 16,0 0-16,0 0 0,21 0 0,-20 0 15,-1-21-15,0 21 0,21-21 16,-21 0-16,1 0 0,-1 0 0,21-1 15,-21-20-15,-21 21 0,21 0 16,-21-22-16,0 22 0,0-21 16,0 0-16,0-1 0,0 1 0,0 0 15,-21-1-15,0 1 0,-21 21 0,21-22 16,-22 1-16,1 0 0,21 21 16,-22-1-16,-20 1 0,21 0 0,-1 21 15,-20 0-15,-1 0 0,-20 0 16,20 21-16,-21 0 0,1 22 0,20-1 15,-20 0-15,20 22 0,22-22 0,-22 22 16,22-1-16,21-20 0,-22 20 16,22 1-16,0-22 0,21 21 15,0 1-15,0-22 0,0 22 0,0-22 16,42 0-16,-20 1 0,-1-1 16,21-21-16,0 22 0,1-22 0,20 0 15,-20 0-15,20-21 0,-21 21 16,22-21-16,-1 0 0,1 0 0,-1 0 15,-20 0-15,20 0 0,1-21 0,-22 0 16,0 21-16,1-21 0,-1 0 16,0-1-16,-20 1 0,20 21 15,-21-21-15,0 0 0,0 0 0,1 0 16,-1 21-16,-21-22 0,21 1 16,0 0-16,0 0 0,0 0 15</inkml:trace>
  <inkml:trace contextRef="#ctx0" brushRef="#br0" timeOffset="-200540.77">16722 9694 0,'-64'-21'32,"85"21"-17,22 0 1,-22 0-16,21 0 0,-21 0 0,22 0 15,-1 0-15,21 0 0,-20 0 16,-1 0-16,0 0 0,22 0 0,-22 0 16,1 0-16,-22 0 0,21 0 15,-21 0-15,0 0 0,-42 21 32,0-21-17,0 0-15,0 0 0,0 22 0,-1-22 16,1 0-16,0 0 0,0 0 15,0 0-15,0 0 0</inkml:trace>
  <inkml:trace contextRef="#ctx0" brushRef="#br0" timeOffset="-200292.39">17060 9716 0,'0'0'15,"-21"0"17,21 21-32,0 0 0,0 0 15,-21 0-15,21 0 0,0 1 0,0-1 16,0 21-16,0-21 0,-21 0 15,21 22-15,-21-22 0,21 0 16,-22 21-16,22-20 0,0-1 0,-21 21 16,21-21-16,-21 0 0,21 1 15,-21-1-15,21 21 0,0-21 16,0 0-16,0 1 16,21-44-1,0 1 1,-21 0-16,21 21 0,1-21 15,-1 0-15,0 0 0</inkml:trace>
  <inkml:trace contextRef="#ctx0" brushRef="#br0" timeOffset="-199876.63">17293 10054 0,'0'21'15,"0"1"1,0-1-1,21-21 1,0 0 0,1 0-16,-1 0 0,0 0 0,-21-21 15,21-1-15,0 22 0,0-21 0,1 21 16,-1-21-16,-21 0 0,0 0 16,21 0-16,-21-1 0,0 1 15,0 0 1,0 0-16,-21 21 15,0 0-15,-1 0 0,1 0 16,-21 0-16,21 21 0,0 0 16,-1 0-16,1 1 0,0-1 0,0 0 15,0 0-15,0 0 0,-1 0 0,22 22 16,-21-22-16,21 0 0,-21 0 16,21 0-16,0 1 0,0-1 0,0 0 15,0 0-15,0 0 0,0 0 16,21 1-16,0-22 0,1 0 15,20 0-15,-21 0 0,0 0 16,0 0-16,22 0 16,-22-22-16,21 1 0,1 0 0,-1 21 15,0-21-15</inkml:trace>
  <inkml:trace contextRef="#ctx0" brushRef="#br0" timeOffset="-199432.88">18119 9948 0,'0'0'0,"0"-21"16,0 0-16,-22 21 16,1 0-1,0 0-15,0 0 0,-21 0 16,20 21-16,1 0 0,0-21 0,0 22 16,0-1-16,0 0 0,-1 0 15,1-21-15,21 21 0,0 0 0,0 1 16,0-1-16,0 0 15,21-21-15,1 21 16,-1-21-16,0 0 0,0 0 0,0 21 16,0-21-16,1 21 0,-1-21 0,0 0 15,0 0-15,0 22 0,0-22 16,-21 21-16,22-21 16,-22 21-16,0 0 15,-22 0 1,1-21-16,0 0 0,0 21 0,-21-21 15,20 0-15,1 0 0,-21 0 0,21 0 16,0 0-16,-1 0 0,-20 0 16,21 0-16,0 0 0,0 0 0,-1 0 15,1 0-15,21-21 32,21 21-17,1 0-15,-1-21 0,0 21 16,0-21-16,0 0 0</inkml:trace>
  <inkml:trace contextRef="#ctx0" brushRef="#br0" timeOffset="-199052.86">18584 9610 0,'0'-21'15,"0"42"-15,-21-42 32,0 42-32,0-21 0,21 42 0,-21-21 15,-1 22-15,22-22 0,-21 21 16,0 0-16,0 1 0,21-22 0,-21 21 16,0 1-16,21-1 0,-22-21 0,22 21 15,0-20-15,0 20 0,0-21 16,0 0-16,0 0 0,0 1 0,0-1 15,0 0-15,0 0 0,0 0 0,0 0 16,22-21-16,-1 0 16,0 0-16,0 0 0,0 0 15,0 0-15,1 0 16,-1 0-16,21-21 0,-21 21 16,0-21-16,1 0 0,-1 21 0,0-21 15,0 0-15,0-1 0,-21 1 16,21 0-16,-21 0 0,22 0 0,-22 0 15</inkml:trace>
  <inkml:trace contextRef="#ctx0" brushRef="#br0" timeOffset="-198773.02">18436 9885 0,'0'0'0,"-63"21"31,84-21-16,0 0-15,0 0 16,21 0-16,1 0 0,-22 0 0,21 0 16,1 0-16,-1 0 0,-21 0 0,21 0 15,-20 0-15,20-21 0,-21 21 16,0 0-16,0 0 0,1-21 0,-1 21 16,0-21-1</inkml:trace>
  <inkml:trace contextRef="#ctx0" brushRef="#br0" timeOffset="-198176.36">20024 9800 0,'0'0'0,"0"-21"0,0 0 16,0 0-1,0 42 1,0 0-1,0 21-15,0-20 16,0-1-16,-22 0 0,22 0 0,0 21 16,0-20-16,0-1 0,-21 0 0,21 0 15,-21 0-15,21 0 16,-21 1-16,21-1 0,-21 0 0,21 0 16,21-21 15,0 0-31,0-21 15</inkml:trace>
  <inkml:trace contextRef="#ctx0" brushRef="#br0" timeOffset="-197788.58">20637 9737 0,'22'-21'0,"-44"42"0,65-42 0,-64 21 31,-1 0-16,1 0-15,0 21 0,0 0 0,-21 0 16,20 0-16,-20 0 0,21 1 0,-21-1 16,20-21-16,22 21 0,-21 0 15,21 0-15,0 0 0,0 1 16,0-1-16,21-21 16,1 0-16,-1 21 0,0-21 0,21 0 15,-21 0-15,1 21 0,20-21 0,0 21 16,-21-21-16,1 0 0,-1 0 15,21 21-15,-21-21 16,-21 22-16,0-1 16,-21-21-16,0 21 15,0-21-15,0 0 0,-1 0 0,-20 21 16,21-21-16,-21 0 0,20 0 0,1 0 16,0 0-16,0 0 0,0 0 15,21-21 1,0 0-16,0 0 15,0-1-15,0 1 0</inkml:trace>
  <inkml:trace contextRef="#ctx0" brushRef="#br0" timeOffset="-197600.68">20341 9504 0,'0'0'0,"-42"0"31,63 0 1,0 0-17,0 0-15,0 21 0,22-21 0,-22 0 16,21 0-16,1 0 16</inkml:trace>
  <inkml:trace contextRef="#ctx0" brushRef="#br0" timeOffset="-195528.51">22204 9525 0,'0'0'0,"0"-21"0,0 0 16,0 0-16,0-1 0,-21 22 15,-1-21-15,1 0 0,0 21 0,0 0 16,0 0-16,-22 0 0,22 0 16,-21 21-16,21 0 0,-22 1 0,22 20 15,-21 0-15,0 1 0,20-1 16,-20 0-16,21 22 0,0-22 0,0 0 16,-1 1-16,1-1 0,21 0 0,0 1 15,0-1-15,0-21 0,21 22 16,1-22-16,-1 0 0,21 0 0,-21 0 15,22 0-15,-1-21 0,0 22 0,22-22 16,-22 0-16,0 0 0,22 0 16,-1 0-16,1 0 0,-1 0 15,1-22-15,-1 1 0,1 0 0,-1 0 16,-20 21-16,20-21 0,-20 0 16,-1-1-16,0 1 0,-21-21 0,1 21 15,-1 0-15,-21-22 0,21 22 0,-21 0 16,0-21-16,0-1 0,0 22 15,-21 0-15,21-21 0,-21 20 0,-1 1 16,1 0-16,0 0 0,0 21 16,0 0-16,0 0 0,-22 0 0,22 21 15,0 0-15,-21 22 0,20-22 16,-20 21-16,21-21 0,0 22 0,0-22 16,-1 21-16,1 0 0,0-20 15,21-1-15,0 21 0,0-21 16,0 0-16,0 1 0,0-1 0,0 0 15,21-21-15,0 0 0,1 0 16,20 0-16,-21 0 0,0 0 16,22 0-16,-22 0 0,21 0 0,-21-21 15,22 0-15,-22 21 0,0-22 0,21 1 16,-21-21-16,1 21 0,-1 0 16,0-22-16,0 1 0,-21 21 0,0-22 15,21 22-15,-21 0 0,0 0 0,0 0 16,0 0-16,0 42 31,-21 0-31,0 0 0,0 0 16,21 0-16,-21 22 0,-1-22 0,1 21 15,21-21-15,0 22 0,0-22 0,0 0 16,0 0-16,0 22 0,0-22 16,0 0-16,21 0 0,1-21 15,20 0-15,-21 21 0,21-21 0,-20 0 16,20 0-16,0 0 0,-21 0 15,22 0-15,-22-21 0,0 21 0,21-21 16,-20 0-16,-1 0 0,0-1 16,0 1-16,0-21 0,0 21 0,1-22 15,-1 1-15,-21 0 0,0-1 16,0 1-16,21 0 0,-21-1 16,0 22-16,0-21 0,0 21 0,0 0 15,0-1-15,0 44 16,0-1-16,-21 21 15,0-21-15,21 22 0,0-1 0,0 0 16,-22 1-16,22-22 0,0 21 16,0 0-16,-21-20 0,21 20 0,0-21 15,0 0-15,0 0 0,0 22 0,21-22 16,1 0-16,-1-21 16,0 21-16,0-21 15,0 0-15,0 0 0,1 0 0,-1 0 16,0 0-16,0-21 0,0 0 0,0 21 15,1-21-15,-1 0 0,21-1 16,-21-20-16,0 21 0,22-21 0,-22-1 16,21 1-16,-21 0 0,1-1 15,20 1-15,-21-22 0,0 22 0,0 21 16,-21-21-16,0 20 0,22 1 0,-22 0 16,0 0-16,0 42 15,-22 0-15,1 0 16,0 1-16,0 20 15,0 0-15,0 1 0,21-22 0,-22 21 16,1 0-16,21 1 0,-21-1 0,21-21 16,0 22-16,0-1 0,0-21 15,0 0-15,0 22 0,0-22 0,0 0 16,21 0-16,0 0 0,1 0 16,-1-21-16,0 0 0,0 0 15,0 0-15,0 0 0,1 0 0,20 0 16,-21 0-16,0 0 0,22-21 0,-22 0 15,0 21-15,21-21 0,-21 0 16,1-22-16,-1 22 0,0 0 0,0-21 16,0 21-16,0-22 0,-21 22 15,0-21-15,0 21 0,0-1 16,0 1-16,0 0 0,-21 21 31,0 21-31,0 0 16,21 1-16,-21 20 0,0-21 0,21 0 15,0 0-15,0 1 0,-22-1 16,22 0-16,0 0 0,0 0 0,0 0 16,0 1-16,0-1 0,0 0 0,22-21 15,-22 21-15,21-21 0,0 0 16,0 21-16,0-21 0,22 0 0,-22 0 16,0 0-16,21 0 0,1 0 15,-22 0-15,21 0 0,0 0 16,22-21-16,-22 0 0,1 21 0,-1-21 15,21 0-15,-20-1 0,-1-20 0,0 21 16,1 0-16,-1-22 0,-21 22 16,22 0-16,-22-21 0,0 21 0,-21-1 15,0 1-15,0 0 0,0 0 0,-21 0 16,0 21-16,-1 0 0,1 0 16,-21 0-16,21 0 0,0 0 0,-22 21 15,22-21-15,-21 21 0,21 0 16,-22 0-16,22 1 0,0-1 15,0 21-15,0-21 0,-1 0 0,22 1 16,0-1-16,0 0 0,0 0 16,0 0-16,0 0 0,0 1 0,22-1 15,-1-21-15,0 0 0,0 0 16,0 21-16,0-21 0,1 0 16,-1 0-16,0 0 0,0 0 0,0-21 15,22 21-15,-22-21 0,0-1 0,0 1 16,0 0-16,0 0 0,1-21 15,-1-1-15,0 1 0,0 0 16,0-1-16,-21-20 0,21 20 0,1-20 16,-22 21-16,0-22 0,21 22 0,-21 21 15,0-22-15,0 22 0,-21 21 32,-1 0-32,22 21 0,-21 22 15,0-22-15,0 21 0,21 22 16,-21-22-16,21 0 0,-21 1 0,21 20 15,0-21-15,0 1 0,0-1 0,0 0 16,0-20-16,0 20 0,21-21 16,0 0-16,0 0 0,0 1 0,0-1 15,1-21-15,-1 0 0,0 0 0,21 0 16,-21 0-16,1 0 0,20 0 16,-21 0-16,21 0 0,-20-21 15,-1-1-15,21 22 0,-21-21 0,22 0 16,-1 0-16,0 0 0,-21 0 15,22-1-15,-22 1 0,0 0 0,-21 0 16</inkml:trace>
  <inkml:trace contextRef="#ctx0" brushRef="#br0" timeOffset="-194351.66">14965 11684 0,'0'0'16,"21"-21"-16,-21 0 0,21 0 15,-21-1-15,0 1 0,0 0 0,0 0 16,0-21-16,0 20 0,0-20 0,0 21 16,-21-21-16,0-1 0,0 22 15,-1-21-15,1 21 0,-21-1 0,21 22 16,0 0-16,-22 0 0,22 0 16,0 22-16,0-1 0,-22 0 0,22 0 15,0 21-15,0 1 0,0-1 16,21-21-16,-21 22 0,-1-1 0,22 0 15,0-21-15,0 22 0,0-22 0,0 21 16,0-21-16,0 1 0,0-1 16,22 0-16,-1-21 15,0 0-15,0 0 0,0 0 0,0 0 16,1 0-16,-1-21 0,21 21 0,-21-21 16,0-1-16,1 1 0,-1 0 15,0 0-15,0-21 0,0 20 0,0-20 16,1 21-16,-1-21 0,0-1 0,-21 1 15,21 21-15,-21-22 0,0 1 16,0 21-16,0 0 0,0 0 16,0 42-1,0 0 1,0 21-16,0-21 0,0 1 0,0 20 16,0-21-16,0 0 0,0 22 15,0-22-15,0 21 0,0-21 0,0 0 16,0 1-16,0 20 0,0-21 0,21-21 15,0 21-15,1 0 0,-1-21 16,21 0-16,-21 0 0,22 0 0,-1 0 16,-21 0-16,21 0 0,1 0 0,-1-21 15,0 0-15,1 0 0,-1 0 16,0 0-16,1-1 0,-1 1 16,-21-21-16,0 21 0,1-22 0,-1 1 15,0 21-15,-21-21 0,0 20 16,0-20-16,0 21 0,0 0 0,-21 21 31,0 21-31,21 0 0,0 0 16,-22 0-16,22 1 0,0-1 0,0 21 15,0-21-15,0 0 0,0 1 0,22-1 16,-1 0-16,0 21 0,0-21 16,-21 1-16,21-22 0,0 21 0,1 0 15,-22 0-15,0 0 0,0 0 31,-22-21-31,1 0 0,0 0 0,0 0 16,0 0-16,0 0 0,-1 0 16,1 0-16,0 0 0,21-21 15,0 0-15,0 0 16,0 0-16,21 0 0</inkml:trace>
  <inkml:trace contextRef="#ctx0" brushRef="#br0" timeOffset="-193912.76">16531 10964 0,'0'0'0,"0"22"16,21-22-16,22 0 15,-22 0-15,21 0 0,0 0 16,1 0-16,-1 0 0,22 0 0,-1 0 16,1 0-16,-1 0 0,1-22 0,-1 22 15,1 0-15,-1 0 0,-21-21 16,1 21-16,-22 0 0,21 0 0,-63 0 31,0 0-15,-21 0-16,20 0 0,-20 0 15,21 0-15,-21 0 0,-1 0 0,22 0 16</inkml:trace>
  <inkml:trace contextRef="#ctx0" brushRef="#br0" timeOffset="-193664.9">16997 10943 0,'-43'0'32,"43"21"-32,-21-21 0,0 22 15,0-22-15,21 21 0,-21 0 16,21 0-16,0 0 15,0 22-15,0-22 0,0 0 0,0 21 16,0 1-16,0-1 0,0-21 16,0 21-16,0 1 0,0-1 15,-21-21-15,21 22 0,0-1 0,-22-21 16,22 0-16,0 0 0,0 1 16,0-1-16,0 0 0,0 0 0,22-21 31,-22-21-16,21 21-15,0-21 0</inkml:trace>
  <inkml:trace contextRef="#ctx0" brushRef="#br0" timeOffset="-193272.34">17272 11451 0,'0'21'0,"42"-21"15,-21 0 1,1 0-16,-1 0 16,0-21-16,0 0 0,0 0 15,0 21-15,1-21 0,-1 0 16,0-1-16,-21 1 0,0 0 0,21 0 16,-21 0-16,0 0 0,0-1 15,0 1 1,-21 21-16,0 0 0,0 0 0,-1 0 15,1 21-15,0-21 0,0 22 16,0-1-16,-22 0 0,22 21 16,0-21-16,0 1 0,0-1 0,0 21 15,21-21-15,-22 0 0,22 22 0,0-22 16,0 0-16,0 0 0,0 0 16,0 1-16,0-1 0,22-21 15,-1 0-15,0 21 0,0-21 0,0 0 16,0 0-16,22 0 0,-22 0 15,21 0-15,-21-21 0,22 0 0,-1-1 16,0 1-16,-20 21 0,20-21 16</inkml:trace>
  <inkml:trace contextRef="#ctx0" brushRef="#br0" timeOffset="-192892.63">18034 11218 0,'0'-42'0,"0"84"0,21-84 15,-21 21-15,21 0 0,-21 0 0,-21 21 31,0 0-31,0 0 0,0 21 16,-22 0-16,22 0 0,0-21 0,0 21 16,0 0-16,-1 1 0,1-1 0,21 21 15,-21-21-15,21 0 16,0 1-16,0-1 0,0 0 16,21-21-16,0 21 0,1 0 0,-1-21 0,0 21 15,0-21-15,0 0 16,0 22-16,1-22 0,-1 0 0,0 21 15,-21 0-15,21-21 0,0 0 0,-21 21 16,0 0 0,0 0-1,-21-21-15,0 0 0,0 0 0,0 0 16,-22 0-16,22 0 0,0 0 16,0 0-16,0 0 0,-1 0 0,1 0 15,0 0 1,21-21-1,21 21-15,0-21 16,1 0-16,-1 21 16,0 0-16</inkml:trace>
  <inkml:trace contextRef="#ctx0" brushRef="#br0" timeOffset="-192576.5">18563 10964 0,'0'0'0,"0"-21"31,-21 42-31,21 1 16,-21-22-16,0 42 0,21-21 16,-22 21-16,22-20 0,0 20 0,-21 0 15,0 1-15,21-1 0,-21 0 0,21 1 16,0-22-16,0 21 0,-21 0 15,21-20-15,0-1 0,0 0 0,0 0 16,0 0-16,0 0 0,0 1 0,21-22 16,0 0-16,0 0 15,0 0-15,1 0 0,-1 0 16,0 0-16,0-22 0,0 22 16,0-21-16,-21 0 0,22 0 0,-1 0 15,-21 0-15</inkml:trace>
  <inkml:trace contextRef="#ctx0" brushRef="#br0" timeOffset="-192396.6">18373 11261 0,'-22'0'0,"44"0"0,-65 0 16,64 0 15,1 0-31,-1 0 16,0 0-16,21 0 0,-21-21 0,1 21 15,-1 0-15,21 0 0,-21-22 16,0 1-16,1 21 0,20-21 0,-21 0 16</inkml:trace>
  <inkml:trace contextRef="#ctx0" brushRef="#br0" timeOffset="-192140.7">19113 11028 0,'-21'0'16,"0"21"0,21 0-16,-21 0 0,21 1 0,-21-1 15,0 0-15,-1 0 0,22 21 16,-21-20-16,21 20 0,-21-21 16,21 0-16,0 22 0,-21-22 0,21 21 15,-21-21-15,21 0 0,0 1 0,0-1 16,0 0-16,0 0 15,21-21 1,0 0-16,0 0 16,0-21-16</inkml:trace>
  <inkml:trace contextRef="#ctx0" brushRef="#br0" timeOffset="-191900.77">19113 11091 0,'0'-21'0,"0"42"0,0-63 0,-21 42 15,21 21 1,0 0-16,0 1 16,0-1-16,0 0 0,21 21 0,1-21 15,-22 22-15,21-22 0,0 21 0,-21-21 16,21 1-16,0 20 0,0-21 16,-21 0-16,22 0 0,-1 1 0,0-1 15,-21 0-15,0 0 0,21-21 16,0 21-16,0-21 15,1 0-15,-1 0 16,0-21-16,-21 0 0,21 21 0</inkml:trace>
  <inkml:trace contextRef="#ctx0" brushRef="#br0" timeOffset="-191648.56">19685 10986 0,'0'-22'16,"0"44"-16,0-65 0,0 22 0,-21 21 15,0 0-15,-1 0 0,1 0 0,0 21 16,0-21-16,0 21 16,0 1-16,-1 20 0,1-21 15,0 21-15,0 1 0,0-1 0,21 0 16,-21-20-16,21 20 0,-22 0 16,1 1-16,21-22 0,0 21 0,0-21 15,0 0-15,0 1 0,0-1 0,0 0 16,0 0-16,21-21 15,1 0-15,-1 0 0,21 0 0,-21 0 16,22 0-16,-1-21 0,0 21 0</inkml:trace>
  <inkml:trace contextRef="#ctx0" brushRef="#br0" timeOffset="-191060.79">20235 11028 0,'0'-21'0,"0"42"0,0-63 0,0 20 15,-21 22 1,0 0-16,0 0 0,0 0 16,-1 22-16,1-22 0,-21 21 0,21 0 15,-22 21-15,22-21 0,0 22 0,-21-22 16,21 21-16,-1 1 0,1-1 16,0-21-16,21 21 0,0-20 0,0 20 15,0-21-15,0 0 0,0 0 16,21 1-16,0-1 0,1-21 15,-1 21-15,0-21 0,0 0 0,21 0 0,-20 0 16,20 0-16,-21 0 0,0 0 16,22 0-16,-22-21 0,0 21 15,0-21-15,0-1 0,-21 1 0,0 0 16,21 0-16,-21 0 0,0 0 0,0-1 16,0 1-16,0 0 0,-21 0 15,0 21-15,0 0 0,0 0 16,0 0-16,-1 0 0,1 0 15,21 21 1,0 0 0,21-21-1,1 0-15,-1 0 16,-21 21-16,21-21 0,0 0 16,-21 22-16,0-1 0,21-21 0,-21 21 15,21 0-15,-21 0 0,0 0 16,0 22-16,0-22 0,0 21 0,0-21 15,-21 22-15,0-1 0,0 0 0,21-20 16,-21 20-16,0 21 0,-1-20 16,1-1-16,0 22 0,0-22 0,0 0 15,21 22-15,0-22 0,0 0 0,0 1 16,0-1-16,0-21 0,0 22 16,0-22-16,0 0 0,21 0 15,0-21-15,0 0 0,0 0 16,1 0-16</inkml:trace>
  <inkml:trace contextRef="#ctx0" brushRef="#br0" timeOffset="-190284.43">21590 10964 0,'0'-21'0,"0"42"0,21-42 0,-21 0 16,-21 21 0,0 0-1,0 0-15,-1 0 0,1 0 0,0 0 16,0 0-16,0 21 0,0 0 0,-1 1 15,1-1-15,21 21 0,-21-21 16,0 22-16,0-1 0,0-21 0,21 21 16,0 1-16,0-1 0,0 0 0,0-20 15,0 20-15,0-21 0,0 21 16,0-20-16,21-1 0,0 0 0,0 0 16,21-21-16,-20 0 0,20 21 15,-21-21-15,21 0 0,1 0 16,-1 0-16,0-21 0,22 0 0,-22 0 15,1 0-15,-1-1 0,0 1 0,1-21 16,-1 21-16,-21-22 0,21 1 16,-20-21-16,-1 20 0,0 1 0,0 0 15,0-1-15,-21 1 0,0 0 0,0-1 16,0 22-16,0-21 0,0 21 16,0-1-16,0 1 0,0 42 31,-21 1-31,0-1 15,21 21-15,0-21 0,0 22 16,-21-22-16,21 21 0,-21 0 16,21 1-16,-22-1 0,22 0 0,-21 1 15,21-1-15,0 0 0,0-20 0,0 20 16,0-21-16,0 0 0,0 0 16,21 1-16,1-1 0,-1 0 0,0-21 15,0 0-15,0 0 0,0 0 0,1 0 16,20 0-16,-21 0 0,0 0 15,22 0-15,-1-21 0,-21 0 0,21 21 16</inkml:trace>
  <inkml:trace contextRef="#ctx0" brushRef="#br0" timeOffset="-189067.29">22712 11261 0,'21'-21'0,"-42"42"0,63-64 0,-42 22 0,0 0 16,0-21-16,0 21 0,0-1 15,0 1-15,0 0 0,0 0 16,-21 21-16,21-21 0,-21 21 15,0 0-15,-1 0 0,-20 0 16,21 0-16,0 21 0,0 0 0,-22 0 16,22 0-16,-21 22 0,21-22 0,-1 21 15,1 1-15,0-22 0,0 21 16,21-21-16,0 22 0,0-22 0,0 0 16,0 21-16,0-21 0,0 1 15,0-1-15,21-21 16,0 0-16,0 0 0,22 0 0,-22 0 15,0 0-15,21 0 0,-20 0 0,-1-21 16,21-1-16,-21 1 0,0 0 16,22 0-16,-22 0 0,0-22 0,0 22 15,0-21-15,-21 0 0,0 20 0,22-20 16,-22 21-16,21 0 0,-21 0 16,0-1-16,0 1 0,-21 21 31,-1 21-16,1 1-15,21-1 0,0 0 0,0 0 16,-21 21-16,21-20 0,0-1 16,0 21-16,0-21 0,0 0 15,0 1-15,0 20 0,0-21 0,0 0 16,21 0-16,0 1 16,1-1-16,20-21 0,-21 0 0,21 0 15,-20 0-15,20 0 0,0 0 0,-21 0 16,22 0-16,-1 0 0,-21-21 15,22-1-15,-22 1 0,0 0 0,21 0 16,-21 0-16,1-22 0,-22 22 0,21-21 16,0 0-16,-21 20 15,0-20-15,0 21 0,0-21 0,0 20 16,0 1-16,0 0 0,0 0 16,-21 21-1,0 0-15,21 21 16,0 0-16,0 0 0,0 1 0,0 20 15,0-21-15,0 21 0,0-20 16,0 20-16,0-21 0,21 0 0,0 22 16,-21-22-16,0 0 0,21 0 0,-21 0 15,21 0-15,-21 1 0,0-1 16,21-21-16,-21 21 16,-21-42 15,0 21-31,0-21 0,21-1 15,0 1-15,-21 21 0,0-21 0,21 0 16,0 0-16,-22 0 0,1 21 16,21-22-16,-21 22 0,21 22 15,0-1 1,0 0-16,0 0 16,0 0-16,0 0 0,21 1 15,0-22-15,1 21 0,-1-21 0,0 0 16,0 21-16,0-21 15,0 0-15,22 0 0,-22 0 0,21 0 16,-21 0-16,22 0 0,-1 0 0,0-21 16,1 21-16,-1-21 0,0-1 15,1 22-15,-1-21 0,0-21 0,1 21 16,-22 0-16,21-22 0,-21 22 16,1-21-16,-1-1 0,-21 1 0,0 21 15,0-21-15,0-1 0,0 22 0,-21 0 16,-1 0-16,1 21 15,0 0-15,0 0 0,-21 0 0,20 0 0,1 0 16,21 21-16,-21 21 0,21-21 16,0 1-16,0 20 15,0-21-15,0 21 0,21-20 0,-21 20 16,21 0-16,1-21 0,-1 1 0,-21 20 16,21-21-16,0 0 0,-21 0 15,0 1-15,21-1 0,-21 0 0,0 0 16,-21-21 15,0 0-31,0 0 0,0 0 16,-1 0-16,1 0 15,0 0-15,0 0 16,0 0-16,21-21 16,21 0 15</inkml:trace>
  <inkml:trace contextRef="#ctx0" brushRef="#br0" timeOffset="-188852.78">24469 11578 0,'0'0'0,"-22"0"16,1 0-16,0 0 16,0 0-1,0 0 1,0 0-16,21 21 0,-22-21 0</inkml:trace>
  <inkml:trace contextRef="#ctx0" brushRef="#br0" timeOffset="-133272.28">11790 13018 0,'0'-22'109,"0"1"-93,0 0-1,0 0-15,0 0 16,0 0-16,0-1 16,0 1-16,0 0 0,0 0 15,0 0-15,0 0 0,0-1 16,0 1-16,0 0 0,0 0 15,0 0-15,0 0 0,-21 42 47,21 0-31,0 0-16,-22 21 0,22-20 16,0 20-16,-21 0 0,21-21 0,0 22 15,0-22-15,-21 21 0,0 1 0,21-22 16,-21 0-16,21 21 0,0-21 15,0 1-15,0-1 0,-21 0 16,21 0-16,0 0 0,21-21 47,0 0-47,0-21 16,0 0-16,0 21 0,1-21 15,-1 0-15,0-22 0,0 22 0,0 0 16,0-21-16,1 20 0,-1 1 15,0-21-15,0 21 0,0 0 0,0-1 16,1 1-16,-22 0 0,0 0 16,21 21-1,-21 21-15,21 0 16,-21 0-16,0 22 0,0-22 16,0 0-16,0 0 0,0 0 15,0 22-15,0-22 0,0 0 0,0 0 16,0 0-16,0 1 0,0-1 15,0 0-15,21-21 0,0 0 16,-21 21-16,21-21 0,1 0 0,-1 0 16,0 0-16,0 0 0,0 0 15,0 0-15,1-21 0,-1 0 0,0 0 16,0-1-16,0 1 0,0 0 16,1 0-16,-1-21 0,-21-1 15,21 22-15,-21-21 0,21-1 0,-21 22 16,0-21-16,0 21 0,0 0 15,21-1-15,-21 1 0,0 0 0,0 42 32,0 0-32,0 1 0,0-1 15,0 21-15,-21-21 0,21 22 0,0-22 16,0 21-16,0-21 0,0 22 0,0-22 16,0 0-16,0 0 0,0 21 15,0-20-15,0-1 0,21 0 16,0-21-16,1 21 0,-1-21 15,0 0-15,0 0 16,0 0-16,0 0 0,1-21 0,-1 21 16,0-21-16,0 0 0,0-1 0,0-20 15,1 21-15,-1-21 0,0-1 16,0 1-16,0 0 0,0-1 0,1 1 16,-22 0-16,0-1 0,21 1 15,-21 21-15,21 0 0,-21-1 0,0 1 16,0 0-16,-21 42 31,21 0-31,-21 1 0,-1 20 16,22-21-16,-21 21 0,0 1 0,21-1 0,-21 0 15,21-20-15,0 20 16,0 0-16,-21 1 0,21-22 0,-21 0 16,21 21-16,0-21 0,0 1 0,0-1 15,0 0-15,21-21 31,0 0-31,-21-21 16,21 0-16,0 21 0,-21-22 16,21-20-16,1 21 0,-22 0 0,21 0 15,0-22-15,-21 22 0,0 0 0,21 0 16,-21 0-16,21 21 16,0 0-16,-21 21 15,0 0-15,0 0 0,0 0 0,0 0 16,0 1-16,0 20 0,0-21 15,22 0-15,-22 0 0,21 22 0,-21-22 16,21 0-16,0 0 0,0 0 16,0-21-16,1 22 0,-1-1 0,0-21 15,21 0-15,-21 0 0,22 0 0,-22 0 16,21 0-16,-21 0 0,22 0 16,-22-21-16,21-1 0,-21 22 0,22-21 15,-22-21-15,0 21 0,0 0 0,0-22 16,1 1-16,-1 21 15,-21-22-15,0 1 0,0 21 0,0-21 16,0 20-16,0 1 0,0 0 0,0 0 16,-21 21-1,-1 0-15,1 0 0,0 21 0,0 0 16,0 0-16,0 22 0,-1-22 16,-20 21-16,21-21 0,0 22 0,21-22 15,-21 21-15,-1-21 0,22 1 0,0 20 16,0-21-16,0 0 0,0 0 15,0 1-15,43-1 32,-22-21-32,0 0 15,0 0-15,-21-21 0,21-1 0,1 22 16,-1-21-16,0 0 0,0-21 0,-21 21 16,21-1-16,-21-20 0,21 21 15,-21-21-15,22 20 0,-22-20 0,0 21 16,0 0-16,0 42 31,0 0-31,0 0 0,0 0 0,0 1 16,0 20-16,0-21 0,0 0 15,0 22-15,0-22 0,0 0 16,0 0-16,0 0 0,0 0 0,0 1 16,0-1-16,21-21 15,0 0-15,0 0 0,0 0 0,0 0 16,1 0-16,-1 0 0,21-21 0,-21 21 15,22-22-15,-22 1 0,21 0 16,-21 0-16,0 0 0,1-22 0,-1 22 16,21-21-16,-21 0 0,-21-1 15,21 1-15,1-22 0,-1 22 0,-21 0 16,21-1-16,-21 1 0,0 0 0,0 21 16,0-1-16,21 1 0,-21 42 31,-21 1-31,21-1 15,-21 21-15,0 0 0,21 1 16,0-1-16,-22 0 0,1 1 0,21-1 16,-21 22-16,21-43 0,-21 21 0,21 0 15,0-20-15,0-1 0,0 21 16,0-21-16,0 0 0,21 1 16,0-22-16,0 0 0,1 0 15,-1 0-15,0 0 16,0 0-16,0 0 0,0-22 0,1 1 15,-1 21-15,0-21 0,0 0 16,0-21-16,0 20 0,1 1 0</inkml:trace>
  <inkml:trace contextRef="#ctx0" brushRef="#br0" timeOffset="-133049.41">14012 12869 0,'720'-21'125</inkml:trace>
  <inkml:trace contextRef="#ctx0" brushRef="#br0" timeOffset="-132744.83">15515 12933 0,'0'0'0,"0"-42"31,0 63 0,0 0-31,-21 0 0,21 0 0,-21 22 16,21-22-16,0 0 0,-21 0 0,-1 21 16,22-20-16,-21-1 0,0 0 15,21 0-15,0 0 0,0 0 0,-21 1 16,21-1-16,0 0 0,-21-21 15,21 21-15,0 0 0,21-21 16,0 0-16,0 0 16,0 0-16,1-21 15,20 0-15,-21 21 0</inkml:trace>
  <inkml:trace contextRef="#ctx0" brushRef="#br0" timeOffset="-132376.03">15960 12975 0,'21'-21'0,"-42"42"0,63-42 0,-42 0 15,0 0 1,-21 21 0,0 0-16,-1 21 0,1-21 15,0 21-15,0 0 0,0-21 16,0 21-16,-1 1 0,1-22 0,21 21 16,-21 0-16,21 0 31,21-21-31,0 0 15,1 0-15,-1 0 0,0 21 0,0-21 16,0 0-16,0 0 0,1 0 16,-22 21-16,21-21 0,0 0 0,0 22 15,-21-1-15,0 0 0,0 0 16,0 0 0,0 0-1,-21-21-15,0 0 0,0 0 0,21 22 0,-22-22 16,1 0-16,0 0 0,0 0 15,0 0-15,0 0 16,-1 0-16,1 0 16,0 0-16,0-22 15,21 1-15</inkml:trace>
  <inkml:trace contextRef="#ctx0" brushRef="#br0" timeOffset="-132065.2">15473 12552 0,'0'0'0,"-21"0"15,-1 0-15,1 21 0,0-21 0,0 21 16,21 0-16,21 1 16,0-22-16,0 0 15,1 0-15,-1 0 0,21 0 0,0 0 16,-20 0-16,-1 0 0,21 0 15,-21 0-15,0-22 0,-21 1 16,0 0-16,0 0 0,0 0 16,-21 21-16,0 0 15,-21 0-15,21 0 0,-1 0 0,-20 0 16,21 21-16,-21-21 0,20 21 0,1 0 16,21 0-16,0 1 15,0-1-15,0 0 0,0 0 16</inkml:trace>
  <inkml:trace contextRef="#ctx0" brushRef="#br0" timeOffset="-131608.77">17124 12615 0,'-43'0'16,"86"0"-16,-107-21 16,43 21-16,42 0 15,0 0 1,22 0-16,-22 0 0,42 0 16,-20 0-16,20 0 0,1 0 0,20 0 15,-20 0-15,-1 0 0,1 0 0,-1 0 16,1 0-16,-22 0 0,1 0 15,-1 0-15,-21 0 0,0 0 0,0 0 16,-21 21-16,-21-21 16,0 22-16,-21-22 15,21 0-15,-1 0 0,-20 0 0,21 0 16,0 0-16</inkml:trace>
  <inkml:trace contextRef="#ctx0" brushRef="#br0" timeOffset="-131364.91">17547 12637 0,'0'0'15,"-21"0"-15,21 21 16,-21 0-16,21 0 0,0 0 16,0 0-16,0 22 0,-21-22 15,21 21-15,-22 1 0,1-22 0,0 21 16,21 0-16,-21 1 0,0-22 0,0 21 16,-1 1-16,1-22 0,0 21 15,0-21-15,21 0 0,0 1 0,-21-1 16,21 0-16,-21 0 0,21 0 15,21-21 17,0 0-32,0 0 15,0-21-15,0 0 0,22 0 16</inkml:trace>
  <inkml:trace contextRef="#ctx0" brushRef="#br0" timeOffset="-130720.28">17674 13187 0,'21'0'31,"0"0"-31,1 0 16,-1 0-1,0 0-15,0 0 0,0-21 0,0 21 16,1 0-16,-1-21 0,0 21 16,0-22-16,-21 1 0,21 0 0,-21 0 15,0 0-15,0 0 16,0-1-16,0 1 0,-21 21 15,0 0-15,0 0 0,-22 0 16,22 21-16,0-21 0,0 22 16,-21-1-16,20 0 0,1 0 0,0 0 15,21 0-15,-21 1 0,21-1 0,0 21 16,0-21-16,0 0 16,0 1-16,0-1 0,21 0 15,0 0-15,0-21 0,1 0 16,20 0-16,-21 0 0,0 0 15,22 0-15,-22 0 0,21 0 0,-21 0 16,22 0-16,-1-21 0,0 21 0,1-21 16,-1 0-16,0-1 0,1 1 15,-1-21-15,0 21 0,-21 0 0,22-1 16,-22-20-16,0 21 0,0 0 0,-21 0 16,0-1-16,-21 22 15,0 0 1,0 0-16,0 0 15,-1 22-15,1-22 0,-21 21 0,42 0 16,-21 0-16,0 0 0,21 0 0,0 1 16,0-1-16,0 0 15,0 0-15,21 0 0,0-21 0,-21 21 16,21-21-16,0 22 0,22-22 0,-22 0 16,0 21-16,0-21 0,0 0 15,0 0-15,-21 21 0,22-21 16,-44 0-1,1 0 1,-21 21-16,21-21 0,0 0 0,-22 0 16,22 0-16,0 0 0,0 0 0,0 0 15,-1 0-15,22-21 16,0 0 0</inkml:trace>
  <inkml:trace contextRef="#ctx0" brushRef="#br0" timeOffset="-130408.68">18902 12742 0,'0'-21'15,"0"42"-15,0-63 0,0 21 0,0 0 16,0 0-16,-21 42 16,-1 0-1,22 21-15,-21-21 16,0 22-16,21-1 0,-21 0 0,0 22 15,0-22-15,21 1 0,0-1 0,-22 0 16,22-21-16,-21 22 0,21-22 16,0 21-16,0-21 0,0 1 0,0-1 15,21 0-15,1-21 0,-1 0 16,0 0-16,0 0 0,0 0 16,0 0-16,1 0 0,-1 0 0,0 0 15,-21-21-15,21 21 0,0-21 0,-21-1 16,0 1-1,0 0-15,0 0 0,0 0 0,0 0 16,0-1-16</inkml:trace>
  <inkml:trace contextRef="#ctx0" brushRef="#br0" timeOffset="-130236.78">18605 13060 0,'0'0'0,"0"21"0,22-21 31,-1 0-31,0 0 0,0 0 15,21 0-15,-20 0 0,-1 0 16,21-21-16,0 0 0,-20 21 0,-1 0 16,21-21-16,-21 21 0,0-22 0,1 1 15,-1 21-15,-21-21 16,21 21-16</inkml:trace>
  <inkml:trace contextRef="#ctx0" brushRef="#br0" timeOffset="-129793.03">19727 12721 0,'21'-21'16,"-42"42"-16,64-63 0,-22 21 0,0 21 15,0-21-15,0 21 0,0 0 0,-21 21 31,0 0-31,0 0 0,0 0 0,0 22 16,0-1-16,0-21 0,0 21 0,-21 1 16,0-1-16,0 0 0,0-20 15,21 20-15,-21-21 0,-1 21 0,1-20 16,21-1-16,0 0 0,-21 0 0,21 0 16,0 0-16,0-42 31,0 0-16</inkml:trace>
  <inkml:trace contextRef="#ctx0" brushRef="#br0" timeOffset="-129320.7">19664 12912 0,'0'-43'0,"21"255"0,-42-445 0,21 297 0,0-170 16,0 64-16,0-1 0,0 22 0,0 0 16,21 0-16,-21 0 0,21-1 15,0 22-15,0 0 0,22 0 0,-22 0 16,0 0-16,21 22 0,1-1 0,-22 0 15,21 0-15,-21 21 0,22 1 16,-22-1-16,0 0 0,0 1 0,0-22 16,1 21-16,-22 1 0,21-1 0,-21-21 15,0 21-15,0-20 0,0-1 16,0 0-16,0 0 0,0 0 16,-21-21-16,-1 0 15,1 0 1,21-21-16,0 0 0,0 0 15,0 0-15,0-22 0,0 22 0,0-21 16,0-1-16,21 1 0,1 0 16,-1-22-16,0 22 0,0-22 0,0 22 15,22 0-15,-22 21 0,0-1 16,21 1-16,-21 0 0,22 21 16,-22 0-16,0 0 0,0 21 0,0 0 0,1 22 15,-22-22-15,0 21 16,0 1-16,0 20 0,0-21 0,0 1 15,-22-1-15,1 0 0,21 1 0,0-1 16,-21 0-16,21-20 0,-21-1 16,21 0-16,-21 0 0,21 0 0,0 0 15,0 1-15,21-22 32,0-22-17,0 1-15,0 0 0,1 0 0</inkml:trace>
  <inkml:trace contextRef="#ctx0" brushRef="#br0" timeOffset="-128968.84">20764 12975 0,'0'0'0,"0"21"16,0 1-16,0-1 16,22-21-1,-1 0-15,0 0 16,0 0-16,0 0 0,22 0 0,-22-21 15,0-1-15,0 22 0,0-21 16,0 0-16,1 0 0,-1 0 0,-21 0 16,21-1-16,-21 1 0,0 0 0,0 0 15,0 0-15,-21 21 16,0 0-16,-1 0 0,1 0 16,-21 21-16,21 0 0,0 0 15,-22 0-15,22 22 0,0-22 0,0 21 16,0-21-16,21 1 0,0 20 0,0-21 15,0 0-15,0 0 0,0 1 16,0-1-16,0 0 0,0 0 0,21 0 16,0-21-16,0 21 0,0-21 0,0 0 15,22 0-15,-22 0 0,21 0 16,1 0-16,-22 0 0,21-21 0,-21 0 16,22 0-16</inkml:trace>
  <inkml:trace contextRef="#ctx0" brushRef="#br0" timeOffset="-128719.98">21653 12531 0,'0'0'0,"0"-21"0,0-1 0,-21 44 31,0-1-31,0 0 16,0 21-16,21-21 0,-21 22 0,-1 20 15,1-20-15,21-1 0,0 0 0,-21 22 16,21-22-16,-21 0 0,21 1 15,-21-1-15,21-21 0,0 22 0,0-22 16,0 0-16,0 0 0,0 0 0,0 0 16,21-21-1,0 0 1,0 0-16,0-21 0,1 0 0,-1 0 16,0 0-16</inkml:trace>
  <inkml:trace contextRef="#ctx0" brushRef="#br0" timeOffset="-128280.23">21907 12510 0,'0'0'0,"0"21"15,-21 0 1,0 21-16,21-21 0,0 22 0,-21-22 16,0 21-16,0 1 0,21-1 15,0 0-15,-22 1 0,1-22 16,0 21-16,21 0 0,-21-20 0,21-1 15,0 21-15,-21-21 0,0 0 16,21 1-16,-22-22 0,22 21 16,0-42 15,0-1-31,0 1 0,22 0 16,-1-21-16,0 21 0,0-22 15,21 22-15,-20-21 0,-1 21 0,21-22 16,-21 22-16,0 0 0,22 0 0,-22 21 15,0 0-15,21 0 16,-20 21-16,-1 0 0,-21 0 0,21 0 16,0 1-16,-21 20 0,0-21 0,0 21 15,0-20-15,0 20 0,0-21 16,0 0-16,0 0 0,0 1 0,0-1 16,-21 0-16,0 0 15,0-21-15,-1 0 0,1 0 16,0 0-16,0 0 0,0 0 15,0-21-15,-1 0 16,-20 21-16</inkml:trace>
  <inkml:trace contextRef="#ctx0" brushRef="#br0" timeOffset="-128116.33">21569 12827 0,'0'0'0,"-21"0"0,21-21 16,21 21-1,0 0-15,0 0 0,21 0 0,-20 0 16,20 0-16,-21 0 0,21 0 0,1 0 16,-1 0-16,0 0 0,1-21 15,-1 21-15,0 0 0,-20 0 0</inkml:trace>
  <inkml:trace contextRef="#ctx0" brushRef="#br0" timeOffset="-127698.77">22754 12742 0,'-21'0'16,"0"0"-16,0 0 15,-1 0-15,1 22 0,0-22 16,0 21-16,0 0 0,0 0 0,-1 0 16,1 0-16,0 22 0,21-22 15,-21 0-15,0 21 0,21-20 0,-21-1 16,21 0-16,0 21 0,0-21 15,0 1-15,0-1 0,21 0 16,0-21-16,0 21 0,0-21 16,22 0-16,-1 0 0,-21 0 0,21 0 15,1 0-15,-22 0 0,21 0 16,-21 0-16,22-21 0,-22 0 0,0 0 16,0-1-16,0 1 0,1-21 15,-22 21-15,0-22 0,0 1 0,0 21 16,0-21-16,0 20 0,-22 1 15,1 0-15,0 21 0,-21-21 0,21 21 16,-1 0-16,-20 0 0,21 0 16,0 0-16,0 0 0,-1 21 15,1-21-15,21 21 0,0 0 0,-21 1 16,21-1-16,0 0 0,21 0 16,0-21-16,1 0 15,-1 21-15,0-21 0</inkml:trace>
  <inkml:trace contextRef="#ctx0" brushRef="#br0" timeOffset="-127168.08">23601 12891 0,'0'-22'0,"0"44"0,0-65 0,0 22 0,0 0 0,0 0 15,0 0-15,-21 21 16,-1 0-16,1 0 0,0 0 15,0 0-15,0 0 0,0 0 0,-1 21 16,1 0-16,-21 0 0,21 0 16,0 0-16,-22 1 0,22-1 0,0 21 15,0-21-15,0 0 0,-1 22 16,22-22-16,0 0 0,0 0 0,0 0 16,0 1-16,0-1 0,0 0 0,22 0 15,-1-21-15,0 0 16,0 0-16,0 0 0,0 0 15,1 0-15,-1 0 0,0 0 0,0 0 16,0-21-16,0 0 0,1 0 16,-1-1-16,0-20 0,0 0 0,21-1 15,-20 1-15,-1-21 0,0 20 16,0-20-16,0 20 0,0 1 0,-21 0 16,0-1-16,22 1 0,-22 21 0,0 0 15,0 0-15,-22 21 16,1 0-16,0 21 0,21 0 15,-21 0-15,0 0 0,0 22 0,-1-22 16,22 21-16,-21 0 0,21 1 16,0-1-16,0 0 0,0 1 15,0-1-15,0 0 0,0-20 16,0 20-16,0-21 0,0 0 0,0 0 16,0 1-16,0-1 0,0 0 15,21-21 1,1 0-16,-1 0 0,0 0 15,0 0-15,0 0 0</inkml:trace>
  <inkml:trace contextRef="#ctx0" brushRef="#br0" timeOffset="-126784.74">24828 12869 0,'0'0'0,"-21"0"0,0-21 0,0 0 16,21-21-16,-21 21 0,0-1 0,-1 1 16,22 0-16,-21 0 0,21-21 0,0 20 15,0 1-15,0 0 16,0 0-16,21 0 0,1 21 0,-1 0 16,21-21-16,-21 21 0,22 0 15,-1 0-15,0 0 0,1 0 0,-1 0 16,0 0-16,1 21 0,-22-21 0,0 21 15,0 0-15,-21 0 16,0 0-16,0 1 0,0-1 0,-21 21 16,0-21-16,0 22 0,-1-22 15,1 0-15,-21 21 0,21-21 0,-22 1 16,22 20-16,0-21 0,-21 0 0,21 0 16,-1-21-16,1 22 0,-21-1 15,21 0-15,0 0 0,21 0 0,-22-21 16,1 21-16,21 1 0,-21-22 15,21 21-15,0 0 0,0 0 16</inkml:trace>
  <inkml:trace contextRef="#ctx0" brushRef="#br0" timeOffset="-126368.98">24723 13462 0,'0'0'0,"0"21"0,0 0 16,21-21 15,0 0-31,0 0 16,0-21-16,-21 0 15,21 21-15,-21-21 0,22 0 16,-44 21 15,1 0-31,0 0 0,0 0 16,0 21-16,0 0 0,21 0 15,-22 0-15,22 1 0,0-1 16,0 0-16,22-21 16,-22 21-16,21-21 0,0 0 15,0 0-15,0 0 0,0 0 16,1 0-16,-1 0 0,0 0 0,0-21 16,0 0-16,-21 0 0,21 21 15,-21-22-15,0 1 16,0 0-16,-21 21 15,0 0 1,0 0-16,0 0 16,-22 0-16,22 0 0,-21 0 0,21 0 15,-22 21-15,1-21 0,0 21 0</inkml:trace>
  <inkml:trace contextRef="#ctx0" brushRef="#br0" timeOffset="-125272.54">9038 14436 0,'0'0'0,"0"-21"47,21 21-47,-21-22 0,21 1 0,-21 0 16,0 0-16,22 0 0,-22 0 0,0-1 15,0 1-15,0 0 0,0-21 16,0 21-16,0-1 0,-22 1 0,1 0 16,-21 0-16,21 0 0,-22 21 0,1 0 15,0 0-15,21 0 0,-22 0 16,1 0-16,0 21 0,-1 0 0,1 0 16,21 0-16,-22 22 0,22-22 15,0 21-15,0 1 0,0-1 16,0 0-16,21 1 0,0-22 0,0 21 15,0-21-15,0 0 0,0 1 16,21-1-16,0 0 0,21-21 0,-21 0 16,22 0-16,-1 0 0,0 0 15,22-21-15,-22 0 0,1-1 0,20-20 16,-21 21-16,22 0 0,-22-22 0,1 22 16,-22-21-16,21 0 0,-21 20 15,0-20-15,-21 21 0,0-21 16,0 20-16,0 1 0,0 0 0,0 0 15,0 0-15,0 0 0,-21 42 16,21 0 0,0 0-16,-21 0 0,21 0 0,0 22 15,0-1-15,0-21 0,-21 22 16,21-1-16,0 0 0,0 1 0,0-22 16,0 21-16,0-21 0,0 0 15,21 1-15,0-22 0,0 21 0,1-21 16,-1 0-16,0 0 0,0 0 0,21-21 15,-20-1-15,-1 1 0,21 0 16,-21 0-16,22 0 0,-22 0 0</inkml:trace>
  <inkml:trace contextRef="#ctx0" brushRef="#br0" timeOffset="-124265.12">9631 14139 0,'0'-21'16,"-21"127"-16,42-191 0,-42 64 15,-1 21-15,1 21 16,0 1-16,21-1 15,-21 0-15,0 0 0,21 21 16,0-20-16,0-1 0,-21 0 0,21 21 16,0-21-16,0 1 0,-22-1 0,22 0 15,0 0-15,22-42 32,-1 21-17,0-21-15,-21 0 0,21-1 16,0 1-16,0-21 0,1 21 15,-1 0-15,0-1 0,0 1 0,-21-21 16,21 42-16,0-21 0,-21 0 16,22 21-16,-1 21 15,-21 0-15,0 0 0,0 0 16,0 0-16,0 1 0,0 20 16,0-21-16,0 0 0,0 22 0,0-22 15,0 0-15,0 0 0,21 0 16,-21 0-16,21 1 0,0-1 15,0-21-15,1 0 0,-1 0 0,0 0 16,21 0-16,-21 0 0,1 0 16,20 0-16,-21-21 0,21-1 0,-20 1 15,20 0-15,-21 0 0,0 0 0,22-22 16,-22 22-16,-21 0 0,21-21 16,0 21-16,-21-1 0,0 1 0,0 0 15,0 0-15,0 42 31,0 0-31,0 0 0,-21 1 16,21-1-16,-21 0 0,21 0 0,0 0 16,0 0-16,0 1 15,0-1-15,0 0 0,0 0 16,21-21-16,0 0 0,0 0 16,0 0-16,1 0 0,-1 0 15,0 0-15,21 0 0,-21-21 0,1 0 16,-1 0-16,0-1 0,0 1 15,0-21-15,0 21 0,1 0 0,-1-1 16,-21-20-16,0 21 0,0 0 0,0 0 16,0-1-16,0 44 31,0-1-31,0 0 16,0 21-16,0-21 15,0 22-15,0-1 0,0 0 0,0 1 16,0-1-16,-21 22 0,21-22 0,0 21 15,0 1-15,0-22 0,0 22 16,0-1-16,0 1 0,0-1 0,21 1 16,-21 20-16,0-20 0,0 21 0,0-22 15,0 1-15,0-1 0,0 1 0,0-1 16,0-21-16,0 22 0,-21-22 16,-1 22-16,1-22 0,21 0 0,-21-20 15,0 20-15,0-21 0,0 0 0,-1 0 16,1 1-16,0-22 0,-21 0 15,21 0-15,-1 0 0,1 0 16,0-22-16,-21 1 0,21 0 0,-1-21 16,-20 21-16,21-22 0,0 1 0,-22-22 15,22 1-15,0-1 0,0 1 16,21-22-16,0 1 0,0-22 0,0 21 16,0 0-16,0 22 0,21-22 0,0 22 15,22-1-15,-22 22 0,21-22 16,0 22-16,1 0 0,-1 21 0,-21-22 15,22 22-15,-1 0 0,0 0 0,1 0 16,-22-1-16,21 22 0,0-21 16,-20 21-16</inkml:trace>
  <inkml:trace contextRef="#ctx0" brushRef="#br0" timeOffset="-123432.96">11557 14224 0,'0'0'0,"0"21"47,0 0-47,0 1 16,0-1-16,0 0 0,-21 21 15,21-21-15,0 1 0,0 20 0,-21-21 16,21 0-16,-22 0 0,22 1 16,-21-1-16,21 0 0,0 0 15,0-42 17,0 0-32,0 0 0,0-1 15,0 1-15,0-21 0,0 21 0,0-22 16,0 22-16,0-21 0,21 21 15,-21 0-15,22-22 0,-1 22 0,0 0 16,21 0-16,-21 0 0,1 21 16,20 0-16,0 0 0,-21 0 15,22 0-15,-1 0 0,-21 21 0,22-21 16,-22 21-16,0 0 0,0 0 0,0 22 16,-21-22-16,0 21 0,0-21 15,0 22-15,0-22 0,0 0 0,-21 0 16,0 0-16,0 0 0,21 1 15,-21-22-15,-1 21 0,1-21 16,21-21 0,0-1-16,0 1 15,0-21-15,0 21 0,0 0 16,21-22-16,1 22 0,20-21 16,-21 21-16,0-22 0,22 22 15,-22-21-15,21 21 0,-21-1 0,22 1 16,-1 0-16,0 21 0,-21 0 0,22 0 15,-22 0-15,0 21 0,21 0 16,-42 1-16,0 20 0,22-21 0,-22 0 16,0 22-16,0-22 0,0 21 0,-22-21 15,1 22-15,21-22 0,-21 0 16,0 0-16,21 0 0,-21 0 16,21 1-16,-21-22 0,42 0 31,0-22-31</inkml:trace>
  <inkml:trace contextRef="#ctx0" brushRef="#br0" timeOffset="-123060.17">12573 14372 0,'0'21'31,"21"-42"-15,0 21-16,0-21 0,1 0 16,-1 21-16,0-21 0,0 0 15,0-1-15,0 1 0,1 21 16,-22-21-16,0 0 0,0 0 0,0 0 16,0-1-1,-22 22-15,1 0 0,0 0 16,0 0-16,0 22 0,-22-1 0,22-21 15,0 42-15,0-21 0,0 0 0,21 1 16,0 20-16,-21-21 0,21 21 16,0-20-16,0-1 0,0 21 0,0-21 15,0 0-15,21 1 0,0-1 0,0 0 16,0-21-16,0 0 16,1 21-16,20-21 0,-21 0 0,0 0 15,22 0-15,-1-21 0,-21 0 0,21 0 16,1-1-16</inkml:trace>
  <inkml:trace contextRef="#ctx0" brushRef="#br0" timeOffset="-122817.31">13335 13928 0,'0'0'0,"0"-21"0,-21 21 16,0 21-1,21 0-15,-22 0 0,-20 43 16,42-43-16,-21 21 0,0-21 0,0 22 15,21-1-15,0 0 16,-22-21-16,22 22 0,-21-1 0,21-21 16,0 22-16,0-22 0,0 0 0,0 0 15,0 0-15,0 0 0,0 1 16,21-22 0,1 0-16,-1 0 0,0-22 0,0 1 15,21 0-15,-20 0 0,-1 0 16</inkml:trace>
  <inkml:trace contextRef="#ctx0" brushRef="#br0" timeOffset="-122392.65">13547 13970 0,'21'-42'0,"-42"84"0,42-105 0,-21 20 15,0 22-15,21 21 16,-21 21 0,0 0-16,0 1 0,0-1 0,-21 21 15,21-21-15,-21 22 0,21-1 16,0-21-16,-22 21 0,1 1 0,0-1 15,21-21-15,0 22 0,-21-22 0,0 21 16,21-21-16,0 0 0,0 1 16,-21-1-16,21 0 0,-22-21 15,22-21 17,0 0-32,0-1 0,22 1 0,-1-21 15,-21 21-15,21 0 0,0-22 16,0 22-16,0-21 0,1 21 15,-1-1-15,21 1 0,-42 0 0,21 21 16,0 0-16,1 0 0,-1 21 16,-21 0-16,21-21 15,-21 22-15,0-1 0,0 21 0,0-21 16,0 0-16,0 1 0,0-1 16,0 21-16,0-21 0,0 0 0,0 1 15,0-1-15,0 0 0,0 0 16,-21-21-16,0 0 15,-1 0 1,1 0-16,0 0 16,0-21-16</inkml:trace>
  <inkml:trace contextRef="#ctx0" brushRef="#br0" timeOffset="-122204.95">13102 14161 0,'0'0'0,"21"0"47,0 0-47,1 0 15,20-22-15,-21 22 0,21 0 0,-20 0 16,20 0-16,0 0 0,1-21 0,-1 21 16,-21 0-16,21 0 0,1 0 15,-1 0-15</inkml:trace>
  <inkml:trace contextRef="#ctx0" brushRef="#br0" timeOffset="-121808.84">14203 14139 0,'-21'22'16,"-1"-22"0,1 21-16,0-21 0,21 21 0,-21-21 0,0 21 15,0-21-15,-1 21 0,1 0 0,21 1 16,-21-1-16,21 0 15,-21 0-15,21 0 0,0 22 0,0-22 16,0 0-16,0 0 0,0 0 0,0 0 16,0 1-16,21-1 15,0-21-15,0 0 0,1 0 16,-1 0-16,0 0 0,0 0 0,0 0 16,0 0-16,1-21 0,-1-1 15,0 1-15,0 21 0,0-21 0,0 0 16,1 0-16,-22-22 0,0 22 15,0 0-15,0-21 0,0 21 16,0-1-16,0 1 0,0 0 0,-22 0 16,1 21-16,0 0 0,0 0 15,0 0-15,0 0 16,21 21-16,-22 0 16,22 0-16,0 1 15,0-1-15,0 0 0,22 0 16,-1 0-16</inkml:trace>
  <inkml:trace contextRef="#ctx0" brushRef="#br0" timeOffset="-121280.15">14774 14372 0,'0'-21'16,"0"42"-16,0-63 0,0 21 0,0 0 15,0-1-15,0 1 16,0 0-16,-21 21 0,0 0 15,0 0-15,0 0 0,-1 0 16,1 0-16,0 0 0,0 21 16,0 0-16,0 1 0,-1-1 0,-20 21 15,21-21-15,0 0 0,0 22 0,21-22 16,-22 21-16,22 1 16,0-22-16,0 0 0,0 0 15,22 0-15,-1-21 0,0 0 16,0 0-16,0 0 0,0 0 15,1 0-15,-1 0 0,0 0 0,0-21 16,0 21-16,0-21 0,1 0 0,-1 0 16,0-22-16,0 22 0,0-21 15,0-1-15,1 1 0,-1 0 0,-21-1 16,21 1-16,0 0 0,0-22 0,0 22 16,-21 0-16,0-1 0,22 1 15,-22 21-15,21-22 0,-21 22 0,-21 42 31,-1 1-15,1 20-16,21-21 0,-21 21 0,21 1 16,0-1-16,-21-21 0,21 22 15,-21 20-15,21-21 0,0 1 0,0-22 16,0 21-16,0 1 0,0-22 0,0 21 16,0-21-16,0 0 0,21 1 15,0-22-15,-21 21 0,21-21 0,0 0 16,1 0-16,-1 0 0,0 0 0,0 0 15,0 0-15,0-21 0,1 21 16,-1-22-16</inkml:trace>
  <inkml:trace contextRef="#ctx0" brushRef="#br0" timeOffset="-120465.03">15811 14182 0,'0'0'16,"22"-21"-16,-1-1 0,0 22 0,-21-21 16,0 42-1,0 1 1,0-1-16,0 0 0,-21 0 15,21 21-15,-21-20 0,-1 20 0,1-21 16,0 21-16,21-20 0,-21 20 16,0-21-16,21 0 0,-21 0 0,21 1 15,0-1-15,21-21 32,0-21-32,0-1 0,0 22 15,-21-21-15,21-21 0,1 21 16,-1 0-16,0-22 0,0 22 0,0 0 15,-21-21-15,21 20 0,1 1 16,-1 0-16,0 21 0,0-21 0,0 21 16,-21 21-1,0 0-15,0 0 16,0 1-16,0-1 0,0 21 16,0-21-16,0 0 0,0 1 0,0 20 15,21-21-15,1 0 0,-22 0 16,21-21-16,0 22 0,21-1 0,-21-21 15,1 0-15,20 0 0,0 0 0,1 0 16,-22 0-16,21 0 0,0 0 16,1-21-16,-1-1 0,0 1 0,-20 0 15,20 0-15,-21-21 0,0 20 0,0-20 16,-21 0-16,0 21 0,0-22 16,0 1-16,0 21 0,-42-22 15,21 22-15,0 0 0,0 0 0,-22 0 16,22 0-16,0 21 0,-21 0 15,20 0-15,1 0 0,0 0 0,0 21 16,0 0-16,0-21 0,21 21 16,-22 0-16,22 0 0,0 1 0,0-1 15,22 0-15,-1 0 0,0-21 16,21 0-16,-21 0 0,22 0 16,-1 0-16</inkml:trace>
  <inkml:trace contextRef="#ctx0" brushRef="#br0" timeOffset="-119812.02">17103 13843 0,'-22'-21'16,"1"21"-16,0 21 16,21 0-16,-21 0 15,21 1-15,0 20 0,-21-21 16,21 21-16,0 1 0,0-22 0,-21 21 15,21 1-15,0-22 0,-22 21 0,22 0 16,0-20-16,0 20 16,-21-21-16,21 21 0,-21-20 0,21-1 15,-21 0-15,21 0 0,0-42 47,0 0-47,0 0 0,0-1 0,0 1 16,21-21-16,-21 21 0,21-22 15,0 22-15,1 0 0,-1-21 0,0 21 16,0-1-16,0-20 0,0 42 0,1-21 16,20 21-16,-21 0 0,0 0 15,22 0-15,-22 0 0,0 21 0,-21 0 16,21 0-16,-21 1 0,21-1 16,-21 21-16,0-21 0,0 0 15,0 22-15,0-22 0,0 0 0,0 0 16,0 0-16,0 1 0,0-1 15,21-21 1,1 0-16,-1 0 0,0 0 16,0 0-16,0 0 0,0-21 15,1-1-15,-1 1 0,0 0 0,0 0 16,0 0-16,0 0 0,1-1 0,-22 1 16,0-21-16,21 21 0,-21 0 15,21 21-15,-21-22 0,0 44 31,-21-1-15,0 0-16,-1 0 0,22 0 0,0 0 16,-21 1-16,21-1 0,-21 0 0,21 0 15,0 0-15,-21 0 0,21 1 16,0-1-16,21-42 47</inkml:trace>
  <inkml:trace contextRef="#ctx0" brushRef="#br0" timeOffset="-119636.11">17674 14034 0,'0'0'0,"0"-22"0,-21 22 16,0 0-1,21 22 16,21-1-15,0-21-16,-21 21 0,21-21 16,0 21-16</inkml:trace>
  <inkml:trace contextRef="#ctx0" brushRef="#br0" timeOffset="-119364.2">18119 14097 0,'0'-21'31,"-22"21"-31,1 0 16,0 0-16,0 0 0,0 0 0,0 21 15,-1 0-15,1 0 0,0 1 16,21 20-16,0-21 0,-21 0 16,21 22-16,-21-22 0,21 21 0,0-21 15,0 22-15,0-22 0,0 0 16,0 0-16,0 0 0,0 0 15,21 1-15,0-1 0,0-21 16,22 0-16,-22 0 0,21 0 16,-21 0-16,22 0 0,-1 0 0,-21-21 15,21-1-15,-20 1 0,20 0 0,-21-21 16</inkml:trace>
  <inkml:trace contextRef="#ctx0" brushRef="#br0" timeOffset="-118924.34">18457 13949 0,'0'0'0,"0"-42"0,0-43 31,0 106-15,0 0-16,-21 0 0,21 1 0,-21 20 15,21-21-15,-21 21 0,21 1 16,0-22-16,0 21 0,-21 1 16,21-1-16,-22-21 0,22 21 0,-21 1 15,21-1-15,0-21 0,0 22 0,-21-22 16,21 0-16,-21 0 0,21 0 15,0 0-15,-21-21 0,21 22 16,0-44 0,0 1-16,0 0 15,0 0-15,0 0 0,0 0 0,21-22 16,0 22-16,0-21 0,0-1 0,1 22 16,20-21-16,-21 21 15,21 0-15,1-1 0,-22 1 0,21 0 16,-21 21-16,1 0 0,20 0 0,-21 0 15,0 0-15,0 21 0,-21 0 16,0 1-16,22-1 0,-22 0 0,0 0 16,0 0-16,0 0 0,0 22 0,0-22 15,0 0-15,0 0 0,-22 0 16,22 1-16,-21-1 0,0 0 0,21 0 16,-21-21-16,21 21 0,21-21 31,0 0-31,0 0 15</inkml:trace>
  <inkml:trace contextRef="#ctx0" brushRef="#br0" timeOffset="-118653.23">19558 14203 0,'0'-21'16,"-21"21"15,0 0-31,21 21 16,0 0-16,-22 0 0,1 0 0,21 1 15,-21-1-15,0 0 0,21 0 16,0 0-16,-21 22 0,21-22 16,-21 0-16,21 0 0,0 0 15,21-21 16,0 0-31,0 0 0,0 0 0,0-21 16,1 0-16,20 21 0</inkml:trace>
  <inkml:trace contextRef="#ctx0" brushRef="#br0" timeOffset="-118297">19875 14203 0,'-127'127'0,"254"-254"0,-84 106 0,-22 0 16,0-1-16,0 1 0,0 0 0,-21 0 15,-21 21 1,0 0-16,0 0 15,0 0-15,-22 21 0,22-21 16,0 21-16,0 0 0,0-21 0,0 22 16,21-1-16,0 0 0,0 0 15,0 0-15,21 0 16,0-21-16,0 22 16,0-22-16,0 0 0,1 21 15,-1-21-15,21 0 0,-21 21 16,0-21-16,-21 21 0,22-21 0,-22 21 15,21-21-15,-21 21 0,0 1 16,-21-22 0,-1 21-16,1-21 0,0 0 15,0 0-15,0 0 0,0 0 16,-1 0-16,1 0 0,0 0 0,0 0 16,0 0-16,0 0 0,21-21 15,-22-1 1,22 1-16,-21 0 0,0 0 15</inkml:trace>
  <inkml:trace contextRef="#ctx0" brushRef="#br0" timeOffset="-118120.11">19516 13949 0,'0'0'0,"-22"0"0,1 0 16,42 0 31,1 0-32,-1 0-15</inkml:trace>
  <inkml:trace contextRef="#ctx0" brushRef="#br0" timeOffset="-117401.24">21378 14520 0,'64'0'32,"-43"-21"-32,0 0 0,0 21 15,-21-21-15,21 0 0,1 0 0,-22-1 16,21 1-16,-21-21 0,0 21 15,0 0-15,0-22 0,0 22 0,-21 0 16,-1 0-16,1 0 0,0-1 0,-21 22 16,21 0-16,-1 0 15,-20 0-15,21 0 0,-21 22 0,20-1 16,-20 0-16,21 0 0,-21 21 0,20 1 16,1-22-16,0 21 0,0 1 15,0-1-15,21-21 0,-21 21 0,21 1 16,0-22-16,0 0 0,0 0 0,21 0 15,0-21-15,-21 22 0,21-22 16,21 0-16,-20 0 0,20 0 0,-21 0 16,21-22-16,-20 22 0,20-21 0,-21 0 15,21-21-15,1 21 0,-22-22 16,21 22-16,-21-42 0,1 20 16,-1 1-16,0 0 0,0-1 0,0-20 15,-21 20-15,0 1 0,0 0 16,0-1-16,0 1 0,0 21 0,0 0 15,0 0-15,0 42 16,0 0-16,-21 0 16,0 21-16,21 1 0,-21-22 0,21 21 15,0 1-15,-21-1 0,21 0 16,-22 22-16,22-22 0,0 0 0,0-20 16,0 20-16,0 0 0,0-21 15,0 1-15,22-1 0,-1 0 16,-21 0-16,21-21 0,0 0 0,0 0 0,22 0 15,-22 0-15,21 0 16,-21-21-16,22 0 0,-1 0 0</inkml:trace>
  <inkml:trace contextRef="#ctx0" brushRef="#br0" timeOffset="-116439.33">21992 14393 0,'0'-21'31,"21"21"-16,0-21-15,1 0 16,-1 21-16,0-21 0,0 0 0,-21-1 16,21 1-16,0 21 0,1-21 0,-22 0 15,0 0-15,0 0 16,-22 21 0,1 0-16,0 0 0,0 21 15,0-21-15,-22 21 0,22 0 16,0 0-16,0 0 0,0 22 0,0-22 15,21 21-15,-22-21 0,22 1 16,0-1-16,0 21 0,0-21 0,22 0 16,-1 1-16,0-22 0,0 21 0,0-21 15,22 0-15,-22 0 0,0 0 16,21 0-16,-21 0 0,22 0 0,-22 0 16,21-21-16,-21-1 0,1 1 15,20 0-15,-21-21 0,0 21 16,0-22-16,1 1 0,-1 21 0,-21 0 15,21-22-15,-21 22 0,0 0 16,0 0-16,0 42 31,0 0-31,0 0 16,0 0-16,0 1 0,0 20 0,0-21 16,-21 0-16,21 22 0,0-22 0,0 0 15,0 0-15,0 0 0,0 0 16,0 1-16,0-1 0,21-21 0,0 0 15,0 0-15,0 0 16,1 0-16,-1 0 0,0 0 16,0-21-16,0 21 0,0-22 0,22 1 15,-22 0-15,0 0 0,0-21 16,0 20-16,22-20 0,-22 21 0,0-21 16,-21 20-16,21 1 0,0 0 0,1 0 15,-22 0-15,0 42 31,-22 0-31,1 0 16,21 0-16,0 1 0,-21-1 16,0 0-16,21 0 0,0 21 0,0-20 15,0-1-15,0 0 16,0 0-16,0 0 0,0 0 0,0 1 16,21-22-16,0 21 0,0-21 0,1 0 15,-1 0-15,0 0 0,0 0 16,0 0-16,0 0 0,22-21 0,-22 21 15,0-22-15,21 1 0,-20 0 0,-1 0 16,0 0-16,-21 0 0,21-1 16,-21-20-16,21 21 0,-21 0 0,0-22 15,0 22-15,0 0 0,0 0 16,-21 21-16,0 0 16,0 0-16,0 21 15,-1 0-15,1 0 0,21 1 16,-21 20-16,21-21 0,-21 0 0,21 0 15,-21 22-15,21-22 0,0 0 0,0 0 16,0 0-16,0 1 0,0-1 16,21-21-16,0 21 0,0-21 0,0 0 15,1 0-15,-1 0 0,0 0 16,0 0-16,0 0 0,22 0 0,-22 0 16,0-21-16,0 0 0,0 21 0,22-22 15,-22-20-15,0 21 16,21 0-16</inkml:trace>
  <inkml:trace contextRef="#ctx0" brushRef="#br0" timeOffset="-116189.14">23728 14055 0,'21'-85'0,"-21"0"15,-42 339-15,84-529 0,-63 466 0,42-403 0,-21 191 0,0 0 16,0 42 0,-21 0-16,21 0 15,-21 22-15,-1-22 0,1 21 16,21-21-16,-21 22 0,0-1 0,21 0 15,-21 1-15,21-22 0,-21 21 0,21 0 16,-22 1-16,22-22 0,-21 21 16,21-21-16,0 1 0,0-1 15,0 0-15,0 0 0,0 0 0,0 0 16,21-21 0,1 0-16,-1 0 15,0-21-15,0 0 0,21 0 16,-20 21-16</inkml:trace>
  <inkml:trace contextRef="#ctx0" brushRef="#br0" timeOffset="-115835.97">23982 14224 0,'-21'0'15,"-1"0"-15,1 0 16,0 0-16,0 21 0,0 0 16,0 1-16,-1-1 15,22 0-15,-21 0 0,21 21 0,0-20 16,0-1-16,0 0 0,0 0 15,0 0-15,21 0 0,1 1 0,-1-1 16,21 0-16,-21-21 0,22 21 16,-22-21-16,21 0 0,-21 0 0,22 0 15,-22 0-15,21 0 0,-21-21 0,0 0 16,1 21-16,-1-21 0,-21-1 16,0-20-16,21 21 0,-21 0 0,0-22 15,0 22-15,0-21 0,0 21 16,0 0-16,-21-1 0,0 1 15,-1 21-15,1 0 0,0 0 0,0 0 16,0 0-16,-22 0 0,22 0 0,0 21 16,0-21-16,0 22 0,21-1 15,-21 0-15,21 0 0,0 0 0,0 0 16,0 1-16,21-1 0,0-21 16,0 21-16,0-21 0,22 0 0</inkml:trace>
  <inkml:trace contextRef="#ctx0" brushRef="#br0" timeOffset="-115521.15">24447 14351 0,'22'-21'16,"-44"42"-16,44-63 0,-22 21 15,0-1-15,0 44 32,0-1-32,0 0 15,0 21-15,0-21 0,0 22 0,0-1 16,0 0-16,0 1 0,0-1 0,0 0 15,0 1-15,0-1 0,-22 22 16,22-22-16,-21 0 0,0 22 0,21-22 16,-21 0-16,0 22 0,0-22 0,-1 1 15,-20-1-15,21 0 0,0 1 16,0-1-16,-1-21 0,1 0 0,0 0 16,0 1-16,0-1 0,0-21 15,21-21 1,0-1-1,21 1-15,0 0 0,0 0 0,0-21 16,0-1-16,1 1 0,20 0 0,-21-1 16</inkml:trace>
  <inkml:trace contextRef="#ctx0" brushRef="#br0" timeOffset="-114948.43">24532 14393 0,'0'0'15,"0"-127"1,0 106-16,0 0 0,0 0 15,0 0-15,0 0 0,21-1 16,0 22-16,1 0 0,-1 0 16,0 0-16,0 0 0,21 0 0,-20 22 15,-1-22-15,0 21 0,0 0 0,-21 0 16,0 0-16,0 0 0,0 1 16,0-1-16,-21 0 0,21 0 15,-42 0-15,20-21 0,1 0 16,0 21-16,0-21 0,-21 0 0,20 0 15,1 0-15,0 0 0,0 0 0,21 22 32,21-22-1,0 0-31,0 0 0,1 0 16,-1 0-16,0 0 0,0 0 15,0 0-15,0 0 0,1 0 0,-1 0 16,0 0-16,0 0 0,0-22 15,0 1-15,1 21 0,-1-21 0,0 21 16,0-21-16,0 0 0,22 0 0,-22 21 16,0-22-16,0 1 0,0 0 15,0 0-15,1 0 0,-22 0 16,-22 21 15,1 21-31,0 0 0,0 0 16,21 0-16,-21 0 15,0 1-15,21-1 0,0 0 0,0 0 16,0 0-16,0 0 0,0 1 16,0-1-16,21-21 15,0 0-15,0 0 16,0 0-16,0 0 0,1 0 0,-1 0 16,21 0-16,-21 0 0,22-21 15,-22 21-15,21-22 0</inkml:trace>
  <inkml:trace contextRef="#ctx0" brushRef="#br0" timeOffset="-114471.98">25717 14203 0,'-42'-21'32,"21"21"-32,0 0 0,0 0 0,-22 0 15,22 0-15,0 0 0,0 21 16,0-21-16,-1 21 0,1-21 0,0 21 15,0 0-15,0 1 0,21-1 0,0 0 16,0 0-16,0 0 16,0 0-16,0 1 0,0-1 15,0 0-15,21-21 16,-21 21-16,21-21 0,0 0 16,0 0-16,1 0 0,-1 0 15,-21-21-15,21 21 0,0-21 0,0 0 16,-21-1-16,21 1 0,1 0 15,-1-21-15,0-1 0,0 22 0,0-21 16,-21 0-16,21-1 0,1 22 16,-22-21-16,21-1 0,-21 22 0,0 0 15,0 0-15,-21 42 16,-1-21 0,1 21-16,0 0 0,0 22 15,21-22-15,-21 0 0,0 0 0,21 22 16,0-22-16,0 0 0,-22 21 15,22-21-15,0 1 0,0-1 0,0 0 16,0 0-16,0 0 0,0 0 0,0 1 16,0-1-1,22-21-15,-1 0 0,0 0 16,0 0-16,0 0 0,22-21 0,-22 21 16</inkml:trace>
  <inkml:trace contextRef="#ctx0" brushRef="#br0" timeOffset="-113552.33">26331 13907 0,'-21'21'32,"0"-21"-32,0 21 0,21 21 0,-21-21 15,-1 1-15,1 20 0,21-21 16,-21 21-16,0 1 0,21-22 0,-21 21 15,21 1-15,0-1 0,0-21 0,0 21 16,0-20-16,0 20 0,0-21 16,0 0-16,0 0 0,21 1 15,0-22-15,0 0 16,0 0-16,1 0 0,-1 0 16,0 0-16,-21-22 0,21 22 0,0-21 15,-21 0-15,0 0 0,0 0 16,21-22-16,-21 22 0,0 0 0,0 0 15,0 0-15,0 0 0,0-1 0,-21 22 32,42 0 15,1 0-47,-1 0 0,0 0 0,0 0 15,0-21-15,0 21 0,1 0 16,-22-21-16,21 21 15,0-21-15,-42 21 32,21 21-17,-21-21-15,21 21 0,0 0 0,0 1 16,-22-1-16,22 0 0,0 0 16,0 0-16,0 0 0,0 1 0,0-1 15,0 0-15,0 0 0,0 0 16,22-21-16,-1 21 15,0-21-15,0 22 0,0-22 0,0 0 16,1 0-16,-1 0 0,0 0 0,0 0 16,0-22-16,22 1 0,-22 0 15,0 0-15,0-21 0,0 20 0,-21 1 16,21-21-16,1 21 0,-1-22 16,0 22-16,-21 0 0,0 0 0,0 0 15,0 42 1,-21 0-1,0 0-15,-1 22 0,22-22 16,-21 21-16,0-21 0,0 22 0,0-1 16,0-21-16,21 21 0,0 1 15,-22-1-15,22 0 0,-21 1 16,21-1-16,0 22 0,0-22 0,0 0 16,0 22-16,0-22 0,0 22 15,0-1-15,0 1 0,0-1 0,21 1 16,-21-1-16,0 1 0,0-22 0,22 21 15,-22 1-15,0-22 0,0 22 16,0-22-16,0 0 0,0 1 0,0-1 16,0 0-16,-22-20 0,1-1 0,0 0 15,0 0-15,-21 0 0,20-21 16,1 0-16,-21 0 0,0 0 0,20-21 16,-20 0-16,0 0 0,21 0 15,-22-1-15,1 1 0,-22 0 16,22 0-16,-21 0 0,-1-22 0,-21 22 15</inkml:trace>
  <inkml:trace contextRef="#ctx0" brushRef="#br0" timeOffset="-110955.8">11409 15198 0,'0'0'0,"0"-21"0,0-1 0,0 1 16,0 0-16,0 0 0,0 0 16,0 0-16,-21 21 31,-1 0-31,1 21 0,21 0 0,-21 0 15,0 21-15,21-20 0,-21 20 0,21 0 16,0 1-16,0-1 0,0 0 16,-21 1-16,21-1 0,0 0 15,0-21-15,0 22 0,0-22 0,0 0 16,0 0-16,21 0 0,0-21 16,0 22-16,0-22 0,0 0 0,1 0 15,20 0-15,-21 0 0,21 0 0,-20-22 16,20 1-16,-21 0 0,21 0 15,-20 0-15,-1-22 0,21 22 0,-21-21 16,0 0-16,1-1 0,-1-20 0,0 20 16,0-20-16,0 21 0,0-1 15,-21 1-15,0 0 0,22-1 0,-22 22 16,0 0-16,0 0 0,0 0 16,0 42-1,0 0-15,-22 0 16,1 0-16,0 22 0,21-1 0,-21 0 15,21 1-15,-21-1 0,0 0 16,21 1-16,0-1 0,0 0 0,0 1 16,0-1-16,0 0 0,0-21 0,0 1 15,0-1-15,0 0 0,21 0 16,0-21-16,0 0 0,0 0 0,0 0 16,22 0-16,-1 0 0,-21 0 0,22 0 15,-1-21-15,0 0 0,1 0 16,-1-1-16,0 1 0,1-21 15,-22 21-15,0-22 0,0 1 0,0 21 16,-21-21-16,0 20 0,0-20 16,0 21-16,0 0 0,-21 0 0,0 21 15,0 0-15,0 0 0,-1 21 16,22 0-16,-21 0 0,21 0 16,0 22-16,0-22 0,0 0 0,0 0 15,0 21-15,21-20 0,-21-1 16,22 0-16,-1 0 0,-21 0 0,21 0 15,-21 1-15,0-1 0,21-21 16,-42 0 15,0 0-31,0 0 0,-1 0 16,1-21-16,0 21 0,0-22 16,0 22-16,0 0 0,-1-21 0,1 21 15,0 0 1,21 21-1,0 1-15,0-1 0,0 0 16,21 0-16,0 0 0,1-21 16,20 0-16,-21 21 0,0-21 15,22 0-15,-22 0 0,21 0 0,0 0 16,1 0-16,-1 0 0,0 0 0,1-21 16,-22 21-16,21-21 15,-21 0-15,1 0 0,-1 0 0,0-1 16,0 1-16,0 0 0,-21-21 0,0 21 15,0-22-15,0 22 0,0-21 16,0 21-16,0-1 0,0 1 16,0 42-1,0 1-15,0-1 16,0 0-16,0 0 0,-21 0 0,21 0 16,0 1-16,0-1 0,0 0 0,0 0 15,0 0-15,0 0 0,0 1 16,21-1-16,0-21 0,-21 21 15,22-21-15,-1 0 0,21 0 0,-21 0 16,0 0-16,1 0 0,20 0 0,-21 0 16,0 0-16,0 0 0,1-21 15,-1 0-15,0-1 0,0 1 0,0 0 16,0 0-16,-21 0 0,22 0 0,-22-1 16,0 1-16,0 0 0,0 0 15,0 0-15,-22 21 31,22 21-31,-21 0 0,21 0 16,-21 0-16,21 1 0,0-1 0,0 0 16,-21 0-16,21 0 0,-21 0 15,21 1-15,-21-1 16,21 0-16,0-42 47,0 0-47,21-1 0,0 22 0,0-21 15,0-21-15,0 21 0,1 0 0,-1-1 16,0-20-16,0 21 0,0 0 16,0 0-16,1-1 0,-1 1 0,0 0 15,0 21-15,0 0 0,0 0 0,-21 21 16,0 0 0,0 1-16,0-1 0,0 0 0,0 0 15,0 0-15,0 0 0,0 1 16,0-1-16,0 0 0,0 0 15,22 0-15,-1 0 0,0 1 0,0-22 16,21 21-16,-20 0 0,20-21 0,-21 21 16,21-21-16,1 0 0,-1 0 15,-21 0-15,22 0 0,-1 0 0,0 0 16,-21 0-16,22 0 0,-22-21 0,0 0 16,21 0-16,-20-1 0,-1 1 15,-21 0-15,21 0 0,-21-21 16,21 20-16,-21 1 0,0-21 0,0 21 0,0 0 15,0-1-15,-21 22 16,0-21-16,0 21 0,-1 0 0,1 0 16,0 0-16,0 21 0,-21-21 0,20 22 15,1-1-15,0 0 0,0 0 16,21 0-16,0 0 0,0 1 0,0-1 16,0 0-16,0 0 0,0 0 0,0 0 15,21-21 1,0 22-16,0-22 0,1 0 15,-1 0-15,0 0 0,0 0 0,0-22 16,0 1-16,1 0 16,-1 21-16,-21-21 0,0 0 0,21 21 15,-21-21-15,21 21 0,-21 21 32,-21-21-17,21 21-15,-21 0 0,0 0 0,21 0 16,-22 22-16,1-22 0,0 0 0,21 21 15,-21 1-15,0-22 0,0 21 16,-1 1-16,1-1 0,0 0 0,21 1 16,0 20-16,0-21 0,-21 1 0,21 20 15,-21 1-15,21-22 0,-21 22 0,21-22 16,-22 21-16,1-20 16,21 20-16,-21-20 0,0 20 0,21-21 0,-21 1 15,0-1-15,-1 0 0,1 1 16,21-22-16,-21 0 0,0 0 15,0 0-15,0-21 16,-1 0-16,1-21 0,21 0 16,0 0-16,0 0 0,-21-22 0,21 22 15,-21-21-15,21 21 0,-21-22 16,21 1-16,0 0 0,0 21 0,-21-22 16,21 1-16,-22-22 0,22 22 0,0 0 15</inkml:trace>
  <inkml:trace contextRef="#ctx0" brushRef="#br0" timeOffset="-110727.8">13187 15134 0,'-43'-42'31,"65"42"1,-1 0-17,0 0-15,21 0 0,-21 0 16,1 0-16,-1 0 0,0 0 0</inkml:trace>
  <inkml:trace contextRef="#ctx0" brushRef="#br0" timeOffset="-109744.55">15896 15494 0,'0'0'0,"21"0"16,0 0-16,1-21 16,-1 0-16,85-43 31,-106 43-31,0-21 0,0 21 15,0-1-15,0 1 0,0-21 0,0 21 16,0 0-16,0-1 0,-22 1 0,1 0 16,-21 21-16,21 0 0,0 0 15,-22 0-15,22 0 0,-21 21 0,21 0 16,-1 1-16,-20-1 0,21 0 16,0 21-16,0-21 0,-1 1 0,1 20 15,21-21-15,-21 0 0,21 0 0,0 1 16,0-1-16,0 0 15,21-21-15,0 0 0,1 0 16,-1 0-16,0 0 0,0-21 0,0 21 16,0-21-16,22-1 15,-22 1-15,0 0 0,0 0 0,0 0 16,1 0-16,-1-1 0,0-20 0,0 21 16,-21 0-16,0 0 0,0-1 15,21 1-15,-21 0 0,0 42 31,0 0-31,0 1 0,-21-1 16,21 0-16,-21 0 0,21 21 0,0-20 16,0-1-16,0 0 0,0 0 0,0 21 15,0-20-15,0-1 0,21 0 16,0 0-16,0-21 0,1 0 16,-1 21-16,21-21 0,-21 0 15,0 0-15,1 0 0,20 0 16,-21 0-16,21-21 0,-20 0 0,20 0 15,-21 21-15,0-43 0,0 22 0,1 0 16,-22 0-16,21-21 0,-21-1 16,0 1-16,0 21 0,0-22 0,-43 1 15,22 0-15,0-1 0,0 22 16,-21 0-16,-1-21 0,1 21 0,0-1 16,-1 22-16,1-21 0,-22 21 0,22 0 15,-21 0-15,20 21 0,-20 1 16,20-1-16,-20 0 0,21 21 15,-1 1-15,-20 20 0,20 1 0,22-22 0,-21 21 16,21 1-16,0-1 16,-1-20-16,22 20 0,0-20 0,0-22 15,0 21-15,22 0 0,20-20 0,-21-1 16,21 0-16,1 0 0,-1-21 16,0 0-16,1 0 0,20 0 0,-20 0 15,20 0-15,1 0 0,-22 0 0,21 0 16,1-21-16,-1 0 0,1 21 15,-22-21-15,22-1 0,-22 22 0,-21-21 16,22 21-16,-22 0 0,0-21 0,0 21 16,0-21-16,-21 0 15,0 0-15</inkml:trace>
  <inkml:trace contextRef="#ctx0" brushRef="#br0" timeOffset="-109247.83">16891 14986 0,'0'0'16,"-42"0"-1,42-21 1,21 21 0,0 0-16,21 0 0,1 0 15,-1 0-15,0 0 0,1 0 0,-1 0 16,21 0-16,-20 0 0,20 0 0,-20 0 16,20 0-16,-21 0 0,-20 0 15,20-21-15,-21 21 0,0 0 0,-42 0 31,0 0-31,0 0 0,-22 0 16,22 0-16,-21 0 0,21 0 0,0 0 16,-22 0-16,22 0 0,0 0 15,0 0-15</inkml:trace>
  <inkml:trace contextRef="#ctx0" brushRef="#br0" timeOffset="-108995.98">17208 14944 0,'-21'42'16,"21"-21"-1,0 0-15,0 1 16,-21-1-16,21 0 0,-21 0 16,21 0-16,0 22 0,-21-22 0,0 21 15,21-21-15,-22 22 0,22-22 16,0 21-16,-21-21 0,0 22 0,21-22 16,-21 0-16,21 0 0,0 0 15,0 0-15,0 1 0,0-1 16,0 0-16,21-42 47,0 0-47,-21-1 15,21 22-15,1-21 0</inkml:trace>
  <inkml:trace contextRef="#ctx0" brushRef="#br0" timeOffset="-108617.2">17505 15388 0,'0'0'0,"0"-21"32,21 21-32,-21-21 0,21 0 15,0 21-15,0-21 0,1-1 16,-1 1-16,0 0 0,0 0 16,0 21-16,0-21 0,-21 0 0,0-1 15,22 22-15,-44 0 31,1 0-31,0 0 0,0 0 16,0 22-16,0-1 0,-1 0 16,22 0-16,-21 0 0,0 0 15,0 22-15,21-22 0,0 0 0,-21 0 16,21 0-16,-21 22 0,21-22 16,0 0-16,0 0 0,0 0 15,0 1-15,21-22 0,-21 21 16,21-21-16,0 0 0,0 0 15,0 0-15,1 0 0,20 0 0,-21 0 16,0 0-16,22-21 0,-22 21 0,21-22 16,-21 1-16,22 21 0,-22-21 15,21 0-15,-21 0 0,0 0 0</inkml:trace>
  <inkml:trace contextRef="#ctx0" brushRef="#br0" timeOffset="-108276.39">18140 15304 0,'21'-22'0,"-63"65"0,63-64 0,0-22 16,-42 43-1,0 0 1,21 21-16,-22-21 0,1 22 16,0-1-16,21 0 15,0 0-15,0 0 0,0 0 16,0 1-16,0-1 16,21 0-16,0 0 15,-21 0-15,22-21 0,-22 21 0,0 1 16,0-1-16,0 0 15,-22-21 1,1 0-16,21 21 16,-42-21-16,21 0 0,0 0 0,-22 0 15,22 0-15,0 0 0,0 0 0,-22 0 16,22 0-16,0 0 0,0 0 16,0 0-16,42 0 46,0 0-46,0-21 0,0 21 0,22 0 16,-22 0-16,0-21 0</inkml:trace>
  <inkml:trace contextRef="#ctx0" brushRef="#br0" timeOffset="-107928.8">18669 15028 0,'0'0'0,"0"-21"0,0 0 16,0 0-16,0 0 16,-21 21-16,21 21 15,-21 0-15,-1-21 16,1 42-16,21-20 0,-21 20 16,0-21-16,0 21 0,21 1 0,0-1 15,-21 0-15,21 1 0,-22-1 0,22-21 16,-21 22-16,21-22 0,0 0 15,0 21-15,0-21 0,0 1 0,0-1 16,0 0-16,0 0 16,0 0-16,21-21 15,1 0-15,-1 0 16,0 0-16,0 0 16,0-21-16,0 21 0,1-21 15,-1 0-15,0 21 0,0-21 0,0-1 16,-21 1-16,21 21 15</inkml:trace>
  <inkml:trace contextRef="#ctx0" brushRef="#br0" timeOffset="-107647.96">18457 15304 0,'21'0'31,"1"0"-31,-1 0 0,0 0 0,0 0 16,0 0-16,22 0 0,-22 0 16,0 0-16,21-22 0,-21 22 15,22 0-15,-22 0 0,0-21 0,0 21 16,0 0-16,1 0 0,-1 0 16,0 0-1,-21-21-15,0 42 47</inkml:trace>
  <inkml:trace contextRef="#ctx0" brushRef="#br0" timeOffset="-105324.99">10541 12933 0,'-21'0'0,"0"0"0,-1 0 15,1 0-15,0 0 0,0 0 16,0 0-16,0 0 0,-1 0 16,1 0-16,0 0 0,0 0 15,0 0-15,0 0 0,-1 0 16,1 0-16,0 0 0,0 0 15,0 0-15,63 0 32,-21 0-32,22 0 15,-1-21-15,0 21 0,1 0 16,20 0-16,1 0 0,-1 0 0,1 0 16,-1 0-16,1 0 0,-1 0 0,1 0 15,-1 0-15,1 0 0,-22 0 16,0 0-16,1 0 0,-22 0 0,0 0 15,0 0-15,-21 21 16,-21-21 0,0 0-16,0 0 15,-1 0-15,-20 0 0,21 21 16,0-21-16,0 0 0,-1 0 0,1 0 16,0 0-16,-21 0 0,21 0 15,-1 0-15,1 0 0</inkml:trace>
  <inkml:trace contextRef="#ctx0" brushRef="#br0" timeOffset="-104892.64">10202 13060 0,'0'0'0,"-84"0"16,62 0-16,1 0 0,0 0 15,0 0 1,42 0 0,0 0-1,22 0-15,-22 0 0,21 0 16,0 0-16,22 0 0,-22 0 0,22 0 15,-22 0-15,22 0 0,20 0 16,-20 0-16,-1 0 0,22 0 0,-22 0 16,22 0-16,-21 0 0,-22 0 0,21 0 15,-20 0-15,-22-21 0,0 21 16,0 0-16,0 0 0,-42-21 31,0 21-15,0 0-16,0 0 15,21-22-15,-21 22 16,21-21-16</inkml:trace>
  <inkml:trace contextRef="#ctx0" brushRef="#br0" timeOffset="-104404.34">10985 12552 0,'0'0'0,"-21"0"0,0 0 16,21-21-16,-21 21 0,0 0 15,21 21 1,0 0 0,0 0-16,21 0 0,0 1 15,0-1-15,22 0 0,-22 0 16,21 21-16,-21-20 0,22-1 0,-1 0 15,0 0-15,1 0 0,-22 0 16,21 1-16,-21-22 0,22 21 0,-22-21 16,0 0-16,0 0 0,0 21 15,-21 0 17,-21-21-32,0 0 0,-21 21 15,20 0-15,-20-21 0,21 22 16,-21-1-16,-1-21 0,-20 21 0,20 0 15,1 0-15,-21 0 0,20 1 16,-20-1-16,20 0 0,-20 0 0,21 0 16,-1 0-16,22 1 0,-21-1 15,21-21-15,-1 21 0,1 0 0,0 0 16,21-42 46,0 0-46,0 0-16,0 0 0</inkml:trace>
  <inkml:trace contextRef="#ctx0" brushRef="#br0" timeOffset="-103013.21">10922 12827 0,'-42'0'15,"20"0"1,1 0-16,-21 0 0,21 0 15,0 21-15,-22-21 0,22 0 0,-21 0 16,-1 0-16,1 0 0,21 0 16,-21 21-16,-1-21 0,22 0 0,-21 0 15,-1 0-15,22 0 0,-21 0 16,21 0-16,-22 0 0,22 0 0,0 0 16,0 0-1,21 22 1,21-22-1,-21 21 1,21-21-16,0 0 0,22 0 0,-22 0 16,0 21-16,21-21 0,-20 0 0,20 0 15,-21 0-15,21 0 0,1 0 16,20 0-16,-20 0 0,20 0 0,1 0 16,-1 0-16,1 0 0,-1 0 15,-21 0-15,22 0 0,-22 0 0,1 0 16,-22 0-16,0 0 0,0 0 0,0 0 15,0 0 1,-42 0 0,0 0-1,0 0-15,-21 0 0,20 21 0,1-21 16,-21 0-16,21 0 0,-22 0 0,1 0 16,0 0-16,-1 0 0,1 21 15,-21-21-15,20 0 0,1 0 0,0 0 16,-22 0-16,22 0 0,-1 0 15,22 0-15,-21 0 0,21 0 0,-22 0 16,22 21-16,0-21 0,0 0 0,0 0 16,0 0-16,-1 0 0,1 0 15,0 0-15,21 22 47,21-22-47,0 0 0,1 0 16,-1 0-16,0 0 0,21 0 15,-21 0-15,1 0 0,20 0 0,0 0 16,-21 0-16,22 0 0,20 0 16,-20 0-16,-1 0 0,21 0 0,-20 0 15,20 0-15,1 0 0,-22 0 0,22 0 16,-22 0-16,0 0 0,1 0 16,-22 0-16,0 0 0,0 0 0,0 0 15,0 0 1,-42 0-1,0 0-15,-21 0 16,21 0-16,-22 0 0,1 21 16,0-21-16,-1 0 0,-20 0 0,-1 0 15,22 0-15,-22 0 0,1 0 16,-1 0-16,1 0 0,21 0 0,-191 0 31,190 0-31,1 0 0,0 0 0,21 0 16,-22 0-16,22 0 0,0 0 0,0 0 15,0 0-15,42 0 47,0 0-31,0 0-16,21 0 0,-20 0 0,-1 0 16,21 0-16,-21 0 0,22 0 15,-1 0-15,0 0 0,1 0 0,-1 0 16,0 0-16,1 0 0,20 0 0,1 0 15,-22 0-15,21 0 0,-20 0 16,-1 0-16,0 0 0,1 0 0,-1 0 16,-21 0-16,0 0 15,-42 0 1,-21 0 0,21 0-16,-22 0 0,1 21 15,0-21-15,-1 0 0,1 0 0,-21 0 16,20 0-16,1 0 0,0 0 15,-1 0-15,1 0 0,0 0 0,-1 0 16,1 0-16,21 0 0,0 0 0,-1 0 16,22-21-1,22 0 1,-1 21-16,0 0 0,0-22 16,0 22-16,0 0 0,22 0 15,-22 0-15,0 0 0,0 0 0,0 0 16,1 0-16,-1 0 0,-21-21 15,-21 0 17</inkml:trace>
  <inkml:trace contextRef="#ctx0" brushRef="#br0" timeOffset="-101884.3">10350 12933 0,'-63'0'16,"126"0"-16,-147 0 0,63 0 0,21-21 15,-22 21-15,1 0 0,0 0 16,0 0 93,0 0-78,21-21 1,-21 21 30,-1 0-46,1 0-1,0 0 1,21 21-16,-21 0 16,0 0-1,0 0-15,21 0 16,0 1-16,0-1 0,0 0 16,0 0-16,0 0 31,21-21-16,-21-21 17,0 0-32,0 0 15,0 0-15,0-1 16,0 1-16,0 0 0,0 0 16,0 0-16,0 0 15,0 42 16,21-21-31,-21 21 16,0 0-16,0 0 16,0 0-1,21-21-15,-21 22 16,21-22-16,0 0 16,1 0-1,-1 0-15,0 0 16,0 0-16,0-22 15,22 22-15,-22 0 0,0 0 0,21 0 16,1-21-16,-1 21 16,0 0-16,1 0 0,20 0 0,1-21 0,-1 21 15,22 0-15,-22 0 16,22 0-16,-22 0 0,1 0 0,-1 0 16,-20 0-16,20 0 0,-20 0 0,-1 0 15,-21 0-15,21 0 0,-20 0 16,-1 0-16,0 0 0,-21 21 15,21-21-15,0 0 141,-42 0-47,0 0-63,0 0-31</inkml:trace>
  <inkml:trace contextRef="#ctx0" brushRef="#br0" timeOffset="-98652.64">23029 21 0,'21'0'109,"1"0"-109,-1 0 0,0 0 0,0 0 16,0 0-16,0 0 0</inkml:trace>
  <inkml:trace contextRef="#ctx0" brushRef="#br0" timeOffset="-32524.06">21082 4128 0,'-21'0'0,"0"0"16,-1 0-16,1 0 15,21 21 1,0 0 31,21-21-47,1 0 31,-1 0 0</inkml:trace>
  <inkml:trace contextRef="#ctx0" brushRef="#br0" timeOffset="-31977.12">21124 4170 0,'-127'42'156,"275"-84"-156,-275 84 0,233-84 0,-190 84 0,105-42 0,21 0 16,-21 0-16,22 0 0,-1 0 0,-21 0 15,21 0-15,1-21 0,-1 21 16,0 0-16,1 0 0,-22 0 0,0 0 16,0 0-16,0 0 0,-21-21 15,22 21-15,-44 0 16,1 0-16,0 0 16,0 0-16,0 0 0,0 0 15,-1 0-15,1 0 0,-21 0 0,21 0 16,0 0-16,-1 0 15,1 0-15,0 0 16,21-21 31</inkml:trace>
  <inkml:trace contextRef="#ctx0" brushRef="#br0" timeOffset="-31544.78">21378 3789 0,'0'0'0,"0"-21"0,0 0 15,0 42 48,-21 0-63,0 0 15,21 0 1,-21 22-16,21-22 0,-21 21 0,21-21 16,-22 22-16,1-1 0,21 0 0,0 1 15,-21-1-15,21-21 0,-21 21 16,21-20-16,0 20 0,0-21 0,0 0 15,0 0-15,0 1 0,0-1 16,0 0-16,0 0 0,21 0 16,0-21-1,0 0-15,1 0 16,-1 0-16,0 0 0,0 0 16,0 0-16,0-21 15,1 0 1,-1 0-16,0 0 0,-21-1 15,21 1-15</inkml:trace>
  <inkml:trace contextRef="#ctx0" brushRef="#br0" timeOffset="-31172.73">21103 4106 0,'21'0'31,"0"0"-31,1-21 16,-1 21-16,0 0 16,0 0-16,0-21 0,0 21 0,1 0 15,-1 0-15,0 0 0,0 0 16,0-21-16,0 21 0,1 0 0,-1 0 15</inkml:trace>
  <inkml:trace contextRef="#ctx0" brushRef="#br0" timeOffset="-30677.01">21907 3979 0,'0'-21'0,"0"42"0,-21-63 16,0 42-1,0 0 1,21-21-16,-21 21 0,0 0 16,-1 0-16,1 0 0,0 0 15,0 0-15,-21 21 16,20 0-16,1-21 0,0 21 0,0 1 16,-21-1-16,20 21 0,1-21 15,0 0-15,0 22 0,21-22 0,0 0 16,-21 0-16,21 22 0,0-22 0,0 0 15,0 0-15,0 0 16,21 0-16,0 1 0,0-22 0,0 21 16,1-21-16,-1 0 15,0 0-15,0 0 0,0 21 0,0-21 16,1 0-16,-1 0 0,0 0 0,0 0 16,0 0-16,0 0 0,1 0 15,-1-21-15,0 0 0,0-1 16,0 1-16,0 21 0,1 0 15</inkml:trace>
  <inkml:trace contextRef="#ctx0" brushRef="#br0" timeOffset="-29856.48">22119 4001 0,'0'0'0,"0"-22"0,-21 22 47,21 22-47,0-1 16,0 0-16,0 0 0,-21 0 0,21 22 16,-21-22-16,21 21 0,-22-21 15,22 0-15,0 22 0,0-22 0,-21 0 16,21 0-16,0 0 0,0 1 0,-21-1 15,21 0 1,0 0-16,0-42 63,0 0-63,0 0 15,0-1-15,0 1 0,21 0 0,-21-21 16,0-1-16,0 22 0,21-21 15,-21 0-15,0-1 0,22 1 0,-22 21 16,0 0-16,0-1 0,0 1 16,0 0-16,21 0 15,-21 42 1,0 0 0,0 0-16,0 22 0,0-22 0,0 21 15,0 1-15,-21-22 0,21 21 16,-22-21-16,22 22 0,0-22 0,0 0 15,-21 0-15,21 0 0,0 0 16,0 1-16,-21-22 0,21 21 0,0 0 16,0-42 31,0 0-47,0-1 15,0 1-15,0 0 0,21 0 16,-21-21-16,21-1 0,-21 1 15,22 0-15,-22-1 0,0 22 0,0-21 16,0 21-16,21-1 0,-21 1 16,0 0-16,0 42 31,0 0-31,0 1 0,0 20 16,0-21-16,-21 21 0,21 1 0,0-22 15,0 21-15,0-21 0,0 22 16,-22-22-16,22 0 0,0 0 0,0 0 15,-21-21-15,21 22 0,0-1 16,0 0 0,21-21 15,1 0-31,-22-21 0</inkml:trace>
  <inkml:trace contextRef="#ctx0" brushRef="#br0" timeOffset="-29355.69">22564 3874 0,'0'-22'0,"-22"22"16,1 0-16,0 0 16,0 22-1,0-22-15,0 21 0,21 0 16,-22 21-16,1-21 0,21 22 16,-21-22-16,0 21 0,21 1 0,0-22 15,0 21-15,-21-21 0,21 22 16,0-22-16,0 0 0,0 0 0,0 0 15,0 22 1,0-22-16,0 0 0,21-21 16,0 21-16,0-21 0,22 0 15,-22 0-15,0 0 0,21 0 0,-21 0 16,22 0-16</inkml:trace>
  <inkml:trace contextRef="#ctx0" brushRef="#br0" timeOffset="-29004.89">23029 3874 0,'0'-22'16,"21"22"-1,1 0-15,-1 0 16,0 22 0,-21-1-16,0 0 0,0 0 15,0 0-15,0 22 0,0-1 0,0 0 16,0 1-16,-21-1 0,0 0 15,-1-21-15,1 22 0,0-1 0,-21-21 16,21 0-16,-1 1 0,-20-1 16,21 0-16,0 0 0,0-21 0,-1 21 15</inkml:trace>
  <inkml:trace contextRef="#ctx0" brushRef="#br0" timeOffset="135034.73">21399 5842 0</inkml:trace>
  <inkml:trace contextRef="#ctx0" brushRef="#br0" timeOffset="135381.53">21399 5842 0</inkml:trace>
  <inkml:trace contextRef="#ctx0" brushRef="#br0" timeOffset="136452.95">12848 5313 0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1T03:15:04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1207 0,'0'21'16</inkml:trace>
  <inkml:trace contextRef="#ctx0" brushRef="#br0" timeOffset="740.57">1058 1291 0,'0'21'16,"21"-21"31,1 0-32,-22-21-15,21 21 0,0-21 16,0 21-16,-21-21 0,21 0 16,0 21-16,1-21 0,-22-1 0,0 1 15,21 21-15,-21-21 0,0 0 16,0 0-16,0 0 15,-21 21-15,-1 0 16,1 0-16,0 0 16,0 0-16,0 0 0,0 21 0,-1-21 15,-20 21-15,21 0 0,0 0 16,0 0-16,-22 1 0,22-1 16,0 0-16,0 0 0,0-21 15,21 21-15,-22 0 0,22 1 0,0-1 16,0 0-1,0 0-15,22-21 16,-1 21-16,0 0 16,0-21-16,0 0 0,0 22 0,1-22 15,20 21-15,-21-21 0,0 21 16,22-21-16,-22 21 0,0-21 16,21 21-16,-21 0 0,1-21 0,-1 22 15,0-1-15,0 0 16,-21 0-16,0 0 0,0 22 0,0-22 15,0 0-15,-21 0 0,0 21 16,-22-20-16,1-1 0,0 0 0,21 0 16,-22 0-16,1 0 0,0 1 15,-1-22-15,1 0 0,0 0 0,-1 0 16,1 0-16,21 0 0,-22 0 16,22 0-16,0-22 0,-21 22 0,21-21 15,-1-21-15,-20 21 0,21 0 16,0-1-16,0 1 0,21 0 15,0 0-15,-22 0 0,22 0 0,0-1 16,0 1 0,22 21-16,-1-21 15,0 21-15,21 0 0,-21-21 16,22 21-16,-22-21 0,21 21 0,1-21 16,-1-1-16</inkml:trace>
  <inkml:trace contextRef="#ctx0" brushRef="#br0" timeOffset="1356.22">1757 1249 0,'0'0'0,"21"-21"0,-21 0 15,21 21-15,-21-22 0,0 1 16,0 0-16,0 0 15,-21 21 17,0 21-32,0 0 0,21 0 15,-22 1-15,1 20 0,-21-21 16,21 21-16,0-20 0,-1 20 0,1 0 16,0 1-16,0-1 15,0 0-15,0 1 0,21-1 0,0 0 16,0 1-16,0-22 0,0 21 15,0-21-15,0 0 0,21 1 0,0-1 16,0 0-16,0-21 0,0 0 16,22 0-16,-22 0 0,21 0 0,1 0 15,-22 0-15,21 0 0,-21-21 16,22 0-16,-22-1 0,21 1 0,-21 0 16,22-21-16,-22 21 0,0-22 15,0 22-15,0-21 0,0-1 0,-21 1 16,0 0-16,22 21 0,-22-22 15,0 1-15,0 0 0,0-1 16,0 22-16,0-21 0,-22 21 16,1-1-16,0 1 0,0 0 0,0 21 15,0 0-15,-1 0 0,-20 0 16,0 0-16,21 0 0,-22 21 0,1-21 16,21 21-16,-22 22 0,22-22 15,-21 0-15,21 21 0,0-20 0,-1 20 16,1-21-16,21 0 0,0 22 15,0-22-15,0 0 0,0 21 0,0-21 16,0 1-16,0-1 0,0 0 16,0 0-16,21 0 0,-21 0 15,22-21-15,20 0 0,-21 0 16,0 0-16,22 0 0,-22 0 0</inkml:trace>
  <inkml:trace contextRef="#ctx0" brushRef="#br0" timeOffset="1712.01">2730 1164 0,'0'0'0,"0"-21"0,-21 21 31,0 0-31,21 21 15,0 0-15,-21 22 16,21-22-16,-21 0 0,21 21 0,0-20 16,0 20-16,-21 0 0,21 1 15,-22-1-15,22 0 0,0 1 0,0-1 16,0 0-16,-21 1 0,21-1 16,0 0-16,-21 1 0,21-1 0,0-21 15,0 0-15,0 22 0,-21-22 16,21 0-16,0 0 0,0-42 47,21 0-47,0-22 0,-21 22 15,21 0-15</inkml:trace>
  <inkml:trace contextRef="#ctx0" brushRef="#br0" timeOffset="2072.02">2476 1185 0,'0'0'0,"0"-21"16,-21 0-16,21 0 0,0 0 15,0 0 1,21-1-16,1 22 0,20 0 16,0-21-16,1 21 0,-1 0 15,21 0-15,-20 0 0,20 0 0,-20 21 16,20-21-16,-21 22 0,1-1 15,-1 0-15,-21 0 0,22 21 0,-43-20 16,0-1-16,0 21 0,0-21 16,0 0-16,0 22 0,-22-22 0,-20 0 15,21 0-15,-21 0 0,-1 1 16,1-1-16,-22 0 0,22 0 0,0-21 16,-1 21-16,1-21 0,0 0 15,21 21-15,-22-21 0,22 0 16,0 0-16,42 0 47,0-21-47</inkml:trace>
  <inkml:trace contextRef="#ctx0" brushRef="#br0" timeOffset="2715.6">4403 529 0,'21'-21'0,"-42"42"0,63-63 16,-21 42-16,-21-21 0,0 0 15,21-1-15,-21 1 0,0 0 16,0 0-16,0 0 16,-21 21-16,0 0 0,0 0 0,0 0 15,-1 0-15,1 0 0,0 0 16,0 0-16,0 0 0,0 21 0,-1 0 16,1 21-16,0 1 0,-21-22 15,21 42-15,-1-20 0,-20 20 0,21 1 16,0 20-16,0-20 15,-22 21-15,22-1 0,-21 1 0,21-22 16,-22 22-16,22 0 0,-21-1 0,21 1 16,-1 0-16,1-1 0,21-20 15,0 21-15,0-22 0,0 1 0,21-22 16,1 21-16,20-20 0,-21-1 16,0 0-16,22-20 0,-1 20 0,-21-21 15,21-21-15,1 21 0,-1-21 0,-21 0 16,22 0-16,-1 0 15,0 0-15,-21 0 0,22-21 0,-1 0 16,0 0-16,1 0 0,-1-1 0,0 1 16,1-21-16,-1 0 0,0-1 15,1 1-15,-22-22 0,21 22 0</inkml:trace>
  <inkml:trace contextRef="#ctx0" brushRef="#br0" timeOffset="2991.42">4805 804 0,'-64'43'31,"64"-22"-31,-21 0 0,21 0 16,-21 0-16,21 1 0,0-1 15,0 21-15,0-21 0,0 0 0,0 1 16,0-1-16,0 0 16,0 0-16,21-21 31,0 0-31,-21-21 16,21 0-16</inkml:trace>
  <inkml:trace contextRef="#ctx0" brushRef="#br0" timeOffset="3192.31">4974 762 0,'0'0'0,"0"21"15,0 0 1,0 1-16,0-1 0,0 0 0,0 0 16,0 0-16,0 0 0,-21 22 15,21-22-15,0 0 0,0 0 0,0 0 16,0 1-16,0-1 15,0 0-15</inkml:trace>
  <inkml:trace contextRef="#ctx0" brushRef="#br0" timeOffset="3583.24">5863 847 0,'0'0'0,"0"-21"0,-21 21 16,0 0-16,0 0 0,-1 21 15,1 0-15,21 0 16,-21 0-16,21 22 0,-21-1 0,21 0 16,0 22-16,-21-22 0,21 22 15,-21-22-15,-1 21 0,22-20 0,-21 20 16,0-20-16,0-1 0,21 21 0,-21-20 16,0-1-16,21 0 0,-22 1 15,22-1-15,0-21 0,0 0 16,0 1-16,0-1 0,0 0 0,22-42 31,-1 0-31,0-1 16,0 1-16,0-21 0,0 0 15,22-1-15</inkml:trace>
  <inkml:trace contextRef="#ctx0" brushRef="#br0" timeOffset="3828.11">6181 804 0,'0'0'0,"0"85"32,0-64-32,0 22 0,0-1 15,-22 21-15,22-20 0,0-1 0,-21 22 16,0-22-16,21 21 0,-21-20 0,21-1 16,-21 22-16,0-22 0,21 0 15,0 1-15,-22-1 0,1-21 0,21 21 16,-21-20-16,21 20 0,0-21 15,0 0-15,0-42 32</inkml:trace>
  <inkml:trace contextRef="#ctx0" brushRef="#br0" timeOffset="4039.98">5588 1503 0,'0'0'0,"-21"0"0,42 0 31,0 0-31,0 0 16,0 0-16,22 0 0,-1 0 16,0 0-16,1 0 0,-1 0 0,0 0 15,-20 0-15,20 0 0,0-21 16,1 21-16,-1-21 0,-21 21 15,21 0-15,-20-22 0</inkml:trace>
  <inkml:trace contextRef="#ctx0" brushRef="#br0" timeOffset="4431.76">6244 1482 0,'0'0'16,"0"21"-16,0 0 15,0 0-15,21-21 31,0 0-31,1 0 0,-1 0 16,0-21-16,21 0 0,-21 21 16,22-21-16,-22 0 0,0 21 0,21-22 15,-20 1-15,-1 0 0,21 0 16,-21 0-16,-21 0 0,21-1 0,-21 1 16,0 0-16,0 0 0,-21 21 31,0 0-31,0 0 0,0 21 0,-22 0 15,22 0-15,0 1 0,-21 20 16,21-21-16,-1 0 0,1 22 0,0-22 16,0 21-16,21-21 0,0 22 15,0-22-15,0 0 0,0 0 0,0 21 16,0-20-16,21-22 0,0 21 16,0 0-16,1-21 0,-1 0 15,21 0-15,-21 0 0,22 0 0,-22 0 16,21 0-16,-21 0 0,22 0 0,-1-21 15,0 0-15,-21-1 0,22 1 16,-1 0-16,0 0 0</inkml:trace>
  <inkml:trace contextRef="#ctx0" brushRef="#br0" timeOffset="4715.6">7302 847 0,'0'0'0,"0"-43"0,-21 22 16,0 0-16,0 0 0,21 0 0,-21 21 15,0 0-15,-1 0 16,22 21-16,0 0 0,-21 21 0,21-20 16,-21 20-16,21 21 0,-21-20 0,21-1 15,0 22-15,0-22 0,-21 21 16,21-20-16,-21-1 0,-1 22 0,22-22 16,-21 0-16,21 1 0,-21-22 15,0 21-15,21 0 0,0-20 0,-21 20 16,21-21-16,0 0 0,-21 0 0,21 1 15,21-22 17,0 0-32,-21-22 0,21 1 0,0 0 15,0 0-15,1-21 0</inkml:trace>
  <inkml:trace contextRef="#ctx0" brushRef="#br0" timeOffset="5015.08">7599 656 0,'-21'0'0,"42"0"0,-64 0 0,22 0 15,0 21 1,0 1-16,0-1 0,21 21 0,-21-21 16,-1 22-16,22 20 0,-21-21 15,0 1-15,21 20 0,0-20 0,-21-1 16,0 21-16,0-20 0,21-1 0,-22 0 15,1 1-15,21-1 0,-21-21 16,21 22-16,-21-22 0,0 21 0,21-21 16,0 0-16,0 1 0,0-1 15,0 0-15,21-21 32,0-21-17,0 21-15,0-21 0,1-1 0,-1 1 16</inkml:trace>
  <inkml:trace contextRef="#ctx0" brushRef="#br0" timeOffset="5499.66">8043 1249 0,'-106'21'31,"85"0"-31,0 0 16,0-21-16,0 22 0,0-1 16,-1 0-16,1 0 0,0 0 0,0 0 15,0 1-15,0-1 0,-1 0 16,22 0-16,-21 0 0,21 22 0,0-22 16,0 0-16,0 0 0,0 0 15,21-21-15,1 0 0,-1 21 16,21-21-16,0 0 0,-20 0 0,20 0 15,0 0-15,1-21 0,-1 0 0,0 21 16,-21-21-16,22 0 0,-1 0 16,-21-1-16,0 1 0,22 0 15,-22 0-15,0-21 0,0 20 0,-21-20 16,0 0-16,21 21 0,-21-22 16,0 22-16,0 0 0,0 0 0,-21 0 15,0 21-15,0 0 0,0 0 16,-22 0-16,22 0 0,-21 0 0,0 21 15,-1-21-15,1 21 0,0 0 16,-1 0-16,22-21 0,-21 21 0,21 1 16,-22-1-16,22-21 0,21 21 0,-21-21 15,21 21-15,21-21 32,0 0-32,22-21 0</inkml:trace>
  <inkml:trace contextRef="#ctx0" brushRef="#br0" timeOffset="5883.51">8721 699 0,'0'0'0,"-22"0"16,1 0-16,21-22 15,-21 22-15,21-21 16,0 0 15,21 21-15,-21-21-16,21 21 0,1 0 15,-22 21 1,0 0 0,0 0-16,0 1 15,0-1-15,0 0 0,-22 0 16,1-21-16,0 21 0,21 0 16,-21-21-16,21 22 15</inkml:trace>
  <inkml:trace contextRef="#ctx0" brushRef="#br0" timeOffset="6242.98">9017 572 0,'0'0'0,"-21"0"16,0 0-16,21-22 47,21 22-31,0 0-16,-21 22 46,0-1-46,0 0 16,0 0-16,0 0 0,0 0 16,0 1-16,0-1 0,0 0 15,-21 0-15,0-21 0,21 21 16,-22-21-16,1 0 0,0 0 16,21 21-16</inkml:trace>
  <inkml:trace contextRef="#ctx0" brushRef="#br0" timeOffset="6731.72">9271 212 0,'0'0'0,"0"-21"0,0-1 0,21 22 15,0 0 1,0 0-16,1 0 0,-1 0 0,0 22 16,0-1-16,21-21 0,-20 21 15,20 21-15,-21-21 0,21 1 16,1 20-16,-1 0 0,0 1 0,1-1 15,-1 0-15,0 1 0,1 20 16,-22-21-16,0 22 0,0-1 0,-21 1 16,0-1-16,0 1 0,0-22 15,-21 22-15,0-1 0,0 1 0,0-1 16,-22-20-16,22 20 0,-21-21 0,-1 22 16,1-22-16,0 1 0,-1-1 15,1 0-15,-21 1 0,20-1 0,1-21 16,0 0-16,-1 22 0,1-43 15,0 21-15,-1 0 0,22-21 0,0 0 16,0 0-16,0 21 0,-1-21 16,1 0-16,21-21 15,0 0-15,0 0 16,0-1-16,0 1 0</inkml:trace>
  <inkml:trace contextRef="#ctx0" brushRef="#br0" timeOffset="8011.76">4762 910 0,'0'-21'0,"0"42"125,22-21-78,-1 0-31,-21-21-16,0 0 15,0 0 1,-21 42 15,-1 0-15,22 0-16,0 0 0,0 1 15,0-1-15,0 0 0,0 0 16,0 0-16,0 0 16,22-21-1,-1 0-15</inkml:trace>
  <inkml:trace contextRef="#ctx0" brushRef="#br0" timeOffset="8715.59">5059 804 0,'-21'22'15,"21"-1"1,21-21 46,-21-21-46,0-1 0,0 1-1,-21 21 48,-1 0-63,22 21 15,-21 1 1,21-1 0,21-21 30,1 0-30,-1-21 0,0-1-16,-21 1 15,0 0 1,0 0 0,0 42-1,0 0 1,0 0-16,-21 1 15,21-1-15,-21 0 0,21 0 0,-22 0 0,22 0 16,0 1-16,0-1 0,0 0 16,0 0-16,0 0 0,0 0 15,0 1-15</inkml:trace>
  <inkml:trace contextRef="#ctx0" brushRef="#br0" timeOffset="21952.19">11345 1249 0,'0'0'0,"-21"0"0,0 0 16,-21 0-16,20 0 0,1 0 0,0 0 15,0 0-15,0 0 0,0 0 0,-1 0 16,1 0-16,0 0 15,0 0-15,0 0 16,0 0 0,42 0 31,0 0-47,21 0 0,1 0 15,-1 0-15,21 0 0,1 0 0,-1 0 16,1 0-16,-1 0 0,22 0 15,0 0-15,-1 0 0,1 0 0,21 0 16,-21 0-16,-1 0 0,1 0 0,-22 0 16,22 0-16,-43 0 0,22 0 15,-22 0-15,1 0 0,-1 0 16,-21 0-16,0 0 0,0 0 16,1 0-16,-1 0 0,-42 0 46,-1 0-46,1 0 16,0 0-16,0 0 0,0 0 0,0 0 16,-22 0-16,22 0 0,0 0 0</inkml:trace>
  <inkml:trace contextRef="#ctx0" brushRef="#br0" timeOffset="22356.05">11218 1291 0,'0'0'0,"-106"0"32,85 0-32,42 0 31,1 0-16,20 0-15,0 0 0,1 21 16,20-21-16,1 0 0,-1 0 16,1 0-16,-1 0 0,22 0 15,-1 0-15,-20 0 0,21 0 0,-1 0 16,1 0-16,0 0 0,-1 0 16,-20 0-16,-1 0 0,1 0 0,-1 0 15,-20 0-15,-1 0 0,0 0 0,-21 0 16,22 0-16,-22 0 0,0 0 15,0 0-15,0 0 16,-21-21 0,-21 21-1,0-21-15,0 21 16,21-21-16,-21 21 0,0 0 0</inkml:trace>
  <inkml:trace contextRef="#ctx0" brushRef="#br0" timeOffset="22819.79">12425 953 0,'-21'-22'0,"42"44"0,-64-44 16,22 22 0,21 22-16,0-1 15,0 0-15,0 0 16,21 0-16,1 0 0,-1 1 15,0-1-15,0 0 0,21-21 16,-20 21-16,-1 0 0,21-21 0,-21 21 16,0-21-16,22 0 0,-22 0 15,21 0-15,-21 22 0,22-22 0,-22 0 16,0 0-16,0 0 0,0 0 16,1 0-16,-1 0 0,-21-22 15,-21 1 1,-1 21-1,1 0-15,0 0 0,0 0 16,0 0-16,0 21 0,-22 1 16,22-1-16,-21-21 0,21 42 0,-22-21 15,22 0-15,-21 1 0,-1 20 16,1-21-16,21 0 0,-21 22 0,-1-22 16,22 0-16,-21 21 0,21-21 15,-1 1-15,1-1 0,21 0 0,0 0 16,0 0-16,0 0 0,0 1 15,21-22 1,1 0-16,-1-22 16,0 1-16</inkml:trace>
  <inkml:trace contextRef="#ctx0" brushRef="#br0" timeOffset="24611.93">14203 974 0,'0'-64'16,"0"22"-16,21 21 15,-21 0-15,0-1 16,0-20-16,0 21 0,0 0 0,0-22 0,-21 22 15,0 0-15,-1 0 16,1 0-16,0 0 0,0 21 0,0-22 16,0 22-16,-1 0 0,-20 0 0,21 0 15,0 0-15,0 22 0,-22-22 16,22 21-16,0 21 0,0-21 0,0 22 16,-1 20-16,1-21 0,0 22 15,0-1-15,0 1 0,0-1 0,-1-20 16,22 20-16,-21 1 0,21-22 15,-21 0-15,21 1 0,0-1 0,0 0 16,0 1-16,0-22 0,21 21 0,0-21 16,1 1-16,20-1 0,-21-21 15,21 0-15,1 0 0,-1 0 0,0 0 16,1-21-16,-1 21 16,22-22-16,-22 1 0,0 0 0,22 0 15,-22-21-15,0 20 0,1 1 0,-22-21 16,21 0-16,-21 20 0,1-20 15,-1 21-15,0-21 0,0 20 0,-21 1 16,0 0-16,0 0 0,0 42 47,-21 0-47,0 0 0,21 1 16,0-1-16,-21 0 0,21 0 0,-22 21 0,22-20 15,0-1-15,0 0 16,0 0-16,0 0 0,0 0 0,0 1 15,0-1-15,0 0 0,0 0 16,22-21-16,-1 0 0,0 0 16,0 0-16,0 0 0,0 0 0,22 0 15,-22 0-15,0-21 0,0 0 16,22 21-16,-22-21 0,0-1 0,0 1 16,21 0-16,-20 0 0,-1-21 15,0 20-15,-21-20 0,0 21 0,21-21 16,-21 20-16,0 1 0,0-21 0,0 21 15,0 0-15,-21-1 0,0 22 16,0 0-16,-1-21 0,1 21 16,0 0-16,0 0 0,0 21 15,-22-21-15,22 22 0,0-1 0,0 0 16,0 0-16,0 21 0,21-20 16,0-1-16,-22 21 0,22-21 0,0 0 15,0 1-15,0-1 0,0 0 0,0 0 16,22 0-16,-1 0 15,0-21-15,0 0 0,21 0 0,-20 0 16,-1 0-16,21 0 0,0 0 16,1-21-16,-22 0 0,21 21 0,1-21 15,-1 0-15,0 0 0,-21-1 16,1 1-16,20 0 0,-21 0 16,0 0-16,-21 0 0,21-1 0,-21 1 15,22 21-15,-22-21 0,0 42 31,0 0-15,-22 1-16,22-1 0,-21 0 16,21 0-16,-21 21 0,21-20 0,0-1 15,0 0-15,-21 0 0,21 0 16,-21 0-16,21 1 0,0-1 16,-21-21-16,21-21 46,0-1-30,0 1-16,0 0 0,0 0 16,0 0-16,21 0 0,0-22 0,0 22 15,-21 0-15,21 0 0,0-22 16,1 22-16,20 0 0,-21 0 0,0 0 16,22 0-16,-22 21 0,0 0 15,21 0-15,-21 0 0,1 0 0,-1 0 16,0 21-16,0 0 0,0 0 15,-21 0-15,21 0 0,-21 22 16,22-22-16,-22 0 0,0 0 0,0 22 16,0-22-16,0 0 0,0 0 15,0 0-15,0 0 0,0 1 16,0-1 0,21-21-16,0 0 0,0 0 15,0 0-15,0 0 0,1-21 0,-1 21 16,0-22-16,21 1 0,-21 21 15,1-21-15,-1 0 0,0-21 0,0 20 16,0 1-16,0-21 0,1 21 16,-22 0-16,21-22 0,-21 22 0,0 0 15,0 0-15,0 0 0,-21 21 16,-1 0 0,1 0-16,21 21 0,-21 0 15,21 0-15,0 0 0,0 0 16,0 1-16,0-1 0,0 0 0,0 0 15,0 0-15,0 22 0,21-43 16,0 21-16,1 0 0,-1 0 0,-21 0 16,21 0-16,0-21 0,-21 22 0,21-22 15,-21 21-15,-21-21 32,0 0-32,0 0 0,-22 0 0,22 0 15,0 0-15,0 0 0,0 0 16,0-21-16,-1 21 0,1 0 0,21-22 15,-21 22-15,21-21 16,0 0 0,21 21-1,0-21-15,1 21 16,-1-21-16,0 21 0,0-21 0,0 21 16</inkml:trace>
  <inkml:trace contextRef="#ctx0" brushRef="#br0" timeOffset="25115.64">16425 1037 0,'0'0'0,"21"-21"0,-21 0 15,-21 21 1,0 21 0,0-21-16,0 21 0,0 0 15,-1 22-15,1-22 0,0 0 0,-21 43 16,21-43-16,-1 0 15,22 21-15,0-21 0,0 1 0,0-1 16,0 0-16,0 0 0,0 0 0,0 0 16,22-21-16,-1 0 15,0 22-15,0-22 0,21 0 0,-20 0 16,20 0-16,0 0 16,-21-22-16,22 22 0,-1-21 0,0 0 15,-20 0-15,20 0 0,-21 0 0,0-22 16,0 22-16,-21-21 0,0-1 15,0 1-15,0 0 0,0-1 0,0 22 16,-21-21-16,0 21 0,-21 0 16,21-1-16,-22 22 0,22 0 0,-21 0 15,-1 0-15,1 0 0,0 22 16,21-1-16,-22 0 0,22 21 0,0-21 16,0 22-16,0-22 0,-1 21 15,22-21-15,-21 1 0,21 20 16,0-21-16,0 0 0,0 0 0,0 1 15,21-1-15,1 0 0,20-21 16,-21 21-16,0-21 0,22 0 0,-1 0 16,0 0-16,-21 0 0,22 0 15,-1 0-15,0 0 0,1-21 0,-1 21 16,0-42-16,1 20 0,-1 1 16,0-21-16</inkml:trace>
  <inkml:trace contextRef="#ctx0" brushRef="#br0" timeOffset="25435.92">17420 381 0,'0'-42'0,"0"84"0,-21-105 15,0 41-15,0 1 0,-1 0 16,1 21-16,0 0 0,0 0 0,-21 0 16,20 21-16,1 0 0,0 22 15,0-1-15,0 0 0,0 1 0,-22 20 16,43 1-16,-21-22 0,0 43 15,21-22-15,-21 1 0,21-1 0,-21 1 16,21-1-16,0-20 0,0 20 0,0-21 16,0 1-16,0-1 0,-22-21 15,22 22-15,0-22 0,0 0 16,0 0-16,0 0 0,0 0 16,22-21-1,-1 0-15,0 0 16,0 0-16,0-21 0,0 0 15,1 0-15,-1 0 0,0 0 0,21-22 16,-21 22-16,1 0 0</inkml:trace>
  <inkml:trace contextRef="#ctx0" brushRef="#br0" timeOffset="25815.58">17314 1143 0,'-21'21'0,"21"0"15,-21-21-15,21 22 0,0-1 16,0 0-1,21-21 1,0 0-16,0 0 0,1 0 16,20 0-16,-21 0 0,0-21 15,22 21-15,-22-21 0,0-1 0,21-20 16,-21 21-16,1 0 0,-22-22 16,21 22-16,-21 0 0,0-21 0,0 21 15,0-1-15,-21 22 16,-1 0-16,1 0 0,-21 22 15,21-1-15,-22 0 0,1 0 16,21 21-16,-21-20 0,20 20 16,-20-21-16,21 0 0,0 22 0,21-22 15,0 0-15,0 0 0,0 0 16,0 0-16,0 1 0,0-1 0,0 0 16,21 0-16,0-21 15,0 0-15,22 0 0,-22 0 0,21 0 16,-21 0-16,22 0 0,-22 0 15,21 0-15,-21 0 0,22 0 0,-22-21 16,0 0-16,0 21 0,0-21 0</inkml:trace>
  <inkml:trace contextRef="#ctx0" brushRef="#br0" timeOffset="26016.11">18034 1397 0,'0'21'16,"0"0"31,0 1-16</inkml:trace>
  <inkml:trace contextRef="#ctx0" brushRef="#br0" timeOffset="58279.89">1143 4487 0,'0'-21'0,"0"0"0,0 0 16,0 0-16,0 0 0,0-1 15,0 1-15,0 0 0,0 0 16,0 0-16,0 0 15,0-1-15,0 44 32,0-1-32,0 0 15,0 0-15,0 21 0,0 1 0,-21-1 16,21 0-16,0 1 0,0 20 16,-21 1-16,-1-1 0,22 22 0,-21-22 15,21 22-15,-21-21 0,0 20 16,21-20-16,-21-1 0,0 1 0,21-1 15,0-20-15,-22 20 0,1-21 16,21 1-16,-21-1 0,21 0 16,0-20-16,0 20 0,0-21 15,-21-21-15,21 21 0,0 0 0,0-42 32,0 0-17,0 0-15,0-21 0,0 20 16,0-20-16,0 0 0,0-1 0</inkml:trace>
  <inkml:trace contextRef="#ctx0" brushRef="#br0" timeOffset="58983.49">804 4551 0,'0'0'0,"-21"-21"0,-21 21 0,21-21 16,-1-1-16,1 1 0,0 0 16,0 0-16,0 0 0,21-22 0,-21 22 15,21-21-15,0 0 0,0-1 16,21 1-16,0 0 0,0-1 16,21 1-16,-20 21 0,20-22 0,21 1 15,-20 21-15,20 0 0,1-22 16,-1 22-16,1 0 0,20 21 15,-20-21-15,-1 21 0,22 0 16,-21 0-16,-22 0 0,21 21 0,-20 0 16,-1 22-16,0-1 0,-20 0 15,-1 22-15,0-1 0,-21 1 0,0-1 16,0 22-16,0-22 0,-21 1 16,-22-1-16,22 1 0,-21 21 0,-22-22 15,22 1-15,-21-1 0,-1 1 16,1-1-16,20 1 0,-20-22 15,-1 21-15,1-20 0,20-1 0,-20 0 16,21-20-16,-1 20 0,1-21 16,-22 0-16,43 0 0,-21-21 15,0 22-15,20-22 0,1 0 16,0 0-16,0 0 0,21-22 16,-21 1-16,21 0 0,0 0 15,0 0-15,0 0 0,0-1 0,21 1 16,-21 0-16,21 0 0,0 21 15,0-21-15,1 21 0,-1 0 0,0 0 16,0 0-16,0 0 0,0 21 16,1 0-16,-1 0 0,0 0 0,-21 22 15,0-22-15,21 0 0,-21 21 16,0 1-16,21-22 0,-21 21 16,0-21-16,0 22 0,0-22 15,21 21-15,-21-21 0,22 1 0,-22-1 16,21 0-16,0-21 15,0 0-15,0 0 0,0 0 16,1 0-16,-1 0 0,0 0 0,21-21 16,-21 0-16,1-1 0,20 1 15,-21 0-15,21 0 0,-20 0 0,-1-22 16,21 22-16,-21 0 0</inkml:trace>
  <inkml:trace contextRef="#ctx0" brushRef="#br0" timeOffset="59368.12">1397 5419 0,'-21'21'0,"42"-42"0,-63 63 0,42-21 16,0 0-16,-22-21 0,22 22 15,0-1-15,22-21 16,-1 0 0,0 0-16,21 0 0,-21-21 0,22-1 15,-22 1-15,21 21 0,-21-21 16,1 0-16,-1 0 0,0 0 0,0-1 15,0 1-15,-21 0 0,21 0 16,-21 0-16,0 0 0,0-1 16,-21 22-1,0 0-15,0 0 0,0 0 0,-22 22 16,22-1-16,0 0 0,-21 0 16,21 0-16,-1 0 0,1 1 15,0-1-15,0 0 0,0 21 0,0-21 16,-1 1-16,22-1 0,0 0 15,0 0-15,0 0 0,0 0 0,0 1 16,22-22-16,-1 0 0,0 0 16,0 0-16,21 0 0,1 0 0,-1 0 15,0-22-15,1 1 16,-1 0-16,0 0 0,1 0 0,-1-22 16,0 22-16</inkml:trace>
  <inkml:trace contextRef="#ctx0" brushRef="#br0" timeOffset="59728.11">2053 5186 0,'0'0'0,"0"-21"0,0 0 16,0-1 0,0 44 15,0-1-31,0 21 0,-21-21 16,21 0-16,0 22 0,0-1 15,-21 0-15,0 1 0,21 20 16,-22 1-16,22-1 0,0 1 0,-21 20 15,21 1-15,-21 0 0,0-1 16,0 1-16,0 21 0,-1 21 0,1-21 16,0 0-16,0 21 0,0-22 15,0 22-15,-1 0 0,1 0 0,0-21 16,0 0-16,0 0 0,0 0 16,21-22-16,0 1 0,-22 0 0,1-22 15,21 1-15,-21-1 0,21-20 0,0-22 16,-21 0-16,21 0 0,0-42 31,0 0-31,0-22 0,0 1 16,0-21-16,0 20 0,21-41 0,0 20 15,0-21-15,-21 1 0,22-22 0,-1 0 16,-21 0-16</inkml:trace>
  <inkml:trace contextRef="#ctx0" brushRef="#br0" timeOffset="60063.92">1820 5525 0,'0'0'0,"21"-43"15,-21 1-15,22 0 0,-1 20 16,0-20-16,0 21 0,0 0 0,0-22 16,1 22-16,-1 0 0,21 0 15,0 21-15,-20-21 0,20 21 0,0 0 16,1 0-16,-1 21 0,-21-21 15,21 21-15,-20 21 0,-1-20 0,-21-1 16,0 21-16,0-21 0,0 22 16,0-22-16,0 0 0,-43 21 0,22-21 15,0 1-15,0-1 0,-21 0 16,20-21-16,1 21 0,0-21 0,0 0 16,0 0-16,0 0 0,-1 0 15,22-21 1,0 0-1,0 0-15,22-1 16,-1 1-16,0 21 0,0-21 16</inkml:trace>
  <inkml:trace contextRef="#ctx0" brushRef="#br0" timeOffset="60496.68">2646 5144 0,'0'0'0,"0"-22"31,-21 44-15,-1-1-1,1 0-15,0 0 0,0 21 0,0-20 16,0 20-16,-1-21 0,22 0 16,0 22-16,-21-22 0,21 0 0,0 0 15,0 0-15,0 0 0,0 1 16,21-22-16,1 0 0,-1 21 0,0-21 15,21 0-15,-21 0 0,22 0 16,-1-21-16,-21-1 0,22 22 0,-22-21 16,0 0-16,21 0 0,-21-21 0,-21 20 15,22 1-15,-22-21 0,21 0 16,-21 20-16,0-20 0,0 21 16,0-21-16,0 20 0,-21 1 15,-1 21-15,-20 0 0,21 0 0,0 0 16,-22 0-16,22 0 0,-21 0 15,21 21-15,0-21 0,-22 22 0,22-1 16,0 0-16,0 0 0,21 0 16,0 0-16,0 1 0,0-1 0,0 0 15,0 0-15,21-21 16,0 21-16,0-21 0,0 0 0,1 0 16,20 0-16,-21 0 0</inkml:trace>
  <inkml:trace contextRef="#ctx0" brushRef="#br0" timeOffset="60875.46">3027 5313 0,'0'-42'15,"-21"42"-15,21-22 16,-22 1-16,22 0 16,0 0-16,0 0 0,22 21 15,-1-21-15,0 21 16,0 0-16,0 0 0,0 0 0,1 0 15,-1 21-15,0 0 0,0 0 16,0 0-16,0 0 0,1 1 0,-22-1 16,0 0-16,0 0 0,0 0 15,0 0-15,0 1 0,-22-1 16,1 0-16,0 0 0,21 0 0,-21-21 16,0 0-16,0 0 15,-1 0 1,22-21-16,0 0 15,0 0-15,0 0 0,0-1 0,0 1 16,0 0-16,0 0 0,0 0 0,0 0 16,22-1-16,-1 1 15,-21 0-15,21 0 0,0 0 0,0 21 0,0-21 16,1-1-16,20 1 16,-21 0-16,21 21 0,-20-21 0,20 0 15</inkml:trace>
  <inkml:trace contextRef="#ctx0" brushRef="#br0" timeOffset="61224.03">3979 4424 0,'0'0'0,"0"-21"0,0 0 0,0-1 0,0 1 16,0 0-16,0 0 0,-21 21 15,0 0 1,0 0-16,0 21 15,-1 0-15,22 22 0,-21-22 0,0 21 16,0 0-16,0 1 0,0 20 16,-1-20-16,1 20 0,-21 1 0,21-1 15,0 1-15,-1-1 0,1 1 0,0-22 16,21 21-16,-21-20 0,21-1 16,-21 0-16,21 1 0,0-22 0,0 0 15,0 21-15,0-20 0,0-1 16,21 0-16,0-21 0,0 0 15,0 0-15,1 0 0,-1 0 16,0 0-16,0-21 16,21 21-16,-20-21 0,-1-1 0,0 1 15,0 0-15,0 0 0,0-21 16,1 20-16</inkml:trace>
  <inkml:trace contextRef="#ctx0" brushRef="#br0" timeOffset="61402.93">3556 5080 0,'0'0'0,"-106"42"31,85-42-31,42 0 16,0 0 0,0 0-16,1 0 0,20 0 0,-21-21 15,21 21-15,1-21 0,-22 21 16,21-21-16,1 21 0,-22-21 0</inkml:trace>
  <inkml:trace contextRef="#ctx0" brushRef="#br0" timeOffset="61779.71">3895 5165 0,'0'0'0,"0"21"15,0 0-15,21-21 31,0 0-31,0 0 16,0 0-16,0-21 16,1 21-16,-1-21 0,0 0 0,0 21 15,0-22-15,-21 1 0,21 0 0,-21 0 16,0 0-16,0 0 16,-21 21-1,0 0-15,0 0 16,-21 21-16,20-21 0,1 21 0,0 0 15,0 0-15,0 22 0,0-22 16,-1 0-16,1 0 0,0 0 16,0 0-16,21 22 0,0-22 0,0 0 15,0 0-15,0 0 16,0 1-16,21-22 0,0 0 0,0 21 16,1-21-16,-1 0 0,21 0 0,-21 0 15,0 0-15,22 0 0,-22 0 16,0 0-16,0-21 0,22-1 0</inkml:trace>
  <inkml:trace contextRef="#ctx0" brushRef="#br0" timeOffset="62135.51">4254 5122 0,'0'0'0,"0"-21"0,0 0 16,0 0-1,22 21-15,-22-21 0,21 21 0,0 0 16,0 0-16,0 0 0,0 0 0,1 0 15,-1 0-15,0 21 0,-21 0 16,21 0-16,0 0 0,0 1 0,-21-1 16,0 0-16,0 21 0,0-21 15,0 1-15,0 20 0,0-21 0,0 0 16,0 0-16,-21 1 0,0-1 0,0 0 16,0-21-16,21 21 15,-21-21-15,-1 0 0,1 0 16,21-21-1,0 0-15,0 0 0,0-1 16,0 1-16,0 0 0,21 0 0,1 0 16,-1-22-16,-21 22 0,21-21 15,0 21-15,0-22 0,22 22 0,-22 0 16,0 0-16,21 21 0,-21-21 0,22 21 16,-22 0-16,0 0 0,21 0 15,-20 0-15,20 0 0</inkml:trace>
  <inkml:trace contextRef="#ctx0" brushRef="#br0" timeOffset="62496.3">5122 5228 0,'-21'0'16,"42"0"-16,-63 21 0,21-21 0,0 22 15,-1-22-15,22 21 0,-21-21 16,21 21-16,0 0 16,21-21-1,1 0 1,-1 0-16,0 0 0,0 0 16,0 0-16,-21-21 0,21 21 0,-21-21 15,0 0-15,0-1 16,0 1-16,0 0 15,-21 21 1,0 0-16,0 0 0,0 0 16,0 21-16,-1 0 0,1 1 15,21-1 1,0 0-16,0 0 16</inkml:trace>
  <inkml:trace contextRef="#ctx0" brushRef="#br0" timeOffset="64475.6">5821 5292 0,'-64'21'31,"43"-21"-31,21 21 0,-21-21 16,42 0 15,0 0-31,0 0 0,1 0 16,-1 0-16,21-21 0,-21 0 15,0 0-15,22-1 0,-22 1 0,21-21 16,1 0-16,-1-1 0,0 1 0,1-22 16,-1 1-16,0-1 0,1 1 15,-1-1-15,0 22 0,1-21 0,-22 20 16,0-20-16,21 20 0,-42-20 16,21 21-16,-21-22 0,0 22 0,0-1 15,0 1-15,0 0 0,0-1 16,0 1-16,-21 21 0,0-21 15,21 20-15,-21 1 0,0 21 0,0 0 16,-1 0-16,1 0 0,0 0 16,0 21-16,0 22 0,0-1 0,-1 0 15,1 1-15,21 20 0,-21 1 0,0-1 16,0 1-16,0-1 0,-1 1 16,1-1-16,0 22 0,21-22 0,-21 22 15,0-21-15,0 20 0,-1-20 16,22-1-16,0-20 0,0 20 0,0-21 15,0-20-15,0 20 0,0-21 0,0 21 16,22-20-16,-1-1 16,0-21-16,21 0 0,-21 0 15,1 0-15,20 0 0,-21-21 0,21-1 16,1 1-16,-22 0 0,21 0 16,1 0-16,-22-22 0,21 22 0,0-21 15,-20 0-15,20 20 0,-21-20 0,0 0 16,22 21-16,-22-22 0,0 22 15,-21 0-15,21 0 0,-21 42 32,0 0-32,0 21 15,-21-20-15,21-1 0,-21 21 16,21-21-16,0 22 0,-21-22 16,21 21-16,0-21 0,0 0 0,0 1 15,0-1-15,0 0 0,0 0 0,0 0 16,21-21-16,0 0 0,0 0 15,0 0-15,0 0 0,1 0 0,20 0 16,-21 0-16,0-21 0,22 0 0,-22 0 16,0 0-16,0-1 15,0-20-15,-21 21 0,0-21 0,0 20 0,0-20 16,0 0-16,0 21 0,0-22 16,0 22-16,-21 0 0,0 0 0,0 0 15,0 21-15,-1 0 0,1 0 16,0 0-16,0 0 0,0 0 15,0 0-15,21 21 0,0 0 16,42-21-16,-21 0 16,21 21-16,-20-21 0,20 0 15,0 0-15,22 0 0,-22 0 0,0 0 16,22 0-16,-22 0 0,22 0 16,-22-21-16,22 21 0,-22 0 0,21-21 15,1 21-15,-22 0 0,1 0 0,-22-21 16,21 21-16,-21-22 0,-42 22 47,0 0-47,-21 22 0,20-22 15,-20 21-15,21 0 0,-21 0 0,-1 0 16,22 0-16,-21 1 0,21-1 16,-22 0-16,22 0 0,0 0 0,0 0 15,0 1-15,21-1 0,0 0 0,0 0 16,0 0-16,21-21 15,0 0-15,0 0 16,0 0-16,0 0 0,1 0 0,20 0 16,-21-21-16,21 0 0,-20 0 15,20 0-15,-21-1 0,0 1 16,22 0-16,-22 0 0,0 0 0,0-22 16,0 22-16,0 0 0,-21 0 15,22 0-15,-22 0 0,21 21 0,-21-22 16,0 1-1,0 42 1,0 1 0,0-1-16,0 0 0,0 0 15,0 0-15,0 22 0,-21-22 0,21 21 16,0 0-16,-22 1 0,1-1 0,21 0 16,0 1-16,0 20 0,0-20 15,0 20-15,0 1 0,0-1 16,0 1-16,0-1 0,0 1 0,0 20 15,0-20-15,0-1 0,0 22 0,0-22 16,0 22-16,0 0 0,0-1 16,0 1-16,0 21 0,0-21 0,0-1 15,0 1-15,0 0 0,0-1 0,0 1 16,0 0-16,0-22 0,0 22 16,0-22-16,0 1 0,0-22 0,0 22 15,0-22-15,0 0 0,0 1 0,-21-1 16,0-21-16,0 0 0,21 0 0,-21 1 15,-1-22-15,1 0 0,0 0 16,0 0-16,0 0 16,0-22-16,-1 1 0,1 0 0,0-21 15,0 21-15,-21-22 0,20-20 0,1-1 16,-21 1-16,21-1 0,-22-20 16,1-1-16,0 0 0,-1-21 0,22 1 15,-21-1-15,21 0 0,0 0 0,-1 0 16,22 22-16,0-22 0,0 21 15,22-21-15,-1 22 0,0-1 0,0 0 16,21 1-16,-20-1 0,20 21 16,0 1-16,1-1 0,-1 1 15,0 21-15,22-1 0,-22 1 0,0 0 0,22 20 16,-22 1-16,-21 0 0,22 0 16,-22 21-16,21 0 0,-21 0 15,-21-21-15,22 21 0,-22 21 31,-22 0-15,1-21-16,21 21 16,0 0-1</inkml:trace>
  <inkml:trace contextRef="#ctx0" brushRef="#br0" timeOffset="65155.4">9483 3831 0,'0'0'0,"21"-21"0,21 0 15,-21 0-15,0 0 0,1-1 0,-1 22 16,0-21-16,0 0 0,-21 0 0,0 0 15,0 0 1,0-1-16,-21 22 16,0 0-16,0 0 0,-1 0 15,-20 22-15,21-1 0,0 0 0,-22 0 16,1 0-16,21 22 0,-21-1 0,-22 0 16,22 22-16,-22-1 0,22 1 15,-22 20-15,1 1 0,-1 0 16,1-1-16,21 1 0,-22 21 0,22-21 15,-1 20-15,1-20 0,21 21 16,0-21-16,21-1 0,0-20 0,0 20 16,0-20-16,21-1 0,0-20 0,21 20 15,-20 1-15,20-22 0,0 0 16,1 1-16,20-1 0,1-21 0,-22 0 16,21 1-16,1-1 0,-1-21 0,-20 0 15,20 0-15,1-21 0,-1-1 16,1 1-16,20 0 0,-20-21 0</inkml:trace>
  <inkml:trace contextRef="#ctx0" brushRef="#br0" timeOffset="66119.45">9525 4106 0,'-21'43'16,"21"-22"-1,0 0-15,0 0 16,21-42 31,-21 0-32,0 0-15,0 0 16,0-1 0,-21 22-1,0 0 1,21 22-16,0-1 16,-22-21-16,22 21 0,0 0 15,-21-21-15,21 21 0,0 0 16,21-21 15,1 0-15,-1 0-16,-21-21 0,21 0 15,0 0-15,-21 0 0,0 0 16,0-1-16,0 1 16,-21 21-1,0 0-15,0 0 16,-1 21-16,22 1 15,-21-1-15,0 0 0,21 0 16,0 0-16,0 0 0,-21 1 16,21-1-16,0 0 0,0 0 15,0 0-15,21-21 16,0 0 0,0 0-16</inkml:trace>
  <inkml:trace contextRef="#ctx0" brushRef="#br0" timeOffset="66904">9885 4106 0,'-21'0'0,"-1"0"16,22 22-16,-21-22 15,21 21-15,0 0 16,0 0 0,21-21-1,1 0 1,-1 0-16,0-21 16,-21 0-16,21 21 0,-21-21 0,0-1 15,0 1-15,0 0 16,0 0-16,0 0 15,-21 21 1,0 0-16,0 0 0,21 21 16,-22 0-16,22 0 0,-21-21 0,21 21 15,-21 1-15,21-1 0,0 0 16,0 0-16,0 0 31,21-21-15,0 0-16,1 0 15,-1 0-15,0-21 0,-21 0 16,21 21-16,-21-21 16,0 0-16,0-1 0,0 1 15,0 0-15,0 0 0,-21 21 32,0 0-32,0 0 0,-1 21 15,22 0 1,-21 0-16,21 1 0,-21-22 0,21 21 15,0 0-15,0 0 16,0 0 0,21-21-16,0 0 15,1 0-15,-1 0 16,0-21-16,0 21 0,-21-21 16,21 21-16,-21-21 0,21 0 0,-21-1 15,0 1-15,0 0 16,0 0-16,0 0 0,-21 21 15,0 0-15,0 0 16,0 0-16,21 21 0,-21 0 16,-1 0-16,1 0 0,21 1 0,0-1 15,-21 0-15,21 21 0,-21-21 16,21 1-16,0-1 0,0 0 16,0 0-16,0 0 0,0 0 15,21-21 1,0 0-16,0 0 0</inkml:trace>
  <inkml:trace contextRef="#ctx0" brushRef="#br0" timeOffset="67459.97">9461 4085 0,'0'-21'0,"-21"21"63,21 21-63,-21 0 16,21 1-16,-21-1 0,21 0 15,-21-21-15,21 21 0,-21 0 16,21 0-16,0 1 0,0-1 0,0 0 15,0 0-15,0 0 16,21-21-16,0 21 16,0-21-16,0 0 0,0 0 15,1 0-15</inkml:trace>
  <inkml:trace contextRef="#ctx0" brushRef="#br0" timeOffset="70591.72">10668 4318 0,'0'0'0,"0"-21"0,0 0 0,21 0 16,0-1-16,-21 1 15,0 0-15,0 0 0,21 21 0,-21-21 16,0 42 15,0 0-31,-21 21 0,21-20 0,-21 20 16,0 0-16,21 22 0,-21-22 15,0 0-15,-1 22 0,1-22 0,0 22 16,0-22-16,0 22 0,21-22 0,-21 21 16,-1-20-16,1-1 0,0 0 15,21-20-15,0 20 0,0-21 0,-21 0 16,21 0-16,21-42 31,0-21-15,0 21-16,1 0 0,20-22 0,-21 1 15,21 0-15,-20-1 0</inkml:trace>
  <inkml:trace contextRef="#ctx0" brushRef="#br0" timeOffset="70830.89">11197 4212 0,'0'0'0,"0"21"16,0 1-16,0 20 16,-21-21-16,21 21 0,-21 1 0,0-1 15,-1 0-15,1 22 0,0-22 16,0 1-16,0 20 0,0-21 0,-22 22 16,22-22-16,0 1 0,0-1 0,0 0 15,-1-21-15,22 22 0,0-22 16,-21 0-16,21 0 0,0 0 15,0-42 1,0 0 0,0 0-16,21 0 0,-21 0 15,0-1-15</inkml:trace>
  <inkml:trace contextRef="#ctx0" brushRef="#br0" timeOffset="71016.8">10520 4741 0,'0'0'0,"-21"22"0,-22-1 31,43 0-31,0 0 16,21-21-16,1 0 0,-1 0 15,21 0-15,-21 0 0,22 0 16,-1 0-16,0 0 0,1 0 0,-1-21 16,0 21-16,1-21 0,20 0 15,-21 21-15,1-22 0,-22 1 0</inkml:trace>
  <inkml:trace contextRef="#ctx0" brushRef="#br0" timeOffset="71239.67">11155 4763 0,'0'0'0,"0"21"0,0 0 31,0-42 0,0 0-15,0-1 15</inkml:trace>
  <inkml:trace contextRef="#ctx0" brushRef="#br0" timeOffset="71715.6">11155 4763 0,'0'21'0,"0"0"16,21-21 15,0 0-31,0 0 0,0 0 16,1 0-16,-1 0 0,0 0 0,21-21 15,-21 21-15,1-21 0,-1 21 16,21-22-16,-21 1 0,0 21 0,1-21 16,-1 0-16,0 21 0,-21-21 0,0 0 15,0-1-15,0 1 16,0 0-1,-21 21-15,0 0 0,-1 0 0,-20 0 16,0 21-16,21-21 0,-22 21 16,1 1-16,21-1 0,-22 0 0,22 21 15,-21-21-15,21 22 0,0-22 16,21 21-16,0-21 0,0 22 0,0-22 16,0 21-16,0-21 0,0 1 0,0-1 15,21 0-15,0 0 0,0-21 16,0 21-16,0-21 0,22 0 0,-22 0 15,21 0-15,1 0 0,-22 0 16,21 0-16,0-21 0,1 0 0,-22 0 16,21 0-16,1-1 0,-1 1 15,0-21-15,1 0 0,-1-1 0</inkml:trace>
  <inkml:trace contextRef="#ctx0" brushRef="#br0" timeOffset="71971.75">12234 4255 0,'0'0'15,"0"-43"-15,0 22 0,0 0 0,0 0 0,0 0 16,-21 21 0,0 21-16,0 21 15,0-21-15,-1 22 0,1-1 0,0 0 16,0 1-16,0-1 0,0 21 16,-1-20-16,-20-1 0,21 0 0,0 22 15,0-22-15,-22 1 0,22-1 16,0 0-16,0 1 0,0-1 0,21-21 15,0 21-15,-22-20 0,22-1 0,0 0 16,22-21 0,-1 0-16,0-21 15,21 21-15,-21-43 0,1 22 0,20 0 16</inkml:trace>
  <inkml:trace contextRef="#ctx0" brushRef="#br0" timeOffset="72259.58">12615 4064 0,'0'0'0,"0"42"15,0-20 1,0-1-16,0 21 0,-21-21 0,0 22 16,0-1-16,0 0 0,-1 1 15,1-1-15,0 21 0,0-20 0,0-1 16,-22 0-16,22 1 0,0-1 15,0 0-15,0-20 0,0 20 0,21 0 16,-22-21-16,22 22 0,-21-22 0,21 0 16,0 0-16,0 0 15,21-21 1,1 0-16,-1-21 16,0 21-16,0-21 0,21-21 15,-20 21-15,20-1 0</inkml:trace>
  <inkml:trace contextRef="#ctx0" brushRef="#br0" timeOffset="72675.34">12827 4551 0,'0'0'0,"0"-21"0,21 21 0,-21 21 31,0 0-31,-21 0 16,0 0-16,21 1 0,-21-1 15,-1 21-15,1-21 0,21 0 16,-21 22-16,21-22 0,-21 21 0,21-21 15,0 22-15,0-22 0,0 0 0,0 0 16,0 0-16,0 1 0,21-1 16,0 0-16,0-21 0,1 0 0,20 0 15,-21 0-15,21 0 0,-20 0 0,20-21 16,0 21-16,1-21 0,-1-1 16,0 1-16,1-21 0,-1 21 0,-21-22 15,21 22-15,-20-21 0,-1 0 16,0-1-16,0 22 0,-21-21 15,0-1-15,0 22 0,0-21 0,0 21 16,-21 0-16,0-1 0,0 22 0,-22 0 16,1 0-16,0 0 0,-1 0 15,1 0-15,-22 22 0,22-1 0,0-21 16,-1 21-16,1 21 0,0-21 16,21 1-16,-22-1 0,22 0 0,21 0 15,0 0-15,0 0 0,0 1 0,0-1 16,0 0-16,21-21 15,0 0-15,1 0 0,-1 0 16,21 0-16</inkml:trace>
  <inkml:trace contextRef="#ctx0" brushRef="#br0" timeOffset="73071.94">13843 4001 0,'0'0'0,"-21"0"0,0 0 16,21-22 31,0 1-32,0 0-15,0 0 16,21 21 15,0 0-15,-21 21-16,0 0 0,0 0 16,0 1-16,0-1 0,0 21 15,0-21-15,0 0 0,-21 22 16,0-22-16,-1 0 0,1 0 0,0 0 15,0 1-15,21-1 16,-21-21-16</inkml:trace>
  <inkml:trace contextRef="#ctx0" brushRef="#br0" timeOffset="73415.74">14097 3979 0,'-21'0'15,"21"22"-15,-21-22 32,21-22-17,0 1 1,0 0-16,0 0 0,0 0 15,0 0-15,21-1 16,0 22 0,0 0-16,-21 22 15,0-1-15,0 0 16,0 21-16,0-21 0,0 22 0,0-1 16,0-21-16,-21 22 0,0-1 15,0-21-15,-1 0 0,1 0 0,0 1 16,0-1-16,0 0 0,21 0 15,-21-21-15</inkml:trace>
  <inkml:trace contextRef="#ctx0" brushRef="#br0" timeOffset="74271.52">14753 4911 0,'21'0'16,"0"0"-1,1 21 1,-22 0 0,0 0-1,0 0-15,-22 1 32,1-22-32,0 0 15,0 0-15,0-22 16,21 1-16,0 0 15,0 0-15,0 0 16,0 0-16,0-1 0,21 22 16,0-21-16,0 21 15,0 0-15,1 0 0,-1 0 16,0 21-16,0 1 0,0-1 0,0-21 16,1 21-16,-1 0 0,-21 0 15,21 0-15,-21 1 0,0-1 16,0 0-16,0 0 0,-21-21 15,0 0-15,-1 0 0,1 0 16,0 0-16,0 0 0,0 0 16,21-21-1,0 0-15,0 0 0,0-1 16,0 1-16,0 0 0,0 0 16,21 0-16,0 0 15,0 21-15,0 0 0,1 0 16,-1 0-16,0 0 15,0 21-15,0-21 0,-21 21 0,0 0 16,0 21-16,0-20 0,0-1 0,0 21 16,0-21-16,-21 22 15,0-22-15,-21 21 0,-1-21 0,1 22 16,0-22-16,-1 21 0,-20-21 0,-1 0 16,22 1-16,-22-1 0,22 0 15,-21 0-15,20-21 0,1 0 0,0 21 16,20-21-16</inkml:trace>
  <inkml:trace contextRef="#ctx0" brushRef="#br0" timeOffset="74812.21">16573 4339 0,'0'0'0,"22"-21"16,-1 0-16,-21 0 0,0 0 0,21-1 16,-21 1-16,0 0 0,21 0 0,-21 0 15,0 0-15,0-1 16,-21 44 15,0-1-31,0 0 0,-1 21 0,1 1 16,0-1-16,0 0 0,0 22 0,-22-22 15,1 22-15,21-22 16,-21 21-16,-1 1 0,1-22 0,21 22 16,0-22-16,-1 0 0,1 1 0,21-1 15,0-21-15,0 22 0,0-22 16,21 0-16,1-21 0,-1 21 0,0-21 16,21 0-16,-21 0 0,22 0 15,-1 0-15,0-21 0,1 21 0,-1-21 16,0 0-16,-20-1 0,20 1 0,0 0 15,-21 0-15,1 0 0,-1 0 16,0-22-16,-21 22 0,0 0 0</inkml:trace>
  <inkml:trace contextRef="#ctx0" brushRef="#br0" timeOffset="75004.1">16108 4741 0,'-21'0'0,"42"0"0,-64 0 0,43-21 15,22 0 1,-1 21-16,0 0 0,21 0 16,-21-21-16,22 21 0,-1 0 15,0 0-15,22-21 0,-22 21 0,1 0 16,20 0-16,-21-21 0,1 21 0,-1 0 16,0 0-16,1 0 0,-1-22 15</inkml:trace>
  <inkml:trace contextRef="#ctx0" brushRef="#br0" timeOffset="75431.87">17060 4614 0,'0'-42'16,"0"21"-1,0 0-15,0 0 0,0-1 16,21 1-16,1 21 0,-1-21 0,21 21 15,-21 0-15,22-21 0,-1 21 16,0 0-16,1 0 0,-1 0 16,0 0-16,1 21 0,-1 0 15,-21 0-15,0 1 0,22-1 0,-22 0 16,-21 0-16,0 21 0,0-20 0,0 20 16,0-21-16,0 0 0,0 22 15,-21-22-15,-1 0 0,1 0 0,0 0 16,0 0-16,0 1 0,0-22 15,-1 0-15,1 0 0,21-22 32,0 1-32,0 0 15,0 0-15,21-21 0,1 20 0,-1 1 16,0 0-16,0-21 0,0 21 16,0-1-16,22 1 0,-22-21 15,0 21-15,21 21 0,-20-21 0,-1-1 16,21 22-16,0 0 15,-42-21-15,22 21 0,-1 0 0,0 0 16,0 0-16,0 0 0</inkml:trace>
  <inkml:trace contextRef="#ctx0" brushRef="#br0" timeOffset="75851.63">18203 4403 0,'0'0'0,"0"21"46,-21 0-30,0 0-16,0 0 0,21 1 0,-21 20 16,-1-21-16,22 0 0,0 22 15,-21-22-15,0 21 0,21-21 0,-21 22 16,21-22-16,0 21 0,0-21 16,0 0-16,0 1 0,0-1 0,21 0 15,21-21-15,-20 0 0,-1 0 16,0 0-16,21 0 0,1 0 15,-22 0-15,21-21 0,0 0 0,1-1 16,-1 1-16,-21 0 0,22 0 16,-1-21-16,-21 20 0,0-20 15,0 21-15,1-21 0,-1 20 0,0-20 16,0 21-16,-21-21 0,0 20 16,0 1-16,0 0 0,0 0 0,0 0 15,0 42 16,0 0-15,0 0-16,0 0 16,0 1-16,0-1 0,0 0 15,21-21-15,0 0 16</inkml:trace>
  <inkml:trace contextRef="#ctx0" brushRef="#br0" timeOffset="76235.88">18859 4636 0,'0'21'15,"22"-21"17,-1 0-32,0 0 15,0 0-15,0 0 0,0-21 16,1 21-16,-1-22 0,0 22 16,21-21-16,-21 0 0,1 21 0,-1-21 15,0 0-15,0 0 0,-21-1 16,21 1-16,-21 0 0,0 0 15,0 0-15,0 0 0,-21 21 16,0 0 0,0 0-16,-22 21 0,22 0 0,-21 0 15,0 0-15,20 0 0,-20 22 0,0-22 16,21 21-16,-1-21 0,-20 22 16,21-22-16,21 0 0,-21 21 0,21-20 15,0 20-15,0-21 0,0 0 16,0 0-16,0 1 0,21-1 0,0 0 15,0 0-15,0-21 0,1 21 0,20-21 16,-21 0-16,0 0 16,22 0-16,-22 0 0,21 0 0,-21 0 15,22-21-15,-22 0 0,0 21 0,21-21 16,1 0-16,-22-1 0,21 1 16</inkml:trace>
  <inkml:trace contextRef="#ctx0" brushRef="#br0" timeOffset="76687.62">19664 3789 0,'-21'0'0,"-22"-21"16,43 0-1,21 21 1,1 0-16,-1 0 0,0 0 16,21 0-16,-21 0 0,22 21 0,-1 0 15,-21 0-15,22 0 0,-22 0 0,21 22 16,-21-1-16,0 0 0,22 22 16,-22-1-16,0 1 0,0-1 15,0 1-15,1-1 0,-1 1 0,0-1 16,0 1-16,-21-1 0,21 1 15,-21-1-15,0 1 0,0-1 0,0-20 16,-21 20-16,-21 1 0,21-22 16,-22 0-16,22 1 0,-21-22 0,-1 21 15,-20-21-15,21 1 0,-22-1 0,1 0 16,-1-21-16,22 21 0,-1-21 16,-20 0-16,21 0 0,20 0 0,-20 0 15,21 0-15,0 0 0,21-21 31,0 0-31,21 0 0,21-1 16,-21 22-16,22-21 0,20 0 0</inkml:trace>
  <inkml:trace contextRef="#ctx0" brushRef="#br0" timeOffset="76988.45">21124 4720 0,'0'0'0,"0"-21"15,0 0 17,0 0-17,0 0-15,0-1 16,0 44 46,0-1-62,0 0 16,-21-21-16,21 21 0,0 0 16</inkml:trace>
  <inkml:trace contextRef="#ctx0" brushRef="#br0" timeOffset="77255.3">21082 5017 0,'21'0'16,"0"21"-1,0 0-15,1 0 16,-22 0-16,0 0 0,21 1 15,-21-1-15,0 0 16,0 21-16,0-21 0,0 1 0,0 20 16,-21-21-16,-1 0 0,1 22 0,-21-22 15,0 0-15,-22 21 0,22-21 16,-22 1-16,1-1 0,-22 0 0,22 0 16,-1-21-16,22 21 0,-22 0 0,1-21 15,20 0-15</inkml:trace>
  <inkml:trace contextRef="#ctx0" brushRef="#br0" timeOffset="78223.53">16362 5525 0,'0'0'0,"-21"0"0,-1 0 16,1 0-16,0 0 0,0 0 16,0 0-16,0 0 15,-1 0-15,1 0 0,0 0 16,0 0-16,0 0 0,0 0 0,21 21 16,-22-21-16,1 0 15,0 0-15,21 21 16,21-21-1,0 0 1,22 0-16,-22 0 0,21 0 16,1 0-16,-1 0 0,0 0 0,22 0 15,-1 0-15,1 0 0,-1 0 0,1 0 16,20 0-16,1 0 16,0 0-16,-1 0 0,22 0 0,-21 0 0,42 0 15,-21 0-15,0 0 0,21 0 16,-22 0-16,1 0 0,21 0 15,-21 0-15,21 0 0,-21 0 16,0 0-16,0 0 0,-1 0 0,-20 0 16,0 0-16,-22 21 0,1-21 0,-1 0 15,1 0-15,-22 0 0,0 0 16,-20 0-16,-1 0 0,0 0 0,-21 21 125</inkml:trace>
  <inkml:trace contextRef="#ctx0" brushRef="#br0" timeOffset="79391.86">16785 5779 0,'0'0'0,"21"-85"31,-21 106 16,0 0-47,-21 0 0,0 1 0,0-1 16,0 21-16,-1-21 0,-20 22 0,21-22 16,-21 21-16,-1 0 0,-20-20 15,20 20-15,-20 0 0,21 1 0,-22-1 16,1 0-16,-1 22 0,1-22 15,-1 22-15,22-22 0,-22 21 0,22-20 16,0-1-16,-1 0 0,1-20 0,0 20 16,20-21-16,1 21 0,0-42 15,0 22-15,21-1 0,0-42 47,21-1-47,-21 1 0,0 0 16</inkml:trace>
  <inkml:trace contextRef="#ctx0" brushRef="#br0" timeOffset="79790.85">15896 6265 0,'0'22'31,"0"-1"-31,0 0 16,0 0-16,-21 0 0,0 22 0,21-22 15,-21 21-15,-1-21 0,1 22 0,0-1 16,0-21-16,0 21 0,21-20 16,-21-1-16,-1 21 0,1-21 0,0 0 15,21 1-15,-21-1 0,0-21 16,21 21 0,21-21-1,0 0 1,0 0-16,0-21 0,1 21 0,-1-21 15,0 21-15,21-22 0,-21 22 0,22 0 16,-1-21-16,0 21 0,1 0 16,-1-21-16,0 21 0,1 0 15,-1-21-15,0 21 0,1-21 0,-1 21 16,-21 0-16,0 0 0,1 0 16,-1 0-16,0 0 0,0 0 15,-42 21 16,-21-21-31</inkml:trace>
  <inkml:trace contextRef="#ctx0" brushRef="#br0" timeOffset="81435.56">11409 7430 0,'0'0'15,"0"-22"-15,0 1 0,0 0 0,0 0 16,-21 0-16,21 0 16,-22-1-16,1 22 0,0 0 15,0 0-15,0 0 0,0 0 0,-22 0 16,22 22-16,-21-1 0,21 0 0,-22 0 16,1 21-16,21 1 0,0-1 15,-1 0-15,1 1 0,-21-1 0,42 0 16,-21 1-16,0 20 0,21-20 0,-22-1 15,22 0-15,0 22 0,0-22 16,0 0-16,0 1 0,22-22 16,-1 21-16,0-21 0,0 1 0,0-22 0,0 21 15,22-21-15,-22 0 0,21 0 16,1 0-16,-22 0 0,21-21 16,0-1-16,1 1 0,-1 0 0,-21 0 15,22-21-15,-1 20 0,-21-20 16,21 21-16,-20-21 0,-1 20 0,21 1 15,-21 0-15,0 0 0,-21 0 0,22 0 16,-1-1-16,-21 44 31,-21-1-15,21 0-16,0 0 0,-22 0 0,1 0 16,21 22-16,-21-22 0,21 0 15,0 0-15,0 22 0,0-22 0,0 0 16,0 0-16,0 0 15,21-21-15,0 0 0,1 0 16,-1 0-16,0 0 0,0 0 16,0-21-16,0 21 0,1-21 0,-1 0 15,0 0-15,-21-22 0,0 22 16,21-21-16,-21 21 0,0-1 0,0-20 16,0 21-16,0 0 0,-21 0 0,0-1 15,0 1-15,-1 0 0,1 21 0,0-21 16,0 21-16,0 0 15,42 0 17,0 0-17,0 0-15,0 0 0,22 0 0,-22 0 16,21 0-16,-21-21 0,22 21 0,-1 0 16,-21 0-16,22 0 0,-22 0 15,21 0-15,-21 0 0,22 0 0,-22 21 16,0-21-16,0 21 0,-21 0 0,21-21 15,-21 21-15,0 1 0,0-1 16,0 0-16,0 0 0,0 0 16,0 0-16,0 1 15,0-1-15,-21-21 16,21-21 15,0-1-15,0 1-16,0 0 15,0 0-15,0 0 0,21 0 0,-21-1 16,21 1-16,1-21 0,-1 21 0,0 0 16,0-1-16,0 1 0,0 0 15,1 0-15,-1 21 0,21 0 0,-21 0 16,0 0-16,1 0 0,-1 0 16,0 0-16,0 21 0,-21 0 0,21-21 15,-21 43-15,0-22 0,0 0 0,0 0 16,0 0-16,0 0 0,-21 1 15,0 20-15,0-21 0,21 0 16,-21 0-16,-1 1 0,22-1 0,-21-21 16,21 21-16,21-21 31,1 0-31,-1 0 0,0-21 16,0 21-16,21-21 0,-20-1 0,-1 1 15,21 0-15,-21 0 0,0 0 16,22 0-16,-22-22 0,21 22 0,-21 0 15,1-21-15,-1 20 0,0 1 0,0 0 16,-21 0-16,21 21 0,-21-21 16,-42 21-1,21 0-15,0 21 16,-1-21-16,1 21 0,0 0 0,0 0 16,0 1-16,0-22 0,21 21 15,-22 0-15,22 0 0,0 0 0,0 0 16,0 1-16,22-1 0,-1-21 15,0 21-15,0-21 0,0 21 16,0 0-16,1-21 0,-1 21 16,0-21-16,0 22 0,-21-1 31,-21-21-31,0 0 16,0 0-16,-1 0 0,1 21 0,0-21 15,0 0-15,0 0 0,0 0 16,-1 0-16,22-21 15,0 0 1,22 21-16,-1-22 0</inkml:trace>
  <inkml:trace contextRef="#ctx0" brushRef="#br0" timeOffset="81863.36">13462 7662 0,'0'0'0,"-21"0"32,0 0-32,-1 22 0,1-1 0,0-21 15,0 21-15,0 0 0,-22 0 16,22 0-16,0 1 0,0-1 0,0 0 16,21 0-16,-21 0 0,21 0 0,0 1 15,0-1-15,0 0 0,0 0 16,21-21-16,0 0 15,0 0-15,0 0 0,0 0 16,22 0-16,-22 0 0,0 0 16,0-21-16,22 0 0,-22 0 0,0-1 15,0 1-15,0 0 0,-21 0 0,0 0 16,0-22-16,21 22 0,-21 0 16,0 0-16,0-21 0,0 20 0,0 1 15,-21 21-15,0-21 0,0 21 16,0 0-16,0 0 0,-1 0 15,-20 0-15,21 0 0,0 0 0,0 21 16,-1-21-16,1 21 0,0-21 0,0 22 16,0-1-1,21 0 1,21-21-16,0 0 0,0 0 0,22 0 16,-22 0-16</inkml:trace>
  <inkml:trace contextRef="#ctx0" brushRef="#br0" timeOffset="82177.17">13991 7239 0,'0'0'16,"0"-21"-16,0 0 0,0 0 0,0-1 16,-21 22-1,21 22-15,-21-1 16,21 0-16,-21 0 0,-1 21 0,1 1 15,21-1-15,-21 22 0,0-22 16,0 0-16,0 1 0,-1 20 0,22-21 16,-21 1-16,0-1 0,0-21 0,21 22 15,0-1-15,-21-21 0,21 0 0,-21 22 16,21-22-16,0 0 0,0 0 16,21-21-1,0 0-15,0 0 16,0-21-16,0 0 0,1 0 15,-1-1-15,0 1 0,0 0 16,0 0-16</inkml:trace>
  <inkml:trace contextRef="#ctx0" brushRef="#br0" timeOffset="82559.96">14033 7747 0,'0'21'0,"0"0"15,22-21 1,-1 0 0,0 0-16,0 0 0,0-21 15,0 0-15,1 0 16,-1 21-16,0-21 0,0 0 0,-21-1 16,0 1-16,0 0 15,0 0-15,0 0 0,-21 21 16,0 0-16,0 0 15,-22 0-15,22 21 0,0-21 16,0 21-16,-22 0 0,22 0 0,0 22 16,0-22-16,21 0 0,-21 21 0,21-20 15,-21 20-15,21-21 0,0 0 16,0 22-16,0-22 0,0 0 0,0 0 16,21 0-16,0 0 0,21 1 0,-21-22 15,1 0-15,20 0 0,0 0 16,1 0-16,-1 0 0,0 0 15,-21-22-15,22 1 0,-1 0 0,0 0 16,-20 0-16,20 0 0,-21-1 0</inkml:trace>
  <inkml:trace contextRef="#ctx0" brushRef="#br0" timeOffset="83311.02">18478 5757 0,'0'0'0,"-21"0"16,21-21-16,-21 21 0,0-21 31,0 21-31,21 21 31,0 0-31,21 1 16,0-1-16,0 21 0,22-21 0,-1 22 16,0-22-16,22 21 0,-1 0 15,1 1-15,-1-1 0,1-21 0,20 22 16,-20-1-16,-1 0 0,1 1 0,-1-1 15,1 0-15,-1 1 0,1-22 16,-22 21-16,1 0 0,-1-20 16,0-1-16,-21 0 0,1-21 0,-1 21 15,-21 0-15,21-21 16,-21-21 0,0 0-16,0 0 15,0 0-15,0-1 0,0 1 16,-21 0-16,21 0 0,0-21 0,0 20 15,0 1-15,-21 0 0,21 0 16,-22 0-16,1 0 0</inkml:trace>
  <inkml:trace contextRef="#ctx0" brushRef="#br0" timeOffset="83579.87">19579 6244 0,'21'21'0,"-42"-42"0,0 21 15,0 0-15,0 0 16,-1 0-16,22 21 31,0 1-31,22-22 16,-1 21-16,21 0 0,-21-21 0,22 21 15,-22 0-15,21 0 0,-21-21 16,22 22-16,-22-1 0,0 0 0,0-21 16,0 21-16,0 0 0,-21 0 0,0 1 15,0-1-15,-21 0 16,-21 0-16,21-21 0,-22 21 16,1 0-16,0-21 0,-22 22 0,22-1 15,-22-21-15,22 21 16,0 0-16,-1-21 0,1 21 0,0-21 15,21 21-15,-22 1 0,22-22 0,0 21 16,21 0-16,0 0 16</inkml:trace>
  <inkml:trace contextRef="#ctx0" brushRef="#br0" timeOffset="84094.98">19791 7324 0,'0'-21'0,"0"42"0,0-64 16,21 22-16,-21 0 0,0 0 0,0 42 31,0 21-15,0-20-16,0 20 0,0 0 0,0 1 15,0-1-15,-21 0 0,21 1 0,0-1 16,-21 0-16,-1 1 0,1-1 16,0 0-16,0 1 0,0-1 0,0 0 15,-1 1-15,1-22 0,0 21 16,21-21-16,0 0 0,-21 1 15,21-1-15,0 0 0,-21-21 0,42-21 32,0 0-32,-21-1 15,21-20-15,0 21 0,-21-21 0,0 20 16</inkml:trace>
  <inkml:trace contextRef="#ctx0" brushRef="#br0" timeOffset="84535.73">19643 7557 0,'0'0'0,"-22"-43"16,22 1-16,0 0 0,0-22 15,0 22-15,0-1 0,0 22 0,22-21 16,-1 21-16,0 0 0,21-1 16,-21 1-16,1 21 0,20 0 0,-21 0 15,21 0-15,1 21 0,-22 1 16,21-1-16,-21 21 0,1-21 0,20 22 16,-21-1-16,0 0 0,-21 22 15,0-22-15,0-21 0,0 22 0,0-1 16,-42-21-16,21 21 0,-22-20 0,1-1 15,0 0-15,-22 0 0,22 0 16,-22-21-16,22 0 0,-21 0 0,20 0 16,1 0-16,21 0 0,-22 0 0,22 0 15,0 0-15,21-21 0,0 0 16,0 0-16,0 0 16,0-1-16,0 1 0,21 21 15,0-21-15,1 21 0,-1 0 16,0 0-16,0 0 0,0 21 0,0-21 15,1 21-15,-1 1 0,-21-1 0,21 0 16,-21 0-16,21 0 0,-21 0 16,0 1-16,21-1 0,0 0 0,-21 0 15,22 0-15,-1 0 0,0 1 0,0-1 16,0-21-16,0 21 16,1-21-16,-1 0 0,21 0 0,-21 0 15,0 0-15,1 0 0,-1-21 0,21 0 16,-21 21-16,0-22 15,1 1-15</inkml:trace>
  <inkml:trace contextRef="#ctx0" brushRef="#br0" timeOffset="84903.86">20278 7832 0,'21'0'63,"0"0"-63,0 0 15,0 0-15,0 0 0,1 0 0,-1-21 16,0-1 0,0 22-16,-21-21 0,0 0 0,21 21 15,-21-21-15,0 0 0,0 0 16,-21 21-16,0 0 16,0 0-16,0 0 0,-1 0 0,1 0 15,-21 0-15,21 21 0,0-21 0,-1 21 16,1 0-16,0 0 0,0 0 15,0-21-15,21 22 0,-21-1 0,21 0 16,0 0-16,0 0 0,0 0 0,0 1 16,0-1-16,21-21 0,0 21 15,0 0-15,21-21 0,-20 0 0,20 0 16,0 0-16,1 0 0,20 0 16,-21 0-16,22 0 0,-1-21 15,-20 21-15,20-21 0,-20 0 0,-1-1 16,0 1-16,1 0 0,-22 0 0</inkml:trace>
  <inkml:trace contextRef="#ctx0" brushRef="#br0" timeOffset="85228.68">21018 7789 0,'0'-21'16,"22"0"-16,-65 85 0,64-86 0,1-41 0,-22 42 0,0 0 16,0-1-16,-22 44 47,22-1-47,0 0 15,0 21-15,0-21 0,0 22 16,0-1-16,-21 0 0,21 1 15,0-1-15,-21 22 0,21-1 0,0 1 16,-21-1-16,21 22 0,-21-22 0,0 1 16,-1 20-16,1-20 0,0 21 15,-21-1-15,-1 1 0,1-22 0,0 22 16,-1-21-16,1-1 0,0 1 0,-1-22 16,1 0-16,21-21 0,-21 22 0,20-22 15,1 0-15,0-21 0,21-21 31,0 0-31,0 0 0,21-1 0,22 1 16,-22 0-16,0-21 0,21-1 0,1 1 16,-1 0-16,0-22 15,1 1-15,20-1 0,-21 1 0,1-1 16,-1-20-16,0 20 0</inkml:trace>
  <inkml:trace contextRef="#ctx0" brushRef="#br0" timeOffset="85535.5">21061 7705 0,'0'-43'0,"0"86"0,0-107 0,0 22 16,0 21-16,0 0 0,0-1 0,0 1 16,0 0-16,21 0 15,0 21-15,0 0 0,0 0 16,1 0-16,20 0 0,-21 0 0,21 0 16,-20 0-16,20 21 0,-21-21 15,21 21-15,-20 0 0,-1 1 0,0-1 16,-21 0-16,0 0 0,0 0 15,0 0-15,-21 1 0,0-1 16,-22-21-16,22 21 0,-21-21 0,21 0 16,-22 0-16,22 0 0,-21 21 0,21-21 15,-1 0-15,1 0 0,0 0 16,42 0 15,0 0-31,1-21 16,-1 21-16,0-21 0,21 21 15,-21-21-15</inkml:trace>
  <inkml:trace contextRef="#ctx0" brushRef="#br0" timeOffset="85948.27">21611 7514 0,'0'0'0,"-21"21"31,-21 1-31,20-22 0,1 21 0,0 0 16,0 0-16,0 0 0,0 0 15,-1 1-15,22-1 0,-21 0 16,21 0-16,0 0 0,0 0 0,0 1 16,21-1-16,1-21 15,-1 0-15,21 21 0,-21-21 0,0 0 16,22 0-16,-22 0 0,21 0 0,-21 0 16,22 0-16,-22 0 0,21-21 15,-21 0-15,22-1 0,-22 1 0,0 0 16,0 0-16,-21 0 0,0 0 0,0-1 15,0-20-15,0 21 0,0 0 16,0-22-16,0 22 0,-21 0 0,-21 0 16,21 21-16,-22-21 0,22 21 15,-21 0-15,-1 0 0,1 0 16,21 0-16,-21 21 0,20 0 0,-20 0 16,21 0-16,0 1 0,0-22 0,21 21 15,0 0-15,0 0 0,0 0 16,0 0-16,21 1 0,0-1 15,21-21-15,-21 0 0,22 21 0,-22-21 16,21 0-16,1 0 0,-1 0 16,0 0-16,1 0 0</inkml:trace>
  <inkml:trace contextRef="#ctx0" brushRef="#br0" timeOffset="86319.05">22013 7599 0,'0'0'0,"21"-21"0,-21 0 0,0-1 16,22 22-16,-22-21 0,21 0 15,0 21 1,0 0-16,0 0 0,0 0 16,1 0-16,-1 0 0,0 0 15,0 21-15,0 0 0,0 1 0,-21-1 16,22 0-16,-1 0 0,-21 0 0,0 0 16,0 1-16,0-1 0,0 0 15,0 0-15,0 0 0,0 0 0,-21-21 16,-1 22-16,1-22 0,0 21 15,0-21-15,0 0 16,21-21 15,0-1-31,0 1 0,0 0 16,0 0-16,21 0 0,-21 0 16,21-1-16,0 1 0,0 0 15,-21 0-15,22 0 0,-1 0 16,0 21-16,0-22 15,0 22-15,0-21 16,-21 0-16,22 21 0,-22-21 16,21 21-16</inkml:trace>
  <inkml:trace contextRef="#ctx0" brushRef="#br0" timeOffset="86691.84">23029 6985 0,'-21'0'16,"0"0"-16,0 21 0,0 0 16,-1 1-16,1-1 0,0 0 15,0 21-15,0-21 0,0 22 16,-1-1-16,1 0 0,0 1 0,0-1 15,0 0-15,0 1 0,21-1 16,0 0-16,-22 1 0,22-1 0,-21-21 16,21 22-16,0-22 0,0 0 0,0 0 15,0 0-15,0 0 0,0 1 16,21-1-16,1-21 0,-1 0 16,0 0-16,0 0 0,0 0 15,0 0-15,22 0 0,-22 0 16,0-21-16,21 21 0,-20-22 0,20 1 15,-21 0-15,0 0 0,0 0 0,1 0 16,-1-1-16,0 1 16,0 0-16</inkml:trace>
  <inkml:trace contextRef="#ctx0" brushRef="#br0" timeOffset="86976.69">22712 7324 0,'21'0'0,"64"0"16,-64 0-1,21 0-15,0 0 0,1 0 16,-1 0-16,-21-21 0,22 21 0,-1 0 16,0 0-16,1-22 0,-22 22 15,21-21-15,-21 21 0,22-21 0,-22 21 16,0-21-16,21 21 0,-21 0 0,1-21 15,20 21-15,-21 0 0,0 0 16,0 0 0,-42 0 15</inkml:trace>
  <inkml:trace contextRef="#ctx0" brushRef="#br0" timeOffset="90255.5">1058 10202 0,'0'0'0,"0"-21"0,0 0 0,21 0 15,-21 0-15,0 0 0,0-1 0,0 1 16,0 0-1,0 0-15,0 0 0,0 42 32,-21 0-32,0 21 15,0 1-15,21 20 0,-21 1 16,0 20-16,21-20 0,-22 42 0,1-22 16,0 1-16,21 0 0,-21 21 15,0-22-15,0 1 0,-1 0 0,1 20 16,0-41-16,0 21 15,0-22-15,0 1 0,21-22 0,0 0 0,0 1 16,0-1-16,0-21 0,0 0 16,0 0-16,0-42 31,0 0-31,0 0 16,0-21-16,0 20 0,0-20 0,0 0 15</inkml:trace>
  <inkml:trace contextRef="#ctx0" brushRef="#br0" timeOffset="90800.72">762 10393 0,'0'0'0,"-21"-42"0,21-1 0,-21 1 16,21 0-16,-22 20 0,22-20 0,0 21 15,0-21-15,22-1 0,-1 22 16,0-21-16,21-1 0,1 22 15,-1-21-15,0 0 0,22 20 0,-1 1 16,22 0-16,0 0 0,-1 21 16,1 0-16,0 0 0,-1 21 0,1 0 15,-22 0-15,-20 22 0,20-1 16,-42 0-16,1 1 0,-22 20 0,0-20 16,0 20-16,-43 1 0,1-1 15,-22 1-15,1-1 0,-22 1 16,1-1-16,-1 1 0,0-22 0,1 0 15,-22 1-15,21-1 0,22-21 16,-22 0-16,21 0 0,1-21 0,-1 0 16,22 0-16,0 0 0,21 0 15,-1 0-15,1 0 0,21-21 0,0 0 16,0 0-16,21 0 0,1 0 16,-1-1-16,21 1 0,-21 21 0,22 0 15,-1 0-15,-21 21 0,21-21 16,1 43-16,-1-22 0,-21 0 0,22 21 15,-22 1-15,0-1 0,21 0 16,-21 1-16,-21-1 0,22 0 16,-1 1-16,-21-1 0,21 0 15,-21 1-15,0-1 0,0-21 0,21 22 16,-21-22-16,21 0 0,0-21 16,-21 21-16,22-21 0,-1 0 15,0 0-15,21 0 0,-21-21 16,1 0-16,-1 0 0,21-1 15,-21-20-15,0 21 0,-21-21 0,22-1 16</inkml:trace>
  <inkml:trace contextRef="#ctx0" brushRef="#br0" timeOffset="91183.51">1524 11007 0,'0'21'0,"0"0"0,0 0 15,0 0 1,21-21-1,0 0-15,0 0 0,1 0 16,-1 0-16,0 0 0,21-21 0,-21 21 16,1-21-16,20 0 0,-21 21 15,0-21-15,0 0 0,1-1 0,-1 1 16,0 0-16,-21 0 0,0 0 16,-21 21-1,0 0-15,-1 0 0,-20 21 16,21 0-16,-21 0 15,-1 0-15,22 1 0,-21-1 0,21 21 16,-1-21-16,1 22 0,0-1 16,21-21-16,-21 0 0,21 22 0,0-22 15,0 0-15,0 0 0,21 0 16,0 0-16,0-21 0,22 0 0,-22 22 16,0-22-16,21 0 0,1 0 15,-22 0-15,21-22 0,1 1 0,-22 21 16,21-21-16,0 0 0,-20-21 0,20 20 15,0-20-15,-21 0 16,22 21-16,-22-22 0,0 22 0</inkml:trace>
  <inkml:trace contextRef="#ctx0" brushRef="#br0" timeOffset="91487.33">2201 11007 0,'43'-64'0,"-43"22"15,-43 148-15,86-233 0,-43 106 0,0-1 16,0 1-16,0 42 31,-22 1-31,22-1 0,-21 0 16,21 21-16,0 1 0,0-1 15,0 21-15,0 1 0,-21-1 0,21 1 16,-21 21-16,0-1 0,21-20 16,-21 42-16,-1-22 0,1 22 15,21 0-15,-21 0 0,0 0 0,0-1 16,0 22-16,-1-21 0,1 21 16,-21 0-16,21-21 0,0 0 0,-22 0 15,22-22-15,0 1 0,0-21 16,0-1-16,-1 1 0,22-22 0,0 0 15,0-21-15,0 1 0,0-44 16,0 1-16,22 0 16,-22-21-16,42-1 0,-21-20 0,0-1 15,0 1-15,22-22 0,-22-21 16,0 22-16,21-22 0,-20 0 0,-1 0 16</inkml:trace>
  <inkml:trace contextRef="#ctx0" brushRef="#br0" timeOffset="91808.15">2138 11176 0,'0'0'0,"0"-63"0,0 20 16,0 1-16,0 0 0,-21 20 0,21 1 15,0 0-15,0 0 0,0 0 16,0 0-16,21 21 0,0-22 16,21 22-16,-21 0 0,22 0 0,-1 0 15,-21 0-15,22 0 0,-1 22 16,0-1-16,-21 0 0,22 0 0,-22 0 15,-21 22-15,0-22 16,0 0-16,0 21 0,0-21 0,-21 22 16,-22-1-16,22-21 0,-21 0 0,0 22 15,-1-22-15,1 0 0,0 0 16,20-21-16,-20 21 0,21-21 0,0 0 16,21-21-1,0 0 1,21 21-16,0-21 0,0 0 15,0 0-15,22-1 0,-22-20 0,21 21 16,1 0-16,-22 0 0</inkml:trace>
  <inkml:trace contextRef="#ctx0" brushRef="#br0" timeOffset="92194.92">2815 10880 0,'0'0'0,"-21"0"31,0 21-31,0 0 15,-1-21-15,1 21 0,0 22 0,21-22 16,-21 0-16,21 0 0,0 21 16,0-20-16,0 20 0,0-21 0,0 21 15,0-20-15,21-1 0,0 0 0,0 0 16,1-21-16,-1 21 0,0-21 16,21 0-16,-21 0 0,1 0 0,20 0 15,-21 0-15,0-21 0,22 0 16,-22 0-16,0 0 0,0-1 15,0-20-15,0 21 0,-21-21 0,0 20 16,0-20-16,0 21 0,0-21 16,0 20-16,-21-20 0,0 21 0,0 0 15,0 0-15,0 21 0,-1 0 0,1 0 16,-21 0-16,21 0 0,0 21 16,-22-21-16,22 21 0,0 0 0,0 0 15,0 0-15,21 1 0,0-1 16,0 0-16,0 0 0,0 0 0,0 0 15,21-21-15,21 22 0,64-22 32,-85 0-32,0 0 0</inkml:trace>
  <inkml:trace contextRef="#ctx0" brushRef="#br0" timeOffset="92515.74">3217 11007 0,'21'-64'16,"-21"43"-16,0 0 15,22 21-15,-22-21 0,21 21 0,0-21 16,0 21-16,0 0 16,0 0-16,1 0 0,-1 0 0,0 21 15,0 0-15,0 0 0,0 0 0,1 0 16,-1 1-16,-21 20 16,0-21-16,0 21 0,0 1 0,0-22 15,0 21-15,-21-21 0,21 1 0,-22 20 16,1-21-16,0-21 0,21 21 15,-21-21-15,21-21 16,0 0 0,0 0-16,0 0 0,0-1 15,21-20-15,0 21 0,-21 0 0,21-22 16,1 22-16,-1-21 0,0 0 16,0 20-16,0-20 0,22 0 0,-22-1 15,21 22-15,0-21 0,1 0 0</inkml:trace>
  <inkml:trace contextRef="#ctx0" brushRef="#br0" timeOffset="92811.57">4360 10308 0,'-21'0'0,"42"0"0,-63 0 16,21 0-16,0 0 0,-1 0 15,1 21-15,0 1 0,0-1 0,0 21 16,0-21-16,-1 22 0,1-1 15,0 21-15,0-20 0,0 20 0,0-20 16,-1 20-16,1 1 0,0-22 0,0 21 16,0 1-16,0-1 15,-1-20-15,22-1 0,0 22 0,0-22 16,0-21-16,0 21 0,0-20 0,22-1 16,-1 0-16,0-21 0,0 0 15,21 0-15,-20 0 0,-1 0 0,0 0 16,0-21-16,0 0 0,0-1 0,1 1 15,-1 0-15,0-21 0,0 21 16,-21-22-16,0 1 0,0 21 0</inkml:trace>
  <inkml:trace contextRef="#ctx0" brushRef="#br0" timeOffset="92979.47">3916 10859 0,'-21'0'15,"42"0"-15,-64 0 0,1 0 0,21 0 16,42 0 15,0 0-31,0 0 0,1 0 16,20 0-16,0 0 0,-21 0 0,22 0 15,-1-22-15,-21 22 0,22 0 0,-22-21 16,21 21-16</inkml:trace>
  <inkml:trace contextRef="#ctx0" brushRef="#br0" timeOffset="93335.27">4360 10964 0,'0'0'0,"0"22"16,-21-1-1,0 0-15,42-21 16,0 0-16,-21-21 16,21 21-16,1-21 0,-1-1 0,0 22 15,0-21-15,0 0 0,0 0 0,-21 0 16,0 0-16,0-1 0,0 1 15,0 0-15,0 0 16,0 0-16,-21 21 0,0 0 16,-21 0-16,21 21 15,-1 0-15,1 0 0,0 0 0,0 1 16,0-1-16,0 21 0,21-21 0,-22 0 16,22 22-16,-21-22 0,21 21 15,0-21-15,0 1 0,0-1 0,0 0 16,0 0-16,21 0 0,1 0 15,-1 1-15,21-22 0,-21 0 0,0 0 16,1 0-16,20 0 0,-21 0 0,0 0 16,0-22-16,22 22 0,-22-21 15,0 0-15</inkml:trace>
  <inkml:trace contextRef="#ctx0" brushRef="#br0" timeOffset="93656.09">4741 10837 0,'0'0'0,"0"-21"0,21 21 0,-21-21 15,22 21-15,-1 0 16,0 0-16,0 0 16,-21 21-16,21 0 0,0 1 0,-21-1 15,22 0-15,-1 0 0,0 0 16,0 22-16,-21-22 0,0 21 0,0-21 16,0 22-16,0-22 0,0 0 0,0 0 15,-21 21-15,0-42 16,21 22-16,-21-1 0,-1-21 0,1 0 15,0 0 1,21-21 0,0-1-16,0 1 0,0 0 0,0 0 15,21-21-15,-21 20 0,21 1 0,1-21 16,-1 21-16,0-22 0,0 22 16,0 0-16,22-21 0,-22 21 0,0-1 15,0 1-15,21 0 0,-20 21 0,-1-21 16,0 21-16,0-21 0</inkml:trace>
  <inkml:trace contextRef="#ctx0" brushRef="#br0" timeOffset="93942.92">5397 11091 0,'0'0'15,"-21"22"-15,21-1 0,0 0 16,21-42-1,-21 0 1,22 21-16,-1-22 0,0 22 0,-21-21 16,0 0-16,21 0 0,-21 0 15,0 0-15,0-1 16,-21 22 0,0 0-16,21 22 15,-21-22-15,-1 21 0,1 0 0,21 0 16,-21 0-16,0 0 0,21 1 15,-21-1-15,21 0 16,0 0-16</inkml:trace>
  <inkml:trace contextRef="#ctx0" brushRef="#br0" timeOffset="95556.03">6286 11134 0,'0'21'16,"22"-21"-16,-1 0 0,-21-21 16,21 21-16,-21-21 15,21-1-15,-21 1 0,21 0 16,-21 0-16,0-21 0,0 20 0,21-20 15,-21 0-15,22-1 0,-22-20 0,21 21 16,-21-22-16,0 1 0,0-1 16,0 1-16,0-1 0,0 22 0,21-22 15,-21 22-15,0 0 0,0 20 16,0 1-16,0 0 0,0 0 16,-21 21-16,0 0 0,-1 0 15,22 21-15,-21 21 0,0-20 0,0 20 16,21 21-16,-21 1 0,21-1 15,-21 1-15,-1-1 0,22 1 0,0 21 16,-21-22-16,21-21 0,-21 22 0,21-1 16,0-20-16,0 20 0,0-20 15,0-1-15,0 0 0,0-21 0,0 1 16,21-1-16,0 0 0,1 0 0,-1-21 16,0 0-16,0 0 0,21 0 15,-20-21-15,20 0 0,-21-22 16,21 22-16,1 0 0,-1-21 0,0 21 15,1-22-15,-22 1 0,21 21 16,1-22-16,-22 22 0,0 0 0,0-21 16,0 42-16,0-21 0,-21-1 0,0 44 31,0-1-31,-21 0 16,0 21-16,0-21 0,21 1 0,-21-1 15,21 21-15,0-21 0,0 22 16,0-22-16,0 0 0,0 0 0,0 0 15,0 0-15,21-21 0,0 22 0,0-22 16,0 0-16,22 0 16,-22 0-16,21 0 0,-21-22 0,22 1 15,-22 0-15,0 0 0,21 0 0,-20 0 16,-1-1-16,0 1 0,-21-21 16,0 21-16,0 0 0,0-1 0,0-20 15,0 21-15,-21 0 0,0 0 0,-1-1 16,-20 22-16,21 0 0,-21-21 15,20 21-15,1 0 0,-21 0 0,21 0 16,21 21 0,42-21-1,-21 0-15,22 0 0,41 0 16,-41 0-16,-1 0 0,21 0 16,-20 0-16,20 0 0,1 0 0,-1-21 15,1 21-15,-1-21 0,1 21 16,-1 0-16,-20-21 0,-1 21 0,21 0 15,-41-21-15,20 21 0,-21 0 16,-42 0 0,0 0-16,0 0 0,-22 21 15,1-21-15,0 21 0,-1 0 0,1 0 16,0 1-16,20-22 0,-20 21 16,21 0-16,-21 0 0,20 0 15,1 0-15,21 1 0,0-1 0,0 0 16,0 0-16,21 0 15,1-21-15,-1 0 16,21 0-16,0 0 0,-20 0 0,20 0 16,0-21-16,1 21 0,-1-21 15,0 0-15,1 21 0,-22-21 0,21-1 16,0 1-16,1 0 0,-22 0 0,0 0 16,0 0-16,0-1 0,1 1 15,-22 0-15,0 0 0,-22 42 47,22 0-47,0 0 16,-21 1-16,0 20 0,21-21 0,0 21 15,0 1-15,0-1 0,-21 0 0,21 22 16,0-1-16,0-20 0,0 20 16,0 1-16,0-1 0,0 1 0,0-1 15,21 1-15,-21-1 0,0 1 0,0 20 16,0-20-16,0 21 0,0-22 0,0 22 15,0-1-15,0-20 0,0 21 16,0-1-16,0 1 0,0 0 16,0-1-16,0 1 0,0 0 0,0-1 0,-21-20 15,0 20-15,0-20 0,-1-1 16,1-20-16,-21 20 0,21-20 16,-22-1-16,1-21 0,0 21 0,-1-20 15,1-22-15,0 21 0,-1-21 16,1 0-16,0-21 0,-1 21 0,1-22 0,21-20 15,-21 21-15,20-21 0,1-1 16,0-20-16,21 20 0,-21-41 0,21 20 16,0-20-16,0-22 0,0 21 0,0-21 15,21 0-15,0 1 0,22-1 0,-22-21 16,21 21-16,0 0 16,1 21-16,-1-20 0,0 20 0,22 0 15,-22 1-15,22 20 0,105-169 16,-105 170-16,-22-1 15,0 22-15,1-22 0,-1 22 0,0 0 16,-21-1-16,22 1 0</inkml:trace>
  <inkml:trace contextRef="#ctx0" brushRef="#br0" timeOffset="96023.93">10202 9906 0,'21'-21'16,"-42"42"-16,85-63 0,-43 21 0,0-1 15,-21 1-15,0 0 0,21 0 0,-21 0 16,0 0-16,-21 21 16,0 0-16,0 0 15,-22 0-15,1 21 0,0 21 16,-22 0-16,1 1 0,-1-1 0,-20 0 16,20 22-16,1-1 0,-1 22 15,1-21-15,20 20 0,-20 1 0,20 0 16,22-1-16,-21 1 0,21 0 0,0-22 15,-1 22-15,22-22 0,0 22 16,0-22-16,0 1 0,0-1 0,22 1 16,-1-22-16,21 1 0,0-1 0,1-21 15,20 0-15,1 22 0,-22-43 16,43 21-16,-22-21 0,1 0 0,-1 0 16,1 0-16,-22-21 0,22-1 0,-1 1 15,-21 0-15,1-21 0,-1 21 16,0-22-16</inkml:trace>
  <inkml:trace contextRef="#ctx0" brushRef="#br0" timeOffset="96422.3">10414 10139 0,'-21'0'0,"42"0"15,-63 0-15,20 0 0,22 21 16,-21-21-16,21 21 16,0 0-16,-21-21 0,21 22 0,0-1 15,0 0-15,0 0 16,0 0 0,21-21-16,0 0 15,1-21-15,-1 0 16,0 21-16,-21-21 15,21 0-15,-21-1 0,0 1 16,0 0-16,0 0 0,0 0 16,-21 21 15,0 21-31,21 0 0,-21-21 0,21 21 16,-22 0-16,22 1 0,0-1 0,0 0 15,0 0-15,-21 0 0,21 0 16,0 1-16,0-1 0,21-21 15</inkml:trace>
  <inkml:trace contextRef="#ctx0" brushRef="#br0" timeOffset="96616.19">10604 10181 0,'0'0'16,"0"-21"-16,-21 21 15,0 0-15,0 0 16,21 21-16,-21 0 16,21 1-16,-21-1 0,21 0 0,0 0 15,0 0-15,0 0 0,0 1 16,0-1-16,0 0 0,21-21 16</inkml:trace>
  <inkml:trace contextRef="#ctx0" brushRef="#br0" timeOffset="96899.53">11155 10118 0,'0'0'0,"21"0"0,-21-21 0,-21 21 47,0 42-47,21-21 0,-22 0 0,1 22 15,0-1-15,0 0 0,0 1 16,0-1-16,-1 21 0,1-20 0,0-1 16,0 22-16,0-22 0,21 0 0,-21 1 15,-1-22-15,1 21 0,0-21 16,21 22-16,0-22 0,0 0 16,0 0-16,21-21 15,0 0 1,1 0-16,20-21 0</inkml:trace>
  <inkml:trace contextRef="#ctx0" brushRef="#br0" timeOffset="97151.63">11557 10139 0,'0'0'16,"0"-21"-16,0 42 15,0 0-15,0 0 16,-21 0-16,0 22 0,21-1 15,-22 0-15,1 1 0,0 20 0,0-20 16,0 20-16,0-21 0,-1 1 16,1-1-16,0 0 0,21 1 0,0-1 15,-21-21-15,21 22 0,0-22 0,0 0 16,0 0-16,0 0 0,21-21 31,-21-21-31,0 0 16,0 0-16</inkml:trace>
  <inkml:trace contextRef="#ctx0" brushRef="#br0" timeOffset="97311.55">11007 10626 0,'-22'0'0,"44"0"0,-65 0 16,22 0-16,42 0 16,0 0-1,1 0-15,20 0 0,-21 0 0,21 0 16,22 0-16,-22 0 0,22 0 15,-1-21-15,1 21 0,-22 0 0,22-22 16,-1 1-16,1 21 0,-1-21 0</inkml:trace>
  <inkml:trace contextRef="#ctx0" brushRef="#br0" timeOffset="97688.33">11938 10499 0,'0'0'0,"-64"21"31,86-21 1,-22-21-32,21 21 0,0 0 15,21-21-15,-21 21 0,1-22 0,-1 1 16,0 21-16,0-21 0,0 21 16,-21-21-16,-21 21 15,0 0 1,0 0-16,0 0 15,-22 0-15,22 21 0,-21 0 0,21 22 16,-22-22-16,22 21 0,-21-21 0,21 22 16,-1-22-16,1 21 0,21-21 15,0 22-15,0-22 0,0 0 0,0 21 16,0-21-16,0 1 0,0-1 16,21 0-16,1-21 0,-1 0 15,21 0-15,-21 0 0,22 0 0,-22 0 16,21 0-16,0 0 0,1-21 0,-1 0 15,0-1-15,1 1 0,-1 0 16,0-21-16,-20 21 0,20-22 16</inkml:trace>
  <inkml:trace contextRef="#ctx0" brushRef="#br0" timeOffset="97926.19">12573 10118 0,'0'-21'0,"0"42"0,0-64 0,0 22 15,0 0-15,-21 42 16,0 0-16,-1 1 15,1-1-15,0 21 0,21-21 0,-21 22 16,0 20-16,0-21 0,-1 1 0,22 20 16,-21-20-16,0 20 0,0-21 15,21 1-15,0-1 0,-21 0 16,0 1-16,21-22 0,0 21 0,0-21 16,0 1-16,0-1 0,0 0 0,21-21 31,0 0-31,0 0 0,21 0 0,-20 0 15,-1-21-15,0 0 0,0-1 0,21-20 16</inkml:trace>
  <inkml:trace contextRef="#ctx0" brushRef="#br0" timeOffset="98188.04">12954 9927 0,'0'0'0,"-42"43"31,20-22-31,1 0 16,21 0-16,-21 21 0,0 1 0,0-1 16,21 0-16,-21 1 0,-1 20 15,1-20-15,0 20 0,21-21 0,-21 22 16,0-22-16,21 1 0,0-1 0,0 0 16,-21-21-16,21 22 0,0-22 15,0 0-15,0 0 0,0 0 16,21-21-1,0 0-15,0 0 0,0 0 0,0-21 16,22 0-16,-22 0 16</inkml:trace>
  <inkml:trace contextRef="#ctx0" brushRef="#br0" timeOffset="98551.12">13250 10414 0,'0'0'0,"-21"0"16,0 0-16,0 21 0,0 0 0,-1 1 15,1-1-15,21 0 0,-21 21 16,0-21-16,0 1 0,21 20 0,-21-21 16,21 0-16,0 22 0,0-22 0,0 0 15,0 0-15,0 0 16,0 0-16,21-21 0,0 22 0,0-1 16,0-21-16,22 0 0,-22 0 0,21 0 15,0 0-15,-20 0 0,20 0 0,0-21 16,1-1-16,-22 22 0,21-21 15,-21 0-15,0 0 0,1-21 0,-1 20 16,-21-20-16,0 0 0,0-1 0,0 22 16,0-21-16,0 0 0,-21 20 15,-1-20-15,-20 21 0,21 21 0,0 0 16,-22 0-16,22 0 0,-21 0 0,21 0 16,-22 0-16,22 21 0,0 0 15,0 0-15,0 1 0,21-1 16,0 0-16,0 0 15,21-21 1</inkml:trace>
  <inkml:trace contextRef="#ctx0" brushRef="#br0" timeOffset="98935.52">13928 9864 0,'-22'21'15,"1"0"1,0-21-16,21 21 0,-21-21 16,0 0-16,21 21 15,-21-21-15,21-21 31,21 0-31,0 0 16,0 21-16,-21-21 16,0 0-16,21 21 15,-21 21 1,0 0 0,0 0-16,-21 0 15,21 0-15,-21 1 0,21-1 16,-21 0-16,21 0 15,-21-21-15,42 0 16</inkml:trace>
  <inkml:trace contextRef="#ctx0" brushRef="#br0" timeOffset="99135.4">14012 9885 0,'21'-21'0,"1"21"31,-22 21-15,0 0-16,21 0 16,0 0-16,-21 1 15,0-1-15,0 0 16,0 0-16,-21-21 16,0 21-16,-1-21 0,1 0 15</inkml:trace>
  <inkml:trace contextRef="#ctx0" brushRef="#br0" timeOffset="99787.03">15240 10859 0,'0'0'16,"0"-22"-16,-21 22 0,21-21 0,-21 21 15,21-21-15,-22 21 16,44 0 31,-1 0-32,-21 21 1,0 0-16,-21 1 16,-1-1-1,1-21-15,0 0 0,0 21 0,0-21 16,0 0-16,-1 0 0,1 0 31,21-21-31,0 0 0,0-1 16,0 1-16,0 0 0,21 0 15,1 0 1,-1 0-16,0-1 0,0 22 16,0 0-16,0 0 0,1 0 15,-1 0-15,0 22 0,-21-1 16,21 0-16,-21 0 0,0 0 0,0 0 16,0 22-16,0-22 0,-21 0 0,-21 21 15,20-20-15,-20 20 0,0-21 16,-22 0-16,22 22 0,0-22 0,-1 0 15,1 0-15</inkml:trace>
  <inkml:trace contextRef="#ctx0" brushRef="#br0" timeOffset="100655.3">16658 10605 0,'0'21'32,"21"-21"-32,0 0 15,1 0-15,-1-21 0,21 21 0,-21-22 16,22 1-16,-1 0 0,21-21 16,-20 21-16,20-22 0,-20 1 0,20 21 15,1-22-15,-22 1 0,21 0 0,-20-1 16,-22 1-16,21 0 0,-21-1 15,1 1-15,-22 0 0,0-22 0,0 22 16,0 21-16,0-22 0,-22 1 16,1 21-16,0 0 0,-21 0 15,21 21-15,-22 0 0,22 0 0,-21 0 16,21 21-16,-22 0 0,22 0 0,-21 21 16,21 22-16,-1-22 0,-20 22 15,21-1-15,0 1 0,0 20 0,-22 1 16,22 0-16,0-1 0,0 1 15,0 0-15,-1-1 0,-20 22 0,21-21 16,0 0-16,0 20 0,-22 1 0,22-21 16,0 21-16,-21 0 0,20-22 15,-20 22-15,0 0 0,21 0 16,-22 0-16,1-1 0,21 1 0,-22 0 16,22-21-16,0-1 0,0 1 0,21-21 15,0-1-15,0 1 0,0-1 0,0-42 16,0 22-16,0-22 0,21 0 15,0-21-15,0 0 0,22 0 0,-1-21 16,-21-22-16,43 22 0,-22-21 0,0 0 16,22-1-16,-1 1 0,1-22 0,-1 1 15,1-1-15,21-20 0,-22 20 16,1-20-16,-1-1 0,1 0 0,-22 1 16,0-1-16,-21 0 0,1 1 15,-22-1-15,0 0 0,-22 22 0,1-22 16,-21 0-16,0 22 0,-1-1 15,1 22-15,-22 0 0,22-1 0,0 22 16,-22-21-16,22 21 0,0 21 0,20-21 16,-20 21-16,21 0 0,0 0 15,42 0 1,0 0 0,0 0-16,0 0 0,22 0 15,-1 0-15,0 0 0,1 0 0,-1-22 16,22 22-16,-22-21 0,21 21 0</inkml:trace>
  <inkml:trace contextRef="#ctx0" brushRef="#br0" timeOffset="101112.04">17843 10647 0,'0'0'0,"0"-106"31,0 85-31,0 0 0,0 0 0,0-1 0,-21 1 16,0 21-16,0 0 0,0 0 15,0 0-15,-1 0 0,1 21 0,0 1 16,0-1-16,0 21 0,0-21 16,-1 0-16,1 22 0,0-22 0,0 21 15,0-21-15,21 1 0,-21-1 16,-1 21-16,22-21 0,0 0 0,0 1 16,-21-1-16,21 0 15,21-21 1,1 0-16,-1 0 0,0 0 0,21-21 15,-21 0-15,1-1 0,20 1 16,-21 0-16,21-21 0,-20 21 0,-1-22 16,0 22-16,0-21 0,0-1 0,0 22 15,1 0-15,-22-21 0,21 21 16,-21-1-16,0 44 16,0-1-16,0 0 15,0 0-15,0 0 16,0 22-16,0-22 0,0 0 0,0 21 15,-21-21-15,21 22 0,-22-22 0,22 0 16,0 0-16,0 0 0,0 1 16,0-1-16,0 0 0,0 0 15,22-21-15,-1 0 16,0 0-16,0 0 0,0-21 16</inkml:trace>
  <inkml:trace contextRef="#ctx0" brushRef="#br0" timeOffset="101391.88">18605 10139 0,'0'-42'0,"0"84"0,22-106 0,-22 22 0,21 21 16,-21 0-16,-21 21 16,-1 21-1,22 0-15,-42 0 0,21 0 0,0 22 16,0-1-16,-1 0 0,-20 22 0,21-22 15,0 22-15,0-22 0,-1 22 16,1-22-16,0 21 0,0-20 0,0-1 16,21 0-16,-21-20 0,-1 20 15,22-21-15,-21 0 0,21 0 0,0 1 16,0-1-16,0 0 16,21-21-16,1 0 15,-1 0-15,0 0 0,21-21 16</inkml:trace>
  <inkml:trace contextRef="#ctx0" brushRef="#br0" timeOffset="101760.34">18859 10562 0,'0'0'0,"43"-42"0,-22 21 15,0 0-15,0-1 0,0 22 0,-21-21 16,0 0-16,-21 21 16,0 0-16,0 0 15,-21 0-15,20 21 0,-20 0 0,21-21 16,-21 22-16,20-1 15,1 0-15,0 0 0,0 0 0,0-21 16,21 21-16,0 1 0,0-1 16,0 0-16,21-21 15,0 0-15,0 21 0,0-21 0,1 21 16,20-21-16,-21 21 0,0-21 0,0 22 16,1-22-16,-1 21 0,-21 0 15,21 0-15,-21 0 16,0 0-16,-21 1 31,0-22-31,-1 0 0,1 0 0,0 0 16,-21 0-16,-1 0 0,22 0 0,-21 0 15,21 0-15,0 0 0,-22 0 0,22 0 16,0 0 0,21-22-16,0 1 15,21 21-15</inkml:trace>
  <inkml:trace contextRef="#ctx0" brushRef="#br0" timeOffset="102139.89">19198 10753 0,'21'0'16,"0"0"-1,1 0-15,-1 0 16,0-21-16,0-1 0,0 22 0,0-21 16,1 21-16,20-21 0,-21 0 15,0 0-15,0 0 0,1 21 0,-1-22 16,0-20-16,-21 21 0,0 0 0,0 0 16,0-1-16,0 1 15,-21 21 1,-22 0-16,22 21 0,-21 1 0,0-1 15,-1 0-15,1 0 0,0 0 16,20 22-16,-20-22 0,0 21 0,21-21 16,-1 0-16,1 22 0,21-22 0,0 0 15,0 0-15,0 0 0,0 1 16,21-22-16,22 0 0,-22 21 16,0-21-16,21 0 0,-20 0 0,20 0 15,-21 0-15,21 0 0,-20-21 0</inkml:trace>
  <inkml:trace contextRef="#ctx0" brushRef="#br0" timeOffset="102508.89">19960 9948 0,'0'-21'15,"21"21"1,0 0 0,1 0-16,-1 21 0,0 1 15,0-1-15,0 0 0,0 0 16,1 21-16,-1-20 0,0 20 0,-21 0 16,21 1-16,-21 20 0,0-21 15,0 22-15,0-22 0,0 1 0,-21 20 16,0-21-16,0 1 0,-1-22 0,-20 21 15,21-21-15,-21 1 0,-1-1 16,22 0-16,-21 0 0,-1 0 0,22-21 16,-21 0-16,21 21 0,-22-21 0,22 0 15,0 0-15,21-21 32,21 0-32,0 21 15,22-21-15</inkml:trace>
  <inkml:trace contextRef="#ctx0" brushRef="#br0" timeOffset="102775.73">20934 10372 0,'-21'-43'31,"-1"22"-31,22 0 16,-21 21 0,21-21-1,0 42 32,0 0-47,0 0 16,0 1-16,0-1 0</inkml:trace>
  <inkml:trace contextRef="#ctx0" brushRef="#br0" timeOffset="103023.59">20849 10668 0,'21'0'16,"0"21"-16,1-21 15,-22 21 1,0 1-16,0-1 0,0 0 16,0 0-16,0 0 0,0 0 15,0 1-15,0-1 0,-22 0 16,22 0-16,-42 0 0,21 0 0,0 1 16,0-22-16,-22 21 0,1 0 15,21 0-15,-22-21 0,1 21 0,21-21 0,-21 21 16,-1 1-16</inkml:trace>
  <inkml:trace contextRef="#ctx0" brushRef="#br0" timeOffset="103671.21">16150 11515 0,'0'0'0,"-42"0"0,21 0 15,-22 0-15,22 0 0,0 0 0,-21 0 16,20 0-16,1 0 15,21 21 1,21-21-16,1 0 16,20 21-16,21-21 0,-20 0 0,41 0 15,1 21-15,0-21 0,21 0 16,-1 0-16,1 0 0,21 21 0,21-21 16,1 0-16,20 0 0,-21 0 15,21 22-15,1-22 0,-1 0 16,0 0-16,1 0 0,-22 0 0,0 0 15,0 0-15,-21 0 0,0 0 0,-21 21 16,0-21-16,-21 0 0,-1 0 16,1 0-16,-22 0 0,1 0 0,-22 0 15,1 0-15,-22 0 0,0 0 0,0 0 16,0 0-16,0 0 16,-42 0-1,0 0-15,0 0 16,-21 0-16,20 0 0,-20 0 15,0 21-15,-1 0 0,-20-21 16</inkml:trace>
  <inkml:trace contextRef="#ctx0" brushRef="#br0" timeOffset="104171.93">17780 12361 0,'21'-21'15,"-42"42"-15,63-42 0,-21 0 0,1 0 0,-22 0 16,21 21-16,-21-21 0,0-1 16,-21 22-1,-1 22 1,-20-1-16,21 0 0,-21 0 16,20 21-16,-20-20 0,-21 20 0,20 0 15,-20-21-15,-1 22 0,1 20 16,-1-20-16,1-1 0,-22 21 15,0-20-15,1 20 0,-1 1 0,0-22 16,-20 22-16,-1-22 0,0 0 0,0 22 16,21-43-16,-20 21 0,20 1 15,0-1-15,22-21 0,-1 0 0,22 22 16,-22-22-16,43 0 0,-21 0 0,21-21 16,0 21-16,-1 0 0,1-21 15,21-21 1,21 0-1,1 0-15,-1 0 0</inkml:trace>
  <inkml:trace contextRef="#ctx0" brushRef="#br0" timeOffset="104515.74">16129 13081 0,'0'0'0,"21"0"15,0 0-15,-42 21 31,0 0-31,-21 1 16,20-1-16,1 0 0,-21 0 0,21 0 16,-22 0-16,22 1 0,-21-1 0,21 0 15,-22 0-15,22 0 0,-21 0 16,21 1-16,0-1 0,-1-21 16,1 21-16,0-21 0,0 0 15,42 0 16,0 0-31,0 0 0,1 0 0,-1 0 16,21 0-16,-21 0 0,0 21 0,22-21 16,-1 0-16,-21 21 0,22-21 15,-1 0-15,21 21 0,-20-21 0,20 0 16,-20 0-16,20 22 0,-21-22 0,22 0 16,-22 0-16,1 0 0,-1 0 0,0 0 15,-21-22-15,1 22 0</inkml:trace>
  <inkml:trace contextRef="#ctx0" brushRef="#br0" timeOffset="105343.82">18817 12065 0,'0'0'0,"0"-21"0,-21-43 31,21 43-31,0 42 31,21 1-15,0-1-16,0 0 0,22 21 16,-1 1-16,0-1 0,1 0 0,-1 1 15,22-1-15,-1 0 0,22 1 0,-1-1 16,1 0-16,0 1 0,-1-1 15,1 0-15,-21 1 0,20-1 0,-20 0 16,20-21-16,-20 22 0,-1-22 0,1 0 16,-1 0-16,1 0 0,-22 1 15,22-1-15,-1-21 0,-20 0 0,20 21 16,-21-21-16,1 0 0,-22 0 0,0 0 16,0 0-16,0 0 15,-21-21-15,0 0 16,-21-1-16,0 22 0,0-21 15,0 0-15,-22 21 0,22-21 16,0 0-16,0 0 0,0-1 0,21 1 16,-21 0-16,21 0 0,-22 21 15,22-21-15,-21 0 0,0 21 32,21 21 14,21-21-46,22 21 16,-22-21-16,0 0 0,0 21 16,0 0-16,22-21 0,-22 21 15,0-21-15,0 22 0,0-1 0,0 0 16,-21 0-16,0 0 16,0 0-16,0 1 0,-21-1 15,0 0-15,-21-21 0,21 21 0,-1-21 16,-20 21-16,0-21 0,21 21 15,-22-21-15,1 0 0,0 22 0,-1-22 16,1 21-16,21-21 0,-22 0 0,22 21 16,-21-21-16,21 0 0,0 21 15,-1-21-15,-20 0 0,21 0 0</inkml:trace>
  <inkml:trace contextRef="#ctx0" brushRef="#br0" timeOffset="107443.45">19897 13653 0,'0'0'0,"21"-22"15,-21 1-15,0 0 0,0 0 16,0 0-16,0 0 0,0-1 0,0 44 31,0 20-15,-21-21-16,-1 21 0,1 1 0,21-1 15,-21 0-15,0 1 0,0-1 16,21 22-16,-21-22 0,-1 0 0,1 1 16,0-22-16,0 21 0,0 0 15,21-20-15,-21 20 0,-1-21 0,22 0 16,-21 0-16,21 1 0,0-44 31,0 1-15,21 0-16</inkml:trace>
  <inkml:trace contextRef="#ctx0" brushRef="#br0" timeOffset="107915.48">19685 13674 0,'0'0'0,"21"-43"16,-21 1-16,21 0 0,0-1 0,-21 22 15,22-21-15,-1 21 0,0 0 16,0-22-16,0 22 0,0 21 0,22-21 16,-22 0-16,21 21 0,-21 0 0,22 0 15,-22 0-15,21 21 0,1 0 16,-22 0-16,0 22 0,21-22 0,-21 21 16,1 0-16,-22 22 0,0-22 0,0 1 15,0-1-15,0 0 0,-43-21 16,22 22-16,0-22 0,-21 21 0,-1-21 15,1 1-15,0-1 0,-1-21 16,1 21-16,0-21 0,-1 0 16,22 0-16,-21 0 0,21 0 0,-1 0 15,1 0-15,21-21 0,0 0 0,0-1 16,0 1-16,0 0 0,0 0 16,21 0-16,1 0 0,-1-1 0,0 22 15,0 0-15,0 0 0,0 0 0,1 0 16,-1 0-16,-21 22 0,0-1 15,21 0-15,-21 0 0,21 0 0,-21 22 16,0-22-16,0 21 0,0-21 0,21 0 16,-21 22-16,21-22 15,-21 0-15,0 0 0,22 0 0,-1-21 0,-21 22 16,21-1-16,0-21 0,0 0 0,0 0 16,1 0-16,-1 0 15,0 0-15,0 0 0,21 0 0,-20 0 16,-1-21-16,0-1 0,0 22 0,0-21 15,0 0-15</inkml:trace>
  <inkml:trace contextRef="#ctx0" brushRef="#br0" timeOffset="108528.52">20383 14055 0,'-21'0'32,"42"0"-17,1 0 1,-1 0-16,0 0 0,0 0 0,0 0 15,22 0-15,-22-21 0,0-1 16,0 22-16,0-21 0,0 0 0,1 0 16,-1 0-16,-21 0 15,-21-1-15,-1 22 16,1 0-16,-21 0 0,21 0 0,-22 22 16,1-22-16,21 21 0,-21 0 15,20 0-15,1 0 0,-21 0 0,21 1 16,21-1-16,0 0 0,0 0 0,0 0 15,0 0 1,21 1-16,0-1 0,0-21 0,22 21 16,-22-21-16,21 0 0,0 0 0,1 0 15,-1 0-15,0 0 0,1 0 16,-1 0-16,22-21 0,-22 21 0,-21-21 16,21-1-16,1 22 0,-22-21 0,0 0 15,0 0-15,0-21 0,1 20 16,-1 1-16,-21 0 0,21 0 0,-21 0 15,0 0-15,0-1 0,0 1 0,0 42 32,0 1-17,0 20-15,-21-21 0,21 0 16,-21 22-16,21-1 0,-22-21 16,22 21-16,0 22 0,-21-22 0,0 22 15,0-1-15,21 1 0,-21-1 0,0 1 16,-1 20-16,1-20 0,-21-1 15,21 22-15,-22-21 0,22 20 0,-21-20 16,21-1-16,-22 1 0,22-1 0,-21-20 16,21-1-16,0 0 0,-1 1 0,1-1 15,0-21-15,0 0 0,21-42 32,0 0-32,0 0 0,21-22 0,0 22 15,22-21-15,-22-22 0,21 22 16,0-21-16,1-1 0</inkml:trace>
  <inkml:trace contextRef="#ctx0" brushRef="#br0" timeOffset="108819.31">21040 14076 0,'0'-42'0,"0"84"0,0-127 16,0 43-16,21 0 0,-21-1 0,0 22 16,21 0-16,-21 0 0,0 0 15,21-1-15,0 1 0,0 21 0,1 0 16,-1 0-16,0 0 0,0 0 0,0 0 15,0 0-15,22 21 0,-22 1 16,0-1-16,0 0 0,-21 0 16,0 21-16,0-20 0,0 20 0,0-21 15,0 0-15,-21 0 0,0 1 16,0-1-16,-22 0 0,22 0 0,-21-21 16,0 21-16,-1-21 0,22 0 0,0 0 15,0 0-15,0 0 0,-1 0 16,44 0-1,-1 0-15,0-21 0,0 21 16,21-21-16,1 0 0,-22 0 16,21-1-16</inkml:trace>
  <inkml:trace contextRef="#ctx0" brushRef="#br0" timeOffset="109183.46">21675 13843 0,'0'0'0,"21"0"0,-21-21 15,-21 21 16,-1 0-31,-20 21 0,21-21 0,0 21 16,-22 0-16,22 22 0,0-22 0,0 0 16,-21 0-16,42 0 0,-22 1 15,22-1-15,0 0 0,0 0 0,0 0 16,0 0-16,22 1 0,-1-22 0,0 21 16,0-21-16,0 0 15,0 0-15,22 0 0,-22 0 0,0 0 16,21 0-16,-20 0 0,20-21 0,-21-1 15,0 22-15,0-21 0,22 0 16,-43 0-16,21-21 0,-21 20 0,21-20 16,-21 21-16,0-21 0,0 20 0,0-20 15,0 21-15,-21 0 0,0 0 16,0-1-16,-1 22 0,1 0 0,0 0 16,0 0-16,0 22 0,-22-1 0,43 0 15,-21 0-15,0 0 0,21 0 16,0 1-16,0-1 0,0 0 0,21 0 15,0 0-15,22-21 16,-22 0-16,0 21 0</inkml:trace>
  <inkml:trace contextRef="#ctx0" brushRef="#br0" timeOffset="109543.25">22056 13949 0,'0'0'0,"0"-21"15,21 0-15,-21-1 0,0 1 16,21 0-16,-21 0 0,21 21 15,-21-21-15,21 0 0,0 21 16,1 0-16,-1 0 16,0 0-16,0 0 0,0 21 0,-21 0 15,21 0-15,1 0 0,-1 0 16,0 1-16,-21-1 0,0 0 16,0 0-16,0 0 0,0 0 0,0 1 15,0-1-15,-21 0 0,0-21 16,-1 21-16,1-21 15,0 0-15,0 0 0,0 0 16,21-21 0,0 0-16,0 0 15,0-1-15,0 1 0,0 0 16,0 0-16,21-21 0,-21 20 0,21 1 16,0 0-16,0 0 15,1 0-15,-1 0 0,0-1 0,0 1 16,0 0-16,0 0 0,22 21 0,-22-21 15,0 0-15,0-1 0</inkml:trace>
  <inkml:trace contextRef="#ctx0" brushRef="#br0" timeOffset="109840.08">22945 13314 0,'0'-21'0,"0"42"0,0-63 15,-22 42 1,1 0-16,0 21 15,0 0-15,0 0 0,0 21 16,-1-20-16,1 20 0,0 0 16,21 1-16,-21 20 0,0-21 0,0 22 15,-1-1-15,22-20 0,0-1 0,-21 22 16,21-22-16,0 0 0,0 1 16,0-22-16,0 21 0,0-21 0,0 0 15,0 1-15,21-1 0,1 0 0,-1-21 16,0 0-16,0 0 15,0 0-15,0 0 0,1 0 0,20 0 16,-21-21-16,0 0 0,0-1 0,22 1 16,-22 0-16,0 0 15,0 0-15,0-22 0,-21 22 0</inkml:trace>
  <inkml:trace contextRef="#ctx0" brushRef="#br0" timeOffset="110034.97">22564 13780 0,'0'0'0,"-22"0"0,1 0 16,0 0-16,21 21 0,21-21 16,22 0-16,-22 0 15,21 0-15,0 0 0,1 0 16,-1 0-16,22 0 0,-22 0 0,0-21 16,1-1-16,20 22 0,-21 0 15,1 0-15,-22-21 0,21 21 16,-21 0-16,1 0 0,-1 0 0</inkml:trace>
  <inkml:trace contextRef="#ctx0" brushRef="#br0" timeOffset="110859.99">11620 14076 0,'0'0'0,"22"0"0,-22-85 32,0 64-32,0 0 15,-22 21-15,1 0 0,21-21 16,-21 21-16,0 0 47,21 21 0,0 0-47,21 0 0,0 0 0,0 22 15,1-1-15,-1 22 0,0-22 16,0 21-16,21 1 0,-20 21 0,20-22 16,-21 1-16,21-1 0,1 1 15,-22-1-15,21-21 0,1 22 0,-22-22 16,21 22-16,-21-22 0,22 0 0,-22-20 15,0 20-15,-21 0 0,0-21 16,21 1-16,-21-1 0,0-42 31,0-1-15,0-20-16,0 21 0,0-21 0,0 20 16</inkml:trace>
  <inkml:trace contextRef="#ctx0" brushRef="#br0" timeOffset="111147.13">12509 13949 0,'0'0'0,"-21"0"16,0 0-16,0 21 16,-21 21-16,20-20 0,-41 20 0,21 0 15,-1 22-15,-20-22 0,-1 43 16,-20-22-16,20 1 0,-21-1 15,22 22-15,-1-22 0,-20 1 0,20-1 16,1 1-16,-1-1 0,1-20 0,-1 20 16,22-20-16,0-1 0,-22 0 15,43 1-15,-21-1 0,20-21 0,1 0 16,0 0-16,21 1 0,21-22 16,22 0-1,-22-22-15,0 1 16,21 0-16</inkml:trace>
  <inkml:trace contextRef="#ctx0" brushRef="#br0" timeOffset="112527.75">12890 14690 0,'-21'0'16,"0"0"-16,21-21 16,0-1-1,0 1-15,0 0 16,0 0-16,0 0 0,0 0 15,21-1-15,0 1 0,1 21 0,-1-21 16,0 0-16,21 21 0,-21 0 0,1 0 16,-1 0-16,0 0 0,21 21 15,-42 0-15,21 0 0,-21 1 16,22 20-16,-22-21 0,0 21 0,0-20 16,0 20-16,-22-21 0,1 21 15,21-20-15,-21-1 0,0 0 0,0 0 16,0 0-16,-1-21 0,22 21 15,-21-21-15,21-21 16,0 0 0,0 0-16,0 0 0,0 0 0,21-1 15,1-20-15,-1 21 0,0-21 16,0 20-16,21-20 0,-20 0 16,20 21-16,0-22 0,-21 22 0,22 0 15,-1 0-15,-21 0 0,22 21 16,-22 0-16,21 0 0,-21 0 0,0 0 15,1 21-15,-22 0 0,0 0 0,0 21 16,0-20-16,0 20 0,0-21 16,0 0-16,0 22 0,0-22 0,-22 0 15,22 21-15,-21-21 0,0 1 0,21-1 16,0 0-16,-21 0 16,42-21-1,0 0-15,0 0 16,1-21-16</inkml:trace>
  <inkml:trace contextRef="#ctx0" brushRef="#br0" timeOffset="112863.9">13928 14457 0,'0'-21'0,"0"42"0,-22-21 16,22 21-1,-21 0-15,0 0 0,0 1 0,0 20 16,0-21-16,21 21 0,-22-20 0,22 20 15,-21-21-15,21 0 16,0 0-16,0 22 0,0-22 0,0 0 16,21 0-16,1-21 0,-1 0 15,0 0-15,0 0 0,0 0 16,0 0-16,22 0 0,-22 0 0,0-21 16,0 21-16,22-21 0,-22 0 0,-21 0 15,21-1-15,-21 1 0,21-21 16,-21 21-16,0-22 0,0 22 0,0 0 15,0-21-15,-21 21 0,0-1 0,21 1 16,-21 0-16,-1 21 0,1 0 16,0 0-16,0 0 0,21 21 31,21-21-15</inkml:trace>
  <inkml:trace contextRef="#ctx0" brushRef="#br0" timeOffset="113147.65">14647 14224 0,'0'0'15,"0"-21"-15,0 0 0,-21 21 32,0 21-32,21 0 0,-21 0 0,0 22 15,-1-1-15,22 0 0,-21 1 16,0-1-16,0 21 0,0-20 15,0-1-15,21 0 0,-22 1 0,22-22 16,-21 21-16,21-21 0,0 22 0,0-22 16,0 0-16,0 0 15,21-21-15,1 0 0,-1 0 0,0 0 16,0 0-16,0 0 0,22 0 0,-22-21 16,0 0-16,0 0 0,0 0 15,-21-1-15,0 1 0,21 0 0,-21 0 16,0-21-16</inkml:trace>
  <inkml:trace contextRef="#ctx0" brushRef="#br0" timeOffset="113324.87">14393 14542 0,'21'0'32,"1"0"-32,-1 0 0,0 0 15,0 0-15,21 0 0,-20 0 16,-1 0-16,21 0 0,-21 0 0,22 0 15,-1 0-15,-21 0 0,21 0 0,-20 0 16,20 0-16,0-22 0,-21 22 16,22-21-16,-1 21 0</inkml:trace>
  <inkml:trace contextRef="#ctx0" brushRef="#br0" timeOffset="113587.95">15557 14436 0,'0'0'0,"0"21"15,0 0-15,-21 0 0,0 0 16,0 1-16,21 20 0,-21-21 0,0 21 16,-1 1-16,22-1 0,-21 0 0,0 1 15,0 20-15,0-20 0,0 20 16,-1 1-16,1 20 0,0-20 0,0 20 16,0-20-16,0-1 0,-1 22 0,-20-21 15,21-1-15,0 1 16,-22-1-16,22 1 0,0-1 0,0-21 15,0 1-15,0-1 0,21 0 0,-22-20 16,22-1-16,22-21 16,-1-21-16,0-1 15,0-20-15,0 21 0</inkml:trace>
  <inkml:trace contextRef="#ctx0" brushRef="#br0" timeOffset="113887.78">15346 14859 0,'0'0'0,"0"-42"0,0-1 16,0 1-16,0 21 16,0-21-16,0 20 0,0 1 0,0 0 15,0 0-15,0 0 0,0 0 0,21 21 16,21 0-16,-21-22 0,1 22 16,20 0-16,-21 0 0,21 22 0,-20-1 15,-1-21-15,21 21 0,-21 21 0,0-21 16,-21 1-16,0-1 0,0 0 15,0 0-15,0 0 0,0 0 0,-42 1 16,21-1-16,0 0 0,0-21 0,-22 0 16,22 21-16,-21-21 0,21 0 15,-1 0-15,1 0 0,0 0 0,42-21 47,0 0-47,1 21 0,-1-21 0</inkml:trace>
  <inkml:trace contextRef="#ctx0" brushRef="#br0" timeOffset="114252.47">15790 14647 0,'0'0'0,"0"-21"0,0 0 0,0 0 16,0 0-16,0 0 15,0-1-15,21 22 0,1-21 0,-1 21 16,0 0-16,0 0 15,0 0-15,0 0 0,1 0 16,-1 21-16,-21 1 0,21-1 0,0 21 16,-21-21-16,0 0 0,21 1 15,-21 20-15,0-21 0,0 0 0,0 0 16,0 1-16,0-1 0,0 0 16,-21-21-16,21-21 31,0 0-31,0-1 15,0 1-15,0 0 16,0 0-16,0 0 0,0 0 16,21-1-16,0 1 0,1 0 0,20 0 15,-21 0-15,0 21 16,0 0-16,1-21 0,-1 21 0,0 0 16,21 0-16,-21 0 0,1 0 0,-1 0 15</inkml:trace>
  <inkml:trace contextRef="#ctx0" brushRef="#br0" timeOffset="114440.37">16489 14563 0,'0'0'0,"0"21"0,-21 0 16,-1 0-16,1 0 15,21 1-15,-21-22 0,21 21 16,-21 0-16,0 0 0,21 0 16,0 0-16,0 1 15,0-44 32,0 1-47,0 0 16</inkml:trace>
  <inkml:trace contextRef="#ctx0" brushRef="#br0" timeOffset="114600.27">16404 14415 0,'0'0'0,"0"-22"0,0 1 15,0 0-15,0 0 0,0 0 16,-21 21-1,21 21-15,0 0 16,0 0-16,0 0 16,0 1-16,0-1 0,0 0 15,0 0-15,21-21 16,0 0-16</inkml:trace>
  <inkml:trace contextRef="#ctx0" brushRef="#br0" timeOffset="115247.94">16743 14542 0,'0'42'32,"0"-21"-32,-21 0 15,21 0-15,-22 1 16,1-1-16,21 0 16,0 0-16,0 0 15,-21-21-15,21-21 63,21 21-63,0-21 0,-21 0 0,22 0 15,-1-1-15,-21 1 16,21 0-16,0 0 0,0 0 0,-21 0 16,21 21-16,-21-22 0,22 22 15,-22 22 1,0-1-16,0 0 0,0 0 15,0 0-15,0 0 0,0 1 0,0-1 16,0 0-16,0 0 0,21 0 16,0 0-16,-21 1 0,21-22 0,0 21 15,0-21-15,1 21 0,-1-21 16,0 0-16,0 0 0,0 0 0,0 0 16,1 0-16,-1-21 0,0 0 0,-21-1 15,21 1-15,0 0 0,0 0 16,-21-21-16,22 20 0,-22-20 15,21 0-15,0-1 0,-21 1 0,21-21 16,0 20-16,0 1 0,-21 0 0,22 20 16,-22 1-16,0 0 0,0 0 15,0 42 1,0 0-16,-43 0 16,22 1-16,0 20 0,0 0 0,0 1 15,-1-1-15,1 0 0,21 1 0,-21-1 16,21 0-16,-21 1 0,21-1 15,0-21-15,0 21 0,0-20 0,0-1 16,0 0-16,21 0 0,0 0 16,0-21-16,1 0 0,-1 0 15,0 0-15,0 0 16,0 0-16,0-21 0,1 21 0,-1-21 16,0 0-16,-21 0 0,21-1 0</inkml:trace>
  <inkml:trace contextRef="#ctx0" brushRef="#br0" timeOffset="115439.96">17230 14478 0,'21'0'31,"0"0"-31,0 0 16,0 0-16,0 0 0,22 0 15,-1 0-15,0 0 0,1 0 0,-1 0 16,22 0-16,-22 0 0,21 0 15,-20 0-15,-1 0 0,-21 0 0,22 0 16,-22 0-16,-21 21 16</inkml:trace>
  <inkml:trace contextRef="#ctx0" brushRef="#br0" timeOffset="116868.7">13483 15663 0,'0'0'0,"21"-21"0,64-106 31,-64 85-31,-21 21 0,21 0 16,0-22-16,-21 22 0,-21 21 31,0 21-16,0 22-15,0-22 0,0 21 0,-1-21 16,1 22-16,-21-1 0,21 21 16,-22-20-16,22 20 0,-21-20 0,21 20 15,0 1-15,-1-22 0,22 0 16,0 22-16,0-22 0,0-21 16,0 22-16,22-22 0,-1 0 0,0 0 15,21 0-15,1-21 0,-22 0 0,21 0 16,0 0-16,1-21 0,-1 0 15,0 0-15,1 0 0,-1-1 0,0-20 16,-20 21-16,20-21 0,-21 20 0,0-20 16,0 21-16,1-21 0,-22 20 15,21 1-15,-21 0 0,0 0 0,0 0 16,0 42 0,0 0-16,0 0 15,0 0-15,-21 1 0,21 20 16,0-21-16,0 21 0,-22 1 0,22-22 15,0 21-15,0-21 0,0 1 16,0-1-16,0 0 0,22 0 0,-1 0 16,0-21-16,0 0 0,21 0 0,-20 0 15,-1 0-15,0 0 0,0-21 16,0 0-16,22 21 0,-43-21 0,0 0 16,21-1-16,-21-20 0,0 21 0,0 0 15,-21-22-15,-1 22 0,1-21 16,-21 21-16,21 0 0,0-1 0,-22 1 15,22 21-15,-21 0 0,21 0 16,-1 0-16,1 0 16,42 0-1,1 0-15,-1 0 16,0-21-16,21 21 0,1-21 16,-1 21-16,0-21 0,1 21 0,-22 0 15,21 0-15,0-21 0,1 21 0,-1 0 16,-21 0-16,22 0 0,-22 0 15,0 0-15,0 21 0,0 0 0,-21 0 16,0 0-16,0 0 0,0 1 0,0-1 16,0 0-16,0 0 0,0 0 15,0 0-15,0 1 0,-21-1 16,21 0-16,0 0 0,-21 0 0,0 0 16,21-42 15,0 0-16,0 0-15,0 0 0,21 0 16,0-1-16,0-20 0,0 21 0,1-21 16,-1 20-16,21-20 0,-21 21 15,0 0-15,1 0 0,-1-1 0,21 22 16,-21 0-16,0 0 0,-21 22 16,0-1-1,0 0-15,0 0 16,0 0-16,0 22 0,0-22 0,-21 0 15,21 0-15,-21 21 0,21-20 16,0-1-16,0 0 0,0 0 16,0 0-16,21-21 15,0 0-15,1 0 0,-1 0 16,0 0-16,0-21 0,0 0 0,0 21 16,22-21-16,-22 0 0,0-1 0,0-20 15,22 21-15,-22 0 0,-21-22 16,21 22-16,-21 0 0,21 0 0,-21 0 15,0 0-15,0-1 0,-21 22 16,0 0 0,0 0-16,-1 0 0,22 22 15,-21-1-15,21 0 0,0 0 16,0 0-16,0 0 0,0 1 16,0-1-16,0 0 0,21 0 0,-21 0 15,0 0-15,22 1 0,-22-1 16,0 0-16,0 0 15,0 0-15,-22-21 16,1 0-16,0 0 16,21-21 15,0 0-31,21 0 0,0 0 16,1-1-16,-1 1 0</inkml:trace>
  <inkml:trace contextRef="#ctx0" brushRef="#br0" timeOffset="117263.47">15621 15833 0,'0'0'0,"0"21"15,0 0-15,-21 0 16,0 0-16,-1-21 0,1 22 16,0-1-16,0 0 0,21 0 0,-21 0 15,0 0-15,21 1 0,0-1 0,0 0 16,0 0-16,0 0 15,0 0-15,21-21 0,-21 22 16,21-22-16,0 0 0,0 0 0,22 0 16,-22 0-16,0 0 0,21-22 15,-21 1-15,22 21 0,-22-21 0,0 0 16,0 0-16,0 0 0,-21-1 0,0 1 16,0 0-16,0 0 0,0-21 15,0 20-15,0 1 0,0-21 0,-21 21 16,0 0-16,0 21 0,0-22 15,0 22-15,-1 0 0,1 0 16,0 0-16,0 0 0,21 22 0,-21-1 16,21 0-16,-21 0 15,21 0-15,0 0 0,0 1 16,0-1-16,0 0 0,21-21 16,0 0-16,0 0 0,0 0 15,0 0-15,1 0 0</inkml:trace>
  <inkml:trace contextRef="#ctx0" brushRef="#br0" timeOffset="117536.32">16150 15706 0,'21'-43'0,"-42"86"0,63-107 15,-20 22-15,-1 0 0,-21-1 0,21 22 16,-21-21-16,0 21 0,0-1 0,0 44 31,0-1-31,-21 0 0,0 21 16,-1-21-16,22 22 0,-21-1 15,21-21-15,-21 22 0,0-1 0,21 0 16,-21 1-16,21-1 0,0 0 0,-21 1 16,21-1-16,-22 0 0,22 1 0,0-1 15,0 0-15,0-21 0,0 1 16,0-1-16,0 0 0,0 0 0,0 0 16,22-21-16,-1 0 15,0 0-15,0 0 16,0-21-16,0 0 0,22 0 0,-22 0 15,21-1-15</inkml:trace>
  <inkml:trace contextRef="#ctx0" brushRef="#br0" timeOffset="117951.08">16531 15981 0,'-21'21'16,"0"-21"-16,21 21 15,21-21 1,0 0-16,0 0 15,0 0 1,1 0-16,-1 0 0,0 0 0,0 0 16,0-21-16,0 0 0,1 0 0,-1 21 15,-21-21-15,0-1 0,21 1 16,-21-21-16,0 21 0,0 0 0,0-1 16,0 1-16,-21 0 0,0 21 0,-1-21 15,1 21-15,0 0 0,0 0 16,-21 0-16,20 21 0,1-21 0,-21 21 15,21 0-15,0 22 0,-1-22 0,1 0 16,0 21-16,0-20 0,21 20 16,0-21-16,0 21 0,0-20 0,0-1 15,0 21-15,0-21 0,21 0 16,0 1-16,0-22 0,-21 21 16,43-21-16,-22 21 0,0-21 0,21 0 15,-20 0-15,20 0 0,-21 0 0,21 0 16,1-21-16,-22 0 0,0 21 15,0-22-15,0 1 0,1 21 0,-1-21 16,0 21-16,-21-21 0,0 0 0,21 21 16,0 0-16</inkml:trace>
  <inkml:trace contextRef="#ctx0" brushRef="#br0" timeOffset="118191.94">17145 16256 0,'0'0'16,"-21"0"-1,21-21 16,-21 21-15,21-21-16</inkml:trace>
  <inkml:trace contextRef="#ctx0" brushRef="#br0" timeOffset="135003.7">15875 6371 0,'0'-21'15,"0"0"1,-21 0-1,21 0 1,0-1 0,0 1-16,0 0 15,0 42 63,-21 0-62,21 1-16,-22 20 0,22-21 0,-21 21 16,21 1-16,0-22 0,-21 21 15,0 1-15,0-1 0,21 0 0,-21-21 16,-1 22-16,22-22 0,-21 0 0,21 21 16,-21-20-16,0-1 0,21 0 15,0 0-15,-21-21 0,21 21 16,0-42 62,0 0-62,21 21-16,-21-21 15,21 21-15,0 0 16,0 0-16,-21-21 0,22 21 0,20 0 15,-21 0-15,0 0 0,22 0 16,-22-22-16,21 22 0,0 0 0,1 0 16,-1 0-16,0 0 0,1 0 0,-1 0 15,0 0-15,1 0 0,-1 0 16,0 0-16,-20 0 0,20 0 16,-21 0-16,0 0 0,0 0 0,1 0 125</inkml:trace>
  <inkml:trace contextRef="#ctx0" brushRef="#br0" timeOffset="-119197.39">17505 8636 0</inkml:trace>
  <inkml:trace contextRef="#ctx0" brushRef="#br0" timeOffset="-117980.49">22500 4614 0,'0'-63'31,"0"42"-31,21 21 0,-21-21 16,0-1-16,21 1 0,1 21 15,-22-21-15,21 21 0,-21-21 16,21 21-16,0 0 15,0 0-15,0 0 16,1 0 0,-22 21-1,0 0-15,0 0 16,0 1-16,0 20 0,0-21 16,0 0-16,0 0 0,-22 22 15,1-22-15,21 21 0,-21 1 0,21-22 16,-21 21-16,0 0 0,21-20 0,0 20 15,0-21-15,-21 0 0,21 0 16,0 1-16,0-1 0,0 0 0,0 0 16,0 0 15,21-21-31,0 0 0,0 0 0,21 0 16,22-21-16,-22 21 0,43-21 15,-22 0-15,22 0 0,21-22 0,0 22 16,0-21-16,21-1 0,0 1 15,0 21-15,-22-21 0,22-1 0,-42 1 16,21 21-16,-21-22 0,-22 22 16,1 0-16,-1 0 0,-21 0 0,1 0 15,-1-1-15,-21 22 0,0 0 0,1 0 16,-22-21 0,21 21-1,-42 21 79,-1-21-78,1 0-1</inkml:trace>
  <inkml:trace contextRef="#ctx0" brushRef="#br0" timeOffset="-110825.37">22246 10266 0,'-21'0'16,"21"-21"-16,0 0 16,-21 21-1,21 21 32,0 0-47,0 0 16,0 0-16,0 0 0,0 22 0,0-22 15,0 0-15,0 21 0,0-20 0,0 20 16,0-21-16,0 21 0,0-20 16,0 20-16,0-21 0,0 21 0,0-20 15,0-1-15,0 21 0,0-21 0,0 0 16,0 1-16,21-1 15,-21 0-15,0 0 16,21-21 0,0 0-1,0 0-15,1-21 16,-1 0-16,21 0 0,-21-1 0,22 1 16,20-21-16,-21 21 0,22-22 0,-1 1 15,22 0-15,0-22 0,-1 22 0,1 0 16,0-22-16,21 22 0,-1-1 15,1 1-15,-21 0 0,21 21 0,0-22 16,-1 22-16,-20 0 0,0 0 0,-1 0 16,-20-1-16,21 1 0,-22 21 0,1-21 15,-22 21-15,21-21 0,-20 21 16,-22 0-16,21 0 0,-21-21 16,1 21-16,-22-21 0,21 21 0,0 0 15,-21-22-15,0 1 110,0 0-64</inkml:trace>
  <inkml:trace contextRef="#ctx0" brushRef="#br0" timeOffset="-88577.47">1545 2392 0,'0'0'0,"0"21"0,-21-21 0,0 0 15,0 0 1,-1 0-1,22-21 32,-21 21 31,0 0-78,0 0 0</inkml:trace>
  <inkml:trace contextRef="#ctx0" brushRef="#br0" timeOffset="-87993.42">889 2371 0,'0'0'15,"-21"0"-15,0 0 0,-1 0 16,1 0 0,0 0-16,0 0 15,0 0-15,0 0 16,42 0 46,0 0-46,0 0-16,21 0 0,-20 0 16,20 0-16,-21 0 0,21 0 0,22 0 15,-22 0-15,43 0 0,-22 0 16,22 0-16,21-21 0,-21 21 15,-1 0-15,22 0 0,-21-22 0,-1 22 16,22 0-16,0 0 0,0 0 16,0-21-16,21 21 0,-21 0 0,-1 0 15,1 0-15,-21 0 16,-22 0-16,22 0 0,-21-21 0,-22 21 0,21 0 16,-20 0-16,-1 0 15,-21 0-15,22 0 0,-22 0 0,0 0 16,0 0-16,0 0 0,0 0 15,-42 0 32,0 0-31,0 0-16,0 0 0,-22 21 0,22-21 16,-21 0-16,0 0 0,20 0 15</inkml:trace>
  <inkml:trace contextRef="#ctx0" brushRef="#br0" timeOffset="-87212.59">995 2540 0,'0'0'0,"-21"0"0,-1 0 0,1 0 0,0 21 16,0-21-16,0 0 0,0 0 16,21 21-1,-22-21-15,44 0 31,-1 0-15,21 0-16,-21 0 0,22 0 16,-1 0-16,21 0 0,1 0 15,21 0-15,-22-21 0,43 21 16,-21-21-16,20 21 0,-20 0 16,21-21-16,-21 21 0,20 0 0,1 0 15,0 0-15,0-21 0,0 21 16,0 0-16,-22 0 0,1 0 15,0 0-15,-22-21 0,1 21 0,-1 0 16,-21 0-16,1 0 0,-1 0 16,-21-22-16,22 22 0,-22 0 0,0 0 15,0 0-15,0-21 0,0 21 16,1 0-16,-1 0 16,-21-21-16,21 21 0,-21-21 31,21 21-16,-21-21 157,0 0-156,-21 21 0,0 0-16,0 0 0,-1 0 15,1 0-15,0 0 0,0 0 16,0 0-16,-22 0 0,22 0 15</inkml:trace>
  <inkml:trace contextRef="#ctx0" brushRef="#br0" timeOffset="-76641.32">14309 2074 0,'0'0'0,"21"0"94</inkml:trace>
  <inkml:trace contextRef="#ctx0" brushRef="#br0" timeOffset="-76081.64">14076 2074 0,'-21'0'0,"-1"22"16,1-22-1,0 0-15,0 0 16,0 0 0,0 21-16,-1-21 15,1 0-15,0 0 16,0 0-16,42 0 47,0 0-32,0 0-15,22 0 16,-1 0-16,0 0 0,22 0 0,-22 0 16,43 0-16,-22 0 0,22 0 15,-21 0-15,20 0 0,1-21 0,0 21 16,-1 0-16,22 0 0,0 0 16,0 0-16,21 0 0,-21-22 0,-1 22 15,-20 0-15,0 0 0,-1 0 16,1 0-16,0-21 0,-22 21 0,1 0 15,20 0-15,-20 0 0,-1 0 16,1-21-16,-22 21 0,1 0 16,20 0-16,-42 0 0,22 0 0,-22 0 15,0 0-15,0-21 0,0 21 16,0 0-16,-42 0 31,-21 0-15,21 0-16,-22 0 0,-20 0 15,21 0-15,-22 0 0</inkml:trace>
  <inkml:trace contextRef="#ctx0" brushRef="#br0" timeOffset="-75561.94">13991 2201 0,'-21'0'31,"42"0"-16,0 0 1,22 0-16,-1 0 0,0 0 16,22 0-16,-1 0 0,1 0 15,-1 0-15,22 0 0,-22 0 0,1 0 16,21 0-16,-1 0 0,22 0 16,0 0-16,0 0 0,0 0 0,21 0 15,-22 0-15,-20 0 0,0 0 16,-1 0-16,1-21 0,0 21 0,-22 0 15,1 0-15,-1 0 0,1 0 16,-22 0-16,22 0 0,-22 0 0,0 0 16,-21 0-16,22-21 0,-22 21 15,0 0-15,0 0 0,0 0 16,1 0 0,-44 0 46,1 0-62,0 0 0,0 0 0</inkml:trace>
  <inkml:trace contextRef="#ctx0" brushRef="#br0" timeOffset="-75235.99">4297 6689 0,'0'0'0,"-64"21"0,22-21 0,0 0 16,-1 0-16,22 21 0,0-21 16,0 0-16,0 0 15</inkml:trace>
  <inkml:trace contextRef="#ctx0" brushRef="#br0" timeOffset="-74833.23">3852 6858 0,'0'0'16,"0"-21"-16,0 0 0,0 0 16,-21 21-16,21-22 15,21 44 17,-21-1-32,21 0 15,-21 0-15,22 0 16,-22 0-16,21 1 0,-21-1 15,0 0-15,0 0 0,0 0 0,21 0 16,-21 1-16,0-1 0,0 0 16,21 0-16,-21 0 0,0 0 0,21-21 15,0 0-15,22 0 16,-22-21-16,42 0 0,22-21 0,42-22 16,21-20-16,0-1 0,64-21 15,0-21-15,42 21 0,0-42 0,42 21 16,0-21-16,22 0 0,-22 0 15,1-1-15</inkml:trace>
  <inkml:trace contextRef="#ctx0" brushRef="#br0" timeOffset="-73413.52">19960 995 0,'0'0'0,"0"-21"0,0 0 0,0-1 15,0-20-15,0 21 0,0 0 0,0 0 16,0-1-16,0 1 0,0 0 15,0 0-15,21 21 0,0 0 0,1 0 16,-1 0-16,0 0 0,0 21 16,0 0-16,22 22 0,-1-1 15,0 0-15,22 1 0,-1 20 0,-20-21 16,20 1-16,1 20 0,-1-20 16,1 20-16,-1-21 0,-21 1 15,22-1-15,-22 0 0,22 1 16,-22-1-16,-21 0 0,22 1 0,-22-22 15,0 21-15,0-21 0,-21 1 16,0-1-16,0 0 0,0 0 16</inkml:trace>
  <inkml:trace contextRef="#ctx0" brushRef="#br0" timeOffset="-73161.66">21315 783 0,'-21'0'0,"-1"0"15,1 0-15,0 21 0,0 22 16,-21-1-16,-22 22 0,-21-1 0,-42 1 15,0-1-15,0 22 0,-21 21 16,-21-1-16,0 1 0,-22 0 16,1 21-16,20-21 0,1 0 0,21 0 15,21 21-15</inkml:trace>
  <inkml:trace contextRef="#ctx0" brushRef="#br0">3916 14880 0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1T03:38:53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974 0,'0'-21'31,"-21"21"-15,0 0-16</inkml:trace>
  <inkml:trace contextRef="#ctx0" brushRef="#br0" timeOffset="575.66">2836 402 0,'0'0'0,"0"-21"0,0 0 16,0 0-16,-21 21 15,21 21 17,0 0-32,0 0 0,0 22 0,0-1 15,0 0-15,0 1 0,0 20 16,0 1-16,0 20 0,0 1 0,0 0 16,0-1-16,0 1 0,0 0 15,0-22-15,0 22 0,0-1 0,0 1 16,0-21-16,0 20 0,0-20 15,0-1-15,-21 1 0,21-22 16,0 0-16,0-20 0,0-1 16,-21 0-16,21 0 0,-21-21 15,21-21 1,0 0-16,0-22 16,0 1-16,0 0 0,0-1 15,0-20-15,0-1 0,0 1 0</inkml:trace>
  <inkml:trace contextRef="#ctx0" brushRef="#br0" timeOffset="946.5">2561 826 0,'0'0'15,"-21"-43"-15,-21 1 0,20 21 16,1-22-16,0 22 0,0-21 0,0 21 16,21 0-16,-21-22 0,21 22 15,0 0-15,0 0 0,21 0 16,0-1-16,0 1 0,0-21 0,22 21 15,-1 21-15,0-21 0,1-1 16,20 1-16,1 21 0,-1 0 0,1 0 16,-1 0-16,1 21 0,-1 22 15,1-22-15,-1 21 0,-21-21 0,22 43 16,-43-22-16,0 1 0,-21-1 16,0 21-16,0 1 0,-21-1 15,0 1-15,-21-22 0,-1 22 16,-20-22-16,20 22 0,-20-22 0,21-21 15,-22 21-15,22 1 0,-22-22 16,22 0-16,0 0 0,20 0 16,-20-21-16,21 22 0,0-22 0,42 0 31,0 0-31,0 0 16,22-22-16,-22 22 0,21 0 15,-21-21-15</inkml:trace>
  <inkml:trace contextRef="#ctx0" brushRef="#br0" timeOffset="1363.4">3238 1376 0,'-21'0'16,"42"0"-16,-63 0 0,21 0 0,0 0 15,0 0 1,21-21-16,0 0 0,0-1 15,0 1-15,21 0 16,0 21-16,21 0 0,-21-21 16,22 21-16,-22 0 0,21 0 0,1 0 15,-1 0-15,-21 21 0,21 0 16,-20-21-16,20 21 0,-21 22 16,0-22-16,0 0 0,-21 21 0,0-20 15,0 20-15,0 0 0,0-21 16,0 22-16,0-22 0,-21 21 0,0-21 15,0 1-15,0-1 0,21 0 16,-21-21-16,-1 0 16,22-21-1,0 0-15,0-1 16,0 1-16,0 0 0,0 0 16,0 0-16,22-22 0,-1 22 0,0 0 15,0 0-15,0-21 16,0 20-16,1 1 0,20 0 0,-21 0 15,0 0-15,22-22 0,-22 22 16,0 21-16</inkml:trace>
  <inkml:trace contextRef="#ctx0" brushRef="#br0" timeOffset="1572.44">4064 1143 0,'0'0'16,"0"21"-16,0 0 0,0 1 15,0-1-15,0 0 0,0 0 0,0 0 16,0 0-16,0 22 0,0-22 15,-21 0-15,21 21 0,0-20 0,0-1 16,0 21-16,0-21 16,0 0-16,0 1 0,0-1 0,0 0 15,0 0-15,0 0 16,0-42 0,0 0-1,0 0-15,21 0 0</inkml:trace>
  <inkml:trace contextRef="#ctx0" brushRef="#br0" timeOffset="1935.66">4085 783 0,'0'0'0,"-63"0"31,63 21-31,0 1 0,-22-1 0,22 0 16,0 0-16,0 0 0,0 0 15,0 1-15,0-1 0,0 0 0,22 0 16,-1-21-16,0 21 16,0-21-16,0 0 0,0 0 15,22 0-15,-22-21 0,0 0 0,21 0 16,-20 0-16,-1-1 0,0 1 16,0 0-16,-21-21 0,0 21 15,0-1-15,0 1 0,0 0 16,-21 0-16,0 0 0,-22 0 0,22 21 15,0 0-15,-21 0 0,21 0 0,-1 0 16,-20 21-16,21 0 0,0 0 16,0 21-16,-1-20 0,1 20 15,21 0-15,0 1 0,0-1 0,0 0 16,0 1-16,0-1 0,0-21 16,0 21-16,21-20 0,1-1 0</inkml:trace>
  <inkml:trace contextRef="#ctx0" brushRef="#br0" timeOffset="2401.4">4720 1249 0,'0'0'0,"0"-21"0,0 0 16,-21 21-1,0 0 1,0 21-16,-1 0 0,22 0 15,-21 0-15,0 0 0,21 1 16,-21 20-16,0-21 0,0 21 0,-1-20 16,1 20-16,21 0 0,0-21 0,-21 22 15,21-1-15,0-21 16,0 0-16,0 22 0,0-22 0,21 0 16,0-21-16,1 21 0,-1-21 15,0 0-15,21 0 0,-21 0 0,22-21 16,-1 21-16,-21-21 0,22 0 15,-1 0-15,-21-1 0,21-20 0,-20 21 16,-1-21-16,0 20 0,0-20 16,-21 0-16,0 21 0,0-22 0,0 1 15,0 21-15,0-22 0,-21 22 0,0-21 16,21 21-16,-21 0 0,-1-1 16,-20 22-16,21 0 0,0 0 0,0 0 15,-22 0-15,22 0 16,-21 0-16,21 22 0,-1-1 0,1 0 15,0 0-15,21 0 0,0 0 16,0 1-16,0-1 0,0 0 16,0 0-16,21-21 15,22 0-15</inkml:trace>
  <inkml:trace contextRef="#ctx0" brushRef="#br0" timeOffset="2835.76">5101 1228 0,'0'0'0,"0"-21"15,0-1-15,0 1 0,0 0 16,0 0-16,0 0 16,21 21-16,0-21 0,-21-1 0,43 22 15,-22 0-15,0 0 0,21 0 16,-20 0-16,20 0 0,0 22 0,1-22 15,-1 21-15,-21 0 0,21 0 16,-20 21-16,-1-20 0,0 20 0,0-21 16,-21 21-16,0-20 0,0 20 0,0-21 15,0 21-15,0-20 16,0-1-16,-21 0 0,0 0 0,0-21 16,21 21-16,-22-21 0,1 0 15,0 0-15,0 0 16,21-21-16,0 0 15,0 0-15,0 0 0,0-1 16,0 1-16,0 0 0,0-64 16,21 64-16,-21-21 15,21 21-15,0 0 0,1-1 0,-1 22 16,0-21-16,0 0 0,0 0 16,0 21-16,22-21 0,-22 21 15,0-21-15,21 21 0,-20-22 16,-1 22-16,21 0 0</inkml:trace>
  <inkml:trace contextRef="#ctx0" brushRef="#br0" timeOffset="3083.63">6159 995 0,'0'42'16,"0"-21"-1,0 1-15,0-1 0,0 21 0,0-21 16,0 0-16,0 22 0,0-22 0,0 0 15,0 21-15,0-20 16,0-1-16,0 0 0,0 21 0,0-21 16,0 1-16,0-1 0,0 0 15,0 0 1,22-21 0,-22-21-1,21 0-15,0 21 0,-21-21 0,21-1 16,-21 1-16</inkml:trace>
  <inkml:trace contextRef="#ctx0" brushRef="#br0" timeOffset="3517.39">6265 550 0,'-21'-21'0,"42"42"0,-63-42 15,0 21-15,20 0 0,1 0 16,0 0-16,0 0 0,0 21 0,0 1 15,-1-1-15,1 0 0,21 0 16,0 0-16,0 22 0,0-22 0,0 0 16,0 0-16,0 0 0,0 0 15,0 1-15,21-1 0,-21 0 0,22-21 16,20 0-16,-21 0 0,0 0 16,0 0-16,1 0 0,-1-21 0,0 0 15,0 21-15,21-22 16,-20 1-16,-1 0 0,-21 0 0,21 0 15,0 0-15,-21-1 0,0 1 16,0-21-16,0 21 0,0 0 0,0-1 16,-21 1-16,0 0 15,0 21-15,-1 0 0,1 0 0,0 0 16,-21 0-16,21 21 0,-1 0 16,1 1-16,0-22 0,0 21 0,21 0 15,-21 21-15,21-21 0,-21 1 16,21-1-16,0 21 0,0-21 0,0 0 15,0 22-15,0-22 0,0 0 16,0 0-16,21-21 0,0 21 16,0-21-16,0 0 0,0 0 0,1 0 15</inkml:trace>
  <inkml:trace contextRef="#ctx0" brushRef="#br0" timeOffset="4604.08">6773 445 0,'0'0'0,"0"-43"0,21 22 16,-21-21-16,43-64 31,-43 127-15,0 0-16,0 0 16,0 22-16,0-1 0,0 0 0,0 1 15,0-1-15,-21 0 0,21 22 16,-22-1-16,22 1 0,-21-1 0,21 1 15,-21-1-15,21 1 0,0-22 16,0 22-16,0-22 0,-21 22 0,21-22 16,0 0-16,0 1 0,0-22 0,0 21 15,0-21-15,21 0 0,-21 1 16,21-1-16,0 0 0,1-21 16,-1 0-16,0 0 0,0 0 15,0 0-15,0 0 0,1 0 0,-1-21 16,0 0-16,21-1 0,-21 1 15,1 0-15,-1 0 0,21-21 16,-21 20-16,0-20 0,1 21 0,-1-21 16,0 20-16,-21 1 0,21 0 15,-21 0-15,21 21 0,-21 21 32,0 0-32,0 0 15,0 1-15,0-1 0,0 0 16,-21 21-16,21-21 0,0 1 15,0 20-15,0-21 0,0 0 0,0 0 0,0 1 16,0-1-16,0 0 16,21 0-16,0-21 0,1 0 15,-1 0-15,0 0 16,0 0-16,0 0 0,22-21 0,-22 0 16,0 21-16,0-21 0,21-1 0,-20 1 15,-1-21-15,0 21 0,0 0 16,-21-22-16,21 22 0,0-21 0,1 21 15,-22-22-15,0 22 0,0 0 16,21 0-16,-21 0 0,0-1 0,21 22 16,-21 22 15,-21-1-31,21 0 16,-21 0-16,-1 0 0,22 0 15,0 1-15,0 20 0,0-21 0,0 21 16,0-20-16,0 20 0,0 0 15,22 1-15,-22-1 0,21 0 0,-21 22 16,0-22-16,0 22 0,0-1 0,0 1 16,0-1-16,0 1 0,0-1 15,0 22-15,0-22 0,0 22 0,0-22 16,0 22-16,0 0 0,0-1 0,-21 1 16,21 0-16,-22-1 0,22 1 15,0-21-15,0 20 0,0 1 0,0-22 16,0 1-16,0-1 0,0 1 15,0-1-15,0-20 0,0-1 16,0 0-16,0-20 0,0-1 0,0 21 16,-21-21-16,21 0 0,-21-21 0,0 22 15,0-1-15,0-21 16,-1 0-16,1 0 0,0-21 16,21-1-16,-21 1 0,21 0 0,-21-21 15,21-1-15,-21 1 0,21-21 0,0-1 16,0 1-16,0-22 0,0 21 15,21-20-15,0 20 0,0-20 0,0-1 16,0 21-16,1-20 0,-1-1 16,0 22-16,0-22 0,0 21 15,0 1-15,1-22 0,-22 22 0,21-1 16,0 1-16,0-85 16,0 84-16,0 1 0,-21-1 0,22 1 15,-22 20-15,0 1 0,0 0 0,21 20 16,-21-20-16,0 21 0,0 0 15,-21 0-15,-1-1 0</inkml:trace>
  <inkml:trace contextRef="#ctx0" brushRef="#br0" timeOffset="4964.04">6667 910 0,'0'-21'16,"0"0"-16,22 21 16,-1-21-16,21 21 0,0-21 15,22-1-15,-1 22 0,1-21 16,-1 0-16,22 21 0,-21-21 15,-1 21-15,1-21 0,20 21 0,-20 0 16,-1-21-16,1 21 0,-1-22 16,1 22-16,-22 0 0,0 0 0,1 0 15,-22 0-15,0 0 0,0 0 0,0 0 16,1 0-16,-22 22 16,0-1-1,0 0-15,-22-21 0,1 21 16,-21 0-16,0 22 0</inkml:trace>
  <inkml:trace contextRef="#ctx0" brushRef="#br0" timeOffset="5728.41">3302 2307 0,'0'0'0,"-64"0"16,43 0-1,0 0-15,0 0 0,0 0 0,0 0 16,-1 0-16,1 0 0,0 0 16,0 0-16,0 0 0,0 0 15,21 21 1,21-21 0,0 0-16,0 0 0,0 0 15,22 0-15,-1 0 0,0 0 0,22 0 16,-1 0-16,22 0 0,0 0 0,20 0 15,1 0-15,0-21 16,21 21-16,0-21 0,0 21 0,21-21 16,0 21-16,1 0 0,-1-21 15,0 21-15,21 0 0,-21-21 0,1 21 16,-1-22-16,21 22 0,-21 0 0,0 0 16,1 0-16,20-21 0,-21 21 15,21 0-15,-20 0 0,-1 0 0,0 0 16,-21 0-16,0 0 0,0 0 15,0 0-15,0 0 0,-21-21 0,-22 21 16,22 0-16,-42 0 0,20 0 0,-20 0 16,-22 0-16,1 0 0,-1 0 15,-21 0-15,0-21 0,0 21 16,1 0-16,-44 0 31,-20 0-15,21 0-16,-43 0 0,22 0 15,-21 0-15,-1 0 0</inkml:trace>
  <inkml:trace contextRef="#ctx0" brushRef="#br0" timeOffset="6475.98">3471 2582 0,'-42'0'16,"84"0"-16,-126 0 0,62 0 0,1 0 15,-21 0-15,21 0 0,0 0 0,-1 0 16,1 0-16,0 0 0,0 0 0,0-21 15,0 21-15,21-21 32,21 21-17,0 0-15,0-21 16,0 21-16,22 0 16,-1 0-16,0 0 0,1-21 0,-1 21 15,21 0-15,1 0 0,21-21 16,-22 21-16,22 0 0,-1 0 0,1-22 15,0 22-15,-1-21 0,22 21 0,0 0 16,0-21-16,21 21 0,0 0 16,-21 0-16,21-21 0,0 21 0,0 0 15,-21 0-15,21-21 0,21 21 16,-21 0-16,0 0 0,0 0 16,-21 0-16,21-21 0,0 21 0,0 0 15,0 0-15,0 0 0,-22 0 0,22 0 16,-21-22-16,0 22 0,0-21 15,0 21-15,0 0 0,-1 0 16,1-21-16,0 21 0,0 0 0,-21-21 16,-1 21-16,1 0 0,-22 0 0,1-21 15,-22 21-15,1 0 0,-1 0 16,-21 0-16,0 0 0,0 0 0,1 0 16,-22-21-16</inkml:trace>
  <inkml:trace contextRef="#ctx0" brushRef="#br0" timeOffset="6607.6">8572 2265 0,'0'0'0</inkml:trace>
  <inkml:trace contextRef="#ctx0" brushRef="#br0" timeOffset="29947.81">508 3260 0,'-21'-21'0,"0"-1"0,21 1 16,-22 0-16,1 21 0,0-21 0,21 0 15,-21 21-15,0 0 16,21 21 0,0 0-1,0 21-15,0-20 16,0-1-16,21 21 0,-21 0 0,21-20 16,0 20-16,-21-21 0,21 0 15,1 0-15,-1 1 0,0-1 0,0 0 16,0 0-16,0-21 0,1 0 15,-1 21-15,21-21 0,-21 0 16,22 0-16,-22 0 0,21-21 0,-21 0 16,22 21-16,-22-21 0,21 0 15,-21-22-15,0 22 0,1-21 0,-1 21 16,0-22-16,-21 1 0,0 0 16,21-1-16,-21 22 0,0-21 15,0-1-15,0 22 0,0-21 16,0 21-16,0 0 0,0-1 15,-21 22-15,0 0 16,0 0 0,-1 22-16,22-1 0,0 0 0,-21 21 15,0-21-15,21 22 0,0 20 16,0-20-16,0 20 0,0 1 0,0-1 16,0-21-16,0 22 0,0-1 15,0-20-15,0 20 0,0-20 16,0 20-16,21-21 0,0 1 0,-21-1 15,0 0-15,22 1 0,-22-1 16,21 0-16,-21 1 0,0-22 16,0 0-16,0 0 0,0 0 15,0 1-15,-21-22 16,-1 0 0,1 0-16,0 0 0,0 0 0,0-22 15,0 1-15,-1-21 0,-20 21 16,21 0-16,0-22 0,-22 1 0,22 21 15,-21 0-15,21-1 0,0 1 16,-1 0-16,1 21 16,21 21-16,0 22 15,0-22-15,0 0 16,0 21-16,21-21 0,1 22 16,-1-22-16,0 21 0,0-21 15,0 1-15,0-1 0,22 0 0,-22-21 16,21 21-16,-21-21 0,22 0 15,-1 0-15,-21 0 0,22 0 0,-22 0 16,21-21-16,0 0 0,1 0 16,-22-1-16,21 1 0,-21 0 15,22-21-15,-22-1 0,21 1 0,-21 0 16,1 21-16,-1-22 0,0 1 16,-21 21-16,0-22 0,21 22 0,-21 0 15,0 42 16,0 0-31,0 1 16,0 20-16,0 0 0,-21-21 0,21 22 16,-21-1-16,21 0 0,0 1 15,0-22-15,0 21 0,0-21 0,0 64 32,0-106-1,21 0-16,0 0-15,-21-22 0,0 1 0,21 21 16,-21-22-16,21 1 16,1 0-16,-1-1 0,-21 1 0,21 0 15,0 21-15,0-1 0,0 1 16,-21 0-16,22 21 0,-1 0 0,0 0 16,0 0-16,-21 21 15,21 0-15,0-21 0,-21 22 16,0 20-16,0-21 0,22 0 15,-22 22-15,0-22 0,0 0 0,21 21 16,-21-21-16,0 1 0,0-1 16,0 0-16,21 0 0,-21 0 0,21 0 15,0-21 1,0 0-16,1 0 16,-22-21-16,21 0 15,0 21-15,0-21 0,-21-21 0,21 20 16,-21-20-16,0 21 0,21-21 15,1 20-15,-1-20 0,-21 0 0,0 21 16,21-1-16,0 1 0,-21 0 16,21 0-16,-21 0 0,21 21 15,-21 21 1,0 0-16,0 0 0,0 0 16,0 1-16,0-1 15,0 0-15,0 21 0,0-21 0,0 1 16,0-1-16,0 21 0,0-21 0,0 0 15,0 1-15,0-1 0,22-21 16,-22 21-16,21 0 0,0 0 16,0-21-1,0 0-15,0 0 0,1 0 16,-1 0-16,0-21 0,0 0 16,0 0-16,0 0 0,1-22 15,-1 22-15,21-21 0</inkml:trace>
  <inkml:trace contextRef="#ctx0" brushRef="#br0" timeOffset="30319.6">2646 3747 0,'0'0'0,"0"-22"16,0-20-1,0 21-15,0 42 32,0 0-17,0 0-15,0 1 0,0 20 0,0-21 16,0 21-16,0 1 0,0-1 15,0 22-15,0-22 0,0 21 0,0 1 16,0-1-16,0 1 0,0 21 16,0-22-16,0 1 0,0 20 0,0 1 15,0 0-15,0-1 0,0 22 16,0-21-16,0-1 0,21-20 16,-21 21-16,21-1 0,-21-20 0,0-1 15,0 1-15,21-1 0,-21 1 16,0-22-16,21-21 0,-21 22 0,0-22 15,0 0-15,0 0 0,0 0 0,0-42 32,0 0-17,0 0-15,0 0 0,0-1 16,0-20-16,0 21 0,22-21 0,-22-1 16,0 1-16,0 0 0,21-22 15,-21 1-15</inkml:trace>
  <inkml:trace contextRef="#ctx0" brushRef="#br0" timeOffset="30659.4">2603 4022 0,'0'0'0,"-21"-21"0,0-22 16,0 1-16,21 0 0,0 20 16,0 1-16,0-21 0,0 21 0,0 0 15,21-1-15,0 1 0,0 21 16,22-21-16,-22 21 0,21 0 0,1 0 15,-22 0-15,21 0 0,0 0 16,-20 0-16,20 21 0,-21 0 16,0 1-16,0-1 0,1 0 0,-22 0 15,0 0-15,0 0 0,0 1 16,0-1-16,0 0 0,-22 21 0,1-21 16,0 1-16,0-1 0,-21 0 15,20-21-15,1 21 0,0 0 0,0-21 16,0 21-16,0-21 15,42-21 17,0 21-17,0-21-15,0 0 0,0 0 16</inkml:trace>
  <inkml:trace contextRef="#ctx0" brushRef="#br0" timeOffset="31112.14">3217 3725 0,'21'-42'15,"-42"84"-15,42-105 16,-21 84 15,0 0-15,-21 0-16,0 1 16,21-1-16,-21 21 0,21-21 0,0 22 0,-21-22 15,21 21-15,0-21 16,0 0-16,0 22 0,0-22 0,0 0 15,0 0-15,0 0 0,21 1 16,0-1-16,0-21 0,22 0 0,-22 0 16,21 0-16,-21 0 0,22 0 0,-22 0 15,21-21-15,0-1 0,-20 1 16,-1 0-16,21 0 0,-21-21 0,0 20 16,-21 1-16,0 0 0,0-21 15,0 21-15,0-22 0,0 22 0,-21-21 16,0 21-16,0-1 0,0-20 15,-22 21-15,22 21 0,-21-21 0,21 21 16,-22-21-16,22 21 16,-21 0-16,21 0 0,0 21 0,-1 0 15,1-21-15,0 21 0,21 0 16,0 0-16,0 1 0,0-1 0,0 21 16,0-21-16,0 0 0,0 1 15,0-1-15,21 0 0,0 0 16,1 0-16,20-21 0,-21 0 15,0 0-15,22 0 0,-22 0 0,21 0 16</inkml:trace>
  <inkml:trace contextRef="#ctx0" brushRef="#br0" timeOffset="31524.17">3810 3789 0,'0'-21'15,"21"-22"1,-21 22-16,0 0 0,21 21 15,0-21-15,1 21 16,-1 0-16,0 0 16,0 0-16,0 0 0,0 0 15,-21 21-15,22 0 0,-1-21 16,0 21-16,0 1 0,-21-1 16,0 0-16,21 0 0,-21 0 0,0 0 0,0 22 15,0-22-15,0 0 16,0 21-16,0-20 0,0-1 0,0 0 15,0 0-15,0 0 0,0 0 16,-21-21-16,21-21 47,0 0-47,0 0 0,0-21 16,0 20-16,0 1 0,0 0 15,0 0-15,0-21 0,0 20 0,0 1 16,21-21-16,0 21 0,-21 0 15,22-1-15,-22-20 0,21 21 0,0 0 16,0 0-16,0-1 0,-21 1 16,21 0-16,1-21 0,-1 21 15,0-1-15,21 1 0</inkml:trace>
  <inkml:trace contextRef="#ctx0" brushRef="#br0" timeOffset="31808.01">4572 3196 0,'0'-21'31,"-21"21"-31,0 21 16,21 0-16,0 1 0,0-1 0,0 21 15,0-21-15,0 22 0,-22-1 16,22 0-16,0 1 0,0-1 16,0 0-16,0 1 0,-21-22 15,21 21-15,0 0 0,0 1 0,0-22 16,0 21-16,0-21 0,0 22 0,0-22 15,0 0-15,0 21 0,0-20 16,21-1-16,1-21 0,-22 21 0,0 0 16,21-21-16,0 0 15,0 0-15,0 0 0,0 0 16,1 0-16,-22-21 0,21 0 16,0 0-16,0-1 0</inkml:trace>
  <inkml:trace contextRef="#ctx0" brushRef="#br0" timeOffset="32035.88">4381 3641 0,'0'0'0,"0"-21"32,22-1-32,20 22 0,-21 0 0,0 0 15,22-21-15,-1 21 0,-21 0 16,21-21-16,-20 21 0,-1 0 0,21 0 15,-21-21-15,0 21 16,1 0-16,-1 0 16,-21-21-1</inkml:trace>
  <inkml:trace contextRef="#ctx0" brushRef="#br0" timeOffset="34140.35">5207 3895 0,'0'-21'31,"0"-1"-15,21 22-16,0-21 0,-21 0 15,21 0-15,-21 0 16,22 0-16,-22-1 0,0 1 0,0 0 16,0 0-16,0 0 0,0 0 15,0-22-15,0 22 0,-22 21 0,1-21 16,0 0-16,0 21 0,-21 0 0,20 0 16,1 0-16,0 0 0,-21 21 15,21 0-15,-1 0 0,1 22 0,-21-22 16,21 0-16,0 21 0,21-21 15,-22 22-15,1-22 0,21 0 0,-21 21 16,21-20-16,0-1 0,0 0 16,0 0-16,0 0 0,0 0 15,0 1-15,21-22 0,0 0 0,1 0 16,-1 0-16,0 0 0,0 0 16,0 0-16,0 0 0,1-22 0,-1 1 15,21 0-15,-21 21 0,0-21 16,1 0-16,-1 0 0,0-1 0,0-20 15,-21 21-15,0 0 0,21-22 0,-21 22 16,0 0-16,0 0 0,0 0 16,0 0-16,0-1 0,0 44 31,0-1-15,0 0-16,0 0 0,0 21 0,0-20 15,0-1-15,0 21 0,0-21 16,0 0-16,0 22 0,0-22 0,0 0 15,0 0-15,0 0 0,21 1 16,1-1-16,-1-21 0,0 21 0,0-21 16,0 0-16,0 0 0,22 0 0,-22 0 15,0-21-15,21 21 0,-20-21 16,20-1-16,-21 1 0,0 0 0,22 0 16,-22 0-16,0 0 0,0-22 15,0 22-15,0-21 0,1 21 0,-1-22 16,0 1-16,-21 21 0,0 0 15,0-1-15,21 1 0,-21 0 16,0 42 0,0 0-1,0 1-15,-21-1 0,21 0 0,0 0 16,0 21-16,-21-20 0,21-1 0,0 0 16,-21 21-16,21-21 0,0 1 15,0-1-15,0 0 0,0 0 0,0 0 16,0 0-16,21-42 62,-21 0-62,0 0 0,21 0 0,-21 0 16,21-1-16,0 1 0,-21 0 16,21-21-16,1 21 0,-22-22 0,21 22 15,0-21-15,0 21 0,0-1 0,0 22 16,1 0-16,-1 0 15,0 0-15,0 0 0,-21 22 0,21-1 16,0 0-16,-21 0 0,22 0 16,-22 0-16,21 22 0,-21-22 0,21 0 15,0 0-15,-21 0 0,21 1 16,0-1-16,1 0 0,-22 0 0,21-21 16,0 21-16,0-21 0,0 0 15,0 0-15,1 0 16,-1 0-16,0 0 0,0 0 0,0-21 15,-21 0-15,21 21 0,1-21 0,-1 0 16,0-1-16,0 1 0,0-21 16,0 21-16,1-22 0,-1 22 0,0-21 15,0 21-15,0 0 0,0-1 16,1 1-16,-1 0 0,-21 0 0,21 21 16,0 0-16,-21 21 31,21-21-31,-21 21 0,0 0 0,0 1 15,0-1-15,0 0 0,21 0 16,-21-42 31,0 0-31,0 0-16,0-1 15,0 1-15,0 0 16,-21 0-16,21 0 0,-21 21 15,0-21-15,0 21 16,0 0-16,-1 21 16,1 0-16,0 0 0,0 0 0,0 0 15,21 1-15,-21-1 0,-1 0 16,22 21-16,0-21 0,-21 1 0,21 20 16,-21-21-16,21 0 0,0 22 15,0-22-15,0 0 0,0 0 0,21 0 16,0 0-16,1 1 0,-1-22 0,21 21 15,-21-21-15,22 0 0,-1 0 16,0 0-16,1 0 0,-1 0 0,0 0 16,1-21-16,-22 21 0,21-22 15,0 1-15,-20 0 0,20 0 16,-21 0-16,0 0 0,0-1 0,1 1 16,-1 0-16,-21-21 0,0 21 15,21-1-15,-21-20 0,0 21 0,21 0 16,-21 0-16,0-1 15,0 44 1,-21-22-16,0 21 0,21 0 16,0 0-16,0 0 0,-21 0 15,21 1-15,-22-1 0,22 0 16,0 0-16,0 0 0,0 0 0,0 1 0,0-1 16,0 0-16,0 0 15,22 0-15,-1-21 16,0 21-16,0-21 0,0 0 15,22 0-15,-22 0 0,0 0 0,21 0 16,-21-21-16,22 0 0,-22 21 0,21-21 16,1 0-16,-22 0 0,21-1 15,0 1-15,-20 0 0,20-21 0,-21 21 16,0-22-16,0 22 0,1-21 16,-22 21-16,21-1 0,-21 1 0,0 0 15,0 0-15,-21 21 16,-1 0-16,1 0 0,0 21 15,21 0-15,-21-21 0,21 21 0,-21 1 16,21 20-16,0-21 0,0 0 16,0 0-16,0 1 0,0-1 15,21 0-15,0 0 0,0 0 0,-21 0 16,21 1-16,-21-1 16,22-21-16,-22 21 0,0 0 15,-22-21-15,1 0 0,0 21 16,0-21-16,-21 0 0,-1 0 15,22 0-15,-21 0 0,-1 0 0,22 0 16,0 0-16,0 0 0,0 0 0,21-21 16,0 0-16,0 0 0</inkml:trace>
  <inkml:trace contextRef="#ctx0" brushRef="#br0" timeOffset="35276.73">9229 3577 0,'0'0'0,"21"21"16,0-21-1,0 0-15,0 0 0,0 0 16,1 0-16,-1-21 15,0 21-15,0-21 0,0 0 16,0 0-16,-21 0 0,22-1 0,-1 1 16,0 0-16,-21 0 0,0-21 15,0 20-15,0 1 0,0-21 0,0 21 16,0 0-16,-21-22 0,0 22 16,-1 0-16,1 21 0,0-21 15,-21 21-15,21 0 0,-22 0 0,22 0 16,-21 21-16,21 0 0,-22 0 15,22 22-15,-21-1 0,21 0 0,-22 1 16,22-1-16,0 0 0,0 1 16,0-1-16,21 0 0,0 1 0,0-22 15,0 21-15,0-21 0,0 0 0,0 1 16,21-1-16,0-21 0,21 0 16,-21 0-16,22 0 0,-22 0 15,21 0-15,1 0 0,-22-21 0,21-1 16,-21 1-16,22 0 0,-22 0 15,0 0-15,0 0 0,0-1 0,0 1 16,-21-21-16,0 21 0,0 0 16,0-1-16,0 1 0,0 0 0,22 0 15,-22 0 1,0 42 0,0 0-16,0 0 0,0 0 15,0 22-15,0-1 0,0 0 16,0 1-16,0-1 0,-22 0 0,22 22 15,0-1-15,0 1 0,0 21 0,0-1 16,0 1-16,0 0 16,0-1-16,0 1 0,22 0 0,-1 20 15,0 1-15,0-21 0,-21 21 0,21-22 16,0 1-16,1-21 0,-22 20 16,21-20-16,-21-1 0,0 1 0,0-1 15,0-20-15,0-1 0,0 0 0,-21 1 16,-1-22-16,1 0 0,0 0 0,-21 0 15,21-21-15,-22 0 0,1 0 16,21 0-16,-22-21 0,1 21 0,-21-42 16,20 21-16,1-22 0,-22 1 15,22 0-15,-21-22 0,20 1 16,1-1-16,21 1 0,0-1 0,-1-21 16,22 1-16,0 20 0,0-20 0,22 20 15,-1 1-15,0-22 0,21 21 16,-21 1-16,22-1 0,-1 1 0,22-22 15,-22 22-15,0-22 0,22 22 0,-22-1 16,0 1-16,22-1 0,-1 1 16,1 20-16,-22-20 0,22 20 0,-1 1 15,-20-21-15,20 20 0</inkml:trace>
  <inkml:trace contextRef="#ctx0" brushRef="#br0" timeOffset="35507.6">10096 3281 0,'0'0'0,"0"-21"0,0 0 0,0-1 15,0 44 1,0-1 0,0 0-16,0 0 0,0 0 0,0 22 15,-21-22-15,21 21 0,-21-21 16,21 22-16,-21-22 0,21 21 0,0-21 16,0 0-16,0 1 0,-21-1 15,21 0-15,0 0 0,0 0 16,21-42 15,-21 0-15,21-21-16</inkml:trace>
  <inkml:trace contextRef="#ctx0" brushRef="#br0" timeOffset="35904.36">10054 2900 0,'-63'0'15,"126"0"-15,-148 0 16,64 0-16,0 0 0,0 21 0,21 0 16,0 0-16,0 1 0,-21-1 0,21 0 15,0 0-15,0 0 16,0 0-16,0 1 0,21-22 0,-21 21 16,42-21-16,-21 0 0,1 0 15,20 0-15,-21 0 0,21 0 0,-20 0 16,20 0-16,-21-21 0,21-1 0,-20 22 15,-1-21-15,0 0 0,0 0 16,0 0-16,-21 0 0,0-1 0,0 1 16,0 0-16,0 0 0,0 0 15,-21 0-15,0-1 0,0 22 0,-22 0 16,22 0-16,-21 0 0,21 0 16,-22 0-16,22 0 0,-21 22 0,21-1 15,0 21-15,-1-21 0,1 0 16,0 1-16,21 20 0,0-21 15,0 0-15,0 22 0,0-22 0,0 21 16,0 0-16,0-20 0,21-1 16,0 21-16,1-21 0,20 0 0,-21 1 15,21-22-15,1 21 0,-1-21 0</inkml:trace>
  <inkml:trace contextRef="#ctx0" brushRef="#br0" timeOffset="36989.74">10583 3281 0,'0'0'0,"21"0"0,-21 21 32,0 0-17,0 0-15,0 1 0,0 20 16,0-21-16,0 0 0,0 0 0,0 22 16,0-22-16,0 0 0,0 0 0,0 0 15,0 1-15,0-1 0,22 0 16,-22 0-16,21 0 0,0-21 31,0 0-31,0 0 0,0-21 16,1 21-16,-22-21 0,21 0 0,0 0 15,0-1-15,0-20 0,0 21 16,1-21-16,-1-1 0,0-20 16,0 20-16,0 1 0,0 0 0,1 21 15,-1-22-15,-21 22 0,0 0 16,21 21-16,-21 21 15,0 0 1,0 0-16,0 1 0,0 20 0,0 0 16,-21 1-16,0-1 0,21-21 0,0 21 15,0 1-15,0-1 0,-22-21 16,22 0-16,0 22 0,0-22 16,0 0-16,22 0 0,-1-21 0,0 21 15,0-21-15,0 0 0,22 0 0,-22 0 16,21 0-16,0 0 0,-20 0 15,20-21-15,0 0 0,-21 21 16,22-21-16,-1 0 0,-21-22 0,22 22 16,-22-21-16,21 21 0,-21-22 0,0 1 15,1 0-15,-22-1 0,0 1 16,0 21-16,0-21 0,0 20 0,0 1 16,-22 21-1,1 21-15,21 1 16,-21-1-16,0 0 0,0 21 0,21-21 15,0 22-15,0-1 0,-21-21 16,21 22-16,0-22 0,0 0 16,0 21-16,0-21 0,0 1 0,0-1 15,21-21-15,0 21 0,0-21 16,0 0-16,0 0 0,22 0 0,-22 0 16,21 0-16,-21 0 0,22 0 15,-1-21-15,-21 0 0,22 21 0,-22-22 16,0 1-16,0-21 0,0 21 0,0 0 15,1-22-15,-22 1 0,0 21 16,0-22-16,0 22 0,21 0 0,-21 0 16,-21 42 15,21 0-31,-22 0 0,22 1 0,0 20 16,-21-21-16,21 21 15,-21-20-15,21-1 0,-21 21 0,21-21 16,0 0-16,0 1 0,0-1 0,0 0 15,-21 0-15,21 0 16,-21-21-16,21-21 47,0 0-47,0 0 0,0 0 0,0-1 16,21-20-16,0 0 15,0-1-15,0 1 0,22-21 0,-1 20 0,0 1 16,1 0-16,20-1 0,-21 1 15,22 21-15,-1 0 0,-20 21 16,20 0-16,-20 0 0,-22 0 0,21 21 16,-21 0-16,0 21 0,1-21 15,-1 22-15,-21-1 0,0-21 0,0 22 16,0-1-16,0 0 0,0-21 0,0 22 16,0-22-16,0 0 0,-21 0 15,21 0-15,-22-21 0,22 22 0,0-44 47</inkml:trace>
  <inkml:trace contextRef="#ctx0" brushRef="#br0" timeOffset="37524.44">13843 2900 0,'0'0'0,"0"-21"0,0-22 0,0-84 31,0 85-31,0 21 0,0 0 15,0 0-15,21 42 16,-21 0-16,0 0 16,0 21-16,0 1 0,21-1 15,-21 22-15,0-22 0,0 21 0,0 1 16,0-1-16,-21 1 0,21-1 16,-21 1-16,0-1 0,21-20 0,-21 20 15,-1-20-15,22-1 0,-21 0 0,21-21 16,0 1-16,0-1 0,0 0 15,0 0-15,21-21 32,1 0-32,-1-21 0,21 0 15,-21 0-15,22-1 0</inkml:trace>
  <inkml:trace contextRef="#ctx0" brushRef="#br0" timeOffset="37889.23">14330 3154 0,'0'0'0,"21"-21"0,-21 42 31,0 0-31,-21 21 0,21-20 0,-21 20 16,-1-21-16,1 21 0,0 1 15,0-22-15,21 21 0,-21 1 0,21-22 16,-21 21-16,21-21 16,0 0-16,0 1 0,0-1 0,21-21 15,0 21-15,0-21 0,0 21 0,0-21 16,22 0-16,-22 0 0,21 0 15,-21 0-15,22-21 0,-1 0 0,-21 21 16,22-21-16,-22-1 0,0 1 16,0-21-16,0 21 0,-21-22 0,0 1 15,0 0-15,0-1 0,0 1 0,0 21 16,-21-21-16,0-1 16,0 22-16,-22 0 0,22 0 0,0 21 0,-21 0 15,21 0-15,-1 0 0,1 0 16,0 0-16,21 21 15,0 0-15,21 0 16,0-21 0,1 0-16,-1 0 0</inkml:trace>
  <inkml:trace contextRef="#ctx0" brushRef="#br0" timeOffset="38132.61">13737 2963 0,'0'0'0,"42"0"15,1 0 1,-1 0-16,0 0 0,22 0 16,-1-21-16,1 21 0,21 0 0,-22 0 15,-21-21-15,22 21 0,-22 0 0,1 0 16,-22 0-16,0 0 0,0 0 15,0 0-15,-21-21 0,21 21 32</inkml:trace>
  <inkml:trace contextRef="#ctx0" brushRef="#br0" timeOffset="38445.43">16256 2646 0,'0'0'0,"-21"0"16,21 21-16,-21 0 16,-1 0-16,1 22 0,21-22 15,-21 21-15,0 1 0,21-1 16,-21 0-16,0 22 0,-1-22 15,22 0-15,-21 22 0,21-22 0,-21 22 16,0-22-16,21 22 0,0-22 0,0-21 16,0 21-16,0 1 0,0-22 15,0 0-15,0 0 0,0 0 0,0 1 16,0-44 15</inkml:trace>
  <inkml:trace contextRef="#ctx0" brushRef="#br0" timeOffset="39100.07">15621 3154 0,'0'0'0,"-21"0"16,21-21-16,42 21 16,-21-21-16,22 21 15,-1 0-15,0-22 0,22 22 0,-1 0 16,1-21-16,20 0 0,-20 21 15,21-21-15,-22 0 0,22 0 0,-22-1 16,1 1-16,-1 0 0,-20-21 0,20 21 16,-42-22-16,22 1 0,-1 21 15,-21-22-15,0 1 0,-21 0 0,0 21 16,0-1-16,0 1 16,0 0-16,0 0 0,-21 21 15,21 21 1,-21 21-16,0-20 0,0 20 0,-1 0 15,22 1-15,-21 20 0,0-21 0,21 1 16,0 20-16,-21-20 0,21 20 16,-21 1-16,21-22 0,-21 21 0,21-20 15,0-1-15,0 0 0,0 1 16,0-1-16,0-21 0,0 22 0,0-22 16,0 0-16,0 0 0,0 0 15,0-42 16,0 0-31,0 0 16,0 0-16,0-1 0,0-20 0,0 21 16,21-21-16,0-1 0,0 1 0,0 0 15,0 20-15,1-20 0,-1 0 16,0 21-16,21-1 0,-21 1 0,22 0 16,-22 0-16,21 21 0,-21 0 15,22 0-15,-22 21 0,21 0 0,-21 0 16,1 1-16,-1-1 0,0 0 15,0 21-15,0-21 0,-21 22 0,0-22 16,0 21-16,0-21 0,0 22 0,0-22 16,0 0-16,-21 0 15,0 0-15,21 1 0,-21-1 0,21 0 16,-21-21-16,-1 21 16,22-42 15,22 0-31,-1 21 0,0-21 15,-21-1-15</inkml:trace>
  <inkml:trace contextRef="#ctx0" brushRef="#br0" timeOffset="39451.87">17399 3344 0,'0'-21'31,"21"21"-31,0 0 16,0 0-16,1-21 0,-1 21 15,21-21-15,-21 21 0,22-21 0,-22 21 16,21-21-16,-21-1 0,0 1 16,22 0-16,-22 0 0,-21 0 0,0 0 15,0-1-15,0 1 0,0 0 0,0 0 16,-21 0-16,0 21 16,-1 0-16,-20 0 0,21 0 15,-21 0-15,-1 21 0,1 0 16,0 0-16,-1 22 0,1-22 0,21 21 15,-22 0-15,22 1 0,0-1 16,0-21-16,21 22 0,0-1 0,0 0 16,0-21-16,21 1 0,0-1 0,0 0 15,22 0-15,-22 0 0,21-21 16,1 0-16,-1 0 0,0 0 0,1 0 16,-1 0-16,0 0 0,-21-21 15,22 0-15,-22 0 0,0-22 0</inkml:trace>
  <inkml:trace contextRef="#ctx0" brushRef="#br0" timeOffset="41271.9">18775 2540 0,'0'0'0,"-21"0"16,-1 0-16,1 0 0,0 0 0,0 0 16,0 0-16,0 21 15,21 0-15,0 1 16,0-1-16,21-21 0,0 0 15,0 0-15,21 0 0,1 0 16,-1 0-16,0-21 0,22 21 0,-22-22 16,1 1-16,-1 0 0,0 0 15,1 0-15,-1 0 0,0-1 0,-21 1 16,1-21-16,-1 21 0,-21 0 16,0-1-16,0 1 0,0 0 0,0 0 15,-21 21-15,21-21 0,-22 21 16,1 0-16,0 21 15,21 0 1,-21 0-16,21 22 0,0-1 0,0 0 16,0 22-16,0-1 0,0 1 15,0 20-15,-21-20 0,21-1 0,-21 1 16,21-1-16,0 1 0,0-1 16,0 1-16,0-22 0,0 22 0,-22-22 15,22 0-15,0 1 0,0-22 16,-21 21-16,21-21 0,-21 1 0,21-1 15,-21-21-15,21 21 16,-21-21-16,0 0 0,-1 0 16,1-21-16,21 0 0,-21 21 15,0-22-15,0-20 0,0 21 16,21 0-16,-22-22 0,1 1 0,0 0 16,21-1-16,-21 22 0,21-21 15,-21 21-15,0-22 0,21 22 0,-22 21 31,22 21-31,0 1 16,0 20-16,0 0 0,0-21 16,0 22-16,0-1 0,22 0 0,-1-20 15,-21 20-15,21-21 0,0 21 16,0-20-16,0-1 0,1 0 0,-1 0 16,21 0-16,-21-21 0,0 0 0,22 0 15,-1 0-15,0 0 16,1 0-16,-1 0 0,0 0 0,22-21 15,-22 0-15,22 0 0,-22 0 16,22-1-16,-22 1 0,0-21 0,1 0 16,-22 20-16,0-20 0,0 0 15,0-1-15,0 1 0,-21 0 0,22-1 16,-22 1-16,0 21 0,0 0 16,0 0-16,0-1 0,0 1 0,-22 21 31,1 21-31,0 1 0,21-1 0,-21 0 15,21 21-15,-21-21 0,21 1 0,0 20 16,-21 0-16,21-21 16,-22 22-16,22-22 0,0 21 0,0-21 15,0 22-15,0-22 0,0 0 16,22 0-16,-1-21 0,0 21 0,0 1 16,0-22-16,0 0 0,1 0 15,20 0-15,-21 0 0,21 0 0,-20 0 16,20-22-16,-21 1 0,21 21 0,-20-21 15,-1 0-15,21 0 0,-21-22 16,22 22-16,-22-21 0,0 0 0,0 20 16,0-20-16,-21 21 0,0-21 15,0 20-15,0 1 0,0 0 0,0 42 47,-21 0-47,21 1 0,0 20 16,0-21-16,0 0 0,0 0 15,0 22-15,0-22 0,0 0 0,21 0 16,0 22-16,-21-22 0,22 0 16,-22 0-16,21-21 0,-21 21 0,0 0 15,0 1 1,-21-22 0,-1 0-1,1-22-15,21 1 16,-21 21-16,0-21 0,0 0 0,0 0 15,-1 0-15,1 21 16,21-22-16,-21 22 16,21 22-1,0-1-15,0 0 0,0 0 16,21 0-16,-21 0 0,21-21 16,1 22-16,-1-1 0,0-21 15,21 0-15,-21 21 0,22-21 0,-1 0 16,0 0-16,1 0 0,-22 0 15,21-21-15,1 0 0,-1 21 0,0-22 16,-21 1-16,22 0 0,-1 0 16,-21-21-16,0 20 0,1-20 15,-1 0-15,0-1 0,0 1 0,0 0 16,22-339 15,-43 317-31,0 1 0,0 20 0,0 1 16,0 0-16,0 21 0,0-1 0,-22 22 15,1 22 1,0 20-16,0 0 0,0 1 0,0 20 16,-1-21-16,22 22 0,-21-1 15,21-20-15,0 20 0,0 1 16,0-22-16,0 22 0,0-1 0,0-21 16,21 1-16,-21-1 0,22 0 15,-1 1-15,-21-22 0,21 0 0,-21 21 16,21-42-16,0 22 0,-21-1 15,21-21-15,1 0 0,-1 0 16,0-21-16,0-1 0,0 22 16,0-42-16,1 21 0,-1 0 0,0-22 15,0 22-15</inkml:trace>
  <inkml:trace contextRef="#ctx0" brushRef="#br0" timeOffset="41463.79">20913 2879 0,'0'0'0,"-43"0"0,1 0 16,21 0-16,0 0 0,-1 0 16,1 0-16,21 21 15,21-21 1,22 0-16,-22 0 0,21 0 0,-21 0 16,22 0-16,-1 0 0,0 0 15,1 0-15,20 0 0,-20-21 16,20 21-16,1-21 0,-1-1 0</inkml:trace>
  <inkml:trace contextRef="#ctx0" brushRef="#br0" timeOffset="43259.81">22077 2625 0,'0'0'16,"21"-21"-16,-21-1 0,0 1 0,0 0 16,0-21-16,0 21 0,0-1 0,0 1 15,0 0-15,-21 21 0,0-21 16,-1 21-16,1 0 0,0 0 15,0 0-15,0 21 0,0 0 0,-1 0 16,-20 22-16,21-1 0,-21 0 16,20 1-16,-20-1 0,21 22 0,-21-22 15,20 0-15,1 22 16,0-22-16,0 0 0,0 22 0,21-22 16,0 1-16,0 20 0,0-21 15,0 1-15,21-1 0,0 0 0,21 1 16,-20-1-16,20-21 0,0 0 0,22 1 15,-22-1-15,0 0 0,1-21 16,-1 0-16,0 0 0,1 0 0,-1 0 16,0 0-16,1-21 0,-1 0 15,22-1-15,-22 1 0,0-21 0,1 21 16,-22-22-16,21 1 0,-21 0 16,0-22-16,1 22 0,-1 0 0,-21-1 15,0 1-15,0 0 0,0 20 16,0 1-16,0 0 0,-21 0 15,-1 0-15,1 21 0,0 0 0,-21 0 16,21 0-16,-1 0 0,-20 21 16,21 0-16,-21 0 0,20 0 0,-20 1 15,21-1-15,0 21 0,0-21 0,-1 22 16,1-22-16,0 21 0,21 0 16,0-20-16,0 20 0,0-21 0,0 21 15,0-20-15,0-1 0,0 0 16,0 0-16,21-21 0,0 21 0,1-21 15,-1 0-15,0 0 0,0 0 16,0 0-16,0 0 0,1-21 16,-1 0-16,0 0 0,0 0 15,0-22-15,0 22 0,-21-21 16,22 21-16,-1-22 0,0 1 0,-21 0 16,0 20-16,0-20 0,21 21 15,-21-21-15,0 20 0,0 1 0,0 0 16,-21 42 15,21 0-31,-21 1 0,21-1 0,-21 0 16,-1 21-16,22-21 0,0 22 15,0-22-15,0 21 0,0 1 16,0-22-16,0 21 0,0-21 16,22 0-16,-22 22 0,21-22 0,0 0 15,21-21-15,-21 21 0,1-21 0,-1 0 16,21 0-16,-21 0 0,22 0 15,-22 0-15,21-21 0,0 21 0,1-21 16,-1 0-16,0-22 0,-20 22 16,20-21-16,0 0 0,1 20 0,-22-20 15,21 0-15,-21-1 0,0 22 16,-21-21-16,0 21 0,0 0 0,0-1 16,0 1-1,-21 21-15,0 0 16,0 0-16,0 21 0,21 1 0,0-1 15,-21-21-15,21 21 0,0 0 16,0 0-16,0 0 0,0 22 0,0-22 16,21 0-16,0 21 0,-21-20 15,21-1-15,0 0 0,-21 0 0,21 0 16,-21 0-16,0 1 0,0-1 16,22-21-16,-22 21 0,-22-42 46,1 0-46,0-1 0,0 1 16,21 0-16,-21 0 16,0 21-16,21-21 0,0 0 0,-22 21 15,1 0-15,0 0 16,21 21 0,0 0-16,0 0 15,0 0-15,0 0 0,21-21 0,-21 22 16,21-1-16,1 0 0,20 0 15,-21 0-15,0-21 0,22 21 0,-22-21 16,21 0-16,-21 22 0,22-22 0,-22 0 16,0 0-16,21 0 0,-21 0 15,1 0-15,20-22 0,-21 22 0,21-21 16,-20 0-16,20 0 16,0 0-16,-21 0 0,22-1 0,-22-20 15,21 0-15,-21-1 0,1 1 0,-1 21 16,0-21-16,0-1 0,-21 1 15,0 21-15,0 0 0,0-1 0,0 1 16,0 0-16,-21 21 16,0 0-16,0 0 15,-1 21-15,1-21 0,0 21 16,0 1-16,0-1 0,0 21 0,-1-21 16,22 0-16,0 22 0,-21-22 15,21 21-15,0-21 0,0 22 0,0-22 16,0 21-16,0-21 0,0 1 15,0-1-15,21 0 0,-21 0 16,22 0-16,-1-21 0,0 0 0,21 21 16,-21-21-16,1 0 0,20 0 15,0 0-15,-21 0 0,22 0 0,-1-21 16,-21 21-16,22-21 0,-1 0 16,0 0-16,-21 0 0,22-1 0,-1-20 15,0 21-15,-20-21 0,20-1 0,-21 1 16,0 21-16,0-22 0,1 1 15,-1 21-15,-21-21 0,0 20 0,0 1 16,0 0-16,0 0 16,-21 0-16,-1 21 0,1 0 15,0 0-15,0 0 16,0 0-16,0 21 0,21 0 16,-22 0-16,22 0 0,0 1 15,0-1-15,0 0 0,0 0 16,0 0-16,0 0 0,22 1 0,-1-1 15,-21 0-15,21 21 0,0-21 16,-21 1-16,0-1 0,21 21 0,-21-21 16,0 0-16,0 1 15,0-1-15,0 0 0,0 0 16,0 0-16,-21-21 0,21 21 16,-21-21-16,0 0 0,0 0 15,-1 0-15,1 0 0,0 0 16,0 0-16,0 0 15,0 0-15,-1 0 0,1 0 16,0 0-16,-21 0 0,21 0 16,-1 0-16</inkml:trace>
  <inkml:trace contextRef="#ctx0" brushRef="#br0" timeOffset="53595.65">1355 6773 0,'0'0'0,"21"22"16,-21-1 15,0 0 32,-21-21-48,-1 0-15,1 21 16,0-21-16,0 0 0,0 0 0,0 0 15</inkml:trace>
  <inkml:trace contextRef="#ctx0" brushRef="#br0" timeOffset="54032.08">931 6837 0,'0'0'0,"-21"0"0,0 0 0,0 0 0,0 0 15,-1 0-15,1 0 16,0 0-16,0-21 16,0 21-16,0 0 15,63 0 32,-21 0-47,21 0 0,-20 0 16,20 0-16,21 0 0,1 0 15,-1 0-15,1 0 0,21 0 16,-1 0-16,22 0 0,-21 0 0,21-21 16,-22 21-16,1 0 0,0 0 15,-1-22-15,1 22 0,-22 0 0,22 0 16,-21-21-16,-1 21 0,-21 0 16,22 0-16,-22 0 0,-21 0 0,22 0 15,-22 0-15,0 0 0,0 0 16,-21-21-16,-21 21 31,0-21-15,0 0-1,0 21-15,-1-21 0,1-1 0,0 22 16</inkml:trace>
  <inkml:trace contextRef="#ctx0" brushRef="#br0" timeOffset="54496.82">2117 6371 0,'0'0'0,"-43"-21"16,43 42 15,0 0-31,0 1 16,0-1-16,21 0 15,1-21-15,-1 21 0,0-21 16,21 21-16,-21-21 0,22 21 0,-22-21 15,21 0-15,1 0 0,-22 0 16,21 0-16,0 0 0,1 0 0,-22 0 16,21 0-16,-21 0 0,1 0 15,20 0-15,-21 0 0,0 0 16,-21 22 0,0-1-16,-21 0 15,0 0-15,-21 0 16,20 0-16,-20 1 0,0 20 0,-1-21 15,1 21-15,0-20 0,-22 20 0,22-21 16,0 21-16,-1 1 0,1-22 16,0 21-16,-1-21 0,1 22 0,21-22 15,0 0-15,-1 21 0,1-20 16,0-1-16,21 0 0,0 0 16,0 0-16,0-42 46,21 0-46,0 0 16,-21 0-16,22-1 0</inkml:trace>
  <inkml:trace contextRef="#ctx0" brushRef="#br0" timeOffset="55035.52">3789 6265 0,'0'-21'0,"0"42"0,0-63 15,0 21-15,0 0 0,-21 21 16,21-21-16,-22 21 0,22 21 47,0 0-47,0 0 0,0 21 0,0 1 15,0-1-15,0 0 0,0 1 16,0-1-16,0 22 0,0-22 0,-21 0 16,21 1-16,-21-1 0,0 0 0,21 1 15,0-22-15,0 21 0,-21-21 16,21 0-16,0 1 0,0-1 15,0-42 17,21-1-17,-21 1-15,0 0 0,0 0 16,0 0-16</inkml:trace>
  <inkml:trace contextRef="#ctx0" brushRef="#br0" timeOffset="55616.23">3556 6287 0,'0'0'0,"0"-22"0,0 1 16,0 0-16,0 0 0,0 0 16,0 0-16,0-1 0,0 1 0,21 0 15,0 21-15,0-21 16,1 0-16,20 21 0,-21-21 0,21 21 16,1-22-16,-1 22 0,0 0 0,1 0 15,-1 0-15,0 22 0,1-1 16,-22 0-16,21 21 0,-21-21 0,1 1 15,-1 20-15,-21-21 0,0 21 16,0 1-16,0-1 0,-21 0 0,-1 1 16,-20-1-16,21 0 0,-21-20 0,-1 20 15,1-21-15,0 0 16,-1 0-16,22 1 0,-21-1 0,21-21 0,-1 0 16,1 0-16,0 0 0,0 0 15,21-21-15,0-1 16,0 1-16,0 0 0,21 0 15,21 0-15,-20 21 0,-1-21 16,21-1-16,-21 22 0,22-21 0,-1 21 16,-21 0-16,21 0 0,1 0 15,-1 0-15,-21 0 0,22 0 0,-1 21 16,0 1-16,-21-22 0,22 21 0,-22 0 16,0 21-16,0-21 0,0 1 15,-21-1-15,0 0 0,0 21 0,0-21 16,-21 1-16,-21-1 0,21 21 15,-22-21-15,1 0 0,0 1 0,-22-1 16,22 0-16,-22 0 0,22 0 16,-21 0-16,20-21 0,-20 22 15,20-22-15,1 0 0,0 0 0,21 0 16,-22 0-16,22 0 0,0 0 0,0 0 16,21-22-16,0 1 15,0 0-15,0 0 16,21 0-16,0 0 0,0-1 0,0 1 15,22 0-15,-22 0 0,21 0 16,-21 0-16</inkml:trace>
  <inkml:trace contextRef="#ctx0" brushRef="#br0" timeOffset="56368.16">4551 6435 0,'0'0'0,"21"-21"16,0 21-16,-21 21 15,0 0-15,0 0 16,0 0-16,0 0 0,0 1 16,0 20-16,0-21 0,-21 0 0,21 22 15,-21-22-15,21 21 0,0-21 16,0 0-16,0 1 0,0-1 0,0 0 16,0 0-16,0 0 0,21-21 0,0 0 15,21 0-15,-20 0 16,-1 0-16,21 0 0,0 0 0,1-21 15,-22 21-15,21-21 0,1 0 0,-1 0 16,-21-1-16,21-20 0,-20 21 16,20 0-16,-21-22 0,-21 22 0,21-21 15,-21 21-15,21-22 0,-21 22 0,0-21 16,0 21-16,0 0 0,0-1 16,0 1-16,0 42 31,0 1-31,0-1 15,0 0-15,0 21 0,0-21 0,-21 22 16,21-1-16,-21 0 16,21 1-16,0-1 0,0 22 0,0-22 15,0 21-15,0 1 0,0-1 0,0 1 16,0-1-16,0 22 0,0-21 16,0 20-16,0 1 0,0 0 0,21 20 15,0 1-15,-21 0 0,22 0 0,-22 0 16,0 21-16,0-21 0,0 21 0,0-22 15,0 1-15,0 0 0,0-21 16,0-1-16,0 1 0,0 0 0,-22-22 16,1-20-16,21-1 0,-21 0 0,0-21 15,0 1-15,0-1 0,-1-21 16,1 0-16,0-21 0,0-1 16,0-20-16,0 21 0,-1-21 0,1-1 15,0-20-15,0-1 0,0 1 16,0-1-16,-1-20 0,1-1 0,0 0 15,21-21-15,0 1 0,0-1 0,0 0 16,0 0-16,0 0 0,0 0 16,21 1-16,-21 20 0,21 0 0,1-21 15,-1 43-15,0-22 0,0 1 0,0 20 16,0 22-16,1-22 0,-1 22 16,0 0-16,-21-1 0,21 22 15,0-21-15,0 21 0,-21-1 0,22 1 0,-1 0 16,-21 0-16,21 0 15,0 0-15,-21-1 0,21 22 16,0-21-16,-21 0 0</inkml:trace>
  <inkml:trace contextRef="#ctx0" brushRef="#br0" timeOffset="57129.23">6540 6392 0,'0'0'0,"22"0"0,-1-21 0,0 21 16,0-21-16,0 0 0,-21 0 15,21 21-15,-21-21 0,0-1 16,0 1-16,0 0 0,0 0 16,0 0-16,0 0 0,-21-1 0,0 1 15,0 0-15,0 0 0,0 21 0,-22-21 16,22 21-16,-21 0 0,21 0 15,-22 0-15,22 0 0,-21 21 0,21 0 16,-22 0-16,22 22 0,0-22 0,-21 21 16,20 0-16,1 1 0,0-1 15,0 0-15,0 1 0,21 20 0,0-20 16,0-22-16,0 21 0,0-21 0,0 22 16,0-22-16,21 0 15,0-21-15,0 0 0,0 0 16,22 0-16,-22 0 0,0 0 0,21-21 15,-20 0-15,20-1 0,-21 1 16,21 0-16,1-21 0,-22-1 0,21 1 16,-21 21-16,22-43 0,-22 22 15,0 0-15,0-1 0,-21 1 0,0 0 16,0-1-16,0 1 0,0 0 0,0-22 16,0 22-16,0 0 0,0 20 15,0-20-15,-21 21 0,21-21 0,-21 42 16,21-22-16,-21 22 0,21 22 15,0-1-15,-21 0 0,21 21 16,0 1-16,0-1 0,0 0 16,0 22-16,0-22 0,0 22 15,0-22-15,0 21 0,0-20 0,0 20 16,21-20-16,-21-1 0,0 0 0,21 1 16,0-22-16,0 0 0,0 21 15,1-21-15,-1 1 0,0-22 16,0 0-16,0 0 0,0 0 0,1 0 15,-1 0-15,0-22 0,0 1 16,0 0-16,0 0 0,1 0 0,-22 0 16</inkml:trace>
  <inkml:trace contextRef="#ctx0" brushRef="#br0" timeOffset="58076.2">6985 6287 0,'0'0'0,"-21"0"0,21 21 0,-21-21 15,21 21-15,0 0 0,0 0 16,21-21 0,0 0-1,0 0-15,21 0 0,-20-21 16,-1 21-16,0-21 0,21 0 0,-21 0 16,1 21-16,-1-22 0,0 1 15,0 0-15,-21 0 0,0 0 16,0 0-16,0-1 0,0 1 15,-21 21 1,0 0-16,0 0 0,-22 0 16,22 21-16,0 1 0,0-1 0,-22 0 15,22 0-15,0 0 0,0 22 0,0-1 16,0-21-16,-1 21 0,22-20 16,-21 20-16,21-21 0,0 21 0,0-20 15,0-1-15,21 0 0,1 0 0,-1-21 16,0 0-16,21 21 0,-21-21 15,22 0-15,-22 0 0,21 0 0,1-21 16,-22 0-16,21 21 0,0-21 16,-20 0-16,20-22 0,0 22 15,1-21-15,-22 21 0,21-22 0,0 1 16,-20 0-16,-1-1 0,0 1 0,0 0 16,0-1-16,0 1 0,-21 0 15,0-22-15,0 22 0,0-1 16,0 1-16,0 21 0,0-21 0,0 20 15,0 1-15,-21 42 16,0 1 0,21-1-16,0 21 0,-21 0 15,21 1-15,-21-1 0,21 0 0,0 22 16,0-22-16,-21 22 0,21-1 16,-22 22-16,22-22 0,0 22 15,-21 0-15,21-1 0,0 1 0,0 0 16,0-1-16,0 1 0,-21 21 0,21 0 15,-21 0-15,21-1 0,-21 22 16,21-21-16,0 21 0,-21-21 0,21 21 16,-22-21-16,22 21 0,0-42 0,0 20 15,0-20-15,0 0 0,0-22 0,0 1 16,0-1-16,0-20 0,0-1 16,0-21-16,22 0 0,-1-21 0,0 0 15,0 0-15,0-21 0,22-21 16,-22 21-16,21-22 0,0 1 0,22-22 15,-22 1-15,22-1 0,-22 1 0,22-22 16,-1 22-16,-21-22 0,22 0 16,-22 1-16,1-1 0,-1 0 0,-21-20 15,0 20-15,-21-21 0,0 21 0,0-20 16,-42 20-16,0 0 0,-1 22 0,1-22 16,-22 22-16,1 20 0,-1-20 15,1 20-15,-22 1 0,22 21 0,-1 0 16,1-22-16,20 43 0,1-21 0,0 0 15,-1 21-15,22 0 0,21-21 16,-21 21-16,21-21 16,0 0-1,21 21-15,0 0 0,1-22 16,20 22-16,-21-21 0,21 21 0,-20-21 16,20 21-16,0-21 0,1 0 15,-1 0-15,0-1 0,1 1 0</inkml:trace>
  <inkml:trace contextRef="#ctx0" brushRef="#br0" timeOffset="59511.66">8255 6265 0,'21'-21'16,"-42"42"-16,63-63 0,-42 21 0,0 0 0,0 0 0,0-1 15,0 1-15,0 0 0,0 0 16,-21 21 0,0-21-16,0 21 0,0 0 15,-1 0-15,1 0 0,0 0 16,-21 21-16,21-21 0,-1 21 0,1 0 15,0 0-15,0 22 0,0-22 0,0 0 16,-1 21-16,1-20 0,0 20 16,21-21-16,-21 21 0,21-20 0,0-1 15,0 0-15,0 0 0,0 0 0,21-21 16,0 21-16,0-21 0,1 0 16,-1 0-16,0 0 0,0 0 0,21 0 15,-20-21-15,-1 21 0,0-21 16,0 0-16,0 0 0,0 0 15,1-1-15,-1 1 0,-21 0 0,0 0 16,21-21-16,0 20 0,-21 1 0,0 0 16,0 0-16,0 0 15,0 42 17,0 0-32,0 0 0,0 22 15,0-22-15,0 0 0,0 21 0,0-21 16,0 22-16,0-22 0,0 0 0,0 0 15,21 22-15,0-43 0,1 21 16,-22 0-16,21 0 0,0-21 16,0 0-16,0 0 0,0 0 15,1 0-15,-1 0 0,0-21 16,0 0-16,0 0 0,0-1 16,1 1-16,-1-21 0,0 21 0,0-22 15,0 22-15,-21-21 0,21 21 16,1-22-16,-22 22 0,21-21 0,-21 21 15,0 0-15,0-1 0,0 44 47,-21-1-47,21 0 0,0 0 0,0 0 0,0 22 16,0-22-16,0 0 0,0 21 16,0-21-16,0 1 0,0-1 15,0 0-15,21 0 0,0 0 0,0-21 16,0 0-16,0 0 0,1 0 15,20 0-15,-21 0 0,0 0 16,22-21-16,-22 21 0,21-21 0,-21 0 16,0 0-16,1-1 0,-1-20 0,0 21 15,0 0-15,0 0 0,0-22 16,-21 22-16,0-21 0,0 21 16,22-1-16,-22-20 0,0 21 0,0 0 0,0 0 15,0-1 1,0 44-1,0-1-15,0 0 0,-22 0 16,22 0-16,0 22 0,0-22 16,0 0-16,0 21 0,-21 1 0,21-22 15,0 21-15,0-21 0,0 22 0,0-22 16,0 0-16,21 21 0,-21-21 16,22-21-16,-1 22 0,0-22 0,0 0 15,0 0-15,0 0 0,1 0 0,-1 0 16,21 0-16,-21-22 0,0 22 15,22-21-15,-22-21 0,0 21 0,21 0 16,-20-22-16,-1 22 0,0-21 16,0-1-16,0 22 0,0-21 15,-21 0-15,22-22 0,-22 22 0,21-1 16,-21 1-16,0 0 0,0-1 0,0 1 16,0 21-16,0-21 0,0 20 15,0 1-15,-21 21 16,-1 0-16,1 21 0,21 1 0,-21-1 15,0 21-15,0-21 0,0 22 16,21-1-16,-22 0 0,1 1 0,21-1 16,-21 0-16,21 1 0,0-1 15,0 0-15,0 1 0,0-1 0,0 0 16,0-21-16,21 22 0,22-22 16,-22 0-16,0 0 0,0 0 0,21 1 15,-20-22-15,-1 0 0,21 0 0,0 0 16,-20 0-16,20 0 0,0-22 15,-21 1-15,22 0 0,-1 0 0,-21 0 16,22-22-16,-22 22 0,21-21 0,-21 0 16,0-1-16,1 1 0,-1 0 15,0-22-15,0 22 0,0-22 16,0 22-16,1-22 0,-22 22 0,0-21 16,21 20-16,-21 1 0,0 0 15,0 20-15,0 1 0,0 0 0,0 0 16,-21 21-1,21 21-15,0 0 0,-22 0 0,1 1 16,21 20-16,-21 0 0,21 1 0,0 20 16,-21-21-16,21 1 0,0-1 15,-21 0-15,21 1 0,0-1 0,0 0 16,0-20-16,0 20 0,0-21 0,0 21 16,21-20-16,0-1 0,0 0 15,-21 0-15,21-21 0,1 21 0,-1-21 16,0 0-16,0 0 0,0 0 0,0 0 15,1 0-15,-1 0 16,0-21-16,0 21 0,0-21 0,0 0 16,1 0-16,-1-1 0,0-20 0</inkml:trace>
  <inkml:trace contextRef="#ctx0" brushRef="#br0" timeOffset="59739.53">10372 5821 0,'-22'42'31,"44"-42"-31,-1 0 16,0 0-16,0 0 0,0 0 16,0 0-16,1 0 0,-1 0 15,0 0-15,0 0 0,0 0 16,0 0-16,1 0 0,-1 0 15,0-21-15,-21 0 16</inkml:trace>
  <inkml:trace contextRef="#ctx0" brushRef="#br0" timeOffset="71888.19">11853 5927 0,'21'-21'47,"-21"-1"-31,0 1-16,0 0 15,0 0-15,0 0 16,0 0 0,0-1-1,0 44 1,0-1 0,0 21-16,0-21 15,0 22-15,0-1 0,0 0 0,0 22 16,0-22-16,0 22 0,-21-1 0,21 22 15,-21-1-15,21 1 0,0 0 16,-21-22-16,0 22 0,21 0 0,-21-1 16,21 1-16,0 0 0,-22-22 0,1 22 15,21-1-15,-21-20 0,21-1 16,0-20-16,0 20 0,0-20 0,-21-1 16,21 0-16,0-21 0,-21 1 0,21-1 15,0 0-15,0-42 31,0 0-31,0-1 0,0 1 0,0-21 16,0 0-16,0-22 0,21 22 0,-21-43 16,21 22-16,0-1 0</inkml:trace>
  <inkml:trace contextRef="#ctx0" brushRef="#br0" timeOffset="72225.02">11705 6308 0,'-21'-43'16,"42"86"-16,-63-128 0,21 64 0,-1-21 15,1 20-15,21 1 0,0-21 0,0 21 0,0-22 16,0 1-16,0 21 0,0-21 16,0 20-16,0-20 0,21 21 15,1-21-15,20 20 0,0 1 16,1 0-16,-1 21 0,0 0 0,22 0 16,-1 0-16,-20 0 0,20 21 0,-21 0 15,1 22-15,-1-22 0,-21 21 16,0 1-16,-21-1 0,0-21 0,0 21 15,0 1-15,-42-1 0,21-21 16,-21 22-16,-1-22 0,1 0 0,0 0 16,-1 0-16,1 0 0,0 1 0,-1-1 15,22-21-15,0 0 0,0 0 16,0 21-16,-1-21 0,22-21 31,22 0-31,-1 21 16,0-22-16,0 1 0,21 0 0,-20 21 15,20-21-15</inkml:trace>
  <inkml:trace contextRef="#ctx0" brushRef="#br0" timeOffset="72631.78">12298 5906 0,'0'0'0,"-21"0"0,-1-22 0,1 1 16,21 0-16,-21 0 15,21 0-15,0 0 0,0-1 0,0 1 16,0 0-16,0 0 16,21 21-16,0 0 0,1 0 0,-1 0 15,21 0-15,-21 0 0,22 0 16,-22 21-16,21 0 0,-21 0 0,22 22 16,-22-22-16,21 0 0,-21 21 0,0-20 15,1 20-15,-1-21 0,-21 21 16,0-20-16,0-1 0,0 0 0,0 0 15,0 0-15,-21 0 0,-1 1 0,1-22 16,0 21 0,0-21-16,0 0 15,0-21-15,21-1 16,0 1-16,0 0 0,0 0 16,0 0-16,0 0 0,0-1 0,0 1 15,0 0-15,0 0 0,0 0 0,21 0 16,-21-1-16,21 1 0,0 0 15,0 21-15,0-21 0,22 0 0,-22 0 16,21-1-16,-21 22 0,22-21 16,-1 0-16</inkml:trace>
  <inkml:trace contextRef="#ctx0" brushRef="#br0" timeOffset="72847.66">13144 5588 0,'0'0'0,"0"21"31,0 0-31,0 1 0,-21-1 15,0 0-15,0 21 0,21-21 0,0 22 16,0-22-16,-21 0 0,21 21 16,0-20-16,-21-1 0,21 0 0,0 0 15,0 0-15,0 0 0,0 1 0,0-1 16,0 0-16,21-21 16,0 0-1,0 0-15,0 0 16,0-21-16,-21 0 0,22-1 15,-1 1-15</inkml:trace>
  <inkml:trace contextRef="#ctx0" brushRef="#br0" timeOffset="73199.45">13123 5355 0,'-21'0'15,"42"0"-15,-84 0 0,42 0 0,-1 0 0,1 0 16,0 0-16,0 21 0,0 1 15,0-1-15,21 0 0,0 0 16,0 0-16,0 0 0,21 1 16,0-22-16,0 0 15,21 0-15,-20 0 0,-1 0 0,0 0 16,21 0-16,-21 0 0,1 0 16,20-22-16,-21 1 0,0 21 0,0-21 15,1 0-15,-22 0 0,0 0 0,0-1 16,0 1-16,0 0 0,0 0 15,0 0-15,-22 21 0,1-21 0,-21 21 16,21 0-16,0 0 0,-22 0 16,22 21-16,0-21 0,-21 21 0,20 0 15,1 0-15,0 0 0,0 1 16,0 20-16,21-21 0,0 0 16,0 22-16,0-22 0,0 0 0,0 0 15,21 0-15,0 0 0,0 1 0</inkml:trace>
  <inkml:trace contextRef="#ctx0" brushRef="#br0" timeOffset="73676.19">13631 5630 0,'0'-21'15,"0"42"-15,0-63 0,0 21 16,-21 21-1,0 0-15,21 21 16,-21 0-16,0 0 0,21 1 0,-22-1 16,1 21-16,0-21 0,21 22 0,-21-1 15,0-21-15,21 21 0,0 1 16,0-22-16,0 0 0,0 21 0,0-20 16,0-1-16,0 0 0,21 0 0,0-21 15,-21 21-15,42-21 0,-20 0 16,-1 0-16,0 0 0,21 0 0,-21 0 15,1 0-15,20 0 0,-21 0 16,21-21-16,-20 0 0,20 0 16,-21 0-16,0-1 0,22 1 0,-22 0 15,0-21-15,-21 21 0,21-22 16,-21 1-16,0 0 0,0-1 0,0 1 16,0 21-16,0-22 0,-21 1 0,0 21 15,0 0-15,-1 21 0,1-21 16,0 21-16,0 0 0,-21 0 0,20 0 15,1 0-15,0 0 0,0 21 16,0 0-16,0 0 0,-1 0 16,22 0-16,0 1 0,-21-1 0,21 0 0,0 0 15,0 0-15,0 0 16,21-21-16,1 0 16,20 0-16</inkml:trace>
  <inkml:trace contextRef="#ctx0" brushRef="#br0" timeOffset="74084.3">14160 5630 0,'0'0'0,"-21"0"0,21-21 0,-21 21 16,21-21-16,-21 21 0,21-21 16,0 0-16,0 0 15,21-1-15,0 22 0,22 0 16,-22 0-16,0 0 0,21 0 15,1 0-15,-22 22 0,21-1 16,-21 0-16,22 0 0,-22 21 0,0-20 16,0 20-16,0-21 0,0 21 0,-21-20 15,0 20-15,0-21 0,0 21 16,0-20-16,0-1 0,0 0 0,0 0 16,0 0-16,-21-21 0,21 21 0,-21-21 15,0 0 1,21-21-1,0 0 1,0 0-16,0 0 0,0 0 0,0-1 16,0 1-16,0 0 0,0 0 0,0-21 15,0 20-15,0 1 0,21-21 16,-21 21-16,0 0 0,21-1 0,0 1 16,1 21-16,-22-21 0,21 0 15,21 21-15,-21-21 0,0 21 0,22 0 16,-22 0-16</inkml:trace>
  <inkml:trace contextRef="#ctx0" brushRef="#br0" timeOffset="74336.16">15155 5440 0,'-21'0'0,"0"0"16,0 0-16,0 21 0,-1 0 15,1-21-15,0 21 0,0 1 0,21 20 16,-21-21-16,21 0 0,-21 22 0,21-22 15,0 21-15,-22-21 0,22 22 16,0-22-16,0 0 0,0 21 0,0-21 16,0 1-16,0-1 0,0 0 15,0 0-15,0 0 0,0 0 16,22-21-16,-1 0 16,0 0-16,0 0 15,0-21-15,0 0 0,1 0 16,-1 0-16</inkml:trace>
  <inkml:trace contextRef="#ctx0" brushRef="#br0" timeOffset="74740.92">15261 5144 0,'-127'0'15,"254"0"-15,-275 0 16,106 21-16,20-21 0,1 21 0,0 0 15,0 0-15,0 22 0,21-22 0,0 0 16,-21 0-16,21 0 16,0 0-16,0 1 0,0-1 15,21-21-15,0 0 16,0 0-16,0 0 16,0 0-16,1 0 0,-1-21 0,21 21 15,-21-22-15,0 1 0,1 21 16,-1-21-16,0 0 0,0-21 0,0 20 15,-21 1-15,0 0 0,0-21 0,0 21 16,0-1-16,0-20 0,0 21 16,-21 0-16,0 21 15,21-21-15,-21 21 0,0 0 16,-1 0-16,-20 21 0,21 0 0,0-21 0,0 21 16,-1 0-16,1 0 0,21 1 15,-21-1-15,21 0 0,-21 0 16,21 0-16,0 0 0,21-21 15,0 0-15,0 0 16,1 0-16</inkml:trace>
  <inkml:trace contextRef="#ctx0" brushRef="#br0" timeOffset="75580.55">15706 4911 0,'0'0'0,"0"-21"0,0 42 31,0 0-31,0 0 16,-22 21-16,22-20 0,-21 20 15,0 0-15,21 1 0,-21-1 0,0 0 16,21 22-16,-21-22 0,-1 22 16,22-22-16,-21 21 0,21-20 0,-21-1 15,21 22-15,0-22 0,0 0 0,0-21 16,0 22-16,21-22 15,0 0-15,1 0 0,-1 0 0,0-21 0,0 0 16,0 0-16,0 0 0,1 0 16,20 0-16,-21 0 0,0 0 15,0-21-15,1 0 0,-1 0 0,21 0 16,-21 0-16,0-1 0,1-20 16,-1 0-16,0 21 0,0-22 0,0 22 15,-21-21-15,21 21 0,-21-1 0,22 1 16,-22 0-16,0 42 31,0 0-31,-22 1 16,22-1-16,-21 0 15,21 21-15,0-21 0,0 1 0,0 20 16,0-21-16,0 0 0,0 22 16,0-22-16,0 0 0,21 0 0,1-21 15,-1 21-15,21-21 0,-21 0 0,22 0 16,-1 0-16,0 0 0,1 0 15,20-21-15,-21 0 0,1 0 0,-1 0 16,0-1-16,-20 1 0,20 0 0,-21-21 16,0 21-16,0-22 0,1 22 15,-22 0-15,0 0 0,0 0 0,0-1 16,21 1-16,-21 0 0,0 42 31,-21-21-15,21 43-16,-22-22 0,1 21 15,21 0-15,0 1 0,-21-1 0,0 0 16,21 22-16,0-22 0,-21 1 0,21 20 16,-21 1-16,21-22 0,0 21 15,0 1-15,0-1 0,21 22 0,0-21 16,-21 20-16,21-20 0,0-1 0,-21 22 16,0-22-16,21-20 0,-21 20 0,22-20 15,-22 20-15,0-21 0,0 1 16,0-1-16,0 0 0,-22-20 0,1 20 15,0 0-15,21-21 0,-42 1 16,42-1-16,-43 0 0,43 0 16,-21-21-16,0 0 0,0 0 0,0 0 15,0 0-15,-1 0 16,22-21-16,0 0 0,0 0 0,0-1 16,-21-20-16,21 21 0,0-21 15,0-1-15,0 1 0,0 0 0,0-1 16</inkml:trace>
  <inkml:trace contextRef="#ctx0" brushRef="#br0" timeOffset="75812.41">15579 5440 0,'0'0'0,"0"-21"0,21 0 15,0 21-15,0-22 0,21 22 16,-20-21-16,20 21 0,0-21 0,-21 21 16,22-21-16,-1 21 0,0-21 15,1 0-15,-1 21 0,0 0 0,1-22 16,-22 22-16,21 0 0,-21-21 16,1 21-16,-1 0 0</inkml:trace>
  <inkml:trace contextRef="#ctx0" brushRef="#br0" timeOffset="76316.3">17907 5292 0,'0'-21'0,"0"42"0,0-64 16,21 1-16,-21 21 0,0 0 16,21 0-16,-21-1 0,21 1 0,1 0 15,-22 42 17,0 0-32,0 22 0,0-22 15,0 21-15,0-21 0,0 22 0,0-1 16,0 0-16,0 1 0,0-1 0,0 0 15,0 1-15,0-22 0,0 21 16,-22 1-16,22-22 0,0 0 0,0 0 16,-21 0-16,21 0 0,0 1 15,21-22 1,1 0-16,-1-22 16,0 1-16,0 0 0,0 0 15</inkml:trace>
  <inkml:trace contextRef="#ctx0" brushRef="#br0" timeOffset="76673.1">18436 5313 0,'21'-42'0,"-42"84"0,63-106 16,-42 43-16,0 0 0,0 0 15,0 0-15,-21 21 16,0 0 0,0 0-16,0 21 0,0 0 0,-1 0 15,1 0-15,0 1 0,0-1 0,21 0 16,0 0-16,0 0 15,0 0-15,0 1 0,21-22 16,0 21 0,0 0-16,1-21 0,-1 0 0,21 21 15,-21-21-15,0 0 0,22 21 0,-22-21 16,0 21-16,0 1 0,22-22 16,-22 21-16,0 0 0,-21 0 15,0 0-15,0 0 16,-21-21-16,-22 22 15,22-22-15,0 0 0,-21 0 0,21 21 16,-1-21-16,-20 0 0,21 0 16,0 0-16,0 0 0,-1 0 15,1-21-15,0 21 0,21-22 0,0 1 16,0 0-16,0 0 0,0 0 16</inkml:trace>
  <inkml:trace contextRef="#ctx0" brushRef="#br0" timeOffset="77016.89">18076 4763 0,'21'0'0,"-42"0"0,-21 0 0,21 0 16,0 21-16,-1-21 0,22 21 15,-21-21-15,21 21 16,0 0-16,21-21 15,1 0 1,-1 0-16,0 0 0,0 0 0,21-21 16,-20 21-16,-1-21 0,0 0 15,0 21-15,0-21 0,-21-1 0,0 1 16,0 0-16,0 0 16,-21 21-16,0-21 0,0 21 15,0 0-15,-1 0 16,1 0-16,21 21 0,0 0 15,0 0-15,0 0 0,0 1 0,0-1 16,0 0-16,0 0 0,43 0 16,-22 0-16,21 1 0,0-1 0,1-21 15</inkml:trace>
  <inkml:trace contextRef="#ctx0" brushRef="#br0" timeOffset="77708.5">19918 4868 0,'21'22'32,"-21"-1"-32,21-21 15,0 0-15,0 21 0,1-21 0,20 0 16,0 0-16,1 0 0,-1 0 0,21 0 15,1 0-15,21 0 0,-1-21 16,-20 21-16,20-21 0,-20-1 0,-1 1 16,-20 0-16,-1 0 0,0 0 15,1 0-15,-22-1 0,-21 1 16,0 0-16,0 0 16,-21 21-16,-22 0 15,22 0-15,-21 0 0,0 21 16,-1 0-16,1 22 0,-22-1 15,22 0-15,-21 1 0,-22 20 0,21 1 16,1-1-16,-1 1 0,1-1 0,21 1 16,-22-22-16,1 21 0,20-20 15,1-1-15,0 22 0,-1-22 0,22-21 16,-21 21-16,21 1 0,-1-22 16,1 0-16,0 0 0,21 0 0,-21-21 15,21-21 1,0 0-1,0-21-15,21 21 16,-21-1-16,21-20 0,0 0 16,1-1-16,-1 22 0,0-21 0,0 0 15,0-1-15,0 22 0,-21 0 0,22-21 16,-1 42-16,-21-22 0,21 22 16,0 22-16,0-1 15,-21 0-15,0 0 16,0 0-16,0 22 0,0-22 0,21 0 15,-21 0-15,22 0 0,-1 22 0,-21-22 16,21 0-16,0-21 0,0 21 16,0 0-16,1-21 0,-1 0 0,0 0 15,0 0-15,0 0 16,22 0-16,-22 0 0,21-21 0,-21 0 16,22 0-16,-1 0 0,-21-1 0,21 1 15,-20 0-15,20 0 0,-21-21 16,21 20-16</inkml:trace>
  <inkml:trace contextRef="#ctx0" brushRef="#br0" timeOffset="78408.1">20680 5271 0,'-21'0'0,"-1"21"15,1 0-15,21 0 16,21-21 0,1 0-1,-1 0-15,0 0 0,0 0 16,0 0-16,22 0 0,-22-21 0,0 21 15,0-21-15,0 0 0,0-1 16,1 22-16,-1-21 0,-21 0 0,0 0 16,21 0-16,-21 0 0,0-1 15,0 1-15,0 0 0,-21 21 16,0 0-16,-1 21 16,-20 0-16,21 1 0,0-1 15,0 0-15,-1 21 0,1-21 0,0 1 16,0 20-16,21-21 0,-21 0 15,21 22-15,0-22 0,0 0 0,0 0 16,0 0-16,0 0 0,21-21 16,0 22-16,0-22 0,22 0 15,-22 21-15,21-21 0,0 0 0,-20 0 16,20 0-16,0 0 0,-21-21 16,1 21-16,-1-22 0,0 22 0,0-21 15,-21 0-15,0 0 0,0 0 0,0 0 16,0-1-16,0 1 0,21-21 15,-21 21-15,0 0 0,0-22 0,21 22 16,-21 0-16,0 0 0,22 0 16,-1-1-16,0 1 0,0 21 15,0 0-15,0 0 0,1 0 0,-1 0 16,0 0-16,0 0 16,0 21-16,0 1 0,1 20 0,-1-21 15,-21 0-15,21 0 0,-21 22 0,0-22 16,0 21-16,0-21 0,0 1 15,0 20-15,0-21 0,0 0 0,0 0 16,-21 1-16,0-1 0,21 0 16,-22-21-16,1 21 0,0-21 15,21-21 1,0 0-16,0 0 16,0-1-16,0 1 0,0 0 15,0-21-15,21 21 0,0-22 16,1 22-16,-1-21 0,0 21 15,0-22-15,0 22 0,0-21 0,1 21 16,20-1-16,-21 1 0,0 0 16,0 21-16,1-21 0,-1 21 0,21 0 15,-21 0-15,22 0 0,-22 0 16</inkml:trace>
  <inkml:trace contextRef="#ctx0" brushRef="#br0" timeOffset="78851.88">22288 4995 0,'0'0'0,"0"-21"0,-21 21 16,0-21-16,0 21 15,0 0-15,0 0 0,-1 0 0,1 21 16,0-21-16,0 21 0,0 1 16,0 20-16,-1-21 0,-20 0 0,21 22 15,0-1-15,0-21 0,-1 21 16,1 1-16,0-22 0,21 21 0,0-21 15,0 22-15,0-22 0,0 0 0,0 0 16,21 22-16,0-22 0,1-21 16,-1 21-16,0 0 0,21-21 15,-21 0-15,22 0 0,-22 0 0,0 0 16,21 0-16,-20-21 0,-1 0 0,0 0 16,21-1-16,-21 1 0,1-21 15,-22 21-15,21-22 0,-21 1 16,21 0-16,-21-22 0,0 22 0,0-22 15,0 22-15,-21 0 0,0-1 0,-1 22 16,1 0-16,0 0 0,0 21 16,-21 0-16,20 0 0,-20 0 0,21 21 15,-21 0-15,20 0 0,-20 1 16,21-1-16,0 21 0,0-21 0,-1 0 16,1 1-16,21-1 0,-21 0 15,21 0-15,0 0 0,0 0 16,0 1-16,21-22 0,0 21 0,1-21 0,-1 21 15,21-21-15</inkml:trace>
  <inkml:trace contextRef="#ctx0" brushRef="#br0" timeOffset="79035.77">22966 5376 0,'0'22'15,"-21"-1"1,-1-21 0,22 21-16,-21 0 15,21 0-15,0 0 16</inkml:trace>
  <inkml:trace contextRef="#ctx0" brushRef="#br0" timeOffset="85628.6">1376 9356 0,'0'21'15,"21"-21"-15,-21 21 32,-21-21 46,0 0-78,-1 0 0,1 0 15,0 0-15,0 0 0,0 0 16,0 0-16,-1 0 0,1 0 16</inkml:trace>
  <inkml:trace contextRef="#ctx0" brushRef="#br0" timeOffset="86152.3">677 9462 0,'-21'0'0,"42"0"0,-63 0 0,21 21 0,-22-21 16,22 0-16,0 0 0,0 0 16,0 0-16,0 0 0,-1 0 0,1 0 15,42 0 32,1 0-31,20 0-16,0 0 0,1 0 15,-1 0-15,0 0 0,22 0 0,-22 0 16,22 0-16,-1 0 0,1 0 16,-1 0-16,1 0 0,20 0 0,-20 0 15,20 0-15,1 0 0,0 0 16,-1 0-16,-20 0 0,21 0 0,-1 0 15,-20 0-15,-1 0 0,22 0 16,-22 0-16,1 0 0,-1 0 16,1 0-16,-1 0 0,-20 0 15,-1 0-15,0 0 0,1 0 0,-22 0 16,0 0-16,0 0 0,0 0 0,1 0 16,-22-21 46,-22 21-46,1-22-16,21 1 0,-21 21 15,0 0-15,0-21 0</inkml:trace>
  <inkml:trace contextRef="#ctx0" brushRef="#br0" timeOffset="86748.27">2095 9144 0,'0'0'0,"-21"0"16,21-21-16,-21 21 0,0 0 16,21-21-16,0 42 46,21-21-30,0 21-16,-21 0 0,21-21 0,1 21 16,-1 1-16,21-22 0,-21 21 15,22 0-15,-22-21 0,21 21 0,0 0 16,1-21-16,-1 21 0,0 1 0,1-22 16,-22 21-16,21-21 0,1 0 15,-22 0-15,0 21 0,21-21 0,-21 0 16,1 0-16,-1 0 0,0 0 15,0 0 1,-42 0 15,0 0-15,0 21-16,-22-21 0,22 21 0,-21-21 16,21 21-16,-22 1 0,1-1 15,0 0-15,-1 0 0,1 21 0,0-20 16,-1 20-16,1 0 0,0 1 15,-1-1-15,22-21 0,0 21 0,-21 1 16,20-22-16,1 21 0,0-21 0,21 1 16,0-1-16,-21 0 0,21 0 15,-21 0-15,21 0 16,0 1 0,0-44 46,0 1-62</inkml:trace>
  <inkml:trace contextRef="#ctx0" brushRef="#br0" timeOffset="89808.29">4064 9123 0,'0'-21'0,"0"0"16,0-1-16,0 1 0,0 0 16,0 0-16,0 42 31,0 0-31,0 22 15,0-1-15,0-21 0,0 21 16,0 22-16,0-22 0,0 1 16,0 20-16,0-21 0,0 1 0,0 20 15,0-20-15,-21-1 0,21 0 16,0 1-16,0-22 0,0 0 0,0 0 16,0 0-16,0 0 0,0-42 31,0 0-31,0 0 0,0 0 15,0 0-15,21-1 0,-21-20 0,21 0 16,-21 21-16,0-22 0,21 22 16,0-21-16,-21-1 0,22 22 0,-22-21 15,0 21-15,21-22 0,0 22 16,-21 0-16,21 21 0,0 0 16,-21 21-1,21 22 1,-21-22-16,22 0 0,-22 0 0,0 21 15,0-20-15,0 20 0,21 0 0,-21-21 16,21 1-16,0 20 0,0-21 16,-21 0-16,21 0 0,1 1 0,-1-1 15,0-21-15,0 0 16,0 0-16,0 0 0,1 0 0,-1 0 16,0-21-16,0-1 0,0 22 0,0-21 15,1 0-15,-1-21 0,0 21 16,-21-1-16,21 1 0,-21-21 15,21 21-15,-21 0 0,0-22 0,21 22 16,-21-21-16,0 21 0,0-1 16,22-20-16,-22 21 0,0 0 0,0 0 15,0-1-15,0 44 32,0-1-32,0 0 0,0 0 15,0 0-15,0 22 0,0-22 16,0 21-16,0-21 0,0 22 0,0-1 15,21-21-15,-21 21 0,21-20 0,-21 20 16,21-21-16,0 0 0,0 0 16,1-21-16,-1 22 0,21-22 15,0 0-15,-20 0 0,20 0 0,-21 0 16,21 0-16,1-22 0,-22 1 16,21 21-16,1-21 0,-22-21 0,21 21 15,-21-1-15,22 1 0,-22 0 0,0-21 16,-21 21-16,0-1 0,21-20 15,-21 21-15,0 0 0,0-22 0,0 22 16,0 0-16,0 0 0,-21 0 0,21 0 16,0-1-16,-21 22 15,0 0-15,-1 22 0,1-1 16,0 0-16,21 0 0,-21 0 0,21 22 16,-21-22-16,21 21 0,0 0 15,0-20-15,0 20 0,0 0 0,0-21 16,0 1-16,21 20 0,0-21 0,0 0 15,0 0-15,1-21 0,-1 22 16,0-22-16,0 21 0,21-21 0,-20 0 16,20 0-16,0 0 0,1 0 0,-1-21 15,0-1-15,-21 22 0,22-21 16,-1 0-16,-21 0 0,22 0 0,-22 0 16,21-1-16,-21 1 0</inkml:trace>
  <inkml:trace contextRef="#ctx0" brushRef="#br0" timeOffset="90173.08">7239 8932 0,'-21'-21'0,"42"42"0,-63-63 0,20 21 0,1 0 15,0 21-15,0 0 0,-21 0 0,20 0 16,1 0-16,0 21 16,-21 0-16,-1 21 0,22-20 0,-21 20 15,21 0-15,0 1 0,-22-1 0,22 0 16,21 1-16,-21-1 0,21-21 16,0 21-16,0 1 0,0-22 0,0 21 15,0-21-15,21 22 0,0-22 0,0 0 16,22 0-16,-1 0 0,-21 1 15,43-1-15,-22-21 0,0 0 0,1 0 16,20 0-16,-20 0 0,-1 0 0,21 0 16,-20 0-16,-1-21 0,0-1 15,22 1-15,-22 0 0,1 0 16,20 0-16,-21 0 0,1-1 0,-1 1 16</inkml:trace>
  <inkml:trace contextRef="#ctx0" brushRef="#br0" timeOffset="91056.75">7895 9313 0,'-21'22'0,"42"-44"0,0-20 0,-21 21 0,0 0 16,0-22-16,0 22 0,0 0 0,0 0 15,0 0-15,-21 0 0,0 21 16,0 0-16,0 0 0,-1 0 0,1 0 16,-21 0-16,21 21 0,0 0 0,-1 0 15,1 0-15,-21 0 0,21 22 16,0-22-16,-1 21 0,22-21 0,-21 22 16,21-22-16,-21 21 0,21-21 0,0 1 15,0 20-15,0-21 0,0 0 16,0 0-16,21-21 0,0 22 15,1-22-15,-1 0 0,0 0 0,0 0 16,21 0-16,-20 0 0,20-22 16,0 1-16,-21 0 0,1 21 0,20-21 15,-21 0-15,0 0 0,0-1 0,1 1 16,-22-21-16,0 21 0,0 0 16,0-22-16,0 22 0,0 0 0,0 0 15,0-22-15,0 22 0,0 0 16,0 42-1,-22 0-15,22 1 16,0 20-16,0-21 0,0 0 16,0 0-16,0 1 15,0-1-15,0 0 0,0 21 0,22-21 16,-22 1-16,21-1 0,0-21 16,0 0-16,0 21 0,22-21 15,-22 0-15,0 0 0,0 0 0,21 0 16,-20-21-16,-1 0 0,0 21 0,0-22 15,0 1-15,0 0 0,1 0 16,-22 0-16,0 0 0,21-1 0,-21-20 16,21 21-16,-21 0 0,0-22 0,0 22 15,0 0-15,0 0 0,0 0 16,0 42 15,-21 0-31,21 21 0,0-20 16,-21-1-16,21 0 0,0 21 0,0-21 15,0 1-15,0 20 0,0-21 0,0 0 16,0 0-16,0 1 0,0-1 16,0 0-16,0 0 15,0-42 17,0 0-32,-22 0 15,22-1-15,-21 22 0,21-21 16,0 0-16,0-21 0,0 21 15,0-1-15,0-20 0,21 21 16,1-21-16,-1-1 0,0 1 0,21 0 16,1-1-16,-1 1 0,0 0 0,1 20 15,-1 1-15,21 21 0,-20 0 16,-1 0-16,0 0 0,-20 43 0,20-22 16,0 21-16,-21-21 0,1 22 0,-1-1 15,0 0-15,-21-21 0,0 22 16,0-1-16,0-21 0,0 22 0,0-22 15,-21 21-15,0-21 0,21 0 16,-22 1-16,1-1 0,21 0 16,-21 0-16,21 0 0,0 0 15,-21-21-15,21-21 32,0 0-32</inkml:trace>
  <inkml:trace contextRef="#ctx0" brushRef="#br0" timeOffset="92184.1">10964 8975 0,'0'0'0,"21"0"0,1 0 0,-1-21 0,0-1 16,0 22-16,0-21 16,0 0-16,-21 0 0,22 0 15,-22 0-15,0-1 0,0 1 0,0 0 16,0 0-16,0 0 0,-22 0 16,1-1-16,0 1 0,0 21 0,0-21 15,-22 0-15,22 21 0,-21 0 0,21 0 16,-22 0-16,1 0 0,0 0 15,-1 21-15,22 0 0,-21 0 0,0 1 16,20 20-16,-20 0 0,21 1 0,0-1 16,0 0-16,21 1 0,0-1 15,0-21-15,0 21 0,0-20 16,0-1-16,0 0 0,21 0 0,0 0 16,0-21-16,0 0 0,22 0 15,-22 0-15,21 0 0,0 0 0,1 0 16,-1 0-16,0 0 0,1-21 0,-1 21 15,0-21-15,-20 0 0,20 0 16,-21-1-16,21 1 0,-20 0 0,-1 0 16,0 0-16,-21 0 0,0-1 0,0 1 15,0 0-15,0 0 0,21 21 16,-21-21-16,0 42 16,0 0-16,0 0 15,0 0-15,0 1 16,0 20-16,-21-21 0,21 21 0,0 1 15,-21-1-15,21 0 0,0 22 0,0-22 16,0 1-16,0 20 0,0 1 16,0-22-16,0 43 0,21-22 0,-21 1 15,21-1-15,-21 1 0,0-1 0,0 1 16,0 20-16,0-20 0,0-1 0,0 1 16,0-1-16,0 1 0,0-1 15,0 1-15,0-1 0,0 1 0,0-22 16,0 0-16,0 1 0,-21-1 15,0-21-15,0 22 0,-1-22 0,1 0 0,0 0 16,0 0-16,0 0 0,-22 1 16,22-1-16,-21-21 0,21 0 15,-22 0-15,1 0 0,21 0 0,-21 0 16,20-21-16,1 21 0,0-43 0,-21 22 16,21-21-16,21-1 0,-22 1 0,1-21 15,21-1-15,0 1 0,0-22 0,0 21 16,0-20-16,0-1 0,0 22 15,0-22-15,0 21 0,21-20 0,1 20 16,-1 1-16,0-1 0,0 22 0,0-22 16,0 22-16,1 0 15,-1-1-15,21 1 0,-21 0 0,22-1 0,-22 22 16,21-21-16,-21 0 0,22 20 16,-1-20-16,0 0 0</inkml:trace>
  <inkml:trace contextRef="#ctx0" brushRef="#br0" timeOffset="92452.12">11578 8742 0,'0'0'0,"0"-21"15,0 42 17,0 0-32,0 21 15,0-20-15,0 20 0,-21 0 0,21 1 16,0-22-16,0 21 15,-21-21-15,21 22 0,0-22 0,0 0 16,0 0-16,0 0 0,0 0 0,0 1 16,0-44 31,0 1-47,0 0 15,0 0-15,0 0 0</inkml:trace>
  <inkml:trace contextRef="#ctx0" brushRef="#br0" timeOffset="92848.27">11536 8403 0,'0'0'16,"-21"0"-16,-1 0 0,1 0 15,0 21-15,21 1 0,-21-22 16,21 21-16,-21 0 0,21 0 0,0 0 15,0 0-15,0 1 16,21-22-16,0 0 16,0 0-16,0 0 0,1 0 15,-1 0-15,0 0 0,0 0 0,0 0 0,0 0 16,1 0-16,-1-22 16,0 1-16,0 21 0,0-21 0,-21 0 15,21 0-15,-21 0 0,0-1 16,0 1-16,0 0 0,-21 0 15,21 0-15,-21 21 0,0 0 16,0-21-16,0 21 0,-1 0 0,1 0 16,0 0-16,0 21 0,0 0 15,0-21-15,-1 21 0,22 0 0,0 0 16,-21 1-16,21-1 0,0 0 0,0 0 16,0 0-16,0 0 0,0 1 15,21-1-15,1 0 16,-1 0-16,0-21 0,0 21 0,0 0 15,22-21-15</inkml:trace>
  <inkml:trace contextRef="#ctx0" brushRef="#br0" timeOffset="93264.03">12023 8742 0,'21'0'31,"-21"21"-16,21 0 1,-21 0-16,0 1 16,0-1-16,0 21 0,0-21 0,0 0 15,0 22-15,0-22 0,21 0 0,-21 21 16,21-20-16,-21-1 0,21 0 16,-21 0-16,0 0 0,0 0 15,22-21-15,-1 0 16,0 0-1,-21-21-15,21 21 0,0-21 16,0 0-16,-21 0 0,22 0 0,20-22 16,-21 22-16,0-21 0,0-1 15,1 1-15,20 0 0,-21-1 16,0 22-16,0-21 0,1 0 0,-1 20 16,0 1-16,-21 0 0,21 0 15,0 0-15,-21 0 16,21 21-16,-21 21 31,0 0-31,0 0 16,0 0-16</inkml:trace>
  <inkml:trace contextRef="#ctx0" brushRef="#br0" timeOffset="93620.82">12636 8869 0,'0'0'0,"0"42"16,22-42-16,-1 0 15,0 0-15,0 0 0,0 0 16,22-21-16,-22 21 0,0-21 16,21 0-16,-21 0 0,22-1 0,-22 1 15,21 0-15,-21 0 0,1 0 0,-1 0 16,0-1-16,-21 1 0,0-21 16,0 21-16,0 0 0,0-1 15,-21 22-15,0 0 0,-1 0 0,-20 0 16,21 0-16,-21 22 15,-1-1-15,22 0 0,-21 0 0,21 0 0,-1 22 16,1-1-16,0-21 0,21 21 16,-21 1-16,21-1 0,0 0 15,0-20-15,0 20 0,0-21 0,0 0 16,21 0-16,0 1 0,0-1 16,22-21-16,-22 21 0,21-21 0,1 0 15,20 0-15,-21 0 0,22 0 0,-1 0 16,-20 0-16,20-21 0,-20 21 0,-1-21 15,-21-1-15,21-20 0,-20 21 16,-1-21-16,-21 20 0</inkml:trace>
  <inkml:trace contextRef="#ctx0" brushRef="#br0" timeOffset="94627.91">15071 8742 0,'0'0'16,"0"-21"-16,-22 21 0,22-21 0,-21 21 0,21-22 16,-21 22-16,21-21 0,-21 21 15,21-21-15,0 0 16,0 0-16,21 21 0,0-21 15,0-1-15,1 22 0,-1-21 16,21 0-16,-21 21 0,22-21 16,-1 0-16,0 21 0,-21 0 0,22 0 15,-1 0-15,-21 0 0,0 0 16,22 21-16,-22 0 0,0 0 0,-21 0 16,0 22-16,21-22 0,-21 21 0,0-21 15,0 22-15,0-1 0,0 0 16,0-20-16,-21 20 0,21 0 0,0-21 15,-21 1-15,21-1 0,-21 0 0,21 0 16,-21-21-16,21 21 16,0-42 15,0 0-31,0 0 16,0 0-16,0-1 0,21-20 0,0 21 15,0-21-15,0-1 0,0 1 0,1 0 16,20-1-16,-21 1 0,21 0 15,-20-1-15,20 1 0,-21 0 0,21 20 16,1 1-16,-22 0 0,0 21 16,0 0-16,0 0 0,1 0 0,-1 21 15,-21 22-15,21-22 0,-21 0 0,0 21 16,0 1-16,0-22 0,0 21 16,0 0-16,0 1 0,0-1 0,0-21 15,0 22-15,0-22 0,0 0 0,0 0 16,0 0-16,0 0 15,0 1-15,21-22 0,0 0 16,0 0-16,1 0 0,-1 0 0,21 0 16,-21-22-16,22 22 0,-1-21 15,0 0-15,1 0 0,-1-21 0,0 20 16,1-20-16,-22 21 0,21-21 16,-21 20-16,0-20 0,1 21 0,-1-21 15,-21-1-15,0 22 0,0 0 0,0-21 16,0 20-16,0 1 15,-21 21-15,-1 0 0,1 0 0,0 0 16,0 21-16,0 1 0,0-1 0,-1 0 16,22 0-16,-21 21 15,0-20-15,21 20 0,-21-21 0,21 21 16,0 1-16,0-22 0,0 0 0,0 21 16,0-20-16,0-1 0,0 0 15,0 0-15,21 0 0,0 0 0,0 1 16,1-22-16,-1 0 0,0 21 15,21-21-15,1 0 0,-22 0 0,21 0 16,0 0-16,1-21 0,-22-1 0,21 1 16</inkml:trace>
  <inkml:trace contextRef="#ctx0" brushRef="#br0" timeOffset="95401.05">17589 8509 0,'0'-21'16,"0"42"-16,0-63 0,22 21 0,-22-1 0,0 1 15,-22 21 1,1-21-16,0 21 0,0 0 0,0 0 16,0 0-16,-22 0 0,22 0 0,0 0 15,-21 0-15,20 0 0,1 21 16,-21 0-16,21 1 0,-22-1 0,22 0 16,0 21-16,-21-21 0,21 22 0,-1-22 15,1 21-15,0 1 16,21-1-16,0 0 0,0-21 0,0 22 15,0-22-15,0 0 0,21 0 0,0 0 16,1 1-16,20-22 0,-21 0 16,0 0-16,22 0 0,-1 0 0,0 0 15,1 0-15,-1-22 0,0 1 16,-21 0-16,22 0 0,-22 0 0,21 0 16,-21-1-16,1-20 0,-1 21 0,0 0 15,-21-22-15,21 22 0,0 0 16,0 0-16,-21-21 0,22 20 0,-1 1 15,-21 0-15,0 0 0,21 0 0,-21 0 16,21 21-16,-21 21 31,0 21-31,0-21 16,0 22-16,0-1 0,-21 0 16,0 1-16,21 20 0,0 1 0,-21-1 15,-1 1-15,22-1 0,0 1 0,-21-1 16,21 1-16,0-22 0,0 43 15,0-22-15,0 1 0,0-1 0,21 22 16,-21-22-16,22 1 0,-22 20 16,21-20-16,-21-1 0,21 1 0,0-1 15,-21 1-15,0 21 0,21-22 0,-21 22 16,21-22-16,-21 1 0,0-1 16,0 1-16,22-1 0,-22 1 0,0-1 15,0-20-15,0 20 0,0-21 0,0 1 16,0-22-16,0 21 0,-22-21 15,1 1-15,21-1 0,-21 0 0,0 0 16,0-21-16,0 0 0,-1 0 0,1-21 16,0 0-16,0 0 0,0-1 15,0-20-15,-1 0 0,1-1 0,-21-20 16,21-22-16,0 22 0,-1-22 16,-20-21-16,21 22 0,0-22 0,21 0 15,0 0-15,0 0 0,0 0 0,0 1 16,21-1-16,0 21 0,0 0 15,0 1-15,22 20 0,-22-20 16,21 20-16,-21 22 0,22-22 0,-22 1 16,21 20-16,-21-20 0,22 21 15,-22-22-15,0 22 0</inkml:trace>
  <inkml:trace contextRef="#ctx0" brushRef="#br0" timeOffset="97295.96">18690 8382 0,'21'0'31,"0"0"-31,-21-21 15,22 0-15,-1 21 0,-21-21 16,0-1-16,0 1 0,0 0 16,0 0-16,0 0 15,0 0-15,-21 21 0,-1 0 0,1 0 16,0 0-16,0 0 16,-21 21-16,20 0 0,-20 0 0,0 0 15,21 0-15,-22 22 0,1-1 0,0 0 16,20 1-16,-20-1 0,21 0 15,-21 1-15,20-22 0,1 21 0,21-21 16,0 22-16,0-22 0,0 0 0,0 21 16,0-20-16,21-1 15,1 0-15,-1-21 0,0 0 0,0 0 16,0 0-16,22 0 0,-22 0 16,21 0-16,-21-21 0,22 0 0,-22-1 15,21 1-15,0-21 0,-20 21 16,20 0-16,-21-22 0,21 1 15,-20 21-15,-1-22 0,0 1 0,0 0 16,0-1-16,0 1 0,-21 21 0,0-21 16,22 20-16,-22 1 0,0 42 31,-22 22-31,22-22 16,-21 0-16,21 21 0,0-20 15,0 20-15,0-21 0,-21 21 0,21-20 16,0-1-16,0 0 0,0 21 15,0-21-15,21 1 0,0-1 16,1 0-16,-1 0 0,0-21 0,0 21 16,0-21-16,0 0 0,22 0 15,-22 0-15,0 0 0,21 0 0,-20 0 16,20 0-16,-21-21 0,21 21 0,-20-21 16,-1 0-16,0-22 0,21 22 15,-21 0-15,1-21 0,-22-1 0,21 1 16,0 0-16,0-22 0,0 22 0,-21-22 15,21 1-15,1-1 0,-22 1 16,0-1-16,0 22 0,21-21 16,-21 20-16,0 1 0,0 21 0,0-22 15,0 22-15,0 0 0,0 0 16,0 0-16,0 0 0,-21 21 16,-1 0-16,22 21 0,-21 0 15,0 0-15,0 0 0,21 22 0,0-1 16,-21 21-16,21-20 0,-21 20 0,21 1 15,0-1-15,0 1 0,0-22 16,0 22-16,0-22 0,0 21 0,0-20 16,0-1-16,0 0 0,0-20 0,0 20 15,0 0-15,21-21 0,0 1 16,0-1-16,0 0 0,0 0 0,1 0 16,20-21-16,-21 0 15,0 0-15,0 0 0,22 0 16,-22 0-16,0-21 0,21 21 0,-20-21 15,-1 0-15,21 0 0,-21-1 16,0 1-16,-21 0 0,22-21 0,-1 21 16,-21-22-16,0 22 0,21 0 0,0-21 15,-21 20-15,21 1 0,-21 0 16,0 42 0,0 0-1,0 1-15,0-1 16,0 0-16,0 0 0,0 0 0,0 0 15,0 1-15,0-1 0,0 0 16,0 0-16,0 0 16,0 0-1,21-21 1,1 0-16,-1 0 0,0 0 16,0 0-16,0 0 0,0 0 0,1-21 15,-1 0-15,0 0 0,0 21 0,0-21 16,0-22-16,1 22 0,-22 0 15,21 0-15,0 0 0,0 0 0,-21-1 16,21 1-16,-21 0 0,0 42 31,0 0-15,0 1-16,0-1 0,0 0 16,0 0-16,0 0 0,-21 0 15,21 1-15,0-1 0,0 0 16,0 0-16,0 0 15,21-21 1,0 0-16,1 0 0,-1 0 16,0 0-16,0 0 0,0 0 15,0 0-15,22-21 0,-22 0 16,0 21-16,21-21 0,1 0 0,-22-1 16,21 1-16,-21 0 0,1 0 15,-1 0-15,21-22 0,-42 22 0,21 0 16,0 0-16,-21 0 0,22 21 15,-22-21-15,0 42 32,0 0-32,-22 0 0,1 0 0,0 0 15,21 1-15,-21-1 0,21 0 16,-21 0-16,21 0 0,0 0 0,0 1 16,0-1-16,0 0 15,0 0-15,21-21 16,0 0-16,21 0 0,-20 21 0,20-21 15,-21 0-15,21 0 0,-20 0 16,20 0-16,-21 0 0,0-21 0,22 0 16,-22 21-16,0-21 0,0 0 15,0-1-15,0 1 0,1 0 0,-1 0 16,-21-21-16,21 20 0,21-20 16,-21 21-16,1 0 0,-22-22 0,0 22 15,21 0-15,-21 0 0,0 0 16,0 0-16,-21 21 0,-1 0 15,1 0-15,0 0 0,0 0 0,-21 21 16,20 0-16,1 0 0,0 21 16,21-20-16,0-1 0,-21 0 0,21 21 15,0-21-15,0 1 0,0-1 16,0 0-16,0 0 0,0 0 16,21 0-16,0 1 0,0-1 15,1-21-15,-1 0 0,21 21 0,-21-21 16,0 0-16,1 0 0,20 0 15,-21 0-15,0 0 0,0 0 0,1 0 16,-1-21-16,0 21 0,0-21 0,0-1 16,0 1-16,1 0 0,-1 0 15,0 0-15,0 0 0,-21-1 0,0-20 16,21 21-16,-21 0 0</inkml:trace>
  <inkml:trace contextRef="#ctx0" brushRef="#br0" timeOffset="97507.84">21230 7874 0,'0'0'0,"-21"0"0,0 0 0,0 0 0,-1 0 16,1 0-16,0 0 0,0 0 78,0 0-78</inkml:trace>
  <inkml:trace contextRef="#ctx0" brushRef="#br0" timeOffset="97708.41">19367 8213 0,'0'0'0,"22"0"31,-1 0-31,0 0 0,0 0 16,0 0-16,22 0 0,-22 0 0,21-21 15,0 21-15,1-22 0,-22 22 16,21-21-16</inkml:trace>
  <inkml:trace contextRef="#ctx0" brushRef="#br0" timeOffset="98200.13">22542 8255 0,'22'-21'0,"-44"42"0,44-63 0,-1 21 0,-21-1 16,0 1-16,0 0 0,0 0 0,0 0 16,0 0-1,0 42-15,0 0 16,0 0-16,0 0 0,0 22 15,0-22-15,0 21 0,0 0 0,-21 1 16,21-1-16,-22-21 0,22 22 16,0-22-16,0 0 0,-21 0 0,21 0 15,0 0-15,0 1 0,0-1 0,-21-21 16,21-21 15,21 21-31</inkml:trace>
  <inkml:trace contextRef="#ctx0" brushRef="#br0" timeOffset="98596.9">22712 7747 0,'-21'-21'15,"-85"0"1,85 21-16,-1 21 15,22 0-15,-21 0 0,21 0 16,0 1-16,0-1 0,0 0 16,0 0-16,0 0 0,21-21 0,1 21 15,-1-21-15,0 0 0,0 0 16,21 0-16,-20 0 0,-1 0 0,21 0 16,-21 0-16,22 0 0,-22-21 0,0 0 15,0 0-15,0 21 0,0-21 16,-21 0-16,0-22 0,0 22 15,0 0-15,0 0 0,-21 0 0,0-1 16,0 1-16,0 0 0,-22 21 0,22 0 16,-21 0-16,0 0 0,20 0 15,-20 0-15,21 21 0,-21 0 16,20 1-16,1-1 0,0 0 0,0 0 16,21 21-16,0-20 0,0 20 0,0-21 15,0 21-15,21-20 0,0 20 16,0-21-16,22 0 0,-1 0 0,0 1 15</inkml:trace>
  <inkml:trace contextRef="#ctx0" brushRef="#br0" timeOffset="99084.1">23220 8043 0,'21'-21'16,"-42"42"-16,42-63 0,-21 21 0,0 42 31,0 0-16,0 0-15,0 22 0,0-22 16,0 21-16,-21-21 0,21 22 0,-21-1 16,21-21-16,0 22 0,-22-22 0,22 0 15,-21 21-15,21-21 0,-21 1 16,21-1-16,0 0 0,0 0 16,-21-21-1,0 0 1,21-21-16,0 0 15,-21 0-15,21-1 0,0 1 0,0 0 16,0 0-16,0 0 0,0-22 16,21 1-16,0 0 0,0-1 0,0 1 15,22 0-15,-1-1 0,0 22 16,1-21-16,-1 21 0,21 0 0,-20-1 16,20 22-16,1 0 0,-22 0 15,0 22-15,1-1 0,-1 0 0,-21 0 16,0 21-16,-21 1 0,0-22 0,0 21 15,0 1-15,0-1 16,0 0-16,0-21 0,-21 22 0,21-22 16,-21 0-16,0 0 0,0 0 0,0 1 15,-1-1-15,1-21 16,21 21-16,-21-21 16,21-21-1,0 0-15,0-1 16,0 1-16</inkml:trace>
  <inkml:trace contextRef="#ctx0" brushRef="#br0" timeOffset="99367.93">24363 7641 0,'0'21'31,"-21"22"-16,21-22-15,-22 0 0,1 21 0,0 1 16,0-1-16,0 0 0,0 1 16,-1 20-16,22-20 0,-21-1 0,21 21 15,-21-20-15,21-22 0,0 21 16,0 1-16,0-22 0,0 0 0,0 0 16,0 0-16,0 0 0,21-21 0,0 0 15,1 0 1,-1 0-16,0 0 0,0 0 15,0-21-15,0 0 0,-21 0 16,0 0-16</inkml:trace>
  <inkml:trace contextRef="#ctx0" brushRef="#br0" timeOffset="99579.81">24066 7980 0,'0'0'0,"-21"0"16,0 0-16,0 0 0,0 0 15,63 0 17,-21 0-32,0 0 0,1 0 0,-1 0 15,0 0-15,21 0 0,-21 0 16,1 0-16,20 0 0,-21 0 0,21 0 16,-20 0-16,-1 0 0,0 0 15,0 0-15,0 0 0,0 0 0,1 0 16</inkml:trace>
  <inkml:trace contextRef="#ctx0" brushRef="#br0" timeOffset="99947.62">24532 8065 0,'0'21'16,"21"-21"-1,0 0 1,1 0-16,-1 0 0,0 0 0,0 0 15,0 0-15,0 0 0,22 0 16,-22-21-16,0 21 0,0-22 0,0 1 16,-21 0-16,0 0 15,0 0-15,0 0 0,-21-1 16,0 22-16,0 0 0,0 0 16,-22 0-16,22 0 0,-21 22 15,21-1-15,-22 0 0,22 0 0,-21 21 16,21-20-16,0 20 0,-1 0 15,1 1-15,21-22 0,0 21 0,0-21 16,0 22-16,0-22 0,0 0 0,0 0 16,0 0-16,21 0 0,22 1 15,-22-22-15,21 21 0,-21-21 0,22 0 16,20 21-16,-20-21 0,-1 0 0,21 0 16,-20 0-16,-1 0 0,22 0 15,-1 0-15,-21-21 0</inkml:trace>
  <inkml:trace contextRef="#ctx0" brushRef="#br0" timeOffset="100716.18">25548 8213 0,'21'-43'16,"-42"86"-16,42-107 0,-21 22 0,0 21 15,0-22-15,0 22 0,-21 0 0,21 0 16,-21 0-16,0 21 0,0 0 16,-22 0-16,22 0 0,0 0 0,-21 21 15,20 0-15,-20 0 0,0 0 0,21 22 16,-22-22-16,1 0 0,21 21 15,-22-20-15,22-1 0,21 21 0,0-21 16,0 0-16,0 1 0,0-1 16,0 0-16,21 0 0,22-21 15,-22 21-15,0-21 16,0 0-16,22 0 0,-22 0 16,0 0-16,21 0 0,-21-21 0,1 0 15,20 21-15,-21-21 0,0 0 0,0-1 16,1 1-16,-1-21 0,0 21 15,0 0-15,0-1 0,-21-20 0,0 21 16,21 21-16,-21-21 0,22 0 16,-22 42-1,-22 0 1,1 0-16,21 21 0,0-20 16,-21 20-16,0-21 0,0 21 0,0 1 15,21-1-15,-22 0 0,1 22 16,0-22-16,21 22 0,0-1 15,0 1-15,0 20 0,0-20 0,0 21 16,0-22-16,21 1 0,0-1 0,-21 1 16,22-1-16,-22 1 0,0-1 15,21 22-15,-21-22 0,21 1 0,-21-1 16,21 1-16,0-1 0,-21 1 0,21-1 16,-21-20-16,0 20 0,22-21 15,-22 1-15,0-1 0,0 0 0,0 1 16,0-22-16,0 21 0,0-21 0,0 1 15,-22 20-15,1-42 0,0 21 0,0-21 16,0 0-16,0 0 0,-1 0 16,1 0-16,-21 0 0,21 0 15,0-21-15,-1-21 0,1 20 0,0-20 16,-21 0-16,21-1 0,-1 1 0,1-21 16,0-1-16,21-21 0,0 1 15,0 20-15,0-20 0,0-1 0,0 0 16,0 22-16,21-22 0,0 22 0,1-22 15,-1 21-15,0 1 0,0-1 16,0 1-16,0-1 0,-21 22 0,22 0 16,-1-1-16,0 1 0,0 0 15,0 21-15,0-22 0,1 22 0,-22 0 16,21 0-16,0 0 0,0 21 16,0-22-16,0 1 0,1 21 0,-1-21 15,0 21-15,0-21 0,-21 0 16,21 0-16,-21-1 0</inkml:trace>
  <inkml:trace contextRef="#ctx0" brushRef="#br0" timeOffset="101431.66">25760 8276 0,'21'0'16,"0"0"-1,0-21 1,0 21-16,1-21 15,-1 21-15,-21-21 0,21 0 16,0-1-16,0 1 16,-21 0-16,0 0 0,0 0 15,0 42 17,-21 0-32,0 0 0,21 0 15,-21 1-15,21-1 0,0 0 16,0 21-16,0-21 0,0 1 0,0-1 15,0 0-15,0 0 0,0 0 16,21-21-16,0 21 16,0-21-16,0 0 0,1 0 0,20 22 15,-21-22-15,0 0 0,0 0 16,1 0-16,-1 0 0,0 0 0,0-22 16,0 1-16,0 0 0,-21 0 15,0 0-15,22 0 0,-22-1 16,21 1-16,-21 0 0,0 0 0,0 0 15,0 0-15,0-22 0,21 22 16,-21 0-16,21 0 0,-21 0 0,0-22 16,21 43-16,0-21 0,1 0 0,-1 0 15,0 21-15,0 0 0,0 0 16,0 0-16,1 0 0,-1 21 16,0 0-16,-21 0 0,21 0 15,0 1-15,0 20 0,-21-21 0,0 0 16,0 22-16,0-22 0,0 0 0,0 0 15,0 0-15,0 0 0,0 1 16,0-1-16,0 0 0,0 0 16,-21-21-1,0 0-15,0 0 16,21-21-16,0 0 16,-21 0-16,21-1 15,0 1-15,0 0 0,0-21 16,21 21-16,-21-1 0,21 1 15,0-21-15,0 21 0,1 0 16,-1-22-16,0 22 0,0 0 0,0 0 16,0 21-16,1-21 0,-1 21 15,0-22-15,0 22 0,0 0 16,-21 22 0,0-1-16</inkml:trace>
  <inkml:trace contextRef="#ctx0" brushRef="#br0" timeOffset="102256.19">19367 8128 0,'-21'21'0,"42"-42"0,-63 42 0,0-21 15,21 0-15,-1 0 0,-20 0 16,21 0-16,0 21 0,0-21 16,42 0 15,0 0-31,0 0 0,21 22 0,1-22 15,20 0-15,-20 0 0,20 0 16,1 0-16,-1 0 0,22 0 0,-22 0 16,1-22-16,-1 22 0,22 0 15,-22-21-15,1 21 0,21 0 0,-43-21 16,21 0-16,-20 21 0,-1-21 16,-21 21-16,22 0 0,-43-21 15,21 21-15,0 0 0,-42 0 47,0 0-47,-1 0 0,1 21 16,0 0-16</inkml:trace>
  <inkml:trace contextRef="#ctx0" brushRef="#br0" timeOffset="103535.5">9186 11367 0,'-127'0'31,"254"0"-31,-275 0 0,106 0 0,21 0 16,-22 0-16,1 0 0,21 0 0,-22 0 15,22 0-15,0 0 0,-21 0 0,21 0 16,-1 0-16,1 0 16,0 0-16,42 0 31,0 0-31,1 0 15,-1 0-15,0 0 0,21 0 0,1 0 16,-1 0-16,0 0 0,1 0 0,20 0 16,1 0-16,-1-22 0,1 22 15,20 0-15,-20 0 0,20 0 16,22 0-16,-21 0 0,21 0 0,21 0 16,-21-21-16,21 21 0,0 0 15,0 0-15,0 0 0,21 0 0,0-21 16,0 21-16,21 0 0,-20 0 0,20 0 15,0 0-15,22-21 0,-1 21 16,-20 0-16,20 0 0,1 0 0,-1 0 16,22-21-16,-22 21 0,1-21 0,-1 21 15,1 0-15,-1-22 0,1 22 16,20-21-16,-20 0 0,21 21 0,-1-21 16,1 0-16,-22 21 0,22-21 15,0 21-15,-1 0 0,1-22 0,0 22 16,-22 0-16,22 0 0,0 0 15,-22 0-15,1 0 0,-1 0 16,-21 0-16,22 0 0,-22 0 0,22 0 16,-22 0-16,-21 0 0,22-21 0,-22 21 15,0 0-15,0 0 0,-21 0 16,0 0-16,0 0 0,0 0 0,-42 0 16,21-21-16,-22 21 0,-20 0 0,-1 0 15,1 0-15,-22-21 0,0 21 16,-20-21-16,-1 21 0,0 0 0,-21-21 15,0-1 1,-21 22 0,0 0-16,-1 0 15,-20 0-15,21 0 0,-21 0 0,-1 0 16,-20 0-16</inkml:trace>
  <inkml:trace contextRef="#ctx0" brushRef="#br0" timeOffset="104332.03">14182 11155 0,'0'-21'15,"0"42"-15,0-63 0,0 20 16,21 1 0,-21 0-16,21 21 31,-21 21-15,0 0-16,0 1 0,0-1 15,0 0-15,0 21 0,0-21 0,0 22 16,0-22-16,0 21 0,0-21 15,0 1-15,0 20 0,0-21 0,0 0 16,0 0-16,0 1 0,0-1 16,0 0-1,-21-21 1,21 21 0,0 0-1,-21 0-15</inkml:trace>
  <inkml:trace contextRef="#ctx0" brushRef="#br0" timeOffset="104923.69">14457 11917 0,'-64'-21'31,"43"21"-31,0 0 16,0 0-16,0 0 0,-1 0 15,22 21-15,-21 0 0,0 0 16,0 0-16,21 1 0,0 20 15,0-21-15,0 0 0,-21 0 0,21 1 16,0 20-16,0-21 0,0 0 16,0 0-16,0 22 0,0-22 15,0 0-15,0 0 0,0 0 0,0 1 16,0-1-16,21 0 0,0 0 0,0 0 16,0-21-16,1 0 15,-1 21-15,21-21 0,-21 0 0,0 0 16,22 0-16,-22 0 0,21 0 0,-21-21 15,22 21-15,-22-21 0,0 0 16,21 21-16,-20-21 0,-1 0 0,0-1 16,0 1-16,0 0 0,-21 0 0,0-21 15,21 20-15,-21-20 0,0 21 16,0-21-16,0 20 0,0-20 0,0 21 16,-21-21-16,0 20 0,21 1 15,-21 0-15,0 0 0,-22 0 0,22 0 16,0 21-16,0 0 0,0 0 15,0 0-15,-1 0 0,1 0 0,0 0 16,0 0-16,0 0 0,0 21 0,-1-21 16,1 21-16,0-21 0,21 21 15,-21-21-15,21 21 0,-21-21 0,0 0 16,-1 0-16,1 0 0,0 0 16</inkml:trace>
  <inkml:trace contextRef="#ctx0" brushRef="#br0" timeOffset="105447.4">12679 11155 0,'0'0'0,"0"-21"15,0 42 48,0 0-63,0 0 0,0 0 15,0 1-15,0-1 0,0 0 0,0 0 16,0 0-16,0 0 16,0 1-16,0-1 15,0 0-15,0 0 16,0 0 0,0 0-16,0 1 15,0-1-15</inkml:trace>
  <inkml:trace contextRef="#ctx0" brushRef="#br0" timeOffset="105812.19">12298 12256 0,'0'0'16,"-21"0"-16,21 21 16,21-21-1,0 0 1,0 0-16,0 0 0,0 0 15,1 0-15,-1 0 0,0 0 16,0 0-16,0 0 0,0 0 0,1 0 16,-1 0-16,0 0 0,0 0 15,0 0 1,0 0-16,1 0 31</inkml:trace>
  <inkml:trace contextRef="#ctx0" brushRef="#br0" timeOffset="106135.52">13060 12086 0,'0'0'0,"0"-21"31,-21 21-16,21 21-15,0 0 16,0 1-16,0-1 0,0 0 16,0 0-16,0 0 0,0 0 15,0 1-15,0-1 0,0 21 16,0-21-16,0 0 0,0 1 0,0 20 16,0-21-16,0 0 0,0 0 0,0 1 15,0-1-15,21-21 16,-21 21-16,-21-21 47,-1 0-47</inkml:trace>
  <inkml:trace contextRef="#ctx0" brushRef="#br0" timeOffset="106820.32">10118 11240 0,'0'-22'0,"0"44"0,0-65 15,0 64 32,0 1-47,0-1 0,-22 0 16,22 0-16,0 0 0,0 22 15,0-22-15,-21 0 0,21 21 0,0-21 16,-21 1-16,21-1 0,0 0 0,0 0 16,0 0-16,0 0 15,-21-21-15,21 22 16,-21-22-16,21 21 31,-21-21-31</inkml:trace>
  <inkml:trace contextRef="#ctx0" brushRef="#br0" timeOffset="107140.14">9377 12213 0,'0'0'0,"0"21"31,42-21-15,-21 0-16,0 0 0,1 0 0,-1 0 16,0 0-16,21 0 0,-21 0 0,1-21 15,-1 21-15,21 0 0,-21 0 16,0 0-16,1 0 0,-1 0 15,0 0-15,-21-21 16,21 21 0</inkml:trace>
  <inkml:trace contextRef="#ctx0" brushRef="#br0" timeOffset="107776.82">10266 12086 0,'0'-42'31,"0"21"-31,0 0 16,0-1-16,21 1 15,-21 0-15,21 21 0,-21-21 16,21 21-16,0 0 15,1 0-15,-1 0 16,0 0-16,0 0 16,0 21-16,0 0 0,-21 0 0,0 1 15,22-1-15,-22 0 0,21 21 0,-21-21 16,0 22-16,0-22 0,0 21 16,0-21-16,0 22 0,0-1 0,0 0 15,0-20-15,0 20 0,-21 0 0,21-21 16,-22 22-16,1-22 0,0 21 15,0-21-15,0 1 0,0-1 0,-22 0 16,22 0-16,0 0 0,0 0 0,-22 1 16,22-22-16,0 0 0,0 0 15,0 0-15,0 0 0,-1 0 16,1 0-16,0 0 0,0-22 0,0 1 16,0 0-16,21 0 0,-22 0 0,22 0 15,0-22-15,0 22 0,0-21 0,0 21 16,0-1-16,22-20 0,-22 21 15,21 0-15,0 21 0,0-21 0,0 21 16,0 0-16,1 0 0,20 0 0,-21 0 16,0 21-16,0 0 0,1-21 0,-1 21 15,0 0-15,0 0 0,0 1 16,0-1-16,-21 0 0,22 0 16,-1 0-16,0-21 0,0 21 0,0 1 15,0-1-15,1-21 0,-1 0 16,0 0-16,0 0 0,0 0 15,0 0-15,1 0 0,-1 0 0,0 0 16,0 0-16,0-21 0,0 21 16,-21-22-16,22 1 0,-1 0 0,-21 0 15,0 0-15</inkml:trace>
  <inkml:trace contextRef="#ctx0" brushRef="#br0" timeOffset="108459.66">16891 10986 0,'0'-22'31,"-21"44"-16,21-1-15,0 0 0,-21 0 16,21 0-16,0 22 0,0-1 0,0-21 16,0 21-16,-22-20 0,22 20 0,0-21 15,0 0-15,-21 0 0,21 1 16,0-1-16,0 0 0,0 0 16,0 0-16,0 0 15</inkml:trace>
  <inkml:trace contextRef="#ctx0" brushRef="#br0" timeOffset="108808.14">17018 11875 0,'0'0'16,"0"-22"-1,0 44 17,0-1-32,0 0 15,0 0-15,0 21 0,0-20 16,0-1-16,0 21 0,0-21 0,0 22 15,0-22-15,0 0 0,0 21 0,0-21 16,0 1-16,0-1 0,0 0 16,0 0-16,0 0 15,0-42 17,0 0-32</inkml:trace>
  <inkml:trace contextRef="#ctx0" brushRef="#br0" timeOffset="109284.47">19008 10901 0,'42'0'16,"-42"21"15,0 0-31,0 0 0,0 1 16,0-1-16,0 0 0,0 0 15,0 0-15,0 0 0,0 1 0,0-1 16,0 0-16,0 0 0,0 0 0,0 0 16,0 1-16,-21-1 15</inkml:trace>
  <inkml:trace contextRef="#ctx0" brushRef="#br0" timeOffset="110088.35">19219 11811 0,'-42'0'15,"42"-21"1,0 0-16,0 0 0,0-1 16,0 1-16,0 0 0,0 0 15,0 0-15,0 0 16,21-1-16,0 22 0,0-21 0,1 21 16,-1-21-16,0 21 0,0 0 0,0 0 15,22 0-15,-22 0 0,0 0 16,0 0-16,0 21 0,0 0 0,1-21 15,-22 22-15,0-1 0,0 21 0,21-21 16,-21 0-16,0 1 0,0 20 16,0-21-16,0 21 0,-21-20 0,21 20 15,-22 0-15,1 1 0,0-22 16,0 21-16,0 0 0,0-20 16,-1-1-16,1 21 0,0-21 0,0 0 15,-21 1-15,20-1 0,1 0 0,0 0 16,0 0-16,-21-21 0,20 21 0,1-21 15,0 22-15,0-22 0,0 0 16,0 0-16,-1 0 0,1 0 0,0 0 16,0 0-16,0 0 0,0 0 0,-1 0 15,1-22-15,21 1 0,-21 0 16,21 0-16,0 0 0,0-22 16,0 22-16,0 0 0,0-21 0,0 21 15,0-22-15,0 22 0,21 0 16,0 0-16,1 21 0,-1-21 15,0 21-15,0 0 0,-21 21 16,21-21-16,0 21 0,-21 0 16,22 0-16,-22 0 0,21 22 15,0-22-15,-21 0 0,21 0 0,0 0 16,-21 1-16,21-1 0,1 0 0,-22 0 16,21 0-16,0-21 0,0 21 0,0-21 15,0 0-15,1 22 16,-1-22-16,0 0 0,21 0 0,-21 0 0,1 0 15,-1 0-15,0 0 0,0 0 16,0-22-16,0 22 0,1-21 16,-22 0-16,21 21 15,-21-21-15,21 21 0,-21-21 16,0 0-16,-21 21 47,0-22-47</inkml:trace>
  <inkml:trace contextRef="#ctx0" brushRef="#br0" timeOffset="110268.27">19516 12256 0,'-43'21'31,"22"-21"-31,0 0 16,0 0-16,0 21 16,-1-21-16,1 0 0,0 0 0,-21 0 15</inkml:trace>
  <inkml:trace contextRef="#ctx0" brushRef="#br0" timeOffset="117295.91">9821 13737 0,'-21'0'15,"0"0"-15,0 21 16,0-21-16,-1 0 16,1 0-16,0 0 15,0 22-15,0-22 0,0 0 0,-1 21 16,1-21-16,0 21 31,0-21-31,42 0 63,0 0-48,0 0-15,22 0 0,-1 0 0,22 0 16,-22-21-16,21 21 0,-20-21 16,20 21-16,1 0 0,20-22 15,-20 22-15,-1 0 0,1 0 0,-1-21 16,1 21-16,-1 0 0,1 0 0,21 0 15,-22 0-15,22 0 0,-22-21 16,22 21-16,0 0 0,-1 0 0,1 0 16,0 0-16,-1 0 0,22 0 0,-21 0 15,21 0-15,-1 0 0,1 0 16,0 0-16,21 0 0,-21 0 0,0 0 16,21 0-16,-21 0 0,-1 0 0,1 0 15,0 0-15,21 0 16,-21 0-16,21 0 0,-21 0 0,0 0 15,-1 0-15,1 0 0,0-21 0,21 21 16,-21 0-16,21-21 0,0 0 16,-21 21-16,21-22 0,-21 22 0,21-21 15,0 21-15,0-21 0,0 21 16,0-21-16,0 0 0,0 21 0,0-21 16,-22 21-16,22-22 0,0 22 0,0-21 15,0 21-15,0-21 0,0 21 16,-21-21-16,21 21 0,-21 0 0,0-21 15,21 21-15,-21 0 0,21 0 0,-21-21 16,21 21-16,-22-22 16,1 22-16,-21 0 0,21 0 0,-22 0 15,22 0-15,-21-21 0,21 21 0,-22 0 16,22 0-16,-21 0 0,0 0 16,-1 0-16,-20 0 0,20 0 0,-20 0 15,-1 0-15,1 0 0,-1 0 16,1 0-16,-22 0 0,1-21 0,20 21 15,-21 0-15,1 0 0,-1 0 0,0 0 16,1 0-16,-1-21 0,0 21 16,1 0-16,-22 0 0,21 0 0,-21 0 15,22 0-15,-22 0 0,0 0 0,21 0 16,-20 0-16,-1 0 16,21 0-16,-21 0 0,0 0 0,1 0 15,-1 0-15,21 0 0,-21 0 0,0 0 16,1 0-16,-1 0 0,0 0 15,0 0-15,0 0 16,0 0-16,1 0 0,-1 0 16,0 0-1,0 0-15,0 0 32,-21-21-32,21 21 0,-21-21 15,22-1 1,-1 1-1,-21 0 1,0 0-16,0 0 0,0 0 16,-21 21-16,-1-22 15,1 1-15,0 21 0,0-21 0,0 0 16,0 21-16,-22-21 0,22 21 16,0 0-16,0-21 0,-22 21 0,22 0 15,0-22-15,0 22 0,0-21 0,0 21 16,-1 0-16,1 0 15,0 0-15,21-21 16,-21 21-16,42 0 63,-21 21-63,21 0 0,0-21 0,1 22 15,-1-22-15,0 21 0,21-21 16,-21 21-16,1-21 0,20 21 0,-21 0 15,21-21-15,1 0 0,-1 21 0,0-21 16,-20 22-16,20-22 0,0 0 16,1 0-16,-22 0 0,21 21 15,-21-21-15,0 0 0,22 0 0,-22 0 16,0 0-16,0 0 16,-42 0 30,0 21-30,0-21-16,0 0 0,-1 21 0,-20-21 16,21 21-16,-21 0 0,20 1 0,-20-1 15,0 0-15,-1 0 0,1 0 16,0 22-16,-1-22 0,1 21 0,0-21 16,-1 22-16,-20-1 0,21-21 15,20 21-15,-20-20 0,0-1 16,21 21-16,-22-21 0,22 0 0,0 1 15,0-1-15,-22 0 0,22-21 0,0 21 16,0 0-16,0-21 0,21 21 16,-21-21-16,-1 0 0,22 22 15,22-44 17,-1 22-32,0-21 15,0 0-15,0 21 0,0-21 16,1 0-16,-1 21 0,21-21 0,-21-1 15,22-20-15,-22 21 0,21 0 16,0-22-16,-20 22 0,20-21 0,0 21 16,1-22-16,-22 22 0,21-21 15,-21 21-15,22 0 0,-22-1 0,21 1 16,-21 0-16,0 0 0,1 0 16,-1 21-16,0-21 0,-21-1 15,21 22-15,0 0 16,-42 0 109,0 0-110,21-21 48,0 0-63</inkml:trace>
  <inkml:trace contextRef="#ctx0" brushRef="#br0" timeOffset="134399.38">804 15092 0,'0'0'0,"-42"0"16,0 0-16,-1 0 0,-20 0 0,20 0 16,-20 0-16,21 0 0,-1 0 15,1 0-15,0 0 0,-1 0 16,22 0-16,42 0 31,22 0-31,-1 0 0,21 0 16,1 0-16,21 0 0,-1 0 15,1 0-15,0 0 0,-1 0 16,22 0-16,0 0 0,-21-21 0,20 21 16,1 0-16,-21-21 0,0-1 15,-1 22-15,1-21 0,-22 21 0,1-21 16,-22 21-16,1 0 0,-1 0 16,0-21-16,-21 21 0,1 0 0,-22-21 15,-22 0 16,1 21-31,0-22 16,0 22-16,-21 0 0,20-21 16,-20 21-16,0 0 0,-1-21 15,1 0-15,21 21 0,-21-21 0,-1 21 16,1-21-16,0 21 0,20 0 16,-20-22-16,21 22 0,0 0 15,0 0-15,42 0 47,0 0-47,0 0 0,21 0 16,-20 0-16,20 0 0,0 0 0,1 0 15,-1 0-15,21 0 0,-20 0 16,-1 0-16,0 0 0,1 0 16,20 0-16,-20 0 0,-1 0 15,0 0-15,-21 0 0,22 0 0,-22 0 16,0 22-16,0-22 0,0 0 15,-21 21-15,0 0 0,0 0 16,0 0-16,-21 0 0,0 1 16,-21 20-16,21-21 0,-22 21 0,1 1 15,21-1-15,-22 0 0,-20 1 16,21 20-16,-1-20 0,1-1 0,-22 0 16,22-21-16,0 22 0,-1-1 15,1-21-15,0 0 0,21 1 16,-1-1-16,1 0 0,21 0 15,-21-21-15,42 0 32,0 0-32,-21-21 15,22 0-15,-1 0 0</inkml:trace>
  <inkml:trace contextRef="#ctx0" brushRef="#br0" timeOffset="135355.82">3492 14499 0,'0'0'0,"-21"0"0,21-21 15,-21 21-15,0-21 16,21 0-16,-21 0 16,21-1-16,0 1 15,0 0-15,0 0 0,0 0 16,21 0-16,-21-1 16,21 22-16,0-21 0,0 21 0,22-21 15,-22 21-15,0 0 0,21 0 0,-20-21 16,20 21-16,0 0 15,-21 0-15,22 0 0,-22 21 0,0 0 16,21 0-16,-20 1 0,-1-1 16,-21 21-16,0-21 0,0 22 0,0-1 15,0 0-15,0 1 0,0-1 16,-21 0-16,-1-21 0,1 22 0,0-1 16,-21 0-16,21 1 0,-22-1 15,1 0-15,21-20 0,-22 20 0,1 0 16,0-21-16,21 22 0,-22-1 0,1-21 15,21 0-15,0 22 16,-22-22-16,22 0 0,0-21 0,0 21 16,21 0-16,-21-21 0,-1 0 15,1 0-15,0-21 16,0 0-16,21 0 16,-21 0-16,21 0 0,0-22 0,0 22 15,0-21-15,0 21 0,0-22 16,0 22-16,0-21 0,0 21 0,0-1 15,21 1-15,0 0 0,0 0 16,0 0-16,1 21 0,-1 0 0,0 0 16,21 0-16,-21 0 0,22 21 15,-1-21-15,-21 21 0,0 0 0,22 22 16,-22-22-16,0 0 0,0 21 16,0-21-16,1 1 0,-1 20 15,0-21-15,0 0 0,0 22 0,0-22 16,1-21-16,-1 21 0,0 0 15,0-21-15,0 0 0,0 0 0,1 0 16,-1 0-16,0 0 0,0-21 16,0 0-16,0 0 0,1-1 0,-1 1 15,0 0-15,-21 0 0,0 0 16,0 0-16,21-1 0,-21 1 0,0 0 16,0 0-1,0 0 16,0 0-31,21 21 0</inkml:trace>
  <inkml:trace contextRef="#ctx0" brushRef="#br0" timeOffset="135888.23">4847 14245 0,'0'0'0,"-21"0"16,0 0-16,42 0 31,0 0-16,0 0-15,22 0 0,-22 0 0,21 0 16,0 0-16,1 0 0,-1 0 16,0 0-16,1 0 0,-1 0 0,22 0 15,-22-21-15,21 21 0,-20 0 16,-1 0-16,0 0 0,1 0 0,-1 0 16,-21-21-16,0 21 0,1 0 0,-44 0 46,1 0-46,0 21 16,0-21-16,-21 0 0,20 0 16,1 21-16,-21-21 0,21 0 0</inkml:trace>
  <inkml:trace contextRef="#ctx0" brushRef="#br0" timeOffset="136192.54">5292 14266 0,'-22'0'15,"22"22"1,-21-1-16,21 0 16,-21 0-16,21 0 0,0 0 15,0 1-15,0-1 0,0 21 0,0-21 16,0 22-16,0-1 0,0 0 0,0-21 16,0 22-16,0-1 0,0 0 15,0-20-15,0 20 0,0-21 0,0 21 16,0-20-16,0-1 0,0 0 15,0 21-15,0-21 0,0 1 16,0-1-16,0 0 16,0 0-16,0-42 47,0 0-47,0 0 0,21-1 15,0 1-15</inkml:trace>
  <inkml:trace contextRef="#ctx0" brushRef="#br0" timeOffset="136612.29">6265 14372 0,'0'0'0,"0"-21"0,21 0 0,-21 0 15,0 0-15,0-1 0,0 1 16,-21 0-16,0 21 15,0 0-15,0 0 0,0 0 0,-1 0 16,1 0-16,0 0 0,0 0 0,0 0 16,0 21-16,-22 0 0,22 22 15,0-22-15,-21 21 0,20 1 0,1 20 16,0-21-16,0 1 0,0 20 16,0-20-16,21-1 0,0 0 0,0 1 15,0-1-15,0-21 0,0 21 0,21-20 16,-21-1-16,42 0 0,-21 0 15,22-21-15,-22 0 0,21 0 0,0 0 16,22 0-16,-22 0 0,1 0 16,-22 0-16,21-21 0,0 21 15,1-21-15,-1 0 0,-21 21 0,0-22 16,1 22-16,-1-21 0,-21 0 16,0 0 15,0 0-16</inkml:trace>
  <inkml:trace contextRef="#ctx0" brushRef="#br0" timeOffset="137311.96">8001 14584 0,'0'0'0,"21"0"31,0 0-31,-21-21 15,21 21-15,1-21 0,-22-1 16,21 1-16,0 0 0,-21 0 16,0 0-16,0 0 15,0-1-15,0 1 0,0-21 0,0 21 16,-21 0-16,21-1 0,-21 22 0,-1-21 16,1 0-16,-21 21 0,21 0 15,0 0-15,-1 0 0,-20 0 0,21 0 16,0 0-16,0 21 0,-22 0 0,22 22 15,0-22-15,0 21 0,0 1 16,-1-1-16,1 21 0,0-20 16,21-1-16,0 0 0,0 1 15,0-1-15,0-21 0,0 22 0,0-22 16,0 0-16,0 0 0,0 0 0,21 0 16,0-21-16,1 0 0,-1 0 15,21 0-15,-21 0 0,0 0 0,22 0 16,-22 0-16,21-21 0,-21 21 0,1-21 15,20 0-15,-21 0 0,0-22 16,22 22-16,-22 0 0,0-21 0,-21-1 16,21 22-16,-21-21 0,21 0 15,-21-1-15,0 22 0,0-21 0,0 21 16,0-1-16,0 1 0,0 42 31,0 1-31,0-1 0,0 0 16,0 0-16,0 21 0,0-20 0,0 20 15,0-21-15,0 21 0,0-20 16,0 20-16,0-21 0,0 0 0,0 0 16,21 1-16,1-22 0,-1 21 15,0-21-15,0 0 0,0 0 16,0 0-16,1 0 0,-1 0 16,0 0-16,0-21 0</inkml:trace>
  <inkml:trace contextRef="#ctx0" brushRef="#br0" timeOffset="137707.75">8530 14520 0,'0'0'0,"0"-21"15,-21 0-15,21 0 0,0 0 16,0 0-16,0-1 0,21 1 16,0 21-16,0 0 0,1 0 15,20 0-15,-21 0 0,21 0 16,-20 0-16,20 21 0,-21 1 15,0-1-15,22 21 0,-22-21 0,0 0 0,-21 22 16,0-22-16,21 0 0,-21 21 16,0-20-16,0-1 0,0 0 15,-21 0-15,21 0 0,-21 0 0,0-21 16,21 22-16,-22-22 0,1 0 16,21-22 15,0 1-31,21 0 15,1 0-15,-22-21 0,21 20 0,0 1 16,0-21-16,0 21 0,0-22 16,1 1-16,-22 21 0,21 0 15,0 0-15,0-22 0,0 43 0,0-21 16,1 0-16,-1 21 0,0 0 16,0 0-16,0 0 15,0 21 1</inkml:trace>
  <inkml:trace contextRef="#ctx0" brushRef="#br0" timeOffset="138039.78">9250 14626 0,'42'21'32,"-21"-21"-17,0 0-15,-21-21 0,22 0 16,-1 0-16,0 21 0,-21-21 15,0 0-15,0-1 0,21 1 0,-21 0 16,0 0-16,0 0 0,0 0 0,-21 21 31,0 0-31,0 0 0,-1 21 16,1 0-16,0 0 0,0 0 16,21 0-16,-21 22 0,21-22 0,-21 21 15,21-21-15,0 1 0,0-1 16,0 21-16,0-21 0,0 0 0,0 1 15,21-1-15,0-21 16,0 0-16,0 21 0,0-21 0,1 0 16,-1 0-16,21 0 0,-21 0 15,0-21-15,22 0 0,-22-1 0,0 1 16,21 0-16,-20 0 0</inkml:trace>
  <inkml:trace contextRef="#ctx0" brushRef="#br0" timeOffset="140685.04">10795 14817 0,'0'0'0,"-21"0"0,0 21 16,-1-21-16,1 0 15,21-21 1,0 0-16,21-1 16,-21-20-16,22 21 0,20-21 0,-21-1 15,0 1-15,22 0 0,-22-22 0,0 22 16,21-22-16,-21 1 0,-21 20 15,0-20-15,0-1 0,0 22 16,0 0-16,0-1 0,0 1 0,0 21 16,-21 0-16,21 0 0,-21 21 15,0 0-15,0 0 0,0 21 0,-1 0 16,22 0-16,0 21 0,-21 1 0,21-1 16,-21 0-16,21 22 0,0-22 15,0 22-15,0-1 0,0 1 0,0-1 16,0 1-16,0-22 0,0 0 15,0 1-15,0-1 0,0-21 16,-21 22-16,21-22 0,0 0 0,0 0 16,0-42 15,0 0-31,0 0 0,21-1 16,0 1-16,-21-21 0,21 0 15,1-1-15,-1 22 0,0-21 0,21-1 16,-21 22-16,1 0 0,-1 0 15,0 0-15,0 21 0,21 0 0,-20 21 16,-1 0-16,0 0 0,0 0 0,0 1 16,0-1-16,1 21 0,-1-21 15,0 0-15,0 22 0,0-22 16,22 0-16,-22 0 0,0 0 0,21 1 16,-21-22-16,22 21 0,-1-21 15,0 0-15,-20 0 0,20 0 0,0 0 16,1 0-16,-1 0 0,0-21 0,1-1 15,-1 1-15,-21 21 0,21-21 16,-20-21-16,-1 21 0,0-1 0,0-20 16,-21 0-16,0-1 0,0 22 0,0-21 15,0 0-15,-21-1 0,0 1 16,0 21-16,-22 0 0,22-1 0,-21 22 16,-1 0-16,1 0 0,0 0 15,21 22-15,-22-1 0,1 0 16,21 21-16,-22-21 0,22 22 0,0-1 15,0 0-15,0 1 0,21-1 16,0 0-16,0 1 0,0-22 0,0 21 16,0-21-16,21 1 0,0-1 0,0 0 15,0 0-15,1-21 0,-1 0 16,21 0-16,-21 0 0,22 0 0,-22 0 16,0 0-16,21 0 0,-21-21 0,22 0 15,-22 0-15,0-1 0,0 1 16,0 0-16,1 0 0,-1-21 15,0 20-15,0-20 0,-21 0 0,21 21 16,-21-22-16,21 22 0,-21 0 16,0 0-16,22 21 0,-22 21 31,0 21-31,0-21 0,0 1 16,0 20-16,0-21 0,0 0 0,0 22 15,0-22-15,0 0 0,0 0 16,0 0-16,0 0 0,0 1 0,21-1 15,0-21-15,0 0 0,-21 21 0,21-21 16,0 0-16,1 0 0,-1 0 16,21 0-16,-21-21 0,0 21 0,1-21 15,-1-1-15,0 1 0,0 0 0,21 0 16,-20 0-16,-1-22 16,0 22-16,0-21 0,21 21 0,-42-22 15,22 22-15,-1-21 0,-21 21 0,21 0 16,-21 42 15,0 0-31,0 0 0,0 21 16,-21-20-16,21-1 0,-21 21 0,21-21 15,0 0-15,0 22 0,0-22 0,0 0 16,0 0-16,0 0 0,0 1 16,21-22-16,0 21 0,0-21 0,0 0 15,0 0-15,1 0 0,-1 0 0,0 0 16,0 0-16,0-21 15,0 21-15,-21-22 0,22 1 0,-1 0 16,0 0-16,-21 0 0,0 0 0,21-22 16,0 22-16,-21-21 0,0 21 15,0-22-15,0 22 0,0-21 0,0 21 16,0-1-16,0 44 31,0-1-31,0 0 16,0 21-16,0-21 0,-21 1 15,21-1-15,0 21 0,0-21 0,0 0 16,0 1-16,0-1 0,0 0 16,0 0-16,0 0 0,21-21 15,0 21-15,1-21 0,-1 0 0,0 0 16,21 0-16,-21 0 0,1 0 0,20 0 16,-21 0-16,21-21 0,-20 0 15,20 21-15,-21-21 0,0 0 0,22 0 16,-22-1-16,21 1 0,-21 0 0,0-21 15,1 21-15,-1-22 0,-21 22 16,21 0-16,-21 0 0,0 0 0,0-1 16,-21 22 15,0 22-31,21-1 0,-22 0 0,22 0 16,0 0-16,-21 22 0,21-22 0,0 0 15,0 21-15,0-21 0,0 1 16,0-1-16,0 0 0,0 0 0,21 0 15,1 0-15,-1-21 0,21 0 16,-21 0-16,0 0 16,1 0-16,-1 0 0,0 0 0,0 0 15,0 0-15,22-21 0,-22 0 0,0 0 16,21 21-16,-21-21 0,1-22 16,-1 22-16,0 0 0,0 0 0,0-21 15,-21 20-15,0-20 0,0 21 16,0 0-16,0 0 0,0-1 15,0 44 1,-21-1 0,21 0-16,0 0 0,-21 0 0,21 22 15,-21-22-15,21 0 0,0 0 0,0 21 16,0-20-16,0-1 0,-21-21 16,21 21-16,0 0 0,0 0 0,0 0 15,0-42 16,21 0-31,-21 0 16,21 0-16,0 0 0,0-1 16,-21 1-16,43 0 0,-22 0 15,0-21-15,0 20 0,21 1 0,-20-21 16,20 42-16,-21-21 0,0 21 0,0 0 16,1 0-16,-1 21 15,-21 0-15,0 0 0,21 22 16,-21-22-16,0 0 0,0 0 0,0 0 15,0 0-15,21 1 0,0-1 16,0 0-16,1 0 0,-1-21 16,21 21-16,-21-21 0,22 0 0,-22 0 0,21 0 15,0 0-15,1 0 0,-1 0 16,0 0-16,1 0 0,-1 0 16,-21-21-16,22 0 0,-1 0 0,0 0 15,-21-1-15,22 1 0,-22 0 16,21-21-16,-21-1 0,1 22 15,-1-21-15,-21 0 0,0-1 0,0 1 16,0 21-16,-21 0 0,-1 21 16,1 0-16,0 0 0,-21 0 0,21 21 15,-22-21-15,22 21 0,-21 21 0,-1-21 16,22 1-16,0 20 16,0-21-16,0 21 0,0-20 0,-1 20 15,22-21-15,0 0 0,0 0 0,0 1 16,0-1-16,0 0 15,22-21-15,-1 0 0,0 0 0,0 0 16,0 0-16,22 0 0,-22 0 0,0-21 16,21 21-16,-21-21 0,22-1 15,-22 1-15,0 21 0,0-21 0,0 0 16,1 0-16,-1 0 0,0 21 16,-21 21-1,0 0-15,0 0 16,0 21-16,-21-20 0,21 20 15,0 0-15,0 22 0,0-22 16,0 22-16,0-1 0,0 1 0,21-1 16,-21 1-16,21 20 0,0-20 0,0-1 15,-21 1-15,22-1 0,-1 1 16,0-1-16,-21 1 0,0-1 0,21 1 16,-21-1-16,0 1 0,0-22 0,0 22 15,-21-22-15,0 0 0,0-21 16,-22 22-16,1-22 0,0 0 0,-1-21 15,1 21-15,0-21 0,-1 0 0,1 0 16,0 0-16,-1-21 0,22 0 0,-21 0 16,21 0-16,-22-22 0,22 22 15,0-21-15,0-1 0,0 1 0,-1-21 16,1 20-16,0-20 0,0 20 16,0-20-16,21-1 0,-21 1 0</inkml:trace>
  <inkml:trace contextRef="#ctx0" brushRef="#br0" timeOffset="140907.92">13949 13843 0,'0'0'0,"-21"0"0,-1 0 0,1 0 31,21 21 1</inkml:trace>
  <inkml:trace contextRef="#ctx0" brushRef="#br0" timeOffset="143052.5">17187 14118 0,'21'0'16,"1"0"-1,-1-21-15,21 21 0,-21-21 16,22 0-16,-22 21 0,21-21 0,0-1 15,-20 1-15,20 0 0,-21 0 16,0 21-16,0-21 0,-21 0 0,0-1 16,0 1-16,0 0 0,0 0 0,-21 21 15,0 0-15,-21 0 16,-1 0-16,1 0 0,0 21 0,-1 0 16,1-21-16,0 21 0,-1 1 15,1-1-15,21 0 0,0 21 16,0-21-16,-1 1 0,22-1 0,0 0 15,0 0-15,0 0 16,0 0-16,22 1 0,-1-1 0,0 0 16,21 0-16,-21 0 0,22 22 0,-22-22 15,21 21-15,1-21 0,-1 22 16,-21-22-16,21 21 0,-20-21 0,-1 0 16,0 22-16,0-22 0,-21 0 0,0 0 15,0 0-15,0 1 0,0-1 16,-21 0-16,-21 0 0,20-21 0,-20 21 15,0-21-15,-1 0 0,1 0 16,0 0-16,-22 0 0,22 0 16,-22 0-16,22-21 0,-21 21 0,20-21 15,1 0-15,-22 0 0,43-22 0,-21 22 16,0-21-16,20 21 0,-20-22 16,21 1-16,21 0 0,-21-1 0,21 1 15,-21 0-15,21-1 0,0 1 16,0 21-16,0 0 0,0-1 0,0 1 15,21 21-15,0 0 0,0 0 0,0 21 16,0 1-16,-21-1 16,22 0-16,-1 21 0,0-21 15,0 22-15,-21-1 0,21 0 0,0 1 16,1 20-16,20-20 0,-21-22 16,0 21-16,22 0 0,-22-20 0,21-1 15,0 0-15,1 0 0,-1 0 0,0 0 16,22-21-16,-22 0 0,1 0 15,-1 0-15,21 0 0,-20 0 0,-1 0 16,22-21-16,-22 21 0,0-21 0,22 0 16,-22 0-16,0 0 0,1-22 15,-22 22-15,21-21 0,1 21 0,-22-22 16,-21 1-16,0 0 0,0-1 16,0 22-16,0-21 0,0-1 0,0 22 15,-21 0-15,21 0 0,-22 21 16,-20 0-16,21 0 0,0 0 15,0 0-15,-1 0 0,-20 21 0,21 0 16,0 0-16,-22 1 0,22-1 0,0 21 16,0-21-16,21 22 0,0-22 15,0 21-15,0-21 0,0 22 0,0-22 16,0 0-16,0 0 0,0 0 0,21 0 16,0-21-16,0 0 0,1 0 15,-1 0-15,0 0 0,0 0 0,0-21 16,0 21-16,22-21 0,-22 0 15,0 0-15,0 0 0,0-1 0,-21-20 16,22 21-16,-1-21 0,-21 20 16,0-20-16,0 21 0,0 0 0,0 0 15,0-1-15,0 1 0,0 0 16,0 42 0,0 0-16,0 1 15,0-1-15,0 21 0,0-21 0,0 22 16,0-22-16,0 21 0,0-21 0,0 22 15,0-22-15,0 0 0,21 0 16,-21 0-16,21 0 0,0-21 0,0 22 16,1-22-16,-1 0 0,0 0 0,21 0 15,-21 0-15,1 0 0,20 0 16,-21-22-16,21 22 0,-20-21 16,-1 0-16,0 0 0,0 0 0,0-22 15,0 22-15,-21 0 0,22-21 16,-22-1-16,0 1 0,0 21 0,0-21 15,0 20-15,0 1 0,0 0 0,21 0 16,-21 42 0,0 0-16,0 0 0,0 22 15,0-22-15,0 21 0,-21 1 0,21-1 16,-22-21-16,22 21 0,0 1 16,0-22-16,0 21 0,0-21 15,0 22-15,0-22 0,0 0 0,0 0 16,0 0-16,0-42 31,0 0-15,0-21-16,0 21 15,0-1-15,22-20 0,-1 21 0,-21-21 16,21-1-16,0-20 0,0 20 16,-21 1-16,21 0 0,1 21 15,-1-1-15,0 1 0,-21 0 0,21 21 16,0 0-16,-21 21 0,0 0 15,0 22-15,0-22 0,0 21 16,0-21-16,0 22 0,0-22 0,21 21 16,-21-21-16,0 22 0,0-22 15,22 0-15,-22 21 0,0-20 16,21-1-16,-21 0 0,21 0 0,0-21 31,-21-21-15,0 0-1,21 21-15,-21-43 0,21 22 16,-21 0-16,22-21 0,-1-1 0,0 1 16,0 0-16,0-1 0,0 1 0,1 0 15,-1 21-15,0-1 16,21 1-16,-21 0 0,1 21 0,-1 0 16,0 0-16,0 0 0,-21 21 15,0 0-15,21 1 0,-21-1 16,0 0-16,0 21 0,0-21 0,0 22 15,0-22-15,0 21 0,21-21 16,-21 1-16,0 20 0,22-21 0,-22 0 16,0 0-16,21-21 0,0 22 0,0-1 15,0-21-15,0 21 16,1-21-16,-1 0 0,0 0 0,21 0 16,-21 0-16,1 0 0,20 0 0,-21 0 15,0-21-15,22 21 16,-22-21-16,21-1 0,-21 1 0,22 0 15,-22 0-15,21-21 0,0 20 0,-20-20 16,-1 0-16,0-1 0,0 1 16,-21 21-16,21-21 0,-21 20 0,0 1 15,0 0-15,-21 21 0,0 0 16,0 21-16,-22 0 0,22 1 16,0-1-16,0 21 0,0 0 0,0 1 15,-1-22-15,22 21 0,-21 1 0,21-22 16,0 0-16,0 21 0,0-21 15,21 1-15,1-1 16,-1-21-16,21 0 0,-21 0 0,0 0 16,22 0-16,-1 0 0,0 0 15,1 0-15,-1 0 0,0 0 0,1-21 16,-22-1-16,21 1 0,-21 0 0,1 0 16,-1-21-16</inkml:trace>
  <inkml:trace contextRef="#ctx0" brushRef="#br0" timeOffset="143840.23">21505 14055 0,'0'0'0,"-21"-21"0,-21-1 0,21 22 16,-1-21-16,1 0 0,0 21 0,0-21 16,0 0-16,0 0 0,21-1 0,0 1 15,-22 21-15,22 21 31,0 1-31,0-1 0,0 21 16,0 22-16,22-22 0,-1 43 0,-21-22 16,21 22-16,0-1 0,0 1 0,0 0 15,1-22-15,-1 22 0,-21 0 16,0-1-16,21 1 0,-21 0 0,0-22 16,0 22-16,0-1 0,0-20 0,0 21 15,-21-22-15,0 1 0,21-22 0,-22 21 16,1-20-16,21-22 0,0 21 15,-21-21-15,21 1 0,0-1 0,-21-21 16,21-21 0,0-1-16,0 1 0,0 0 0,0 0 15,-21-21-15,21-1 0,-21 1 16,21-22-16,0 1 0,0-1 0,0-20 16,0-1-16,0 0 0,0 1 0,0-1 15,0 0-15,0-20 0,0 20 16,0 0-16,0 1 0,0-1 0,0 0 15,0 22-15,0-1 0,21 1 0,0 20 16,0 1-16,0-21 0,0 20 16,1 1-16,-1 21 0,0-22 0,21 22 15,1 0-15,-22 0 0,21 0 16,0 21-16,1 0 0,-1 0 16,0 0-16,1 0 0,-22 21 0,21 0 15,-21 0-15,1 22 0,-1-22 16,0 21-16,-21-21 0,0 22 0,0-22 15,0 21-15,-21-21 0,0 0 16,-1 22-16,-20-22 0,21-21 0,-21 21 16,-1 0-16,22 0 0,-21-21 0,21 0 15,-1 22-15,1-22 0,0 0 16,42 0 0,0-22-1,22 1-15,-22 0 16,0 21-16,0-21 0</inkml:trace>
  <inkml:trace contextRef="#ctx0" brushRef="#br0" timeOffset="144368.09">22034 14012 0,'0'-42'16,"0"21"0,0 0-16,22 21 0,-22-21 15,21-1-15,0 1 0,0 0 16,0 21-16,0-21 0,1 0 15,-1 21-15,21 0 0,-21 0 0,22 0 16,-22 0-16,0 21 16,21 0-16,-21 0 0,1 22 0,-1-22 15,0 0-15,-21 21 0,0-21 0,0 22 16,0-22-16,0 0 0,0 0 16,0 0-16,0 1 0,-21-1 0,0-21 15,21 21-15,-22-21 0,22 21 0,-21-21 16,21-21 15,0 0-31,0 0 0,0-1 0,21 1 16,-21 0-16,22 0 0,-1-21 15,21 20-15,-21-20 0,22 0 0,-22-1 16,21 22-16,0-21 16,1 0-16,-1 20 0,0 1 0,1 0 15,-1 0-15,0 21 0,-20 0 0,20 0 16,-21 21-16,0 0 0,0 0 15,-21 22-15,0-22 0,0 21 0,0-21 16,0 22-16,0-22 0,0 21 16,-21-21-16,21 22 0,0-22 0,0 0 15,-21 0-15,21 0 0,0 1 0,-21-22 16,21 21-16,0 0 0,0 0 16,0-42 30,0 0-46,0 0 16,21-1-16,0 1 0</inkml:trace>
  <inkml:trace contextRef="#ctx0" brushRef="#br0" timeOffset="144548.99">23008 13589 0,'0'0'15,"-21"-21"-15,0-21 0,0 20 0,-1 1 16,1 0-16,0 21 0,0-21 0,0 21 15,0 0 1,21 21 15,21 0-15,0 0 0</inkml:trace>
  <inkml:trace contextRef="#ctx0" brushRef="#br0" timeOffset="144935.88">23262 13674 0,'0'42'15,"0"-21"-15,0 0 16,0 1-16,0-1 0,-21 21 16,0-21-16,21 0 0,-21 1 15,21-1-15,0 0 0,0 0 0,0 0 16,0 0-16,0 1 0,0-1 15,21 0-15,0-21 0,21 0 0,-21 0 16,22 0-16,-22 0 0,21 0 0,1 0 16,-1 0-16,-21 0 0,0 0 15,22 0-15,-22-21 0,-21 0 0,0-1 16,21 1-16,-21-21 0,0 21 0,0-22 16,0 1-16,-21 21 0,0-21 15,-1-1-15,-20 22 0,21 0 0,-21 0 16,-1 0-16,22-1 15,0 22-15,-21 0 0,20 0 0,1 22 16,0-1-16,0 0 0,0 0 0,21 0 16,-21 0-16,21 1 0,0 20 15,0-21-15,0 0 0,0 0 0,21 1 16,0-1-16,21 0 0,-21 0 16,1 0-16,20-21 0,-21 0 0</inkml:trace>
  <inkml:trace contextRef="#ctx0" brushRef="#br0" timeOffset="145468.57">23664 13970 0,'0'0'0,"0"-21"0,0 0 16,0 0-16,0-1 0,0-20 15,0 21-15,21 0 0,-21 0 0,22-1 16,-22 1-16,21 0 0,0 0 0,0 21 16,0 0-16,0 0 0,1 0 15,-1 0-15,21 0 0,-21 0 0,0 21 16,1 0-16,-1 0 0,-21 1 15,0 20-15,0-21 0,0 0 0,0 0 16,0 22-16,0-22 0,0 0 16,0 0-16,0 0 0,0 1 15,0-1 1,0-42 15,0-1-31,0 1 0,0 0 16,0 0-16,0 0 0,21 0 15,0-1-15,0-20 0,0 21 0,1 0 16,-1-22-16,0 22 0,0 0 16,0 0-16,0 0 0,1 21 0,-1-21 15,0 21-15,21 0 0,-21 0 16,1-22-16,-1 22 0,0 0 0,0 0 16,0 0-16,0 22 15,-21-1-15,0 21 16,0-21-16,0 0 0,-21 22 15,21-22-15,-21 21 0,21-21 0,-21 22 16,0-22-16,21 0 0,0 0 16,0 0-16,-21 1 0,21-1 0,-22 0 15,22 0-15,0 0 16,22-42 15,-22 0-31,0 0 0,21 0 16,0-1-16,-21 1 0</inkml:trace>
  <inkml:trace contextRef="#ctx0" brushRef="#br0" timeOffset="145775.98">24405 13399 0,'-21'0'31,"42"0"-16,0 0 1,0 0-16,1 0 0,-1-22 16,0 1-16,0 0 15,0 0-15,0 0 16,-21 0-16,0-1 0,0 1 0,0 0 16,0 0-16,0 0 0,0 0 15,-21 21-15,0 0 0,0 0 0,0 0 16,0 0-16,-1 21 0,1 0 15,0 0-15,21 0 0,-21 0 16,21 1-16,0-1 0,0 0 0,0 0 16,0 0-16,0 0 15,21-21-15</inkml:trace>
  <inkml:trace contextRef="#ctx0" brushRef="#br0" timeOffset="146555.94">24892 13293 0,'21'-21'0,"-42"42"0,63-64 0,-21 22 0,-21 0 16,22 21-16,-22-21 16,0 42-1,0 0-15,-22 0 16,1 1-16,0 20 0,0-21 0,0 21 16,0 1-16,-22 20 0,22-20 15,0-1-15,21 21 0,-21 1 0,21-22 16,0 1-16,0 20 0,0-21 0,0 1 15,21-1-15,0-21 16,21 22-16,-20-22 0,20 0 0,0 0 16,-21 0-16,22 0 0,-22-21 0,0 0 15,21 0-15,-20 0 0,-1 0 16,21 0-16,-21 0 0,0-21 0,1 0 16,-1 0-16,0-21 0,-21 20 0,21-20 15,0 21-15,0-21 0,1-1 16,-1 22-16,-21-21 0,21 21 0,-21-1 15,0 1-15,0 0 0,0 42 32,0 0-32,0 1 0,0-1 0,0 0 15,0 0-15,0 0 0,0 0 16,0 1-16,0-1 0,0 0 16,21 0-16,0 0 0,0 0 0,1 1 15,20-1-15,0-21 0,-21 0 16,22 21-16,-1-21 0,-21 0 0,22 0 15,-22 0-15,0 0 0,21-21 0,-21 0 16,1-1-16,-1 1 0,-21 0 16,21 0-16,0 0 0,-21-22 0,0 22 15,0 0-15,0-21 0,0 21 16,0-1-16,-21 44 31,0 20-31,0-21 0,-1 21 16,1-20-16,0 20 0,0 0 15,0 22-15,0-22 0,21 22 0,-22-22 16,22 21-16,0 1 0,0 21 16,0-22-16,0 22 0,0-22 0,0 1 15,22 20-15,-1-20 0,0 21 0,-21-1 16,0-20-16,0 20 0,0-20 16,0 21-16,0-22 0,0 1 0,0-1 15,0 1-15,0-1 0,0-21 0,0 1 16,0-1-16,0 0 0,0 1 15,0-22-15,0 0 0,0 0 0,0 0 16,-21-21-16,0 0 16,-1 0-16,22-21 0,0 0 15,0 0-15,0 0 0,0-22 16,0 22-16,0-21 0,0 0 0,0-1 16,0-20-16,0-1 0</inkml:trace>
  <inkml:trace contextRef="#ctx0" brushRef="#br0" timeOffset="146819.79">25104 13822 0,'0'0'0,"-43"-21"0,22 21 0,0 0 16,21-21-16,0-1 15,0 1 1,21 21-16,0-21 0,0 21 15,1 0-15,20-21 0,0 21 16,1-21-16,-1 21 0,0-21 0,1 21 16,-1 0-16,0-22 0,1 22 15,-1 0-15,0 0 0,1 0 0,-1 0 16,-21 0-16,21 0 0,-20 0 0,-22 22 16,0-1-1,-43 0-15</inkml:trace>
  <inkml:trace contextRef="#ctx0" brushRef="#br0" timeOffset="147680.12">3111 16087 0,'0'0'0,"-21"0"0,21-21 15,-21 21-15,21 21 16,0 0 0,0 0-16,0 21 0,0 1 0,0-1 15,0 0-15,21 1 0,-21-1 16,21-21-16,-21 22 0,0-1 0,0 0 15,0-21-15,0 22 0,-21-1 16,0-21-16,0 22 0,21-22 0,-21 21 16,0-21-16,-1 0 0,-20 1 15,21-1-15,0 0 0,-22 0 16,22-21-16,-21 0 0,0 21 16,-22-21-16,1 0 0</inkml:trace>
  <inkml:trace contextRef="#ctx0" brushRef="#br0" timeOffset="148840.29">2307 16891 0,'-106'-21'15,"276"63"-15,-382-105 0,360 105 0,-338-84 0,168 21 0,1-1 0,21 1 16,0 0-16,0 0 16,21 0-16,1 0 0,20-1 0,21 1 15,1 0-15,-1 0 0,1 0 16,21 0-16,-1-22 0,1 22 16,0-21-16,-1-1 0,1 1 0,0 0 15,-1-1-15,1 1 0,0 0 16,-22-22-16,1 22 0,-1 0 15,-21-1-15,1 1 0,-22 0 0,-21 20 16,0-20-16,-21 21 16,0 0-16,-22 21 0,22 0 0,-21 0 15,-1 21-15,22 0 0,-21 0 16,21 0-16,-22 22 0,22-1 16,0 22-16,21-22 0,0 21 0,0-20 15,0 20-15,0 1 0,0-22 16,0 0-16,21 22 0,0-22 0,-21 1 15,22-1-15,-1 0 0,-21 1 16,0-1-16,21-21 0,0 21 0,-21-20 16,0-1-16,21 0 15,0-21 1,-21-21-16,0 0 16,0-1-16,22 1 0,-22-21 0,21 21 15,-21-22-15,0 22 0,21-21 16,0 0-16,-21 20 0,21-20 0,0 21 15,1 0-15,-1 0 0,21 21 16,-21 0-16,0 0 0,1 0 0,-1 0 16,0 21-16,0-21 0,0 42 15,0-21-15,1 0 0,-22 1 0,21 20 16,-21-21-16,0 21 0,0-20 16,21 20-16,0-21 0,-21 0 15,21 0-15,0-21 0,1 0 0,-1 0 16,0 0-16,0 0 0,0 0 15,22-21-15,-22 21 0,0-21 0,0 0 16,21-21-16,-20 20 0,-1 1 16,0 0-16,0-21 0,0 21 0,0-1 15,-21-20-15,0 21 0,0 0 16,0-22-16,0 22 0,0 0 0,0 0 16,-21 0-16,0 21 0,0 0 15,0 0-15,0 0 16,-1 21-16,22 0 0,0 0 15,-21 0-15,21 22 0,-21-22 0,21 21 16,0-21-16,0 22 0,0-22 16,0 21-16,0-21 0,21 1 0,0-1 15,1-21-15,-1 0 0,0 0 16,0 0-16,0 0 0,22 0 0,-22 0 16,21-21-16,-21 21 0,0-22 15,1 1-15,20 0 0,-21 0 0,0 0 16,-21-22-16,21 22 0,-21 0 0,22 0 15,-22 0-15,0 0 0,0-1 16,0 1-16,0 0 0,0 42 31,0 0-15,0 1-16,0-1 0,0 21 16,0-21-16,0 0 0,0 1 0,0 20 15,0-21-15,0 0 0,-22 0 16,22 1-16,0-1 0,0 0 15,-21-21-15,0 0 16,0-21 0,21 0-16,0-1 15,0 1-15,0-21 16,0 21-16,0 0 0,0-22 0,0 1 16,21 0-16,0-1 0,22 1 15,-1 0-15,0-1 0,1 1 0,-1 21 16,21 0-16,-20-1 0,-1 22 15,22 0-15,-22 0 0,0 22 0,1 20 16,-22-21-16,21 21 0,-21 1 0,-21-1 16,0-21-16,0 22 0,0-1 15,0 0-15,0-21 0,-21 22 0,0-22 16,21 21-16,-21-21 0,0 1 16,21-1-16,-22 0 0,22 0 0,22-21 31</inkml:trace>
  <inkml:trace contextRef="#ctx0" brushRef="#br0" timeOffset="151975.54">6223 16637 0,'0'0'0,"0"-63"31,0 41-31,0 1 0,21 0 16,0 0-16,0 0 0,1 0 0,-1-22 16,0 22-16,0-21 0,0-1 15,22 1-15,-22 0 0,0-1 16,-21 1-16,0 0 0,0-1 16,0 1-16,0 21 0,0-21 0,-21 42 15,0-22-15,-1 22 0,1 0 0,0 0 16,0 22-16,-21-1 0,20 21 15,1 0-15,21 1 0,-21-1 0,21 22 16,0-22-16,0 0 0,0 1 16,0-1-16,0 0 0,0 1 0,0-22 15,21 0-15,0 0 0,1 0 16,-1 0-16,0 1 0,21-22 0,-21 0 16,22 0-16,-22 0 0,21 0 0,-21 0 15,1-22-15,20 1 16,-21 0-16,0 21 0,0-21 0,1-21 15,-1 20-15,0 1 0,0-21 16,0 21-16,0-22 0,22 1 0,-22 0 16,0-1-16,0 1 0,0 0 0,1-1 15,20 22-15,-21 0 0,0 0 16,0 0-16,22 21 0,-22 21 16,0 0-16,-21 0 0,0 0 15,0 22-15,0-22 0,0 21 0,0-21 16,0 22-16,0-22 0,-21 21 15,0-21-15,21 22 0,0-22 16,-21 0-16,-1 0 0,22 0 0,-21 1 16,21-1-16,0-42 31,21-1-15,1 1-16,-22 0 0,21 0 15,0 0-15,0-22 0,-21 1 0,21 21 16,0-21-16,1-1 0,-22 1 15,21 0-15,0 20 0,-21-20 0,21 21 16,-21 0-16,0 42 16,0 0-1,-21 0-15,0 0 0,0 22 16,21-1-16,0-21 0,-22 22 16,22-1-16,0-21 0,0 21 0,0-20 15,0 20-15,0-21 0,0 0 16,22 0-16,-1 1 0,21-22 15,-21 0-15,0 0 0,22 0 0,-22 0 16,21 0-16,1 0 0,-22-22 16,21 1-16,0 21 0,-20-21 0,20 0 15,0 0-15,-21 0 0,1-22 16,-1 22-16,0 0 0,0-21 0,-21 20 16,0 1-16,0-21 0,0 21 0,0-22 15,-21 22-15,0 21 16,0-21-16,-1 21 0,1 0 0,0 0 15,0 0-15,0 21 0,0 0 16,-1 1-16,1 20 0,21-21 0,0 21 16,0-20-16,0 20 0,0-21 0,0 21 15,0-20-15,0-1 0,21 0 16,1 0-16,-1 0 0,0-21 0,0 0 16,21 21-16,-20-21 0,20 0 15,-21 0-15,0 0 0,22 0 0,-22-21 16,21 0-16,-21 21 0,0-21 0,22 0 15,-22 0-15,0-1 0,0 1 16,0-21-16,1 21 0,-1-22 16,0 22-16,0-21 0,-21 0 0,21 20 15,0-20-15,1 21 0,-1-21 16,-21 20-16,21 1 0,0 21 0,0 0 16,-21 21 15,0 1-31,0-1 0,0 0 15,0 0-15,0 0 16,0-42 31,0 0-31,0 0-16,0 0 15,0-1-15,0 1 16,-21 21-16,0 0 0,0 0 15,0 0 1,21 21-16,-22 22 0,1-22 16,21 21-16,-21-21 0,21 22 15,0-1-15,-21 0 0,21 1 0,0-22 16,-21 21-16,21 1 0,0-22 16,0 21-16,0-21 0,0 0 0,21 1 15,0-1-15,0 0 0,0-21 0,22 0 16,-22 0-16,0 0 15,0 0-15,22 0 0,-22 0 16,21-21-16,-21 0 0,22-1 0,-1 22 16,-21-42-16,21 21 0,-20 0 15,20 0-15,-21-1 0,0-20 0,0 21 16,1-21-16,-22-1 0,0 22 0,0-21 16,0 21-16,0-1 0,0 1 15,0 0-15,0 42 31,0 0-31,0 22 0,0-22 0,-22 21 16,22-21-16,0 22 0,0-22 16,-21 21-16,21-21 0,0 1 0,0 20 15,0-21-15,21 0 16,1 0-16,-1-21 0,0 0 0,21 0 16,-21 0-16,22 0 0,-22 0 15,21 0-15,1 0 0,-22-21 0,21 21 16,-21-21-16,0 0 0,22 0 0,-22 0 15,0-1-15,0 1 0,-21-21 16,0 21-16,0-22 0,0 22 0,0-21 16,0 21-16,0-22 0,0 22 0,0 0 15,0 0-15,0 0 0,-21 21 32,21 21-32,0 0 0,-21 21 0,21-20 15,0 20-15,0-21 0,0 21 16,0 1-16,0-22 0,0 21 0,0-21 15,0 1-15,0-1 0,0 0 16,21 0-16,0 0 0,0-21 0,1 0 16,-1 21-16,0-21 0,21 0 0,-21 0 15,1 0-15,-1 0 0,0-21 16,0 0-16,0 0 0,22 0 0,-22 0 16,0-1-16,0 1 0,0-21 15,0 0-15,1-1 0,-1 1 16,0 0-16,0-22 0,0 22 0,-21-22 15,0 22-15,0-22 0,21 22 0,-21-21 16,0 20-16,0 1 0,0 0 16,0-1-16,0 22 0,0 0 0,0 42 31,0 0-31,-21 22 0,0-1 0,21 0 16,0 1-16,-21 20 0,0-21 0,21 22 15,-21-22-15,21 22 0,0-22 16,0 0-16,0 1 0,0-1 0,0 0 15,0 1-15,0-22 0,21 0 16,0 0-16,0 0 0,0 1 16,0-22-16,22 0 0,-22 0 0,21 0 15,-21 0-15,22 0 0,-1 0 0,-21-22 16,22 1-16,-1 21 0,0-21 16,1 0-16,-1 0 0,-21-22 0,0 22 15,22 0-15,-22 0 0,-21 0 16,0-22-16,21 22 0,-21 0 0,0 0 15,0 0-15,0 42 16,0 0 0,-21 0-16,21 22 0,0-22 0,-21 0 15,-1 21-15,22-21 0,-21 22 16,21-22-16,0 0 0,0 0 16,0 0-16,0 1 0,0-1 15,21-21-15,1 0 0,-1 0 16,0 0-16,0 0 0,0 0 15,0-21-15,22-1 0,-22 22 0,0-21 16,0 0-16,0 0 0,1-21 16,-22 20-16,21 1 0,0-21 0,-21 0 15,21 20-15,-21-20 0,0 21 16,0-21-16,0 20 0,21 22 0,-21-21 16,0 42-1,0 22 1,0-22-16,-21 0 0,21 21 0,0-20 15,0 20-15,0-21 0,0 0 0,0 22 16,0-22-16,0 0 0,0 0 16,0 0-16,21-21 0,0 21 0,1-21 15,-1 0-15,0 0 0,0 0 0,0 0 16,0 0-16,22 0 0,-22 0 16,0-21-16,0 0 0,0 21 0,-21-21 15,0 0-15,0 0 0,0-1 16,0 1-16,0 0 0,0-21 0,-21 21 15,0-1-15,0-20 0,0 21 16,0 0-16,-1-22 0,-20 22 16,21 21-16,0-21 0,0 0 0,21 0 15,21 0 17,0 21-32,21 0 0,-21 0 15,1 0-15,20-22 0,-21 22 0,21-21 16,1 21-16,-1 0 0,-21 0 15,22 0-15,-1 0 0,0 0 0,-21 0 16,22 21-16,-22 1 0,0-1 16,0 0-16,0 0 0,-21 0 15,0 22-15,0-22 0,0 0 0,0 21 0,0-21 16,0 1-16,0 20 16,0-21-16,0 0 0,0 0 0,0 1 15,0-1-15,0 0 0,0 0 16,-21-21-16,21-21 47,0 0-47,0 0 15,21-1-15,-21-20 0,22 21 0,-1-21 16,0 20-16,0-20 0,0 0 0,0-1 16,1 1-16,-1 0 15,21 21-15,-21-1 0,-21 1 0,21 0 16,22 21-16,-22 0 0,0 0 0,0 21 15,0 0-15,1 1 0,-22 20 16,21-21-16,-21 21 0,0 1 0,0-1 16,0-21-16,0 22 0,0-22 15,0 21-15,0-21 0,0 0 0,0 1 16,0-1-16,0 0 0,21-21 16,0 0-1,-21-21 1,0 0-16,0-1 0,0 1 15,0 0-15</inkml:trace>
  <inkml:trace contextRef="#ctx0" brushRef="#br0" timeOffset="152210.42">10689 15325 0,'0'0'0,"-42"0"0,21 0 0,-22 21 16,22 0-16,0-21 0,0 21 0,21 0 16,-21-21-16,-1 22 0,22-1 0,-21-21 15,21 21-15,0 0 16,-21-21 31,0 0-47</inkml:trace>
  <inkml:trace contextRef="#ctx0" brushRef="#br0" timeOffset="152404.1">9588 15812 0,'0'0'0,"0"21"0,-21-21 15,21 21-15,21-21 16,22 0-16,-22 0 15,0 0-15,21 0 0,1 0 0,-1 0 16,0 0-16,22 0 0,-1-21 0,-20 21 16,20-21-16,1-1 0,-1 22 15,1-21-15,-22 0 0,22 0 0</inkml:trace>
  <inkml:trace contextRef="#ctx0" brushRef="#br0" timeOffset="152859.84">12827 15473 0,'0'0'0,"0"-42"16,0-1-16,0 22 0,0-21 0,0-1 16,0 22-16,0-21 0,0 21 0,0 0 15,-21 21 1,21 21-16,0 0 0,0 0 0,-21 21 15,21 1-15,-22-1 0,22 0 16,0 22-16,-21-1 0,21-20 0,0 20 16,0-20-16,0 20 0,-21-21 0,21 22 15,0-22-15,0 1 0,0-1 16,0 0-16,0 1 0,0-22 0,0 21 16,0-21-16,21-21 0,-21 21 15,21-21-15,1 0 0,-1 0 0,0 0 16,0 0-16,0 0 0,-21-21 0,21 0 15,-21 0-15,22 0 16</inkml:trace>
  <inkml:trace contextRef="#ctx0" brushRef="#br0" timeOffset="153039.87">12488 15769 0,'0'21'16,"21"-21"15,1 0-31,-1 0 0,0 0 0,0 0 16,0 0-16,22 0 0,-1 0 15,0 0-15,22 0 0,-22 0 0,22 0 16,-1 0-16,1-21 0</inkml:trace>
  <inkml:trace contextRef="#ctx0" brushRef="#br0" timeOffset="154476.21">13779 15748 0,'0'0'0,"0"-21"0,0 0 15,0 0 1,0-1-16,-21 1 16,21 0-16,-21 0 0,0 0 0,0 0 15,0-1-15,-22 22 0,22-21 16,0 21-16,0 0 0,-22 0 0,22 0 15,-21 0-15,21 21 0,0 1 0,-1-1 16,-20 21-16,21-21 0,0 22 16,21-22-16,-21 21 0,21 0 0,-22 1 15,22-1-15,0 0 0,0 1 0,0-1 16,0 0-16,0-20 0,0-1 16,22 0-16,-1 0 0,0 0 15,0-21-15,0 0 0,22 0 0,-22 0 16,21 0-16,-21 0 0,0 0 15,22-21-15,-22 0 0,0 0 0,0 0 16,0-1-16,1 1 0,-1 0 16,-21-21-16,0 21 0,21-22 0,-21 22 15,21-21-15,-21 21 0,0-22 0,0 1 16,0 21-16,0 0 0,0-1 16,0 1-16,0 0 0,0 42 15,0 0 1,0 22-16,0-22 0,0 0 15,0 0-15,0 22 0,0-22 16,0 21-16,21-21 0,-21 22 16,21-22-16,-21 0 0,22 21 0,-1-21 15,0-21-15,0 22 0,0-22 0,0 0 16,1 0-16,20 0 0,-21 0 16,0 0-16,0 0 0,1-22 0,-1 1 15,0 0-15,0 0 0,0 0 0,0 0 16,-21-22-16,0 22 0,22-21 15,-22-1-15,0 22 0,0-21 0,0 0 16,0-22-16,0 22 0,0-22 0,0 22 16,0-22-16,0 22 0,0 0 15,0-1-15,0 22 0,0 0 16,0 42 0,0 22-16,0-1 0,0-21 15,0 21-15,-22 22 0,1-22 0,21 1 16,-21-1-16,0 0 0,21-21 15,0 22-15,0-1 0,-21-21 0,21 0 16,0 1-16,0-1 0,0 0 0,21-21 31,0 0-15,0-21-16,0 21 16,1-21-16,-1-1 0,0 1 15,0 0-15,0 0 0,0 0 0,22 0 0,-22-1 16,0 1-16,21 0 15,-20 0-15,-1 21 0,0-21 0,0 21 16,-42 0 15,0 0-31,-22 0 0,22 0 0,0 0 16,0 0-16,-21 0 0,20 21 0,1-21 16,0 21-16,0 0 0,0 0 15,21 1-15,-21-1 0,21 0 16,0 0-16,0 0 0,0 0 15,0 1-15,0-1 0,0 0 0,0 0 16,0 0-16,21 0 0,0 1 16,0-22-16,0 0 15,0 21-15,1-21 0,-1 0 0,21 0 16,-21 0-16,22 0 0,-1 0 0,-21 0 16,21-21-16,1 21 0,-22-22 15,21 1-15,1 0 0,-22 0 0,0 0 16,0 0-16,0-1 0,0 1 0,1 0 15,-22 0-15,0 0 0,21-22 16,-21 22-16,0 0 0,0 0 16,-21 21-1,-1 21-15,1 0 0,21 0 16,-21 1-16,21-1 0,0 0 16,-21 21-16,21-21 0,-21 22 0,21-22 15,0 21-15,0-21 0,0 1 16,0 20-16,0-21 0,21 0 0,0-21 15,0 21-15,0-21 0,1 0 16,20 0-16,-21 0 0,21 0 0,-20 0 16,20 0-16,-21 0 0,21-21 0,-20 0 15,20 0-15,0 0 0,1-22 16,-1 22-16,0 0 0,1 0 0,-22-21 16,0 20-16,0-20 0,0 21 0,-21-21 15,0 20-15,0-20 16,0 21-16,0 0 0,-21 21 15,21 21 1,0 0-16,0 0 0,0 0 16,0 1-16,0-1 0,0 0 0,0 0 15,0 0-15,0 0 0,0 1 0,-21 20 16,21-21-16,-21 0 0,0 0 16,21 1-16,-22-1 0,1-21 0,0 21 15,0 0-15,-21-21 0,20 0 0,1 21 16,0-21-16,0-21 15</inkml:trace>
  <inkml:trace contextRef="#ctx0" brushRef="#br0" timeOffset="154900">16129 15558 0,'-42'-22'0,"84"44"0,-106-44 0,22 1 15,21 0-15,0 21 0,-22-21 0,22 0 16,0 0-16,0 21 0,0 0 15,0 0-15,-1 0 0,22 21 16,0 0-16,0 21 16,0 1-16,0-1 0,0 21 0,0 1 15,0-1-15,0 22 0,0 0 0,0-1 16,0 1-16,0 0 16,22-1-16,-1 1 0,-21 21 0,21-21 0,-21 20 15,21-20-15,-21 21 0,21-21 0,-21-1 16,0 1-16,21 0 15,-21-22-15,0 1 0,0-1 0,0 1 16,22-22-16,-22-21 0,0 21 0,0-20 16,21-22-1,-21-22-15</inkml:trace>
  <inkml:trace contextRef="#ctx0" brushRef="#br0" timeOffset="155239.79">15981 15939 0,'0'-64'0,"0"128"0,0-191 0,0 63 0,0 22 15,0-1-15,0 1 0,0 0 16,0-1-16,0 1 0,21 0 0,0 21 16,0-22-16,0 22 0,1 0 0,20 21 15,-21 0-15,21 0 0,22 0 16,-22 21-16,1 0 0,-1 0 0,0 22 15,1-1-15,-22 0 0,0 1 16,0-1-16,-21 22 0,0-43 0,0 21 16,-21 0-16,0 1 0,-22-1 0,1 0 15,0-20-15,-1 20 16,1-21-16,0 0 0,21 0 0,-22 1 16,22-1-16,0-21 0,21-21 31,0-1-31,0 1 0,21 0 15,0-21-15,22 21 0,-22-22 0,0 1 16</inkml:trace>
  <inkml:trace contextRef="#ctx0" brushRef="#br0" timeOffset="155467.66">16743 15304 0,'0'0'0,"42"-22"0,0 1 16,-20 0-16,-1 0 0,0 21 15,0 0-15,0 21 16,-21 21-16,0-20 0,0 20 0,0 0 15,0-21-15,0 22 0,0-1 0,0 22 16,0-43-16,-21 21 0,0 0 16,21 1-16,-21-1 0,21 0 0,0-20 15,-21 20-15,21-21 0,-22 21 16,22-20-16,0-1 0,0 0 0,0 0 16,0 0-16,22-21 15,-1 0-15,0 0 0,0 0 16,21 0-16,-20-21 0,20 21 0</inkml:trace>
  <inkml:trace contextRef="#ctx0" brushRef="#br0" timeOffset="156951.74">17632 15727 0,'0'0'0,"21"-21"16,-21 0-16,0-1 0,0 1 15,0 0-15,0 0 0,-21 0 0,0 0 16,-1-1-16,1 1 0,0 0 15,0 21-15,-21 0 0,20 0 0,1 0 16,0 0-16,0 21 0,-21 0 0,20 1 16,1 20-16,0 0 15,0 1-15,0-22 0,0 21 0,21 0 0,0 1 16,0-1-16,0 0 0,0 1 16,0-22-16,0 0 0,0 0 15,21 0-15,0 1 0,0-1 0,0-21 16,0 0-16,22 0 0,-22 0 0,0 0 15,21-21-15,-20-1 0,-1 1 16,0 0-16,0 0 0,0 0 0,0 0 16,1-1-16,-22-20 0,0 21 15,0 0-15,21-22 0,-21 22 0,0 0 16,0 0-16,0 0 0,0 0 0,21 21 16,-21 21-1,0 0 1,21 0-16,-21 0 0,0 0 0,21 1 15,-21 20-15,0-21 0,0 21 16,21-20-16,1-1 0,-22 0 0,21 0 16,0 0-16,-21 0 0,21-21 0,0 0 15,0 0-15,1 0 0,-1 0 16,0 0-16,0 0 0,0 0 0,0-21 16,1 0-16,20 0 0,-21 0 15,0 0-15,0-22 0,1 22 0,-1-21 16,0 21-16,0-22 0,0 22 15,22 0-15,-22-21 0,0 20 0,-21 1 16,21 0-16,0 0 0,0 21 16,-21 21-1,0 0 1,0 0-16,0 1 16,0-44 30,0 1-30,-21 0 0,0 21-16,21-21 0,-21 21 15,0 0 1,0 0-16,-1 0 16,22 21-16,-21 0 0,21 0 15,-21 1-15,0 20 0,21-21 0,0 0 16,0 22-16,0-22 0,0 0 15,0 0-15,0 21 0,0-20 0,0-1 16,21 0-16,0 0 0,0-21 16,1 0-16,-1 0 0,0 0 15,0 0-15,21 0 0,1 0 0,-1 0 16,0-21-16,1 21 0,-1-21 16,0 0-16,22-1 0,-22 1 0,1 0 15,-22 0-15,21-21 0,-21 20 16,22 1-16,-22-21 0,-21 21 0,0 0 15,0-22-15,0 22 0,0 0 16,0 0-16,0 0 0,0-1 0,-21 22 16,-1 0-16,1 0 15,0 22-15,0-1 0,0 0 0,0 0 16,21 21-16,0-20 0,0 20 0,-22-21 16,22 21-16,0-20 0,0 20 15,0-21-15,0 0 0,22 0 0,-1 22 16,-21-22-16,42-21 0,-21 21 0,0 0 15,22-21-15,-1 0 16,0 0-16,1 0 0,20 0 0,-20 0 16,-1 0-16,21 0 0,-20-21 0,-1 0 15,0 21-15,1-21 0,-1 0 16,0-1-16,1 1 0,-1-21 0,0 21 16,1 0-16,-22-22 0,0 22 0,0-21 15,-21 21-15,0-22 0,0 22 16,0 0-16,0 0 0,0 0 0,-21 21 15,0 0-15,0 0 0,-22 0 16,22 0-16,-21 21 0,0 0 0,20 0 16,-20 0-16,21 0 0,-21 22 0,20-22 15,1 0-15,0 0 16,21 22-16,0-22 0,0 0 0,0 0 16,0 0-16,0 0 0,21 1 0,0-1 15,1-21-15,-1 0 16,0 0-16,0 0 0,21 0 0,-20 0 15,-1 0-15,0 0 0,0-21 0,0-1 16,0 1-16,22 0 0,-43 0 16,21 0-16,0-22 0,0 22 0,0-21 15,-21 0-15,22-1 0,-22-20 0,21 20 16,-21-20-16,0-1 0,0 1 16,0-1-16,0 22 0,0 0 0,0-1 15,0 22-15,-21 21 16,-1 21-16,1 22 0,0-1 15,0 0-15,21 1 0,-21-1 16,21 22-16,-21-22 0,21 0 16,0 22-16,0-22 0,0 0 0,0-20 15,0 20-15,0-21 0,0 21 0,21-20 16,0-1-16,0 0 0,0 0 16,22-21-16,-22 0 0,0 0 0,21 0 15,-21 0-15,1-21 0,20 21 0</inkml:trace>
  <inkml:trace contextRef="#ctx0" brushRef="#br0" timeOffset="159288.9">21421 15092 0,'0'0'0,"-22"-21"0,22 0 0,0-1 16,-21 1-16,21 0 16,-21 0-16,21 0 0,0 0 15,0 42 1,0 0-1,0 21-15,0 1 0,0-1 0,21 21 16,-21-20-16,21 20 0,-21-20 0,0 20 16,22-21-16,-22 22 0,21-22 15,-21 1-15,0-22 0,0 21 0,0-21 16,0 0-16,0 22 0,0-22 16,0 0-16,0-42 46,0 0-46,0 0 16,0-1-16,0 1 0,0 0 0,21 0 16,-21-21-16,21 20 0,21-20 15,-20 0-15,20-1 0,-21 22 0,21-21 16,22 21-16,-22-22 0,1 43 0,20-21 16,-21 21-16,22 0 0,-22 0 15,1 21-15,-1-21 0,0 43 0,-21-22 16,22 0-16,-22 21 0,0-20 15,-21 20-15,0-21 0,0 21 16,0-20-16,0-1 0,-21 0 0,-21 0 16,20 0-16,1 0 0,-21 1 15,0-1-15,-1-21 0,1 0 0,0 21 16,20-21-16,-20 0 0,0 0 0,21 0 16,-1 0-16,-20 0 0,21 0 15,0 0-15,21-21 0,-21 21 0,21-21 16,-22-1-16,22 1 0,22 21 31,-1 0-31,0 0 16,0 0-16,0 21 0,22-21 15,-22 22-15,21-22 0,-21 0 0,22 21 16,-1-21-16,0 0 0,1 0 16,-1 21-16,0-21 0,1 0 0,-1 0 15,0 0-15,22 0 0,-22 0 16,22-21-16,-22 0 0,21 21 0,-20-22 15,20 1-15,-20 21 0,-1-21 0,0 0 16,-21-21-16,1 20 0,-1-20 16,0 21-16,-21-21 0,0-22 0,0 22 15,0-1-15,0 1 0,0 0 16,0-1-16,-21 22 0,21 0 0,-21 0 16,-1 0-16,1 21 0,-21 0 15,21 21-15,-22 0 0,22 0 16,-21 22-16,0-22 0,20 21 0,-20 0 15,21 1-15,-21-1 0,20 0 0,22 1 16,0-22-16,0 21 0,0-21 16,0 22-16,0-22 0,0 0 0,0 0 15,22-21-15,-1 21 0,0-21 16,0 0-16,0 0 0,0 0 0,1 0 16,-1 0-16,0 0 0,0 0 0,0 0 15,0-21-15,1 0 0,-1 0 16,0 0-16,0 0 0,0-22 15,0 22-15,1-21 0,-1-1 0,0 1 16,0 0-16,0-1 0,-21 1 16,21 0-16,-21-1 0,22 22 0,-22 0 15,0 42 1,0 22-16,0-1 16,0 0-16,-22 1 0,22-1 0,0 0 15,0 1-15,0-22 0,0 21 16,0 0-16,0-20 0,0-1 0,0 0 15,0 0-15,22 0 0,-1 0 0,0-21 16,0 22-16,0-22 16,0 0-16,22 0 0,-22 0 0,0 0 15,0-22-15,0 1 0,1 0 16,20 0-16,-21 0 0,0 0 16,0-1-16,1-20 0,20 21 0,-21-21 15,0-1-15,0 1 0,1 0 0,-22-1 16,0 1-16,21 0 0,-21-1 15,0 22-15,0 0 0,-21 21 16,-1 0-16,1 0 0,0 21 16,0 0-16,0 0 0,21 22 15,0-1-15,0-21 0,0 22 0,0-1 16,0 0-16,0 1 0,0-22 0,0 21 16,21-21-16,0 0 0,0 22 15,0-22-15,-21 0 0,22-21 16,-1 21-16,-21 0 0,21-21 15,0 22-15,-21-44 32,-21 1-32,0 0 0,0 0 15,-1 21-15,1-21 0,0 0 16,21-1-16,-21 1 0,0 21 0,0-21 16,21 42-1,0 0 1,0 1-16,0-1 15,21 0-15,0-21 0,0 21 0,0-21 16,0 0-16,22 21 16,-22-21-16,21 0 0,-21 0 0,22 0 15,-1 0-15,0 0 0,1 0 0,-1 0 16,22 0-16,-22-21 0,0 21 16,22-21-16,-22 0 0,0 21 0,-20-21 15,20-1-15,-21-20 0,21 21 0,-20 0 16,-1-22-16,-21 22 0,21-21 15,-21 0-15,0 20 0,0-20 0,0 21 16,0 0-16,0 0 0,0-1 16,-21 22-16,0 22 15,21-1-15,-22 0 0,1 0 0,0 21 16,21-20-16,0 20 16,0 0-16,0-21 0,0 22 0,0-22 15,0 0-15,0 21 0,0-20 0,0-1 16,21 0-16,0 0 0,1 0 15,20-21-15,-21 21 0,21-21 0,1 0 16,20 22-16,-20-22 0,-1 0 0,21 0 16,-20 0-16,-1 0 0,0 0 15,1 0-15,-1-22 0,-21 1 0,22 21 16,-22-21-16,0 0 0,0 0 16,0-22-16,0 22 0,-21-21 15,0 0-15,0 20 0,0-20 0,0 0 16,0-1-16,0 22 0,0 0 15,-42 0-15,21 0 0,0 21 0,0 0 16,-1 0-16,-20 0 0,21 21 0,0 0 16,-22 0-16,22 22 0,0-1 15,-21-21-15,21 21 0,21-20 0,0 20 16,-22-21-16,22 0 0,0 0 16,0 22-16,0-22 0,0 0 15,0 0-15,22-21 0,-1 21 16,0-21-16,0 0 0,0 0 15,0 0-15,1 0 0,-1-21 16,-21 0-16,21 21 0,0-21 0,0 0 16,0 0-16,1-1 15,-1-20-15,0 21 0,0-21 0,-21-22 16,21 22-16,0-22 0,1 22 0,-1-22 16,0 1-16,0-1 0,0 22 15,0-21-15,1-1 0,-1 22 0,-21-1 16,21 1-16,0 0 0,-21 21 15,0-1-15,0 44 16,0-1-16,-21 21 0,0-21 0,0 22 16,-22 20-16,22-21 0,-21 22 15,-1-1-15,22 1 0,0-1 0,0 1 16,21-1-16,0 1 0,0-22 16,0 22-16,0-22 0,21 0 15,21 1-15,-20-22 0,-1 21 0,21-21 16,0 1-16,1-1 0,-1-21 0,0 0 15,1 21-15,-1-21 0,-21 0 16,22 0-16,-1 0 0,-21-21 0,21 0 16,1 21-16,-22-22 0,21 1 15,-21 0-15,1 0 0,20-21 16,-21 20-16,-21 1 0</inkml:trace>
  <inkml:trace contextRef="#ctx0" brushRef="#br0" timeOffset="160475.63">11536 17124 0,'0'-21'0,"0"42"0,0-63 15,0 20-15,0 1 16,0 0-16,-21 21 0,-1 0 16,1 0-16,0 21 0,21 0 15,-21 1-15,0-1 0,0 21 16,21-21-16,-22 22 0,1-1 0,0 0 16,21-21-16,0 22 0,0-1 15,-21 0-15,21 1 0,0-1 0,0-21 16,0 22-16,0-22 15,21 0-15,-21 21 0,42-21 0,-20-21 16,-1 22-16,21-22 0,0 0 16,1 0-16,-1-22 0,0 1 0,22 0 15,-1 0-15,-20 0 0,20-22 16,-20 22-16,-1-21 0,0 0 0,-21 20 16,1-20-16,-22 0 0,0 21 0,0-22 15,-22 1-15,1 0 0,0-1 16,-21 1-16,21 0 0,-22 20 15,1-20-15,0 21 0,20 0 0,-20 21 16,0 0-16,21 0 0,-1 21 0,-20 0 16,21 0-16,0 22 0,0-22 15,21 21-15,0 0 0,0-20 16,0 20-16,0 0 0,0-21 0,0 1 16,21 20-16,21-21 0,-21-21 15,22 21-15,-1 0 0,0-21 0,1 0 16,20 0-16,-21 0 0,1 0 15,20 0-15,-20-21 0,-1 0 0,0 0 16,1 21-16,-22-21 0,21 0 16,-21 21-16,0-22 0,-21 1 15,22 21-15,-22 21 32,0 1-32,0-1 0,0 0 15,0 0-15,0 0 0,-22 0 0,22 22 16,0-22-16,0 0 0,-21 0 15,21 0-15,-21 1 0,21-1 0,0 0 16,0 0-16,0-42 47,0 0-47,21 0 0,-21-22 0,21 22 16,1-21-16,20 21 0,-21-22 15,0 1-15,22 0 0,-22 20 16,21-20-16,0 21 0,1-21 0,-1 42 15,0-22-15,1 22 0,-1 0 16,0 0-16,-20 22 0,20-1 0,-21 0 16,0 0-16,0 0 0,-21 0 0,0 1 15,0 20-15,0-21 0,0 0 16,0 0-16,0 22 0,0-22 0,-21 0 16,0 0-16,21 0 0,0 1 15,21-44 16</inkml:trace>
  <inkml:trace contextRef="#ctx0" brushRef="#br0" timeOffset="161104.26">14859 16743 0,'0'0'0,"-21"-21"16,0 0-16,-1-1 0,1 1 0,0 21 15,0 0-15,0 0 0,0 0 16,-1 21-16,1 22 0,21-1 16,0 0-16,0 22 0,0-1 0,0-20 15,-21 20-15,21 1 0,0-1 16,-21 1-16,0-22 0,21 22 0,-21-22 16,-1 0-16,1 1 0,0-1 15,21 0-15,-21-21 0,21 22 16,-21-22-16,21 0 0,0 0 15,0-42 1,0 0 0,21-21-16,-21 20 0,21-20 15,-21 0-15,21-1 0,0 1 0,-21-21 16,22 20-16,-1-20 0,0-1 0,0 1 16,0-1-16,0 1 0,1-22 15,-1 22-15,21 20 0,-21 1 0,22 0 16,-22 20-16,0 1 0,0 21 15,21 21-15,-20 1 0,-1 20 0,0-21 16,0 43-16,0-22 0,-21 0 16,0 22-16,21-22 0,-21 0 15,22 1-15,-22-1 0,0 0 0,0 1 16,0-22-16,0 21 0,0-21 16,0 1-16,0 20 0,21-21 0,-21 0 15,0 0-15,0 1 16,21-22-16</inkml:trace>
  <inkml:trace contextRef="#ctx0" brushRef="#br0" timeOffset="164201.74">14732 17187 0,'0'0'0,"21"43"31,0-43-31,0 0 0,1 21 16,-1-21-16,21 0 0,-21 0 16,22 0-16,-1 0 0,0-21 0,1 0 15,-1-1-15,0 1 0,22 0 16,-1 0-16,-20 0 0,20 0 16,-21-1-16,22-20 0,-22 21 0,1-21 15,-22 20-15,21-20 0,-21 0 0,0-1 16,-21 1-16,0 0 0,0 21 15,0-22-15,0 1 0,0 21 16,0 0-16,-21 21 0,0 0 16,0 0-16,0 0 0,21 21 0,-21 21 15,-1-21-15,1 43 0,21-22 16,0 22-16,-21-22 0,21 21 0,0-20 16,0 20-16,0-20 0,0 20 15,0-21-15,0 1 0,0-1 0,0-21 16,0 22-16,21-22 0,0 0 0,1 0 15,-1 0-15,21 0 0,-21-21 16,22 0-16,-1 0 0,0 0 0,1 0 16,-1-21-16,-21 0 15,21 0-15,1 21 0,-1-42 0,-21 20 16,22 1-16,-22 0 0,0-21 0,0 21 16,-21-22-16,0 1 0,21 0 15,-21 20-15,0-20 0,0 0 0,0-1 16,0 22-16,0-21 0,0 21 15,0 0-15,0-1 0,0 1 47,21 21-31,-21-21 93,0 42-46,0 0-48,0 1-15,0-1 0,0 0 0,0 0 16,0 21-16,0 1 0,0 20 16,0-20-16,0-1 0,0 21 0,0 1 15,0-22-15,-21 22 0,0-1 16,0 22-16,21-22 0,-21 1 0,0 21 16,21-22-16,-22 1 0,1 20 0,0-20 15,0-1-15,21 1 0,-21-1 16,0 1-16,21-1 0,0-20 0,-22-1 15,22 0-15,0 1 16,-21-22-16,21 0 0,0 0 0,0-42 31,0 0-31,0-22 0,0 22 16,21-21-16,-21 0 0,0-22 16,0 22-16,0-22 0,0 1 0,0-1 15,0 1-15,0-22 0,0 0 16,0 1-16,22 20 0,-22-20 0,0-1 15,0 0-15,21 1 0,-21 20 0,0 1 16,0-1-16,21 1 0,0 20 16,0 1-16,0 21 0,1 0 0,-1-1 15,21 22-15,-21 0 16,22 0-16,-1 22 0,0-1 0,-21 0 16,22 0-16,-22 21 0,0 1 0,0-22 15,0 21-15,1-21 0,-22 1 16,0-1-16,0 0 0,0 0 0,0 0 15,-22 0-15,1-21 0,0 0 16,0 22-16,0-22 0,0 0 0,-1 0 16,1 0-16,-21 0 0,21 0 0,0-22 15,-1 22-15,-41-84 32,63 63-32,0 42 15,0 0 1,21 0-16,0-21 0,-21 21 15,21 0-15,1 1 0,20-1 16,-21 0-16,0 0 0,0 0 0,1-21 16,-1 21-16,0-21 0,21 0 15,-21 0-15,1 0 0,20 0 0,-21-21 16,21 0-16,-20 21 0,20-21 0,-21 0 16,0 0-16,22-22 0,-22 22 15,0-21-15,0-1 0,-21 1 0,0 0 16,21-1-16,-21-20 15,0 21-15,0-22 0,0 1 0,0-1 0,0 1 16,0 20-16,0 1 0,0 0 0,0 20 16,0 1-16,0 0 15,-21 21-15,21 21 16,0 0-16,-21 22 0,21-22 16,0 42-16,0-20 0,0-1 0,0 22 15,0-22-15,0 21 0,0-20 0,0-1 16,0 0-16,0 1 0,0-1 15,0-21-15,21 0 0,-21 22 0,0-22 16,0 0-16,0 0 16,21-21-1,-21-21 1,21 21-16,-21-21 0,0 0 0,22 0 16,-1-1-16,0 1 0,-21 0 15,0 0-15,21 0 0,0 21 16,-21-21-16,21 21 15,1 21-15,-22 0 16,0 0-16,21 0 0,-21 0 16,21 1-16,-21-1 0,0 0 0,21 0 15,21 0-15,-20 0 0,20-21 16,-21 22-16,43-22 0,-22 0 0,0 0 16,22 0-16,-22 0 0,22 0 0,-22 0 15,21 0-15,-20 0 16,-1-22-16,0 1 0,-20 0 0,-1 21 15,21-21-15,-42-21 0,21 20 16,-21 1-16,0-21 0,0 21 0,0-22 16,0 1-16,0 21 0,-21-21 0,21 20 15,-21 1-15,0 0 0,0 0 16,-1 21-16,1 0 0,0 0 0,0 21 16,0 0-16,-22 0 0,43 1 15,-21 20-15,0-21 0,0 21 0,21-20 16,-21 20-16,21-21 0,0 21 0,0-20 15,0-1-15,0 0 0,0 0 16,21-21-16,0 21 0,-21 0 16,21-21-16,0 0 0,1 0 15,-1 0-15,0 0 0,0 0 16,0-21-16,-21 0 0,21 0 0,1 0 16,-1 0-16,0-1 0,-21 1 15,21 0-15,-21 0 0,21 0 0,-21-22 16,21 22-16,-21 0 0,0 0 15,0 42 1,0 0 0,0 0-16,0 1 0,0-1 15,0 0-15,0 0 0,0 0 0,0 0 16,0 1-16,0-1 0,0 0 16,22 0-16,-1-21 15,0 0-15,0 0 0,0 0 0,0 0 16,22 0-16,-22 0 0,0 0 15,21 0-15,-20-21 0,-1 0 0,0 0 16,0-1-16,0 1 0,0 0 0,1-21 16,-1-1-16,-21 22 0,0-42 15,21 20-15,-21 1 0,21-21 0,-21 20 16,0 1-16,0 0 0,0-1 16,0 22-16,0 0 0,0 0 0,0 42 31,0 21-31,-21-21 15,21 22-15,0 20 0,-21-20 0,21-1 16,0 0-16,0 1 0,0 20 0,0-21 16,0-20-16,0 20 0,0 0 15,0-21-15,0 1 0,0-1 0,21 0 16,0 0-16,0-21 0,0 0 16,1 0-16,-1 0 0,0 0 15,0 0-15,0 0 0,0-21 0,1 0 16,-1 21-16,0-21 0,0-1 15,-21 1-15,21 0 0,0 0 16,-21 0-16,22 0 0,-22-1 0,0 1 16,0 0-16,21 21 0,0 0 15,0 0 1,0 0-16,0 21 16,1-21-16,-1 21 0,21-21 0,-21 0 15,0 0-15,22 0 0,-22 0 0,21 0 16,-21 0-16,1 0 0,20 0 15,-21 0-15,0-21 0,-21 0 0,21 21 16,-21-21-16,22 0 0,-22 0 16,0-1-16,0 1 0,0 0 0,0-21 15,0 21-15,-22-1 0,1 1 16,0 0-16,0 0 0,0 0 16,0 21-16,-1 0 0,1 21 15,0 0-15,21 21 0,0-20 16,0 20-16,-21-21 0,21 21 0,0 1 15,0-22-15,0 21 0,0-21 0,0 22 16,0-22-16,0 0 0,21 0 16,-21 0-16,21 1 0,0-1 0,22-21 15,-22 21-15,21-21 0,1 0 16,-1 0-16,-21 0 0,21 0 0,1 0 16,-22 0-16,0-21 0,21 0 0,-20-1 15,-1 1-15,0 0 16,0 0-16,0-21 0,-21-1 0,21 1 15,1 0-15,-22-1 0,0-20 0,0 20 16,21-20-16,0 21 0,-21-1 16,21 1-16,-21 21 0,0 0 0,0-1 15,21 22-15,-21 43 16,0-22-16,0 21 16,0 1-16,0-1 0,0 0 0,0 1 15,0 20-15,0-21 0,0 1 16,0-1-16,0 0 0,0 1 0,0-22 15,21 21-15,-21-21 0,22 1 16,-22-1-16,21-21 16,0 0-16,0 0 0,0 0 15,0 0-15,1 0 0,-1-21 16,0-1-16,0 1 0,0 21 0,0-21 16,-21-21-16,22 21 0,-1-1 15,0 1-15,0 0 0,-21-21 0,0 21 16,0-1-16,21 1 0,-21 0 15,0 42 1,0 0 0,0 1-1,0-1-15,0 0 0,0 0 0,0 0 16,0 0 0,21-21-1</inkml:trace>
  <inkml:trace contextRef="#ctx0" brushRef="#br0" timeOffset="164399.62">20024 16658 0,'0'-42'16,"0"84"-16,0-105 0,0 42 0,0-22 16,0 22-16,0 0 15,-22 21 16,1 21-15,0-21-16,0 0 16,0 0-16,0 21 15</inkml:trace>
  <inkml:trace contextRef="#ctx0" brushRef="#br0" timeOffset="164560.53">19262 16785 0,'0'0'0,"21"43"31,0-43-31,0 0 0,0 0 16,22 0-16,-22 0 0,21 0 16,-21-22-16,22 1 0,-1 21 0</inkml:trace>
  <inkml:trace contextRef="#ctx0" brushRef="#br0" timeOffset="165011.79">20362 16764 0,'0'0'0,"21"-21"0,1 0 16,-1 0-16,0 21 0,-21-22 16,21 1-16,0 0 0,-21 0 15,0 0-15,0 0 16,0-1-16,-21 22 0,0 0 15,0 0-15,0 22 0,-22-1 16,22 21-16,-21-21 0,21 22 16,-1-1-16,1 0 0,0 1 0,0-1 15,0 0-15,21 1 0,-21-1 0,21-21 16,0 21-16,0-20 0,0 20 16,21-21-16,0 0 0,0-21 0,0 21 15,22 1-15,-1-22 0,0 0 16,1 0-16,20 0 0,-21 0 0,22 0 15,-22 0-15,22-22 0,-1 1 16,-20 0-16,-1 0 0,21 0 0,-41 0 16,20-1-16,0 1 0</inkml:trace>
  <inkml:trace contextRef="#ctx0" brushRef="#br0" timeOffset="165635.43">21018 16997 0,'22'-85'16,"-22"-21"0,0 64-16,-22 275 0,44-487 0,-44 254 0,1-21 15,0 0-15,0 21 0,0 0 16,-22 0-16,22 0 0,0 21 0,0 0 15,-21 0-15,20 0 0,1 0 16,0 1-16,21-1 0,-21 21 0,21-21 16,-21 0-16,21 1 0,0-1 15,0 0-15,0 0 0,0 0 16,0 0-16,21-21 0,0 0 16,0 0-16,0 0 15,1 0-15,-1 0 0,0-21 0,0 21 16,21-21-16,-20 0 0,-1 0 0,0 0 15,0-1-15,-21 1 0,21 0 16,0 0-16,1-21 0,-1 20 0,-21-20 16,21 21-16,-21 0 0,21 0 15,-21 42 1,0 0 0,0 0-16,0 0 0,-21 22 0,21-22 15,-21 21-15,21-21 0,0 22 16,0-22-16,0 0 0,0 0 15,0 0-15,0 0 0,0 1 0,0-1 16,21-21-16,0 0 0,0 0 16,0 0-16,1 0 0,-1 0 15,21 0-15,-21-21 0,0 21 0,22-22 16,-22-20-16,21 21 0,1 0 16,-22-22-16,0 1 0,21 0 0,-21-1 15,1 1-15,-1-21 0,0 20 16,0-20-16,0-1 0,-21 22 0,21 0 15,-21-22-15,0 43 0,0-21 16,0 20-16,0 1 0,-21 42 16,-21 1-16,21-1 15,0 21-15,-1 0 0,22 1 0,-21-1 16,21 22-16,-21-22 0,21 21 16,0-20-16,0 20 0,0-20 0,0-1 15,0 0-15,0 1 0,0-22 16,0 0-16,0 0 0,21 0 0,0 0 15,-21 1-15,22-22 0,-1 0 16,0 0-16,0 0 16,-21-22-16,21 22 0</inkml:trace>
  <inkml:trace contextRef="#ctx0" brushRef="#br0" timeOffset="166124.15">22627 16468 0,'0'0'16,"-21"-21"-16,0 21 0,0 0 0,-1 0 16,1 0-16,0 0 0,0 21 15,0 0-15,0 0 0,-1 0 16,1 22-16,0-1 0,0-21 0,0 21 15,21 22-15,0-22 0,0 1 16,0-1-16,0 0 0,0-21 0,0 22 16,0-22-16,0 0 0,21 0 0,0 0 15,0 1-15,0-1 0,1-21 16,20 0-16,-21 0 0,21 0 0,1 0 16,-1 0-16,-21-21 0,22-1 15,-1 1-15,-21 0 0,21 0 0,-20 0 16,-1-22-16,-21 22 0,0-21 15,0 0-15,0-1 0,0 1 16,0-22-16,0 22 0,0 21 0,-21-21 16,-1 20-16,1 1 0,0 0 15,0 21-15,0 0 0,0 0 0,-1 0 16,1 0-16,0 21 0,0 0 0,0 1 16,21-1-16,-21 21 0,21-21 15,0 0-15,0 22 0,0-22 0,0 0 16,42 0-16,-21 0 0,21 1 15,-20-1-15,20 0 0,21-21 0,-20 0 16,-1 0-16,22 0 0,-1 0 0</inkml:trace>
  <inkml:trace contextRef="#ctx0" brushRef="#br0" timeOffset="166491.94">23241 16849 0,'85'-43'16,"-191"86"-16,127-43 0,64-64 0,-85 43 16,0 0-16,0 0 0,0 0 0,0-1 15,0 1-15,0 0 0,0 0 0,0 0 16,0 0-16,0-1 15,21 1-15,-21 0 0,21 21 16,0 0-16,21 0 0,-20 0 16,-1 0-16,0 21 0,0 0 0,0 1 15,0-1-15,1 0 0,-22 0 0,0 21 16,0-20-16,0 20 0,0-21 16,0 21-16,0-20 0,0-1 0,0 0 15,0 0-15,0 0 0,-22 0 16,22 1-16,-21-22 15,21-22 17,0 1-32,0 0 15,0 0-15,0 0 0,0 0 16,0-22-16,21 22 0,1-21 0,-1 21 16,0-22-16,0 22 0,0 0 0,0 0 15,1 0-15,-1 21 0,0 0 16,0 0-16,0 0 0,0 0 15,1 0 1,-1 0-16</inkml:trace>
  <inkml:trace contextRef="#ctx0" brushRef="#br0" timeOffset="167007.64">24659 16616 0,'0'0'0,"0"-21"16,0 0-16,-21-1 0,0 1 15,21 0-15,-21 21 0,-1-21 0,1 0 16,0 0-16,0 21 0,0 0 0,0 0 16,-1 0-16,1 0 0,0 0 15,0 21-15,-21 0 0,-1 0 16,22 0-16,-21 22 0,-1-22 0,22 21 16,-21 0-16,21 1 0,-22-22 15,43 21-15,0 1 0,0-22 0,0 21 16,0-21-16,0 0 0,0 1 15,22-1-15,-1 0 0,0-21 0,0 0 16,21 0-16,-20 0 0,-1 0 16,0 0-16,0 0 0,0 0 0,0-21 15,1 0-15,-1-1 0,0 1 16,0 0-16,-21 0 0,21-21 0,0 20 16,1-20-16,-22 0 0,21-1 15,0 1-15,0 0 0,-21-1 16,21 1-16,0 0 0,1-1 0,-22 1 15,0 21-15,21 0 0,-21 0 16,0-1-16,0 44 16,0-1-16,0 0 0,-21 21 15,21-21-15,0 22 0,-22-1 16,22-21-16,-21 22 0,21-1 0,0-21 16,0 21-16,0 1 0,0-22 15,0 21-15,0-21 0,0 1 0,0-1 16,0 0-16,21 0 0,1 0 0,-1-21 15,0 0 1,0 0-16,0 0 0,0 0 16,1 0-16</inkml:trace>
  <inkml:trace contextRef="#ctx0" brushRef="#br0" timeOffset="167652.29">24871 16828 0,'0'0'0,"21"0"16,0 0-16,0-22 15,0 22-15,1 0 0,-1-21 16,0 21-16,0-21 0,0 0 16,0 21-16,1-21 0,-1 0 0,-21-1 15,21 1-15,0 0 0,-21 0 16,-21 21 0,0 0-1,0 0-15,-1 0 0,22 21 16,-21 0-16,0 0 0,0 1 0,0-1 15,0 21-15,21-21 0,0 0 0,-22 1 16,22-1-16,-21 0 0,21 0 16,0 0-16,0 0 0,0 1 15,21-1 1,1-21-16,-1 0 0,0 0 16,0-21-1,0 21-15,-21-22 0,21 1 0,1 0 16,-1 0-16,-21 0 0,42-22 15,-21 22-15,0 0 0,1-21 16,20 21-16,-21-1 0,0 1 0,0 0 16,22 21-16,-22 0 0,0 0 15,0 0-15,0 21 0,1 0 16,-1 1-16,0 20 0,0-21 0,0 21 16,-21-20-16,21 20 0,1-21 15,-22 21-15,21-20 0,-21 20 0,21-21 16,-21 0-16,0 0 0,0 1 15,0-1-15,-21-21 47,21-21-47,0-1 0,0 1 16,0-21-16,0 21 16,0 0-16,0-22 0,21 1 0,0 21 15,0-22-15,0 1 0,1 0 16,20-1-16,-21 1 0,21 21 0,-20 0 15,20 0-15,0-1 0,-21 1 0,22 21 16,-22 0-16,0 0 0,0 0 16,0 0-16,1 0 0,-22 21 15,21 1-15</inkml:trace>
  <inkml:trace contextRef="#ctx0" brushRef="#br0" timeOffset="167857.89">26818 17039 0,'-21'0'15,"42"0"-15,-63 0 0,21 0 16,-1 0-16,1 0 16,0 0-1,0 0-15,0 0 16,0 0-16,-1 0 15,1-21-15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1T03:55:02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1418 0,'0'-21'15,"-22"21"-15,22 21 31,0 0-31,0 1 0,0-1 0,0 0 16,0 21-16,0 1 0,0-1 16,0 0-16,0 1 0,0-1 0,0 0 15,0 22-15,0-43 0,0 21 16,0 1-16,0-22 0,0 0 0,0 0 16,0 0-16,0 0 0,0-42 46,0 0-46,0-21 16,22 21-16</inkml:trace>
  <inkml:trace contextRef="#ctx0" brushRef="#br0" timeOffset="407.42">1376 1037 0,'0'0'16,"-21"0"-16,-1 0 0,1 21 0,0 1 16,21-1-16,0 0 0,-21 0 15,21 0-15,0 0 0,0 1 16,0-1-16,0 21 0,0-21 0,0 0 16,0 1-16,21-1 15,0-21-15,0 0 0,1 0 0,-1 0 16,21 0-16,-21 0 0,0 0 15,22-21-15,-22-1 0,0 1 16,21 0-16,-20 0 0,-1 0 0,-21-22 16,0 1-16,0 21 0,0-21 15,0-1-15,-21 22 0,-1-21 0,-20 21 16,21-1-16,-21 22 0,-1 0 16,22 0-16,-21 0 15,-1 0-15,22 0 0,0 22 0,0 20 16,0-21-16,0 21 0,21-20 15,0 20-15,0-21 0,0 21 16,0 1-16,21-22 0,0 21 0,0-21 16,0 1-16,22-1 0,-1 0 15,0 0-15,-21 0 0</inkml:trace>
  <inkml:trace contextRef="#ctx0" brushRef="#br0" timeOffset="919.13">2011 1439 0,'-21'0'15,"-1"22"1,1-1-16,21 0 16,0 0-16,0 0 0,0 22 0,0-22 15,0 21-15,0-21 0,0 22 16,0-1-16,0-21 0,0 21 0,0-20 15,0-1-15,0 21 0,0-21 16,0 0-16,0 1 0,0-1 16,0 0-16,0-42 47,0 0-47,0-1 0,0 1 0,0 0 15,0-21-15,0-1 0,0 1 16,0 0-16,0-1 0,0 1 15,0-21-15,21 41 0,1-20 0,-1 0 16,21 21-16,-21-1 0,0 1 16,22 21-16,-1 0 0,-21 0 0,22 0 15,-1 0-15,-21 21 0,0 1 16,22-1-16,-22 21 0,0-21 0,0 22 16,-21-1-16,0 0 0,0 1 15,0-22-15,0 21 0,0 0 16,0-20-16,0-1 0,0 21 15,0-21-15,0 0 0,-21-21 0,21 22 16,21-44 15,0 1-31,0 0 16,1 0-16</inkml:trace>
  <inkml:trace contextRef="#ctx0" brushRef="#br0" timeOffset="2655.21">2857 1418 0,'-21'0'31,"0"0"-31,0 21 0,21 1 16,0-1-16,-21 0 0,21 21 16,-21-21-16,21 22 0,-22-1 15,22 0-15,0 1 0,0-22 0,0 21 16,0 1-16,0-22 0,0 21 15,0-21-15,22 0 0,-22 1 0,21-22 16,0 21-16,0-21 0,0 0 16,22 0-16,-22 0 0,0 0 15,21-21-15,-21 21 0,1-22 0,20 1 0,-21 0 16,0 0-16,22-21 16,-22 20-16,0-20 0,-21 0 0,0 21 15,0-22-15,0 1 0,0 0 16,0-1-16,-21 1 0,0 21 0,-1 0 15,1-22-15,-21 43 0,21-21 16,-22 21-16,1 0 0,21 0 0,-21 0 16,-1 21-16,22-21 0,-21 21 15,21 22-15,-1-22 0,1 21 16,0-21-16,21 22 0,0-1 16,0-21-16,0 22 0,0-1 0,0-21 15,0 0-15,0 22 0,21-22 16,0-21-16,1 21 0,-1 0 0,0-21 15,21 0-15,-21 0 0,1 0 16,20 0-16,-21 0 0,21 0 0,-20-21 16,20 0-16,-21 0 0,21-1 15,-20 1-15,20 0 0,-21-21 0,0 21 16,22-22-16,-22 22 0,0-21 16,0 21-16,0-22 0,0 22 0,1 0 15,-22 0-15,0 0 0,0-1 16,21 1-16,-21 42 47,0 1-47,0-1 0,0 0 15,0 0-15,0 0 0,0 22 0,0-22 16,0 21-16,0-21 0,0 22 16,0-22-16,0 21 0,21-21 0,-21 0 15,0 1-15,0-1 0,21 0 16,0 0-16,0-21 0,1 0 15,-1 0-15,0 0 16,0-21-16,0 21 0,0-21 16,1 0-16,-1-22 0,0 22 15,0-21-15,0-1 0,0 22 16,1-21-16,-22 0 0,21-1 0,0 22 16,0 0-16,-21 0 0,0 0 15,21-1-15,0 1 16,-21 42-1,0 1 1,-21-1 0,21 0-1,21-21 17,1-21-17,-1 0-15,-21-1 0,21 22 0,0-21 16,0 0-16,-21 0 0,21 21 15,-21-21-15,0 0 0,22 21 0,-1 0 16,-21 21 15,0 0-31,0 0 0,-21 0 0,-1 0 16,22 1-16,0-1 0,-21 21 16,21-21-16,-21 22 0,21-22 0,-21 21 15,21 0-15,0-20 0,0 20 16,0-21-16,0 0 0,0 0 0,0 1 15,0-1-15,21 0 16,0-21-16,0 0 0,1 0 0,-1 0 16,0 0-16,0 0 0,0 0 15,22 0-15,-22-21 0,21 0 0,0-1 16,1 1-16,-22 0 0,21 0 16,1 0-16,-22-22 0,21 22 0,-21 0 15,0 0-15,1-21 0,-1 20 0,-21 1 16,0 0-16,21 0 0,-21 0 15,0 0-15,0-1 0,0 1 0,0 0 16,0 0 0,-21 21-16,21-21 0,-21 21 15,-1-21 1,1 21-16,21-22 16,-21 22 46,21 22-31,-21-22 32,0 0-32,0 0-15,21-22-1,-22 22 1,1 0 0,0 0-16,0 0 0,0 0 15,0 0-15,-1 0 0,1 22 16,0-22-16,0 0 0,0 0 15,0 21-15,-1 0 16,1-21-16,0 21 0,0 0 0,0 0 16,0 1-16,-1-1 0,22 21 15,0-21-15,-21 22 0,21-22 0,-21 21 16,21 0-16,0 1 0,0-22 0,0 21 16,0-21-16,21 1 0,0-1 15,1 0-15,-1 0 0,0-21 0,0 21 16,0-21-16,22 0 0,-22 0 15,21 0-15,0 0 0,-20 0 0,20-21 16,0 21-16,1-21 16,-1 0-16,0 0 0,22-1 0,-22-20 0,0 21 15,22 0-15</inkml:trace>
  <inkml:trace contextRef="#ctx0" brushRef="#br0" timeOffset="4635.07">5249 1418 0,'0'0'0,"0"-21"0,0 0 0,0 0 16,-21 0 0,0 21-16,0 0 0,0-22 15,-1 22-15,1 0 0,0 0 16,0 22-16,0-22 0,0 21 16,-1 0-16,1 0 0,0 0 15,0 22-15,21-22 0,-21 21 16,0-21-16,21 22 0,-22-22 0,22 21 15,0-21-15,0 22 0,0-22 16,0 21-16,0-21 0,0 0 0,22 1 16,-1-22-16,0 21 0,0 0 15,0-21-15,22 0 0,-22 0 0,21 0 16,-21 0-16,22 0 0,-1 0 16,0 0-16,1-21 0,-1 21 0,0-21 15,1-1-15,-22 1 0,21 0 16,0 0-16,1 0 0,-1-22 0,0 22 15,-20-21-15,20 21 0,-21-22 0,0 1 16,0 21-16,1-21 16,-22-1-16,0 22 0,0 0 0,0 0 15,0 0-15,0-1 0,0 1 16,0 0-16,-22 21 0,1 0 0,0 0 16,0 0-16,0 0 0,0 21 0,-1-21 15,1 21-15,0 1 0,0-1 16,0 21-16,0-21 0,-1 0 0,22 22 15,0-22-15,-21 21 0,21-21 16,0 22-16,-21-22 0,21 0 16,0 21-16,0-20 0,0-1 15,0 0-15,21 0 0,0 0 16,1-21-16,-1 0 0,0 0 16,0-21-16,0 0 15,0 0-15,1 0 0,-22-1 0,21-20 16,0 21-16,-21-21 0,0 20 15,21-20-15,-21 0 0,21 21 0,-21-1 16,0-20-16,0 21 0,0 0 16,0 0-16,0 42 31,0 0-31,0 0 0,0 0 16,0 0-16,0 1 0,0 20 0,0-21 15,0 21-15,0-20 0,21 20 16,-21-21-16,22 0 0,-1 0 0,-21 22 15,21-22-15,0-21 0,0 21 16,0 0-16,1-21 0,-1 0 0,0 0 16,0 0-16,0 0 0,22-21 0,-22 0 15,0 0-15,0 0 0,0-1 16,22-20-16,-22 0 0,0 21 0,0-22 16,0-20-16,0 20 0,1-20 15,-22-1-15,0 1 0,0-1 0,0-20 16,0 20-16,0 1 15,0-1-15,0 1 0,0 20 0,0 1 16,0 21-16,-22 0 0,22 0 16,-21-1-16,0 22 0,21 22 15,-21-1-15,21 21 16,0 0-16,-21 22 0,21-22 0,0 22 16,0-1-16,0 1 0,0-22 0,0 22 15,0-1-15,0-21 0,21 1 16,-21-1-16,21 22 0,-21-22 0,0-21 15,0 21-15,21 1 0,-21-22 16,21 0-16,-21 0 0,22 0 0,-1 1 16,0-22-1,0 0-15,0 0 0,0 0 0,1 0 16,-1-22-16,0 1 0,21 0 0,-21 0 16,1-21-16,-1 20 0,21 1 15,-21-21-15,0 21 0,1-22 0,-1 22 16,0-21-16,-21 21 0,0 0 15,21-1-15,0 22 16,-21 22 0,0-1-16,0 0 0,0 21 15,0-21-15,0 1 0,0-1 0,0 21 16,0-21-16,0 0 0,0 22 16,0-22-16,0 0 0,21 0 15,1-21-15,-22 21 0,21 1 16,0-22-16,0 0 0,0 0 0,0 0 15,1 0-15,-1-22 0,21 1 16,-21 21-16,0-21 0,22 0 0,-22-21 16,0 20-16,0 1 0,0-21 0,1 21 15,-1 0-15,0-22 0,0 22 16,-21 0-16,0 0 0,0 0 16,0 42-1,0 0 1,0 0-16,0 0 0,-21 0 0,21 1 15,-21-1-15,21 0 0,-21 0 16,21 0-16,0 0 0,0 1 0,0-1 16,0 0-16,0 0 0,0 0 15,21 0-15,0-21 16,0 0-16,0 0 16,0 0-16,1-21 0,-22 0 15,21 0-15,-21 0 0,21 21 16,-21-21-16,0-22 0,0 22 0,0 0 15,0 0-15,0-22 0,0 22 0,-21 0 16,0 0-16,-1 0 0,1 0 16,0-1-16,21 1 0,-21 21 15,21-21-15,-21 21 0,21-21 16,0 0 0,0 0-16,21 21 15,0-22-15,0 22 0,0-21 0,1 21 16,20-21-16,0 21 0,-21 0 0,22 0 15,-1 0-15,-21 0 0,22 0 16,-1 0-16,-21 21 0,21 0 0,-20-21 16,-1 43-16,21-22 0,-21 0 15,-21 0-15,21 0 0,-21 1 16,22-1-16,-1 21 0,-21-21 0,0 0 16,0 1-16,21-1 0,-21 0 0,0 0 15,0 0-15,0 0 16,0 1-1,0-44 1,-21 22 0,21-21-16,-21 0 0,21 0 0,0 0 15,0 0-15,0-1 0,0-20 16,0 0-16,0-1 0,21 1 0,0-21 16,21-1-16,-21 22 0,22-22 15,-22 1-15,21 20 0,1 1 0,-1 21 16,0 0-16,1 0 0,-22 21 0,21 0 15,-21 21-15,22 0 0,-22 21 16,0 1-16,0-1 0,0 0 16,-21 1-16,0 20 0,21-21 15,-21 1-15,0-1 0,0 0 0,0-20 16,0 20-16,0-21 0,0 0 0,0 0 16,0 1-16,0-1 0,0 0 15,-21-21 1,0 0-1,0-21 1,0 0-16,0-1 0,-1 1 0,1 0 16</inkml:trace>
  <inkml:trace contextRef="#ctx0" brushRef="#br0" timeOffset="4822.96">7324 635 0,'0'0'0,"-43"0"0,22 0 0,-21 0 16,21 0-16,-1 0 0,1 0 0,0 0 63,0 0-63,0 0 0,0 0 15</inkml:trace>
  <inkml:trace contextRef="#ctx0" brushRef="#br0" timeOffset="4991.87">6181 953 0,'0'0'0,"-22"21"0,1 0 0,21 0 16,21-21 0,1 0-16,-1 0 0,0 0 15,21 0-15,-21 0 0,43-21 16,-22 0-16,1 21 0,20-21 15,1-1-15,-1 1 0,1 0 16</inkml:trace>
  <inkml:trace contextRef="#ctx0" brushRef="#br0" timeOffset="7102.85">9631 910 0,'0'0'15,"21"-21"-15,21 0 0,-21-21 0,22 20 16,-1 1-16,0-21 0,-20 21 0,20 0 16,-21-22-16,-21 22 0,0-21 15,0 21-15,0-22 0,0 22 16,-21 0-16,0 0 0,-22 0 15,22-1-15,-21 1 0,0 21 0,-1 0 16,1 0-16,0 21 0,-1 1 16,22 20-16,-21 0 0,-1 1 0,22-1 15,-21 21-15,21 22 0,-22-21 16,22 20-16,0 1 0,0-22 0,0 22 16,21-21-16,0-1 0,0 1 0,0-1 15,0-21-15,21 22 0,0-22 16,0 1-16,22-22 0,-1 21 0,0-21 15,1 0-15,20-21 0,1 0 16,-1 0-16,1 0 0,-1 0 16,1 0-16,20-21 0,-41 0 15,20-21-15,-21 21 0,22-1 0,-43-20 16,21 21-16,1-21 0,-22-1 0,0 1 16,0 0-16,-21-1 0,0 22 15,21-21-15,-21 21 0,0-1 0,0 1 16,0 0-16,0 42 15,0 0-15,-21 1 16,21 20-16,-21-21 0,21 21 16,0-20-16,-21 20 0,21-21 0,0 21 15,0-20-15,0 20 0,0 0 0,0-21 16,0 1-16,21 20 16,0-21-16,0-21 0,1 21 0,-1 0 15,21-21-15,-21 0 0,22 0 16,-22 0-16,21 0 0,0-21 0,1 21 15,-22-21-15,21 0 0,1 0 0,-22 0 16,0-22-16,0 22 0,0-21 16,-21-1-16,0 22 0,0-21 0,0-22 15,0 22-15,-21 0 0,0-1 16,-21 1-16,-1 0 0,22-1 0,-21 22 16,-1 0-16,1 0 15,21 21-15,-21 0 0,-1 0 0,1 0 16,0 21-16,20 0 0,-20 0 0,21 22 15,-21-22-15,20 21 0,22 1 16,0-1-16,0-21 0,0 21 0,0-20 16,0 20-16,0-21 0,43 21 15,-22-20-15,0-1 0,21 0 0,1 0 16,-22-21-16,21 21 0,22-21 16,-22 0-16,0 0 0,1 0 0,20 0 15,-20 0-15,-1 0 0,21 0 0,-20-21 16,-1 21-16,0-21 0,-20 0 15,20 0-15,-21-1 0,0 1 16,0-21-16,1 21 0,-22-22 16,21 22-16,-21-21 0,0 21 0,0 0 15,0-1-15,0 1 0,0 42 32,0 1-32,-21-1 15,21 0-15,-22 21 0,22-21 16,0 1-16,0-1 0,0 21 0,0-21 15,0 0-15,0 1 0,22-1 16,-1 0-16,0-21 0,0 21 0,21 0 16,-20-21-16,-1 0 0,21 0 15,-21 0-15,22 0 0,-22 0 16,21 0-16,-21 0 0,0-21 0,22 21 16,-22-21-16,21 0 0,-21 21 0,1-21 15,-1-1-15,0-20 0,0 21 16,-21 0-16,0-22 0,21 22 0,-21-21 15,0 0-15,0 20 0,21 1 16,-21 0-16,0 0 0,0 0 0,0 42 31,0 0-31,0 0 0,0 0 0,0 1 16,0-1-16,0 21 0,0-21 0,0 0 16,0 22-16,0-22 0,0 0 15,0 0-15,0 0 0,22 1 16,-1-22-16,0 21 0,0-21 0,0 0 15,0 0-15,1 0 0,20 0 16,-21 0-16,0 0 0,22 0 0,-22 0 16,0 0-16,0-21 0,0-1 15,0 1-15,1 21 0,-22-21 0,0-21 16,0 21-16,0-1 0,0-20 0,0 21 16,0-21-16,0 20 0,0 1 15,0-21-15,0 21 0,0 0 16,-22 21-1,1 21-15,21 0 16,-21 0-16,0 0 0,0 0 0,21 1 16,0-1-16,0 0 0,-21 0 15,21 0-15,-22 0 0,22 1 0,0-1 16,22-21 31,-1-21-47,0-1 0,21 1 15,-21 0-15,1-21 0,-1 21 16,21-1-16,-21-20 0,22 0 16,-1 21-16,-21-22 0,21 22 15,-20 0-15,-1 0 0,21 21 16,-21 0-16,0 0 0,1 21 16,-22 0-16,21 21 0,-21-20 0,0 20 15,0 0-15,0 1 0,0-22 16,0 21-16,21 0 0,-21-20 0,21-1 15,-21 21-15,21-21 0,0 0 16,1 1-16,-1-1 0,0-21 16,0 0-16,21 0 0,-20 0 0,-1 0 15,0 0-15,0 0 0,21 0 16,-20-21-16,20-1 0,-21 1 16,21 0-16,-20 0 0,20-21 0,0-1 15,-21 1-15,22 0 0,-22-22 16,21 1-16,-21-1 0,22-21 0,-22 22 15,0-22-15,21 22 0,-20-22 16,-1 22-16,0-1 0,-21 1 0,0-1 16,21 22-16,-21-1 0,0 22 15,0 0-15,-21 42 16,0 0-16,0 22 0,-1-1 16,1 0-16,0 1 0,-21 20 0,21 1 15,-1-1-15,1 22 0,0-22 16,21 22-16,0-21 0,0-1 15,0 1-15,0-1 0,0-21 0,0 1 16,0-1-16,21 0 0,0-20 16,-21 20-16,22-21 0,-1 0 0,0 0 15,0-21-15,0 0 16,0 0-16,1 0 16,-1 0-16,0 0 0,0-21 15,0 21-15,0-21 0,1 0 16,-1 0-16,0-22 0,0 22 0,0-21 15</inkml:trace>
  <inkml:trace contextRef="#ctx0" brushRef="#br0" timeOffset="7370.7">13017 889 0,'0'0'0,"-21"21"0,0-21 0,42 0 31,22 0-31,-1 0 0,0 0 0,1 0 16,20 0-16,1-21 0,-1 0 15,22 21-15,-22-21 0,1 0 0,-22-1 16,22 22-16,-1-21 0,-21 0 16,1 0-16,-1 0 0,0 21 15,1-21-15,-22-1 0,0 22 0,0 0 16,-21-21-16,-21 21 31,0 0-31</inkml:trace>
  <inkml:trace contextRef="#ctx0" brushRef="#br0" timeOffset="10123.16">2011 2561 0,'0'0'0,"-43"0"0,22 0 16,0 0-16,0 0 0,0 0 0,0 0 16,-1 0-16,1 21 0,0-21 15,21 22-15,0-1 16,0 0-1,21 0-15,0-21 16,22 21-16,-22-21 0,21 0 16,1 0-16,-1 0 0,21 0 15,22 0-15,0 0 0,21 0 0,-1 0 16,1-21-16,0 0 0,21 21 16,-21-21-16,42 0 0,-21 21 0,21-22 15,22 1-15,-22 0 16,0 21-16,42-21 0,1 0 0,-1 0 15,22-1-15,0 22 0,21-21 16,-22 0-16,22 0 0,0 21 0,0-21 16,0 21-16,21-21 0,-22 21 0,1 0 15,21-22-15,0 22 0,-21-21 16,21 21-16,0-21 0,0 21 0,-21 0 16,21-21-16,0 21 0,0-21 15,-21 0-15,21 21 0,0-22 0,0 22 16,0-21-16,-21 0 0,21 21 15,-22-21-15,22 21 0,-21-21 0,0 0 16,0 21-16,-21-22 0,-1 22 16,1-21-16,-22 21 0,1 0 15,-22-21-15,-21 21 0,1 0 0,-1-21 16,-21 0-16,-21 21 0,-22 0 16,1 0-16,-22-21 0,-20 21 0,-1 0 15,0 0-15,-20 0 16,-44 0-1,1 0-15,-21 0 0,-22 0 16,1 0-16</inkml:trace>
  <inkml:trace contextRef="#ctx0" brushRef="#br0" timeOffset="16411.53">1037 3620 0,'0'0'0,"-21"21"15,0-21-15,21 21 0,0 0 32,0 0-32,0 0 31,21-21-31,0 0 16,0 0-1,0 0-15,1 0 0,-1 0 16,0 0-16,0-21 15,21 21-15,-20-21 0,-1 0 0,21 0 16,-21 0-16,0-1 0,22 1 16,-22-21-16,0 21 0,-21-22 0,21 22 15,-21-21-15,0 0 0,0 20 16,0 1-16,0-21 0,0 21 16,0 0-16,-21 21 15,21 21 1,-21 0-16,21 0 0,-21 21 15,21 1-15,0-1 0,0 0 0,0 22 16,0-22-16,0 1 0,0 20 16,0-21-16,21 1 0,0-1 15,-21 22-15,21-22 0,0 0 16,1 22-16,-22-22 0,21 0 0,0 1 16,-21-22-16,0 0 0,0 0 15,0 0-15,0 1 0,-21-22 31,-22 0-31,22-22 16,-21 1-16,21 0 0,-22 0 0,1 0 16,0-22-16,-1 22 0,1 0 15,21 0-15,-21 0 0,-1 0 0,22 21 16,0 0-16,0 0 0,0 0 16,21 21-16,0 0 15,0 21-15,0-21 0,0 1 16,0 20-16,0-21 0,0 21 15,21-20-15,0-1 0,21 0 0,-21 0 16,1 0-16,20-21 0,0 0 16,1 21-16,-1-21 0,21 0 0,-20 0 15,20-21-15,-20 0 0,20 0 16,-21 0-16,22-22 0,-22 22 16,1-21-16,20 0 0,-42-1 0,22-20 15,-1 20-15,-21 1 0,0 0 16,0-1-16,-21 1 0,0 0 0,0-1 15,0 1-15,0 0 16,0-1-16,0 1 0,0 21 0,0 0 16,0 0-16,0 42 15,0 0 1,0 21-16,0-21 0,0 22 16,0-1-16,-21 22 0,21-22 0,0 21 15,0 1-15,-21-1 0,21 1 16,0 21-16,0-22 0,0 22 0,0-22 15,0 22-15,0-22 0,-21 22 16,21 0-16,0-22 0,0 22 0,0 0 16,0-22-16,0 1 15,0-1-15,21 1 0,0-22 0,-21-21 16,21 21-16,1-20 0,-1-22 16,0 0-16,0 0 0,0 0 0,0 0 15,1-43-15,20 22 0,-21-21 16,0-1-16,22 1 0,-22-21 0,0 20 15,0-20-15,0-1 0,-21 1 16,0-1-16,0 1 0,0-1 0,-21 22 16,-21-22-16,-1 22 0,1-21 15,0 20-15,-1 22 0,1-21 0,-21 21 16,20-1-16,1 22 0,0 0 16,-1-21-16,1 21 0,21 0 15,21-21 1,21 0-1,21 0-15,-21 21 0,22-21 16,-22 21-16,21-22 0,-21 1 0,22 0 16,-22 21-16,0-21 0,0 0 15,0 0-15,1-1 0,-1 1 0</inkml:trace>
  <inkml:trace contextRef="#ctx0" brushRef="#br0" timeOffset="17267.28">3069 3831 0,'-21'21'0,"42"-42"0,-63 42 0,21-21 16,-1 0 0,22-21-1,0 0-15,0 0 0,0 0 16,0 0-16,22-1 16,-22 1-16,21 0 0,0 21 0,0-21 15,-21 0-15,21 0 0,0 21 16,1 0-16,-1-22 0,0 22 15,-21 22-15,21-1 16,0 0-16,-21 0 0,0 0 0,0 0 16,0 1-16,0 20 0,0-21 15,0 21-15,0 1 0,0-22 16,0 21-16,0-21 0,0 22 0,0-22 16,0 0-16,0 0 0,0 0 15,21-21-15,1 0 16,-1 0-16,0 0 0,0 0 0,21-21 15,-20 0-15,-1 0 0,21-21 16,-21 20-16,22 1 0,-22-21 0,21 21 16,-21 0-16,0-22 0,1 22 15,-1-21-15,0 21 0,-21-1 0,0 1 16,21 0-16,-21 0 0,0 0 16,0 42-1,0 0 1,0 0-16,0 0 0,-21 22 0,21-22 15,0 21-15,0 1 0,0-1 16,0 21-16,0 1 0,0-1 16,0 1-16,0-1 0,0 22 0,0-21 15,0-1-15,0 22 0,0-1 16,21 1-16,-21 0 0,0-1 0,0 1 16,0 0-16,0-1 0,0 1 0,0-21 15,0 20-15,0-20 0,0 20 16,-21-20-16,21-22 0,-21 22 0,0-22 15,-1 22-15,-20-43 0,21 21 16,0 0-16,-22-20 0,1-1 0,21-21 16,-21 21-16,-1-21 0,1 0 0,21 0 15,-22-21-15,1 0 16,0-1-16,-1-20 0,22 0 0,-21-1 16,21 1-16,-22 0 0,22-1 0,0-20 15,21 21-15,0-1 0,-21-20 16,21 20-16,0 1 0,0-21 0,0 20 15,0 1-15,21-22 0,0 22 16,0-21-16,1-1 0,20 22 0,-21-22 16,21 1-16,1 20 0</inkml:trace>
  <inkml:trace contextRef="#ctx0" brushRef="#br0" timeOffset="18182.84">4360 3620 0,'0'0'0,"-63"-64"31,42 64-31,-1 0 0,1 0 16,0 0-16,0 0 0,0 21 16,0 0-16,-1 22 0,22-22 0,-21 21 15,0-21-15,0 22 0,0-1 0,21 0 16,0 1-16,-21-1 0,21 0 15,0 1-15,0-1 0,0 0 0,0-20 16,0 20-16,21-21 16,-21 0-16,21-21 0,0 0 0,0 0 15,0 0-15,22 0 0,-22 0 0,21 0 16,-21-21-16,22 0 0,-1 0 16,-21-22-16,22 22 0,-1-21 0,-21 0 15,21 20-15,-20-20 0,-1 0 16,-21-1-16,0 1 0,0 0 0,0 21 15,0-22-15,0 1 0,-21 21 16,-22-22-16,22 22 0,0 0 16,-21 21-16,20 0 0,-20 0 0,0 0 15,21 0-15,-22 0 0,22 21 16,0 0-16,0 1 0,-22 20 0,43-21 16,-21 21-16,0 1 0,21-22 15,0 21-15,0 1 0,0-1 0,0 21 16,0-41-16,0 20 0,0 0 15,21-21-15,0 22 0,1-22 0,-1 0 16,21-21-16,-21 21 0,22-21 0,-22 0 16,21 0-16,0 0 0,1-21 15,-1 0-15,-21 21 0,22-21 0,-1 0 16,-21-22-16,21 22 0,-20 0 16,20-21-16,-21 20 0,0-20 0,0 21 15,1-21-15,-1 20 0,-21-20 16,21 21-16,-21 0 0,21 0 15,-21-1-15,0 1 0,0 42 32,0 1-32,0-1 15,0 21-15,-21-21 0,21 0 0,0 22 16,0-22-16,0 0 0,0 21 16,0-20-16,0-1 0,0 0 0,0 0 15,0 0-15,21-21 0,0 0 16,0 0-16,1 0 15,-1 0-15,0 0 0,0-21 16,0 0-16,0 0 0,1 0 16,-1-1-16,0 1 0,0-21 0,0 21 15,0 0-15,1-22 0,-1 1 16,-21 21-16,0 0 0,21-22 0,-21 22 16,21 21-16,-21 21 15,0 0 1,0 1-16,0-1 0,0 0 0,0 21 15,-21-21-15,21 22 0,0-22 16,0 21-16,0-21 0,0 22 0,0-22 16,0 0-16,0 0 0,21 0 15,-21 1-15,21-22 0,0 0 16,1 0-16,-1 0 0,21-22 16,-21 1-16</inkml:trace>
  <inkml:trace contextRef="#ctx0" brushRef="#br0" timeOffset="20919.74">7048 3577 0,'-21'-21'16,"42"42"-16,-42-63 0,21 0 0,-21-1 15,21 22-15,-21-21 0,21-1 0,0 1 16,0 21-16,-21 0 15,21-22-15,0 22 0,-21 21 0,21-21 16,0 42-16,0 0 16,0 1-16,0 20 0,0 0 15,0 1-15,0-1 0,0 21 0,0-20 16,0-1-16,0 22 0,0-22 16,-22 0-16,22 1 0,0-22 0,0 21 15,-21-21-15,21 22 0,0-22 0,0 0 16,0 0-16,0-42 31,0 0-31,21 0 16,-21-22-16,22 22 15,-1 0-15,-21-21 0,21-1 0,-21 1 16,21 0-16,0-1 0,0 1 16,-21-22-16,22 43 0,-1-21 0,-21 21 15,0 0-15,21-1 0,0 22 16,0 22-16,-21-1 15,0 0-15,0 21 0,21 1 16,-21-1-16,0-21 0,22 21 0,-22 1 16,0-1-16,0 0 0,0-20 0,21 20 15,-21-21-15,21 0 0,0 0 16,-21 1-16,21-1 0,0 0 0,1-21 16,20 0-16,-21 0 0,0 0 15,0 0-15,22-21 16,-22 0-16,21-1 0,1 1 0,-22 0 15,21 0-15,-21 0 0,0-22 16,22 1-16,-22 0 0,0-1 0,0 1 16,-21-21-16,0 20 0,21-20 0,-21 20 15,0-20-15,0 21 0,0-1 16,0 22-16,0-21 0,0 21 0,22 21 31,-22 42-31,0-21 16,0 21-16,0 1 0,0-1 0,0 0 15,0 1-15,0 20 16,0-20-16,0-1 0,0 0 0,0 22 16,0-43-16,0 21 0,0 1 15,21-22-15,0 21 0,0-21 0,0 0 16,0 1-16,22-1 0,-22-21 0,21 0 16,1 0-16,-1 0 0,-21 0 15,21 0-15,1 0 0,-1 0 0,0-21 16,1-1-16,-1 1 0,0 0 15,1 0-15,-1-21 0,-21 20 0,22-20 16,-22 0-16,0-1 0,0 1 0,0 0 16,-21-1-16,0-20 15,0 21-15,0-1 0,-21 22 0,0 0 16,0 0-16,-22 0 0,22 21 16,-21 0-16,21 0 0,-22 21 0,22 0 15,0 0-15,-21 21 0,21 1 0,-1-1 16,1 0-16,0 1 0,0-1 15,0 0-15,21 1 0,0-22 0,0 21 16,0 1-16,0-22 0,0 0 16,0 0-16,0 0 0,0 0 0,21 1 15,0-22-15,0 0 0,0 0 0,22 0 16,-22 0-16,0 0 16,0 0-16,22-22 0,-22 1 0,0 0 15,0 0-15,21 0 0,-20 0 0,-1-22 16,-21 1-16,21 21 15,-21-22-15,21 1 0,-21 0 0,0 21 16,0-22-16,0 22 0,0 0 16,0 0-16,0 0 0,-21 42 15,21 0-15,-21 0 16,21 0-16,0 22 0,0-22 16,0 21-16,0 0 0,0-20 0,0 20 15,0-21-15,0 0 0,0 22 16,0-22-16,0 0 0,21 0 15,0 0-15,0-21 0,0 0 16,1 0-16,20 0 0,-21 0 16,0 0-16,22 0 0,-22 0 0,21 0 15,-21-21-15,22 0 0,-22 0 0,21 0 16,-21-1-16,0 1 0,1-21 16,-1 21-16,0-22 0,0 1 0,-21 21 15,0-21-15,21 20 0,-21 1 16,0 0-16,21 0 0,-21 0 0,0 42 15,0 0 1,0 0-16,0 0 0,-21 1 16,21 20-16,-21-21 0,21 21 15,-21-20-15,21-1 0,-21 21 0,21-21 16,0 0-16,0 1 0,0-1 16,-21 0-16,21 0 0,0 0 0,0 0 15,0-42 16,0 0-31,21 21 0,-21-21 16,21 0-16,0 0 0,-21-1 16,21-20-16,-21 21 0,21 0 0,1-22 15,-22 22-15,21-21 0,-21 21 0,0 0 16,21-1-16,-21 1 0,21 21 16,-21 21-1,0 1-15,21-1 0,-21 0 16,0 0-16,0 0 0,0 22 15,21-22-15,-21 0 0,0 0 0,22 0 16,-22 0-16,21 1 0,0-1 16,0-21-16,0 21 15,0-21-15,1 0 0,20 0 0,-21 0 16,0 0-16,0 0 0,22-21 16,-22 21-16,0-21 0,21-1 15,-20 1-15,-1 0 0,0 0 0,21 0 16,-21-22-16,1 1 0,-1 0 0,21-1 15,-21-20-15,-21 21 0,21-22 16,-21 22-16,0-22 0,0 22 16,0 21-16,0-22 0,0 22 0,0 0 15,0 0-15,-21 21 0,0 0 16,0 21-16,0 0 16,0 0-16,-1 22 0,1-1 0,0 0 15,0 22-15,0-22 0,21 22 16,0-22-16,-21 22 0,21-22 0,0 21 15,0-20-15,0-1 0,0-21 0,0 22 16,21-22-16,0 0 0,0 21 16,0-42-16,0 21 0,22 1 15,-1-22-15,0 0 0,1 0 0,-1 0 16,0 0-16,1 0 0,-1-22 16,0 22-16,1-21 0,-1 0 0,0 0 15,1 0-15,-1 0 0,-21-1 16,22-20-16,-22 21 0,21-21 0,-21-1 15,0 22-15,1-21 0,-22 21 0,0-22 16,0 22-16,0 0 0,-22 21 31,1 21-31,0 0 16,0 0-16,0 22 0,21-22 0,-21 21 16,21-21-16,-22 22 0,22-22 15,0 0-15,0 21 0,0-20 16,0-1-16,22 0 0,-1 0 0,0-21 15,0 21-15,21 0 0,-20-21 0,20 0 16,0 0-16,1 0 0,-1 0 16,21 0-16,-20 0 0,20 0 0,-20 0 15,20-21-15,1 0 0,-22 21 0,0-21 16,1 0-16,-1 0 0,-21-1 16,21-20-16,-42 21 0,22-43 15,-22 22-15,0 0 0,0 21 0,0-22 16,0 22-16,-22 0 15,1 0-15,0 0 0,0-1 0,-21 22 16,-1 0-16,1 0 0,21 22 16,-22-1-16,1 0 0,0 0 0,-1 21 15,22 1-15,-21-22 0,21 21 0,0 1 16,21-22-16,0 21 0,0-21 16,0 0-16,0 1 0,0-1 0,0 0 15,21 0-15,-21 0 0,21-21 0,0 0 16,0 21-16,22-21 0,-22 0 15,0 0-15,21 0 0,-21-21 0,1 21 16,20-21-16,-21 0 0,0 0 16,22 0-16,-22-1 0,0-20 15,0 0-15,0-1 0,0 1 0,1-21 16,-1 20-16,0-20 0,0-1 0,0 1 16,-21-1-16,0 1 0,0-1 15,0 1-15,0 20 0,0 1 0,0 0 16,0-1-16,0 22 0,0 0 15,-21 42 1,0 0-16,0 22 0,21-1 0,0 0 16,0 1-16,-21 20 0,21 1 15,0-1-15,0 1 0,0-1 0,0 1 16,0-22-16,0 22 0,0-22 16,0 0-16,21 1 0,-21-1 15,21-21-15,0 0 0,-21 0 0,21 1 16,0-1-16,1-21 0,-1 0 15,0 0-15,0 0 0,0 0 16,0 0-16,22-21 0,-22-1 0,0 22 16,0-21-16,22 0 0,-22-21 15,0 21-15,0-22 0,-21 22 0,0-21 16,0-1-16</inkml:trace>
  <inkml:trace contextRef="#ctx0" brushRef="#br0" timeOffset="21134.53">9737 3069 0,'0'0'0,"-64"21"0,43 1 0,-21-22 0,42 21 16,21-21-1,21 0-15,-21 0 0,22 0 0,20 0 16,1 0-16,-1 0 0,1 0 15,-1-21-15,22 21 0,-22-22 0,1 22 16,-1 0-16,-20-21 0,20 21 0,-42 0 16</inkml:trace>
  <inkml:trace contextRef="#ctx0" brushRef="#br0" timeOffset="22158.97">13166 2815 0,'0'0'0,"0"-21"0,0 0 0,0 0 16,21 21-16,-21-21 0,0 42 31,0 0-31,0 0 0,0 21 16,0 1-16,0-1 0,-21 0 0,21 22 15,-22-22-15,22 22 0,0-1 0,-21 1 16,21-1-16,-21 1 0,21-1 16,-21-20-16,21 20 0,0-21 0,0-20 15,0 20-15,0-21 0,0 21 16,0-20-16,0-1 0,21-21 15,0 0-15,0 0 0,1 0 16,-1 0-16,0-21 16,-21-1-16,0 1 0,0 0 15,0 0-15,0 0 0,-21-22 16,0 22-16,-22-21 0,22 21 16,-21-22-16,21 22 0,-22-21 0,22 21 15,-21 21-15,21-21 0,-22 21 16,22 0-16,42 0 31,0 0-31,1 0 0,20 0 16,21 0-16,-20 0 0,20 0 0,-20-22 15,20 1-15,1 21 0,-1-21 16,-21 0-16,22 21 0,-22-21 0,1 0 16,-1-1-16,0 22 0,-21-21 15,1 21-15,-1 0 0,-21 21 31,-21 1-15,21 20-16,-22-21 0,1 0 0,21 22 16,-21-22-16,21 21 0,0 0 15,-21-20-15,21-1 0,0 21 0,0-21 16,0 0-16,0 1 0,0-1 0,0 0 16,21 0-16,0-21 15,0 0-15,1 0 0,-1 0 16,0 0-16,0 0 0,21 0 0,-20-21 15,20 0-15,0 0 0,-21-1 16,22 1-16,-1-21 0,-21 21 0,0-22 16,1 1-16,-1 0 0,-21-1 15,0-20-15,0 21 0,0-1 0,0 1 16,-21 0-16,-1 20 0,1 1 0,0 0 16,0 21-16,-21 0 0,20 0 15,1 0-15,-21 0 0,21 0 0,-22 21 16,22 0-16,0 1 0,0-1 0,0 0 15,21 0-15,0 0 0,0 22 16,0-22-16,0 0 0,0 0 16,0 0-16,0 0 0,21-21 15,0 0-15,21 22 0,1-22 0</inkml:trace>
  <inkml:trace contextRef="#ctx0" brushRef="#br0" timeOffset="23491.22">15113 3514 0,'0'21'15,"21"-21"32,0-21-47,0 0 16,1-1-16,-1 1 0,0 0 0,0-21 15,21 21-15,-20-22 0,-1 1 16,0 0-16,21-22 0,-21 22 0,-21-1 16,22 1-16,-22 0 0,21 21 0,-21-1 15,0 1-15,0 0 0,0 0 16,-21 21-16,-1 0 0,1 0 16,-21 21-16,21 0 0,0 0 15,-1 1-15,1-1 0,-21 0 0,21 21 16,0-21-16,21 1 0,-22 20 15,22-21-15,-21 0 0,21 22 16,0-22-16,0 0 0,0 0 16,21-21-16,1 0 0,-1 0 15,0 0-15,0 0 0,21 0 0,1-21 16,-22 21-16,21-21 0,-21 0 16,22-22-16,-1 22 0,-21 0 0,0 0 15,22-22-15,-22 22 0,0-21 0,0 21 16,0 0-16,-21-22 0,0 22 15,0 42 17,0 0-32,-21 1 0,0-1 15,21 0-15,-21 21 0,0-21 0,0 22 16,21-1-16,0-21 0,0 22 16,-22-1-16,22-21 0,0 21 0,0-20 15,0-1-15,0 0 0,22 0 0,-1 0 16,0 0-16,0-21 0,0 0 15,22 0-15,-22 0 0,0 0 0,21 0 16,-21 0-16,22 0 0,-22-21 16,21 0-16,1 0 0,-22 0 0,21 0 15,-21-1-15,0-20 0,22 0 16,-22-1-16,0 22 0,0-21 0,0 0 16,1 20-16,-22 1 0,0 0 15,21 0-15,-21 0 0,-21 42 31,-1 0-15,1 0-16,21 0 0,-21 22 16,0-22-16,21 21 0,0-21 0,-21 22 15,21-22-15,-21 21 0,21 1 16,0-22-16,0 0 0,0 0 0,0 0 16,0 0-16,21 1 0,0-1 0,0-21 15,0 0-15,0 0 0,22 0 16,-22 0-16,21 0 0,1 0 15,-22 0-15,21-21 0,0-1 16,1 1-16,-1 0 0,0 0 0,1-21 16,-1-1-16,-21 1 0,22 21 0,-22-22 15,21 1-15,-21 0 0,0 21 16,1-1-16,-1 1 0,-21 0 0,0 0 16,-21 42 15,-1 0-31,1 0 15,0 22-15,0-22 0,0 0 16,21 21-16,-21-20 0,-1 20 0,1-21 16,0 0-16,21 22 0,0-22 15,0 0-15,-21-21 0,21 21 16,0 0-16,0 0 16,-21-21-16,21-21 31,0 0-31,0 0 15,0-21-15,21 20 0,0 1 16,0-21-16,0 21 0,-21-22 0,22 1 16,-1 21-16,21-21 0,-21 20 15,0-20-15,1 21 0,-1 0 0,0 0 16,0-1-16,0 22 0,0 0 16,1 0-16,-1 0 0,0 0 0,-21 22 15,21-1-15,0 0 0,-21 0 16,21 21-16,-21-20 0,0 20 15,0-21-15,0 21 0,0-20 0,0-1 16,0 21-16,-21-21 0,21 0 16,-21 1-16,21-1 0,-21 0 0,21 0 15,0 0-15,-21-21 16,21-21 31,0 0-47,0 0 15,0 0-15,0-1 0,0-20 0,21 21 0</inkml:trace>
  <inkml:trace contextRef="#ctx0" brushRef="#br0" timeOffset="25647.14">18796 3387 0,'0'0'16,"-21"0"-16,0 0 16,-1 0-1,22-21-15,0-1 0,0 1 16,0 0-16,22 0 15,-1-21-15,0 20 0,0-20 0,0 0 16,0-1-16,1 1 0,20 0 0,-21-22 16,21 1-16,1-1 0,-1-20 15,0 20-15,1-21 0,-1 22 0,0-1 16,1 22-16,-22 0 0,0-1 16,0 22-16,-21 0 0,0 0 0,0 0 15,-21 21-15,0 0 0,-21 0 16,20 0-16,-20 21 0,0 0 0,-1 21 15,22 1-15,0-1 16,0 0-16,0 1 0,21 20 0,0-20 16,0 20-16,0-21 0,21 22 15,0-22-15,0 1 0,0-1 0,1 0 16,20 1-16,-21-1 0,0 0 16,0-21-16,1 1 0,-1 20 0,-21-21 15,0 0-15,0 0 0,0 1 16,-21-22-1,-22 0-15,22 0 0,0-22 16,-21 22-16,20-21 0,1 0 0,-21 0 16,21-21-16,0 20 0,-1 1 15,1-21-15,0 21 0,21-22 16,0 22-16,-21 0 0,21 0 0,0 0 16,0 0-16,0 42 15,0 0-15,0 0 16,0 0-16,21 0 0,-21 1 15,21 20-15,0-21 0,1 0 0,-1 22 16,0-22-16,0 0 0,0 0 16,22 0-16,-1 0 0,-21-21 0,21 22 15,1-22-15,-1 0 0,0 0 16,1 0-16,-1 0 0,0-22 0,22 22 16,-22-21-16,22 0 0,-22 0 15,22-21-15,-22 20 0,0 1 16,-21-21-16,22 0 0,-22 20 0,-21-20 15,0-21-15,0 20 0,0 1 16,0-22-16,0 22 0,0 0 0,-21 21 16,0-22-16,-1 22 0,1 21 15,0 0-15,0 0 0,0 21 0,-22 0 16,1 1-16,21 20 0,-21 0 16,-1 1-16,22-1 0,-21 21 0,21-20 15,-1-1-15,1 0 0,0 1 16,21-1-16,0-21 0,0 22 0,0-22 15,21 0-15,0 0 0,1 0 16,-1-21-16,21 0 0,0 0 16,-20 0-16,20 0 0,0 0 0,1 0 15,-22-21-15,21 0 0,-21 0 16,22 0-16,-22-22 0,0 22 0,0 0 16,0-21-16,0-1 0,-21 1 15,0 0-15,22-1 0,-22 1 0,0 0 16,0 20-16,0 1 0,0 0 15,0 0-15,0 42 16,0 0-16,0 0 0,0 1 0,0 20 16,-22-21-16,22 21 0,0 1 15,0-22-15,0 21 0,0-21 16,0 22-16,0-22 0,0 0 16,0 0-16,22 0 0,-1 1 0,-21-1 15,21-21-15,0 0 0,0 0 16,0 0-16,22 0 0,-22 0 0,0 0 15,21-21-15,-20 21 0,20-22 0,0 1 16,-21 0-16,1 0 0,-1 0 16,0 0-16,0-22 0,0 22 0,-21-21 15,0-1-15,0 1 0,0 0 16,0-1-16,0 22 0,0 0 0,0 0 16,0 42-1,0 0-15,-21 22 16,0-1-16,0-21 0,21 21 0,-21 1 15,-1-1-15,1-21 0,21 22 16,0-22-16,0 21 0,-21-21 0,21 0 16,0 1-16,-21-1 0,21 0 15,0-42 17,0 0-32,21-1 15,0 1-15,-21 0 0,21 0 0,1-21 16,-22 20-16,21-20 15,0 0-15,0-1 0,21 1 0,-20 0 0,-1-1 16,21 1-16,-21 21 16,0 0-16,1 0 0,20 21 0,-21 0 15,0 0-15,0 21 16,1 21-16,-22-21 0,0 22 0,0-1 16,21-21-16,-21 21 0,21 1 0,-21-1 15,0-21-15,0 22 0,0-22 16,21 0-16,-21 21 0,0-21 0,21-21 15,-21 22-15,0-1 0,0 0 16,0-42 15,0 0-15,0-1-16,21 1 0,-21 0 0,22 0 16,-22 0-16,21-22 0,-21 22 15,21-21-15,0 0 0,-21-1 0,21 22 16,0-21-16,1-1 0,-1 22 15,-21 0-15,21 0 0,0 0 0,0 0 16,0 21 0,-21 21-16,22 0 0,-22 0 0,0 0 15,0 0-15,0 22 0,0-22 0,0 21 16,0-21-16,0 22 0,0-22 16,0 21-16,0-21 0,0 1 0,0-1 15,0 0-15,0 0 16,0 0-16,21-21 0,0 21 0,-21 1 15,21-22-15,0 0 0,0 0 16,1 0-16,-1 0 0,21 0 16,-21 0-16,0 0 0,22-22 0,-22 22 15,21-21-15,1 0 0,-22 0 16,21 0-16,0 0 0,1-1 0,-22-20 16,21 21-16,-21-21 0,1-1 0,-1 1 15,0 21-15,-21-22 16,0 1-16,0 21 0,0 0 0,0 0 15,0-1-15,-21 22 16,0 0-16,-1 0 0,1 22 0,0-1 16,-21 21-16,21 0 0,-1-20 15,1 20-15,0 0 0,0 1 0,21-22 16,0 21-16,0-21 0,0 0 0,0 1 16,0-1-16,0 0 0,0 0 15,21 0-15,21-21 0,-20 0 0,-1 21 16,21-21-16,-21 0 0,22 0 15,-1 0-15,0 0 0,1 0 0,-1-21 16,0 0-16,1 0 0,-1 21 0,21-42 16,-20 20-16,-1 1 15</inkml:trace>
  <inkml:trace contextRef="#ctx0" brushRef="#br0" timeOffset="27315.3">23262 3048 0,'0'0'0,"-21"0"0,21 21 0,-21-21 15,21 21-15,0 1 16,0-44 15,21 22-15,-21-21-16,21 0 0,0 0 0,0 0 16,1 0-16,20-1 0,-21-20 15,21 0-15,1-1 0,-1-20 0,0 21 16,22-22-16,-22-21 0,22 22 15,-22-1-15,0 1 0,1-1 0,-22 1 16,0-1-16,-21 1 0,0 21 16,0-1-16,-21 1 0,0 0 0,-22 20 15,1 1-15,21 21 0,-21 0 16,-1 0-16,1 21 0,21 22 16,-22-22-16,22 21 0,21 1 0,0-1 15,0 21-15,0-20 0,0 20 16,0 1-16,0-1 0,43 1 0,-22-1 15,0 1-15,0-22 0,21 22 16,-20-22-16,20 0 0,-21 1 0,0-22 16,0 21-16,1-21 0,-1 0 15,-21 1-15,0-1 0,-21-21 16,-1 0-16,-20 0 16,0 0-16,21 0 0,-22-21 15,1 21-15,0-22 0,-1 1 16,1-21-16,21 21 0,-22 0 15,22-1-15,0 1 0,0 0 0,21 0 16,0 42 0,0 0-16,0 0 15,0 1-15,21-1 0,0 0 0,0 0 16,1 0-16,-1 0 0,21 1 16,-21-22-16,22 21 0,-22 0 0,21-21 15,0 0-15,1 0 0,-1 0 16,0 0-16,-20 0 0,20 0 0,0-21 15,-21 21-15,22-21 0,-22-1 16,0 1-16,21 0 0,-20 0 16,-1-21-16,0-1 0,0 1 0,0 0 15,0-22-15,1 22 0,-1-22 16,0 22-16,0 0 0,0-1 0,0 22 16,1 0-16,-22 0 0,0 42 15,0 0 1,0 0-16,0 0 0,0 1 15,0-1-15,0 0 0,0 0 0,0 0 16,0 0-16,0 1 16,0-44 31,0 1-47,0 0 0,0 0 15,0 0-15,0 0 0,0-1 0,0-20 16,0 21-16,0 0 0,0 0 15,0-1-15,-22 22 16,1 22-16,0-1 16,21 0-16,-21 21 0,0 1 15,21-1-15,-21 0 0,-1 1 0,22-1 16,0 0-16,0-21 0,0 22 16,0-1-16,0-21 0,0 0 15,0 22-15,0-22 0,0 0 16,22-21-16,-1 21 0,0 0 0,0-21 15,21 0-15,-20 0 0,-1 0 0,21 0 16,-21 0-16,22 0 0,-22-21 16,21 21-16,0-21 0,-20 0 0,20 0 15,0 0-15,-21-22 0,22 22 16,-22-21-16,0-1 0,0 1 0,0 0 16,-21 21-16,0-1 0,0 1 15,0 0-15,0 0 0,-21 21 0,0 0 16,0 0-16,0 21 0,0 0 15,-1 0-15,1 1 0,21-1 16,0 0-16,0 21 0,-21-21 16,21 1-16,0-1 0,0 0 0,0 0 15,0 0-15,21 0 0,-21 1 0,21-22 16,1 21-16,-1-21 0,0 21 16,0-21-16,0 0 0,0 0 15,1 0-15,-1 0 16,0 0-16,0 0 0,0-21 0,22 21 15,-22-21-15,0-1 0,0 1 16,21 0-16,-20-21 0,-1 21 0,21-1 16,-21-20-16,0 21 0,22 0 15,-22 0-15,-21-1 0,21 22 16,-21 22 0,0-1-16,0 0 0,0 0 15,0 0-15,0 22 0,-21-22 0,21 0 16,0 0-16,0 0 0,0 0 15,0 1-15,0-1 0,0 0 16,21-21 0,0 0-1,0 0 1,-21-21-16,22 0 0,-1 21 16,0-22-16,-21 1 0</inkml:trace>
  <inkml:trace contextRef="#ctx0" brushRef="#br0" timeOffset="27676.1">25421 2180 0,'0'0'15,"-21"-21"-15,0 21 0,0 0 0,-1 0 16,1 0-16,0 0 0,0 21 0,0 0 16,0-21-16,21 22 0,-22-1 0,22 0 15,0 0-15,0 0 0,0 0 16,0 1-16,22-22 0,-1 21 15,0 0-15,0-21 0,0 0 0,0 0 16,1 0-16,-1 0 0,21 0 16,-21 0-16,0-21 0,1 21 15,-1-21-15,0-1 0,0 1 0,-21 0 16,0 0-16,0 0 0,0-22 16,0 22-16,0 0 0,0 0 0,-21 0 15,0 0-15,0 21 0,-1 0 16,1 0-16,0 0 0,0 0 0,0 0 15,0 21-15,-1 0 0,1 0 16,21 21-16,0-20 0,-21 20 0,21 0 16,0 1-16,0-22 15,0 21-15,0 0 0,0-20 0,0 20 0,21-21 16,0 0-16,1 0 0</inkml:trace>
  <inkml:trace contextRef="#ctx0" brushRef="#br0" timeOffset="28027.28">25866 2540 0,'0'0'0,"0"-21"0,-22 21 31,1 21-31,0 0 16,21 0-16,-21 22 0,0-22 16,0 21-16,21 1 0,0-1 15,-22 21-15,22-20 0,0 20 0,0 1 0,-21-1 16,21 1-16,0-1 0,0 22 15,-21 0-15,21-22 0,0 1 16,0-1-16,-21 1 0,21-1 0,-21 1 16,21-22-16,0 0 0,0 1 0,0-1 15,-21-21-15,21 21 0,0-20 16,0-1-16,0 0 0,0 0 0,21-42 31,-21 0-15,21 0-16,-21-1 0,21 1 15,0-21-15,-21 21 0,21-22 0,1 1 16,-22 0-16,21-1 0,-21-20 16,21-1-16,-21 1 0,21-22 0,0 1 15,-21-1-15</inkml:trace>
  <inkml:trace contextRef="#ctx0" brushRef="#br0" timeOffset="28292.12">25908 2815 0,'0'0'0,"21"-63"0,-21-1 15,0 22-15,21-22 0,-21 22 0,21 0 16,1-1-16,-1 22 0,-21-21 15,21 21-15,0 0 0,0 21 0,0-22 16,1 22-16,-1 0 0,0 0 16,21 22-16,-21-1 0,1 0 0,-1 0 15,-21 21-15,0 1 0,0-1 16,0 0-16,0 1 0,-21-22 16,-1 21-16,1 1 0,0-22 0,-21 21 15,21-21-15,-22 0 0,22 1 16,0-22-16,-21 21 0,20-21 0,1 0 15,0 0-15,21-21 32,21-1-17,0 1-15,22-21 0,-22 21 0,21-22 16</inkml:trace>
  <inkml:trace contextRef="#ctx0" brushRef="#br0" timeOffset="28523.45">26479 2180 0,'22'0'0,"-44"0"0,44 21 16,-22 1-16,0 20 16,0-21-16,-22 21 0,22 1 0,-21-1 15,0 0-15,0 22 0,21-22 16,0 1-16,-21-1 0,21-21 0,-21 21 16,21 1-16,0-22 0,0 0 15,0 0-15,0 0 0,0 1 16,0-1-16,21 0 15,0-21-15,0 0 0,0 0 16,0 0-16,1-21 0,-1 0 16,0-1-16,0 1 15</inkml:trace>
  <inkml:trace contextRef="#ctx0" brushRef="#br0" timeOffset="28724.6">26374 2540 0,'21'0'16,"0"0"-1,21 0-15,-21 0 16,1-21-16,-1 21 0,21 0 16,-21-21-16,22 21 0,-22 0 0,21 0 15,-21 0-15,0 0 0</inkml:trace>
  <inkml:trace contextRef="#ctx0" brushRef="#br0" timeOffset="30015.74">4318 5398 0,'-21'-22'16,"21"1"-1,0 0 1,21 0-16,0 21 16,-21-21-16,21 21 0,0 0 15,1-21-15,20 21 0,-21 0 0,0 0 16,0 0-16,22 0 0,-22 21 16,0 0-16,21 0 0,-20 0 0,-1 22 15,0-22-15,-21 21 0,0 0 16,0 1-16,0-1 0,0 0 0,0 1 15,0-22-15,0 21 0,-21-21 16,21 22-16,-21-22 0,21 0 16,-22-21-16,22 21 0,-21-21 15,0-21 1,21 0-16,0 0 16,0 0-16,0-1 0,0-20 15,0 0-15,0 21 0,0-22 0,0 1 16,21 0-16,0-1 0,1 1 15,-1 0-15,0-1 0,0 1 0,0 0 16,22 20-16,-1 1 0,-21 0 0,21 21 16,-20 0-16,20 0 0,-21 0 15,0 21-15,22 0 0,-22 22 16,0-22-16,-21 21 0,21 1 16,-21-22-16,0 21 0,0 0 0,0 1 15,0-1-15,0 0 0,0-20 0,0 20 16,0-21-16,0 0 0,0 0 15,0 1-15,0-44 32,0 1-32,0 0 0,0 0 15,0 0-15,0-22 0,0 22 16,21-21-16,0 21 0,-21-22 0,22 1 16,-1 0-16,-21-1 0,21 1 15,0 21-15,0-21 0,0-1 16,1 22-16,-1-21 0,0 21 0,0 21 15,21 0-15,-20 0 0,-1 0 16,0 0-16,0 21 0,0 0 0,-21 0 16,21 0-16,-21 22 0,0-22 15,0 21-15,0-21 0,0 22 0,0-22 16,0 21-16,0 0 0,0-20 0,-21 20 16,0-21-16,21 21 0,0-20 15,0-1-15,0 0 0,0 0 0,0 0 16,21-21 15,0 0-31,1-21 0,-1 0 0,0 0 16,0 0-16</inkml:trace>
  <inkml:trace contextRef="#ctx0" brushRef="#br0" timeOffset="30495.53">6032 5228 0,'0'0'16,"22"-42"-1,-44 63 1,1-21 0,0 21-16,21 0 15,-21 1-15,0 20 0,21-21 0,0 0 16,-21 22-16,21-22 0,-22 21 0,22 0 16,0 1-16,0-1 0,0 0 15,0-20-15,0 20 0,0-21 0,22 21 16,-1-20-16,-21-1 0,21 0 15,0-21-15,21 0 0,-20 0 0,-1 0 16,0 0-16,21 0 0,-21 0 0,22-21 16,-22 21-16,0-21 0,21-22 15,-20 22-15,-1 0 0,0-21 0,0-1 16,0 22-16,-21-21 0,0-1 16,0 1-16,0 0 0,0-1 15,-21 22-15,0-21 0,-21 0 0,20 20 16,-20-20-16,21 42 0,-21-21 15,20 21-15,-20 0 0,21 0 0,-21 0 16,20 21-16,1-21 0,-21 21 16,21 0-16,0 1 0,21 20 0,0-21 15,0 0-15,0 22 0,0-22 16,0 0-16,0 0 0,0 0 0,0 0 16,21 1-16,0-1 0,-21 0 0,42 0 15,-21-21-15,1 0 0,-1 0 16,21 0-16,-21 0 0,22 0 0,-22 0 15,21-21-15,-21 21 16,22-21-16</inkml:trace>
  <inkml:trace contextRef="#ctx0" brushRef="#br0" timeOffset="30879.31">6583 5334 0,'0'0'0,"0"-63"31,0 41-31,0 1 0,0 0 15,21 21-15,0-21 16,0 21-16,0 0 0,1 0 0,20 0 16,-21 0-16,0 0 0,22 21 0,-22 0 15,21 0-15,-21 1 16,0-1-16,1 0 0,-1 0 0,0 0 16,0 22-16,-21-22 0,0 0 15,0 21-15,0-21 0,0 1 0,0-1 16,0 0-16,-21 0 0,0 0 0,0 0 15,-1-21-15,1 0 16,0 0-16,21-21 16,0 0-16,0 0 15,0 0-15,0 0 0,0-1 0,0-20 16,0 21-16,0 0 0,0-22 0,21 22 16,0 0-16,1 0 0,-22 0 15,21 0-15,0-1 0,0 22 16,0 0-16,0-21 0,1 21 0,-1 0 15,0 0-15,0 0 0,0 0 16,-21 21-16,21-21 0</inkml:trace>
  <inkml:trace contextRef="#ctx0" brushRef="#br0" timeOffset="31211.12">7218 5440 0,'0'0'0,"21"0"15,-21 21-15,21-21 0,0 0 16,0 0-16,1 0 15,-1-21-15,0 0 16,0 0-16,0 21 0,0-22 16,1 1-16,-1 0 0,-21 0 15,21 0-15,-21 0 0,0-1 16,0 1-16,0 0 0,0 0 0,0 0 16,-21 21-16,0 0 0,-1 0 15,1 0-15,0 21 0,0 0 16,0 0-16,21 22 0,-21-22 0,-1 0 15,22 21-15,-21-21 0,21 1 16,0 20-16,0-21 0,0 0 0,0 0 16,0 1-16,0-1 0,0 0 0,0 0 15,21-21-15,1 0 0,-1 21 16,0-21-16,0 0 0,0 0 16,0 0-16,1-21 0,20 21 0,-21-21 15,21 0-15,1 21 0,-22-21 16</inkml:trace>
  <inkml:trace contextRef="#ctx0" brushRef="#br0" timeOffset="31623.94">8911 4890 0,'0'-22'0,"0"44"0,0-65 0,0 1 15,0 21-15,0 0 0,0-1 16,0 44-1,0-1 1,0 0-16,0 21 0,0 1 16,0-1-16,0 0 0,0 22 0,0-22 15,0 0-15,-21 1 0,21 20 16,0-20-16,0-1 0,-21 0 0,21-21 16,0 22-16,-21-22 0,21 21 0,0-21 15,0 1-15,0-1 0,0 0 16,21-21-16,0 0 15,-21-21-15,0 0 16</inkml:trace>
  <inkml:trace contextRef="#ctx0" brushRef="#br0" timeOffset="32279.61">8488 5292 0,'0'0'0,"-21"0"0,-1 0 16,44 0-1,-1 0 1,21 0-16,-21-21 0,22 21 0,-1-22 16,21 22-16,-20-21 0,-1 21 15,22-21-15,-1 0 0,-21 21 0,22-21 16,-22 0-16,22-22 0,-22 22 16,0-21-16,-20 21 0,20-22 15,-21 1-15,0 21 0,-21-22 0,0 1 16,0 0-16,0-1 0,0 22 15,0 0-15,0 0 0,0 0 0,0 0 16,-21 21 0,0 21-16,21 0 15,-21 0-15,21 21 0,0-20 0,0 41 16,0-21-16,0 1 0,0 20 16,0-20-16,0-1 0,0 21 0,0-20 15,0-1-15,-21 0 0,21 1 0,0-1 16,0-21-16,0 22 15,0-22-15,0 0 0,0 0 0,0 0 16,0 0-16,0-42 47,0 0-47,0 0 0,0 0 0,0 0 16,0-1-16,0 1 0,0-21 15,21 0-15,0 20 0,0-20 0,0 0 16,0-1-16,1 22 0,-1 0 15,0 0-15,21 0 0,-21 0 0,1 21 16,20 0-16,-21 0 0,0 21 0,22-21 16,-22 21-16,0 0 0,-21 21 15,21-20-15,-21-1 0,21 0 16,-21 21-16,0-21 0,0 1 16,0-1-16,0 0 0,-21 0 0,0 0 15,0 0-15,0 1 0,-1-22 0,1 21 16,0-21-16,21 21 15,-21-21-15,42-21 32,0 21-32,-21-21 15,21 21-15</inkml:trace>
  <inkml:trace contextRef="#ctx0" brushRef="#br0" timeOffset="33291.36">10520 5207 0,'0'0'16,"21"-21"-16,0 0 0,0 0 0,-21-1 15,0 1-15,0 0 0,0 0 16,0 0-16,0 0 0,0-1 0,-21 1 16,0 21-16,0-21 0,0 0 15,-1 21-15,-20 0 0,21 0 0,0 0 16,-22 21-16,22 0 0,-21 0 15,0 1-15,-1-1 0,22 21 16,-21-21-16,-1 22 0,22-1 0,-21 0 16,21-21-16,0 22 0,-1-1 0,22-21 15,0 0-15,0 22 0,0-22 16,0 0-16,0 0 0,22 0 16,-1-21-16,0 0 0,21 0 0,-21 0 15,1 0-15,20 0 0,0 0 16,-21-21-16,22 21 0,-22-21 0,21 0 15,-21 0-15,22 0 0,-22-1 0,0 1 16,21 0-16,-20-21 0,-1 21 16,-21-1-16,21-20 0,-21 0 15,21 21-15,-21-1 0,0 1 16,0 0-16,0 0 0,0 0 0,0 42 31,-21 0-31,21 0 16,-21 0-16,21 22 0,0-22 0,0 0 15,0 0-15,-21 0 0,21 1 0,0 20 16,0-21-16,0 0 0,0 0 16,0 1-16,21-1 0,0-21 15,0 0-15,0 21 0,0-21 0,1 0 16,-1 0-16,0 0 0,0 0 16,0-21-16,22 21 0,-22-21 15,0-1-15,21 22 0,-21-21 0,1 0 16,-1 0-16,0 0 0,0 0 15,0-1-15,-21-20 0,0 21 0,21 0 16,-21 0-16,0-22 0,22 22 16,-22 0-16,0 0 0,0 42 31,0 0-31,0 0 16,-22 22-16,22-22 0,-21 0 0,21 0 15,-21 0-15,21 0 0,0 1 0,-21-1 16,21 0-16,-21 0 0,21 0 15,-21-21-15,21 21 0,0 1 16,-22-22-16,1 0 31,21-22-15,0 1-16,0 0 16,0 0-16,0 0 0,21 0 15,1-22-15,-22 22 0,21-21 0,0-1 16,0 1-16,0 0 0,22-1 15,-22 1-15,21 0 0,0-1 0,1 22 16,-22-21-16,21 42 0,1-21 0,-1 21 16,0 0-16,-21 21 0,1-21 15,20 21-15,-21 21 0,0-20 16,-21 20-16,21 0 0,-21 1 0,0-22 16,0 21-16,0 0 0,0 1 15,0-22-15,0 21 0,0-21 0,0 22 16,-21-22-16,21 0 0,0 0 15,0 0-15,-21-21 0,21 22 16,0-44 15,0 1-31,0 0 16</inkml:trace>
  <inkml:trace contextRef="#ctx0" brushRef="#br0" timeOffset="35357.21">12912 4657 0,'0'0'15,"21"-21"-15,0-1 0,-21 1 0,21 0 0,0 0 16,-21 0-16,0-22 0,0 22 15,0 0-15,0 0 0,0 0 0,0 0 16,0-1-16,-21 1 0,0 0 16,0 21-16,0 0 0,-1 0 0,1 0 15,0 21-15,0 0 0,0 1 16,0 20-16,-1-21 0,1 43 16,0-22-16,21 0 0,-21 22 15,21-1-15,-21 1 0,21-22 0,0 22 16,0-1-16,0 1 0,0-22 15,0 21-15,0-20 0,0-22 0,21 21 16,0-21-16,0 22 0,0-22 0,22 0 16,-1-21-16,0 21 0,1-21 15,-1 0-15,0 0 0,22 0 0,-22-21 16,22 21-16,-22-21 0,0 0 0,1 0 16,-1-22-16,0 22 0,1-21 15,-1-1-15,-21 1 0,0 0 16,1-22-16,-22 22 0,0-22 15,0 1-15,0 21 0,0-22 0,0 1 16,-22 20-16,1-20 0,0-1 0,0 22 16,-21-22-16,20 22 0,-20 0 15,21-1-15,-21 22 0,-1 0 0,-20 21 16,20 0-16,1 0 0,-21 0 16,20 21-16,1 22 0,0-22 0,-22 21 15,43 0-15,-21 22 0,20-22 0,1 1 16,0 20-16,0 1 0,21-22 15,0 21-15,0 1 0,0-22 0,0 22 16,21-22-16,0 0 0,0 1 16,1-1-16,20-21 0,0 22 15,1-22-15,-1 0 0,0-21 0,22 0 16,-1 0-16,-20 0 0,20 0 16,1 0-16,-22 0 0,21-21 0,-20 0 15,-1-1-15,0-20 0,1 21 0,-1-21 16,0-1-16,1 22 0,-22-21 15,21-1-15,-21 1 0,1 0 0,-1 21 16,-21-22-16,0 22 0,0 0 16,0 42 15,-21 0-31,21 22 0,0-22 16,-22 21-16,1 0 0,21 1 0,0-1 15,0 0-15,-21-20 0,21 20 0,0-21 16,-21 21-16,21-20 0,0-1 15,0 0-15,0 0 0,0-42 47,0 0-47,0 0 16,0-22-16,21 22 0,0-21 16,0-1-16,-21 1 0,22 0 15,-1-22-15,0 43 0,0-21 0,21-1 16,-20 22-16,-1 0 0,0 0 15,21 21-15,-21 0 0,1 0 0,-1 0 16,0 21-16,21 21 0,-21-20 16,1 20-16,-1 0 0,0-21 0,0 22 15,0-1-15,0 0 0,-21-20 0,22 20 16,-1-21-16,0 21 0,-21-20 16,21-1-16,0 0 0,0 0 15,1-21-15,-1 0 16,0 0-16,0 0 15,-21-21-15,21 0 0,0 0 16,-21-1-16,22 1 0,-1 0 16,-21-21-16,21-1 0,0 22 0,0-42 15,0 20-15,22 1 0,-22 0 0,21-1 16,-21 1-16,22 0 0,-1 21 16,-21-1-16,22 1 0,-22 0 0,0 21 15,0 0-15,0 0 0,0 0 0,-21 21 16,0 0-16,0 1 15,0-1-15,0 0 0,0 0 0,0 0 16,0 0-16,0 1 0,0-1 16,0 0-16,-21 0 15,21-42 17,0 0-32,0 0 15,21-1-15,-21 1 0,0 0 0,0 0 16,0 0-16,0 0 15,0-1-15,0 1 0,-21 21 0,21-21 16,-21 21-16,0 0 16,0 0-16,0 0 0,-1 21 15,1 0-15,0 1 0,0-1 0,0 0 16,0 21-16,-1 1 0,1-1 16,21 0-16,-21 1 0,0-1 15,21 21-15,-21-20 0,21-22 0,0 21 16,0 1-16,0-22 0,0 21 15,21-21-15,0 0 0,0-21 0,0 22 16,1-1-16,20-21 0,-21 0 16,21 0-16,1 0 0,-22 0 0,21 0 15,1 0-15,-1-21 0,0-1 0,1 1 16,-1 21-16,-21-21 0,21-21 16,-20 21-16,-1-1 0,0 1 15,0-21-15,0 21 0,0-22 0,-21 22 16,0 0-16,22-21 0,-22 21 15,21 21-15,-21 21 47,21-21-31,0 0-16,0 0 16,0 0-16,1 0 0,20 0 0,-21 0 15,0-21-15,22 21 0,-22-22 16,0 1-16,0 0 0,0-21 0,0 21 15,1-1-15,-22 1 0,21 0 16,-21 0-16,0 0 0,0 0 0,0-1 16,-21 1-16,-1 21 0,1 0 15,0 0-15,0 0 16,0 0-16,0 0 0,-22 21 0,22 1 16,0-1-16,-21 21 0,20 0 0,1 1 15,0 20-15,0-20 0,21 20 16,0-21-16,0 1 0,0-1 0,0 0 15,0-20-15,21 20 0,0-21 16,0 0-16,1 0 0,-1 1 0,21-22 16,-21 0-16,22 0 0,-22 0 0,21 0 15,-21 0-15,22 0 0,-22-22 16,21 22-16,-21-21 0,0 0 0,1 21 16,-1-21-16,0 0 0,0 0 0,0-1 15,0 22-15,1-21 16,-1 0-16,0 0 0,0 0 0,0 21 15,0-21-15</inkml:trace>
  <inkml:trace contextRef="#ctx0" brushRef="#br0" timeOffset="35543.1">16827 5038 0,'0'0'0,"0"21"16</inkml:trace>
  <inkml:trace contextRef="#ctx0" brushRef="#br0" timeOffset="46471.04">974 8043 0,'0'0'0,"0"22"16,-22-22-16,1 0 0,0 0 16,0 0-16,0 0 0,0 0 15,-1 0-15,1 0 0,0 0 0,-21 0 16,21 0-16,-1 0 0,1 0 16,0 0-16,0 0 0,0 0 15,0 0-15,42 0 47,0 0-47,21 0 0,1 0 16,20 0-16,-21 0 0,22 0 0,21 0 15,-22-22-15,22 22 0,-1-21 16,1 0-16,21 21 0,-21-21 0,-1 0 16,-20 21-16,20-21 0,-20 21 15,-1-22-15,1 22 0,-22 0 0,1-21 16,-1 21-16,-21 0 0,0-21 15,-21 0 17,-21 21-32,0 0 0,0 0 15,-22 0-15,22-21 16,-21 21-16,21 0 0,-22 0 0,22-21 16,-21 21-16,21 0 0,-22 0 15,22-22-15,-21 22 0,21 0 0,0 0 16,-1 0-16,44 0 31,-1 0-15,0-21-16,21 21 0,-21 0 0,22 0 15,-1 0-15,0 0 0,-20 0 16,20-21-16,0 21 0,-21 0 0,22 0 16,-22 0-16,21 0 0,-21 0 15,1 0-15,-1 21 0,0-21 16,0 21-16,-21 1 0,0-1 15,0 0-15,0 0 0,0 0 0,-21 22 16,0-22-16,-22 21 0,22 0 16,0 1-16,-21-22 0,-1 21 0,22 1 15,-21-22-15,21 21 0,-22-21 16,22 22-16,0-22 0,0 0 0,0 0 16,21 0-16,21-21 31,0-21-31</inkml:trace>
  <inkml:trace contextRef="#ctx0" brushRef="#br0" timeOffset="46947.15">3323 7472 0,'0'0'15,"-21"-21"-15,21 0 0,0-1 0,0 1 0,0 0 16,0-21-16,0 21 0,-21-1 16,21 1-16,-21 42 31,21 22-31,0-1 0,0 0 0,0 1 16,0 20-16,0-20 0,0 20 0,0-21 15,0 22-15,-22-1 16,22-20-16,-21 20 0,21 1 0,-21-22 15,21 22-15,0-22 0,-21 0 16,21 1-16,-21-22 0,21 21 0,-21-21 16,21 0-16,0 1 0,0-44 31,0 1-31,0 0 0,0-21 16,0 21-16,0-22 0,21 1 15</inkml:trace>
  <inkml:trace contextRef="#ctx0" brushRef="#br0" timeOffset="47483.84">3133 7599 0,'0'0'0,"0"-21"0,0-22 16,0 22-16,0-21 0,0 21 15,0 0-15,0-22 0,21 22 0,21 0 16,-21 0-16,22 0 0,-1-1 16,0 1-16,22 0 0,-1 21 0,-20 0 15,20 0-15,1 0 0,-22 21 16,21-21-16,-20 43 0,-1-22 0,-21 0 15,0 21-15,1 1 0,-22-1 16,0-21-16,0 21 0,-22 1 0,1-1 16,0-21-16,-21 0 0,21 22 0,-22-22 15,1 0-15,0 0 0,-1-21 16,22 21-16,-21-21 0,21 0 16,-1 0-16,1 0 0,0 0 0,21-21 15,0 0 1,21 0-16,22 21 0,-22-21 15,21 21-15,0 0 0,1 0 16,-1 0-16,0 0 0,1 0 0,-1 0 16,0 21-16,1-21 0,-22 21 0,0 0 15,0 0-15,0 1 0,-21-1 16,22 0-16,-22 21 0,0-21 16,0 1-16,-22 20 0,-20-21 0,21 0 15,-21 22-15,-1-22 0,1 0 0,0 0 16,-1-21-16,1 21 0,0-21 15,-1 0-15,22 0 0,-21 0 16,-1 0-16,22 0 0,0-21 0,-21 0 16,21 21-16,-1-21 0,22-22 15,0 22-15,-21 0 0,21 0 0,0 0 16,0 0-16,21-1 16,1 22-16,-1 0 0,0 0 15,0 0-15,21 0 0,-20 0 0,-1 0 16,0 22-16,0-22 0,0 0 15,0 0-15</inkml:trace>
  <inkml:trace contextRef="#ctx0" brushRef="#br0" timeOffset="48155.46">4170 7641 0,'0'0'0,"0"-21"0,21 0 0,0 21 16,-21 21 15,0 0-31,0 0 0,0 1 0,21 20 16,-21-21-16,0 0 15,0 22-15,0-22 0,0 0 0,0 21 16,21-21-16,-21 1 0,0-1 16,0 0-16,22 0 0,-1 0 0,0-21 15,0 0-15,0 0 0,22 0 16,-22-21-16,0 0 0,21 0 15,1 0-15,-22-1 0,21 1 0,0-21 16,-20 21-16,-1-22 0,0 22 0,0-21 16,0 21-16,0-22 0,-21 22 15,0 0-15,0 0 0,0 0 0,0 0 16,-21 42 15,0 0-31,21 0 0,0 21 16,0 1-16,-21-1 0,21 0 15,-21 22-15,21-1 0,0 1 0,0 21 16,0-1-16,0 1 0,0 0 0,21-1 16,0 1-16,0 21 0,0 0 15,1-1-15,-1 1 0,0 0 0,0 0 16,0 0-16,0 0 0,1 21 0,-1-22 16,-21 1-16,21 0 0,0 0 0,-21-21 15,21 20-15,-21-20 0,0 0 16,0-1-16,0 1 0,0-21 0,0-22 15,0 21-15,0-20 0,0-22 16,-21 0-16,21 0 0,-21-21 0,0 0 16,-22-42-16,22 21 0,0-22 0,-21 1 15,-1-21-15,1-1 0,-21-21 16,20 1-16,-20-1 0,-1-21 0,22 0 16,-22 1-16,22-1 0,0-21 0,21 21 15,-1-21-15,22 21 0,0-21 16,0 21-16,22 0 0,-1 22 0,21-22 15,0 21-15,1 1 0,-1 20 0,22-21 16,-1 22-16,1-22 0,-22 22 16,21-1-16,-20 1 0,20 20 0,-20-20 15,-1 21-15</inkml:trace>
  <inkml:trace contextRef="#ctx0" brushRef="#br0" timeOffset="48848.06">6667 7641 0,'0'0'0,"-21"0"0,21-21 31,0 0-31,21 0 16,1 0-16,-1-1 0,0 1 0,0 0 15,0 0-15,0-21 0,1 20 16,-22 1-16,0-21 0,0 21 0,0 0 16,-22-22-16,1 22 0,-21 0 0,21 21 15,-22 0-15,1 0 0,0 0 16,-1 0-16,1 21 0,0 21 0,-22-20 15,22 20-15,21 21 0,-22-20 16,1-1-16,21 22 0,-21-22 16,20 0-16,1 22 0,21-22 0,0 0 15,0 1-15,0-1 0,0-21 0,0 22 16,0-22-16,0 0 0,0 0 16,21-21-16,1 0 0,-1 0 0,0 0 15,0 0-15,21 0 0,-20-21 0,20 0 16,0 0-16,1-22 0,-1 22 15,0-21-15,22-1 0,-22 1 0,0 0 16,22-22-16,-22 1 0,1-1 16,-1 1-16,-21-1 0,21-20 0,-20 20 15,-1 1-15,-21-1 0,0 22 16,0-1-16,0 1 0,0 0 16,0 21-16,0-1 0,0 1 0,-21 42 15,21 1 1,0 20-16,-22 0 0,22 1 15,0 20-15,0 1 0,0-1 0,0 22 16,0-22-16,0 1 0,0-22 0,0 22 16,0-22-16,0 0 0,0 1 15,0-1-15,22-21 0,-1 0 0,-21 0 16,21 1-16,0-1 0,0-21 16,0 0-16,1 0 0,20 0 15,-21 0-15,21 0 0,-20-21 0,-1-1 16,21 1-16,-21 0 0,0 0 0</inkml:trace>
  <inkml:trace contextRef="#ctx0" brushRef="#br0" timeOffset="49715.57">7366 7578 0,'0'0'16,"0"21"-16,-21 0 0,0 0 16,42-21 15,0 0-16,0 0-15,0-21 0,0 0 16,1 0-16,20 0 0,-21-1 0,0 1 16,0 0-16,1 0 0,-22-21 15,0 20-15,0 1 0,0-21 0,0 21 16,0 0-16,0-1 0,-22 22 16,1 0-16,0 0 0,0 0 0,0 0 15,-22 22-15,22-1 0,0 0 0,-21 21 16,21-21-16,-1 22 0,22-1 15,-21-21-15,21 22 0,-21-1 0,21-21 16,0 0-16,0 0 0,0 22 0,0-22 16,21-21-16,0 21 15,1 0-15,20-21 0,-21 0 0,21 0 16,-20 0-16,20 0 0,0 0 0,1 0 16,20-21-16,-21 21 0,1-21 0,-1 0 15,22-22-15,-22 22 0,0-21 16,22 21-16,-22-22 0,-21 1 0,22-21 15,-22 20-15,21-20 0,-21 20 16,-21-20-16,0 21 0,0-22 0,0 22 16,0-1-16,0 1 0,0 21 0,-21-21 15,21 20-15,-21 1 0,0 0 16,0 21 0,-1 0-16,22 21 0,-21 22 0,21-22 15,0 21-15,0 22 0,-21-1 16,21 1-16,-21-1 0,21 22 0,-21-1 15,21 1-15,-21 0 0,-1-1 0,1 1 16,21 21-16,-21 0 0,0-22 16,21 22-16,0 0 0,0-21 0,-21 21 15,21-1-15,0 1 0,0 0 0,0 0 16,0 0-16,0 0 0,0-22 0,0 43 16,0-21-16,0 0 0,0 0 15,0-22-15,0 22 0,0-21 0,21-22 16,-21 22-16,21-43 0,0 22 15,0-22-15,1-21 0,20 1 0,-21-1 16,21-21-16,-20 0 0,20-21 0,0-22 16,1 22-16,-1-42 0,0 20 15,1-20-15,-1-22 0,0 0 0,1 1 16,-1-1-16,0-21 0,-21 0 0,1 1 16,-1-1-16,-21 0 0,0 0 0,-21 0 15,-1 0-15,1 22 0,-21-1 16,-22 0-16,22 22 0,-21-1 0,-22 1 15,21-1-15,-20 22 0,20 0 0,-20-1 16,20 22-16,1 0 0,-1 0 16,22 0-16,-1 0 0,1-1 15,21 22-15,0 0 0,21-21 0,0 0 16,21 21 0,0-21-16,0 0 0,22 21 15,-1-21-15,0-1 0,1 1 0,-1 21 16,0-21-16</inkml:trace>
  <inkml:trace contextRef="#ctx0" brushRef="#br0" timeOffset="51127.75">8615 7281 0,'0'-42'0,"0"84"0,-21-105 0,-1 42 15,1 0-15,0-1 0,0 22 0,0 0 16,0 0-16,-22 0 0,22 0 0,0 22 15,0-1-15,0 0 0,-22 21 16,22 1-16,0-1 0,0 0 0,0 22 16,-1-22-16,22 0 0,-21 1 0,21-1 15,-21 0-15,21 1 0,0-1 16,0-21-16,0 0 0,0 22 0,0-22 16,21-21-16,0 21 0,1-21 0,-1 0 15,0 0-15,0 0 0,0 0 16,0 0-16,1 0 0,20-21 0,-21 0 15,0 0-15,0-1 0,22 1 16,-22-21-16,0 21 0,0-22 16,0 1-16,1 0 0,-1-1 0,-21 1 15,0 0-15,0-1 0,0 1 0,0 21 16,0 0-16,0 0 0,0-1 16,0 44-1,0-1-15,0 0 0,-21 0 16,21 21-16,-22 1 0,22-1 0,-21-21 15,21 22-15,0-1 0,0 0 0,0-21 16,0 22-16,0-22 0,0 0 16,0 0-16,21 0 0,1 1 0,-1-22 15,0 0-15,0 0 16,21 0-16,-20 0 0,-1 0 16,0 0-16,21-22 0,-21 1 0,22 0 15,-22 0-15,0 0 0,21 0 0,-20-1 16,-1-20-16,0 0 0,0 21 15,-21-22-15,0 1 0,21 0 0,-21-1 16,21 1-16,-21 0 0,0 20 0,0 1 16,0 42-1,0 1 1,0-1-16,0 21 0,-21-21 16,21 22-16,-21-1 0,21-21 0,0 21 15,0-20-15,0 20 0,0-21 16,0 0-16,0 0 0,0 1 15,21-22-15,0 21 0,-21 0 0,22-21 16,-1 0-16,0 0 0,0 0 16,0 0-16,0 0 0,1-21 0,-1 0 15,21-1-15,-21 1 0,0 0 16,1 0-16,-1 0 0,0-22 0,0 22 16,0-21-16,-21 0 0,0-1 0,21 22 15,-21-21-15,0 21 0,22-1 16,-22 1-16,0 42 15,0 1 1,0 20-16,0-21 0,-22 21 16,22-20-16,0 20 0,-21 0 0,21-21 15,0 22-15,0-22 0,0 21 0,0-21 16,0 1-16,0-1 0,0 0 16,21 0-16,1-21 0,-1 21 0,0-21 15,0 0-15,0 0 0,22 0 0,-22 0 16,0 0-16,21 0 0,-21 0 15,22-21-15,-1 0 0,-21 0 0,22 0 16,-1-1-16,-21-20 0,21 21 16,1-43-16,-1 22 0,-21-21 0,22-1 15,-22 1-15,0-1 0,21 1 16,-42 20-16,21-20 0,1 20 0,-1-20 16,-21 21-16,0 20 0,0-20 15,21 21-15,-21 0 0,0 42 16,-21 21-1,0-21-15,-1 22 0,1-1 16,0 0-16,0 22 0,21-1 0,-21 1 16,21-1-16,0 1 0,0-22 0,0 22 15,0-22-15,0 0 0,21 1 16,0-1-16,0 0 0,0-20 0,1 20 16,20-21-16,-21 0 0,0 0 15,22-21-15,-1 22 16,0-22-16,-21 0 0,1 0 0,20-22 15,-21 22-15,0-21 0,0 0 0,22 0 16,-22-21-16,0-1 0,0 1 0,0 0 16,1-22-16,20 22 0,-21-43 15,0 22-15,0-1 0,1-21 0,20 22 16,-21-1-16,0 1 0,0-1 16,-21 22-16,0 0 0,22-1 0,-22 1 15,0 21-15,0 0 0,-22 21 16,1 21-1,0 0-15,0 21 0,0-20 0,0 20 16,-1 21-16,1-20 0,0 20 0,0 1 16,21-1-16,-21 1 0,21-1 15,0 1-15,0-1 0,0-20 0,0-1 16,21 0-16,0 1 0,0-1 0,0-21 16,1 0-16,-1 0 0,0 1 15,0-22-15,21 0 0,-20 0 0,-1 0 16,21 0-16,-21 0 0,22-22 0,-22 22 15,0-21-15,0-21 0,21 21 16,-20 0-16,-22-22 0</inkml:trace>
  <inkml:trace contextRef="#ctx0" brushRef="#br0" timeOffset="51326.66">10753 7112 0,'-22'0'0,"44"0"0,-65 0 15,43 21-15,21-21 16,22 0-16,-22 0 16,21 0-16,1 0 0,-1 0 15,0 0-15,22 0 0,-22 0 0,0-21 16,1 21-16,-1-21 0,0 21 0,-20-21 16,-1 21-16,21-21 15,-21 21-15,-21-22 0</inkml:trace>
  <inkml:trace contextRef="#ctx0" brushRef="#br0" timeOffset="51831.37">13060 6562 0,'0'0'0,"0"-21"0,0-1 15,0 65 17,0-22-32,0 21 15,0 1-15,-21-1 0,-1 0 0,22 22 16,-21-22-16,21 22 0,0-22 15,-21 21-15,0-20 0,21 20 0,-21-20 16,21-1-16,0 0 0,0 1 0,0-1 16,0-21-16,0 0 0,0 22 15,0-22-15,0 0 0,21-21 32,0-21-17,-21 0-15,0-1 0</inkml:trace>
  <inkml:trace contextRef="#ctx0" brushRef="#br0" timeOffset="52103.22">12615 7366 0,'-21'21'16,"42"-42"-16,-84 63 0,42 1 0,-1-22 0,1 21 16,21-21-16,0 22 0,0-22 15,0 0-15,0 0 0,0 0 0,0 1 16,21-1-16,22-21 0,-22 21 0,21-21 15,1 0-15,-1 0 0,0 0 16,22 0-16,-1 0 0,-20 0 16,20-21-16,1 21 0,-1-21 0,1-1 15,-22 1-15,0 21 0,22-21 16,-22 0-16,-21-21 0,22 20 0,-22 1 16,21 0-16,-21-21 0,-21 21 0,21-1 15,-21-20-15,0 21 0,0 0 16,0-22-16,0 22 0,0-21 0,0 21 15</inkml:trace>
  <inkml:trace contextRef="#ctx0" brushRef="#br0" timeOffset="52363.07">12700 6731 0,'0'-21'0,"0"42"0,-21-42 0,21 0 16,0 0-1,21 21-15,21-22 0,-21 22 0,22-21 16,-1 21-16,22-21 0,-22 0 16,21 0-16,1 21 0,-1-21 0,1-1 15,-1 22-15,1 0 0,-22-21 0,1 21 16,-1 0-16,-21 0 16,0 0-16,0 0 0,1 0 0,-22 21 31,21-21-16,0 0-15,0 0 0</inkml:trace>
  <inkml:trace contextRef="#ctx0" brushRef="#br0" timeOffset="52790.8">14859 6625 0,'0'0'0,"0"-21"16,21 0-16,-21 0 0,0 0 0,0-1 16,0 1-16,0 0 0,-21 21 15,21-21-15,-21 0 0,0 21 0,-1 0 16,1 0-16,0 0 16,-21 21-16,21 0 0,-1 0 0,-20 22 15,21-1-15,-21 0 0,-1 1 0,1 20 16,-22-21-16,22 1 0,0 20 15,21-20-15,-22 20 0,1 1 0,21-22 16,0 0-16,21 22 0,0-22 16,0 0-16,0 1 0,21-1 0,0-21 15,0 22-15,21-22 0,1 0 16,-1 0-16,0-21 0,1 21 16,20-21-16,-20 0 0,-1 0 0,21 0 15,-20 0-15,-1 0 0,22 0 0,-22 0 16,0-21-16,1 21 0,-22-21 15,21 0-15,-21 21 0,22-21 0,-22-1 16,0 1-16,0 0 16,-21 0-16,0 0 15,0 0-15,0-1 0,0 1 16</inkml:trace>
  <inkml:trace contextRef="#ctx0" brushRef="#br0" timeOffset="53243.54">16108 6816 0,'0'0'0,"-21"0"15,-1 0-15,1 0 0,42 0 32,1 0-32,20 0 15,-21 0-15,43 0 0,-22 0 0,21 0 16,1 0-16,-1 0 0,22 0 0,0 0 15,-22 0-15,22-21 0,0 21 16,-22 0-16,22-22 0,-1 22 0,1 0 16,-21-21-16,-1 21 0,1 0 15,-1 0-15,-21 0 0,-20 0 16,-1-21-16,0 21 0,0 0 0,-42 0 31,0 0-31,0 0 0,-1 0 16,-20 0-16,0 0 0,21 0 0,-22 0 15,1 0-15,0 21 0,20-21 16</inkml:trace>
  <inkml:trace contextRef="#ctx0" brushRef="#br0" timeOffset="53543.37">16065 6922 0,'0'0'0,"-21"0"0,0 21 0,42-21 31,0 0-31,22 0 16,-1 0-16,0 0 0,22 0 0,-1 0 15,1 0-15,21-21 0,-22 21 16,22 0-16,-1 0 0,-20-22 0,21 22 16,-22-21-16,1 21 0,20 0 0,-20 0 15,-22-21-15,22 21 0,-22 0 16,0 0-16,-21 0 0,1 0 0,-1 0 15,-21-21 1,0 0 0,-21 21-16,-1 0 0,1-21 15,21-1-15,0 1 16,-21 0-16</inkml:trace>
  <inkml:trace contextRef="#ctx0" brushRef="#br0" timeOffset="54015.1">17103 6265 0,'0'0'0,"-22"0"16,-41-21-1,42 21-15,21 21 16,-21 1-16,21-1 0,0 0 16,0 21-16,0-21 0,0 1 15,21-1-15,0 21 0,21-21 0,-21 0 16,22 1-16,-22-1 0,21 0 0,1 0 15,-1 0-15,21-21 0,-20 21 16,-1-21-16,22 0 0,-22 0 0,0 0 16,1 0-16,-1 0 0,0 0 15,1 0-15,-1-21 0,-21 21 0,0-21 16,0 0-16,1 21 0,-22-21 16,0 0-16,0-1 0,-22 22 15,1 0 1,-21 0-16,21 0 0,-22 0 15,1 0-15,0 22 0,-1 20 0,-20-21 16,21 21-16,-1-20 0,-20 20 0,20 0 16,1 1-16,0-1 0,-1 0 15,1 1-15,0-1 0,-1 0 0,22 1 16,0-1-16,0-21 0,0 21 0,0 1 16,21-22-16,-22 21 0,22-21 15,0 1-15,0-1 0,0 0 0,0 0 16,0 0-16,22-21 15,-1 0-15,0 0 16,0-21-16,0 0 0,22 0 16,-22 0-16,21-1 0</inkml:trace>
  <inkml:trace contextRef="#ctx0" brushRef="#br0" timeOffset="55207.42">19494 6562 0,'0'0'0,"-21"0"0,21-21 16,0-1-1,0 1-15,0 0 0,21 0 16,-21 0-16,22 0 16,-1-1-16,0 1 0,0 0 0,-21-21 15,21 21-15,0-1 0,1-20 16,-1 21-16,-21 0 0,21-22 0,-21 22 15,21 0-15,-21 0 0,21 0 0,-21 42 32,0 0-17,0 0-15,0 0 0,0 22 16,-21-22-16,21 21 0,-21 1 0,21-1 16,0 0-16,0 1 0,0-1 0,0 21 15,0-20-15,0-1 0,0 0 16,0 1-16,0-1 0,0 0 15,0 1-15,0-1 0,0-21 0,0 22 16,0-22-16,0 0 0,0 0 16,0 0-16,0 0 0,0 1 0,0-1 15,0 0-15,0 0 16,-21-21-16,0 0 0,-1 21 16,1-21-16,0 0 0,-21 0 15,21 0-15,-22 0 0,1 0 16,0 0-16,-1 0 0,1 0 0,0 0 15,-1 0-15,1 0 0,0 0 16,20 0-16,-20 0 0,21 0 0,0 0 16,0 0-16,-1 0 0,1 0 15,42 0 17,1 0-32,-1 0 0,21 0 0,0 0 15,22 0-15,-22 0 0,22 0 16,-1 0-16,1 0 0,-1 0 0,1 0 15,-1 0-15,1 0 0,-1 0 0,1 0 16,-22 0-16,22 0 0,-22 0 16,0-21-16,-21 21 0,22 0 0,-22 0 15,0 0-15,0 0 16,-42 0 62,0 0-62,0 0-16,0 0 15,-1 0-15,-20 0 0,21 0 16,0 0-16,0 0 0,-22 0 0,1 21 16,21-21-16,-22 21 0,1-21 15,-21 22-15,20-22 0,1 21 0,-22-21 16,1 21-16,21-21 0,-22 0 15,1 21-15,-1-21 0,22 21 16,-22-21-16,22 0 0,0 0 0,-1 0 16,22 0-16,-21 0 0,21 0 15,42-21 1,0 21 0,0 0-16,21 0 0,1-21 15,-1 21-15,0 0 0,22 0 0,-22 0 16,22-21-16,-22 21 0,22 0 0,-22 0 15,0-21-15,1 21 0,-1 0 16,0 0-16,-21 0 0,1 0 0,-1 0 16,0 0-16,0 0 15,-42 0 17,0 0-32,0 0 15,-1 0-15,1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1T04:11:25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656 0,'0'0'0,"21"0"16,0 0-1,1-21-15,-1 0 16,0 0-16,0 21 16,0-21-16,-21-1 0,21 22 0,1-21 15,-22 0-15,0 0 16,0 0-16,0 0 15,-22 21-15,1 0 16,0 0-16,-21 0 0,-1 0 0,-20 21 16,21 0-16,-22 0 0,22 0 0,-22 0 15,22 1-15,0-1 0,-1 0 16,1 0-16,0 0 0,20-21 16,1 21-16,0 1 0,21-1 15,0 0-15,0 0 0,0 0 0,21 0 16,22 1-16,-22-1 0,0 0 15,21 0-15,1 0 0,-22 0 0,21 1 16,0-1-16,1 0 0,-1 0 16,-21 0-16,22 0 0,-1 1 15,-21-1-15,0 0 0,22 0 16,-22 0-16,-21 22 0,0-22 0,0 0 16,0 0-16,0 0 0,-21 22 15,-1-22-15,-20 0 0,0-21 0,-22 21 16,22 0-16,-22 0 0,1-21 15,-1 0-15,1 0 0,21 0 16,-22 0-16,22 0 0,-1 0 0,1 0 16,21-21-16,0 21 0,-22-21 15,22 0-15,0-21 0,0 20 0,21 1 16,-21 0-16,21-21 0,-21 21 16,21-1-16,0 1 0,0 0 0,0 0 15,0 0-15,21 0 16,0 21-16,0 0 0,0-22 15,22 1-15,-22 21 0</inkml:trace>
  <inkml:trace contextRef="#ctx0" brushRef="#br0" timeOffset="935.53">3175 572 0,'0'0'0,"0"-22"0,0-83 32,0 83-32,-21 22 15,21 22-15,0-1 16,0 0-16,-21 0 0,21 21 16,0-20-16,-22 20 0,22 0 0,0 22 15,0-22-15,-21 0 0,21 22 16,-21-1-16,21-20 0,0 20 0,0-20 15,-21-1-15,21 0 0,-21 1 16,21-1-16,0-21 0,-21 21 0,21-20 16,0-1-16,0 0 15,-22-21 17,22-21-17,0 0-15,0-1 0,0 1 16,0 0-16,22-21 0,-1-1 0,-21 1 15,21 21-15,0-21 0,0-1 16,0 1-16,1 21 0,20-22 0,-21 22 16,0 0-16,22 21 0,-22 0 15,21 0-15,-21 0 0,0 0 16,1 0-16,-1 21 0,-21 0 16,0 1-16,0-1 0,0 0 15,0 0-15,-21 0 0,-1 0 0,-20 1 16,21-1-16,-21 0 15,20-21-15,-20 21 0,21-21 0,0 0 16,-22 0-16,22 0 0,0 0 16,0 0-16,0 0 0,0 0 0,-1 0 15,1-21-15,21 42 47,0 0-47,0 0 0,0 1 0,0-1 16,0 21-16,0-21 0,21 0 15,-21 1-15,22-1 0,-1 0 0,-21 0 16,21 0-16,0 0 0,0 1 16,0-1-16,1-21 0,-1 0 15,0 21-15,21-21 0,-21 0 16,22 0-16,-1 0 0,0-21 0,-20 0 16,20-1-16,0 22 0,1-42 15,-1 21-15,0 0 0,-21-22 0,22 22 16,-22-21-16,21 0 0,-21-1 15,22 1-15,-22 0 0,0 20 0,0-20 16,-21 21-16,0 0 0,0 0 16,0 42-1,0 0 1,-21 0-16,0 0 0,0 22 16,21-22-16,-21 21 0,-1-21 15,22 22-15,0-22 0,0 0 0,0 21 16,0-21-16,0 1 0,0-1 15,0 0-15,0 0 16,22-21-16,-1 0 16,0 0-16,0-21 15,-21 0-15,21 0 0,0-1 0,-21 1 16,22 0-16</inkml:trace>
  <inkml:trace contextRef="#ctx0" brushRef="#br0" timeOffset="1323.3">4043 572 0,'0'0'0,"-21"-22"0,-22 1 0,22 21 16,0 0-16,-21 0 0,20 0 0,-20 0 15,21 0-15,-21 21 0,20 1 16,-20-1-16,21 0 0,0 0 0,0 0 16,21 0-16,0 22 0,0-22 15,0 0-15,0 0 0,0 0 16,21 1-16,0-1 0,0-21 0,21 0 15,-20 0-15,20 0 0,0 0 16,1 0-16,-22-21 0,21-1 0,0 22 16,-20-21-16,-1-21 0,21 21 15,-42 0-15,21-1 0,-21 1 16,0-21-16,0 21 0,0 0 0,0-22 16,-21 22-16,0 0 0,0 0 15,0 0-15,-1 21 0,1 0 0,0 0 16,0 0-16,0 0 0,-22 0 15,22 21-15,0 0 0,0 0 0,21 0 16,0 0-16,-21 1 0,21 20 16,0-21-16,0 21 0,0-20 15,0 20-15,0-21 0,21 21 0,-21-20 16,21-1-16,0 0 0,0 0 16,1 0-16</inkml:trace>
  <inkml:trace contextRef="#ctx0" brushRef="#br0" timeOffset="1731.07">4530 762 0,'0'0'16,"0"-21"-16,0 0 16,-22 21-1,1 0-15,21 21 16,-21 0-16,21 0 0,-21 0 15,21 1-15,-21 20 0,21-21 16,0 21-16,0 22 0,-21-22 16,21 1-16,0 20 0,-22 1 0,22-1 15,0 1-15,0-1 0,0 1 16,-21 20-16,21 1 0,-21 0 0,0-1 16,0 1-16,0 0 0,-1 20 15,22-20-15,-21 0 0,0 21 0,21-22 16,0 22-16,-21-21 0,0-1 15,21 1-15,-21-21 0,21 20 16,-22-20-16,22-22 0,0 22 0,0-22 16,0 0-16,-21-21 0,21 1 15,0-1-15,-21 0 0,21-42 16,0 0 0,0-1-16,0-20 0,21 0 15,0-1-15,-21-20 0,22-1 0,-1-20 16,0-1-16,0 0 0</inkml:trace>
  <inkml:trace contextRef="#ctx0" brushRef="#br0" timeOffset="2030.9">4318 1312 0,'0'0'0,"-21"-63"16,21-22-16,0 22 0,0-22 0,-21 22 16,21 20-16,0-20 0,0 20 15,0 1-15,21 0 0,0-1 0,0 1 16,0 21-16,22-21 0,-1 20 15,0 1-15,1 0 0,20 21 0,-21 0 16,22 0-16,-22 0 0,22 21 16,-22 0-16,0 1 0,-20-1 0,-1 21 15,0-21-15,-21 22 0,0-1 16,0 21-16,-21-20 0,0-1 0,-1 0 16,-20 1-16,0-22 0,-1 21 15,-20 1-15,21-22 0,-1 0 16,1 0-16,-22 0 0,43 0 15,-21-21-15,21 22 0,-22-22 0,22 0 16,0 0-16,21-22 16,0 1-16</inkml:trace>
  <inkml:trace contextRef="#ctx0" brushRef="#br0" timeOffset="3891.29">5927 339 0,'21'-85'16,"-42"170"-16,42-212 0,-21 106 16,0-1-16,0 44 31,0-1-31,-21 0 0,21 0 16,0 0-16,0 22 0,0-22 0,0 0 15,0 0-15,0 0 0,0 0 16,21 1-16,0-22 0,0 0 0,0 21 15,0-21-15,1 0 0,-1 0 16,0 0-16,21-21 0,-21-1 16,22 1-16,-22 0 0,21-21 15,-21 21-15,22-22 0,-1 1 0,-21 21 16,22-22-16,-22 1 0,0-21 16,-21 20-16,0 22 0,-21 21 46,0 0-46,-1 0 0,1 21 16,0 43-16,21-1 16,0 1-16,0-1 0,-21 1 0,21-1 15,-21 1-15,21-1 0,0 1 16,0-22-16,0 22 0,0-22 0,0 21 16,0-20-16,0-1 0,0 0 15,0-20-15,0 20 0,0-21 0,0 0 16,0 0-16,0 1 15,21-22-15,-21-22 16,-21 22 0,0-21-16,21 0 0,-22-21 0,1 21 15,0-22-15,0 1 0,0 0 16,0-1-16,-1 22 0,1-21 16,0-1-16,0 22 0,0 0 0,0 0 15,-1 21-15,22 21 16,0 0-1,0 0-15,0 22 0,0-1 16,0 0-16,0 1 0,22-1 0,-1 0 16,-21 1-16,21-22 0,0 21 15,0-21-15,22 22 0,-22-22 0,0 0 16,0 0-16,21-21 0,1 0 16,-1 0-16,0 0 0,1 0 0,20-21 15,-20 21-15,20-21 0,-21-21 16,22 20-16,-22-20 0,22 0 15,-22-1-15,0 1 0,1 0 16,-22-1-16,21 1 0,-21 0 0,-21-22 16,0 43-16,22-21 0,-22-1 15,0 22-15,0 0 0,0 0 0,-22 21 16,1 0 0,0 0-16,0 21 0,0 0 0,0 22 15,-1-22-15,1 21 0,0 0 0,0 1 16,0-1-16,0 0 0,-1 1 15,1-1-15,21 0 0,0 1 0,0-1 16,0-21-16,0 0 0,0 22 16,21-22-16,1 0 0,-1-21 15,0 21-15,0-21 0,21 0 16,-20 0-16,20 0 0,-21-21 0,21 21 16,1-21-16,-22 0 0,21-22 15,1 22-15,-1-21 0,-21 21 0,21-22 16,1 1-16,-1 0 0,0-1 15,-20 1-15,-1 0 0,0 21 0,0-1 16,-21 1-16,0 0 0,0 0 16,-21 21-1,0 21-15,0 0 16,21 0-16,0 1 0,0-1 16,0 0-16,0 0 0,0 21 0,0-20 15,0-1-15,0 21 0,0-21 16,0 0-16,21 1 0,0-1 0,0 0 15,-21 0-15,21 0 0,0-21 16,-21 21-16,22-21 16,-44 0 15,1-21-31,0 0 16,0 0-16,0 0 0,0 0 15,-1-1-15,1 1 0,21 0 16,-21 21-16,0 0 15,21 21-15,0 0 16,0 1-16,0-1 0,0 0 16,0 0-16,0 0 0,21 0 15,0-21-15,0 22 0,1-1 0,-1-21 16,0 0-16,0 0 0,0 0 16,0 0-16,22 0 0,-22-21 0,21-1 15,-21 22-15,22-21 0,-22-21 0,0 21 16,0 0-16,22-22 0,-22 1 15,0 0-15,-21-1 0,21 1 0,0 0 16,-21-22-16,0 22 0,0-22 16,21 22-16,-21-22 0,22 1 15,-22 21-15,0-22 0,0 22 16,21 21-16,-21-22 0,0 22 0,0 0 16,0 42-1,0 0-15,0 22 16,0-1-16,0 0 0,-21 1 15,-1 20-15,22 1 0,-21-22 0,0 21 16,0-20-16,21 20 0,0-20 16,-21 20-16,21-21 0,0 1 0,0-1 15,0-21-15,0 22 0,0-22 16,0 0-16,0 0 0,21 0 0,-21 0 16,21-21-16,0 0 0,0 0 15,1 0-15,-1 0 16,0 0-16,0 0 0,0-21 0,0 0 15,1 0-15,-1 0 0,-21-22 16,0 22-16,0-21 0,0 0 0</inkml:trace>
  <inkml:trace contextRef="#ctx0" brushRef="#br0" timeOffset="4095.17">7768 445 0,'-21'0'0,"21"-22"32,21 22-32,0 0 15,0-21-15,1 21 0,20 0 16,-21 0-16,21-21 0,1 21 0,-1-21 16,0 21-16,1-21 0,-1 21 15,0-21-15,1 21 0,20 0 0</inkml:trace>
  <inkml:trace contextRef="#ctx0" brushRef="#br0" timeOffset="5883.14">9313 169 0,'0'0'0,"0"-21"0,0 0 0,0 0 16,0 0-16,0 0 15,0-1-15,0 1 0,-21 0 16,0 21-16,0 0 0,0 0 15,-1 0-15,1 0 0,0 0 16,0 0-16,0 21 0,-22 0 0,22 22 16,0-1-16,-21 0 0,21 1 15,-22-1-15,22 22 0,0-22 16,-21 0-16,20 22 0,22-22 16,-21 0-16,21 1 0,0-1 0,0-21 15,0 22-15,0-1 0,0-21 16,0 21-16,21-20 0,1 20 0,20-21 15,-21 0-15,21-21 0,1 21 16,-1-21-16,22 0 0,-22 0 0,21 0 16,-20 0-16,-1 0 0,22 0 0,-22-21 15,21 0-15,-20 0 0,20 0 16,-20 0-16,-1-1 0,0 1 0,1-21 16,-22 21-16,21-22 0,-21 22 15,0-21-15,-21 21 0,0 0 16,0-22-16,0 22 0,0 0 15,0 0-15,0 0 0,-21-1 0,0 22 16,0 0-16,0 0 0,-22 0 0,22 0 16,-21 0-16,21 22 0,-22-1 15,22 0-15,-21 21 0,21-21 0,0 22 16,-22-22-16,22 21 0,0 1 16,0-22-16,21 21 0,0 0 0,-21-20 15,21 20-15,0-21 0,0 0 16,0 22-16,0-22 0,0 0 0,21-21 15,-21 21-15,21-21 0,0 0 16,0 0-16,0 0 16,1-21-16,-1 21 0,0-21 15,0 0-15,0-22 0,0 22 16,1 0-16,-1-21 0,0-1 0,-21 22 16,21-21-16,-21-1 0,21 22 15,-21-21-15,0 0 0,0 20 0,0 1 16,0 0-16,0 0 0,0 0 15,0 0-15,0 42 16,0 0 0,0 0-16,-21 0 0,21 0 0,-21 22 15,21-22-15,0 21 0,0-21 0,0 22 16,0-22-16,0 21 16,0-21-16,0 1 0,0-1 0,0 21 15,21-21-15,0 0 16,0 1-16,1-22 0,-1 0 0,0 0 15,21 0-15,-21 0 0,1 0 16,20 0-16,0-22 0,-21 1 0,22 0 16,-1 0-16,0 0 0,1-22 15,-22 22-15,21-21 0,1 21 0,-1-22 16,-21 1-16,21 21 0,-20 0 0,-1-22 16,-21 22-16,21 0 15,-21 42 1,-21 0-1,0 1-15,-1-1 0,22 0 0,-21 0 16,21 0-16,-21 0 0,21 22 0,0-22 16,0 0-16,0 0 0,0 0 15,0 1-15,0-1 0,0 0 0,0 0 16,0 0-16,0 0 16,21-21-16,-21 22 0,0-44 46,0 1-46,-21 0 16,0 0-16,21 0 0,-21 0 16,21-1-16,-21 1 0,-1 0 15,1 21 1,21 21 0,-21 0-16,21 1 15,0-1-15,0 0 0,0 0 0,0 0 16,0 0-16,21 1 15,0-1-15,1-21 0,-1 21 0,0-21 16,0 0-16,0 0 0,0 0 16,22 0-16,-22 0 0,0 0 0,21-21 15,1 21-15,-22-21 0,21-1 0,1 1 16,-22 0-16,21 0 16,0-21-16,-20 20 0,20-20 0,-21 21 15,21-21-15,-20 20 0,-1-20 16,-21 0-16,21 21 0,-21-1 0,0 1 15,21 0-15,-21 0 0,-21 21 32,0 0-32,0 21 0,-1 0 0,1 0 15,0 22-15,0-22 0,0 21 16,0-21-16,-1 22 0,22-22 0,0 21 16,0-21-16,0 22 0,0-22 15,0 0-15,0 0 0,0 0 16,0 1-16,0-1 0,22-21 0,-1 21 0,0-21 15,0 0-15,0 0 16,22 0-16,-22 0 0,21 0 0,-21 0 16,22-21-16,-1 0 0,21-1 15,-20 1-15,-1 0 0,22 0 0,-22-21 16,0 20-16,1-20 0,-1 21 16,0-21-16,-21-1 0,22 22 0,-22-21 15,0 21-15,-21-22 0,0 22 0,0 0 16,0 0-16,-21 42 31,0-21-31,0 21 0,-1 0 16,1 0-16,0 1 0,0-1 0,21 0 15,-21 0-15,21 0 0,0 0 16,0 1-16,0-1 0,0 0 16,0 0-16,0 0 0,21 0 0,0 1 15,0-1-15,0 0 0,1 0 16,-22 0-16,21 0 0,0 1 0,0-22 15,0 21-15,-21 0 32,-21-21-17,0 0-15,0 0 16,0 0-16,-1 0 0,1 0 16,0 0-16,0 0 0,0 0 15,42 0 16,0 0-15,0 0-16</inkml:trace>
  <inkml:trace contextRef="#ctx0" brushRef="#br0" timeOffset="6543.41">12573 1418 0,'-21'0'16,"0"0"-16,-1 0 0,1 0 16,0 0-1,0 0-15,0 0 0,-22 0 0,22 0 16,-21 0-16,0 21 15,-22-21-15,22 0 0,-22 0 0,1 0 0,-1 22 16,1-22-16,-22 0 0,0 0 0,1 21 16,-1-21-16,-21 21 15,0-21-15,-21 0 0,0 0 0,22 21 16,-22-21-16,0 0 0,0 0 0,0 21 16,-22-21-16,22 0 0,-21 0 15,-21 0-15,21 0 0,-22 21 0,-20-21 16,-1 0-16,1 0 0,-22 22 0,-21-22 15,-21 0-15,0 21 0,0-21 16,0 21-16,-21 0 0,21 0 0,-21 0 16,21-21-16,-21 22 0,21 20 15,0-21-15,-21 0 0,0 0 0,21 1 16,-22 20-16,1-21 0,21 0 0,0 22 16,0-22-16,21 0 15,-21 0-15,22 21 0,-1-20 0,21-1 16,0-21-16,22 21 0,-1 0 15,22-21-15,0 0 0,21 0 0,21 0 16,21 0-16,0 0 0,21 0 16,1 0-16,41 0 0,-20 0 0,42-21 15,-22 0-15,22 21 0,21-21 16,0-1-16,0 1 16,0 0-16,0 0 15,21 21-15,0 0 0,-21-21 16,22 21-16,-22-21 0,21 21 15,0 0-15,0 0 16,0 0-16,0 0 16,1 0-16,-1 0 0,0 0 0,0 0 15,0 0-15</inkml:trace>
  <inkml:trace contextRef="#ctx0" brushRef="#br0" timeOffset="10114.96">4424 3133 0,'0'0'16,"-21"21"-16,21 0 0,0 0 0,-22-21 16,22 21-16,-21 1 0,21-1 0,0 0 15,0 0-15,0 0 16,0 0-16,0 1 0,21-22 15,1 0-15,-1 0 0,0 0 16,21 0-16,1 0 0,-1 0 0,0-22 16,1 1-16,-1 0 0,21 0 15,1 0-15,-22-22 0,22 22 16,-22 0-16,0-21 0,1 21 0,-22-1 16,0 1-16,0 0 0,-21 0 15,0 0-15,0 0 0,-21-1 0,-21 22 16,-1 0-16,1-21 0,-21 21 15,-1 0-15,1 0 0,-1 21 0,-21 1 16,22-1-16,-22 0 0,22 21 16,-1 1-16,1-1 0,20 21 0,-20-20 15,42 20-15,-22 1 0,22-1 0,0 1 16,0-1-16,21-20 0,0-1 16,0 21-16,0-41 0,21 20 15,0 0-15,0-21 0,22 1 16,-1-1-16,22 0 0,-22-21 0,21 0 15,-20 21-15,20-21 0,-20 0 16,20 0-16,-21 0 0,1 0 0,-1-21 16,0 21-16,-20 0 0,-1-21 0,-21 0 15,-21 21 1,-1 0-16,-20 0 0,0 0 16,-1 0-16,-20 0 0,21 0 15,-22 21-15,22 0 0,-22 21 0,22-21 16,0 22-16,-1-1 0,22 0 15,-21 1-15,21-1 0,-1 22 16,1-22-16,0 0 0,21 22 0,0-22 16,0 0-16,0 1 0,0-1 15,0-21-15,0 22 0,21-1 0,0-21 16,1 0-16,20 0 0,-21 1 16,43-22-16,-22 0 0,21 0 0,1-22 15,-1 1-15,1 0 0,-1 0 0,22 0 16,-21-22-16,-1 1 0,1 0 15,-1 21-15,-21-22 0,1-20 0,-1 20 16,0 1-16,-20 0 0,-1-1 16,0 1-16,-21 0 0,21-1 15,-21 22-15,0 0 0,0 0 0,0 42 32,0 0-32,-21 0 15,21 1-15,-21 20 0,21-21 0,0 21 16,-21-20-16,21 20 0,-22 0 15,22-21-15,0 22 0,-21-1 0,21-21 16,0 0-16,0 22 0,0-22 16,0 0-16,0 0 0,0 0 15,21-21 1,1 0-16,-22-21 16,21 0-16,0 0 0,0 0 15,-21 0-15,21-22 0,-21 22 0,21-21 16,-21-1-16,22 1 0,-1 21 15,-21-21-15,21 20 0,-21-20 0,21 21 16,0 21 0,-21 21-1,0 0-15,21 0 0,-21 22 0,0-22 16,0 0-16,0 21 0,0-20 16,22 20-16,-22-21 0,21 0 0,0 0 15,-21 1-15,21-1 0,0 0 16,22 0-16,-22 0 0,21-21 0,0 0 15,1 0-15,-1 0 0,0 0 16,22 0-16,-22 0 0,22 0 16,-22-21-16,22 0 0,-22 0 0,0 0 15,1-1-15,-1 1 0,0 0 0,1-21 16,-22 21-16,0-22 0,0 1 16,0 21-16,0-22 0,-21 1 0,0 21 15,0-21-15,0-1 0,0 22 16,0 0-16,0 0 0,-21 0 0,0-1 15,0 22-15,0 0 0,0 0 16,-22 0-16,22 22 0,-21-1 16,21 21-16,-22-21 0,1 22 0,21-1 15,-22 0-15,22 1 0,0-1 0,0 0 16,0 1-16,21-1 0,0-21 16,0 21-16,-21-20 0,21 20 0,0-21 15,0 0-15,21 0 0,0-21 16,0 0-16,0 0 0,0 0 15,1 0-15,-1 0 0,21-21 0,-21 0 16,22 0-16,-22 0 0,0 0 16,21-22-16,-21 1 0,22 0 0,-22-1 15,0 1-15,0 0 0,0-1 0,1 1 16,-1 0-16,-21-1 16,21 22-16,-21 0 0,0 0 0,0 0 15,0 42 1,-21 0-16,0 0 0,-1 21 15,1 1-15,21-22 0,-21 21 0,21 1 16,-21-1-16,21 0 0,0-21 16,0 22-16,0-1 0,0-21 0,0 0 15,0 1-15,0-1 0,0 0 0,21-21 16,0 0-16,0 21 0,22-21 16,-22 0-16,21 0 0,1 0 0,-1-21 15,-21 21-15,21-21 0,1 0 16,-1-1-16,0 1 0,1-21 15,-22 0-15,21-1 0,-21 1 0,22-22 16,-22 22-16,0-21 0,0-1 0,0 1 16,-21 20-16,22-20 0,-22-1 15,0 22-15,0 0 0,0-1 0,0 1 16,0 21-16,0 0 0,0-1 16,0 1-16,-22 21 0,1 21 15,21 1-15,-21-1 0,0 21 0,21 0 16,-21 1-16,21-1 0,-21 0 15,-1 22-15,22-1 0,-21 1 0,0-22 16,21 22-16,-21-1 0,21-20 16,-21-1-16,21 0 0,0 22 15,0-43-15,0 21 0,0-21 0,0 1 16,0-1-16,0 0 0,21-21 16,0-21-1,0 0-15,0-1 0,-21 1 16,22 0-16,-1 0 0,0-21 15,21 20-15,-21-20 0,1 0 0,-1 21 16,21-22-16,-21 22 0,22-21 16,-1 21-16,-21-1 0,21 22 0,1-21 15,-22 21-15,21 0 0,1 0 0,-22 0 16,21 21-16,-21-21 16,22 22-16,-22-1 0,0 0 0,0 21 15,0-21-15,0 1 0,-21 20 0,0-21 16,22 21-16,-22-20 0,0 20 15,0-21-15,0 0 0,-22 22 0,1-22 16,0 0-16,0-21 0,0 21 0,-22 0 16,22-21-16,-21 0 0,21 0 15,0 0-15,-22 0 0,22 0 0,0-21 16,-21 0-16,20 21 0,1-21 0,-21 0 16,21-1-16,0 1 0,-1-21 15,1 21-15,0 0 0,0-1 0,21 1 16,-21 21-16,21 21 31,0 1-15,0-1-16,21 0 0,0 0 0,-21 0 15,21 0-15,22 1 0,-22-1 16,0 0-16,0-21 0,21 21 0,1 0 16,-22-21-16,21 0 0,1 0 0,-1 0 15,0 0-15,1 0 0,-1 0 16,0 0-16,1-21 0,-1 0 15,-21 0-15,21 0 0,1-1 0,-1-20 16,-21 0-16,22-1 0,-22 1 0,0 0 16,0-22-16,0 1 0,0-1 15,1 1-15,-1-1 0,0 22 16,0-22-16,-21 1 0,0 21 0,0-1 16,0 1-16,0 21 0,0 0 0,0-1 15,0 1-15,-21 21 16,0 21-16,0-21 0,-1 43 15,1-22-15,0 21 0,0 1 16,0-1-16,0 21 0,21-20 16,0 20-16,-22-20 0,22 20 0,0 1 0,0-22 15,0 0-15,0 22 0,0-22 16,22-21-16,-22 22 0,21-22 0,0 0 16,0 0-16,21 0 0,-20 0 15,-1-21-15,21 0 0,0 0 16,1 0-16,-1 0 0,0 0 0,-20-21 15,20 0-15,0 0 0,1 21 16,-22-42-16,21 20 0,0 1 0,-20 0 16,-1-21-16,21 21 0,-21-22 0,0 1 15,1 21-15,-22-22 0,0 22 16,21-21-16,-21 21 0,0 0 16,-21 21-1,-1 21-15,1-21 0,0 42 16,21-21-16,-21 0 0,21 1 15,-21 20-15,21-21 0,-21 21 0,21-20 16,0 20-16,0-21 0,0 21 16,0-20-16,0-1 0,21 0 0,21 0 15,-21 0-15,22 0 0,20 1 16,1-22-16,-1 21 0,1-21 0,-1 0 16,1 0-16,20 0 0,-20 0 0,-22 0 15,22 0-15,-1 0 0,-21 0 16,22-21-16,-22-1 0,1 1 0,-1 0 15,0-21-15,-21 21 0,1-22 16,-1 1-16,0 0 0,0-1 0,-21 1 16,21 0-16,-21-1 0,0 1 0,0 0 15,-21-1-15,0 22 0,0 0 16,-22 0-16,22 0 0,-21 21 16,0 0-16,20 0 0,-20 0 0,21 0 15,-21 21-15,20 0 0,-20 0 0,21 21 16,0 1-16,0-22 0,-1 21 15,1 1-15,0-1 0,21 0 16,-21 1-16,21-22 0,0 21 0,0 0 0,0-20 16,0-1-16,0 0 0,21 0 15,0 0-15,0-21 0,1 21 16,-1-21-16,0 0 0,0 0 0,0 0 16,0-21-16,1 0 15,20 0-15,-21 0 0,0 0 0,0-22 16,1 1-16,20 0 0,-21-22 0,0 22 15,0-22-15,1 1 0,-1-1 16,0 1-16,-21-1 0,0 1 0,21-1 16,-21 1-16,0 20 0,0-20 15,0 42-15,0-22 0,0 22 0,0 0 16,0 0-16,-21 21 0,0 0 16,0 21-16,-1 0 0,1 22 15,21-1-15,-21 0 0,0 1 16,0-1-16,21 21 0,-21 1 0,21-22 15,0 22-15,0-1 0,0 1 16,0-1-16,0-20 0,0 20 0,21-21 16,0 1-16,0-22 0,0 21 15,0-21-15,1 1 0,-22-1 0,21 0 16,0-21-16,21 0 0,-21 0 16,1 0-16,-1 0 0,21 0 0,-21 0 15,22-21-15,-1 21 0,-21-21 0,21-22 16,1 22-16,20 0 0,-20-21 0,-1-1 15</inkml:trace>
  <inkml:trace contextRef="#ctx0" brushRef="#br0" timeOffset="10343.84">10626 3852 0,'0'0'16,"-22"22"-16,44-1 31,-1-21-15,0 0-16,0 0 0,0 0 15,0 0-15,1 0 0,-1 0 0,0 0 16,0 0-16,0 0 0,0 0 16,1 0-16,-1 0 0,0 0 15</inkml:trace>
  <inkml:trace contextRef="#ctx0" brushRef="#br0" timeOffset="10510.74">10626 4043 0,'0'0'15,"-22"21"-15,1 0 0,0-21 0,21 21 16,0 1 0,21-22-16,0 0 15,1 0-15,-1 0 0,0 0 0,0 0 16,21 0-16,-20 0 0,-1 0 15,0 0-15,0-22 0,0 22 16,0 0-16</inkml:trace>
  <inkml:trace contextRef="#ctx0" brushRef="#br0" timeOffset="11667.08">12213 3683 0,'0'0'16,"-21"0"-16,0 0 0,0 0 0,-1 0 15,22 21 17,0 0-17,22-21 1,-1 0-16,0 22 0,0-22 16,0 0-16,0 0 0,1 0 15,-1 0-15,0 0 0,21 0 0,-21-22 16,22 22-16,-1-21 0,0 0 0,1 0 15,-1 0-15,-21 0 16,22-22-16,-1 22 0,-21-21 0,21-1 16,-20 1-16,-1-21 0,-21 20 15,0-20-15,0 20 0,0-20 0,0 21 16,0-1-16,-21 1 0,-1 0 0,1-1 16,0 1-16,0 21 0,0 0 15,-22-1-15,22 1 0,0 21 0,0 0 16,0 0-16,0 21 0,-1 1 15,-20-1-15,21 21 0,-21 0 0,20 22 16,-20-1-16,21 22 0,-21 0 16,-1 21-16,22-22 0,-21 22 0,21 0 15,-22 0-15,22 0 0,0 21 0,-21-22 16,20 22-16,1-21 0,0 21 16,0 0-16,0 0 0,0-21 15,21 21-15,0-21 0,0 21 0,0-21 16,0 0-16,0-1 0,0 1 15,0-21-15,21 0 0,0-1 0,0 1 16,0-22-16,0 1 0,1-1 0,-1-20 16,0-1-16,0 0 0,0 1 0,22-22 15,-22 0-15,21 0 0,-21-21 16,22 0-16,-1 0 0,0-21 0,1 0 16,-1 0-16,0-22 0,1 1 0,-1 0 15,0-1-15,1 1 0,-1-21 16,0-1-16,-21 1 0,1-1 0,-1-21 15,-21 22-15,0-22 0,0 1 16,0 20-16,-21-21 0,-22 1 0,1-22 16,0 21-16,-1 1 0,-20 20 15,-1-21-15,-20 22 0,20-1 0,-21 22 16,22 0-16,-22-1 0,22 1 16,20 21-16,-20 0 0,21 0 0,-1 21 15,22 0-15,0-22 0,0 22 0,42 0 31,21 0-15,-21 0-16,22 0 0,20 0 0,-20 0 16,20-21-16,1 21 0,-1-21 15,1 0-15,-1 0 0</inkml:trace>
  <inkml:trace contextRef="#ctx0" brushRef="#br0" timeOffset="12143.8">13250 3979 0,'0'0'0,"21"-42"0,-21 21 15,0-21-15,0 20 0,-21 1 16,21 0-16,-21-21 0,-21 42 0,21-21 16,-1-1-16,-20 22 0,21 0 15,-21 0-15,20 0 0,-20 0 16,21 22-16,-21-1 0,20 0 0,-20 21 16,21-21-16,0 22 0,0-1 15,-1 0-15,1 22 0,21-22 0,0 1 16,-21-1-16,21 0 0,0 1 15,0-22-15,0 0 0,0 21 0,0-21 16,21 1-16,0-22 0,1 0 0,-1 21 16,0-21-16,0 0 0,0 0 15,22-21-15,-22-1 0,21 1 0,-21 0 16,22 0-16,-22-21 0,21 20 0,-21-41 16,22 21-16,-22-1 0,0-20 15,0 20-15,0 1 0,0-21 16,1 41-16,-1-20 0,-21 0 15,0 21-15,0-1 0,0 44 16,0-1 0,0 21-16,0-21 0,0 0 15,0 22-15,0-1 0,0 0 0,0-20 16,0 20-16,0 0 0,0 1 16,0-22-16,0 21 0,0-21 0,0 22 15,0-22-15,0 0 0,0 0 0,21 0 16,0-21-16,0 0 15,0 0-15,1 0 0,-1-21 16,0 0-16,0 0 0,0 0 16</inkml:trace>
  <inkml:trace contextRef="#ctx0" brushRef="#br0" timeOffset="12419.65">13906 3302 0,'22'-63'16,"-44"126"-16,65-169 0,-43 43 0,0 42 0,21-22 15,-21 22-15,0 0 0,0 42 16,-21 0 0,0 0-16,-1 22 0,1-1 0,21 22 15,-21-1-15,0 1 0,0-1 16,0 1-16,-1-1 0,1 1 16,21-1-16,0-21 0,-21 22 15,0-1-15,21-20 0,-21-1 0,21 22 16,0-22-16,0 0 0,0-21 0,0 22 15,0-22-15,0 0 0,0 0 16,42-21-16,-21 0 0,0 0 16,1 0-16,20 0 0,-21-21 15,21 0-15,1 0 0</inkml:trace>
  <inkml:trace contextRef="#ctx0" brushRef="#br0" timeOffset="12807.13">14626 3704 0,'0'-21'0,"0"42"0,-21-42 32,0 21-32,-22 0 0,22 0 0,-21 0 15,0 0-15,20 21 0,-20-21 16,0 21-16,21 1 0,-1-22 0,-20 21 16,21-21-16,21 21 0,0 0 0,0 0 15,0 0-15,0 1 16,21-22-16,0 21 0,0 0 15,1-21-15,20 21 0,-21 0 0,21 0 16,-20 1-16,20-22 16,-21 21-16,0 0 0,0 0 0,1 0 15,-1 0-15,-21 1 0,21-22 16,-21 21-16,0 0 0,-21-21 16,0 21-16,-1-21 0,1 21 15,-21-21-15,21 0 0,-22 0 16,22 0-16,-21 0 0,21 0 0,0 0 15,-1 0-15,1 0 0,0-21 0,0 21 16,21-21-16,0 0 0,0 0 16,0-1-16,21 1 0,0 0 15,22 0-15,-22 0 0,21 0 16,-21-1-16</inkml:trace>
  <inkml:trace contextRef="#ctx0" brushRef="#br0" timeOffset="13151.15">15134 3895 0,'0'0'0,"21"0"0,0 0 0,1 0 15,-1 0-15,0 0 0,0 0 16,0-21-16,0 21 0,1-22 16,-1 22-16,0-21 0,0 0 0,0 0 15,0 21-15,1-21 0,-1 0 16,-21-1-16,0 1 0,0 0 0,0 0 15,0 0-15,0 0 0,-21 21 16,-1 0-16,1 0 16,-21 0-16,0 21 0,-1 0 0,1 0 15,0 21-15,-1 1 0,1-22 0,21 21 16,-22 22-16,22-22 0,-21 0 16,42 1-16,0-1 0,0 0 0,0 1 15,0-1-15,0-21 0,21 0 16,0 22-16,22-43 0,20 21 0,-21-21 15,22 0-15,-1 0 0,1 0 0,-1 0 16,-20-21-16,20 0 16,1-1-16,-22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1T04:16:50.8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635 720 0,'-21'0'63,"0"0"-47,-1 0-1</inkml:trace>
  <inkml:trace contextRef="#ctx0" brushRef="#br0" timeOffset="859.26">783 360 0,'0'0'0,"21"0"0,-21-21 16,0 0-16,0-1 0,0 1 15,21 0-15,-21 0 0,0-21 0,0 20 16,0 1-16,0 0 0,0 0 16,-21 21-1,0 21 1,21 0-16,-21 22 0,0-22 15,0 21-15,-1 22 0,1-22 0,0 21 16,0 1-16,0-1 16,0 1-16,-22-1 0,22 22 0,-21-21 0,21-1 15,-22 1-15,22-1 16,0 1-16,0-22 0,0 0 0,21-21 16,-22 22-16,22-22 0,0 0 15,0 0-15,0 0 16,0-42-1,22 0 1,-1-21-16,-21 21 0,21-22 0,0 1 16,-21-22-16,21 22 0,0-21 15,1-1-15,-1-21 0,0 22 0,0-1 16,0-20-16,0 20 0,1 1 16</inkml:trace>
  <inkml:trace contextRef="#ctx0" brushRef="#br0" timeOffset="1091.13">635 254 0,'0'0'0,"0"-63"0,21 20 0,0 1 16,-21 21-16,0 0 0,21-1 0,1 22 15,-1 0-15,-21 22 16,0-1-16,21 0 0,-21 21 16,21 22-16,-21-22 0,0 22 0,0-22 15,0 21-15,0 1 0,0-22 16,0 22-16,0-1 0,0-20 0,0 20 16,0 1-16,-21-22 0,21 0 15,-21 1-15,21-1 0,-21 0 16,21-21-16,0 1 0,0-1 15,0 0-15,0 0 0,0 0 0,0 0 16,-22-21 0,1 0-1,21-21-15,-21 0 0,0 0 0,0 0 16</inkml:trace>
  <inkml:trace contextRef="#ctx0" brushRef="#br0" timeOffset="1731.76">190 953 0,'-21'21'0,"42"-42"0,-63 42 0,42 0 16,21-21-1,0 0-15,22 0 16,-1 0-16,0-21 0,1 21 16,-1-21-16,22 21 0,-22-22 0,21 1 15,-20 0-15,20 0 0,-20 21 16,-1-21-16,0 0 0,1-1 15,-1 1-15,0 21 0,-21-21 0,22 0 16,-22 21-16,0 0 0,0 0 16,0 0-16,1 0 0,-1 0 15,-21 21-15,0 0 16,0 0-16,0 1 0,0 20 16,-21-21-16,21 0 0,-22 22 15,1-22-15,21 0 0,0 21 16,-21-21-16,0 1 0,21-1 0,-21 0 15,21 0-15,-21 0 0,21 0 16,0 1-16,0-44 47,0 1-31,0 0-16,0 0 0,0-21 0,0-1 15,0 1-15,21 0 0,0-1 16,0 1-16,0 21 15,0-22-15,1 22 0,-1 0 0,0 0 16,21 0-16,-21 21 0,1 0 16,-1 0-16,0 0 0,0 0 0,0 21 15,-21 0-15,0 0 0,21 0 16,-21 22-16,0-22 0,0 0 16,0 0-16,0 22 0,0-22 0,0 0 15,0 0-15,0 0 0,0 0 16,0 1-16,0-1 0,-21 0 15,21 0-15,0 0 16,-21-21-16,21-21 47,0 0-47,0 0 16</inkml:trace>
  <inkml:trace contextRef="#ctx0" brushRef="#br0" timeOffset="2227.54">1609 741 0,'0'21'16,"0"0"-16,-22-21 0,22 21 0,0 1 16,-21-1-16,21 0 15,-21 0-15,21 0 0,-21 22 0,21-22 16,0 0-16,0 0 0,0 0 15,-21 0-15,21 1 0,0-1 0,0 0 16,-21 0-16,21 0 16,0 0-16,0-42 47,0 0-47,0 0 15,21 0-15,0 0 0,-21-1 16,21-20-16,-21 0 0,21-1 15,0 22-15,1-21 0,-1 0 16,0 20-16,21 1 0,-21 0 0,1 0 16,-1 0-16,21 21 0,-21 0 15,0 0-15,1 21 16,-22 0-16,21 0 0,-21 0 0,21 1 16,-21-1-16,0 0 0,0 0 15,0 0-15,0 22 0,0-22 0,0 0 16,0 0-16,0 0 0,0 0 15,-21-21-15,21 22 0,-21-1 0,-1 0 16,22 0 0,0-42 15</inkml:trace>
  <inkml:trace contextRef="#ctx0" brushRef="#br0" timeOffset="2675.29">2371 741 0,'0'0'16,"0"-21"-16,0 0 0,0-1 31,-22 22-31,1 0 0,0 0 16,0 0-16,0 22 15,0-22-15,21 21 0,-22 0 16,22 0-16,-21 21 0,0-20 15,0 20-15,21-21 0,0 21 0,-21-20 16,21 20-16,0-21 0,-21 0 16,21 22-16,0-22 0,0 0 0,0 0 15,21 0-15,0-21 16,0 0-16,0 0 0,0 0 0,22 0 16,-22 0-16,0 0 0,21 0 15,-20-21-15,20 0 0,-21 21 16,0-21-16,22 0 0,-22-1 0,0-20 15,0 21-15,-21-21 0,0 20 16,0-20-16,0 21 0,0-21 16,0 20-16,0-20 0,-21 21 15,0 0-15,0 21 0,-1-21 0,1 21 16,0 0-16,-21 0 0,21 0 16,-1 0-16,1 0 0,0 21 0,0-21 15,21 21-15,0 0 0,-21-21 16,21 21-16,0 0 0,21-21 31,0 0-31</inkml:trace>
  <inkml:trace contextRef="#ctx0" brushRef="#br0" timeOffset="2999.1">3027 339 0,'0'0'0,"0"21"32,-21-21-32,21 42 0,-22-21 0,22 1 15,-21 20-15,0-21 0,21 21 16,-21 1-16,0-1 0,0 0 16,21 1-16,-22-1 0,22 0 15,-21 1-15,21-1 0,0 0 0,0-20 16,0 20-16,0-21 0,0 21 15,0-20-15,0-1 0,0 0 0,21-21 16,1 21-16,-1-21 16,0 0-16,0 0 0,0 0 0,0 0 15,1 0-15,-1-21 16,0 0-16,0 0 0,0-1 0,-21 1 16,21-21-16,1 21 0,-1-22 15</inkml:trace>
  <inkml:trace contextRef="#ctx0" brushRef="#br0" timeOffset="3182.99">2942 656 0,'0'0'0,"-21"0"0,0 0 15,0 0-15,-1 0 0,22 21 0,0 1 16,-21-22-16,42 0 31,1 0-31,-1 0 16,0 0-16,21 0 0,-21 0 0,1 0 15,-1-22-15,0 22 0,0-21 16,21 21-16,-20-21 0,-1 21 0</inkml:trace>
  <inkml:trace contextRef="#ctx0" brushRef="#br0" timeOffset="4015.52">3641 953 0,'21'0'16,"-42"0"-16,63 0 0,-21 0 0,0 0 0,0 0 15,1-22-15,-1 22 0,21-21 16,-21 0-16,0 0 0,1 21 16,-1-21-16,0 0 0,-21-1 0,0 1 15,0 0-15,0 0 0,0 0 0,0-22 16,0 22-16,-21 21 0,21-21 16,-43 0-16,22 21 0,0 0 0,0 0 15,-21 0-15,20 0 0,-20 0 16,21 0-16,-21 21 0,20 0 0,-20 0 15,21 1-15,-21-1 0,20 21 16,1 0-16,0 1 0,0-1 16,0-21-16,0 22 0,-1-1 0,22-21 15,-21 21-15,21-20 0,0-1 16,0 0-16,0 0 0,0 0 16,21-21-16,1 0 0,-1 0 15,0 0-15,0 0 0,0 0 16,22 0-16,-22-21 0,21 21 0,-21-21 15,22 0-15,-22 0 0,21-22 16,-21 22-16,22 0 0,-22-21 0,0-1 16,0 1-16,0 0 0,0 20 15,1-20-15,-22 21 0,21-21 0,-21 20 16,0 1-16,0 0 16,0 42-1,0 0 1,-21 1-16,21 20 0,-22-21 15,22 0-15,-21 22 0,21-22 16,0 21-16,0-21 0,0 22 0,0-22 16,0 0-16,0 0 0,0 0 15,0 0-15,0 1 0,21-1 16,1-21-16,-1 0 0,0 0 16,0 0-16,0 0 0,0-21 15,1-1-15,20 1 16,-21 0-16</inkml:trace>
  <inkml:trace contextRef="#ctx0" brushRef="#br0" timeOffset="4303.35">4445 212 0,'-21'-21'0,"42"42"0,-63-64 16,20 43-16,1 0 0,0 0 15,0 0-15,21 22 16,0-1-16,-21 21 0,21 0 0,-21 1 15,21-1-15,-22 0 0,22 1 16,0-1-16,0 22 0,-21-22 0,21 21 16,-21-20-16,0 20 0,21-20 15,-21 20-15,21-21 0,0 1 16,0-22-16,0 21 0,0-21 16,0 1-16,0-1 0,0 0 0,0 0 15,21-21 1,0-21-1,0 21-15,0-21 0,1 0 16,-1-1-16,21-20 0</inkml:trace>
  <inkml:trace contextRef="#ctx0" brushRef="#br0" timeOffset="4579.2">4741 593 0,'0'0'0,"0"21"47,0 0-47,0 0 0,0 0 16,-21 1-16,0-1 0,0 0 0,21 0 15,-21 21-15,-1-20 0,1 20 16,21-21-16,-21 21 0,0-20 0,21-1 16,-21 21-16,21-21 0,0 0 0,0 1 15,0-1-15,-21 0 16,21 0-16,0 0 15,21-21 1,0 0-16,0 0 0,21 0 0,-20 0 16,20-21-16,-21 21 0,21-21 15,1 0-15</inkml:trace>
  <inkml:trace contextRef="#ctx0" brushRef="#br0" timeOffset="5351.16">5207 762 0,'0'0'0,"0"-21"0,-21 21 47,21 21-47,-21 0 0,-1 0 0,1 1 15,21-1-15,-21 0 16,0 0-16,0 21 0,21-20 0,0-1 16,-21 21-16,21-21 0,-22 0 15,22 1-15,0-1 0,0 0 0,0 0 16,0 0-16,22-21 15,-1 0 1,0 0 0,0 0-16,-21-21 15,0 0-15,0 0 0,0 0 0,0-1 16,0 1-16,0-21 0,0 21 16,0-22-16,0 1 0,0 21 0,0-21 15,0 20-15,0-20 16,21 21-16,0 0 0,1 0 0,-1-1 15,0 1-15,0 0 0,0 21 16,0 0-16,1 0 0,20 0 0,-21 0 16,21 0-16,-20 0 0,-1 21 0,21 0 15,-21 1-15,0-1 0,-21 0 16,0 21-16,22-21 0,-22 22 0,0-22 16,0 21-16,0-21 0,0 22 15,0-22-15,0 0 0,0 21 0,0-20 16,-22-22-16,22 21 15,0 0-15,0 0 0,-21-21 32,21-21-17,0 0 1,0 0-16,0-22 0,0 22 16,0-21-16,0-1 0,0 1 0,0 0 15,0-1-15,21 1 0,1 21 16,-1-21-16,21-1 0,-21 22 0,22 0 15,-1 0-15,0 0 0,1-1 16,-1 22-16,21 0 0,-20 0 16,-22 0-16,21 0 0,1 22 0,-22-1 15,0 0-15,0 0 0,-21 21 16,0-20-16,0 20 0,0 0 16,0 1-16,0-22 0,0 21 0,0 0 15,-21-20-15,0 20 0,21-21 0,-21 21 16,-1-20-16,22-1 0,-21 0 15,0 0-15,0 0 16,0-21 0,0 0-16,21-21 15,-22 21-15,1-21 0,21 0 16,-21-22-16,0 22 0</inkml:trace>
  <inkml:trace contextRef="#ctx0" brushRef="#br0" timeOffset="5603.4">5143 296 0,'0'0'0,"-21"0"0,0 22 16,0-22-1,0 21-15,0-21 47,-1 0-31,1 0-16</inkml:trace>
  <inkml:trace contextRef="#ctx0" brushRef="#br0" timeOffset="5851.28">4064 529 0,'0'0'16,"0"21"-1,21-21 1,0 0-16,22 0 0,-22 0 15,21 0-15,-21 0 0,22 0 0,-1-21 16,0 21-16,1 0 0,-22 0 0,21 0 16,0 0-16,1 0 0,-22 0 15,0 0-15,0 0 0,0 0 16</inkml:trace>
  <inkml:trace contextRef="#ctx0" brushRef="#br0" timeOffset="6651.08">508 1482 0,'0'0'0,"-21"0"0,0 0 15,-1 21-15,1-21 0,0 0 0,0 0 16,0 0-16,0 0 0,-1 0 31,22 21-31,22-21 16,20 0-1,-21 0-15,21 0 0,1 21 0,-1-21 16,22 0-16,-22 0 16,21 0-16,1 0 0,-1 0 0,22 0 15,0 0-15,-1 0 0,22 0 16,21 0-16,0 0 0,21 0 0,1 0 15,-1 0-15,21-21 0,0 21 16,22 0-16,-22-21 0,22 0 0,-1 21 16,-20 0-16,20-21 0,1 21 15,-1 0-15,-21 0 0,1-22 0,20 22 16,-20 0-16,-22 0 0,21-21 16,-21 21-16,0-21 0,-21 21 0,0 0 15,0 0-15,0 0 0,-21 0 16,21 0-16,-21 0 0,-21 0 15,-1 0-15,1 0 0,-21 0 0,-22 0 16,0 0-16,1 0 0,-22 0 16,0 0-16,0 0 0,0 0 15,-21-21 1,-21 21 0,0 0-16,0 0 15,21-21-15,-21 21 16</inkml:trace>
  <inkml:trace contextRef="#ctx0" brushRef="#br0" timeOffset="6807.1">6329 1334 0,'0'21'16,"-21"-21"46,-1 0-46,1 0-16</inkml:trace>
  <inkml:trace contextRef="#ctx0" brushRef="#br0" timeOffset="7819.46">7070 931 0,'0'0'0,"0"22"16,-22-22-16,1 0 16,21 21-16,21-21 31,1 0-31,-1 0 0,0 0 16,0 0-16,21 0 0,-20 0 15,20 0-15,-21 0 0,21 0 0,-20 0 16,-1 0-16,0 0 0,21 0 15,-21 0-15,-21-21 0,22 21 0,-1 0 16,-21-22 0,21 22-16</inkml:trace>
  <inkml:trace contextRef="#ctx0" brushRef="#br0" timeOffset="8116.27">7408 783 0,'-21'0'0,"42"0"0,-21 0 47,21 0-47,1 0 16,20 0-16,-21 0 0,0 0 16,22 0-16,-22 0 0,0 0 0,0 0 15,-21 21-15,0 1 0,0-1 16,0 0-16,0 0 0,0 0 15,-21 22-15,-21-22 0,20 0 0,1 0 0,-21 0 16,21 0-16,-22 1 16,22-1-16,0 0 0,0 0 0,21 0 15,-21-21 1,42 0 0,0 0-16</inkml:trace>
  <inkml:trace contextRef="#ctx0" brushRef="#br0" timeOffset="8867.46">8001 720 0,'0'0'0,"0"-21"16,-21 21 15,21 21-16,0 0-15,0 0 0,0 21 16,0-20-16,0-1 0,0 21 0,0-21 16,0 0-16,0 22 0,0-22 15,0 0-15,-21 21 0,21-20 0,0-1 16,0 0-16,0 0 16,-22 0-16,1-21 15,0 0 1,0 0-1,21-21-15,0 0 16,0 0-16,0 0 0,0-22 16,0 22-16,0 0 0,0-21 0,0 20 15,21-20-15,0 0 0,0 21 16,1-1-16,20-20 0,-21 21 0,0 21 16,0-21-16,22 21 0,-22 0 15,0 0-15,0 0 0,0 0 16,1 21-16,-1 0 0,0-21 0,0 42 15,-21-20-15,0-1 0,0 0 0,21 21 16,-21-21-16,0 1 16,0 20-16,0-21 0,0 0 0,0 0 15,0 1-15,0-1 0,-21-21 0,21 21 16,-21-21-16,0 0 0,21 21 16,-21-21-16,-1 0 15,22-21 1,0 0-16,0 0 15,22-1-15,-22-20 0,21 21 16,0-21-16,0-1 0,0 22 0,0-21 16,22-1-16,-22 1 15,21 21-15,-21 0 0,22 0 0,-1-1 16,0 22-16,-20 0 0,20 0 0,-21 0 16,0 22-16,22-1 0,-22 0 15,-21 0-15,0 0 0,21 22 0,-21-22 16,0 0-16,0 21 0,0-21 15,0 1-15,0-1 0,-21 0 0,21 0 16,-21 0-16,21 0 0,0 1 16,-22-22-16,22 21 0,-21-21 0,21 21 15,-21-21-15,21-21 32,0 0-32</inkml:trace>
  <inkml:trace contextRef="#ctx0" brushRef="#br0" timeOffset="9255.15">8869 868 0,'42'0'31,"-21"0"-31,0 0 16,1 0-16,-1-21 0,0 21 15,0 0-15,0-21 0,0 21 16,22-22-16,-22 22 0,0-21 0,0 0 15,0 21-15,1-21 0,-1 21 16,-21-21-16,0 0 0,0-1 16,0 1-16,-21 0 15,-1 21-15,1 0 16,0 0-16,0 0 0,-21 0 16,20 21-16,1 0 0,-21 1 0,21-1 15,0 0-15,-1 0 0,1 21 16,0-20-16,0 20 0,21-21 0,-21 21 15,21-20-15,0-1 0,0 0 16,0 0-16,0 0 0,0 0 16,21 1-16,0-22 0,-21 21 0,21-21 15,0 0-15,1 0 0,-1 0 16,0 0-16,0 0 0,0 0 16,0-21-16,1-1 0,-1 22 15,0-21-15,0 0 0</inkml:trace>
  <inkml:trace contextRef="#ctx0" brushRef="#br0" timeOffset="9523">9610 296 0,'0'0'0,"0"-21"0,0 0 16,0 0-16,0 42 31,0 21-31,0-20 0,-22 20 16,1-21-16,21 21 0,-21 1 15,21-1-15,0 0 0,-21 1 0,21-1 16,-21 0-16,0 1 0,21-1 16,0 0-16,0 1 0,-22-22 0,22 0 15,0 21-15,-21-20 0,21-1 16,0 0-16,0 0 0,0 0 16,21-21-1,1 0-15,-1-21 16,21 0-16,-21 0 0</inkml:trace>
  <inkml:trace contextRef="#ctx0" brushRef="#br0" timeOffset="10023.7">10033 741 0,'0'0'0,"0"-21"0,0 0 16,0-1-1,0 1-15,-21 21 16,0-21-16,-1 21 15,1 0-15,0 0 16,0 0-16,0 0 16,0 0-16,-1 21 0,1 0 15,-21 1-15,21 20 0,0-21 0,-1 0 16,22 22-16,-21-22 0,0 21 16,21-21-16,-21 0 0,21 1 0,0-1 15,0 0-15,0 0 0,0 0 16,21-21-16,0 0 15,0 0-15,1 0 16,-1 0-16,0 0 0,0-21 0,0 21 16,0-21-16,1 0 0,-1 0 0,0-1 15,0 1-15,0 0 0,0-21 16,1 21-16,-22-1 0,0 1 0,21 0 16,-21 0-16,21 21 15,-21 21 1,0 0-1,0 22-15,0-22 0,0 0 0,-21 0 16,21 21-16,0-20 0,0-1 16,0 0-16,0 0 0,0 0 15,0 0-15,21-21 0,0 0 16,0 0-16,0 0 16,1 0-16,-1 0 0,0 0 0,0-21 15,0 0-15,0 0 0,1 0 16,-1 0-16,-21-1 0</inkml:trace>
  <inkml:trace contextRef="#ctx0" brushRef="#br0" timeOffset="10255.58">9631 487 0,'-21'0'0,"42"0"0,-64 21 0,22-21 0,0 21 15,21 0-15,0 1 16,21-22 0,0 0-16,1 0 0,20 0 15,-21 0-15,0 0 16,22 0-16,-22 0 0,0 0 0,21-22 16,-21 22-16,1-21 0,20 21 15,-21-21-15,0 21 0</inkml:trace>
  <inkml:trace contextRef="#ctx0" brushRef="#br0" timeOffset="10923.19">11261 868 0,'0'0'0,"0"-21"32,0 0-32,0-1 15,0 1-15,0 0 0,0 0 16,0 0-16,0 0 0,0-1 16,-22 1-16,22 0 0,-21 0 0,21 0 15,-21 0-15,0-1 16,0 1-16,0 21 0,-1 0 15,1 0-15,0 0 0,0 0 0,0 21 16,-22-21-16,22 22 0,0 20 16,-21-21-16,21 0 0,-1 22 0,1-22 15,-21 21-15,21 0 0,21-20 16,-21 20-16,-1-21 0,22 0 0,0 22 16,0-22-16,0 0 0,0 0 15,22 0 1,-1-21-16,0 0 0,0 0 15,21 0-15,-20 0 0,20-21 0,-21 0 16,21 21-16,1-21 0,-22-22 16,21 22-16,1 0 0,-1-21 0,-21 21 15,21-22-15,-20 1 0,-1 0 16,0-1-16,0 1 0,0-22 16,-21 22-16,0 0 0,0-1 0,0 1 15,0 0-15,0 21 0,0-22 16,0 22-16,-21 21 15,21 21-15,-21 22 16,0-22-16,21 21 0,-21-21 0,-1 22 16,22-1-16,0 0 0,-21 1 0,21-1 15,-21 0-15,21 1 0,0-1 16,0 0-16,0 1 0,0-22 16,0 21-16,0-21 0,0 0 15,0 1-15,0-1 0,21 0 0,0 0 16,1-21-16,-1 0 15,0 0-15,21 0 0,-21 0 0,1 0 16,-1-21-16</inkml:trace>
  <inkml:trace contextRef="#ctx0" brushRef="#br0" timeOffset="11411.91">11896 614 0,'0'-21'15,"0"42"-15,0-63 0,-22 42 31,1 0-31,0 0 16,0 0-16,0 21 0,0-21 0,-1 21 16,-20 0-16,21 0 0,0 0 15,0 1-15,-1-1 0,1 0 0,0 21 16,0-21-16,21 1 0,0 20 16,-21-21-16,21 0 0,0 0 0,0 1 15,0-1-15,0 0 0,0 0 16,21-21-16,0 21 0,0-21 15,0 0-15,1 0 16,-1 0-16,0-21 0,0 0 0,0 0 16,0 0-16,1-1 0,-1-20 15,0 21-15,0-21 0,0 20 16,0-20-16,1 0 0,-22-1 0,21 22 16,-21-21-16,21 21 0,-21 0 15,0-1-15,-21 44 31,21-1-31,-21 0 0,-1 21 16,22-21-16,-21 22 0,21-22 0,0 0 16,-21 21-16,21-20 0,0 20 15,0-21-15,0 0 0,0 0 0,0 1 16,0-1-16,0 0 16,21-21-16,0 0 15,1 0-15,-1 0 0,0 0 0,0 0 16,0-21-16,22 0 0,-22-1 15,0 1-15,21 0 0</inkml:trace>
  <inkml:trace contextRef="#ctx0" brushRef="#br0" timeOffset="11696.27">12467 191 0,'0'-22'0,"0"44"0,0-65 0,-21 43 15,0 0-15,0 21 16,-1 1-16,22-1 15,-21 21-15,0 0 0,21 1 16,-21-1-16,21 0 0,-21 1 0,0-1 16,21 0-16,-22 1 0,22-1 0,0 0 15,-21 1-15,0-1 0,21 0 16,0 1-16,0-22 0,-21 21 0,21-21 16,-21 1-16,21-1 0,0 0 15,-21 0-15,21 0 0,0 0 0,0 1 16,21-22 15,0 0-31,0-22 0,21 1 16,-20 0-16,20 21 0</inkml:trace>
  <inkml:trace contextRef="#ctx0" brushRef="#br0" timeOffset="12200.07">12912 677 0,'0'-21'0,"0"42"0,0-63 15,-22 21 1,1 21-16,0 0 16,0 0-16,0-21 0,0 21 0,-1 0 15,1 0-15,0 0 0,0 21 16,-21 0-16,20 0 16,1 0-16,0 1 0,0 20 0,0-21 15,0 21-15,-1-20 0,1 20 16,21-21-16,0 21 0,0-20 0,0-1 15,0 0-15,0 0 0,0 0 0,21 0 16,1-21-16,-1 0 0,0 0 16,0 0-16,0 0 0,0 0 15,1 0-15,-1-21 0,0 21 16,0-21-16,0 0 0,0 0 0,1-22 16,-1 22-16,0 0 0,0-21 15,0-1-15,0 22 0,1-21 0,-22 21 16,21-22-16,0 22 0,-21 0 15,0 0-15,0 42 32,0 0-32,0 22 15,0-22-15,0 0 0,-21 21 0,21-21 16,-21 22-16,21-22 0,0 0 0,0 21 16,0-20-16,0-1 0,0 0 15,0 0-15,21 0 0,0-21 16,0 0-16,0 0 15,0 0-15,1 0 0,20 0 0,-21 0 16,0-21-16,0 21 0,1-21 16,20 0-16,-21-22 0,0 22 15</inkml:trace>
  <inkml:trace contextRef="#ctx0" brushRef="#br0" timeOffset="12474.91">12425 402 0,'0'0'0,"-43"0"0,22 21 0,0-21 16,21 22-16,21-22 16,22 0-1,-22 0-15,21 0 0,0 0 16,-20 0-16,20 0 0,21 0 0,-20-22 15,-1 22-15,0 0 0,1 0 16,-1 0-16,-21 0 0,0 0 0,22 0 16,-22 0-16</inkml:trace>
  <inkml:trace contextRef="#ctx0" brushRef="#br0" timeOffset="17911.37">14182 783 0,'0'-21'0,"-22"21"94,1 0-63,0 0-31,0 0 0,0 0 15,0 0-15,-1 0 16,1 0-16,0 0 0,0 0 16,0 0-16,0 0 15,-1 0-15,1 0 0,0 0 16,0 0-16,-21 0 0,20 0 16,1 0-16,0 0 0,0 0 15,42 0 32,0 0-31,0 0-16,22 0 0,-22 0 0,21 0 15,1 0-15,20 0 0,-21 0 16,22 0-16,-1 0 0,-20 0 0,20 0 16,1 0-16,-22 0 0,22 0 0,-22 0 15,0 0-15,1 0 16,-22 0-16,21 0 0,-21 0 0,0 0 15,1-21-15,-1 21 0,0 0 16,-21-21 0,0 0-1,0-1-15,-21 22 16,0-21-16,-1 21 0,1 0 0,0-21 16,0 0-16,0 21 0,-22 0 15,22 0-15,-21-21 0,0 21 0,-1 0 16,1 0-16,0 0 0,20 0 15,1 0-15,0 0 0,0 0 16,0 0-16,42 0 31,0 0-31,0 0 16,0 0-16,1 0 0,-1 0 16,0 0-16,0 0 0,0 0 0,0 0 15,1 0-15,20 0 0,-21 0 0,0 0 16,0 0-16,22 0 0,-22 0 15,0 0-15,0 0 0,0 0 0,1 0 16,-22 21-16,21-21 0,0 0 16,-21 21-16,0 0 15,0 0 1,0 1-16,0-1 16,-21 0-16,0 0 0,-1 0 0,1 0 15,0 1-15,0-1 0,0 0 16,-22 0-16,22 0 0,0 0 0,0 1 15,0-1-15,0 0 0,-1 0 16,1-21-16,0 21 0,0 0 0,0-21 16,21 22-16,-21-22 15,21 21-15,-22-21 16,22-21 31,0-1-47,0 1 15,0 0-15,22 0 0</inkml:trace>
  <inkml:trace contextRef="#ctx0" brushRef="#br0" timeOffset="21019.52">15706 275 0,'21'0'15,"0"0"-15,0 0 16,-21-21-16,21 21 16,0-21-16,1 0 0,-1 0 0,21-1 15,-21 1-15,0 0 0,1 0 16,-1 0-16,0 0 0,0-1 0,-21 1 15,21 0-15,-42 21 16,0 0 0,0 0-16,-22 0 0,22 0 0,0 0 15,-21 0-15,-1 21 16,22 0-16,-21-21 0,0 22 0,20-1 16,-20 0-16,21 0 0,0 0 15,0 0-15,21 1 0,0-1 0,0 0 16,0 0-16,0 0 0,0 0 15,21 1-15,0-1 0,0 0 0,0 0 16,22 0-16,-22 22 0,21-22 16,-21 0-16,0 0 0,22 0 15,-22 0-15,21 1 0,-21 20 0,1-21 16,-22 0-16,0 0 0,0 1 0,0 20 16,0-21-16,0 0 0,-22 0 0,1 22 15,-21-22-15,0 0 16,-22 0-16,22-21 0,-22 21 0,1 1 15,-1-22-15,22 0 0,-22 0 16,22 0-16,0 0 0,-1 0 0,1-22 16,21 1-16,0 0 0,0 0 15,21 0-15,0 0 0,0-1 0,0 1 16,0 0-16,21 0 0,0 0 16,0 0-16,0-1 0,0 1 0,1 0 15,20 0-15,0 0 0,-21 0 16,22-1-16</inkml:trace>
  <inkml:trace contextRef="#ctx0" brushRef="#br0" timeOffset="21463.31">16362 360 0,'-21'21'0,"-1"-21"0,1 21 0,0 0 15,0 1-15,0-1 0,0 0 16,-1 0-16,1 0 0,0 0 0,0 1 16,21-1-16,0 0 0,-21 21 15,21-21-15,0 1 0,0-1 16,0 0-16,0 0 0,0 0 16,21 0-16,0-21 0,0 0 15,22 0-15,-22 0 0,0 0 16,21 0-16,1 0 0,-22-21 0,21 21 15,-21-21-15,22 0 0,-22 0 16,21 21-16,-21-21 0,-21-1 0,0 1 16,21 0-16,-21 0 0,0 0 0,0 0 15,-21-1-15,0 1 0,-21 0 16,21 0-16,-1 21 0,-20 0 16,21 0-16,0 0 0,0 0 15,-1 0-15,1 0 0,0 21 16,0-21-16,0 21 0,21 0 15,-21 1-15,21-1 0,0 0 16,0 0-16,0 0 0,21-21 0,0 21 16,0-21-16,0 0 15,22 0-15,-22 0 0,0 0 0</inkml:trace>
  <inkml:trace contextRef="#ctx0" brushRef="#br0" timeOffset="21811.87">16764 466 0,'0'0'0,"21"0"0,-21-21 0,0-1 16,0 1-16,21 21 15,0 0 1,-21 21 0,22 1-16,-1-1 15,-21 0-15,21 0 0,-21 0 0,0 0 16,0 1-16,21-1 0,-21 21 15,0-21-15,0 0 0,0 1 0,0-1 16,0 0-16,0 0 16,0 0-16,0 0 0,0-42 47,0 0-32,0 0-15,0 0 0,0 0 16,0-1-16,21 1 0,-21 0 15,0-21-15,21 21 0,1-22 0,-1 22 16,0-21-16,0-1 0,0 1 16</inkml:trace>
  <inkml:trace contextRef="#ctx0" brushRef="#br0" timeOffset="22059.31">17568 0 0,'0'0'16,"0"21"-1,0 0-15,0 22 0,-21-22 0,0 21 16,21 1-16,-21-1 0,0 0 16,-1 1-16,1-1 0,0 0 0,21 1 15,-21-1-15,21 0 0,-21-21 16,21 22-16,-21-22 0,21 0 0,0 0 16,0 0-16,0 1 0,0-1 0,0 0 15,0 0-15,0 0 16,21-21-1,0 0-15,0 0 0,0 0 16,0-21-16,-21 0 0,22 0 0,-1 0 16</inkml:trace>
  <inkml:trace contextRef="#ctx0" brushRef="#br0" timeOffset="22227.7">17335 402 0,'-84'0'31,"168"0"-31,-168 21 0,105-21 16,21 0-16,1 0 15,-1 0-15,0 0 0,1 0 16,20 0-16,-21 0 0</inkml:trace>
  <inkml:trace contextRef="#ctx0" brushRef="#br0" timeOffset="23047.74">18478 296 0,'-21'0'31,"0"0"-31,21 22 0,-21-1 0,0-21 16,0 21-16,21 0 15,-22 0-15,1 0 0,0 1 0,21 20 16,0-21-16,-21 0 0,21 0 15,-21 1-15,21 20 0,0-21 0,0 0 16,0 0-16,0 1 0,0-1 0,0 0 16,0 0-16,0 0 15,21-21-15,0 0 0,0 0 0,0 0 16,1 0-16,-1 0 0,21 0 16,-21 0-16,0-21 0,22 0 0,-22 0 15,0 21-15,0-21 16,0-22-16,1 22 0,-1 0 0,-21 0 15,0 0-15,0-1 0,0-20 16,0 21-16,0 0 0,0 0 0,-21-22 16,-1 22-16,1 21 0,0-21 15,0 0-15,0 21 0,-22 0 0,22 0 16,0 0-16,42 0 31,0 0-31,1 0 16,-1 0-16,21 0 0,-21-21 15,22-1-15,-1 22 0,21-21 0,-20 0 16,-22 21-16,21-21 16,1 0-16,-22 0 0,21-1 0,-21 1 15,0 0-15,1 0 0,-22 0 16,0 0-16,0 42 31,0 0-31,0 0 0,0 0 0,0 22 16,0-1-16,0 0 0,0 1 15,0-1-15,0 0 0,-22 1 0,22-1 16,-21 0-16,21 1 0,0 20 16,0 1-16,-21-1 0,21 1 0,-21-1 15,21 1-15,-21 20 0,21-20 16,0-1-16,-21 1 0,21-1 0,-22 1 16,22-22-16,0 0 0,0 22 15,0-22-15,0-21 0,0 22 16,0-1-16,0-21 0,0 0 0,-21 1 15,21-1-15,-21-21 0,0 0 32,0 0-32,0-21 0,21-1 0,-22 1 15,1-21-15,21 21 0,-21-22 16,0 1-16,21 0 0,0-22 0,-21 22 16,21 0-16,-21-22 0,21 22 0,0-22 15,0 22-15,0 0 0,0-1 16,0 1-16,0 0 0,0-1 0,0 1 15,0 21-15,21-22 16,0 22-16</inkml:trace>
  <inkml:trace contextRef="#ctx0" brushRef="#br0" timeOffset="24331.87">19875 148 0,'22'0'15,"-22"21"1,21-21-1,0 0 1,0 0-16,0-21 16,0 21-16,1-21 0,-1 21 0,0-21 15,0 0-15,21 0 0,-20 21 16,-1-22-16,21 1 0,-21 0 0,0 21 16,-42 0 15,0 0-31,0 0 15,0 0-15,0 0 0,-1 0 16,1 0-16,0 0 16,0 0-16,0 42 0,21 22 0,-21-1 15,21 1-15,-22-22 0,1 22 16,21-1-16,0-20 0,-21 20 0,0-21 16,21 1-16,-21-1 0,21 0 15,0-20-15,0 20 0,0-21 0,0 21 16,0-20-16,-21-1 0,21 0 15,-22-21-15,22 21 0,-21-21 16,0 0-16,0 0 0,0 0 16,0 0-16,-1 0 0,1 0 15,0 0-15,-21-21 0,21 0 0,-22 0 16,22-1-16,-21-20 0,21 21 16,-22 0-16,22 0 0,-21-1 0,21 1 15,-1 0-15,1 0 0,21 0 16,-21 21-16,21 21 31,0 0-31,0 0 0,21 0 0,0 1 16,1-1-16,-1 0 0,0 0 15,21 0-15,1 0 0,-22-21 0,21 22 16,22-22-16,-22 0 16,0 0-16,1 0 0,20 0 0,-21 0 15,1 0-15,-1-22 0,0 1 16,1 21-16,-22-21 0,21 0 0,1 0 15,-22 0-15,0-1 0,0 1 0,0 0 16,-21 0-16,0 0 0,0 0 16,0-1-16,0 1 0,0 0 0,0 0 15,-21 42 1,21 0 0,0 0-16,-21 1 0,21-1 15,0 21-15,0-21 0,0 22 0,0-22 16,0 21-16,-21-21 15,21 22-15,0-22 0,0 0 0,-21 0 16,21 0-16,0 0 16,0-42 15,0 0-31,0 0 0,0 0 16,0 0-16,0-1 0,0-20 15,0 21-15,21-21 0,0 20 0,0-20 16,0 0-16,0-1 0,1 22 0,20-21 15,-21 0-15,21 20 0,1 1 16,-1 0-16,0 21 0,-20 0 0,20 0 16,-21 0-16,21 21 15,-20 0-15,-22 1 0,0-1 0,0 21 16,0-21-16,0 0 0,0 22 16,0-22-16,-22 0 0,22 0 0,-21 0 15,0 22-15,0-22 0,0 0 16,21 0-16,-21 0 0,42-21 31,0-21-15,0 0-16,21 0 15,-20 0-15</inkml:trace>
  <inkml:trace contextRef="#ctx0" brushRef="#br0" timeOffset="25231.19">20997 148 0,'0'0'0,"21"-63"0,-21-1 0,22 43 15,-44 21 1,1 0 0,0 0-16,0 0 15,21 21-15,-21 64 0,0-22 16,21 1-16,0 21 0,-22-22 16,22 22-16,-21-22 0,0 22 0,21 0 15,0 20-15,-21-20 0,0 0 16,21 21-16,-21-22 0,21 1 15,-22 21-15,1-22 0,21 22 0,-21-21 16,0 0-16,0-1 0,0 1 16,21 0-16,-22-1 0,1-20 0,0-1 15,21-20-15,-21 20 0,21-21 0,0 1 16,0-22-16,0 0 0,0 0 16,21-21-16,0 0 0,0-21 15,1 0-15,20 0 0,-21-22 0,21 22 16,1-21-16,-1 0 0,0-1 15,1-20-15,-22 20 0,21-20 0,1-1 16,-1-20-16,-21 20 0,0 1 16,0-22-16,1 22 0,-22-1 0,0 1 15,0-1-15,-22 1 0,1-1 16,-21 1-16,21-1 0,-22 22 16,22-1-16,-21 1 0,21 0 0,-22 21 15,22-1-15,0 1 0,0 0 16,0 0-16,21 0 15,0 0-15,0-1 16,21 1-16,0 21 16,0-21-16,0 0 0,1 21 15,-1-21-15,0 0 0,0-1 0,0 1 16,0 0-16,1 0 0,-1 0 16,0-22-16,0 22 0,0 0 0,0 0 15,-21 0-15,22 0 0,-1-1 16,-21 1-16,0 0 0,0 42 47,-21 0-47,-1 1 0,22-1 0,0 0 15,-21 0-15,0 0 0,21 22 16,-21-22-16,21 0 0,0 0 0,0 0 16,0 0-16,0 1 0,0-1 15,0 0-15,0 0 0,0 0 16,21-21-16,0 0 15,0 0-15,1 0 16,-1-21-16,0 0 0,0 21 16,0-21-16,-21 0 0,21-1 15,1-20-15,-22 21 0,0 0 0,0 0 16,0-22-16,0 22 0,0 0 16,0 0-16,0 0 0,0-1 0,-22 22 15,1 0-15,0 0 0,0 0 16,0 0-16,0 0 0,-1 0 15,22 22-15,-21-1 0,21 0 16,0 0-16,0 0 16,0 0-16,0 1 15,0-1 1,21-21-16,1 0 0,-1 0 16</inkml:trace>
  <inkml:trace contextRef="#ctx0" brushRef="#br0" timeOffset="25631.4">21378 508 0,'0'0'0,"0"-21"16,0 0-1,0 0 1,21 21-16,-21-22 0,22 22 0,-1 0 16,0 0-16,0 0 15,0 22-15,0-22 16,1 21-16,-1 0 0,-21 0 0,21 0 15,-21 0-15,21 1 0,-21-1 0,0 0 16,0 0-16,0 0 0,0 0 16,0 1-16,0-1 0,0 0 15,0 0-15,-21 0 0,0-21 16,0 0 0,21-21-1,0 0-15,0 0 16,0 0-16,0-1 15,0 1-15,0 0 0,21 0 16,-21 0-16,21 0 0,0-1 16,0 22-16,-21-21 0,21 0 15,1 21-15,-1 0 0,0-21 0,0 21 16,0 0-16,0 0 0,1 0 16,-1-21-16,0 21 0,0 0 0,0 0 15,0 0-15</inkml:trace>
  <inkml:trace contextRef="#ctx0" brushRef="#br0" timeOffset="26296.02">22013 445 0,'0'21'31,"0"0"-15,-21 0-16,0-21 0,21 21 16,-21 0-16,21 1 0,0-1 15,-21 0-15,21 0 0,0 0 0,0 0 16,0 1-16,0-1 15,0 0-15,0 0 0,0 0 16,0-42 31,0 0-47,0 0 16,0 0-16,0-1 0,0 1 0,0 0 15,0-21-15,0 21 16,0-1-16,21 1 0,0 0 0,-21-21 15,21 21-15,0 21 0,0-22 16,1 1-16,-1 21 0,0 0 0,0 0 16,0 0-16,-21 21 15,21 1-15,-21-1 0,22 0 16,-22 0-16,0 21 0,0-20 0,0-1 16,0 0-16,0 0 0,0 0 15,0 0-15,0 1 0,0-1 16,0 0-16,0 0 15,-22-21 17,22-21-17,0 0 1,0 0-16,0-1 0,0 1 0,22 0 16,-22 0-16,21 0 0,0-22 0,0 22 15,0 0-15,0 0 0,1 0 16,20 0-16,-21 21 0,0 0 0,0 0 15,22 0-15,-22 0 0,0 0 16,0 21-16,-21 0 0,21 0 16,-21 0-16,0 0 15,0 1-15,0-1 0,0 0 0,0 0 16,0 0-16,0 0 0,-21 1 0,21-1 16,-21 0-16,0 0 15,0-21-15,21 21 0,-21-21 16,21-21 15</inkml:trace>
  <inkml:trace contextRef="#ctx0" brushRef="#br0" timeOffset="26814.72">23114 487 0,'0'0'0,"21"-21"15,-21 0-15,0-1 0,0 1 16,0 0-16,0 0 16,-21 21-16,0 0 0,0 21 15,-1 0-15,-20 0 16,21 1-16,0-1 0,-22 21 0,22-21 16,0 22-16,-21-22 0,21 21 0,-1-21 15,22 22-15,0-22 0,-21 0 16,21 21-16,0-21 0,0 1 15,0-1-15,0 0 0,21-21 16,1 21-16,-1-21 0,0 0 16,0 0-16,21 0 0,-20 0 15,-1-21-15,0 0 0,0 0 0,0-1 16,0 1-16,1 0 0,-1 0 16,0 0-16,-21 0 0,21-22 0,0 22 15,0-21-15,-21 21 0,0-22 16,0 22-16,0 0 0,22 0 0,-22 0 15,0 42 1,-22 0 0,22 0-16,-21 0 0,21 22 15,0-22-15,0 0 0,0 0 16,-21 21-16,21-20 0,0-1 0,0 0 16,0 0-16,0 0 0,0 0 15,0 1-15,21-22 0,-21 21 0,21-21 16,1 0-16,-1 0 15,0 0-15,0 0 0,0-21 0,0-1 16,1 22-16,-1-21 0,0 0 16,0 0-16</inkml:trace>
  <inkml:trace contextRef="#ctx0" brushRef="#br0" timeOffset="27071.92">23622 296 0,'0'0'0,"0"-127"31,-42 127-16,42 22 1,-22 20-16,1-21 0,0 0 0,0 22 16,0-1-16,0-21 0,-1 21 15,22 1-15,-21-1 0,0-21 0,21 22 16,-21-1-16,21-21 0,0 21 16,0-20-16,0-1 0,0 0 0,0 0 15,0 21-15,0-20 16,0-1-16,21-21 31,0 0-31,0 0 0,1 0 16,-1-21-16,0-1 0,0 22 0</inkml:trace>
  <inkml:trace contextRef="#ctx0" brushRef="#br0" timeOffset="27311.21">24003 487 0,'-21'0'31,"0"21"-31,-1-21 0,1 21 0,0 0 16,0 1-16,0-1 15,21 0-15,-21-21 0,-1 21 0,1 0 16,21 0-16,-21 1 0,21-1 16,0 0-16,0 0 0,0 0 0,0 0 15,0 1-15,0-1 16,21-21-1,0 0-15,1 0 0,-1 0 16,0-21-16,21 21 0,-21-22 16</inkml:trace>
  <inkml:trace contextRef="#ctx0" brushRef="#br0" timeOffset="28023.41">24172 593 0,'0'-21'15,"0"42"16,0 0-15,-21-21-16,0 21 0,21 0 0,0 0 16,0 1-16,-21-1 15,21 0-15,0 0 0,0 0 16,0 0-16,0 1 16,0-44 30,0 1-30,0 0-16,0 0 16,0 0-16,21 0 0,-21-1 0,0 1 15,21 0-15,0-21 0,-21 21 16,21-1-16,1 1 0,-1 0 0,0 0 16,0 21-16,0-21 0,0 21 15,22 0-15,-22 0 0,21 0 0,-21 0 16,1 0-16,-1 21 0,0 0 15,0-21-15,0 21 0,-21 0 0,0 1 16,0-1-16,0 0 0,21 0 0,-21 0 16,0 0-16,0 1 0,0-1 15,0 0-15,0 0 0,0 0 0,-21 0 16,21 1 0,-21-22-16,21 21 0,-21-21 15,0 0-15,0-21 31,21-1-15,0 1-16,0 0 0,0 0 0,21 0 16,0 0-16,0-22 0,0 22 0,0-21 15,22-1-15,-22 1 0,21 21 16,1-21-16,-22-1 0,42 22 0,-20 0 16,-1 0-16,21 21 15,-20 0-15,-1 0 0,-21 0 0,0 21 16,1 0-16,-22 0 0,0 22 15,0-22-15,0 21 0,0-21 0,0 22 16,0-22-16,-22 21 0,1-21 0,21 0 16,-21 1-16,0 20 0,21-21 15,0 0-15,-21-21 0,0 21 0,21 1 16,-22-22-16,22 21 16,-21-21-16,0 0 0,0 0 15,0-21 1,0 21-16,-1-22 0</inkml:trace>
  <inkml:trace contextRef="#ctx0" brushRef="#br0" timeOffset="28240.29">24193 169 0,'0'0'0,"-21"-21"0,0 21 15,0 0-15,0 0 0,0 0 16</inkml:trace>
  <inkml:trace contextRef="#ctx0" brushRef="#br0" timeOffset="28440.18">23410 339 0,'0'0'0,"21"0"31,1 0-31,-1 0 0,0 0 16,0 0-16,0 0 0,22 0 0,-22 0 15,0 0-15,0 0 0,0 0 16,0 0-16</inkml:trace>
  <inkml:trace contextRef="#ctx0" brushRef="#br0" timeOffset="39071.47">571 2074 0,'-21'0'0,"0"22"0,0-22 16,0 0-16,0 0 15,-1 0-15,1 0 32,42 0-1,1 0-16,-1 0-15,0 0 16,0 0-16,21 0 0,1-22 0,-22 22 16,21 0-16,1 0 0,-1 0 15,-21 0-15,21-21 0,1 21 0,-22 0 16,0 0-16,0 0 0,0 0 16,1 0-16,-22 21 31,-22-21-16,1 0 1,0 0-16,0 22 0,0-22 0,0 0 0,-1 0 16,1 0-16,0 0 0,0 0 15,0 0-15,0 0 0,-1 0 16,1 0-16,0 0 0,0 0 16,0 0-16,0 0 0,-1 0 15,1 0-15,0 0 0,0 0 16,0 0-1,0 0-15,21 21 0,-22 0 16,1 0-16,21 0 16,0 0-16,-21 1 0,0-1 15,21 21-15,0-21 0,-21 22 0,0-1 16,21 0-16,0 1 0,-22-1 16,1 0-16,0 22 0,21-22 15,-21 0-15,21 1 0,0-1 16,0 0-16,0 1 0,0-1 15,0 0-15,0 1 0,0-22 0,0 21 16,0 1-16,0-22 0,21 21 16,-21-21-16,21 22 0,0-22 0,1 0 15,-1 0-15,0 0 0,0 0 16,0 1-16,0-1 0,1-21 16,-1 0-16,0 0 0,0 0 0,21 0 15,-20 0-15,-1 0 0,21 0 16,-21-21-16,0 21 0,22-22 0,-22 1 15,0 0-15,0 21 0,22-21 16,-22 0-16,0 0 0,0-22 16,21 22-16,-20 0 0</inkml:trace>
  <inkml:trace contextRef="#ctx0" brushRef="#br0" timeOffset="40607.21">1736 2498 0,'0'-21'16,"0"-1"-1,21 1-15,0 21 0,-21-21 0,21 0 16,-21 0-16,21 0 15,-21-1-15,0 1 16,0 0 0,-21 21-1,0 0-15,0 0 0,0 0 16,-1 0-16,1 0 0,0 0 0,0 21 16,-21-21-16,20 21 0,-20 22 15,21-22-15,-21 21 0,20-21 16,-20 22-16,21-1 0,-21 22 0,20-22 15,1 0-15,21 1 0,0-1 16,0 0-16,0 1 0,0-1 0,0-21 16,0 21-16,0-20 0,21-1 15,1 0-15,-1 0 0,0 0 16,0-21-16,21 0 0,-20 21 16,20-21-16,-21 0 0,21 0 0,-20 0 15,20 0-15,0 0 0,-21-21 16,22 0-16,-22 21 0,21-21 0,-21 0 15,22 0-15,-22-1 0,0 1 16,0 0-16,0-21 0,1 21 0,-1-1 16,0 1-16,0-21 0,0 21 15,0 0-15,-21-22 0,22 22 16,-1 0-16,-21 0 0,0 0 16,21-1-16,-21 1 0,21 21 15,-21-21-15,0 42 31,0 0-31,-21 1 16,21-1-16,-21 0 0,21 0 16,0 21-16,0-20 0,0-1 0,0 21 15,-21-21-15,21 0 0,0 1 16,0-1-16,0 0 0,0 0 0,0 0 16,21-21-1,0 0 1,0 0-16,0 0 0,0 0 15,1 0-15,-1-21 0,-21 0 16,21 0-16,0 21 0,-21-21 16,0-1-16,0 1 0,0 0 0,0 0 15,0 0-15,0 0 0,-21-1 16,0 22-16,0-21 0,-1 0 16,1 0-16,21 0 0,-21 21 0,21-21 15,-21 21-15,21-22 16,0 1-16,21 0 15,0 21-15,0-21 16,1 21-16,20 0 0,-21 0 0,21-21 16,1 21-16,-1 0 0,-21 0 15,22 0-15,-1 0 0,-21 0 16,21 21-16,-20 0 0,-1-21 16,0 21-16,0 0 0,0 1 0,-21-1 15,21 0-15,-21 21 0,0-21 16,0 1-16,0-1 0,0 0 0,0 0 15,0 0-15,0 0 0,0 1 16,0-1-16,0 0 0,-21 0 16,0-21-1,21-21 17,0 0-32,0 0 0,0-1 15,0 1-15,0 0 16,0-21-16,0 21 0,0-22 0,21 1 15,-21 21-15,21-22 0,1 1 16,-1 0-16,0 21 0,0-1 0,21-20 16,-20 42-16,20-21 0,-21 21 0,0 0 15,0 0-15,22 0 0,-22 21 16,0 0-16,-21 0 0,21 1 0,-21 20 16,21-21-16,-21 21 0,0 1 15,0-22-15,0 21 0,0 1 16,0-22-16,0 0 0,-21 21 0,0-21 15,21 1-15,0-1 0,-21 0 0,0 0 16,21-42 15,21 0-15,0 0-16,0-1 0,-21 1 16</inkml:trace>
  <inkml:trace contextRef="#ctx0" brushRef="#br0" timeOffset="40911.03">3556 1947 0,'0'0'16,"-21"22"0,21-1-1,0 0-15,-21 21 0,-1-21 16,22 22-16,-21-1 0,21 0 0,-21 22 15,0-22-15,21 1 0,-21 20 16,0-21-16,21 22 0,-22-22 0,22 22 16,0-22-16,0-21 0,0 22 15,0-22-15,0 21 0,0-21 0,0 0 16,0 1-16,22-22 16,-1 0-16,0 0 15,0 0-15,0 0 0,0 0 16,1-22-16,-1 1 0,0 0 15,-21 0-15,0 0 0</inkml:trace>
  <inkml:trace contextRef="#ctx0" brushRef="#br0" timeOffset="41115.92">3260 2498 0,'0'0'0,"-22"0"0,1 0 0,42 0 63,1 0-63,-1 0 0,0 0 0,0 0 15,21 0-15,-20-21 0,-1 21 16,21-22-16,-21 22 0,0-21 0,1 21 16,20 0-16</inkml:trace>
  <inkml:trace contextRef="#ctx0" brushRef="#br0" timeOffset="41568.66">3810 2477 0,'-21'0'16,"42"0"-16,-63 0 0,20-22 15,22 1-15,0 0 16,0 0-16,0 0 0,22 0 15,-1-1-15,0 22 16,21-21-16,-21 21 0,1 0 0,20 0 16,-21 0-16,0 0 0,22 0 15,-22 0-15,0 0 0,0 21 0,0 1 16,0-1-16,1 0 0,-22 0 0,0 21 16,0-20-16,0-1 15,0 21-15,0-21 0,0 0 0,0 22 16,0-22-16,0 0 0,-22 0 15,1 0-15,21 1 0,-21-22 0,21 21 16,-21-21-16,0-21 31,21-1-31,0 1 16,0 0-16,0-21 16,0 21-16,0-1 0,0-20 0,0 21 15,0-21-15,21 20 0,-21-20 16,0 21-16,21 0 0,0 0 0,0-1 15,1 1-15,-1 21 0,0-21 16,0 21-16,0-21 0,22 21 16,-22 0-16,0 0 0</inkml:trace>
  <inkml:trace contextRef="#ctx0" brushRef="#br0" timeOffset="42059.39">4868 2223 0,'-42'0'32,"21"0"-32,0 0 0,-1 0 0,1 0 0,0 0 15,0 0-15,0 21 0,0 0 16,-1 0-16,1 0 0,0 0 16,0 1-16,0 20 0,0-21 0,21 21 15,0-20-15,-22 20 0,22-21 16,0 21-16,0-20 0,0-1 0,0 0 15,0 0-15,0 0 0,22 0 16,-1-21-16,0 0 0,21 0 0,-21 0 16,22 0-16,-1 0 0,0 0 0,1-21 15,-22 21-15,21-21 0,1 0 16,-1 0-16,-21 0 0,21-22 0,-20 22 16,20-21-16,-21 21 0,-21-22 15,21 22-15,-21-21 0,0 21 16,0-22-16,0 22 0,0 0 0,0-21 15,-21 20-15,0 1 0,0 21 16,0-21-16,-1 21 0,-20 0 0,21 0 16,-21 0-16,-1 0 0,22 21 15,-21 0-15,-1 1 0,22-1 0,-21 0 16,0 0-16,20 21 0,1-20 16,0-1-16,0 21 0,21-21 0,0 22 15,0-22-15,0 0 0,0 0 16,0 0-16,0 0 0,21-21 0,0 0 15,22 0-15,-22 0 0,21 0 0,0 0 16,1-21-16,-1 0 16</inkml:trace>
  <inkml:trace contextRef="#ctx0" brushRef="#br0" timeOffset="42363.21">5567 1947 0,'0'0'0,"0"-42"0,0 21 0,0 0 15,0 0-15,0-1 0,0 44 32,-21-1-32,21 0 0,-22 21 15,22-21-15,-21 22 0,0-1 16,0 0-16,21 1 0,-21-1 16,0 0-16,21 1 0,-22-1 0,22 0 15,-21 1-15,21-1 0,0 0 16,0 1-16,0-1 0,0-21 0,0 0 15,0 22-15,21-22 0,1-21 16,-1 21-16,0 0 0,0-21 0,0 0 16,0 0-16,22 0 0,-22 0 0,0-21 15,21 0-15,-20 21 0,-1-21 16,21-22-16,-21 22 0,0 0 16,1-21-16,-1 21 0</inkml:trace>
  <inkml:trace contextRef="#ctx0" brushRef="#br0" timeOffset="45003.36">6985 2688 0,'0'0'0,"-21"0"0,42-21 47,0 0-47,0 0 16,0 0-16,1-1 0,-1-20 0,0 0 15,0 21-15,21-22 0,-20 1 0,-1 0 16,0 20-16,-21-20 0,0 0 15,21 21-15,-21-22 0,0 22 0,0-21 16,0 21-16,0-1 0,-21 1 16,0 21-16,0 0 15,-1 0-15,1 21 0,0-21 16,0 22-16,0-1 0,0 21 0,-1-21 16,1 22-16,21-22 0,0 21 0,0 0 15,0 1-15,0-1 0,0 0 16,0 1-16,0-1 0,0 0 15,0 1-15,21-22 0,1 0 16,-1 21-16,0-20 0,0-1 16,0-21-16,0 0 0,1 0 0,-1 0 15,0 0-15,0-21 0,21 21 16,-20-22-16,-1 1 0,0-21 0,0 21 16,0 0-16,0-22 0,22 1 15,-22 21-15,0-22 0,0 1 0,0 0 16,22-1-16,-22 22 0,0-21 15,21 21-15,-20-22 0,20 22 16,-21 0-16,21 0 0,-20 21 0,20 0 0,-21 0 16,0 0-16,0 0 15,1 0-15,-1 21 0,-21 0 0,0 0 16,0 1-16,0-1 0,0 0 0,0 21 16,0-21-16,0 22 0,-21-22 15,21 21-15,-22-21 0,1 1 0,21 20 16,-21-21-16,0 0 0,21 0 15,-21 1-15,0-1 0,-1-21 16,22-21 0,0-1-1,0 1-15,22 0 0,-1-21 16,0 21-16,0-22 0,0 22 16,0-21-16,22 21 0,-22-22 15,0 22-15,0-21 0,22 21 0,-22-1 16,0 1-16,0 0 0,-21 0 15,21 0-15,0 21 0,-21-21 16,0 42 0,-21 0-16,0 0 15,0 0-15,21 0 0,-21 1 0,0-1 16,21 21-16,0-21 0,-22 22 16,1-22-16,21 21 0,0-21 0,0 22 15,0-22-15,0 0 0,0 0 16,0 0-16,0 0 0,0 1 15,21-1-15,1-21 0,-1 0 0,0 0 16,0 0-16,0 0 0,0 0 16,22 0-16,-22 0 0,0 0 0,0-21 15,22-1-15,-22 1 0,0 21 16,21-21-16,-21-21 0,1 21 0,20-1 16,-21 1-16,0 0 0,0-21 0,1 21 15,-1-1-15,-21 1 0,0-21 16,0 21-16,0 0 0,0-1 0,0 1 15,0 0-15,-21 0 0,-1 21 16,1 0-16,0 0 16,0 0-16,0 0 0,0 21 15,21 0-15,-22 0 0,22 1 16,-21-1-16,21 0 0,0 21 0,0-21 16,0 22-16,0-22 0,0 21 15,0-21-15,0 1 0,0 20 0,21-21 16,1 0-16,-22 0 0,21-21 0,0 22 15,0-22-15,0 0 0,0 0 16,22 0-16,-22 0 0,0 0 0,21 0 16,-20 0-16,-1-22 0,0 1 15,21 21-15,-21-21 0,1 0 0,-1 0 16,21 0-16,-21-22 0,0 22 16,22 0-16,-22-21 0,0 20 15,0-20-15,22 21 0,-22 0 0,0-22 16,0 22-16,0 0 0,0 0 0,1 21 15,-1-21-15,0 21 0,0 0 16,0 0-16,-21 21 16,0 0-1,0 0-15,0 0 16,0 1-16,0-1 0,0-42 62,0-1-46,0 1-16,0 0 16,0 0-16,0 0 0,-21 21 15,21-21-15,-21 21 0,21-22 16,-21 22-16,0 0 16,-1 0-16,1 22 15,0-22-15,21 21 0,-21 0 0,0 0 16,21 0-16,0 0 0,-21 1 0,-1 20 15,22-21-15,-21 21 0,21-20 16,0 20-16,0-21 0,0 21 0,0-20 16,0 20-16,0-21 0,0 0 15,0 0-15,21 1 0,1-1 16,-1-21-16,0 21 0,21-21 0,-21 0 16,1 0-16,20 0 0,-21 0 15,21 0-15,-20-21 0,-1 21 0,21-21 16,-21-1-16,0 1 0,22 0 0,-22 0 15,0 0-15,0 0 0,0-22 16,1 22-16,-22-21 0,21 21 0,-21-1 16,0-20-16,0 21 0,0 0 0,0 0 15,0-1-15,0 1 0,0 0 16,0 42 15,-21-21-31,21 21 16,0 1-16,-22 20 0,22-21 0,0 0 15,0 0-15,0 22 0,0-22 16,0 0-16,0 0 0,0 22 0,0-22 16,22 0-16,-1-21 0,0 21 0,0-21 15,0 0-15,0 0 16,22 0-16,-22 0 0,0 0 0,0 0 16,0 0-16,1-21 0,-1 0 15,0 0-15,0-1 0,0 1 16,0 0-16,-21 0 0,0-21 0,22 20 0,-22 1 15,21-21-15,-21 21 16,0-22-16,0 22 0,0 0 0,0 0 16,0 0-16,0 0 0,0-1 0,0 1 15,-21 42 17,21 1-32,-22-1 0,22 0 15,-21 21-15,21-21 0,0 1 0,0 20 16,0-21-16,0 21 0,0-20 0,0-1 15,0 21-15,21-21 0,1 0 16,-1 1-16,0-22 0,-21 21 0,21-21 16,0 0-16,22 0 0,-22 0 0,0 0 15,0 0-15,0 0 16,0 0-16,1-21 0,-1-1 0,0 1 16,0 0-16,21 0 0,-42 0 15,22-22-15,-1 22 0,0-21 0,0 21 16,-21-22-16,0 1 0,21 0 0,-21-1 15,21-20-15,-21 21 0,0-22 16,0 22-16,22-22 0,-1 22 0,-21 0 16,0-1-16,0 22 0,0 0 15,0 0-15,0 42 16,0 0-16,0 0 0,0 22 16,-21-1-16,-1 0 15,1 22-15,21-22 0,-21 22 0,21-22 16,0 0-16,-21 22 0,21-22 0,0 0 15,0-20-15,0 20 0,0 0 16,0-21-16,0 1 0,0-1 0,0 0 16,0 0-16,21 0 0,-21 0 15,21-21-15,0 0 0,1 0 16,-1 0-16,0-21 16,0 0-16,0 0 0,0 21 15,1-21-15</inkml:trace>
  <inkml:trace contextRef="#ctx0" brushRef="#br0" timeOffset="45279.2">11091 2011 0,'-21'0'15,"0"21"-15,0 0 0,21 0 16,-21 1-16,-1-1 0,1 0 15,21 0-15,-21 0 0,21 0 0,-21 1 16,21-1-16,0 0 0,0 0 0,-21 21 16,21-20-16,0-1 15,0 0-15,0 0 0,0 0 0,0 0 16,21-21-16,0 0 16,0 0-16,0 0 15,1 0-15,-1 0 0,0-21 16,0 0-16,0 21 0,0-21 15</inkml:trace>
  <inkml:trace contextRef="#ctx0" brushRef="#br0" timeOffset="46067.27">11388 2053 0,'0'-42'16,"0"63"-1,-22 0 1,1 0-16,21 1 0,-21-1 15,21 0-15,0 0 0,0 0 16,0 0-16,0 1 0,0 20 0,0-21 16,0 0-16,0 0 0,0 1 0,0-1 15,0 0-15,0 0 0,0 0 16,21 0-16,0-21 0,1 0 16,-1 0-16,0 0 15,0 0-15,-21-21 16,21 0-16,-21 0 15,0 0-15,0 0 16,0-1-16,0 1 0,0 0 0,0 0 16,-21 0-16,21 0 0,-21-1 0,21-20 15,0 21-15,0 0 0,0-22 16,0 22-16,0 0 0,0 0 0,0 0 16,0 0-16,21-1 0,0 1 15,0 21-15,22 0 0,-22 0 16,21 0-16,-21 0 0,22 21 0,-22-21 15,21 22-15,-21-1 0,1 0 16,-1 0-16,0 0 0,0 0 0,0 22 16,-21-22-16,0 0 0,0 0 15,0 0-15,0 1 0,0 20 0,0-21 16,0 0-16,0 0 0,0 1 16,0-1-16,0 0 0,0 0 15,-21-21-15,21 21 16,-21-21-1,21-21-15,0 0 16,0 0-16,0 0 16,0-1-16,0-20 0,0 21 15,0 0-15,0 0 0,0-22 0,0 1 16,21 21-16,0-22 0,0 1 16,1 21-16,20-21 0,-21 20 15,21 1-15,-20 0 0,20 0 0,0 21 16,1 0-16,-1 0 0,0 0 15,1 0-15,-1 21 0,-21 0 0,0 0 16,0 1-16,1 20 0,-1-21 16,-21 0-16,0 22 0,0-22 0,0 21 15,0-21-15,0 0 0,0 22 0,0-22 16,-21 0-16,21 0 0,-22 22 16,1-22-16,0 0 0,0-21 0,21 21 15,-21 0-15,0-21 0,21 21 16,-22-21-16,1 0 15,0 0-15,21-21 16,0 0-16,-21 21 16,21-21-16</inkml:trace>
  <inkml:trace contextRef="#ctx0" brushRef="#br0" timeOffset="46303.71">11599 1715 0,'0'0'0,"-21"0"0,0 0 0,0 0 0,0 0 15,-1 0-15,1 0 16,0 0-16,0 0 16,21 21 15,-21-21-16,21 21-15,-21-21 0,-1 0 16,1 0-16</inkml:trace>
  <inkml:trace contextRef="#ctx0" brushRef="#br0" timeOffset="46543.58">10435 2011 0,'0'0'0,"0"21"16,21-21 15,0 0-31,1 0 0,-1 0 16,0-21-16,21 21 0,-21 0 0,1 0 15,-1-21-15,0 21 0,0 0 16,0 0-16,0 0 0,-21-21 15,22 21-15</inkml:trace>
  <inkml:trace contextRef="#ctx0" brushRef="#br0" timeOffset="47799.75">13229 2201 0,'0'0'0,"-21"0"0,0 0 15,0 22-15,21-1 16,-22-21-16,44 0 31,-1 0-31,0 0 16,21 0-16,-21 0 0,22 0 15,-1-21-15,-21-1 0,22 1 16,-1 0-16,0 0 0,22 0 0,-22 0 16,0-22-16,1 22 0,-1-21 15,-21-1-15,22 1 0,-22 0 0,0-1 16,-21 1-16,0 0 0,0-1 16,0 1-16,-21 0 0,0 21 0,-1-22 15,1 22-15,0 0 0,0 21 0,0 0 16,0 0-16,-1 0 0,1 0 15,0 0-15,0 42 0,0-21 0,21 22 16,-21 20-16,-1 1 0,1-1 16,21 1-16,-21-1 0,0 1 15,21 20-15,-21-20 0,0 21 0,21-1 16,-22 1-16,22-22 0,-21 22 16,21 0-16,0-1 0,-21-20 0,21-1 15,0 22-15,0-21 0,0-1 0,0 1 16,0-1-16,0 1 0,0-22 15,0 0-15,0 1 0,0-1 0,21 0 16,0-21-16,-21 1 0,22-22 0,-1 0 16,21 0-16,-21 0 0,22-22 15,-22 1-15,21 0 0,0-21 0,1 21 16,-1-22-16,0 1 0,22 0 0,-22-1 16,-21 1-16,22 0 15,-22-1-15,0 1 0,-21 0 0,0-1 16,0 1-16,0 0 0,-21-1 0,0 1 15,-22 0-15,1-1 0,0 1 16,-1 0-16,1-1 0,0 22 0,-22-21 16,22 21-16,0-1 0,-1 1 15,1 0-15,0 21 0,-1 0 0,22-21 16,-21 21-16,21 0 0,21-21 16,21 0-1,0 21-15,0-22 0,21 1 16,1 21-16,-1-21 0,0 0 15,1-21-15,-1 20 0,22 1 16,-22-21-16,21 0 0,1 20 0,-22-20 16,22-21-16,-1 20 0,-20 1 15,20 0-15,-21-1 0,1 1 0,-1 21 16,-21-22-16,22 22 0,-43-21 0,21 21 16,-21 0-16,0-1 0,0 1 15,0 0 1,-21 21-16,-1 0 15,1 21-15,0-21 0,21 21 0,-21 22 16,0-22-16,0 21 0,21 1 16,-22-1-16,1 0 0,21 22 15,0-22-15,-21 0 0,21 1 0,-21-1 16,21 0-16,-21 1 0,21-22 16,0 21-16,0-21 0,0 1 0,0-1 15,0 0-15,0 0 0,0 0 16,21-21-16,0 0 15,0 0-15,0 0 0,1-21 16,-1 21-16</inkml:trace>
  <inkml:trace contextRef="#ctx0" brushRef="#br0" timeOffset="48215.7">14520 1969 0,'-21'21'31,"0"-21"-15,0 21-16,0 0 0,-1 0 0,1 0 16,0 1-16,0-1 0,21 21 0,0-21 15,-21 0-15,21 1 0,0-1 16,0 0-16,0 0 0,0 0 16,0 0-16,21-21 0,0 22 15,0-22-15,0 0 0,1 0 16,-1 0-16,0 0 0,0 0 0,0-22 15,0 1-15,1 21 0,-1-21 16,0 0-16,0 0 0,0 0 16,0-1-16,-21 1 0,0 0 0,0 0 15,0-21-15,0 20 0,0 1 0,0-21 16,0 21-16,0 0 0,0-1 16,-21 22-16,0-21 0,0 21 15,0 0-15,0 0 0,-1 0 16,1 21-16,0-21 0,0 22 0,21-1 15,-21 0-15,0 0 0,21 0 16,0 0-16,0 1 0,0-1 16,21-21-16,0 0 15,0 0-15,0 0 0,0 0 16</inkml:trace>
  <inkml:trace contextRef="#ctx0" brushRef="#br0" timeOffset="48747.4">14922 1947 0,'0'0'0,"0"22"47,-21-1-47,0-21 0,21 21 0,-21 0 0,21 0 16,-21 0-16,21 1 0,-21-1 16,21 0-16,-22 0 0,22 0 15,0 0-15,0 1 0,0-1 16,22-21 15,-1 0-31,0-21 16,0-1-16,0 22 0,-21-21 15,21 0-15,1 0 0,-1 0 0,0 21 16,-21-21-16,0-1 0,21 22 16,0 0-16,0 22 31,-21-1-31,0 0 15,0 0-15,0 0 0,22 0 16,-22 1-16,0-1 16,21-21-16,0 0 0,0 0 15,0 0-15,0 0 0,1 0 0,-1 0 16,0 0-16,21 0 0,-21 0 0,22-21 16,-22 21-16,0-22 0,0 22 15,0-21-15,1 0 0,-1 0 0,-21 0 16,0 0-16,0-1 0,0 1 0,0 0 15,0 0-15,0-21 0,0 20 16,0 1-16,0 0 0,-21 0 16,-1 21-16,1 0 15,21 21 17</inkml:trace>
  <inkml:trace contextRef="#ctx0" brushRef="#br0" timeOffset="49587.43">16383 1799 0,'-21'0'15,"0"0"-15,-1 21 16,1 1-16,0-1 0,0 0 0,0 0 15,-22 0-15,22 0 0,0 1 16,0 20-16,-21-21 0,20 0 0,1 22 16,21-22-16,0 0 0,-21 0 0,21 0 15,0 0-15,0 1 16,21-22-16,0 0 0,1 0 0,20 0 16,-21 0-16,21 0 0,-20 0 15,20-22-15,0 22 0,-21-21 16,22 21-16,-22-21 0,0 0 0,0 0 15,0 0-15,-21-1 0,22 1 0,-22 0 16,0 0-16,0 0 0,0 0 16,-22-1-16,1 1 0,0 0 0,0 0 15,0 21-15,0 0 0,-1-21 16,1 21-16,0 0 0,0 0 0,42 0 31,0 0-15,0 0-16,1 0 0,20 0 15,0 0-15,-21 0 0,22 0 0,-1 0 16,0-21-16,-20 21 0,20-22 0,-21 1 16,21 21-16,-20-21 0,-1 21 15,0 0-15,0-21 0,-21 0 16,0 42 15,0 0-31,0 0 0,0 0 16,0 22-16,0-22 0,-21 21 15,0-21-15,0 22 0,21-1 0,-22 0 16,22 1-16,-21-1 0,0 0 0,0 1 16,0 20-16,21 1 0,-21-1 15,-1 1-15,1-1 0,0 22 16,21-22-16,0 22 0,0-21 0,0-1 16,-21 22-16,21-1 0,0-20 15,0 21-15,0-22 0,0 1 0,21-1 16,-21 1-16,0-1 0,0-21 0,21 1 15,-21-22-15,0 21 0,0-21 16,0 1-16,-21-22 16,0 0-16,0-22 0,0 1 15,-1 0-15,-20 0 0,21-21 16,0-1-16,-22 1 0,22-22 0,0 1 16,0-1-16,0 1 0,0-1 0,21 1 15,0-22-15,0 22 0,0-22 16,0 22-16,0-22 0,0 21 15,21-20-15,0 20 0,0 22 0,0-22 16,0 1-16,1 21 0,20-1 16,-21 1-16,21 0 0,1-1 0,-22 1 15,21 0-15,-21-1 0,22 1 0</inkml:trace>
  <inkml:trace contextRef="#ctx0" brushRef="#br0" timeOffset="50007.32">18013 1799 0,'0'-21'0,"0"42"0,0-63 0,0 0 15,0 20-15,0-20 0,0 21 0,0 0 16,21 0-16,-21-1 0,21 22 16,-21 22 15,0-1-31,0 21 0,0-21 0,0 22 15,-21 20-15,0-21 0,21 1 16,-21-1-16,21 0 0,0 1 0,-22-1 16,1 0-16,21 1 0,-21-1 0,21-21 15,0 22-15,-21-22 0,21 0 16,0 0-16,-21 0 0,21 0 16</inkml:trace>
  <inkml:trace contextRef="#ctx0" brushRef="#br0" timeOffset="50338.84">17970 1842 0,'-21'-43'0,"42"86"0,-63-107 0,42 22 16,0 21-16,0-22 0,0 22 15,-21 0-15,21 0 0,0 0 0,0-1 16,0 1-16,0 0 0,21 21 15,0 0-15,0-21 0,1 21 0,20 0 16,0 0-16,1 0 0,-22 0 16,21 21-16,0 0 0,1 0 15,-1 1-15,-21 20 0,0-21 0,1 21 16,-22-20-16,0 20 0,0 0 16,0-21-16,-22 1 0,1 20 0,-21-21 15,0 0-15,20 0 0,-20 1 16,0-1-16,21-21 0,-22 21 0,22-21 15,0 0-15,0 21 0,42-21 32,0 0-32,21 0 15,-20 0-15,20 0 0</inkml:trace>
  <inkml:trace contextRef="#ctx0" brushRef="#br0" timeOffset="50747.6">18436 2032 0,'0'0'0,"-21"0"0,0 0 16,0-21-1,21 0-15,0 0 0,0-1 16,21 1 0,0 21-16,21 0 0,-21-21 0,22 21 15,-22 0-15,21 0 0,-21 0 0,22 0 16,-22 21-16,0 0 0,0 1 15,0-1-15,1 0 0,-22 0 16,0 0-16,0 0 0,0 22 16,0-22-16,0 0 0,0 0 0,0 0 15,-22 1-15,1-1 0,0-21 16,21 21-16,-21-21 16,0 0-16,21-21 15,0 0 1,0-1-16,0 1 15,0 0-15,0 0 0,21 0 0,0 0 16,-21-1-16,21 1 0,0 0 16,1 21-16,-22-21 0,21 0 0,0 0 15,0 21-15,0-22 0,0 22 16,1 0-16,-1-21 0,0 21 16,0 0-16,21 0 0,-20 0 0,-1-21 15</inkml:trace>
  <inkml:trace contextRef="#ctx0" brushRef="#br0" timeOffset="51139.89">19240 1842 0,'0'0'0,"0"21"31,-21 0-15,0 0-16,0 0 16,0 0-16,0 22 0,21-22 0,-22 0 15,1 0-15,21 0 0,-21 1 16,21-1-16,0 0 0,0 0 0,0 0 15,0 0-15,0 1 16,21-22-16,0 21 0,1-21 16,-1 0-16,0 0 0,0 0 0,21 0 15,-20 0-15,-1 0 0,21-21 16,-21 21-16,22-22 0,-22 1 0,21 21 16,-21-21-16,0 0 0,1 0 15,-1 0-15,-21-22 0,0 22 0,0 0 16,0-21-16,0 20 0,0-20 15,0 21-15,-21 0 0,-1 0 16,1-1-16,0 1 0,0 21 0,0 0 16,-22 0-16,22 0 0,-21 21 15,21 1-15,0-1 0,-22 0 0,22-21 16,0 21-16,21 0 0,0 0 0,0 1 16,0-1-16,0 0 0,0 0 15,0 0-15,21-21 0,0 21 0,0-21 16</inkml:trace>
  <inkml:trace contextRef="#ctx0" brushRef="#br0" timeOffset="51806.76">19960 2032 0,'21'0'0,"-42"0"0,42-21 0,0 0 0,-21 0 16,0-1-16,0 1 0,0 0 15,0 0 1,-21 21-16,0 0 0,0 0 15,0 21-15,0 0 0,-1-21 16,-20 21-16,21 1 0,0-1 0,-22 0 16,22 0-16,0 0 0,0 0 15,0 1-15,0-1 0,21 0 0,0 0 16,0 0-16,21-21 16,0 0-1,21 0-15,-21 0 0,1 0 0,-1 0 16,0 0-16,21-21 0,-21 0 0,1 21 15,-1-21-15,0 0 0,0 21 16,-21-22-16,21 1 0,-21 0 0,21 21 16,-21-21-16,0 0 15,0 42 17,0 0-32,0 0 15,0 0-15,0 22 0,0-22 0,-21 21 16,0-21-16,0 22 0,0-1 15,21 22-15,-21-1 0,-1 1 16,1-1-16,21 22 0,-21-22 0,21 22 16,0-22-16,0 22 0,0 0 15,0-22-15,0 22 0,21 0 0,0-22 16,1 1-16,-22-1 0,21 1 0,-21-1 16,0-21-16,0 1 0,0-1 15,0 0-15,0-20 0,-21-1 0,-1 0 16,1 0-16,-21-21 0,21 0 0,0 0 15,-22 0-15,22 0 0,0 0 16,0-21-16,-22 21 0,22-21 0,0-22 16,0 22-16,0 0 0,0-21 15,21-1-15,-22 1 0,22 0 16,-21-1-16,21 1 0,-21-21 0,21-1 16,0 22-16,0-22 0,0 22 0,0 0 15,21-1-15,22 1 0,-22 0 16,0-1-16,0 1 0,21 21 0,-20-22 15,20 22-15,-21-21 0,21 21 16,-20 0-16,20-22 0,-21 22 0</inkml:trace>
  <inkml:trace contextRef="#ctx0" brushRef="#br0" timeOffset="52235.52">20151 2180 0,'-22'0'0,"44"0"0,-44-21 0,22 0 16,0 0-16,0 0 15,0-1-15,0 1 16,22 21-16,-1 0 0,0 0 16,0 0-16,0 0 15,0 0-15,1 21 0,-1 1 0,0-1 16,-21 0-16,0 0 0,21 0 15,-21 0-15,21 1 0,-21-1 16,0 0-16,0 0 0,0 0 0,0 0 16,0 1-16,0-1 15,0-42 17,0-1-17,0 1-15,0 0 0,21 21 16,1-21-16,-22 0 0,21 0 15,-21-1-15,21 1 0,0 0 0,0 0 16,-21 0-16,21 0 0,1 21 16,-1-22-16,0 22 0,0 0 0,0-21 15,0 21-15,1 0 0,20 0 16,-21 0-16,0 0 0,22 0 16,-22 0-16</inkml:trace>
  <inkml:trace contextRef="#ctx0" brushRef="#br0" timeOffset="53683.41">21272 2096 0,'0'0'0,"22"-43"16,-22 22 0,0 0-16,0 0 0,0 0 15,-22 21-15,22-22 0,-21 1 16,0 21-16,0 0 15,0 0-15,0 0 0,-1 0 0,1 21 16,-21-21-16,21 22 0,-22-1 16,1 0-16,21 21 0,-21-21 0,-1 1 15,22-1-15,0 0 0,0 21 16,0-21-16,-1 1 0,22-1 0,0 0 16,0 0-16,0 0 0,22-21 15,-1 0 1,0 21-16,21-21 0,-21 0 0,1 0 15,20 0-15,-21-21 0,0 21 0,22-21 16,-22 0-16,0 21 0,21-21 16,-21 0-16,1-1 0,-1 1 0,0 0 15,0-21-15,0 21 0,0-1 16,-21 1-16,0 0 0,0 0 0,0 0 16,0 42 15,-21 0-31,0-21 0,21 21 0,0 0 15,-21 22-15,21-22 0,-21 0 16,21 0-16,0 0 0,0 1 0,0-1 16,0 0-16,0 0 0,21 0 15,0-21-15,-21 21 0,21-21 16,0 0-16,1 0 0,-1 0 0,21 0 16,-21 0-16,22 0 0,-22 0 15,21 0-15,-21-21 0,22 0 0,-22 21 16,0-21-16,21 0 0,-21 0 0,1-22 15,-1 22-15,0 0 0,0-21 16,-21 20-16,0 1 0,21 0 0,-21 0 16,0 42-1,-21 0 1,0 0-16,21 1 16,-21-1-16,21 0 0,0 0 0,0 21 15,-21-20-15,21-1 0,0 0 16,-22 0-16,22 0 15,0 0-15,0 1 0,0-1 16,0-42 15,0-1-31,0 1 0,0 0 16,0 0-16,0 0 0,22 0 16,-1-1-16,-21 1 0,21-21 0,0 21 15,0 0-15,0-1 0,1 1 16,-1 0-16,0 0 0,0 0 15,0 21-15,0 0 0,1 0 0,-1 0 16,0 0-16,0 21 16,-21 0-16,0 0 0,21 0 0,-21 1 15,0-1-15,21 0 0,-21 0 16,0 0-16,0 0 0,0 1 16,0-1-16,0 0 0,0-42 62,22 21-62,-22-21 0,21-1 16,-21 1-16,21 0 0,0 0 15,0 0-15,0-22 0,1 22 16,-1 0-16,0-21 0,21 21 0,-21-1 16,22 1-16,-22 0 0,0 21 0,0 0 15,0 0-15,1 0 16,-1 0-16,-21 21 0,21 0 0,-21 1 15,0 20-15,0-21 16,0 0-16,-21 0 0,21 1 0,-21-1 16,21 0-16,0 0 0,0 0 15,0 0-15,0 1 0,0-1 0,0 0 16,21-21-16,0 21 0,0-21 16,0 21-16,0-21 0,22 0 15,-22 0-15,21 0 0,-21 0 0,22 0 16,-1 0-16,-21 0 0,22 0 0,-22-21 15,0 0-15,21 0 0,-21 0 16,1-1-16,-1 1 0,0 0 0,-21-21 16,21 21-16,-21-1 0,0 1 15,21 0-15,-21 0 0,0 0 0,-21 21 32,0 0-32,0 0 0,0 21 0,-1 0 15,22 0-15,-21 0 16,21 1-16,0-1 0,0 0 0,0 0 15,0 0-15,0 0 0,0 1 16,0-1-16,0 0 16,0 0-16,0 0 0,0 0 15,0 1 1,-21-22 0,0 21-16,0-21 0,0 0 15,-1 0-15,1 0 0,0 0 16,0 0-16,21-21 15,0-1-15,0 1 16,0 0-16,21 0 0</inkml:trace>
  <inkml:trace contextRef="#ctx0" brushRef="#br0" timeOffset="54175.13">23347 1566 0,'0'-21'32,"21"21"-32,0 0 15,0 0-15,0 0 0,22 0 0,-22 0 16,21 0-16,-21 0 0,22 0 15,-22 0-15,0 0 0,0 0 0,0-21 16,1 21-16,-1 0 0,0 0 16,-21 21-1,0 0 1,0 1-16,0-1 0,0 21 16,0-21-16,0 22 0,0-1 0,0-21 15,0 21-15,-21 1 0,21-1 16,-21 0-16,21 1 0,0-1 15,-22 0-15,1 1 0,0-22 0,21 21 16,-21 1-16,0-1 0,0-21 16,21 21-16,-22 1 0,1-1 0,0-21 15,0 22-15,21-22 0,-21 21 16,0-21-16,-1 0 0,1 1 0,0-1 16,0-21-16,-21 21 0,20-21 0,1 0 15,0 21-15,0-21 0,0 0 16,0 0-16,-1 0 15,1-21-15,21 0 0</inkml:trace>
  <inkml:trace contextRef="#ctx0" brushRef="#br0" timeOffset="118218.8">2117 4022 0,'0'-21'78,"0"-1"-62,0 1-1,0 0-15,0 0 16,0 0-16,0 0 0,0-1 15,-22 1-15,1 0 16,0 21-16,0 0 0,0-21 16,0 21-16,-1 0 0,1 0 15,0 0-15,0 21 0,-21 0 0,20 0 16,1-21-16,-21 22 0,21 20 16,0-21-16,-1 21 0,1-20 0,0 20 15,0-21-15,21 21 0,0-20 16,0 20-16,0-21 0,0 0 0,0 0 15,0 1-15,0-1 16,0 0-16,21 0 0,0-21 16,0 0-16,1 0 15,-1 0-15,0 0 0,0-21 0,21 0 16,-20 21-16,-1-21 0,0-1 16,21-20-16,-21 21 0,1 0 0,-1-22 15,-21 1-15,21 21 0,0-21 16,-21 20-16,21-20 0,-21 21 0,0 0 15,0 0-15,0-1 0,0 1 16,0 0-16,0 42 31,0 0-31,0 1 16,0-1-16,0 0 0,0 0 16,0 21-16,0-20 0,0 20 0,0-21 15,0 21-15,0-20 0,0-1 16,0 0-16,0 0 0,0 0 0,21 0 15,1 1-15,-1-22 16,0 0-16,0 0 0,0 0 0,0 0 16,1 0-16,20-22 0,-21 22 15,21-21-15,-20-21 0,20 21 0,-21 0 16,0-22-16,22 1 16,-22 21-16,-21-22 0,21 1 0,-21 21 15,21-21-15,-21-1 0,0 22 16,0-21-16,-21-1 0,0 22 0,0-21 15,-1 0-15,-20 20 0,0-20 16,21 21-16,-43 0 0,22 0 0,-1-1 16,1 1-16,0 21 0,-1 0 15,-20 0-15,21 0 0,-22 0 16,22 21-16,-22 1 0,1-1 0,-22 21 16,22-21-16,-1 22 0,1-1 15,-1 21-15,22-20 0,-1 20 0,1 1 16,0-1-16,21 22 15,-1-22-15,22 1 0,0-1 0,0 1 16,0-22-16,0 22 0,43-22 16,-22 0-16,21 1 0,-21-1 0,22-21 15,20 0-15,-20 22 0,20-43 16,-21 21-16,22 0 0,-1-21 16,-20 0-16,20 0 0,-20 0 0,-1 0 15,0 0-15,1-21 0,20 21 16,-42-21-16,22 0 0,-1-1 0,0 22 15,-21-21-15,1 0 0,-1 0 0,0 0 16,0 21-16,-21-21 0,21 21 16,-21-22-16,0 1 15,0 0-15,21 21 16,-21-21-16</inkml:trace>
  <inkml:trace contextRef="#ctx0" brushRef="#br0" timeOffset="118783.56">3154 3577 0,'0'0'15,"0"-21"-15,0 42 32,0 0-17,0 22-15,0-22 0,-21 0 0,21 21 16,-22 1-16,22-1 0,0 0 0,-21 1 15,21-1-15,-21 0 0,0 1 16,0-22-16,21 21 0,-21 1 0,21-22 16,-22 0-16,22 21 15,0-21-15,-21-21 0,21 22 0,0-1 16,-21-21-16,42-21 31,-21-22-15,21 22-16,1 0 0,-22-21 15,0-1-15</inkml:trace>
  <inkml:trace contextRef="#ctx0" brushRef="#br0" timeOffset="119319.44">2984 3662 0,'0'0'16,"-21"-21"-16,0 0 0,0-1 16,21 1-16,-21 21 0,21-21 0,0 0 15,0 0 1,0 0-16,21-1 0,0 22 15,0-21-15,22 21 0,-22 0 16,0 0-16,21 0 0,-21 0 0,22 0 16,-1 21-16,-21 1 0,22-1 15,-22 0-15,0 21 0,0-21 0,0 22 16,-21-22-16,0 21 0,0-21 16,-21 22-16,0-22 0,-21 21 0,-1-21 15,22 22-15,-21-22 16,-1 21-16,1-21 0,0 1 0,21-22 0,-22 21 15,22-21-15,0 0 16,0 0-16,21-21 16,0-1-1,0 1-15,21 0 0,0 21 0,0-21 16,22 0-16,-22 21 0,21 0 0,-21-21 16,22 21-16,-1 0 0,0 0 15,1 0-15,-1 21 0,0-21 0,1 21 16,-1 0-16,0 0 0,-21 0 15,1 22-15,-1-22 0,-21 0 0,0 21 16,0-20-16,0-1 0,-21 0 16,-22 0-16,1 21 0,0-20 0,-1-22 15,1 21-15,0 0 0,-22 0 16,22-21-16,-1 0 0,22 0 16,-21 21-16,0-21 0,20 0 0,1 0 15,0 0-15,0 0 0,21-21 16,0 0-16,0 0 0,0 0 15,0-1-15,0 1 16,21 0-16,0 0 0,0-21 0,1 20 16,-1 1-16,0 0 0</inkml:trace>
  <inkml:trace contextRef="#ctx0" brushRef="#br0" timeOffset="119695.51">3535 4043 0,'21'0'0,"-42"0"0,63 0 16,-21 0-16,0 0 0,1 0 0,-1 0 15,0 0-15,0-21 0,21 0 16,-20 21-16,20-22 0,-21 1 0,21 0 16,-20 0-16,-1 0 0,0 0 15,-21-1-15,0 1 0,0 0 16,0 0-16,0 0 0,-21 0 15,0 21-15,-1 0 0,1 0 16,0 0-16,0 0 0,-21 0 0,20 0 16,1 21-16,-21 0 0,21 0 15,-22 21-15,22-20 0,0 20 0,0-21 16,0 21-16,21 1 0,0-1 16,0-21-16,0 22 0,0-22 0,0 0 15,0 0-15,21 0 0,0 0 16,0 1-16,22-22 0,-1 0 0,0 0 15,-21 0-15,22 0 0,-1 0 0,22 0 16,-22-22-16,-21 1 0,21 0 16,1 0-16,-1-21 0</inkml:trace>
  <inkml:trace contextRef="#ctx0" brushRef="#br0" timeOffset="120631.1">4318 3344 0,'0'0'0,"0"-21"0,-21 0 0,0 0 0,-1 21 16,1 0-16,21 21 16,-21 0-16,21 22 0,-21-1 0,0 0 15,21 1-15,0 20 0,-21-21 16,-1 22-16,22-1 0,-21 1 0,0 21 16,21-1-16,-21-20 0,0 20 0,0 1 15,-1 0-15,1-1 16,21 1-16,-21 21 0,0-21 0,0 20 15,0 1-15,-1 0 0,1 0 16,0 0-16,0 0 0,0-1 0,0-20 16,21 0-16,0-1 0,-22 1 0,22-21 15,0-1-15,0 1 0,0-22 16,0 0-16,0 1 0,0-22 0,22 0 16,-1 0-16,21-21 0,-21 0 15,0-21-15,22 0 16,-1 0-16,-21-22 0,22 1 0,-1 0 15,0-22-15,1 1 0,-1-1 0,0 1 0,1-1 16,-1 1-16,-21-22 16,21 0-16,-42 1 0,22-1 0,-22 0 15,0 1-15,0-1 0,-22 0 0,1 22 16,0-1-16,-21 1 0,-1-1 16,1 22-16,0 0 0,21-1 0,-22 1 15,1 21-15,0-22 0,-1 22 0,1 0 16,21 21-16,0-21 0,-1 21 15,1 0-15,0 0 0,21-21 16,21 0 0,0-1-1,1 22-15,20-21 0,-21 0 0,0 0 16,22 0-16,-22 0 0,21-1 16,-21 1-16,22 0 0,-22-21 0,0 21 15,21-1-15,-21-20 0,1 21 16,-1 0-16,0 0 0,-21-1 0,21 1 15,-21 0 1,-21 21 15,21 21-31,-21-21 0,21 21 0,0 1 16,-21-1-16,-1 0 0,22 0 16,-21 0-16,21 0 0,0 22 15,0-22-15,0 0 0,0 21 0,0-20 16,0-1-16,0 0 0,0 0 15,21 0-15,1-21 0,-22 21 0,21-21 16,0 0-16,0 0 0,21 0 16,-20 0-16,-1 0 0,0 0 0,21 0 15,-21-21-15,1 0 0,20-21 0,-21 21 16,0-22-16,-21 22 0,21-21 16,-21-1-16,0 22 0,0-21 0,0 21 15,0 0-15,0-1 0,-21 1 16,0 0-16,0 0 0,0 21 15,0 0-15,-22 0 0,22 0 0,-21 0 16,21 0-16,-1 21 0,1 0 16,0-21-16,0 21 0,21 1 0,0-1 15,0 0-15,0 0 16,0 0-16,0 0 0,21-21 16,0 0-16,0 0 0,1 0 15,20 0-15,0 0 0</inkml:trace>
  <inkml:trace contextRef="#ctx0" brushRef="#br0" timeOffset="121014.89">4805 3916 0,'0'0'0,"0"-21"0,0 0 16,-21 21-16,21-22 16,-22 22-16,22-21 0,0 0 0,0 0 15,22 21 1,-1-21-16,21 21 0,-21 0 15,0 0-15,1 0 0,-1 0 16,0 21-16,0 0 0,0 0 0,0 0 16,1 1-16,-1-1 0,0 0 0,-21 21 15,0-21-15,0 22 0,0-22 16,0 0-16,0 21 0,0-20 0,0-1 16,0 0-1,0 0-15,-21-21 0,0 0 0,-1 0 16,22-21-16,0 0 15,-21 0-15,21-1 16,0-20-16,0 21 0,0 0 0,0-22 16,0 22-16,0 0 0,21 0 15,-21 0-15,22 0 0,-1-1 0,-21 1 16,21 0-16,0 0 0,0 21 0,0 0 16,22-21-16,-22 21 0,0 0 15,0 0-15,0 0 0,1 0 16</inkml:trace>
  <inkml:trace contextRef="#ctx0" brushRef="#br0" timeOffset="121355.69">5355 3916 0,'0'21'16,"21"-21"15,0-21-31,1 21 0,-1-21 15,0 0-15,0 21 0,-21-22 16,21 1-16,0 0 0,1 21 0,-22-21 16,0 0-16,0 0 0,0-1 15,-22 22 1,1 0-16,0 0 16,0 22-16,0-1 0,0 0 15,-1 0-15,1 21 0,0-20 0,0 20 16,21-21-16,0 21 0,0-20 0,0 20 15,0-21-15,0 0 0,0 22 16,0-22-16,0 0 0,21 0 16,0-21-16,0 0 0,1 0 15,-1 0-15,0 0 0,0 0 0,0-21 16,22 0-16,-22 0 0,21-1 0</inkml:trace>
  <inkml:trace contextRef="#ctx0" brushRef="#br0" timeOffset="123391.43">6181 3641 0,'63'0'15,"-42"-21"-15,0 21 16,22-22-16,-22 1 0,21 0 16,-21 0-16,22 0 0,-1 0 0,-21-1 15,22 1-15,-22-21 0,0 21 16,0 0-16,-21-22 0,0 22 16,0 0-16,0 0 0,-42 0 0,21-1 15,-1 1-15,-20 21 0,21 0 0,-21 0 16,-1 0-16,22 0 0,-21 0 15,-1 21-15,1 1 0,21-1 0,0 0 16,-22 0-16,43 21 0,-21-20 16,21-1-16,0 21 0,0-21 0,0 22 15,0-22-15,0 21 0,21-21 16,-21 0-16,22 1 0,-1 20 0,0-21 16,21 0-16,-21 0 0,1 1 0,-1-1 15,21 0-15,-21 21 16,0-21-16,1 1 0,-22-1 0,0 0 15,21 0-15,-21 0 0,0 0 0,0 1 16,-21-1-16,-1 21 0,1-21 16,-21-21-16,21 21 0,-22 1 0,1-22 15,0 0-15,-1 21 0,-20-21 0,21 0 16,-1 0-16,1 0 0,0-21 16,20-1-16,-20 1 0,21 0 15,0-21-15,0 21 0,-1-22 0,22 1 16,0 21-16,0-22 0,0 1 15,0 0-15,0-1 0,0 22 0,0-21 0,0 21 16,0-22-16,0 22 16,0 0-16,22 21 0,-1 0 15,0 21 1,-21 0-16,21 1 0,-21 20 16,0-21-16,0 21 0,21-20 0,-21 20 15,0-21-15,21 21 0,-21-20 16,0 20-16,22-21 0,-1 0 0,-21 22 15,21-22-15,0 0 0,0 0 0,0 0 16,1-21-16,-1 21 0,0-21 16,21 0-16,-21 0 0,22 0 0,-22 0 15,21 0-15,-21-21 16,22 0-16,-1 0 0,-21 0 0,22 0 16,-1-1-16,-21-20 0,21 21 0,-20 0 15,20-22-15,-21 22 0,0-21 16,0 21-16,1-22 0,-1 22 0,-21 0 15,21 0-15,-21 0 0,21 21 0,-21 21 47,0 0-47,-21 0 0,21 22 16,-21-22-16,0 0 0,21 0 0,0 0 16,0 0-16,0 22 0,0-22 15,0 0-15,0 0 0,0 0 0,0 1 16,0-1-16,0 0 0,0 0 15,21 0-15,0-21 0,0 0 0,0 0 16,0 0-16,1 0 0,-1 0 16,0-21-16,21 21 0,-21-21 0,1 0 15,-1 0-15,0-22 0,0 22 16,0 0-16,0 0 0,1-22 0,-1 22 16,0-21-16,0 21 0,0 0 0,0-1 15,1 1-15,-22 0 0,21 0 16,0 21-16,-21 21 31,0 0-31,0 0 0,0 1 16,0-1-16,0 0 0,-21 0 0,21 0 15,-21 0-15,21 22 0,-22-22 0,22 0 16,0 0-16,0 0 0,0 1 16,0-1-16,0 0 0,0 0 0,22-21 15,-1 21-15,0-21 16,0 0-16,0 0 0,0 0 15,1-21-15,-1 0 0,-21 0 0,42 0 16,-21-1-16,0 1 0,1 0 16,-1-21-16,0 21 0,0-22 15,0 22-15,0-21 0,1 21 0,-1-1 16,-21 1-16,0 0 0,21 0 16,-21 0-16,0 42 15,0 0 1,0 0-16,0 22 15,-21-22-15,21 0 0,0 0 0,0 0 16,0 0-16,0 1 0,0-1 16,0 0-16,0 0 0,21 0 0,0 0 15,0 1-15,0-22 0,1 21 0,-1-21 16,0 0-16,21 0 0,-21 0 16,22 0-16,-22 0 0,21-21 15,1 21-15,-22-22 0,21-20 0,-21 21 16,0 0-16,22-22 0,-22 1 15,0 21-15,0-21 0,0-22 0,1 22 16,-1-1-16,-21-20 0,21-1 0,0 22 16,-21-21-16,0 20 0,21-20 15,-21 20-15,0 1 0,0 21 0,0 0 16,21 0-16,-21-1 0,-21 44 31,0 20-31,0 0 0,0 1 16,21 20-16,-21-21 0,-1 22 15,22-22-15,0 22 0,-21-1 16,21-20-16,0-1 0,0 0 0,0 1 16,0-1-16,0 0 0,0-21 15,0 22-15,21-22 0,-21 0 0,22 21 16,-1-42-16,0 22 0,0-1 16,0-21-16,0 0 0,22 0 0,-22 0 15,0 0-15,21-21 0,-20-1 0,20 1 16,-21 0-16,21 0 0,-20 0 15,-1-22-15,21 22 0,-21-21 16,-21 21-16,21-22 0,-21 1 0,22 21 16,-22 0-16,0-22 0,0 22 15,0 0-15,-22 21 16,1 0-16,0 21 0,21 0 16,-21 1-16,0 20 0,21-21 0,0 21 15,-21-20-15,21-1 0,0 21 0,0-21 16,0 22-16,0-22 0,0 0 15,0 0-15,21 21 0,-21-20 0,21-22 16,0 21-16,0 0 0,0-21 16,1 0-16,-1 0 0,21 0 0,-21 0 15,22 0-15,-22 0 0,21-21 0,-21 0 16,22 21-16,-22-22 0,21 1 0,-21-21 16,0 21-16,22 0 15,-43-22-15,21 22 0,0-21 0,-21 21 16,0-1-16</inkml:trace>
  <inkml:trace contextRef="#ctx0" brushRef="#br0" timeOffset="123630.63">8276 3429 0,'0'0'0,"0"21"15,21-21-15,0 0 16,1 0-16,-1 0 0,21 0 16,-21 0-16,22-21 0,-1 21 0,-21 0 15,21-21-15,1 0 0,-22 21 0,21 0 16,-21-21-16,1 21 0,-1 0 16,0 0-16,-21-22 0,0 1 15</inkml:trace>
  <inkml:trace contextRef="#ctx0" brushRef="#br0" timeOffset="123831.55">7789 3260 0,'0'0'0,"-42"0"16,-43 0-1,85 21 32,0 0-47,0 0 16,-21-21-16,0 21 15,0 1-15</inkml:trace>
  <inkml:trace contextRef="#ctx0" brushRef="#br0" timeOffset="124966.9">1799 5884 0,'0'0'0,"42"0"31,-20 0-31,-1 0 0,-21-21 0,21 21 15,0-21-15,-21 0 0,21 0 16,-21 0-16,21-22 0,-21 22 0,0 0 16,0 0-16,0-22 0,0 22 15,0 0-15,0 0 0,-21-21 0,0 42 16,0-22-16,0 1 0,0 21 16,-1 0-16,1 0 0,0 0 15,0 21-15,0 1 0,-22 20 0,22-21 16,0 21-16,0-20 0,0 20 15,21 0-15,0-21 0,0 22 0,0-22 16,0 0-16,0 0 0,0 0 16,0 1-16,21-22 15,0 0-15,0 0 16,0 0-16,22 0 0,-22-22 0,0 1 16,0 0-16,0 0 0,1-21 15,-1 20-15,0 1 0,0-21 0,0 21 16,-21-22-16,0 22 15,21 0-15,-21 0 0,0 0 0,0 0 0,0-1 16,0 44 0,0-1-16,0 0 15,0 0-15,0 0 0,-21 0 16,21 22-16,0-22 0,0 21 0,0-21 16,0 22-16,0-22 0,0 0 15,0 0-15,0 0 0,0 1 0,0-1 16,21-21-16,1 0 15,-1 0-15,0 0 0,0 0 0,21 0 16,-20-21-16,20-1 0,-21 1 16,21 0-16,-20-21 0,20 21 15,-21-22-15,0 1 0,0 0 0,1-1 16,-22 1-16,0 0 0,0-1 16,0 1-16,0 0 0,-22-1 0,1 1 15,-21 0-15,21-1 0,-22 22 16,1-21-16,0-1 0,-1 22 0,1 0 15,0 0-15,-22 21 0,22 0 16,-22 21-16,1 0 0,-1 22 0,-20-1 16,20 0-16,1 1 0,-1 20 15,22 1-15,0 20 0,-1-20 0,22 20 16,0 1-16,21-21 0,0 20 16,0-20-16,0-1 0,0-20 15,0 20-15,21-21 0,0 1 16,22-22-16,-1 21 0,-21-21 0,21 1 15,22-1-15,-22-21 0,1 0 16,20 0-16,-21 0 0,22 0 0,-22 0 16,1-21-16,20-1 0,1 1 15,-22 0-15,21-21 0,1 21 0,21-22 16</inkml:trace>
  <inkml:trace contextRef="#ctx0" brushRef="#br0" timeOffset="125407.67">3154 5207 0,'0'0'0,"-21"-21"0,21 0 16,-22 0-16,1 21 15,21 21-15,0 0 16,0 0-16,0 0 0,0 22 15,0-1-15,0 0 0,0 1 0,0-1 16,0 21-16,0-20 0,0-1 16,0 0-16,0 1 0,-21-1 0,21 0 15,-21-20-15,0 20 0,21-21 16,0 0-16,0 0 0,-21-21 0,21 22 16,0-44 15,0 1-31,0 0 0,0 0 0,0-21 15,0 20-15</inkml:trace>
  <inkml:trace contextRef="#ctx0" brushRef="#br0" timeOffset="125919.38">2984 5228 0,'0'0'0,"0"-21"0,-21 0 0,21-21 16,0 20-16,0 1 0,0 0 15,0 0-15,0 0 0,0 0 16,0-1-16,43 22 0,-22-21 0,0 21 0,0 0 15,0 0-15,22 0 16,-1 0-16,0 21 0,-21 1 0,22-1 16,-1 21-16,0-21 0,1 22 15,-22-1-15,0 0 0,-21-21 0,0 22 16,0-1-16,-21-21 0,0 22 16,0-22-16,-22 0 0,1 21 0,21-21 15,-22 1-15,1-22 0,21 21 0,0-21 16,0 0-16,-1 0 0,1 0 15,21-21 1,0-1-16,21 1 16,1 0-16,-1 0 0,21 21 15,-21 0-15,22-21 0,-1 21 16,0 0-16,1 0 0,-1 0 0,0 21 16,1 0-16,-1 0 0,0 0 0,1 1 15,-22-1-15,21 21 0,-21-21 16,0 0-16,-21 22 0,0-22 0,0 21 15,0-21-15,0 1 0,-21 20 16,-21-21-16,21 0 0,-22 0 0,1 1 16,0-1-16,-1 0 0,1 0 0,0-21 15,-1 0-15,1 21 0,0-21 16,21 0-16,-1 0 0,1 0 16,0 0-16,0-21 0,21 0 0,-21 0 15,21 0-15,0-1 16,0-20-16,0 21 0,0 0 0,0 0 15,21-22-15,0 22 0,21-21 16</inkml:trace>
  <inkml:trace contextRef="#ctx0" brushRef="#br0" timeOffset="126311.16">3873 5630 0,'0'22'32,"22"-22"-32,-22-22 15,21 22-15,0-21 16,-21 0-16,21 0 0,0 0 0,0 0 16,-21-1-16,0 1 0,22 0 0,-22 0 15,0 0-15,0 0 0,0-1 16,0 1-16,-22 21 15,1 0-15,0 21 16,0 1-16,0-1 0,0 0 16,-1 0-16,1 21 0,0-20 15,0 20-15,0 0 0,21-21 0,0 22 16,-21-22-16,21 21 0,0-21 16,0 1-16,0 20 0,0-21 15,21 0-15,0-21 16,0 0-16,21 0 0,-20 0 0,20 0 15,0 0-15,-21-21 0,22 0 16,-1 0-16,0-22 0,1 22 0,-1-21 16</inkml:trace>
  <inkml:trace contextRef="#ctx0" brushRef="#br0" timeOffset="127296.33">4551 4995 0,'0'0'0,"0"-42"0,0 21 0,0 0 0,0 0 15,0-1-15,-21 22 16,-1 22-16,1-1 16,21 0-16,-21 21 0,0 1 0,21-1 15,-21 21-15,21-20 0,-21 20 16,-1 1-16,1-1 0,21 22 0,-21-22 16,0 22-16,0-21 0,21 20 0,-21 1 15,-1-22-15,1 22 0,0-21 16,21 20-16,-21-20 0,0 20 15,0 1-15,21 0 0,-22 21 0,1-22 16,21 1-16,-21-22 0,0 22 16,0 0-16,21-1 0,-21 1 0,-1-21 15,22 20-15,0-20 0,-21-1 0,21 1 16,0-1-16,-21-20 0,21-1 0,0-21 16,0 21-16,0-20 0,0-1 15,21-21-15,0 0 0,1 0 16,-1 0-16,0-21 0,0-1 0,0 1 15,22-21-15,-1 0 0,0-1 0,1-20 16,20-1-16,-21 1 0,22-1 16,-22 1-16,22-22 0,-22 0 0,0 22 15,1-22-15,-1 1 0,-21-1 16,0 0-16,-21 22 0,0-22 16,0 0-16,-21 22 0,-21-1 0,21 1 15,-22-1-15,1 22 0,0 0 0,-1-22 16,-20 43-16,21 0 0,-1-21 15,22 42-15,-21-22 0,21 22 0,-22 0 16,22 0-16,0 0 0,0 0 16,21-21 15,21 0-31,0 21 16,0-21-16,0 0 0,22 0 0,-22-1 15,21 1-15,1-21 0,-1 21 16,0-22-16,1 22 0,-1-21 15,0 21-15,1-22 0,-1 22 0,-21 0 16,0-21-16,0 21 0,1-1 0,-1-20 16,-21 21-16,0 0 0,0 0 15,0-1-15,0 44 32,-21-1-32,21 0 0,-22 0 15,1 0-15,21 0 0,0 22 0,-21-22 16,21 21-16,0-21 15,-21 22-15,21-22 0,0 0 0,0 0 0,0 22 16,21-22 0,0 0-16,0-21 0,1 0 15,20 0-15,-21 0 0,0 0 0,0 0 16,22 0-16,-22-21 0,0 0 16,0-1-16,22 1 0,-22 0 0,-21 0 15,21 0-15,0-22 0,-21 22 0,0-21 16,0 21-16,0 0 0,0-22 15,0 22-15,0 0 0,-21-21 0,0 42 16,0-22-16,21 1 0,-22 21 16,-20 0-16,21 0 0,0 0 0,0 0 15,-1 21-15,-20-21 0,21 22 16,0-1-16,0-21 0,-1 21 16,1 0-16,21 0 0,0 0 15,0 1-15,0-1 0,21-21 16,22 21-16,-22-21 15,21 0-15,-21 0 0,22 0 0,-1 0 16</inkml:trace>
  <inkml:trace contextRef="#ctx0" brushRef="#br0" timeOffset="127700.09">5355 5398 0,'-42'-22'16,"42"1"-16,-21 21 15,21-21-15,0 0 0,0 0 16,0 0 0,21 21-16,0 0 0,0 0 0,0 0 15,0 0-15,1 0 0,-1 0 16,0 0-16,0 0 0,0 0 0,0 21 16,1 0-16,-1 0 0,0 21 0,0-20 15,-21-1-15,0 0 0,0 0 16,0 0-16,0 0 0,0 1 0,0-1 15,0 0-15,-21 0 0,0 0 16,0-21-16,-1 21 16,1-21-16,0 0 15,0-21-15,21 0 16,0 0-16,0 0 0,0 0 16,0-1-16,0 1 0,0 0 15,21 0-15,0 0 0,0 0 16,1-1-16,-1 1 0,0 0 0,21 0 15,-21 0-15,1 0 0,20-1 0,-21 22 16,21-21-16,-20 21 0,20 0 16,-21 0-16,0 0 0,22 0 15</inkml:trace>
  <inkml:trace contextRef="#ctx0" brushRef="#br0" timeOffset="128027.91">5990 5355 0,'-21'21'0,"21"1"31,21-22-15,0 0 0,0-22-16,1 22 15,-1-21-15,0 0 0,0 0 16,0 0-16,-21 0 16,21-1-16,-21 1 0,0 0 15,0 0-15,-21 21 16,0 0-16,0 21 15,0 0-15,-22 0 0,22 1 16,0-1-16,0 21 0,0-21 0,0 22 16,-1-22-16,22 0 0,0 21 15,0-21-15,0 1 0,0-1 0,0 0 16,0 0-16,0 0 0,22 0 0,-1-21 16,0 0-16,0 0 0,21 0 15,-20 0-15,-1 0 0,0 0 0,21-21 16,-21 0-16,22 0 0,-22 21 15</inkml:trace>
  <inkml:trace contextRef="#ctx0" brushRef="#br0" timeOffset="129663.11">7112 4932 0,'0'0'0,"0"-21"16,0 0-16,0-1 0,0 1 15,0 0-15,0 0 16,0 0-16,0 0 16,0 42-1,-21 0-15,0 21 16,-1 1-16,1-1 0,0 0 15,0 22-15,21-22 0,-21 22 0,0-22 16,21 0-16,0 22 0,0-43 16,0 21-16,0 1 0,0-22 0,0 21 15,0-21-15,0 0 0,21 1 0,0-22 16,0 21-16,0-21 0,0 0 16,22 0-16,-1 0 0,-21-21 0,22 21 15,-1-22-15,0 1 0,1 0 16,-1 0-16,0-21 0,22 20 15,-22-20-15,0 21 0,1-21 0,-22-22 16,21 22-16,1-22 0,-22 22 0,0-22 16,21 1-16,-42-1 0,21 1 15,-21 21-15,0-1 0,0 1 0,0 0 16,0 20-16,0 1 0,0 0 0,-21 21 16,21 21-1,-21 0-15,0 1 0,0-1 0,0 21 16,-1 22-16,22-22 0,-21 21 0,0 1 15,0-1-15,21-20 16,0 20-16,-21 1 0,21-22 0,-21 0 16,21 1-16,0-1 0,0 0 0,0 1 15,0-22-15,21 0 0,-21 21 16,42-20-16,-21-22 0,0 21 0,22 0 16,-1-21-16,0 0 0,1 0 0,-1 0 15,0 0-15,1-21 0,20 0 16,-20-1-16,-1 1 0,0 0 0,1 0 15,-22-21-15,21 20 0</inkml:trace>
  <inkml:trace contextRef="#ctx0" brushRef="#br0" timeOffset="130731.49">8403 5207 0,'-63'106'0,"147"-254"0,-105 190 0,63-148 15,-42 64-15,0 21 0,0 0 0,0-1 16,0 1-16,-21 21 16,0 0-16,0 0 0,0 0 15,0 21-15,-1 1 0,1-1 16,0 0-16,0 21 0,0-21 0,0 22 15,-1-1-15,1-21 0,0 22 0,0-22 16,0 21-16,21-21 0,0 0 16,-21 22-16,21-22 0,0 0 0,0 0 15,0 0-15,21-21 16,0 0-16,0 0 16,0 0-16,0 0 0,1-21 15,-1 0-15,0 0 0,0 0 0,21 0 16,-20-1-16,-1 1 0,-21-21 0,21 21 15,0-22-15,0 1 0,-21 21 16,0-21-16,21 20 0,-21-20 0,22 21 16,-22 0-16,0 42 31,0 0-31,0 0 0,-22 0 0,1 22 16,21-22-16,-21 0 0,21 21 0,0-20 15,0 20-15,0-21 0,0 0 16,0 0-16,0 1 0,0-1 15,0 0-15,0 0 0,0 0 16,21-21-16,0 0 0,1 0 16,-1 0-16,0 0 0,21 0 15,-21-21-15,1 0 0,-1 0 0,0 21 16,21-43-16,-21 22 0,1 0 16,-1-21-16,21 21 0,-21-22 0,0 1 15,-21 21-15,0-22 0,22 22 0,-22 0 16,0 0-16,-22 21 15,1 0 1,0 21-16,0 0 0,21 0 0,0 1 16,-21-1-16,21 0 15,0 0-15,0 0 0,0 0 0,0 1 16,0-1-16,21 0 0,-21 0 0,21-21 16,-21 21-16,21 0 0,-21 1 15,21-22-15,-21 21 0,22-21 16,-44 0 15,1-21-15,21-1-16,-21 22 0,21-21 0,-21 21 15,0 0-15,0-21 0,-1 21 16,1 0-16,0 0 16,21 21-1,-21 0-15,21 1 16,0-1-16,21-21 15,-21 21-15,21-21 0,0 0 0,1 0 16,-1 0-16,0 0 0,21 0 0,-21 0 16,1 0-16,-1 0 0,0 0 15,0-21-15,21 0 0,-20 21 0,-1-22 16,21 1-16,-21 0 0,22 0 0,-22-21 16,21 20-16,-21-20 0,22 21 15,-22-21-15,0-1 0,0 1 16,0-22-16,0 22 0,1 0 0,-22 21 0,0-22 15,0 22-15,0 0 16,-22 42 0,1 0-16,0 0 0,0 22 15,21-1-15,-21-21 0,21 22 16,0-1-16,-21 0 0,21 1 0,0-1 16,0-21-16,0 21 0,0-20 0,0-1 15,21 21-15,-21-21 0,21 0 16,-21 1-16,0-1 0,0 0 15,0 0-15,-21-21 32,0 21-32,-22-21 15,22 0-15,-21 0 0,-1 21 16,1-21-16,0 0 0,-22 22 0,22-1 16</inkml:trace>
  <inkml:trace contextRef="#ctx0" brushRef="#br0" timeOffset="131879.84">1206 7535 0,'22'0'0,"-44"0"0,65 0 16,-1 0-16,-21-21 0,0 0 15,22 21-15,-22-21 0,21-21 0,-21 20 16,1 1-16,20 0 16,-21-21-16,0 21 0,0-22 0,1 22 0,-22-21 15,0 21-15,0-22 0,0 22 16,0 0-16,-22 0 0,-20 0 16,21-1-16,-21 22 0,-1 0 15,1 0-15,21 0 0,-22 0 0,1 22 16,0-1-16,-1 0 0,22 21 15,0-21-15,-21 22 0,21-1 16,-1 0-16,22 1 0,0-1 0,-21 0 16,21-20-16,0 20 0,0-21 0,0 0 15,21 0-15,1 1 0,-1-22 16,0 0-16,0 0 0,21 0 16,1 0-16,-22-22 0,21 1 15,1 0-15,-1 0 0,0-21 0,1 20 16,-1-20-16,0 0 0,-21-1 15,22 1-15,-22 21 0,0-21 0,-21-1 16,0 22-16,0-21 0,0 21 16,0-1-16,0 1 0,0 0 0,-21 21 15,0 0 1,0 0-16,-1 21 0,1 0 0,0 1 16,21 20-16,-21-21 0,21 21 15,-21 22-15,21-22 0,0 1 0,0-1 16,0 0-16,0 1 15,0-1-15,21-21 0,0 21 0,0-20 16,0-1-16,1-21 0,20 0 16,-21 0-16,21 0 0,-20 0 0,20 0 15,0 0-15,-21-21 0,22-1 16,-1 1-16,-21-21 0,0 21 0,22-22 16,-22 1-16,0 0 0,0-1 15,0 1-15,-21 0 0,0-1 0,0 1 16,0 0-16,0-1 0,0 1 0,-42 0 15,21-1-15,-21 1 0,-1 21 16,1-21-16,-22 20 0,1 1 0,-1 0 16,1 21-16,-22 0 15,1 0-15,-1 0 0,0 21 0,1 22 16,-1-22-16,21 21 0,-20 0 16,20 1-16,22 20 0,0 22 0,-1-22 15,22 22-15,0-21 0,21 20 16,0-20-16,0 20 0,21-20 15,0-22-15,22 22 0,-1-22 0,0 0 16,1 1-16,-1-22 0,21 21 16,1-21-16,-1 1 0,1-22 0,-1 0 15,22 0-15,-21 0 0,-1 0 0,22 0 16,-22-22-16,1 1 0,-1 0 16,1 0-16,-1-21 0,-20 20 15,20-20-15,1 0 0</inkml:trace>
  <inkml:trace contextRef="#ctx0" brushRef="#br0" timeOffset="132103.84">2836 6900 0,'0'0'0,"0"-21"0,21 0 0,-21 42 32,0 0-32,0 22 0,-21-22 15,21 0-15,-21 21 0,0 1 0,21-1 16,-21 0-16,21 22 0,-21-22 15,21 1-15,-22-1 0,22-21 16,-21 21-16,21 1 0,0-22 0,0 0 16,0 0-16,0 0 0,21-21 31,1-21-31,-1 21 0,0-21 0</inkml:trace>
  <inkml:trace contextRef="#ctx0" brushRef="#br0" timeOffset="132579.57">2857 6922 0,'-21'-22'0,"42"44"0,-42-65 0,21 22 16,0 0-1,21 21 1,1 0-16,-1 0 0,0 0 16,21 21-16,-21 0 0,1 0 15,-1 1-15,0-1 0,0 0 0,-21 0 16,0 0-16,0 0 0,0 1 15,0 20-15,0-21 0,0 0 0,0 0 16,-21 1-16,0-1 0,0 0 0,-1 0 16,1-21-16,-21 21 0,21 0 15,0-21-15,-1 0 0,22-21 16,0 0 0,0 0-16,0 0 0,22 0 15,20 21-15,-21-22 0,0 22 0,22-21 16,-22 21-16,21 0 0,-21 0 15,22 21-15,-22 1 0,21 20 0,-21-21 16,22 0-16,-22 22 0,0-22 0,0 0 16,-21 21-16,0-21 0,0 1 15,0 20-15,0-21 0,-21 0 0,0 0 16,0 1-16,-1-1 0,-20-21 16,0 21-16,21 0 0,-22-21 15,1 0-15,0 21 0,-1-21 0,1 0 0,21 0 16,-22 0-16,22 0 0,0 0 15,0-21-15,21 0 0,-21 0 16,21 0-16,0-1 0,0 1 0,21 0 16,0-21-16,21 21 0,-20-22 15,20 22-15</inkml:trace>
  <inkml:trace contextRef="#ctx0" brushRef="#br0" timeOffset="132943.13">3387 7345 0,'0'0'15,"21"21"-15,0 0 0,0-21 16,0 0-16,0 0 16,1 0-16,-1-21 0,0 21 15,0-21-15,0 0 16,0 0-16,1-1 0,-1 1 0,-21 0 16,0-21-16,21 21 0,-21-1 0,0-20 15,0 21-15,0 0 0,-21 0 16,21-1-16,-21 1 0,-1 21 0,1 0 15,0 0-15,0 0 0,0 0 16,0 21-16,-1 1 0,-20 20 0,21-21 16,0 21-16,0 1 0,-1-1 0,22 0 15,0-20-15,-21 20 0,21 0 16,0-21-16,0 22 0,0-22 0,21 0 16,1 0-16,-1 0 0,0 1 0,0-22 15,0 0-15,22 21 16,-1-21-16,0 0 0,1 0 0,-1 0 15,0-21-15,22-1 0,-22 1 0,0 0 16,1 0-16,20-21 0,-20 20 16,-1-20-16,0 0 0</inkml:trace>
  <inkml:trace contextRef="#ctx0" brushRef="#br0" timeOffset="133835.6">4318 6795 0,'0'0'15,"0"-22"-15,0-20 0,0 21 0,-21 21 16,21 21-1,-21 0-15,21 22 0,-22-22 16,22 21-16,-21 0 0,21 22 0,0-1 16,0 1-16,-21-1 0,21 1 15,-21 21-15,21-22 0,-21 22 0,21-1 16,0-20-16,-21 21 0,-1-1 0,1 1 16,21-22-16,-21 22 0,0 0 15,21-1-15,-21-20 0,0 21 0,-1-22 16,22 1-16,-21-1 0,0 22 0,21-22 15,0 1-15,0-22 0,0 22 16,0-22-16,0 21 0,0-41 0,0 20 16,0-21-16,0 0 0,21-21 15,0 0-15,1 0 0,20 0 0,-21 0 16,21-21-16,1 0 0,-1-21 16,0 20-16,1-20 0,20 0 0,-20-1 15,20-20-15,-21 21 0,1-22 0,-1 22 16,0-22-16,-20 1 0,-1-1 0,0 1 15,-21-1-15,0-20 0,0 20 16,-21 1-16,-22-22 0,22 21 0,-21 1 16,0 21-16,-1-1 0,-20 1 0,20 0 15,1 20-15,0-20 0,-1 42 16,1-21-16,21 0 0,-21 21 0,20 0 16,1-21-16,21-1 31,0 1-31,21 0 0,1 21 15,-1-21-15,0 0 0,21 0 0,1-1 16,-1 1-16,0-21 0,1 21 16,-1-22-16,0 22 0,1-21 0,-1 0 15,0 20-15,1 1 0,-1 0 0,-21 0 16,0 0-16,0 0 0,1-1 16,-1 22-16,-21-21 15,-21 21 1,-1 21-16,1 1 0,0-1 15,0 0-15,0 21 0,0-21 16,21 22-16,-22-1 0,22-21 0,-21 22 16,21-1-16,0 0 0,0-21 15,0 22-15,0-22 0,0 0 0,21 0 16,1 0-16,-1 1 0,0-22 0,21 0 16,-21 0-16,1 0 0,20 0 15,-21 0-15,21 0 0,-20-22 0,-1 22 16,21-21-16,-21 0 0,22-21 0,-22 21 15,0-22-15,-21 22 0,21-21 16,-21-1-16,0 1 0,0 0 0,0-1 16,0 1-16,-21 21 0,0 0 0,0 0 15,-1-1-15,1 1 16,0 21-16,-21 0 0,21 0 0,-22 0 16,22 0-16,-21 21 0,21 1 0,-1-1 15,1 0-15,0 0 0,21 0 16,0 0-16,0 1 0,0-1 0,0 0 15,0 0-15,21 0 0,0 0 0,1 1 16,-1-22-16,21 21 0,-21-21 16,22 0-16,-22 0 0,21 0 0,-21 0 15,22-21-15,-22 21 0</inkml:trace>
  <inkml:trace contextRef="#ctx0" brushRef="#br0" timeOffset="134155.43">5186 7218 0,'-21'21'0,"63"-63"0,-63 63 0,63-63 0,-42 20 0,0 1 15,21 0-15,-21 0 0,21 0 16,1 0-16,-22-1 0,21 22 15,0-21-15,0 21 0,0 0 16,0 0-16,1 0 0,-1 0 0,-21 21 16,21-21-16,-21 22 0,21 20 15,-21-21-15,21 0 0,-21 22 0,0-22 16,0 21-16,0-21 0,0 0 0,0 22 16,0-22-16,0 0 0,-21 0 15,0 0-15,21 1 0,0-44 47,0 1-47,0 0 0,0 0 16,0 0-16,0 0 0,0-1 0,0-20 15,21 0-15,0 21 0,0-22 0,-21 22 16,22 0-16,-1-21 0,0 20 16,0 22-16,0-21 0,0 0 0,1 21 15,-1 0-15,0 0 0,0 0 0,21 0 16,-20 0-16,20 0 0,-21 0 15</inkml:trace>
  <inkml:trace contextRef="#ctx0" brushRef="#br0" timeOffset="134459.26">5969 7070 0,'0'0'0,"0"21"0,0 0 0,0 0 15,21-21 17,0 0-32,-21-21 15,21 21-15,1-21 0,-22 0 16,0 0-16,21-1 0,-21 1 15,0 0-15,0 0 0,0 0 16,0 0-16,-21 21 16,-1 0-16,1 0 0,0 0 0,0 21 15,0 0-15,-22 0 0,22 0 0,0 0 16,0 22-16,0-22 0,0 21 16,21 1-16,-22-22 0,22 21 0,0-21 15,0 0-15,0 22 0,0-22 16,22 0-16,-1-21 0,0 21 15,0 0-15,0-21 0,0 0 0,22 0 16,-22 0-16,21 0 0,-21 0 0,1-21 16,20 0-16,-21 0 0,0 0 15,22-22-15,-22 22 0</inkml:trace>
  <inkml:trace contextRef="#ctx0" brushRef="#br0" timeOffset="134875.26">6350 6583 0,'0'0'0,"21"-21"31,21 21-31,-20-21 0,20 21 16,-21 0-16,21 0 0,22 0 0,-22-22 15,1 22-15,20 0 0,1 0 16,-22 0-16,21-21 0,-20 21 0,-1 0 16,0-21-16,-20 21 0,-1 0 0,-64 0 47,22 0-47,-21 0 0,21 0 0,-22 0 15</inkml:trace>
  <inkml:trace contextRef="#ctx0" brushRef="#br0" timeOffset="135107.14">6646 6519 0,'0'0'15,"-21"22"-15,21-1 0,-21 0 0,21 21 0,0-21 16,-21 22-16,21-1 0,0 0 16,0 1-16,-21-1 0,21 0 0,-22 1 15,1-1-15,21 0 0,0 1 0,-21-1 16,0 0-16,21 1 15,0-22-15,0 21 0,0-21 0,0 1 16,0-1-16,0 0 0,0 0 16,21-21-1,0-21-15,0 21 16,1-21-16,20 0 0,-21-22 0,0 22 16</inkml:trace>
  <inkml:trace contextRef="#ctx0" brushRef="#br0" timeOffset="135470.93">6900 6985 0,'21'0'31,"1"-21"-15,-1 21-16,0-21 0,0 21 16,-21-21-16,21-1 0,0 22 15,1-21-15,-1 0 0,0 0 0,0 21 16,0-21-16,-21 0 0,0-1 15,-21 22 1,21 22 0,-21-22-16,-21 21 0,20 0 0,1 21 15,0-21-15,0 1 0,0-1 16,0 21-16,-1-21 0,1 0 16,21 1-16,0-1 0,0 0 0,0 21 15,0-21-15,0 1 16,0-1-16,0 0 0,21-21 15,1 0-15,-1 0 0,0 0 0,21 0 16,-21 0-16,22-21 0,-1 0 16,0 21-16,1-22 0,-22 1 0,21-21 15,1 21-15,-1 0 0,0-22 0,1 22 16,-22-21-16</inkml:trace>
  <inkml:trace contextRef="#ctx0" brushRef="#br0" timeOffset="135763.76">7556 6900 0,'22'-42'16,"20"0"-1,-42 21-15,-64 126 0,107-210 16,-64 105-1,-1 0-15,1 0 0,-21 21 16,21 0-16,0 0 0,-1 0 16,22 0-16,-21 1 0,21-1 15,0 0-15,0 0 0,21 0 16,1 0-16,-1 1 16,0-22-16,0 21 0,0-21 0,0 0 15,1 21-15,-22 0 16,21-21-16,-21 21 0,0 0 15,-21-21-15,-1 22 16,1-22-16,0 0 0,0 21 16,0-21-16,0 0 0,-22 0 15,22 0-15,0 0 0,0 0 0,0 0 16,-1 0 0,22-21-16,0-1 0,0 1 15,22 0-15,-1 0 0,0-21 0,21-1 16</inkml:trace>
  <inkml:trace contextRef="#ctx0" brushRef="#br0" timeOffset="136035.6">8255 6287 0,'0'0'0,"-21"0"31,0 0-31,-1 0 0,1 21 0,0 21 16,0-21-16,-21 22 0,20-1 0,-20 21 15,21-20-15,-21 20 0,20-20 16,-20 20-16,21-21 0,0 22 0,0-22 16,21 1-16,0-1 0,0 0 0,0 1 15,0-1-15,0-21 0,0 21 16,0-20-16,0-1 0,21 0 0,0 0 16,0-21-16,0 0 0,0 0 0,1 0 15,20 0-15,-21 0 0,0 0 0,22-21 16,-22 0-16,0 0 0,21-1 15,-21 1-15</inkml:trace>
  <inkml:trace contextRef="#ctx0" brushRef="#br0" timeOffset="136258.48">7853 6773 0,'0'0'0,"-21"0"0,-1 0 0,1 0 0,42 0 31,1 0-31,20-21 16,0 21-16,1-21 0,-1 21 0,21-21 0,1 0 16,-22 21-16,22-21 0,-22 21 15,22-22-15,-1 22 0,-21 0 16,1-21-16,20 21 0,-20 0 0,-1 0 16,-21 0-16,0 21 0,0-21 0,-21 22 15,0-1-15,-21 0 0</inkml:trace>
  <inkml:trace contextRef="#ctx0" brushRef="#br0" timeOffset="137403.14">1736 9377 0,'0'0'0,"21"0"0,0 0 0,0 0 15,0 0-15,0 0 16,1-21-16,-22 0 0,21-1 16,0 22-16,-21-21 0,0 0 0,0 0 15,0 0-15,0 0 0,0-1 16,0-20-16,0 21 0,0 0 0,-21 0 15,21-22-15,-21 22 0,-22 0 16,22 0-16,0 21 0,-21 0 0,-1 0 16,22 0-16,-21 0 0,21 21 15,-22 0-15,22 0 0,0 22 0,0-22 16,21 21-16,0-21 0,0 22 16,0-22-16,0 0 0,0 21 15,0-21-15,0 1 0,0-1 16,21-21-16,21 0 0,-21 0 15,1 0-15,-1 0 0,0 0 0,21-21 16,-21-1-16,22 22 0,-22-21 16,21 0-16,-21 0 0,1 0 0,-1-22 15,21 22-15,-42 0 0,21-21 16,0 21-16,-21-1 0,0-20 0,0 21 16,0 0-16,0 42 15,0 0 1,0 0-16,0 0 0,0 1 0,0 20 15,0-21-15,0 0 16,0 22-16,0-22 0,0 0 0,0 0 16,0 0-16,22 0 15,-22 1-15,21-22 0,0 0 0,0 0 16,0 0-16,0 0 0,22 0 0,-22 0 16,21-22-16,1 1 0,-22 0 15,21 0-15,-21 0 0,22-22 0,-22 22 16,0-21-16,0 0 0,0-1 15,-21 1-15,0 0 0,0-22 0,0 22 16,0-22-16,-21 22 0,0-22 16,-21 22-16,-1 0 0,1-1 15,0 1-15,-22 0 0,22 21 0,-22-22 16,1 43-16,-1 0 0,-20 0 16,20 21-16,-21 1 0,1-1 0,-1 21 15,22 0-15,-22 22 0,21 21 16,1-22-16,-1 22 0,22-1 0,21 1 15,-21 0-15,42-1 0,0 1 16,0-21-16,0 20 0,0-20 0,21-1 16,21 1-16,-21-22 0,22 0 15,-1 1-15,21-1 0,-20-21 0,20 0 16,1-21-16,-1 0 0,-20 0 16,20 0-16,1 0 0,-1-21 15,1 0-15,-1 0 0,1 0 16,-1-22-16,1 22 0,-1-21 0,1 0 15</inkml:trace>
  <inkml:trace contextRef="#ctx0" brushRef="#br0" timeOffset="137783.92">3429 8636 0,'-42'-63'16,"42"84"15,0 0-31,0 21 15,0 1-15,0-1 0,0 0 16,0 1-16,0 20 0,-22-21 0,22 1 16,-21-1-16,21 0 0,-21 1 15,21-1-15,-21 0 0,21-20 16,-21 20-16,21-21 0,-21 0 0,21 0 16,0 1-16,0-44 31,0 1-31,21 0 15,0 0-15</inkml:trace>
  <inkml:trace contextRef="#ctx0" brushRef="#br0" timeOffset="138299.62">3281 8721 0,'-43'-106'32,"86"212"-32,-107-233 0,64 106 0,0-22 0,0 22 15,0 0-15,0 0 0,0 0 16,21-1-16,22 22 0,-22 0 15,0 0-15,21 0 0,1 0 0,-22 22 16,21-22-16,22 42 0,-22-21 16,-21 0-16,22 22 0,-1-22 0,-21 21 15,-21-21-15,0 22 0,0-1 16,0 0-16,0-21 0,0 22 0,-21-22 16,0 21-16,-22-21 0,22 1 0,-21-1 15,21-21-15,0 21 0,-22-21 16,22 0-16,0 0 0,0 0 0,0 0 15,21-21 1,0 0-16,0-1 16,0 1-16,21 0 0,0 21 15,21 0-15,-21 0 0,1 0 0,20 0 16,0 0-16,-21 0 0,22 21 16,-1 0-16,0 1 0,-20-1 0,20 0 15,-21 21-15,0-21 0,0 1 16,-21-1-16,0 21 0,0-21 0,0 0 15,0 1-15,-21 20 0,0-21 0,0 0 16,-21-21-16,-1 21 0,1 1 16,0-1-16,-1-21 0,-20 21 0,20-21 15,1 0-15,0 0 0,21 0 16,-22 0-16,22 0 0,0 0 0,0 0 16,0 0-16,-1 0 0,22-21 15,0 0-15,0-1 0,0 1 0,0 0 16,0 0-16,0 0 0,0 0 15,22-22-15,-22 22 0,21 0 0,0-21 16,0 20-16</inkml:trace>
  <inkml:trace contextRef="#ctx0" brushRef="#br0" timeOffset="138671.6">3916 9144 0,'0'0'0,"21"21"0,-21 0 0,21-21 16,0 0-16,0 0 15,1 0-15,-1 0 16,-21-21-16,21 21 16,0-21-16,-21 0 0,21 0 0,0 0 15,-21-1-15,22 1 0,-22-21 0,21 21 16,-21 0-16,0-1 0,0-20 16,0 21-16,0 0 0,0 0 0,-21 21 15,-1 0-15,1 0 0,0 0 0,0 0 16,0 21-16,-22 0 0,22 0 15,0 21-15,0-20 0,0 20 16,0-21-16,21 21 0,0-20 0,0 20 16,0-21-16,0 21 0,0-20 15,0-1-15,0 0 0,21 0 0,0 0 16,0 0-16,21-21 0,-20 0 16,-1 0-16,0 0 0,21 0 15,-21 0-15,22 0 0,-1 0 0,0-21 16,1 0-16,-1 0 0,22 0 0,-22-22 15,21 22-15,1-21 0,-22 0 16</inkml:trace>
  <inkml:trace contextRef="#ctx0" brushRef="#br0" timeOffset="139583.07">4889 8340 0,'0'-43'0,"0"86"0,0-107 0,-21 43 15,0 0-15,0 21 16,0 0-16,0 21 0,-1 21 0,22-20 15,-21 41-15,0-21 0,0 22 0,0 21 16,0-22-16,-22 22 0,22 21 16,0-22-16,0 1 0,0 0 0,-1 20 15,1-20-15,0 0 0,0 21 0,0-1 16,0-20-16,-1 21 0,22-21 0,-21 20 16,0-20-16,0 21 0,0 0 15,0-22-15,-1 22 0,22-21 16,-21 0-16,21-1 0,-21-20 0,21-1 15,0 1-15,0-1 0,0 1 0,0-22 16,0 0-16,0 1 0,0-22 16,0 0-16,21 0 0,0-21 0,1 0 15,-1 0-15,0-21 0,0 0 0,21-21 16,1 20-16,-22-20 0,21 0 0,1-22 16,-1 22-16,0-22 0,1 1 15,-1-1-15,0-20 0,1-1 16,-1 22-16,-21-22 0,0 0 0,0 22 0,-21-22 15,0 0-15,0 22 0,0-22 0,0 22 16,-42-22-16,21 22 16,-21-1-16,20 1 0,-41 20 0,21 1 15,-1 21-15,1-22 0,21 22 0,-22 0 16,1 0-16,21 21 0,0-21 0,0 21 16,21-21-1,0-1-15,0 1 16,21 0-16,-21 0 0,21 21 0,21-21 15,-21 0-15,1-1 0,20 1 16,-21-21-16,21 21 0,1 0 0,-1-1 16,-21-20-16,22 21 0,-22 0 15,21 0-15,-21-1 0,0 1 16,-21 0-16,0 0 0,0 0 0,0 0 16,0-1-16,-21 22 31,0 22-31,0-1 0,0 0 15,0 21-15,21-21 0,0 1 16,-22 20-16,1-21 0,21 21 0,-21-20 16,21-1-16,0 21 0,0-21 0,0 0 15,0 1-15,0-1 0,21 0 16,0-21-16,1 21 0,-1-21 0,21 0 16,-21 0-16,0 0 0,22 0 0,-22 0 15,21-21-15,-21 21 0,22-21 16,-22 0-16,0-1 0,0 1 15,0-21-15,-21 21 0,0-22 0,0 1 16,0 0-16,0 21 0,0-22 0,0 1 16,0 0-16,0 20 0,-21 1 15,0 0-15,0 0 0,0 21 0,-22 0 16,22 0-16,0 0 0,-21 0 0,21 21 16,-1 0-16,-20 0 0,21 1 15,0-1-15,0 0 0,21 0 0,0 0 16,0 0-16,0 1 0,0-1 15,0 0-15,21-21 0,0 21 16,0-21-16,21 0 0,-20 0 0,20 0 16,-21 0-16,21 0 0,1 0 0,-22 0 15,21-21-15</inkml:trace>
  <inkml:trace contextRef="#ctx0" brushRef="#br0" timeOffset="139898.92">5249 8932 0,'0'0'0,"0"-21"15,0 0-15,0 0 16,0 0-16,0 0 0,0-1 0,0 1 15,0 0-15,21 21 16,1 0 0,-1 0-16,0 21 15,0 0-15,0 1 0,0-1 16,1 21-16,-22-21 0,21 0 0,0 22 16,-21-22-16,0 0 0,0 0 0,21 0 15,-21 1-15,0-1 0,0 0 16,0-42 15,0 0-31,0-1 16,0 1-16,0 0 0,0 0 15,0-21-15,0-1 0,21 22 0,0-21 16,-21 21-16,22-22 0,-1 22 0,0 0 16,0 0-16,0 0 15,22-1-15,-22 22 0,0 0 16,0 0-16,0 0 0</inkml:trace>
  <inkml:trace contextRef="#ctx0" brushRef="#br0" timeOffset="140206.75">5757 8805 0,'0'22'0,"0"-149"0,0 275 0,0-191 0,0 107 15,0-43-15,21-21 16,1 0 0,-1 0-16,0 0 0,-21-21 15,21 21-15,0-21 0,0 0 16,1-1-16,-1 1 0,0 0 0,0 0 15,-21 0-15,21 0 0,-21-1 16,0 1-16,21 21 0,-21-21 0,-21 21 31,0 0-31,0 21 0,-21 0 16,20 1-16,1-1 0,0 21 0,0-21 16,21 22-16,0-22 0,-21 21 15,21-21-15,0 22 0,0-22 0,0 0 16,0 0-16,21 0 0,-21 0 0,42 1 15,-21-22-15,1 0 0,-1 0 16,21 0-16,-21 0 0,22 0 0,-1-22 16,-21 1-16,21 0 0,1-21 15,-22 21-15,21-22 0</inkml:trace>
  <inkml:trace contextRef="#ctx0" brushRef="#br0" timeOffset="140620.03">6921 8234 0,'-21'-21'0,"42"42"0,-84-63 0,21 20 16,20 1-16,1 21 0,0 0 15,0-21-15,0 21 0,0 0 0,-1 21 16,22 0-16,0 22 0,0-22 16,0 21-16,22 1 0,-1-1 0,0 0 15,-21 22-15,21-22 0,0 0 16,0 1-16,-21 20 0,0-20 15,0-1-15,0 0 0,0 1 0,0-22 16,0 21-16,0-21 0,0 0 16,0 1-16,0-1 0,0 0 0,-21-21 15,0 0 1,21-21 0,-21 0-16,21-1 0,-21 1 0</inkml:trace>
  <inkml:trace contextRef="#ctx0" brushRef="#br0" timeOffset="141110.75">6498 8488 0,'0'0'16,"-21"-64"-16,21 22 0,0 0 0,0-22 0,0 22 16,0 0-16,0-1 0,0 1 15,0 0-15,21 20 0,0 1 16,22 0-16,-1 0 0,0 21 0,1 0 16,-1 21-16,21 0 0,1 0 0,-22 22 15,22-22-15,-22 42 0,22-20 16,-22-1-16,-21 0 0,21 22 0,-20-22 15,20 1-15,-21 20 0,-21-21 0,0 1 16,0-1-16,0 0 0,0-20 16,0 20-16,0-21 0,0 0 0,-21 0 15,0 1-15,21-1 0,-21-21 0,-1 0 16,1 0-16,0 0 0,0 0 16,21-21-1,0-1-15,0 1 0,0-21 0,0 21 16,0-22-16,0 1 0,21 0 15,0-1-15,0 1 0,1-21 0,-1-1 16,0 1-16,21-1 0,-21 1 0,22-1 16,-22 22-16,21-1 0,1 1 15,-22 21-15,21 0 0,-21 21 0,0 0 16,1 21-16,-1 21 0,0-21 0,0 22 16,-21 20-16,0-20 0,0 20 15,0-21-15,0 22 0,0-22 0,0 1 16,0 20-16,0-21 0,-21 1 0,21-1 15,0-21-15,-21 22 0,0-1 16,21-21-16,-22 0 0,22 22 16,0-22-16,0 0 0,22-21 31,-1-21-31,0 21 0,0-21 16</inkml:trace>
  <inkml:trace contextRef="#ctx0" brushRef="#br0" timeOffset="141455.14">7789 8678 0,'21'0'16,"1"0"-16,-1 0 15,0 0 1,0-21-16,0 0 0,0 21 16,1-21-16,-1 21 0,0-21 15,0 0-15,-21-1 0,21 22 0,0-21 16,1 0-16,-22 0 0,0 0 0,0 0 15,0-1-15,0 1 0,0 0 16,-22 21 0,1 0-16,0 21 0,0 0 0,0 1 15,0 20-15,-1-21 0,-20 0 16,21 22-16,21-22 0,-21 21 0,0-21 16,21 22-16,0-22 0,0 0 15,0 0-15,0 21 0,0-20 0,0-1 16,0 0-16,21-21 15,0 0-15,0 0 0,0 0 0,0 0 16,22 0-16,-22 0 0,0-21 0,21 0 16,1-1-16,-22 1 0,21 0 15,-21-21-15</inkml:trace>
  <inkml:trace contextRef="#ctx0" brushRef="#br0" timeOffset="141707.29">8467 8086 0,'0'0'16,"0"-43"-16,0 1 0,0 0 0,0 21 15,0-1-15,0 1 0,0 42 32,0 22-32,-22-1 0,22 0 0,0 1 15,-21 20-15,21 1 0,-21-22 0,0 22 16,21-1-16,-21-21 0,21 22 16,0-22-16,-21 1 0,-1-1 0,22 0 15,0-21-15,0 22 0,0-22 0,0 21 16,0-21-16,0 1 15,22-22-15,-1 0 16,0 0-16,0-22 0,0 1 0,0 0 16,22-21-16,-22 21 0,21-22 15,-21 22-15</inkml:trace>
  <inkml:trace contextRef="#ctx0" brushRef="#br0" timeOffset="142144.04">8763 7895 0,'0'0'0,"0"-21"0,0 0 0,0 42 31,0 0-31,0 22 0,-21-1 16,21 0-16,-21 1 0,21 20 0,0-21 15,0 22-15,-22-1 0,22-20 0,-21 20 16,21-20-16,0-1 0,0 0 16,0 1-16,0-1 0,0 0 0,0-21 15,-21 22-15,21-22 0,0 0 0,0 0 16,0 0-16,0 1 15,-21-22 1,21-22-16,0 1 16,0 0-16,0 0 0,0 0 0,0-22 15,0 22-15,0-21 0,21 21 16,0-22-16,0 1 0,1 0 0,-1-1 16,21 1-16,-21 0 0,22 21 0,-22-1 15,21 1-15,-21 21 0,22 0 16,-22 0-16,0 21 0,0 1 15,-21-1-15,0 21 0,0-21 0,0 22 16,0-1-16,0-21 0,0 21 0,0-20 16,-21 20-16,21-21 0,-21 0 15,0 22-15,-1-22 0,1 0 0,21 0 16,-21 0-16,0-21 0,21 21 0,-21-21 16,0 0-16,-1 0 15,1 0-15,0 0 0,0-21 16,21 0-16</inkml:trace>
  <inkml:trace contextRef="#ctx0" brushRef="#br0" timeOffset="142295.96">8382 8340 0,'0'0'0,"-21"0"0,42 21 31,0-21-15,0 0-16,0 0 0,1 0 0,20 0 15,-21 0-15,21 0 0,1 0 0,20 0 16</inkml:trace>
  <inkml:trace contextRef="#ctx0" brushRef="#br0" timeOffset="142675.79">9377 8319 0,'-21'42'15,"-1"-21"-15,1-21 0,0 21 0,0 0 16,0 22-16,0-22 0,-1 0 0,1 21 16,21-20-16,0-1 0,0 21 0,0-21 15,0 0-15,0 22 0,0-22 16,0 0-16,0 0 0,21 0 0,1-21 16,-22 22-16,21-22 0,21 0 0,-21 0 15,0 0-15,1 0 0,-1 0 16,0-22-16,0 22 0,21-21 15,-42 0-15,22 0 0,-1 0 0,0 0 16,-21-1-16,0-20 0,0 21 0,0 0 16,0-22-16,0 22 0,0-21 15,0 21-15,-21 0 0,0-1 0,-1 1 16,1 0-16,0 21 0,0 0 0,0 0 16,0 0-16,-1 0 0,1 21 15,0-21-15,0 21 0,0 1 0,21-1 16,0 0-16,0 0 0,0 0 15,21-21-15,0 21 0,0-21 16,0 0-16</inkml:trace>
  <inkml:trace contextRef="#ctx0" brushRef="#br0" timeOffset="143215.66">9948 8467 0,'0'-21'0,"0"42"0,21-64 0,-21 22 16,22 0-16,-22 0 0,0 0 0,0 0 15,-22 21 1,1 0-16,0 0 0,0 21 16,0 0-16,-22 0 0,22 0 0,-21 0 15,21 22-15,0-22 0,-1 21 16,1-21-16,0 1 0,0-1 0,21 21 16,0-21-16,0 0 0,0 1 15,0-1-15,0 0 0,21-21 16,0 0-16,0 0 15,1 0-15,-1 0 0,21 0 16,-21-21-16,0 0 0,1-1 0,-1 1 16,0 0-16,0 0 0,0-21 15,0 20-15,1-20 0,-1 0 0,0-22 16,0 22-16,0-22 0,0 1 0,-21-1 16,22 1-16,-1-1 0,-21 1 15,21-1-15,-21 1 0,0 21 16,0-1-16,0 1 0,0 0 0,0 20 0,0 1 15,-21 21-15,0 0 16,-1 0-16,1 21 0,0 1 0,-21-1 16,21 21-16,-1 0 0,1 22 0,0-22 15,21 43-15,0-22 0,0 1 16,0-1-16,0 22 0,0-21 0,21-1 16,22-21-16,-22 22 0,21-22 0,0 1 15,1 20-15,-1-42 0,0 22 0,1-1 16,-22-21-16,21 0 0,-21-21 15,22 21-15,-22-21 0,21 0 0,-21 0 16,1 0-16,20-21 0,-21 21 0,0-21 16,0 0-16,1 0 0,-1 0 15,0-1-15,0 1 0,0 0 16</inkml:trace>
  <inkml:trace contextRef="#ctx0" brushRef="#br0" timeOffset="144455.76">2582 10837 0,'0'0'0,"21"0"0,1-21 15,-1 0-15,0 0 16,0 0-16,-21-22 0,21 22 16,-21 0-16,21 0 0,-21-21 15,0-1-15,0 22 0,0-21 0,0-1 16,0 22-16,-21-21 0,0 21 0,0 0 15,-21-1-15,20 1 0,-20 21 16,21 0-16,-21 0 0,-1 0 0,22 21 16,-21 1-16,-1-1 0,22 21 0,0 0 15,0 1-15,0-1 0,0 0 16,-1 22-16,22-22 0,0 1 0,0-22 16,0 21-16,0 0 15,0-20-15,0-1 0,0 0 0,0 0 16,0 0-16,22-21 15,-1 0-15,21 0 0,-21 0 16,0-21-16,22 0 0,-22 0 0,0 0 16,21-1-16,-20-20 0,20 21 15,-21-21-15,0-1 0,0 1 0,1 0 16,-22-1-16,0 1 0,21 0 16,-21 20-16,0-20 0,0 21 0,0 0 15,0 0-15,0 42 16,0 0-1,0 0-15,0 0 0,0 22 16,0-22-16,0 21 0,0 0 0,0 1 16,0-1-16,21-21 0,-21 22 15,21-22-15,0 21 0,0-21 0,1 0 16,-1 1-16,0-1 0,0 0 0,21-21 16,-20 0-16,20 0 0,-21 0 15,21 0-15,-20 0 0,20 0 0,-21-21 16,21 0-16,-20-1 0,20 1 0,-21 0 15,0-21-15,0 21 0,1-22 16,-1 1-16,0 0 0,-21-1 0,0 1 16,0 0-16,0-22 0,0 22 15,-21-1-15,0 1 0,-1 0 16,1-1-16,-21 1 0,21 0 0,-22 21 16,1-22-16,0 22 0,-22 0 0,22 0 15,-22 21-15,-20 0 0,20 0 16,-20 0-16,-1 21 0,0 0 0,22 0 15,-22 22-15,0-1 0,22 21 16,-1 1-16,22 21 0,-21-1 0,41-20 16,-20 20-16,42-20 0,0 21 15,0-22-15,0 1 0,0-22 0,21 21 16,0-20-16,1-1 0,20 0 0,-21 1 16,21-22-16,1 0 15,20 0-15,-20 0 0,20-21 0,1 0 16,-1 0-16,-21 0 0,22 0 15,-1-21-15,1 0 0,-1 0 0,1 0 16,-22-22-16,22 22 0,-22 0 0,22-21 16,-22-1-16,0 22 0,1-21 15,-1 0-15</inkml:trace>
  <inkml:trace contextRef="#ctx0" brushRef="#br0" timeOffset="144711.6">3514 10118 0,'-22'0'0,"44"0"0,-65 0 0,22 0 16,42 0 15,0 0-31,22 0 0,-22 0 16,21 0-16,1 0 0,-1-21 0,21 21 15,-20-22-15,20 22 0,-20 0 16,-1 0-16,0-21 0,1 21 0,-1 0 15,-21 0-15,21 0 0,-20-21 16,-44 21 15,1 0-31</inkml:trace>
  <inkml:trace contextRef="#ctx0" brushRef="#br0" timeOffset="144939.71">3831 10033 0,'0'0'0,"-21"21"0,0-21 15,21 21-15,-21 1 0,-1-22 0,22 21 16,-21 21-16,21-21 0,0 22 16,0-1-16,0 0 0,-21 22 0,21-22 15,0 22-15,-21-1 0,21-21 0,0 22 16,0-22-16,-21 1 16,21-1-16,-21 0 0,21-21 0,0 22 0,0-22 15,0 0-15,0 0 0,0 0 16,0 1-16,21-22 31,-21-22-31,21 22 0,0-21 0,0 0 16,0 0-16</inkml:trace>
  <inkml:trace contextRef="#ctx0" brushRef="#br0" timeOffset="145595.32">4085 10647 0,'42'21'32,"-20"-21"-32,-1 0 15,0 0-15,-21-21 0,21 21 16,0-21-16,0 0 0,-21-1 16,22 1-16,-1 0 0,-21 0 0,0 0 15,0 0-15,0-1 0,0 1 16,0 0-16,0 0 0,0 0 0,-21 21 15,-1 0-15,1 0 0,0 21 16,0 0-16,0 0 16,0 22-16,-1-22 0,22 21 0,-21-21 15,0 22-15,21-1 0,0-21 16,0 21-16,0-20 0,0-1 16,0 0-16,0 0 0,0 0 0,0 0 15,0 1-15,21-22 0,0 21 0,22-21 16,-22 0-16,0 0 0,21 0 0,1 0 15,-1 0-15,0 0 0,1-21 16,-1-1-16,0 1 0,1 21 0,20-42 16,-20 21-16,-1 0 0,0-1 0,1-20 15,-22 0-15,21 21 0,-21-22 16,0 22-16,1-21 0,-22 21 0,0-1 16,0 1-16,-22 21 31,1 0-31,0 21 0,0 1 0,0-1 15,21 0-15,0 0 0,-21 0 0,21 22 16,0-22-16,0 0 0,0 21 16,0-21-16,0 1 0,21-1 0,-21 0 15,0 0-15,21 0 0,-21 0 0,21 1 16,-21-1-16,0 0 16,0 0-1,-21-21-15,0 0 0,0 0 0,-1 0 16,1 0-16,-21 0 0,21 0 15,0 0-15,-1 0 0,1 0 16,0-21-16,21 0 0,-21 21 0,21-21 16,0-1-16,0 1 0,21 0 0,0 0 15,0 0-15,22-22 0,-22 22 16,21-21-16</inkml:trace>
  <inkml:trace contextRef="#ctx0" brushRef="#br0" timeOffset="145871.21">5334 10054 0,'21'-21'0,"-42"42"0,63-63 0,-21 21 0,-21 0 16,0 42 15,-21 0-31,0 0 0,0 21 16,0-20-16,21 20 0,-21 0 16,-1 22-16,1-22 0,0 22 0,21-22 15,-21 21-15,21-20 0,-21 20 16,21-20-16,0-1 0,0 0 0,0 1 15,0-22-15,0 0 0,0 21 0,0-21 16,0 1-16,21-1 16,0-21-16,0 0 0,0 0 15,1 0-15,-1 0 0,0 0 0,0 0 16,0-21-16,0 21 0,-21-22 16,22 1-16,-1 0 0,0-21 0</inkml:trace>
  <inkml:trace contextRef="#ctx0" brushRef="#br0" timeOffset="146087.16">5292 10308 0,'0'0'15,"-22"0"-15,65 0 32,-22 0-32,21 0 15,1-21-15,-1 21 0,21 0 16,22-21-16,-21 21 0,20-21 15,-20 21-15,-1-21 0,1 21 0,-1 0 16,-20-22-16,-22 22 0,21 0 0,-21 0 16,0 0-16</inkml:trace>
  <inkml:trace contextRef="#ctx0" brushRef="#br0" timeOffset="147119.01">1249 12340 0,'0'-42'32,"0"21"-32,0 0 15,21 21-15,0-22 0,-21 1 0,21 0 16,-21 0-16,0 0 0,0 0 16,0-1-16,0 1 0,0 0 0,0 0 15,-21 0-15,0 0 0,0-1 16,0 22-16,-1 0 0,-20 0 15,21 0-15,0 22 0,0-1 16,-22 0-16,22 0 0,0 21 0,0 1 16,21-22-16,-21 21 0,21 1 15,-22-22-15,22 21 0,0-21 0,0 0 16,0 1-16,0-1 0,0 0 16,22-21-16,-1 0 15,0 0-15,0 0 0,0-21 16,0 0-16,22-1 0,-22 1 0,0 0 15,21 0-15,-20 0 0,-1-22 16,0 22-16,21-21 0,-42 21 0,21 0 16,1-1-16,-22 1 15,0 0-15,21 0 0,-21 0 0,0 42 32,0 0-32,0 0 0,0 0 15,0 1-15,0 20 0,0-21 0,0 0 16,21 0-16,0 22 0,0-22 15,0-21-15,22 21 0,-22 0 0,0-21 16,21 0-16,1 0 0,-22 0 16,21 0-16,-21 0 0,22 0 0,-22 0 15,0 0-15,21-21 0,-20 0 16,-1 0-16,0 0 0,0-22 0,-21 22 16,0 0-16,21-21 0,-21 20 15,0-20-15,0 0 0,0-1 16,-21 1-16,0 21 0,0-21 0,-22-1 15,1 1-15,0 21 0,-1-22 16,1 22-16,-21-21 0,-1 21 0,1 21 16,-1-21-16,-21 21 0,22 0 15,-22 0-15,22 21 0,-22 0 0,22 0 16,-22 21-16,21 1 0,1-1 16,-22 22-16,43-1 0,-22 1 0,22-1 15,21 22-15,0-1 0,21-20 16,0 21-16,0-22 0,21 22 15,21-22-15,-21 1 0,22-1 16,-1 1-16,0-22 0,1 0 0,20-20 16,1-1-16,-1 0 0,1-21 15,-1 0-15,1 0 0,20 0 0,-20-21 16,21 21-16,-1-43 0,-20 22 16,20 0-16,-20-21 0,-1 21 0</inkml:trace>
  <inkml:trace contextRef="#ctx0" brushRef="#br0" timeOffset="147756.94">2815 11875 0,'0'-22'0,"0"44"0,21-65 0,-21 22 0,21 0 16,-21 0-16,0 0 0,0-1 0,-21 22 31,0 0-31,0 43 16,0-22-16,0 0 0,-1 21 0,1 1 15,0-1-15,0 0 0,0 1 16,0-1-16,-1 0 0,1 1 0,0-1 16,0 0-16,0 1 0,21-22 15,0 0-15,-21 0 0,21 0 0,-22 1 16,22-1-16,0-42 31,22-1-31,-1 1 0,0 0 0,0 0 16,0-21-16,-21 20 0,21-20 15,1 0-15,-1-1 0,0 1 0,0 0 16,0-1-16,-21 1 0,21 0 0,1-1 16,-1 1-16,-21 21 0,0-21 15,21 20-15,0 22 0,0 0 16,0 22-16,-21-1 0,22 0 15,-1 21-15,0-21 0,-21 22 16,21 20-16,-21-20 0,21-1 0,-21 0 16,0 1-16,0-1 0,0 0 15,0 1-15,0-22 0,0 21 16,0-21-16,0 0 0,0 1 0,0-1 16</inkml:trace>
  <inkml:trace contextRef="#ctx0" brushRef="#br0" timeOffset="148611.63">2476 12234 0,'-21'0'15,"42"0"-15,-63 0 0,21 0 0,0 0 0,42 0 16,0 0 0,0 0-16,22 0 15,-22 0-15,42 0 0,-20 0 0,-1 0 16,21-21-16,1 0 0,-22 21 0,22-21 15,-1 0-15,1 0 0,-1-1 16,1 1-16,-1-21 0,1 21 0,-1-22 16,1 22-16,-22-21 0,0 21 0,1-22 15,-1 22-15,-21-21 0,0 0 16,1 20-16,-1-20 0,-21 21 0,0-21 16,0 20-16,0 1 0,0 0 0,0 0 15,-21 21-15,-1 0 16,1 21-16,0 0 0,21 0 0,-21 22 15,0-1-15,0 0 0,-1 22 16,1-1-16,21 1 0,-21-1 16,0 22-16,0-21 0,0 20 0,-1-20 15,22 20-15,0 1 0,-21 0 0,21-1 16,-21 1-16,21 0 0,0-1 16,0 1-16,0 0 0,0-1 0,0 1 15,0 0-15,0-22 0,0 22 0,0-22 16,21 1-16,-21-1 0,21-20 15,1-1-15,-22 0 0,21-20 0,0-1 16,0-21-16,0 0 0,22 0 0,-22-21 16,21-1-16,-21 1 0,22-21 15,-1 0-15,0-1 0,-21-20 16,22 20-16,-22-20 0,21 21 0,-21-22 16,1 1-16,-22-1 0,0 1 0,0-1 15,0-21-15,0 22 0,0-1 16,-22-20-16,1 20 0,-21 1 0,21-1 15,-22 22-15,1-22 0,21 22 0,-21 0 16,-1-1-16,22 22 0,-21 0 16,21 0-16,-1 21 0,22-21 0,0 0 15,0-1 1,22 22 0,-1-21-16,0 21 0,21-21 15,-21 0-15,22 0 0,-1 0 0,0-22 16,1 22-16,-1-21 0,0 21 15,-20-22-15,20 1 0,0 0 0,-21-1 16,22 1-16,-22 0 0,0-1 0,0 1 16,0 0-16,-21 20 0,22-20 15,-22 21-15,0 0 0,0 0 0,0-1 16,0 44 0,-22-1-16,22 0 15,-21 21-15,0 1 0,21-22 16,0 21-16,-21 0 0,0 22 0,21-22 15,-21 1-15,-1-1 0,22 0 16,0 1-16,0-1 0,-21 0 0,21 1 16,0-22-16,0 0 0,0 0 0,0 0 15,21-21 1,1 0-16,-1-21 16,-21 0-16</inkml:trace>
  <inkml:trace contextRef="#ctx0" brushRef="#br0" timeOffset="148814.92">3789 11917 0,'0'0'0,"21"0"31,0 0-31,0 0 16,0 0-16,1 0 0,-1-21 0,21 21 15,-21-21-15,22 21 0,-22-22 16,0 22-16,21-21 0,-21 21 0,1 0 16,-1-21-16</inkml:trace>
  <inkml:trace contextRef="#ctx0" brushRef="#br0" timeOffset="149143.32">4233 12065 0,'0'0'0,"-21"21"0,21 0 15,21-42 17,0 0-32,1 0 0,-1 0 15,0 0-15,21-1 0,-21 1 16,1 0-16,-1 0 0,0-21 0,-21 20 16,0 1-16,0 0 0,0 0 0,0 0 15,0 0 1,-21 21-16,0 21 15,-1 0-15,1 0 0,21 0 16,-21 0-16,0 22 0,0-22 16,21 21-16,0-21 0,0 22 0,-21-22 15,21 0-15,0 21 0,0-20 0,0-1 16,0 0-16,21 0 16,0-21-16,0 0 0,0 0 0,0 0 15,1 0-15,-1 0 0,0 0 0,0 0 16,0-21-16</inkml:trace>
  <inkml:trace contextRef="#ctx0" brushRef="#br0" timeOffset="149451.14">4614 11938 0,'0'0'0,"0"-21"0,0-21 0,21 20 16,-21 1-16,22 0 0,-1 0 0,-21 0 16,21 0-16,0 21 0,21 0 0,-20 0 15,-1 0-15,0 0 0,0 0 16,0 21-16,22 0 0,-22 0 0,-21 21 15,21-20-15,0-1 0,-21 21 0,21-21 16,-21 22-16,0-22 0,0 0 16,0 21-16,0-21 0,0 1 0,0-1 15,-21-21 1,0 0-16,0 0 16,21-21-16,-21-1 0,21 1 15,0 0-15,-22-21 0,22 21 16,0-22-16,0 22 0,0-21 15,0 21-15,0-22 0,0 1 0,0 21 16,0-22-16,0 22 0,22 0 0,-1-21 16,0 21-16,0-1 0,0 1 0,22 0 15</inkml:trace>
  <inkml:trace contextRef="#ctx0" brushRef="#br0" timeOffset="149886.89">5927 11494 0,'0'-43'0,"0"86"0,0-107 0,0 43 16,0 0-16,0 0 0,0-1 0,0 1 15,0 0-15,0 42 16,0 22-1,0-22-15,0 21 0,0 0 0,0 1 16,0 20-16,0-20 0,0-1 16,0 0-16,0 22 0,0-22 0,0 0 15,-22 1-15,1-1 0,0 0 0,21-20 16,0 20-16,-21-21 0,21 0 16,-21 0-16,21 1 0,0-1 15</inkml:trace>
  <inkml:trace contextRef="#ctx0" brushRef="#br0" timeOffset="150422.99">5651 11515 0,'0'-43'0,"0"86"0,0-128 16,0 43-16,0-1 0,0 1 15,22 21-15,-1-21 0,0 20 0,0 1 16,0 0-16,0 0 0,1 0 15,20 21-15,-21 0 0,21 0 16,-20 0-16,20 21 0,0 0 0,1 21 16,-1-20-16,0 41 0,1-21 0,-22 1 15,21-1-15,-21 22 0,0-22 16,1 0-16,-1 1 0,-21-1 0,0 0 16,0-21-16,0 22 0,0-22 0,0 0 15,0 0-15,0 0 0,0 1 16,-21-1-16,-1-21 15,22-21 1,0-1-16,0 1 16,0 0-16,0-21 0,0 21 15,0-22-15,0 22 0,0-21 0,22-1 16,-1-20-16,0 21 0,0-22 16,0 22-16,22-22 0,-22 22 0,0-22 15,21 22-15,1 21 0,-1 0 0,0 0 16,1 21-16,-1 0 0,-21 21 15,21 0-15,1 21 0,-22 1 0,0 20 16,0-21-16,0 1 0,-21 20 0,0-20 16,0 20-16,0-21 0,0 1 0,0-1 15,0-21-15,0 22 0,-21-22 16,0 21-16,21-21 0,-21 0 16,0 1-16,21-1 0,-21 0 0,21 0 15,0-42 16,21 0-31,0 0 16,-21-1-16</inkml:trace>
  <inkml:trace contextRef="#ctx0" brushRef="#br0" timeOffset="150771.28">7091 11684 0,'0'21'31,"21"-21"-15,-21-21-16,21 21 16,0-21-16,0 21 0,1-21 0,-22 0 15,21 21-15,0-22 0,0 1 16,-21 0-16,0 0 0,21 0 0,-21 0 16,0-1-16,0 1 0,0 0 15,-21 21 1,0 0-16,0 21 0,0-21 0,-1 21 15,1 22-15,0-22 0,0 21 0,0-21 16,21 22-16,-21-22 0,21 21 16,-22-21-16,22 22 0,0-22 15,0 0-15,0 0 0,0 0 0,0 1 0,22-1 16,-1-21-16,0 0 16,21 0-16,-21 0 0,22 0 15,-1 0-15,-21-21 0,22 21 0,-1-22 16,0 1-16,1-21 0</inkml:trace>
  <inkml:trace contextRef="#ctx0" brushRef="#br0" timeOffset="151039.09">7853 11091 0,'0'0'0,"0"-42"16,0 0-16,0 21 0,0-22 16,0 22-16,0 0 0,-21 21 15,-1 0-15,22 21 0,-21 0 0,21 22 16,0-1-16,-21 21 15,0-20-15,0 20 0,21 22 0,-21-22 16,-1 1-16,22-1 0,-21 1 0,0-22 16,21 22-16,0-22 0,-21 0 0,21 1 15,-21-22-15,21 0 0,0 21 16,0-20-16,0-1 0,21-21 16,0 0-16,0 0 15,0-21-15,1-1 16,20 1-16,-21 0 0,21 0 0,-20 0 15,20-22-15,0 22 0,-21-21 0</inkml:trace>
  <inkml:trace contextRef="#ctx0" brushRef="#br0" timeOffset="151460.34">8170 11070 0,'0'0'16,"0"-42"-16,0 0 0,0-1 0,0 22 0,0 0 16,0 0-16,0 42 15,0 0-15,0 0 0,-21 22 16,0-1-16,0 0 0,21 1 0,0 20 15,-21 1-15,-1-1 0,1-21 16,21 22-16,-21-1 0,0-20 0,0-1 16,21 0-16,-21 1 0,-1-1 15,22-21-15,-21 22 0,21-22 0,0 0 16,0 0-16,0 0 16,0-42-1,0 0-15,21 21 16,-21-42-16,22 20 0,-1 1 15,0-21-15,0 21 0,0-22 0,22 1 16,-22 0-16,0-1 0,0 1 0,0 0 16,0 21-16,22-1 0,-22 22 15,0 0-15,0 22 0,-21 20 16,21-21-16,-21 21 0,0 1 0,0-1 16,0 0-16,0-20 0,0 20 15,0 0-15,0-21 0,0 22 16,-21-22-16,21 0 0,-21 0 0,21 0 15,0 1-15,0-1 0,-21-21 32,0 0-32,0 0 15,21-21-15,-22-1 0</inkml:trace>
  <inkml:trace contextRef="#ctx0" brushRef="#br0" timeOffset="151675.21">7641 11367 0,'0'0'0,"-21"0"15,21 21-15,21 0 16,0-21 0,0 0-16,1 0 0,-1 0 0,0 0 15,21 0-15,1 0 0,-22 0 0,21 0 16,-21 0-16,22 0 0,-22 0 15,0 0-15,21-21 0,-21 21 0,-21-21 16,22 21-16</inkml:trace>
  <inkml:trace contextRef="#ctx0" brushRef="#br0" timeOffset="154029.28">8678 11472 0,'0'0'15,"0"-21"-15,21 21 16,1-21-16,-22 0 0,0 0 15,0 0 1,-22 21 0,1 0-1,0 0-15,21 21 0,-21 0 16,0 0-16,21 0 0,-21-21 0,-1 21 16,22 1-16,0-1 0,0 0 15,-21 0-15,21 0 0,0 0 0,0 1 16,0-1-16,0 0 0,0 0 15,0 0 1,21-21-16,-21 21 16,22-21-16,-1 0 0,0 0 0,0 0 15,0 0-15,0 0 16,1 0-16,-1 0 0,0-21 0,21 21 16,-21-21-16,1 0 0,-1 21 15,0-21-15,0 0 0,0-1 0,-21 1 16,0 0-16,21 0 0,-21 0 15,0 0-15,-42-64 0,84 127 0,-169-84 16,233 63-16,-106-42 0,-21 21 0,-191-85 0,403 170 16,-212-106-16,-212-64 0,445 170 0,-234-85 15,-210-64-15,443 128 0,-232-64 0,21 0 0,-21 0 16,-275-64-16,592 128 0,-296-43 0,-275-85 16,550 128-16,-275-43 0,-275-84 0,550 147 15,-635-126-15,720 84 0,-360-21 0,21-21 0,-465-84 16,909 168-16,-444-62 0,-486-128 0,952 212 0,-466-106 15</inkml:trace>
  <inkml:trace contextRef="#ctx0" brushRef="#br0" timeOffset="154596.84">9483 11494 0,'0'0'15,"0"0"-15,0-22 0,-149 128 0,298-233 0,-213 170 16,128-107-16,-64 43 0,0 0 15,0 0-15,-22 21 0,1-22 0,21 1 16,-21 21 0,0 0-16,0 0 0,0 21 0,-1 1 15,1-1-15,0 0 0,0 0 0,0 21 16,0-20-16,21 20 16,-22-21-16,1 21 0,21-20 0,0-1 15,0 0-15,0 21 0,0-21 0,0 1 16,0-1-16,21-21 0,1 21 15,-1-21-15,0 0 16,0 0-16,0 0 0,0 0 0,1-21 16,-1 0-16,21 21 0,-21-22 0,0 1 15,1-21-15,-1 21 0,0 0 16,21-22-16,-21 1 0,1 0 16,-1-1-16,0 1 0,0-22 0,0 1 15,0 21-15,1-22 0,-1 22 0,0-22 16,0 22-16,-21-22 0,0 22 15,21 0-15,-21-1 0,0 22 0,21-21 16,-21 21-16,-21 42 31,0 21-31,0 1 0,0-22 0,21 42 16,-21-20-16,-1 20 0,22 22 0,-21-22 16,21 1-16,0-1 0,0 1 15,0-1-15,0-20 0,0-1 0,0 0 16,21 1-16,1-1 0,-1-21 15,0 0-15,21 0 0,1 1 0,-22-1 16,21 0-16,0-21 0,1 0 16,-1 0-16,22 0 0,-22 0 0,0 0 15,1 0-15,-22-21 0,21 21 0,0-21 16,1-1-16</inkml:trace>
  <inkml:trace contextRef="#ctx0" brushRef="#br0" timeOffset="155875.21">1990 13822 0,'0'0'0,"21"-21"31,-21 0-31,21-1 0,-21-20 0,0 21 16,0-21-16,0 20 0,0-20 15,0 0-15,0 21 0,0-22 16,0 22-16,0 0 0,0 0 0,0 0 16,-21-1-16,0 22 0,-1 0 15,1 0-15,0 0 0,0 22 0,0-1 16,0 0-16,-1 21 0,1-21 15,21 22-15,-21-1 0,21 0 0,-21 1 16,21-22-16,-21 21 0,21-21 16,0 22-16,0-22 0,0 0 0,0 0 15,0 0-15,21-21 16,0 0-16,0 0 0,0 0 16,1-21-16,-1 21 0,0-21 15,0 0-15,0-21 0,0 20 16,-21 1-16,22-21 0,-1 21 15,0-22-15,-21 1 0,0 21 0,0 0 16,21-22-16,-21 22 0,0 0 16,0 42-1,0 0 1,0 1-16,0-1 0,0 21 0,0 0 16,0-20-16,0 20 0,21 0 15,-21-21-15,21 22 0,-21-22 16,22 0-16,-1 0 0,-21 0 0,21 1 0,0-22 15,0 0-15,0 0 16,22 0-16,-22-22 0,0 1 16,0 0-16,0 0 0,1 0 15,20-22-15,-21 22 0,0-21 0,0 0 16,1-1-16,-22 22 0,0-21 16,0-1-16,0 1 0,0 0 0,-22-1 15,1 1-15,0 0 0,-21 21 16,-1-22-16,1 1 0,-21 21 0,-1 0 15,22-1-15,-22 1 0,1 0 16,-22 21-16,22 0 0,-1 0 0,-21 21 16,1-21-16,20 43 0,1-22 15,-22 21-15,22 0 0,20 1 0,1 20 16,0 1-16,-1 20 16,43-20-16,0 21 0,0-1 0,0-20 15,0-1-15,0 1 0,21-1 16,1 1-16,-1-22 0,21 0 0,-21 1 15,22-22-15,-1 21 0,0-21 16,1 1-16,-1-22 0,0 0 0,22 21 16,-22-21-16,22 0 0,-22 0 15,21-21-15,1 21 0,-22-22 0,22 1 16,-22 0-16,22 0 0,-1 0 16,-21 0-16,22-22 0,-22 22 15,22-21-15</inkml:trace>
  <inkml:trace contextRef="#ctx0" brushRef="#br0" timeOffset="156360.94">3323 13166 0,'21'-21'16,"-42"42"-16,63-64 0,-20 22 0,-22 42 31,0 22-31,-22-22 0,1 21 16,0 1-16,0-1 0,0 0 15,0 1-15,-1-1 0,22 0 16,-21 22-16,0-22 0,0 0 0,0 1 16,0-1-16,-1-21 0,1 22 15,21-22-15,0 21 0,-21-21 0,0 0 16,21 1-16,0-44 31,0 1-31,21-21 0,0 21 0,0-22 16,1 1-16,-22 0 0,21-1 15,0-20-15,0 21 0,0-22 0,22 22 16,-22-22-16,-21 22 0,21 0 16,0-22-16,0 43 0,0-21 15,1 20-15,-22 1 0,0 0 0,21 21 16,-21 21-16,0 0 16,21 22-16,-21-22 0,0 21 0,0 1 15,0-1-15,0 21 0,0-20 16,0-1-16,0 0 0,0 22 0,0-22 15,0 1-15,0-22 0,0 21 0,0 0 16,0-20-16,0-1 0,0 0 16,0 0-16,-21-21 31,0 0-31,-1-21 0,-20 0 16</inkml:trace>
  <inkml:trace contextRef="#ctx0" brushRef="#br0" timeOffset="157239.43">2984 13568 0,'0'0'16,"22"0"0,-1 0-1,0 0-15,0 0 0,0 0 16,22 0-16,-1 0 0,0-21 0,1 21 16,20-21-16,1-1 0,-1 22 0,1-21 15,-1 0-15,1 0 0,20-21 16,-20 20-16,-1 1 0,1 0 0,-1-21 15,-20 21-15,-1-22 0,0 1 16,1 21-16,-22-22 0,0 1 16,0 0-16,0-1 0,-21 1 0,0 21 15,0-21-15,0-1 0,0 22 16,0 0-16,0 0 0,-21 21 16,0 0-16,0 21 0,0 0 0,-1 0 15,22 22-15,-21-1 0,0 21 16,0 1-16,0-22 0,0 43 0,-1-22 15,1 1-15,0 21 0,0-22 16,0 22-16,0-1 0,-1 1 0,1 0 16,0-1-16,0 1 0,21 0 15,-21-1-15,21 1 0,-21 0 16,21-1-16,0 1 0,0-21 0,0-1 16,0 1-16,0-1 0,0-21 0,0 1 15,0-1-15,21 0 0,0-20 16,21-1-16,-21-21 0,1 0 0,20 0 15,-21 0-15,21-21 0,1-1 0,-1 1 16,-21 0-16,22-21 0,-1-1 16,0 1-16,-21 0 0,22-22 0,-22 1 15,0 20-15,0-20 0,0-1 0,-21 1 16,0-1-16,0 1 0,0 21 16,-21-22-16,0 1 0,-21 20 15,-1-20-15,22 20 0,-21 1 0,0-21 16,-1 41-16,1-20 0,0 0 15,-1 21-15,1-1 0,21 22 0,-22-21 16,22 21-16,0-21 0,21 0 16,21 21-1,0-21-15,22 0 0,-22 21 16,21-22-16,1 1 0,-1 0 16,0 0-16,1 0 0,-1 0 0,21-1 15,-20-20-15,-1 21 0,22-21 16,-22 20-16,21-20 0,-20 0 0,-1-1 15,-21 1-15,22 0 0,-22-1 16,21-20-16,-21 21 0,-21-1 16,0 22-16,21-21 0,-21-1 0,0 22 15,0 0-15,-21 0 0,0 21 16,0 0-16,21 21 16,-21 0-16,0 0 0,21 22 0,-22-1 15,22 0-15,0 1 0,0 20 16,0-20-16,-21 20 0,21-21 0,0 1 15,0-1-15,0 0 0,0 1 0,0-1 16,0-21-16,0 22 0,0-22 16,0 0-16,0 0 0,0 0 0,0 0 15,21-21 1,1 0 0,-22-21-16</inkml:trace>
  <inkml:trace contextRef="#ctx0" brushRef="#br0" timeOffset="157427.32">4339 13208 0,'0'0'0,"-21"0"31,42 0-15,0 0-16,0 0 0,22 0 15,-1 0-15,-21 0 16,22 0-16,20 0 0,-21 0 0,1-21 15,-1 21-15,0-21 0,1 21 0,-1 0 16,-21-21-16</inkml:trace>
  <inkml:trace contextRef="#ctx0" brushRef="#br0" timeOffset="158055.76">4974 13250 0,'0'0'0,"0"22"0,0-1 0,0 0 15,0 0 1,21-21 15,0 0-31,1-21 0,-1 21 16,0-21-16,0 21 0,0-21 15,-21-1-15,21 22 0,1-21 0,-22 0 16,21 0-16,-21 0 0,0 0 16,0-1-16,-21 22 15,-1 0-15,1 0 16,0 22-16,0-22 0,0 21 15,0 0-15,-1 0 0,22 21 0,-21-20 16,0-1-16,0 21 0,21-21 0,0 22 16,0-22-16,0 0 15,0 0-15,0 21 0,0-20 0,0-1 16,21 0-16,0-21 0,0 21 0,1-21 16,-1 0-16,0 0 0,0 0 15,0 0-15,0 0 0,1 0 0,-1 0 16,0-21-16,0 0 0,0 0 0,0-1 15,1 1-15,-1-21 0,0 21 16,-21 0-16,21-22 0,0 22 0,0-21 16,1 21-16,-1-22 0,0 22 0,0-21 15,0 42-15,0-21 0,1 21 16,-1 0-16,0 0 0,0 0 16,-21 21-16,0 0 0,21 21 15,-21-21-15,21 1 0,-21 20 16,0-21-16,0 21 0,0 1 0,0-22 15,0 21-15,0-21 0,0 22 0,0-22 16,0 0-16,-21 0 0,21 0 16,-21-21-16,21-21 31,0 0-31,0 0 16,0 0-16,0 0 0,0-22 0,0 22 15,21 0-15,0-21 0,1 20 16,-22-20-16,21 21 0,0-21 0,0 20 15,0-20-15,22 21 0,-22 0 16,0 0-16,0-1 0,21 22 0</inkml:trace>
  <inkml:trace contextRef="#ctx0" brushRef="#br0" timeOffset="158492.51">6265 12891 0,'0'0'16,"21"0"-16,1 0 15,-1 0-15,0 0 0,0 0 16,21 0-16,1 0 0,-22 0 0,21 0 15,1-22-15,20 22 0,-21 0 16,1 0-16,-1 0 0,0 0 0,1 0 16,-1 0-16,-21 0 0,22 0 0,-22 0 15,0 0-15,-42 0 32,0 0-32</inkml:trace>
  <inkml:trace contextRef="#ctx0" brushRef="#br0" timeOffset="158743.37">6646 12869 0,'-63'64'31,"63"-43"-31,0 21 0,0-20 0,-21 20 16,21 0-16,0 1 0,0-1 0,0 0 15,0 1-15,0-1 0,-22 0 16,22 1-16,-21-1 0,21 0 0,-21 1 15,21-22-15,0 21 0,0-21 0,0 22 16,-21-22-16,21 0 16,0 0-16,21-42 31,0 0-31,0 0 16,1-22-16,20 22 0</inkml:trace>
  <inkml:trace contextRef="#ctx0" brushRef="#br0" timeOffset="159348.01">6921 13399 0,'85'-22'15,"-85"1"1,21 21-16,0-21 0,1 0 16,-1 0-16,-21 0 0,21-1 15,-21 1-15,21 21 0,-21-21 16,0 0-16,0 0 15,-21 21-15,0 0 0,0 0 16,-1 0-16,-20 0 0,21 21 16,-21 0-16,20 0 0,1 0 0,0 1 15,0-1-15,0 21 0,0-21 0,21 0 16,0 1-16,0 20 0,0-21 16,0 0-16,0 0 0,0 1 0,0-1 15,0 0-15,0 0 0,21-21 0,0 21 16,0-21-16,21 0 15,-20 0-15,-1 0 0,21 0 16,0 0-16,-20 0 0,20-21 0,0 0 16,1 0-16,-1 0 0,0-1 15,-21 1-15,22 0 0,-1 0 0,0-21 16,1 20-16,-22-20 0,0 21 0,21 0 16,-42-22-16,22 22 0,-22 0 0,0 0 15,0 0-15,0 0 0,-22 21 16,1 0-1,0 0-15,0 21 0,21 0 0,-21 0 16,0 0 0,21 0-16,0 1 0,0-1 0,0 0 15,0 0-15,21 0 0,0 0 0,0 1 0,0-1 16,-21 0-16,21 0 16,1 0-16,-22 0 0,0 1 0,21-22 15,-21 21-15,0 0 0,0 0 0,0 0 16,0 0-1,-21-21-15,-1 0 0,1 0 16,0 0-16,0 0 0,21-21 16,0 0-1,0 0-15,0 0 0,0-22 0,0 22 16,21-21-16</inkml:trace>
  <inkml:trace contextRef="#ctx0" brushRef="#br0" timeOffset="159611.47">8064 12806 0,'22'-21'16,"-44"42"-16,65-63 0,-22 20 0,0 22 16,-21 22-1,0-1-15,0 0 16,-21 21-16,0-21 0,21 22 16,-21-1-16,-1 0 0,1 1 0,0-1 15,0 0-15,0 1 0,0-1 0,21 0 16,-22 1-16,22-1 0,-21-21 15,21 22-15,0-22 0,0 21 16,0-21-16,0 0 0,0 1 0,0-1 16,21-21-16,1 21 0,-1-21 15,0 0-15,0 0 0,0 0 0,0 0 16,1-21-16,-1 21 0,0-21 0,0-1 16,0 1-16</inkml:trace>
  <inkml:trace contextRef="#ctx0" brushRef="#br0" timeOffset="159844.34">7959 13102 0,'0'0'0,"-22"0"0,1 0 0,42 0 32,1 0-32,-1 0 15,0 0-15,21 0 0,1 0 0,-1 0 16,0 0-16,1-21 0,20 0 15,-21 21-15,1 0 0,-1-21 0,22 21 16,-22 0-16,0-21 0,1 21 0,-1 0 16,-21 0-16,0 0 0,-21 21 15,0 0-15,-42 0 16</inkml:trace>
  <inkml:trace contextRef="#ctx0" brushRef="#br0" timeOffset="160915.39">1926 15155 0,'21'0'16,"0"-21"-16,1 21 15,-22-21-15,21-21 0,0 21 0,0-1 16,-21 1-16,21 0 0,-21 0 15,0 0-15,0 0 0,0-1 0,0 1 16,0 0-16,-21 0 0,0 21 16,0-21-16,0 21 0,-1 0 0,-20 0 15,21 0-15,-21 0 0,20 0 16,-20 21-16,21 0 0,0 0 0,0 0 16,-1 1-16,1-1 15,21 21-15,0-21 0,0 0 0,0 1 16,0 20-16,0-21 0,0 0 15,21 0-15,1-21 0,-1 0 16,0 0-16,0 0 16,0 0-16,0-21 0,1 0 0,-1 0 15,0 0-15,0 0 0,0-1 16,0 1-16,1 0 0,-1 0 0,0 0 16,-21 0-16,0-1 0,21 22 15,-21-21-15,0 42 31,0 1-31,0-1 16,21 0-16,-21 0 0,21 0 0,-21 22 16,22-22-16,-22 0 0,21 21 15,0-21-15,-21 1 0,21 20 0,0-42 16,0 21-16,22 0 0,-22-21 16,0 0-16,21 0 0,1 0 0,-22 0 15,21 0-15,1-21 0,-1 0 16,-21 0-16,21 0 0,1-22 0,-1 22 15,-21-21-15,0 21 0,1-22 16,-1 22-16,-21-21 0,0-1 0,0 22 16,0-21-16,0 0 0,-21-1 0,-1 22 15,-20-21-15,0-1 16,-22 1-16,22 21 0,-22-21 0,-20 20 16,20 1-16,1 0 0,-1 21 15,-20 0-15,20 0 0,1 0 0,-22 21 16,21 0-16,1 22 0,-1-1 15,1 0-15,-1 22 0,22-22 0,0 22 16,-1 20-16,22-20 0,21 21 16,0-22-16,0 1 0,21-1 0,1 1 15,-1-1-15,21-21 0,0 1 16,1-22-16,-1 21 0,0-21 0,1 1 16,20-22-16,-20 0 0,20 0 15,-21 0-15,22 0 0,-22 0 16,22 0-16,-1-22 0,1 1 15,-1 0-15,1 0 0,-1-21 0</inkml:trace>
  <inkml:trace contextRef="#ctx0" brushRef="#br0" timeOffset="161491.06">3873 14690 0,'0'0'0,"-21"-64"16,0 64 15,21 21-31,0 1 0,0-1 15,-21 21-15,21 0 0,-21-20 0,21 20 16,0 0-16,-21 1 16,-1-1-16,1 0 0,0 22 0,-21-22 0,21 0 15,-1-20-15,-20 20 0,21 0 0,0-21 16,0 1-16,-1-1 16,1 0-16,21 0 0,0-42 31,0 0-31,0 0 0,0-1 15,0-20-15,21 21 0,1-21 0,-1-1 16,0-20-16,0 20 0,21 1 16,-20 0-16,-1-22 0,21 22 0,-21-22 15,0 22-15,22 0 0,-22-1 16,0 22-16,0-21 0,0 42 0,1 0 16,-1 0-16,0 0 0,-21 21 15,21 21-15,-21-20 0,21 20 0,-21 0 16,0 1-16,0-1 0,21 0 15,-21-21-15,0 22 0,0-1 0,0 0 16,0 1-16,0-22 0,0 0 16,0 21-16,0-20 0,0-1 0,0 0 15,0 0-15,-21-21 32</inkml:trace>
  <inkml:trace contextRef="#ctx0" brushRef="#br0" timeOffset="162348.09">3577 15071 0,'21'0'0,"-42"0"0,0-21 0,0 21 16,42 0 15,21 0-31,-21-22 0,22 22 0,-1 0 16,0-21-16,1 21 0,-1-21 0,22 0 15,-22 0-15,21 21 0,-20-43 16,20 22-16,1 0 0,-1 0 0,1-21 15,-1-1-15,1 22 0,-1-21 0,-20-1 16,20 1-16,-21 0 0,-20-1 16,-1 1-16,0 0 0,0-1 15,-21 22-15,0 0 0,0 0 16,0 0-16,-21 21 0,0 0 16,0 0-16,-1 21 0,1 21 0,0-21 15,0 22-15,0 20 0,0-20 16,-1-1-16,1 21 0,21 1 0,-21-22 15,0 22-15,0-1 0,0 1 16,-1-1-16,1 1 0,0 20 0,0-20 16,0-1-16,0 22 0,-1-21 0,22 20 15,0-20-15,0-1 16,-21 22-16,21-22 0,0 22 0,0-21 0,0-1 16,0 1-16,0-22 0,0 0 0,0 1 15,0-22-15,21 0 16,1 0-16,-1 0 0,0-21 0,0 0 15,21 0-15,-20-21 0,20 0 0,-21 0 16,21-22-16,1 1 0,-1 0 16,0-1-16,1 1 0,-22 0 0,21-22 15,1 22-15,-22 0 0,0-1 0,-21 1 16,0-22-16,0 22 0,0 0 16,0-1-16,-21 1 0,0 0 0,-1-1 15,-20 22-15,0-21 0,-1 0 0,1 20 16,0 1-16,21 0 15,-22 0-15,22 0 0,0 0 0,0-1 16,0 22-16,21-21 0,-22 21 16,22-21-16,0 0 0,0 0 15,22 0-15,-1-1 0,21 22 0,-21-21 16,0 0-16,22-21 0,-1 21 16,-21-1-16,22-20 0,-1 21 0,0-21 15,1-1-15,-1 1 0,0 0 0,-21-1 16,22 1-16,-22 21 0,21-22 15,-21 1-15,1 0 0,-1 21 16,-21-1-16,0 1 0,0 0 0,0 0 16,0 42-1,-21 0 1,-1 0-16,1 1 0,21 20 16,-21 0-16,0 1 0,0-1 0,21 0 15,0 1-15,0-1 0,-21 0 0,21 1 16,0-1-16,0 0 0,0 1 15,0-22-15,0 21 0,0-21 0,0 0 16,0 1-16,0-1 0,21-21 16,0 21-16,0-21 15,0 0-15,-21-21 0,21 21 0,1-21 16,-22-1-16</inkml:trace>
  <inkml:trace contextRef="#ctx0" brushRef="#br0" timeOffset="162542.98">4741 14753 0,'0'0'0,"0"21"0,21-21 32,1 0-32,20 0 15,-21 0-15,0 0 0,22 0 0,-1 0 16,-21-21-16,21 21 0,-20-21 15,20 21-15,-21 0 0,21 0 16</inkml:trace>
  <inkml:trace contextRef="#ctx0" brushRef="#br0" timeOffset="163179.13">5249 14838 0,'0'21'0,"0"-42"0,0 63 15,21-42 32,1 0-47,-22-21 16,21 0-16,0 21 15,-21-21-15,0 0 0,0-1 16,0 1-16,0 0 0,0 0 0,0 0 16,-21 21-1,0 21 1,21 0-16,0 0 0,-22 0 0,1 1 15,21-1-15,0 0 0,0 0 16,0 0-16,0 0 0,0 1 0,0-1 16,0 0-16,0 0 0,0 0 15,0 0-15,21 1 0,1-22 0,-1 21 16,0-21-16,0 0 0,0 0 16,0 0-16,1 0 0,20 0 15,-21 0-15,0-21 0,22 21 16,-22-22-16,0 1 0,21 0 0,-21 0 15,1 0-15,-1 0 0,0-1 0,-21 1 16,21-21-16,0 21 0,0 0 16,-21-1-16,22 1 0,-1 21 0,0-21 15,0 21 1,0 21-16,-21 0 16,21 1-16,1-1 0,-1 0 0,0 0 15,-21 21-15,21-20 0,-21-1 16,21 0-16,-21 0 0,0 0 15,0 0-15,0 1 0,0-1 0,0 0 16,0 0 0,0-42-1,0 0 1,0 0-16,0-1 0,0 1 16,0 0-16,0-21 15,0 21-15,0-1 0,0 1 0,0-21 16,0 21-16,21 0 0,1-22 0,-1 22 15,0 0-15,0-21 0,21 20 16,-20 1-16,20 0 0</inkml:trace>
  <inkml:trace contextRef="#ctx0" brushRef="#br0" timeOffset="164858.81">6900 14626 0,'-21'0'0,"42"0"0,-63 0 0,42-21 16,-21 0-16,0 21 0,21-21 15,0 0-15,0-1 16,-22 1-16,22 0 0,-21 0 15,21 0-15,-21 21 16,0 0-16,0 0 16,0 21-16,-1 0 0,1 0 15,0 22-15,-21-22 0,21 21 0,-1 0 16,1 1-16,21-22 0,-21 21 16,21 1-16,0-1 0,0 0 0,0-21 15,0 22-15,0-22 0,21 21 0,0-21 16,1 1-16,20-1 0,-21 0 15,21-21-15,1 0 0,-1 0 16,22 0-16,-22 0 0,0 0 0,22 0 16,-22-21-16,0 21 0,1-21 0,20-1 15,-20-20-15,-1 21 0,-21 0 16,21-22-16,1 22 0,-22-21 0,0 0 16,0-1-16,0-20 0,1 20 0,-1-20 15,0 21-15,-21-22 0,0 22 16,0-22-16,0 22 0,0 21 0,0 0 15,0-1-15,0 1 0,-21 21 16,0 21 0,-1 22-16,1-22 0,21 21 0,-21 1 15,0 20-15,0-21 0,21 1 16,-21-1-16,21 22 0,-22-22 16,1 0-16,21 1 0,0-22 0,0 21 15,0 0-15,0-20 0,0-1 0,21 0 16,1 0-16,-1 0 0,0-21 15,0 21-15,21-21 0,-20 0 0,20 0 16,0 0-16,-21 0 0,22 0 0,-1-21 16,0 21-16,1-21 0,-1 0 0,0 0 15,1 0-15,-22-1 0,21 1 16,-21 0-16,1 0 0,-1 0 0,0 0 16,0-22-16,-21 22 0,0 0 0,0 0 15,0-22-15,0 22 16,0 0-16,-21 21 0,0 0 15,0 0-15,-1 0 0,1 21 0,-21-21 16,21 21-16,0 1 0,-22-1 16,22 21-16,0-21 0,0 0 0,0 22 15,-1-22-15,22 0 0,0 0 0,-21 22 16,21-22-16,0 0 0,0 0 16,0 0-16,0 0 0,0 1 15,21-22-15,1 0 16,-1 0-16,0 0 15,0-22-15,0 22 0,0-21 16,1 0-16,-1 0 0,0 0 0,0 0 16,0-1-16,-21-20 0,21 21 0,1-21 15,-1 20-15,-21 1 0,0-21 16,0 21-16,21 0 0,-21 42 31,0 21-31,0-21 16,-21 0-16,21 1 0,-21 20 0,21-21 15,0 0-15,0 0 0,0 1 0,0-1 16,0 0-16,0 0 0,21 0 16,0 0-16,0 1 15,0-22-15,0 0 0,1 0 0,20 0 16,-21 0-16,0 0 0,22 0 16,-22 0-16,0-22 0,0 1 0,0 0 15,0 0-15,1 0 0,-1 0 0,0-1 16,0 1-16,0 0 0,-21-21 15,0 21-15,21-22 0,-21 22 0,0-21 16,0 21-16,0-1 0,0 1 16,-21 21-1,0 0-15,21 21 0,-21 1 0,0-22 16,21 21-16,-21 21 0,21-21 16,0 0-16,0 1 0,0-1 15,0 0-15,0 0 0,0 0 0,0 0 16,0 1-16,21-1 0,0 0 0,0 0 15,-21-42 48,-21 21-63,0-21 0,0 21 16,-1-21-16,1 21 15,0 0-15,0 0 16,21 21-1,0 0-15,0 0 0,0 0 16,21 0 0,0-21-16,0 0 0,1 22 0,-1-22 15,0 0-15,0 0 0,21 0 0,-20 0 16,20 0-16,-21 0 0,21 0 16,-20-22-16,20 22 0,-21-21 0,0 21 15,22-21-15,-22 0 0,0 21 0,0-21 16,0 0-16,0-1 0,1 1 15,-22 0-15,21-21 0,-21 21 16,21-1-16,-21-20 0,0 21 0,0-21 0,0 20 16,0 1-16,0 0 0,-21 21 31,21 21-31,0 0 0,0 1 16,0-1-16,0 21 0,0-21 15,21 22-15,-21-22 0,21 21 0,0-21 16,-21 0-16,21 22 0,-21-22 0,0 0 15,0 21-15,0-20 0,0-1 0,0 0 16,-21 0-16,0 0 16,0-21-16,0 21 0,-22-21 0,22 0 15,-21 22-15,0-22 0,-1 0 0,1 0 16,-22 21-16,1-21 0,21 21 16</inkml:trace>
  <inkml:trace contextRef="#ctx0" brushRef="#br0" timeOffset="166056.19">1651 16891 0,'0'0'16,"21"0"-16,0 0 0,0 0 0,1 0 15,-1 0-15,0 0 0,0-21 16,0 0-16,0 0 0,1-1 16,-1 1-16,-21 0 0,0 0 15,21 0-15,-21 0 0,0-22 0,0 22 16,0 0-16,0 0 0,0 0 15,-21-1-15,0 1 0,-1 0 0,1 0 16,-21 0-16,21 21 0,0 0 16,-22 0-16,1 0 0,21 21 0,0 0 15,-22 0-15,22 0 0,0 1 16,0 20-16,0 0 0,-1 1 0,22-1 16,0 0-16,0-21 0,0 22 15,0-22-15,0 21 0,22-21 16,-1 1-16,0-22 0,21 21 15,-21-21-15,22 0 0,-22 0 16,21 0-16,1 0 0,-22-21 0,21 21 16,-21-22-16,0 1 0,1 0 15,-1-21-15,0 21 0,0-1 0,0-20 16,-21 21-16,21-21 0,-21 20 16,0 1-16,0-21 0,0 21 0,0 0 15,0-1-15,-21 22 31,21 22-31,0-1 0,0 0 16,0 0-16,0 0 0,0 22 0,0-1 16,0-21-16,0 21 0,0 1 15,21-22-15,1 21 0,-1-21 0,0 1 16,0-1-16,0 0 16,22-21-16,-22 0 0,21 0 0,0 0 15,-20 0-15,20 0 0,0 0 16,-21-21-16,22 0 0,-1-1 0,-21-20 15,22 21-15,-22-21 0,0-1 0,0 22 16,0-21-16,-21-1 0,0 1 16,0 0-16,0-1 0,-21 1 0,0 0 15,0-1-15,-22 1 0,1 0 16,0-1-16,-1 1 0,-20 0 0,21 21 16,-22-1-16,1 1 15,-1 21-15,1 0 0,-1 0 0,-21 21 16,22 1-16,-22 20 0,22-21 15,-22 43-15,22-22 0,-1 21 0,22 1 16,-1 21-16,1-22 0,21 22 16,-21-1-16,42 1 0,0-21 15,0 20-15,0-20 0,0-22 0,21 22 16,0-22-16,21 0 0,1-21 16,-1 22-16,21-22 0,1-21 0,-1 21 15,1-21-15,-1 0 0,1 0 16,-1 0-16,1 0 0,-1-21 15,1 0-15,21 0 0,-22-1 0,22 1 16,-22 0-16,22-21 0</inkml:trace>
  <inkml:trace contextRef="#ctx0" brushRef="#br0" timeOffset="166583.04">3514 16510 0,'0'0'0,"0"-21"15,0 0-15,-22 21 0,22-21 0,0-1 16,0 1-16,0 42 31,0 1-31,0-1 16,0 21-16,0 0 0,0 1 0,0-1 15,0 0-15,0 22 0,0-22 0,0 22 16,-21-22-16,0 0 0,0 1 16,0-1-16,0-21 0,-1 22 0,1-22 15,0 0-15,0 0 0,0 0 16,0-21-16,21-21 31,0 0-31,0 0 16,0 0-16,21-22 0,0 22 0,0-21 15,0-1-15,0-20 0,1 21 16,-1-22-16,21 22 0,-21-22 0,0 22 16,22 0-16,-22-1 0,21 1 15,-21 21-15,1 0 0,20-1 0,-21 22 16,0 0-16,0 22 0,1-1 16,-1 0-16,0 21 0,-21-21 0,0 22 15,0 20-15,0-20 0,0-1 16,0 0-16,0 1 0,0-1 15,0 0-15,-21 1 0,21-1 0,-21-21 16,-1 0-16,22 0 0,0 1 16,0-1-16,-21 0 0,0-21 0,0 0 15,0 0-15</inkml:trace>
  <inkml:trace contextRef="#ctx0" brushRef="#br0" timeOffset="167459.54">3281 16997 0,'84'0'31,"-41"0"-31,-1 0 0,0-21 16,1 21-16,20-21 0,1-1 0,-1 22 16,22-21-16,-22 0 0,1 0 0,-1-21 15,22 20-15,-21 1 0,-1-21 16,1 21-16,-1-22 0,-21 22 0,1-21 15,20 21-15,-42-22 0,22 22 16,-22-21-16,0 21 0,-21 0 0,0-1 16,0 1-16,-21 21 15,0 0-15,0 0 0,-1 0 16,1 21-16,-21 1 0,21-1 0,0 21 16,-1 0-16,1 1 0,0 20 15,0 1-15,0-1 0,0 1 16,-1-1-16,22 22 0,-21-22 0,0 1 15,0 21-15,0-1 0,0 1 16,-1 0-16,22-1 0,-21 1 0,0 0 16,21-1-16,0 1 0,-21 0 15,0-1-15,0-20 0,21 20 0,0-20 16,0-1-16,-22 1 0,22-22 16,0 22-16,0-43 0,0 21 0,0-21 15,22-21 1,-1-21-16,0 0 0,0 0 15,21-21-15,-20-1 16,-1 1-16,21 0 0,-21-22 0,0 22 16,1-22-16,-1 22 0,0-22 15,-21 1-15,0 21 0,0-22 0,0 1 16,0 20-16,-21-20 0,0 20 0,-1-20 16,1 21-16,-21-1 0,0 1 15,20 0-15,-20-1 0,21 22 0,0-21 16,0 21-16,-1-1 0,22 1 15,0 0-15,0 0 0,22 0 16,-1 0-16,21 21 0,0-22 16,-20 1-16,20 0 0,21 0 0,-20 0 15,-1-22-15,22 22 0,-1-21 16,-21 0-16,22-1 0,-1-20 16,1 20-16,-22-20 0,22 21 0,-22-22 15,0 22-15,1-1 0,-1 1 16,-21 0-16,22-1 0,-22 22 0,-21-21 15,0 21-15,21 21 0,-42 0 16,0 0 0,-1 21-16,1 0 0,0 0 0,0 0 15,0 22-15,0-1 0,-22 0 16,22 22-16,0-22 0,0 1 0,21 20 16,-21 1-16,21-22 0,-22 0 0,22 1 15,0-1-15,0 0 16,0 1-16,0-22 0,0 0 0,0 0 15,0 0-15,22 0 0,-1-21 16,0 0-16,0 0 0,0 0 16,0 0-16,-21-21 0,0 0 15,0 0-15</inkml:trace>
  <inkml:trace contextRef="#ctx0" brushRef="#br0" timeOffset="167639.44">4551 16849 0,'0'0'0,"-21"0"0,42 0 32,0 0-32,0 0 15,21 0-15,-20 0 0,20-21 0,0 21 16,-21-22-16,22 22 0,-1-21 0,0 21 16,1-21-16,-1 21 0,-21 0 15,22-21-15,-22 21 0,0 0 0,0 0 16</inkml:trace>
  <inkml:trace contextRef="#ctx0" brushRef="#br0" timeOffset="168211.11">5165 16849 0,'0'42'15,"0"-84"-15,0 105 0,0-42 0,0 1 16,21-22 15,0 0-31,-21-22 0,21 1 0,0 21 16,-21-21-16,21 0 0,1 0 15,-1 0-15,-21-1 0,0 1 0,21 0 16,-21 0-16,0 0 0,0 0 0,0-1 16,-21 22-1,21 22-15,-21-1 0,-1 0 16,1 0-16,21 0 0,-21 22 16,0-22-16,21 21 0,0 0 0,0-20 15,0-1-15,0 21 0,0-21 16,0 0-16,0 1 0,0-1 15,21-21-15,0 21 0,0-21 16,1 0-16,20 0 0,-21 0 16,0 0-16,0-21 0,1 0 0,-1-1 15,0 1-15,21 0 0,-21 0 0,1 0 16,-1 0-16,0-22 0,0 22 16,0-21-16,0-1 0,1 22 0,-1 0 15,0-21-15,0 21 0,0 21 0,22 0 16,-22 0-16,0 0 15,-21 21-15,21 0 0,-21 0 0,0 21 16,0-20-16,0-1 16,0 21-16,0-21 0,0 22 0,0-22 15,0 0-15,0 0 0,0 0 0,0 0 16,-21 1-16,21-1 16,-21-21-1,21-21 1,0-1-16,0 1 15,0 0-15,21 0 0,0 0 0,-21-22 16,21 22-16,0-21 0,1 21 16,-1-22-16,0 1 0,0 0 15,21 21-15,-20-22 0,-1 1 0</inkml:trace>
  <inkml:trace contextRef="#ctx0" brushRef="#br0" timeOffset="170074.05">6985 16489 0,'-21'21'0,"42"-42"0,-63 42 16,42 0-16,21-21 31,0 0-15,21 0-16,-21-21 0,1 0 0,20 21 16,-21-21-16,21 0 0,-20-1 15,20 1-15,-21 0 0,0 0 0,0 0 16,1 0-16,-22-1 0,0 1 15,0 0-15,-22 21 16,-20 0-16,21 0 0,-21 0 0,-1 0 16,-20 0-16,20 21 0,1 0 0,0 1 15,-1-1-15,22 0 0,0-21 16,0 42-16,21-21 0,0 1 0,0-1 16,0 0-16,21 0 0,0 0 15,0 0-15,1 1 0,20-1 0,-21 0 16,21 0-16,-20 0 0,20 22 0,-21-22 15,21 0-15,-20 0 0,-1 21 16,0-20-16,0-1 0,-21 0 0,21 0 16,-21 0-16,0 0 0,0 1 15,-21-1-15,0 0 0,0-21 16,-22 21-16,22-21 0,-21 0 0,0 0 16,-1 0-16,-20 0 0,20 0 15,1-21-15,21 21 0,-21-21 0,20 0 16,-20-1-16,21-20 0,21 21 0,0-21 15,-21-1-15,21 1 0,0 21 16,0-22-16,0 1 0,0 21 0,21 0 16,-21 0-16,21 21 0,0 0 15,0 0-15,22 0 0,-22 0 0,0 0 16,0 21-16,0 0 0,1 21 0,-1-21 16,0 1-16,-21 20 15,21-21-15,0 21 0,-21-20 0,21-1 16,1 21-16,-22-21 0,21 0 0,0 1 15,0-1-15,0-21 0,0 21 16,1 0-16,-1-21 0,21 0 16,-21 0-16,0 0 0,1 0 15,-1 0-15,21-21 0,-21 0 0,0 21 16,22-21-16,-22-1 0,0-20 0,0 21 16,22 0-16,-22-22 15,0 1-15,0 21 0,0-21 0,-21 20 16,0-20-16,21 21 0,-21 0 0,0 0 15,-21 21 17,21 21-32,0 0 0,-21 21 15,0-21-15,21 1 0,-21 20 0,21-21 16,0 0-16,0 22 0,0-22 0,0 0 16,0 0-16,0 0 0,0 0 15,21-21-15,0 0 0,0 0 16,0 0-16,1 0 0,-1 0 0,0 0 15,0 0-15,0 0 0,0-21 16,22 0-16,-22 0 0,0 0 0,0 0 16,0-1-16,1-20 0,-1 21 15,0-21-15,-21 20 0,0 1 16,21 0-16,-21 0 0,21 0 0,-21 42 31,0 0-15,0 0-16,0 0 0,0 22 0,-21-22 15,21 0-15,-21 0 0,21 22 16,0-22-16,0 0 0,0 0 0,0 0 16,0 0-16,0 1 0,0-1 15,21-21-15,0 0 0,0 0 16,1 0-16,-1 0 0,0 0 0,21 0 16,-21 0-16,22-21 0,-22-1 15,21 1-15,-21 21 0,22-42 16,-22 21-16,0 0 0,0-1 0,0 1 15,1 0-15,-22-21 0,0 21 16,21-1-16,-21 1 0,21 0 16,-21 42 15,0 0-31,0 1 0,0-1 0,0 0 16,-21 21-16,21-21 0,0 1 0,0-1 15,0 21-15,0-21 16,0 0-16,0 1 0,0-1 0,21 0 15,0-21-15,-21 21 0,21-21 0,0 0 16,1 0-16,-1 0 0,0 0 16,0 0-16,21 0 0,-20 0 0,-1 0 15,21-21-15,-21 0 0,0 0 16,1-1-16,20-20 0,-21 0 0,0 21 16,-21-22-16,21-20 0,1 20 0,-1 1 15,-21-21-15,21 20 0,0-20 16,-21 20-16,21-20 0,0 21 0,-21-1 15,22 1-15,-22 0 0,21 20 0,-21 1 16,0 0-16,0 42 16,-21 0-1,-1 22-15,22-22 16,-21 21-16,0-21 0,0 22 16,0-1-16,21 0 0,0-20 0,-21 20 15,21 0-15,-22 1 0,22-1 16,0 0-16,0 1 0,0-1 0,0 0 15,0-21-15,0 22 0,22-22 0,-1 21 16,0-21-16,21 1 0,-21-1 16,22-21-16,-22 21 0,21-21 0,-21 0 15,22 0-15,-22 0 0,0 0 0,21-21 16,-20 21-16,-1-21 0,0-1 16,21 1-16,-21 0 0,1-21 15,-1 21-15,-21-22 0,21 22 0,0-21 0,-21-1 16,21 22-16,-21-21 15,0 21-15,0 0 0,0-1 0,-21 22 32,0 22-32,0-1 0,21 0 15,0 0-15,-21 0 0,21 22 0,0-22 16,0 0-16,0 21 0,0-21 0,0 1 16,0-1-16,0 0 0,21 0 15,0 0-15,0-21 0,0 0 16,0 0-16,1 0 15,-1 0-15,0 0 0,0 0 16,21-21-16,-20 0 0,-1 0 0,0 0 16,0-1-16,0 1 0,0-21 0</inkml:trace>
  <inkml:trace contextRef="#ctx0" brushRef="#br0" timeOffset="170322.9">9059 16425 0,'0'0'0,"0"22"15,21-22 1,1 0-16,-1 0 16,0 0-16,21 0 0,-21 0 15,22 0-15,-1 0 0,-21 0 0,22-22 16,-1 1-16,-21 21 0,21-21 15,-20 21-15,-1-21 0,21 21 0,-21 0 16,0-21-16,1 21 0,-22-21 0,21 21 16,-21-22-16</inkml:trace>
  <inkml:trace contextRef="#ctx0" brushRef="#br0" timeOffset="170759.65">8276 15896 0,'0'0'0,"-21"0"15,0 0-15,0 0 0,-1 0 16,1 21-16,21 1 0,-21-1 16,0 0-16,21 0 15,0 0-15,0 0 16,21-21-16,0 0 16,0 0-16,1 0 0,-1 0 15,0 0-15,0-21 0,-21 0 16,21 21-16,-21-21 0,21 0 0,-21 0 15,0-1-15,0 1 0,0 0 16,0 0-16,-21 21 16,0 0-1,0 0 1,0 0-16,0 0 16,-1 21-16,1-21 15,0 0-15,0 0 0</inkml:trace>
  <inkml:trace contextRef="#ctx0" brushRef="#br1" timeOffset="183059.35">10033 3725 0,'-21'0'0,"42"0"0,-63 0 0,20 0 16,1 0-16,0 0 0,0 0 15,0 0-15,0 0 16,-1-21-16,1 21 0,0 0 16,0 0-16,0 0 0,0 0 15,-1 0-15,1 0 16,0 0-16,0 0 16,42 0 30,21 0-30,-20 0-16,20 0 0,0 0 0,1 0 16,20 0-16,1 0 0,-1 0 15,22 0-15,-22 0 0,22 0 0,0 0 16,-22 0-16,22 0 0,21 0 16,-22 0-16,1 0 0,0 0 15,-1 0-15,1 0 0,0 0 0,-22 0 16,1 0-16,-1 0 0,1 0 0,-22 0 15,21 0-15,-20 0 0,-1-21 16,0 21-16,-20 0 0,20 0 0,-21 0 16,21 0-16,-20 0 0,-1 0 15,0 0-15,-21-21 63,0 0-48,0 0 1,0-1 0</inkml:trace>
  <inkml:trace contextRef="#ctx0" brushRef="#br1" timeOffset="183659.01">11493 3323 0,'0'0'0,"0"21"62,0 1-46,0-1-16,0 0 0,22 0 0,-1 0 16,0 0-16,0 1 15,0-1-15,0-21 0,1 21 0,-1-21 16,21 21-16,0-21 0,-20 0 16,20 21-16,0-21 0,-21 0 15,22 0-15,-1 0 0,-21 0 0,22 0 16,-22 0-16,21 0 0,-21 0 15,0 0-15,1 0 0,-1 0 16,-21-21-16,-21 21 31,-1 0-15,1 0-16,0 0 0,-21 21 16,21 0-16,-22 1 0,22-1 0,-21 0 15,21 0-15,-22 0 0,1 0 0,21 22 16,-22-22-16,22 0 15,-21 21-15,21-20 0,0-1 0,-1 21 16,1-21-16,21 0 0,0 1 16,-21-1-16,21 0 0,-21 0 0,21 0 15,-21-21-15,21 21 16,-21-21 31,-1 22-32</inkml:trace>
  <inkml:trace contextRef="#ctx0" brushRef="#br1" timeOffset="185503.73">10372 16425 0,'0'22'31,"-22"-22"0,1 0-15,0 0-1,0 0-15,0 0 16,21 21 0,21-21 15,0 0-31,0 0 0,22 21 0,-22-21 15,42 0-15,-20 0 0,20 21 0,-21-21 16,22 0-16,21 0 0,-22 21 16,22-21-16,-1 0 0,-20 0 0,21 21 15,-1-21-15,1 0 0,-22 0 0,1 0 16,21 0-16,-22 0 0,22 0 16,-22 0-16,1 0 0,-1 0 0,-20 0 15,20 0-15,-21 0 0,1 0 0,-22-21 16,0 21-16,0 0 15,0 0-15,1 0 0,-22-21 16,21 21-16,-21-21 16,0 0-1,-21 21 1,-1 0-16,1-21 0,0 21 16,0 0-16,0-22 15,0 1-15,-1 21 0,1 0 0,0-21 16,-21 21-16,21-21 0,-1 21 0,1-21 15,0 21-15,0-21 0,0 21 16,0 0-16,-1 0 0,1-22 0,0 22 16,0 0-1,0 0 1,21 22 15,21-22-31,0 21 16,0-21-16,0 21 0,1-21 0,20 0 15,-21 0-15,21 21 0,-20 0 0,20-21 16,-21 0-16,21 0 0,-20 21 16,20-21-16,-21 0 0,0 0 0,0 0 15,1 22-15,-22-1 32,0 0-17,-22-21-15,1 21 0,0 0 0,-21-21 16,21 21-16,-22 1 0,22 20 0,-21-21 15,-1 0-15,22 22 0,-21-22 16,0 21-16,20-21 0,-20 22 0,21-22 16,-21 21-16,20-21 0,1 0 0,0 1 15,0-1-15,21 0 0,-21 0 16,0-21-16,-1 0 16,22-21-1,0-21-15</inkml:trace>
  <inkml:trace contextRef="#ctx0" brushRef="#br1" timeOffset="187182.81">12933 3514 0,'0'0'0,"-21"0"31,-1 0-31,22 21 16,0 0-16,0 0 0,0 0 15,0 22-15,0-22 0,-21 21 0,21-21 16,0 22-16,-21-22 0,21 21 0,0 1 16,0-22-16,0 0 0,0 21 15,0-21-15,0 1 0,0-1 0,0 0 16,0 0-16,0-42 31,0 0-15,21 0-16,0-1 0,-21 1 15,22 0-15,-1-21 0,0 21 0,-21-1 16,21 1-16,0 0 0,-21 0 0,21 0 16,1 0-16,-22-1 0,21 22 15,0 0-15,0 0 16,-21 22-16,21-1 15,0 0-15,-21 0 0,0 0 16,0 0-16,0 1 0,22-1 0,-22 0 16,21 0-16,0-21 15,-21 21-15,21 0 0,-21 1 0,21-22 16,0 0-16,1 0 0,-1 0 0,21 0 16,-21 0-16,0 0 0,22 0 15,-22-22-15,0 1 0,21 0 0,-20 0 16,-1 0-16,0 0 0,0-1 15,0-20-15,0 21 0,1-21 0,-22 20 16,21-20-16,-21 0 0,0 21 0,0-22 16,0 22-16,0-21 0,0 21 15,0-1-15,0 44 32,0-1-32,0 0 0,0 0 15,0 0-15,0 22 0,0-22 0,-21 0 16,21 21-16,0-21 0,-22 22 15,22-22-15,0 0 0,0 0 0,0 0 16,0 1-16,0-1 0,22 0 0,-1 0 16,0-21-16,0 0 15,0 0-15,0 0 0,1 0 0,-1 0 16,0 0-16,0-21 0,21 0 0,-20 21 16,-1-21-16,0-1 0,0 1 15,0 0-15,-21-21 0,21 21 0,-21-1 16,22 1-16,-22-21 0,0 21 15,0 0-15,0-1 16,0 44 0,0-1-1,0 0-15,0 0 0,0 0 0,0 0 16,0 1-16,0-1 0,-22 0 0,22 0 16,0 0-16,0 0 0,0 1 15,0-1-15,22-21 31,-1 0-31,0 0 16,-21-21-16,21 21 0,-21-22 0</inkml:trace>
  <inkml:trace contextRef="#ctx0" brushRef="#br1" timeOffset="187550.6">14097 3239 0,'-21'0'0,"42"0"0,-63 0 16,20 21-16,22 0 0,-21 0 16,0 0-16,21 0 0,-21 1 0,21-1 15,0 0-15,0 0 0,0 0 16,0 0-16,0 1 0,21-22 16,0 0-16,0 0 0,1 0 15,-1 0-15,0 0 0,0 0 16,0 0-16,0-22 0,1 22 0,-1-21 15,0 0-15,-21 0 0,0 0 16,0 0-16,0-1 0,0 1 16,0 0-16,0 0 0,0 0 0,-21 0 15,0 21-15,-1 0 0,1 0 16,0 0-16,0 0 0,0 0 0,0 0 16,-1 21-16,1 0 0,21 0 15,-21 0-15,21 22 0,-21-22 0,21 0 16,0 0-16,0 21 0,0-20 0,0-1 15,0 0 1,21-21-16,0 0 0</inkml:trace>
  <inkml:trace contextRef="#ctx0" brushRef="#br1" timeOffset="188071.3">14605 3175 0,'0'0'0,"0"-21"0,0 42 32,0 0-32,-21 0 0,21 1 15,-21 20-15,-1 0 0,22 1 16,-21-1-16,0 0 0,0 1 16,21-1-16,-21 0 0,0 1 0,21-1 15,0-21-15,-22 21 0,22 1 0,0-22 16,0 0-16,0 0 0,0 0 15,0 1-15,0-1 0,22 0 0,-1-21 16,0 0-16,0 0 0,0 0 16,22 0-16,-22 0 0,0-21 15,0 0-15,0-1 0,0 1 16,22 0-16,-22 0 0,0-21 0,0 20 16,0-20-16,1 0 0,-22-1 0,21 1 15,0 0-15,-21-1 0,0-20 16,0 21-16,21-1 0,-21 1 0,0 0 15,0 20-15,0 1 0,0 0 16,0 42 0,0 0-16,0 1 0,0 20 15,-21 0-15,21 1 0,-21-1 0,21 0 16,0 1-16,0-1 0,-21 0 0,21 1 16,0-1-16,0-21 0,0 21 15,0-20-15,0-1 0,0 0 0,0 0 16,0 0-16,0 0 0,0 1 15,21-1 1,0-21-16,0 0 0,21 0 0,-20 0 16,41 0-16,-21-21 0,22-1 0</inkml:trace>
  <inkml:trace contextRef="#ctx0" brushRef="#br1" timeOffset="188803.89">16510 3450 0,'0'0'0,"0"-63"31,-21 42-31,0 21 0,21-22 16,-22 22-16,1 0 0,0-21 0,0 21 15,-21 0-15,20 0 0,-20 0 16,21 21-16,-21 1 0,-1-1 0,22 21 15,-21-21-15,-1 0 0,22 22 16,0-1-16,0-21 0,0 22 0,0-22 16,21 0-16,-22 0 0,22 0 0,0 0 15,0 1-15,0-1 0,0 0 16,22-21-16,-1 0 0,0 0 0,0 21 16,0-21-16,22 0 0,-22 0 15,21 0-15,-21-21 0,22 0 16,-1 0-16,-21 21 0,21-22 0,-20 1 15,-1 0-15,0-21 0,0 21 16,0-1-16,0 1 0,-21-21 0,0 21 16,22 0-16,-22-1 0,0 1 0,21 0 15,-21 42 1,0 22 0,-21-22-16,-1 0 15,1 21-15,21 1 0,-21-1 0,0 0 16,21 1-16,0 20 0,-21-21 15,0 22-15,21-1 0,0 1 16,-22-1-16,22 1 0,0-1 0,-21 1 16,21-1-16,0 22 0,0-21 0,0 20 15,0 1-15,0-22 0,0 22 16,0 0-16,21-1 0,-21-20 0,0 21 16,0-22-16,0-21 0,22 22 0,-22-22 15,0 1-15,0-22 0,0 21 0,0-21 16,-22-21-1,1 0-15,0-21 16,0 0-16,0 0 0,0 0 0,-1-22 16,1 1-16,0-22 0,0 22 15,0-43-15,-22 22 0,22-1 16,-21-20-16,21-1 0,-22 0 0,22 22 16,0-22-16,0 22 0,21-1 15,0 22-15,0-22 0,0 22 0,0 0 16,21-22-16,21 22 0,-20 0 0,20-1 15,0 1-15,1 0 0,20-1 16,1 1-16,-1 0 0</inkml:trace>
  <inkml:trace contextRef="#ctx0" brushRef="#br1" timeOffset="189418.84">16700 3577 0,'-42'0'15,"84"0"-15,-84 21 0,21-21 16,42 0 15,0-21-31,0 21 0,1-21 16,-1 0-16,0 21 0,0-21 16,0 0-16,0-1 0,1 1 0,-22 0 15,0 0-15,21 21 0,-21-21 0,0 0 16,-21 42 15,-1 0-31,1 0 0,0 0 0,0 0 16,0 22-16,0-22 0,-1 21 15,1-21-15,21 1 0,0 20 0,0-21 16,0 0-16,0 0 0,0 1 16,0-1-16,0 0 0,21 0 0,1-21 15,-1 21-15,0-21 0,0 0 0,21 0 16,-20 0-16,20 0 0,-21 0 15,21-21-15,-20 0 0,20 21 0,-21-21 16,21-22-16,1 22 0,-22-21 16,21 21-16,-21-22 0,1-20 15,20 21-15,-21-22 0,0 22 0,-21-22 16,21 1-16,1 20 0,-22 1 16,0 0-16,0-1 0,0 22 0,0 0 15,0 0-15,-22 21 16,1 21-16,0 0 15,0 0-15,21 22 0,-21-1 0,0 0 16,-1 1-16,1 20 0,0-20 16,0 20-16,21-21 0,-21 1 15,21-1-15,0 0 0,0 1 0,0-22 0,0 21 16,0-21-16,0 1 0,21-1 16,0 0-16,-21 0 0,21-21 15,0 0-15,1 0 0,-1 0 0,21 0 16,-21 0-16,0 0 0,1 0 15,20-21-15,-21 0 0,0 0 0</inkml:trace>
  <inkml:trace contextRef="#ctx0" brushRef="#br1" timeOffset="189626.55">17251 3344 0,'0'0'15,"-43"0"-15,22 0 0,0 0 0,0 0 0,21 22 31,21-22-15,0 0-16,22 21 0,-1-21 16,-21 0-16,21 0 0,1 0 15,-1 0-15,-21 0 0,0 0 0,22 0 16,-22 0-16,0 0 0,0 0 16,0 0-16,-21-21 0,22 21 15</inkml:trace>
  <inkml:trace contextRef="#ctx0" brushRef="#br1" timeOffset="192691.8">18140 3789 0,'0'0'0,"21"0"0,0 0 16,0 0-16,0 0 0,1 0 15,-1-21-15,0 21 0,0-21 0,0-1 16,0 22-16,1-21 0,20 0 16,-21 0-16,0-21 0,0 20 0,1 1 15,-1-21-15,-21 21 0,0-22 16,21 1-16,-21 21 0,0-21 0,0 20 15,0 1-15,0 0 16,0 0-16,-21 0 0,0 21 0,-1 0 16,1 0-16,0 21 0,0 0 15,0 0-15,0 0 0,-1 1 16,1 20-16,21-21 0,-21 21 0,21-20 16,0 20-16,0-21 0,0 0 15,0 22-15,0-22 0,0 0 0,21 0 16,0-21-16,1 21 0,-22 0 0,21-21 15,0 0-15,0 0 16,0 0-16,0 0 0,1 0 16,-1 0-16,0-21 0,0 0 15,0 0-15,0 0 0,1 0 0,-1-1 16,0 1-16,0 0 0,0-21 16,0 21-16,1-22 0,20 1 15,-21 21-15,0-22 0,0 22 0,22 0 16,-22 21-16,0-21 0,0 21 15,22 0-15,-22 0 0,0 21 0,0 0 16,0 0-16,0 1 0,-21-1 16,0 0-16,0 21 0,0-21 0,0 22 15,0-22-15,0 0 0,-21 21 0,21-20 16,-21-1-16,0-21 16,0 21-16,21 0 0,-21-21 0,21 21 15,-22-21 1,22-21-1,0 0-15,0 0 0,22 0 16,-22-22-16,21 22 16,0 0-16,0-21 0,0 20 0,0-20 15,1 0-15,-1-1 0,0 22 16,0-21-16,0 21 0,0 0 0,-21-1 16,0 65 15,0-22-31,0 0 0,-21 0 15,0 22-15,0-1 0,21-21 16,0 21-16,-21-20 0,21-1 0,0 21 16,0-21-16,0 0 0,0 1 15,0-1-15,0 0 0,21-21 0,0 21 16,0-21-16,0 0 0,1 0 16,20 0-16,-21 0 0,21 0 0,-20 0 15,20 0-15,0 0 0,1-21 0,-22 21 16,21-21-16,0 0 0,-20-1 15,20-20-15,-21 21 0,0-21 0,0-1 16,1 22-16,-1-21 0,-21-1 16,21 1-16,-21 21 0,0-21 15,0 20-15,0 1 0,-21 0 0,0 0 16,-1 21-16,1 0 0,0 0 16,0 0-16,0 21 0,0 0 0,-1 0 15,-20 22-15,42-22 0,-21 0 16,21 21-16,-21 1 0,21-22 0,0 21 15,0-21-15,0 1 0,0 20 0,21-21 16,0 0-16,0 0 0,0-21 16,1 22-16,-1-1 0,0-21 0,0 0 15,0 0-15,0 0 0,22 0 16,-22 0-16,0 0 0,0 0 0,22-21 16,-22 21-16,0-22 0,0 1 15,0 0-15,0 0 0,22-21 16,-22 20-16,0-20 0,0 21 0,0-21 15,1-1-15,-1 1 0,0 21 16,0-22-16,0 22 0,0 0 0,1 21 16,-1 0-16,0 0 15,-21 21-15,0 0 16,0 1-16,0-1 0,0 0 16,0 0-16,0 0 0,0 0 15,0 1-15,0-44 63,0 1-63,0 0 15,0 0-15,0 0 0,0 0 0,0-1 16,0 1-16,0 0 0,0 0 0,0 0 16,0 0-16,0-1 15,-21 44 1,0-1-16,21 0 15,-22 21-15,1-21 0,21 22 0,0-22 16,-21 21-16,0 1 0,21-1 0,-21 0 16,21-21-16,0 22 0,0-22 15,0 0-15,0 21 0,0-20 16,0-1-16,0 0 0,21-21 16,0 21-16,0-21 0,22 0 15,-22 0-15,21 0 0,0 0 0,-20 0 16,20 0-16,0 0 0,-21-21 15,22 0-15,-22 0 0,21-1 0,-21 1 16,22 0-16,-22-21 0,21 21 0,-21-22 16,1 1-16,-1 21 0,0-22 15,-21 1-15,21 21 0,-21-21 16,21 20-16,-21 1 0,0 0 16,0 42-1,-21 0-15,0 22 16,0-22-16,21 21 0,0-21 15,0 22-15,-21-22 0,21 21 0,0-21 16,-22 22-16,22-22 0,0 0 16,0 0-16,0 0 0,0 1 0,0-1 15,22 0-15,-1-21 0,0 0 16,0 0-16,21 0 0,-20 0 16,-1 0-16,0 0 0,0 0 0,0-21 15,0 0-15,1-1 0,-1 1 16,0 0-16,0 0 0,0 0 0,-21-22 15,21 22-15,1-21 0,-1 0 16,0 20-16,0-20 0,0 21 16,-21-21-16,0 20 0,21 1 0,-21 64 31,0-22-15,-21 0-16,21 0 0,0 21 0,0-20 15,-21 20-15,21-21 0,0 0 16,0 0-16,0 1 0,0 20 0,0-21 15,0 0-15,0 0 0,21-21 16,-21 22-16,21-22 16,1 0-16,-1 0 0,0 0 15,0 0-15,0-22 0,0 1 0,1 0 16,-1 0-16,21 0 0,-21-22 16,0 22-16,22-21 0,-22 0 0,21-1 15,1 1-15,-22-22 0,0 22 16,0 0-16,0-1 0,-21 1 0,0 0 15,0-1-15,0 1 0,0 21 16,0 0-16,0 0 0,0-1 0,-21 22 16,0 0-16,21 22 15,-21-1-15,0 0 0,-1 21 16,1-21-16,21 22 0,-21-22 16,0 21-16,21 1 0,0-1 15,0 0-15,0 1 0,0-1 0,0 0 16,0 1-16,0-1 0,0-21 0,0 21 15,0-20-15,21-1 0,0 0 16,0 0-16,22-21 0,-22 21 0,0-21 16,0 0-16,22 0 0,-22 0 15,0 0-15,21 0 0,-21-21 0,1 21 16,20-21-16,-21 0 0,0 0 0,0-1 16,1 1-16,-1-21 0,0 21 15,0 0-15,-21-22 0,0 22 16,21-21-16,-21 21 0,0-1 0,21 1 15,-42 21 1,0 21 0,21 1-16,-21-1 0,21 0 15,0 21-15,-21-21 0,21 1 0,-21 20 16,21-21-16,0 0 0,0 22 16,0-22-16,0 0 0,0 0 0,21 0 15,0 0-15,0-21 0,0 22 0,0-1 16,22-21-16,-22 0 0,21 0 15,-21 0-15,22 0 0,-22 0 0,21 0 16,1 0-16,-1 0 0,0-21 16,1-1-16,-1 1 0,0 0 15,1 0-15,-1-21 0,-21 20 0,21-20 16,-20 0-16,-1-1 0,-21 1 16,0 0-16,0-1 0,0 22 0,0 0 15,0 0-15,0 0 0,-21 21 16,-1 0-16,-20 0 0,21 0 15,-21 0-15,-1 21 0,22 21 0,-21-21 16,21 22-16,-22-22 0,22 21 16,0 1-16,21-22 0,0 21 15,-21-21-15,21 22 0,0-22 0,0 0 16,0 0-16,0 0 0,0 0 16,21-21-16,-21 22 0,21-22 0,0 0 15,0 0-15,1 0 16,-1 0-16,0 0 0,0-22 0,0 1 15,0 0-15,1 0 0,-1 0 0,0-22 16,0 1-16,0 0 0,0-1 16,1 1-16,-1 0 0,0-22 0,0 22 15,21-22-15,-20 22 0,-1-21 16,-21 20-16,21 1 0,0 0 0,0-22 16,-21 43-16,21-21 0,-21 20 15,0 1-15,0 0 0,0 42 16,-21 0-16,0 1 15,0 20-15,0-21 0,0 21 16,-1 22-16,1-22 0,0 1 0,0 20 16,0 1-16,0-1 0,21-21 15,0 22-15,-22-22 0,22 22 0,0-22 16,0 0-16,0-20 0,0 20 0,0-21 16,0 0-16,22 0 0,-1 1 15,-21-1-15,21-21 0,0 0 0,0 0 16,0 0-16,1 0 0,20 0 15,-21-21-15,0 21 0,22-22 0,-22 1 16,21 0-16,-21 0 0,22-21 16,-22 20-16</inkml:trace>
  <inkml:trace contextRef="#ctx0" brushRef="#br1" timeOffset="192927.66">21717 3048 0,'0'0'15,"-42"21"-15,-1 0 0,22-21 0,0 0 16,63 0 0,-21 0-16,22 0 15,-1 0-15,0 0 0,1 0 16,20-21-16,-20 21 0,20 0 0,-21-21 15,1 21-15,20-21 0,-20 21 16,-1-21-16,0 21 0</inkml:trace>
  <inkml:trace contextRef="#ctx0" brushRef="#br1" timeOffset="194862.96">24426 2858 0,'0'-22'16,"0"44"-16,0-65 0,0 22 0,0 0 0,0 0 15,-21 0-15,0-1 16,0 22-16,0 0 0,-1 0 16,1 0-16,0 22 0,0-1 0,0 21 15,0-21-15,-1 22 16,1-1-16,0 0 0,0 1 0,0 20 16,0-21-16,-1 22 0,1-1 0,0 1 15,0-22-15,0 22 0,21-22 16,0 0-16,0 22 0,0-22 0,0-21 15,0 22-15,21-22 0,21 0 16,-21 0-16,22 0 0,-1 1 0,0-22 16,1 0-16,-1 0 0,0 0 0,1 0 15,20 0-15,-20-22 0,20 1 16,-21 0-16,22 0 0,-1 0 0,-20-22 16,20 1-16,-20 0 0,-1-1 15,0 1-15,1-21 0,-22-1 0,0 22 16,-21-22-16,0 1 0,0 20 15,0-20-15,0 21 0,0-1 0,-21 1 16,-22 0-16,22-1 0,-21 1 16,0 21-16,-1 0 0,1-1 15,0 22-15,-22 0 0,22 0 0,-22 22 16,22-1-16,-22 0 0,22 21 0,0-21 16,-22 22-16,22-1 0,21 22 15,-22-22-15,22 21 0,-21-20 0,42 20 16,0 1-16,0-22 0,0 0 15,0 22-15,21-22 0,0 1 0,22-22 16,-1 21-16,-21-21 0,21 0 0,22 1 16,-22-1-16,1-21 0,20 0 15,-21 0-15,22 0 0,-1 0 16,1 0-16,-22-21 0,22-1 0,-22 1 16,22 0-16,-22 0 0,0 0 15,1-22-15,-22 1 0,21 21 0,-21-21 16,0 20-16,1-20 0,-22 21 15,0 0-15,0 0 0,0 42 16,0 0 0,0 0-16,0 0 0,-22 0 0,22 22 15,-21-22-15,0 0 0,21 21 16,0-20-16,0-1 0,-21 0 0,21 0 16,-21 0-16,21 0 0,0 1 15,0-44 32,21 22-47,0-21 0,-21 0 16,21 0-16,-21-21 0,21 20 0,1 1 15,-1-21-15,-21 0 0,21 20 0,0 1 16,-21-21-16,0 21 16,21 21-16,-21 21 15,0 0-15,0 21 16,0-20-16,0-1 0,0 0 0,0 0 15,0 21-15,0-20 0,0-1 16,0 0-16,0 0 0,0 0 16,21-21-16,-21 21 0,22 1 0,-1-22 15,0 0 1,0 0-16,0 0 0,0 0 16,1 0-16,-1-22 0,0 1 0,0 0 15,0 0-15,0 0 0,-21-22 16,22 1-16,-1 0 0,0-1 0,0-20 15,-21 21-15,21-22 0,0 22 16,1-22-16,-22 22 0,21 0 0,0-22 16,0 22-16,-21-1 0,0 22 0,21-21 15,-21 21-15,0 0 0,0 42 32,-21 21-32,0-21 15,21 22-15,-21-1 0,0 0 0,-1 1 16,22-1-16,0 21 0,-21-20 0,21 20 15,-21-20-15,21 20 0,0-21 16,0 1-16,0-1 0,0-21 0,0 22 16,0-22-16,0 0 0,0 0 15,21 0-15,0 0 0,1-21 0,-1 0 16,0 0-16,0 0 0,0 0 0,0 0 16,1 0-16,-1 0 0,21-21 15,-21 0-15,0 0 0,1 0 16,-1 0-16,0-1 0,0 1 15,0 0-15,0 0 0,-21 0 0,0 0 16,0-1-16,0 44 16,0-1-1,0 0-15,0 0 0,0 0 16,0 0-16,0 1 0,-21-1 16,21 0-16,0 0 0,0 0 15,0 0-15,21-21 16,1 22-16,-1-22 15,0 0-15,0 0 0,0 0 0,22 0 16,-22 0-16,0-22 0,0 1 0,0 0 16,0 0-16,1 0 0,-1 0 15,0-22-15,0 22 0,0-21 0,0 21 16,1-22-16,-22 1 0,21 21 16,-21 0-16,21-1 0,-21 1 0,0 42 31,0 1-31,0-1 0,0 21 15,-21 0-15,0-20 0,21 20 0,-22 0 16,1 1-16,21-1 0,0 21 16,-21-20-16,21-1 0,0 0 15,0 1-15,0-1 0,0 22 0,0-22 16,-21 21-16,21-20 0,-21 20 16,21-20-16,0-1 0,-21 21 0,-1-20 15,1-1-15,0 0 0,0-20 0,0 20 16,0-21-16,-1 0 0,1 0 15,-21 1-15,21-1 0,0-21 0,-1 0 16,-20 21-16,21-21 0,0 0 0,0 0 16,-1 0-16,1 0 0,0-21 15,0 21-15,0-21 0,0-1 0,21 1 16,0 0-16,-22 0 0,1 0 0,0 21 16,21-21-16</inkml:trace>
  <inkml:trace contextRef="#ctx0" brushRef="#br1" timeOffset="196867.22">22056 3958 0,'0'0'0,"0"-21"16,0 0-16,0 0 0,-22 0 16,22-1-16,-21 22 0,0 0 15,0 0 1,0 22-16,0-1 0,21 0 16,-22 21-16,1 1 0,0-1 0,0 0 15,0 22-15,21-22 0,-21 22 0,-1-22 16,1 21-16,0-20 0,21-1 15,0 0-15,0 1 0,0-1 0,0-21 16,0 0-16,0 22 0,21-22 16,0-21-16,1 21 0,-1 0 0,21-21 15,-21 0-15,22 0 0,-1 0 0,-21 0 16,21 0-16,1-21 0,-1 21 16,-21-21-16,22 0 0,-1 0 15,0-1-15,1-20 0,-1 21 0,-21-21 16,0-1-16,22 1 0,-22 0 15,-21-1-15,0 1 0,0-22 0,0 22 16,0-21-16,0 20 0,0-20 0,-21 20 16,-22 22-16,22-21 0,0 21 15,0 0-15,-22 21 0,22 0 0,0 0 16,-21 0-16,21 0 0,-22 0 16,22 21-16,-21 0 0,-1 21 0,22 1 15,-21-1-15,21 0 0,0 1 0,-1-1 16,1 0-16,0 1 15,21-1-15,0 0 0,0 1 0,0-1 16,0 0-16,21-21 0,0 1 0,1-1 16,-1 0-16,0 0 0,21 0 15,-21-21-15,22 0 0,-22 0 0,21 0 16,1 0-16,-1 0 0,0 0 16,1 0-16,-1-21 0,0 0 0,1 0 15,-1 21-15,0-21 0,-21-1 0,22-20 16,-22 21-16,0 0 0,0 0 15,0-1-15,1 1 0,-1 21 16,-21 21 0,0 1-16,0-1 15,0 0-15,-21 0 0,-1 0 16,22 0-16,0 1 0,0-1 0,-21 0 16,21 0-16,-21-21 0,21 21 15,-21 0-15,21-42 47,0 0-47,21 0 16,-21 0-16,21 0 0,0-1 15,1 1-15,-22 0 0,21 0 16,0 0-16,0 0 0,0-1 0,0 1 0,1 21 16,-1 0-1,-21 21-15,21 1 0,-21 20 16,0-21-16,0 0 0,21 0 15,-21 1-15,21-1 0,-21 0 16,0 0-16,0 0 0,21 0 0,1 1 16,-1-22-16,0 21 0,0-21 15,0 21-15,0-21 0,1 0 16,-1 0-16,0 0 0,0 0 16,-21-21-16,21 21 0,0-21 15,-21-1-15,22 1 0,-1 21 0,0-21 16,-21-21-16,21 21 0,0-1 15,0-20-15,1 21 0,-22 0 0,21-22 16,0 22-16,0 0 0,0 0 16,-21 0-16,0 0 0,21 21 0,1 0 15,-22 21 1,0 0-16,0 0 16,0 0-16,0 0 15,0 1-15,0-44 63,0 1-63,0 0 15,0 0-15,0 0 0,0 0 16,0-1-16,0 1 16,0 0-16,0 0 0,-22 42 31,1 0-31,21 0 15,-21 1-15,0 20 0,21-21 16,-21 0-16,0 22 0,21-22 0,0 21 16,-22-21-16,22 0 0,0 1 0,0-1 15,0 0-15,0 0 0,0 0 16,0 0-16,22-21 16,-1 0-16,0 0 15,0 0-15,21 0 0,-20 0 16,-1 0-16,21-21 0,-21 21 0,22-21 15,-1 0-15,-21 0 0,21 21 0,-20-21 16,-1-1-16,0 1 0,0-21 16,0 21-16,0 0 0,1-1 0,-22 1 15,0 0-15,0 42 47,0 0-31,0 1-1,21-22 1,0 0-16,0 0 16,0 0-16,0 0 0,1 0 15,-22-22-15,21 1 0,0 21 16,-21-21-16,0 0 0,0 0 0,21 0 16,-21-1-16,21 1 0,-21 0 0,0 0 15,0 0-15,0 0 0,0-1 16,0 1-16,-21 21 0,0 0 15,0 0-15,-22 21 16,22 1-16,0-1 0,0 0 16,0 21-16,0-21 0,-1 1 0,1 20 15,21-21-15,-21 21 0,21-20 0,0-1 16,0 0-16,0 0 0,0 0 16,21 0-16,0-21 0,1 22 15,-1-22-15,0 0 0,0 0 16,0 0-16,0 0 0,22 0 15,-1 0-15,-21 0 16,0 0-16,1-22 0,-1 22 16,0 0-16,-21-21 0,21 21 15,0-21-15,-21 0 16,21 21 0,1 0-16</inkml:trace>
  <inkml:trace contextRef="#ctx0" brushRef="#br1" timeOffset="197023.58">24384 4466 0,'0'0'15,"0"21"1,-21-21 0</inkml:trace>
  <inkml:trace contextRef="#ctx0" brushRef="#br1" timeOffset="204415.68">14160 16256 0,'22'0'0,"-44"0"0,65 0 31,-43-21-16,0 0 1,21 21 0,-21-21-16,21-1 0,-21 1 15,21 21 1,-21-21-16,0 0 16,0 0-16,0 0 15,0-1-15,-21 22 16,0-21-16,0 21 0,0 0 15,-1 0-15,1 0 0,0 0 16,0 0-16,0 21 0,0 1 16,-22-1-16,22 21 0,-21 0 0,21 1 15,-1-1-15,-20 0 0,21 22 16,0-22-16,0 22 0,-1-1 16,1 1-16,21-1 0,0 1 0,-21-1 15,21 1-15,0-1 0,0 1 16,0-22-16,0 0 0,21 1 0,0-1 15,1 0-15,20-20 0,-21 20 0,21-42 16,1 21-16,-1 0 0,0-21 16,1 0-16,-1 0 0,22-21 0,-22 0 15,0 0-15,22 0 0,-22-1 16,0 1-16,1-21 0,-1 0 16,0-1-16,-20 1 0,20 0 0,-21-1 0,0-20 15,0-1-15,1 22 0,-1-22 16,-21 1-16,0 21 0,0-22 15,0 22-15,0-22 0,0 22 0,-21-22 16,-22 22-16,22 0 0,0-1 16,-21 1-16,-1 0 0,1 21 0,-22-1 15,22 22-15,0 0 0,-22 0 0,1 0 16,-1 0-16,22 43 0,-22-22 16,22 21-16,0-21 0,-1 43 0,1-22 15,21 1-15,0 20 0,0-21 16,21 22-16,0-1 0,0-20 0,0 20 15,0-20-15,0 20 0,21-21 0,0 1 16,0-1-16,0 0 0,22-20 16,-22 20-16,21-21 0,0 0 15,1 0-15,-1-21 0,22 0 0,-22 0 16,21 0-16,-20 0 0,20 0 0,-20-21 16,20 21-16,-21-21 0,1 0 15,-1 0-15,0-22 0,1 22 16,-22-21-16,21 21 0,-21-22 0,1 1 15,-1 21-15,0-21 0,-21 20 0,0 1 16,0 0-16,21 21 16,-21 21-1,0 22-15,0-22 16,0 0-16,0 21 0,0-21 0,0 22 16,0-22-16,-21 21 0,21-21 15,-21 22-15,21-22 0,0 0 0,0 0 16,-21 0-16,21 1 0,-22-22 0,22 21 15,0-42 17,0-1-32,0 1 0,0 0 15,0 0-15,22-21 0,-1-1 0,-21 22 16,21-21-16,0-1 0,0 22 16,-21-21-16,21 21 0,1 0 0,-1-1 15,0 1-15,0 21 16,0 0-16,-21 21 0,21 1 15,1 20-15,-22-21 16,0 0-16,0 22 0,0-22 0,0 0 16,0 21-16,0-21 0,21 1 0,-21-1 15,21 21-15,-21-21 16,21 0-16,0 1 0,0-22 0,1 0 16,-1 0-16,0 0 0,0 0 0,21 0 15,-20-22-15,20 1 0,-21 0 16,0 0-16,22 0 0,-22-22 15,0 22-15,21-21 0,-21 0 0,-21-1 16,22 1-16,-1-22 0,-21 22 16,21 0-16,-21-22 0,0 22 0,0 0 15,0-1-15,0-20 0,0 20 0,0 22 16,0-21-16,0 21 0,0 0 16,0 42-1,0 0-15,0 0 0,0 0 0,0 22 16,0-22-16,0 21 0,0 0 15,-21 1-15,21-1 0,0 0 0,0 1 16,-21-1-16,21 0 0,0 1 0,0-1 16,-22 0-16,22 1 0,0-22 15,0 21-15,0-21 0,0 1 16,0 20-16,0-21 0,22-21 16,-1 21-16,0-21 15,0 0-15,0 0 0,0 0 0,1 0 16,-1-21-16,0 0 0,0 0 15,0 0-15,22-22 0,-22 22 0,0-21 16,0 21-16,-21-22 0,21 22 0,0 0 16,1 0-16,-22 0 0,21 21 15,0 0 1,-21 21-16,0 0 16,0 0-16,0 0 0,0 0 15,0 1-15,0-1 0,0 0 0,21 21 16,0-21-16,0 1 0,1-1 15,-1-21-15,0 21 0,0-21 16,0 0-16,22 0 0,-22 0 0,0 0 16,0 0-16,21-21 0,-20 0 0,-1 21 15,0-22-15,0 1 0,-21 0 16,21-21-16,0 21 0,-21-1 0,0-20 16,22 21-16,-22 0 0,21 0 0,-21-1 15,21 1-15,-21 0 0,0 0 16,21 21-1,-21 21-15,0 0 16,0 0-16,0 1 0,0 20 16,0 0-16,0-21 0,-21 22 0,0 20 15,21-20-15,-21-1 0,-1 0 0,1 1 16,21 20-16,0-21 0,-21 1 16,21 20-16,-21-20 0,21 20 0,-21 1 15,21-1-15,0 1 0,0-1 16,0 1-16,0-1 0,0 1 0,0 20 15,0-20-15,0-1 0,21 1 0,0-1 16,-21 1-16,21-1 0,-21-20 16,21 20-16,1 1 0,-22-22 15,21 0-15,0 1 0,0-22 16,-21 0-16,0 0 0,0 0 0,0-42 31,0-21-31,-21 21 16,0-22-16,0 1 0,-1-22 0,1 22 15,0-21-15,0-1 0,0-21 16,0 22-16,-1-22 0,1 22 16,0-22-16,0 0 0,21 1 0,-21-1 15,21 0-15,0 22 0,0-22 16,0 22-16,0 20 0,0-20 0,21 21 16,0-22-16,0 22 0,22-1 0,-22 1 15,21 0-15,0 21 0,22-22 16,-22 1-16,1 0 0,20 20 0,1-20 15,-1 0-15,1 21 0,-1-22 0</inkml:trace>
  <inkml:trace contextRef="#ctx0" brushRef="#br1" timeOffset="206435.69">18076 15875 0,'0'0'16,"0"-21"-16,0 0 0,0 0 0,0-1 0,-21 1 15,21 0-15,-21 21 16,0 21 0,21 0-1,-21 1-15,21 20 0,-22-21 16,22 43-16,0-22 0,0 21 16,-21-20-16,21 20 0,0 1 0,-21-22 15,21 22-15,0-22 0,0 21 0,0-20 16,0-1-16,0 0 0,0 1 15,0-22-15,21 21 0,0-21 0,-21 1 16,22-1-16,-1 0 0,0 0 0,0-21 16,21 0-16,-20 0 0,20 0 15,0 0-15,1-21 0,-1 0 16,0 0-16,1-1 0,-1-20 0,21 21 0,-20 0 16,-1-22-16,0 1 0,-20 0 15,20-1-15,-21 1 0,0 0 16,0-22-16,-21 1 0,0 20 0,0-20 15,0-1-15,0 1 0,0 21 16,-21-22-16,0 22 0,-21-22 0,21 22 16,-22 0-16,22 20 0,-21-20 0,-1 21 15,1 0-15,0 0 0,-1 21 16,1 0-16,0 0 0,21 0 0,-22 21 16,1 0-16,21 0 0,-22 21 0,22 1 15,0-1-15,0 22 0,0-1 16,21 1-16,0-1 0,0 1 0,0-1 15,0-21-15,0 22 0,0-22 0,0 22 16,0-22-16,21-21 16,0 22-16,0-1 0,0-21 0,1 0 15,20 0-15,0-21 0,-21 22 0,22-22 16,20 0-16,-20 0 0,-1 0 16,21 0-16,-20 0 0,-1-22 0,22 22 15,-22-21-15,0 0 0,1 0 0,-1 0 16,-21-22-16,21 22 0,-20-21 15,-1 21-15,0-22 0,0 1 0,0 21 16,-21-21-16,0 20 0,0 1 0,0 0 16,0 42-1,0 0 1,0 1-16,0 20 0,0-21 0,0 0 16,0 0-16,0 22 0,-21-22 15,21 0-15,0 0 0,0 0 0,0 1 16,-21-1-16,21 0 0,0 0 15,0-42 17,0 0-17,0 0-15,0-1 16,21 1-16,0 0 0,-21 0 0,0-21 16,21 20-16,1 1 0,-1 0 15,-21 0-15,21 0 0,0 0 16,0 21-16,0 21 15,-21 0-15,22 0 0,-22 0 16,0 0-16,0 1 0,0 20 16,0-21-16,0 0 0,21 22 0,-21-22 15,21 0-15,-21 0 0,0 0 0,21 0 16,0 1-16,0-1 16,1-21-16,-1 0 0,0 0 15,0 0-15,0 0 0,0 0 16,1-21-16,-1 21 15,0-22-15,-21 1 0,21 0 16,0 0-16,0-21 0,-21 20 0,22 1 16,-1-21-16,-21 21 0,21-22 15,0 22-15,-21-21 0,21 21 0,0 0 16,-21-22-16,22 43 0,-22-21 0,21 21 31,-21 21-15,0 0-16,0 1 15,21-22 1,0 0 0,0 0-1,-21-22 1,21 22-16,-21-21 0,0 0 0,0 0 16,0 0-1,0 0 1,-21 21-1,0 0 1,0 0-16,0 21 16,0 0-16,21 21 0,-22-21 0,1 1 15,0 20-15,21 0 0,-21-21 16,0 22-16,21-1 0,0-21 0,0 0 16,-21 22-16,21-22 0,0 0 15,0 0-15,0 0 0,0 1 16,0-1-16,21 0 0,0-21 15,0 0-15,0 0 0,0 0 16,22 0-16,-22 0 0,0 0 16,21-21-16,-20 21 0,20-21 0,-21-1 15,21 1-15,-20 0 0,-1 0 16,0 0-16,0 0 0,21-1 0,-42-20 16,22 21-16,-1 0 0,0 0 0,-21-1 15,0 1-15,0 0 0,0 0 16,0 0-16,0 42 31,-21 0-15,21 0-16,-21-21 15,21 21-15,0 1 16,21-22 15,0 0-31,0-22 16,0 22-16,-21-21 0,21 0 0,1 21 15,-22-21-15,0 0 0,21 0 0,0-1 16,-21 1-16,0 0 0,0 0 16,21 0-16,-21 0 0,0-1 15,0 1-15,-21 21 32,0 21-32,0 1 0,-1-1 15,1 21-15,0-21 0,21 22 0,-21-1 16,0-21-16,21 21 0,-21 1 15,21-22-15,0 21 0,0-21 0,0 22 16,0-22-16,0 0 0,0 0 0,0 0 16,0 1-16,21-1 15,0-21-15,0 0 0,0 0 16,0 0-16,1 0 0,-1 0 16,0 0-16,0-21 15,0-1-15,0 1 0,1 0 16,-1 21-16,0-21 0,0 0 0,0 21 15,0-21-15,-21-1 0,0 1 16</inkml:trace>
  <inkml:trace contextRef="#ctx0" brushRef="#br1" timeOffset="-210157.47">10266 5334 0,'0'0'0,"-21"0"15,-1 0-15,1 0 0,0 0 16,0-21-16,0 21 0,0 0 0,-1 0 15,1 0-15,-21 0 0,0 0 0,20 0 16,-20 0-16,21 0 16,0-21-16,0 21 0,-22 0 0,22 0 15,0 0-15,0 0 16,42 0 15,0 0-31,21 0 0,1 0 16,20 0-16,-20 0 0,41 21 15,-20-21-15,-1 0 0,1 0 0,20 0 16,-20 0-16,-1 0 0,22 0 0,-21 0 16,-1 0-16,1 0 0,20 0 15,-20 0-15,-1 0 0,-20 0 0,20 0 16,-21 0-16,1 0 0,-1 0 16,-21 0-16,0 0 0,1 0 15,-1 0-15,0 0 0,-21-21 47,-21 21-31,21-21-16,-21 21 0,21-22 15</inkml:trace>
  <inkml:trace contextRef="#ctx0" brushRef="#br1" timeOffset="-209673.74">10922 4953 0,'0'0'16,"-21"0"-16,0 0 16,21 21-1,0 0-15,0 1 0,21-1 16,0-21-16,0 21 15,0 0-15,0-21 0,1 21 0,20-21 16,-21 21-16,0-21 16,22 0-16,-22 22 0,21-22 0,-21 0 15,22 0-15,-22 0 0,0 0 0,21 0 16,-21 0-16,1 0 0,-1 0 16,0 0-16,0 0 0,0 0 0,-21-22 46,-21 22-30,0 0-16,0 22 16,0-22-16,-1 21 0,1 0 15,0 0-15,-21 0 0,21 0 0,-22 1 16,22 20-16,-21-21 0,21 0 16,-22 0-16,22 22 0,0-22 0,0 0 15,0 0-15,-1 0 0,22 1 0,-21-22 16,21 21-16,0 0 0,0 0 15,0-42 17</inkml:trace>
  <inkml:trace contextRef="#ctx0" brushRef="#br1" timeOffset="-209021.57">12404 4657 0,'0'0'16,"0"-21"-16,0-1 0,0 44 31,0-1-31,0 0 16,0 0-16,0 21 0,0 1 16,0-1-16,0 0 0,0 22 15,0-22-15,0 1 0,0-1 0,0 0 0,0 1 16,0-1-16,0 0 0,0-21 15,-22 22-15,22-22 0,0 0 16,-21 0-16,42-21 16,1-21-1,-1 21-15,-21-21 16,0 0-16,0 0 0</inkml:trace>
  <inkml:trace contextRef="#ctx0" brushRef="#br1" timeOffset="-208513.08">12382 4720 0,'0'-21'0,"0"42"0,-21-63 16,21 21-16,0 0 15,0-1-15,0 1 0,21 0 16,1 21-16,-1-21 0,0 21 16,21 0-16,-21 0 0,1 0 15,20 0-15,-21 0 0,21 21 0,-20 0 16,-1 0-16,21 1 0,-21-1 15,-21 21-15,0-21 0,0 22 0,0-22 16,0 21-16,0-21 0,-21 22 0,0-22 16,-21 0-16,20 21 15,-20-21-15,21-21 0,0 22 0,-22-1 16,22-21-16,0 0 0,0 0 0,0 0 16,21-21-1,0-1 1,21 1-16,0 0 0,0 0 0,0 21 15,22 0-15,-22-21 0,21 21 16,1 0-16,-22 0 0,21 21 0,0 0 16,1-21-16,-1 21 0,0 0 15,1 22-15,-22-22 0,21 0 0,-21 0 16,1 22-16,-22-22 0,0 0 0,0 0 16,-22 0-16,1 0 15,0 1-15,-21-1 0,-1 0 0,22 0 16,-21-21-16,0 21 0,-1-21 0,1 0 15,21 0-15,0 21 0,-22-21 0,22 0 16,0 0-16,0 0 16,21-21-16,0 0 15,0 0-15,0 0 0,21 0 16,0-1-16,-21 1 0,21 0 16</inkml:trace>
  <inkml:trace contextRef="#ctx0" brushRef="#br1" timeOffset="-208142.07">13102 5144 0,'0'0'0,"21"0"16,0 0-16,1 0 16,-1 0-16,0 0 0,0 0 15,0 0-15,0-22 0,1 22 0,20-21 16,-21 0-16,21 0 0,-20 0 15,-1 21-15,0-21 0,0-1 16,0 1-16,-21 0 0,0 0 0,0 0 0,0 0 16,0-1-16,0 1 0,-21 21 15,0 0-15,0 0 0,-22 0 16,22 0-16,-21 21 0,21 22 16,-22-22-16,22 0 0,-21 21 0,21-20 15,0 20-15,-1 0 0,1-21 0,0 22 16,21-22-16,0 0 0,0 0 15,0 0-15,0 1 0,0-1 0,0 0 16,21-21-16,0 0 0,1 21 0,-1-21 16,21 0-16,-21 0 0,22 0 15,-1 0-15,0-21 0,-21 21 0,22-21 16,-1 0-16,0-1 0,1 1 0</inkml:trace>
  <inkml:trace contextRef="#ctx0" brushRef="#br1" timeOffset="-207229.59">13928 4530 0,'0'0'15,"-22"0"-15,1 21 16,0 21-16,0-21 16,21 22-16,-21-1 0,0 0 0,-1 22 15,22-1-15,-21 1 0,0-1 16,0 1-16,21-1 0,-21 1 15,0-1-15,-1 1 0,1 21 0,21-22 16,0 22-16,-21-22 0,0 22 16,21 0-16,0-22 0,0 22 0,-21-22 15,21 1-15,-21-1 0,21 22 0,-22-22 16,22 1-16,0-1 0,0 1 0,-21-1 16,21 1-16,0-22 0,-21 22 15,21-22-15,0-21 0,0 22 0,0-22 16,0 0-16,0 0 0,0 0 0,21-21 15,0 0-15,1 0 16,-1-21-16,0 0 0,0-21 16,21 20-16,1-20 0,-22 0 15,21-22-15,1 1 0,-1 20 0,-21-20 16,21-1-16,-20 1 0,20-1 0,-21 22 16,-21-21-16,0-1 0,0 1 15,0 20-15,0-20 0,0-1 0,-21 22 16,0-22-16,0 22 0,-1 0 0,1-1 15,-21 1-15,21 21 0,0 0 16,-1-22-16,1 43 0,0-21 0,21 0 16,0 0-1,0 0 1,21 21-16,0-21 16,1 21-16,-1-22 0,0 1 15,0 0-15,0 0 0,22 0 16,-22 0-16,21-1 0,-21-20 0,22 21 15,-22 0-15,21-22 0,-21 22 0,0 0 16,1 21-16,-22-21 0,0 0 16,21 21-16,-21 21 31,0 0-31,-21 0 0,21 0 16,-22 1-16,22-1 0,0 0 0,-21 0 15,21 0-15,-21 0 0,21 1 16,0-1-16,-21 0 0,21 0 0,0 0 15,0 0-15,0 1 0,0-1 16,21-21-16,0 0 16,0 0-16,1 0 0,-1 0 0,0 0 15,21 0-15,-21 0 0,1 0 0,20-21 16,-21-1-16,0 1 0,0 0 16,1 0-16,-1 0 0,-21 0 0,0-1 15,0 1-15,0-21 0,0 21 0,0-22 16,0 22-16,-21 0 0,-1 0 15,1 0-15,0 21 0,0 0 0,0 0 16,-22 0-16,22 0 0,0 0 16,-21 0-16,21 0 0,-1 21 15,22 0-15,0 0 0,0 0 16,0 1 0,22-22-16,-1 21 0,0-21 0,21 0 15,-21 21-15,1-21 0,-1 0 0,0 0 16,0 0-16</inkml:trace>
  <inkml:trace contextRef="#ctx0" brushRef="#br1" timeOffset="-206861.8">14605 5165 0,'0'0'0,"21"-21"0,-21-1 16,0 1-16,21 21 16,-21-21-16,21 0 0,1 21 15,-1-21-15,-21 0 0,21 21 0,0 0 16,0 0-16,0 0 0,1 0 0,-1 0 15,0 0-15,0 21 0,0 0 16,0 0-16,-21 0 0,22 0 0,-22 1 16,0 20-16,21-21 0,-21 0 15,0 22-15,0-22 0,0 0 0,0 0 16,-21 0-16,-1-21 0,1 21 0,21 1 16,-21-22-16,0 0 15,0 0-15,21-22 31,0 1-31,0 0 0,0 0 16,0 0-16,0 0 16,0-1-16,21 1 0,0 0 0,0 0 15,0 0-15,1 0 0,-1-1 16,0 22-16,0 0 0,0-21 0,0 21 16,22 0-16,-22 0 0,0 0 15,0 0-15</inkml:trace>
  <inkml:trace contextRef="#ctx0" brushRef="#br1" timeOffset="-206557.2">15155 5207 0,'0'21'16,"0"-105"-16,0 189 0,0-147 0,21 84 31,1-42-31,-1 0 16,0 0-16,0-21 0,0 21 15,0-21-15,22 0 0,-22 21 0,0-21 16,-21 0-16,21-1 0,-21 1 15,21 0-15,-21 0 0,0 0 16,-21 21 0,0 0-16,-21 21 0,21 0 0,-1-21 15,1 21-15,0 22 0,-21-22 0,21 0 16,21 0-16,-22 21 0,22-20 16,0-1-16,0 0 0,0 0 0,0 0 15,0 0-15,22 1 0,-1-22 16,0 0-16,21 0 15,-21 0-15,1 0 0,20 0 0,-21 0 16,21-22-16,1 1 0,-22 0 0,21 0 16,-21 0-16</inkml:trace>
  <inkml:trace contextRef="#ctx0" brushRef="#br1" timeOffset="-203441.08">16298 5271 0,'0'0'16,"-21"0"-16,0 0 0,0 0 0,0 0 16,-1 0-16,1 0 15,42-22 1,1 22 0,-1-21-16,0 0 0,0 21 0,0-21 15,22 0-15,-22 0 0,0-1 0,0-20 16,21 21-16,-20 0 0,-22-22 15,21 1-15,-21 21 0,21-21 0,-21-1 16,0 22-16,0 0 0,0 0 0,-21 21 31,0 21-31,-1 21 0,1-21 16,0 22-16,0-22 0,0 21 16,0 1-16,21-1 0,0-21 15,0 21-15,0-20 0,0 20 0,0-21 16,0 0-16,0 0 0,21 1 15,0-22-15,0 21 0,21-21 0,-20 0 16,-1 0-16,21 0 0,-21 0 0,22 0 16,-22 0-16,21-21 0,-21-1 15,0 22-15,1-21 0,-1 0 0,0 0 16,0-21-16,-21 20 0,21 1 16,0-21-16,1 0 0,-1 20 0,0-20 15,0 0-15,0-1 0,0 22 0,1 0 16,20 0-16,-21 0 0,21 21 15,-20 0-15,-1 0 0,21 0 16,-21 21-16,0 0 0,1 21 0,-22-20 16,0-1-16,0 21 0,0-21 15,0 22-15,0-22 0,0 21 0,0-21 16,0 0-16,-22 1 0,1-1 16,21 0-16,-21 0 0,0-21 15,21 21-15,-21-21 0,21-21 31,0 0-31,0 0 16,21 0-16,-21-1 0,21 1 16,0 0-16,-21-21 0,21-1 15,1 22-15,-1-21 0,0 0 16,0-1-16,0 22 0,0-21 16,-21 21-16,0-1 0,22 1 0,-22 0 15,0 42 1,0 0-16,-22 1 0,1 20 15,21-21-15,-21 21 0,21-20 0,-21 20 16,21 0-16,0-21 0,0 22 16,0-22-16,0 0 0,0 21 0,0-20 15,21-1-15,0-21 0,0 21 0,1 0 16,-1-21-16,0 0 0,21 0 16,-21 0-16,22 0 0,-22 0 0,21 0 15,1 0-15,-22 0 0,21-21 16,0 0-16,1 0 0,-22-1 15,0 1-15,0 0 0,0 0 0,1-21 16,-22 20-16,21-20 0,-21 21 16,0-21-16,0 20 0,0 1 0,0 0 15,-21 21-15,-1 0 16,1 0-16,0 21 0,0 0 16,21 1-16,-21-1 0,21 21 0,-21-21 15,21 0-15,0 22 0,0-22 16,0 0-16,0 0 0,0 0 0,0 1 15,21-22-15,0 21 0,0 0 0,0-21 16,0 0 0,1 0-16,-1 0 0,0 0 15,0 0-15,-21-21 0,21 0 0,0-1 16,1 1-16,-1 0 0,21 0 16,-21 0-16,0 0 0,1-22 0,-1 22 15,0-21-15,21-1 0,-21 22 16,1-21-16,20 21 0,-21 0 0,-21-1 15,21 1-15,0 21 0,-21 21 32,0 1-32,-21-1 15,0 0-15,21 0 16,0 0-16,0-42 47,0 0-32,0 0-15,0 0 16,0-1-16,0 1 0,0 0 16,-21 21-1,0 0-15,0 0 16,-1 0-16,1 21 16,0 0-16,21 1 0,-21 20 0,0-21 15,21 21-15,0-20 0,0 20 16,-21-21-16,21 0 0,0 22 0,0-22 15,0 0-15,0 0 0,0 0 16,0 0-16,0 1 0,21-22 0,0 21 16,0-21-16,0 0 0,22 0 15,-22 0-15,0 0 0,21 0 16,-21 0-16,1-21 0,20-1 0,-21 22 16,0-21-16,0 0 0,1 0 0,-1 0 15,0-22-15,0 22 0,0-21 16,-21 21-16,21-22 0,-21 22 0,0 0 15,0 0-15,0 0 0,0 0 16,0 42 0,0 0-16,-21 0 15,0 21-15,21-20 0,0-1 16,0 21-16,0-21 0,0 0 0,0 1 16,0 20-16,0-21 0,0 0 15,21 0-15,0-21 0,1 22 0,-1-22 16,0 0-16,0 0 0,0 0 15,0 0-15,1 0 0,-1 0 16,0 0-16,0-22 0,0 1 16,-21 0-16,21 21 0,1-42 15,-22 21-15,21-1 0,-21-20 16,21 21-16,0-21 0,-21 20 0,0-20 16,0 21-16,21 0 0,-21 42 31,0 0-16,0 0-15,0 0 0,0 1 0,0-1 16,0 21-16,0-21 0,0 0 0,0 1 16,0-1-16,0 0 0,0 0 15,0 0-15,21-21 0,-21 21 0,22 1 16,-1-22-16,0 0 0,21 0 16,-21 0-16,1 0 0,-1 0 15,0 0-15,0-22 0,0 22 16,0-21-16,1 0 0,-22 0 15,21-21-15,0-1 0,-21 22 0,21-42 16,0 20-16,0 1 0,1-22 0,-1 22 16,-21 0-16,21-22 0,0 22 15,-21 0-15,21-1 0,-21 1 0,0 21 16,0 0-16,0-1 0,0 44 16,-21-22-1,0 42-15,0-21 0,0 21 16,-1-20-16,1 20 0,0 0 0,0 1 15,0-1-15,0 21 0,21-20 16,0-1-16,0 0 0,0 1 16,0-1-16,0 0 0,0 1 0,0-22 15,0 21-15,0-21 0,21 1 0,0-1 16,0-21-16,-21 21 0,21-21 16,0 0-16,1 0 0,-1 0 0,0 0 15,0 0-15,0 0 0,0-21 16,1 21-16,-1-21 0,0-1 0,0-20 15,21 21-15,-20-21 0,-1 20 16,21-20-16,-21 0 0,0 21 0,1-22 16,-1 22-16,0 0 0,-21 42 31,0 0-31,-21 0 16,21 22-16,-21-22 0,21 0 0,-22 0 15,22 22-15,-21-22 0,21 0 16,0 0-16,0 0 0,0 0 15,0 1 1,21-22 0,1 0-16,-1 0 0,-21-22 0,42 22 15,-21-21-15,0 0 0,1 0 16,20 0-16,-21 0 0,0-1 16,0-20-16,1 21 0,-1-21 0,0 20 15,0 1-15,0 0 0,-21 42 31,0 0-31,0 1 16,0 20-16,0-21 0,0 0 0,0 22 16,0-22-16,0 0 0,0 0 15,0 0-15,0 0 0,0 1 16,0-1-16,0 0 16,21-21-16,1 0 15,-1 0-15,-21-21 16,0 0-16,21 21 15,-21-22-15,0 1 0,0 0 16,0 0-16,0-21 0,0 20 0,0 1 16,0-21-16,0 21 0,0-22 15,0 22-15,-21 0 0,21 0 0,0 0 16,0 0 0,0-1-1,21 1-15,0 21 16,0 0-16,0-21 15,1 21-15,20 0 0,-21 0 0,21 0 16,-20 0-16,20 0 0,-21 0 0,21 21 16,-20 0-16,-1 1 15,-21-1-15,21 0 0,-21 0 0,0 0 16,21 22-16,-21-22 0,0 0 16,0 21-16,0-21 0,0 1 0,0-1 15,0 0-15,0 0 0,0 0 0,0 0 16,-21-21 31,0-21-47,21 0 0,0 0 15,0 0-15,0 0 0,0-1 0,0-20 16,0 0-16,0 21 0,21-22 16,0 1-16,21 21 0,-20-22 15,20 22-15,0-21 0,1 21 16,-1 0-16,0-1 0,-21 1 0,22 21 15,-22 0-15,21 0 0,-21 0 0,1 0 16,-1 0-16,-21 21 0,0 1 16,0-1-16,0 0 0,0 0 0,0 21 15,0-20-15,0 20 0,-21 0 16,-1-21-16,1 22 0,21-22 0,-21 21 16,0-21-16,0 1 0,0-1 15,21 0-15,-22 0 0,1-21 16,0 0-16,21-21 31,0 0-31</inkml:trace>
  <inkml:trace contextRef="#ctx0" brushRef="#br1" timeOffset="-203241.2">20553 4360 0,'-43'0'0,"86"0"0,-107 0 16,22 0-16,21 0 0,0 0 0,-1 0 0,1 0 16,42 0 31</inkml:trace>
  <inkml:trace contextRef="#ctx0" brushRef="#br1" timeOffset="-203045.31">19389 4530 0,'0'0'0,"-43"21"0,1-21 16,21 0-16,0 0 0,21 21 15,21-21 1,0 0-16,21 0 15,1 0-15,-1 0 0,21 0 16,-20 0-16,20 0 0,-20 0 0,20 0 16,-21-21-16,1 21 0,-1 0 15</inkml:trace>
  <inkml:trace contextRef="#ctx0" brushRef="#br1" timeOffset="-202037.77">20616 5588 0,'21'0'0,"-42"0"0,42-21 0,-42 21 47,0 21-47,0 0 0,0 22 16,0-22-16,-1 0 0,1 21 0,0-21 15,21 22-15,0-22 0,-21 0 0,21 21 16,0-20-16,0-1 16,0 0-16,0 0 0,21 0 0,0-21 15,0 0-15,1 0 0,-1 0 16,0 0-16,0 0 0,0 0 15,0 0-15,22 0 0,-22-21 0,0 21 16,-21-21-16,21 0 0,-21 0 16,0-1-16,0 1 0,0-21 0,0 21 15,0-22-15,0 22 0,-21-21 0,21 21 16,-21 0-16,21-1 0,-21 1 16,21 0-16,-21 21 0,21-21 15,21 21 16,0 0-31,0 0 0,0 0 16,22 0-16,-22-21 0,21 21 16,0 0-16,1-21 0,-22-1 0,21 1 15,1 21-15,-1-21 0,-21 0 16,0 21-16,22-21 0,-22 21 0,0 0 16,-42 21 30,0 0-46,21 21 0,0-20 0,-22 20 16,22 0-16,-21-21 0,21 22 0,0-1 16,0 0-16,0 22 0,0-22 15,0 1-15,0-1 0,0 0 16,0 1-16,0-1 0,0 0 0,0-21 16,0 22-16,0-1 0,0 0 0,0 1 15,0-1-15,0 0 0,0 1 16,0-1-16,0 0 0,0-20 0,0 20 15,0-21-15,0 0 0,0 0 0,0 1 16,-21-44 15,21 1-31,0 0 0,-21 0 16,21 0-16,-21-22 16,21 1-16,-21 21 0,21-21 0,0-1 15,0 1-15,0 0 0,0-1 0,0 1 16,21 21-16,0-22 0,0 1 15,-21 0-15,21 21 0,0-1 0,-21-20 16,22 21-16,-1 0 0,0 0 16,0-1-16,0 1 0,0 0 0,22 0 15,-22 21-15,21-21 0</inkml:trace>
  <inkml:trace contextRef="#ctx0" brushRef="#br1" timeOffset="-200341.53">22225 5292 0,'-85'84'15,"64"-62"1,0-1-16,0 0 0,21 21 0,-21-21 15,21 1-15,-22 20 0,22-21 16,0 21-16,0-20 0,0 20 0,0-21 16,0 0-16,22 22 0,-1-22 15,-21 0-15,21-21 0,0 21 16,0 0-16,0-21 0,1 0 0,-1 0 16,0 0-16,0 0 0,0 0 15,0 0-15,1-21 0,20 0 0,-21 21 16,0-42-16,0 20 0,1 1 0,20-21 15,-21 0-15,0-1 0,0 1 16,1 0-16,-1-1 0,0 1 0,0-22 16,0 22-16,-21 0 0,0-1 15,0 1-15,21 0 0,-21-1 0,0 22 16,22 0-16,-22 0 0,0 42 31,0 0-31,-22 22 16,22-22-16,-21 21 0,21-21 15,-21 22-15,21-1 0,0-21 0,0 21 16,0 1-16,0-1 0,0-21 16,0 22-16,0-1 0,0-21 0,0 21 15,0-20-15,0 20 0,21-21 0,0 0 16,22 0-16,-22-21 0,0 22 16,21-22-16,1 0 0,-22 0 0,21 0 15,1 0-15,-1 0 0,0-22 16,-21 1-16,22 0 0,-1 0 15,-21-21-15,22-1 0,-22 22 0,0-21 16,0-1-16,0 22 0,0-21 16,-21 0-16,0 20 0,0 1 0,0 0 15,0 0-15,-21 21 16,0 0-16,0 0 16,0 0-16,0 21 0,-22 0 15,22 0-15,-21 1 0,21-1 0,-1 0 16,1 0-16,0 0 0,0 0 0,0 22 15,21-22-15,0 0 0,0 21 16,0-20-16,0-1 0,0 0 0,0 0 16,0 0-1,21-21-15,0 0 16,0 0-16,0 0 0,1 0 0,-1 0 16,0-21-16,0 0 0,0 0 15,0 0-15,1-1 0,-22-20 0,21 21 16,0-21-16,0 20 0,0-20 15,-21 21-15,21 0 0,-21 0 0,22-1 16,-22 1-16,0 0 0,0 42 31,0 0-31,-22-21 0,1 22 16,21-1-16,-21 21 16,21-21-16,-21 0 0,21 1 0,0-1 15,0 0-15,0 0 0,0 21 0,0-20 16,0-1-16,0 0 15,21-21-15,0 21 0,0-21 16,1 0-16,20 0 16,-21 0-16,21 0 0,1-21 0,20 21 15,-20-21-15,-1 0 0,0-1 16,-21 1-16,1-21 0,20 21 0,-21 0 16,0-22-16,0 22 0,-21 0 0,0 0 15,0 0-15,0-1 0,0 1 16,0 0-16,-21 21 15,0 0-15,0 0 16,0 0-16,0 21 0,21 0 16,-22 1-16,22-1 0,0 0 0,0 0 15,0 0-15,0 0 0,0 1 16,0 20-16,0-21 0,22 0 0,-22 0 16,21 1-16,0-1 0,-21 0 15,0 0-15,21-21 0,0 21 0,0 0 16,1-21-16,-1 0 0,-21-21 31,0 0-15,0 0-16,0 0 15,0 0-15,-21 21 0,-1 0 0,1 0 32,0 0-32,0 21 0,21 0 15,0 0 1,0 0-16,21-21 15,0 0 1,0 0-16,1 0 0,-1 0 16,0 0-16,0 0 0,0 0 0,0 0 15,22 0-15,-22-21 0,21 0 16,-21 21-16,22-21 0,-1 0 16,0-1-16,1 1 0,-22 0 15,21 0-15,1-21 0,-1 20 0,-21 1 16,21 0-16,-20 0 0,20 0 0,-21 0 15,0-1-15,-21 1 0,0 0 16,-21 21 0,0 0-1,0 21-15,0-21 0,-1 21 0,1 1 16,21-1-16,0 0 0,0 0 16,0 0-16,0 0 0,0 22 0,0-22 15,0 0-15,0 0 0,0 0 16,0 1-16,0-1 0,21 0 15,-21 0-15,22-21 0,-22 21 0,21 0 16,-21 1 0,0-1-1,-21-21 17,-1 0-32,1 21 15</inkml:trace>
  <inkml:trace contextRef="#ctx0" brushRef="#br1" timeOffset="-200180.46">24447 5821 0,'-21'0'16,"0"0"-16,21 21 15,-21-21 17</inkml:trace>
  <inkml:trace contextRef="#ctx0" brushRef="#br1" timeOffset="-199018.21">8996 6858 0,'0'0'0,"0"21"16,-21-21-1,21 21-15,21-21 47,0 0-47,21 0 0,1 0 0,20 0 16,1 0-16,-1 0 0,1 0 0,-1 0 16,1 0-16,20 0 0,-20 0 15,20 0-15,1 0 0,0 0 16,-22 0-16,22 0 0,-22 0 0,-20 0 15,20 0-15,-20 0 0,-1 0 0,-21 0 16,0-21-16,0 21 0,1 0 16,-22-21-16,0 0 15,0 0-15,-22 0 16,1 21-16</inkml:trace>
  <inkml:trace contextRef="#ctx0" brushRef="#br1" timeOffset="-198709.39">10012 6646 0,'0'0'0,"-21"0"16,-22 0 0,43 22-16,0-1 15,0 0-15,21-21 16,1 0-16,20 21 0,-21-21 0,21 21 16,1-21-16,-22 0 0,21 0 15,1 0-15,-1 0 0,-21 0 0,21 0 16,-20 0-16,-1 0 0,0 0 0,0 0 15,0 21-15,-21 1 16,0-1 0,-21 0-16,0 0 0,0 0 0,-22 0 15,22 1-15,-21 20 0,0-21 16,-1 0-16,1 22 0,-22-22 0,22 21 16,0-21-16,-1 0 0,22 22 0,-21-22 15,21 0-15,-22 0 0,22 0 16,21 1-16,0-1 0</inkml:trace>
  <inkml:trace contextRef="#ctx0" brushRef="#br1" timeOffset="-198077.65">11684 6477 0,'0'-21'0,"0"42"0,0-84 0,-21 41 15,21 1-15,-21 0 0,21 0 16,0 0-16,0 42 15,0 0 1,0 21-16,0 1 0,0-1 16,0 0-16,0 1 0,0 20 0,0-20 15,0-1-15,0 0 0,0 1 16,0-1-16,0-21 0,0 21 0,0-20 16,0-1-16,0 0 0,0 0 15,0 0-15,0 0 0,21-42 31,-21 0-15</inkml:trace>
  <inkml:trace contextRef="#ctx0" brushRef="#br1" timeOffset="-197557.48">11684 6456 0,'0'0'16,"-21"-42"-16,21 20 0,0 1 15,0 0-15,-21 0 0,21 0 0,0 0 16,0-1-16,21 22 0,0-21 16,21 21-16,-21 0 15,1 0-15,20 0 0,-21 0 0,21 21 16,1-21-16,-22 22 0,21-1 16,-21 21-16,1-21 0,-1 0 0,-21 22 15,0-22-15,0 21 0,-21-21 0,-22 1 16,22 20-16,-21-21 0,-1 0 15,1 0-15,0 1 0,-1-1 0,1 0 16,21 0-16,-21-21 0,20 0 0,1 21 16,21-42 15,21 21-31,1 0 0,-1-21 16,0 21-16,21 0 0,1 0 15,-22 0-15,21 0 0,0 21 0,1-21 16,20 21-16,-20 0 0,-1 1 0,-21-1 15,21 0-15,-20 0 0,20 0 16,-42 22-16,0-22 0,0 0 0,0 0 16,0 0-16,-21 0 0,0 1 0,-22-1 15,1-21-15,0 21 0,-1 0 16,1-21-16,0 21 0,-22-21 0,22 0 16,21 0-16,-22 0 0,1 0 0,21 0 15,0 0-15,-1 0 0,1 0 16,0 0-16,21-21 0,0 0 15,0 0-15,0 0 0,0-1 16,0 1-16,21 0 0,0 0 16,1 21-16</inkml:trace>
  <inkml:trace contextRef="#ctx0" brushRef="#br1" timeOffset="-197164.71">12192 6943 0,'0'0'0,"21"0"0,0 0 16,0 0-1,1 0-15,-1-21 0,0-1 16,0 22-16,0-21 0,0 0 16,1 21-16,-1-21 0,0 0 0,0 0 15,0-1-15,0 1 0,-21 0 16,0 0-16,0 0 0,0 0 15,-21 21 1,0 0-16,0 0 0,21 21 16,-21-21-16,0 21 0,-1 0 15,1 21-15,0-20 0,21-1 0,-21 21 0,21-21 16,-21 22-16,21-22 0,0 0 16,0 0-16,0 21 0,0-20 15,0-1-15,21 0 0,-21 0 16,21-21-16,0 0 0,22 0 0,-22 0 15,0 0-15,21 0 0,-21 0 0,22-21 16,-1 0-16,-21 21 0,22-21 16,-1-1-16,0-20 0,-21 21 0,22 0 15,-1-22-15</inkml:trace>
  <inkml:trace contextRef="#ctx0" brushRef="#br1" timeOffset="-196321.47">13102 6371 0,'0'0'0,"0"-21"0,0 0 0,0 0 15,0 42 1,-21 0-16,0 21 0,21 1 16,0-1-16,-21 22 0,-1-22 15,1 21-15,21-20 0,-21 20 0,0 1 16,0-1-16,0 1 0,-1-1 0,1 1 16,0 20-16,0-20 0,0 21 15,0-22-15,-1 1 0,1 20 0,21-20 16,0-1-16,0 1 0,0-1 0,0-20 15,0 20-15,0-21 0,21 22 16,1-43-16,-1 21 0,0-20 16,0 20-16,21-42 0,-20 21 0,20-21 15,0 0-15,1 0 0,20-21 0,-21 21 16,1-42-16,-1 20 0,0 1 16,1-21-16,-22 21 0,21-22 0,-21 1 15,-21 21-15,0-21 0,0-1 0,0 1 16,0 0-16,0-22 0,0 22 0,-21-1 15,0 1-15,0-21 0,0 20 16,-22 1-16,22 0 0,-21 20 0,21-20 16,0 21-16,-22 0 0,22 0 15,21-1-15,-21 1 0,21 0 16,0 0-16,0 0 16,0 0-16,21-1 0,0 22 15,0-21-15,1 0 0,20 0 16,-21 0-16,21 0 0,-20-1 0,20-20 15,0 21-15,1 0 0,-22 0 0,21-1 16,-21-20-16,22 21 0,-22 0 16,0 21-16,0-21 0,-21-1 0,21 22 15,-21 22 1,0 20 0,-21-21-16,21 0 0,0 0 15,-21 1-15,21 20 16,-21-21-16,21 0 0,0 0 0,0 22 15,0-22-15,0 0 0,0 0 0,0 0 16,0 1-16,21-22 16,0 0-16,0 0 0,0 0 15,1 0-15,-1 0 0,0 0 0,0-22 16,0 22-16,0-21 0,1 0 16,-1 0-16,0 0 0,-21 0 0,0-1 15,21 1-15,-21-21 0,0 21 16,0-22-16,0 22 0,0-21 0,0 21 15,-21 0-15,21-1 0,-21 1 0,0 21 16,-1 0-16,1 0 0,0 0 16,-21 0-16,21 21 0,-1 1 15,1-1-15,0 0 0,0 0 0,21 0 16,0 0-16,0 1 0,0-1 0,0 0 16,0 0-16,0 0 0,21 0 15,21-21-15,-20 22 16,-1-22-16,0 0 0,0 0 0,0 0 15,22 0-15,-22 0 0,0 0 16,0-22-16</inkml:trace>
  <inkml:trace contextRef="#ctx0" brushRef="#br1" timeOffset="-195693.68">13991 6773 0,'0'-21'0,"0"0"0,0 0 16,0 0-16,0 0 0,21-1 15,-21 1-15,0 0 0,21 21 16,-21-21-16,22 21 0,-1 0 0,0 0 15,0 0-15,0 21 0,0-21 0,1 21 16,-1 0-16,-21 1 0,21 20 16,0-21-16,0 0 0,-21 0 0,0 1 15,0-1-15,21 0 0,-21 0 0,0 0 16,0 0-16,0 1 0,0-1 16,-21-21-1,0 0-15,0 0 16,21-21-1,0-1 1,0 1-16,0 0 0,0 0 0,0 0 16,0 0-16,0-22 0,21 22 15,0 0-15,0 0 0,1 0 0,-1-1 16,0 22-16,-21-21 0,21 21 0,0 0 16,0 0-16,1 0 15,-1 0-15,0 21 16,-21 1-1,21-22-15,-21 21 0,0 0 16,0 0-16,0 0 16,21-21-16,0 0 15,1 0 1,-1 0-16,0 0 0,0 0 16,0 0-16,0-21 0,1 0 15,-1 21-15,-21-21 0,21 0 0,0-1 16,-21 1-16,0 0 0,0 0 0,0 0 15,0 0-15,-21 21 16,0 0 0,0 21-16,-22 0 0,22 21 0,0-21 15,-21 22-15,20-22 0,1 21 0,0-21 16,0 22-16,21-22 0,0 21 16,0-21-16,0 1 0,0-1 0,0 0 15,0 0-15,21-21 0,0 0 16,0 21-16,1-21 0,-1 0 0,21 0 15,-21 0-15,0 0 0,22-21 0,-22 0 16,21 21-16</inkml:trace>
  <inkml:trace contextRef="#ctx0" brushRef="#br1" timeOffset="-195305.68">15833 6308 0,'0'0'16,"0"-21"-16,21-1 16,21 22-16,-21 0 15,22 0-15,-1 0 0,0 0 16,1 0-16,20 0 0,1 0 0,-1 0 16,1 0-16,-1-21 0,1 21 0,-1 0 15,-21 0-15,1 0 0,-1 0 16,0 0-16,-20 0 0,-44 0 31,1 0-31,0 0 0,-21 0 16,21 0-16</inkml:trace>
  <inkml:trace contextRef="#ctx0" brushRef="#br1" timeOffset="-195089.21">16319 6223 0,'-21'0'0,"42"0"0,-63 0 0,21 21 0,0 0 16,21 22-16,-21-22 15,-1 21-15,22 1 0,-21-1 0,21 21 16,0-20-16,-21 20 0,0-20 0,21-1 16,0 0-16,-21 1 0,0-1 15,21 0-15,-22-21 0,1 22 0,21-22 16,0 0-16,0 0 0,-21 0 0,21 1 16,21-22 15,0 0-31,1-22 0,-1 22 15,0-21-15</inkml:trace>
  <inkml:trace contextRef="#ctx0" brushRef="#br1" timeOffset="-194489.43">16468 6752 0,'21'0'31,"-21"-21"-31,21 21 15,0 0-15,0-21 0,0 21 16,1-21-16,-1 0 0,0 21 16,0-22-16,0 1 0,0 0 15,-21 0-15,22 0 0,-22 0 16,0-1-16,0 1 0,-22 21 16,1 0-1,0 0-15,0 21 0,-21 1 0,20-1 16,1 0-16,-21 21 0,21-21 0,0 22 15,-1-22-15,1 0 0,0 21 16,21-20-16,0-1 0,0 0 0,0 0 16,0 0-16,0 0 15,42-21-15,-20 0 0,-1 0 16,0 0-16,0 0 0,21 0 0,1 0 16,-22 0-16,21 0 0,-21-21 0,22 0 15,-1 21-15,-21-21 0,22 0 16,-22 0-16,21-22 0,-21 22 0,22-21 15,-22 21-15,0-22 0,0 22 0,0-21 16,0 21-16,-21-22 0,0 22 16,0 0-16,-21 42 15,0-21-15,21 21 16,0 0-16,-21 1 0,21 20 16,0-21-16,0 0 0,0 0 0,0 22 15,21-22-15,-21 0 0,21 0 16,0 0-16,-21 1 0,22-1 15,-22 0-15,0 0 0,0 0 16,0 0-16,-22 1 16,1-22-16,0 0 0,0 0 15,0 0-15,0 0 0,-22 0 0,22 0 16,21-22 0,0 1-16,0 0 0,0 0 15,21 0-15,0 0 0</inkml:trace>
  <inkml:trace contextRef="#ctx0" brushRef="#br1" timeOffset="-194249.56">17568 6181 0,'21'-21'0,"-42"42"0,64-64 0,-43 65 32,0-1-32,0 0 0,0 0 0,-22 0 15,1 22-15,0-1 0,0 0 0,0 1 16,0 20-16,-1-21 15,1 1-15,0-1 0,0 0 0,0-20 0,21 20 16,0-21-16,0 0 0,0 0 16,0 1-16,0-1 0,21-21 15,0 0-15,0 0 16,0 0-16,1 0 0,-1 0 16,0 0-16,0-21 0,0-1 0,0 1 15</inkml:trace>
  <inkml:trace contextRef="#ctx0" brushRef="#br1" timeOffset="-194121.64">17357 6477 0,'0'-21'16,"21"21"-16,0-21 0,21 21 15,-21 0-15</inkml:trace>
  <inkml:trace contextRef="#ctx0" brushRef="#br1" timeOffset="-193028.98">18436 6498 0,'0'-42'15,"0"21"-15,0 0 0,0 42 32,0 0-32,0 0 0,0 21 0,0-20 15,0 20-15,0-21 0,0 0 0,0 22 16,0-22-16,0 21 0,0-21 16,-21 0-16,0 1 0,21-1 15,0 0-15,-21 0 0,-1-21 31,22-21-15,0 0-16,22 0 16,-1-1-16,0 1 0,-21-21 15,21 21-15,0-22 0,0 22 0,1-21 16,-1 21-16,0-22 0,0 1 0,0 21 16,0 0-16,1 0 15,-1 21-15,0 0 0,0 21 16,0 0-16,-21 0 15,21 0-15,-21 0 0,0 22 0,0-22 16,0 21-16,0-21 0,0 1 0,0 20 16,22-21-16,-22 0 0,0 0 15,0 1-15,21-22 16,0 0 0,0 0-16,0 0 15,0-22-15,1 1 0,-1 0 16,0 21-16,0-21 15,0 0-15,0-22 0,1 22 0,-1 0 16,0 0-16,0-21 0,-21 20 0,21 1 16,0 0-16,-21 0 0,0 0 15,22 21-15,-1 0 0,-21 21 16,0 0-16,0 0 0,0 0 16,0 1-16,0 20 0,0-21 15,0 0-15,0 0 0,0 22 0,0-22 16,0 0-16,0 0 0,0 0 15,0 1-15,0-1 0,0 0 16,21-21-16,0 0 0,0 21 0,0-21 16,1 0-16,20 0 15,-21 0-15,0 0 0,22 0 0,-22 0 16,0-21-16,21 21 0,-21-21 0,1 0 16,-1-1-16,0 1 0,0 0 15,0 0-15,-21-21 0,0 20 0,0-20 16,0 0-16,0 21 0,0-22 0,0 1 15,0 21-15,0-22 0,0 22 16,0 0-16,-21 21 16,21 21-1,0 22-15,-21-22 0,0 21 0,21-21 16,-21 22-16,21-1 0,0-21 0,0 21 16,0-20-16,0-1 15,0 0-15,0 0 0,0 0 0,0 0 16,21 1-16,0-22 0,0 0 0,-21 21 15,21-21-15,0 0 0,1 0 16,-1 0-16,0 0 0,0 0 0,21 0 16,-20-21-16,-1-1 0,21 22 15,-21-21-15,0 0 0,22-21 0,-22 21 16</inkml:trace>
  <inkml:trace contextRef="#ctx0" brushRef="#br1" timeOffset="-192777.12">20383 6138 0,'0'0'0,"0"-21"16,0 42 0,-21-21-16,0 22 0,0 20 15,0-21-15,21 0 0,-21 22 16,-1-1-16,1 0 0,0 1 0,21-1 16,-21 0-16,21 1 0,-21-1 0,0-21 15,21 21-15,0-20 0,0 20 16,0-21-16,-22 0 0,22 0 0,0 1 15,22-22 1,-1 0 0,0 0-16,0 0 0,0-22 15,0 1-15,1 0 0,20 0 16</inkml:trace>
  <inkml:trace contextRef="#ctx0" brushRef="#br1" timeOffset="-191989.31">20659 6138 0,'0'0'0,"0"22"32,-22-1-32,22 0 15,-21 21-15,0-21 0,0 22 0,21-1 16,-21 0-16,0 1 0,21-1 16,-22 0-16,22-20 0,-21 20 0,21 0 15,0-21-15,-21 1 16,21-1-16,-21 0 0,21 0 0,0 0 15,0 0-15,21-21 32,0-21-17,0 21-15,1-21 0,-1 0 0,0 0 16,0 0-16,0-22 0,22 22 16,-22 0-16,0 0 0,0 0 0,0-1 15,0 22-15,1 0 0,-1 0 16,-21 22-16,0-1 15,0 0-15,0 0 0,0 0 0,0 0 16,0 1-16,0-1 16,0 0-16,0 0 0,0 0 0,0 0 15,21 1-15,0-22 0,0 21 0,0 0 16,1-21-16,-1 0 0,0 0 16,0 0-16,21 0 0,-20 0 0,-1 0 15,0 0-15,0 0 0,0 0 16,0-21-16,1 0 0,-1-1 0,0 1 15,0 0-15,-21 0 0,21 0 0,-21 0 16,21-1-16,-21-20 16,22 21-16,-22 0 0,0 0 0,0 42 31,0 0-15,0 0-16,0 0 0,0 0 0,0 1 15,-22-1-15,22 0 0,0 0 16,0 0-16,0 0 0,0 1 0,0-1 15,0 0 1,22-21-16,-1 0 16,0 0-16,0 0 0,0 0 0,0 0 15,1 0-15,-1 0 0,0 0 0,0-21 16,0 0-16,0 21 0,1-22 16,-22 1-16,0 0 0,21-21 0,-21 21 15,0-1-15,0-20 16,0 21-16,0-21 0,0 20 0,0 1 15,-21 0-15,-1 0 0,1 0 0,0 21 16,0 0-16,0 0 0,0 0 16,-1 0-16,1 21 0,0 0 0,0-21 15,21 21-15,-21 0 0,21 1 16,-21-22-16,21 21 0,0 0 0,0 0 16,0 0-16,0 0 15,21-21-15</inkml:trace>
  <inkml:trace contextRef="#ctx0" brushRef="#br1" timeOffset="-191393.25">22183 6498 0,'0'-21'0,"0"42"0,0-63 0,-22 42 16,1-21-16,0 21 15,0 0-15,0 0 0,0 21 16,-1-21-16,-20 21 0,21 0 0,0 0 16,-22 1-16,22 20 0,0-21 15,-21 0-15,21 22 0,-1-22 16,1 0-16,21 21 0,0-21 0,0 1 16,0-1-16,0 0 0,0 0 15,0 0-15,0 0 0,21-21 16,1 0-16,-1 0 0,0 0 15,0 0-15,0 0 0,0 0 16,1 0-16,-1-21 0,0 21 0,0-21 16,0 0-16,0 0 0,1-22 0,-1 22 15,-21-21-15,21 0 0,0-1 16,0 1-16,0 0 0,1-22 16,-1 22-16,-21-22 0,21 22 0,0 0 15,-21-1-15,21 22 0,-21-21 16,0 21-16,0-1 0,0 1 0,0 0 15,0 42 1,0 0 0,-21 22-16,0-22 0,21 0 15,-21 21-15,21 1 0,0-1 0,0 0 16,0 1-16,0-1 0,0 0 16,0 1-16,0-1 0,0 0 0,0 1 15,0-22-15,0 0 0,0 21 0,21-20 16,0-1-16,0 0 15,0 0-15,-21 0 0,22-21 16,-1 0-16,0 0 0,21 0 0,-21 0 16,1 0-16,-1 0 0,21 0 15,-21 0-15,0 0 0,1-21 0,-1 21 16,21-21-16,-21 0 0,0 0 0</inkml:trace>
  <inkml:trace contextRef="#ctx0" brushRef="#br1" timeOffset="-191045.45">20278 6477 0,'0'21'0,"0"-42"0,21 42 15,0-21-15,21 0 16,1-21-16,-1 21 0,0 0 16,1-21-16,-1 21 0,21 0 0,-20-21 15,-1 21-15,22-21 0,-22 21 16,-21 0-16,21 0 0,-20 0 15,-1 0-15,0 0 0,0 0 16,-21 21 0,0 0-16,-21-21 0,0 21 15</inkml:trace>
  <inkml:trace contextRef="#ctx0" brushRef="#br1" timeOffset="-188553.94">11324 8530 0,'-21'0'32,"0"0"-32,0 0 15,-1 0-15,1 0 0,0 0 16,0 0-16,0 0 15,0 0-15,-1 0 0,1 0 16,0 0-16,0 0 16,0 0-1,21 21 17,21-21-32,0 22 15,0-22-15,0 0 0,22 21 16,-1-21-16,0 21 0,22-21 0,-22 0 15,1 21-15,20-21 0,-21 0 0,1 0 16,20 0-16,-20 21 0,-1-21 0,21 0 16,-20 0-16,20 0 0,-20 0 15,-1 0-15,0 0 0,1 0 0,-22 0 16,21 0-16,-21 0 0,0 0 0,1 0 31,-22-21-15,-22 0-1,1 0 1,0 0 0,0 21-16,21-22 0</inkml:trace>
  <inkml:trace contextRef="#ctx0" brushRef="#br1" timeOffset="-188189.15">11811 8467 0,'0'0'16,"-21"0"-16,0 0 0,-1 0 0,1 0 31,21 21-15,0 0-16,0 0 0,21-21 15,22 21-15,-22 1 16,0-22-16,0 0 0,22 0 16,-1 0-16,-21 21 0,21-21 0,1 0 15,-22 0-15,21 0 0,1 0 0,-22 0 16,21 0-16,-21 0 0,0 0 15,1 0-15,-22 21 0,0 0 16,0 0-16,0 0 0,-22 1 16,-20-1-16,21 21 0,-21-21 15,-1 0-15,1 22 0,0-1 16,-1-21-16,-20 22 0,20-22 0,1 21 16,0-21-16,-1 22 0,1-22 0,0 0 15,-1 0-15,1 21 0,21-20 0,0-22 16,0 21-16,-1 0 0,44-42 31,-1 0-31</inkml:trace>
  <inkml:trace contextRef="#ctx0" brushRef="#br1" timeOffset="-187697.27">13398 8149 0,'0'0'0,"-21"0"0,0 0 15,21 21-15,0 1 16,0 20-16,0-21 0,-21 21 0,21 1 16,0-1-16,-21 0 15,21 1-15,0-1 0,0 0 0,-21 1 16,-1-22-16,1 21 0,21 1 0,0-22 16,-21 21-16,21-21 0,-21 0 15,21 1-15,0-1 0,0 0 0,21-21 31,0-21-31,0 0 0,1-22 16</inkml:trace>
  <inkml:trace contextRef="#ctx0" brushRef="#br1" timeOffset="-187134.59">13335 8149 0,'0'0'0,"0"-21"0,-21 0 0,0-64 32,21 64-32,0 0 0,0 0 0,21 0 15,0 21-15,0 0 0,21 0 16,-20 0-16,20 0 0,-21 0 16,21 0-16,1 21 0,-1 0 0,-21 21 15,22-21-15,-22 22 0,0-1 0,0 0 16,-21 1-16,0-1 0,0 0 15,0 1-15,0-22 0,-21 21 16,0-21-16,0 22 0,-1-22 0,1 0 16,-21 0-16,21-21 0,0 21 0,-1 1 15,1-22-15,21-22 32,0 1-32,0 0 0,0 0 15,21 0-15,1 21 0,-1-21 16,0-1-16,21 1 0,-21 21 15,1 0-15,20-21 0,0 21 0,1 0 0,-22 0 16,21 21-16,0-21 0,1 21 16,-1 1-16,-21-1 0,22 0 15,-22 0-15,0 0 0,-21 0 0,0 1 0,0 20 16,0-21-16,-21 0 16,0 0-16,-1 22 0,-20-22 0,21 0 15,-21 0-15,-1 0 0,22-21 0,-21 22 16,-1-1-16,22-21 0,-21 0 0,21 0 15,0 0-15,-1 0 0,1 0 16,0 0-16,0-21 0,21-1 16,0 1-16,0 0 0,0 0 15,21 0-15,-21 0 16,21 21-16,0-22 0,1 1 0,-1 0 16</inkml:trace>
  <inkml:trace contextRef="#ctx0" brushRef="#br1" timeOffset="-186753.81">14372 8615 0,'0'-21'31,"21"0"-15,0-1-16,1 22 15,-1-21-15,0 0 0,0 0 0,-21 0 16,21 0-16,-21-1 0,21 1 16,-21 0-16,0 0 0,0 0 0,0 0 15,-21 21-15,0 0 0,0 0 16,0 0-16,0 0 0,-1 21 16,1-21-16,0 21 0,-21 0 0,21 0 15,-1 0-15,1 22 0,0-22 0,0 0 16,21 0-16,0 0 0,-21 1 0,21-1 15,0 0-15,0 0 0,0 0 16,21 0-16,0-21 16,0 0-16,0 22 0,1-22 0,-1 0 15,21 0-15,-21 0 0,22 0 16,-22 0-16,21-22 0,-21 1 0,22 0 16,-22 0-16,21 0 0,-21 0 0</inkml:trace>
  <inkml:trace contextRef="#ctx0" brushRef="#br1" timeOffset="-185829.85">14922 7853 0,'0'-21'0,"0"42"0,0-63 0,0 20 0,0 1 16,0 42 15,0 1-31,0-1 0,0 21 0,0 0 16,0 1-16,0 20 0,0-20 0,0 20 15,0 1-15,-21-1 0,21 1 16,-21-1-16,21 22 0,0-22 0,0 1 16,-21 20-16,21 1 0,0 0 0,0-1 15,-21-20-15,21 21 0,-21-1 16,21 1-16,0-22 0,-22 22 0,1 0 16,21-22-16,-21 1 0,21 20 0,0-41 15,0 20-15,0-20 0,0 20 0,0-42 16,0 22-16,0-1 15,0-21-15,0 0 0,0 0 0,21-21 16,0 0-16,1 0 0,-1 0 16,0 0-16,21-21 0,-21 0 15,22 0-15,-1 0 0,0-22 16,1 22-16,-1-21 0,0 0 0,-20-1 16,20 1-16,-21 0 0,21-1 0,-42-20 15,0 20-15,22-20 0,-22 21 0,0-1 16,0-20-16,-22-1 0,1 22 15,-21-22-15,21 1 0,-22 21 0,1-22 16,21 22-16,-21-1 0,-1 1 0,1 0 16,0 21-16,-1-1 15,22 1-15,-21 0 0,21 0 0,-1 0 16,1 21-16,21-21 0,0-1 16,0 1-16,0 0 15,0 0-15,21 0 0,1 0 0,20-1 16,-21 1-16,0 0 0,22 0 0,-1-21 15,-21 20-15,21 1 0,1-21 16,-1 21-16,0 0 0,1-22 0,-1 22 16,-21 0-16,22 0 0,-22 0 0,0-1 15,-21 1-15,0 0 16,-21 42 15,0 0-31,-1 1 0,22-1 16,-21 0-16,0 21 0,21-21 0,-21 1 15,21-1-15,0 0 0,0 0 0,0 0 16,0 0-16,0 1 0,0-1 16,0 0-16,21-21 0,0 0 0,-21 21 15,43-21-15,-22 0 0,0 0 0,0 0 16,0 0-16,22 0 0,-22 0 16,0-21-16,21 0 0,-21 21 0,1-21 15,-1-1-15,0 1 0,0 0 0,0-21 16,-21 21-16,0-1 0,0-20 15,0 21-15,0-21 0,0 20 16,-21 1-16,0-21 0,0 21 0,-22 21 16,22-21-16,0 21 0,-21 0 15,21 0-15,-1 21 0,-20-21 0,21 21 16,0 0-16,0 0 0,-1 0 16,1 1-16,21-1 0,0 0 0,0 0 15,0 0-15,0 0 0,0 1 0,43-22 16,-22 21-16,0-21 0,0 0 15,21 0-15,1 0 0,-22 0 0</inkml:trace>
  <inkml:trace contextRef="#ctx0" brushRef="#br1" timeOffset="-185125.52">15833 8255 0,'0'-21'0,"0"42"0,-22-42 0,22 0 0,0 0 16,0-1-16,0 1 15,0 0-15,0 0 0,0 0 0,0 0 16,0-1-16,22 22 0,-1-21 16,0 21-16,0 0 0,0 0 15,0 0-15,1 21 0,-1 1 0,0 20 16,0-21-16,0 21 0,-21-20 16,21 20-16,-21-21 0,0 21 0,22-20 15,-22 20-15,0-21 0,0 0 16,0 0-16,0 1 0,0-1 0,-22-21 15,1 21-15,0-21 16,0 0-16,0 0 16,21-21-16,-21 0 0,21-1 15,0 1-15,0 0 0,0-21 16,0 21-16,0-1 0,0-20 0,21 0 16,0 21-16,0-22 0,0 1 0,0 0 15,1-1-15,20 22 0,-21 0 16,21 0-16,-20 0 0,-1 21 0,0 0 15,21 0-15,-21 0 16,1 21-16,-1 0 16,-21 21-16,0-21 0,0 1 0,0-1 15,0 21-15,0-21 0,0 0 16,0 1-16,0-1 0,0 0 0,0 0 16,0 0-16,21-21 15,0 0-15,0 0 16,0 0-16,1 0 0,-1 0 15,0 0-15,0-21 0,0 0 0,0 21 16,1-21-16,-1 0 0,-21-1 16,21 1-16,-21-21 0,21 21 15,-21 0-15,0-1 0,0 1 0,0 0 16,0 0-16,-21 21 16,0 0-16,0 0 0,-1 21 0,1 0 15,0 0-15,-21 1 0,21-1 16,-1 21-16,1-21 0,0 22 0,0-22 15,21 21-15,0-21 0,0 0 0,0 22 16,0-22-16,0 0 0,0 0 16,21 0-16,0-21 0,0 0 15,22 0-15,-22 0 0,0 0 0,21 0 16,1 0-16,-1 0 0,-21-21 16,22 0-16,-1 0 0,0 0 15</inkml:trace>
  <inkml:trace contextRef="#ctx0" brushRef="#br1" timeOffset="-184701.35">18246 7641 0,'-22'0'0,"44"0"0,-65-21 0,22 0 0,0 21 15,0 0 1,0 0-16,21 21 0,0 0 15,0 0-15,0 22 0,-22-22 0,22 21 16,0 1-16,0 20 0,0-21 16,-21 1-16,21-1 0,-21 22 0,21-22 15,0 0-15,-21 1 0,21-22 16,-21 21-16,0-21 0,21 0 16,0 1-16,0-1 0,-22-21 0,22 21 15,-21-21-15,0-21 31,0 0-31,0-1 0,21 1 0,-21 0 16</inkml:trace>
  <inkml:trace contextRef="#ctx0" brushRef="#br1" timeOffset="-184161.66">17653 7768 0,'0'0'0,"0"-42"0,0 0 0,0-1 0,0 22 0,0-21 15,0-1-15,0 22 0,21-21 16,0 21-16,22 0 0,-22-1 15,21 1-15,-21 0 0,22 21 0,-1 0 16,0 0-16,1 0 0,-1 21 16,21 22-16,-20-22 0,20 21 0,-20 0 15,20 1-15,-21-1 0,1 0 0,-22 1 16,21 20-16,-21-20 0,1-1 16,-22 0-16,0 1 0,0-1 0,0 0 15,0-21-15,0 22 0,-22-22 0,1 0 16,0 0-16,0-21 0,21 21 15,-21-21-15,0 0 0,-1 0 16,1-21-16,21 0 16,-21 0-16,21 0 0,0 0 15,0-1-15,0-20 0,0 0 0,0-1 16,0 22-16,0-21 0,21 0 16,22-1-16,-22-20 0,21 20 0,-21 1 15,22 0-15,-1-1 0,0 1 0,22 21 16,-22 0-16,0 0 0,1-1 15,-1 22-15,0 0 0,1 22 0,-22-1 16,21 0-16,-21 21 0,1 1 16,-1-1-16,-21-21 0,0 21 0,0 1 15,0-1-15,0 0 0,0 1 16,0-1-16,0-21 0,-21 22 16,-1-22-16,1 21 0,21-21 0,-21 0 15,0 1-15,0-1 0,21 0 16,-21-21-16,21 21 15,0-42 1,21 0 0,-21 0-16,21-1 0,0 1 15,0 0-15,0 0 0</inkml:trace>
  <inkml:trace contextRef="#ctx0" brushRef="#br1" timeOffset="-183792.87">19135 7916 0,'0'0'0,"0"22"0,0-1 15,21-21-15,-21 21 0,21-21 16,0 0 0,0 0-16,0 0 0,1 0 15,20 0-15,-21-21 16,0 21-16,0-21 0,1-1 0,-1 22 16,0-21-16,0 0 0,0 0 0,-21 0 15,0 0-15,21-1 0,-21 1 16,0 0-16,0 0 0,0 0 15,-21 0-15,0 21 0,0 0 0,0 0 16,0 0-16,-1 0 0,-20 21 16,21 0-16,0 0 0,-22 0 0,22 0 15,0 22-15,0-22 0,0 21 0,0-21 16,-1 22-16,22-1 0,0-21 16,0 22-16,0-22 0,0 0 0,0 0 15,0 0-15,22 0 0,-1 1 0,0-1 16,21-21-16,-21 0 0,22 0 15,-22 0-15,21 0 0,1 0 16,-1 0-16,0 0 0,1-21 0,20-1 16,-21 1-16,1-21 0,-1 21 15,0 0-15</inkml:trace>
  <inkml:trace contextRef="#ctx0" brushRef="#br1" timeOffset="-183549.57">20129 7408 0,'0'0'0,"0"22"0,0-1 16,0 0-16,0 0 0,-21 21 0,0 1 16,0-1-16,0 0 0,0 1 15,21-1-15,-22 0 0,1 1 0,0-1 16,21 0-16,0 1 0,-21-1 0,0 0 16,21 1-16,0-22 0,-21 21 15,21-21-15,0 1 0,0-1 16,0 0-16,21-21 15,0 0-15,0 0 16,0 0-16,0-21 0,1 0 16,-1-1-16,-21-20 0,21 21 0</inkml:trace>
  <inkml:trace contextRef="#ctx0" brushRef="#br1" timeOffset="-183080.81">20447 7408 0,'0'0'0,"0"-21"0,0 0 15,0 42 1,-21 0-16,0 1 0,21-1 16,-22 21-16,1-21 0,21 22 0,-21-1 15,0 0-15,21 1 0,0-1 16,0 0-16,-21-21 0,21 22 0,-21-1 16,21 0-16,-22 1 0,22-22 0,-21 21 15,21-21-15,0 1 0,0 20 16,0-21-16,-21-21 0,21 21 0,0 0 15,-21-21 1,21-21 0,0 0-16,0 0 15,0 0-15,0 0 0,21-1 0,0-20 16,0 21-16,1-21 0,-1-1 16,0 22-16,0-21 0,21-1 0,-20 22 15,20 0-15,-21 0 0,21 0 16,-20 0-16,-1 21 0,21 0 0,-21 0 15,0 21-15,-21 0 0,0 0 0,0 0 16,0 0-16,0 22 0,0-22 16,0 21-16,0 1 0,0-22 0,0 21 15,-21-21-15,0 0 0,0 22 0,21-22 16,-21 0-16,0 0 16,21 0-16,-22-21 0,1 0 31,0 0-16,21-21-15,0 0 0,0 0 0</inkml:trace>
  <inkml:trace contextRef="#ctx0" brushRef="#br1" timeOffset="-182873.23">19833 7641 0,'-21'21'0,"42"-42"0,-63 42 0,42 1 15,0-1 1,21-21 0,0 0-16,0 0 0,0 0 15,22 0-15,-22 0 0,21 0 0,1 0 16,-1 0-16,0 0 0,1 0 16,-1 0-16,0-21 0,1 21 0,-1 0 15</inkml:trace>
  <inkml:trace contextRef="#ctx0" brushRef="#br1" timeOffset="-182441">21124 7684 0,'0'0'0,"0"21"0,0 0 16,-21 0-16,0-21 15,-21 21-15,20 0 0,1-21 0,0 22 16,-21-1-16,21 0 0,-1 0 15,-20 0-15,42 0 0,-21 1 0,21-1 16,0 0-16,0 21 0,0-21 16,0 1-16,0-1 0,0 0 15,21-21-15,0 21 0,0-21 0,-21 21 16,22-21-16,-1 0 0,0 0 16,0 0-16,0 0 0,0 0 0,1-21 15,-1 0-15,0 0 0,0 0 16,-21-1-16,21 1 0,0 0 15,-21 0-15,0-21 0,22 20 0,-22-20 16,0 21-16,0 0 0,0 0 0,0-1 16,0 1-16,-22 21 15,1 0-15,0 0 0,0 0 16,0 0-16,-22 0 0,22 0 0,0 0 16,-21 21-16,21-21 15,21 22-15,-22-22 0,22 21 0,22 0 16,-1-21-1,0 0-15,0 0 0,0 0 16,22 0-16,-22 0 0,21 0 0</inkml:trace>
  <inkml:trace contextRef="#ctx0" brushRef="#br1" timeOffset="-181837.34">21950 7789 0,'0'0'0,"0"-21"15,-21 0-15,-1 21 16,1 0-16,0 0 0,0 0 16,0 0-16,0 0 0,-22 0 15,22 0-15,-21 21 0,21 0 0,-22-21 16,22 22-16,-21-1 0,21 21 16,-1-21-16,1 0 0,0 1 0,0 20 15,21-21-15,0 0 0,0 0 0,0 1 16,0-1-16,0 0 0,0 0 15,21 0-15,0 0 0,0-21 0,1 22 16,-1-22-16,0 0 0,0 0 0,0 0 16,0 0-16,22 0 15,-22 0-15,0-22 0,0 1 0,0 0 16,1 0-16,-1 0 0,0-22 16,0 22-16,0-21 0,22 0 0,-22-1 15,0 1-15,0 0 0,21-1 16,-20-20-16,-1 20 0,0 1 15,0 0-15,-21-22 0,0 22 0,21 0 16,-21 20-16,0-20 0,0 21 16,0 0-16,0 0 0,-21 21 15,0 21 1,0 0-16,0 21 0,-1-21 16,1 1-16,0 20 0,21 0 0,-21-21 15,0 22-15,21-1 0,-21 0 16,21 1-16,0-22 0,0 21 15,0 1-15,0-1 0,0 0 0,21 1 16,0-1-16,0 0 0,0 1 16,22-1-16,-22-21 0,21 0 0,-21 0 15,22 1-15,-22-1 0,0 0 16,0-21-16,0 0 0,22 0 0,-22 0 16,0 0-16,0 0 0,0 0 0,22 0 15,-22-21-15,0 0 0,21-1 16,-21 1-16,22 0 0,-22 21 0,0-21 15,0 0-15</inkml:trace>
  <inkml:trace contextRef="#ctx0" brushRef="#br1" timeOffset="-181653.45">22945 8107 0,'0'0'0,"-22"0"0,1 0 15,0 0-15</inkml:trace>
  <inkml:trace contextRef="#ctx0" brushRef="#br1" timeOffset="-180433.08">6858 10266 0,'0'0'16,"-21"0"-16,0-21 15,-1 21-15,1 0 16,0 0-16,0 0 0,0-21 16,0 21-16,-1 0 15,1 0-15,0 0 0,0 0 16,0 0-16,0 0 0,-1 0 15,1 0-15,0 0 16,42 0 15,0 0-31,22 0 0,-1 0 0,22 21 16,-1-21-16,1 0 0,20 0 16,1 0-16,0 0 0,-1 0 15,1 0-15,21 0 0,0 0 0,-1 0 16,1 0-16,21 0 0,-21 0 15,21 0-15,-42 0 0,21 0 0,-1 0 16,-20 0-16,0 0 0,-22 0 0,22-21 16,-22 21-16,-20 0 0,20 0 15,-20 0-15,-22 0 0,21 0 0,-21 0 16,-21-22-16,-21 1 47,0 21-47,0 0 0,0 0 0,-1 0 15,22-21-15,-21 21 16,0 0-16,21-21 0,-21 21 16,21-21-16</inkml:trace>
  <inkml:trace contextRef="#ctx0" brushRef="#br1" timeOffset="-179901.4">8657 9843 0,'-21'0'0,"42"0"0,-42-22 0,0 22 15,0 0-15,-1 0 16,1 0-16,0 0 16,21 22-16,0-1 15,0 0-15,0 0 0,0 0 16,21 0-16,0 1 0,1-1 16,20 0-16,-21 0 0,21 0 0,1 0 15,20-21-15,-20 22 0,-1-1 0,21-21 16,-20 0-16,-1 21 0,0-21 15,22 0-15,-43 0 0,21 0 0,1 0 16,-1 0-16,-21 0 0,0 0 0,1 0 16,-1 0-16,0 0 15,-42 0 17,0 0-32,-1 21 0,1-21 15,-21 21-15,0-21 0,-1 21 16,1 1-16,0-22 0,-22 21 0,22 0 15,-1 0-15,1 0 0,0 22 16,21-22-16,-22 0 0,22 0 0,-21 0 16,21 22-16,-1-22 0,1 0 0,21 0 15,-21-21-15,21 21 0,-21 0 16,0 1-16,21-1 16,0-42 77,-21 21-77,21-22-16</inkml:trace>
  <inkml:trace contextRef="#ctx0" brushRef="#br1" timeOffset="-175457.7">9969 10224 0,'0'21'0,"-21"-21"31,21 21-31,0 0 31,21-21 1,1 0-17,-1 0-15,0 0 0,0-21 16,0 0-16,0 21 0,1-21 0,-1-1 16,0 1-16,0 21 0,-21-21 15,0 0-15,21 0 0,-21 0 0,21-22 16,-21 22-16,0 0 0,0 0 0,0 0 15,0-1-15,0 1 0,-21 21 16,0 0-16,0 0 16,0 0-16,0 0 0,-1 0 15,1 21-15,0 1 0,0-1 16,0 21-16,21-21 0,0 0 0,0 22 16,0-22-16,0 21 0,0 1 0,0-22 15,21 21-15,0-21 0,-21 22 16,21-22-16,0 0 0,1 0 0,-1 0 15,-21 0-15,21-21 0,0 0 0,0 0 16,0 0-16,1 0 0,-1 0 16,0 0-16,0-21 15,0 0-15,-21 0 0,21 21 0,1-42 0,-1 20 16,-21 1-16,21 0 0,0 0 16,0 0-16,0-22 0,1 22 15,-1 0-15,0-21 0,0 21 0,21-1 16,-20 1-16,20 21 0,-21 0 15,0 0-15,22 0 0,-22 0 0,0 0 16,0 0-16,0 21 0,0 1 0,1-1 16,-22 0-16,0 0 0,0 0 0,0 0 15,0 22-15,0-22 0,-22 0 16,1 0-16,0 0 0,0 22 16,21-22-16,-21-21 0,21 21 0,-21 0 15,-1-21-15,22-21 31,0 0-31,22 0 16,-1 0-16,0-1 0,-21 1 16,21 0-16,0 0 0,0 0 0,1-22 15,-1 22-15,0 0 0,0-21 0,0 21 16,0-1-16,1-20 0,-1 21 16,0 21-16,-21-21 0,21 0 0,-42 42 31,0 0-16,0 0-15,-1 0 0,1 0 0,0 1 16,0-1-16,0 21 0,21-21 0,0 0 16,0 22-16,0-22 0,0 0 15,0 21-15,0-20 0,0-1 0,21 0 16,0 0-16,0-21 0,22 21 0,-22-21 16,21 0-16,0 0 0,1 0 15,-1 0-15,0 0 0,1 0 0,-1-21 16,0 0-16,1 0 0,-1 0 0,-21-1 15,22 1-15,-22 0 0,21 0 0,-21 0 16,0-22-16,1 22 16,-22 0-16,0 0 0,0-21 0,0 20 15,0 1-15,0 0 0,0 0 0,-22 21 32,1 0-32,0 21 0,21 0 0,-21 0 15,0 1-15,0-1 0,-1 0 0,1 0 16,21 21-16,-21-20 0,21-1 15,0 21-15,0-21 0,0 0 0,0 1 16,0-1-16,0 0 0,21 0 0,0-21 16,1 21-16,-1-21 0,0 0 15,0 0-15,0 0 0,22 0 0,-22 0 16,0 0-16,21-21 0,-21 0 16,1 21-16,-1-21 0,21 0 15,-21-1-15,0 1 0,1 0 0,-22-21 16,21 21-16,0-1 0,0 1 0,-21-21 15,21 21-15,0 0 0,1-22 0,-22 22 16,21 0-16,0 21 0,0-21 16,0 21-16,0 0 15,-21 21-15,22-21 0,-22 21 0,0 0 16,0 0-16,0 1 16,0-1-16,0 0 0,0 0 15,0-42 32,0 0-47,0 0 16,0-1-16,0 1 0,0 0 15,0 0-15,0 0 0,0 0 16,0-1-16,0 1 0,-22 0 16,1 21-16,0 0 15,0 0-15,0 0 16,0 21-16,-1 0 0,22 1 0,-21 20 15,0-21-15,0 21 0,21-20 16,0-1-16,-21 21 0,21-21 0,0 22 16,0-22-16,0 0 0,0 21 0,0-21 15,0 1-15,21-1 0,-21 0 16,21 0-16,0-21 0,0 21 16,22-21-16,-22 0 0,21 0 0,-21 0 15,22 0-15,-1 0 0,-21-21 0,22 21 16,-1-21-16,-21 0 0,21 0 15,-20-1-15,20 1 0,-21 0 0,0-21 16,0 21-16,1-1 0,-1-20 0,0 21 16,-21 0-16,0 0 0,21-1 15,-21 1-15,21 0 0,-21 0 0,0 42 47,0 0-47,-21 0 0,21 1 0,-21-1 16,21 0-16,0 0 0,0 0 0,0 0 15,-21 1-15,21-1 0,0 0 0,0 0 16,0 0-16,0 0 0,0 1 16,21-1-16,0-21 15,0 0-15,0 0 0,1 0 0,-1 0 16,0 0-16,0-21 0,0 21 16,-21-22-16,21 1 0,1 0 0,-1 0 15,0 21-15,0-21 0,0 0 16,0-22-16,1 22 0,-22 0 0,21 0 15,0 0-15,-21-22 0,21 22 16,-21 0-16,0 0 0,0 0 0,21 21 16,-42 21 15,21 0-31,-21 0 0,21 0 0,0 0 16,0 1-16,0-1 0,-21 0 15,21 21-15,0-21 0,0 1 0,0-1 16,0 0-16,21 0 0,0 0 0,0 0 15,-21 1-15,21-22 0,1 0 16,20 21-16,-21-21 0,0 0 16,0 0-16,22 0 0,-22-21 0,21 21 0,-21-22 15,1 1-15,20 0 0,-21 0 16,0 0-16,0 0 0,1-22 16,-1 22-16,0-21 0,0-1 0,0 1 15,0 0-15,1-1 0,-1-20 0,0-1 16,0 22-16,-21-21 0,21-1 15,0 22-15,-21-1 0,22 1 0,-22 0 16,0-1-16,0 22 0,0 0 0,-22 21 31,1 21-31,0 0 0,21 22 16,-21-1-16,0 0 0,0 1 0,-1 20 16,1-20-16,0 20 15,21-21-15,0 1 0,-21 20 0,21-20 0,0-1 16,0 43-16,0-43 15,0 0-15,0-21 0,0 22 16,21-22-16,0 0 0,0 0 0,-21 0 16,22 1-16,-1-22 0,0 0 15,0 0-15,0 0 0,22 0 0,-22 0 16,0-22-16,0 22 0,0-21 0,0 0 16,22 0-16,-22 0 0,0-22 0,0 22 15,0 0-15,1 0 0,-1-21 16,0 20-16,0-20 0,0 21 15,0 0-15,1 0 0,-1-1 0,-21 1 16,0 42 0,0 1-16,0-1 15,-21 0-15,-1 0 0,22 0 0,-21 0 16,21 1-16,0 20 0,0-21 16,0 0-16,0 0 0,0 1 0,0-1 15,0 0-15,0 0 0,21-21 16,1 0-16,-1 0 0,0 0 15,0 0-15,0 0 0,0 0 0,1 0 16,20 0-16,-21-21 0,0 0 0,22 0 16,-22 21-16,0-22 0,0 1 15,21-21-15,-20 21 0,-1 0 16,0-22-16,0 22 0,0-21 16,0 21-16,-21-1 0,22 1 15,-22 42 1,0 1-16,0-1 0,-22 0 15,1 0-15,0 0 0,21 0 16,0 1-16,-21 20 0,21-21 0,-21 0 16,21 0-16,0 1 0,0-1 0,0 0 15,0 0-15,21-21 16,0 0-16,0 21 0,0-21 0,1 0 16,-1 0-16,0 0 0,0 0 15,0 0-15,0-21 0,1 21 16,-1-21-16,0 0 0,0 0 15,-21-1-15,21 1 0,-21-21 0,0 21 16,0 0-16,0-22 0,0 22 16,0 0-16,0 0 0,0 0 0,-21-1 15,0 1-15,0 21 0,0 0 0,-1 0 16,1 0-16,0 0 0,0 0 16,21 21-1,0 1 1,21-22-1,0 0-15,0 0 0,1 0 16,-1 0-16,0 0 0,0-22 0,0 22 16,0-21-16,1 21 0,-1-21 15,21 21-15,-21-21 0,22 21 0,-22 0 16,0-21-16,0 21 0,0 0 16,0 0-16,-21 21 15,0 0-15,0 0 0,0 0 0,0 1 16,0-1-16,0 21 0,-21-21 15,21 0-15,-21 1 0,0 20 0,21-21 16,-21 0-16,21 0 0,0 1 0,-21-1 16,21 0-1,0 0-15,0 0 16,0-42 15,21 21-31,-21-21 0,21 0 0,0 0 16,0-1-16,0 1 0,1 0 0,-1 0 15,0-21-15,21 20 0,1-20 16,-22 0-16,21-1 0,0 1 0,1 0 16,-1 21-16,-21-1 0,0 1 0,22 0 15,-43 42 1,0 22-16,0-22 0,0 0 16,0 21-16,0-21 0,0 22 15,0-1-15,-21-21 0,21 0 0,0 1 16,0 20-16,0-21 0,0 0 15,21 0-15,21 1 0,-21-1 16,0-21-16,1 0 0,-1 0 16,0 0-16,21 0 0,-21 0 0,1 0 15,-1 0-15,0-21 0,0-1 16,0 22-16,22-21 0,-22 0 16,0 0-16,0 0 0,-21 0 0,21-1 0,0-20 15,-21 21-15,22-21 0,-1 20 16,-21-20-16,0 0 0,0-1 15,21 22-15,-21-21 0,0 0 0</inkml:trace>
  <inkml:trace contextRef="#ctx0" brushRef="#br1" timeOffset="-175213.93">15049 9271 0,'-42'0'0,"84"0"0,-105 0 0,42 0 0,21 21 15,-21-21-15,21 21 32,21-21-17</inkml:trace>
  <inkml:trace contextRef="#ctx0" brushRef="#br1" timeOffset="-174942.08">13314 9716 0,'-21'21'16,"42"-42"-16,-21 42 0,21-21 16,21 0-16,1 0 0,-22 0 15,21 0-15,0 0 0,1 0 0,-1 0 16,0-21-16,1 21 0,-1 0 16,0 0-16,1-22 0,-1 22 0,-21 0 15,22 0-15,-22 0 0,0-21 0,0 21 16,0 0-1,-21-21-15</inkml:trace>
  <inkml:trace contextRef="#ctx0" brushRef="#br1" timeOffset="-172660.24">17039 10308 0,'0'0'0,"-21"21"15,21 1-15,-21-22 16,0 0 0,21-22 15,0 1-31,0 0 0,0 0 16,21 0-16,0 0 0,0-1 15,0 1-15,0 0 0,1-21 0,-1 21 16,21-22-16,-21 1 0,22 0 0,-1-1 15,0 1-15,1 0 0,-22-1 16,21 1-16,-21 0 0,0 20 16,1-20-16,-22 21 0,-22 21 15,1 21 1,0-21-16,-21 21 0,21 0 0,-1 1 16,1-1-16,-21 21 0,42-21 15,0 0-15,-21 22 0,21-22 0,0 21 16,0-21-16,21 1 0,-21-1 0,42 0 15,-21 0-15,1 0 0,-1 0 16,21 1-16,-21-1 0,0-21 0,22 21 16,-22 0-16,0-21 0,-21 21 15,21-21-15,-21 21 16,-21-21-16,0 0 16,0 0-16,-22 0 0,22 0 0,0 0 15,0-21-15,-21 21 0,20-21 16,1 0-16,-21 21 0,21-21 15,0 0-15,-1-1 0,1 22 16,0-21-16,21 42 31,0 1-31,0-1 0,0 0 16,21 0-16,-21 0 0,21-21 16,1 21-16,-22 1 0,21-22 15,0 0-15,0 0 0,0 0 0,0 0 16,1 0-16,20 0 0,-21 0 0,21 0 15,-20-22-15,20 22 0,0-21 16,-21 0-16,22 0 0,-1 0 16,-21 0-16,22-1 0,-22 1 0,0-21 15,0 0-15,21-1 0,-42 1 16,22 0-16,-1-1 0,0-20 0,0-1 16,-21 22-16,21-22 0,0 22 0,-21-21 15,22 20-15,-22 1 0,0 21 16,0-22-16,0 22 0,21 0 0,-21 42 31,0 0-31,-21 1 0,21 20 16,0 0-16,-22 1 0,1 20 0,0-21 15,0 22-15,0-22 0,21 22 16,-21-22-16,-1 22 0,1-22 16,21 0-16,0 1 0,0-22 0,0 21 15,0-21-15,0 0 0,0 1 0,0-1 16,21-21-16,1 0 15,-1 0-15,0 0 0,0 0 16,0 0-16,0-21 0,1-1 16,-1 22-16,0-21 0,-21 0 15,0-21-15,0 21 0</inkml:trace>
  <inkml:trace contextRef="#ctx0" brushRef="#br1" timeOffset="-172481.34">17780 9716 0,'0'21'16,"21"-21"-1,0 0-15,0 0 0,1 0 16,-1 0-16,21 0 0,-21 0 0,22 0 16,-22 0-16,21 0 0,-21 0 15,22 0-15,-22 0 0,21 0 0,-21-21 16</inkml:trace>
  <inkml:trace contextRef="#ctx0" brushRef="#br1" timeOffset="-171893.68">18669 9970 0,'0'0'0,"21"0"0,0 0 15,0 0 1,1-22-16,-1 1 15,-21 0-15,0 0 16,0 0-16,0 0 16,0-1-16,0 1 0,0 0 0,0 0 0,-43 0 15,22 0-15,0-1 0,0 1 16,0 0-16,-22 21 0,22 0 16,-21 0-16,21 0 0,-22 0 0,1 0 15,21 21-15,-21 22 0,20-22 0,-20 0 16,21 21-16,0-21 0,0 22 15,-1-22-15,22 21 0,0-21 0,0 1 16,0 20-16,0-21 0,0 0 0,0 0 16,22 1-16,-1-22 15,0 0-15,21 0 0,-21 0 0,1 0 16,20 0-16,-21 0 0,21-22 0,-20 22 16,20-21-16,-21 0 0,21 0 15,-20 21-15,-1-21 0,21 0 16,-21-22-16,0 22 0,1 0 0,-22 0 15,21-22-15,0 22 0,-21 0 16,0-21-16,0 21 0,0-1 0,21 22 16,-21 22-1,0-1-15,0 0 16,0 0-16,0 21 0,0-20 0,0 20 16,0-21-16,0 0 0,0 0 0,0 1 15,0-1-15,0 0 0,0 0 16,0 0-16,21 0 0,0-21 15,1 0-15,-1 0 16,0 0-16,0 0 16,0 0-16,0-21 15,1 0-15,-22 0 16,0 0-16,0 0 0</inkml:trace>
  <inkml:trace contextRef="#ctx0" brushRef="#br1" timeOffset="-171561.18">19008 9948 0,'21'-148'15,"0"42"16,-63 360-31,105-529 0,-42 254 0,0 21 0,1 0 16,-1 0-16,0 0 16,0 0-16,0 21 0,0 0 15,1 1-15,-1-1 0,0 0 0,0 0 16,0 21-16,0-20 0,1-1 0,-22 0 16,21 21-16,0-21 0,-21 1 15,0-1-15,0 0 0,0 0 0,0 0 16,0 0-16,-21-21 31,0 0-31,-1 0 0,22-21 16,0 0-1,0 0-15,0 0 16,0 0-16,0-1 0,22-20 0,-1 21 16,0 0-16,0-22 0,-21 22 0,21 0 15,0 0-15,1 0 16,-1 0-16,0-1 0,0 1 0,-21 0 15,21 0-15,0 0 0,1 0 16,-1-1-16,0 1 0,0 0 16</inkml:trace>
  <inkml:trace contextRef="#ctx0" brushRef="#br1" timeOffset="-171273.35">20024 9165 0,'21'-21'16,"-42"42"-16,42-63 0,0 42 0,-21-21 0,0 42 31,0 0-31,0 0 16,0 22-16,0-22 0,-21 21 15,0 0-15,21-20 0,-22 20 0,22 0 16,-21 22-16,0-22 0,0 0 0,21 1 16,0-1-16,0 0 0,-21 1 15,21-22-15,0 21 0,0-21 0,-21 1 16,21-1-16,0 0 0,0 0 0,0 0 15,21-21 1,0 0-16,0 0 16,0 0-16,0 0 0,22 0 15,-1-21-15,0 0 0,1 21 16,-1-21-16,0 0 0</inkml:trace>
  <inkml:trace contextRef="#ctx0" brushRef="#br1" timeOffset="-170901.56">20595 9610 0,'21'-43'0,"-148"192"0,233-255 0,-64 42 0,-42 43 15,0 0-15,0 0 16,0 0-16,-21 21 0,0 0 16,0 0-16,0 0 0,0 0 0,-22 21 15,22 0-15,-21 0 0,21 0 16,-1 0-16,-20 1 0,21-1 0,0 0 16,21 0-16,0 0 0,0 0 0,0 1 15,0-1 1,21-21-16,0 21 0,0-21 0,0 0 15,1 0-15,20 0 0,-21 21 0,21-21 16,-20 0-16,20 0 0,-21 21 16,0-21-16,0 21 0,1-21 0,-1 22 15,-21-1-15,0 0 16,0 0-16,0 0 16,-21-21-16,-1 0 0,1 21 15,0-21-15,0 0 0,-21 22 16,20-22-16,1 0 0,0 0 0,0 0 15,-21 21-15,20-21 0,1 0 16,0 0-16,0 0 16,21-21-1,-21-1-15,0 1 0,21 0 16,-22 0-16</inkml:trace>
  <inkml:trace contextRef="#ctx0" brushRef="#br1" timeOffset="-170616.71">19854 9292 0,'170'-42'16,"-149"42"-1,21 0-15,22-21 0,-22 21 0,0-21 16,1 21-16,20 0 0,-21 0 15,22 0-15,-22-22 0,1 22 0,-1 0 16,-21 0-16,21 0 0,-20 0 16,-1 0-16,0 0 0,0 0 0,-21 22 47,-21-22-47,0 0 15,0 0-15</inkml:trace>
  <inkml:trace contextRef="#ctx0" brushRef="#br1" timeOffset="-168625.65">10922 11536 0,'-64'21'15,"43"-21"1,0 0-16,0 0 0,-21 0 15,20 0-15,1 0 0,0 0 0,-21 21 16,21-21-16,-1 0 0,1 0 0,0 0 16,0 21-16,0-21 0,0 0 15,-1 0-15,22 22 16,22-22 0,20 21-1,-21-21-15,21 0 0,-20 0 16,41 21-16,-21-21 0,1 0 0,20 21 15,1-21-15,-1 0 0,1 0 0,-1 0 16,1 0-16,-1 0 0,1 0 16,-1 0-16,-20 0 0,20 0 0,-21 0 15,1 0-15,-1 0 0,-21 0 0,22 0 16,-22 0-16,-21-21 16,-21 21 15,-1-21-31,1 21 0,0 0 0,0 0 15,0-21-15,0 21 0,-1 0 0,1 0 16,0-22-16,0 22 0,0 0 16,-22 0-16,22-21 0,0 21 15,0-21-15,0 21 0,0 0 0,-1 0 16,1-21-16,0 21 0,42 0 47,0 0-47,1 0 15,-1 0-15,21 0 0,-21 0 16,0 0-16,22 0 0,-22 0 0,21 0 16,-21 0-16,22 0 0,-22 0 15,21 0-15,-21 0 0,1 0 0,-1 0 16,0 0-16,0 21 16,-21 0-16,0 0 0,-21 1 15,-21-1-15,20 0 0,1 0 16,0 0-16,-21 0 0,21 1 15,-22-1-15,1 0 0,21 0 0,-22 0 16,22 0-16,-21 1 0,21-1 0,0 0 16,-22 0-16,22 0 0,0-21 15,21 21-15,0 1 0,-21-22 0</inkml:trace>
  <inkml:trace contextRef="#ctx0" brushRef="#br1" timeOffset="-167709.57">12954 11282 0,'0'-21'0,"0"42"0,21-85 0,-21 43 0,0 0 16,0 0-16,0 0 15,0 0-15,0 42 16,0 0-1,0 0-15,0 21 0,0-20 0,0 20 16,-21 21-16,0-20 0,21-1 16,-21 0-16,-1 1 0,1-1 0,0 0 15,0 1-15,0-1 0,0-21 0,-1 22 16,1-1-16,0-21 0,0 0 16,0 22-16,0-22 0,-1 0 0,1-21 15,21 21-15,-21-21 0,21-21 31,0 0-31,0 0 16,0-1-16,0 1 0,21 0 0,0 0 16,1-21-16,-1-1 0,0 1 15,0 0-15,21-1 0,-20 1 0,20-22 16,0 22-16,1-21 0,-1 20 0,0-20 16,1 20-16,-22 1 0,21 21 15,-21 0-15,22 0 0,-43-1 0,21 22 16,-21 22-16,21 20 0,-21-21 15,0 21-15,0 1 0,0-1 16,0 0-16,0 22 0,0-22 0,-21 1 16,21-1-16,-21 0 0,21 1 15,-22-1-15,22-21 0,0 21 16,0-20-16,0-1 0,0 21 0,0-21 16,0 0-16,0 1 0,-21-22 46,0-22-46</inkml:trace>
  <inkml:trace contextRef="#ctx0" brushRef="#br1" timeOffset="-166817.08">12594 11705 0,'-21'0'15,"42"0"1,0 0-16,22 0 15,-22 0-15,21 0 0,0 0 0,1-21 16,20 21-16,1-21 0,-1 21 0,1-21 16,20 0-16,-20-1 0,21 1 15,-22 0-15,1 0 0,-1-21 0,-21 20 16,22-20-16,-22 21 0,1-21 0,-22 20 16,21-20-16,-21 0 0,0 21 15,-21-22-15,0 22 0,0-21 0,0 21 16,0-1-16,-21 22 15,0 0-15,0 0 0,0 22 16,0-1-16,-1 21 16,1 0-16,0 1 0,21 20 0,-21-20 15,0 20-15,21 1 0,-21-1 0,-1-21 16,1 22-16,0-1 0,0 1 16,0 21-16,0-22 0,-1 22 0,1-1 15,0-20-15,0 21 0,0-22 0,0 22 16,-1-1-16,1-20 0,0 21 15,21-22-15,0 22 0,-21-22 0,21 1 16,0-22-16,0 22 0,0-22 0,0-21 16,0 21-16,21-20 15,0-1-15,0 0 0,1 0 0,-1-21 16,0 0-16,21 0 0,-21-21 0,22 0 16,-1 0-16,0-1 0,1 1 0,-22-21 15,21 0-15,1-1 0,-1 1 16,-21 0-16,0-22 0,0 22 0,1-22 15,-22 22-15,0 0 0,0-22 0,0 22 16,0-22-16,-22 1 0,-20 20 16,21-20-16,0-1 0,0 22 0,-1-21 15,1 20-15,-21-20 0,21 20 0,0 22 16,21-21-16,0 21 0,-22 0 16,22-1-16,0 1 15,0 0-15,22 21 16,-22-21-16,21 0 0,0 21 0,0-21 15,21-1-15,-20 22 0,-1-21 16,21 0-16,-21 0 0,22-21 0,-1 20 16,0-20-16,1 21 0,-22-21 0,21-1 15,0-20-15,1 20 0,-22 1 16,0 0-16,21-22 0,-20 22 0,-22 0 16,21 20-16,-21-20 0,21 21 15,-21 0-15,0 0 0,0-1 0,-21 22 31,0 43-31,-1-22 0,1 21 16,0 1-16,0-1 0,0 21 16,21-20-16,-21 20 0,21-20 0,-22-1 15,22 0-15,-21 1 0,21-1 0,0 0 16,0-21-16,0 1 0,0-1 16,0 0-16,0 0 0,21 0 15,1-21-15,-1 0 0,0 0 0,0 0 16,0 0-16,0 0 15,1-21-15,-22 0 0,21 0 16,-21 0-16,0-1 0</inkml:trace>
  <inkml:trace contextRef="#ctx0" brushRef="#br1" timeOffset="-166629.2">13970 11430 0,'0'0'0,"-21"0"0,21 21 16,-21-21-16,42 0 31,0 0-31,0 0 0,0 0 16,0 0-16,22 0 0,-22 0 15,21 0-15,1 0 0,-1 0 0,0-21 16,1 0-16,-22 21 0,21-21 0,-21 21 16,22 0-16,-22-21 0</inkml:trace>
  <inkml:trace contextRef="#ctx0" brushRef="#br1" timeOffset="-166012.4">14563 11472 0,'0'0'16,"0"22"-16,-22-22 0,22 21 0,-21-21 15,42 0 17,1 0-32,-1 0 15,0 0-15,0-21 0,0-1 16,0 1-16,-21 0 15,22 0-15,-22 0 0,0 0 0,0-1 16,0 1 0,0 0-16,-22 21 0,1 0 15,0 21-15,0 0 0,0 1 16,21-1-16,-21 0 0,-1 0 16,22 0-16,-21 0 0,21 22 0,0-22 15,0 0-15,0 0 0,0 0 0,0 1 16,21-1-16,1 0 0,-1-21 15,0 21-15,0-21 0,0 0 16,0 0-16,1 0 0,-1 0 16,0-21-16,-21 0 0,21 21 15,0-21-15,0-1 0,1 1 16,-1 0-16,0 0 0,0 0 0,0-22 16,22 22-16,-22 0 0,21 0 15,-21 0-15,22 0 0,-22-1 0,21 22 16,-21 0-16,22 0 0,-22 0 0,0 0 15,0 22-15,0-1 0,0-21 16,1 21-16,-22 21 0,0-21 0,0 1 16,0-1-16,0 0 0,0 0 0,0 0 15,0 0-15,-22 1 0,1-1 16,21 0-16,-21 0 0,0-21 0,0 0 16,0 21-16,-1-21 15,1 0 1,21-21-16,0 0 0,0 0 15,0 0-15,0-1 0,21 1 16,1-21-16,-1 21 0,0-22 16,0 1-16,0 21 0,0-21 0,1-1 15,20 22-15,-21 0 0,0 0 0,0-22 16,1 43-16,-1-21 16,0 0-16</inkml:trace>
  <inkml:trace contextRef="#ctx0" brushRef="#br1" timeOffset="-165601.56">16700 10901 0,'0'0'0,"-21"0"0,21-21 0,-21 21 15,0 0-15,0 21 16,21 0-16,0 0 0,0 0 15,-21 1-15,-1 20 0,22 0 0,0 1 16,-21-1-16,0 0 0,21 1 0,-21-1 16,0 0-16,0 1 0,21-1 15,-22-21-15,1 21 0,0-20 0,21-1 16,-21 0-16,0 0 0,21 0 0,0 0 16,-21-21-16,-1 0 15,1 0 1</inkml:trace>
  <inkml:trace contextRef="#ctx0" brushRef="#br1" timeOffset="-165089.97">16256 11070 0,'0'0'0,"0"-42"0,0 21 0,0-22 16,0 1-16,0 0 0,0 21 0,21-1 15,0-20-15,0 21 0,1 21 16,-1-21-16,21 21 0,-21 0 15,22 0-15,-1 0 0,0 0 0,1 21 16,-1 21-16,0-21 0,1 22 16,-1-1-16,0 0 0,-21 1 0,22-1 15,-22 22-15,0-22 0,0 0 0,-21 22 16,0-22-16,0 0 0,0 1 16,0-22-16,0 0 0,0 21 0,0-20 15,-21-22-15,21 21 0,-21 0 0,0-21 16,21-21-1,0 0 1,0-1-16,0 1 0,0 0 0,0-21 16,0-1-16,0 22 15,21-21-15,-21-22 0,21 22 0,21 0 16,-20-1-16,-1 1 0,21 0 0,0-1 16,1 22-16,-1-21 0,0 21 15,1 0-15,20 21 0,-20 0 0,-1 0 16,-21 0-16,21 21 0,-20 21 0,-1-21 15,0 22-15,-21-1 0,0 0 16,0 1-16,0 20 0,0-21 0,0 1 16,-21-1-16,21-21 0,-21 22 15,-1-1-15,1-21 0,0 0 0,0 0 16,0 1-16,0-1 0,-1-21 0,1 21 16,42-21 15,-21-21-31,22 0 15,-1-1-15</inkml:trace>
  <inkml:trace contextRef="#ctx0" brushRef="#br1" timeOffset="-164712.48">17547 11345 0,'0'43'15,"21"-43"-15,0 0 0,1 0 16,-1 0-16,0 0 15,0 0-15,0 0 0,0-21 16,1 21-16,-1-22 0,21 1 0,-21 0 16,0 21-16,-21-21 0,22 0 15,-22 0-15,21-1 0,-21 1 0,0 0 16,0 0-16,0 0 0,0 0 0,0-1 16,-21 22-16,-1 0 0,1 0 15,0 0-15,0 0 0,-21 22 0,20-1 16,-20 0-16,21 21 0,0-21 0,-22 22 15,22-22-15,0 21 0,0-21 16,0 22-16,21-22 0,0 0 0,0 0 16,0 22-16,0-22 0,0 0 15,21 0-15,0-21 0,21 0 16,-20 0-16,-1 0 0,21 0 16,0 0-16,-20 0 0,20 0 0,0 0 15,-21-21-15,22 0 0,-1 0 16,0-1-16,-20-20 0,20 21 0,0-21 15,-21 20-15</inkml:trace>
  <inkml:trace contextRef="#ctx0" brushRef="#br1" timeOffset="-164476.64">18436 10774 0,'0'0'0,"0"-21"0,-21 21 16,0 21-16,0 0 15,-1 0-15,1 22 0,0-1 16,-21 0-16,21 1 0,-1-1 15,-20 0-15,21 22 0,0-22 0,0 0 16,-22 22-16,22-22 0,21 1 16,-21-22-16,0 21 0,21-21 0,-21 0 15,21 22-15,0-22 0,0 0 16,21-21 0,0 0-16,21 0 0,-21 0 15,1-21-15,20 0 0,-21 0 0,0-22 16,22 22-16</inkml:trace>
  <inkml:trace contextRef="#ctx0" brushRef="#br1" timeOffset="-163637.24">18775 10753 0,'0'21'0,"0"-42"0,0 0 0,-21 42 31,-1 21-31,1-21 0,0 22 16,0-22-16,0 21 0,-22 0 0,22 22 15,0-22-15,0 1 0,0-1 16,-22 21-16,43-20 0,-21-1 16,0-21-16,0 22 0,21-1 0,0-21 15,0 0-15,0 0 0,-21 1 0,21-1 16,0-42 15,21-1-31,0 22 0,-21-21 16,21 0-16,0-21 0,1 21 0,-1-22 15,0 22-15,0-21 0,0-1 0,0 1 16,22 21-16,-22 0 0,0 0 16,0-1-16,0 22 0,1 0 15,-1 0-15,-21 22 0,0-1 16,0 0-16,0 21 0,0-21 0,0 22 16,0-22-16,0 21 0,0-21 0,0 22 15,0-22-15,0 0 0,0 0 16,0 0-16,0 1 0,21-1 15,0-21-15,0 21 0,0-21 16,1 0-16,-1 0 0,0 0 16,0 0-16,0 0 0,0-21 0,1 21 15,-1-21-15,21-1 0,-21 1 0,0 0 16,1 0-16,-1-21 0,0 20 16,0-20-16,0 0 0,-21-1 0,21 22 15,1-21-15,-22 21 0,21 0 0,-21-1 16,0 1-16,0 42 31,-21 1-31,21-1 0,-22 21 16,1-21-16,21 22 0,0-22 15,-21 0-15,21 21 0,-21-21 0,21 1 16,0-1-16,0 0 0,0 0 0,0 0 16,0 0-16,21-21 15,0 0-15,22 0 0,-22 0 0,21 0 16,-21 0-16,22 0 0,-22 0 0,0 0 15,21-21-15,-21 0 0,1 0 16,-1 0-16,0 0 0,0-1 0,0 1 16,0-21-16,1 21 0,-22-22 15,21 22-15,-21-21 0,0 0 16,0 20-16,0 1 0,0-21 0,-21 21 16,-1 0-16,1 21 0,0 0 0,0 0 15,-21 0-15,20 0 0,-20 0 16,0 0-16,21 21 0,-22 0 0,22 0 15,-21 21-15,21-20 0,-22 20 0,22-21 16,0 0-16,0 22 0,21-22 16,0 0-16,0 0 0,0 0 0,0 0 15,0 1-15,21-22 0,0 0 16,0 0-16,0 0 0,22 0 16</inkml:trace>
  <inkml:trace contextRef="#ctx0" brushRef="#br1" timeOffset="-162805.72">20299 11091 0,'0'-63'16,"-21"63"0,-1-21-16,1 21 0,0 0 15,0 0-15,0 0 0,0 0 16,-22 21-16,22 0 0,0 0 0,-21 0 15,20 1-15,1 20 0,-21-21 16,21 0-16,0 22 0,21-22 16,0 21-16,0-21 0,0 0 0,0 1 15,0-1-15,0 0 0,0 0 16,21 0-16,0-21 0,0 0 16,0 0-16,0 0 0,1 0 0,-1 0 15,0 0-15,0 0 0,0-21 16,0 0-16,1 0 0,-22 0 0,21-1 15,0-20-15,0 0 0,0-1 0,0 22 16,1-42-16,-22 20 0,21 1 16,0 0-16,0-1 0,-21 1 15,21 21-15,0-21 0,-21-1 0,22 22 0,-22-21 16,0 21-16,21-1 16,-21 1-16,0 0 0,0 42 31,0 0-31,-21 1 0,-1-1 15,1 0-15,0 21 0,0 1 0,21-22 16,-21 21-16,0 0 0,-1 1 16,1-1-16,21 0 0,0 1 0,0-1 15,0 0-15,0 1 0,0-1 0,21 0 16,1-20-16,-1-1 0,0 21 16,21-42-16,-21 21 0,1 0 0,-1-21 15,21 0-15,-21 0 0,22 0 0,-22 0 16,21 0-16,-21 0 15,22 0-15,-1-21 0,-21 0 0,21 0 16,1-21-16,-22 20 0,21-20 0,-21 0 16,1-1-16,20 1 0,-21 0 15,0 21-15,0-22 0,1 1 0,-22 21 16,0 0-16,0-1 0,0 1 0,0 0 16,-22 21-16,1 0 15,0 0-15,0 21 0,0 0 0,0 1 16,-1-1-16,22 0 0,-21 0 15,21 21-15,0-20 0,0 20 0,0-21 16,21 0-16,1 22 0,-1-22 16,-21 0-16,21 0 0,0 21 15,0-20-15,0-1 0,1 0 0,-1 0 16,-21 0-16,0 0 0,0 1 16,0-1-1,-21 0-15,-1-21 0,-20 0 16,21 0-16,0 0 0,0 0 15,-1 0-15,-20 0 0,21-21 16,0 0-16,-22-1 0,22 1 0,-21 0 16,21 0-16</inkml:trace>
  <inkml:trace contextRef="#ctx0" brushRef="#br1" timeOffset="-162474.22">18119 10901 0,'0'0'0,"21"0"16,0 0-16,0 0 0,21 0 15,1-21-15,-1 21 0,0 0 0,1 0 16,20 0-16,1 0 0,-22 0 0,22 0 16,-22 0-16,21 0 0,-20 0 15,-1 0-15,22 0 0,-43 0 0,21 0 16,0 0-16,-20 0 0,-1-21 0,0 21 16,-42 0 15,0 21-31</inkml:trace>
  <inkml:trace contextRef="#ctx0" brushRef="#br1" timeOffset="-161520.64">9250 13356 0,'0'0'0,"-21"0"0,-43 0 31,85 0-15,0 0-16,22 0 0,-22 0 0,21 0 15,1 0-15,-1 0 0,21 0 0,1 0 16,-22 0-16,22 0 0,-1 0 16,1 0-16,-1 0 0,1 0 0,-1 0 15,1-21-15,-22 21 0,22 0 0,-22 0 16,-21 0-16,21 0 16,-20-21-16,-1 21 0,-21-21 15,-21 21 1,-22-21-16,22 21 15,0 0-15,-21-22 0,20 22 0,1 0 16,-21-21-16,21 0 0,0 21 0,21-21 16,0 0-1,21 21 1,0 0-16,21 0 0,-21 0 0,1 0 16,20 0-16,-21 0 0,0 21 15,0 0-15,1 0 0,-22 0 0,0 1 16,0-1-16,0 0 0,0 0 15,-22 0-15,1 22 0,0-22 16,-21 0-16,21 21 0,-22-21 0,1 1 16,21 20-16,0-21 0,-22 0 0,22 0 15,21 1-15</inkml:trace>
  <inkml:trace contextRef="#ctx0" brushRef="#br1" timeOffset="-160909.5">12044 12912 0,'0'0'0,"-21"0"15,-1 0-15,1 0 0,21 21 16,-21 0-16,0 0 0,0 22 0,0-1 15,-1 0-15,1 1 0,0-1 16,0 21-16,0-20 0,0-1 0,-1 0 16,1 1-16,0-1 0,0 0 0,0-20 15,21 20-15,0-21 0,-21 0 16,21 0-16,-22 1 0,22-44 31,0 1-15,0 0-16,22 0 0,-1-21 0,-21 20 15,21-20-15,0 21 0,0-21 0,0-1 16,22 1-16,-22-22 0,0 22 16,21 0-16,-20-22 0,20 22 0,-21-22 15,21 22-15,-20 21 0,20 0 0,-21 0 16,0 21-16,0 0 0,1 0 16,-1 42-16,-21-21 0,21 21 0,0 1 15,-21-1-15,0 0 0,21 1 16,-21-1-16,0 0 0,0 1 15,0-1-15,0-21 0,0 22 0,0-1 0,0-21 16,0 21-16,0-20 0,0-1 16,0 0-16,0 0 0,-21-21 15,0 0-15</inkml:trace>
  <inkml:trace contextRef="#ctx0" brushRef="#br1" timeOffset="-159665.66">11705 13420 0,'106'-21'16,"-85"21"-1,21 0-15,1-22 0,20 22 16,-20-21-16,20 21 0,1-21 0,20 0 16,-20 0-16,-1 0 0,1-1 0,-1 1 15,1 0-15,-1 0 0,1-21 16,-22 20-16,22-20 0,-22 0 0,-21 21 15,21-22-15,-20 1 0,-1 0 0,-21-1 16,0 22-16,0 0 0,0-21 16,0 20-16,-21 22 0,-22 0 15,22 0-15,0 22 0,0-1 16,0 0-16,-1 21 0,1 1 0,0 20 16,0 1-16,0-22 0,21 21 0,-21 1 15,-1-1-15,1 22 16,0-21-16,0 20 0,0 1 0,21 0 15,-21-1-15,-1 1 0,1 0 0,21-1 16,-21 1-16,21 0 0,0-1 16,-21-20-16,21 20 0,-21 1 0,21-21 15,0 20-15,0-41 0,0 20 0,0-21 16,0 1-16,0-1 0,0-21 0,0 0 16,21 1-16,0-22 0,0 0 15,0 0-15,1 0 0,20-22 0,-21 1 16,21 0-16,-20 0 0,20 0 0,0-22 15,-21 1-15,22 0 0,-1-1 16,-21-20-16,22 21 0,-22-22 16,0 1-16,-21-1 0,0 1 0,0-1 15,0 22-15,0-22 0,0 1 0,-21-1 16,0 1-16,-1 20 0,-20-20 16,21 21-16,-21-1 0,20 1 0,1 21 15,-21-22-15,21 43 0,0-21 0,-1 21 16,1 0-16,0 0 0,42 0 31,0 0-15,1-21-16,20 0 0,0 21 0,-21-21 15,22 0-15,-1-1 0,22 22 16,-22-42-16,0 21 0,22 0 16,-22 0-16,22-22 0,-22 22 0,0-21 15,1-1-15,-22 22 0,21-21 0,-21 0 16,0-1-16,1-20 0,-22 20 15,0 1-15,21 21 0,-21-21 0,21 20 16,-21 1-16,0 0 0,0 42 16,0 0-1,0 1-15,0 20 0,0 0 0,0 1 16,0-1-16,0 0 0,-21 1 16,21-1-16,0 0 0,0 1 0,0-22 15,0 21-15,0-21 0,0 22 16,0-22-16,0 0 0,21 0 15,0 0-15,0 0 0,0-21 0,1 0 16,-1 22-16,0-22 0,21 0 0,-21 0 16,1 0-16,20-22 0,-21 1 15,21 21-15,-20-21 0,20 0 0,-21 0 16,0 0-16,0-22 0,1 22 0,-1 0 16,-21 0-16,0 0 0,0-1 15,0 1-15,0 0 0,-21 21 31,-1 0-31,1 21 0,21 0 16,-21 1-16,21-1 0,-21-21 0,21 21 16,0 0-16,0 0 0,0 0 15,0 1-15,0-1 0,0 0 0,21-21 32,0 0-32,0 0 0,1 0 15,-1 0-15,0-21 0,0 21 16,0-21-16,0-1 0,1 1 0,-1 0 15,21 0-15,-21 0 0,0 0 16,1-1-16,-1 1 0,0 0 0,0 21 16,-21 21-1,0 0 1,0 1-16,0-1 0,0 0 16,0 0-16,0 0 0,0 0 0,0 1 15,0-1-15,21-21 0,-21 21 16,21 0-16,1-21 0,-1 21 15,0-21-15,0 0 0,0 0 16,0 0-16,1-21 0,-1 0 16,-21 0-16,0 0 0,0-1 15,0 1-15</inkml:trace>
  <inkml:trace contextRef="#ctx0" brushRef="#br1" timeOffset="-159461.77">13589 12996 0,'0'0'0,"-42"22"0,20-22 16,-20 0-16,21 0 0,0 21 15,0-21-15,21 21 16,21-21-16,0 0 0,0 0 16,21 0-16,1 0 0,-1 0 0,22 0 15,-22 0-15,21 0 0,-20 0 16,20 0-16,1 0 0,-22-21 15,22 21-15,-22 0 0</inkml:trace>
  <inkml:trace contextRef="#ctx0" brushRef="#br1" timeOffset="-159109.22">15346 12742 0,'0'0'0,"-43"0"16,22 0-16,-21 0 0,63 0 31,0 0-31,22 0 0,-1 0 16,0 0-16,22 0 0,-1 0 0,-20 0 15,20 0-15,1 0 0,-1 0 16,1 0-16,-1 0 0,1 0 0,-22 0 16,21 0-16,-41 0 0,20-21 0,-21 21 15,-42 0 1,0 0-16,-22-21 16,1 21-16,21 0 0,-21 0 15,-1-21-15,1 21 0,0 0 16</inkml:trace>
  <inkml:trace contextRef="#ctx0" brushRef="#br1" timeOffset="-158921.33">15642 12721 0,'0'170'16,"21"-382"-16,-42 254 15,21 170-15,-21-149 0,21-20 0,0-1 16,-21 0-16,21 1 0,-21-1 0,-1 0 16,22 1-16,-21-1 0,0-21 0,0 22 15,0-22-15,0 0 16,21 0-16,0 0 0,-22 0 0,44-21 31,-1 0-15,0-21-16,0 0 0,21 0 0,-20 21 15</inkml:trace>
  <inkml:trace contextRef="#ctx0" brushRef="#br1" timeOffset="-158405.62">15938 13272 0,'-21'0'0,"42"0"0,1-22 16,-1 22-16,-21-21 15,21 0-15,0 21 0,-21-21 16,21 21-16,0-21 0,-21 0 0,22 21 16,-1-22-16,0 1 0,-21 0 15,21 0-15,-21 0 0,21 21 0,-21-21 16,0-1 0,-21 22-16,0 0 0,0 0 15,0 0-15,-1 22 0,-20-1 0,21 0 16,0 0-16,-22 0 0,22 0 0,0 1 15,0 20-15,0-21 0,21 0 16,0 0-16,0 1 0,0-1 0,0 0 16,0 0-16,0 0 0,21 0 15,0-21-15,0 0 0,22 0 16,-22 0-16,21 0 0,-21 0 16,22 0-16,-1 0 0,0-21 0,-21 0 0,22 21 15,-1-21-15,0 0 0,1 0 16,-1-1-16,-21 1 0,0 0 15,22-21-15,-43 21 0,21-1 0,-21 1 16,0 0-16,0 0 0,-21 42 31,21 0-15,-21 0-16,21 1 0,0-1 0,0 0 16,0 0-16,0 0 0,0 0 0,0 1 15,0-1-15,0 0 16,0 0-16,-22-21 15,22 21-15,-21 0 0,0-21 16,0 0-16,0 0 0,0 0 16,-1 0-16,1 0 0,21-21 15,0 0-15,0 0 0,0 0 0,21 0 16</inkml:trace>
  <inkml:trace contextRef="#ctx0" brushRef="#br1" timeOffset="-158177.14">16870 12658 0,'21'-21'0,"-42"42"0,63-64 0,-42 22 16,0 42 0,0 22-1,0-22-15,0 21 0,0 1 16,-21-1-16,0 21 0,21-20 0,-21-1 16,-1 0-16,22 1 0,-21-1 0,21 0 15,0 1-15,0-22 0,0 21 16,-21-21-16,21 1 0,0-1 15,0 0-15,21-21 32,-21-21-32,0 0 0</inkml:trace>
  <inkml:trace contextRef="#ctx0" brushRef="#br1" timeOffset="-158025.21">16489 13039 0,'0'0'0,"-43"0"0,22 0 16,21-21-16,-21 21 0,21-22 15,21 22 1,0 0-16,1 0 0,20-21 0,0 21 16,1 0-16,20-21 0,-21 21 0,22-21 15,-1 21-15,1-21 0,-1 0 16,1 21-16</inkml:trace>
  <inkml:trace contextRef="#ctx0" brushRef="#br1" timeOffset="-157001.39">17547 12912 0,'-21'-21'0,"42"42"0,-84-64 0,41 22 0,1 0 16,21 0-16,0 0 0,21 0 16,1-1-16,20 22 15,-21 0-15,21 0 0,1 0 16,-1 0-16,0 22 0,1-1 0,-1-21 16,0 42-16,1-21 0,-22 0 0,21 22 15,-21-22-15,1 21 0,-22-21 16,0 22-16,0-22 0,0 0 0,0 21 15,0-20-15,-22-1 0,1-21 0,0 21 16,-21 0-16,21-21 0,-1 0 16,1 21-16,0-21 0,0 0 15,0 0-15,21-21 16,0 0-16,0 0 16,0 0-16,0-1 0,0-20 15,0 21-15,21 0 0,0-22 0,0 1 16,0 0-16,1-1 0,20 1 15,-21 0-15,21 21 0,-20-22 0,20 22 16,0 0-16,1 21 0,-22 0 16,21 0-16,-21 0 0,22 21 0,-22 0 15,0 22-15,0-22 0,0 21 0,-21 0 16,0 1-16,0-22 0,0 21 16,0 1-16,0-1 0,21-21 15,-21 21-15,0-20 0,0-1 0,0 0 0,22 0 16,-22 0-16,21-21 31,0 0-31,0 0 0,-21-21 16,21 0-16,0 0 0,1 0 15,-22-1-15,21 1 0,0 0 0,21-21 16,-21 21-16,1-22 0,-1 22 16,21-21-16,-21-1 0,0 1 0,22 21 15,-22-21-15,0 20 0,-21 1 0,21 21 16,-21 43-1,0-22-15,0 0 16,0 21-16,-21-21 0,21 1 16,0 20-16,0-21 0,0 0 0,0 22 15,0-22-15,0 0 0,0 0 16,21 0-16,0-21 16,1 0-16,-1 21 0,0-21 0,21 0 15,-21 0-15,22 0 0,-1 0 0,0 0 16,-20-21-16,20 21 0,0-21 15,-21 0-15,22 0 0,-22 0 0,21-1 16,-21-20-16,1 21 0,-22-21 0,21-1 16,-21 1-16,0 21 0,0-22 15,0 1-15,0 21 0,0 0 0,-21 21 16,-1 0-16,1 0 16,0 0-16,0 21 0,0 0 15,0 21-15,-1-20 0,22 20 16,-21-21-16,21 21 0,0 1 0,0-22 15,0 0-15,0 21 0,0-20 16,0-1-16,0 0 0,21 0 0,1-21 16,-1 21-16,0-21 0,0 0 15,0 0-15,22 0 0,-1 0 0,-21 0 16,43 0-16,-22-21 0,0 0 0,1 0 16,20 21-16,-21-43 0</inkml:trace>
  <inkml:trace contextRef="#ctx0" brushRef="#br1" timeOffset="-156748.53">20151 12256 0,'0'0'0,"0"-22"0,0 44 16,0-1 0,-22 0-16,1 0 0,0 21 0,0 1 15,21-1-15,-21 0 0,0 1 0,-1 20 16,1-20-16,0 20 0,0-21 15,21 22-15,-21-22 0,21 1 0,0-1 16,0 0-16,0-21 0,0 1 0,0 20 16,0-21-16,21 0 15,0-21-15,0 0 0,0 0 16,1 0-16,-1-21 0,0 0 0,0 0 16,0 0-16,0-1 0,1-20 15</inkml:trace>
  <inkml:trace contextRef="#ctx0" brushRef="#br1" timeOffset="-155489.6">20299 12425 0,'0'-42'0,"-21"253"0,42-380 0,-21 105 0,0 43 16,-21 21-1,21 21-15,0 1 0,-22-1 16,1 0-16,21 0 0,-21 21 0,21 1 16,0-22-16,0 21 15,0 1-15,0-1 0,0 0 0,0 1 0,0-22 16,0 21-16,0 0 0,0-20 15,0-1-15,0 0 0,0 0 16,0 0-16,0 0 0,21-21 31,0 0-31,-21-21 0,22 0 16,-1 0-16,0 0 0,-21 0 0,21-22 16,0 22-16,0-21 0,1 21 15,-1-1-15,0-20 0,-21 21 0,21 21 16,-21-21-16,21 21 0,-21 21 15,0 0 1,0 0-16,0 22 0,0-22 16,0 0-16,0 0 0,0 0 0,0 22 15,0-22-15,0 0 0,0 0 16,0 0-16,21-21 0,-21 21 0,22-21 16,-1 0-16,0 0 0,0 0 0,0 0 15,0 0-15,1 0 0,-1 0 16,0 0-16,0-21 0,0 0 0,22 0 15,-22 21-15,0-42 0,21 20 16,-21 1-16,1-21 0,20 21 0,-21-22 16,0 22-16,0 0 0,-21 0 15,0 0-15,22 0 0,-22 42 32,0 0-32,-22 0 0,1 21 15,21-20-15,0-1 0,-21 21 16,21-21-16,-21 22 0,21-22 0,0 0 15,0 0-15,0 0 0,0 0 16,0 1-16,21-22 0,0 0 16,0 0-16,1 0 0,-1 0 15,0 0-15,0-22 0,0 1 16,-21 0-16,21 0 0,-21 0 16,0-22-16,0 22 0,0-21 15,0 0-15,0 20 0,0-20 16,0 21-16,0-21 0,0 20 0,0 1 15,-21 0-15,0 0 0,21 0 16,-21 21-16,42 0 47,0 0-47,0 0 0,1 0 0,-1 0 16,0 0-16,21 0 0,-21 0 15,22 0-15,20 0 0,-20 0 0,-1 0 16,21 0-16,-20 0 0,20 0 0,-20 0 15,-1 0-15,0 0 0,-21 0 16,22 0-16,-22-21 0,0 21 16,-42 0-1,-21 0 1,20 0-16,-20 0 0,21 21 0,-21 0 16,20 0-16,-20-21 0,21 21 0,0 0 15,0 22-15,-1-22 0,1 0 16,21 0-16,0 0 0,0 22 0,0-22 15,0 0-15,0 0 0,0 0 16,0 1-16,0-1 0,21 0 0,1-21 16,-1 21-16,21-21 0,-21 0 0,22 0 15,-22 0-15,21 0 0,-21 0 16,22-21-16,-22 21 0,21-21 16,-21-22-16,22 22 0,-22 0 0,21-21 15,-21-1-15,0 1 0,1 0 16,-1-1-16,0 1 0,0 0 0,-21-1 15,21 1-15,-21 0 0,21-1 16,-21 1-16,0 0 0,22-1 0,-1 22 16,-21-21-16,21 21 0,-21 42 31,0 0-31,0 21 0,0-20 0,0 20 16,-21 0-16,0 1 15,-1 20-15,1-21 0,0 1 0,0-1 16,0 0-16,0 22 0,21-22 0,-22 1 15,22-1-15,0 0 0,0-21 16,0 22-16,0-22 0,0 0 0,0 0 16,22 0-16,-1 1 0,0-22 15,0 0-15,0 0 0,0 0 0,22 0 16,-1 0-16,-21-22 0,22 1 0,-1 21 16,0-21-16,1 0 0,-1-21 15,-21 20-15,21-20 0</inkml:trace>
  <inkml:trace contextRef="#ctx0" brushRef="#br1" timeOffset="-155222.33">19854 12700 0,'0'0'0,"-42"0"0,0 0 0,20 0 16,44 0 0,20 0-16,0-21 0,1 21 15,20-21-15,-21 21 0,22-21 16,-1 21-16,1-22 0,-1 22 0,22 0 16,-21-21-16,-1 21 0,-21 0 0,22 0 15,-22 0-15,1 0 0,-22 0 16,0 0-16</inkml:trace>
  <inkml:trace contextRef="#ctx0" brushRef="#br1" timeOffset="-154416.78">8869 15177 0,'0'0'0,"21"0"0,0 0 0,0 0 15,0 0-15,1 0 0,-1 0 0,0 0 16,21 0-16,22 0 0,-1 0 0,1 21 15,-1-21-15,22 0 0,0 0 16,-1 21-16,22-21 0,0 0 0,-21 0 16,20 0-16,1 0 0,0 0 0,-21 0 15,-1 0-15,1 0 0,-21 0 16,-1 0-16,-21-21 0,1 21 16,-1 0-16,-21-21 0,-21-1 0,0 1 15,-21 0 1,0 0-16,0 0 0,-22 21 0,22-21 15,-21-1-15,21 22 0,-22-21 0,1 0 16,21 21-16,0 0 0,-22-21 16,22 21-16,42 0 31,1 0-31,-1 21 0,0-21 16,0 21-16,21 0 0,-20 1 0,-1-1 15,0 0-15,0 21 0,-21-21 0,0 22 16,0-22-16,0 21 15,0-21-15,-21 22 0,0-22 0,-22 21 16,1-21-16,0 22 0,21-22 0,-22 0 16,22 0-16,0 0 0,0 1 15</inkml:trace>
  <inkml:trace contextRef="#ctx0" brushRef="#br1" timeOffset="-153825.81">13314 14330 0,'0'0'16,"-21"-21"-16,-1 0 0,22-1 0,0 1 0,-21 21 15,0 0-15,21 21 16,-21 22-16,21-1 0,0 0 16,0 22-16,0-1 0,-21 1 15,0-1-15,-1-20 0,1 20 0,0 1 16,0-22-16,-21 0 0,20 1 15,1-1-15,-21 0 0,21 1 0,0-22 16,-1 0-16,1 0 0,21 0 0,0 1 16,0-44-1,0 1-15,21 0 16,1-21-16,20 21 0,-21-22 16,0 22-16,0-21 0,22-1 0,-22 1 15,0 0-15,21-1 0,1-20 0,-22-1 16,21 22-16,1-21 15,-22 20-15,21 1 0,-21 21 0,0 0 16,22 21-16,-22 0 0,0 21 0,0 0 16,-21 21-16,21 1 0,1-1 15,-22 0-15,21 1 0,-21-1 0,0 21 16,0-20-16,0-1 0,0 0 0,0 1 16,0-22-16,0 21 0,0 1 15,0-22-15,0 0 0,0 0 0,-21 0 16,-1 0-16,-20-21 0,21 0 15,0 0-15,-22 0 0,1 0 16</inkml:trace>
  <inkml:trace contextRef="#ctx0" brushRef="#br1" timeOffset="-152633.64">12721 14944 0,'-21'-21'16,"233"126"-16,-445-210 0,275 126 0,-84-64 15,63 43-15,0 0 16,0 0-16,22 0 0,-1 0 0,0 0 15,22 0-15,-1 0 0,22 0 0,0-21 16,-1 21-16,1-21 0,0 0 16,-1 0-16,22 21 0,-21-43 0,-1 22 15,1 0-15,-21 0 0,20-21 0,-41-1 16,20 22-16,-21-21 0,1-1 16,-22 1-16,0 21 0,0-21 15,-21 20-15,0 1 0,0 0 0,0 0 16,-21 21-16,0 0 15,-21 0-15,20 21 0,1 0 0,0 22 16,0-1-16,0 0 0,0 22 16,-1-22-16,1 22 0,0-1 0,0 1 15,0-1-15,0 1 0,-1 20 0,1-20 16,21 20-16,0 1 0,-21 0 16,21-1-16,-21 1 0,21 0 0,-21-1 15,21 1-15,0 0 0,0-22 0,0 22 16,0-22-16,0-20 0,0 20 15,0-20-15,0-1 0,21-21 16,0 0-16,0 0 0,0-21 0,1 0 16,-1 0-16,21-21 0,-21 0 0,22 0 15,-1-21-15,0 20 0,-21-20 16,22 0-16,-22-22 0,21 22 0,-21 0 16,-21-22-16,0 22 0,22-22 0,-22 22 15,0-22-15,0 1 0,-22-1 16,1 22-16,0-21 0,-21-1 0,21 22 15,-1-1-15,1 22 0,-21-21 0,42 21 16,0 0-16,-21-1 0,21 1 16,21 21-1,0-21-15,0 21 0,22-21 16,-22 0-16,21 21 0,-21-21 16,22-1-16,-1 1 0,0 0 0,1 0 15,-22 0-15,21-22 0,0 22 0,1-21 16,-1 0-16,0-1 0,1 1 15,-22 0-15,21-1 0,-21-20 0,1 20 16,-1 1-16,-21 0 0,0-1 0,0 22 16,0 0-16,0 0 0,0 0 15,0 0-15,0 42 16,0 0-16,0 0 0,-21 21 16,21 1-16,-22-1 0,1 0 0,21 22 15,-21-22-15,21 22 0,0-22 16,0 0-16,-21 1 0,21-1 15,0 0-15,0 1 0,0-22 0,0 21 16,0-21-16,0 1 0,0-1 0,0 0 16,0 0-16,21-21 0,0 0 15,0 0-15,1 0 16,-1 0-16,0-21 0,0 0 16,0 21-16,-21-21 15,21 21-15,1-22 0,-22 1 0,21 21 16,0-21-16,-21 0 0,21 21 0,0-21 15,-21 0-15,0-1 16,21 22-16,-21-21 0,22 0 0,-22 0 16,0 0-16,0 0 0,-22 21 31,1 0-31,0 0 0,0 21 16,0 0-16,0 0 0,-1-21 0,22 21 15,0 0-15,0 1 0,0-1 16,0 0-16,0 0 0,0 0 15,22-21-15,-1 0 16,0 0-16,0 0 0,0 0 16,0 0-16,1 0 0,-1 0 0,0 0 15,0 0-15,0-21 0,0 21 0,1 0 16,-1-21-16,0 21 0,0 0 16,0 0-16,0 0 15,-21 21-15,22-21 16,-22 21-16,0 0 0,21-21 15,0 0-15,-21 22 0,21-22 16,0 0-16,0 0 0,1 0 16,-1 0-16,0 0 0,0 0 15,0 0-15,0 0 0,1-22 0,-1 22 16,-21-21-16,0 0 0,0 0 16,0 0-16</inkml:trace>
  <inkml:trace contextRef="#ctx0" brushRef="#br1" timeOffset="-152438.1">14753 14584 0,'-42'0'16,"63"0"-1,0 0-15,21 0 16,-20 0-16,20 0 0,0-21 0,1 21 15,-1-21-15,21 21 0,-20-22 16,20 22-16,-20-21 0,20 0 16</inkml:trace>
  <inkml:trace contextRef="#ctx0" brushRef="#br1" timeOffset="-150417.62">16743 14901 0,'0'0'15,"-21"22"-15,-1-1 0,1-21 0,0 21 16,21 0-1,-21-21-15,21-21 16,0 0 0,21 21-16,-21-21 0,21-1 0,0 1 15,1 0-15,-1 0 0,0-21 0,0 20 16,0-20-16,0 21 0,22-21 16,-22-1-16,21 1 0,-21 0 0,22-1 15,-22 1-15,21 0 0,1 20 16,-22-20-16,21 21 0,-21 21 15,0 0-15,1 0 0,-1 0 0,0 21 16,-21 0-16,0 0 16,0 1-16,0-1 0,0 0 0,0 0 15,-21 0-15,21 0 0,-21-21 16,-1 22-16,1-22 31,21-22-31,-21 1 16,21 0-16,0 0 15,0 0-15,-21 0 0,0-1 0,21 1 16,-21 21-16,21-21 16,-22 0-16,1 21 0,0 0 15,0 21 1,0 21-16,21-20 0,-21 20 16,21 0-16,0-21 0,-22 22 0,1 20 15,21-20-15,-21-1 0,21 0 0,0 1 16,0-1-16,0-21 0,0 21 15,21-20-15,0-1 0,1 0 0,-1 0 16,21 0-16,0 0 0,1-21 16,-1 0-16,22 0 0,-22 0 0,21 0 15,1-21-15,-1 0 0,1 21 0,-22-21 16,22 0-16,-22-22 0,22 22 16,-22 0-16,0-21 0,1-1 15,-22 1-15,21 0 0,-21-1 0,0-20 16,-21-1-16,22 22 0,-22-21 15,21 20-15,-21-20 0,0 20 0,0 22 16,0-21-16,0 21 0,0 0 0,0 42 31,0 0-31,-21 0 0,-1 21 16,22 1-16,0-1 0,-21 22 0,21-22 16,-21 21-16,21-20 0,0-1 15,0 0-15,0 1 0,0-1 0,0 0 16,21-20-16,0 20 0,1-21 15,-1 0-15,0 0 0,21 1 16,1-22-16,-1 0 0,0 21 0,1-21 16,-1 0-16,0 0 0,1 0 0,-1-21 15,0 21-15,1-22 0,-1 1 16,0 0-16,1 0 0,-1 0 0,-21 0 16,21-1-16,-20-20 0,-22 21 15,0-21-15,0-1 0,0 1 0,0 0 16,0 20-16,0-20 0,-22 0 15,1 21-15,0-1 0,0 22 16,0 0-16,0 0 0,-22 0 0,22 22 16,-21-1-16,21 21 0,-1 0 0,-20-20 15,21 20-15,0 0 0,0 1 16,-1-22-16,1 21 0,21-21 0,0 22 16,0-22-16,0 0 0,0 0 15,0 0-15,21 0 0,1-21 0,-1 0 16,0 0-16,0 0 0,0 0 0,0 0 15,1 0-15,-1 0 0,21 0 16,-21-21-16,0 0 0,1 21 0,-1-21 16,0 0-16,0-22 0,0 22 0,0 0 15,1-21-15,-22-1 16,21 22-16,-21-21 0,21 21 0,-21-22 16,0 22-16,0 42 31,0 1-31,0-1 0,0 0 0,0 0 15,0 0-15,0 22 0,0-22 0,0 0 16,0 0-16,0 0 0,0 0 16,0 1-16,0-1 0,21-21 0,-21 21 15,21-21-15,0 0 0,1 0 16,-1 21-16,21-21 0,-21 0 0,0 0 16,1 0-16,20-21 0,-21 21 15,0-21-15,0 0 0,1 21 16,20-43-16,-21 22 0,0 0 0,22 0 15,-22-22-15,21 1 0,-21 0 0,22-1 16,-1 22-16,-21-21 0,0 0 16,0-1-16,1 22 0,-1 0 15,-21 0-15,0 42 16,0 0-16,-21 0 0,-1 0 16,22 22-16,0-22 0,0 21 0,-21-21 15,21 22-15,0-22 0,0 21 16,0-21-16,0 1 0,0-1 0,0 0 15,0 0-15,0 0 0,0 0 16,21 1 0,-21-44 15,0 1-31,0 0 16,0 0-16,-21 0 0,21 0 0,-21-1 15,0 1-15,21 0 16,-21 21-16,0 0 0,-1 0 15,1 0-15,0 0 0,0 0 16,0 21-16,21 0 0,0 1 16,0-1-16,0 0 0,0 0 0,0 0 15,0 0-15,0 1 0,0-1 0,21-21 16,0 21-16,0-21 16,0 0-16,22 21 0,-22-21 0,0 0 15,21 0-15,-20 0 0,20 0 0,-21 0 16,21 0-16,1 0 0,-22-21 15,21 21-15,-21-21 0,22 0 0,-22-1 16,0 1-16,21 0 0,-20 0 0,-1-21 16,0 20-16,0-20 0,0 21 15,0-21-15,1-1 0,-1 22 0,-21 0 16,0-21-16,21 20 0,-21 1 16,0 0-16,-21 21 15,0 0-15,-1 21 0,1-21 0,-21 21 16,21 1-16,0-1 15,21 0-15,0 21 0,0-21 0,0 1 16,0 20-16,0-21 0,0 0 16,21 22-16,-21-22 0,21 0 0,0 0 15,0 0-15,0-21 0,-21 21 0,0 1 16,22-1-16,-22 0 16,-22-21-1,1 0 1,0 0-16,0 0 15,0 0-15,0 0 16,21-21 0,0 0-1</inkml:trace>
  <inkml:trace contextRef="#ctx0" brushRef="#br1" timeOffset="-150209.7">20743 14859 0,'-21'0'31,"0"0"-15,0-21-1,21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F4BA-D8BA-4A3D-8192-C781F3FEE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87B3C-F161-4F3C-928A-A7D46630F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C723-A46D-441A-B62F-51B402C4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2622-E71B-43BE-9416-EEBC336829FA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A22B7-A96B-4EFB-A602-F2C39FAB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CBA9-1062-4AD5-8371-01BE7BA0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2C03-C92A-4993-A5F9-BB3E55BB9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0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2256-308D-4720-9107-33F9D28F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47171-0FF9-4CC5-BA67-D87ABC42D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0AEB-72D4-4F83-88DF-A2CC567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2622-E71B-43BE-9416-EEBC336829FA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77F8-F61F-4EAD-BE69-8EF79C37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947A7-A0FA-4096-AF0D-4E4ADD23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2C03-C92A-4993-A5F9-BB3E55BB9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C408D-5709-4C8F-8381-60C5D2F21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07732-C6F2-47C9-9EB5-63C70D46F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2BAB3-1FA3-4387-A2E9-CAEF87EB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2622-E71B-43BE-9416-EEBC336829FA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5989-F641-4F77-AD92-38D3CF53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79704-8EDC-41D7-A55A-20A1D3CF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2C03-C92A-4993-A5F9-BB3E55BB9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2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C837-D9A0-49B2-B32D-FF110180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F039-2386-42CE-B416-FBF772FE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57B67-5038-4E9C-8D43-17A75FA7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2622-E71B-43BE-9416-EEBC336829FA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DF28F-7E18-4902-BB88-22B5F7C8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A11A-3213-4E3B-A884-1CE1C95A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2C03-C92A-4993-A5F9-BB3E55BB9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46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2647-54AD-46C0-9D15-C5378213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AD539-3727-48CA-852F-34C3CBA55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4C7F-A8CF-433A-9BD5-82099ABE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2622-E71B-43BE-9416-EEBC336829FA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9C495-9BEA-4C22-BE04-3B6FB995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112EE-1380-4799-8CB9-32420CFB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2C03-C92A-4993-A5F9-BB3E55BB9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38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368F-CCA7-455C-A58A-79E1A9EB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D006-EB0E-4692-BC2E-3A05A48B4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784B2-EFD4-457C-A431-BDEBAC7B1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9D9A1-7400-47B0-8587-DF4240AC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2622-E71B-43BE-9416-EEBC336829FA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7E670-B770-4C5F-8664-F763DBDA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273D7-7E09-4788-8764-5380BB98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2C03-C92A-4993-A5F9-BB3E55BB9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8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17E0-8BBE-4476-985D-0E65C8EB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66C2-8170-4B80-AC3E-05B2E41AE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DDD11-C4D0-44DD-AACA-F9A560799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B1640-3C4A-4C03-A02B-2D6E29E0B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0B0BD-7191-4F2C-B8AD-3C63FF6B8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E0549-71C4-428A-97A7-DC3F880F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2622-E71B-43BE-9416-EEBC336829FA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670E8-9A40-4520-8A04-08276C45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4048D-337A-4C7C-B1CD-83E8BB22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2C03-C92A-4993-A5F9-BB3E55BB9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73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6D3F-B2B1-4968-8A1C-39AA374F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71702-5732-40EB-984B-DBDC4296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2622-E71B-43BE-9416-EEBC336829FA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36F06-3EF9-44AC-A583-5F57333B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F4B87-FEBE-48B6-9B60-BAE65E23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2C03-C92A-4993-A5F9-BB3E55BB9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6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EBE76-008C-4B6A-9115-733091C2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2622-E71B-43BE-9416-EEBC336829FA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1D72C-5907-4B16-B71A-6B4653DF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901E4-6D0F-4FC8-910B-642F7F98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2C03-C92A-4993-A5F9-BB3E55BB9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6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306D-C1E4-441D-BC84-ED8E8FD5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E0CF-2924-4E17-90F1-9B4FAB206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2DD5D-5CF9-4F64-BA3E-D1245CD69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BF8CC-9B1D-4AD8-ADC1-88DD49C6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2622-E71B-43BE-9416-EEBC336829FA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96101-1187-45B3-81B3-8E4E8FFB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918E8-FB1C-4D51-BC37-7966219D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2C03-C92A-4993-A5F9-BB3E55BB9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75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E523-7E76-43E1-A289-7164596A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3CB91-C0F0-40A7-8DE9-BFF90103C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F9250-9D46-4CDD-9695-9C3E6425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735A9-7A76-423F-AB5A-B9FDB7CF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2622-E71B-43BE-9416-EEBC336829FA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E2716-B62F-4BA3-B510-7E577782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5A5AA-4BE8-4D45-A5D0-8557E802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2C03-C92A-4993-A5F9-BB3E55BB9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49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31DDE-51AF-4CFE-9FEB-96D31640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6E617-01CD-4CBE-8652-60BF6536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F7757-1718-443B-A5BE-C5AE0C489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2622-E71B-43BE-9416-EEBC336829FA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FA1D5-2E2E-430C-B9AB-F06CD074D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27C9-B0E7-4AD3-B0D1-E9DC8FDC3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2C03-C92A-4993-A5F9-BB3E55BB9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31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C856-B534-4869-929C-A3E2A227A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E88D7-F624-44CC-8D45-D9928B4E6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74D144-E19E-4E9D-BB34-EBF6C36CBEB1}"/>
                  </a:ext>
                </a:extLst>
              </p14:cNvPr>
              <p14:cNvContentPartPr/>
              <p14:nvPr/>
            </p14:nvContentPartPr>
            <p14:xfrm>
              <a:off x="182880" y="0"/>
              <a:ext cx="9273960" cy="349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74D144-E19E-4E9D-BB34-EBF6C36CBE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-9360"/>
                <a:ext cx="9292680" cy="35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10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C856-B534-4869-929C-A3E2A227A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E88D7-F624-44CC-8D45-D9928B4E6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947C75-D522-4057-BE1C-4DFDE7065B7E}"/>
                  </a:ext>
                </a:extLst>
              </p14:cNvPr>
              <p14:cNvContentPartPr/>
              <p14:nvPr/>
            </p14:nvContentPartPr>
            <p14:xfrm>
              <a:off x="0" y="152280"/>
              <a:ext cx="709452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947C75-D522-4057-BE1C-4DFDE7065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711324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464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C856-B534-4869-929C-A3E2A227A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E88D7-F624-44CC-8D45-D9928B4E6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95E1C9-FEAF-4E11-9E80-C0C667DFDE9E}"/>
                  </a:ext>
                </a:extLst>
              </p14:cNvPr>
              <p14:cNvContentPartPr/>
              <p14:nvPr/>
            </p14:nvContentPartPr>
            <p14:xfrm>
              <a:off x="159840" y="38160"/>
              <a:ext cx="7963560" cy="68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95E1C9-FEAF-4E11-9E80-C0C667DFDE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8800"/>
                <a:ext cx="7982280" cy="68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E28932-2A30-422E-B78A-268A794EB693}"/>
                  </a:ext>
                </a:extLst>
              </p14:cNvPr>
              <p14:cNvContentPartPr/>
              <p14:nvPr/>
            </p14:nvContentPartPr>
            <p14:xfrm>
              <a:off x="114120" y="990720"/>
              <a:ext cx="1059840" cy="2781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E28932-2A30-422E-B78A-268A794EB6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60" y="981360"/>
                <a:ext cx="1078560" cy="28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51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C856-B534-4869-929C-A3E2A227A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E88D7-F624-44CC-8D45-D9928B4E6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108289-86E2-4469-BD77-2B942DAD53CF}"/>
                  </a:ext>
                </a:extLst>
              </p14:cNvPr>
              <p14:cNvContentPartPr/>
              <p14:nvPr/>
            </p14:nvContentPartPr>
            <p14:xfrm>
              <a:off x="0" y="7560"/>
              <a:ext cx="969300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108289-86E2-4469-BD77-2B942DAD53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971172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16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C856-B534-4869-929C-A3E2A227A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E88D7-F624-44CC-8D45-D9928B4E6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D35AC3-4AE6-48CF-AFCD-533E4C70A844}"/>
                  </a:ext>
                </a:extLst>
              </p14:cNvPr>
              <p14:cNvContentPartPr/>
              <p14:nvPr/>
            </p14:nvContentPartPr>
            <p14:xfrm>
              <a:off x="159840" y="60840"/>
              <a:ext cx="871020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D35AC3-4AE6-48CF-AFCD-533E4C70A8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51480"/>
                <a:ext cx="872892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56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C856-B534-4869-929C-A3E2A227A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E88D7-F624-44CC-8D45-D9928B4E6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E0F6FF-1128-4F71-8DB3-4E015EC4F2BF}"/>
                  </a:ext>
                </a:extLst>
              </p14:cNvPr>
              <p14:cNvContentPartPr/>
              <p14:nvPr/>
            </p14:nvContentPartPr>
            <p14:xfrm>
              <a:off x="99000" y="83880"/>
              <a:ext cx="9563400" cy="659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E0F6FF-1128-4F71-8DB3-4E015EC4F2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74520"/>
                <a:ext cx="9582120" cy="66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34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C856-B534-4869-929C-A3E2A227A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E88D7-F624-44CC-8D45-D9928B4E6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478A8D-F1B5-40DE-A271-82894B0AF223}"/>
                  </a:ext>
                </a:extLst>
              </p14:cNvPr>
              <p14:cNvContentPartPr/>
              <p14:nvPr/>
            </p14:nvContentPartPr>
            <p14:xfrm>
              <a:off x="213480" y="91440"/>
              <a:ext cx="9410760" cy="375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478A8D-F1B5-40DE-A271-82894B0AF2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82080"/>
                <a:ext cx="9429480" cy="37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714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C856-B534-4869-929C-A3E2A227A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E88D7-F624-44CC-8D45-D9928B4E6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F67D00-4DAE-488B-8D31-0133F722EC7F}"/>
                  </a:ext>
                </a:extLst>
              </p14:cNvPr>
              <p14:cNvContentPartPr/>
              <p14:nvPr/>
            </p14:nvContentPartPr>
            <p14:xfrm>
              <a:off x="236160" y="0"/>
              <a:ext cx="5395320" cy="229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F67D00-4DAE-488B-8D31-0133F722EC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-9360"/>
                <a:ext cx="5414040" cy="23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44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C856-B534-4869-929C-A3E2A227A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E88D7-F624-44CC-8D45-D9928B4E6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727298-E7A2-4887-A7B0-7D3CCAA0317A}"/>
                  </a:ext>
                </a:extLst>
              </p14:cNvPr>
              <p14:cNvContentPartPr/>
              <p14:nvPr/>
            </p14:nvContentPartPr>
            <p14:xfrm>
              <a:off x="53280" y="0"/>
              <a:ext cx="950256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727298-E7A2-4887-A7B0-7D3CCAA031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9521280" cy="67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62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C856-B534-4869-929C-A3E2A227A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E88D7-F624-44CC-8D45-D9928B4E6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0F467D-1AFF-45CB-9207-A3D1BC83D7F3}"/>
                  </a:ext>
                </a:extLst>
              </p14:cNvPr>
              <p14:cNvContentPartPr/>
              <p14:nvPr/>
            </p14:nvContentPartPr>
            <p14:xfrm>
              <a:off x="0" y="38160"/>
              <a:ext cx="9693000" cy="68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0F467D-1AFF-45CB-9207-A3D1BC83D7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971172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341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2021-12-01T04:35:30Z</dcterms:created>
  <dcterms:modified xsi:type="dcterms:W3CDTF">2021-12-01T04:35:47Z</dcterms:modified>
</cp:coreProperties>
</file>