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23:4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4233 0,'-21'43'16,"0"-22"-16,21 0 0,-21 0 15,0 0-15,21 1 16,-21-22-16,21 21 0,-43-21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3:21:57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7006 0,'21'0'31</inkml:trace>
  <inkml:trace contextRef="#ctx0" brushRef="#br0" timeOffset="1556.28">1947 5122 0,'0'0'16,"0"22"0,0-44 15,0 1-31,21 0 0,1 0 15,-22 0-15,21 0 0,0-1 16,0 1-16,-21 0 0,0 0 0,0-21 16,0 20-16,0 1 0,0 0 0,0 0 15,0 0-15,0 0 0,0-1 16,-21 22-16,0 0 0,0 0 0,-1 0 16,1 0-16,0 22 0,0-1 15,0 0-15,-22 21 0,22-21 0,-21 22 16,21-22-16,0 21 0,-22 1 15,22-22-15,21 21 0,0-21 16,-21 0-16,21 1 0,0-1 16,0 0-16,0 0 0,21-21 15,0 0-15,0 0 16,1 0-16,-1 0 0,0-21 0,0 0 16,0 0-16,22-1 0,-22 1 15,0 0-15,0 0 0,0-21 0,0 20 16,1 1-16,-22 0 0,21 0 15,0 0-15,-21 0 0,21-1 0,-21 1 16,0 42 15,0 1-15,0-1-16,21 0 0,-21 21 0,0 1 16,0-1-16,0 0 0,0 22 0,0-1 15,0 1-15,21 20 0,-21-20 16,0 42-16,0-22 0,0 1 0,0 21 15,0-21-15,22 20 0,-22 1 16,21-21-16,-21 21 0,21 0 0,-21-22 16,21 22-16,0-21 0,0-1 15,-21 22-15,22-21 0,-1 0 0,-21-1 16,21 1-16,-21 0 0,0-1 0,0-20 16,0 20-16,0-20 15,-21-1-15,0 1 0,-22-1 0,22 1 16,-21-22-16,21 22 0,-22-22 0,1-21 15,0 22-15,-1-22 0,1 0 16,-22-21-16,22 0 0,0 0 0,-22-21 16,22-22-16,-22 1 0,1 0 15,-1-1-15,1-20 0,21-22 0,-22 1 16,22-1-16,-22-21 0,22 0 0,21 22 16,-22-22-16,22 0 0,21 0 15,0 0-15,0 0 0,0 1 0,0-1 16,21 21-16,1-21 0,-1 22 15,21-1-15,0 0 0,1 1 16,-1-1-16,22 21 0,-22-20 16,0 20-16,22 22 0,-22-22 0,0 22 15,1 0-15,-22-1 0,21 1 16,1 0-16,-22 21 0,21-22 0,0 22 16,-20 0-16,20 0 0</inkml:trace>
  <inkml:trace contextRef="#ctx0" brushRef="#br0" timeOffset="2216.19">2286 5482 0,'0'0'0,"42"21"15,-21-21-15,1 0 16,-1-21-16,0 0 0,0 21 15,21-21-15,-20 0 0,-1 0 16,21-1-16,-21-20 0,0 21 0,1-21 16,-1 20-16,-21-20 0,0 0 15,0-1-15,0 1 0,0 0 0,0 21 16,0-22-16,0 22 0,0-21 16,-21 42-16,-1-21 0,1 21 15,0 0-15,0 21 0,0 0 16,0 21-16,-1-21 0,1 43 15,0-22-15,0 22 0,0-22 0,0 22 16,21-22-16,0 21 0,0-20 16,0-1-16,0 0 0,0 1 0,21-22 15,0 21-15,0-21 0,0 1 16,0-1-16,22-21 0,-22 0 0,21 0 16,1 0-16,-1 0 0,0 0 0,-21 0 15,22-21-15,-1-1 0,0 1 16,1 0-16,-22-21 0,21 21 15,-21-22-15,22 1 0,-22 0 16,21-1-16,-21-20 0,22 20 0,-22-20 16,21-1-16,-21 1 0,1-22 0,20 22 15,-21-1-15,0 22 0,0 0 16,-21-1-16,0 1 0,0 21 0,0 0 16,-21 21-1,0 0-15,0 21 0,0 0 16,0 21-16,-1 1 0,22 20 0,-21 1 15,0-1-15,0 1 16,21-1-16,-21 1 0,21-22 0,0 21 16,0-20-16,-21-1 0,21 0 0,0 1 15,0-1-15,0-21 0,0 22 16,0-22-16,0 0 0,21 0 0,-21 0 16,21-21-16,0 21 15,0-21-15,-21-21 16,21 0-16</inkml:trace>
  <inkml:trace contextRef="#ctx0" brushRef="#br0" timeOffset="2424.07">2879 5292 0,'21'0'31,"0"0"-31,0 0 16,0 0-16,0 0 0,1 0 0,-1 0 16,0 0-16,21-21 0,-21 21 0,22-22 15,-1 22-15,0 0 0,1-21 16,-1 0-16,0 21 0,1-21 0,-1 0 16</inkml:trace>
  <inkml:trace contextRef="#ctx0" brushRef="#br0" timeOffset="3525.11">4318 4572 0,'0'0'0,"0"-21"0,0 0 16,0 0-16,0-1 0,0 1 0,0 0 15,0 42 16,-21 0-31,21 1 0,-21 20 16,-1-21-16,22 43 0,-21-1 0,0 1 16,21-1-16,-21 22 0,-43 211 15,43-232 1,0-1-16,0 1 0,0-1 16,0 1-16,-1-22 0,1 21 0,0-20 15,0-22-15,0 21 0,0-21 16,21 1-16,0-1 0,-22 0 0,1-21 15,0 0-15,0 0 16,0-21-16,0 0 16,21-22-16,0 22 0,0-21 0,-22-1 15,22 1-15,0 0 0,0-1 0,0 1 16,0 0-16,0-1 0,0 1 16,0 0-16,0-1 0,0 22 0,0 0 15,22 0-15,-1 21 16,0 0-16,-21 21 15,0 0-15,21 0 0,-21 1 0,21 20 16,-21-21-16,0 0 0,21 22 16,1-22-16,-1 21 0,-21-21 0,21 22 15,0-22-15,0 0 0,0 21 0,-21-21 16,22 1-16,-1-1 0,0-21 16,21 21-16,-21 0 0,1-21 0,-1 0 15,21 0-15,-21 0 0,22 0 0,-1 0 16,-21-21-16,21 0 0,1 0 15,-22-1-15,21 1 0,-21 0 16,22 0-16,-22-21 0,21 20 0,-21-20 0,1 21 16,-1-21-16,0 20 0,0-20 15,-21 21-15,0 0 0,0 0 16,0-1-16,-21 22 31,0 22-31,0-1 0,21 0 16,-22 21-16,22-21 0,-21 1 0,0 20 15,21-21-15,0 21 0,0 1 16,0-22-16,0 21 0,0-21 0,0 1 16,0 20-16,0-21 0,0 0 15,21 0-15,0 1 0,1-22 0,-22 21 16,21-21-16,0 0 0,0 0 0,0 0 16,0 0-16,22 0 0,-22-21 15,0-1-15,21 1 0,-20 0 16,-1 0-16,0 0 0,21-22 0,-21 22 15,1-21-15,-22 0 0,21-1 0,-21 22 16,21-21-16,-21-1 0,0 1 16,0 21-16,0 0 0,0-22 0,-21 43 15,0-21-15,-1 0 0,1 21 0,0 0 16,0 0-16,-21 0 0,20 0 16,1 0-16,-21 0 0,21 0 0,0 0 15,-1 21-15,1-21 0,0 21 16,21 1-16,-21-22 0,21 21 15,0 0-15,0 0 0,0 0 16,21 0 0,0-21-16,0 0 15,1 0-15,-1 0 0</inkml:trace>
  <inkml:trace contextRef="#ctx0" brushRef="#br0" timeOffset="3808.05">5461 5101 0,'0'0'0,"0"-21"0,-21 21 31,21 21-31,-21-21 0,-1 21 16,1 22-16,0-22 0,0 0 15,21 21-15,-21-20 0,0 20 0,-1 0 16,22-21-16,0 22 0,0-1 0,0-21 15,0 22-15,0-22 0,0 21 16,0-21-16,0 0 0,22 1 0,-1-1 16,0 0-16,0-21 0,0 21 0,22-21 15,-1 0-15,0 0 16,1 0-16,-22 0 0,21 0 0,0-21 0,1 0 16,-1 21-16,0-21 0</inkml:trace>
  <inkml:trace contextRef="#ctx0" brushRef="#br0" timeOffset="4307.27">6096 5398 0,'0'0'0,"0"-22"0,0 1 0,0-21 16,21 21-16,-21 0 0,0-1 0,0-20 15,0 21-15,0 0 0,0 0 0,0-1 16,-21 22-16,0 0 16,0 0-16,-1 22 15,1-1-15,-21 0 0,21 21 0,-22-21 16,1 22-16,21-1 0,-21 0 15,20-20-15,-20 20 0,21 0 0,0 1 16,21-22-16,0 21 0,-21-21 16,21 22-16,0-22 0,0 0 0,0 0 15,21-21-15,-21 21 0,21-21 16,0 0-16,21 0 0,-20 0 0,-1 0 16,21-21-16,-21 0 0,22 21 0,-22-21 15,42-43-15,-20 43 16,-22-21-16,0-1 0,0 22 0,0-21 15,0 0-15,1-1 0,-1 1 0,-21 0 16,0-1-16,0 22 0,0 0 16,0 0-16,0 0 0,0 42 31,0 0-31,0 0 0,-21 21 0,21-20 16,-22 20-16,22-21 0,0 21 15,0 1-15,0-22 0,0 21 0,0-21 16,0 22-16,0-22 0,0 21 0,0-21 15,22 1-15,-1-1 0,0 0 16,0-21-16,0 0 16,0 0-16,22 0 0,-22-21 0,0 0 15,21-1-15,1 1 0,-22 0 16,21 0-16,-21-21 0,22-1 16,-22 1-16,21 0 0</inkml:trace>
  <inkml:trace contextRef="#ctx0" brushRef="#br0" timeOffset="4600.13">6943 4318 0,'0'0'0,"-22"42"16,1-20-16,21 20 16,0 0-16,-21 1 0,21-1 15,-21 0-15,0 22 0,21-1 0,0 1 16,-21-1-16,-1 1 0,22-1 0,-21 1 15,21-1-15,0 1 16,0-22-16,0 0 0,0 1 0,0-1 16,-21 0-16,21-20 0,0 20 0,0-21 15,0 0-15,0 0 0,0 1 16,0-1-16,0 0 0,21-21 16,0 0-1,1 0 1,-1-21-16,-21 0 0,21-1 0,0 1 15,0 0-15</inkml:trace>
  <inkml:trace contextRef="#ctx0" brushRef="#br0" timeOffset="4891.96">7260 5080 0,'21'-21'16,"-21"42"15,0 0-31,0 0 0,0 1 15,0-1-15,0 0 0,-21 21 0,21-21 16,-21 22-16,21-22 0,0 21 16,-21-21-16,21 22 0,-21-22 0,21 0 15,-22 0-15,22 22 0,0-22 0,0 0 16,0 0-16,0 0 16,0 0-16,0 1 15,22-22-15,-1 0 16,0 0-16,0 0 0,0 0 15,0 0-15,1-22 16,-1 1-16,21 0 0,-21 21 0,0-21 16,22 0-16,-22-22 0,0 22 0,21 0 15</inkml:trace>
  <inkml:trace contextRef="#ctx0" brushRef="#br0" timeOffset="5620.49">7789 5249 0,'0'0'0,"21"-21"0,-21 0 15,0 42 16,0 0-31,-21 1 16,0-1-16,0 0 0,21 0 16,-21 0-16,0 0 0,21 1 15,0-1-15,0 0 0,0 0 0,-22 0 16,22 0-16,0 1 0,0-1 0,0 0 16,0 0-16,0 0 0,0 0 15,0 1-15,22-22 16,-22-22 15,0 1-31,0 0 16,0 0-16,0 0 0,0 0 0,0-1 15,0 1-15,0-21 0,21 21 0,0-22 16,-21 22-16,21 0 0,0-21 16,0 21-16,1-1 0,20 1 0,-21 0 15,0 0-15,22 0 0,-22 0 0,21 21 16,0 0-16,-20-22 0,-1 22 15,21 0-15,-21 0 0,0 0 0,1 22 16,-1-1-16,0 0 0,0 0 0,-21 0 16,0 22-16,0-22 0,0 0 0,21 21 15,-21-21-15,0 1 0,0-1 16,0 21-16,0-21 0,0 0 16,0 1-16,0-1 0,0 0 0,0 0 15,0 0 1,-21-21-1,21-21 1,0 0-16,0 0 16,0 0-16,0-1 15,0 1-15,0-21 0,0 21 0,21-22 16,-21 22-16,21-21 0,1 0 0,-1 20 16,0-20-16,0 0 0,21 21 15,-20-1-15,20-20 0,0 21 0,1 21 16,20-21-16,-21 21 0,22 0 15,-1 0-15,-20 21 0,-1 0 0,0 0 16,1 22-16,-22-22 0,0 21 16,0-21-16,-21 22 0,0-1 0,0-21 15,0 21-15,0 1 0,0-22 0,-21 21 16,0-21-16,21 22 0,-21-22 16,0 0-16,-1 0 0,1-21 0,21 21 15,-21-21-15,0 0 16,21-21-1,0 0-15,0 0 16,-21 0-16,21 0 0</inkml:trace>
  <inkml:trace contextRef="#ctx0" brushRef="#br0" timeOffset="6000.27">7726 4382 0,'-43'0'0,"86"0"0,-107 21 15,22 0-15,21 0 0,0 0 16,-1 0-16,1 1 0,0-1 0,21 0 16,0 0-16,0 0 15,21-21 1,0 0-16,1 0 0,-1 0 15,0 0-15,21 0 0,-21 0 0,1-21 16,-1 0-16,0 0 16,-21 0-16,0-1 0,0 1 15,0 0-15,-21 0 0,0 21 16,-1-21-16,1 21 16,0 0-16,0 0 0,0 0 15,0 0-15,-1 21 16,22 0-1,-21-21 1,0 21-16,0-21 0</inkml:trace>
  <inkml:trace contextRef="#ctx0" brushRef="#br0" timeOffset="6260.28">6689 4784 0,'0'0'0,"21"0"15,0 0 1,0 0-16,21 0 0,-20 0 0,20 0 16,0 0-16,1 0 0,-22 0 15,21 0-15,0 0 0,1-21 0,-22 21 16,21 0-16,-21 0 0,1 0 0,-1 0 15,0-22 1,0 22 0</inkml:trace>
  <inkml:trace contextRef="#ctx0" brushRef="#br0" timeOffset="6924.91">9737 5101 0,'-22'0'31,"1"0"-31,0 0 0,-21 0 0,21 0 16,-1 0-16,1 0 16,0 0-16,0 0 0,0 0 0,0 0 15,-1 0-15,65 0 31,-22 0-31,21 0 16,22 0-16,20 0 0,1-21 0,21 21 16,0 0-16,21-21 0,0 0 15,0 21-15,0-21 0,21 21 0,-21-22 16,0 22-16,0-21 0,-21 21 16,-22 0-16,1 0 0,-21-21 0,-1 21 15,-21 0-15,-20 0 0,20 0 16,-42-21-16,21 21 0,-21-21 15,0 0 17,-21 21-32,21-22 15,0 1-15,0 0 16,-21 0-16,0 21 16</inkml:trace>
  <inkml:trace contextRef="#ctx0" brushRef="#br0" timeOffset="7431.73">11070 4255 0,'0'0'0,"0"21"31,0 0-31,0 0 16,21 0-16,0 0 0,1 1 16,20-1-16,-21 0 0,0 21 15,22-21-15,-1 1 0,-21-1 0,21 0 16,1 0-16,-1-21 0,0 21 0,1 0 16,-1 1-16,22-22 0,-22 21 15,21-21-15,-20 0 0,20 21 0,-20-21 16,-1 0-16,21 0 0,-41 0 0,20 0 15,0 0-15,-21 0 0,1 0 16,-44 21 15,1-21-31,-21 21 0,21 0 0,-22 1 16,1 20-16,-21 0 16,20 1-16,-20 20 0,20-21 0,-20 22 15,-1-1-15,1-20 0,-1 20 0,1-20 16,-1-1-16,22 21 0,-21-20 15,20-22-15,1 21 0,0 1 0,20-22 16,1 21-16,-21-21 0,42 0 0,-21 1 16,0-1-16,21 0 15</inkml:trace>
  <inkml:trace contextRef="#ctx0" brushRef="#br0" timeOffset="29668.49">15092 4339 0,'0'0'0,"21"0"16,-21-21-16,0 0 0,0 0 15,0 0-15,0-1 16,0 1-16,0 0 0,0 0 16,0 0-16,0 0 0,0-1 15,-21 22-15,21-21 0,-21 21 0,-1 0 16,1 0-16,-21 0 0,21 0 15,-22 0-15,1 0 0,21 21 16,-21 1-16,-1-1 0,1 0 0,0 0 16,-1 21-16,22 1 0,-21-1 15,-1 0-15,1 1 0,0-1 0,-1 0 16,22 1-16,-21-1 0,21 0 16,0 1-16,-1-1 0,22 0 0,-21 22 15,21-22-15,0 1 0,0-1 0,0 0 16,21 1-16,1-22 0,20 21 15,-21-21-15,0 0 0,22 22 0,-22-22 16,21-21-16,0 21 0,-20 0 16,20-21-16,-21 0 0,21 0 15,1 0-15,-1 0 0,0 0 0,-20-21 16,41 0-16,-21 0 0</inkml:trace>
  <inkml:trace contextRef="#ctx0" brushRef="#br0" timeOffset="30118.45">15642 4593 0,'0'0'0,"21"0"0,-21-42 15,-21 42 1,0 0 0,0 0-16,0 21 0,-1 0 15,1 0-15,0 1 0,0-1 0,-21 21 16,20-21-16,1 22 0,-21-22 15,21 21-15,0 0 0,-22 1 0,43-22 16,-21 21-16,21 1 0,-21-22 16,21 0-16,0 21 0,0-21 0,0 1 15,21-22-15,0 21 0,0-21 16,22 0-16,-1 0 0,0 0 0,1 0 16,-1 0-16,0 0 0,1-21 0,-1-1 15,0 1-15,1 0 0,-1 0 16,-21-21-16,22 20 0,-22-20 0,0 0 15,0-1-15,-21 1 16,21 0-16,-21-1 0,0 1 0,0 21 16,0 0-16,-21-22 0,0 22 0,0 0 15,0 21-15,-1-21 0,-20 21 16,21 0-16,0 0 0,0 0 0,-1 0 16,-20 0-16,21 0 0,0 21 15,0-21-15,-1 21 0,22 0 0,0 1 16,0-1-16,0 0 15,22-21-15,-1 21 0,21-21 16,-21 0-16</inkml:trace>
  <inkml:trace contextRef="#ctx0" brushRef="#br0" timeOffset="30364.31">16510 4699 0,'0'0'0,"-21"0"0,42 0 31,0 0-15,0-21-16,0 21 0,1 0 0,-1 0 16,0 0-16,0 0 15,0 0-15,0 0 0,1 0 16,-1 0-16,0 0 0,0-21 15,-21 0-15,21 21 0,0 0 16,1-22-16</inkml:trace>
  <inkml:trace contextRef="#ctx0" brushRef="#br0" timeOffset="30840.04">17611 4255 0,'0'0'0,"0"-22"31,-22 22-31,1 0 16,0 0-16,0 22 0,0-1 15,0 21-15,-1-21 0,1 22 16,-21-1-16,21 0 0,0 1 0,-1-1 16,1 0-16,0 1 0,0 20 15,21-21-15,0 1 0,0-22 0,0 21 16,0 1-16,21-22 0,0 0 0,22 0 15,-22 0-15,21 0 0,0-21 16,1 0-16,-1 0 0,0 0 0,-20 0 16,20-21-16,0 0 0,-21 0 15,22 0-15,-22 0 0,21-22 16,-21 22-16,1-21 0,-1-1 0,-21 1 16,21 0-16,-21-1 0,0-20 15,0 21-15,0-1 0,0-20 0,0 20 16,0 1-16,-21 21 0,0 0 15,-1-22-15,1 43 0,0-21 0,0 21 16,0 0-16,-22 0 0,22 0 16,0 21-16,-21-21 0,21 22 0,-1-1 15,1 0-15,0 0 0,0 0 0,21 0 16,0 1-16,0-1 0,0 0 16,0 0-16,0 0 0,21 0 0,0-21 15,0 22-15,1-22 16,-1 0-16,21 0 0,-21 0 0</inkml:trace>
  <inkml:trace contextRef="#ctx0" brushRef="#br0" timeOffset="31272.79">18034 4466 0,'0'0'0,"21"0"0,0 0 0,-21-21 15,21 21-15,1-21 16,-1 21-16,0 0 15,0 0-15,0 0 0,0 0 0,1 0 16,-1 0-16,21 0 0,-21 21 16,22-21-16,-1 21 0,-21 0 0,21 1 15,-20-1-15,20 0 0,-21 0 16,0 0-16,0 0 0,1 22 0,-22-22 16,0 0-16,0 21 0,0-20 15,0 20-15,0-21 0,0 0 0,-22 0 16,1 22-16,0-43 0,0 21 15,0 0-15,0-21 0,-1 0 0,1 0 16,0-21 0,21 0-1,0 0-15,0-22 0,21 22 16,0-21-16,-21 21 0,22-22 16,-1 1-16,0 21 0,0-22 0,0 1 15,0 0-15,1 21 0,-1-22 0,0 22 16,0 0-16,0 0 0,0 0 15,1-1-15,-1 1 0,0 0 0,0 21 16,0 0-16,0 0 0,1 0 16,-1 0-16,0 0 0,0 0 0,0 0 15,-21 21-15</inkml:trace>
  <inkml:trace contextRef="#ctx0" brushRef="#br0" timeOffset="32084.32">19791 4593 0,'0'0'0,"0"-21"0,21 0 15,-21 0-15,0 0 0,0-1 0,0 1 16,0 0-16,0-21 0,0 21 16,-21-1-16,0 1 0,-1 0 0,1 0 15,0 0-15,0 21 0,0 0 0,0 0 16,-22 0-16,1 0 15,0 0-15,-1 0 0,1 21 0,0 21 16,-1-21-16,1 1 0,0 20 16,20 0-16,-20 1 0,0-22 0,21 21 15,-1 0-15,1 1 0,0-1 16,21-21-16,0 22 0,0-1 0,0-21 16,21 21-16,0-20 0,1-1 0,-1 0 15,21-21-15,-21 21 0,22-21 16,-1 0-16,0 0 0,1 0 0,-22 0 15,21-21-15,0 21 0,-20-21 16,20-22-16,-21 22 0,21-21 0,-20 21 16,20-22-16,-21 1 0,0 0 15,22-22-15,-22 22 0,0-22 16,21 1-16,-21-1 0,1-20 0,-1 20 16,0-20-16,0 20 0,0 1 15,-21 20-15,0-20 0,0 42 0,21-22 16,-21 22-16,0 0 0,0 0 15,-21 21 1,0 21-16,21 0 0,-21 0 0,0 22 16,0-1-16,-1 0 0,1 22 15,0-1-15,0 1 0,0-1 0,0-20 16,21 20-16,0 1 0,0-22 16,0 0-16,0 1 0,0-1 15,0 0-15,0 1 0,21-22 0,0 21 16,0-21-16,0 0 0,0 1 15,1-1-15,-1-21 0,0 0 0,0 21 16,0-21-16,0 0 0,1 0 16,-1-21-16,0 21 0,0-21 0,21-1 15,-20 1-15,-1 21 0,0-21 0,0 0 16,0 0-16,0 0 0,1-1 16,-1 1-16,-21 0 0,0 42 31,0 0-16,0 1-15,0-1 0,-21-21 16,21 21-16,-22 0 0,22 0 16,0 0-16,0 1 0,0-1 0,0 0 15,0 0-15,0 0 0,0 0 16,22-21 0,-1 0-16,0 0 15,0-21-15,0 0 16,-21 0-16</inkml:trace>
  <inkml:trace contextRef="#ctx0" brushRef="#br0" timeOffset="32440.12">20405 4064 0,'0'0'0,"-43"0"0,22 0 0,0 0 0,0 0 16,0 21-16,21 0 0,0 1 15,0-1-15,0 0 0,21-21 16,0 21-16,0-21 16,0 0-16,0 0 0,1 0 0,20 0 15,-21 0-15,0-21 0,22 0 16,-22 21-16,0-21 0,0-1 0,0-20 16,0 21-16,-21 0 0,0-22 15,0 22-15,0 0 0,0 0 16,0 0-16,-21 0 0,0 21 0,0 0 15,0 0-15,0 0 0,-1 0 16,-20 0-16,21 0 0,-21 21 0,20-21 16,1 21-16,-21 0 0,21 21 15,0-20-15,-1-1 0,22 0 0,0 21 16,0-21-16,0 1 0,0-1 16,0 0-16,22 0 0,-1 0 15</inkml:trace>
  <inkml:trace contextRef="#ctx0" brushRef="#br0" timeOffset="32957.19">21061 4339 0,'0'21'0,"0"1"15,0-1-15,0 0 0,0 0 16,-21 0-16,21 0 0,0 1 0,0-1 15,-22 0-15,22 0 0,0 0 16,0 22-16,0-22 0,0 0 0,0 0 16,0 21-16,0-20 0,0-1 15,0 0-15,0 0 0,0 0 16,0 0-16,0 1 0,0-1 16,0-42-1,0-1 1,0 1-16,0 0 0,0 0 15,0 0-15,0 0 0,0-22 0,0 22 16,0-21-16,22 21 0,-1-22 0,0 22 16,0-21-16,21-1 0,1 1 15,-22 21-15,21-21 0,1-1 0,20 22 16,-21 0-16,1 0 0,20 0 16,-20 21-16,-1 0 0,0 0 0,1 0 15,-22 21-15,21 0 0,-21 0 16,0 21-16,1-20 0,-1 20 15,-21 0-15,0-21 0,0 22 0,0-1 16,0-21-16,0 22 0,0-1 16,0-21-16,0 21 0,-21-20 0,21-1 15,-22 0-15,22 0 0,-21 0 16,21 0-16,0 1 0,-21-22 16,42-22-1,0 22 1</inkml:trace>
  <inkml:trace contextRef="#ctx0" brushRef="#br0" timeOffset="33540.86">22669 4403 0,'0'0'0,"0"-21"0,0-1 15,0-20-15,0 21 0,0 0 16,-21 0-16,0-1 0,0 1 0,0 21 15,0 0-15,-1 0 0,-20 0 0,21 0 16,-21 21-16,-1-21 16,1 22-16,21 20 0,-22-21 0,1 0 0,21 22 15,-21-1-15,20-21 16,1 21-16,0-20 0,0 20 0,0-21 16,21 21-16,0-20 0,0 20 15,0-21-15,0 0 0,0 22 0,0-22 16,21 0-16,0 0 0,0 0 0,0 0 15,1 1-15,-1-22 0,0 0 16,0 0-16,0 0 0,22 0 0,-22-22 16,21 1-16,-21 0 0,22-21 15,-22 21-15,21-22 0,0 22 0,-20-21 16,20-1-16,-21 1 0,21 0 16,-20-1-16,-1 1 0,0 0 0,-21-1 15,0 22-15,0 0 0,21 0 16,-21 0-16,0 42 15,-21 0-15,0 0 16,21 0-16,-21 1 0,21 20 16,-22-21-16,22 21 0,0-20 0,0 20 15,0-21-15,0 21 0,0-20 16,0-1-16,22 21 0,-1-21 0,-21 0 16,21 1-16,0-1 0,0 0 15,0 0-15,1-21 0,-1 0 0,0 0 16,0 0-16,0 0 0,0 0 15,1 0-15,-1-21 0,0 0 16,21 0-16,-21-1 0,1 1 0,-1 0 16,0-21-16,0-1 0,0 1 15,0 0-15,1-22 0,-1 1 0,0-1 16,0 1-16,0-22 0</inkml:trace>
  <inkml:trace contextRef="#ctx0" brushRef="#br0" timeOffset="33812.69">23368 3683 0,'0'0'0,"-21"0"0,21 21 32,-21 0-32,21 1 0,0-1 15,0 21-15,0-21 0,0 22 0,0 20 16,0-21-16,0 22 0,0-1 16,-22 1-16,22-1 0,-21-20 0,21 20 15,0 1-15,0-22 0,-21 0 16,21 1-16,0-1 0,0 0 0,-21-20 15,21 20-15,0-21 0,0 21 16,0-20-16,0-1 0,0 0 0,0 0 16,21-21-1,0 0-15,0 0 0,1-21 16,-22 0-16,42 0 0,-21-1 16,0 1-16,0 0 0,22 0 15</inkml:trace>
  <inkml:trace contextRef="#ctx0" brushRef="#br0" timeOffset="34496.39">23791 4424 0,'0'21'31,"21"-21"-15,1 0-16,-1 0 15,0 0-15,0 0 0,0 0 0,22 0 16,-22 0-16,0-21 15,0 0-15,21 21 0,-20-21 0,-1-1 16,21 1-16,-21 0 0,-21 0 0,21 0 16,-21 0-16,0-1 0,0 1 15,0 0-15,-21 21 16,0 0-16,0 21 16,0 0-16,0 1 0,-22-1 0,22 21 15,0-21-15,-21 0 0,20 1 16,1 20-16,0-21 0,21 0 0,0 0 15,-21 1-15,21-1 0,0 0 16,0 0-16,0 0 0,0 0 0,21 1 16,0-22-16,22 0 15,-22 21-15,0-21 0,21 0 16,1 0-16,-22 0 0,21 0 0,0 0 16,1 0-16,-1 0 0,0-21 15,1-1-15,20 1 0,-20 0 0,-1 0 16,0 0-16,1-22 0,-1 22 0,0-21 15,-21 21-15,22-22 0,-22 22 16,-21-21-16,0 21 0,21 0 0,-21-1 16,0 1-16,-21 21 15,0 0-15,0 0 0,-1 0 0,1 0 16,-21 21-16,21 1 0,21-1 16,-21 0-16,21 0 0,0 0 15,0 0-15,0 1 0,0-1 0,0 0 16,0 0-16,0 0 0,21 0 15,-21 1-15,21-1 0,0 0 0,0 0 16,0 0-16,1 0 16,-1 1-16,-21-1 0,21-21 15,-21 21-15,0 0 16,-21 0 0,0-21-16,-1 0 0,1 0 0,0 0 15,0 0-15,0 0 0,0 0 16,-1 0-16,-20 0 0,21-21 0,0 21 15,-22-21-15,22 0 0,-21 0 16,0-1-16,-1-20 0</inkml:trace>
  <inkml:trace contextRef="#ctx0" brushRef="#br0" timeOffset="34784.23">23177 3958 0,'0'0'0,"-21"0"0,42 0 31,1 0-31,20 0 0,0 0 16,1 0-16,20 0 0,1 0 16,-22 0-16,43 0 0,-22 0 0,1 0 15,-1 0-15,1 0 0,-1 0 16,1 0-16,-22 0 0,0 0 0,1 0 15,-22 0-15,21 21 0,-21-21 16,0 0-16,-21 22 16,-21-22-1,0 0-15,-21 0 0,-1 0 16</inkml:trace>
  <inkml:trace contextRef="#ctx0" brushRef="#br0" timeOffset="37105.76">10118 8467 0,'0'0'0,"-22"-21"0,22-1 0,-21 22 15,21-21-15,0 0 0,0 0 16,0 0-16,0 0 0,-21-1 16,21 1-16,0 0 0,0 0 0,0 0 15,0 0-15,0-1 16,21 22-1,-21 22 1,21-1-16,-21 21 0,22 0 0,-22 1 16,0 20-16,0 1 0,0 20 15,0 1-15,0 0 0,-22-1 0,1 22 16,21 0-16,-21-21 0,0 21 0,21-1 16,-21 1-16,0 0 0,-1 0 15,1 0-15,21 0 0,-21-1 0,21 1 16,-21 0-16,21-21 0,0 21 15,0-1-15,-21-20 0,21 0 16,-21-1-16,21 1 0,-22-21 0,22-1 16,0 1-16,-21-22 0,21 21 0,-21-20 15,21-1-15,0 0 0,-21-20 0,21-1 16,0 0-16,0-42 16,0 0-1,0-1-15,0-20 0,0 21 0,21-21 16,-21-1-16,21-20 0,0 20 15,-21-20-15,22-1 0</inkml:trace>
  <inkml:trace contextRef="#ctx0" brushRef="#br0" timeOffset="38456">10139 8467 0,'0'0'0,"0"-21"0,-21 21 15,21-22-15,-22 22 0,22-21 16,22 0 15,-1 21-31,0 0 16,21 0-16,1-21 0,-1 21 0,21 0 16,1 0-16,-1-21 0,1 21 15,21 0-15,20 0 0,1 0 0,0 0 16,0 0-16,21 0 0,-21 0 15,21 0-15,-21 0 0,21 0 16,21 0-16,-21 0 0,21 0 0,0 0 16,0 0-16,22 0 0,-1 0 15,0 0-15,1 0 0,-22 0 0,21 0 16,-21 0-16,0 0 0,1 0 0,-1 0 16,-21 0-16,0 0 0,0 0 15,-21 0-15,-1 0 0,-20 0 0,0 0 16,-1 0-16,1 0 0,-21 0 15,-1 0-15,1 0 0,-1 0 0,1 0 16,-22 0-16,0 0 0,-21 0 16,1 21-16,-1-21 0,0 0 15,-21 21-15,0 0 16,0 0-16,0 1 16,0-1-16,0 21 0,0-21 15,0 0-15,0 22 0,-21-22 16,21 42-16,0-20 0,0-1 0,0 22 15,0-1-15,0 1 0,0-1 0,0 1 16,0-1-16,0 1 0,0-1 16,0 22-16,0-22 0,0 1 0,0 20 15,0-20-15,-21 21 0,21-22 16,0 1-16,0-1 0,-22 1 0,22-1 16,0-21-16,0 22 0,0-22 15,0 22-15,-21-22 0,21 0 16,-21 22-16,21-22 0,-21 1 0,21-1 15,0 0-15,0 1 0,0-1 0,-21 0 16,21-21-16,0 22 0,-21-22 16,21 0-16,-22 0 0,22 0 0,-21 1 15,0-1-15,0 0 0,0-21 16,0 0-16,-1 21 0,1-21 16,0 0-16,0 0 0,-21 0 15,20 0-15,1 0 0,0 21 16,-21-21-16,-1 0 0,1 0 0,0 0 0,-1 0 15,-211 0 1,191 0-16,-22 0 16,1 0-16,-1 0 0,0 0 0,22 21 15,-22-21-15,0 0 0,-20 0 0,20 0 16,-21 22-16,21-22 0,-20 0 16,-1 0-16,0 21 0,0-21 0,21 0 15,-20 0-15,20 21 0,0-21 0,1 0 16,20 0-16,-21 21 0,1-21 15,-1 0-15,-21 0 0,22 0 0,-1 21 16,21-21-16,-20 0 0,20 0 0,-20 0 16,20 0-16,1 0 0,-1 0 0,1 0 15,-22 0-15,21 0 16,1 0-16,-22 0 0,22 0 0,-1 0 16,-20 0-16,20 0 0,1 0 0,-1 0 15,1 0-15,20 0 0,-20 0 16,20 0-16,1 0 0,0 0 0,-1 0 15,22 0-15,-21 0 0,21 0 0,-22 0 16,22 0-16,0 0 0,0 0 0,0 0 16,0 0-16,-1 0 15,1 0-15,0 0 0,0 0 16,0 0-16,0 0 16,-1 0 15,1 0 0</inkml:trace>
  <inkml:trace contextRef="#ctx0" brushRef="#br0" timeOffset="39922.01">10012 12107 0,'-21'0'16,"42"0"-16,-64 0 0,22 0 0,0 0 0,0 0 16,0 0-16,0 0 0,-1 0 0,1 0 15,0 0-15,0 0 16,0 0-1,42 0 1,0 0 0,21 0-16,1 0 0,-1 0 0,0 0 15,1 0-15,20 0 0,22 0 16,-22 0-16,1 0 0,21 0 0,20 0 16,1-21-16,0 21 0,21-21 15,-21 21-15,21 0 0,0 0 16,21-21-16,-21 21 0,21 0 0,0 0 15,1-21-15,-1 21 0,-21 0 0,21 0 16,0-21-16,-21 21 0,21-22 16,-21 22-16,0 0 0,0-21 0,0 21 15,-21 0-15,-21-21 0,21 21 0,-22 0 16,1-21-16,0 21 0,-22 0 16,22 0-16,-22-21 0,-20 21 0,20-21 15,-21 21-15,22 0 0,-43-22 0,21 22 16,-20 0-16,-1 0 0,0-21 15,-21 0-15,0 0 16,0 0-16,-21 21 16,-22 0-16,22-21 0,-21 21 0,0 0 15,-1 0-15,1-22 0,0 22 16,-1 0-16,1 0 0,-22-21 0,22 21 16,0 0-16,-1-21 0,22 21 0,-21 0 15,0 0-15,-1 0 0,22 0 16,0 0-16,0 0 0,0 0 0,-1 0 15,1 0-15,42 0 32,1 0-32,-1 0 0,0 0 15,21 0-15,-21 0 0,22 0 16,-22 0-16,21 0 0,1 0 16,-1 0-16,0 0 0,1 0 0,-1 0 15,0 0-15,1 0 0,-22 0 0,21 0 16,0 0-16,-20 0 0,20 21 15,-21-21-15,0 0 0,0 21 0,-21 1 16,0-1-16,0 0 16,0 0-16,-21 0 15,0 22-15,0-22 0,-21 21 0,20-21 16,-20 22-16,0-1 0,21 0 0,-22-21 16,1 22-16,21-22 0,-22 21 15,22-21-15,0 1 0,0-1 16,0 0-16,0 0 0,21 0 0,0 0 15,-22-21-15,22 22 0,-21-22 0,21 21 32,21-21-17,1-21-15,-1-1 16,0 22-16,21-21 16</inkml:trace>
  <inkml:trace contextRef="#ctx0" brushRef="#br0" timeOffset="40660.24">15007 11790 0,'0'-64'15,"0"43"-15,0 0 16,21 0-16,22 21 0,-1-21 16,-21 0-16,21 21 0,1-22 15,-1 22-15,0 0 0,1 0 0,-1 0 16,0 0-16,-20 0 0,20 0 0,-21 0 16,21 22-16,-20-1 0,-1 0 15,0 0-15,-21 0 0,0 22 0,0-22 16,0 21-16,0-21 0,0 22 0,0-1 15,-21-21-15,0 21 0,-1 1 16,1-22-16,0 21 0,-21 1 0,21-22 16,-1 0-16,-20 21 0,21-21 0,0 1 15,0-1-15,-1-21 0,1 21 16,0 0-16,0-21 0,42-21 47,0 21-47,0-21 15,1 0-15,20-1 0,-21 1 0,21 0 16,-20 0-16,20-21 0,0 20 16,1-20-16,-22 0 0,21-1 0,0 1 15,1 0-15,-1-1 0,0 1 0,1 21 16,-1-21-16,-21-1 0,22 22 16,-22 0-16,0 0 0,0 0 0,0-1 15,0 22-15,-21-21 0,0 42 31,-21 1-31,0-1 16,21 21-16,-21-21 0,0 22 0,0-22 16,-1 21-16,22 0 0,-21-20 0,21 20 15,-21 0-15,21 1 0,-21-1 16,21-21-16,0 21 0,0-20 0,0-1 16,0 21-16,0-21 0,0 0 0,21-21 15,0 22-15,0-1 0,1-21 16,-1 0-16,21 21 0,-21-21 0,22 0 15,-1 0-15,0 0 0,1 0 16,-22 0-16,21 0 0,0-21 0,1 21 16,-1-21-16,0-1 0,1 1 0,-1 0 15,0 0-15,1-21 0,-22 20 16,21-20-16</inkml:trace>
  <inkml:trace contextRef="#ctx0" brushRef="#br0" timeOffset="41485.48">8424 8763 0,'0'-21'0,"0"42"0,0-84 0,0 41 16,0-20-16,0-64 31,0 85-31,0 42 31,0 0-31,0 1 0,0 20 16,0 0-16,0 22 0,21-1 16,-21 22-16,0 0 0,22-1 15,-1 1-15,-21 21 0,21 0 0,0-1 0,-21 1 16,0 0-16,21-21 0,-21 21 15,21-1-15,1-20 0,-22 21 16,0-21-16,21-1 0,0 22 0,-21-21 16,0-22-16,21 22 0,0-22 0,-21 1 15,21-1-15,-21-20 0,0-1 0,0 0 16,0-20-16,0 20 0,22-21 16,-22 0-16,0-42 31,0 0-31,0 0 15,0-22-15,0 22 0,0-21 16</inkml:trace>
  <inkml:trace contextRef="#ctx0" brushRef="#br0" timeOffset="42100.38">8488 8763 0,'0'0'16,"-21"0"-16,-1-21 0,1 21 0,0 0 16,0 0-16,0 0 0,0 21 15,-1 0-15,1 22 0,0-1 0,0 0 16,0 1-16,0 20 0,-22-21 0,22 22 15,-21-1-15,21 1 0,-22-22 16,22 22-16,-21-1 0,21-20 0,-22-1 16,22 21-16,0-20 0,21-22 0,-21 21 15,21-21-15,-21 1 0,21-1 16,0 0-16,21-21 31,0-21-31,0 0 0,0-1 16,0-20-16,1 0 0,-1 21 0,21-22 15,-21 1-15,22-22 0,-22 22 16,21-21-16,-21-1 0,22 1 0,-22-22 16,21 21-16,-21 1 0,22-22 0,-22 22 15,0 20-15,0-20 0,0 21 16,0 20-16,1-20 0,-1 21 0,0-21 16,0 42-16,-21-22 0,21 22 15,0 0-15,1 22 16,-1 20-16,0 0 0,-21 1 0,21 20 15,0 22-15,0-22 16,1 1-16,-1 20 0,0-20 0,21-1 16,-21-20-16,22 20 0,-1-20 0,0-1 15,1 0-15,-22 1 0,21-1 16,1-21-16,-22 0 0,0 0 0,0 1 16,0-1-16,0 0 0,1-21 0,-22-21 31,0 0-31,-22-1 0,1-20 15,0 21-15</inkml:trace>
  <inkml:trace contextRef="#ctx0" brushRef="#br0" timeOffset="43007.32">6752 7112 0,'0'0'0,"0"-21"0,0 0 16,0 0-16,0-22 0,0 22 0,21 0 15,-21 0-15,21 0 0,22-1 0,-22 1 16,0 0-16,21 0 0,-20 21 16,20-21-16,-21 21 0,21 0 0,-20 0 15,20 0-15,0 0 0,-21 0 16,1 0-16,-1 21 0,0 0 0,0 21 16,-21-20-16,0 20 0,0 0 0,0 1 15,0 20-15,0-21 0,-21 22 16,0-1-16,21-20 0,-21-1 0,21 0 15,0 1-15,0-1 16,-22-21-16,22 22 0,0-22 0,0 0 16,0 0-16,22-21 15,-1 0-15,21 0 16,-21-21-16,0 21 0,22-21 0,-22 0 16,21-1-16,1-20 0,-1 21 0,-21-21 15,21-1-15,1 1 0,-1-22 16,-21 22-16,22 0 0,-22-22 0,0 22 15,0 0-15,0-1 0,0 22 16,1-21-16,-22 21 0,0-1 0,0 1 16,0 0-16,0 42 31,0 0-15,0 22-16,-22-22 0,22 21 15,0 1-15,0-1 0,-21 21 0,21-20 16,0 20-16,0 1 0,0-1 15,0 1-15,0-1 0,0 1 0,0-1 16,0 1-16,0 20 0,0-20 0,0 21 16,0-1-16,0 1 0,0 0 15,0-22-15,0 22 0,0-22 0,0 1 16,0-1-16,21 1 0,-21-22 0,22 22 16,-22-1-16,0-21 15,0 1-15,0-1 0,21 0 0,-21 1 16,0-22-16,0 0 0,0 0 0,0 0 15,-21 1-15,-1-22 0,-20 0 16,0 21-16,-1-21 0,-20 0 0,-1 0 16,1 0-16,-1 0 0,-20-21 0,20-1 15,1 1-15,-22 0 0,22 0 16,-22-21-16,21 20 0,1-20 0,21 0 16,-22-1-16,22 1 0,-1 0 0,1-1 15,21 1-15,0 0 0,0-1 16,-1 1-16,22 21 0,0-21 0,0 20 15,0 1-15,0 0 0,0 0 16,0 0-16,22 0 16,20 21-16,-21-22 0</inkml:trace>
  <inkml:trace contextRef="#ctx0" brushRef="#br0" timeOffset="44280.75">11282 9123 0,'0'0'0,"0"-21"0,0 0 15,0-1-15,0 1 16,0 42 15,-21 22-31,-1-22 0,1 21 16,0 1-16,0-1 0,0 21 15,-22-20-15,22 20 0,-21 1 0,21-1 16,-22 1-16,22-22 0,-21 22 16,21-22-16,-22 0 0,22 1 0,0-1 15,-21-21-15,21 0 0,-1 0 16,1 1-16,21-1 0,-21-21 0,0 0 15,0 0-15,0 0 16,-1 0-16,1 0 0,21-21 16,-21-1-16,0-20 15,21 21-15,-21 0 0,21-22 0,0 22 16,0-21-16,0 0 0,0-1 16,0-20-16,0 20 0,0 1 0,0 0 15,21 21-15,0-22 0,0 22 0,-21 0 16,21 0-16,-21 0 0,22 21 15,-1 0-15,0 21 0,-21 0 16,21 0-16,0 0 16,-21 22-16,21-1 0,1 0 0,-22 1 15,21 20-15,0-21 0,-21 1 0,21-1 16,0 0-16,0 1 0,1-22 16,-1 0-16,0 0 0,0 0 0,21 1 15,-20-1-15,-1-21 0,21 0 0,-21 0 16,22 0-16,-22 0 0,21 0 15,-21 0-15,22 0 0,-1 0 0,-21-21 16,21 21-16,-20-22 0,20 1 0,0 0 16,-21-21-16,22 21 0,-22-22 15,21 1-15,-21 21 0,22-22 0</inkml:trace>
  <inkml:trace contextRef="#ctx0" brushRef="#br0" timeOffset="44663.53">11790 9462 0,'0'0'0,"0"-22"0,0 1 16,-21 21-16,-1 0 15,1 0-15,0 21 0,0 1 16,21-1-16,-21 0 0,0 0 0,-1 0 16,22 0-16,0 22 0,0-22 15,-21 0-15,21 21 0,0-20 0,0-1 16,0 0-16,0 0 0,0 0 0,0 0 16,21 1-16,1-22 15,-1 0-15,0 0 0,0 0 16,21 0-16,-20 0 0,20 0 15,-21-22-15,21 22 0,-20-21 16,20 0-16,-21 0 0,0 0 0,22 0 16,-22-22-16,0 22 0,-21-21 0,0 21 15,0-22-15,0 22 0,0-21 16,0 21-16,0-1 0,-21-20 0,0 21 16,-1 21-16,1-21 0,0 0 0,0 21 15,-21 0-15,20 0 0,-20 0 16,21 0-16,-21 21 0,20 0 0,1 0 15,0 0-15,0 0 0,0 1 0,21-1 16,0 0-16,0 0 0,0 0 16,0 22-16,0-22 0,0 0 15,21 0-15,0-21 0,0 21 0,0 0 16,1-21-16</inkml:trace>
  <inkml:trace contextRef="#ctx0" brushRef="#br0" timeOffset="45293.17">12827 9483 0,'0'0'0,"21"-21"0,0 21 0,0-22 15,-21 1-15,0 0 16,-21 21-16,0 0 16,0 0-16,0 0 0,-22 0 15,22 0-15,0 0 0,-21 21 0,21-21 16,-22 21-16,22 1 0,-21-1 0,21 0 15,-1 0-15,1 0 0,0 22 16,0-22-16,21 0 0,-21 0 0,21 0 16,0 0-16,21-21 15,0 0-15,0 0 0,0 0 16,1 0-16,-1 0 0,21 0 0,-21-21 16,22 0-16,-22 21 0,21-21 15,-21 0-15,22 21 0,-22-21 16,0-1-16,0 22 0,0-21 0,0 0 0,1 21 15,-1-21-15,0 21 32,-21 42-17,0-21 1,-21 22-16,21-1 0,-21 0 0,21 1 16,-22-1-16,22 22 0,-21-1 0,0-21 15,21 22-15,0-22 0,0 22 0,-21-1 16,0-20-16,21 20 0,-21 1 15,21-1-15,0 1 0,0-1 0,0-21 16,0 22-16,0-22 0,-22 22 0,22-22 16,0 0-16,-21-20 0,0 20 15,21-21-15,-21 21 0,0-20 16,0-1-16,-1 0 0,1-21 0,-21 21 16,21-21-16,-22 21 0,22-21 0,-21 0 15,21 0-15,-22-21 0,1 0 16,0 0-16,-1 0 0,1-1 0,0 1 15,21-21-15,-22 0 0,22-1 0,0-20 16,0 20-16,21-20 0,0-1 16,0 22-16,0-21 0,21 20 0,0-20 15,0 20-15,22 1 0,-1 0 0,-21-1 16,21 1-16,22 21 0</inkml:trace>
  <inkml:trace contextRef="#ctx0" brushRef="#br0" timeOffset="45540.03">13547 9546 0,'0'0'0,"-22"0"0,1 21 16,0-21-16,21 22 0,-21-1 0,21 0 15,-21 21-15,21-21 0,-21 1 16,-1-1-16,22 21 0,0-21 0,0 0 15,-21 1-15,21-1 0,-21 0 0,21 0 16,0 0-16,-21 0 0,21 1 16,21-44 15,0 1-31,0 21 0</inkml:trace>
  <inkml:trace contextRef="#ctx0" brushRef="#br0" timeOffset="45931.8">13631 9059 0,'0'0'0,"-21"0"16,0 0-16,0 0 0,0 0 16,-1 0-16,1 0 0,0 0 0,0 22 15,0-22-15,21 21 0,0 0 16,-21 0-16,21 0 0,0 0 15,21 1-15,0-22 0,0 0 16,0 21-16,0-21 0,22 0 16,-22 0-16,21 0 0,-21 0 0,22 0 15,-22 0-15,21-21 0,-21 21 0,1-22 16,-1 22-16,0-21 0,-21 0 16,0 0-16,0 0 15,0 0-15,-21-1 16,0 22-16,-1 0 0,1 0 15,0 0-15,0 0 0,0 0 0,-22 0 16,22 22-16,0-22 0,21 21 16,-21 0-16,0-21 0,0 21 0,-1 0 15,22 0-15,0 1 0,0-1 16,0 0-16,0 0 16,0 0-16</inkml:trace>
  <inkml:trace contextRef="#ctx0" brushRef="#br0" timeOffset="46376.33">14287 9462 0,'-21'21'15,"0"0"-15,0 0 0,21 0 0,0 0 16,-21 1-16,21-1 0,-21 0 15,21 0-15,0 21 0,-22-20 0,22-1 16,0 0-16,0 0 0,0 0 0,0 0 16,0 1-1,0-1-15,0 0 0,-21-21 47,21-21-31,0 0-16,0-1 0,0 1 0,0 0 15,0 0-15,0 0 0,21-22 16,1 22-16,-1-21 0,21 0 0,0 20 16,-20-20-16,20 0 0,21 21 0,-20-22 15,-1 22-15,0 0 0,1 0 16,-1 21-16,0 0 0,-20 0 0,-1 0 16,21 21-16,-42 0 0,21 0 15,-21 22-15,0-1 0,0 0 16,0 1-16,0-1 0,0 21 0,-21-20 15,0-1-15,21 0 0,-21 22 0,0-43 16,-1 21-16,1-20 0,0 20 0,0-21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23:4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4233 0,'-21'43'16,"0"-22"-16,21 0 0,-21 0 15,0 0-15,21 1 16,-21-22-16,21 21 0,-43-21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3:36:05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1884 0,'0'-21'31,"0"0"-15,0-1-16,0 1 0,0 0 15,21 0-15,-21 0 16,22 0-16,-1-1 0,-21 1 0,0 0 16,21 0-16,-21 0 0,0 0 15,0-1-15,0 1 0,0 0 0,0 0 16,0 0-16,-21 21 0,0-21 15,-1 21-15,1 0 0,-21 0 16,21 0-16,0 0 0,-22 21 16,22 0-16,-21 0 0,21 0 15,-22 22-15,1-22 0,21 21 16,-22 0-16,22 1 0,0-1 0,0 0 16,0 1-16,0-1 0,21 0 15,0-20-15,0-1 0,0 0 16,0 0-16,0 0 0,21 0 0,0-21 15,0 0-15,0 0 0,22 0 16,-22 0-16,0 0 0,21 0 0,-21-21 16,22 0-16,-22 0 0,21 0 15,-21 0-15,1-1 0,20 1 0,-21-21 16,0 21-16,-21 0 0,21-22 16,1 22-16,-1 0 0,-21 0 0,0 0 15,0-1-15,21 1 0,-21 0 16,21 21-16,-21-21 15,0 42 17,0 0-32,0 0 0,0 22 15,0-1-15,0 0 0,0 1 0,0-1 16,0 22-16,0-22 0,0 21 0,0 1 16,0-1-16,0 1 0,0 21 15,0-22-15,0 22 0,0-1 0,0 1 16,0 0-16,0-1 0,0 1 15,0 0-15,0-1 0,0 22 0,0-21 16,0 0-16,0 20 16,0-20-16,0 21 0,0-21 0,0-1 15,0 1-15,0 21 0,0-22 16,0-20-16,0 21 0,0-22 0,0 1 16,0-22-16,0 21 0,0-20 0,0-1 15,0-21-15,0 22 0,-21-22 16,0 0-16,0 0 0,-1 0 0,1-21 15,0 0-15,0 0 0,0 0 16,0 0-16,-22-21 0,22 0 0,-21 0 16,-1-22-16,1 1 0,0-21 15,-1-1-15,1 1 0,0-22 16,-22 0-16,22-21 0,0 22 16,-1-22-16,22 0 0,-21 0 0,21 0 15,-1 1-15,22 20 0,0 0 16,0 1-16,0-1 0,22 21 0,-1-20 15,0 20-15,21 1 0,1-1 16,-22-20-16,42 20 0,-20 1 0,-1-1 16,0 1-16,22 20 0,-22 1 15,0 0-15,1-1 0,-1 1 0,-21 0 16,22 20-16,-22 1 0,0 0 16,-21 0-16,21 21 0,-21-21 0,21 21 15,-21-21 1,21 21 15,1 0-15,-22-22-16,21 22 15,0 0-15</inkml:trace>
  <inkml:trace contextRef="#ctx0" brushRef="#br0" timeOffset="687.67">2307 2011 0,'0'-21'47,"21"0"-47,0 21 16,1-22-16,-1 22 0,0-21 0,0 0 16,0 0-16,0 0 0,1 0 15,-1-1-15,0 1 0,0 0 0,0 0 16,-21-21-16,0 20 0,21 1 15,-21 0-15,0 0 0,0 0 0,-21 21 32,0 0-32,0 21 0,-21 21 15,20-21-15,-20 22 0,21-1 16,-21 0-16,20 1 0,1-1 16,0 0-16,0 1 0,0-1 15,21 0-15,0 1 0,0-22 0,0 21 16,0-21-16,0 1 0,21-1 15,0 0-15,0 0 0,0 0 0,22-21 16,-22 0-16,21 21 0,1-21 16,-1 0-16,-21 0 0,21 0 0,1-21 15,-1 0-15,0 21 0,1-21 16,-1 0-16,-21 0 0,22-22 0,-22 22 16,21-21-16,-21-1 0,0 1 15,1-21-15,-1 20 0,0-20 0,0-1 16,0 1-16,0-1 15,1 22-15,-22-22 0,21 1 0,0 21 16,0-1-16,0 1 0,-21 21 16,0 0-16,0-1 0,-21 44 31,0-1-31,21 21 0,-21-21 0,0 22 16,-1 20-16,1-21 0,21 22 15,-21-1-15,21 1 0,-21-1 0,21-20 16,0 20-16,0 1 0,0-22 15,0 0-15,0 22 0,0-43 0,0 21 16,0 1-16,0-22 0,0 0 0,0 0 16,0 0-16,0 1 15,0-1-15,21-21 0,0 0 16,0 0-16,1 0 16,-1 0-16,0-21 0,0-1 15,0 1-15,0 0 0,1-21 16,-1 21-16</inkml:trace>
  <inkml:trace contextRef="#ctx0" brushRef="#br0" timeOffset="895.07">3027 1884 0,'0'0'0,"-21"0"16,-1 0-16,1 0 15,42 0 1,22 0-1,-22 0-15,0 0 0,21-21 0,1 21 16,-1 0-16,0-21 0,1 21 0,-1-22 16,0 22-16,-20-21 0,20 0 15,-21 21-15,21-21 0,-20 0 0,-1 0 16,21-1-16</inkml:trace>
  <inkml:trace contextRef="#ctx0" brushRef="#br0" timeOffset="1527.71">4170 1588 0,'0'0'0,"21"0"16,0 0-16,0-22 0,0 22 16,1-21-16,-1 0 15,0 21-15,21-21 0,-21 0 0,22 0 16,-1-1-16,0 1 0,-20 0 15,20 0-15,-21 0 0,0 0 0,0-1 16,1 1 0,-44 21-1,1 0-15,-21 0 0,21 0 16,-22 0-16,1 0 0,0 21 0,-1 1 16,1-1-16,0 0 0,-1 0 15,1 0-15,0 0 0,-1 1 0,1-1 16,21 0-16,0 21 0,0-21 0,-1 1 15,22-1-15,0 0 0,0 0 16,0 21-16,0-20 0,0-1 0,22 0 16,-1-21-16,0 21 0,0 0 15,21 0-15,-20 1 0,-1-1 16,21 0-16,-21 0 0,22-21 16,-1 21-16,-21 0 0,21 1 0,-20-1 15,-1 0-15,21-21 0,-21 21 16,0 0-16,-21 0 0,0 1 0,0-1 15,0 0-15,0 0 0,-21-21 0,0 21 16,0 0-16,-21 1 0,-1-1 16,1 0-16,0 0 0,-1 0 0,1 0 15,0 1-15,-1-1 0,-20-21 16,20 21-16,1-21 0,21 0 0,-21 0 16,-1 0-16,22 0 0,-21 0 0,21 0 15,-1-21-15,1 21 0,0-21 16,0-1-16,0 22 0,0-21 15,21 0-15,-22 21 0,22-21 16,-21 21-16,21-21 0,0 0 16,0-1-16,21 1 31,1 21-31,-1-21 0,21 21 0,-21 0 16</inkml:trace>
  <inkml:trace contextRef="#ctx0" brushRef="#br0" timeOffset="1863.51">4868 1778 0,'0'21'31,"0"22"-31,0-22 0,0 0 16,-21 21-16,21 1 0,-21-1 16,21-21-16,0 21 0,-21 1 15,0-1-15,21-21 0,-22 22 0,22-1 16,0-21-16,0 21 0,-21-20 0,21-1 16,0 0-16,-21 0 0,21 0 15,0 0-15,0 1 16,21-22-1,0-22 1,-21 1-16,22 0 0,-1 0 0,0 0 16,0 0-16,0-22 0</inkml:trace>
  <inkml:trace contextRef="#ctx0" brushRef="#br0" timeOffset="2252.29">4911 1503 0,'-22'0'0,"44"0"0,-65 0 16,22 0-16,0 21 15,21 0-15,0 0 16,0 1 0,21-22-16,0 0 0,0 21 0,22-21 15,-22 0-15,0 0 0,21 0 0,-20 0 16,20 0-16,-21-21 0,0 21 15,0-22-15,1 1 0,-1 21 16,0-21-16,-21 0 0,0 0 0,0 0 16,0-1-16,0 1 0,-21 21 15,0 0-15,-1 0 16,1 0-16,0 0 0,-21 0 0,21 0 16,-1 0-16,1 0 0,-21 21 0,21-21 15,0 22-15,-1-22 0,1 21 16,21 0-16,-21 0 0,21 0 15,0 0-15,0 1 16,0-1-16,21-21 0,0 0 16,1 21-16,-1-21 0,0 0 15,21 0-15</inkml:trace>
  <inkml:trace contextRef="#ctx0" brushRef="#br0" timeOffset="2900.62">5334 1842 0,'0'0'15,"-21"0"-15,21 21 0,0 0 16,21-21 15,0 0-31,0 0 0,22 0 0,-22 0 16,0 0-16,21-21 15,-21 21-15,22-21 0,-22 21 0,0-22 16,21 1-16,-20 21 0,-1-21 0,0 21 16,-21-21-16,0 0 0,21 21 15,-21-21-15,-21 21 16,0 0 0,0 0-16,-1 21 0,1 0 0,0 21 15,0-21-15,-21 22 0,20-1 16,-20 0-16,21 1 0,-21-1 0,-1 0 15,22 1-15,-21-1 0,21 0 0,-22 1 16,22-1-16,0-21 0,0 22 16,0-22-16,-1 21 0,1-21 15,21 0-15,0 1 0,0-1 16,21-42 15,1-1-15,-1 1-16,-21-21 0,21 21 0,0 0 15,0-22-15,0 22 0,1 0 16,-1 0-16,0 0 0,0-1 0,0 1 16,0 21-16,1 0 15,-1 0-15,-21 21 16,0 1-16,0-1 16,0 0-16,0 0 0,21-21 15,-21 21-15,0 0 0,0 1 0,21-1 16,0-21-16,0 21 0,1-21 0,-1 0 15,0 0-15,0 0 0,0 0 16,22 0-16,-22 0 0,0 0 0,0 0 16,0-21-16,22 21 0,-22-21 15,0-1-15,0 22 0,0-21 0,0 0 16,1 0-16,20 0 0,-21 0 0</inkml:trace>
  <inkml:trace contextRef="#ctx0" brushRef="#br0" timeOffset="3315.39">6075 2053 0,'0'21'31,"21"-21"1,0 0-32,0 0 0,0 0 15,1 0-15,-1 0 0,0-21 16,0 21-16,0-21 0,0 0 0,1 0 15,-1 0-15,0-1 0,-21 1 16,0 0-16,21 0 0,-21-21 0,0 20 16,0 1-16,0 0 0,0 0 15,0 0-15,-21 21 0,0 0 16,0 0-16,-1 0 0,1 0 16,-21 21-16,21 0 0,0 21 15,-22-20-15,22 20 0,0 0 0,-21-21 16,20 22-16,1-1 0,21 0 0,0 1 15,0-22-15,0 21 0,0-21 16,0 22-16,21-22 0,1 0 0,-1 0 16,0 0-16,0 1 0,0-22 15,22 0-15,-22 0 0,0 0 16,0 0-16,21 0 0,-20 0 0,-1 0 0,21 0 16,-21-22-16,0 1 15,22 21-15,-22-21 0,0 0 0,0 0 16,22 0-16,-22-1 0</inkml:trace>
  <inkml:trace contextRef="#ctx0" brushRef="#br0" timeOffset="3751.3">7641 1312 0,'0'0'0,"0"-21"0,-21 21 0,21-21 16,-21 21-16,0 0 15,-1 0 1,1 21-16,21 0 15,-21 1-15,0-1 0,0 21 0,0-21 16,21 22-16,-22-1 0,1 0 16,0 1-16,21 20 0,0-21 15,-21 22-15,21-22 0,-21 22 0,21-22 16,0 22-16,0-22 0,0 0 16,0 1-16,0-1 0,21 0 0,0-21 15,-21 22-15,21-22 0,0 0 0,22 0 16,-22 0-16,0 1 0,21-22 15,-20 0-15,20 0 0,-21 0 0,21 0 16,1 0-16,-22-22 0,21 22 16,-21-21-16,22 0 0,-22 0 0,21 0 15,-21 0-15</inkml:trace>
  <inkml:trace contextRef="#ctx0" brushRef="#br0" timeOffset="4071.12">8276 1355 0,'0'0'0,"21"0"0,0 0 15,-21-21-15,22 21 0,-1 0 16,0 0-16,0 0 0,0 0 0,22 21 16,-22 0-16,0 0 0,21 0 15,-21 0-15,1 1 0,-1 20 16,0 0-16,0 1 0,0-1 0,-21 0 15,0 1-15,0 20 0,0-21 16,0 22-16,0-22 0,0 1 0,-21-1 16,0 0-16,0 1 0,0-22 0,-22 21 15,22-21-15,0 0 0,0 1 16,0-1-16,-22 0 0,22 0 0,0-21 16,0 21-16,0-21 0,-1 0 15,22 21-15,-21-21 0</inkml:trace>
  <inkml:trace contextRef="#ctx0" brushRef="#br0" timeOffset="4724.75">9186 1969 0,'0'0'15,"-21"0"-15,0 0 0,0 0 0,0 0 16,-1 0-16,1 0 0,0 0 0,63 0 47,-20 0-47,20 0 0,0 0 0,22 0 16,-1 0-16,1 0 0,20 0 15,22 0-15,0 21 0,0-21 0,21 0 16,0 0-16,-21 21 0,21-21 0,0 0 15,-21 0-15,21 21 0,-22-21 16,-20 0-16,21 0 0,-21 0 16,-22 0-16,1 21 0,-1-21 0,-21 0 15,1 0-15,-22 0 0,0 0 16,-21-21 0,0 0-1,0 0 1,0 0-16,-21-1 15,0 1-15,0 21 16,-1-21-16,1 21 0</inkml:trace>
  <inkml:trace contextRef="#ctx0" brushRef="#br0" timeOffset="5211.47">10816 1630 0,'-21'0'0,"42"0"0,-21 0 63,42 21-63,-20-21 0,-1 21 16,21-21-16,0 21 0,1-21 15,-1 22-15,0-22 0,1 0 0,-1 0 16,0 21-16,1-21 0,-1 21 15,0-21-15,1 0 0,-22 0 16,21 0-16,1 0 0,-22 0 0,21 0 16,-21 0-16,0 0 0,1 0 0,-1 0 15,0 0-15,-42 0 63,0 21-63,-1 0 0,1 0 0,-21 1 15,21 20-15,-22 0 0,1 1 16,0-1-16,-1 0 0,1 1 16,0-1-16,-1 0 0,1 22 0,0-22 15,-1 0-15,22 1 0,-21-22 16,21 21-16,0-21 0,21 22 0,-22-22 16,1 0-16,21 0 0,-21-21 0,21 21 15,0-42 16,21 21-31</inkml:trace>
  <inkml:trace contextRef="#ctx0" brushRef="#br0" timeOffset="6008.07">11282 4149 0,'0'0'0,"0"-21"0,0-1 15,0-20-15,-21 21 0,21 0 16,0 0-16,0-1 0,0 1 0,-22 0 15,22 0-15,0 0 16,0 42 0,0 21-16,0-21 15,-21 22-15,21-1 0,0 22 16,0-1-16,0 1 0,0-1 16,0 1-16,0-1 0,0 22 0,0-1 15,0 1-15,0 0 0,0-1 0,0 22 16,0-21-16,-21 21 0,21-22 15,-21 22-15,21 0 0,-21 0 0,0-21 16,-1 20-16,22 1 0,-21-21 0,0 0 16,0 20-16,0-20 0,21 0 0,-21-1 15,-1-20-15,22 21 0,0-22 16,0 1-16,-21-1 0,21-21 0,0 22 16,-21-22-16,21 1 0,0-1 0,0-21 15,0 0-15,0 0 0,0 1 16,0-44 15,0 1-31,0 0 0,21-21 0,-21 21 16,21-22-16,1-20 0,-1 20 0,21-20 15,-21-22-15,0 22 0,22-22 0</inkml:trace>
  <inkml:trace contextRef="#ctx0" brushRef="#br0" timeOffset="6976.17">11261 3937 0,'0'0'0,"-22"-21"0,1 0 0,21 0 0,-21-1 15,21 1-15,-21 21 0,21-21 16,0 0-16,0 0 16,21 21-1,21-21-15,-20 21 0,20 0 16,0 0-16,1 0 0,20 0 0,1 0 16,-1-22-16,22 22 15,21 0-15,-1 0 0,22 0 0,-21 0 16,21-21-16,0 21 0,0 0 0,21 0 15,1 0-15,-1 0 0,0 0 16,-21 0-16,21 0 0,0 0 0,-21 21 16,21-21-16,-21 0 0,22 0 0,-44 0 15,22 0-15,-42 22 0,21-22 16,-43 0-16,1 0 0,-1 0 0,-20 0 16,-1 0-16,-21 0 0,0 0 15,1 0-15,-1 0 0,-21 21 47,0 0-47,0 0 0,0 0 16,0 0-16,0 1 0,0-1 0,0 21 15,0-21-15,0 22 0,0-1 16,0 21-16,0-20 0,-21-1 0,21 22 16,-22-1-16,1-21 0,21 22 0,0-1 15,0 1-15,0 21 0,0-1 16,0 1-16,0 0 0,0-1 0,0 1 15,21 0-15,-21-1 0,22 1 0,-1 0 16,-21-1-16,0 1 0,0 0 16,0-1-16,21 1 0,-21-22 0,0 1 15,0-1-15,0 1 0,0-1 16,0 1-16,-21-1 0,21-20 16,-21 20-16,21-20 0,-22 20 0,1-21 15,0 1-15,21-22 0,-21 21 0,0-21 16,0 22-16,-1-22 0,1 0 0,21 0 15,-21 0-15,0-21 0,0 22 16,0-22-16,-1 0 0,1 21 0,0-21 16,-21 21-16,21-21 0,-22 0 0,1 0 15,21 0-15,-22 21 0,1-21 16,0 0-16,-1 0 0,1 0 16,-21 21-16,20-21 0,-20 0 0,-1 0 15,-253 21 1,211-21-16,0 0 0,-21 0 0,21 0 15,-21 0-15,21 22 0,-21-22 16,22 0-16,-1 0 0,-21 0 0,21 0 16,0 0-16,0 21 0,22-21 0,-22 0 15,21 0-15,0 0 0,1 0 0,-1 0 16,22 0-16,-22 0 0,21 0 16,1 0-16,21 0 0,-22 0 0,22 0 15,21 0-15,-1 0 0,1 0 16,0 0-16,21-21 0,-21-1 0,21 1 15,-21 0-15,21 0 16,0 0-16,0 0 0</inkml:trace>
  <inkml:trace contextRef="#ctx0" brushRef="#br0" timeOffset="7555.7">10139 3725 0,'0'0'0,"0"-21"16,0 0 0,0 0-16,0 0 15,0 42 1,0 0-16,-21 0 15,21 0-15,0 22 0,0 20 0,-22 1 16,22 20-16,-21 1 0,0 21 16,21 0-16,-21 0 0,0 21 0,0 0 15,-1 0-15,1 0 0,0 0 0,0-22 16,0 22-16,0 0 0,-1-21 16,1 0-16,21 0 0,0 0 0,-21-22 15,21 1-15,-21 0 0,21-1 0,0 1 16,-21-21-16,21-1 0,0 1 15,0-1-15,0-21 0,0 1 0,0-1 16,0-21-16,0 0 0,0 1 16,21-22-1,-21-22-15,21 1 0,-21 0 16,21 0-16,-21 0 0,0-22 0,21 1 16,-21 0-16,22-1 0,-22-20 15,0-1-15,21 1 0,0-1 0</inkml:trace>
  <inkml:trace contextRef="#ctx0" brushRef="#br0" timeOffset="8243.07">10287 3725 0,'0'0'16,"0"-21"-16,-21 21 0,0-21 15,-1 21-15,1 0 16,0 0-16,0 0 0,0 0 16,0 0-16,-22 21 0,1 0 0,21 22 15,-22-22-15,1 21 0,0 22 16,-1-1-16,-20 1 0,21-1 0,-1 1 15,-20 20-15,20-20 0,1 21 0,21-22 16,-21 1-16,-1-1 0,22-21 16,0 22-16,0-22 0,0 1 0,-1-22 15,22 21-15,-21-21 0,21 0 0,0 1 16,0-1-16,0-42 31,0-1-15,21-20-16,1 21 0,-22 0 15,21-22-15,0 1 0,0 21 0,0-43 16,0 22-16,1 0 0,-1-22 0,0 1 16,0-1-16,21 1 0,-20-1 15,20-20-15,-21 41 0,21-20 0,-20 20 16,-1 1-16,21 0 0,-21 21 0,0-22 16,22 22-16,-22 0 0,0 21 15,0-21-15,0 21 0,22 0 0,-22 0 16,0 21-16,0-21 0,22 42 0,-22-21 15,21 22-15,-21 20 0,22 1 16,-22-1-16,21 1 0,-21-1 16,22 1-16,-22-1 0,21 1 0,-21-1 15,0 1-15,22-22 0,-22 22 16,0-22-16,0 0 0,0 1 0,1-1 16,-22 0-16,0-21 0,21 1 0,-21-1 15,0 0-15,0 0 0,0 0 16,0 0-1</inkml:trace>
  <inkml:trace contextRef="#ctx0" brushRef="#br0" timeOffset="9299.46">11197 7705 0,'0'0'0,"-42"0"0,21 0 15,-22 0-15,1 0 0,21 0 0,-22 0 16,1 0-16,0 0 0,21 0 0,-22 0 16,1 0-16,21 0 0,0 0 0,-1 0 15,1 0-15,42 0 31,1 21-31,20-21 16,0 0-16,1 0 0,41 0 0,-20 0 16,20 21-16,1-21 0,0 0 15,21 0-15,-1 0 0,22 0 0,0 21 16,22-21-16,-22 0 0,21 0 16,21 21-16,0-21 0,1 0 0,20 22 15,-20-22-15,20 21 0,1-21 16,-22 0-16,21 21 0,-20-21 0,20 0 15,-42 21-15,22 0 0,-22-21 0,0 21 16,-21-21-16,21 22 0,-42-22 0,0 0 16,0 0-16,-43 21 0,22-21 15,-43 0-15,1 0 0,-1 0 0,-21 0 16,0 0-16,0 0 0,-21-21 16,0-1-16,0 1 15,-21 21-15,0-21 16,0 0-16,0 21 0,0-21 15,-1 0-15,1-1 0,-21 1 0,21 21 16,-22-21-16,22 0 0,0 0 0,-21 21 16,21-21-16,-22-1 0,22 22 15,0-21-15,0 21 0,0-21 0,-1 21 16,22-21-16,-21 21 16,0 0-1,21 21 16,21 0-15,0-21-16,1 0 0,20 0 16,-21 0-16,21 21 0,1-21 15,-1 0-15,0 0 0,1 0 0,-1 0 16,0 0-16,1 0 0,-1 22 16,-21-22-16,22 0 0,-22 0 0,0 21 15,0-21-15,-21 21 0,0 0 16,0 0-16,0 0 0,-21 1 0,0-1 15,-22 0-15,1 21 0,0-21 16,-1 22-16,1-1 0,0 0 0,-22 1 16,1-1-16,-1 0 0,22 1 0,-22-1 15,1-21-15,21 22 0,-22-22 16,22 0-16,-1 0 0,1 0 0,21-21 16,-21 0-16,-1 0 0,22 0 15,-21 0-15,-1 0 0</inkml:trace>
  <inkml:trace contextRef="#ctx0" brushRef="#br0" timeOffset="10691.75">5059 5694 0,'0'0'0,"-21"21"0,21 0 16,0 0-16,0 1 15,21-22 1,0 0 0,0 0-16,0-22 0,0 1 0,1 0 15,20 0-15,-21 0 0,21 0 0,22-22 16,-22 22-16,1-21 0,-1-1 15,0 1-15,1 0 0,-1-1 0,0-20 16,-21-1-16,22 22 0,-22-43 0,0 22 16,0-1-16,-21 1 0,0-1 15,0 1-15,0-1 0,0 22 0,0 0 16,-42-1-16,21 1 0,0 21 0,-1 21 16,-20 0-16,21 0 0,-21 0 15,-1 0-15,22 21 0,-21 21 16,-1 22-16,1-1 0,0 1 15,21 21-15,-22-1 0,22 1 0,0-22 16,0 22-16,0 0 0,21-22 0,0 1 16,0-1-16,0-20 0,0 20 15,0-21-15,0-20 0,0 20 0,0-21 16,0 0-16,0 0 0,0 1 0,21-22 31,-21-22-15,21 1-16,-21 0 0,0 0 0,21 0 15,0 0-15,0-22 0,-21 22 16,22-21-16,-1 21 0,0-22 16,-21 22-16,21 0 0,0 0 0,-21 0 15,21 21-15,1 0 16,-1 21 0,0 0-16,0 0 0,-21 0 0,0 0 15,21 1-15,0 20 0,1-21 16,-22 0-16,21 0 0,0 1 0,0-1 15,0 0-15,0-21 0,1 21 0,-1-21 16,21 0-16,-21 0 0,22 0 16,-1 0-16,-21 0 0,21 0 0,1-21 15,-1 21-15,-21-21 0,22 0 16,-1-1-16,-21 1 0,21 0 16,-20 0-16,-1-21 0,0 20 0,0 1 15,-21-21-15,0 21 0,0-22 0,0 22 16,0-21-16,0 21 0,0 0 15,0-1-15,-21 22 0,0 0 16,0 0-16,-1 22 0,1-1 16,0 0-16,0 0 0,0 0 15,21 22-15,-21-22 0,21 21 0,-22-21 16,22 22-16,0-22 0,0 21 0,0-21 16,0 22-16,0-22 0,0 0 15,0 0-15,0 0 0,22 0 0,-1 1 16,0-22-16,0 0 0,21 0 15,-20 0-15,-1 0 0,21 0 0,-21 0 16,22 0-16,-22-22 0,21 22 16,0-21-16,-20 0 0,20 0 0,0-21 15,-21 20-15,22 1 0,-22-21 0,0 21 16,0-22-16,0 22 0,-21 0 16,0 0-16,22 0 0,-22 0 0,0 42 46,0 21-46,0-21 0,-22 0 0,1 22 16,21-22-16,0 0 0,0 21 16,0-20-16,0-1 0,0 0 15,0 0-15,0 0 0,0 0 16,21-21 0,1-21-1,-22 0-15,21 0 0,0 0 16,0-22-16,0 22 0</inkml:trace>
  <inkml:trace contextRef="#ctx0" brushRef="#br0" timeOffset="11052.14">6879 4911 0,'-21'0'0,"42"0"0,-63 0 16,-1 0-16,22 0 0,0 0 15,-21 21-15,21 0 0,-22 0 0,22 0 16,0 1-16,0-1 0,21 0 15,0 0-15,0 0 0,0 0 0,0 1 16,0-1-16,21-21 0,0 21 16,0-21-16,0 0 0,22 0 15,-22 0-15,21 0 0,-21-21 0,22 21 16,-22-21-16,21-1 0,-21 1 0,1 0 16,-1 0-16,0 0 0,0 0 15,-21-1-15,0-20 0,0 21 16,0 0-16,0 0 0,-21-1 0,0 1 15,0 0-15,-1 21 0,1 0 16,-21 0-16,21 0 0,-22 0 0,22 21 16,-21 0-16,21 1 0,0-1 15,-1 21-15,1-21 0,21 0 0,0 22 16,-21-22-16,21 0 0,0 21 0,0-20 16,0-1-16,0 0 0,0 0 15,0 0-15,21 0 0</inkml:trace>
  <inkml:trace contextRef="#ctx0" brushRef="#br0" timeOffset="11864.14">7493 5503 0,'21'0'0,"-42"0"0,42-21 0,-21 0 15,0 0-15,0 0 16,0 0-16,0-1 0,0 1 15,0 0-15,0 0 0,0 0 16,-21 21-16,0 0 0,0 0 16,-1 0-16,1 0 15,0 21-15,0-21 0,0 21 0,0 0 16,-1 0-16,1 1 0,0-1 16,0 0-16,0 0 0,21 0 15,0 0-15,0 1 0,0-1 0,0 0 16,0 0-16,0 0 15,21-21-15,0 0 0,0 0 16,0 0-16,1-21 0,20 0 16,-21 21-16,0-21 0,0 0 0,1-1 15,-1 22-15,21-21 0,-21 0 16,-21 0-16,21 0 0,1 0 0,-1-1 16,-21 1-16,0 0 15,0 42 16,0 0-15,0 1-16,-21-1 0,21 0 0,-22 0 16,1 21-16,21-20 0,0 20 15,0 0-15,-21 1 0,21-1 0,-21 21 16,21-20-16,0 20 0,-21 1 16,21-22-16,0 22 0,0-1 0,0 1 15,0-1-15,0 1 0,0-1 0,0 22 16,0-22-16,0 22 0,-21-22 15,21 22-15,0-21 0,-22 20 16,22 1-16,0-22 0,0 22 0,0 0 16,0-1-16,-21 1 0,21-21 15,-21-1-15,21 1 0,-21-1 0,0 1 16,0-22-16,-1 0 0,-20 1 0,0-22 16,-1 21-16,1-21 0,0 0 0,-1 1 15,-20-22-15,-1 0 0,1 0 16,-1 0-16,1-22 0,-1 1 0,1 0 15,-1-21-15,-20-1 0,20 1 0,22-21 16,-22-1-16,22-21 0,0 1 0,-1-1 16,22 0-16,0 1 0,21-22 15,0 21-15,0 1 0,0-1 16,21 0-16,22 1 0,-22 20 0,21-21 16,-21 22-16,22 21 0,-1-22 0,21 22 15,-20-1-15,20-20 0,1 21 16,-22-1-16,22 1 0,-1 0 0,1 20 15,-1-20-15,1 0 0,-22-1 0,21 22 16,-20-21-16,-1 0 0,22 20 16,-22 1-16,0-21 0</inkml:trace>
  <inkml:trace contextRef="#ctx0" brushRef="#br0" timeOffset="12608.57">8128 4953 0,'0'-21'0,"0"42"0,0-63 16,0 21-16,0-1 0,0 1 15,0 0-15,0 63 32,0-20-32,0 20 15,-21 0-15,0 1 0,-1 20 0,22 1 16,-21-22-16,0 21 0,0 1 15,-21-22-15,20 22 0,1-1 0,0-20 16,0-1-16,0 0 0,0 1 16,21-22-16,-22 0 0,22 0 15,0 0-15,0 0 0,22-21 16,-1 0 0,0-21-16,0 0 0,0 0 15,0-21-15,1 20 0,-1-20 0,0 21 16,0-21-16,0-1 0,0 1 0,22 21 15,-22-22-15,0 1 0,0 21 16,0 0-16,1 0 0,-1-1 0,0 22 16,0 0-16,-21 22 15,0-1 1,0 0-16,0 21 0,0-21 16,0 22-16,0-22 0,0 21 0,0-21 15,0 22-15,0-22 0,0 21 0,0-21 16,0 1-16,0-1 0,21 0 15,0 0-15,-21 0 0,22-21 0,-1 0 16,0 0-16,0 0 0,0 0 16,0 0-16,1 0 0,-1-21 15,0 0-15,21 0 0,-21-22 0,1 22 16,-1-21-16,21 0 0,-21-1 16,0 1-16,22 0 0,-22-22 0,0 22 15,21-22-15,-20 22 0,-1-22 0,0 22 16,0-21-16,-21 20 0,0 22 15,0-21-15,0 21 0,0-1 16,-21 44 0,21-1-16,-21 0 0,0 21 15,-1 1-15,1-1 0,0 0 0,0 22 16,0-22-16,0 22 0,21-22 0,-22 0 16,22 22-16,-21-22 0,21 0 0,0 1 15,0-1-15,0 0 0,0-20 16,0 20-16,21-21 0,1 0 0,-1-21 15,0 21-15,0-21 0,0 0 0,0 0 16,1 0-16,-1 0 16</inkml:trace>
  <inkml:trace contextRef="#ctx0" brushRef="#br0" timeOffset="12819.45">8678 5398 0,'0'0'0,"-21"0"0,63 0 32,-20 0-17,20 0-15,0-22 0,1 22 0,-1-21 16,21 21-16,-20 0 0,20-21 0,-20 21 16,20 0-16,-21-21 15,1 21-15,-1 0 0,-21 0 0,0-21 16,1 21-16,-1 0 0</inkml:trace>
  <inkml:trace contextRef="#ctx0" brushRef="#br0" timeOffset="14095.72">11663 8954 0,'0'0'0,"0"-43"0,0 22 16,0-21-16,0-1 0,0 1 0,0 21 16,0-21-16,0 20 0,0 1 0,0 0 15,0 0-15,0 42 32,0 0-32,0 22 0,0-1 0,0 0 15,0 1-15,0 20 0,0-21 16,-21 1-16,21 20 0,-22-20 15,1-1-15,21 0 0,-21 1 0,21-1 16,-21-21-16,0 0 0,21 22 0,0-22 16,0 0-16,0-42 31,21 21-31,0-21 0,0-1 16,0 1-16,-21 0 0,22-21 0,-1 21 15,0-22-15,0 22 0,0 0 0,0-21 16,1 20-16,-1 1 0,0 21 0,0 0 15,0 0 1,-21 21-16,0 1 16,0-1-16,0 21 0,0-21 0,0 22 15,21-22-15,1 21 0,-22-21 0,21 22 16,0-22-16,0 0 0,0 0 16,0 0-16,1-21 0,-1 0 0,0 21 15,21-21-15,-21 0 0,1 0 0,-1-21 16,0 0-16,0 21 0,0-42 0,0 21 15,1-1-15,-1-20 0,0 21 0,0-21 16,0-1-16,-21 1 0,21 0 16,1-22-16,-22 22 0,21-1 0,-21 1 15,0-21-15,21 41 0,0-20 0,-21 21 16,0 0-16,0 0 0,0-1 16,0 44-1,0-1-15,0 0 0,0 0 16,0 21-16,-21-20 0,21 20 0,-21 0 15,21 1-15,0-22 0,0 21 0,0 0 16,0 1-16,0-22 0,0 21 16,0-21-16,0 1 0,0-1 0,0 0 15,0 0-15,21-21 0,0 21 16,0-21-16,0 0 0,1 0 0,-1 0 16,0-21-16,0 0 0,0 21 15,22-21-15,-22 0 0,0-1 0,21 1 16,-21 0-16,1 0 0,-1 0 15,0 0-15,-21-1 0,21 1 0,0 0 16,-21 42 15,0 0-31,0 1 0,-21-1 16,21 21-16,-21-21 0,21 0 0,0 1 16,0-1-16,0 0 0,0 0 15,0 0-15,0-42 47,21 0-47</inkml:trace>
  <inkml:trace contextRef="#ctx0" brushRef="#br0" timeOffset="14256.22">12996 8848 0,'0'0'0,"0"-43"0,0 22 15,0 0-15,0 0 0,-21 21 16,21 21 15,0 0-31,21 0 0,0-21 16,1 22-16,-22-1 0,21 0 15,0 0-15,0 0 0</inkml:trace>
  <inkml:trace contextRef="#ctx0" brushRef="#br0" timeOffset="15075.76">13652 9144 0,'0'0'0,"22"0"0,-1-21 0,0 21 16,0-21-16,-21 0 0,21-1 15,-21 1-15,0 0 16,0 0-16,0 0 0,0 0 0,0-1 16,0 1-16,-21 21 0,21-21 15,-21 21-15,0 0 0,0 0 16,-1 21-16,1-21 0,0 21 15,0 1-15,0 20 0,-22-21 0,22 0 16,0 22-16,0-1 0,0-21 0,0 21 16,-1-20-16,1 20 0,21-21 0,-21 0 15,21 0-15,0 1 0,0-1 16,0 0-16,0 0 0,21-21 0,0 0 16,1 0-16,-1 0 0,0 0 15,0 0-15,21 0 0,-20-21 0,-1 0 16,0 0-16,21-1 0,-21 1 0,1-21 15,-1 21-15,0-22 0,0 22 16,0-21-16,0 0 0,1-1 16,-1 1-16,0-22 0,0 22 0,-21 0 15,0-1-15,21 1 0,-21 21 0,0-21 16,0 20-16,0 1 16,-21 21-1,0 21-15,21 1 0,-21-1 16,21 0-16,0 21 0,-21 1 15,-1-1-15,22 0 0,0 1 0,-21-1 16,21 0-16,0 1 0,0-22 0,0 21 16,0 0-16,0-20 0,0-1 0,21 0 15,1 0-15,-1 0 0,0 0 16,0-21-16,0 0 0,0 0 16,1 0-16,-1 0 0,0 0 0,0 0 15,21 0-15,-20 0 0,-1-21 0,0 21 16,21-21-16,-21 0 0,1 0 0,20 0 15,-21-1-15,0 1 0,22 0 16,-22-21-16,0 21 0,0-22 0,0 1 16,0 0-16,1-1 0,-1 1 0,-21 0 15,21-22-15,-21 43 0,21-21 0,-21 20 16,0 1-16,0 0 0,-21 42 31,0 22-31,0-22 0,-1 21 16,22-21-16,-21 22 0,21-1 15,-21 0-15,21 1 0,-21-1 16,21 0-16,0-21 0,0 22 0,0-1 16,0-21-16,-21 0 0,21 22 0,0-22 15,0 0-15,0 0 0,0 0 0,0 1 16,0-1-16,0 0 16,21-21-16,0 0 15,0 0-15,0 0 0,1 0 0,-1 0 16,-21-21-16,21 0 0,21-1 0,-21 22 15</inkml:trace>
  <inkml:trace contextRef="#ctx0" brushRef="#br0" timeOffset="15547.51">14922 8700 0,'0'0'0,"22"-43"16,-1 22-16,-21 0 0,0 0 15,0 42 1,0 0-1,-21 0-15,-1 22 0,22-22 0,-21 21 16,0 0-16,21 1 0,-21-1 16,21 22-16,-21-22 0,0 0 0,21 1 15,-22-1-15,22-21 0,0 21 0,-21-20 16,21 20-16,-21-21 0,21 0 16,0 0-16,0 1 0,0-1 31,0-42-16,0-1-15,0 1 16,21 0-16,0 0 0,1-21 16,-1 20-16,21 1 0,-21 0 15,0-21-15,22 21 0,-22 21 0,21-22 16,-21 22-16,1 0 0,-1 0 0,-21 22 16,0-1-16,0 0 0,0 0 15,0 0-15,0 0 0,0 1 16,0-1-16,0 0 0,0 0 15,0 0-15,0 0 0,0 1 16,21-22-16,0 0 16,0 0-16,0 0 0,1 0 0,-1 0 15,0 0-15,0 0 0,0-22 16,0 1-16,1 21 0,-1-21 0,0 0 16,0 0-16,-21 0 0,21-1 0,-21 1 15,21 0-15</inkml:trace>
  <inkml:trace contextRef="#ctx0" brushRef="#br0" timeOffset="15747.4">14563 8890 0,'0'0'0,"-22"0"0,1 0 15,0 0-15,21-21 16,42 0-1,-20 0-15,-1 21 16,21-22-16,0 22 0,1-21 0,-1 0 16,22 0-16,-1 0 0,22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36:49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4889 7853 0</inkml:trace>
  <inkml:trace contextRef="#ctx0" brushRef="#br0" timeOffset="189.89">4889 7853 0</inkml:trace>
  <inkml:trace contextRef="#ctx0" brushRef="#br0" timeOffset="1327.23">10012 8170 0</inkml:trace>
  <inkml:trace contextRef="#ctx0" brushRef="#br0" timeOffset="20587.98">8191 804 0,'0'0'0,"0"-21"0,0 0 16,0 0-16,0 0 0,-21 21 16,21 21-1,0 21 1,0-21-16,0 43 15,0-1-15,0 1 0,0-1 0,0 22 0,0-21 16,-21 20-16,21 1 0,-21 0 16,0 20-16,21-20 0,-21 0 15,-1 21-15,1-43 0,21 22 0,0-22 16,-21 1-16,0-1 0,21-20 16,0-1-16,0 0 0,0-21 0,0 1 15,0-1-15,21-42 16,0-1-1,0-20-15,1 21 0,-1-21 16,0-22-16,0 22 0,0-22 0,0 1 16,1-1-16,-1 1 0,0-1 15,0 1-15,0-1 0,0 1 16,1 20-16,-1-20 0,0 42 0,0-22 16,0 22-16,-21 0 0,0 0 15,21 21-15,1 0 0,-1 21 16,-21 0-16,0 0 0,21 1 15,-21 20-15,0 0 0,0 22 0,0-22 16,0 22-16,0-1 0,0 1 16,0-1-16,0 1 0,0-22 0,21 0 15,0 1-15,-21-1 0,21 0 0,22-21 16,-22 1-16,0-1 0,21 0 16,-20 0-16,20-21 0,0 0 15,1 0-15,-1 0 0,0-21 0,1 0 16,-1 0-16,0-1 0,1 1 15,-1-21-15,-21 0 0,21-1 0,-20 1 16,-1 0-16,0-22 0,0 1 16,0-1-16,0-21 0,-21 22 0,0-1 15,0-20-15,0 20 0,0-20 0,0 20 16,0-21-16,0 22 0,0-1 16,0 1-16,-21-1 0,0 22 0,0 0 15,21 21-15,-21-1 0,0 1 16,-1 21-16,1 0 0,0 0 15,21 21 1,-21 1-16,0-1 0,21 21 0,-21-21 16,21 22-16,0-22 0,0 0 15,0 21-15,0-21 0,0 1 0,0 20 16,21-21-16,0 0 16</inkml:trace>
  <inkml:trace contextRef="#ctx0" brushRef="#br0" timeOffset="21038.33">9461 1842 0,'0'0'15,"-21"21"-15,21 0 16,21-21-1,1 0-15,-1 0 16,0-21-16,0 0 0,21-1 16,-20 1-16,-1 0 0,21 0 0,-21 0 15,22 0-15,-22-22 0,0 22 0,0 0 16,0 0-16,0 0 0,-21-1 16,0 1-16,0 0 0,0 0 0,-21 21 15,0 0 1,0 0-16,-21 0 0,20 21 15,1 0-15,-21 0 0,21 1 0,0 20 16,-22 0-16,22-21 0,0 22 16,21-1-16,0 0 0,-21 1 0,21-1 15,0-21-15,0 22 0,0-22 16,0 21-16,21-21 0,0 0 0,-21 1 16,21-22-16,22 21 0,-22-21 15,0 0-15,0 21 0,0-21 0,22 0 16,-22 0-16,0 0 0,21 0 0,-21 0 15,22-21-15,-22 21 0,21-21 16,-21-1-16,1 1 0,20-21 16</inkml:trace>
  <inkml:trace contextRef="#ctx0" brushRef="#br0" timeOffset="21610.61">10520 550 0,'0'0'0,"-21"0"0,-1 22 0,1 20 15,21-21-15,-21 21 0,21 1 16,0 20-16,0 1 0,0 20 16,-21-20-16,21 21 0,-21-22 0,21 22 15,-21-22-15,21 22 0,0 0 16,0-22-16,-22 22 0,22-22 0,0 1 15,0-1-15,0-20 0,0-1 16,0 0-16,0 1 0,0-22 0,0 21 16,0-21-16,0 0 0,22-21 15,-22-21 1,0 0-16,0 0 16,0 0-16,0 0 0,0-22 15,0 22-15,21-21 0,-21-1 16,21 1-16,-21 0 0,21-1 0,0 1 15,0 0-15,1-1 0,-1 1 16,0 21-16,21 0 0,-21 0 0,22-1 16,-1 1-16,0 21 0,1 0 15,-1 0-15,0 0 0,1 0 0,20 0 16,-20 21-16,-1 1 0,0-1 16,1 0-16,-1 21 0,0 1 0,-21-1 15,1 0-15,-22 1 0,0-1 0,0 0 16,-22 1-16,1-1 0,-21 0 15,0 1-15,-22-1 0,1 0 0,-1-21 16,1 22-16,-1-22 0,22 0 16,-22 0-16,22 0 0,21-21 15,-22 0-15,22 22 0,0-22 0,0 0 16,0 0-16,21-22 16,0 1-16,0 0 0,0 0 15,0-21-15,21 20 0</inkml:trace>
  <inkml:trace contextRef="#ctx0" brushRef="#br0" timeOffset="22486.77">11874 1101 0,'0'0'0,"-21"0"0,0 21 16,21 0-16,-21-21 15,21 21-15,0 0 0,0 1 0,0-1 16,0 0-16,0 0 0,0 0 16,21-21-16,0 0 0,0 0 15,1 0-15,20 0 0,-21 0 16,21 0-16,1 0 0,-1-21 0,0 0 15,22 0-15,-22-22 0,1 22 16,-1-21-16,0 0 0,1 20 16,-1-20-16,-21 0 0,0-1 15,0 1-15,1 0 0,-22-1 0,0 1 16,0 21-16,-22 0 0,1 0 0,0-1 16,-21 1-16,-1 21 0,1 0 15,-21 0-15,-1 0 0,1 21 0,-1 22 16,1-22-16,-1 21 0,1 1 15,20 20-15,1-21 0,0 22 0,-1-1 16,22-20-16,0 20 16,0-20-16,21-1 0,0 0 0,0 1 0,0-1 15,21-21-15,21 0 16,-21 22-16,1-22 0,20-21 0,0 21 16,1-21-16,-1 0 0,0 0 0,1 0 15,-1 0-15,0 0 0,1 0 16,-1 0-16,0-21 0,-21 21 0,1-21 15,-1 21-15,-21-22 16,0 1-16,-21 21 0,-1 0 16,1 0-16,0 0 0,-21 21 15,-22 1-15,22-1 0,0 0 0,-1 0 16,-20 21-16,20 1 0,1-1 0,0 22 16,-1-22-16,1 21 15,0-20-15,21-1 0,-1 22 0,1-22 16,21-21-16,0 21 0,0 1 15,0-22-15,0 0 0,0 0 0,21 0 16,1 1-16,20-22 0,-21 0 0,21 21 16,1-21-16,-22 0 0,42 0 15,-20 0-15,-1 0 0,0-21 0,22 21 16,-22-22-16,1 1 0,20 0 16,-21-21-16,1 21 0,-1-22 0,0-20 15,1 20-15,20-20 0</inkml:trace>
  <inkml:trace contextRef="#ctx0" brushRef="#br0" timeOffset="22854.56">12996 360 0,'0'0'15,"-21"0"-15,0 0 0,-21 21 16,20 0-16,1 22 0,0-1 0,0 21 15,0-20-15,0 41 0,-1-20 16,1 21-16,0-1 0,0 1 16,21 0-16,0-1 0,-21 1 0,21 0 15,-21-1-15,21-20 0,0 20 16,-22-20-16,22 21 0,0-22 16,0-21-16,0 22 0,0-22 0,0 1 15,0-1-15,0-21 0,0 21 0,0-20 16,0-1-16,0 0 15,0-42 1,22 0 0,-22-1-16,21 1 0,0 0 15,-21 0-15,21-21 0,0 20 0,0 1 16,-21 0-16,22 0 0,-1 0 16,-21-22-16,21 22 0,-21 0 15</inkml:trace>
  <inkml:trace contextRef="#ctx0" brushRef="#br0" timeOffset="23242.16">12848 1778 0,'0'21'0,"0"0"0,0 1 16,0-1 0,0 0-16,0 0 15,21-21 1,0 0-16,1 0 0,-1 0 0,0 0 16,0 0-16,0 0 0,22-21 0,-22 0 15,21 21-15,-21-21 0,0-22 16,22 22-16,-22 0 0,0 0 0,0 0 15,0-22-15,-21 22 16,0 0-16,0 0 0,0 0 0,0-1 16,0 1-16,0 0 0,-21 21 15,0 0-15,0 0 0,-21 0 16,20 0-16,1 0 0,-21 21 0,21 0 16,0 1-16,-1-1 0,-20 21 15,21-21-15,0 22 0,21-22 0,-21 21 16,-1 0-16,22-20 0,0 20 0,0-21 15,0 21-15,0-20 0,0-1 16,0 0-16,0 0 0,22 0 0,-1 0 16,0-21-16,0 0 0,0 22 15,22-22-15,-22 0 0,21 0 16,-21 0-16,22-22 0,-1 1 0,0 0 16,1 0-16,-1 0 0,0 0 15,1-1-15,-1-20 0,0 21 0,1-21 16</inkml:trace>
  <inkml:trace contextRef="#ctx0" brushRef="#br0" timeOffset="23950.13">13779 1503 0,'0'0'0,"-21"0"31,21 21-31,-21 0 0,21 0 16,-21 1-16,0-1 15,0 21-15,21-21 0,0 22 0,-22-22 16,1 21-16,21-21 0,0 22 15,0-22-15,0 0 0,-21 21 0,21-21 16,0 1-16,0-1 0,0 0 16,0 0-1,0-42 1,0 0 0,0 0-16,21-1 15,-21 1-15,0-21 0,0 21 0,0-22 16,21 1-16,1 0 0,-22 21 15,21-22-15,0 1 0,0 0 0,0 20 16,0 1-16,1 0 0,-1 0 16,0 0-16,0 21 0,0 0 15,0 0-15,1 0 0,-1 0 16,0 21-16,-21 0 0,21 0 16,-21 0-16,21 22 0,-21-22 0,0 21 15,0 1-15,0-1 0,0-21 0,0 21 16,0 1-16,21-22 0,-21 21 15,0-21-15,0 1 0,0-1 0,0 0 16,0 0-16,0 0 0,-21-42 63,21 0-63,0 0 0,0 0 0,0-1 15,0 1-15,0-21 0,21 21 0,1-22 16,-1 1-16,0 0 0,21-1 15,1 1-15,-22 0 0,21 21 0,0-22 16,1 22-16,-1 0 0,0 21 0,-20 0 16,20 0-16,-21 0 0,0 0 15,0 0-15,1 21 0,-22 0 0,21 22 16,-21-22-16,0 21 16,0 0-16,0-20 0,0 20 0,0 0 15,0-21-15,-21 22 0,21-22 0,-22 21 16,22-21-16,0 1 0,0-1 15,0 0-15,-21-21 0,21 21 0,21-21 32,1 0-17,-1-21-15,0 0 0,0 0 16,0-1-16</inkml:trace>
  <inkml:trace contextRef="#ctx0" brushRef="#br0" timeOffset="24369.89">14774 1799 0,'-21'0'32,"21"21"-32,21-21 31,0 0-31,22 0 0,-22 0 16,0 0-16,0-21 0,22 0 15,-22 21-15,0-21 0,21 0 0,-21 0 16,1-1-16,20 1 0,-42 0 15,21 0-15,-21 0 0,21 0 0,-21-1 16,0 1-16,0 0 0,0 0 16,-21 21-16,0 0 15,0 0-15,0 0 0,-22 0 0,22 0 16,-21 0-16,21 21 0,-22 0 0,22 22 16,0-22-16,0 0 0,0 21 15,-1-21-15,1 22 0,21-1 0,-21-21 16,21 22-16,0-22 0,0 0 15,0 21-15,0-21 0,0 1 0,0-1 16,21 0-16,0-21 0,1 21 0,20 0 16,-21-21-16,21 0 0,1 0 15,20 0-15,-20 0 0,20 0 0,1-21 16,-1 21-16,-21-21 0,22 0 16,-22 0-16,22-1 0,-22 1 15,-21-21-15,22 21 0,-22-22 0,0 1 16,0 0-16</inkml:trace>
  <inkml:trace contextRef="#ctx0" brushRef="#br0" timeOffset="24842.62">15706 1503 0,'0'0'0,"0"-21"0,0 0 31,0 42-15,-22 0-16,1 0 0,21 0 16,-21 22-16,21-22 0,0 21 0,-21 0 15,21 1-15,-21-22 0,0 21 0,21 1 16,0-1-16,0-21 0,-22 21 15,22-20-15,-21-1 0,21 0 16,0 0-16,0 0 0,0 0 0,0 1 16,0-44 15,0 1-15,0 0-16,21 0 0,-21 0 0,0 0 15,22-22-15,-1 1 0,0 21 0,0-22 16,0-20-16,22 21 0,-22-1 15,21 1-15,0 0 0,1-1 0,-1 22 16,0 0-16,1 0 0,-22 0 0,21 21 16,1 0-16,-22 0 0,0 21 15,0 0-15,0 0 0,0 0 16,-21 22-16,22-22 0,-22 21 16,0 0-16,0 1 0,0-1 0,0 0 15,0 1-15,0-22 0,0 21 0,0-21 16,0 22-16,-22-22 0,22 0 15,0 0-15,0 0 0,0 1 16,0-44 15,22 1-31,-22 0 16,21 0-16,0 0 0,0-22 16,0 22-16</inkml:trace>
  <inkml:trace contextRef="#ctx0" brushRef="#br0" timeOffset="25230.4">16954 423 0,'0'0'0,"-21"0"15,0 22-15,0-1 16,21 21-16,-21-21 0,0 22 15,-1 20-15,22-21 0,-21 22 0,0-1 16,21 22-16,-21-21 0,21 20 16,-21-20-16,0 20 0,21-20 15,0-1-15,0 1 0,-22-1 0,22-20 16,0 20-16,0-20 0,0-1 16,0 21-16,0-20 0,22-22 0,-1 21 15,-21 1-15,21-22 0,0 0 0,0 0 16,0 0-16,1 0 0,-1 1 15,0-1-15,0-21 0,0 21 0,0-21 16,1 0-16,-1 0 16,0 0-16,0 0 0,0 0 15,-21-21-15,21 0 0,1-1 16,-22 1-16,21 0 0,0 0 16,0-21-16,-21 20 0,21-20 0,-21 0 15,21-1-15</inkml:trace>
  <inkml:trace contextRef="#ctx0" brushRef="#br0" timeOffset="25514.23">16552 1185 0,'0'0'0,"-21"0"0,0 0 0,42 0 31,0 0-31,22 0 0,-1-21 15,21 21-15,-20-21 0,20 21 16,1 0-16,-1-21 0,1 21 0,-1 0 16,1 0-16,-1-21 0,-20 21 15,20 0-15,-21 0 0,-20-21 0,20 21 16,-21 0-16,0 0 0,0 0 16,-42 0 15,0 0-16,0 0-15,-21 21 0</inkml:trace>
  <inkml:trace contextRef="#ctx0" brushRef="#br0" timeOffset="26742.04">7556 2688 0,'-21'0'0,"42"0"0,-63 0 0,42-21 16,-21 21-16,0 0 16,21-21-16,21 21 62,0 0-62,0 0 0,0 0 16,22 0-16,-1 0 15,0 0-15,1 0 0,20 0 0,-20 0 0,20 0 16,-21 0-16,22 0 0,-1 0 16,-20 0-16,20 0 0,1 0 15,-22 0-15,22 0 0,-1 0 0,22 0 16,-22 0-16,22 0 0,0 0 15,-1 0-15,22 0 0,-21 0 0,21 0 16,-22-21-16,22 21 0,-21 0 0,21 0 16,21 0-16,-22 0 0,1 0 15,21 0-15,-21-21 0,0 21 0,21 0 16,-21 0-16,0 0 0,-1 0 0,22 0 16,-21 0-16,21-22 15,0 22-15,-21 0 0,21 0 0,0-21 16,-21 21-16,21 0 0,0 0 0,0 0 15,0-21-15,0 21 0,0 0 16,0 0-16,-21 0 0,21 0 0,0 0 16,0-21-16,0 21 0,0 0 15,-21 0-15,21-21 0,-22 21 0,22-21 16,-21 21-16,21 0 0,-21-22 0,21 1 16,-21 21-16,0-21 0,0 21 15,-1 0-15,1 0 0,21-21 0,-21 0 16,0 21-16,21 0 0,-21-21 15,21 21-15,0 0 0,-21-22 16,21 22-16,-22 0 0,22 0 0,0 0 16,0 0-16,0 0 0,0 0 15,0 0-15,-21 0 0,0 0 0,0 0 16,21 0-16,-21 0 0,0 0 0,-1 0 16,-20 0-16,21 0 0,-21 0 15,-1 0-15,-20 0 0,20 0 0,-20 0 16,-1 0-16,-20 0 0,20 0 15,-20 0-15,-1 0 0,0 0 0,-21 0 16,22 0-16,-22 0 0,0 0 16,-21-21 46</inkml:trace>
  <inkml:trace contextRef="#ctx0" brushRef="#br0" timeOffset="26881.96">18246 2350 0,'0'0'0,"-22"21"16,-20-21-16,21 0 0,0 0 0,0 21 16,-1-21-16,22 21 15</inkml:trace>
  <inkml:trace contextRef="#ctx0" brushRef="#br0" timeOffset="42818.03">19325 572 0,'0'0'0,"21"0"15,-21-22-15,0 1 16,21 21-16,1-21 0,-22 0 16,21 0-16,-21 0 15,0-1-15,0 1 16,0 0-16,0 0 16,0 0-16,0 0 0,0-1 15,-21 22 16,21 22-15,-22 20-16,1-21 0,0 0 0,21 22 16,-21-1-16,0-21 15,0 21-15,21 1 0,-22-1 0,1 0 16,0 1-16,21-1 0,0 0 16,0 1-16,-21-1 0,21 0 0,-21-20 15,21 20-15,0-21 0,0 21 16,0-20-16,0-1 0,0 0 0,0 0 15,0 0 1,21-21 0,-21-21-1,0 0-15</inkml:trace>
  <inkml:trace contextRef="#ctx0" brushRef="#br0" timeOffset="43138.84">18902 1122 0,'0'0'0,"-21"0"0,-1 42 16,22-21-1,0 1-15,0-1 16,22 0-16,-1-21 15,0 21-15,0-21 0,21 0 16,-20 0-16,20 0 0,0 0 16,1 0-16,20 0 0,-21 0 0,1 0 15,-1 0-15,0-21 0,1 0 16,-1 21-16,0-21 0,-20 21 0,-1 0 16,0-22-16,0 22 0,-21-21 15,0 0-15,0 0 0,0 0 16,0 0-16,0-1 0,0 1 15,0 0-15</inkml:trace>
  <inkml:trace contextRef="#ctx0" brushRef="#br0" timeOffset="43434.69">19029 550 0,'-21'-21'15,"-1"0"1,44 0 0,-1 21-16,0 0 15,0 0-15,21 0 0,1-21 0,-1 21 16,0 0-16,1 0 0,-1 0 16,0 0-16,1 0 0,-22 0 0,21-21 15,-21 21-15,1 0 16,-1 0-16,-42-22 31,-1 1-15,22 0-1</inkml:trace>
  <inkml:trace contextRef="#ctx0" brushRef="#br0" timeOffset="44618.88">19770 148 0,'0'0'0,"0"-21"16,0 0-16,-85-43 15,43 43-15,-1 0 16,22 21-16,-21 0 0,-1 0 16,1 0-16,0 0 0,-1 0 0,1 0 15,0 0-15,-1 0 0,-20 0 16,21 0-16,-1 0 0,1 42 0,0-20 15,20 20-15,-20-21 0,0 21 16,-1 22-16,1-22 0,0 1 0,-1 20 16,1-21-16,-21 1 0,20 20 15,1-20-15,21 20 0,-22 1 16,22-22-16,0 21 0,0 1 16,21-1-16,0 1 0,0-22 0,0 22 15,21-22-15,0 0 0,22 1 16,-22-1-16,21 0 0,0-20 0,1 20 15,147 43 1,-147-64-16,20 0 0,-21-21 16,22 0-16,-1 0 0,1 0 15,-1 0-15,1 0 0,21 0 0,-22 0 16,1 0-16,-1 0 0,1-21 16,-1 0-16,-21-1 0,22 1 0,-22-21 15,1 21-15,-1-22 0,-21 1 16,21 0-16,-20-1 0,20-20 15,-21-1-15,0 1 0,0-1 16,1 22-16,-1-21 0,-21-1 0,21 22 16,-21-22-16,0 22 0,0-22 15,0 22-15,-21 0 0,0-22 0,-1 22 16,1 0-16,0-1 0,0 1 16,-21 0-16,20 20 0,1-20 0,-21 21 15,0 0-15,-1 0 0,1-1 16,0 22-16,-22 0 0,1 0 15,-1 0-15,1 0 0,-22 0 16,21 22-16,1-1 0,-22-21 0,22 21 16,-1 0-16,22 21 0,-22-20 15,22-1-15,-21 21 0,20-21 16,1 22-16,-22-22 0,22 21 0,21 0 16,-21-20-16,20 20 0,1 0 15,0 1-15,0-1 0,21 0 0,0 1 16,0-1-16,0 0 0,0 22 15,0-22-15,21 0 0,-21 22 0,21-22 16,0 1-16,1-1 0,-1 0 16,0 1-16,0-1 0,0 0 15,0-21-15,1 22 0,20-22 0,-21 0 16,0 0-16,22 0 0,-22 1 16,21-1-16,-21 0 0,22 0 15,-1-21-15,0 21 0,1-21 0,-1 0 16,21 0-16,1 0 0,-22 0 15,22 0-15,-1 0 0,-20 0 0,20 0 16,-21-21-16,22 0 0,-22 21 16,1-21-16,-1 0 0,0-1 0,1-20 15,-22 21-15,21-21 0,-21-1 16,22 1-16,-22 0 0,0-1 0,21-20 16,-21-1-16,1 1 15,-1-1-15,0 1 0,-21 20 0,0-20 0,0 21 16,0-1-16,0 1 15,-21 0-15,-22-1 0,22 1 0,-21 0 16,0-1-16,-1 22 0,1-21 16,0-1-16,-22 22 0,22-21 0,-1 21 15,-20 0-15,21-1 0,-1 1 16,-20 0-16,20 0 0,-20 21 0,-1 0 16,1 0-16,21 0 0,-22 0 15,1 21-15,20 0 0,-20 0 16,20 1-16,-20-1 0,21 0 15,-1 0-15,1 0 0,0 0 16,20 1-16,-20-1 0,21 0 0,0 0 16,-22 0-16,22 0 0,0 1 15,21-1-15,-21 0 0,0 0 0,0 0 16,21 0-16,0 22 0,0-22 16,0 21-16,0-21 0,0 22 0,0-1 15,0 22-15,0-22 0,0 0 16</inkml:trace>
  <inkml:trace contextRef="#ctx0" brushRef="#br0" timeOffset="51634.52">10753 2942 0,'0'0'0,"21"0"0,-21-21 0,21 21 16,-21-21-16,21 21 15,0-21-15,0 0 16,-21-1-16,22 22 16,-1 0-16,-21-21 0,21 21 15,-21-21 1,21 21-16,-42 0 62,0 21-46,0 0-16,-1-21 0,-20 22 0,21-1 16,-21 0-16,-1 0 0,1 0 15,0 0-15,-1 1 0,1 20 16,-22-21-16,22 21 0,-21-20 0,-1 20 15,1 0-15,-22 1 0,0 20 16,1-21-16,-1 1 0,-21-1 0,21 22 16,1-22-16,-1 0 0,0 1 15,-20 20-15,20-21 0,0 1 0,1-1 16,-1 0-16,0 1 0,22 20 16,-22-20-16,22-1 0,-1 0 0,1 1 15,-1-1-15,1 0 0,-1 1 16,22-1-16,-22-21 0,22 21 0,-22 1 15,22-22-15,0 0 0,-22 21 0,1-20 16,20-1-16,-20 0 16,-1 0-16,1 0 0,21 0 0,-22 1 15,22-1-15,-1 0 0,1-21 16,0 0-16,21 21 0,-22-21 0,22 0 16,0 0-16,0 0 15,21-21 1,0 0-16,0 0 0</inkml:trace>
  <inkml:trace contextRef="#ctx0" brushRef="#br0" timeOffset="52162.63">7810 4022 0,'0'21'31,"0"0"-31,0 0 0,0 0 0,-21 1 16,0 20-16,0-21 0,0 21 15,0-20-15,-1 20 0,-20 0 16,21-21-16,-21 22 0,20-1 0,-20-21 15,21 22-15,-21-22 0,-1 0 16,22 21-16,0-21 0,-21 1 0,20-1 16,1-21-16,0 21 0,0-21 15,0 0-15,0 0 16,21-21 15,21 0-31,0 21 0,0 0 16,0-22-16,0 1 0,1 21 15,20 0-15,0 0 0,-21 0 16,43 0-16,-22 0 0,1 0 16,20 0-16,1 0 0,-22 0 0,21 0 15,-20 0-15,-1 0 0,22 0 0,-22 0 16,-21 21-16,21-21 0,-20 0 16,20 22-16,-21-1 0,0-21 0,-21 21 15,21-21-15,1 0 16,-22 21-16,21-21 15,0 0 1,0 0-16,0-21 0</inkml:trace>
  <inkml:trace contextRef="#ctx0" brushRef="#br0" timeOffset="52878.74">12954 2731 0,'0'0'0,"0"21"0,0 21 0,0 0 16,0-20-16,0 20 0,0 21 0,21-20 15,-21 20-15,0 1 0,0-1 16,0 1-16,0-1 0,0 1 16,0 20-16,0-20 0,0-1 0,0 22 15,0-21-15,0 20 0,0-20 16,0 20-16,0-20 0,0 21 0,0-22 15,0 1-15,-21-22 0,21 21 16,0-20-16,0-1 0,-21 0 0,21 1 16,0-22-16,0 0 0,0 0 0,0 0 15,0 1 1,-21-44 15,-1 1-15,1 0-16,21 0 0</inkml:trace>
  <inkml:trace contextRef="#ctx0" brushRef="#br0" timeOffset="53274.52">12425 4085 0,'0'0'0,"0"85"63,21-64-63,0 0 15,0 22-15,0-22 0,1 0 16,-1 21-16,0-21 0,0 22 0,0-22 15,22 0-15,-22 21 0,0-20 16,21-1-16,-21 0 0,1 0 0,-1 0 16,0 0-16,0-21 0,0 22 0,0-22 15,-21 21-15,22-21 16,-22-21 15,0-1-15,0 1-16,0 0 15,0 0-15,0 0 0,21 0 16</inkml:trace>
  <inkml:trace contextRef="#ctx0" brushRef="#br0" timeOffset="53554.87">13314 4022 0,'0'0'0,"21"0"0,-21 21 31,-42 0-15,20 21-16,1-20 0,0-1 15,0 21-15,-21 0 0,20 1 0,-20-1 16,21 0-16,-21-20 0,20 20 16,-20 0-16,21 1 0,-21-22 0,20 21 15,1-21-15,0 22 0,0-22 0,0 0 16,0 0-16,21 0 0,0 0 15,21-42 17,0 0-17</inkml:trace>
  <inkml:trace contextRef="#ctx0" brushRef="#br0" timeOffset="54346.45">15748 2455 0,'0'0'16,"0"-21"-16,-21 0 0,21 0 15,0 0-15,0 0 0,-21-1 0,21 1 16,0 0-16,0 0 15,21 42 17,0 0-32,0 22 15,0-1-15,0 0 0,1 1 0,20-1 16,0 0-16,-21 1 0,22-1 16,20 0-16,-20 1 0,20 20 0,1-21 15,20 1-15,-20-1 0,20 0 16,-20 1-16,21-1 0,-1 22 0,1-1 15,0-21-15,-1 22 0,22-1 16,0 1-16,0-1 0,0 1 0,-1-1 16,1-20-16,-21 20 0,21-20 15,-22-1-15,22 21 0,-21-20 0,21-1 16,-22 0-16,1 1 0,0-1 16,-22 0-16,22-20 0,-22-1 15,-20 21-15,20-21 0,-20 0 0,-22-21 16,21 22-16,-21-22 0,0 0 15,1 0-15,-22-22 32,0 1-17,0 0-15,0 0 16,0 0-16,0 0 0,0-1 16,0 1-16,0 0 0</inkml:trace>
  <inkml:trace contextRef="#ctx0" brushRef="#br0" timeOffset="54828.19">18859 3747 0,'-42'0'15,"42"21"32,0 0-47,0 0 16,0 0-16,0 0 0,21 1 15,0-1-15,1 0 0,-1 0 0,0 0 16,0 22-16,21-22 0,-20 0 16,-1 0-16,21 0 0,-21 22 0,22-43 15,-22 21-15,0 0 0,21 0 0,-21-21 16,1 21-16,-1-21 0,0 0 15,-21 21-15,21-21 16,-42 0 0,0 22-16,0-22 15,-1 0-15,1 0 0,0 21 16,0-21-16,-21 21 0,20-21 16,1 21-16,-21 0 0,21-21 0,-22 21 15,1 1-15,21-1 0,-21 0 16,-1-21-16,1 21 0,0 0 0,-1 0 15,1-21-15,21 22 0,-22-1 16,22-21-16,-21 21 0,21 0 0,0-21 16,-1 21-16,1-21 0,0 0 15,0 0-15,0 0 16</inkml:trace>
  <inkml:trace contextRef="#ctx0" brushRef="#br0" timeOffset="58917.85">1884 5207 0,'0'0'0,"0"-21"16,0 0-1,0 0-15,0-1 16,0 1 0,-21 21-1,21 21 1,-22 1-16,1 20 0,21-21 16,-21 21-16,21 1 0,0-1 15,-21 0-15,0 1 0,0 20 16,-1-20-16,22 20 0,-21-21 0,0 22 15,0-22-15,0 1 16,21 20-16,-21-21 0,21 1 0,-22-22 16,22 21-16,-21-21 0,21 1 15,0-1-15,0 0 0,0 0 16,0-42 0,0 0-1,0 0-15,0-1 0,0-20 16,0 21-16,21-21 0,1-1 0,-22 1 15,21-22-15,-21 22 0,0-21 16,21 20-16,-21 1 0,21-22 16,-21 22-16,0 0 0,0-1 0,21 1 15,-21 0-15,21-1 0,-21 1 16,22 21-16,-22 0 0,0 0 16,0-1-16,0 1 0,21 21 15,0 0 1,-21 21-16,0 1 15,0 20-15,21-21 0,0 21 0,-21 1 16,21-1-16,-21 0 0,0 22 16,22-22-16,-22 22 0,0-22 0,0 22 15,0-1-15,0-21 0,0 22 16,0-22-16,0 1 0,0-1 16,0-21-16,0 21 0,0-20 15,0-1-15,21 0 0,-21 0 0,0 0 16,21-21-1,-21-21 1,0 0-16,0 0 16</inkml:trace>
  <inkml:trace contextRef="#ctx0" brushRef="#br0" timeOffset="59130.25">1503 5821 0,'21'0'32,"0"0"-17,0 0-15,22 0 0,-22-21 16,21 21-16,-21-21 0,22 21 0,-22 0 16,21-22-16,-21 1 0,0 21 15,22 0-15,-22-21 0,0 21 0,0-21 16,0 21-16,1-21 0</inkml:trace>
  <inkml:trace contextRef="#ctx0" brushRef="#br0" timeOffset="59458.06">2286 5440 0,'0'0'0,"0"-21"16,-21 21-16,0 0 15,-1 0 1,1 0-16,0 21 16,0 0-16,21 0 0,0 0 15,-21 1-15,0 20 0,21 0 0,-22 1 16,22-1-16,0 0 0,0 1 16,-21-1-16,21-21 0,0 21 15,0 1-15,0-22 0,0 0 16,0 0-16,0 0 0,0 1 0,21-1 15,-21 0-15,22-21 0,20 0 16,-21 0-16,0 0 0,22 0 0,-1 0 16,0 0-16,-21-21 0,22 0 15,-1-1-15,0 1 0,1 0 0,-22-21 16,21 21-16,-21-22 0</inkml:trace>
  <inkml:trace contextRef="#ctx0" brushRef="#br0" timeOffset="59773.88">2730 5122 0,'0'0'0,"0"-21"0,0 0 0,0 0 15,-21 42 17,21 0-32,0 0 0,0 1 0,0 20 15,-21 0-15,21 1 0,0-1 16,0 0-16,0 1 0,0 20 0,0-21 15,0 1-15,0 20 0,0-20 16,-21-1-16,21 0 0,0 1 0,0-1 16,0-21-16,0 21 0,0-20 15,0-1-15,0 0 0,0 0 16,0 0-16,0 0 16,21-21-16,0 0 15,0 0-15,-21-21 16,22 0-16,-1 0 0,-21 0 0,21 0 15,0-1-15,-21-20 0,21 21 16</inkml:trace>
  <inkml:trace contextRef="#ctx0" brushRef="#br0" timeOffset="60062.72">3027 5376 0,'0'0'0,"0"22"31,0-1-31,0 0 16,0 21-16,0-21 16,0 1-16,0 20 0,0-21 0,0 21 15,-21-20-15,21 20 0,0-21 16,0 21-16,0-20 0,0-1 0,0 0 16,0 0-16,0 0 0,0 0 0,0 1 15,0-1-15,0 0 16,21-21-1,0 0 1,0 0 0,-21-21-16,21 0 0,0-1 15,-21-20-15,22 21 0</inkml:trace>
  <inkml:trace contextRef="#ctx0" brushRef="#br0" timeOffset="60922.73">3450 5398 0,'21'-22'16,"-42"44"15,0-1-15,0 21-16,21-21 0,-21 0 16,-1 1-16,22 20 0,-21 0 15,21-21-15,0 22 0,-21-22 0,21 21 16,-21-21-16,21 22 0,0-22 15,0 0-15,0 0 0,0 0 0,0 1 16,0-1-16,21 0 0,64-21 31,-64 0-31,0 0 0,0 0 0,0 0 16,1-21-16,-1 21 0,-21-21 16,21 21-16,-21-22 0,21 1 15,-21 0-15,0 0 0,0 0 16,0-22-16,0 22 0,-21 0 0,0-21 15,21 21-15,-21-22 0,-1 22 16,1 0-16,0 0 0,0 0 0,21-1 16,0 1-16,0 0 0,0 0 15,0 0-15,0 0 16,21 21-16,0 0 0,22-22 16,-22 22-16,21 0 0,0 0 15,1 0-15,-1 0 0,0 0 0,-20 0 16,20 22-16,0-1 0,1-21 15,-22 21-15,0 0 0,0 0 16,0 22-16,0-22 0,-21 0 16,22 21-16,-22-21 0,0 1 0,0 20 15,0-21-15,0 0 0,0 0 0,0 1 16,0-1-16,0 0 0,0 0 16,0 0-16,-22-21 0,22 21 0,0 1 15,-21-22-15,21 21 16,0-42 15,0-1-31,0 1 16,0 0-16,0 0 0,0 0 15,0-22-15,0 22 0,0-21 16,0 0-16,0 20 0,21-20 0,-21 0 16,22 21-16,-1-22 0,0 22 15,0 0-15,0 0 0,0 0 0,1-1 16,-1 22-16,0 0 0,21 0 15,-21 0-15,1 0 0,-1 22 0,0-1 16,0 0-16,0 0 0,0 0 0,-21 0 16,0 22-16,22-22 0,-22 21 15,0 1-15,0-22 0,0 21 0,0-21 16,0 0-16,0 1 0,0-1 16,0 0-16,-22 0 0,22 0 0,0 0 31,0-42 0,0 0-31,22 0 0,-1 21 16,-21-21-16,21 0 0</inkml:trace>
  <inkml:trace contextRef="#ctx0" brushRef="#br0" timeOffset="61430.69">5038 5355 0,'0'0'0,"21"-21"0,-21 0 16,0 0 0,-21 21-1,-1 0-15,1 0 16,0 21-16,0 0 16,0-21-16,0 21 0,-1 0 0,-20 1 15,21-1-15,0 0 16,0 0-16,21 0 0,0 0 15,0 1-15,0-1 16,21-21 0,0 0-16,0 0 15,0 21-15,0-21 0,1 0 16,-1 0-16,0 0 0,0 0 0,0 0 16,0 0-16,1 0 0,-1 21 15,0-21-15,0 0 0,-21 21 0,21 0 16,0 1-1,-21-1-15,0 0 0,0 0 16,0 0-16,-21 0 0,0 1 16,0-1-16,0 0 0,0 0 15,-1-21-15,1 21 0,0 0 0,0-21 16,-21 22-16,20-22 0,1 0 16,0 0-16,0 0 0,0 0 0,0 0 15,-1 0 1,1-22-1,21 1 1,0 0-16,-21 0 0,21 0 16,-21 0-16,21-1 0,0 1 15</inkml:trace>
  <inkml:trace contextRef="#ctx0" brushRef="#br0" timeOffset="61722.81">3789 4890 0,'0'0'0,"-64"0"31,43 0 48,0 21-79</inkml:trace>
  <inkml:trace contextRef="#ctx0" brushRef="#br0" timeOffset="62034.86">2519 5376 0,'0'0'0,"21"0"47,0 0-47,0 0 15,22 0-15,-22 0 0,21 0 0,0-21 16,-20 21-16,20 0 0,0-21 16,-21 21-16,1-21 0,20 21 0,-21 0 15,0 0-15,0 0 16,-21-21-1</inkml:trace>
  <inkml:trace contextRef="#ctx0" brushRef="#br0" timeOffset="63690.2">12277 5355 0,'-22'-21'0,"1"21"16,0 0-16,0-21 0,0 21 16,-22 0-16,22 0 0,-21 0 0,21 0 15,-22 0-15,22 0 0,-21 21 16,21 0-16,-22-21 0,22 21 0,-21 1 16,21-1-16,0 21 0,-1-21 0,1 22 15,0-22-15,21 21 0,-21 0 16,21-20-16,0 20 0,0-21 0,0 0 15,0 22-15,0-22 0,0 0 16,0 0-16,21 0 0,0-21 0,-21 21 16,21-21-16,1 0 0,-1 0 15,21 0-15,-21 0 0,0 0 16,22 0-16,-1-21 0,-21 21 0,22-21 16,-1 0-16,0 0 0,1 0 15,-22-1-15,21 1 0,-21-21 0,0 21 16,1-22-16,-1 22 0,0 0 0,-21-21 15,21 21-15,-21-1 0,0 1 16,0 0-16,0 0 0,0 0 0,0 0 16,0 42 15,0 0-15,0 0-16,0 21 0,0-20 15,0 20-15,0 0 0,0 1 16,0-1-16,0 0 0,0 22 0,0-22 15,0 22-15,0-22 0,0 21 16,0-20-16,0 20 0,0 1 0,0-22 16,0 43-16,0-22 0,0 1 0,0 20 15,21-20-15,-21-1 0,0 22 16,0-21-16,21-1 0,1 1 0,-22-1 16,21-21-16,-21 22 0,0-22 0,0 22 15,0-22-15,0 0 0,0 1 0,0-1 16,0-21-16,0 0 0,0 1 15,0-1-15,0 0 0,-21-21 16,-1 0-16,1 0 0,0-21 16,21 0-16,-21-1 0,0 1 0,0-21 15,21 0-15,-22-1 0,22-20 16,-21-1-16,21 22 0,0-43 0,-21 22 16,21-1-16,0-20 0,0-1 0,0 0 15,0 22-15,0-22 0,0 22 16,0-1-16,0 22 0,21-22 0,0 22 15,-21 0-15,22-1 0,-1 1 0,0 0 16,0-1-16,0 1 0,0 0 16,1-1-16,-1 1 0,0 21 15,-21-22-15,21 1 0,0 21 0</inkml:trace>
  <inkml:trace contextRef="#ctx0" brushRef="#br0" timeOffset="64081.98">12552 5609 0,'21'-21'31,"0"0"-15,-21 0-16,21 21 15,0-21-15,-21-1 0,22 1 0,-22 0 16,0 0-16,21 0 0,-21 0 15,0-1-15,-21 22 16,-1 0 0,1 0-16,0 0 15,0 22-15,21-1 0,-21 0 0,0 0 16,21 0-16,0 22 0,0-1 0,-22-21 16,22 21-16,0 1 0,-21-22 15,21 21-15,0-21 0,0 22 0,0-22 16,0 0-16,0 0 0,21 0 0,1 1 15,-1-1 1,0-21-16,0 0 0,0 0 16,0 0-16,1 0 0,-1 0 0,0-21 15,21-1-15,-21 1 0,1 0 16,-1-21-16,0 21 0,0-22 0</inkml:trace>
  <inkml:trace contextRef="#ctx0" brushRef="#br0" timeOffset="64381.81">13144 4974 0,'0'-21'15,"0"42"1,0 0 0,0 1-16,0-1 0,0 21 0,0-21 15,0 22-15,0-1 0,-21 0 16,21 1-16,0-1 0,-21 0 0,21 1 15,-21-1-15,21 0 0,0 1 16,0-1-16,-21 0 0,21 1 0,-21-1 16,21-21-16,0 21 0,0-20 0,0-1 15,0 0-15,0 0 0,0 0 16,21-21 15,0-21-31,-21 0 16,0 0-16,21 0 0,0-22 0,0 1 15</inkml:trace>
  <inkml:trace contextRef="#ctx0" brushRef="#br0" timeOffset="64678.63">13462 4847 0,'0'0'0,"0"21"16,0 1-16,0-1 0,0 0 15,0 21-15,0 1 0,-21-1 16,21 21-16,0-20 0,0-1 16,0 22-16,-21-22 0,21 0 0,-22 22 15,22-22-15,0 0 0,0 1 16,0 20-16,0-42 0,-21 22 0,21-1 16,0-21-16,0 22 0,0-22 0,0 0 15,0 0-15,0 0 16,21-21 15,1-21-31,-22 0 0,0 0 16,0 0-16,21-1 0,-21 1 0</inkml:trace>
  <inkml:trace contextRef="#ctx0" brushRef="#br0" timeOffset="65074.11">13568 5546 0,'0'21'32,"21"-21"-17,0 0 1,0 0-16,0-21 16,1 0-16,-1 21 0,-21-22 0,21 22 15,0-21-15,0 0 0,-21 0 16,0 0-16,0 0 15,0-1-15,-21 22 32,0 0-32,0 0 0,0 22 0,-1-1 15,1 0-15,21 0 0,-21 0 0,21 0 16,-21 22-16,0-22 0,21 21 16,0-21-16,0 22 0,0-22 0,0 0 15,0 0-15,0 0 0,0 1 0,0-1 16,0 0-16,0 0 15,21-21-15,0 0 0,0 21 0,43-21 32,-43 0-32,21 0 0,-21 0 0,1-21 15,-1 0-15,21 21 0,-21-21 0,22 0 16,-22-1-16</inkml:trace>
  <inkml:trace contextRef="#ctx0" brushRef="#br0" timeOffset="65501.62">14033 5503 0,'0'0'16,"-21"-21"-16,21 0 0,0 0 16,0 0-1,0 0-15,21-1 16,1 22-16,-1 0 0,0-21 0,0 21 16,0 0-16,0 0 0,1 0 15,20 0-15,-21 0 0,0 0 0,0 0 16,1 21-16,-1-21 0,-21 22 15,0-1-15,21 0 0,-21 21 0,0-21 16,0 1-16,0 20 0,0-21 0,0 21 16,0-20-16,0-1 0,0 21 15,-21-21-15,21 0 0,0 1 0,-21-1 16,-1 0 0,22-42 15,0 0-31,0-1 15,0 1-15,22-21 0,-1 21 16,-21 0-16,21-22 0,0 22 0,-21-21 16,21 21-16,-21-1 0,21-20 15,-21 21-15,0 0 0,22 21 0,-22-21 16,21-1-16,-21 1 0,21 21 0,-21-21 16,21 21-1,0 0-15</inkml:trace>
  <inkml:trace contextRef="#ctx0" brushRef="#br0" timeOffset="66022.11">14986 5398 0,'21'-22'15,"-42"44"-15,63-44 0,-42 1 0,21 0 16,-21 0-16,22 21 0,-22-21 16,0 0-1,-22 21 1,1 0-16,0 0 0,0 0 16,-21 0-16,20 21 0,1 0 0,0-21 15,-21 21-15,21 0 0,-1 0 16,22 1-16,-21-1 0,21 0 0,-21 0 15,21 0-15,0 0 0,0 1 16,0-1-16,0 0 16,21-21-16,-21 21 0,21-21 15,1 0-15,-1 21 0,21-21 16,-21 0-16,0 21 0,1-21 0,-1 0 16,0 22-16,0-22 0,0 21 15,0-21-15,1 21 0,-22 0 16,0 0-16,0 0 15,0 1-15,-22-1 16,1-21-16,-21 21 16,21-21-16,0 21 0,-1-21 0,-20 0 15,21 21-15,0-21 0,0 21 16,-1-21-16,1 0 0,0 0 0,0 0 16,0 0-16,0 0 15,-1 0 1,22-21-1,0 0-15,0 0 16</inkml:trace>
  <inkml:trace contextRef="#ctx0" brushRef="#br0" timeOffset="66527.23">12996 5186 0,'-21'0'16,"42"0"15,0 0-31,22 0 0,-1 0 0,0 0 16,1 0-16,20-21 0,1 21 15,-1 0-15,1-21 0,-1 21 16,1 0-16,-1-22 0,1 22 15,-1 0-15,1-21 0,-22 21 0,22 0 16,-22 0-16,0 0 0,1-21 0,-1 21 16,-21 0-16,0 0 0,0 0 15</inkml:trace>
  <inkml:trace contextRef="#ctx0" brushRef="#br0" timeOffset="68262.17">19621 5080 0,'0'0'0,"0"-21"0,0 0 16,0 0-1,0-1-15,0 1 0,0 0 16,0 0-16,22 21 16,-1 0-16,0 0 15,0 0-15,0 0 0,0 21 16,1 0-16,-1 22 0,0-22 16,0 21-16,0 0 0,-21 1 0,21-1 15,1 0-15,-22 1 0,0-1 16,21 0-16,-21 1 0,21-1 0,-21 0 15,0 1-15,0-22 0,0 21 16,21-21-16,-21 1 0,0-1 16,0 0-16,0 0 0,21-21 0,-21-21 31,0 0-15,0 0-16,0-1 0,0 1 0,0-21 15,21 21-15,-21-22 0,22 22 16,-22-21-16,0 0 0,21-1 0,0-20 15,0 20-15,0-20 0,-21 21 16,21-22-16,1 22 0,-22-1 0,21 1 16,0 0-16,0-1 0,-21 1 15,0 21-15,21 0 0,-21 0 16,21 21-16,-21-22 0,22 22 16,-1 22-1,-21-1-15,21 0 0,-21 0 0,0 0 16,21 0-16,-21 1 0,21-1 15,-21 21-15</inkml:trace>
  <inkml:trace contextRef="#ctx0" brushRef="#br0" timeOffset="68649.95">20405 5419 0,'0'0'0,"-22"21"0,44-21 46,-1 0-46,0-21 0,0 0 0,0 21 16,22-22-16,-22 1 0,0 21 16,21-21-16,-21 0 0,1 0 0,-1 0 15,0-1-15,-21 1 0,0 0 16,0 0-16,0 0 0,-21 21 16,0 0-1,-1 0-15,-20 21 0,21-21 0,0 21 16,0 0-16,-22 0 0,22 22 0,0-22 15,0 21-15,0-21 16,-1 1-16,22 20 0,0-21 0,0 0 16,0 0-16,0 22 0,0-22 0,22 0 15,-1 0-15,0-21 0,0 21 16,0-21-16,22 0 0,-22 22 0,21-22 16,0 0-16,-20 0 0,20 0 15,-21 0-15,0 0 0,22 0 0,-22-22 16,0 1-16,0 21 0,0-21 0,-21 0 15,0 0-15,21 0 0,-21-1 16</inkml:trace>
  <inkml:trace contextRef="#ctx0" brushRef="#br0" timeOffset="69026.75">20913 5398 0,'0'0'0,"0"-22"0,0 1 0,0 0 15,21 0-15,-21 0 0,0 0 16,21-1-16,-21 1 0,21 0 16,-21 0-16,21 21 0,0 0 15,-21-21-15,22 21 0,-1 0 0,0 0 16,0 0-16,0 0 0,0 0 15,1 21-15,-1 0 0,0-21 0,0 21 16,0 0-16,0 1 0,-21-1 0,0 0 16,22 0-16,-22 0 0,0 0 15,0 1-15,0-1 0,0 0 0,0 0 16,0 0-16,0 0 0,-22 1 16,1-22-16,21 21 0,-21 0 15,21-42 16,0 0-31,0-1 16,0 1-16,0 0 16,0 0-16,21 0 0,0 0 0,-21-1 15,22-20-15,-1 21 0,-21 0 0,21 0 16,0-1-16,0 1 0,-21 0 16,21 21-16,1-21 0,-22 0 0,21 21 15,0 0 1,0 0-16,0 0 15,0 0 1</inkml:trace>
  <inkml:trace contextRef="#ctx0" brushRef="#br0" timeOffset="69250.64">21653 5144 0,'22'0'31,"-22"21"-15,0 0-16,0 0 15,0 0-15,0 0 0,0 22 16,0-22-16,0 0 0,0 0 0,-22-21 16,22 21-16,0 1 0,0-1 0,0 0 15,0 0 1,0-42 31,0 0-47</inkml:trace>
  <inkml:trace contextRef="#ctx0" brushRef="#br0" timeOffset="69430">21696 4974 0,'0'0'0,"0"-21"31,0 42 32</inkml:trace>
  <inkml:trace contextRef="#ctx0" brushRef="#br0" timeOffset="70462.42">21823 5355 0,'42'21'15,"-21"-21"1,0 0-16,1 0 0,-1 0 16,0-21-16,0 0 0,0 0 0,0 21 15,22-21-15,-22 0 0,0-1 16,21-20-16,-20 21 0,-1-21 0,0 20 15,0-20-15,0 21 0,-21-21 16,0-1-16,21 1 0,-21 21 0,0-22 16,0 22-16,0-21 0,0 21 15,0 0-15,0-1 0,-21 1 16,0 0-16,0 0 16,0 21-16,0 0 15,21 21-15,0 0 0,0 0 16,-22 1-16,22 20 0,0 0 15,-21 1-15,21-1 0,-21 0 0,21 22 16,0-22-16,0 22 0,-21-22 0,0 21 16,21 1-16,-21-22 0,21 22 15,0-1-15,-22-20 0,1 20 0,21 1 16,-21-1-16,21 1 0,0-1 0,0 1 16,0-1-16,0 1 0,-21-1 15,21 22-15,0-22 0,0 22 16,0-22-16,0 22 0,0 0 0,0-22 15,-21 22-15,21 0 0,0-22 16,0 22-16,-21-22 0,21 1 0,0-1 16,-22 1-16,22-1 0,0 1 0,0-22 15,0 0-15,0 1 0,0-1 0,22-21 16,-1 0-16,-21 1 0,21-22 16,0 0-16,0 0 0,0 0 0,1-22 15,-1 1-15,21 0 0,-21 0 0,22 0 16,-1-22-16,0 1 0,1 0 15,-1-22-15,0 1 0,1 20 0,-1-20 16,21-1-16,-20-20 0,-22-1 16,21 22-16,-21-22 0,1-21 0,-22 21 15,0 1-15,0 20 0,-43-20 16,22-1-16,-42 21 0,20 1 0,1-1 16,-22 1-16,1-1 0,-1 22 15,22 0-15,0-1 0,-1 1 0,1 21 16,21 0-16,0 0 0,0-1 0,21 1 15,0 0 1,21 21 0,0-21-1,0 21-15,0-21 0,0 21 0,1-21 16,20-1-16,-21 22 0,0-21 16,22 21-16,-22-21 0,0 0 15,21 0-15,-21 21 0,1-21 0,20-1 16,-21 1-16,0 0 0,-21 0 0,21 0 15,-21 0-15,22-1 0,-22 1 16,0 0-16,0 0 0,-22 21 31,1 0-15,21 21-16,0 0 0,-21 0 16,0 1-16,21-1 0,0 0 15,0 0-15,0 0 0,0 0 16,0 1-16,0-1 0,0 0 15,0 0 1,0-42 31,0 0-47,21 0 0,-21-1 0,0 1 16</inkml:trace>
  <inkml:trace contextRef="#ctx0" brushRef="#br0" timeOffset="70650.25">22606 5059 0,'-42'0'31,"20"0"-31,44 0 47,-1 0-32,0 0-15,-21 21 0,21-21 16</inkml:trace>
  <inkml:trace contextRef="#ctx0" brushRef="#br0" timeOffset="70982.07">23029 5144 0,'0'-22'15,"0"1"-15,0 0 0,0 0 32,-21 42-17,21 0-15,-21-21 16,0 21-16,0 1 0,-1-1 16,22 0-16,-21 0 0,0 21 15,0-20-15,21-1 0,0 0 16,0 0-16,0 0 0,0 0 0,0 1 15,0-1-15,0 0 0,21 0 16,0-21-16,0 0 16,1 21-16,-1-21 0,0 0 15,0 0-15,0 0 0,0 0 0,1 0 16,-1 0-16,0 0 0,21 0 16,-21 0-16,1-21 0,-1 21 0,21-21 15,-21 21-15</inkml:trace>
  <inkml:trace contextRef="#ctx0" brushRef="#br0" timeOffset="71462.56">23685 5101 0,'0'0'0,"22"-21"0,-22 0 0,0 0 0,0 0 16,-22 21-16,1 0 16,0 0-16,0 0 0,0 0 15,-22 0-15,22 0 0,0 0 16,0 21-16,-21 0 0,20 0 0,1 21 15,0-20-15,0-1 0,0 21 16,0-21-16,-1 0 0,1 22 0,21-22 16,0 0-16,0 0 0,0 0 0,0 1 15,0-1-15,0 0 16,0 0-16,21-21 0,1 0 0,-22 21 16,42-21-16,-21 0 0,0 0 0,0 0 15,1 0-15,-1 0 0,0-21 16,0 0-16,0 21 0,0-21 0,1 0 15,-1-1-15,0 1 0,-21 0 0,0 0 16,21 0-16,0-22 0,-21 22 16,0 0-16,0 0 0,0 0 0,0 0 15,0-1-15,0 44 32,0-1-17,0 0-15,-21 0 16,21 0-16,0 0 0,0 1 0,0-1 15,0 0-15,0 0 16,0 0-16,0 0 0,0 1 16,21-22-16,0 0 15,1 0-15,-1 0 0,0 0 16,0 0-16,0-22 0,-21 1 16</inkml:trace>
  <inkml:trace contextRef="#ctx0" brushRef="#br0" timeOffset="71578.69">24109 4509 0,'0'0'0,"0"-22"0</inkml:trace>
  <inkml:trace contextRef="#ctx0" brushRef="#br0" timeOffset="71802.57">24109 4445 0,'0'0'15,"-21"64"1,-1-43-16,22 21 15,0-21-15,0 22 0,-21-1 0,21 0 16,-21 1-16,21-1 0,-21 21 0,0-20 16,21 20-16,0-20 0,-21-1 15,-1 0-15,22 1 0,-21-1 16,21 0-16,0-21 0,-21 22 0,21-22 16,0 0-16,-21 0 0,21 0 15,0 1-15,21-22 31,0 0-15,0 0-16,1-22 0,-22 1 0,21 0 16,0 0-16,0 0 0</inkml:trace>
  <inkml:trace contextRef="#ctx0" brushRef="#br0" timeOffset="72074.92">24363 4932 0,'0'0'0,"-21"21"32,21 0-32,-22 0 0,1 1 15,21-1-15,0 0 0,0 0 0,-21 0 16,21 22-16,-21-22 0,21 0 0,-21 0 16,21 0-16,0 0 0,0 1 15,-21-1-15,21 0 0,0 0 0,0 0 16,-22-21-16,22 21 0,0 1 31,22-22-15,-1 0-16,0 0 15,0-22-15,0 1 0,22 21 16,-22-21-16</inkml:trace>
  <inkml:trace contextRef="#ctx0" brushRef="#br0" timeOffset="72902.74">24723 5017 0,'0'0'0,"0"-22"31,-22 22-15,1 22-16,0-1 0,0 0 16,0 0-16,21 0 0,-21 0 15,21 1-15,-22 20 0,22-21 0,0 0 16,0 0-16,-21 22 0,21-22 0,0 0 15,0 0-15,0 0 0,0 1 16,0-1-16,0 0 0,21-21 16,1 21-16,-1-21 15,0 0-15,0 0 16,0-21-16,-21 0 16,0 0-16,0-1 15,0 1-15,0 0 0,0 0 16,0 0-16,0 0 0,21-1 0,-21-20 15,22 21-15,-22 0 0,21 0 16,-21-22-16,21 22 0,0 0 0,0 0 16,22 0-16,-22-1 0,0 1 15,21 0-15,-21 21 0,1 0 0,20-21 16,-21 21-16,0 0 0,0 0 0,1 0 16,-1 21-16,-21 0 0,0 0 15,0 1-15,0-1 0,0 21 0,0-21 16,0 0-16,0 22 0,0-22 15,0 21-15,0-21 0,0 1 0,0-1 16,0 0-16,0 0 0,21 0 16,-21 0-16,0 1 0,0-1 15,0 0-15,0-42 47,0 0-47,0-1 16,0 1-16,0 0 0,0-21 15,0 21-15,0-1 0,21 1 16,0-21-16,-21 0 0,21 20 0,1-20 16,20 0-16,-21 21 0,0-22 15,0 22-15,1-21 0,-1 21 16,0-1-16,21 22 0,-21 0 16,1-21-16,-1 21 0,0 0 0,0 0 15,-21 21-15,21 1 0,0-1 0,-21 21 16,22-21-16,-22 22 0,0-1 15,0 0-15,0-21 0,0 22 0,0-1 16,0-21-16,0 22 0,0-22 16,0 21-16,0-21 0,0 0 0,0 1 15,0-1-15,0 0 0,-22-21 16,22 21-16,0-42 47,0 0-47,-21 0 0,21-1 15,0-20-15,-21 21 16,0 0-16</inkml:trace>
  <inkml:trace contextRef="#ctx0" brushRef="#br0" timeOffset="73138.59">25082 4530 0,'-42'0'32,"42"-21"-32,-21 21 0,0 0 78,0 0-63,-1 0-15</inkml:trace>
  <inkml:trace contextRef="#ctx0" brushRef="#br0" timeOffset="73398.44">23855 4720 0,'0'0'0,"0"21"0,0 1 32,21-22-32,0 0 0,0 0 0,0 0 15,22 0-15,-22 0 0,21 0 16,1 0-16,-1 0 0,0 0 0,1 0 16,-22 0-16,21 0 0,0 0 15,1 0-15,-22 0 0,0 0 16,0 0-16,0 0 0,-42 0 15,-21 0 1</inkml:trace>
  <inkml:trace contextRef="#ctx0" brushRef="#br0" timeOffset="74782.47">1376 6731 0,'0'-21'47,"-21"21"-31,-1 0 0,22-21-16,22 21 62,-1 0-46,0 0-16,0 0 0,0 0 0,0 0 15,22 0-15,-22 0 0,21 0 16,1 0-16,-1 0 0,0-21 0,22 21 16,-22 0-16,22 0 0,-1 0 15,1-22-15,-1 22 0,22 0 0,-1 0 16,1-21-16,21 21 0,-21 0 15,-1 0-15,22 0 0,-21-21 16,-1 21-16,1 0 0,0 0 0,21-21 16,-22 21-16,22 0 0,-21 0 15,21-21-15,-22 21 0,1 0 0,0 0 16,-1-21-16,1-1 0,0 22 16,-1 0-16,-20-21 0,42 21 0,-22-21 15,1 21-15,0-21 0,20 21 16,-20-21-16,0 21 0,-1-21 0,1 21 15,-21 0-15,20-22 0,-20 22 0,-1 0 16,1 0-16,-22-21 0,22 21 16,-22-21-16,-21 21 0,21 0 0,-20 0 15,-1 0-15,0 0 16,0 0 0,0 0 15,-21-21-16,21 21-15,1 0 16,-1 0-16</inkml:trace>
  <inkml:trace contextRef="#ctx0" brushRef="#br0" timeOffset="75862.42">12171 6392 0,'0'0'0,"-21"0"0,-22 0 0,1 0 16,0 0-16,-1 0 0,22 0 0,-21 0 15,21 0-15,-22 0 0,1 0 16,21 0-16,0 0 0,-22 0 0,22 0 16,0 0-16,0 0 0,0 0 15,-1 0-15,1 0 32,42 0-17,1 0 1,-1 0-16,0 0 0,0 0 0,21 0 15,1 0-15,-1 0 0,0 0 16,1-21-16,20 21 0,1 0 16,20 0-16,-20 0 0,21 0 15,-22-21-15,22 21 0,-1 0 0,1 0 16,0 0-16,-1 0 0,22 0 0,-21 0 16,21 0-16,-22-21 0,22 21 15,-21 0-15,21 0 0,0 0 0,-1 0 16,1 0-16,0-21 0,0 21 0,21 0 15,-21 0-15,21 0 0,-43 0 16,22-21-16,0 21 0,-21 0 0,21 0 16,-22 0-16,1 0 0,0-22 15,-1 22-15,1 0 0,0 0 0,-22 0 16,1 0-16,-1 0 0,1 0 16,-1 0-16,1 0 0,-22 0 15,0 0-15,1 0 0,-1-21 0,0 21 16,-21 0-16,22 0 0,-22 0 0,0 0 15,0 0 1,0 0 0,-21-21 31,22 0-32</inkml:trace>
  <inkml:trace contextRef="#ctx0" brushRef="#br0" timeOffset="77274.27">25654 5292 0,'0'21'16,"0"0"0,0 0-1,0 0 1,21-21 62,0 0-78,0 0 0,1 0 16,-1 0-16,0-21 15,0 0-15,0 0 0,0 21 16,22-21-16,-22 0 0,0-1 16,0 1-16,0 0 0,22 0 0,-22 0 15,0 0-15,0-1 0,0 1 16,22 0-16,-22 0 0,0 0 15,-21 0-15,21-1 0,0 1 0,-21 0 16,0 0-16,0 0 16,-21 42 31,0-21-47,21 21 0,-21 0 15,0-21-15,0 21 0,21 1 16,-22-22-16,1 21 0,21 0 15,0 0-15,-21 0 0,21 0 16,0 1-16,0-1 16,0 0-1,21-21-15,0 21 0,1 0 16,-1-21-16,0 0 0,0 21 16,0-21-1,-21 22-15,0-1 16,0 0-1,0 0 1,-21-21-16,0 0 16,0 21-16,0-21 0,-1 0 15,1 21-15,0-21 16,0 0 0,0 0-16,0 0 31,-1 0-31,1 0 15,0 0-15,0 0 0,0 0 0,0 0 16</inkml:trace>
  <inkml:trace contextRef="#ctx0" brushRef="#br0" timeOffset="78434.56">20743 6033 0,'0'0'16,"-21"0"-16,0 0 0,-21 0 0,20 0 0,1 0 15,0 0-15,0 0 0,0 0 16,0 0-16,-1 0 0,1 0 16,42 0 46,1 0-62,-1 0 0,0 0 0,0 0 16,0 0-16,22 0 0,-22-22 0,0 22 15,21 0-15,-21 0 0,22 0 16,-22 0-16,21 0 0,-21 0 0,22 0 16,-1 0-16,-21 0 0,22 0 15,-1 0-15,0 0 0,22 0 0,-22 0 16,22 0-16,-1 0 0,1 0 16,-1 0-16,1-21 0,20 21 0,-20 0 15,-1 0-15,1 0 0,20 0 0,-41 0 16,20 0-16,1 0 0,-22 0 15,22 0-15,-1 0 0,-21 0 16,22 0-16,-1 0 0,1-21 0,-1 21 16,22 0-16,-21 0 0,20 0 15,1-21-15,-22 21 0,22 0 0,0 0 16,-1 0-16,-20 0 0,21 0 16,-1 0-16,1 0 0,0 0 0,-22 0 15,22 0-15,-1-21 0,-20 21 16,21 0-16,-22 0 0,1 0 0,-1 0 15,1 0-15,-1 0 0,1 0 0,-22 0 16,21 0-16,1-21 0,-1 21 16,1 0-16,-1 0 0,1 0 0,-1 0 15,-20 0-15,20 0 16,1 0-16,-22 0 0,0 0 0,1 0 16,-1 0-16,0 0 0,1 0 0,-1 0 15,0 0-15,-20 0 0,20 0 16,0 0-16,-21-22 0,22 22 0,-1 0 15,-21 0-15,22 0 0,-1 0 16,0 0-16,1 0 0,-1 0 0,0 0 16,1 0-16,-1 0 0,-21 0 0,21 0 15,1-21-15,-22 21 0,0 0 16,0 0-16,0 0 0,1 0 0,-22-21 31,21 21-31,-42 0 47,-1 0-47,1 0 16,0 21-16,-21-21 0,-1 0 15,1 21-15</inkml:trace>
  <inkml:trace contextRef="#ctx0" brushRef="#br0" timeOffset="83242.24">571 7811 0,'0'-22'0,"-21"1"16,21 0-1,0 0-15,-21 0 16,21 0 0,0-1-16,0 1 0,-21 0 15,21 0-15,-21 0 16,21 0-16,0-1 15,0 44 32,0-1-31,0 0-16,0 0 0,0 0 0,0 22 16,0-22-16,0 21 0,0 0 15,0 1-15,0-1 0,0 0 0,-21 1 16,21-1-16,0 0 0,0 1 15,0-1-15,0 0 0,0 1 16,0-22-16,0 0 0,0 0 0,0 0 16,0 1-16,0-1 15,0 0-15,0-42 47,0 0-31</inkml:trace>
  <inkml:trace contextRef="#ctx0" brushRef="#br0" timeOffset="83438.02">847 8022 0,'0'21'0,"-22"-21"15</inkml:trace>
  <inkml:trace contextRef="#ctx0" brushRef="#br0" timeOffset="83674.36">868 8043 0,'0'0'0,"21"-21"0,0 21 15,-21-21 1,0 0-16,0 0 0,21 21 15,-21-21-15,0-1 16,-21 22 15,0 0-31,21 22 16,-21-22-16,21 21 16,-21 0-16,21 0 0,-22 0 15,22 0-15,0 1 0,0-1 16,0 0-16,0 0 15,22-21 17</inkml:trace>
  <inkml:trace contextRef="#ctx0" brushRef="#br0" timeOffset="84757.94">2074 7641 0,'21'0'0,"-21"-21"15,0 0-15,0 0 16,0 0-16,0-1 16,0 1-16,0 0 15,0 0-15,-21 21 32,21 21-17,-21 0-15,0 0 0,21 1 0,-21 20 16,21-21-16,0 21 0,0-20 15,-21 20-15,21 0 0,0 1 0,-22-1 16,22 21-16,0-20 0,-21-1 16,21 0-16,0 22 0,0-22 0,0 1 15,0-22-15,0 21 0,0-21 16,0 22-16,0-22 0,0 0 0,21-21 16,-21 21-16,22 0 0,-1-21 15,0 0-15,0 0 0,0 0 0,0 0 16,22-21-16,-22 21 0,21-21 15,-21 0-15,22 0 0,-1-1 16,-21 1-16,22 0 0,-22-21 0,21 21 16,-21-22-16,0 1 0,1 21 0,-1-22 15,0 1-15,0 0 0,0-1 0,-21 1 16,0 0-16,0 21 0,0-22 0,21 1 16,-21 0-16,0-1 0,0 1 15,22 0-15,-22-1 0,0 22 0,0-21 16,0 21-16,0-1 0,0 1 0,0 0 15,0 0 1,0 42 0,0 0-16,0 0 0,0 1 15,0-1-15,0 21 0,0-21 16,0 22-16,0-1 0,0 0 0,0 1 16,0-1-16,0 0 0,-22 1 15,22-1-15,0 0 0,-21 1 0,21-1 16,0 0-16,0 1 0,0-1 0</inkml:trace>
  <inkml:trace contextRef="#ctx0" brushRef="#br0" timeOffset="85057.77">2667 8319 0,'21'0'16,"-42"0"-16,63 0 0,-21 0 0,1-22 0,-1 1 15,21 21-15,-21-21 0,0 0 0,1 0 16,-1 0-16,0-1 0,0-20 16,0 21-16,0 0 0,-21-22 15,0 22-15,22-21 0,-22 21 0,0-22 16,21 22-16,-21 0 0,0 0 15,0 0-15,0 0 0,0 42 47,0 0-47,0 0 0,0 0 0,0 0 16,0 1-16,0-1 0,0 0 16,0 0-16,0 0 0,0 0 0,0 1 15,0-1-15,0 0 16,0 0-16,0-42 47,21 0-32,-21 0-15</inkml:trace>
  <inkml:trace contextRef="#ctx0" brushRef="#br0" timeOffset="85430.07">3069 7514 0,'0'43'31,"0"-22"-15,21-42 30,0 21-30,-21-22-16,0 1 16,0 0-16,0 0 15,-21 21 17,0 0-32,21 21 15,-21-21 1,21 21-16,0 0 0,-21 1 15,21-1 1,0 0-16,0 0 16,0 0-16</inkml:trace>
  <inkml:trace contextRef="#ctx0" brushRef="#br0" timeOffset="85902.66">2709 7916 0,'-42'22'31,"42"-1"-31,0 0 16,-21 0-16,21 0 0,-21 0 0,21 22 15,0-22-15,0 0 0,0 0 16,0 22-16,0-22 0,0 0 0,0 0 16,-22-21-16,65 21 0,-22 0 15,0 1-15,0-22 16,0 0-16,1 0 0,-1 0 15,0 0-15,0-22 0,0 22 16,0-21-16</inkml:trace>
  <inkml:trace contextRef="#ctx0" brushRef="#br0" timeOffset="86202.87">3619 7641 0,'0'0'0,"0"-21"15,-21 21-15,0 0 16,0 0-16,0 0 15,0 21-15,-1 0 0,1 1 16,0-1-16,0 21 0,21-21 16,-21 0-16,21 22 0,-21-22 0,21 21 15,0-21-15,0 22 0,0-1 16</inkml:trace>
  <inkml:trace contextRef="#ctx0" brushRef="#br0" timeOffset="86306.81">3387 8234 0,'21'0'15,"-42"0"-15,63 21 0,-21-21 0,0 0 16,0 0-16,1 0 0,-1 0 15,0 0-15,21 0 0,-21 0 0,1-21 16,20 0-16,-21 0 0,21-1 0,-20 1 16,-1-21-16,21 21 0,-21 0 15</inkml:trace>
  <inkml:trace contextRef="#ctx0" brushRef="#br0" timeOffset="87031.87">4085 7281 0,'0'0'0,"0"-21"0,-21 21 16,0 21-1,21 1-15,-21-1 16,21 0-16,0 21 0,0-21 0,0 22 16,0-1-16,0 0 0,-22 1 15,22-22-15,0 21 0,0 1 0,-21-1 16,21 0-16,0 1 0,0-1 0,0 0 15,0-21-15,0 22 0,0-22 16,0 21-16,0-21 0,0 1 16,0-1-16,0 0 0,0 0 0,0-42 62,0 0-62,0 0 0,0-1 0,0 1 16,0 0-16,0 0 0,0 0 0,0-22 15,0 22-15,21-21 0,1 21 16,-1-22-16,0 22 0,0 0 0,0 0 16,0-21-16,1 42 0,-1-22 0,0 1 15,0 21-15,0 0 16,0 0-16,1 0 0,-1 0 16,-21 21-16,0 1 15,0-1-15,0 0 0,0 0 16,0 0-16,-21 0 0,-1 1 15,1-1-15,0-21 0,0 21 16,0 0-16,0-21 0,-1 0 0,22 21 16,-21-21-16,0 0 0,0 0 0,0 0 15,0 0 1,-1 0-16,22 21 47,0 1-32,0-1-15,0 0 16,22 0-16,-1 0 0,0 0 0,-21 1 16,21-1-16,0 0 0,-21 0 0,21 0 15,1 0-15,-1-21 0,0 22 16,0-1-16,0-21 0,0 0 0,-21 21 16,22-21-16,-1 0 0,0 0 0,0 0 15,0 0-15,0-21 16,-21 0-16,0-1 15,0 1-15,0 0 0,-21 0 16,21 0-16</inkml:trace>
  <inkml:trace contextRef="#ctx0" brushRef="#br0" timeOffset="87421.83">3577 7641 0,'-21'0'16,"0"0"0,0 21-16,-1 1 15,1-1-15,0 0 0,0 0 16,21 0-16,-21 22 0,0-22 15,21 21-15,0-21 0,0 22 0,-22-22 16,22 21-16,0 0 0,0 1 16,0-22-16</inkml:trace>
  <inkml:trace contextRef="#ctx0" brushRef="#br0" timeOffset="87527.77">4212 8065 0,'85'-43'16</inkml:trace>
  <inkml:trace contextRef="#ctx0" brushRef="#br0" timeOffset="87910.55">4868 7493 0,'-21'0'16,"0"0"-1,0 0 1,0 21-1,21 0-15,-22 1 0,1-1 16,21 0-16,0 0 0,-21 0 0,21 0 16,-21 22-16,21-22 0,-21 21 15,21-21-15,0 1 0,0 20 16,0-21-16,0 21 0,0-20 0,0-1 16,0 0-16,0 21 0,0-21 0,0 1 15,0-1-15,21-21 16,0 21-16,0-21 0,0 0 15,1 0-15,-1 0 16,0-21-16,0 0 0,0 21 0</inkml:trace>
  <inkml:trace contextRef="#ctx0" brushRef="#br0" timeOffset="88194.38">5122 7493 0,'0'-21'15,"21"21"1,1 0 0,-1 0-16,0 0 15,0 21-15,0 0 0,0 0 0,-21 1 16,22-1-16,-1 21 0,-21-21 15,0 0-15,21 22 0,-21-22 0,0 0 16,21 21-16,-21-20 0,0-1 16,0 21-16,0-21 0,-21 0 0,0 1 15,0-1-15,-22 0 0</inkml:trace>
  <inkml:trace contextRef="#ctx0" brushRef="#br0" timeOffset="88225.37">5143 8086 0,'0'0'0</inkml:trace>
  <inkml:trace contextRef="#ctx0" brushRef="#br0" timeOffset="93430.64">529 9589 0,'-21'0'0,"21"-22"16,-21 22-16,0-21 16,-1 21-1,22-21-15,-21 21 16,21-21-1,0 0-15,0 0 16,0-1 0,21 1-16,1 21 0,-1 0 15,0-21-15,0 21 0,0 0 16,0 0-16,1 0 0,20 0 0,-21 0 16,0 21-16,0-21 0,1 21 15,-1 1-15,0 20 0,0-21 16,-21 21-16,21 1 0,-21-1 0,0 0 15,0 1-15,-21-1 0,0 0 16,0 1-16,-22-1 0,22 0 0,-21 1 16,0-22-16,20 0 0,-20 21 15,0-42-15,21 22 0,-22-1 16,22-21-16,-21 0 0,21 0 16,-1 0-16,1 0 0,0-21 0,0 21 15,21-22-15,0 1 0,-21 0 16,21 0-16,0 0 0,0 0 0,0-1 15,0 1-15,0 0 0,21 0 16,0 0-16,0 0 0,0-1 16,1 22-16,-1 0 0,0 0 15,0 0-15,0 22 0,0-22 16,1 21-16,-1 0 0,-21 0 16,21 0-16,0 0 0,-21 1 15,0-1-15,21 0 0,0 0 0,1 0 16,-22 0-16,0 1 0,21-1 15,0 0-15,0-21 16,0 0 0</inkml:trace>
  <inkml:trace contextRef="#ctx0" brushRef="#br0" timeOffset="93630.53">1016 9737 0,'0'-21'0,"0"42"62,21-21-46</inkml:trace>
  <inkml:trace contextRef="#ctx0" brushRef="#br0" timeOffset="94178.5">2074 9546 0,'0'0'0,"43"-63"16,-22 63 0,-21-21-16,0-1 0,0 1 0,0 0 15,0 0-15,0 0 16,0 0-16,-21 21 31,-1 0-31,1 0 0,0 0 0,0 0 16,0 0-16,0 21 15,-22 0-15,22-21 0,0 21 0,0 0 16,0 0-16,-1 1 0,1-1 16,21 0-16,-21 0 0,21 0 15,0 0-15,0 1 0,0-1 16,0 0-16,21 0 0,0 0 0,1 0 16,-1 1-16,21-22 0,-21 21 15,0 0-15,22-21 0,-22 21 0,0 0 16,21-21-16,-20 21 0,-1 1 15,0-22-15,0 21 0,-21 0 0,0 0 16,0 0-16,-21 0 16,-21 1-16,20-1 0,-20 0 15,0 0-15,-22 0 0,22-21 16,0 0-16,-1 21 0,1-21 0,0 0 16,-1 0-16,22 0 0,-21 0 15,21-21-15,-1 0 0,22 0 16,0 0-16,0 0 15,0-1-15,0 1 0,22 21 0,-1-21 16,0 0-16,0 0 0,0 21 16,0-21-16,22-1 0,-22 1 0</inkml:trace>
  <inkml:trace contextRef="#ctx0" brushRef="#br0" timeOffset="94591.37">2455 9843 0,'0'0'0,"-21"0"15,42-22 1,-21 1 0,21 21-16,1-21 0,-1 0 15,0 0-15,0 0 0,0-22 16,0 22-16,1 0 0,-22 0 15,0 0-15,0-1 0,0 1 0,0 0 16,0 0 0,-22 21-16,1 0 0,0 0 0,0 0 15,0 21-15,0 0 0,-22 0 16,22 1-16,0 20 0,0-21 0,0 21 16,-1-20-16,22 20 0,-21-21 15,21 21-15,0-20 0,0-1 0,0 0 16,0 0-16,21 0 0,1 0 15,-1 1-15,0-22 0,0 0 0,21 21 16,-20-21-16,20 0 0,0 0 16,1 0-16,-22 0 0,21-21 15,0 21-15,-20-22 0,20 1 0,-21 0 16,21 0-16,-20 0 0,-1 0 16,21-1-16</inkml:trace>
  <inkml:trace contextRef="#ctx0" brushRef="#br0" timeOffset="95026.16">3027 9525 0,'0'0'0,"0"-21"0,0 0 0,-21 21 32,21 21-17,0 0-15,0 0 16,0 0-16,0 1 0,0-1 16,0 21-16,0-21 0,0 0 0,0 22 15,0-22-15,0 0 0,0 0 16,0 22-16,0-22 0,-22 0 0,22 0 15,0 0-15,0 0 16,-21-21-16,21-21 31,0 0-31,0 0 16,0-21-16,0 20 0,0 1 16,0-21-16,21 21 0,1-22 15,-1 22-15,-21-21 0,21 21 16,0-22-16,0 22 0,0 0 15,22 0-15,-22 21 0,0 0 0,21 0 16,-20 0-16,-1 0 0,21 0 0,-21 0 16,0 21-16,1 0 0,20 0 15,-21 1-15,-21-1 0,21 21 0,-21-21 16,0 0-16,21 22 0,-21-22 16,0 0-16,0 21 0,0-20 0,0-1 15,-21 0-15,0 0 0,21 0 0,-21-21 16,21 21-16</inkml:trace>
  <inkml:trace contextRef="#ctx0" brushRef="#br0" timeOffset="95581.84">4106 9525 0,'0'0'0,"0"-21"0,0 0 16,0 0-16,0-1 0,0 1 16,-21 0-16,0 0 15,0 21-15,0 0 0,-1 0 16,1 0-16,0 0 0,0 0 16,0 21-16,21 0 0,-21 0 0,-1 1 15,1 20-15,0 0 0,0 1 0,0-22 16,0 21-16,-1 0 0,1 1 15,21-1-15,0 0 0,0-20 0,0 20 16,0-21-16,0 0 0,0 0 16,21 1-16,1-22 0,20 0 15,-21 0-15,0 0 0,0 0 0,1-22 16,20 22-16,-21-21 0,0 0 16,0 0-16,22 0 0,-22-22 15,0 1-15,0 21 0,0-21 16,1-1-16,-1 1 0,-21-22 0,21 22 15,-21 0-15,21-1 0,-21 1 0,21 0 16,-21-1-16,0 1 0,0 0 16,0 21-16,0-22 0,0 22 0,0 0 15,0 0-15,-21 42 16,21 0 0,0 0-16,0 22 0,-21-1 0,21 0 15,0 1-15,0-1 0,0 0 16,0 1-16,0-1 0,0 21 0,0-20 15,0-1-15,0 0 0,0-20 16,0 20-16,0-21 0,0 21 16,0-20-16,21-1 0,0-21 15,0 0-15,1 0 16,-1 0-16,0-21 0,0 21 0</inkml:trace>
  <inkml:trace contextRef="#ctx0" brushRef="#br0" timeOffset="95845.69">4741 9017 0,'0'0'16,"0"21"0,0 0-16,-21 1 0,21 20 15,0-21-15,0 21 0,0 1 0,0-1 16,-21 0-16,21 1 0,-21-1 15,21 0-15,0 1 0,0-1 0,-21 0 16,21 1-16,-22-1 0,1 0 0,21-20 16,0 20-16,0-21 0,0 0 15,0 0-15,21-21 16,1-21-16,-1 0 16,0 0-16</inkml:trace>
  <inkml:trace contextRef="#ctx0" brushRef="#br0" timeOffset="96226.47">5101 9123 0,'0'0'0,"-21"21"31,0 0-31,0 0 16,21 1-16,-22-1 0,1 0 0,0 0 15,-21 0-15,21 0 0,-1 1 16,1-1-16,-21 0 0,21 0 0,0 0 15,-1 0-15,1-21 0,0 22 0,0-22 16,42 0 47,0 0-63,0 21 0,1 0 15,-1 0-15,0 0 16,-21 0-16,21 1 0,0-22 0,-21 21 15,21 0-15,1 0 0,-22 0 0,21 0 16,0 1-16,0-1 16,0 0-16,0-21 15,1 0-15,-1 0 16,0 0-16,0 0 16,0-21-16,0 0 0,-21-1 15</inkml:trace>
  <inkml:trace contextRef="#ctx0" brushRef="#br0" timeOffset="96582.28">5249 9483 0,'-21'0'15,"0"0"-15,21-21 32,21 21-32,0 0 15,0 0-15,1-22 0,-1 22 16,0-21-16,0 21 0,0-21 15,0 21-15,1-21 0,-1 0 0,0 0 16,-21-1-16,0 1 16,-21 21-1,0 0-15,-1 21 16,1 1-16,0-1 0,0 0 16,0 0-16,0 0 0,-1 0 0,1 22 15,21-22-15,0 21 0,-21-21 0,21 1 16,0-1-16,0 21 0,0-21 15,0 0-15,0 1 0,0-1 16,0 0-16,21-21 0,0 0 0,22 0 16,-22 0-1,0 0-15,0 0 0,22 0 0,-22-21 16,0 21-16,21-21 0,1-1 0</inkml:trace>
  <inkml:trace contextRef="#ctx0" brushRef="#br0" timeOffset="97293.87">5821 9335 0,'0'0'0,"0"-22"0,0 1 16,0 0-1,0 42 17,0 0-32,0 1 0,-21-1 0,21 0 15,0 0-15,0 0 0,0 0 16,0 22-16,0-22 0,0 0 0,0 0 15,0 0-15,0 22 0,0-22 16,21 0-16,-21 0 0,21-21 16,0 0-16,0 0 0,0 0 0,1 0 15,-1 0-15,0-21 0,0 0 0,0 0 16,0 21-16,1-21 0,-1-22 16,-21 22-16,0 0 0,21 0 15,0 0-15,-21-22 0,0 22 0,0 0 16,21 0-16,-21 0 0,0-1 0,21 1 15,-21 0-15,0 0 16,0 42 15,0 0-31,0 0 0,0 1 16,0 20-16,-21-21 0,21 21 0,0 1 16,0 20-16,0-20 0,0 20 0,0 1 15,0-1-15,0 1 0,0-1 16,0 1-16,0-1 0,21 1 0,-21-1 15,22 1-15,-22 20 0,0-20 16,21 20-16,-21-20 0,0-1 0,21 22 16,-21-21-16,0-1 0,0 1 15,0-1-15,0 1 0,-21-1 0,0-21 16,-1 22-16,1-22 0,0 1 0,0-1 16,0-21-16,-22 21 0,22-20 15,-21-22-15,21 21 0,0-21 0,-1 0 16,1 0-16,0-21 0,21-1 0,-21 1 15,0 0-15,21-21 0,-21 21 0,21-22 16,0-20-16,0 20 0,0-20 16,0-1-16,0 1 0,0-1 0,0 1 15,21-22-15,0 1 0,0-1 16,0 0-16,22 22 0,-22-22 0,21 0 16,-21 1-16,22-1 0,-1 0 15,0 1-15,1 20 0,-1-20 0,0-1 16,22 21-16,-22 22 0,0-21 0,1 20 15,-1 1-15,0 0 0,-20 20 16,-1 1-16,0 0 0,-21 0 16</inkml:trace>
  <inkml:trace contextRef="#ctx0" brushRef="#br0" timeOffset="97550.73">6540 9292 0,'-21'21'16,"42"-42"-16,-63 42 0,42 1 0,-21-1 0,0-21 16,21 21-16,-21 0 0,21 0 15,0 0-15,0 1 16,0-1-16,21 0 15,0-21-15,0 21 0,-21 0 0,21-21 16,0 21-16,1 1 0,-22-1 16,21 0-16,0 0 15,-21 0-15,0 0 16,-21 1 0,0-22-16,-1 0 0,1 21 15,0-21-15,0 0 0,0 21 0,0-21 16,-1 0-16,1 0 0,0 0 0,0 0 15,21-21 17,21 0-32,21-1 0,-20 1 0</inkml:trace>
  <inkml:trace contextRef="#ctx0" brushRef="#br0" timeOffset="97826.57">7239 9123 0,'0'0'0,"0"-21"0,-21 21 31,0 0-31,21 21 0,-22 0 16,1 0-16,21 0 0,-21 1 16,0-1-16,21 21 0,0-21 0,-21 22 15,0-22-15,21 21 0,-22-21 0,22 22 16,0-1-16,0-21 0,0 21 15,0 1-15,0-22 0,0 0 0,0 21 16,0-20-16,0-1 0,0 0 16,22-21-16,-1 21 0,0-21 15,0 0-15,0 0 0,0 0 0,22-21 16,-22 0-16</inkml:trace>
  <inkml:trace contextRef="#ctx0" brushRef="#br0" timeOffset="98122.4">7620 9144 0,'0'0'0,"0"-21"0,0 0 16,21 21 15,0 21-31,0 0 16,1 0-16,-1 0 0,0 1 0,0-1 15,-21 21-15,21-21 0,-21 0 0,0 22 16,21-22-16,-21 21 16,0 1-16,0-22 0,0 21 0,-21 0 15,0-20-15,0 20 0,0-21 0,0 21 16,-22-20-16,22-1 0,-21 21 16,21-21-16,-1 0 0,-20-21 0,21 22 15,0-1-15,0-21 0,-1 0 16,22 21-16</inkml:trace>
  <inkml:trace contextRef="#ctx0" brushRef="#br0" timeOffset="99102.7">381 11218 0,'0'0'0,"-21"0"15,0 0 32,21-21 16</inkml:trace>
  <inkml:trace contextRef="#ctx0" brushRef="#br0" timeOffset="99882.25">254 11197 0,'0'0'0,"-21"0"0,0 0 0,-1 0 15,1 0 1,0 0-16,0 0 15,21-21 1,0 0 0,0 0-16,0 0 15,21-1-15,0 22 16,0-21-16,1 21 0,-1-21 0,0 21 16,0-21-16,21 0 0,-20 21 15,20-21-15,0 21 0,-21 0 16,22 0-16,-22-22 0,21 22 15,-21 0-15,22 0 0,-22 0 16,0 22-16,0-1 0,0-21 0,-21 42 16,0-21-16,0 0 0,0 22 15,0-1-15,0 0 0,-21 1 0,0-1 16,0 0-16,0 1 0,-22-1 16,1 0-16,0-20 0,21 20 0,-22-21 15,1 0-15,21 0 0,-22 1 16,22-1-16,0-21 0,0 0 15,0 21-15,0-21 0,-1 0 0,1 0 32,0 0-32,21-21 15,0 0-15,0-1 16,0 1-16,21 0 16,0 21-16,1-21 0,20 0 15,-21 21-15,21-21 0,1 21 0,-22-22 16,21 22-16,1 0 0,-1 0 15,-21 0-15,21 0 0,1 0 16,-22 0-16,21 0 0,-21 22 0,1-22 16,-1 21-16,0 0 0,0 0 15,0 0-15,0 0 0,-21 1 16,0-1-16,0 0 16,0 0-16,-21 0 0,0 0 0,0 1 15,-21 20-15,20-21 0,-20 0 16,0 0-16,-1 1 0,1-22 0,0 21 15,-1 0-15,1-21 0,0 0 16,-1 0-16,1 0 0,21 0 16,-21 0-16,-1 0 0,22 0 0,0 0 15,0 0-15,0-21 0,-1 21 16,1 0-16,21-21 0,-21 21 0,21-22 16,0 1-1,0 0-15,21 21 0,0-21 16,22 0-16,-22 21 15</inkml:trace>
  <inkml:trace contextRef="#ctx0" brushRef="#br0" timeOffset="100190.08">1143 11621 0,'0'0'0,"21"21"0,0-21 16,0 0 0,1 0-1,-22-21-15,21 21 0,0-22 0,0 1 16,-21 0-16,0 0 16,0 0-16,-21 0 15,0 21-15,0 0 16,-1 0-16,1 0 0,0 0 0,0 0 15,0 21-15,21 0 0,-21-21 16,21 21-16,0 0 16,21-21-1,0 0-15,0 0 0</inkml:trace>
  <inkml:trace contextRef="#ctx0" brushRef="#br0" timeOffset="100870.02">2053 11345 0,'21'0'32,"-21"-21"-32,21 21 15,1-21-15,-1 0 0,0 0 0,0 0 16,0-1-16,0 1 0,1 0 15,-1 0-15,0 0 0,0 0 16,0-1-16,0 1 0,-21 0 16,22 0-16,-22 0 0,0 0 0,-22-1 15,-20 22 1,21 0-16,-21 0 0,-1 0 0,22 22 16,-21-1-16,-1 0 0,1 0 15,0 0-15,21 0 0,-22 1 0,22 20 16,21-21-16,0 21 0,0-20 15,0-1-15,0 0 0,0 21 0,0-21 16,21 1-16,0-1 0,1 0 16,-1 0-16,21 0 0,-21 0 15,22 1-15,-1-1 0,-21 0 0,21 0 16,1 0-16,-22 0 0,0 1 16,0-1-16,-21 0 0,0 0 15,0 0-15,-42 0 0,21 1 16,-22-1-16,1-21 0,-21 21 0,20-21 15,1 0-15,-22 21 0,22-21 16,0 0-16,-1 0 0,1 0 0,21 0 16,-21-21-16,20 21 0,1-21 15,21 0-15,0-1 0,0 1 0,0 0 16,0 0-16,0 0 0,21 0 16,22-1-16,-22 1 0,0 0 15,21 0-15,-20 0 0,20 0 0,0-1 16</inkml:trace>
  <inkml:trace contextRef="#ctx0" brushRef="#br0" timeOffset="101354.76">2582 11324 0,'0'21'0,"0"1"15,0-1-15,0 0 16,0 21-16,0-21 0,0 1 0,0-1 15,0 21-15,0-21 0,0 0 16,-21 1-16,21-1 0,0 0 16,0 0-16,0 0 0,0 0 0,0 1 15,21-1 1,0-21-16,1 0 0,-1 0 16,0 0-16,0-21 0,0 21 15,0-22-15,1 1 0,-1 0 0,0 0 16,0 0-16,-21 0 0,64-64 15,-64 43-15,0 20 16,21-20-16,-21 21 0,0 0 0,0-22 16,21 22-16,-21 0 15,0 42 1,0 0 0,0 1-16,0-1 0,0 0 15,0 21-15,-21-21 0,21 22 0,0-22 16,0 0-16,0 21 0,0-20 15,0-1-15,0 0 0,0 0 0,0 0 16,0 0-16,21-21 16,0 0-16,0 0 0,0 0 15,22 0-15,-22 0 0,0-21 16,0 0-16,0 0 0,1 0 16,-1 0-16,0-1 0,0 1 0,0-21 15</inkml:trace>
  <inkml:trace contextRef="#ctx0" brushRef="#br0" timeOffset="101982.4">3281 11324 0,'0'0'0,"0"-21"0,0 0 0,0 0 16,0 42 15,0 0-31,0 0 0,0 0 16,0 1-16,0-1 0,0 21 0,-21-21 16,21 0-16,-22 22 0,22-22 15,0 0-15,0 0 0,-21 22 0,21-22 16,-21 0-16,21 0 15,0-42 17,0 0-17,0 0-15,0-1 0,0 1 16,21-21-16,-21 21 0,21-22 16,-21 22-16,22-21 0,-1 0 0,-21 20 15,21-20-15,0 21 0,0-21 0,0 20 16,1 1-16,-1 21 15,0 0-15,0 0 0,0 21 16,0 1-16,-21-1 0,0 0 16,0 0-16,22 21 0,-22-20 0,21 20 15,-21-21-15,0 21 0,0-20 16,0-1-16,0 21 0,0-21 16,0 0-16,0 1 0,0-1 15,0-42 16,0-1-15,21 1-16,0 21 0,-21-42 0,21 21 16,0 0-16,-21-22 0,22 1 0,20 0 15,-21 20-15,0-20 0,0 0 16,1 21-16,20-22 0,-21 22 0,0 0 16,0 21-16,22 0 0,-22 0 15,0 21-15,-21 0 16,21 0-16,-21 1 0,0 20 0,0-21 15,0 21-15,0-20 0,0 20 16,0 0-16,0-21 0,0 22 0,0-22 16,0 21-16,0-21 0,0 1 0,0-1 15,0 0-15,0 0 16,0-42 0,21 0-1,1 0-15</inkml:trace>
  <inkml:trace contextRef="#ctx0" brushRef="#br0" timeOffset="102514.11">4360 10964 0,'0'-63'32,"0"126"-32,-21-126 0,0 63 15,0 0-15,21 21 0,0 0 0,-21 0 16,-1 1-16,22 20 0,0-21 15,-21 21-15,21 1 0,0-1 0,0 0 16,0 22-16,0-22 0,0 1 16,0-1-16,0 0 0,0 1 0,0-22 15,0 21-15,0-21 0,0 0 0,-21 22 16,21-22 0,0 0-16,0-42 31,0 0-31,0 0 15,0-1-15,21 1 0,-21 0 0,21 0 16,-21-21-16,22 20 0,-22-20 16,21 21-16,0 0 0,0-22 0,0 22 15,0 0-15,1 0 0,20 21 0,-21 0 16,0-21-16,22 21 16,-1 0-16,-21 0 0,21 21 0,-20 0 15,20 0-15,0 0 0,-21 1 0,1-1 16,-1 21-16,0-21 0,-21 22 15,0-22-15,0 0 0,0 21 0,-21-21 16,0 1-16,-1-1 0,-20 0 16,0 0-16,21 0 0,-22 0 0,1 1 15,0-22-15,20 21 0,-20-21 0,21 0 16,0 0-16,0 0 0,-1 0 16,1 0-16,21-21 15,21 21 1,1-22-16,-1 1 15,0 0-15,21 0 0</inkml:trace>
  <inkml:trace contextRef="#ctx0" brushRef="#br0" timeOffset="102754.97">5122 11282 0,'0'0'0,"0"21"16,0 0-16,0 0 15,0 1-15,0 20 0,0-21 0,-21 0 16,21 0-16,0 22 0,0-22 16,-21 0-16,21 0 0,0 0 15,-21 1-15,21-1 0,0 0 16,21-21 15,-21-21-15,21 0-16,-21-1 0</inkml:trace>
  <inkml:trace contextRef="#ctx0" brushRef="#br0" timeOffset="103105.77">5143 10943 0,'0'0'0,"-21"0"0,0 0 15,0 0-15,0 0 16,0 21-16,21 1 0,-22-1 15,22 0-15,0 0 0,0 0 0,0 0 16,0 1-16,0-1 0,0 0 16,22-21-16,-1 21 0,0-21 15,0 0-15,0 0 0,0 0 16,1 0-16,-22-21 0,21 0 0,0 0 16,0 21-16,0-22 0,-21 1 0,0 0 15,0 0-15,0 0 0,0 0 16,0-1-16,0 1 0,-21 0 15,0 0-15,0 21 16,0 0-16,-1 0 0,1 0 16,0 21-16,0 0 0,21 0 15,-21-21-15,21 22 0,0-1 0,0 0 16,0 0-16,0 0 16,21-21-1,0 0-15</inkml:trace>
  <inkml:trace contextRef="#ctx0" brushRef="#br0" timeOffset="103422.42">5715 10880 0,'0'0'0,"-21"0"47,21 21-47,0 0 0,-21-21 0,-1 42 15,22-20-15,-21 41 0,0-42 16,21 22-16,0-1 0,-21 0 16,21 22-16,-21-22 0,21 0 0,0 1 15,-21-1-15,21 0 0,0 1 0,0-22 16,0 21-16,0-21 0,0 1 16,0-1-16,0 0 0,0 0 0,0 0 15,21-21-15,0 0 16,0 0-16,0 0 15,0 0-15,1-21 0,-1 21 16,-21-21-16,21 0 0,0 0 0,-21-1 16,21-20-16</inkml:trace>
  <inkml:trace contextRef="#ctx0" brushRef="#br0" timeOffset="103598.32">5419 11324 0,'0'0'0,"-22"0"0,1 0 0,42 0 31,1 0-15,-1 0-16,0 0 0,21 0 0,1 0 15,-1 0-15,0 0 0,1 0 16,-1-21-16,0 21 0,1-21 0,-1 0 16,0 21-16,-21-21 0,22-1 0</inkml:trace>
  <inkml:trace contextRef="#ctx0" brushRef="#br0" timeOffset="103906.14">6583 10837 0,'0'0'0,"-21"0"0,-1 0 0,1 22 16,0-1-16,0 0 15,21 0-15,-21 0 0,0 22 0,-1-22 16,22 21-16,0 0 0,-21 1 16,21-1-16,-21-21 0,21 22 0,0-1 15,0 0-15,0 1 0,0-22 0,0 0 16,0 21-16,0-21 0,0 1 16,0-1-16,0 0 0,0 0 15,21 0-15,0-21 16,1 0-16,20 0 0,-21 0 15,0 0-15,0-21 0,1 0 0,-1 0 16,21 0-16,-21-1 0</inkml:trace>
  <inkml:trace contextRef="#ctx0" brushRef="#br0" timeOffset="104194.03">6964 10795 0,'0'0'16,"0"-21"-16,0 0 15,21 21 1,0 0-16,0 0 0,0 0 16,1 21-16,-1 0 0,21 0 15,-21 0-15,22 1 0,-22-1 0,21 21 16,-21-21-16,0 22 0,1-1 16,-1-21-16,0 21 0,-21 1 0,0-1 15,0 0-15,0-20 0,0 20 0,0 0 16,-21-21-16,0 22 0,-1-22 15,1 0-15,0 0 0,0 0 0,0 1 16,-22-1-16,22-21 0,0 21 0,0-21 16,0 0-1,0 0-15</inkml:trace>
  <inkml:trace contextRef="#ctx0" brushRef="#br0" timeOffset="105382.33">402 12679 0,'0'-21'31,"0"42"-15,0 0-16,0 21 0,0 1 0,-21-1 15,0 0-15,21 22 0,-21-22 16,-1 1-16,1-1 0,21 0 16,-21 1-16,0-1 0,0 0 0,21-21 15,-21 1-15,-1-1 0,22 0 16,-21 0-16,0-21 15,21-21 1,21 0 0,0 21-16,1-21 0,-1-1 15,21 22-15,-21-21 0,22 0 16,-1 21-16,0-21 0,1 21 16,-1-21-16,0 21 0,1-21 0,-1 21 15,0-22-15,1 1 0,-22 21 16,21-21-16,-21 21 0,0 0 0,1-21 15,-1 21-15,0-21 0,-21 0 16,0-1-16,0 1 16,0 0-1,0 0-15,0 0 0,0 0 16,0-1-16,0 1 0,-21 0 16,0 0-16,-1 0 15,22 0-15,-21 21 16,21 21-16,0 0 15,-21 21-15,21-21 0,0 22 0,0-1 16,0 0-16,0 1 0,0-1 16,0 0-16,0 1 0,0-1 15,0 0-15,0-20 0,0 20 0,0-21 16,0 0-16,0 0 0,0 1 16,0-1-16,0 0 0,21-21 31,0 0-31,1 0 15</inkml:trace>
  <inkml:trace contextRef="#ctx0" brushRef="#br0" timeOffset="105722.14">1355 13123 0,'0'0'0,"0"64"31,0-43-31,0 0 0,21 0 16,0-21-1,0 0 1,0 0-16,0 0 0,1-21 0,-1 21 16,-21-21-16,21 0 0,-21 0 15,0 0-15,0-1 16,0 1-1,-21 21-15,0 0 16,-1 0 0,22 21-1,-21 1-15,21-1 0,0 0 16</inkml:trace>
  <inkml:trace contextRef="#ctx0" brushRef="#br0" timeOffset="109538.53">2646 12679 0,'0'-21'0,"0"0"15,0-1-15,21 1 16,-21 0-16,21 21 16,-21-21-16,0 0 0,0 0 15,-21 21 1,0 0-1,0 0-15,-22 0 0,22 21 16,0 0-16,0 21 0,-22-21 0,22 22 16,0-1-16,0 22 0,21-22 15,0 21-15,0-20 0,0 20 0,0-20 16,0-1-16,0 0 0,0 1 16,21-22-16,0 21 0,0-21 0,1 0 15,20 1-15,-21-22 0,21 21 16,-20-21-16,20 0 0,0 0 15,1 0-15,-22 0 0,21 0 0,0-21 16,1-1-16,-22 1 0,21 0 16,-21 0-16,22 0 0,-22 0 15,0-22-15,0 22 0,0-21 0,1-1 16,-1 1-16,0 0 0,0-1 16,-21-20-16,0 21 0,0-1 0,0 1 15,0 21-15,0-22 0,0 22 16,0-21-16,0 21 0,0 0 0,-21 21 31,0 0-31,0 21 0,21 0 16,-22 0-16,22 21 0,0-20 15,0 20-15,0 0 0,0 22 16,0-22-16,0 0 0,0 1 0,0-1 16,0 0-16,0 1 0,0-1 15,0-21-15,0 22 0,22-22 0,-1 0 16,0 0-16,0-21 0,0 0 15,22 21-15,-22-21 0,21 0 0,0 0 16,1 0-16,-22-21 0,21 21 16,1-21-16,-1 0 0,-21 0 0,21-1 15,1 1-15,-1 0 0,-21-21 16,0 21-16,22-22 0,-22 22 0,-21-21 16,0 21-16,0-22 0,0 22 15,0-21-15,0 21 0,0-1 16,0 1-16,-21 21 0,0 0 15,-1 0-15,1 21 16,0 1-16,0-1 0,0 0 0,0 21 16,21-21-16,0 22 0,0-1 15,0-21-15,-22 22 0,22-22 0,0 0 16,0 21-16,0-21 0,0 1 16,22-1-16,-1-21 0,0 21 0,0 0 15,0-21-15,0 0 0,22 0 16,-22 0-16,0 0 0,21 0 0,1 0 15,-22 0-15,21-21 0,-21 0 0,22 0 16,-22 21-16,21-22 16</inkml:trace>
  <inkml:trace contextRef="#ctx0" brushRef="#br0" timeOffset="109998.3">4381 12785 0,'0'0'0,"-21"-148"31,0 126-31,-21 22 0,21 0 15,-1-21-15,1 21 0,0 0 16,0 0-16,0 0 0,0 21 0,-1-21 16,1 22-16,0-1 0,21 21 15,0-21-15,-21 22 0,21-22 0,0 21 16,0 0-16,0-20 0,0 20 16,0-21-16,0 21 0,0-20 15,0-1-15,0 0 0,0 0 0,21 0 16,0-21-16,0 21 15,1-21-15,-1 0 0,0 0 16,0-21-16,21 21 0,-20-21 16,-1 0-16,0 0 0,0 0 0,0-1 15,0-20-15,1 21 0,-1-21 0,-21 20 16,0-20-16,0 21 16,0 0-16,0-22 0,0 22 0,0 0 15,0 42 16,-21-21-31,21 43 0,-22-22 0,22 0 16,0 21-16,0-21 0,0 1 16,0 20-16,0-21 0,0 0 0,0 0 15,0 1-15,0-1 0,0 0 16,22 0-16,-1-21 0,0 0 0,0 0 16,0 0-16,0 0 0,1 0 15,-1 0-15,0 0 0,21-21 0,-21 21 16,1-21-16</inkml:trace>
  <inkml:trace contextRef="#ctx0" brushRef="#br0" timeOffset="110383.08">4784 12785 0,'0'0'0,"0"-21"0,0-1 16,-22 1-16,22 0 0,0 0 16,0 0-16,0 0 15,22 21-15,-1-22 0,0 22 16,0 0-16,0 0 0,0 0 0,22 0 15,-22 0-15,0 0 0,0 22 16,0-1-16,1 0 0,-1 0 0,0 21 16,-21-20-16,21 20 15,-21-21-15,21 21 0,-21-20 0,0 20 16,0-21-16,0 21 0,0-20 0,0-1 16,0 0-16,0 0 0,0 0 15,0 0-15,-21-21 0,21-21 31,0 0-15,0 0-16,0 0 0,0 0 16,0-22-16,21 22 0,-21 0 15,0-21-15,0 20 0,21-20 0,1 21 16,-22-21-16,0 20 0,21 1 16,0 0-16,0 0 0,0 0 15,0 21-15,1-21 0,-1 21 16,0 0-16,0 0 0,0 0 15</inkml:trace>
  <inkml:trace contextRef="#ctx0" brushRef="#br0" timeOffset="110681.61">6054 12510 0,'0'0'0,"0"-43"31,-22 43-31,1-21 0,0 21 16,0 0-16,0 21 0,0 0 15,-1 1-15,22 20 16,0-21-16,-21 0 0,0 22 0,21-1 16,-21-21-16,21 21 0,0 1 0,0-1 15,-21 0-15,21 1 0,-21-1 16,21 0-16,0-20 0,0 20 0,0-21 15,0 0-15,0 0 0,0 1 16,21-1-16,0-21 0,0 0 16,21 0-16,-20 0 0,-1 0 0,21 0 15</inkml:trace>
  <inkml:trace contextRef="#ctx0" brushRef="#br0" timeOffset="110982.5">6435 12510 0,'0'0'0,"0"-22"0,0 1 16,0 0-16,21 21 0,-21-21 15,21 21-15,0 0 0,0 0 0,0 0 16,1 0-16,-1 0 0,0 21 16,0-21-16,21 42 0,-20-20 15,20-1-15,-21 21 0,0 0 0,0 1 16,22-1-16,-22 0 0,0 1 15,-21-1-15,21 22 0,0-22 0,-21 0 16,0 1-16,0-1 0,0 0 0,0-21 16,-21 22-16,0-22 0,0 0 15,0 0-15,0 0 0,-1 1 0,1-22 16,0 0-16,0 0 16,21-22-16,0 1 15</inkml:trace>
  <inkml:trace contextRef="#ctx0" brushRef="#br0" timeOffset="114118.61">11388 7662 0,'0'-21'15</inkml:trace>
  <inkml:trace contextRef="#ctx0" brushRef="#br0" timeOffset="115158.52">11218 7324 0,'0'-21'16,"0"-1"-16,0 1 16,0 0-16,0 0 15,0 0-15,0 0 0,0-1 16,0 1-16,0 0 16,0 0-16,0 0 15,-21 21 16,21 21-31,0 0 0,0 21 16,-21 1-16,21-1 0,-21 0 16,21 22-16,0-22 0,0 22 15,0-22-15,0 22 0,-21-22 0,21 0 16,0 1-16,0-1 0,0-21 0,0 21 16,0-20-16,0-1 0,0 0 15,0 0-15,0 0 16,21-21-16,0 0 15,-21-21-15,21 0 16,0 21-16,-21-21 0</inkml:trace>
  <inkml:trace contextRef="#ctx0" brushRef="#br0" timeOffset="115482.34">11515 7493 0,'0'64'15,"-22"-43"-15,22 0 16,0 0-16,0 0 0,0 0 16,0 1-16,22-22 31,-1 0-31,0 0 0,0 0 16,0 0-16,0 0 0,1-22 0,-1 22 15,-21-21-15,21 0 0,0 0 16,-21 0-16,0 0 15,-21-1 1,0 22-16,0 0 0,-1 0 16,1 0-16,0 0 0,0 22 15,0-22-15,21 21 0,0 0 16,0 0 0,21-21-1</inkml:trace>
  <inkml:trace contextRef="#ctx0" brushRef="#br0" timeOffset="116194.93">12869 7430 0,'43'-22'0,"-86"44"0,107-44 15,-22 1-15,-21 0 0,0 0 0,1 0 16,-1-22-16,-21 22 0,0 0 15,0 0-15,0-21 0,0 20 0,0 1 16,-21 21-16,-1-21 0,1 0 16,-21 21-16,21 0 0,-22 0 15,1 0-15,0 21 0,-1 0 0,22 22 16,-21-22-16,0 21 0,20-21 0,-20 22 16,21-1-16,0 0 0,0 1 15,-1-22-15,1 21 0,21-21 0,0 22 16,0-22-16,0 0 0,0 0 0,0 0 15,21-21-15,1 0 0,-1 21 16,0-21-16,21 0 0,-21 0 0,22 0 16,-1 0-16,0-21 0,-20 0 0,20 0 15,0 21-15,-21-21 0,22 0 16,-22-1-16,0-20 0,0 21 0,0 0 16,-21 0-16,0-1 0,0 1 15,0 0-15,0 0 0,0 0 16,0 0-16,0 42 15,-21 0 1,21 0-16,-21 0 0,21 0 16,0 22-16,0-1 0,0 0 0,0 1 15,-21-1-15,21 22 0,0-22 0,0 21 16,0 1-16,0-1 0,0 22 16,0-21-16,0 20 0,0-20 0,0 20 15,0-20-15,0-1 0,0 22 0,0-21 16,0-1-16,0-21 0,0 22 15,21-1-15,-21-20 0,0-1 16,21 0-16,-21-20 0,0-1 0,0 0 16,0 0-16,-21-21 0,0 0 15,0 0-15,0 0 0,-1 0 0,1 0 16,-21-21-16,21 0 0,0 0 0,-22-22 16,22 22-16,0-21 0,0-1 0,0 1 15,-1-21-15,1 20 0,21-20 0,-21 20 16,21-20-16,0-1 0,0 1 0,0 21 15,0-22-15,0 22 0,0-22 0,0 22 16,21 0-16,0-1 0,1 1 16,-1 0-16,0 20 0,0-20 0,21 21 15,-20-21-15,20 20 0,0-20 16</inkml:trace>
  <inkml:trace contextRef="#ctx0" brushRef="#br0" timeOffset="116794.61">13314 7451 0,'21'0'15,"-21"-21"-15,21 21 0,-21-22 16,0 1-16,21 21 0,0-21 0,-21 0 16,0 0-16,22 0 0,-22-1 15,21 1-15,-21 0 0,0 0 0,0 0 16,0 0-16,0-1 0,-21 22 15,-1 0-15,1 0 0,0 0 16,0 0-16,-21 22 0,20-1 0,1 0 16,-42 42-16,42-20 0,-1-1 0,1 0 15,21 1-15,0-1 0,-21-21 0,21 22 16,0-22-16,0 21 0,0-21 0,0 0 16,21 1-16,0-1 0,1 0 0,-1 0 15,0-21-15,0 0 0,21 0 0,-20 0 16,20 0-16,-21 0 0,21 0 0,-20 0 15,20 0-15,-21-21 0,21 0 16,-20 0-16,20-1 0,-21 1 0,0 0 16,22 0-16,-22-21 0,0-1 0,0 1 15,-21 0-15,21-22 0,0 22 0,-21-22 16,0 22-16,22 0 0,-22-22 0,0 22 16,0-1-16,0 1 0,0 0 0,0 21 15,0-1-15,0-20 0,0 21 16,-22 21-16,22 21 15,-21-21-15,21 42 0,-21-20 16,21-1-16,0 21 0,0 0 0,0 1 16,0-1-16,0 22 0,-21-22 0,21 0 15,0 22-15,0-22 0,0 0 16,0 1-16,0-1 0,0 0 16,0-20-16,0 20 0,0-21 0,0 0 15,0 0-15,0 1 0,21-1 0,0-21 16,0 0-16,1 0 15,-1 0-15,0-21 0,0 21 16,0-22-16,0 1 0,1 0 16,-22 0-16</inkml:trace>
  <inkml:trace contextRef="#ctx0" brushRef="#br0" timeOffset="116994.5">13652 7218 0,'-21'0'0,"42"0"0,-63 0 15,42-21-15,-21 21 16,42 0 0,0 0-16,0-21 15,1 21-15,20 0 0,-21 0 16,0-22-16,22 22 0,-22 0 0,21-21 16,0 21-16,-20 0 0,20-21 0,0 0 15,1 21-15,-1-21 0,0 0 0,1-1 16</inkml:trace>
  <inkml:trace contextRef="#ctx0" brushRef="#br0" timeOffset="117227.36">14330 6900 0,'-21'0'0,"42"0"0,-64 0 16,43-21-1,22 21-15,-1 0 0,21-21 16,-21 21-16,0 0 0,1 0 15,-1-21-15,0 21 0,0 0 0,21 0 16,-20-21-16,-1 21 0,0 0 0,0 0 16,0 0-16,0 0 0,1-21 0,-1 21 15,-42 0 17,-1 0-32</inkml:trace>
  <inkml:trace contextRef="#ctx0" brushRef="#br0" timeOffset="117458.23">14563 6816 0,'0'0'0,"0"21"16,-22 0-16,22 0 0,-21 0 15,21 1-15,0-1 0,0 0 0,-21 0 16,21 21-16,-21 1 0,21-1 16,-21 0-16,21 1 0,-21-1 0,21 0 0,0 1 15,0-1-15,0 0 0,0 1 16,0-1-16,0 0 0,-22-20 0,22 20 15,0-21-15,0 0 0,0 0 0,0 1 16,0-1-16,0 0 0,0 0 16,22-21-16,-1 0 15,0 0-15,-21-21 0,21 0 16,0 21-16,0-21 0,1-1 0</inkml:trace>
  <inkml:trace contextRef="#ctx0" brushRef="#br0" timeOffset="117555.18">14817 7281 0</inkml:trace>
  <inkml:trace contextRef="#ctx0" brushRef="#br0" timeOffset="117692.1">14859 7493 0,'42'-21'0</inkml:trace>
  <inkml:trace contextRef="#ctx0" brushRef="#br0" timeOffset="117985.93">15028 6985 0,'0'0'0,"-21"0"0,0 0 0,0 0 16,0 0-16,-1 0 0,1 21 16,0 0-16,21 1 0,0-1 15,0 0-15,0 0 16,21-21-16,0 0 16,1 0-16,-1 0 15,0 0-15,0 0 0,0 0 0,0 0 16,1 0-16,-22-21 0,42 0 0,-42 0 15,0-1-15,0 1 16,-21 21 0,0 0-1,-1 0-15,1 0 16,21 21-16,0 1 16,0-1-1</inkml:trace>
  <inkml:trace contextRef="#ctx0" brushRef="#br0" timeOffset="118374.13">14944 7345 0,'0'21'16,"0"0"-1,-22 0-15,22 1 0,-21-1 16,21 0-16,0 0 0,0 0 0,0 0 15,-21 1-15,21 20 0,-21-21 0,21 0 16,0 0-16,0 1 0,0-1 16,0 0-16,0 0 0,0 0 15,21-21 32,-21-21-47,21 0 0,-21 0 0,21 21 0,1-21 16,-1-1-16</inkml:trace>
  <inkml:trace contextRef="#ctx0" brushRef="#br0" timeOffset="118734.9">15557 6922 0,'0'0'0,"0"21"47,0 0-47,-21 0 0,21 21 16,-21-20-16,0 20 0,0-21 15,21 21-15,-21 43 0,-1-43 0,22 1 16,-21-1-16,21 0 0,0-20 0,-21 20 15,21 0-15,-21-21 0,21 1 0,0-1 16,0 0-16,0 0 0,0 0 0,0 0 16,0 1-16,21-22 15,0 0-15,0 0 16,1 0-16,-1-22 0,0 22 16,-21-21-16,21 0 0,-21 0 15,21 0-15,-21 0 0</inkml:trace>
  <inkml:trace contextRef="#ctx0" brushRef="#br0" timeOffset="119134.67">15325 7345 0,'0'0'0,"-22"0"0,1 0 0,0-21 0,42 21 31,0 0-15,1 0-16,-1 0 0,0-21 15,21 21-15,-21 0 0,22 0 0,20-22 16,-20 1-16,-22 0 0,21 21 0,-21-21 15,0 21-15,22-21 0,-22 0 0,21-1 16,-21 1-16,43-21 0,-43 21 0,0 0 16,0-1-16,1-20 0,-1 21 0,0 0 15,-21 0-15,0-1 0,0 1 0,0 0 16,0 0-16,0 0 0,0 0 16,-21 21-1,0 21-15,-1-21 0,1 21 16,21 0-16,-21 0 0,0 43 0,21-22 15,-21 0-15,0-20 0,21 41 16,0-21-16,-22 1 0,1-1 0,21 22 16,-21-22-16,0 43 0,21-43 0,0 0 15,0 1-15,0-22 0,0 0 0,0 0 16,0 21-16,0-20 0,0-1 16,0 0-16,21-21 15,0-21 1,0 21-16,1-43 0,-1 43 15</inkml:trace>
  <inkml:trace contextRef="#ctx0" brushRef="#br0" timeOffset="119522.45">16108 7366 0,'-21'0'0,"-1"21"16,44-21-1,-1 0 1,0 0-16,0 0 0,0 0 0,43-21 16,-43 0-16,0 21 0,0-21 15,0 0-15,1-1 0,-1 1 0,0 0 16,0 0-16,0 0 0,0 0 0,-21-22 16,0 22-16,0 0 0,-21 21 31,0 0-31,0 0 0,-21 21 15,20 0-15,-20 0 0,21 1 0,0-1 16,-22 21-16,22 0 0,0-20 0,0 20 16,0 0-16,0 1 0,21-22 0,0 42 15,0-42-15,0 22 0,0-22 0,0 0 16,21 0-16,0-21 0,0 0 16,21 21-16,-20-21 0,41 0 0,-21 0 15,1 0-15,-1 0 0,0-21 0,1 21 16,-1-21-16,-21 21 0,22-21 0,-22 0 15,21 21-15,-21-21 0,22-22 0</inkml:trace>
  <inkml:trace contextRef="#ctx0" brushRef="#br0" timeOffset="120602.83">10816 9208 0,'-21'0'0,"21"-22"15</inkml:trace>
  <inkml:trace contextRef="#ctx0" brushRef="#br0" timeOffset="122842.5">10943 9017 0,'0'21'15,"-21"-21"-15,0 0 16,0 0-16,-1 0 15,1 0-15,0 0 16,0 0 0,21-21-1,0 0-15,0 0 0,0 0 16,21-1-16,0 1 16,0 0-16,1 0 0,-1 21 0,0-21 15,0 0-15,0 21 0,0 0 0,1 0 16,20 0-16,-21 0 0,0 21 15,0 0-15,1 0 0,-22 21 0,21-20 16,-21 20-16,0 0 0,0 1 16,0-1-16,0 0 0,0 1 0,-21-1 15,-1 0-15,1-21 0,0 22 16,0-1-16,-21-21 0,20 0 0,-20 1 16,21-1-16,0 0 0,-22 0 0,22 0 15,0-21-15,-21 0 0,21 0 16,-1 0-16,1 0 0,0 0 0,-21 0 15,21-21-15,-1 0 0,22 0 0,-21 21 16,21-21-16,-21-1 0,21 1 16,0 0-16,0 0 0,0 0 0,0 0 15,0-1-15,21 1 16,0 21-16,1 0 0,20 0 16,-21 0-16,0 0 0,0 0 15,1 0-15,-1 21 0,0 1 0,0-1 16,0 0-16,0 0 0,1 21 0,-22-20 15,21-1-15,0 0 0,-21 21 16,21-21-16,0 1 0,0-1 0,-21 0 16,22-21-16,-1 21 0,0 0 0,0-21 15,0 0-15,0 0 0,1 0 16,-1 0-16,0 0 0,-21-21 16,21 0-16</inkml:trace>
  <inkml:trace contextRef="#ctx0" brushRef="#br0" timeOffset="123002.41">11578 9356 0,'0'-21'31,"0"-1"16</inkml:trace>
  <inkml:trace contextRef="#ctx0" brushRef="#br0" timeOffset="123794.11">12848 9165 0,'0'0'0,"0"-21"0,0 0 31,0 0-31,0 0 15,21-1-15,-21 1 0,21 21 0,-21-21 16,22 0-16,-22 0 0,0 0 16,0-1-16,0 1 0,0 0 15,-22 21-15,-20 0 0,21-21 0,-21 21 16,-1 0-16,22 0 0,-21 21 16,-1 0-16,1 0 0,0 1 15,-1-1-15,1 21 0,21-21 0,-21 22 16,20-22-16,1 21 0,0-21 15,21 22-15,0-22 0,0 0 0,0 21 16,0-21-16,0 1 0,0-1 16,21-21-16,0 0 0,1 0 0,20 0 15,-21 0-15,21 0 0,-20 0 16,20 0-16,0-21 0,1 21 0,-1-22 16,0 1-16,-21 0 0,22 0 0,-1 0 15,-21 0-15,22-1 0,-22 1 16,0 0-16,0 0 0,0 0 15,-21 0-15,0-1 0,0 1 0,0 42 32,0 1-17,0-1-15,-21 0 0,21 21 0,0 1 16,0-22-16,-21 21 0,21 0 0,0 22 16,0-22-16,0 22 0,0-1 15,0 22-15,0-22 0,0 22 0,0-21 16,0 20-16,0-20 0,0-1 0,0 22 15,0-22-15,0 1 0,0-1 0,-21 1 16,21-22-16,-21 1 0,-1-1 16,1 0-16,0-21 0,-21 1 15,21-1-15,-1 0 0,-20-21 0,21 0 16,0 0-16,-22 0 0,22-21 0,-21 0 16,21-1-16,-22 1 0,22-21 15,0 21-15,0-22 0,21 1 0,0 0 16,0-22-16,0 22 0,0-22 0,0 22 15,0-21-15,21-1 0,0 1 0,0-1 16,1 1-16,20-22 0,-21 21 16,21 1-16</inkml:trace>
  <inkml:trace contextRef="#ctx0" brushRef="#br0" timeOffset="124393.77">13462 9186 0,'0'-21'31,"21"0"-31,0 21 16,-21-21-16,21 0 0,1 0 0,-1-1 16,-21 1-16,21 0 0,0 0 15,-21 0-15,21 0 0,-21-1 0,0 1 16,0 0-16,-21 21 15,-21 0 1,21 21-16,-1 0 0,1 1 16,0-1-16,0 21 0,-21 0 0,20-20 15,1 20-15,0 0 0,21 1 0,0-1 16,-21-21-16,21 21 0,0-20 16,0-1-16,0 0 0,21 0 0,0 0 15,0-21-15,1 0 0,-1 21 0,21-21 16,-21 0-16,22 0 0,-22 0 0,21 0 15,0-21-15,1 0 0,-1 0 16,0 0-16,1 0 0,-1-1 0,-21-20 16,22 0-16,-1-1 0,0 1 0,-21 0 15,1-1-15,-1-20 16,21-1-16,-21 22 0,0-21 0,1-1 16,-22 22-16,21-1 0,-21 1 0,21 0 15,-21 21-15,0-1 0,0 1 16,-21 21-1,21 21-15,-21 22 0,-1-22 16,22 21-16,0 1 0,0-1 0,-21 21 16,21-20-16,-21 20 0,21-20 15,0-1-15,-21 21 0,21-20 0,0-1 16,0-21-16,0 22 0,0-22 0,0 21 16,0-21-16,0 0 0,21 1 15,0-22-15,0 0 16,1 0-16,-1 0 15,-21-22-15</inkml:trace>
  <inkml:trace contextRef="#ctx0" brushRef="#br0" timeOffset="124553.84">13970 9059 0,'-21'-21'16,"42"21"-1,0-21 1,0 0-16,0 21 0,22 0 0,-1-21 16,0 0-16,1 21 0,-1-22 0,22 1 15</inkml:trace>
  <inkml:trace contextRef="#ctx0" brushRef="#br0" timeOffset="125410.35">15155 8488 0,'0'0'16,"-21"0"-16,0 0 0,0 0 16,0 0-16,-1 0 0,1 0 0,21 21 15,-21 0-15,0 0 16,0 1-16,21 20 0,0-21 0,-21 21 16,-1 1-16,22 20 0,-21-20 0,21-1 15,-21 21-15,0-20 0,0-1 16,21 0-16,-21 1 0,-1-1 0,1-21 15,0 22-15,21-22 0,-21 0 0,21 0 16,-21 0-16,21 0 0,-21-21 16,-1 0-16,22-21 15,-21 21 1,21-21-16,0 0 0,0 0 0,0 0 16,0-1-16,0 1 0,0-21 15,0 21-15,0-22 0,0 22 16,0 0-16,21-21 0,-21 21 0,0-1 15,22 22-15,-22 22 32,21-1-32,-21 0 0,0 0 0,21 21 15,-21-20-15,0 20 0,0-21 0,21 0 16,0 0-16,0 1 0,-21-1 16,22 0-16,-1 0 0,0-21 0,21 21 15,-21-21-15,1 0 0,20 0 0,0 0 16,-21 0-16,22 0 0,-22 0 0,21-21 15,-21 21-15,1-21 0,-1 0 16,0 0-16,0-1 0,0 1 16,0-21-16,-21 21 0,22-22 0,-1 1 15,-21 0-15,21 21 0,-21-22 16,0 1-16,0 21 0,21 0 0,-21-1 16,0 1-16,0 42 31,0 1-31,-21-1 0,0 21 0,21-21 15,0 22-15,0-22 0,-21 21 0,21 0 16,0-20-16,0 20 0,0-21 16,0 0-16,0 0 0,0 1 0,21-1 15,0-21-15,0 21 0,0-21 16,0 0-16,1 0 0,20 0 0,-21 0 16,0 0-16,22 0 0,-22-21 15,0 21-15,0-21 0,0-1 0,0 1 16,1 0-16,-22 0 0,0 0 0,0 0 15,0-22-15,0 22 0,0-21 16,0-1-16,0 22 0,0-21 0,0 0 16,-22 20-16,1 1 0,0 0 0,0 0 15,-21 0-15,20 21 0,1 0 16,-21 0-16,21 0 0,-22 21 0,22-21 16,0 21-16,-21 0 0,42 22 0,-21-22 15,21 0-15,0 21 0,0-21 16,0 1-16,0 20 0,21-21 15,-21 0-15,42-21 0,-21 21 0,0-21 16,22 0-16,-1 0 0,-21 0 0</inkml:trace>
  <inkml:trace contextRef="#ctx0" brushRef="#br0" timeOffset="126405.78">16298 8700 0,'0'0'0,"0"-22"15,0 1-15,0 0 0,-21 21 32,0 0-32,-21 21 0,20 0 0,-20 1 15,21 20-15,-21 0 0,20 1 0,-20-1 16,21 0-16,-21 1 0,20-1 16,1-21-16,21 21 0,0 1 0,0-22 15,0 0-15,0 0 0,0 0 0,0 1 16,43-1-16,-22-21 0,0 0 15,21 21-15,-21-21 0,22 0 0,-1 0 16,0 0-16,1 0 0,20 0 0,-20-21 16,20 21-16,-21-21 0,22-1 15,-22 22-15,1-21 0,-1 0 0,0 0 16,-21 0-16,1 0 0,20-22 16,-21 22-16,-21 0 0,21-21 0,0-1 15,-21 22-15,0-21 0,0-1 16,0 22-16,0 0 0,0-21 0,0 21 15,0-1-15,-21 22 0,0 0 16,0 0-16,0 0 0,0 0 16,-1 22-16,1-1 0,0 21 0,0-21 15,0 0-15,0 22 0,-1-1 0,1-21 16,0 22-16,0-22 0,21 21 16,0-21-16,0 0 0,0 1 0,0-1 15,0 0-15,0 0 0,0 0 16,21-21-16,0 0 0,0 0 15,1 0-15,-1 0 0,0 0 16,0 0-16,0 0 0,0-21 0,1 0 16,-1 21-16,0-21 0,0-22 0,0 22 15,-21 0-15,21-21 0,1-1 16,-1 22-16,-21-21 0,21 0 0,0 20 16,-21-20-16,0 21 0,0 0 0,0 0 15,0 42 1,0 0-1,0 0-15,0 0 0,0 22 16,0-22-16,0 21 0,-21-21 0,21 0 16,0 22-16,0-22 0,0 0 15,0 0-15,0 0 0,0 1 0,0-1 16,21 0-16,0-21 0,0 0 16,1 0-16,-1 0 15,0 0-15,0 0 0,0-21 0,0 21 16,1-21-16,-1-1 0,0 1 0,0 0 15,0 0-15,0-21 0,-21-1 0,22 22 16,-1-21-16,0-22 0,0 22 16,0 0-16,-21-1 0,21-20 0,1 20 15,-1 1-15,-21 0 0,0 21 16,0-22-16,0 22 0,0 42 31,-21 0-31,-1 1 0,1 20 16,21-21-16,0 21 0,0 1 15,-21 20-15,21-20 0,0-1 0,0 0 16,0 1-16,0 20 0,0-21 0,0-20 16,0 20-16,0 0 0,0-21 15,0 1-15,0-1 0,0 0 0,0 0 16,0 0-16,21-21 16,0 0-16,1 0 0,-1 0 15,0-21 1,0 21-16,0-21 0,0 0 0,22 21 15,-22-21-15,0-1 0,21 1 0,-20 0 16,-1 0-16,21-21 0</inkml:trace>
  <inkml:trace contextRef="#ctx0" brushRef="#br0" timeOffset="126614.67">17801 8742 0,'0'-21'0,"0"42"0,21-42 0,-21 0 16,-21 42-1,21 0 1,0 0-16,-21 0 0,0 0 0,0 22 15,21-22-15,0 0 16,0 21-16,-22-20 0,22-1 0,-21 21 16,21-21-16,0 0 0,-21 1 15,21-1-15,0 0 16,21-21-16,0 0 16,1 0-16,-1 0 0,0 0 15,0 0-15,0-21 0,0 21 0</inkml:trace>
  <inkml:trace contextRef="#ctx0" brushRef="#br0" timeOffset="127338.3">18182 8784 0,'0'0'0,"0"-21"0,21-42 31,-42 63-31,0 0 16,0 21-16,0 0 0,-1 0 15,1 0-15,0 0 0,0 1 16,0 20-16,0-21 0,21 0 0,0 0 15,0 22-15,0-22 0,0 0 0,0 0 16,0 0-16,0 1 0,21-1 16,0-21-1,0 0-15,0 0 0,0 0 16,1 0-16,-22-21 16,0-1-16,0 1 15,0 0-15,0-21 16,0 21-16,0-1 0,-22 1 0,22 0 15,0-21-15,0 21 0,0-1 0,0 1 16,0 0-16,0 0 0,22 0 16,-1 0-16,0-1 0,0 1 0,21 0 15,-20 21-15,20-21 0,0 21 0,-21 0 16,22 0-16,-22 0 0,21 0 16,-21 0-16,1 21 0,-1 0 0,0 0 15,0 1-15,-21 20 0,0-21 0,0 21 16,0-20-16,0 20 0,0 0 0,0-21 15,0 22-15,0-22 0,0 21 16,0-21-16,0 1 0,0-1 16,0 0-16,0 0 0,0 0 0,0 0 15,-21-21 1,21-21 0,0 0-16,0 0 0,0 0 15,0 0-15,0-22 0,21 22 0,-21-21 16,21-1-16,0 1 0,1 0 15,-1-1-15,21 1 0,-21 0 0,22-1 16,-22 1-16,21 21 0,0-21 0,-20 20 16,20 1-16,-21 0 0,0 21 15,22 0-15,-22 0 0,0 0 0,0 0 16,-21 21-16,0 0 0,21 1 16,-21-1-16,0 0 0,0 21 0,0 1 15,0-1-15,0 0 0,-21 1 16,0-1-16,21 0 0,0 1 0,-21-1 15,21-21-15,-21 21 0,21-20 0,-22-1 16,22 0-16,0 0 0,0 0 16,0-42 15,0 0-31,0 0 0,0 0 0,0-1 16</inkml:trace>
  <inkml:trace contextRef="#ctx0" brushRef="#br0" timeOffset="127543.18">18648 8107 0,'-21'-21'0,"42"42"0,-64-42 16,1 21-16,21 0 0,0 0 0,0 0 16,-1 0-16,1 0 15,0 0-15,21 21 0,0 0 16,0 0-1,0 0 1</inkml:trace>
  <inkml:trace contextRef="#ctx0" brushRef="#br0" timeOffset="127738.07">17314 8488 0,'0'0'16,"-21"0"-16,0 0 0,21 21 0,21-21 31,0 0-31,22 0 0,-1 0 0,0 0 16,1-21-16,20 21 0,1-21 16,-22 21-16,21 0 0,1-21 0,-22 21 15,22-22-15,-22 22 0,0 0 0</inkml:trace>
  <inkml:trace contextRef="#ctx0" brushRef="#br0" timeOffset="128782.45">11091 10605 0,'0'0'0,"-42"0"32,42-22-32,0 1 15,0 0 1,21 21-16,0 0 0,0-21 15,1 21-15,-1 0 0,0 0 16,21 0-16,-21 0 0,1 0 0,20 0 16,-21 0-16,0 0 0,0 21 0,1 0 15,-1 0-15,-21 1 0,0-1 16,0 0-16,0 21 0,-21-21 0,-22 22 16,22-22-16,-21 0 0,-1 0 0,-20 0 15,21 1-15,-1-1 0,1 0 16,0 0-16,-1-21 0,22 0 0,0 0 15,0 0-15,0 0 0,42-21 32,0 21-32,0-21 15,0 0-15,22 21 0,-22-22 0,21 22 16,-21 0-16,22 0 0,-1 0 16,-21 0-16,21 0 0,-20 0 0,20 0 15,-21 0-15,0 22 0,22-1 0,-22 0 16,0 0-16,0 0 0,-21 0 0,0 22 15,0-22-15,0 21 0,0-21 16,-21 22-16,0-1 0,-22-21 0,22 22 16,-21-22-16,-22 21 0,22-21 0,-21 0 15,20 1-15,-20-1 16,20 0-16,1-21 0,-21 0 0,20 0 16,22 0-16,-21 0 0,21 0 0,-1 0 15,1-21-15,0 21 0,21-21 16,0-1-16,0 1 0,0 0 0,0 0 15,0 0-15,21 0 0,0-1 0,1 1 16,-1 0-16,0-21 0</inkml:trace>
  <inkml:trace contextRef="#ctx0" brushRef="#br0" timeOffset="128950.36">11663 11007 0,'0'0'0,"21"0"0,0 0 0,0 0 15,0 0-15,1 0 32,-1 0-17,-21-21 1,21 21-16</inkml:trace>
  <inkml:trace contextRef="#ctx0" brushRef="#br0" timeOffset="129770.9">13483 10943 0,'0'0'0,"0"-21"16,0 0-16,0 0 15,21 21-15,-21-21 0,0-1 0,21 1 16,-21 0-16,0 0 15,0 0-15,0 0 0,0-1 0,-21 1 16,0 21-16,0-21 0,0 21 0,0 0 16,-22 0-16,1 0 0,21 0 15,-22 0-15,1 21 0,-21 0 0,20 1 16,1-1-16,0 21 0,-1-21 0,22 22 16,-21-22-16,21 21 15,-1-21-15,1 22 0,21-22 0,0 0 16,0 0-16,0 0 0,0 0 0,0 1 15,21-1-15,1-21 0,-1 0 0,21 0 16,-21 0-16,22 0 0,-1 0 16,-21 0-16,21-21 0,1-1 0,-1 1 15,-21 21-15,22-21 0,-22 0 0,21 0 16,-21 21-16,0-21 0,-21-1 16,22 1-16,-1 0 0,-21 0 15,0 42 16,0 0-31,0 0 16,0 1-16,0 20 0,0 0 0,0 1 16,0 20-16,0-21 0,0 22 0,0-22 15,0 22-15,0-1 0,0 1 0,0-1 16,0-20-16,0 20 0,0 1 16,0-22-16,0 21 0,0-20 0,0-1 15,0 0-15,0 1 0,0-1 0,0-21 16,-21 22-16,-1-22 0,-20-21 0,21 21 15,0-21-15,-22 21 16,1-21-16,0 0 0,-1 0 0,-20-21 0,21 0 16,-22 0-16,1-1 0,20 1 15,-20 0-15,20-21 0,1 21 16,0-22-16,21 1 0,-1 21 0,1-22 16,0 1-16,21 0 0,0-1 0,0 1 15,21-21-15,0 20 0,1 1 0,20-22 16,0 22-16,1-21 0,20 20 15,1 1-15,-1-22 0,1 22 0</inkml:trace>
  <inkml:trace contextRef="#ctx0" brushRef="#br0" timeOffset="130354.56">13758 10943 0,'21'0'15,"-21"-21"16,22 21-31,-1-21 0,-21 0 16,21 21-16,0-21 0,-21-1 0,21 22 16,0-21-16,-21 0 0,22 0 0,-22 0 15,0 0-15,0-1 0,0 1 16,0 0-16,0 0 0,-22 21 16,1 0-16,0 0 15,0 21-15,0 0 0,0 0 16,-1 22-16,1-1 0,0-21 0,0 22 15,0-1-15,0 0 0,21 1 16,-22-1-16,22-21 0,0 21 0,0 1 16,0-22-16,0 0 0,0 0 15,0 0-15,22 1 0,-1-22 0,21 0 16,-21 0-16,0 0 0,22 0 0,-1 0 16,-21-22-16,22 1 0,-1 0 15,0 0-15,1-21 0,-1 20 0,0-20 16,1 0-16,-1-1 0,0 1 0,-21 0 15,22-1-15,-1-20 0,-21-1 0,22 22 16,-22-21-16,0-1 0,0 22 16,0-1-16,-21 1 0,0 0 0,0 21 15,0-1-15,-21 22 16,0 22 0,0-1-16,0 0 0,-1 21 0,22 1 15,-21-1-15,0 0 0,21 1 0,-21 20 16,21-21-16,0 1 0,0-1 15,0 0-15,0 1 0,0-1 0,0 0 16,0 1-16,0-22 0,0 21 0,0-21 16,0 1-16,0-1 0,21 0 0,0 0 15,0-21 1,1 0-16,-1-21 16,0 0-16,-21 0 0,0-1 15</inkml:trace>
  <inkml:trace contextRef="#ctx0" brushRef="#br0" timeOffset="130526.47">14351 10837 0,'0'0'16,"-21"-21"-16,0 0 0,-1 21 0,22-21 15,-21 21 1,42 0 0,1-21-16,-1 21 15,0 0-15,21 0 0,-21-21 16,22 21-16,-1-22 0,0 1 0,22 21 15,-22-21-15,22 0 0,-1 0 0,1 0 16</inkml:trace>
  <inkml:trace contextRef="#ctx0" brushRef="#br0" timeOffset="130914.55">15367 10456 0,'0'0'16,"0"-21"-16,0 0 0,0 0 15,0 0-15,-21 21 16,0 0-16,-1 0 0,-20 0 15,21 0-15,-21 0 0,-1 0 0,22 21 16,-21-21-16,-1 21 0,22 0 0,-21 0 16,21 1-16,0 20 0,-1-21 15,1 0-15,21 0 0,0 22 0,0-22 16,0 0-16,0 0 0,0 0 16,21 1-16,1-1 0,-1 0 15,0 0-15,21 0 0,-21 0 0,22-21 16,-22 22-16,21-1 0,1 0 0,-22 0 15,21 0-15,-21-21 0,0 21 0,1 1 16,-22-1-16,-22 0 16,-20-21-1,21 0-15,-21 0 0,-1 0 0,-20 0 16,20 0-16,1 0 0,-21 0 16,20 0-16,1 0 0,21 0 0,-22 0 15,22 0-15,0 0 0,0 0 16,21-21-1,0 0 1,21 21-16,21-22 0,-20 22 0,-1 0 16</inkml:trace>
  <inkml:trace contextRef="#ctx0" brushRef="#br0" timeOffset="131150.42">15557 10753 0,'0'42'16,"0"-21"0,-21 0-16,21 1 0,0-1 15,-21 0-15,21 0 0,0 0 16,0 0-16,0 1 0,0-1 16,0 0-16,0 0 31,0-42-16,0 0 1</inkml:trace>
  <inkml:trace contextRef="#ctx0" brushRef="#br0" timeOffset="131331.31">15642 10499 0,'0'0'0,"0"-21"0,-21 21 16,0 0-16,0 0 15,-1 0-15,22 21 16,0 0 0,0 0-1,22-21 1,-1 0-16,0 0 0</inkml:trace>
  <inkml:trace contextRef="#ctx0" brushRef="#br0" timeOffset="132102.49">15811 10583 0,'0'0'16,"0"22"-16,0-1 16,22 0-1,-1-21-15,0 0 16,0 0-16,0 0 0,22 0 16,-22 0-16,21 0 0,0 0 0,1-21 15,-22 21-15,21-21 0,1-1 0,-22 1 16,0 21-16,0-21 0,0 21 15,-21-21-15,0 0 0,-21 21 32,0 0-32,21 21 15,-21 0-15,-22 0 0,22 22 0,0-1 16,0 0-16,0-21 0,-22 22 0,22-1 16,-21 0-16,21 1 0,0-22 15,-1 21-15,1-21 0,0 22 0,0-22 16,0 0-16,21 0 0,0 0 0,0 1 15,0-44 17,0 1-32,21 0 15,0 0-15,0 0 0,0 0 16,1-1-16,-1 1 16,0 0-16,0 0 0,-21 0 0,21 0 15,0 21-15,-21-22 0,22 22 16,-22 22-1,0-1-15,0 0 16,21 0-16,-21 0 0,0 0 16,0 1-16,21-1 0,0-21 15,0 21-15,0-21 16,1 21-16,20-21 0,-21 0 0,21 0 16,1 0-16,-1 0 0,0 0 0,1-21 15,-1 21-15,0-21 0,22 0 16,-22-1-16,1 1 0,-22 0 15,21 0-15,0 0 0,-20-22 0,-1 1 16,21 21-16,-21-21 0,0-1 0,-21 1 16,0 21-16,22-22 0,-22 22 15,0 0-15,0 0 0,-22 21 16,1 0-16,0 0 0,0 21 0,0 0 16,-22 0-16,22 22 0,0-22 15,0 21-15,0 1 0,0-22 0,21 21 16,0-21-16,0 22 0,0-22 0,0 0 15,21 0-15,0 0 0,0-21 16,0 21-16,22-21 0,-22 0 16,21 0-16,-21 0 0,22 0 0,-1 0 15,0 0-15,1-21 0,-1 21 0,0-21 16,1 0-16,-22 0 0,21 21 16,0-21-16,-20-1 0,-1 1 0,0 0 15</inkml:trace>
  <inkml:trace contextRef="#ctx0" brushRef="#br0" timeOffset="132878.96">11197 12764 0,'0'0'16,"0"-22"-16,0 1 0,0 0 0,0 0 15,0 0-15,0 0 0,0-1 16,21 1-16,-21 0 0,0 0 16,0 0-16,21 0 0,-21-1 0,0 1 15,22 21-15,-22 21 32,0 1-32,0-1 0,0 21 0,-22 0 15,1 1-15,0-1 0,0 22 16,0-22-16,0 21 0,-1-20 0,1-1 15,0 0-15,0 1 0,21-1 16,0-21-16,0 22 0,0-22 0,0 0 16,21-21-16,0 0 15,22 0-15,-22 0 0,0 0 0,0-21 16,21 21-16,-20-21 0,20-1 16,-21 1-16,21-21 0,-20 21 0,-1 0 15,0-22-15,0 22 0,0 0 0,0-21 16,1 20-16,-22 1 0,0 0 15,0 42 1,0 0-16,0 1 16,0-1-16,0 21 0,-22-21 15,22 22-15,0-1 0,-21-21 0,21 21 16,-21-20-16,21-1 0,0 21 0,0-21 16,0 0-16,0 1 15,0-1-15,21-21 16</inkml:trace>
  <inkml:trace contextRef="#ctx0" brushRef="#br0" timeOffset="133046.87">12065 12891 0,'21'0'0,"-42"0"0,42-22 15,-21 1-15,0 0 63</inkml:trace>
  <inkml:trace contextRef="#ctx0" brushRef="#br0" timeOffset="133825.93">13695 12785 0,'0'0'0,"-21"0"0,-1-21 31,22-1-31,0 1 0,0 0 16,0 0-16,0 0 0,22 0 16,-1-1-16,-21 1 15,21 0-15,-21 0 0,0 0 0,0 0 16,0-1-16,-21 22 16,0 0-16,-1 0 0,1 0 0,0 0 15,-21 0-15,21 22 16,-22-1-16,22 0 0,-21 0 0,21 0 15,-1 22-15,-20-22 0,21 21 0,0 0 16,21-20-16,0 20 0,0-21 16,0 0-16,0 0 0,0 1 0,21-1 15,0-21-15,0 0 0,0 0 0,22 0 16,-22 0-16,21 0 0,1 0 16,-1-21-16,0-1 0,-21 22 0,22-21 15,-1 0-15,-21 0 0,22 0 0,-22 0 16,0-1-16,-21 1 15,21 0-15,-42 42 32,0 0-32,21 1 0,-21 20 15,21 0-15,-22 22 0,22-22 16,0 22-16,-21-1 0,21 1 0,0-1 16,0 1-16,0 20 0,0-20 0,0 20 15,0-20-15,0 21 0,21-22 16,-21 1-16,22-1 0,-1 1 0,-21-1 15,21-21-15,0 22 0,-21-22 0,21 1 16,-21-1-16,0 0 0,0 1 0,0-22 16,-42 21-16,21-21 15,0-21-15,-22 21 0,1 1 0,0-22 16,-1 0-16,1 0 0,0 0 0,-1-22 16,-20 1-16,20 0 0,-20 0 0,21-21 15,-22 20-15,22-20 0,-1 0 16,1-1-16,21 1 0,0 0 0,21-22 15,0 22-15,0-22 0,0 1 0,21-1 16,21 22-16,1-21 0,-1-1 16,21 1-16,-20-1 0,20 1 0,1-1 15,20 1-15,-20-1 0,-1 22 0,22-22 16,0 1-16</inkml:trace>
  <inkml:trace contextRef="#ctx0" brushRef="#br0" timeOffset="134362.63">14266 12700 0,'21'0'32,"-21"-21"-32,22 0 15,-22 0-15,21-1 16,0 1-16,0 0 16,-21 0-16,0 0 0,0 0 15,0-1-15,0 1 16,-42 21-1,21 0-15,-1 21 0,1-21 16,0 22-16,-21-1 0,21 21 0,-1-21 16,1 22-16,0-22 0,21 21 0,0 0 15,-21-20-15,21 20 0,0-21 16,0 0-16,0 0 0,21 1 0,-21-1 16,21 0-16,22-21 0,-22 0 0,0 0 15,21 0-15,1 0 0,-22-21 16,21 21-16,0-21 0,1-1 0,-22 1 15,21 0-15,1 0 0,-22-21 0,21 20 16,-21-20-16,0 0 0,1-1 16,-1 1-16,0 0 0,-21-1 0,0 1 15,21-21-15,-21 20 0,21-20 16,-21 20-16,0 1 0,0 0 0,0-1 16,0 1-16,0 21 0,0 0 15,0 42 1,0 0-16,-21 21 0,21-20 0,-21 20 15,21 0-15,-21 22 0,21-22 16,0 0-16,0 1 0,0-1 0,0 0 16,0 1-16,0-1 0,0-21 0,0 22 15,0-22-15,0 21 0,0-21 0,0 0 16,0 1-16,0-1 16,21-21-16,0 0 0</inkml:trace>
  <inkml:trace contextRef="#ctx0" brushRef="#br0" timeOffset="134518.54">14584 12552 0,'0'0'0,"0"-21"16,0 0-16,21 21 16,0 0-16,0-22 15,0 22-15,1 0 0,20-21 0,0 21 16,1-21-16,-1 21 0,21-21 0,1 0 15,-1 0-15,1-1 0</inkml:trace>
  <inkml:trace contextRef="#ctx0" brushRef="#br0" timeOffset="134954.25">15706 11959 0,'0'0'16,"-64"0"-1,43 21-15,0 1 0,0 20 0,-1-21 16,-20 21-16,21 1 0,0-1 0,0 0 15,-1 1-15,1-1 0,0 22 16,0-22-16,0 0 0,0 22 0,-1-22 16,1 0-16,0 1 0,0-1 0,0 0 15,0 1-15,21-22 0,0 0 16,0 0-16,0 0 0,0-42 31,21 0-31,0 0 16,0 0-16,0-22 0,0 22 15,1-21-15,-1 0 0,0-1 0,0 1 16,0 0-16,0-22 0,1 22 0,-1-22 16,0 22-16,0-22 0,0 22 15,-21 0-15,21 21 0,-21-22 0,22 43 16,-22 21 0,0 1-16,0-1 0,0 21 0,0 0 15,0 1-15,0-1 0,0 0 16,0 1-16,0-1 0,0 0 15,21 1-15,-21-1 0,0 0 0,0 1 16,0-22-16,0 0 0,0 21 0,0-20 16,0-1-16,0 0 15,0 0-15,-21-21 16,-1 0-16</inkml:trace>
  <inkml:trace contextRef="#ctx0" brushRef="#br0" timeOffset="135338.26">15155 12594 0,'0'0'16,"0"-21"-16,21 21 16,1 0-16,-1 0 0,0 0 15,21-21-15,-21 21 0,22 0 0,-1-21 16,0 21-16,22-21 0,-22-1 0,1 22 16,20-21-16,-21 0 0,22 0 15,-22 0-15,22 0 0,-22-1 0,0-20 16,1 21-16,-1-21 0,-21 20 0,0-20 15,1 0-15,-22-1 0,21 1 0,-21 21 16,0-21-16,0 20 16,0 1-16,0 0 0,-21 0 0,-1 21 15,1 21-15,0 0 16,21 0-16,-21 22 0,21-1 16,0 0-16,-21 22 0,21-22 0,-21 22 15,21-22-15,0 22 0,0-22 0,0 21 16,0-20-16,0-1 0,0 0 0,0 1 15,0-22-15,0 21 0,21-21 16,0 1-16,-21-1 0,21 0 0,0-21 16,0 0-16,1 0 0,-1 0 0,21 0 15,-21 0-15,0-21 0,1 0 16,20-1-16,-21 1 0,0 0 16,0-21-16</inkml:trace>
  <inkml:trace contextRef="#ctx0" brushRef="#br0" timeOffset="136006.32">16552 11938 0,'0'-42'0,"0"84"0,0-105 16,-21 63-1,21 21 1,-21 0-16,21 0 0,-21 21 0,21-20 16,0 20-16,0 0 0,0 22 0,0-22 15,-21 0-15,21 1 0,0 20 16,0-20-16,0-1 0,0 0 0,0 1 15,0-1-15,0 0 0,0 1 16,0-22-16,0 21 0,0-21 0,21 0 16,-21 1-16,0-1 0,21-21 15,0 0-15,0 0 0,0 0 0,1 0 16,-1 0-16,0 0 0,0-21 0,0-1 16,0 1-16,22 0 0,-22 0 15,0-21-15,0 20 0,0 1 0,-21-21 16,22 0-16,-22 20 0,0-20 0,0 21 15,0 0-15,0 0 0,0-1 0,0 1 16,-22 21 0,1 0-16,0 21 15,0 1-15,21-1 16,0 0-16,0 0 0,0 0 0,0 0 16,0 1-16,21-1 0,0 0 15,-21 0-15,21 0 0,-21 0 0,22 1 16,-1-1-16,0 0 0,-21 0 0,21 0 15,0 0-15,0-21 0,1 0 16,-1 0-16,0 0 0,0 0 0,0 0 16,22 0-16,-22-21 0,0 21 0,0-21 15,0 0-15,22 0 0,-22 0 0,0-22 16,0 22-16,21-21 0,-20 21 16,-1-22-16,0 22 0,0-21 15,-21 21-15,21-1 0,-21 1 0,21 0 0,-21 42 31,0 0-31,0 22 16,0-22-16,-21 0 0,21 0 16,-21 0-16,21 22 0,0-22 0,0 0 15,0 0-15,0 0 0,0 1 16,0-1-16,0 0 0,0 0 16,0-42 15,0 0-31</inkml:trace>
  <inkml:trace contextRef="#ctx0" brushRef="#br0" timeOffset="136166.47">17462 12107 0,'0'-21'0,"0"42"0,-21-63 16,21 21-16,-21 0 0,0 21 0,0 0 15,0 0 1,-1 0-16,22 21 31,-21-21-31,0 0 16</inkml:trace>
  <inkml:trace contextRef="#ctx0" brushRef="#br0" timeOffset="136354.6">16192 12340 0,'-42'0'0,"84"0"0,-126 21 0,63-21 16,-1 0-16,1 0 0,21 22 0,21-22 16,1 0-1,20 0-15,0 0 0,1 0 0,-1 0 16,21 0-16,1-22 0,-1 1 16,1 21-16,21-21 0,-22 0 0,22 21 15</inkml:trace>
  <inkml:trace contextRef="#ctx0" brushRef="#br0" timeOffset="136870.57">17780 11896 0,'0'0'0,"0"-21"31,-21 42-31,21 0 0,0 0 0,-21 21 16,21 1-16,-22-1 0,22 0 15,0 1-15,-21-1 0,21 22 0,0-22 16,0 21-16,0-20 0,0-1 16,0 0-16,0 1 0,0-1 15,0 0-15,0 1 0,0-1 0,0-21 16,0 22-16,0-22 0,0 0 0,0 0 16,0 0-16,0-42 31,0 0-31,0 0 0,0 0 15,0-1-15,0 1 0,0 0 0,0-21 16,21 21-16,1-1 0,-1-20 0,-21 21 16,21-21-16,0 20 0,21-20 15,-20 21-15,-1 0 0,21 0 16,-21 21-16,22 0 0,-22-22 0,21 22 16,-21 0-16,22 0 0,-22 22 0,0-1 15,0 0-15,0 0 0,-21 0 16,0 0-16,0 22 0,0-22 0,0 0 15,-21 21-15,0-20 0,0 20 0,-22-21 16,22 0-16,-21 0 0,0 1 16,20-1-16,-20 0 0,0 0 0,21-21 15,-1 21-15,1-21 0,0 0 0,0 0 16,21-21 0,21 0-1,0 0-15,22 0 0,-22-1 16,0 1-16</inkml:trace>
  <inkml:trace contextRef="#ctx0" brushRef="#br0" timeOffset="137998.65">18500 12298 0,'0'0'0,"21"-21"0,0 21 0,-21-21 16,21 21-16,-21 21 16,0 0-1,0 0-15,-21 21 0,21 1 0,0-22 16,-21 21-16,21 1 0,0-22 0,-21 21 15,21 0-15,0-20 0,0 20 0,0-21 16,0 0-16,0 0 16,0 1-16,21-22 0,0 0 15,0 0-15,0 0 0,0 0 16,1-22-16,-1 1 0,0 0 0,0 21 16,21-21-16,-20-21 0,-1 20 15,0 1-15,0 0 0,0-21 0,0 21 16,1-22-16,-1 22 0,-21 0 0,0 0 15,21 0-15,-21-1 0,0 44 32,-21-1-32,21 0 15,-21 0-15,21 0 0,0 0 0,0 1 16,0-1-16,0 0 0,0 0 0,0 0 16,0 0-16,0 1 15,21-1-15,0-21 0,0 0 16,0 0-16,0 0 0,22 0 0,-22 0 15,0 0-15,0 0 0,22 0 0,-22-21 16,0-1-16,0 1 0,0 0 16,0 0-16,1-21 0,-1-1 0,-21 1 15,21 0-15,0-22 0,0 22 0,0-22 16,-21 1-16,22-1 0,-22 1 0,0 20 16,0-20-16,0 42 15,0-22-15,0 22 0,0 0 0,0 0 0,-22 21 16,1 0-1,21 21-15,0 0 0,-21 0 16,0 22-16,21-1 0,-21 0 16,21 22-16,0-22 0,0 22 0,0-1 15,0-20-15,0 20 0,0-21 0,0 1 16,0-1-16,0 0 0,0 1 16,21-22-16,-21 21 0,21-21 0,0 1 15,0-1-15,1 0 0,-1-21 0,0 0 16,21 0-16,-21 0 0,22 0 0,-22 0 15,21 0-15,1-21 0,-22 0 16,21 21-16,0-22 0,-20 1 0,-1 0 16,21-21-16,-21 21 0,0-1 15,-21-20-15,22 21 0,-22 0 0,0 0 16,0-1-16,0 1 0,0 0 16,0 0-16,-22 21 0,1 0 15,0 0-15,0 0 0,0 21 0,21 0 16,-21 0-16,-1-21 0,22 43 0,0-22 15,0 0-15,0 0 0,0 0 16,0 1-16,0-1 0,0 0 16,0 0-16,22 0 15,-1-21-15,0 0 0,0 0 16,0 0-16,22 0 0,-22 0 16,0 0-16,21 0 0,-21 0 0,1-21 15,-1 0-15,21 21 0,-21-21 0,0-22 16,1 22-16,-1 0 0,0-21 0,21 21 15,-42-22-15,21 22 0,1 0 16,-22-21-16,0 20 0,0 1 0,0 0 16,-22 21-1,1 0-15,0 0 0,0 21 0,0 0 16,0 1-16,21-1 0,0 0 16,-22 0-16,22 0 0,0 0 0,0 1 15,0-1-15,0 0 0,0 0 0,22 0 16,-1 0-16,0 1 0,-21-1 15,21-21-15,0 21 0,-21 0 16,21-21-16,-21 21 0,0 0 16,0 1-16,-21-22 15,0 0-15,0 0 0,0 0 16,0 0-16,-1 0 16,1 0-16,21-22 15,-21 1-15,0 0 16,0 0-16</inkml:trace>
  <inkml:trace contextRef="#ctx0" brushRef="#br0" timeOffset="138214.51">19050 12107 0,'-21'0'15,"42"0"-15,-42-21 0,21 0 16,21 21-16,0-21 0,0 21 15,22-21-15,-1 21 0,0-21 0,22 21 16,-22 0-16,22 0 0,-22-22 0,0 22 16,1 0-16,-1 0 0,0 0 15,-21-21-15,22 21 0,-22 0 0,0-21 16,0 21 0,-21-21-16</inkml:trace>
  <inkml:trace contextRef="#ctx0" brushRef="#br0" timeOffset="139430.6">20383 7006 0,'0'-21'16,"0"0"-16,0 0 0,0 0 15,0-1-15,0 1 0,0 0 16,0 0-16,0 0 0,0 0 0,22-1 15,-22 1-15,0 0 16,0 63 15,0 1-31,0-22 0,0 21 16,0-21-16,0 22 0,0-22 0,0 21 16,0 1-16,-22-1 0,22-21 0,-21 21 15,21 1-15,-21-1 0,21 22 16,0-43-16,0 0 0,0 0 0,0 0 15,-21 0-15,21 1 0,21-22 32,0 0-32,22-43 15</inkml:trace>
  <inkml:trace contextRef="#ctx0" brushRef="#br0" timeOffset="139746.42">20722 7112 0,'0'42'16,"0"-20"0,0-1-16,0 0 15,21-21 1,0 0-16,1 0 16,-1 0-16,0 0 0,0 0 15,0-21-15,0 0 0,-21-1 16,0 1-16,0 0 15,0 0 1,-21 21-16,0 0 16,0 0-16,0 0 0,0 0 15,-1 0-15,1 0 0,21 21 16,0 0 0,0 0-16,21-21 15,1 22-15,-1-22 16,0 0-16</inkml:trace>
  <inkml:trace contextRef="#ctx0" brushRef="#br0" timeOffset="140026.26">21590 6858 0,'0'0'0,"0"21"47,-21 0-47,21 1 0,0-1 0,0 21 15,0-21-15,-21 0 0,21 1 0,-22 20 16,22-21-16,-21 0 0,21 22 0,0-22 16,0 0-16,0 0 0,0 0 0,-21 0 15,21 1-15,0-1 0,0 0 16,21-21-1,0-21 1,1 21-16</inkml:trace>
  <inkml:trace contextRef="#ctx0" brushRef="#br0" timeOffset="140392.04">22161 6816 0,'0'0'0,"0"-21"0,-21 21 15,0 0 1,0 0-16,-21 0 0,-1 42 16,22-42-16,0 21 0,-21 0 15,20 0-15,1-21 0,0 22 0,21-1 16,0 0-16,0 0 0,0 0 16,0 0-1,21-21-15,22 22 0,-22-22 0,0 0 16,0 21-16,0-21 0,0 0 0,1 21 15,-1-21-15,0 0 0,0 21 0,0-21 16,-21 21-16,21-21 0,1 21 0,-1 1 16,-21-1-16,0 0 15,0 0-15,-43 0 16,22-21-16,0 0 0,0 21 0,0-21 16,0 0-16,-1 0 0,-41 0 15,42 22-15,0-22 0,-1 0 0,1 0 16,0-22-16,21 1 15,0 0-15</inkml:trace>
  <inkml:trace contextRef="#ctx0" brushRef="#br0" timeOffset="140746.85">21738 6414 0,'-21'0'16,"42"0"-16,-63 0 0,21 0 0,-1 0 0,1 21 16,21 0-16,-21 0 0,21 0 0,-21 0 15,21 1-15,0-1 0,0 0 16,21 0-16,21-21 0,-20 0 16,-1 0-16,0 0 0,21 0 0,-21 0 15,1 0-15,-1 0 0,0 0 0,0-21 16,0 21-16,0-21 0,1 21 0,-22-21 15,0-1-15,0 1 0,0 0 16,0 0-16,-22 0 0,-20 21 16,21-21-16,0 21 0,0 0 0,-1 0 15,1 0-15,0 0 0,0 21 16,0 0-16,0-21 0,21 21 0,0 0 16,-22 0-16,22 1 0,0-1 0,0 0 15,0 0-15,0 0 0,22-21 16,-1 21-16</inkml:trace>
  <inkml:trace contextRef="#ctx0" brushRef="#br0" timeOffset="141111.64">22648 6646 0,'0'-84'31,"21"84"-15,-21 21-16,22 0 0,-22 0 15,0 0-15,0 1 0,0-1 0,0 21 16,0 0-16,0-20 0,0 20 0,0 0 15,0 1-15,-22 20 0,1-21 0,0-20 16,21 20-16,0 0 0,-21-21 16,0 22-16,21-22 0,0 21 0,0-21 15,0 1-15,0-1 0,21-21 32,0 0-32,0 0 0,-21-43 15,21 22-15</inkml:trace>
  <inkml:trace contextRef="#ctx0" brushRef="#br0" timeOffset="141457.85">22627 6646 0,'-21'-21'0,"42"42"0,-63-84 16,42 42-16,0-22 0,0 22 0,0 0 16,0 0-16,0 0 0,0 0 0,0-1 15,21 1-15,0 21 0,21 0 16,-20 0-16,20 0 0,0 0 0,1 0 15,-1 0-15,0 21 0,1 1 0,-1-1 16,0 21-16,1-21 0,-1 22 0,0-1 16,-21 0-16,22 1 0,-1 41 0,-21-41 15,-21-1-15,0-21 0,0 21 0,0 1 16,0-1-16,0-21 0,-21 22 0,0-22 16,-21 21-16,20-21 0,-20 22 15,0-22-15,-1 0 0,1 0 0,-21 0 16,20 0-16,1 1 0,0-22 0,-1 21 15,1-21-15,-22 0 0,43 0 0,0 0 16,0 0-16,0 0 0,0 0 16,21-21-1,0-1-15,21 22 0,0-21 0,0 21 16,0-21-16,22 0 0,-22 0 0</inkml:trace>
  <inkml:trace contextRef="#ctx0" brushRef="#br0" timeOffset="141691.73">23622 6858 0,'-21'64'16,"0"-43"0,-1 0-16,1 0 0,21 0 15,-21 0-15,0 1 0,21-1 0,0 0 16,0 0-16,-21 21 0,0-42 0,21 22 15,0-1-15,0 0 0,21-21 32,0 0-17,-21-21-15,21 0 0</inkml:trace>
  <inkml:trace contextRef="#ctx0" brushRef="#br0" timeOffset="141854.63">23664 6689 0,'0'0'0,"0"-21"0,-21 21 0,0-22 16,0 22-16,0 0 15,-1 0-15,44 0 32,-1 22-32,0-1 15</inkml:trace>
  <inkml:trace contextRef="#ctx0" brushRef="#br0" timeOffset="142222.49">24066 6816 0,'0'0'0,"22"0"0,-1 0 0,0 0 16,-21-21 0,-21 21-16,0 0 15,-1 0-15,1 0 0,0 0 0,0 0 16,-21 0-16,20 0 0,-20 21 0,21-21 15,0 21-15,-22-21 0,22 21 0,21 0 16,-21 0-16,21 1 16,21-1-16,0-21 15,1 0-15,-1 21 0,0-21 0,0 0 16,21 21-16,-20-21 0,-1 0 0,21 21 16,-21-21-16,0 0 0,1 21 0,-22 1 15,21-22-15,-21 21 0,0 0 16,-21-21-16,-1 21 15,-20-21-15,21 0 0,0 0 16,0 21-16,-22-21 0,22 0 0,0 0 16,-21 0-16,20 0 0,1 0 0,0 21 15,0-21-15,0 0 0,0 0 16,42 0 0,21 0-16</inkml:trace>
  <inkml:trace contextRef="#ctx0" brushRef="#br0" timeOffset="142578.65">24511 6795 0,'0'0'0,"-21"-22"16,21 44 15,0-1-31,0 0 0,0 0 16,0 0-16,0 22 0,0-22 0,0 21 15,0-21-15,0 22 0,-21-1 0,21 0 16,-22 22-16,22-22 0,-21 0 0,21 22 16,0-22-16,0 22 0,-21-22 0,0 64 15,21-64-15,0 1 0,0-1 0,-21 0 16,0 1-16,21-1 0,0 0 0,-22 1 15,1-22-15,21 21 0,-21-21 0,21 0 16,0 1-16,0-44 31,0 1-31,0 0 0,0-21 16,0 21-16,0-1 0</inkml:trace>
  <inkml:trace contextRef="#ctx0" brushRef="#br0" timeOffset="142854.79">24469 6879 0,'0'0'0,"0"-42"0,21 21 16,-21-22-16,21 22 0,-21 0 0,21 0 15,0 0-15,0 0 0,1-1 16,-1 1-16,0 0 0,21 21 0,-21 0 16,22 0-16,-1 0 0,0 0 0,1 0 15,-22 0-15,21 21 0,-21-21 0,1 43 16,20-1-16,-42-21 0,0 0 0,0 22 15,0-22-15,-21 0 0,0 0 0,-22 21 16,22-20-16,-21-1 0,-1 0 0,1-21 16,0 21-16,-1 0 0,22-21 0,-21 21 15,0-21-15,20 0 0,1 0 0,0 0 16,0 0-16,0 0 0,21-21 31</inkml:trace>
  <inkml:trace contextRef="#ctx0" brushRef="#br0" timeOffset="143110.59">25231 6244 0,'0'0'0,"0"21"15,-22 1-15,22 20 0,0-21 16,-21 21-16,21 1 0,-21-1 0,21 22 15,-21-22-15,21 0 0,0 22 16,0-22-16,-21 0 0,21 1 0,-21-22 16,21 21-16,-22 1 0,22-22 0,0 0 15,0 0-15,0 0 0,0 0 0,0 1 16,0-1-16,22-21 0,-1 0 16,0 0-16,0 0 0,0 0 15,22 0-15,-22 0 0</inkml:trace>
  <inkml:trace contextRef="#ctx0" brushRef="#br0" timeOffset="144070.06">25675 6773 0,'0'0'16,"0"-21"-16,0 0 0,0 0 16,-21 21-16,0 0 0,0-21 0,-1 21 15,1 0-15,0 0 0,0 0 16,0 0-16,0 21 0,-1 0 15,1-21-15,0 21 0,0 0 0,0 22 16,0-22-16,21 0 0,-22 0 0,1 0 16,21 1-16,0 20 0,0-21 0,0 0 15,0 0-15,0 1 0,0-1 0,0 0 16,21-21-16,1 0 16,-1 0-16,0 0 0,0 0 15,0 0-15,22 0 0,-43-21 16,21 21-16,0-21 0,0 21 0,0-22 15,0 22-15,1-21 0,-1-21 0,0 21 16,0 0-16,0-1 0,-21 1 16,21 0-16,1 0 0,-22 0 0,0 0 15,0 42 17,-22 0-32,1 0 15,21 0-15,-21 0 0,21 1 0,-21-1 16,21 0-16,0 0 0,0 0 15,0 0-15,0 1 16,21-22-16,0 0 16,0 21-16,22-21 0,-1 0 0,-21 0 15,22 0-15,-22 0 0,21-21 0,-21 21 16,22-22-16,-22 22 0,0-21 0,0 21 16,0-21-16,0 0 0,1 0 0,-22 0 15,21 21-15,-21-22 0,0 1 0,0 0 16,21 0-16,-21 0 0,0 42 47,-21 0-47,21 0 0,-21-21 15,21 21-15,-22 1 0,22-1 0,0 0 16,0 21-16,0-21 16,0 1-16,0-1 0,22-21 15,-1 0-15,0 0 0,0 21 0,0-21 16,22 0-16,-22 0 0,0 0 0,21 0 15,-21 0-15,1 0 0,-1-21 0,0 0 16,0 21-16,0-22 0,0 22 0,1-21 16,-1 0-16,0-21 0,0 21 0,0-1 15,-21 1-15,0 0 0,0 0 16,21 21-16,-21-21 0,-21 42 31,21 0-15,0 0-16,-21 0 0,0 1 0,0-1 15,0 0-15,21 21 0,-22-21 0,1 22 16,0 41-16,0-20 0,21-22 0,-21 22 16,21-1-16,-21-20 0,21 20 0,0 1 15,0-22-15,0 21 0,-22-20 0,22 20 16,0-20-16,-21 20 0,21-21 0,0 1 16,0-1-16,-21 0 0,0 1 0,0 20 15,0-42-15,21 1 0,-22-1 0,1-21 16,0 0-16,0 0 15,0 0-15,0-21 16,21-1-16,0 1 16,0 0-16,0 0 0,21-21 15,0-1-15,0 1 0,0 21 0,0-22 16</inkml:trace>
  <inkml:trace contextRef="#ctx0" brushRef="#br0" timeOffset="144378.68">26712 7070 0,'0'0'0,"21"-21"0,1-1 15,-22 1-15,21 0 0,0 21 16,-21-21-16,0 0 0,21 0 0,-21-1 16,0 1-16,0 0 0,-21 21 31,0 0-31,0 0 15,-1 21-15,1 0 0,0 1 0,21-1 16,-21 0-16,21 0 0,-21 0 16,21 0-16,0 1 0,0-1 0,0 0 15,0 0-15,0 0 0,0 0 16,21-21-16,21 22 0,-21-22 0,1 0 16,-1 0-16,0 0 0,0 0 0,21 0 15,-20 0-15,20 0 0,0 0 16,-21 0-16,22-22 0,-22 22 0</inkml:trace>
  <inkml:trace contextRef="#ctx0" brushRef="#br0" timeOffset="144795.44">27284 7027 0,'0'0'0,"0"-21"0,21 21 0,-21-21 15,0 0-15,0 0 0,0 0 16,0-1-16,0 1 16,-21 21-16,0 0 0,-1 0 0,1 0 15,0 0-15,0 21 0,0 1 16,0-22-16,-1 21 0,1 0 0,0 0 15,21 0-15,-21 0 0,21 1 16,0-1-16,0 0 16,0 0-16,0 0 0,0 0 15,21-21-15,-21 22 0,21-22 16,0 0-16,1 0 0,-1 0 16,0 0-16,0-22 0,0 1 0,0 0 15,1 21-15,-1-21 0,-21 0 0,21 0 16,0-1-16,-21 1 0,21-21 0,0 21 15,-21 0-15,22-22 0,-1 22 0,-21-21 16,21 21-16,-21-22 0,21 22 16,-84 42 31,41 0-32,1 22-15,21-1 0,-21-21 0,21 22 16,-21-1-16,21 21 0,0-41 0,0 20 15,0 0-15,0-21 0,0 22 0,0-22 16,21 0-16,0 0 0,0 0 0,1 1 16,20-1-16</inkml:trace>
  <inkml:trace contextRef="#ctx0" brushRef="#br0" timeOffset="146130.45">20701 8530 0,'0'0'0,"0"-21"0,-21 21 0,0-42 16,-1 42-1,22-21-15,0-1 0,0 1 16,0 0-16,22 0 15,-1 21-15,0-21 0,0 21 16,0 0-16,0 0 0,1 0 16,-1 0-16,0 0 0,0 0 0,0 21 15,0 0-15,-21 21 0,22-20 0,-1 41 16,-21-21-16,0 1 0,0-1 0,0 0 16,0 1-16,-21-1 0,-1 0 0,-20 1 15,21-1-15,-21 0 0,-1-20 16,1 20-16,21-21 0,-22 0 0,1 0 15,0 1-15,-1-1 0,1-21 0,21 0 16,-21 21-16,20-21 0,1 0 0,0 0 16,0 0-16,0 0 0,0-21 0,21 0 15,0-1-15,-22 22 0,22-21 16,0 0-16,0 0 0,0-21 0,0 20 16,0 1-16,0 0 0,22-21 0,-22 21 15,21-22-15,0 22 0,0 0 0,21 0 16,-20 0-16,-1 21 0,0 0 15,0 0-15,0 21 0,-21 0 0,21 21 16,-21-21-16,22 22 0,-22-22 16,0 21-16,21-21 0,0 22 0,-21-1 15,21-21-15,-21 0 0,0 22 0,21-22 16,-21 0-16,21 0 0,-21 0 0,0 1 16,22-22-16,-1 21 0,0 0 15,0-21 1,0 0-16</inkml:trace>
  <inkml:trace contextRef="#ctx0" brushRef="#br0" timeOffset="146290.69">21082 8827 0,'0'0'0,"0"-22"15,0 1-15,21 21 47,0 0-31</inkml:trace>
  <inkml:trace contextRef="#ctx0" brushRef="#br0" timeOffset="146537.68">21992 8530 0,'0'0'0,"0"21"16,-21 1-1,21-1-15,0 0 0,-21 0 0,21 0 16,-21 22-16,21-22 0,-22 21 0,22-21 16,0 22-16,0-1 0,-21-21 0,0 21 15,21 1-15,-21-22 0,21 0 0,0 21 16,0-20-16,-21-1 0,21 0 15,0 0-15,21-21 16,0 0 0</inkml:trace>
  <inkml:trace contextRef="#ctx0" brushRef="#br0" timeOffset="146910.48">22521 8594 0,'0'0'0,"0"-21"0,0-1 0,-21 22 16,0 0 0,0 0-16,0 0 0,-22 0 0,22 0 15,0 0-15,-21 22 0,20-1 16,1-21-16,0 21 0,0 0 0,21 0 16,0 0-16,0 1 0,0-1 15,0 0-15,0 0 0,21-21 16,0 21-16,0 0 0,1-21 0,-1 22 15,0-1-15,0-21 0,0 21 0,0 0 16,1-21-16,20 21 0,-21 0 0,0-21 16,0 22-16,1-1 0,-22 0 0,0 0 15,0 0-15,0 0 16,-22 1-16,-20-22 0,21 21 16,-21-21-16,-1 21 0,22-21 0,-21 0 15,-1 0-15,22 0 0,-21 0 16,21 0-16,0 0 0,-1 0 0,1 0 15,0 0-15,21-21 16,0 0-16,0-1 0</inkml:trace>
  <inkml:trace contextRef="#ctx0" brushRef="#br0" timeOffset="147102.37">22161 8319 0,'0'0'0,"0"-22"0,-21 22 0,0 0 15,0 0 17</inkml:trace>
  <inkml:trace contextRef="#ctx0" brushRef="#br0" timeOffset="148169.59">23262 8446 0,'21'0'32,"0"-22"-32,1 22 15,-22-21-15,21 21 0,0-21 0,21 21 16,-21-21-16,1 21 0,-1-21 0,0 21 16,0-21-16,-21-1 0,21 22 0,-21-21 15,0 0-15,-21 0 16,0 21-1,-21 0-15,20 0 0,1 0 0,-21 0 16,0 21-16,20-21 0,-20 21 0,21 0 16,-21-21-16,20 22 0,1-1 0,0 0 15,0 0-15,0 0 0,21 0 0,0 1 16,0-1-16,0 21 0,0-21 0,0 0 16,0 1-16,0 20 0,0-21 0,21 21 15,0-20-15,0 20 0,0-21 0,1 21 16,-1 1-16,0-22 0,21 21 0,-21-21 15,1 22-15,-1-22 0,0 21 0,-21-21 16,0 1-16,0-1 0,0 0 16,0 0-16,0 0 0,-21 0 0,0 1 15,-1-22-15,1 21 0,-63-21 0,62 21 16,-20-21-16,0 0 0,21 0 0,-22 0 16,22 0-16,-21 0 0,21 0 0,-1-21 15,1 0-15,21-1 16,0 1-16,0 0 15,21 0-15,1 21 0,-1-21 16,-21 0-16,21 21 0,0-22 0,0 1 16,0 0-16</inkml:trace>
  <inkml:trace contextRef="#ctx0" brushRef="#br0" timeOffset="148522.42">23770 8805 0,'0'0'0,"0"-21"0,21 21 16,-21-21-16,21 21 0,-21-21 15,0 0-15,22 21 0,-1-21 0,0 21 16,0-22-16,-21 1 0,21 21 0,0-21 16,-21 0-16,22 0 0,-22 0 15,-22-1 1,1 22-16,0 0 15,-21 0-15,21 0 0,-1 22 0,1-22 16,-21 21-16,21 0 0,0 21 0,-1-21 16,1 22-16,0-22 0,0 21 0,0 1 15,0-1-15,21 0 0,0-21 0,0 22 16,0-22-16,0 0 0,0 0 0,0 0 16,0 1-16,21-1 0,0-21 0,0 0 15,0 21-15,0-21 0,22 0 0,-22 0 16,21 0-16,-21 0 0,22-21 15,-1 21-15,0-21 0,-20-1 0,20 1 0</inkml:trace>
  <inkml:trace contextRef="#ctx0" brushRef="#br0" timeOffset="148777.69">24447 8234 0,'22'-42'0,"-44"84"0,44-106 0,-22-20 31,0 105-31,-22-21 0,1 42 16,0-21-16,0 22 0,21-1 16,-21 0-16,0 1 0,21-1 0,0 0 0,-22 1 15,1-1-15,0 22 0,21-22 0,-21 0 16,21 22-16,-21 20 0,21-41 16,-21-1-16,21 0 0,0-20 0,0 20 15,0-21-15,0 0 0,0 0 0,0 1 16,0-1-16,21-21 15,0 0-15,0 0 0,0 0 16,0-21-16</inkml:trace>
  <inkml:trace contextRef="#ctx0" brushRef="#br0" timeOffset="148882.63">24447 8805 0,'0'0'0,"-21"0"16,0 0-16</inkml:trace>
  <inkml:trace contextRef="#ctx0" brushRef="#br0" timeOffset="149138.49">24320 8911 0,'0'85'15,"0"-64"1,0 0-16,0 0 0,22-21 16,-1 0-16,0 22 0,0-22 0,0 0 15,0 0-15,22 0 0,-22 0 0,0 0 16,21 0-16,-20-22 0,20 22 0,0-21 15,-21 0-15</inkml:trace>
  <inkml:trace contextRef="#ctx0" brushRef="#br0" timeOffset="149718.12">25104 8700 0,'0'0'0,"21"-22"16,-21 1-16,0-21 16,-21 42-1,-1 0-15,1 0 0,0 21 16,21 0-16,-21 0 0,0 22 0,0-22 15,-1 0-15,1 21 0,0-20 0,0 20 16,21-21-16,0 21 0,0-20 0,0-1 16,0 21-16,0-21 0,0 0 0,0 1 15,21-1-15,-21 0 0,21-21 16,0 0-16,22 21 0,-22-21 0,0 0 16,21 0-16,-20 0 0,-1 0 15,0 0-15,21-21 0,-21 0 0,1 21 0,-1-21 16,0-1-16,0 1 0,0 0 15,0-21-15,1 21 0,-1-22 0,0 1 16,0 0-16,0-1 0,0 1 0,-21 0 16,22-22-16,-1 22 0,0-1 0,-21 1 15,21 0-15,-21 21 0,0-22 0,0 22 16,21-21-16,-21 21 0,0-1 0,0 1 16,0 0-1,0 42 1,-21 0-16,0 1 15,21-1-15,0 0 0,-21 0 16,0 21-16,-1-20 0,1 20 0,21-21 16,-21 21-16,21 1 0,-21-1 0,21 0 15,0 1-15,0-1 0,0 0 0,0 1 16,0-1-16,0-21 0,0 22 0,0-22 16,0 21-16,0-21 0,21 0 0,0 1 15,0-1-15,1 0 0,-1-21 0,0 21 16,0-21-16,21 0 0,1 0 0,-22 0 15,0 0-15,0 0 0,22 0 0,-22 0 16,0 0-16,0-21 0,0 21 0,0-21 16,1 21-16,-1-21 0,0-1 0,-21 1 15,0 0-15,21 0 0,-21 0 16,21 0-16,-21-1 0,0 1 0,0 0 16,0-21-16,0 21 0</inkml:trace>
  <inkml:trace contextRef="#ctx0" brushRef="#br0" timeOffset="150030.01">25294 8615 0,'0'-21'0,"0"42"0,0-63 31,21 42-15,0-22-16,1 22 0,-1 0 0,21 0 16,0-21-16,-20 0 0,20 21 0,21 0 15,-20 0-15,-1-21 0,0 21 0,1 0 16,-1 0-16,-21 0 0,0 0 0,1-21 15,-44 21 1</inkml:trace>
  <inkml:trace contextRef="#ctx0" brushRef="#br0" timeOffset="150602.15">24405 8869 0,'0'0'0,"0"21"0,0 0 15,21-21 1,0 0-1,1 0-15,-1 0 0,0 0 0,0 0 16,0 0-16,22 0 0,-22-21 0,0 21 16,21-21-16,-21 21 0,1-21 0,20 21 15,-21-21-15,-21-1 0,21 1 0,-21 0 16,21 21-16,-21-21 0,0 0 0,0 0 16,0-1-16,0 1 0,-21 21 15,0 0-15,0-21 0,0 21 0,0 0 16,-1 0-16,1 0 0,-21 0 15,21 21-15,0-21 0,-1 21 0,1 1 16,0-1-16,0 0 0,0 0 0,0 21 16,21-20-16,0-1 0,-22 0 0,22 0 15,0 0-15,0 0 0,0 1 0,0-1 16,0 0-16,22-21 0,-1 21 0,0-21 16,0 0-16,21 0 0,-20 0 0,20 0 15</inkml:trace>
  <inkml:trace contextRef="#ctx0" brushRef="#br0" timeOffset="151249.69">26056 8848 0,'0'21'16,"21"-21"15,0 0-31,1 0 0,-1 0 15,0 0-15,0-21 16,0 0-16,22-1 0,-22 22 0,-21-21 16,21 0-16,0 21 0,-21-21 0,0 0 15,0 0-15,0-1 0,0 1 16,-21 21 0,0 0-16,0 0 0,-1 0 15,1 0-15,0 0 0,0 21 0,0 1 16,-22-1-16,22 0 0,0 0 0,0 0 15,0 22-15,0-22 0,-1 0 0,22 21 16,0-21-16,0 1 0,0-1 0,0 0 16,0 0-16,0 0 0,0 0 0,22 1 15,-1-1-15,0-21 16,0 0-16,0 0 0,0 0 0,22 0 16,-22 0-16,21 0 0,1 0 0,-22 0 15,21 0-15,0 0 0,1 0 0,-1-21 16,0 21-16,1-22 0</inkml:trace>
  <inkml:trace contextRef="#ctx0" brushRef="#br0" timeOffset="151802.54">27030 8721 0,'0'-21'0,"0"42"0,0-64 0,0 22 16,-21 21-16,-1 0 0,1 0 0,0-21 15,0 21-15,0 0 0,0 0 16,-1 0-16,1 0 0,0 21 0,0 0 15,0-21-15,0 22 0,-1-1 0,1 0 16,0 21-16,0-21 0,0 1 0,0 20 16,21-21-16,0 21 0,-22-20 0,22 20 15,-21-21-15,21 0 0,0 0 0,0 1 16,0-1-16,0 0 0,0 0 0,21 0 16,1-21-16,-1 0 0,0 0 15,0 0-15,0 0 0,0 0 0,1 0 16,-1 0-16,0 0 0,0 0 0,0-21 15,0 0-15,-21 0 0,22 0 16,-1-1-16,-21 1 0,21 0 0,0-21 16,0-1-16,-21 1 0,21 0 0,1-1 15,-1 1-15,0-21 0,0 20 0,0 1 16,22 0-16,-22-22 0,0 22 0,0-1 16,-21 1-16,21 0 0,-21 21 0,0-22 15,0 22-15,0 0 0,0 0 0,-21 21 16,0 0-1,0 0-15,0 21 0,-1 0 0,22 0 16,-21 22-16,0-1 0,0-21 0,21 21 16,0 1-16,-21-1 0,21 22 0,0-22 15,0 0-15,0 22 0,0-22 16,0 0-16,0 22 0,21-22 0,0 1 16,0-22-16,0 21 0,1-21 0,-1 22 15,21-22-15,-21-21 0,22 21 0,-22 0 16,21-21-16,0 0 0,-20 0 0,20 0 15,0 0-15,1 0 0,-1 0 0,0 0 16,1 0-16,-1 0 0,0 0 0,-21-21 16,22 21-16,-22-21 0,0 0 0</inkml:trace>
  <inkml:trace contextRef="#ctx0" brushRef="#br0" timeOffset="152850.26">21124 10414 0,'0'0'0,"-21"0"0,0 0 0,0 0 16,0 0-16,-1 0 0,1 0 0,0 0 15,0 0-15,0 0 0,0 0 16,21-21 15,0 0-31,0 0 16,21-1-16,0 22 0,0-21 15,0 21-15,0 0 0,1-21 16,-1 21-16,0 0 0,21 0 0,-21 0 16,1 0-16,-1 0 0,0 0 0,0 21 15,-21 0-15,0 1 0,21-1 0,-21 0 16,0 0-16,0 21 0,0-20 0,-21-1 15,0 21-15,0-21 0,0 0 16,-1 1-16,1-1 0,-21 0 0,21 0 16,0 0-16,-1 0 0,1-21 0,0 22 15,0-22-15,0 0 0,0 0 0,-1 0 16,22-22 0,0 1-1,0 0-15,22 21 16,-1-21-16,0 21 0,0 0 0,0 0 15,0-21-15,22 21 0,-22 0 0,21 0 16,1 0-16,-22 0 0,21 21 0,0 0 16,1 0-16,-1-21 0,-21 21 15,22 1-15,-22-1 0,0 0 0,-21 0 0,0 0 16,0 0-16,0 1 0,0-1 16,-21 0-16,0 0 0,-22 0 0,22-21 15,-21 21-15,-1 1 0,1-22 0,0 21 16,-1-21-16,1 0 0,21 21 0,-21-21 15,-1 0-15,22 0 0,-21 0 0,21 0 16,-1 0-16,1 0 0,0 0 0,0-21 16,0 21-16,21-21 0,0-1 15,0 1 1,0 0-16,21 21 0,0-21 16,0 21-16,0 0 0,1-21 15</inkml:trace>
  <inkml:trace contextRef="#ctx0" brushRef="#br0" timeOffset="153018.16">21590 10689 0,'0'0'0,"0"-21"0,21 21 78,0 0-78,0 0 0</inkml:trace>
  <inkml:trace contextRef="#ctx0" brushRef="#br0" timeOffset="153259.03">22310 10478 0,'0'21'15,"-22"-21"-15,22 21 16,-21 0-16,21 0 0,0 0 0,0 22 16,-21-22-16,21 0 0,-21 21 15,21-20-15,-21-1 0,21 0 0,0 0 16,0 0-16,0 0 0,0 1 0,-21-1 16,21 0-16,0 0 0,21-21 31,0-21-16</inkml:trace>
  <inkml:trace contextRef="#ctx0" brushRef="#br0" timeOffset="153633.81">22796 10478 0,'0'0'0,"0"-22"0,0 1 15,0 0-15,-21 21 16,0 0-16,0 0 15,0 0-15,0 0 0,-1 0 0,1 0 16,0 21-16,0 0 0,0-21 0,0 22 16,-1-1-16,22 0 0,-21 0 0,21 0 15,0 0-15,0 1 0,0-1 16,21-21-16,1 0 0,-22 21 16,42-21-16,-21 0 0,0 0 0,0 21 15,22-21-15,-22 21 0,0-21 0,0 21 16,0-21-16,1 22 0,-1-22 0,0 21 15,0 0-15,-21 0 16,0 0-16,-21-21 16,0 21-16,-22-21 0,22 22 0,-21-22 15,0 0-15,-1 0 0,1 0 0,0 0 16,-1 21-16,22-21 0,-21 0 0,21 0 16,-1 0-16,1 0 0,0 0 0,0 0 15,21-21-15,0-1 16,0 1-16,0 0 0,21 0 15</inkml:trace>
  <inkml:trace contextRef="#ctx0" brushRef="#br0" timeOffset="153810.71">22331 10181 0,'0'0'0,"-21"0"0,21-21 0,-22 21 15,1 0-15,0 0 16,42 0 0,0 0-1,1 0-15</inkml:trace>
  <inkml:trace contextRef="#ctx0" brushRef="#br0" timeOffset="154411.46">23474 10160 0,'0'-21'47,"21"0"-47,0 21 0,0-21 15,0 21-15,1-22 0,20 22 16,-21-21-16,0 0 0,0 21 16,22-21-16,-22 0 0,-21 0 0,21 21 15,-21-22-15,0 1 0,0 0 16,-21 21-16,0 0 16,-22 0-16,1 0 0,0 0 0,-1 21 15,1 0-15,0 1 0,-1-22 0,22 42 16,-21-21-16,21 0 0,0 0 0,21 1 15,0-1-15,0 0 0,0 0 0,0 0 16,0 0-16,0 1 0,21-1 0,0 0 16,21 0-16,-21 0 0,1-21 15,20 21-15,0 1 0,-21-22 0,22 0 16,-22 0-16,21 0 0,-21 21 0,22-21 16,-22 0-16,0 0 0,0 0 0,-21 21 31,-21 0-31,-21-21 0,21 21 15,-22 0-15,1 1 0,0-1 0,-1 0 16,1 0-16,0 21 0,-1-20 0,1-1 16,0 0-16,20 21 0,1-21 0,0 1 15,0-1-15,21 0 0,0 0 0,0 0 16,0 0-16,21-21 16,0 22-16,0-22 0,22 0 0,-22 0 15,21 0-15,1 0 0,-1 0 16,0 0-16,1-22 0,-1 1 0,0 21 15,22-21-15,-22 0 0,0 0 0,1 21 16,-1-21-16,0-1 0,1 1 0</inkml:trace>
  <inkml:trace contextRef="#ctx0" brushRef="#br0" timeOffset="155218">24151 10414 0,'0'-42'16,"-21"42"-1,0 0-15,21 21 0,-21 0 16,21 21-16,-22-20 0,1-1 0,0 21 15,21-21-15,-21 22 0,0-22 0,21 0 16,-21 21-16,21-21 0,-22 1 16,22-1-16,0 0 0,-21 0 0,21 0 15,0 0-15,0 1 0,21-22 32,-21-22-17,22 1-15,-1 0 16,-21 0-16,0 0 0,21 0 0,-21-1 15,21 1-15,-21 0 0,0 0 0,21-21 16,0 20-16,1 1 0,-22 0 0,0 0 16,21 0-16,-21 0 0,21 21 15,-21 21 1,0 0-16,0 0 16,0 0-16,0 0 0,0 1 15,0-1-15,0 0 0,0 0 0,21 0 16,-21 0-16,21 1 0,0-1 0,1 0 15,-1-21-15,0 21 0,0-21 0,0 21 16,22-21-16,-22 0 0,0 0 0,21 0 16,-21 0-16,22 0 0,-1 0 0,-21 0 15,22 0-15,-1 0 0,-21 0 0,21 0 16,-20 0-16,-1-21 0,21 0 0,-21 0 16,-21 0-16,21 21 0,-21-22 15,0 1-15,0 0 0,0 0 16,0 0-16,0 0 0,0-1 0,0 1 15,-21 0-15,0 0 0,0 21 0,0 0 16,0 0-16,-1 0 0,1 0 16,0 0-16,0 0 0,0 21 0,0 0 15,-1 0-15,1 1 0,0-1 0,0 21 16,0-21-16,21 0 0,-21 1 0,21-1 16,0 0-16,0 0 0,0 0 15,21-21-15,0 21 0,0-21 16,0 0-16,0 0 0,1 0 15,-1 0-15,0 0 0,0 0 0,0-21 16,0 21-16,1-21 0,-1 21 0,0-21 16,0 0-16,-21 0 0,0-1 0,21 1 15,-21 0-15,21 0 0,-21 0 0,0 0 16,0-1-16,0 1 0,0 0 16,0 42-1,-21 0-15,0 1 16,0-1-16,21 0 0,0 0 15,-21 0-15,21 0 0,0 1 0,0-1 16,0 0-16,0 0 0,21-21 16,0 21-16,0-21 15,22 0-15,-22 0 0,0 0 16,0 0-16,21 0 0,-20 0 0,-1-21 16,0 0-16,21 21 0</inkml:trace>
  <inkml:trace contextRef="#ctx0" brushRef="#br0" timeOffset="155678.76">25273 10160 0,'0'-42'0,"0"84"0,0-105 0,0 41 0,-21 22 31,0 0-31,21 22 0,-22-1 0,22 0 16,-21 21-16,21-21 0,0 22 15,-21-1-15,21 0 0,0 1 0,0-1 16,0 0-16,0-20 0,0 20 0,0 0 15,0-21-15,0 22 0,0-22 0,0 0 16,0 0-16,0 0 0,0 1 0,0-1 16,-21-21 15,21-21-15,0-1-16,0 1 0,0 0 15,0 0-15,21 0 0,0 0 0,0-1 16,1 1-16,-1-21 0,0 21 0,0 0 15,21-1-15,-20 1 0,-1 21 16,21-21-16,-21 21 0,22 0 0,-22 0 16,0 0-16,21 21 0,-21 0 0,1 1 15,-22-1-15,21 21 0,-21-21 0,0 22 16,0-22-16,0 0 0,0 21 0,-21-21 16,-1 1-16,-20-1 0,21 0 0,-21 0 15,20-21-15,-20 21 0,21 0 0,-21-21 16,20 0-16,-20 22 0,21-22 0,-21 0 15,20 0-15,1 0 16,21-22 0,0 1-16,21 21 0,1-21 0</inkml:trace>
  <inkml:trace contextRef="#ctx0" brushRef="#br0" timeOffset="155933.6">26098 9991 0,'0'-21'0,"0"42"0,0-64 0,22 43 0,-22 22 16,0-1-1,0 0-15,-22 0 0,22 21 0,0 1 16,-21-22-16,0 42 0,21-20 0,-21-1 16,21 22-16,0-22 0,0 21 0,0-20 15,0-1-15,0 0 0,0 1 16,0-22-16,0 21 0,0-21 0,0 1 15,0-1-15,0 0 0,0 0 16,21-21-16,0 0 16,0 0-16,1-21 15</inkml:trace>
  <inkml:trace contextRef="#ctx0" brushRef="#br0" timeOffset="156258.43">26183 10583 0,'21'-21'16,"0"21"-1,1-21 1,-1 21-16,0 0 16,0-21-16,0 21 0,0-21 15,1 21-15,-1-21 0,0-1 0,0 22 16,0-21-16,0 0 0,1 21 0,-1-21 16,-21 0-16,0 0 0,0-1 15,-21 22 1,-1 0-16,1 0 0,0 22 15,0-22-15,0 21 0,21 0 0,-21 0 16,-1 0-16,1 22 0,21-22 0,0 0 16,-21 0-16,21 0 0,-21 22 15,21-22-15,0 0 0,0 0 0,0 0 16,0 0-16,0 1 16,21-22-16,0 0 0,0 0 15,1 0-15,20 0 0,0 0 0,-21 0 16,22 0-16,20 0 0,-20 0 0,-1 0 15</inkml:trace>
  <inkml:trace contextRef="#ctx0" brushRef="#br0" timeOffset="156718.17">27114 10478 0,'22'-22'0,"-44"44"0,44-65 0,-22 1 16,0 21-16,0 0 0,0-1 16,0 1-16,-22 0 0,1 21 15,0 0-15,0 0 0,0 21 16,0 0-16,-1 1 0,-20-1 15,21 0-15,-21 0 0,20 0 0,1 22 16,0-22-16,0 0 0,0 0 0,0 0 16,21 0-16,-22 1 0,22-1 0,0 0 15,0 0-15,0 0 0,0 0 16,22 1-16,-1-22 0,0 0 16,0 0-16,0 0 0,0 0 0,1 0 15,-1 0-15,0-22 0,0 1 0,0 21 16,0-21-16,-21 0 0,22-21 0,-1 20 15,0-20-15,0 21 0,0-21 0,0-1 16,1 1-16,-1-22 0,0 22 16,0 0-16,-21-1 0,21-20 0,-21 21 15,21 20-15,-21-20 0,0 21 0,0-21 16,0 20-16,-21 44 16,0-1-16,0 0 15,0 0-15,21 0 0,0 22 0,-21-22 16,21 21-16,0 0 0,0 1 0,0-1 15,0-21-15,0 22 0,0-1 0,0-21 16,0 21-16,21-20 0,0-1 0,0 21 16,0-21-16,0 0 15,1 1-15,-1-22 0,21 0 0,-21 21 16,0-21-16,1 0 0,-1 0 0,0 0 0,0 0 16</inkml:trace>
  <inkml:trace contextRef="#ctx0" brushRef="#br1" timeOffset="-60455.12">1460 9398 0,'0'0'0,"0"-106"0,0 22 16,-21 20-16,0 1 0,0 41 16,0 1-16</inkml:trace>
  <inkml:trace contextRef="#ctx0" brushRef="#br1" timeOffset="-57393.82">169 7895 0,'0'-21'141,"0"0"-141,0 0 16,0 0-1,0-1-15,0 1 16,0 0 0,-21 21-1,0 0-15,0 0 31,0 21-31,21 0 16,0 1-16,0-1 0,0 0 16,0 0-16,0 0 0,0 22 0,0-1 15,0-21-15,0 21 0,0 1 16,0-1-16,0-21 0,0 22 16,0-22-16,0 21 0,0-21 15,0 0-15,0 1 0,0-1 16,0 0-16,0 0 0,0 0 15,21-21-15,-21 21 16,21-21 0,0 0 15,0 0-31,22-21 16,-22 0-16,21 21 15,22-42-15,-1 21 0,1-22 0,-1 1 16,22 0-16,-22-1 0,22-20 15,21-1-15,-22 22 0,22-22 0,0 1 16,0-1-16,0 22 0,0-21 16,-1 20-16,-20 1 0,-21 0 0,20-1 15,-20 1-15,-1 0 0,-20 20 16,-1 1-16,0 0 0,1 0 16,-22 0-16,0 0 0,0 21 0,0 0 15,0-22-15,-21 44 78,0-1-46</inkml:trace>
  <inkml:trace contextRef="#ctx0" brushRef="#br1" timeOffset="-48859.23">0 9631 0,'0'-21'31,"0"0"-15,0-1-1,0 1 17,0 0-32,0 0 15,0 0 17,0 42-1,0 0-31,0 0 15,0 22-15,0-22 0,0 0 16,0 0-16,0 21 0,0-20 0,0 20 16,0-21-16,0 21 0,0-20 15,0 20-15,0-21 0,21 0 0,-21 0 16,21 1-16,-21-1 16,21 0-16,-21 0 0,22 0 15,-1-21-15,-21 21 16,21-21-1,0 0-15,0 0 16,0 0-16,1-21 0,20 21 0,-21-21 16,21 0-16,1 0 0,-1 0 15,0-1-15,22 1 0,-22-21 0,22 0 16,-1-1-16,1 1 0,-1 0 16,-20-1-16,20 1 0,22 0 15,-22-1-15,1 1 0,-1 0 0,22-1 16,-22 1-16,1 0 15,21 20-15,-22-20 0,1 0 0,-1 21 16,-21-22-16,22 22 0,-22 0 16,1-21-16,-1 20 0,0 1 0,-21 21 15,1-21-15,-1 0 0,0 21 16,0 0-16,-21-21 0,21 21 0,0 0 125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3:09:12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11515 0,'0'0'0,"0"-21"32,0-1-17,0 1 1,0 0-1,0 0-15,0 0 16,0 0 0,0-1-1,21 22 17,-21 22-32,0-1 0,21-21 15,-21 21-15,21 0 16,-21 21-16,22-20 0,-22 20 0,21-21 15,-21 21-15,0 1 0,21-22 16,-21 21-16,21 1 0,-21-22 0,21 21 16,-21 0-16,0-20 0,0 20 15,0-21-15,21 0 0,-21 0 0,22 1 16,-22-1-16,0 0 16,21-21-16,0 0 0,0 0 15,0 0-15,0 0 16,1-21-16,20 0 0,-21-22 0,21 22 15,22-21-15,-22-1 0,22 1 16,-22-21-16,43-1 0,-22 1 16,22-1-16,0-21 0,-1 22 0,22-22 15,-21 22-15,21-22 0,-22 43 16,1-22-16,0 1 0,-22 20 0,1 1 16,-1 21-16,-21-21 0,1 20 15,-1 1-15,-21 0 0,0 21 0,1-21 16,-1 21-1,-21-21 1,0 42 31,-21 0-31,21 0-16,-22 0 0</inkml:trace>
  <inkml:trace contextRef="#ctx0" brushRef="#br0" timeOffset="1012.56">0 12912 0,'0'0'0,"0"-43"31,0 22-31,0 0 16,0 42 31,0 0-47,0 1 0,0 20 0,0 0 15,21-21-15,0 22 0,0 20 16,22-20-16,-22-1 0,0 0 0,0 1 16,0-1-16,1 0 0,-1 1 15,0-1-15,0-21 0,-21 21 0,21 1 16,0-22-16,1 0 0,-22 0 16,21 0-16,-21 1 0,21-22 0,0 0 15,-21 21-15,21-21 0,0 0 16,1 0-16,-1-21 0,0-1 0,21 1 15,-21 0-15,22-21 16,-1-1-16,0 1 0,22-21 0,-22 20 16,43-41-16,-22 20 0,22-21 15,21 1-15,-21-1 0,20 0 0,1 1 16,-21-1-16,0 22 0,-1-1 16,-20 22-16,-1-1 0,1 1 0,-22 0 15,0 21-15,1-1 0,-22 1 16,0 0-16,0 21 15,-21-21-15,21 21 16,-21 21 47,-21-21-63,0 0 15,0 0-15</inkml:trace>
  <inkml:trace contextRef="#ctx0" brushRef="#br0" timeOffset="38940.75">16489 7197 0,'-21'0'31,"42"0"-15,0 0-16,0-21 0,21 21 16,1 0-16,-1-22 0,0 22 15,1 0-15,20-21 0,1 21 0,-1-21 16,1 21-16,-1 0 0,1 0 0,-1-21 15,-20 21-15,-1 0 0,0 0 16,1-21-16,-22 21 0,0 0 0</inkml:trace>
  <inkml:trace contextRef="#ctx0" brushRef="#br1" timeOffset="63032.73">12128 7620 0,'-21'0'16,"42"0"-16,-84 0 0,42-21 0,0 21 0,-1 0 16,1 0-16,-21 0 0,21 0 0,0 0 15,-22-21-15,22 21 0,-21 0 0,21 0 16,-22 0-16,-20 0 0,20 0 0,1 0 16,21 0-16,-21 0 0,-1 0 0,22 0 15,-21 0-15,21 0 0,-22 0 16,22 0-16,0 0 0,0 0 0,0 0 15,-1 0 1,22 21 0,22-21-1,-1 0 1,0 21-16,0-21 0,0 0 0,22 0 16,-22 0-16,21 0 0,0 0 0,1 0 15,-1 0-15,22 0 0,-1 0 0,85-21 16,-63 0-16,0 21 0,-1-21 0,22 21 15,-21-22-15,-1 22 0,22-21 16,0 21-16,0-21 0,21 21 0,0-21 0,0 21 16,0-21-16,0 0 0,127-1 15,-106 1-15,-21 21 0,0-21 0,0 21 16,0-21-16,0 21 0,-21-21 0,21 21 16,-21 0-16,21-21 0,-21 21 0,-1 0 15,1-22-15,106 22 0,-127 0 0,-22-21 16,22 21-16,-22-21 0,-20 21 0,20 0 15,-21 0-15,1-21 0,-1 21 0,0 0 16,-20 0-16,-1-21 0,21 21 0,-21 0 16,-21-21-16,-21 21 47,-21 0-47,21 0 0,-1 0 15,-20 0-15,21 0 0,-21-22 0,-1 22 16,1 0-16,0 0 0,-1 0 0</inkml:trace>
  <inkml:trace contextRef="#ctx0" brushRef="#br1" timeOffset="63480.47">11832 7303 0,'-85'0'0,"170"0"0,-233 0 16,63 0-16,22 0 0,20 0 0,-20 0 16,21 0-16,-1 21 0,1-21 0,-22 0 15,43 0-15,0 0 0,21 21 16,21-21-16,0 0 16,1 0-16,20 21 0,0-21 0,22 0 15,-1 0-15,1 0 0,126 0 0,-63 0 16,-21 0-16,21-21 0,0 21 0,0 0 15,21-21-15,22 0 0,-1 21 0,0-22 16,1 22-16,-1-21 0,21 21 16,1 0-16,-1-21 0,170 21 0,-169-21 15,-22 21-15,0 0 0,1 0 0,-22 0 16,0-21-16,-21 21 0,0 0 0,-21 0 16,0-21-16,-22 21 0,1 0 0,42-22 15,-85 22-15,1 0 0,-1 0 0,-21 0 16,-21-21-16,0 0 15,-21 21 1,-21 0-16,-1 0 0,22 0 16,-21 0-16,0 0 0,-1 0 0,1 0 0,0 0 15,-22 0-15,22 0 0,-22 0 0,1 21 16,-85 0-16</inkml:trace>
  <inkml:trace contextRef="#ctx0" brushRef="#br1" timeOffset="63864.25">12467 7662 0,'0'0'16,"-106"22"-16,43-1 0,20-21 0,-20 0 0,21 21 16,20-21-16,-20 0 0,21 21 0,0-21 15,63 0 1,-21 0-16,43 0 0,-22 0 15,85 0-15,-42 0 0,-1 0 0,22 0 16,0-21-16,42 0 0,-21 21 0,43-21 16,-22-1-16,21 22 0,0-21 0,22 0 15,-22 21-15,22-21 0,-22 21 0,22 0 16,-22-21-16,170 21 0,-191-21 0,0 21 16,-21 0-16,21 0 0,-21-22 0,-21 22 15,0 0-15,0 0 0,-1-21 0,-20 21 16,-21 0-16,-1 0 0,1-21 0,-1 21 15,-42 0-15,0 0 0,1 0 0,-1 0 16,-64 0 15,22 0-15,0 0-16,0 21 0,-21-21 0,20 21 16</inkml:trace>
  <inkml:trace contextRef="#ctx0" brushRef="#br1" timeOffset="65056.58">11303 14055 0,'0'0'0,"21"-21"15,0-1 1,-21 1-1,0 42 48,0 1-32,0-1 0</inkml:trace>
  <inkml:trace contextRef="#ctx0" brushRef="#br1" timeOffset="65416.36">11388 14055 0,'0'0'0,"0"-21"15,0-1 1,0 44 31,0-1-47,0 0 0,0 0 15,0 0-15,0 22 0,0-22 0,21 21 16,-21 43-16,0-43 0,0 0 16,0 1-16,0 20 0,0-20 0,0-1 15,0 0-15,0-21 0,0 22 0,0-1 16,0-21-16,0 0 0,0 22 0,0-1 16,0-21-16,0-42 46,21-21-46</inkml:trace>
  <inkml:trace contextRef="#ctx0" brushRef="#br1" timeOffset="65748.17">11980 14563 0,'0'21'0,"0"-42"0,0 63 0,0-21 15,21-21 1,1 0-16,-1 0 16,0 0-16,21 0 0,-21-21 15,1 0-15,-1 21 0,0-21 0,0 21 16,-21-21-16,21-1 0,-21 1 0,0 0 16,0 0-16,-21 21 15,0 0-15,0 0 16,0 0-16,-1 0 0,1 0 15,0 21-15,-21 0 0,21-21 0,-1 21 16,1 1-16,0-22 0,0 21 0,21 0 16,-21 0-16,21 0 0,0 0 15,21-21 1,0 0-16,0 0 0,0 0 16,22 0-16,-22 0 0</inkml:trace>
  <inkml:trace contextRef="#ctx0" brushRef="#br1" timeOffset="66693.63">15049 14372 0,'0'0'0,"0"-21"15,0 0 1,22 0-16,-1 0 0,-21-22 15,21 43-15,-21-21 0,21 0 0,-21 0 16,0 0-16,0-1 16,0 1-16,-21 21 0,0-21 15,0 21-15,-1 0 0,-41 0 0,42 0 16,0 0-16,-1 0 0,-20 0 0,21 21 16,0 0-16,0-21 0,-1 22 0,1-1 15,0 0-15,0 0 0,0 0 0,21 22 16,-21-22-16,21 0 0,0 0 0,0 0 15,0 0-15,0 1 0,0-1 16,0 0-16,21 0 0,0-21 16,0 0-16,21 0 0,-20 0 15,-1 0-15,0 0 0,0 0 16,0-21-16,22 0 0,-22 0 0,0 21 16,0-22-16,0 1 0,0 0 0,22-21 15,-22 21-15,0-1 0,-21 1 0,21 0 16,0 0-16,-21 0 0,22 21 15,-1-21-15,0 21 16,-21 21 0,0 0-1,0 0-15,0 21 0,0-20 16,0 20-16,0 0 0,0 64 0,0-42 16,0-1-16,0 1 0,0-1 0,0 1 15,0 20-15,0 1 0,0 0 0,0-1 16,0 1-16,0 21 0,21 63 0,0-84 15,-21 21-15,21-22 0,1 1 0,-1 0 16,0-1-16,-21 1 0,21 0 0,0-1 16,0-20-16,22 84 0,-22-63 0,0-22 15,0 1-15,-21-1 0,0-21 16,21 1-16,-21 20 0,0-20 0,0-1 16,0-21-16,-21 0 0,-21 43 0,21-64 15,-22 21-15,22-21 0,-21 0 0,0 0 16,-22 0-16,22 0 0,-1-21 0,-20 0 15,21-1-15,-22-20 0,22 21 0,-64-85 16,64 64-16,-22-22 0,22 1 0,-1-1 16,22-20-16,-21-1 0,21 0 0,-22 1 15,22-22-15,21 21 0,-21-105 0,21 84 16,0 0-16,0 21 0,0-21 0,21 22 16,0-1-16,1-21 0,-1 43 0,21-22 15,-21 22-15,22-1 0,41-63 16,-20 64-16,-22 20 0,22-20 0,-22 20 15,21 1-15,-20 0 0,20-1 0,-20 1 16,-1 0-16,0 21 0,-21-22 0,22 22 16</inkml:trace>
  <inkml:trace contextRef="#ctx0" brushRef="#br1" timeOffset="67316.74">15579 14182 0,'21'0'31,"-21"-21"-15,21 21-16,-21-22 0,21 1 0,0 21 15,0-21-15,1 0 0,-22 0 16,21 21-16,0-21 0,-21-1 16,0 1-16,0 0 0,21-21 15,-21 21-15,0-1 0,-21 22 16,0 0-1,0 22-15,-1-1 0,22 0 16,-21 0-16,0 0 0,0 43 0,21-43 16,0 21-16,-21-21 0,21 22 0,0-1 15,0-21-15,0 22 0,0-22 16,0 21-16,0-21 0,0 0 0,0 1 16,21 20-16,0-21 0,0-21 15,0 21-15,1-21 0,-1 0 0,0 0 16,0 0-16,0 0 0,0-21 0,1 21 15,-1-21-15,0 0 0,42-22 0,-41 22 16,-1-21-16,0 21 0,-21 0 0,21-22 16,0 22-16,-21-21 0,21-1 0,-21 22 15,22-21-15,-22 0 0,0-1 0,21 1 16,0-43-16,-21 43 0,0 0 0,0-1 16,0 1-16,0 21 0,0 0 0,21-1 15,-21 1-15,0 0 0,21 21 16,-21 21-1,0 22-15,0-1 0,0-21 16,0 21-16,0 1 0,0-1 0,0 0 16,0 1-16,0 20 0,0-20 0,0-1 15,0 0-15,0 1 0,0-1 0,0 43 16,0-43-16,21 0 0,-21-21 0,22 1 16,-1 20-16,-21-21 0,21 0 0,0 0 15,0-21-15,0 0 16,1 0-16,-1 0 15,-21-21-15,0 0 0,0 0 16,0 0-16,0 0 0,0-1 0,0 1 16</inkml:trace>
  <inkml:trace contextRef="#ctx0" brushRef="#br1" timeOffset="67503.91">16150 14118 0,'21'0'47,"0"0"-47,1-21 15,-1 21-15,42-21 16,-42 21-16,1 0 0,-1-21 0,0 0 0,0 21 16,21-22-16,-20 22 0,-1-21 15</inkml:trace>
  <inkml:trace contextRef="#ctx0" brushRef="#br1" timeOffset="67805.74">16743 13758 0,'0'0'16,"-21"0"-16,21-21 15,21 0-15,0 0 0,0 21 16,21-21-16,-20 21 0,20-21 0,0 21 16,1 0-16,-1-22 0,0 22 0,1 0 15,-1-21-15,0 21 0,43 0 0,-64 0 16,21 0-16,-20 0 0,-1 0 0,0 0 16,0 0-16,-21 21 31,-21-21-31,-21 0 0,20 22 0,1-22 15,-21 0-15,21 0 0,0 0 16,-22 21-16</inkml:trace>
  <inkml:trace contextRef="#ctx0" brushRef="#br1" timeOffset="68028.61">16997 13695 0,'0'21'16,"0"-42"-16,-21 63 15,21-21-15,0 1 16,0-1-16,0 0 0,0 0 0,0 43 15,0-22-15,-22-21 0,22 21 0,0 1 16,0-1-16,0 0 0,-21 1 0,21-1 16,0 22-16,0-22 0,0 0 0,0 1 15,0 20-15,0-21 0,0 1 16,0-22-16,0 0 0,0 0 0,0 0 16,0 1-16,21-22 0,1 21 15,20-21-15,-21-21 16,0-1-16,0 22 0</inkml:trace>
  <inkml:trace contextRef="#ctx0" brushRef="#br1" timeOffset="68420.39">17357 14182 0,'0'21'16,"-22"-21"-16,44 0 31,-1 0-31,-21-21 16,21 21-16,0-21 0,0 21 0,0-22 15,1 1-15,-1 21 0,0-21 0,0 0 16,-21 0 0,0 0-16,-21 21 15,0 0-15,-22 0 0,22 21 16,0 0-16,0-21 0,0 21 15,0 0-15,-1 0 0,1 1 0,0 20 0,0-21 16,21 0-16,0 22 0,-21-22 16,0 42-16,21-42 0,0 22 0,0-22 15,0 0-15,0 0 0,0 0 0,21-21 16,0 22-16,0-1 0,0-21 0,22 0 16,-22 0-16,42 0 0,-20 0 0,-1 0 15,0 0-15,-21 0 0,22-21 0,-1 21 16,0-22-16,1 1 0,-22 0 0,0 0 15,21 0-15,1-43 0</inkml:trace>
  <inkml:trace contextRef="#ctx0" brushRef="#br1" timeOffset="68643.25">17970 14076 0,'0'-21'0,"0"42"0,0-63 16,0 84 31,0-21-47,22 0 0,-1 0 15,0 1-15,-21-1 0,21 0 0,0 0 16,0 0-16,1 0 0,-1 1 0,21 41 16,-21-42-16,0 0 0,-21 1 0,22-1 15,-1 0-15,-21 0 0,0 0 16,0 0 0,0-42-1</inkml:trace>
  <inkml:trace contextRef="#ctx0" brushRef="#br1" timeOffset="68872.13">18394 13949 0,'0'0'0,"-21"0"31,-1 21-31,-20 0 0,42 22 0,-21-22 16,0 0-16,0 21 0,-1-21 0,1 22 15,-21-1-15,21 0 0,0-20 16,-1 20-16,1 0 0,-21 1 0,0 20 16,42-21-16,0-20 0,-22-1 0,22 0 15,0 0-15,0 0 0,0 0 0,22-21 16,-1 0-16,0 0 16,0-21-16,0 21 0</inkml:trace>
  <inkml:trace contextRef="#ctx0" brushRef="#br1" timeOffset="69176.95">18817 13568 0,'0'0'0,"21"-21"0,-21 0 15,0 42 1,0 0-16,0 0 0,0 0 15,0 22-15,-21-1 0,21 0 0,-21 1 16,21 20-16,0-21 0,-21 22 0,0-1 16,-1 43-16,22-42 0,-21-22 0,21 22 15,-21-22-15,21 21 0,0-20 0,0-1 16,0-21-16,0 22 0,0-22 0,0 21 16,0-21-16,21 0 0,0 1 0,1-22 15,-1 0-15,0 0 16,0 0-16,-21-22 0,21 22 0,0-21 15,-21 0-15,22-42 0,-1 41 16</inkml:trace>
  <inkml:trace contextRef="#ctx0" brushRef="#br1" timeOffset="69395.83">18521 14161 0,'-21'0'0,"42"0"0,-64 0 0,22 0 15,42 0 1,1-22-16,-1 22 0,0-21 16,42 0-16,-20 21 0,-22-21 15,21 21-15,1-21 0,-1 0 0,0 21 16,1-22-16,-1 1 0,0 21 0,22-21 16,-22 0-16,0 21 0,43-42 0,-43 42 15,1 0-15,-22-22 0,0 22 0,0 0 16</inkml:trace>
  <inkml:trace contextRef="#ctx0" brushRef="#br1" timeOffset="81817.37">3344 10795 0,'0'0'0,"0"-21"0,0 0 31,0 0-15,-21 21 15,21 21-16,0 0-15,0 0 0,0 0 16,0 0-16,0 1 0,0-1 0,0 21 16,0-21-16,0 22 0,0-1 0,0 0 15,21 1-15,-21-1 0,21 21 0,-21-20 16,0-1-16,0 0 0,22 22 0,-22-22 16,21 1-16,-21-1 0,0 0 0,0-21 15,0 22-15,0-22 0,21 21 0,-21-21 16,0 1-16,0-1 0,0 0 0,21 0 15,-21 0-15,0-42 47,0 0-31,0 0-16,0 0 0,0-1 16,0 1-16,0 0 0,0 0 15,0 0-15,0 0 0,0-1 0,0 1 16,0 0-16,0 0 0,0 0 0,0 0 15,21-22-15,0 22 0,1 0 0,-22 0 16,21 0-16,0-1 0,21 1 0,-21 0 16,1 0-16,-1 0 0,21 21 0,-21-21 15,22 21-15,-22 0 0,21-22 0,-21 22 16,22 0-16,-22 0 0,0 0 0,21 22 16,-21-22-16,1 21 0,-1 0 0,0 0 15,0 21-15,-21-20 0,0-1 16,21 21-16,-21-21 0,0 22 0,0-22 15,0 0-15,-21 21 0,21-21 0,-21 1 16,-21 20-16,20-21 0,-20 0 0,21 0 16,-21 1-16,-1-1 0,22-21 0,-21 21 15,-1 0-15,1-21 0,0 0 0,21 21 16,-22-21-16,1 0 0,21 0 0,0 0 16,-22 0-16,22 0 0,0 0 0,0 0 15,0 0-15,21-21 16,0 0-1,21 21-15,0-21 16,0 0-16,0-1 0,0 1 16</inkml:trace>
  <inkml:trace contextRef="#ctx0" brushRef="#br1" timeOffset="83047.98">4254 11028 0,'0'0'0,"-21"0"15,21 21 32,0 0-47,0 0 0,0 1 16,0-1-16,0 0 0,0 0 0,0 0 15,0 22-15,0-22 0,21 21 0,-21-21 16,0 22-16,0-22 0,0 21 0,22-21 16,-22 22-16,0-22 0,0 21 0,0-21 15,0 0-15,0 1 0,0-1 0,0 21 16,0-21-16,0 0 16,0 1-16,0-1 0,0 0 15,0-42 16,0 0-15,0-1-16,0 1 0,0 0 16,-22-21-16,22 21 0,0-1 0,0 1 15,0-21-15,0 21 0,0 0 0,0-22 16,0 22-16,0-21 0,0 21 0,0-1 16,0-20-16,22 21 0,-1 0 0,-21 0 15,21-1-15,0 22 0,-21-21 0,21 0 16,0 21-16,1 0 0,-1 0 15,0 0-15,0 0 0,0 21 16,0 0-16,1 1 0,-1-1 0,0 0 16,-21 0-16,21 21 0,-21-20 0,21 20 15,-21-21-15,0 21 0,0-20 0,21 20 16,-21-21-16,22 0 0,-22 22 0,0-22 16,0 0-16,0 0 0,0 0 0,0 0 15,0 1-15,0-1 0,0 0 16,0-42 15,0 0-31,0-1 0,0 1 16,0 0-16,0-21 0,0 21 15,0-22-15,0 22 0,0-21 0,0-1 16,0 1-16,0 0 0,0-1 0,0 1 16,0 21-16,21-21 0,0-1 0,-21 22 15,21 0-15,0 0 0,-21 0 0,21-1 16,1 22-16,-1 0 0,0 0 0,0 0 15,0 22-15,0-1 0,1 0 16,-22 21-16,21-21 0,-21 22 0,21-1 16,-21 0-16,0 1 0,0-22 0,0 21 15,21 43-15,-21-64 0,0 21 16,0-20-16,0-1 0,0 0 0,0 0 0,0 0 16,0 0-16,0 1 0,0-1 15,-21-21 1,0 0-16,0 0 15,21-21-15,-22 21 0</inkml:trace>
  <inkml:trace contextRef="#ctx0" brushRef="#br1" timeOffset="83952.46">4043 11091 0,'0'0'16,"0"-63"-1,21 63 1,0 21 15,-21 0-31,0 0 0,0 1 0,0-1 16,0 21-16,0 0 0,0 1 0,21-1 0,-21 0 15,0 1-15,0 41 0,0-20 16,0-22-16,0 1 0,0-22 0,0 21 16,0 0-16,0-20 0,0 20 0,0-21 15,0 0-15,0 0 0,0 1 0,0-1 16,0 0-16,0 0 15,21-21 1,-21-21-16,0 0 16,0 0-16,0-1 0,0 1 15,0-21-15,0 21 0,0 0 16,0-1-16,0-20 0,0 0 0,0 21 16,0-22-16,0 1 0,0 0 0,0-1 15,0 22-15,22-21 0,-22-1 0,21 22 16,-21-21-16,0 21 0,21 0 0,0-22 15,0 22-15,0 0 0,1 0 16,-1 21-16,0 0 0,0 0 0,0 21 16,0 0-16,1 0 0,-1 0 15,0 1-15,0-1 0,0 21 0,-21 0 16,21-20-16,1 20 0,-1 0 0,-21-21 16,0 22-16,21-1 0,-21-21 0,21 22 15,-21-22-15,0 21 0,0-21 16,0 0-16,0 1 0,0-1 0,0 0 15,0 0-15,0 0 0,0 0 16,0-42 15,0 0-15,0 0-16,0 0 0,0-43 16,0 43-16,0-21 0,0-1 0,0 22 15,0-21-15,0 0 0,0-22 0,0 22 16,0-1-16,0 1 0,21 0 15,0-1-15,1 22 0,-22-21 0,21 21 0,0 0 16,0-1-16,0 1 0,0 0 16,1 21-16,-1 0 0,0 0 15,0 21-15,0 0 0,0 1 0,1-1 16,-22 21-16,0 0 0,21 1 0,-21 20 16,21-20-16,-21-1 0,0 21 0,0-20 15,0-1-15,0 0 0,0 1 0,0-1 16,0 0-16,0-20 0,0 20 0,0-21 15,-21 21-15,21-20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3:58:04.8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7980 5313 0,'0'21'32,"0"0"-17</inkml:trace>
  <inkml:trace contextRef="#ctx0" brushRef="#br0" timeOffset="1475.85">9652 9102 0,'0'-21'0,"21"-43"15,-21 43 1,0 42 62,0 0-78,0 0 16,0 1-16,0-1 0,0 0 15,0 0-15,-21 0 0,21 0 16,-21 22-16,21-22 0,0 0 0,-21 0 16,21 22-16,-22-22 0,22 0 0,-21 0 15,21 0-15,0 0 0,0 1 16,-21-1-16,21 0 0,0 0 15,0 0-15,-21 0 0,21 1 0,0-1 16,0 0-16,0 0 0,0 0 16,21-21-1,0 0-15,0 0 16,22 0-16,-22 0 0,21 0 16,22 0-16,-1-21 0,1 0 0,42 0 15,-22 0-15,43-1 0,0 1 16,0 0-16,21 0 0,1 0 0,-1 0 15,0-1-15,0 1 0,-21 0 0,0 0 16,-42 0-16,21 0 0,-22 21 0,1-22 16,-22 1-16,1 21 0,-22-21 15,22 0-15,-22 21 0,0-21 16,1 0-16,-22-1 0,21 22 0,-21-21 16,22 0-16,-22 21 0,0-21 15,21 0-15,-20 21 0,-22-21 0,21 21 16,0 0-16,-21-22 0,21 22 0,-21 22 47,-21-22-32,0 21-15,0-21 0,-1 0 16,1 0-16</inkml:trace>
  <inkml:trace contextRef="#ctx0" brushRef="#br0" timeOffset="10911.63">9715 10795 0,'0'-63'31,"22"41"-31,-1 1 16,0 0-16,-21 0 15,0 42 32,-21-21-31,21 21-16,-21 0 0,-1 1 0,1 20 15,0-21-15,-21 0 0,21 22 0,-1-22 16,1 21-16,-21-21 0,21 22 0,0-22 16,-1 21-16,-20 0 0,42 1 0,-21-1 15,21-21-15,-21 22 0,21-22 0,0 0 16,0 21-16,0-21 0,21 1 0,0-22 15,0 21-15,0-21 0,1 0 0,20 0 16,0 0-16,1 0 0,20 0 0,-21 0 16,22 0-16,21 0 0,-22-21 15,22-1-15,21 1 0,-22 0 16,1 21-16,21-42 0,0 21 0,21-1 16,0 1-16,21 0 0,-21-21 0,21 21 15,0-1-15,-21 1 0,21 21 0,0-21 16,-21 21-16,0 0 0,0 0 0,-21 0 15,-21 0-15,0 0 0</inkml:trace>
  <inkml:trace contextRef="#ctx0" brushRef="#br0" timeOffset="27891.42">10562 12594 0,'0'-21'0,"0"0"15,0 42 32,0 0-47,0 0 0,0 22 16,0-22-16,0 21 0,0 1 0,0 20 16,0-21-16,-21 1 0,0-1 0,21 0 15,-21 1-15,21-1 0,-22 0 0,22 1 16,-21-22-16,21 21 0,0-21 0,0 1 15,0-1-15,0 0 0,21-21 16,1 0-16,-1 0 16,21 0-16,0 0 0,22-21 0,-1 0 15,1-1-15,42 1 0,-22-21 0,22 0 16,0-1-16,21 1 0,0-22 16,21 22-16,0-21 0,1-22 0,20 21 15,-21 1-15,-21-1 0,21 1 0,-21-1 16,0 22-16</inkml:trace>
  <inkml:trace contextRef="#ctx0" brushRef="#br0" timeOffset="37022.87">10647 14266 0,'0'0'0,"-21"0"31,-1 0-31,22 22 31,0-1-31,0 0 0,0 21 16,0-21-16,0 22 0,0-22 0,0 21 15,0 1-15,0-1 0,0 0 16,0-21-16,22 22 0,-22-1 0,0 0 0,0-20 16,21 20-16,0-21 0,-21 0 15,0 22-15,21-22 0,0 0 0,0 0 16,1 0-16,-1-21 15,-21 21-15,21-21 16,0 0-16,21 0 0,-20 0 0,20-21 16,21-21-16,1 0 0,21-1 0,-1-41 15,22-1-15,21-21 0,21 0 0,0 0 16,22-21-16,-1 22 0,-21-1 0,43-21 16,-22 21-16,0 21 0,-20 1 15,-1-1-15,0 21 0,-21 1 0,-21 21 16,0 20-16,-22-20 0</inkml:trace>
  <inkml:trace contextRef="#ctx0" brushRef="#br0" timeOffset="64654.95">21611 7599 0,'-21'0'32,"0"0"14,0 0-30,-1 0-16,1 0 16,0 0-16,0 0 15,0 0-15,0 0 16,-1 0 0,1 0-16,0 0 15,42 0 79,0 0-78,1 0-16,-1 0 15,0 0-15,0 0 0,0 0 16,0 0-16,1 0 0,-1 0 15,0 0-15,0 0 0,0 0 0,0 0 16,1 0-16,-1 0 0,0 0 0,0 0 16,0 0-16,0 0 0,1 0 0,-1 0 15,21 0-15,-21 0 0,0 0 0,1 0 16,-1 0-16,0 0 0,0 0 16,0 0-16,0 0 0,1 0 0,-1 0 15,0 0-15,0 0 0,0 0 0,0 0 16,1 0-16,-1 0 0,0 0 15,0 0-15,0 0 0,0 0 16,1 0-16,-1 0 0,0 0 0,0 0 16,0 0-16,0 0 0,22 0 0,-22 0 15,0 0-15,21 0 0,-20 0 0,20 0 16,21 0-16,-20 0 0,-1 0 0,0 0 16,1 0-16,-1 0 0,0 0 15,1 21-15,-1-21 0,0 0 0,1 0 16,-1 0-16,-21 0 0,22 21 0,-1-21 15,-21 0-15,21 0 0,-20 0 0,20 0 16,-21 21-16,21-21 0,-20 0 0,20 0 16,-21 0-16,21 0 0,-20 0 0,20 0 15,0 0-15,-21 0 0,22 0 0,-1 0 16,0 0-16,1 0 0,-1 0 0,-21 0 16,22 0-16,-1 0 0,0 22 0,1-22 15,-22 0-15,21 0 0,0 0 0,-20 0 16,20 0-16,-21 0 0,0 0 15,22 0-15,-22 0 0,0 0 0,21 0 16,-21 21-16,22-21 0,-1 0 0,0 0 0,-20 0 16,-1 0-16,21 0 0,-21 0 15,22 0-15,-22 0 0,21 0 0,-21 0 16,22 0-16,-22 21 0,21-21 0,-21 0 16,22 0-16,-22 0 0,21 0 0,-21 0 15,22 0-15,-22 0 0,0 0 0,21 0 16,-21 0-16,22 21 0,-22-21 15,21 0-15,-21 0 0,22 0 0,-22 0 0,0 0 16,21 0-16,-20 0 0,-1 21 0,21-21 16,-21 0-16,0 0 0,22 0 0,-22 0 15,21 0-15,-21 0 0,1 0 0,20 21 16,-21-21-16,21 0 0,-20 0 0,20 0 16,-21 0-16,21 0 0,-20 0 15,20 22-15,0-22 0,-21 0 0,22 0 16,-1 0-16,-21 0 0,43 21 0,-22-21 15,-21 0-15,0 0 0,1 0 0,-1 0 16,0 0-16,0 0 0,0 0 0,0 0 16,1 0-16,-1 0 0,0 0 15,0 0-15,0 0 16,0 0-16,1 0 94,-44 0-16,1 0-78,-21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23:4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4233 0,'-21'43'16,"0"-22"-16,21 0 0,-21 0 15,0 0-15,21 1 16,-21-22-16,21 21 0,-43-21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43:25.7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1291 0,'21'0'0,"-21"-21"47,0 0-16,-21 21-15,21-21-16</inkml:trace>
  <inkml:trace contextRef="#ctx0" brushRef="#br0" timeOffset="3160.59">1841 1376 0,'22'0'31,"-22"-21"-31,0 0 94,21 21-79</inkml:trace>
  <inkml:trace contextRef="#ctx0" brushRef="#br0" timeOffset="5260.2">1968 1397 0,'0'0'0,"0"-21"31,0 0-15,0 0-1,0-1 1,-21 22-16,0 0 16,0 0-16,0 0 15,0 0-15,-1 0 16,1 0-16,-21 0 0,21 0 0,0 22 16,-22-1-16,22-21 0,-21 21 15,21 0-15,-22 0 0,22 0 0,-21 1 16,21-1-16,-22 21 15,22-21-15,0 22 0,0-1 0,0 21 16,-22-20-16,22-1 0,0 22 16,21-22-16,-21 21 0,0-20 15,21-1-15,0 22 0,0-22 0,0-21 16,0 21-16,0-20 0,21 20 16,0-21-16,0 0 0,21 0 0,-20 1 15,20-1-15,-21-21 0,21 0 16,1 21-16,-1-21 0,0 0 0,1 0 15,-1 0-15,0 0 0,1-21 16,-1 21-16,0-21 0,1-1 16,-22 22-16,21-21 0,-21 0 15,22 0-15,-22 21 0,21-21 0,1 0 16,-22-1-16,21 1 0,-21 0 16,0 0-16,22-21 0,-22 20 0,0 1 15,21-21-15,-20 21 0</inkml:trace>
  <inkml:trace contextRef="#ctx0" brushRef="#br0" timeOffset="5647.98">2625 1122 0,'0'0'0,"0"-21"0,0 0 16,0 42 15,0 0-31,-22 21 0,22-21 16,-21 22-16,21-1 0,0 0 0,-21 1 15,21-1-15,-21 22 0,21-22 16,-21 21-16,21 1 0,0-22 15,0 22-15,0-1 0,-21-20 16,21-1-16,-22 0 0,22 1 0,0-1 16,0 0-16,0-21 0,0 1 15,0-1-15,0 0 0,0 0 0,0 0 16,22-42 15,-1 0-31,0 0 16,0 0-16</inkml:trace>
  <inkml:trace contextRef="#ctx0" brushRef="#br0" timeOffset="6151.69">2836 1820 0,'0'22'0,"0"-44"0,0 65 0,0-22 16,0 0 0,21-21-1,1 0-15,-1 0 16,0 0-16,0-21 16,0 21-16,-21-21 15,21 21-15,-21-21 0,22-1 0,-22 1 16,0 0-16,0 0 15,21 0-15,-21 0 0,0-1 0,0-20 16,0 21-16,0 0 0,0 0 16,0-1-16,-21 22 15,-1 0-15,1 0 16,0 0-16,0 0 0,0 22 0,0 20 16,-1-21-16,-20 21 0,21-20 15,0 20-15,-22 0 0,22 1 16,0-1-16,21 0 0,0-21 0,-21 22 15,21-22-15,0 0 0,0 21 16,0-20-16,0-1 0,21 0 16,0 0-16,0-21 15,1 21-15,-1-21 0,0 0 0,0 0 16,0 0-16,22 0 0,-22 0 16,0 0-16,0-21 0,21 0 0,-20 21 15,-1-21-15,21 0 0,-21-1 16,22 1-16,-1 0 0,-21-21 0</inkml:trace>
  <inkml:trace contextRef="#ctx0" brushRef="#br0" timeOffset="6740.35">3641 1588 0,'0'0'0,"0"-85"16,0 64-16,0 0 15,-22 21 1,1 0-16,0 0 16,0 0-16,0 0 0,0 21 15,-1 0-15,1 0 0,0 0 16,0 0-16,0 22 0,0-1 16,-1 0-16,1 1 0,0-1 0,21 0 15,0-20-15,-21 20 0,21 0 16,0-21-16,0 22 0,0-22 0,0 0 15,0 0-15,0 0 0,0 1 0,0-1 16,21-21-16,0 0 0,-21 21 16,21-21-16,1 0 0,-1 0 15,0 0-15,0 0 0,0-21 16,-21 0-16,21-1 0,1 22 0,-1-21 16,0-21-16,0 21 0,0 0 15,-21-22-15,21 1 0,1 21 16,-22-22-16,0 1 0,21 21 15,-21-21-15,21 20 0,-21 1 0,0 0 16,0 0-16,0 0 0,0 0 16,0-1-16,0 44 31,0-1-31,0 0 0,0 0 16,0 21-16,0-20 0,0 20 0,0 0 15,0-21-15,0 22 0,0-1 16,0-21-16,0 0 0,0 1 0,0 20 15,0-21-15,0 0 16,0 0-16,21 1 16,0-22-1,0 0-15,1 0 0,-1 0 16,0 0-16,-21-22 0,21 1 0,0 0 16,-21 0-16</inkml:trace>
  <inkml:trace contextRef="#ctx0" brushRef="#br0" timeOffset="7240.56">4000 1609 0,'0'0'0,"0"-21"16,0-1-1,0 1-15,22 21 0,-1-21 16,0 21-16,0 0 15,0 0-15,0-21 0,1 21 16,-1 0-16,0 0 0,0 0 16,-21 21-16,21 0 0,0 0 0,1 1 15,-22-1-15,0 21 0,21-21 16,-21 22-16,21-1 0,-21-21 0,0 21 16,0 1-16,0-1 0,0-21 15,0 22-15,0-22 0,0 21 0,0-21 16,0 0-16,0 1 15,0-1-15,-21 0 0,0-21 16,-1 0 0,22-21 15,0 0-31,0-1 0,0 1 16,0 0-16,22-21 0,-1-1 0,-21 22 15,21-21-15,0 0 0,0-1 16,0 22-16,-21-21 0,22 21 0,-1-22 15,0 22-15,0 0 16,0 0-16,0 0 0,1 21 0,-1-22 16,0 22-16,0-21 15,0 21-15,-21-21 0,21 21 0,1 0 16,-1 0 0,0-21-16</inkml:trace>
  <inkml:trace contextRef="#ctx0" brushRef="#br0" timeOffset="7615.4">5143 1270 0,'0'0'16,"0"-42"-16,-21 63 47,0 0-47,0 0 0,21 0 16,-21 22-16,0-22 0,-1 21 0,1 1 15,0-1-15,0 0 0,21 1 16,-21-1-16,0 21 0,21-20 15,-22-1-15,22 0 0,0-20 0,0 20 16,0-21-16,0 21 0,0-20 16,0-1-16,22 0 0,-1-21 0,0 21 15,21-21-15,-21 0 0,22 0 16,-22 0-16,21 0 0,1-21 0,-22 0 16,21 0-16,0-1 0</inkml:trace>
  <inkml:trace contextRef="#ctx0" brushRef="#br0" timeOffset="7931.22">5673 1270 0,'21'-21'16,"0"21"-16,0 0 15,0 0-15,0 0 0,1 0 16,-1 0-16,0 0 0,0 21 0,0 0 15,22-21-15,-22 21 0,0 1 0,0-1 16,0 21-16,0-21 0,1 0 16,-1 22-16,0-22 0,-21 21 0,0 1 15,0-1-15,0-21 0,0 21 16,0 1-16,0-22 0,0 21 16,-21-21-16,0 1 0,-1-1 0,22 0 15,0 0-15,-21-21 0,0 21 16,0-21-1,21-21 1,0 0-16</inkml:trace>
  <inkml:trace contextRef="#ctx0" brushRef="#br0" timeOffset="8556.33">7324 1545 0,'-22'0'0,"44"0"0,-65 0 15,22 0-15,-21 0 0,21 0 16,-1 0-16,1 0 0,0 0 16,0 0-16,42 0 31,0 0-31,22 0 0,-1 0 16,0 0-16,22 0 0,20 0 0,-20 0 15,42 0-15,-22 0 0,22 0 16,-21 0-16,21-21 0,0 21 0,-1 0 15,1 0-15,0 0 0,21 0 0,-42 0 16,21 0-16,-22-21 0,1 21 16,0 0-16,-22 0 0,1 0 0,-1 0 15,-21 0-15,1 0 0,-1 0 16,-21 0-16,0 0 0,1 0 0,-1 0 16,-21-21-1,0 0 16,-21 21-31,21-22 0,-22 22 16,1 0-16,21-21 0,-21 21 0</inkml:trace>
  <inkml:trace contextRef="#ctx0" brushRef="#br0" timeOffset="9080.4">8932 1058 0,'-21'0'0,"21"22"16,0-1 0,0 0-16,0 0 0,0 0 15,0 0-15,21 1 0,-21-1 16,21 0-16,1 0 0,-1 0 0,-21 0 15,21 22-15,0-22 0,0 0 0,22 0 16,-22-21-16,0 21 0,0 1 16,0-1-16,0-21 0,1 21 0,-1-21 15,0 0-15,0 0 16,0 21-16,0-21 0,1 0 16,-22-21 15,-22 21-16,1 0 1,0 0-16,0 21 0,0-21 16,-22 21-16,22 22 0,-21-22 0,0 21 15,-1 0-15,1 1 0,0-1 16,-22 0-16,22 1 0,-1-1 0,1 0 16,0-20-16,-1 20 0,22-21 0,-21 0 15,21 0-15,0 22 16,21-22-16,-22 0 0,22 0 15,22-21 17,-1 0-32,0 0 15,0-21-15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51:21.2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5524 5800 0,'0'-21'16,"0"-128"-1,0 128 1,0 0-16,0 0 0,0 0 0,0-22 0,0 22 16,0 0-16</inkml:trace>
  <inkml:trace contextRef="#ctx0" brushRef="#br0" timeOffset="8073.3">1884 4424 0,'0'21'0,"-21"0"0,-1 0 16,22 1 0,0-1-16,22-21 46,-1 0-30,0-21-16,0 21 0,0-22 16,0 1-16,1 0 0,-1 21 0,0-21 15,21 0-15,-21 0 0,-21-1 16,22 1-16,-1 0 0,-21 0 0,0 0 16,0 0-16,0-1 0,0 1 15,-21 0-15,-1 21 0,1 0 16,0 0-16,-21 0 0,21 0 15,-1 0-15,-20 21 0,0 0 0,21 1 16,-22-1-16,1 0 0,0 21 16,-1 1-16,1-22 0,21 21 15,-22 0-15,22 1 0,0-22 16,0 21-16,21-21 0,-21 1 0,21-1 16,0 0-16,0 0 0,21 0 15,0 0-15,0 1 0,0-1 0,22 0 16,-22-21-16,21 21 0,-21 0 15,22-21-15,-1 21 0,0 1 0,-20-1 16,20 0-16,0 0 0,-21 0 16,22 0-16,-1 1 0,0 20 0,-20-21 15,20 0-15,-21 22 0,0-22 16,0 21-16,-21-21 0,0 22 0,0-22 16,0 21-16,0-21 0,-42 22 15,21-22-15,-21 0 0,20 21 16,-41-21-16,21 1 0,-1-1 0,-20 0 15,-1-21-15,1 21 0,-1-21 16,1 0-16,-1 0 0,1 0 0,-1-21 16,22 21-16,-22-21 0,1 0 15,21-1-15,-1 1 0,1-21 0,0 21 16,20 0-16,1-1 0,0 1 16,21-21-16,0 21 0,0 0 0,0-1 15,0 1-15,21 0 16,0 21-16,22-21 0,-22 21 15,21 0-15,1 0 0,-1-21 16,0 21-16,1 0 0,-1 0 0,0 0 16,1-21-16</inkml:trace>
  <inkml:trace contextRef="#ctx0" brushRef="#br0" timeOffset="9259.68">2222 4932 0,'0'0'0,"0"-21"0,43 0 16,-43-1-16,0 44 31,0-1-15,-21 0-16,21 0 0,-22 21 16,22 1-16,0-22 0,0 21 0,-21 1 15,21-1-15,-21 0 0,21 1 16,0-22-16,0 21 0,0-21 0,0 22 15,0-22-15,0 0 0,0 0 0,0 0 16,21-21-16,0 21 0,1-21 16,-1 0-16,0 0 0,0 0 0,0 0 15,22-21-15,-1 0 0,-21 0 16,21 0-16,1 0 0,-1-22 0,-21 22 16,22-21-16,-22 21 15,0-22-15,0 1 0,0 0 0,0-1 16,-21 1-16,22 21 0,-22-22 0,0 22 15,0 0-15,0 0 0,-22 42 32,1 0-17,21 0-15,-21 1 0,0 20 0,21-21 16,0 21-16,-21 1 0,0-22 16,21 21-16,-22 1 0,22-22 0,0 21 15,0-21-15,0 0 0,0 1 0,22-1 16,-1 0-16,0-21 15,0 0-15,21 0 0,-20 0 0,20 0 16,0 0-16,-21 0 0,22 0 0,-1-21 16,0 0-16,-20-1 0,20 1 15,-21 0-15,21 0 0,-20-21 0,-1 20 16,0-20-16,0 21 0,0-21 16,-21-1-16,0 22 0,21-21 0,-21 21 15,0-22-15,0 22 0,0 0 16,-21 21-1,0 21-15,21 0 16,0 0-16,-21 22 0,21-22 16,-21 21-16,21 1 0,0-22 15,0 21-15,-21 0 0,21-20 16,0 20-16,0-21 0,0 0 0,0 0 16,-22 1-16,22-1 0,0 0 15,0-42 16,0 0-31,0-1 16,0 1-16,0 0 16,0-21-16,0 21 0,0-22 0,22 22 15,-1-21-15,-21-1 0,21 22 16,0-21-16,0 0 0,0 20 16,1 1-16,-1 0 0,0 0 0,0 0 15,0 21-15,0 0 0,1 0 16,-1 21-16,0 0 0,0 0 15,0 0-15,0 1 0,-21-1 16,22 0-16,-22 21 0,21-21 0,-21 1 16,0-1-16,0 0 0,0 21 0,0-21 15,0 1-15,0-1 16,0 0-16,0-42 31,21 21-15,-21-21-16,21-1 0,-21 1 15,0-21-15,21 21 0,0-22 16,1 1-16,-1 0 0,0-1 0,0 1 16,0 0-16,0-1 0,22 22 0,-22 0 15,0 0-15,0 0 0,22 21 16,-22 0-16,0 0 0,0 21 16,0 0-16,0 0 0,-21 22 0,0-22 15,0 21-15,22 0 0,-22 1 16,0-1-16,0 0 0,0-20 0,0 20 15,0 0-15,0-21 0,0 1 0,0 20 16,0-21-16,0 0 16,0 0-16,21-21 31,0 0-31,-21-21 16,21 0-16,0 0 0,0 0 0,1-22 15,-1 1-15,0 0 0</inkml:trace>
  <inkml:trace contextRef="#ctx0" brushRef="#br0" timeOffset="9804.36">4487 4360 0,'0'0'0,"0"-42"15,-21-85 1,0 127 0,21 21-16,-21 22 15,21-22-15,-21 21 0,21 0 16,-22 1-16,22-1 0,0 22 0,0-1 15,0-21-15,0 22 0,-21-1 0,21 1 16,0-1-16,-21 1 0,21-22 16,0 22-16,0-22 0,-21 22 0,21-22 15,-21-21-15,21 21 0,0 1 16,0-22-16,0 0 0,0 0 0,-21 0 16,-1-21-1,22-21 1,0 0-1,0 0-15,0-21 0,0 20 0,0-20 16,22 0-16,-1-1 0,0 22 16,0-21-16,0 0 0,22-1 0,-22 1 15,21 0-15,0 20 0,1 1 16,-22 0-16,21 0 0,1 21 0,-22 0 16,0 0-16,21 0 0,-21 21 0,1 0 15,-1 0-15,0 1 0,0 20 16,-21-21-16,0 21 0,0 1 0,0-1 15,0-21-15,0 22 0,0-1 0,0-21 16,0 21-16,-21-20 0,0 20 16,0-21-16,-22 0 0,22 0 15,-21 1-15,-1-1 0,1 0 0,0 0 16,-1-21-16,1 21 0,0-21 16,21 0-16,-22 0 0,22 0 0,0 0 15,21-21 1,0 0-1,21-21-15,0 20 0,22 1 16,-22 0-16</inkml:trace>
  <inkml:trace contextRef="#ctx0" brushRef="#br0" timeOffset="10105.19">5143 4720 0,'22'0'15,"-44"0"-15,44 21 16,-22 1 0,0 20-16,0-21 0,0 21 15,0 1-15,0-1 0,0 0 0,0 1 16,0-1-16,-22 0 0,1 1 0,21-1 16,-21 0-16,21 1 0,0-22 15,0 21-15,-21-21 0,21 22 0,0-22 16,-21 0-16,21 0 0,0 0 0,0 1 15,21-44 17,-21 1-32,21 0 15,-21 0-15,0 0 0,21 0 0,0-22 16,-21 1-16</inkml:trace>
  <inkml:trace contextRef="#ctx0" brushRef="#br0" timeOffset="10521">5207 4128 0,'0'0'0,"-21"0"0,0 0 15,-22 0-15,22 0 0,0 0 0,0 21 16,-22 0-16,22 0 0,0 21 16,-21-20-16,21 20 0,-1 0 0,22 1 15,0-1-15,-21 0 0,21 1 16,0-1-16,0-21 0,0 21 0,21-20 15,-21-1-15,22 0 0,-1 0 0,21 0 16,-21-21-16,0 0 0,22 0 16,-22 0-16,0 0 0,21 0 0,-20-21 15,-1 0-15,21 0 0,-21 0 0,0-1 16,1 1-16,-1-21 0,0 21 16,-21-22-16,0 1 0,0 0 15,0-22-15,0 22 0,0 0 16,-21-1-16,-22 1 0,22 21 0,0 0 15,0-1-15,0 22 0,-22 0 0,22 0 16,-21 22-16,21-1 0,-22 0 16,22 0-16,0 21 0,-21 1 0,21-1 15,21 0-15,-22-20 0,22 20 0,-21 0 16,21-21-16,0 22 0,0-22 16,0 0-16,21 0 0,1 0 0,20 1 15,-21-22-15,0 0 0,22 0 0,-1 0 16</inkml:trace>
  <inkml:trace contextRef="#ctx0" brushRef="#br0" timeOffset="10907.78">5969 3979 0,'0'0'0,"0"22"31,-21-1-15,21 21-16,0 0 0,-21 1 16,-1-1-16,22 0 0,-21 22 0,21-22 15,0 22-15,-21-22 0,0 22 16,21-1-16,-21 1 0,21-1 0,0 1 16,0-1-16,0 1 0,0-1 0,0 1 15,0-22-15,0 21 0,0-20 16,0 20-16,0-20 0,0-22 0,0 21 15,21 0-15,-21-20 0,21-1 0,0 0 16,0 0-16,1-21 0,-1 0 0,0 21 16,0-21-16,0 0 0,0 0 15,1 0-15,20 0 0,-21-21 16,0 0-16,0 0 0,1 21 0,-1-21 16,0-1-16,0 1 0,-21-21 15,21 21-15,0 0 0,1-22 0,-22 22 16,0-21-16,0-1 0,0 22 0,0-21 15</inkml:trace>
  <inkml:trace contextRef="#ctx0" brushRef="#br0" timeOffset="11127.66">5524 4868 0,'0'0'0,"-21"0"0,0 22 15,42-22 1,0 0-16,22 0 15,-22 0-15,21-22 0,22 1 0,-22 21 16,0-21-16,22 0 0,-22 21 16,22-21-16,-22 21 0,0-21 0,1-1 15,-1 22-15,-21 0 0,22-21 0,-22 21 16,0 0-16,0-21 0,-21 0 16,21 21-16,0 0 0,1-21 15</inkml:trace>
  <inkml:trace contextRef="#ctx0" brushRef="#br0" timeOffset="11601.01">7408 4170 0,'0'0'0,"-21"0"0,-85 85 32,85-43-32,0 0 0,0-21 0,-22 22 15,22 20-15,0-20 0,0-1 16,-21 21-16,20 1 0,1-22 0,0 22 16,0-1-16,0 1 0,21-1 0,0-20 15,0 20-15,0-21 0,0 1 16,0-1-16,21 0 0,0 1 0,21-22 15,-20 0-15,-1 0 0,21 0 16,0 1-16,-20-22 0,20 0 0,0 0 16,1 0-16,-1 0 0,0-22 15,1 1-15,20 0 0,-21 0 0,1 0 16,20-22-16</inkml:trace>
  <inkml:trace contextRef="#ctx0" brushRef="#br0" timeOffset="11936.23">8149 4085 0,'0'0'0,"0"-21"0,42-21 32,-20 42-32,-1 0 0,0 0 0,21 0 15,1 21-15,-22 0 0,42 21 0,-20-20 16,-1 20-16,0 0 0,22 1 0,-22-1 15,0 0-15,-20 22 0,-1-22 16,0 0-16,0 22 0,-21-22 0,0 1 16,0 20-16,0-21 0,-21 22 0,0-1 15,0-20-15,-1-1 0,-20 22 16,21-22-16,0 0 0,-22 1 0,22-1 16,0-21-16,0 0 0,0 22 15,-22-43-15,22 21 0,0 0 0,0-21 16,0 0-16,0 0 0,-1 0 15,1 0-15,0 0 16,21-21-16</inkml:trace>
  <inkml:trace contextRef="#ctx0" brushRef="#br0" timeOffset="12567.86">9673 4699 0,'0'0'0,"-21"0"16,0-21-16,0 21 0,-1-21 15,1 21-15,-21-21 0,21-1 0,0 22 16,-1-21-16,1 21 0,0-21 0,-21 21 15,21 0-15,-22 0 0,22-21 0,-21 21 16,21 0-16,-1 0 0,-20 0 16,21 0-16,0 0 15,42 0 1,0 0-16,21 0 0,1 0 16,20 0-16,1 0 0,20 0 0,22 0 15,0 0-15,21-21 0,21 21 16,-21 0-16,0 0 0,21 0 0,-21-21 15,22 21-15,-22 0 0,0 0 16,0-22-16,-22 1 0,-20 21 0,21 0 16,-21-21-16,-22 0 0,1 21 0,-1-21 15,1 21-15,-22-21 0,0 21 16,1 0-16,-22 0 0,0-22 0,-42 1 31,-22 21-15,22 0-16,0 0 0,-21 0 15,21 0-15,-22 0 0,22 0 0,0 0 16,-21 0-16,20-21 0,1 21 0,0 0 16</inkml:trace>
  <inkml:trace contextRef="#ctx0" brushRef="#br0" timeOffset="13031.91">10858 3937 0,'0'0'0,"-42"-21"0,21 0 0,-21 0 0,20 21 15,1-22-15,0 22 0,0 0 16,0 0-16,21 22 16,0-1-1,0 21-15,21-21 0,-21 0 16,21 22-16,21-22 0,-20 21 0,20-21 15,-21 22-15,43-22 0,-22 21 0,21-21 16,1 1-16,-1-1 0,1 0 0,21 0 16,-22 0-16,1 0 0,-1 1 15,1-22-15,-1 21 0,1-21 0,-22 0 16,21 0-16,-20 21 0,-1-21 16,0 0-16,-20 0 0,20 0 15,-21 0-15,0 0 0,-21 21 16,-21 0-1,-21-21-15,-1 21 0,1 1 0,-21-1 16,-1 0-16,-21 0 0,22 21 16,-22-20-16,1 20 0,-1 0 0,0 1 15,1 20-15,-1-21 0,21 1 0,-20-1 16,41 0-16,-20 1 0,21-1 16,20-21-16,1 22 0,0-22 0,21 0 15,0 0-15,0 0 0,21 0 16,22-21-16,-22 0 0,0 0 15</inkml:trace>
  <inkml:trace contextRef="#ctx0" brushRef="#br0" timeOffset="30748.86">5948 8594 0,'0'42'0,"0"-21"0</inkml:trace>
  <inkml:trace contextRef="#ctx0" brushRef="#br0" timeOffset="33872.1">6943 7112 0,'0'0'0,"-22"0"15,1 21 1,21 0-16,0 1 16,21-22 15,1 0-31,-1 0 0,21-22 15,-21 22-15,22-21 0,-1 0 0,-21 0 16,21 21-16,1-21 0,-22 0 16,21-1-16,-21-20 0,22 21 0,-1 0 15,-21-22-15,0 22 0,22-21 16,-22 0-16,0 20 0,0-20 16,0 0-16,1 21 0,-1-22 0,-21 1 15,21 21-15,-21 0 0,0-1 16,0 1-16,0 0 0,-21 0 0,0 21 15,21-21-15,-22 21 0,1-21 0,0 21 16,0 0-16,0 0 16,0 21-16,21 0 0,-22 0 0,1 0 15,21 22-15,-21-22 0,0 21 16,21 0-16,-21 22 0,0-22 0,21 22 16,-22-22-16,22 22 0,0 20 0,-21-20 15,21 20-15,-21 1 0,21 0 16,0-1-16,-21 22 0,21-21 15,0 21-15,0-22 0,-21 22 0,0 0 16,-1 0-16,22 0 0,0 0 0,-21-22 16,0 22-16,0 0 0,21-21 15,0 20-15,0-20 0,-21 0 0,21-1 16,-21 1-16,21-21 0,0-1 0,0 1 16,0-22-16,0 21 0,0-20 0,0-1 15,0-21-15,0 22 0,0-22 0,0 0 16,0 0-16,21-21 0,0 0 15,-21 21-15,21-21 0,0 0 0,0 0 16,1-21-16,-1 0 0,0 0 0,0 0 16,0-1-16,22 1 0,-22-21 15,21 0-15,-21-1 0,22 1 16,-1 0-16,0-22 0,-21 1 0,22-1 16,-1 1-16,0-1 0,-20-21 0,20 1 15,-21 20-15,0-20 0,0-1 0,-21 0 16,0 22-16,0-22 0,-21 0 15,0 1-15,-21-1 0,21 0 0,-22 22 16,1 21-16,0-22 0,-1 22 0,-20-1 16,20 22-16,1 0 0,0 0 0,-1 0 15,-20 0-15,21-1 0,20 22 16,-20-21-16,21 21 0,0 0 0,0 0 16,21-21-16,0 0 15,0 0 1,21 21-16,0 0 0,0-21 0,21-1 15,-20 22-15,20-21 0,-21 0 0,21 0 16,1 0-16,-1 0 0,0-1 16,1 1-16,-1-21 0,22 21 0,-22-22 15,0 1-15,1 0 0,-1 21 0,0-22 16,1 22-16,-22-21 0,0 21 16,0-1-16,0 1 0,0 0 0,-21 0 15,22 0-15,-22 42 47,0 0-47,0 0 0,-22 0 0,22 1 16,-21 20-16,21-21 0,0 21 0,-21 1 15,21-1-15,0 0 0,0-20 16,0 20-16,0-21 0,0 21 0,0-20 16,0-1-16,0 0 0,21 0 15,-21 0-15,21-21 0,1 0 16,-1 0-16,0 0 0,0 0 15,0 0-15,0-21 0,1 21 16,-1-21-16,0 0 16,-21 0-16,21-1 0,-21 1 0,21-21 15,-21 21-15,0-22 0,0 1 0,0 0 16,0 21-16,0-22 0,0 22 0,0-21 16,0 21-16,0-1 0,0 1 15,0 0-15,-21 21 0,0 0 0,0 0 16,0 0-16,-1 0 0,1 0 0,0 0 15,0 0-15,0 21 0,0-21 16,-1 21-16,1 1 0,0-22 0,21 21 16,0 0-16,0 0 0,0 0 15,0 0-15,0 1 0,0-1 16,21-21-16,0 0 0,1 0 16,-1 21-16,0-21 0</inkml:trace>
  <inkml:trace contextRef="#ctx0" brushRef="#br0" timeOffset="34312.29">8445 7176 0,'-42'-43'16,"42"22"-1,0 0-15,0 0 16,21 21-1,0 0-15,-21-21 0,22 21 16,-1 0-16,0 0 0,0 0 0,0 0 16,0 0-16,1 0 0,-1 21 0,0 0 15,0-21-15,0 21 0,0 21 16,1-20-16,-22-1 0,21 21 0,-21-21 16,21 22-16,-21-22 0,0 0 0,0 21 15,0-21-15,0 1 0,0-1 16,-21 0-16,21 0 0,-21-21 0,-1 0 15,22 21-15,-21-21 16,0-21-16,21 0 16,0 0-1,0 0-15,0-1 0,0 1 0,0-21 16,0 21-16,0 0 0,21-22 0,0 22 16,-21-21-16,22 21 0,-22-1 15,21-20-15,0 21 0,0 21 0,0-21 16,0 0-16,1 21 0,-1 0 0,0 0 15,0 0-15,0 0 0,0-22 16,1 22-16,-1 0 0,0 0 0</inkml:trace>
  <inkml:trace contextRef="#ctx0" brushRef="#br0" timeOffset="34995.43">9313 7027 0,'0'0'0,"-21"22"31,21-1-31,-21 0 16,0 0-16,21 0 0,0 0 16,-21 1-16,21 20 0,0-21 0,0 0 15,0 0-15,0 1 0,0 20 16,0-21-16,0 0 0,0 0 0,0 1 16,0-1-16,0 0 0,0 0 0,0 0 15,0 0 1,-22-21 15,22-21-15,0 0-16,0 0 0,0 0 15,0-22-15,0 22 0,0 0 16,0-21-16,0-1 0,22 22 0,-1-21 16,-21 0-16,21 20 0,0-20 0,0 21 15,0 0-15,1 0 0,-1-1 16,0 1-16,21 0 0,-21 21 0,1 0 15,-1 0-15,0 0 0,21 0 0,-21 21 16,1 0-16,-1 1 0,0-1 16,0 0-16,0 21 0,-21-21 15,21 22-15,-21-22 0,22 21 0,-22-21 16,0 22-16,0-22 0,0 21 0,0-21 16,0 1-16,0-1 0,0 0 15,0 0-15,0 0 16,-22-21-16,1 0 15,0 0 1,21-21-16,0 0 0,0 0 16,0 0-16,0-1 0,0 1 0,0-21 15,0 21-15,21-22 0,0 1 16,1 0-16,-1-1 0,21 1 16,0 0-16,1 21 0,20-22 0,-20 22 15,-1 0-15,21 0 0,-20 21 0,-1 0 16,0 0-16,-20 21 0,-1 0 15,0 0-15,0 22 0,0-1 0,-21-21 16,21 43-16,-21-22 0,0 0 0,0 1 16,0-1-16,-21 0 0,0-21 0,0 22 15,0-22-15,0 0 0,-1 0 16,22 0-16,-21-21 0,0 0 0,0 0 16,0 0-16</inkml:trace>
  <inkml:trace contextRef="#ctx0" brushRef="#br0" timeOffset="45404.19">5524 5694 0,'0'0'0,"0"-21"15,0 0 1,0-1-1,0 1 1,0 0-16,0 0 16,0 0-1,-21 21 1,21 21 15,0 0-31,0 21 0,-21-20 0,21 20 16,0 0-16,0 1 0,-21-1 15,21 0-15,-21 1 0,21-1 0,-21 0 16,-1 1-16,22 20 0,-21-21 16,0 1-16,21 20 0,-21 1 15,0-1-15,21 1 0,-21-1 0,21 1 16,0-1-16,0-20 0,0 20 16,0 1-16,0-22 0,0 0 0,0 1 15,0-1-15,0 21 0,0-20 16,21-22-16,0 21 0,21 1 0,-21-22 15,1 21-15,20-21 0,-21 0 0,21 1 16,-20-1-16,20 0 0,-21-21 16,21 0-16,-20 0 0,-1 21 0,0-21 15,0 0-15,0 0 0,0 0 0,1 0 16,-22-21 0,21 21-16,-21-21 15,0 0-15,0-1 0,0 1 16,0 0-16</inkml:trace>
  <inkml:trace contextRef="#ctx0" brushRef="#br0" timeOffset="45875.92">6011 6731 0,'0'0'16,"0"-21"-16,0 42 47,0 0-47,0 0 16,21 1-16,1-1 0,-22 0 15,21 0-15,0 0 0,0 0 16,0 1-16,0-1 0,1 0 0,-1 0 15,0 0-15,0 0 0,0 1 0,0-1 16,1-21-16,20 21 16,-21 0-16,0-21 0,0 21 0,22-21 0,-22 21 15,0-21-15,0 0 0,0 22 16,1-22-16,-22 21 0,21 0 16,-21 0-16,0 0 15,0 0-15,-21 1 0,-1-1 16,1 0-16,0 0 0,0 0 15,-21 22-15,-1-22 0,1 0 0,0 21 16,-1-21-16,1 1 0,0 20 0,-1-21 16,1 0-16,0 0 0,20 1 15,-20-1-15,21 0 0,0 0 0,0-21 16,-1 0-16,1 0 0,0 0 16</inkml:trace>
  <inkml:trace contextRef="#ctx0" brushRef="#br0" timeOffset="48283.92">4487 7366 0,'0'42'15,"-21"1"-15,21-1 0,-21 43 0,0-22 16,0 22-16,-1 21 0,1-22 0,0 22 15,21 0-15,0 0 0,-21 0 16,21 0-16,0-22 0,0 22 0,0 0 16,0 0-16,0 0 0,21-22 0,0 1 15,0 0-15,22 20 0,-22-20 0,21 0 16,1-22-16,-1 22 0,0 0 0,22-1 16,-22-20-16,22-1 0,-1 1 0,-21 20 15,22-20-15,-1-1 0,1 1 0,-1-1 16,1 1-16,-1-1 0,22 1 0,-21-1 15,20 1-15,-20-1 0,20-20 0,1 20 16,-21-20-16,20-1 0,-20 21 16,20-20-16,-20-1 0,-1 0 0,1-20 15,21 20-15,-22 0 0,1-21 0,-1 1 16,1 20-16,-22-21 0,21 0 0,-20 0 16,-1-21-16,-21 22 0,22-22 0,-22 0 15,-21-22 1,0 1-16</inkml:trace>
  <inkml:trace contextRef="#ctx0" brushRef="#br0" timeOffset="48891.57">6689 10308 0,'0'0'15,"-22"0"-15,1-21 16,21 42 31,0 0-47,21 1 0,1-1 0,-22 0 15,21 0-15,0 0 0,0 22 0,0-22 16,0 0-16,1 21 0,20-21 0,-21 22 16,21-22-16,-20 21 0,20-21 15,0 22-15,-21-22 0,22 0 0,-1 0 16,-21 0-16,22 1 0,-22-1 0,21 0 15,-21-21-15,22 21 0,-22-21 0,0 0 16,0 21-16,21-21 0,-20 0 16,-1 0-16,0 21 0,0-21 15,-21 22-15,0-1 16,-21 0-16,0-21 0,0 21 16,-22-21-16,22 21 0,0 0 0,-21 1 15,-1-1-15,1 0 0,0 0 0,-1 0 16,1 22-16,0-22 0,-1 21 0,-20 0 15,20-20-15,-20 20 0,21 0 0,-22 1 16,22-22-16,-22 21 0,22 0 0,0 1 16,-1-22-16,1 21 0,0 1 0,20-22 15,-20 21-15,21-21 0,0 0 0,0 22 16,-1-22-16,1 0 0,21 0 16,-21 0-16,21 1 0,0-1 15</inkml:trace>
  <inkml:trace contextRef="#ctx0" brushRef="#br0" timeOffset="53584.39">8699 10054 0,'0'0'0,"-21"0"15,0 0 1,21-21-1,-21 0 1,21 0 0,0 0-16,0-1 15,0 1-15,-21 21 0,21-21 16,0 0-16,0 0 16,0 42 15,0 0-31,0 0 15,-21 22-15,21-1 0,-22 0 0,1 1 16,21-1-16,-21 21 0,21-20 16,-21 20-16,0 1 0,21-1 0,-21 1 15,-1-1-15,1 1 0,21-1 0,-21-20 16,21 20-16,-21-21 0,21 1 0,0-1 16,0-21-16,0 22 0,0-22 0,0 0 15,21 0-15,0 0 0,0 0 16,1 1-16,-1-22 0,0 0 15,0 0-15,0 0 0,0 0 16,1 0-16,-1 0 0,0-22 16,-21 1-16,21 0 0,0 0 15,0 0-15</inkml:trace>
  <inkml:trace contextRef="#ctx0" brushRef="#br0" timeOffset="54413.71">8255 10668 0,'21'0'0,"0"0"15,0-21-15,1 21 16,-1-21-16,0 0 0,0 21 0,0-22 15,22 1-15,-22 0 0,21 0 0,0 0 16,-20 0-16,20 21 0,0-22 0,1 1 16,-1 0-16,0 21 0,-21-21 0,1 21 15,20 0-15,-21 0 16,0 0-16,0 0 0,-21 21 16,0 0-16,0 0 0,0 1 0,0-1 15,0 0-15,0 21 0,0-21 16,0 22-16,0-22 0,0 21 0,0-21 15,0 22-15,0-22 0,0 0 0,0 21 16,0-20-16,0-1 0,0 0 16,22 0-16,-1-21 0,0 21 0,0-21 15,0 0-15,22 0 0,-22 0 0,0 0 16,21 0-16,-21 0 0,22 0 0,-22 0 16,21 0-16,1-21 0,-22 0 0,21 0 15,-21 0-15,22-1 0,-22 1 16,0 0-16,0 0 0,21-21 0,-20 20 15,-1 1-15,-21-21 0,21 21 16,0 0-16,-21-1 0,21-20 0,-21 21 16,0 0-16,0 0 0,0-1 0,0 1 15,0 0-15,0 42 32,-21 0-32,21 1 0,0 20 15,0-21-15,-21 21 0,21-20 0,-21 20 16,21 0-16,-21 1 0,21-1 0,-22 0 15,22 1-15,0 20 0,0-21 0,-21 1 16,21 20-16,0-20 0,0 20 16,0 1-16,0-1 0,0-21 0,0 22 15,0-1-15,0-20 0,0 20 0,0-20 16,-21 20-16,21-21 0,0 1 16,0-1-16,-21 0 0,0 1 0,21-1 15,-21 0-15,-1 1 0,1-22 0,0 21 16,0-21-16,-21 1 0,20-1 0,-20 0 15,0 0-15,21-21 0,-22 0 0,1 0 16,0 0-16,-22 0 0,22 0 0,-1 0 16,1-21-16,0 0 0,-1 0 0,1-1 15,0-20-15,-1 21 0,22 0 0,0-22 16,0 22-16,0-21 16,21 21-16,0 0 0,0-22 0,0 22 15,0 0-15,21 0 0,0 0 0,0-22 16,0 22-16,22 0 0,-1 0 0,0-22 15,1 22-15</inkml:trace>
  <inkml:trace contextRef="#ctx0" brushRef="#br0" timeOffset="54807.48">10075 10668 0,'0'0'0,"21"-21"0,-21 0 16,0 0-16,0-1 0,0 1 0,0 0 16,0 42 15,0 0-31,0 1 0,0-1 16,0 21-16,0 0 0,0-20 15,0 20-15,0 0 0,0 22 0,0-22 16,0 22-16,0-1 0,0 1 0,0-1 15,0 1-15,0 20 0,0-20 0,0-1 16,0 1-16,0-1 0,-21 1 0,0-1 16,21 1-16,-21-22 0,0 22 15,0-22-15,-1 0 0,1 1 0,0-1 16,0-21-16,21 21 0,-21-20 0,0-1 16,-1 0-16,22-42 31,0-22-16,0 22-15,0 0 0,22-21 0,-1-1 16,-21 1-16,21 0 0</inkml:trace>
  <inkml:trace contextRef="#ctx0" brushRef="#br0" timeOffset="55160.28">9969 10753 0,'0'0'0,"-21"-43"0,0 22 0,0 0 15,21 0-15,-21 0 0,21-22 0,-21 22 16,21 0-16,0 0 0,0 0 0,0 0 16,21-22-16,0 22 0,0 0 15,0 21-15,22-21 0,-22 0 0,21 21 16,-21 0-16,22 0 0,-1 0 0,-21 0 16,21 21-16,-20 0 0,20-21 0,-21 21 15,0 0-15,-21 22 0,21-22 0,-21 0 16,0 21-16,0-21 0,0 1 15,0 20-15,-21-21 0,0 0 0,0 22 16,-21-22-16,20 0 0,-20 0 16,21-21-16,-21 21 0,-1 0 0,22-21 15,0 22-15,0-22 0,0 21 0,-1-21 16,44 0 15,-1-21-31,0 21 16,0-22-16,0 1 0,0 0 0,1 0 15</inkml:trace>
  <inkml:trace contextRef="#ctx0" brushRef="#br0" timeOffset="55580.04">10435 10626 0,'21'0'62,"0"0"-62,1-21 0,-1 21 16,0-22-16,0 1 0,0 21 0,0-21 15,1 0-15,-1 0 0,0 0 0,0-1 16,0 1-16,0 0 0,-21 0 0,0 0 16,0 0-16,0-1 0,0 1 15,0 0-15,-21 21 16,0 0-16,-21 0 15,21 0-15,-1 0 0,1 21 0,0 0 16,-21 22-16,21-22 0,-1 21 0,1-21 16,0 22-16,0-1 0,21 0 0,0 1 15,-21-22-15,21 21 0,0 1 0,0-22 16,0 21-16,0-21 0,0 0 0,21 1 16,0-1-16,-21 0 0,21 0 0,0 0 15,1-21-15,20 21 0,-21-21 0,21 0 16,-20 0-16,20 0 0,0 0 0,1 0 15,-22 0-15,21 0 0,0 0 16,1-21-16,-1 0 0,0 21 0,1-21 16,-1 0-16,0 0 0,-20-22 0,20 22 15</inkml:trace>
  <inkml:trace contextRef="#ctx0" brushRef="#br0" timeOffset="55827.9">11705 10414 0,'0'-21'15,"21"21"1,0 0-16,1 0 16,-1-21-16,0 21 15,0 0-15,0 0 0,0 0 0,1 0 16,-1 0-16,0-21 0,0 21 0,0 0 15,0 0-15,1 0 0,-1 0 16,0 0-16</inkml:trace>
  <inkml:trace contextRef="#ctx0" brushRef="#br0" timeOffset="56016.91">11620 10605 0,'0'0'15,"0"21"-15,0 0 16,22-21 0,-1 0-16,21 0 0,-21 0 0,0 0 15,1 0-15,20 0 0,-21 0 0,0 0 16,0 0-16,1-21 0,-1 0 0,0 21 16,0-22-16,0 1 0,0 0 15,-21 0-15,22 0 0,-22 0 16</inkml:trace>
  <inkml:trace contextRef="#ctx0" brushRef="#br0" timeOffset="58264.15">13017 9631 0,'0'0'0,"-21"21"16,0 0-16,0 0 15,21 1-15,0-1 0,-21-21 16,21 21-16,0 0 0,0 0 16,0 0-1,21-21 1,0 0-16,0 0 16,0-21-16,1 21 0,-1-21 15,-21 0-15,21 21 0,-21-21 16,21 21-16,-21-21 0,0-1 0,0 1 15,0 0-15,0 0 0,0 0 16,-21 21-16,0 0 0,0 0 16,-1 0-16,1 0 0,0 0 0,0 0 15,21 21-15,-21 0 0,0 0 0,-1 0 16,1 22-16,21-22 0,0 0 16,-21 0-16,21 0 0,0 1 0,0-1 15,0 0-15,0 0 0,0 0 16,21-21-1,0 0-15,1 0 16,-1 0-16,0-21 0,0 0 16,0 21-16,0-21 0,1 0 15,-1-1-15,0 1 0,-21 0 0,0 0 16,0 0-16,0 0 0,0-1 0,0 1 16,0 0-16,0 0 15,-21 21-15,0 0 0,-1 0 16,1 21-16,0 0 0,-21 0 0,21 1 15,-1-1-15,1 21 0,0-21 16,0 22-16,0-22 0,21 21 0,0 0 16,0-20-16,-21 20 0,21 0 0,0-21 15,0 22-15,0-22 16,0 0-16,21 0 0,0 0 0,0 1 16,0-1-16,0 0 0,22-21 0,-22 0 15,0 21-15,21-21 0,1 0 0</inkml:trace>
  <inkml:trace contextRef="#ctx0" brushRef="#br0" timeOffset="58767.91">13843 10097 0,'0'0'0,"21"0"0,0-22 16,-21 1-16,21 0 15,-21 0-15,22 0 0,-22 0 16,0-1-16,0 1 0,-22 21 16,1 0-16,0 0 0,0 0 15,0 0-15,-22 0 0,22 0 0,-21 21 16,21 1-16,-22-1 0,22 0 0,0 0 16,0 0-16,0 0 15,0 1-15,-1-1 0,1 0 0,21 0 0,0 0 16,0 0-16,0 1 0,0-1 0,0 0 15,0 0-15,0 0 0,21 0 16,1 1-16,-1-1 0,0 0 16,0 21-16,0-21 0,0 1 0,1-1 15,20 0-15,-21 0 0,0 0 0,0 0 16,1 1-16,-1-1 0,0 0 0,0 0 16,-21 0-16,0 0 15,0 1-15,0-1 0,-42-21 0,21 21 16,-1 0-16,-20-21 0,0 21 0,-1-21 15,1 0-15,-21 21 0,20-21 16,1 0-16,-22 0 0,22 0 16,0 0-16,-1 0 0,1 0 0,0 0 0,21-21 15,-22 21-15,22-21 0,0 21 16,0-21-16,21 0 16,0 0-16,0-1 15,21 22-15,0-21 0,21 21 0,-20-21 16</inkml:trace>
  <inkml:trace contextRef="#ctx0" brushRef="#br0" timeOffset="59961.56">14097 10329 0,'0'0'16,"0"22"15,0-1-31,0 0 0,0 21 0,0-21 16,0 22-16,0-22 0,-21 21 0,21-21 15,-21 22-15,21-22 0,0 0 0,0 21 16,0-20-16,0-1 0,0 0 16,0 0-16,21 0 0,0-21 15,0 0-15,0 0 16,0 0-16,1 0 0,-1 0 15,0-21-15,0 21 0,0-21 16,0 0-16,1 0 0,-1-1 0,0-20 16,0 21-16,0-21 0,0 20 0,1-20 15,-22 0-15,21-1 0,-21 22 16,21 0-16,-21-21 0,0 21 16,0-1-16,0 44 31,0-1-31,-21 0 0,21 0 0,-21 21 15,21-20-15,-22 20 0,22-21 0,0 21 16,0-20-16,0-1 0,0 21 16,0-21-16,0 0 0,0 1 15,0-1-15,22 0 0,-1-21 0,0 21 16,0-21-16,0 0 0,0 0 0,1 0 16,-1 0-16,0 0 0,0 0 15,0 0-15,0 0 0,1-21 0,-1 21 16,0-21-16,0 0 0,-21-1 0,21-20 15,0 21-15,-21 0 0,22-22 0,-22 1 16,0 21-16,0-21 0,0-1 16,0 22-16,0-21 0,0 21 0,0-1 15,0 1-15,0 42 32,0 1-32,0-1 15,0 21-15,0-21 0,-22 22 0,22-22 16,-21 21-16,21-21 0,0 22 15,0-22-15,-21 0 0,21 21 0,0-21 16,-21 1-16,21-1 0,0 0 0,0 0 16,0 0-16,0-42 47,0 0-47,0 0 15,0 0-15,0-1 16,0-20-16,21 21 0,0-21 0,-21-1 15,21 22-15,1-21 0,-1-1 0,0 22 16,0-21-16,0 21 0,22 0 16,-22-1-16,0 1 0,21 0 0,-21 21 15,1 0-15,-1 0 0,0 0 0,0 21 16,0 0-16,-21 1 0,0-1 0,21 21 16,-21-21-16,22 22 0,-22-1 15,0-21-15,0 21 0,0-20 0,0-1 16,0 21-16,0-21 0,0 0 0,0 1 15,-22-1-15,22 0 16,-21-21-16,0 0 16,21-21 15,0 0-31,0-1 0,0 1 16,0 0-16,21 0 0,0-21 0,1 20 15,-1-20-15,21 0 0,-21-1 0,22 1 16,-1 21-16,0-21 0,-21-1 15,22 22-15,-1 0 0,-21 21 0,22 0 16,-22 0-16,0 0 0,0 0 0,0 0 16,-21 21-16,21 0 0,-21 22 15,0-22-15,0 21 0,0 0 16,0 1-16,0-22 0,-21 21 0,0 1 16,0-22-16,21 0 0,0 21 0,-21-21 0,0 1 15,-1-1 1,22 0-16,0 0 15,0-42 17,0 0-32,0 0 0,22-1 15</inkml:trace>
  <inkml:trace contextRef="#ctx0" brushRef="#br0" timeOffset="60468.46">15960 10075 0,'21'-42'15,"-42"84"-15,42-105 0,-21 42 0,0 0 16,0-1-16,0 44 31,0-1-31,-21 0 0,21 0 16,0 21-16,0 1 0,-22-1 0,22 0 16,-21 1-16,21-1 0,0 22 0,-21-22 15,21 21-15,0-20 0,-21-1 16,21 0-16,0 1 0,0-1 0,0-21 15,0 22-15,0-22 0,-21 0 0,21 0 16,-21-21-16,21-21 47,0 0-47,0 0 0,0-22 16,0 22-16,21 0 0,0-21 15,0-1-15,21 1 0,-20 0 0,20-1 16,0 22-16,22-21 0,-22 21 0,22-1 15,-22 1-15,21 0 0,-20 21 0,-1 0 16,0 0-16,1 21 0,-22 0 16,0 1-16,0-1 0,0 21 0,-21-21 15,0 22-15,0-1 0,0 0 16,-21-21-16,0 22 0,-21-22 16,21 21-16,-22-21 0,1 1 0,0-1 15,-1 0-15,1 0 0,0 0 0,-1 0 16,1-21-16,0 22 0,20-22 0,-20 0 15,21 0-15,0 0 0,0 0 16,-1 0-16,22-22 16,22 1-16,-1 0 15,0 21-15,0-21 0</inkml:trace>
  <inkml:trace contextRef="#ctx0" brushRef="#br0" timeOffset="60748.08">17018 10202 0,'-85'64'32,"85"-43"-32,-21 21 0,0-20 0,0 20 0,21 0 15,-21-21-15,21 22 0,0-1 0,-22-21 16,22 22-16,-21-22 0,21 21 15,0-21-15,0 0 0,0 1 0,0-1 16,0 0-16,0 0 0,0 0 16,0-42 15,21 0-31,1 0 16,-22 0-16,21-1 0,0-20 0</inkml:trace>
  <inkml:trace contextRef="#ctx0" brushRef="#br0" timeOffset="61127.98">16976 9779 0,'0'0'0,"-22"0"0,1 0 0,0 21 16,-21 0-16,21 1 0,-1-22 15,1 42-15,21-21 0,-21 0 16,21 0-16,0 1 0,0-1 0,0 0 15,0 0-15,0 0 0,21-21 16,0 0-16,-21 21 0,22-21 16,-1 0-16,0 0 0,0 0 0,0 0 15,22 0-15,-22-21 0,0 21 0,0-21 16,0 0-16,0 0 0,1 0 16,-22-1-16,0 1 0,0 0 0,0-21 15,0 21-15,0-1 0,0 1 16,-22 0-16,1 21 0,0-21 0,0 21 15,0 0-15,-22 0 0,22 0 16,0 0-16,0 21 0,0 0 0,0 0 16,-1-21-16,22 22 0,0 20 15,-21-21-15,21 0 0,0 0 0,0 1 16,0-1-16,0 0 0,21-21 16,1 0-16,-1 0 0,21 0 15</inkml:trace>
  <inkml:trace contextRef="#ctx0" brushRef="#br0" timeOffset="61468.02">17865 9589 0,'0'0'0,"-22"0"31,22 21-31,-21 0 0,0 0 15,21 21-15,-21 1 0,0-1 0,0 0 16,-1 1-16,1 20 0,0-20 0,0 20 16,0 1-16,0-1 0,-1-21 15,1 22-15,21-1 0,0 1 0,-21-1 16,21-20-16,0-1 0,0 0 0,0 1 16,0-1-16,0-21 0,0 0 15,21 1-15,-21-1 0,21 0 16,1-21-16,-1 0 0,0 0 15,0 0-15,0 0 0,0 0 0,1 0 16,-1-21-16,0 0 0,0 21 16,0-22-16,0 1 0,1 0 0,-1 0 15,0-21-15,0 20 0,-21 1 0</inkml:trace>
  <inkml:trace contextRef="#ctx0" brushRef="#br0" timeOffset="61687.9">17399 10308 0,'0'0'0,"-21"0"0,-43 0 31,64-21-31,21 21 16,1 0-16,20 0 0,-21-21 0,0 21 15,22 0-15,-1-21 0,0 0 0,1 21 16,-22-22-16,21 22 0,0-21 0,1 21 15,-1-21-15,0 0 0,1 0 16,-1 21-16,0-21 0,1-1 0</inkml:trace>
  <inkml:trace contextRef="#ctx0" brushRef="#br0" timeOffset="62596.38">18563 9631 0,'21'-42'31,"0"42"-31,1 0 0,-1 0 16,0 0-1,0 0-15,-21 21 16,0 0-1,-21 0 1,0-21 0,0 0-16,-1 0 0,1 0 15,21-21 1,0 0-16,0 0 16,0-1-16,0 1 0,0 0 0,0 0 15,21 0-15,-21 0 16,22 21-16,-1-22 15,0 22-15,0 0 16,0 0-16,0 0 16,-21 22-1,0-1-15,0 0 16,0 0-16,0 0 0,0 0 0,0 1 16,0-1-16,-21 0 15,0-21-15,0 21 0,0 0 0,0-21 16,-1 21-16,1-21 0,0 0 15,0 0-15,0 0 16,0 0 0,21-21-16,0 0 15,0 0-15,0 0 16,0 0-16,0-1 0,21 1 16,-21 0-16,21 0 15,0 21-15,0 0 16,0-21-16,1 21 0,-1 0 15,0 0-15,0 0 0,-21 21 16,0 0 0,0 0-16,0 0 15,0 1-15,0-1 0,-21 0 16,0 0-16,0-21 16,21 21-16,0-42 62,0 0-62,21 0 0,-21 0 16,21-1-16,0 22 0,0-21 0,0 0 15,1 0-15,-1 21 0,21-21 16,-21 21-16,0 0 0,1 0 0,-1 0 16,-21 21-16,21-21 0,-21 42 15,0-21-15,0 22 0,0-1 16,0 0-16,-21 1 0,0 20 15,-22-20-15,22 20 0,-21-21 0,-1 1 16,1-1-16,0 0 0,-1 1 16,1-1-16,0-21 0,-1 0 0,1 1 15,0-1-15,-1 0 0,1-21 0,0 21 16</inkml:trace>
  <inkml:trace contextRef="#ctx0" brushRef="#br0" timeOffset="64136.34">12975 9716 0,'0'21'15,"21"-21"48,0 0-47,1 0-16,-1 0 15,-21-21-15,21 21 16,-21-22-1,-21 22 17,0 0-17,-1 0-15,1 0 0,21 22 16,-21-1-16,21 0 31,21-21-15,0 0-1,1 0-15,-1 0 16,0 0-16,0 0 16,0 0-16,-21-21 0,0 0 0,21 21 15,-21-22-15,0 1 16,0 0 0,0 0-16,-21 21 15,0 0-15,0 0 16,0 0-16,0 0 15,21 21-15,-22-21 0,1 21 0,21 0 16,-21-21-16,21 22 0,-21-22 16,21 21-16,0 0 15,0 0 1,21-21 0,0 0-16,0 0 0,1 0 0,-1 0 15,0 0-15,0-21 16,0 0-1,-21 0-15,0-1 16,0 1-16,0 0 16,0 0-16,0 0 0,0 0 15,-21 21-15,0 0 16,0 0-16,0 0 16,-1 0-16,1 0 0,21 21 15,-21 0-15,0 0 0,21 0 0,-21 0 16,0 1-16,-1-1 15,1 0-15,0 21 0,21-21 0,-21 1 16,0-1-16,21 0 0,0 21 0,0-21 16,0 1-16,0-1 0,0 0 15,0 0-15,0 0 0,21 0 0,0-21 16,0 22-16,0-1 0,1 0 0,20-21 16,-21 21-16,0-21 0,0 0 15,1 0-15</inkml:trace>
  <inkml:trace contextRef="#ctx0" brushRef="#br0" timeOffset="65376.68">18859 9440 0,'-21'0'0,"0"0"16,0 0-16,0 0 15,0 22-15,-1-1 16,1-21-16,0 21 0,21 0 16,0 0-1,0 0 1,21-21 0,0 0-1,1 0-15,-1 0 0,0 0 16,0 0-16,-21-21 0,21 21 15,0-21-15,-21 0 16,0 0-16,22 21 0,-22-21 0,0-1 16,0 1-16,0 0 15,0 0-15,-22 21 32,1 0-32,0 0 0,0 0 15,0 21-15,0-21 0,-1 21 0,1 0 16,0 1-16,0-22 0,21 21 15,0 0-15,0 0 0,-21 0 0,21 0 16,0 1-16,0-1 16,0 0-16,21-21 15,0 0-15,0 0 0,0 0 16,1 0-16,-1 0 0,0 0 16,0 0-16,-21-21 15,0 0-15,21-1 16,-21 1-16,0 0 15,0 0 1,-21 21-16,0 0 16,0 0-1,0 21 1,21 0 0,0 0-1</inkml:trace>
  <inkml:trace contextRef="#ctx0" brushRef="#br0" timeOffset="100431.8">2328 13568 0,'0'0'0,"-21"0"110,0 0-110,0 0 15</inkml:trace>
  <inkml:trace contextRef="#ctx0" brushRef="#br0" timeOffset="100963.78">2434 13589 0,'21'0'78,"-21"-21"-78,0 0 15,0 0 1,0-1-16,0 1 16,0 0-1,-21 21-15,0 0 0,0 0 16,0 0-16,-1 0 0,1 0 16,0 0-16,0 0 0,0 0 15,0 0-15,-1 0 0,1 0 0,0 0 16,0 21-16,0 0 15,0-21-15,-1 0 16,22 22 15,22-22 79,-1 0-110,21 0 15,-21 0-15</inkml:trace>
  <inkml:trace contextRef="#ctx0" brushRef="#br0" timeOffset="102364.65">3048 13843 0,'0'0'0,"-21"-21"16,0 0-16,21 0 15,-22-1-15,1 1 16,21 0-1,-21 0-15,0 0 16,21 0 0,-21 21-16,0-22 0,-1 22 0,1-21 15,0 21-15,0-21 0,0 21 16,0 0-16,-22-21 0,22 21 0,-21-21 16,-1 21-16,22 0 0,-21 0 15,0 0-15,-1 0 0,1 0 16,0 0-16,-1 21 0,1-21 0,0 21 15,-1 0-15,1 0 16,0 1-16,20 20 0,-20-21 0,21 21 0,-21 1 16,20-1-16,1 0 0,-21 1 15,21 20-15,0-20 16,-1 20-16,22-21 0,0 22 0,0-1 16,0-20-16,0 20 0,0 1 15,0-22-15,0 0 0,22 22 0,-1-43 16,0 21-16,21 1 0,-21-22 15,22 0-15,20 0 0,-20 0 0,20-21 16,1 22-16,-1-22 0,1 0 16,-1 0-16,22 0 0,-22 0 15,1-22-15,-1 1 0,1 0 16,-22-21-16,22 21 0,-1-22 0,-21 1 16,22 0-16,-22-22 0,22 1 15,-22-1-15,0 22 0,22-22 16,-22-20-16,1 20 0,-1 1 0,0-1 15,1-21-15,-1 22 0,0-22 16,-21 22-16,22-1 0,-22 22 0,0-22 16,-21 43-16,0-21 0,0 21 15,0 0-15,0-1 0,0 1 0,-21 21 32,0 21-32,0 1 0,-22 20 0,22 0 15,-21 1-15,21 20 0,-22 1 16,22-1-16,0 1 0,-21-1 0,20 1 15,1 20-15,0-20 16,21-1-16,0 1 0,0 20 0,0-20 16,0-22-16,0 22 0,21-1 15,0-20-15,1-1 0,-1-21 0,21 21 16,0-20-16,-20-1 0,20-21 16,0 21-16,1-21 0,-1 0 0,0 0 15,1 0-15,-1-21 0,0 21 16,-21-21-16,22-1 0,-22 1 0,21-21 15,-21 21-15,1-22 0,20 1 16,-21 0-16,0-1 0,0 22 16,1-21-16,-1 21 0,0 0 15,-21-1-15,21 22 16,-21 22 0,0-1-16,0 21 0,0-21 15,0 22-15,-21-22 0,21 0 16,0 21-16,0-21 0,0 1 0,0-1 15,0 0-15,0 0 0,0 0 16,21-21 0,0 0-1,0-21-15,1 0 0,-22 0 16,0-22-16,21 22 0,0-21 16</inkml:trace>
  <inkml:trace contextRef="#ctx0" brushRef="#br0" timeOffset="102696.46">4445 13780 0,'0'0'0,"-21"0"0,0 0 0,-1 0 0,1 0 15,0 0-15,0 0 16,21 21-16,-21-21 0,21 21 0,0 0 16,0 0-16,0 0 15,21-21 1,0 0-1,0 0-15,0 0 0,1-21 0,-1 0 16,0 21-16,0-21 0,0 0 16,0 0-16,-21-22 0,0 22 0,0 0 15,0 0-15,0 0 0,-21-1 16,0 22-16,0 0 0,0 0 16,-22 0-16,22 0 0,0 22 15,-21-1-15,21 0 0,21 21 0,-22-21 16,22 22-16,0-22 0,0 0 15,0 21-15,0-20 0,0-1 0,22 0 16,-1 0-16,0 0 16,21-21-16,-21 0 0</inkml:trace>
  <inkml:trace contextRef="#ctx0" brushRef="#br0" timeOffset="103623.93">5038 13907 0,'-64'42'16,"64"-21"-16,-21 0 0,0 0 0,0 1 16,21-1-16,-22 0 0,22 21 15,-21-21-15,21 22 0,0-22 16,-21 21-16,21 1 0,-21-1 0,21 0 15,0 1-15,0-1 0,0-21 16,0 21-16,0-20 0,21 20 0,-21-21 16,21 0-16,0 0 0,1-21 0,-1 0 15,0 0-15,21 0 0,-21 0 16,22 0-16,-22-21 0,21 0 0,-21 0 16,22 0-16,-22 0 0,21-22 15,1 1-15,-22 0 0,21-1 0,0-20 16,-20 20-16,20-20 0,0-1 15,-21 1-15,22-1 0,-22 1 16,0-22-16,0 22 0,0-1 16,-21 1-16,22 20 0,-22 1 0,0 0 15,0 21-15,0-1 0,-22 1 0,1 21 16,0 0-16,0 21 0,0 1 16,0 20-16,21 0 0,-22 1 0,1-1 15,21 21-15,-21-20 0,21 20 16,0-20-16,0 20 0,0-21 0,0 1 15,0-1-15,-21 0 16,21 1-16,-21-1 0,21 0 0,0 1 0,0-22 16,0 0-16,-21 0 0,21 0 15,0 1-15,0-44 32,0 1-32,21-21 15,0 21-15,0 0 0,0-22 0,22 22 16,-22-21-16,21-1 0,0 22 15,22-21-15,-22 21 0,1 0 0,20-1 16,-21 1-16,1 21 0,-1 0 16,0 0-16,1 0 0,-22 0 0,0 0 15,0 0-15,-21 21 16,0 1-16,-21-1 16,0-21-16,-21 21 0,-1 0 15,1-21-15,0 21 0,-22 0 16,1-21-16,-1 22 0,1-22 0,20 0 15,-20 0-15,20 0 0,1 0 16,0 0-16,-1 0 0,22 0 0,0 0 16,0 0-16,0 0 0,21 21 15,0 0-15,0 0 16,0 0-16,21 0 16,0 1-16,0-1 0,0 0 0,1 21 15,-1-21-15,0 22 0,0-22 16,21 21-16,-20-21 0,-1 1 0,0 20 15,0-21-15,0 0 0,-21 0 16,21 1-16,1-1 0,-1-21 16,-21 21-16,21-21 0,0 0 0,0 0 15,0 0-15,1 0 0,-1 0 0,0 0 16,0 0-16,0-21 0,22 0 16,-22-1-16,21 1 0,-21-21 0</inkml:trace>
  <inkml:trace contextRef="#ctx0" brushRef="#br0" timeOffset="103939.75">6816 13631 0,'0'0'0,"0"-21"0,0 0 0,-22 21 15,1 0-15,0 0 0,0 21 16,0 0-16,0 22 0,21-1 0,-22-21 15,22 43-15,-21-22 0,21 0 0,0 22 16,0-22-16,0 1 0,0 20 16,0-21-16,0 1 0,0-1 0,0 22 15,0-22-15,21 0 0,1-21 16,-22 22-16,21-1 0,0-21 16,-21 0-16,21 22 0,0-22 0,0-21 15,1 21-15,-1 0 0,0-21 16,0 0-16,0 0 0,22 0 0,-22 0 15,0-21-15,21 0 0,-21 0 0,22 0 16,-1-22-16,-21 1 0,22 21 16</inkml:trace>
  <inkml:trace contextRef="#ctx0" brushRef="#br0" timeOffset="104192.6">7429 13695 0,'0'-21'15,"0"42"-15,-21-63 0,21 20 0,0 1 0,0 0 16,21 21-16,1 0 16,-1 0-16,21 0 0,0 21 0,1 0 15,-1 1-15,22 20 0,-22-21 0,0 21 16,1 1-16,-1-1 0,-21 0 16,21 1-16,-42-1 0,0-21 0,0 22 15,0-1-15,0 0 0,0-21 0,-21 22 16,-21-1-16,21 0 0,-22-20 15,22 20-15,-21-21 0,0 21 0,-1-20 16,22-1-16,-21 0 16,21-21-16</inkml:trace>
  <inkml:trace contextRef="#ctx0" brushRef="#br0" timeOffset="105000.32">8932 14076 0,'-21'0'0,"-106"0"31,106 0-31,42-21 32,0 21-32,22 0 15,-1 0-15,21 0 0,1 0 0,-1 0 16,1-21-16,-1 21 0,22 0 16,-21 0-16,20 0 0,1-22 0,0 22 15,-1-21-15,22 21 0,-21 0 16,-1 0-16,-20-21 0,21 21 0,-22 0 15,1-21-15,-1 0 0,-21 21 0,1 0 16,-22-21-16,21 21 0,-21 0 16,-21-22-16,0 1 15,0 0 1,-21 21-16,0-21 0,-21 21 16,21 0-16,-22-21 0,1 21 0,21 0 15,-22 0-15,22-21 0,0 21 16,0 0-16,0 0 0,0 0 15,21-22-15,21 22 16,0 0 0,0 0-16,21 0 0,-20 0 0,-1 0 15,21 0-15,-21 0 0,0 0 16,1 0-16,20 22 0,-21-1 0,-21 0 16,21 0-16,-21 0 15,21 0-15,-21 1 0,0 20 0,0-21 16,0 0-16,0 22 0,-21-22 0,0 21 15,-21-21-15,21 0 0,-1 22 16,-20-22-16,0 0 0,21 21 0,-22-20 16,22-1-16,0 0 0,0 0 15,0 0-15,-1 0 0,44-21 16,-1 0 0,0 0-16,21-21 0</inkml:trace>
  <inkml:trace contextRef="#ctx0" brushRef="#br0" timeOffset="105960.19">12277 14055 0,'0'0'0,"-43"0"16,22 0-16,-21 0 0,21 0 15,-1 0-15,1 0 0,42 0 16,1 0 0,-1 0-16,0 0 0,0 0 0,0 0 15,22 0-15,-22 0 0,0 0 16,0 0-16,0 0 0,0 0 15,1-21-15,-1-1 0,0 22 16,-21-21-16,21 0 0,-21 0 16,0 0-16,0 0 0,0-1 0,0 1 15,0 0-15,0 0 0,-42-21 0,21 20 16,-1 1-16,1 0 16,-21 0-16,0 21 0,-1 0 0,22 0 15,-42 0-15,20 0 0,1 0 16,0 21-16,-22 0 0,22 0 0,-22 1 15,22 20-15,0-21 0,20 0 16,-20 22-16,21-22 0,0 21 0,0-21 16,21 0-16,-22 22 0,22-22 0,0 0 15,22 0-15,-1 0 16,0-21-16,0 0 0,21 0 0,-20 0 16,20 0-16,0 0 0,1 0 15,-1-21-15,0 0 0,1 0 0,-1 21 16,0-21-16,1-22 0,-22 22 15,21 0-15,0 0 0,-20 0 16,-1 0-16,0-1 0,0 22 0,0-21 16,-21 0-16,21 21 0,1 0 31,-22 21-31,0 0 0,0 1 16,0 20-16,0-21 0,0 21 15,0 1-15,0-1 0,0 22 0,0-1 16,0 1-16,0 20 0,0-20 0,0 20 15,0 1-15,0 0 0,21-1 16,0 1-16,-21 21 0,21 0 0,-21-22 16,0 22-16,21 0 0,-21-21 15,0 21-15,0-1 0,0 1 16,0 0-16,0 0 0,0 0 0,0 0 16,-21-1-16,21-20 0,-21 21 0,0-21 15,0-22-15,-1 22 0,1-22 16,0-20-16,0 20 0,-21-21 0,20-20 15,1-1-15,0 0 0,-21-21 16,21 0-16,-1-21 0,1 0 0,-21-1 16,21-20-16,-22 0 0,22-22 0,-21 1 15,0-1-15,-1-20 0,1-1 16,0 0-16,-1-21 0,22-21 0,-21 22 16,21-1-16,21-21 0,0 21 15,0-21-15,21 21 0,0-21 16,21 21-16,1 22 0,-1-22 0,0 21 15,1 0-15,20 1 0,-21 20 16,-20 1-16,20-1 0,0 1 0,1-1 16,-22 22-16,21-22 0,-21 22 0,0 0 15,22-1-15</inkml:trace>
  <inkml:trace contextRef="#ctx0" brushRef="#br0" timeOffset="107876.14">12658 13885 0,'0'0'0,"-22"0"47,22-21 0,22 0-47,-1 0 0,0 0 15,0 0-15,0-1 0,0 1 0,-21 0 16,22 0-16,-1 0 0,0 0 0,-21-1 15,0 1-15,0 0 16,-21 21 0,0 21-16,-1 0 15,1 1-15,0-1 0,0 21 16,0-21-16,21 22 0,0-22 16,-21 21-16,21-21 0,0 22 0,0-22 15,0 0-15,0 0 0,0 0 0,0 0 16,0 1-16,21-22 0,0 21 15,0-21-15,0 0 0,0 0 16,1 0-16,-1 0 0,0 0 16,21 0-16,-21-21 0,1-1 0,20 1 15,-21 0-15,0 0 0,22 0 16,-22 0-16,0-22 0,0 22 0,0-21 16,0 21-16,-21-1 0,22 1 15,-1 0-15,-21 0 0,0 42 31,0 0-15,0 0-16,0 1 0,0 20 0,0-21 16,0 0-16,0 22 0,-21-22 15,21 0-15,0 0 0,0 0 0,0 0 16,0 1-16,0-1 0,0 0 16,21-42 15,-21 0-31,21-1 15,0 1-15,0 0 0,-21 0 16,21 0-16,1-22 0,-1 22 0,0-21 16,0 21-16,0 0 0,0-1 15,1 1-15,-1 0 0,-21 0 0,21 0 16,0 21-16,-21 21 16,0 0-16,0 0 15,0 22-15,0-22 0,0 0 16,0 0-16,0 21 0,0-20 15,21-1-15,-21 0 0,21 21 0,-21-21 16,22 1-16,-1-1 16,0 0-16,0 0 0,0-21 15,0 0-15,1 0 0,-1 0 0,0 0 16,0 0-16,21 0 0,-20 0 16,20-21-16,-21 0 0,21 0 0,-20-1 15,-1 1-15,0 0 0,21 0 16,-42-21-16,21-1 0,1 22 0,-22-21 15,21 21-15,-21-22 0,0 22 0,0 0 16,0 0-16,0 0 16,-21 21-1,-1 21-15,1-21 0,0 21 16,0 0-16,0 21 0,0-20 16,-1-1-16,1 21 0,21-21 15,0 22-15,0-22 0,0 0 0,0 21 16,0-21-16,0 1 0,0-1 0,0 0 15,21 0-15,1 0 16,-1-21-16,0 0 0,0 0 0,21 0 16,-20 0-16,-1 0 0,21 0 15,-21 0-15,22 0 0,-22-21 0,21 0 16,-21 0-16,0 0 0,22-1 0,-22 1 16,0 0-16,-21-21 0,21 21 15,-21-22-15,21 22 0,-21-21 0,0 21 16,0-1-16,0 1 0,0 0 15,0 42 17,0 0-17,0 1-15,0-1 16,0 0-16,0 0 0,0 0 16,0 0-16,22 1 0,-22-1 0,0 0 15,0 0-15,21 0 0,-21 0 0,21 1 16,0-1-16,-21 0 0,21-21 15,0 21-15,-21 0 0,22-21 0,-1 0 16,0 0-16,0 0 16,0 0-16,0 0 15,22 0-15,-22 0 0,0-21 0,0 0 16,0 0-16,1 0 0,-1-1 16,0-20-16,-21 21 0,21-21 0,0-1 15,0 22-15,-21-21 0,0-1 0,22 22 16,-1 0-16,-21 0 0,0 0 15,0 0-15,0 42 32,0 0-32,0 0 0,0 21 15,-21-20-15,21 20 0,0-21 16,0 0-16,0 22 0,0-22 16,0 0-16,0 21 0,0-21 0,0 1 15,21-1-15,0-21 0,0 21 16,0 0-16,0-21 0,1 0 0,-1 0 15,0 0-15,0 0 0,21 0 0,-20 0 16,-1-21-16,21 21 0,-21-21 16,0 0-16,22-1 0,-22 1 0,21-21 15,-21 0-15,22 20 0,-22-20 16,0 0-16,21-1 0,-20 22 0,-1-21 16,-21 21-16,21 0 0,0-1 15,-21 1-15,21 21 16,0 21 15,-21 1 0,0-44 1,0 1-17,0 0 1,0 0-16,0 0 15,-21 21-15,0 0 32,0 21-32,0 0 0,21 0 15,-21 0-15,-1 1 0,1 20 0,21 0 16,-21-21-16,0 22 0,0-22 16,21 21-16,-21-21 0,21 22 0,0-22 15,0 0-15,0 0 0,21 0 16,0 1-16,0-22 0,0 0 15,0 0-15,1 0 0,-1 0 16,0 0-16,0 0 0,0 0 16,0-22-16,22 1 0,-22 0 15,0 0-15,0-21 0,0 20 16,-21 1-16,0-21 0,0 21 16,0-22-16,0 22 0,0-21 0,0 21 15</inkml:trace>
  <inkml:trace contextRef="#ctx0" brushRef="#br0" timeOffset="108212.38">15007 13229 0,'0'0'0,"-21"0"0,-127 85 31,127-64-31,-1-21 16,22 21-16,-21 0 0,21 1 15,0-1 1,21-21-16,1 0 0,-1 0 16,21 0-16,-21 0 0,0 0 0,22 0 15,-22 0-15,0-21 0,0 21 0,0-22 16,1 1-16,-22 0 16,0 0-16,0 0 0,0 0 0,0-1 15,-22 1-15,1 21 0,-21 0 16,21-21-16,0 21 0,-1 0 0,1 0 15,0 0-15,0 21 0,0-21 0,0 21 16,21 1-16,0-1 16,0 0-16,0 0 15,0 0-15,21-21 0</inkml:trace>
  <inkml:trace contextRef="#ctx0" brushRef="#br0" timeOffset="109063.94">15811 13526 0,'0'-22'0,"0"44"0,22-44 15,-1 22-15,0-21 0,0 21 16,21 0-16,-20 0 0,-1 0 0,0 0 16,0 0-16,0 0 0,-21 21 15,21 1-15,-21-1 0,0 0 16,0 0-16,0 0 0,0 22 0,0-22 15,0 0-15,0 21 16,0-21-16,0 22 0,0-22 0,0 0 16,-21 0-16,21 0 0,0 1 0,0-1 15,0 0-15,-21 0 0,0 0 16,21-42 15,0 0-31,0 0 16,0 0-16,0-1 0,0 1 15,0-21-15,21 0 0,0-1 0,0 1 16,1 0-16,-1-1 0,0 22 0,0-21 16,0 21-16,0-1 0,1 1 15,-1 0-15,0 21 0,0 0 16,0 0-16,0 0 0,-21 21 16,0 0-16,22 1 0,-22 20 0,0-21 15,0 21-15,0 1 0,0-1 0,0 0 16,0 1-16,0-22 0,0 21 15,0-21-15,0 22 0,0-22 0,0 0 16,0 0-16,0 0 0,21-21 16,0 0-16,0 0 15,0 0-15,0-21 16,1 0-16,-22 0 16,21 0-16,0-22 0,0 22 0,0-21 15,0 0-15,1-1 0,20-20 16,-21 20-16,0 1 0,0 0 0,1 21 15,-1-1-15,0 1 0,0 0 0,0 21 16,-21 21 0,0 0-16,0 22 0,0-22 15,0 21-15,0-21 0,0 22 16,0-1-16,0-21 0,0 22 0,0-22 16,0 21-16,0-21 0,0 0 0,0 1 15,0-1-15,0 0 16,0 0-16,21-21 15,1 0 1,-1-21-16,0 0 16</inkml:trace>
  <inkml:trace contextRef="#ctx0" brushRef="#br0" timeOffset="109388.3">17039 13780 0,'42'-22'16,"-84"44"-16,84-65 0,-20 43 0,-1-21 15,0 21-15,0-21 0,0 0 16,0 0-16,22 21 0,-22-43 0,0 22 16,0 0-16,0 0 0,1 0 15,-22-1-15,0 1 0,0 0 16,-22 21 0,1 0-16,-21 0 0,21 21 15,-22 0-15,22 1 0,-21 20 0,21-21 16,0 21-16,-1 1 0,1-22 15,0 21-15,0 1 0,21-22 0,0 21 16,0-21-16,0 0 0,0 1 0,0-1 16,21 0-16,0 0 0,0-21 15,1 0-15,-1 0 0,0 0 16,21 0-16,-21 0 0,22 0 0,-22 0 16,21-21-16,1 21 0,-22-21 15,21-22-15,0 22 0,1 0 0</inkml:trace>
  <inkml:trace contextRef="#ctx0" brushRef="#br0" timeOffset="109632.16">18013 13102 0,'0'0'0,"0"21"16,-21 1 0,-1-1-16,1 0 0,0 21 0,21-21 15,-21 22-15,0-1 0,21 22 0,0-22 16,-21 21-16,21-20 0,0 20 15,0-20-15,0 20 0,0-21 16,0 1-16,-22-1 0,22 0 0,0 1 16,0-22-16,0 21 0,0-21 15,0 1-15,0-1 0,0 0 16,0-42 0,0 0-1,0-1-15</inkml:trace>
  <inkml:trace contextRef="#ctx0" brushRef="#br0" timeOffset="111080.21">17611 13716 0,'0'0'16,"-22"-21"-16,22 0 0,-21 21 0,42 0 31,1 0-15,-1 0-16,21 0 0,0-21 0,1 21 15,-1 0-15,22-22 0,-22 1 0,21 0 16,22 0-16,-21 0 0,20 0 15,1-22-15,-22 22 0,22-21 0,-21-1 16,-22 22-16,0-21 0,1 0 16,-22 20-16,0 1 0,-21 0 0,0 0 15,0 0-15,0 0 0,-21 21 16,0 0-16,-1 0 16,1 0-16,0 21 0,-21 0 0,21 0 0,-1 21 15,-20-20-15,21 20 16,0-21-16,0 21 0,-1 1 0,1 20 15,0-20-15,0-1 0,21 21 0,-21-20 16,0-1-16,21 22 0,-22-22 16,22-21-16,0 21 0,0 1 0,-21-22 15,21 0-15,0 0 0,0 0 16,21-21 0,-21-21-1,22 21-15,-1-21 0,-21 0 16,21 0-16,0 0 0,0-22 0,0 22 15,1-21-15,-1-1 16,0 22-16,0 0 0,0 0 0,0 0 16,1 0-16,-1-1 0,0 22 0,0 0 15,-21 22 1,0-1-16,0 0 0,0 0 0,0 0 16,0 0-16,0 1 0,0-1 15,0 0-15,0 0 0,21 0 0,0 0 16,1-21-16,-22 22 0,21-1 0,21-21 15,-21 21-15,0-21 0,1 0 16,20 0-16,-21 0 0,21 0 16,-20 0-16,-1 0 0,21 0 0,-21 0 15,0-21-15,1 0 0,20-1 16,-21 1-16,0-21 0,0 21 0,1-22 16,-1 22-16,0-21 0,0 0 15,-21 20-15,0 1 0,21 0 0,-21 0 16,0 42-1,0 0 1,-21 0-16,0 1 0,0-1 0,21 0 16,-21 0-16,21 0 0,-22 0 15,22 1-15,0-1 0,0 0 0,0 0 16,0 0-16,0 0 0,0 1 16,0-1-16,22-21 15,-1 0-15,0 0 0,0 0 16,0 0-16,-21-21 15,21-1-15,-21 1 16,0 0-16,0 0 0,0-21 0,0 20 16,0-20-16,0 21 0,0-21 15,-21 20-15,21-20 0,0 21 0,0 0 16,-21 0-16,21-1 16,21 44 15,0-22-31,1 21 15,20-21-15,0 0 0,1 21 0,20-21 16,1 0-16,-1 0 0,1 21 16,20-21-16,-20 0 0,-1 0 0,1 0 15,-22 0-15,22 0 0,-22 0 16,-21 0-16,21 0 0,-20 0 0,-1 0 16,-21-21-16,-21 21 31,-1 0-31,1 0 0,-21 0 0,21 21 15,0 0-15,-22 0 0,22 1 16,0-1-16,0 0 0,-22 0 0,22 21 16,0-20-16,0-1 0,0 21 15,0-21-15,21 0 0,0 1 16,0-1-16,-22 0 0,22 0 0,0 0 16,0 0-16,0 1 0,22-22 15,-1 21-15,0-21 0,0 0 0,0 0 16,0 0-16,22 0 0,-22 0 0,0 0 15,0 0-15,0-21 0,22-1 16,-22 1-16,0 0 0,21-21 0,-20 21 16,20-22-16,-21-20 0,0 20 0,22-20 15,-22-1-15,0 22 16,21-21-16,-21-1 0,1 22 0,-1-22 0,-21 22 16,0 0-16,21-1 15,-21 22-15,0 0 0,21 0 0,-21 0 16,-21 21-16,0 21 15,0 0-15,-1 21 0,1-21 16,0 22-16,-21-1 0,21 0 0,-1 22 16,1-22-16,0 22 0,21-1 15,0-20-15,0 20 0,0-21 0,0 1 16,21-1-16,0 0 0,1 1 0,-1-22 16,21 0-16,0 0 0,-20 0 15,20 1-15,0-22 0,1 0 0,-22 0 16,21 0-16,-21 0 0,0 0 15,22 0-15,-22 0 0,0-22 16,0 22-16,0-21 0,1 0 0,-1 21 16,0-21-16,0 0 0,0 0 15</inkml:trace>
  <inkml:trace contextRef="#ctx0" brushRef="#br0" timeOffset="111268.34">21061 13949 0,'-21'21'31,"-1"-21"1,1 0-17,0 0-15,0 0 0,0 0 0,0 0 16</inkml:trace>
  <inkml:trace contextRef="#ctx0" brushRef="#br0" timeOffset="159517.59">14563 6689 0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2:23:4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4233 0,'-21'43'16,"0"-22"-16,21 0 0,-21 0 15,0 0-15,21 1 16,-21-22-16,21 21 0,-43-21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8T03:09:45.7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1355 0,'22'0'0,"-1"0"16,-21-21-16,21 21 31,-21-22-31,21 22 16,-21-21-1,21 21-15,-21-21 0,21 21 0,-21-21 16,0 0-16,22 21 0,-22-21 15,21-1-15,-21 1 0,0 0 16,0 0-16,0 0 16,0 0-16,-21-1 0,-1 1 15,1 0-15,-21 0 0,21 21 0,-22 0 16,1 0-16,0 0 16,-22-21-16,22 21 0,0 0 0,-1 0 15,22 21-15,-21 0 0,21 21 16,-1-20-16,-20 20 0,21 0 0,0 1 15,0-1-15,-22 0 0,22 1 16,0-1-16,21 0 0,0 1 0,-21-1 16,21 0-16,0-21 0,0 22 15,0-22-15,0 0 0,21 21 16,0-42-16,0 22 0,0-22 0,1 0 16,-1 0-16,0 0 0,21 0 15,-21-22-15,22 1 0,-1 0 16,0 0-16,1-21 0,-1 20 15,0 1-15,1-21 0,-1 21 16,0-22-16,-20 22 0,-1-21 0,21 21 16,-21 0-16,-21-1 0,0 1 15,21 0-15,-21 0 0,0 0 0,22 21 16,-22-21 0</inkml:trace>
  <inkml:trace contextRef="#ctx0" brushRef="#br0" timeOffset="339.56">1439 1926 0,'0'0'0,"0"21"0,0 22 0,21-1 0,1 22 16,-22-1-16,21 1 15,-21 20-15,21 1 0,0 0 0,-21-1 16,0 1-16,21 0 0,0-22 16,-21 22-16,22-22 0,-22 1 0,0-1 15,21 1-15,-21-1 0,0 1 16,0-1-16,0-20 0,0 20 0,0-21 15,-21 1-15,-1-1 0,1-21 16,0 0-16,0 1 0,-21-1 0,20 0 16,-20-21-16,0 0 15,-1 0-15,22-21 0,-21 0 0,0-1 16,-1-20-16,1 0 0,0-22 0,20 1 16,-20-1-16,21 1 0,0-1 15,0-20-15,-1 20 0,22-21 16,0 22-16,0-1 0,0 1 15,0-1-15,0 1 0,0 21 0,0-1 16,0 22-16,0-21 0,0 21 16,0-1-16,22 1 0,-22 0 0,21 0 15</inkml:trace>
  <inkml:trace contextRef="#ctx0" brushRef="#br1" timeOffset="74633.86">1376 1164 0,'0'0'0,"21"-21"0,0 21 16,-21-21-1,21 21-15,-21-21 0,0 0 16,0-1 0,0 1-16,-21 21 15,0 0-15,0-21 0,0 21 16,-1 0-16,1 0 0,-21 0 0,0 0 15,20 0-15,-20 0 0,0 0 16,-1 0-16,22 21 0,-21 0 0,21 1 16,-22-1-16,22 0 0,0 0 0,-21 21 15,21 1-15,-1-22 0,1 21 16,0 1-16,0-22 0,0 21 0,21 0 16,0-20-16,0 20 0,0 0 15,0-21-15,0 1 0,0 20 16,21-21-16,0 0 0,0 0 15,0-21-15,22 0 0,-22 0 16,0 0-16,0 0 0,22-21 0,-1 21 16,-21-21-16,21 0 0,1 0 15,-1 0-15,0-1 0,-20 1 0,20 0 16,0-21-16,-21 21 0,1-1 16,20 1-16,-21-21 0,0 21 0,0 0 15,1-22-15,-1 22 0,0 0 16,-21 0-16,0 0 0,21-1 0,-21 1 15,0 0-15,21 21 0,-21-21 16,0 42 15,0 0-15,0 0-16,0 1 0,0-1 0,-21 21 16,21-21-16,0 22 0,0-1 0,0 0 15,0 1-15,-21 20 0,21 1 16,0-1-16,0 1 0,0-1 0,0 22 15,0-22-15,0 22 0,0-22 16,0 1-16,0 21 0,21-1 0,-21-20 16,0 20-16,21-20 0,-21 21 0,21-1 15,1-20-15,-22-1 0,0 22 16,21-22-16,-21 22 0,21-21 16,-21 20-16,0-20 0,0-1 0,0 22 15,21-22-15,-21 1 0,0-22 16,0 22-16,0-22 0,0 0 0,21 1 15,-21-1-15,0 0 0,0-20 0,0 20 16,0-21-16,0 0 16,-21-21-16,0 0 15,0 0-15,0-21 0,-1 21 16,1-21-16,0 0 0,-21-22 16,21 22-16,-22 0 0,1-21 0,0-1 15,-1 1-15,1-21 0,-22 20 16,22-20-16,-21-1 0,20 1 15,1-1-15,0 1 0,-1-1 0,1 22 16,0-22-16,20 22 0,1-21 16,0 20-16,21-20 0,-21-1 0,21 22 15,0-22-15,0 1 0,0-1 0,21 1 16,0 21-16,0-22 0,1 1 16,20 20-16,-21-20 0,21 20 0,1-20 15,-1 21-15,0-1 0,22-20 16,-22 20-16,1 1 0,-1 0 0,0-1 15,1 22-15,-22 0 0,0 0 16,0 0-16,0 0 0,-21-1 16,0 1 15,21 0-15,-21 0-16,22 21 15</inkml:trace>
  <inkml:trace contextRef="#ctx0" brushRef="#br1" timeOffset="75368.41">1799 1461 0,'0'0'0,"-21"0"15,42 0 32,0-22-47,0 1 0,1 21 16,-1-21-16,-21 0 0,21 21 0,0-21 16,-21 0-16,0-1 0,21 22 0,-21-21 15,0 0-15,0 0 16,0 0-16,0 0 0,-21 21 15,0 0 1,0 0-16,0 0 0,-1 0 16,22 21-16,-21 0 0,0 0 0,0 0 15,0 0-15,0 1 0,-1 20 16,1-21-16,0 21 0,21 1 0,0-1 16,0 0-16,0 1 0,0-1 15,0-21-15,0 22 0,0-22 0,0 21 16,21-21-16,0 0 0,1-21 0,-1 22 15,0-22-15,0 0 0,21 0 16,-20 0-16,-1-22 0,21 1 0,-21 21 16,0-42-16,22 21 0,-22 0 15,21-1-15,1-20 0,-22 0 16,21 21-16,-21-22 0,22 1 0,-22 0 16,21 20-16,-21-20 0,0-21 0,1 20 15,-1 1-15,0-22 0,0 22 16,0-21-16,-21 20 0,0 1 0,21 0 15,-21-1-15,0 22 0,0 0 16,0 0-16,0 0 0,0 42 16,0 0-16,-21 0 15,0 21-15,21 1 16,-21 20-16,0-20 0,21 20 0,-21-21 0,21 22 16,-22-1-16,1-20 15,21 20-15,-21-20 0,21-1 0,0 21 16,0-20-16,-21-1 0,21-21 0,0 22 15,0-22-15,0 21 0,0-21 16,0 0-16,21-21 16,0 0-16,0 0 0,1 0 15,-1-21-15,0 0 0,0 0 16,0-21-16,0 20 0,1-20 0,-1 21 16</inkml:trace>
  <inkml:trace contextRef="#ctx0" brushRef="#br1" timeOffset="75619.55">2201 1334 0,'-21'21'16,"42"-42"-16,-63 42 0,63-21 31,0 0-31,22 0 15,-22 0-15,0 0 0,21 0 16,1 0-16,-22 0 0,21 0 16,-21 0-16,22 0 0,-22 0 0,21-21 15,-21 21-15,0 0 0,1-22 0,-1 22 16,0-21-16,0 21 0,0-21 16,0 21-16</inkml:trace>
  <inkml:trace contextRef="#ctx0" brushRef="#br1" timeOffset="75907.38">3069 1037 0,'0'0'0,"-21"0"16,0 0-1,0 0-15,21-21 16,21 21-1,0 0-15,0 0 0,0 0 16,0-21-16,1 21 0,20 0 16,0 0-16,-21-21 0,22 21 0,-1 0 15,0 0-15,22-21 0,-22 21 0,1 0 16,-22 0-16,21-22 0,-21 22 16,22 0-16,-22 0 0,-42 0 31</inkml:trace>
  <inkml:trace contextRef="#ctx0" brushRef="#br1" timeOffset="76159.56">3387 974 0,'-22'0'31,"1"0"-31,21 21 0,0 0 15,0 0-15,-21 0 0,21 22 16,-21-22-16,21 21 0,0 1 0,0-22 16,-21 21-16,0 0 0,21 1 15,-22-1-15,22 0 0,0 1 0,-21-1 16,21 0-16,-21-20 0,21 20 0,0 0 16,0-21-16,0 1 0,0 20 15,0-21-15,21-21 16,0 0-16,1 0 0</inkml:trace>
  <inkml:trace contextRef="#ctx0" brushRef="#br1" timeOffset="76583.88">3641 1482 0,'-22'21'31,"44"-21"0,-1 0-31,0 0 0,0-21 16,0 21-16,0-21 0,1 21 0,-22-22 16,21 22-16,-21-21 0,21 21 0,-21-21 15,0 0-15,0 0 16,0 0-1,-21 21-15,0 0 0,-1 0 16,1 0-16,-21 21 0,21 0 0,0 0 16,-1 0-16,1 0 0,-21 1 15,21-1-15,21 21 0,-21-21 0,-1 22 16,22-22-16,-21 21 0,21-21 0,0 22 16,0-22-16,0 0 0,0 0 15,0 0-15,0 0 0,0 1 0,0-1 16,0 0-16,0 0 15,21-21 1,1 0-16,-1-21 16,0 21-16,0-21 0,0 0 0,0-1 15</inkml:trace>
  <inkml:trace contextRef="#ctx0" brushRef="#br1" timeOffset="77459.38">3916 1397 0,'0'0'0,"21"-21"0,0 21 0,-21-21 16,21 21-16,-21-21 0,21 21 15,1 0-15,-1 0 0,0 0 16,0 0-16,0 0 0,0 0 16,1 21-16,-22 0 15,21 0-15,-21 0 0,21 0 0,-21 1 16,0-1-16,0 21 0,0-21 15,0 22-15,0-22 0,0 21 0,-21-21 16,21 0-16,-21 22 0,-1-22 0,1 0 16,0 0-16,0 0 0,21 1 15,0-1-15,-21-21 0,0 0 16,21-21 15,0-1-31,21 1 0,0 0 0,0 0 16,-21-21-16,21 20 0,0-20 0,1 0 15,-1 21-15,0-22 0,0 1 16,21 0-16,-20 20 0,-1-20 16,0 21-16,0 0 0,0 0 0,0-1 15,1 1-15,-22 0 0,21 21 16,-21 21 0,0 22-16,-21-22 15,-1 0-15,1 21 0,0-21 0,0 22 16,21-22-16,-21 21 0,0 1 15,-1-1-15,22-21 0,0 21 0,0 1 16,0-22-16,0 0 0,0 0 16,0 0-16,0 1 0,0-1 0,22-21 15,-1 0-15,21 21 0,-21-21 16,22 0-16,-22 0 0,21 0 0,0 0 16,-20-21-16,20 21 0,0-21 0,1-1 15,-22 1-15,21 0 0,0-21 0,-20 21 16,20-22-16,-21 22 0,21-21 15,-20-1-15,-1 1 0,0 0 0,0-1 16,0 1-16,0-21 0,1 20 0,-22-20 16,21 20-16,-21-20 0,21 21 15,-21-22-15,21 22 0,-21-1 0,0 1 16,0 0-16,0 21 0,0-1 16,0 1-16,0 0 0,0 42 31,0 0-31,-21 1 15,0 20-15,21 0 0,-21 22 0,-1-1 16,22-20-16,-21 20 0,0 1 16,0-1-16,0 1 0,21-1 0,0 1 15,-21-22-15,21 21 0,0-20 0,0-1 16,0 0-16,0 1 0,0-1 16,0-21-16,0 0 0,0 1 0,0-1 15,21 0-15,0-21 0,0 21 16,0-21-16,0 0 0,1 0 15,-1 0-15,21-21 16,-21 0-16,0 21 0,1-21 0,-1-1 16,0 1-16,0 0 0,-21-21 0,21 21 15</inkml:trace>
  <inkml:trace contextRef="#ctx0" brushRef="#br1" timeOffset="77699.25">4847 1397 0,'-21'0'0,"42"0"0,-63 0 16,42-21 15,21 21-31,0 0 0,0 0 0,0-21 16,22 21-16,-22 0 0,21-21 15,-21 21-15,22 0 0,-1 0 0,-21-22 16,22 22-16,-22 0 0,0 0 0,21 0 15,-21-21-15,22 21 0,-22 0 0,0-21 16,21 21-16,1 0 0,-22 0 16,21-21-16</inkml:trace>
  <inkml:trace contextRef="#ctx0" brushRef="#br1" timeOffset="78249.63">6540 1397 0,'0'0'16,"-21"0"-16,0 0 0,0 0 0,0 0 0,0 0 15,63 0 17,-21 0-32,21 0 0,22 0 15,-1 0-15,1 0 0,21 0 0,-1 0 16,1-21-16,0 21 0,-1-21 0,22 21 16,-21 0-16,21-21 0,-1 21 15,1 0-15,0-22 0,-21 22 0,-1 0 16,1 0-16,-21-21 0,-1 21 0,-21 0 15,1 0-15,-22 0 0,0 0 0,0 0 16,0 0-16,-21-21 0,-21 0 31,0 21-15,0-21-16,0 21 0,-22 0 16,22 0-16</inkml:trace>
  <inkml:trace contextRef="#ctx0" brushRef="#br1" timeOffset="78715.35">7789 953 0,'0'-22'15,"0"44"1,0-1-1,0 0-15,21 0 0,1 0 0,-22 0 16,21 1-16,0-1 0,0 0 16,0 0-16,22 0 0,-22 0 0,21 1 15,0-1-15,-20 0 0,20-21 0,0 21 16,1-21-16,-1 0 0,-21 0 0,21 0 16,1 0-16,-1 0 0,0 0 15,-20 0-15,20 0 0,-21 0 0,21 0 16,-20 0-16,-1 0 0,21 0 0,-21 0 15,-21-21 1,-21 21 0,0 0-16,0 0 0,-22 21 15,22 0-15,-21 0 0,0-21 0,-1 43 16,1-22-16,0 0 0,-1 21 16,22-20-16,-21 20 0,-1-21 0,1 21 15,0 1-15,-1-22 0,22 21 0,0-21 16,-21 22-16,21-22 0,21 0 0,-22 0 15,22 0-15,-21 1 0,21-1 16,-21-21-16,21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D0F2-2295-46E8-B797-75736B1A2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88E2-9B60-4BFE-B2DF-E28783E74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CA68-5C0A-4E81-B7D6-4A3959E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E0C0-803E-4C2B-BF7A-C491A7A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B339-5C4B-409F-BFA6-98DFB077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7456-5C63-412A-AE81-4C7E13EC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8623-7B4E-4C4D-BC98-9C62A080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4B19-5BD6-4871-9522-F06849C3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19AB-818C-4807-8364-10FB04FE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229B-622F-4E0B-B870-28AE4645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5F7A0-5EE8-4CD3-9E21-EF1B6A8E0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10E0-07AD-466A-97F2-012E6A98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B3E4-4087-41AD-BD2A-F144A359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C774-4613-42A9-BB81-78BEBFD4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DD1E-2C3D-4356-82FD-FD8BBF47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847-A3A3-49ED-9CBB-720806A3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A2BF-2376-4925-8F4D-B69DFCC7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6354-2BEE-4881-8517-40610E8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998A-3B57-47C3-93D8-BDF61A06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2D7E-BE94-45E6-BD50-1C972D9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A89-7DC3-4FBF-9304-839CEC3C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4512-9F8E-4EAB-B533-DD52EBCA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028E-B94B-47E5-A427-0F98DBDD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F2C1-7CD7-446E-9DC8-768C8C1A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124D-ABC7-4AA0-8498-6B08BDD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5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9BB0-F0D1-4446-8033-EACE9B7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3D53-CD1E-4D5C-BBDD-54FDEA40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7FA7-E897-4A6B-B6B3-66870C5C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9AFD-C782-48D2-8244-0182B0A7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CA07-3BE6-4C10-8393-DEC81011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D516-E56D-4EE4-8F0A-314F58DC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553-E17F-42FC-8CAC-EA60C9E6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3E23-1361-43E0-8EC1-071D4E0B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771E-06A1-42A5-9000-EB7E06B7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9F192-9813-487A-95E3-6FC815C96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EB50-9868-4A10-8AE6-3831EBF39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964BE-EE31-4E0B-AEC7-3D3AF09F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8B6A2-C77A-4EC0-A40B-59EE68E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5214-5CDE-4C8E-8C3B-FCB8ABD5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6F37-4361-4718-829E-21711C6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62C5-F09B-4BD4-A27A-DA0B46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F676-0B28-4CE8-AD04-C2C36ED5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A411-3728-41C8-8D5C-C4E2A047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4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6504E-DDE6-46B8-8048-FF424F9A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165C-1E10-4E83-A8EB-2F355CB2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168FD-4F5F-4AFA-A002-2A18D6B9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A15E-CEF4-4A12-84AF-5BAEAAAD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B1A-8EA0-4AC5-ACC9-C9D6A45F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30761-14B9-468C-9E3E-DA06C7B1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CA15-7915-49D1-8D5D-CDA22FCC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22517-FD28-40DA-A75C-B4A5EE67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731C-1255-4125-BF49-E561DD6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193-585B-492A-B603-9A647437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5037-F962-402E-A791-650640455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71960-3880-4470-8BF4-848A60A3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EA23-3ACA-4967-8B12-325CCCA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B6CC-D90C-490E-ADF1-8EF6670D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C8FD9-6B2F-45FF-BC11-FE7DC35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5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DD918-DEA9-4605-894D-48F92A2F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B416-3F65-4EB8-8347-2E98AF56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E2EC-AAB3-470F-B495-BBD7FC43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033-F0AD-4E7C-ADEE-50EFC80215F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BBB9-FF8D-487B-B576-F1DBCFC86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DFC4-751F-4901-8B34-8C21AB6C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91CA-15DA-4263-A530-60BAE00D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05C-0FD7-40DE-929B-B71AFDF4D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A0C-1429-4DC3-98DA-8042E7627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14:cNvPr>
              <p14:cNvContentPartPr/>
              <p14:nvPr/>
            </p14:nvContentPartPr>
            <p14:xfrm>
              <a:off x="4038480" y="1523880"/>
              <a:ext cx="5364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1514520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E0B745-F144-4CFA-A1C6-3301521CC44F}"/>
                  </a:ext>
                </a:extLst>
              </p14:cNvPr>
              <p14:cNvContentPartPr/>
              <p14:nvPr/>
            </p14:nvContentPartPr>
            <p14:xfrm>
              <a:off x="0" y="0"/>
              <a:ext cx="10020600" cy="518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E0B745-F144-4CFA-A1C6-3301521CC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9360"/>
                <a:ext cx="10039320" cy="52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92B7C-F5E3-4A8E-B4AD-6684E94C715E}"/>
                  </a:ext>
                </a:extLst>
              </p14:cNvPr>
              <p14:cNvContentPartPr/>
              <p14:nvPr/>
            </p14:nvContentPartPr>
            <p14:xfrm>
              <a:off x="0" y="2545200"/>
              <a:ext cx="6964920" cy="361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92B7C-F5E3-4A8E-B4AD-6684E94C71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2535840"/>
                <a:ext cx="6983640" cy="36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9D9E26-D653-4BB4-A9A5-C8A9AD601520}"/>
                  </a:ext>
                </a:extLst>
              </p14:cNvPr>
              <p14:cNvContentPartPr/>
              <p14:nvPr/>
            </p14:nvContentPartPr>
            <p14:xfrm>
              <a:off x="2872800" y="1912680"/>
              <a:ext cx="6713640" cy="34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9D9E26-D653-4BB4-A9A5-C8A9AD601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3440" y="1903320"/>
                <a:ext cx="673236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60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05C-0FD7-40DE-929B-B71AFDF4D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A0C-1429-4DC3-98DA-8042E7627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14:cNvPr>
              <p14:cNvContentPartPr/>
              <p14:nvPr/>
            </p14:nvContentPartPr>
            <p14:xfrm>
              <a:off x="4038480" y="1523880"/>
              <a:ext cx="5364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1514520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A2A470-D63B-4FBD-B127-133633D66ACF}"/>
                  </a:ext>
                </a:extLst>
              </p14:cNvPr>
              <p14:cNvContentPartPr/>
              <p14:nvPr/>
            </p14:nvContentPartPr>
            <p14:xfrm>
              <a:off x="442080" y="380880"/>
              <a:ext cx="2934000" cy="48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A2A470-D63B-4FBD-B127-133633D66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371520"/>
                <a:ext cx="2952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522450-2DD3-49D7-90EE-7C199EDC4D1A}"/>
                  </a:ext>
                </a:extLst>
              </p14:cNvPr>
              <p14:cNvContentPartPr/>
              <p14:nvPr/>
            </p14:nvContentPartPr>
            <p14:xfrm>
              <a:off x="373320" y="1386720"/>
              <a:ext cx="7209000" cy="473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522450-2DD3-49D7-90EE-7C199EDC4D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960" y="1377360"/>
                <a:ext cx="72277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6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05C-0FD7-40DE-929B-B71AFDF4D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A0C-1429-4DC3-98DA-8042E7627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14:cNvPr>
              <p14:cNvContentPartPr/>
              <p14:nvPr/>
            </p14:nvContentPartPr>
            <p14:xfrm>
              <a:off x="4038480" y="1523880"/>
              <a:ext cx="5364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1514520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9C0F07-DA0F-4A49-A20F-86E5DBF39AF2}"/>
                  </a:ext>
                </a:extLst>
              </p14:cNvPr>
              <p14:cNvContentPartPr/>
              <p14:nvPr/>
            </p14:nvContentPartPr>
            <p14:xfrm>
              <a:off x="266760" y="274320"/>
              <a:ext cx="2857680" cy="115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9C0F07-DA0F-4A49-A20F-86E5DBF39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264960"/>
                <a:ext cx="287640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0195FE-1DD1-4EFB-8732-A18507DB2DE8}"/>
                  </a:ext>
                </a:extLst>
              </p14:cNvPr>
              <p14:cNvContentPartPr/>
              <p14:nvPr/>
            </p14:nvContentPartPr>
            <p14:xfrm>
              <a:off x="380880" y="1325880"/>
              <a:ext cx="8542440" cy="313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0195FE-1DD1-4EFB-8732-A18507DB2D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520" y="1316520"/>
                <a:ext cx="85611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05C-0FD7-40DE-929B-B71AFDF4D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A0C-1429-4DC3-98DA-8042E7627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14:cNvPr>
              <p14:cNvContentPartPr/>
              <p14:nvPr/>
            </p14:nvContentPartPr>
            <p14:xfrm>
              <a:off x="4038480" y="1523880"/>
              <a:ext cx="5364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D2D61-E4FB-417A-91ED-7B82AA92A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1514520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5D98A-72BB-46C3-83A1-EE4651125649}"/>
                  </a:ext>
                </a:extLst>
              </p14:cNvPr>
              <p14:cNvContentPartPr/>
              <p14:nvPr/>
            </p14:nvContentPartPr>
            <p14:xfrm>
              <a:off x="434160" y="457200"/>
              <a:ext cx="5243040" cy="294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5D98A-72BB-46C3-83A1-EE46511256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447840"/>
                <a:ext cx="526176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7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2021-11-18T02:25:56Z</dcterms:created>
  <dcterms:modified xsi:type="dcterms:W3CDTF">2021-11-18T04:28:38Z</dcterms:modified>
</cp:coreProperties>
</file>